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95" r:id="rId2"/>
    <p:sldId id="286" r:id="rId3"/>
    <p:sldId id="257" r:id="rId4"/>
    <p:sldId id="293" r:id="rId5"/>
    <p:sldId id="258" r:id="rId6"/>
    <p:sldId id="292" r:id="rId7"/>
    <p:sldId id="259" r:id="rId8"/>
    <p:sldId id="288" r:id="rId9"/>
    <p:sldId id="290" r:id="rId10"/>
    <p:sldId id="297" r:id="rId11"/>
    <p:sldId id="303" r:id="rId12"/>
    <p:sldId id="304" r:id="rId13"/>
    <p:sldId id="306" r:id="rId14"/>
    <p:sldId id="307" r:id="rId15"/>
    <p:sldId id="308" r:id="rId16"/>
    <p:sldId id="340" r:id="rId17"/>
    <p:sldId id="352" r:id="rId18"/>
    <p:sldId id="353" r:id="rId19"/>
    <p:sldId id="354" r:id="rId20"/>
    <p:sldId id="355" r:id="rId21"/>
    <p:sldId id="356" r:id="rId22"/>
    <p:sldId id="357" r:id="rId23"/>
    <p:sldId id="358" r:id="rId24"/>
    <p:sldId id="359" r:id="rId25"/>
    <p:sldId id="260" r:id="rId26"/>
    <p:sldId id="345" r:id="rId27"/>
    <p:sldId id="346" r:id="rId28"/>
    <p:sldId id="347" r:id="rId29"/>
    <p:sldId id="362" r:id="rId30"/>
    <p:sldId id="343" r:id="rId31"/>
    <p:sldId id="348" r:id="rId32"/>
    <p:sldId id="261" r:id="rId33"/>
    <p:sldId id="262" r:id="rId34"/>
    <p:sldId id="330" r:id="rId35"/>
    <p:sldId id="263" r:id="rId36"/>
    <p:sldId id="339" r:id="rId37"/>
    <p:sldId id="349" r:id="rId38"/>
    <p:sldId id="326" r:id="rId39"/>
    <p:sldId id="264" r:id="rId40"/>
    <p:sldId id="265" r:id="rId41"/>
    <p:sldId id="291" r:id="rId42"/>
    <p:sldId id="350" r:id="rId43"/>
    <p:sldId id="294" r:id="rId44"/>
    <p:sldId id="342" r:id="rId45"/>
    <p:sldId id="267" r:id="rId46"/>
    <p:sldId id="327" r:id="rId47"/>
    <p:sldId id="328" r:id="rId48"/>
    <p:sldId id="268" r:id="rId49"/>
    <p:sldId id="302" r:id="rId50"/>
    <p:sldId id="331" r:id="rId51"/>
    <p:sldId id="332" r:id="rId52"/>
    <p:sldId id="360" r:id="rId53"/>
    <p:sldId id="269" r:id="rId54"/>
    <p:sldId id="310" r:id="rId55"/>
    <p:sldId id="333" r:id="rId56"/>
    <p:sldId id="334" r:id="rId57"/>
    <p:sldId id="270" r:id="rId58"/>
    <p:sldId id="300" r:id="rId59"/>
    <p:sldId id="271" r:id="rId60"/>
    <p:sldId id="301" r:id="rId61"/>
    <p:sldId id="336" r:id="rId62"/>
    <p:sldId id="272" r:id="rId63"/>
    <p:sldId id="338" r:id="rId64"/>
    <p:sldId id="273" r:id="rId65"/>
    <p:sldId id="323" r:id="rId66"/>
    <p:sldId id="324" r:id="rId67"/>
    <p:sldId id="329" r:id="rId68"/>
    <p:sldId id="351" r:id="rId69"/>
    <p:sldId id="364" r:id="rId70"/>
    <p:sldId id="274" r:id="rId71"/>
    <p:sldId id="325" r:id="rId72"/>
    <p:sldId id="275" r:id="rId73"/>
    <p:sldId id="322" r:id="rId74"/>
    <p:sldId id="276" r:id="rId75"/>
    <p:sldId id="321" r:id="rId76"/>
    <p:sldId id="277" r:id="rId77"/>
    <p:sldId id="319" r:id="rId78"/>
    <p:sldId id="320" r:id="rId79"/>
    <p:sldId id="278" r:id="rId80"/>
    <p:sldId id="344" r:id="rId81"/>
    <p:sldId id="296" r:id="rId82"/>
    <p:sldId id="287" r:id="rId83"/>
    <p:sldId id="289" r:id="rId84"/>
    <p:sldId id="279" r:id="rId85"/>
    <p:sldId id="309" r:id="rId86"/>
    <p:sldId id="312" r:id="rId87"/>
    <p:sldId id="280" r:id="rId88"/>
    <p:sldId id="318" r:id="rId89"/>
    <p:sldId id="281" r:id="rId90"/>
    <p:sldId id="314" r:id="rId91"/>
    <p:sldId id="282" r:id="rId92"/>
    <p:sldId id="313" r:id="rId93"/>
    <p:sldId id="363" r:id="rId94"/>
    <p:sldId id="316" r:id="rId95"/>
    <p:sldId id="317" r:id="rId96"/>
    <p:sldId id="284" r:id="rId97"/>
    <p:sldId id="285" r:id="rId9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s" id="{80656B02-1B35-44E3-B966-26BAF96E4B3F}">
          <p14:sldIdLst>
            <p14:sldId id="295"/>
            <p14:sldId id="286"/>
          </p14:sldIdLst>
        </p14:section>
        <p14:section name="Introduction" id="{21C16740-0FC3-458D-BBB9-5D6014DE57F1}">
          <p14:sldIdLst>
            <p14:sldId id="257"/>
            <p14:sldId id="293"/>
          </p14:sldIdLst>
        </p14:section>
        <p14:section name="Paragraph slide" id="{29EEF127-4901-4BD2-BFFA-89F87BD216CE}">
          <p14:sldIdLst>
            <p14:sldId id="258"/>
            <p14:sldId id="292"/>
          </p14:sldIdLst>
        </p14:section>
        <p14:section name="Image placeholder" id="{59775616-5392-4132-98D7-95F5F5AED06C}">
          <p14:sldIdLst>
            <p14:sldId id="259"/>
            <p14:sldId id="288"/>
            <p14:sldId id="290"/>
            <p14:sldId id="297"/>
            <p14:sldId id="303"/>
            <p14:sldId id="304"/>
            <p14:sldId id="306"/>
            <p14:sldId id="307"/>
            <p14:sldId id="308"/>
            <p14:sldId id="340"/>
            <p14:sldId id="352"/>
            <p14:sldId id="353"/>
            <p14:sldId id="354"/>
            <p14:sldId id="355"/>
            <p14:sldId id="356"/>
            <p14:sldId id="357"/>
            <p14:sldId id="358"/>
            <p14:sldId id="359"/>
          </p14:sldIdLst>
        </p14:section>
        <p14:section name="Strategy/plan" id="{BA9CFA23-908D-41D6-9E16-2189507C3C68}">
          <p14:sldIdLst>
            <p14:sldId id="260"/>
            <p14:sldId id="345"/>
            <p14:sldId id="346"/>
            <p14:sldId id="347"/>
            <p14:sldId id="362"/>
          </p14:sldIdLst>
        </p14:section>
        <p14:section name="Team slide" id="{18C15550-3C1E-4418-AE20-7D1771F6C0CF}">
          <p14:sldIdLst>
            <p14:sldId id="343"/>
            <p14:sldId id="348"/>
            <p14:sldId id="261"/>
          </p14:sldIdLst>
        </p14:section>
        <p14:section name="Single profile" id="{F7688DC1-2FD3-47CF-9ECC-B3AF58A14D0A}">
          <p14:sldIdLst>
            <p14:sldId id="262"/>
            <p14:sldId id="330"/>
          </p14:sldIdLst>
        </p14:section>
        <p14:section name="Image gallery" id="{79704FF6-538A-465C-BC54-6BC30DC65C79}">
          <p14:sldIdLst>
            <p14:sldId id="263"/>
            <p14:sldId id="339"/>
            <p14:sldId id="349"/>
          </p14:sldIdLst>
        </p14:section>
        <p14:section name="Agenda/calendar" id="{CB47C760-306B-4949-9D4A-2AA47D07642A}">
          <p14:sldIdLst>
            <p14:sldId id="326"/>
            <p14:sldId id="264"/>
          </p14:sldIdLst>
        </p14:section>
        <p14:section name="Mockup/device" id="{B216441A-78A8-459A-8636-7665516EBCE1}">
          <p14:sldIdLst>
            <p14:sldId id="265"/>
            <p14:sldId id="291"/>
            <p14:sldId id="350"/>
          </p14:sldIdLst>
        </p14:section>
        <p14:section name="Section slide" id="{B946AC92-3D47-4F5D-8CF3-7CE9E3683AA1}">
          <p14:sldIdLst>
            <p14:sldId id="294"/>
            <p14:sldId id="342"/>
          </p14:sldIdLst>
        </p14:section>
        <p14:section name="Timeline infographic" id="{A8921614-150C-4234-877E-02736F880C14}">
          <p14:sldIdLst>
            <p14:sldId id="267"/>
            <p14:sldId id="327"/>
            <p14:sldId id="328"/>
          </p14:sldIdLst>
        </p14:section>
        <p14:section name="Custom chart" id="{5795E70C-E361-4C67-95C2-F1B6F4BF96B4}">
          <p14:sldIdLst>
            <p14:sldId id="268"/>
            <p14:sldId id="302"/>
            <p14:sldId id="331"/>
            <p14:sldId id="332"/>
            <p14:sldId id="360"/>
          </p14:sldIdLst>
        </p14:section>
        <p14:section name="Office chart" id="{64A98CE4-36DB-4469-9EB7-676434EFA253}">
          <p14:sldIdLst>
            <p14:sldId id="269"/>
            <p14:sldId id="310"/>
            <p14:sldId id="333"/>
            <p14:sldId id="334"/>
          </p14:sldIdLst>
        </p14:section>
        <p14:section name="Vector illustration" id="{0765EC8D-4DF8-4CF2-9B3B-0C39D4F08E7A}">
          <p14:sldIdLst>
            <p14:sldId id="270"/>
            <p14:sldId id="300"/>
            <p14:sldId id="271"/>
          </p14:sldIdLst>
        </p14:section>
        <p14:section name="Funnel diagram" id="{C91CC323-7942-420A-B015-6DAC61A17928}">
          <p14:sldIdLst>
            <p14:sldId id="301"/>
            <p14:sldId id="336"/>
          </p14:sldIdLst>
        </p14:section>
        <p14:section name="SWOT analysis" id="{DCA18834-7674-4775-A13A-E567F736BFC9}">
          <p14:sldIdLst>
            <p14:sldId id="272"/>
            <p14:sldId id="338"/>
          </p14:sldIdLst>
        </p14:section>
        <p14:section name="Process infographic" id="{F6605C57-A95B-4B2B-BC08-BF2422F1526D}">
          <p14:sldIdLst>
            <p14:sldId id="273"/>
            <p14:sldId id="323"/>
            <p14:sldId id="324"/>
            <p14:sldId id="329"/>
            <p14:sldId id="351"/>
            <p14:sldId id="364"/>
          </p14:sldIdLst>
        </p14:section>
        <p14:section name="Price table" id="{AB4E63CF-52F5-4F7E-9BB2-B78EC80E7E83}">
          <p14:sldIdLst>
            <p14:sldId id="274"/>
            <p14:sldId id="325"/>
          </p14:sldIdLst>
        </p14:section>
        <p14:section name="Table slide" id="{48F19CBD-F535-4934-9E12-98B38B4EE93E}">
          <p14:sldIdLst>
            <p14:sldId id="275"/>
            <p14:sldId id="322"/>
          </p14:sldIdLst>
        </p14:section>
        <p14:section name="Social media" id="{310F40F6-AC02-4BF7-80D6-87E0592F81D2}">
          <p14:sldIdLst>
            <p14:sldId id="276"/>
            <p14:sldId id="321"/>
          </p14:sldIdLst>
        </p14:section>
        <p14:section name="Maps infographic" id="{CC75C3C4-B338-42B7-9483-D373D886FE87}">
          <p14:sldIdLst>
            <p14:sldId id="277"/>
            <p14:sldId id="319"/>
            <p14:sldId id="320"/>
          </p14:sldIdLst>
        </p14:section>
        <p14:section name="Featured/points" id="{FEA5F6BC-8E74-4192-A811-D0D53D2438D1}">
          <p14:sldIdLst>
            <p14:sldId id="278"/>
            <p14:sldId id="344"/>
            <p14:sldId id="296"/>
            <p14:sldId id="287"/>
            <p14:sldId id="289"/>
          </p14:sldIdLst>
        </p14:section>
        <p14:section name="Mind map infographic" id="{32B752FE-8F92-454B-B66C-F56A73F4EDCF}">
          <p14:sldIdLst>
            <p14:sldId id="279"/>
            <p14:sldId id="309"/>
            <p14:sldId id="312"/>
          </p14:sldIdLst>
        </p14:section>
        <p14:section name="Matrix diagram" id="{99AAB519-F5D6-4187-A98D-AD9795956348}">
          <p14:sldIdLst>
            <p14:sldId id="280"/>
            <p14:sldId id="318"/>
          </p14:sldIdLst>
        </p14:section>
        <p14:section name="Tree diagram" id="{8DCF1E29-D824-4ED5-8144-9448591AFA03}">
          <p14:sldIdLst>
            <p14:sldId id="281"/>
            <p14:sldId id="314"/>
          </p14:sldIdLst>
        </p14:section>
        <p14:section name="Puzzle diagram" id="{587538B2-D681-45D8-BD4A-B878F7F2362A}">
          <p14:sldIdLst>
            <p14:sldId id="282"/>
            <p14:sldId id="313"/>
            <p14:sldId id="363"/>
          </p14:sldIdLst>
        </p14:section>
        <p14:section name="Contact slides" id="{6D60554C-7B2B-4D29-96B1-B47347DEBE6D}">
          <p14:sldIdLst>
            <p14:sldId id="316"/>
            <p14:sldId id="317"/>
          </p14:sldIdLst>
        </p14:section>
        <p14:section name="Extra slides" id="{F571758F-3A45-4BA5-80E7-5722086700DF}">
          <p14:sldIdLst>
            <p14:sldId id="284"/>
          </p14:sldIdLst>
        </p14:section>
        <p14:section name="Vector icons" id="{0E69C2C2-9113-4995-99A7-7CE524E6C80F}">
          <p14:sldIdLst>
            <p14:sldId id="285"/>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618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98" autoAdjust="0"/>
    <p:restoredTop sz="96224" autoAdjust="0"/>
  </p:normalViewPr>
  <p:slideViewPr>
    <p:cSldViewPr snapToGrid="0" showGuides="1">
      <p:cViewPr>
        <p:scale>
          <a:sx n="75" d="100"/>
          <a:sy n="75" d="100"/>
        </p:scale>
        <p:origin x="1878" y="762"/>
      </p:cViewPr>
      <p:guideLst>
        <p:guide orient="horz" pos="2160"/>
        <p:guide pos="3840"/>
      </p:guideLst>
    </p:cSldViewPr>
  </p:slideViewPr>
  <p:notesTextViewPr>
    <p:cViewPr>
      <p:scale>
        <a:sx n="1" d="1"/>
        <a:sy n="1" d="1"/>
      </p:scale>
      <p:origin x="0" y="0"/>
    </p:cViewPr>
  </p:notesTextViewPr>
  <p:sorterViewPr>
    <p:cViewPr>
      <p:scale>
        <a:sx n="75" d="100"/>
        <a:sy n="75" d="100"/>
      </p:scale>
      <p:origin x="0" y="-2407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slide" Target="slides/slide9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D4EE-4382-80BB-D3936751335D}"/>
            </c:ext>
          </c:extLst>
        </c:ser>
        <c:ser>
          <c:idx val="1"/>
          <c:order val="1"/>
          <c:tx>
            <c:strRef>
              <c:f>Sheet1!$C$1</c:f>
              <c:strCache>
                <c:ptCount val="1"/>
                <c:pt idx="0">
                  <c:v>Series 2</c:v>
                </c:pt>
              </c:strCache>
            </c:strRef>
          </c:tx>
          <c:spPr>
            <a:solidFill>
              <a:schemeClr val="accent2"/>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D4EE-4382-80BB-D3936751335D}"/>
            </c:ext>
          </c:extLst>
        </c:ser>
        <c:dLbls>
          <c:showLegendKey val="0"/>
          <c:showVal val="0"/>
          <c:showCatName val="0"/>
          <c:showSerName val="0"/>
          <c:showPercent val="0"/>
          <c:showBubbleSize val="0"/>
        </c:dLbls>
        <c:gapWidth val="145"/>
        <c:overlap val="-18"/>
        <c:axId val="861013168"/>
        <c:axId val="861014480"/>
      </c:barChart>
      <c:catAx>
        <c:axId val="861013168"/>
        <c:scaling>
          <c:orientation val="minMax"/>
        </c:scaling>
        <c:delete val="0"/>
        <c:axPos val="b"/>
        <c:numFmt formatCode="General" sourceLinked="1"/>
        <c:majorTickMark val="none"/>
        <c:minorTickMark val="none"/>
        <c:tickLblPos val="nextTo"/>
        <c:spPr>
          <a:noFill/>
          <a:ln w="9525" cap="flat" cmpd="sng" algn="ctr">
            <a:solidFill>
              <a:schemeClr val="bg1">
                <a:lumMod val="6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61014480"/>
        <c:crosses val="autoZero"/>
        <c:auto val="1"/>
        <c:lblAlgn val="ctr"/>
        <c:lblOffset val="100"/>
        <c:noMultiLvlLbl val="0"/>
      </c:catAx>
      <c:valAx>
        <c:axId val="861014480"/>
        <c:scaling>
          <c:orientation val="minMax"/>
        </c:scaling>
        <c:delete val="0"/>
        <c:axPos val="l"/>
        <c:majorGridlines>
          <c:spPr>
            <a:ln w="9525" cap="flat" cmpd="sng" algn="ctr">
              <a:solidFill>
                <a:schemeClr val="bg1">
                  <a:lumMod val="65000"/>
                  <a:alpha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61013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gradFill>
                <a:gsLst>
                  <a:gs pos="15000">
                    <a:schemeClr val="accent1">
                      <a:lumMod val="60000"/>
                      <a:lumOff val="40000"/>
                    </a:schemeClr>
                  </a:gs>
                  <a:gs pos="100000">
                    <a:schemeClr val="accent1"/>
                  </a:gs>
                </a:gsLst>
                <a:path path="circle">
                  <a:fillToRect t="100000" r="100000"/>
                </a:path>
              </a:gradFill>
              <a:ln>
                <a:noFill/>
              </a:ln>
              <a:effectLst/>
            </c:spPr>
            <c:extLst>
              <c:ext xmlns:c16="http://schemas.microsoft.com/office/drawing/2014/chart" uri="{C3380CC4-5D6E-409C-BE32-E72D297353CC}">
                <c16:uniqueId val="{00000008-97DD-4E4B-92F4-4FB87245075F}"/>
              </c:ext>
            </c:extLst>
          </c:dPt>
          <c:cat>
            <c:strRef>
              <c:f>Sheet1!$A$2</c:f>
              <c:strCache>
                <c:ptCount val="1"/>
                <c:pt idx="0">
                  <c:v>Data 01</c:v>
                </c:pt>
              </c:strCache>
            </c:strRef>
          </c:cat>
          <c:val>
            <c:numRef>
              <c:f>Sheet1!$B$2</c:f>
              <c:numCache>
                <c:formatCode>General</c:formatCode>
                <c:ptCount val="1"/>
                <c:pt idx="0">
                  <c:v>1.2</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noFill/>
            </a:ln>
            <a:effectLst/>
          </c:spPr>
          <c:invertIfNegative val="0"/>
          <c:cat>
            <c:strRef>
              <c:f>Sheet1!$A$2</c:f>
              <c:strCache>
                <c:ptCount val="1"/>
                <c:pt idx="0">
                  <c:v>Data 01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noFill/>
            </a:ln>
            <a:effectLst/>
          </c:spPr>
          <c:invertIfNegative val="0"/>
          <c:cat>
            <c:strRef>
              <c:f>Sheet1!$A$2</c:f>
              <c:strCache>
                <c:ptCount val="1"/>
                <c:pt idx="0">
                  <c:v>Data 01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invertIfNegative val="0"/>
          <c:cat>
            <c:strRef>
              <c:f>Sheet1!$A$2</c:f>
              <c:strCache>
                <c:ptCount val="1"/>
                <c:pt idx="0">
                  <c:v>Data 01</c:v>
                </c:pt>
              </c:strCache>
            </c:strRef>
          </c:cat>
          <c:val>
            <c:numRef>
              <c:f>Sheet1!$E$2</c:f>
              <c:numCache>
                <c:formatCode>General</c:formatCode>
                <c:ptCount val="1"/>
                <c:pt idx="0">
                  <c:v>2.2999999999999998</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invertIfNegative val="0"/>
          <c:cat>
            <c:strRef>
              <c:f>Sheet1!$A$2</c:f>
              <c:strCache>
                <c:ptCount val="1"/>
                <c:pt idx="0">
                  <c:v>Data 01</c:v>
                </c:pt>
              </c:strCache>
            </c:strRef>
          </c:cat>
          <c:val>
            <c:numRef>
              <c:f>Sheet1!$F$2</c:f>
              <c:numCache>
                <c:formatCode>General</c:formatCode>
                <c:ptCount val="1"/>
                <c:pt idx="0">
                  <c:v>3.3</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invertIfNegative val="0"/>
          <c:cat>
            <c:strRef>
              <c:f>Sheet1!$A$2</c:f>
              <c:strCache>
                <c:ptCount val="1"/>
                <c:pt idx="0">
                  <c:v>Data 01</c:v>
                </c:pt>
              </c:strCache>
            </c:strRef>
          </c:cat>
          <c:val>
            <c:numRef>
              <c:f>Sheet1!$G$2</c:f>
              <c:numCache>
                <c:formatCode>General</c:formatCode>
                <c:ptCount val="1"/>
                <c:pt idx="0">
                  <c:v>4.7</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Sheet1!$H$2</c:f>
              <c:numCache>
                <c:formatCode>General</c:formatCode>
                <c:ptCount val="1"/>
                <c:pt idx="0">
                  <c:v>5.5</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Sheet1!$I$2</c:f>
              <c:numCache>
                <c:formatCode>General</c:formatCode>
                <c:ptCount val="1"/>
                <c:pt idx="0">
                  <c:v>7.3</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gapWidth val="219"/>
        <c:overlap val="-27"/>
        <c:axId val="874948104"/>
        <c:axId val="467444224"/>
      </c:bar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749481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gradFill>
              <a:gsLst>
                <a:gs pos="15000">
                  <a:schemeClr val="accent1">
                    <a:lumMod val="60000"/>
                    <a:lumOff val="40000"/>
                  </a:schemeClr>
                </a:gs>
                <a:gs pos="100000">
                  <a:schemeClr val="accent1"/>
                </a:gs>
              </a:gsLst>
              <a:path path="circle">
                <a:fillToRect t="100000" r="100000"/>
              </a:path>
            </a:gradFill>
            <a:ln>
              <a:solidFill>
                <a:schemeClr val="bg1"/>
              </a:solidFill>
            </a:ln>
            <a:effectLst/>
          </c:spPr>
          <c:dPt>
            <c:idx val="0"/>
            <c:bubble3D val="0"/>
            <c:spPr>
              <a:gradFill>
                <a:gsLst>
                  <a:gs pos="15000">
                    <a:schemeClr val="accent1">
                      <a:lumMod val="60000"/>
                      <a:lumOff val="40000"/>
                    </a:schemeClr>
                  </a:gs>
                  <a:gs pos="100000">
                    <a:schemeClr val="accent1"/>
                  </a:gs>
                </a:gsLst>
                <a:path path="circle">
                  <a:fillToRect t="100000" r="100000"/>
                </a:path>
              </a:gradFill>
              <a:ln>
                <a:solidFill>
                  <a:schemeClr val="bg1"/>
                </a:solidFill>
              </a:ln>
              <a:effectLst/>
            </c:spPr>
            <c:extLst>
              <c:ext xmlns:c16="http://schemas.microsoft.com/office/drawing/2014/chart" uri="{C3380CC4-5D6E-409C-BE32-E72D297353CC}">
                <c16:uniqueId val="{00000008-97DD-4E4B-92F4-4FB87245075F}"/>
              </c:ext>
            </c:extLst>
          </c:dPt>
          <c:cat>
            <c:strRef>
              <c:f>Sheet1!$A$2:$A$7</c:f>
              <c:strCache>
                <c:ptCount val="6"/>
                <c:pt idx="0">
                  <c:v>Data 01</c:v>
                </c:pt>
                <c:pt idx="1">
                  <c:v>Data 02</c:v>
                </c:pt>
                <c:pt idx="2">
                  <c:v>Data 03</c:v>
                </c:pt>
                <c:pt idx="3">
                  <c:v>Data 04</c:v>
                </c:pt>
                <c:pt idx="4">
                  <c:v>Data 05</c:v>
                </c:pt>
                <c:pt idx="5">
                  <c:v>Data 06</c:v>
                </c:pt>
              </c:strCache>
            </c:strRef>
          </c:cat>
          <c:val>
            <c:numRef>
              <c:f>Sheet1!$B$2:$B$7</c:f>
              <c:numCache>
                <c:formatCode>General</c:formatCode>
                <c:ptCount val="6"/>
                <c:pt idx="0">
                  <c:v>5</c:v>
                </c:pt>
                <c:pt idx="1">
                  <c:v>6</c:v>
                </c:pt>
                <c:pt idx="2">
                  <c:v>6</c:v>
                </c:pt>
                <c:pt idx="3">
                  <c:v>5</c:v>
                </c:pt>
                <c:pt idx="4">
                  <c:v>6.6</c:v>
                </c:pt>
                <c:pt idx="5">
                  <c:v>7</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solidFill>
                <a:schemeClr val="bg1"/>
              </a:solidFill>
            </a:ln>
            <a:effectLst/>
          </c:spPr>
          <c:cat>
            <c:strRef>
              <c:f>Sheet1!$A$2:$A$7</c:f>
              <c:strCache>
                <c:ptCount val="6"/>
                <c:pt idx="0">
                  <c:v>Data 01</c:v>
                </c:pt>
                <c:pt idx="1">
                  <c:v>Data 02</c:v>
                </c:pt>
                <c:pt idx="2">
                  <c:v>Data 03</c:v>
                </c:pt>
                <c:pt idx="3">
                  <c:v>Data 04</c:v>
                </c:pt>
                <c:pt idx="4">
                  <c:v>Data 05</c:v>
                </c:pt>
                <c:pt idx="5">
                  <c:v>Data 06</c:v>
                </c:pt>
              </c:strCache>
            </c:strRef>
          </c:cat>
          <c:val>
            <c:numRef>
              <c:f>Sheet1!$C$2:$C$7</c:f>
              <c:numCache>
                <c:formatCode>General</c:formatCode>
                <c:ptCount val="6"/>
                <c:pt idx="0">
                  <c:v>2</c:v>
                </c:pt>
                <c:pt idx="1">
                  <c:v>3</c:v>
                </c:pt>
                <c:pt idx="2">
                  <c:v>5</c:v>
                </c:pt>
                <c:pt idx="3">
                  <c:v>6.8</c:v>
                </c:pt>
                <c:pt idx="4">
                  <c:v>3</c:v>
                </c:pt>
                <c:pt idx="5">
                  <c:v>4.2</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solidFill>
                <a:schemeClr val="bg1"/>
              </a:solidFill>
            </a:ln>
            <a:effectLst/>
          </c:spPr>
          <c:cat>
            <c:strRef>
              <c:f>Sheet1!$A$2:$A$7</c:f>
              <c:strCache>
                <c:ptCount val="6"/>
                <c:pt idx="0">
                  <c:v>Data 01</c:v>
                </c:pt>
                <c:pt idx="1">
                  <c:v>Data 02</c:v>
                </c:pt>
                <c:pt idx="2">
                  <c:v>Data 03</c:v>
                </c:pt>
                <c:pt idx="3">
                  <c:v>Data 04</c:v>
                </c:pt>
                <c:pt idx="4">
                  <c:v>Data 05</c:v>
                </c:pt>
                <c:pt idx="5">
                  <c:v>Data 06</c:v>
                </c:pt>
              </c:strCache>
            </c:strRef>
          </c:cat>
          <c:val>
            <c:numRef>
              <c:f>Sheet1!$D$2:$D$7</c:f>
              <c:numCache>
                <c:formatCode>General</c:formatCode>
                <c:ptCount val="6"/>
                <c:pt idx="0">
                  <c:v>3.4</c:v>
                </c:pt>
                <c:pt idx="1">
                  <c:v>1</c:v>
                </c:pt>
                <c:pt idx="2">
                  <c:v>1.8</c:v>
                </c:pt>
                <c:pt idx="3">
                  <c:v>1.9</c:v>
                </c:pt>
                <c:pt idx="4">
                  <c:v>4.4000000000000004</c:v>
                </c:pt>
                <c:pt idx="5">
                  <c:v>5</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Sheet1!$E$2:$E$7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Sheet1!$F$2:$F$7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Sheet1!$G$2:$G$7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Sheet1!$H$2:$H$7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Sheet1!$I$2:$I$7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axId val="874948104"/>
        <c:axId val="467444224"/>
      </c:area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74948104"/>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filled"/>
        <c:varyColors val="0"/>
        <c:ser>
          <c:idx val="0"/>
          <c:order val="0"/>
          <c:tx>
            <c:strRef>
              <c:f>Sheet1!$B$1</c:f>
              <c:strCache>
                <c:ptCount val="1"/>
                <c:pt idx="0">
                  <c:v>Series 1</c:v>
                </c:pt>
              </c:strCache>
            </c:strRef>
          </c:tx>
          <c:spPr>
            <a:gradFill>
              <a:gsLst>
                <a:gs pos="30000">
                  <a:schemeClr val="accent1">
                    <a:lumMod val="60000"/>
                    <a:lumOff val="40000"/>
                  </a:schemeClr>
                </a:gs>
                <a:gs pos="100000">
                  <a:schemeClr val="accent2"/>
                </a:gs>
              </a:gsLst>
              <a:path path="circle">
                <a:fillToRect l="100000" t="100000"/>
              </a:path>
            </a:gradFill>
            <a:ln>
              <a:solidFill>
                <a:schemeClr val="bg1"/>
              </a:solidFill>
            </a:ln>
            <a:effectLst/>
          </c:spPr>
          <c:cat>
            <c:strRef>
              <c:f>Sheet1!$A$2:$A$6</c:f>
              <c:strCache>
                <c:ptCount val="5"/>
                <c:pt idx="0">
                  <c:v>Projects</c:v>
                </c:pt>
                <c:pt idx="1">
                  <c:v>Innovation</c:v>
                </c:pt>
                <c:pt idx="2">
                  <c:v>Design</c:v>
                </c:pt>
                <c:pt idx="3">
                  <c:v>Database</c:v>
                </c:pt>
                <c:pt idx="4">
                  <c:v>Forum</c:v>
                </c:pt>
              </c:strCache>
            </c:strRef>
          </c:cat>
          <c:val>
            <c:numRef>
              <c:f>Sheet1!$B$2:$B$6</c:f>
              <c:numCache>
                <c:formatCode>General</c:formatCode>
                <c:ptCount val="5"/>
                <c:pt idx="0">
                  <c:v>25</c:v>
                </c:pt>
                <c:pt idx="1">
                  <c:v>31</c:v>
                </c:pt>
                <c:pt idx="2">
                  <c:v>11</c:v>
                </c:pt>
                <c:pt idx="3">
                  <c:v>16</c:v>
                </c:pt>
                <c:pt idx="4">
                  <c:v>33</c:v>
                </c:pt>
              </c:numCache>
            </c:numRef>
          </c:val>
          <c:extLst>
            <c:ext xmlns:c16="http://schemas.microsoft.com/office/drawing/2014/chart" uri="{C3380CC4-5D6E-409C-BE32-E72D297353CC}">
              <c16:uniqueId val="{00000000-9468-4160-947E-3B85292BC1E8}"/>
            </c:ext>
          </c:extLst>
        </c:ser>
        <c:ser>
          <c:idx val="1"/>
          <c:order val="1"/>
          <c:tx>
            <c:strRef>
              <c:f>Sheet1!$C$1</c:f>
              <c:strCache>
                <c:ptCount val="1"/>
                <c:pt idx="0">
                  <c:v>Series 2</c:v>
                </c:pt>
              </c:strCache>
            </c:strRef>
          </c:tx>
          <c:spPr>
            <a:gradFill>
              <a:gsLst>
                <a:gs pos="30000">
                  <a:schemeClr val="accent2">
                    <a:lumMod val="60000"/>
                    <a:lumOff val="40000"/>
                  </a:schemeClr>
                </a:gs>
                <a:gs pos="100000">
                  <a:schemeClr val="accent3"/>
                </a:gs>
              </a:gsLst>
              <a:path path="circle">
                <a:fillToRect l="100000" t="100000"/>
              </a:path>
            </a:gradFill>
            <a:ln>
              <a:solidFill>
                <a:schemeClr val="bg1"/>
              </a:solidFill>
            </a:ln>
            <a:effectLst/>
          </c:spPr>
          <c:cat>
            <c:strRef>
              <c:f>Sheet1!$A$2:$A$6</c:f>
              <c:strCache>
                <c:ptCount val="5"/>
                <c:pt idx="0">
                  <c:v>Projects</c:v>
                </c:pt>
                <c:pt idx="1">
                  <c:v>Innovation</c:v>
                </c:pt>
                <c:pt idx="2">
                  <c:v>Design</c:v>
                </c:pt>
                <c:pt idx="3">
                  <c:v>Database</c:v>
                </c:pt>
                <c:pt idx="4">
                  <c:v>Forum</c:v>
                </c:pt>
              </c:strCache>
            </c:strRef>
          </c:cat>
          <c:val>
            <c:numRef>
              <c:f>Sheet1!$C$2:$C$6</c:f>
              <c:numCache>
                <c:formatCode>General</c:formatCode>
                <c:ptCount val="5"/>
                <c:pt idx="0">
                  <c:v>10</c:v>
                </c:pt>
                <c:pt idx="1">
                  <c:v>4</c:v>
                </c:pt>
                <c:pt idx="2">
                  <c:v>30</c:v>
                </c:pt>
                <c:pt idx="3">
                  <c:v>22</c:v>
                </c:pt>
                <c:pt idx="4">
                  <c:v>17</c:v>
                </c:pt>
              </c:numCache>
            </c:numRef>
          </c:val>
          <c:extLst>
            <c:ext xmlns:c16="http://schemas.microsoft.com/office/drawing/2014/chart" uri="{C3380CC4-5D6E-409C-BE32-E72D297353CC}">
              <c16:uniqueId val="{00000001-9468-4160-947E-3B85292BC1E8}"/>
            </c:ext>
          </c:extLst>
        </c:ser>
        <c:dLbls>
          <c:showLegendKey val="0"/>
          <c:showVal val="0"/>
          <c:showCatName val="0"/>
          <c:showSerName val="0"/>
          <c:showPercent val="0"/>
          <c:showBubbleSize val="0"/>
        </c:dLbls>
        <c:axId val="573205784"/>
        <c:axId val="573214968"/>
      </c:radarChart>
      <c:catAx>
        <c:axId val="573205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573214968"/>
        <c:crosses val="autoZero"/>
        <c:auto val="1"/>
        <c:lblAlgn val="ctr"/>
        <c:lblOffset val="100"/>
        <c:noMultiLvlLbl val="0"/>
      </c:catAx>
      <c:valAx>
        <c:axId val="573214968"/>
        <c:scaling>
          <c:orientation val="minMax"/>
        </c:scaling>
        <c:delete val="1"/>
        <c:axPos val="l"/>
        <c:majorGridlines>
          <c:spPr>
            <a:ln w="9525" cap="flat" cmpd="sng" algn="ctr">
              <a:solidFill>
                <a:schemeClr val="tx1">
                  <a:lumMod val="15000"/>
                  <a:lumOff val="85000"/>
                </a:schemeClr>
              </a:solidFill>
              <a:prstDash val="dash"/>
              <a:round/>
            </a:ln>
            <a:effectLst/>
          </c:spPr>
        </c:majorGridlines>
        <c:numFmt formatCode="General" sourceLinked="1"/>
        <c:majorTickMark val="none"/>
        <c:minorTickMark val="none"/>
        <c:tickLblPos val="nextTo"/>
        <c:crossAx val="573205784"/>
        <c:crosses val="autoZero"/>
        <c:crossBetween val="between"/>
      </c:valAx>
      <c:spPr>
        <a:noFill/>
        <a:ln>
          <a:noFill/>
        </a:ln>
        <a:effectLst/>
      </c:spPr>
    </c:plotArea>
    <c:legend>
      <c:legendPos val="b"/>
      <c:layout>
        <c:manualLayout>
          <c:xMode val="edge"/>
          <c:yMode val="edge"/>
          <c:x val="0.34810825604137352"/>
          <c:y val="0.93388120281646803"/>
          <c:w val="0.35072200495703654"/>
          <c:h val="6.6118751273449738E-2"/>
        </c:manualLayout>
      </c:layout>
      <c:overlay val="1"/>
      <c:spPr>
        <a:noFill/>
        <a:ln>
          <a:noFill/>
        </a:ln>
        <a:effectLst/>
      </c:spPr>
      <c:txPr>
        <a:bodyPr rot="0" spcFirstLastPara="1" vertOverflow="ellipsis" vert="horz" wrap="square" anchor="ctr" anchorCtr="1"/>
        <a:lstStyle/>
        <a:p>
          <a:pPr>
            <a:defRPr sz="12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5875">
              <a:solidFill>
                <a:schemeClr val="bg1"/>
              </a:solidFill>
            </a:ln>
          </c:spPr>
          <c:dPt>
            <c:idx val="0"/>
            <c:bubble3D val="0"/>
            <c:spPr>
              <a:gradFill rotWithShape="1">
                <a:gsLst>
                  <a:gs pos="30000">
                    <a:schemeClr val="accent1">
                      <a:lumMod val="60000"/>
                      <a:lumOff val="40000"/>
                    </a:schemeClr>
                  </a:gs>
                  <a:gs pos="100000">
                    <a:schemeClr val="accent2"/>
                  </a:gs>
                </a:gsLst>
                <a:path path="circle">
                  <a:fillToRect l="100000" t="100000"/>
                </a:path>
              </a:gradFill>
              <a:ln w="15875">
                <a:solidFill>
                  <a:schemeClr val="bg1"/>
                </a:solidFill>
              </a:ln>
              <a:effectLst/>
            </c:spPr>
            <c:extLst>
              <c:ext xmlns:c16="http://schemas.microsoft.com/office/drawing/2014/chart" uri="{C3380CC4-5D6E-409C-BE32-E72D297353CC}">
                <c16:uniqueId val="{00000001-8EAA-498D-A943-3002DC5B2EDF}"/>
              </c:ext>
            </c:extLst>
          </c:dPt>
          <c:dPt>
            <c:idx val="1"/>
            <c:bubble3D val="0"/>
            <c:spPr>
              <a:gradFill rotWithShape="1">
                <a:gsLst>
                  <a:gs pos="30000">
                    <a:schemeClr val="accent2">
                      <a:lumMod val="60000"/>
                      <a:lumOff val="40000"/>
                    </a:schemeClr>
                  </a:gs>
                  <a:gs pos="100000">
                    <a:schemeClr val="accent3"/>
                  </a:gs>
                </a:gsLst>
                <a:path path="circle">
                  <a:fillToRect l="100000" t="100000"/>
                </a:path>
              </a:gradFill>
              <a:ln w="15875">
                <a:solidFill>
                  <a:schemeClr val="bg1"/>
                </a:solidFill>
              </a:ln>
              <a:effectLst/>
            </c:spPr>
            <c:extLst>
              <c:ext xmlns:c16="http://schemas.microsoft.com/office/drawing/2014/chart" uri="{C3380CC4-5D6E-409C-BE32-E72D297353CC}">
                <c16:uniqueId val="{00000003-8EAA-498D-A943-3002DC5B2EDF}"/>
              </c:ext>
            </c:extLst>
          </c:dPt>
          <c:dPt>
            <c:idx val="2"/>
            <c:bubble3D val="0"/>
            <c:spPr>
              <a:gradFill rotWithShape="1">
                <a:gsLst>
                  <a:gs pos="30000">
                    <a:schemeClr val="accent3">
                      <a:lumMod val="60000"/>
                      <a:lumOff val="40000"/>
                    </a:schemeClr>
                  </a:gs>
                  <a:gs pos="100000">
                    <a:schemeClr val="accent4"/>
                  </a:gs>
                </a:gsLst>
                <a:path path="circle">
                  <a:fillToRect l="100000" t="100000"/>
                </a:path>
              </a:gradFill>
              <a:ln w="15875">
                <a:solidFill>
                  <a:schemeClr val="bg1"/>
                </a:solidFill>
              </a:ln>
              <a:effectLst/>
            </c:spPr>
            <c:extLst>
              <c:ext xmlns:c16="http://schemas.microsoft.com/office/drawing/2014/chart" uri="{C3380CC4-5D6E-409C-BE32-E72D297353CC}">
                <c16:uniqueId val="{00000005-8EAA-498D-A943-3002DC5B2EDF}"/>
              </c:ext>
            </c:extLst>
          </c:dPt>
          <c:dPt>
            <c:idx val="3"/>
            <c:bubble3D val="0"/>
            <c:spPr>
              <a:gradFill rotWithShape="1">
                <a:gsLst>
                  <a:gs pos="30000">
                    <a:schemeClr val="accent4">
                      <a:lumMod val="60000"/>
                      <a:lumOff val="40000"/>
                    </a:schemeClr>
                  </a:gs>
                  <a:gs pos="100000">
                    <a:schemeClr val="accent5"/>
                  </a:gs>
                </a:gsLst>
                <a:path path="circle">
                  <a:fillToRect l="100000" t="100000"/>
                </a:path>
              </a:gradFill>
              <a:ln w="15875">
                <a:solidFill>
                  <a:schemeClr val="bg1"/>
                </a:solidFill>
              </a:ln>
              <a:effectLst/>
            </c:spPr>
            <c:extLst>
              <c:ext xmlns:c16="http://schemas.microsoft.com/office/drawing/2014/chart" uri="{C3380CC4-5D6E-409C-BE32-E72D297353CC}">
                <c16:uniqueId val="{00000007-8EAA-498D-A943-3002DC5B2EDF}"/>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15</c:v>
                </c:pt>
                <c:pt idx="1">
                  <c:v>20</c:v>
                </c:pt>
                <c:pt idx="2">
                  <c:v>25</c:v>
                </c:pt>
                <c:pt idx="3">
                  <c:v>40</c:v>
                </c:pt>
              </c:numCache>
            </c:numRef>
          </c:val>
          <c:extLst>
            <c:ext xmlns:c16="http://schemas.microsoft.com/office/drawing/2014/chart" uri="{C3380CC4-5D6E-409C-BE32-E72D297353CC}">
              <c16:uniqueId val="{00000008-8EAA-498D-A943-3002DC5B2EDF}"/>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00259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BD0EE14-3499-4A59-9911-8946CFDA3CDE}"/>
              </a:ext>
            </a:extLst>
          </p:cNvPr>
          <p:cNvSpPr>
            <a:spLocks noGrp="1"/>
          </p:cNvSpPr>
          <p:nvPr>
            <p:ph type="pic" sz="quarter" idx="11"/>
          </p:nvPr>
        </p:nvSpPr>
        <p:spPr>
          <a:xfrm>
            <a:off x="5456903" y="0"/>
            <a:ext cx="6735096" cy="6858001"/>
          </a:xfrm>
          <a:custGeom>
            <a:avLst/>
            <a:gdLst>
              <a:gd name="connsiteX0" fmla="*/ 0 w 6735096"/>
              <a:gd name="connsiteY0" fmla="*/ 0 h 6858001"/>
              <a:gd name="connsiteX1" fmla="*/ 6735096 w 6735096"/>
              <a:gd name="connsiteY1" fmla="*/ 0 h 6858001"/>
              <a:gd name="connsiteX2" fmla="*/ 6735096 w 6735096"/>
              <a:gd name="connsiteY2" fmla="*/ 6858001 h 6858001"/>
              <a:gd name="connsiteX3" fmla="*/ 0 w 6735096"/>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6735096" h="6858001">
                <a:moveTo>
                  <a:pt x="0" y="0"/>
                </a:moveTo>
                <a:lnTo>
                  <a:pt x="6735096" y="0"/>
                </a:lnTo>
                <a:lnTo>
                  <a:pt x="6735096" y="6858001"/>
                </a:lnTo>
                <a:lnTo>
                  <a:pt x="0" y="6858001"/>
                </a:lnTo>
                <a:close/>
              </a:path>
            </a:pathLst>
          </a:custGeom>
          <a:noFill/>
          <a:effectLst>
            <a:outerShdw blurRad="901700" dist="279400" dir="5400000" sx="93000" sy="93000" algn="t" rotWithShape="0">
              <a:prstClr val="black">
                <a:alpha val="25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93374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CF78FBE3-7E1C-4EED-AC8C-A4E242EBBD7A}"/>
              </a:ext>
            </a:extLst>
          </p:cNvPr>
          <p:cNvSpPr>
            <a:spLocks noGrp="1"/>
          </p:cNvSpPr>
          <p:nvPr>
            <p:ph type="pic" sz="quarter" idx="11"/>
          </p:nvPr>
        </p:nvSpPr>
        <p:spPr>
          <a:xfrm>
            <a:off x="0" y="1"/>
            <a:ext cx="12192000"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78130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750"/>
                                        <p:tgtEl>
                                          <p:spTgt spid="2"/>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A205B2F-1F07-4D2D-8792-E3DBA5F0BFDD}"/>
              </a:ext>
            </a:extLst>
          </p:cNvPr>
          <p:cNvSpPr>
            <a:spLocks noGrp="1"/>
          </p:cNvSpPr>
          <p:nvPr>
            <p:ph type="pic" sz="quarter" idx="11"/>
          </p:nvPr>
        </p:nvSpPr>
        <p:spPr>
          <a:xfrm>
            <a:off x="3668486" y="1001486"/>
            <a:ext cx="4855028" cy="4855028"/>
          </a:xfrm>
          <a:custGeom>
            <a:avLst/>
            <a:gdLst>
              <a:gd name="connsiteX0" fmla="*/ 2427514 w 4855028"/>
              <a:gd name="connsiteY0" fmla="*/ 0 h 4855028"/>
              <a:gd name="connsiteX1" fmla="*/ 4855028 w 4855028"/>
              <a:gd name="connsiteY1" fmla="*/ 2427514 h 4855028"/>
              <a:gd name="connsiteX2" fmla="*/ 2427514 w 4855028"/>
              <a:gd name="connsiteY2" fmla="*/ 4855028 h 4855028"/>
              <a:gd name="connsiteX3" fmla="*/ 0 w 4855028"/>
              <a:gd name="connsiteY3" fmla="*/ 2427514 h 4855028"/>
              <a:gd name="connsiteX4" fmla="*/ 2427514 w 4855028"/>
              <a:gd name="connsiteY4" fmla="*/ 0 h 485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028" h="4855028">
                <a:moveTo>
                  <a:pt x="2427514" y="0"/>
                </a:moveTo>
                <a:cubicBezTo>
                  <a:pt x="3768193" y="0"/>
                  <a:pt x="4855028" y="1086835"/>
                  <a:pt x="4855028" y="2427514"/>
                </a:cubicBezTo>
                <a:cubicBezTo>
                  <a:pt x="4855028" y="3768193"/>
                  <a:pt x="3768193" y="4855028"/>
                  <a:pt x="2427514" y="4855028"/>
                </a:cubicBezTo>
                <a:cubicBezTo>
                  <a:pt x="1086835" y="4855028"/>
                  <a:pt x="0" y="3768193"/>
                  <a:pt x="0" y="2427514"/>
                </a:cubicBezTo>
                <a:cubicBezTo>
                  <a:pt x="0" y="1086835"/>
                  <a:pt x="1086835" y="0"/>
                  <a:pt x="2427514"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817748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5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FB6D14F-EDA7-4FE0-9C48-2FEE91C30F36}"/>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75">
            <a:extLst>
              <a:ext uri="{FF2B5EF4-FFF2-40B4-BE49-F238E27FC236}">
                <a16:creationId xmlns:a16="http://schemas.microsoft.com/office/drawing/2014/main" id="{C5042996-E278-495E-A78D-6F7AF6B06F3F}"/>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00FABBDD-BE83-4A45-872B-978BAC0A3F75}"/>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EC0E2B08-345F-4139-A08F-2691FBFA494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73583E47-11B9-492A-8892-5EE87E960D45}"/>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3CFD905A-1E2E-405F-A34F-2ABBFD820B32}"/>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64B8D670-ADCD-43D7-BE6C-F00215509E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9" name="Picture Placeholder 75">
            <a:extLst>
              <a:ext uri="{FF2B5EF4-FFF2-40B4-BE49-F238E27FC236}">
                <a16:creationId xmlns:a16="http://schemas.microsoft.com/office/drawing/2014/main" id="{1CEC9EB1-8A64-4CB2-8A30-35E11D245F64}"/>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AE54C2B7-D89A-4E17-90D0-35D82D2A5F1D}"/>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BA5479A3-F37F-435A-A9FD-0A5C2CC02569}"/>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DB67B4DD-1426-4F3C-90DB-8D1339FF20F2}"/>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3FD05F99-7EF9-40EF-82E4-AA4791D708B5}"/>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907523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750" fill="hold"/>
                                        <p:tgtEl>
                                          <p:spTgt spid="4"/>
                                        </p:tgtEl>
                                        <p:attrNameLst>
                                          <p:attrName>ppt_x</p:attrName>
                                        </p:attrNameLst>
                                      </p:cBhvr>
                                      <p:tavLst>
                                        <p:tav tm="0">
                                          <p:val>
                                            <p:strVal val="1+#ppt_w/2"/>
                                          </p:val>
                                        </p:tav>
                                        <p:tav tm="100000">
                                          <p:val>
                                            <p:strVal val="#ppt_x"/>
                                          </p:val>
                                        </p:tav>
                                      </p:tavLst>
                                    </p:anim>
                                    <p:anim calcmode="lin" valueType="num">
                                      <p:cBhvr additive="base">
                                        <p:cTn id="8" dur="1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750" fill="hold"/>
                                        <p:tgtEl>
                                          <p:spTgt spid="3"/>
                                        </p:tgtEl>
                                        <p:attrNameLst>
                                          <p:attrName>ppt_x</p:attrName>
                                        </p:attrNameLst>
                                      </p:cBhvr>
                                      <p:tavLst>
                                        <p:tav tm="0">
                                          <p:val>
                                            <p:strVal val="1+#ppt_w/2"/>
                                          </p:val>
                                        </p:tav>
                                        <p:tav tm="100000">
                                          <p:val>
                                            <p:strVal val="#ppt_x"/>
                                          </p:val>
                                        </p:tav>
                                      </p:tavLst>
                                    </p:anim>
                                    <p:anim calcmode="lin" valueType="num">
                                      <p:cBhvr additive="base">
                                        <p:cTn id="12" dur="17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750" fill="hold"/>
                                        <p:tgtEl>
                                          <p:spTgt spid="7"/>
                                        </p:tgtEl>
                                        <p:attrNameLst>
                                          <p:attrName>ppt_x</p:attrName>
                                        </p:attrNameLst>
                                      </p:cBhvr>
                                      <p:tavLst>
                                        <p:tav tm="0">
                                          <p:val>
                                            <p:strVal val="1+#ppt_w/2"/>
                                          </p:val>
                                        </p:tav>
                                        <p:tav tm="100000">
                                          <p:val>
                                            <p:strVal val="#ppt_x"/>
                                          </p:val>
                                        </p:tav>
                                      </p:tavLst>
                                    </p:anim>
                                    <p:anim calcmode="lin" valueType="num">
                                      <p:cBhvr additive="base">
                                        <p:cTn id="16" dur="175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6"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750" fill="hold"/>
                                        <p:tgtEl>
                                          <p:spTgt spid="6"/>
                                        </p:tgtEl>
                                        <p:attrNameLst>
                                          <p:attrName>ppt_x</p:attrName>
                                        </p:attrNameLst>
                                      </p:cBhvr>
                                      <p:tavLst>
                                        <p:tav tm="0">
                                          <p:val>
                                            <p:strVal val="1+#ppt_w/2"/>
                                          </p:val>
                                        </p:tav>
                                        <p:tav tm="100000">
                                          <p:val>
                                            <p:strVal val="#ppt_x"/>
                                          </p:val>
                                        </p:tav>
                                      </p:tavLst>
                                    </p:anim>
                                    <p:anim calcmode="lin" valueType="num">
                                      <p:cBhvr additive="base">
                                        <p:cTn id="20" dur="175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6"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750" fill="hold"/>
                                        <p:tgtEl>
                                          <p:spTgt spid="5"/>
                                        </p:tgtEl>
                                        <p:attrNameLst>
                                          <p:attrName>ppt_x</p:attrName>
                                        </p:attrNameLst>
                                      </p:cBhvr>
                                      <p:tavLst>
                                        <p:tav tm="0">
                                          <p:val>
                                            <p:strVal val="1+#ppt_w/2"/>
                                          </p:val>
                                        </p:tav>
                                        <p:tav tm="100000">
                                          <p:val>
                                            <p:strVal val="#ppt_x"/>
                                          </p:val>
                                        </p:tav>
                                      </p:tavLst>
                                    </p:anim>
                                    <p:anim calcmode="lin" valueType="num">
                                      <p:cBhvr additive="base">
                                        <p:cTn id="24" dur="175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6" decel="10000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750" fill="hold"/>
                                        <p:tgtEl>
                                          <p:spTgt spid="10"/>
                                        </p:tgtEl>
                                        <p:attrNameLst>
                                          <p:attrName>ppt_x</p:attrName>
                                        </p:attrNameLst>
                                      </p:cBhvr>
                                      <p:tavLst>
                                        <p:tav tm="0">
                                          <p:val>
                                            <p:strVal val="1+#ppt_w/2"/>
                                          </p:val>
                                        </p:tav>
                                        <p:tav tm="100000">
                                          <p:val>
                                            <p:strVal val="#ppt_x"/>
                                          </p:val>
                                        </p:tav>
                                      </p:tavLst>
                                    </p:anim>
                                    <p:anim calcmode="lin" valueType="num">
                                      <p:cBhvr additive="base">
                                        <p:cTn id="28" dur="175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6"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750" fill="hold"/>
                                        <p:tgtEl>
                                          <p:spTgt spid="9"/>
                                        </p:tgtEl>
                                        <p:attrNameLst>
                                          <p:attrName>ppt_x</p:attrName>
                                        </p:attrNameLst>
                                      </p:cBhvr>
                                      <p:tavLst>
                                        <p:tav tm="0">
                                          <p:val>
                                            <p:strVal val="1+#ppt_w/2"/>
                                          </p:val>
                                        </p:tav>
                                        <p:tav tm="100000">
                                          <p:val>
                                            <p:strVal val="#ppt_x"/>
                                          </p:val>
                                        </p:tav>
                                      </p:tavLst>
                                    </p:anim>
                                    <p:anim calcmode="lin" valueType="num">
                                      <p:cBhvr additive="base">
                                        <p:cTn id="32" dur="175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6" decel="10000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750" fill="hold"/>
                                        <p:tgtEl>
                                          <p:spTgt spid="8"/>
                                        </p:tgtEl>
                                        <p:attrNameLst>
                                          <p:attrName>ppt_x</p:attrName>
                                        </p:attrNameLst>
                                      </p:cBhvr>
                                      <p:tavLst>
                                        <p:tav tm="0">
                                          <p:val>
                                            <p:strVal val="1+#ppt_w/2"/>
                                          </p:val>
                                        </p:tav>
                                        <p:tav tm="100000">
                                          <p:val>
                                            <p:strVal val="#ppt_x"/>
                                          </p:val>
                                        </p:tav>
                                      </p:tavLst>
                                    </p:anim>
                                    <p:anim calcmode="lin" valueType="num">
                                      <p:cBhvr additive="base">
                                        <p:cTn id="36" dur="1750" fill="hold"/>
                                        <p:tgtEl>
                                          <p:spTgt spid="8"/>
                                        </p:tgtEl>
                                        <p:attrNameLst>
                                          <p:attrName>ppt_y</p:attrName>
                                        </p:attrNameLst>
                                      </p:cBhvr>
                                      <p:tavLst>
                                        <p:tav tm="0">
                                          <p:val>
                                            <p:strVal val="1+#ppt_h/2"/>
                                          </p:val>
                                        </p:tav>
                                        <p:tav tm="100000">
                                          <p:val>
                                            <p:strVal val="#ppt_y"/>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750" fill="hold"/>
                                        <p:tgtEl>
                                          <p:spTgt spid="12"/>
                                        </p:tgtEl>
                                        <p:attrNameLst>
                                          <p:attrName>ppt_x</p:attrName>
                                        </p:attrNameLst>
                                      </p:cBhvr>
                                      <p:tavLst>
                                        <p:tav tm="0">
                                          <p:val>
                                            <p:strVal val="1+#ppt_w/2"/>
                                          </p:val>
                                        </p:tav>
                                        <p:tav tm="100000">
                                          <p:val>
                                            <p:strVal val="#ppt_x"/>
                                          </p:val>
                                        </p:tav>
                                      </p:tavLst>
                                    </p:anim>
                                    <p:anim calcmode="lin" valueType="num">
                                      <p:cBhvr additive="base">
                                        <p:cTn id="40" dur="1750" fill="hold"/>
                                        <p:tgtEl>
                                          <p:spTgt spid="12"/>
                                        </p:tgtEl>
                                        <p:attrNameLst>
                                          <p:attrName>ppt_y</p:attrName>
                                        </p:attrNameLst>
                                      </p:cBhvr>
                                      <p:tavLst>
                                        <p:tav tm="0">
                                          <p:val>
                                            <p:strVal val="1+#ppt_h/2"/>
                                          </p:val>
                                        </p:tav>
                                        <p:tav tm="100000">
                                          <p:val>
                                            <p:strVal val="#ppt_y"/>
                                          </p:val>
                                        </p:tav>
                                      </p:tavLst>
                                    </p:anim>
                                  </p:childTnLst>
                                </p:cTn>
                              </p:par>
                              <p:par>
                                <p:cTn id="41" presetID="2" presetClass="entr" presetSubtype="6" decel="10000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750" fill="hold"/>
                                        <p:tgtEl>
                                          <p:spTgt spid="11"/>
                                        </p:tgtEl>
                                        <p:attrNameLst>
                                          <p:attrName>ppt_x</p:attrName>
                                        </p:attrNameLst>
                                      </p:cBhvr>
                                      <p:tavLst>
                                        <p:tav tm="0">
                                          <p:val>
                                            <p:strVal val="1+#ppt_w/2"/>
                                          </p:val>
                                        </p:tav>
                                        <p:tav tm="100000">
                                          <p:val>
                                            <p:strVal val="#ppt_x"/>
                                          </p:val>
                                        </p:tav>
                                      </p:tavLst>
                                    </p:anim>
                                    <p:anim calcmode="lin" valueType="num">
                                      <p:cBhvr additive="base">
                                        <p:cTn id="44" dur="175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6" decel="10000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750" fill="hold"/>
                                        <p:tgtEl>
                                          <p:spTgt spid="13"/>
                                        </p:tgtEl>
                                        <p:attrNameLst>
                                          <p:attrName>ppt_x</p:attrName>
                                        </p:attrNameLst>
                                      </p:cBhvr>
                                      <p:tavLst>
                                        <p:tav tm="0">
                                          <p:val>
                                            <p:strVal val="1+#ppt_w/2"/>
                                          </p:val>
                                        </p:tav>
                                        <p:tav tm="100000">
                                          <p:val>
                                            <p:strVal val="#ppt_x"/>
                                          </p:val>
                                        </p:tav>
                                      </p:tavLst>
                                    </p:anim>
                                    <p:anim calcmode="lin" valueType="num">
                                      <p:cBhvr additive="base">
                                        <p:cTn id="48" dur="1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A17A526-E16B-4A1C-B1E3-DDA4F6D0638F}"/>
              </a:ext>
            </a:extLst>
          </p:cNvPr>
          <p:cNvSpPr>
            <a:spLocks noGrp="1"/>
          </p:cNvSpPr>
          <p:nvPr>
            <p:ph type="pic" sz="quarter" idx="11"/>
          </p:nvPr>
        </p:nvSpPr>
        <p:spPr>
          <a:xfrm>
            <a:off x="6327308" y="0"/>
            <a:ext cx="5864692" cy="6556272"/>
          </a:xfrm>
          <a:custGeom>
            <a:avLst/>
            <a:gdLst>
              <a:gd name="connsiteX0" fmla="*/ 497177 w 5864692"/>
              <a:gd name="connsiteY0" fmla="*/ 0 h 6556272"/>
              <a:gd name="connsiteX1" fmla="*/ 5864692 w 5864692"/>
              <a:gd name="connsiteY1" fmla="*/ 0 h 6556272"/>
              <a:gd name="connsiteX2" fmla="*/ 5864692 w 5864692"/>
              <a:gd name="connsiteY2" fmla="*/ 5090603 h 6556272"/>
              <a:gd name="connsiteX3" fmla="*/ 5747460 w 5864692"/>
              <a:gd name="connsiteY3" fmla="*/ 5153876 h 6556272"/>
              <a:gd name="connsiteX4" fmla="*/ 4559918 w 5864692"/>
              <a:gd name="connsiteY4" fmla="*/ 5918870 h 6556272"/>
              <a:gd name="connsiteX5" fmla="*/ 409959 w 5864692"/>
              <a:gd name="connsiteY5" fmla="*/ 5295876 h 6556272"/>
              <a:gd name="connsiteX6" fmla="*/ 329458 w 5864692"/>
              <a:gd name="connsiteY6" fmla="*/ 2316713 h 6556272"/>
              <a:gd name="connsiteX7" fmla="*/ 513609 w 5864692"/>
              <a:gd name="connsiteY7" fmla="*/ 108365 h 655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4692" h="6556272">
                <a:moveTo>
                  <a:pt x="497177" y="0"/>
                </a:moveTo>
                <a:lnTo>
                  <a:pt x="5864692" y="0"/>
                </a:lnTo>
                <a:lnTo>
                  <a:pt x="5864692" y="5090603"/>
                </a:lnTo>
                <a:lnTo>
                  <a:pt x="5747460" y="5153876"/>
                </a:lnTo>
                <a:cubicBezTo>
                  <a:pt x="5342085" y="5388162"/>
                  <a:pt x="4953731" y="5668005"/>
                  <a:pt x="4559918" y="5918870"/>
                </a:cubicBezTo>
                <a:cubicBezTo>
                  <a:pt x="3136423" y="6825714"/>
                  <a:pt x="1402090" y="6887526"/>
                  <a:pt x="409959" y="5295876"/>
                </a:cubicBezTo>
                <a:cubicBezTo>
                  <a:pt x="-179739" y="4349704"/>
                  <a:pt x="-66461" y="3304952"/>
                  <a:pt x="329458" y="2316713"/>
                </a:cubicBezTo>
                <a:cubicBezTo>
                  <a:pt x="619950" y="1591601"/>
                  <a:pt x="609483" y="851404"/>
                  <a:pt x="513609" y="108365"/>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E3CFFC0E-273E-4423-8D4C-4FA5EAA8D10E}"/>
              </a:ext>
            </a:extLst>
          </p:cNvPr>
          <p:cNvSpPr>
            <a:spLocks noGrp="1"/>
          </p:cNvSpPr>
          <p:nvPr>
            <p:ph type="pic" sz="quarter" idx="12"/>
          </p:nvPr>
        </p:nvSpPr>
        <p:spPr>
          <a:xfrm>
            <a:off x="1" y="2666622"/>
            <a:ext cx="3749255" cy="4191379"/>
          </a:xfrm>
          <a:custGeom>
            <a:avLst/>
            <a:gdLst>
              <a:gd name="connsiteX0" fmla="*/ 2086280 w 3749255"/>
              <a:gd name="connsiteY0" fmla="*/ 65 h 4191379"/>
              <a:gd name="connsiteX1" fmla="*/ 3487172 w 3749255"/>
              <a:gd name="connsiteY1" fmla="*/ 805763 h 4191379"/>
              <a:gd name="connsiteX2" fmla="*/ 3538635 w 3749255"/>
              <a:gd name="connsiteY2" fmla="*/ 2710321 h 4191379"/>
              <a:gd name="connsiteX3" fmla="*/ 3420909 w 3749255"/>
              <a:gd name="connsiteY3" fmla="*/ 4122102 h 4191379"/>
              <a:gd name="connsiteX4" fmla="*/ 3431414 w 3749255"/>
              <a:gd name="connsiteY4" fmla="*/ 4191379 h 4191379"/>
              <a:gd name="connsiteX5" fmla="*/ 0 w 3749255"/>
              <a:gd name="connsiteY5" fmla="*/ 4191379 h 4191379"/>
              <a:gd name="connsiteX6" fmla="*/ 0 w 3749255"/>
              <a:gd name="connsiteY6" fmla="*/ 936993 h 4191379"/>
              <a:gd name="connsiteX7" fmla="*/ 74946 w 3749255"/>
              <a:gd name="connsiteY7" fmla="*/ 896543 h 4191379"/>
              <a:gd name="connsiteX8" fmla="*/ 834133 w 3749255"/>
              <a:gd name="connsiteY8" fmla="*/ 407488 h 4191379"/>
              <a:gd name="connsiteX9" fmla="*/ 2086280 w 3749255"/>
              <a:gd name="connsiteY9" fmla="*/ 65 h 419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255" h="4191379">
                <a:moveTo>
                  <a:pt x="2086280" y="65"/>
                </a:moveTo>
                <a:cubicBezTo>
                  <a:pt x="2623497" y="-4502"/>
                  <a:pt x="3130399" y="233402"/>
                  <a:pt x="3487172" y="805763"/>
                </a:cubicBezTo>
                <a:cubicBezTo>
                  <a:pt x="3864162" y="1410644"/>
                  <a:pt x="3791744" y="2078547"/>
                  <a:pt x="3538635" y="2710321"/>
                </a:cubicBezTo>
                <a:cubicBezTo>
                  <a:pt x="3352927" y="3173880"/>
                  <a:pt x="3359617" y="3647083"/>
                  <a:pt x="3420909" y="4122102"/>
                </a:cubicBezTo>
                <a:lnTo>
                  <a:pt x="3431414" y="4191379"/>
                </a:lnTo>
                <a:lnTo>
                  <a:pt x="0" y="4191379"/>
                </a:lnTo>
                <a:lnTo>
                  <a:pt x="0" y="936993"/>
                </a:lnTo>
                <a:lnTo>
                  <a:pt x="74946" y="896543"/>
                </a:lnTo>
                <a:cubicBezTo>
                  <a:pt x="334099" y="746766"/>
                  <a:pt x="582371" y="567864"/>
                  <a:pt x="834133" y="407488"/>
                </a:cubicBezTo>
                <a:cubicBezTo>
                  <a:pt x="1232271" y="153852"/>
                  <a:pt x="1668445" y="3618"/>
                  <a:pt x="2086280" y="65"/>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208258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7" grpId="0" animBg="1"/>
      <p:bldP spid="7" grpId="1"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Picture Placeholder 14">
            <a:extLst>
              <a:ext uri="{FF2B5EF4-FFF2-40B4-BE49-F238E27FC236}">
                <a16:creationId xmlns:a16="http://schemas.microsoft.com/office/drawing/2014/main" id="{E9F093A9-5C27-44BE-8091-D2C7F27553DC}"/>
              </a:ext>
            </a:extLst>
          </p:cNvPr>
          <p:cNvSpPr>
            <a:spLocks noGrp="1"/>
          </p:cNvSpPr>
          <p:nvPr>
            <p:ph type="pic" sz="quarter" idx="13" hasCustomPrompt="1"/>
          </p:nvPr>
        </p:nvSpPr>
        <p:spPr>
          <a:xfrm>
            <a:off x="3950311" y="370204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3" name="Picture Placeholder 15">
            <a:extLst>
              <a:ext uri="{FF2B5EF4-FFF2-40B4-BE49-F238E27FC236}">
                <a16:creationId xmlns:a16="http://schemas.microsoft.com/office/drawing/2014/main" id="{7097027A-5AE5-4BE0-889E-200E82550F38}"/>
              </a:ext>
            </a:extLst>
          </p:cNvPr>
          <p:cNvSpPr>
            <a:spLocks noGrp="1"/>
          </p:cNvSpPr>
          <p:nvPr>
            <p:ph type="pic" sz="quarter" idx="14" hasCustomPrompt="1"/>
          </p:nvPr>
        </p:nvSpPr>
        <p:spPr>
          <a:xfrm>
            <a:off x="6275224" y="370204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4" name="Picture Placeholder 16">
            <a:extLst>
              <a:ext uri="{FF2B5EF4-FFF2-40B4-BE49-F238E27FC236}">
                <a16:creationId xmlns:a16="http://schemas.microsoft.com/office/drawing/2014/main" id="{D923F1EC-C56F-4623-A210-4216857A6F8C}"/>
              </a:ext>
            </a:extLst>
          </p:cNvPr>
          <p:cNvSpPr>
            <a:spLocks noGrp="1"/>
          </p:cNvSpPr>
          <p:nvPr>
            <p:ph type="pic" sz="quarter" idx="15" hasCustomPrompt="1"/>
          </p:nvPr>
        </p:nvSpPr>
        <p:spPr>
          <a:xfrm>
            <a:off x="8600136" y="3702047"/>
            <a:ext cx="2204449"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5" name="Picture Placeholder 11">
            <a:extLst>
              <a:ext uri="{FF2B5EF4-FFF2-40B4-BE49-F238E27FC236}">
                <a16:creationId xmlns:a16="http://schemas.microsoft.com/office/drawing/2014/main" id="{BF3AD737-2389-4AFE-9024-D754D64A04D8}"/>
              </a:ext>
            </a:extLst>
          </p:cNvPr>
          <p:cNvSpPr>
            <a:spLocks noGrp="1"/>
          </p:cNvSpPr>
          <p:nvPr>
            <p:ph type="pic" sz="quarter" idx="10" hasCustomPrompt="1"/>
          </p:nvPr>
        </p:nvSpPr>
        <p:spPr>
          <a:xfrm>
            <a:off x="3950311" y="118900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20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p:txBody>
      </p:sp>
      <p:sp>
        <p:nvSpPr>
          <p:cNvPr id="6" name="Picture Placeholder 12">
            <a:extLst>
              <a:ext uri="{FF2B5EF4-FFF2-40B4-BE49-F238E27FC236}">
                <a16:creationId xmlns:a16="http://schemas.microsoft.com/office/drawing/2014/main" id="{5B80EE5C-C6DA-44DB-8E6F-1B5BAA223C1C}"/>
              </a:ext>
            </a:extLst>
          </p:cNvPr>
          <p:cNvSpPr>
            <a:spLocks noGrp="1"/>
          </p:cNvSpPr>
          <p:nvPr>
            <p:ph type="pic" sz="quarter" idx="11" hasCustomPrompt="1"/>
          </p:nvPr>
        </p:nvSpPr>
        <p:spPr>
          <a:xfrm>
            <a:off x="6275224" y="118900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7" name="Picture Placeholder 13">
            <a:extLst>
              <a:ext uri="{FF2B5EF4-FFF2-40B4-BE49-F238E27FC236}">
                <a16:creationId xmlns:a16="http://schemas.microsoft.com/office/drawing/2014/main" id="{F25007E7-C59F-42E1-B4C1-B2D992FC094D}"/>
              </a:ext>
            </a:extLst>
          </p:cNvPr>
          <p:cNvSpPr>
            <a:spLocks noGrp="1"/>
          </p:cNvSpPr>
          <p:nvPr>
            <p:ph type="pic" sz="quarter" idx="12" hasCustomPrompt="1"/>
          </p:nvPr>
        </p:nvSpPr>
        <p:spPr>
          <a:xfrm>
            <a:off x="8600136" y="1189007"/>
            <a:ext cx="2204449"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Tree>
    <p:extLst>
      <p:ext uri="{BB962C8B-B14F-4D97-AF65-F5344CB8AC3E}">
        <p14:creationId xmlns:p14="http://schemas.microsoft.com/office/powerpoint/2010/main" val="3374084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5"/>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6"/>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7"/>
                                        </p:tgtEl>
                                      </p:cBhvr>
                                      <p:by x="120000" y="120000"/>
                                    </p:animScale>
                                  </p:childTnLst>
                                </p:cTn>
                              </p:par>
                              <p:par>
                                <p:cTn id="20" presetID="18" presetClass="entr" presetSubtype="12" fill="hold" grpId="0" nodeType="withEffect">
                                  <p:stCondLst>
                                    <p:cond delay="125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grpId="1" nodeType="withEffect">
                                  <p:stCondLst>
                                    <p:cond delay="1250"/>
                                  </p:stCondLst>
                                  <p:childTnLst>
                                    <p:animScale>
                                      <p:cBhvr>
                                        <p:cTn id="24" dur="500" fill="hold"/>
                                        <p:tgtEl>
                                          <p:spTgt spid="2"/>
                                        </p:tgtEl>
                                      </p:cBhvr>
                                      <p:by x="120000" y="120000"/>
                                    </p:animScale>
                                  </p:childTnLst>
                                </p:cTn>
                              </p:par>
                              <p:par>
                                <p:cTn id="25" presetID="18" presetClass="entr" presetSubtype="12" fill="hold" grpId="0" nodeType="withEffect">
                                  <p:stCondLst>
                                    <p:cond delay="150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grpId="1" nodeType="withEffect">
                                  <p:stCondLst>
                                    <p:cond delay="1500"/>
                                  </p:stCondLst>
                                  <p:childTnLst>
                                    <p:animScale>
                                      <p:cBhvr>
                                        <p:cTn id="29" dur="500" fill="hold"/>
                                        <p:tgtEl>
                                          <p:spTgt spid="3"/>
                                        </p:tgtEl>
                                      </p:cBhvr>
                                      <p:by x="120000" y="120000"/>
                                    </p:animScale>
                                  </p:childTnLst>
                                </p:cTn>
                              </p:par>
                              <p:par>
                                <p:cTn id="30" presetID="18" presetClass="entr" presetSubtype="12" fill="hold" grpId="0" nodeType="withEffect">
                                  <p:stCondLst>
                                    <p:cond delay="175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grpId="1" nodeType="withEffect">
                                  <p:stCondLst>
                                    <p:cond delay="1750"/>
                                  </p:stCondLst>
                                  <p:childTnLst>
                                    <p:animScale>
                                      <p:cBhvr>
                                        <p:cTn id="34"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7" grpId="0" animBg="1"/>
      <p:bldP spid="7" grpId="1"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5CA20A9-37CE-491B-9055-A735C2A5C1C0}"/>
              </a:ext>
            </a:extLst>
          </p:cNvPr>
          <p:cNvSpPr/>
          <p:nvPr userDrawn="1"/>
        </p:nvSpPr>
        <p:spPr>
          <a:xfrm>
            <a:off x="580571" y="3550868"/>
            <a:ext cx="11030858" cy="2809707"/>
          </a:xfrm>
          <a:prstGeom prst="roundRect">
            <a:avLst>
              <a:gd name="adj" fmla="val 11401"/>
            </a:avLst>
          </a:prstGeom>
          <a:gradFill flip="none" rotWithShape="1">
            <a:gsLst>
              <a:gs pos="0">
                <a:schemeClr val="accent4"/>
              </a:gs>
              <a:gs pos="50000">
                <a:schemeClr val="accent5"/>
              </a:gs>
              <a:gs pos="100000">
                <a:schemeClr val="accent6"/>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Rounded Corners 2">
            <a:extLst>
              <a:ext uri="{FF2B5EF4-FFF2-40B4-BE49-F238E27FC236}">
                <a16:creationId xmlns:a16="http://schemas.microsoft.com/office/drawing/2014/main" id="{46581E12-A4BD-4A2E-A0F8-75C7B9C7D6BC}"/>
              </a:ext>
            </a:extLst>
          </p:cNvPr>
          <p:cNvSpPr/>
          <p:nvPr userDrawn="1"/>
        </p:nvSpPr>
        <p:spPr>
          <a:xfrm>
            <a:off x="580571" y="497425"/>
            <a:ext cx="11030858" cy="2809707"/>
          </a:xfrm>
          <a:prstGeom prst="roundRect">
            <a:avLst>
              <a:gd name="adj" fmla="val 11401"/>
            </a:avLst>
          </a:prstGeom>
          <a:gradFill flip="none" rotWithShape="1">
            <a:gsLst>
              <a:gs pos="0">
                <a:schemeClr val="accent1"/>
              </a:gs>
              <a:gs pos="55000">
                <a:schemeClr val="accent2"/>
              </a:gs>
              <a:gs pos="100000">
                <a:schemeClr val="accent3"/>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Shape 3">
            <a:extLst>
              <a:ext uri="{FF2B5EF4-FFF2-40B4-BE49-F238E27FC236}">
                <a16:creationId xmlns:a16="http://schemas.microsoft.com/office/drawing/2014/main" id="{9A16B8D9-BF41-47C0-88F4-93B5E7B007E7}"/>
              </a:ext>
            </a:extLst>
          </p:cNvPr>
          <p:cNvSpPr/>
          <p:nvPr userDrawn="1"/>
        </p:nvSpPr>
        <p:spPr>
          <a:xfrm>
            <a:off x="1623574" y="-903062"/>
            <a:ext cx="4933952" cy="445393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bg1">
                  <a:alpha val="65000"/>
                </a:schemeClr>
              </a:gs>
              <a:gs pos="50000">
                <a:schemeClr val="bg1">
                  <a:alpha val="40000"/>
                </a:schemeClr>
              </a:gs>
              <a:gs pos="100000">
                <a:schemeClr val="bg1">
                  <a:alpha val="0"/>
                </a:schemeClr>
              </a:gs>
            </a:gsLst>
            <a:path path="circle">
              <a:fillToRect l="100000" t="100000"/>
            </a:path>
          </a:gradFill>
          <a:ln w="9525" cap="flat">
            <a:noFill/>
            <a:prstDash val="solid"/>
            <a:miter/>
          </a:ln>
          <a:effectLst>
            <a:softEdge rad="457200"/>
          </a:effectLst>
        </p:spPr>
        <p:txBody>
          <a:bodyPr rtlCol="0" anchor="ctr"/>
          <a:lstStyle/>
          <a:p>
            <a:endParaRPr lang="en-US"/>
          </a:p>
        </p:txBody>
      </p:sp>
      <p:sp>
        <p:nvSpPr>
          <p:cNvPr id="5" name="Freeform: Shape 4">
            <a:extLst>
              <a:ext uri="{FF2B5EF4-FFF2-40B4-BE49-F238E27FC236}">
                <a16:creationId xmlns:a16="http://schemas.microsoft.com/office/drawing/2014/main" id="{77364952-FCCA-4CB1-A2E0-CE4CDC27D621}"/>
              </a:ext>
            </a:extLst>
          </p:cNvPr>
          <p:cNvSpPr/>
          <p:nvPr userDrawn="1"/>
        </p:nvSpPr>
        <p:spPr>
          <a:xfrm>
            <a:off x="4090550" y="3072833"/>
            <a:ext cx="5683841" cy="44245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65000"/>
                </a:schemeClr>
              </a:gs>
              <a:gs pos="50000">
                <a:schemeClr val="bg1">
                  <a:alpha val="40000"/>
                </a:schemeClr>
              </a:gs>
              <a:gs pos="100000">
                <a:schemeClr val="bg1">
                  <a:alpha val="0"/>
                </a:schemeClr>
              </a:gs>
            </a:gsLst>
            <a:path path="circle">
              <a:fillToRect l="100000" t="100000"/>
            </a:path>
          </a:gradFill>
          <a:ln w="9525" cap="flat">
            <a:noFill/>
            <a:prstDash val="solid"/>
            <a:miter/>
          </a:ln>
          <a:effectLst>
            <a:softEdge rad="457200"/>
          </a:effectLst>
        </p:spPr>
        <p:txBody>
          <a:bodyPr rtlCol="0" anchor="ctr"/>
          <a:lstStyle/>
          <a:p>
            <a:endParaRPr lang="en-US"/>
          </a:p>
        </p:txBody>
      </p:sp>
      <p:sp>
        <p:nvSpPr>
          <p:cNvPr id="6" name="Picture Placeholder 10">
            <a:extLst>
              <a:ext uri="{FF2B5EF4-FFF2-40B4-BE49-F238E27FC236}">
                <a16:creationId xmlns:a16="http://schemas.microsoft.com/office/drawing/2014/main" id="{6598537E-F81A-4356-A01F-93DEC2578434}"/>
              </a:ext>
            </a:extLst>
          </p:cNvPr>
          <p:cNvSpPr>
            <a:spLocks noGrp="1"/>
          </p:cNvSpPr>
          <p:nvPr>
            <p:ph type="pic" sz="quarter" idx="12"/>
          </p:nvPr>
        </p:nvSpPr>
        <p:spPr>
          <a:xfrm>
            <a:off x="580571" y="497427"/>
            <a:ext cx="2886532" cy="2809707"/>
          </a:xfrm>
          <a:custGeom>
            <a:avLst/>
            <a:gdLst>
              <a:gd name="connsiteX0" fmla="*/ 304460 w 2886532"/>
              <a:gd name="connsiteY0" fmla="*/ 0 h 2809707"/>
              <a:gd name="connsiteX1" fmla="*/ 2886532 w 2886532"/>
              <a:gd name="connsiteY1" fmla="*/ 0 h 2809707"/>
              <a:gd name="connsiteX2" fmla="*/ 2886532 w 2886532"/>
              <a:gd name="connsiteY2" fmla="*/ 2809707 h 2809707"/>
              <a:gd name="connsiteX3" fmla="*/ 304460 w 2886532"/>
              <a:gd name="connsiteY3" fmla="*/ 2809707 h 2809707"/>
              <a:gd name="connsiteX4" fmla="*/ 0 w 2886532"/>
              <a:gd name="connsiteY4" fmla="*/ 2505247 h 2809707"/>
              <a:gd name="connsiteX5" fmla="*/ 0 w 2886532"/>
              <a:gd name="connsiteY5" fmla="*/ 304460 h 2809707"/>
              <a:gd name="connsiteX6" fmla="*/ 304460 w 2886532"/>
              <a:gd name="connsiteY6" fmla="*/ 0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532" h="2809707">
                <a:moveTo>
                  <a:pt x="304460" y="0"/>
                </a:moveTo>
                <a:lnTo>
                  <a:pt x="2886532" y="0"/>
                </a:lnTo>
                <a:lnTo>
                  <a:pt x="2886532" y="2809707"/>
                </a:lnTo>
                <a:lnTo>
                  <a:pt x="304460" y="2809707"/>
                </a:lnTo>
                <a:cubicBezTo>
                  <a:pt x="136311" y="2809707"/>
                  <a:pt x="0" y="2673396"/>
                  <a:pt x="0" y="2505247"/>
                </a:cubicBezTo>
                <a:lnTo>
                  <a:pt x="0" y="304460"/>
                </a:lnTo>
                <a:cubicBezTo>
                  <a:pt x="0" y="136311"/>
                  <a:pt x="136311" y="0"/>
                  <a:pt x="304460" y="0"/>
                </a:cubicBezTo>
                <a:close/>
              </a:path>
            </a:pathLst>
          </a:custGeom>
          <a:noFill/>
          <a:effectLst>
            <a:outerShdw blurRad="889000" dist="889000" sx="85000" sy="85000" algn="l" rotWithShape="0">
              <a:prstClr val="black">
                <a:alpha val="10000"/>
              </a:prstClr>
            </a:outerShdw>
          </a:effectLst>
        </p:spPr>
        <p:txBody>
          <a:bodyPr wrap="square">
            <a:noAutofit/>
          </a:bodyPr>
          <a:lstStyle>
            <a:lvl1pPr marL="0" indent="0" algn="ctr">
              <a:buNone/>
              <a:defRPr sz="2237">
                <a:solidFill>
                  <a:schemeClr val="tx1">
                    <a:lumMod val="65000"/>
                    <a:lumOff val="35000"/>
                  </a:schemeClr>
                </a:solidFill>
              </a:defRPr>
            </a:lvl1pPr>
          </a:lstStyle>
          <a:p>
            <a:endParaRPr lang="id-ID" dirty="0"/>
          </a:p>
        </p:txBody>
      </p:sp>
      <p:sp>
        <p:nvSpPr>
          <p:cNvPr id="7" name="Picture Placeholder 11">
            <a:extLst>
              <a:ext uri="{FF2B5EF4-FFF2-40B4-BE49-F238E27FC236}">
                <a16:creationId xmlns:a16="http://schemas.microsoft.com/office/drawing/2014/main" id="{119E2FFF-C16C-423A-A4C5-A1A0A26C68C6}"/>
              </a:ext>
            </a:extLst>
          </p:cNvPr>
          <p:cNvSpPr>
            <a:spLocks noGrp="1"/>
          </p:cNvSpPr>
          <p:nvPr>
            <p:ph type="pic" sz="quarter" idx="11"/>
          </p:nvPr>
        </p:nvSpPr>
        <p:spPr>
          <a:xfrm>
            <a:off x="8724896" y="3550868"/>
            <a:ext cx="2886532" cy="2809707"/>
          </a:xfrm>
          <a:custGeom>
            <a:avLst/>
            <a:gdLst>
              <a:gd name="connsiteX0" fmla="*/ 0 w 2886532"/>
              <a:gd name="connsiteY0" fmla="*/ 0 h 2809707"/>
              <a:gd name="connsiteX1" fmla="*/ 2582072 w 2886532"/>
              <a:gd name="connsiteY1" fmla="*/ 0 h 2809707"/>
              <a:gd name="connsiteX2" fmla="*/ 2886532 w 2886532"/>
              <a:gd name="connsiteY2" fmla="*/ 304460 h 2809707"/>
              <a:gd name="connsiteX3" fmla="*/ 2886532 w 2886532"/>
              <a:gd name="connsiteY3" fmla="*/ 2505247 h 2809707"/>
              <a:gd name="connsiteX4" fmla="*/ 2582072 w 2886532"/>
              <a:gd name="connsiteY4" fmla="*/ 2809707 h 2809707"/>
              <a:gd name="connsiteX5" fmla="*/ 0 w 2886532"/>
              <a:gd name="connsiteY5" fmla="*/ 2809707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6532" h="2809707">
                <a:moveTo>
                  <a:pt x="0" y="0"/>
                </a:moveTo>
                <a:lnTo>
                  <a:pt x="2582072" y="0"/>
                </a:lnTo>
                <a:cubicBezTo>
                  <a:pt x="2750222" y="0"/>
                  <a:pt x="2886532" y="136311"/>
                  <a:pt x="2886532" y="304460"/>
                </a:cubicBezTo>
                <a:lnTo>
                  <a:pt x="2886532" y="2505247"/>
                </a:lnTo>
                <a:cubicBezTo>
                  <a:pt x="2886532" y="2673396"/>
                  <a:pt x="2750222" y="2809707"/>
                  <a:pt x="2582072" y="2809707"/>
                </a:cubicBezTo>
                <a:lnTo>
                  <a:pt x="0" y="2809707"/>
                </a:lnTo>
                <a:close/>
              </a:path>
            </a:pathLst>
          </a:custGeom>
          <a:noFill/>
          <a:effectLst>
            <a:outerShdw blurRad="889000" dist="889000" dir="10800000" sx="85000" sy="85000" algn="r" rotWithShape="0">
              <a:prstClr val="black">
                <a:alpha val="10000"/>
              </a:prstClr>
            </a:outerShdw>
          </a:effectLst>
        </p:spPr>
        <p:txBody>
          <a:bodyPr wrap="square">
            <a:noAutofit/>
          </a:bodyPr>
          <a:lstStyle>
            <a:lvl1pPr marL="0" indent="0" algn="ctr">
              <a:buNone/>
              <a:defRPr sz="2237">
                <a:solidFill>
                  <a:schemeClr val="tx1">
                    <a:lumMod val="65000"/>
                    <a:lumOff val="35000"/>
                  </a:schemeClr>
                </a:solidFill>
              </a:defRPr>
            </a:lvl1pPr>
          </a:lstStyle>
          <a:p>
            <a:endParaRPr lang="id-ID" dirty="0"/>
          </a:p>
        </p:txBody>
      </p:sp>
    </p:spTree>
    <p:extLst>
      <p:ext uri="{BB962C8B-B14F-4D97-AF65-F5344CB8AC3E}">
        <p14:creationId xmlns:p14="http://schemas.microsoft.com/office/powerpoint/2010/main" val="2540936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nodePh="1">
                                  <p:stCondLst>
                                    <p:cond delay="5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nodePh="1">
                                  <p:stCondLst>
                                    <p:cond delay="7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p:bldP spid="7"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1A8B006-4C48-4174-808B-F1D573107924}"/>
              </a:ext>
            </a:extLst>
          </p:cNvPr>
          <p:cNvSpPr>
            <a:spLocks noGrp="1"/>
          </p:cNvSpPr>
          <p:nvPr>
            <p:ph type="pic" sz="quarter" idx="12"/>
          </p:nvPr>
        </p:nvSpPr>
        <p:spPr>
          <a:xfrm>
            <a:off x="522515" y="490098"/>
            <a:ext cx="5873020" cy="5877804"/>
          </a:xfrm>
          <a:custGeom>
            <a:avLst/>
            <a:gdLst>
              <a:gd name="connsiteX0" fmla="*/ 2936510 w 5873020"/>
              <a:gd name="connsiteY0" fmla="*/ 0 h 5877804"/>
              <a:gd name="connsiteX1" fmla="*/ 5873020 w 5873020"/>
              <a:gd name="connsiteY1" fmla="*/ 2938902 h 5877804"/>
              <a:gd name="connsiteX2" fmla="*/ 2936510 w 5873020"/>
              <a:gd name="connsiteY2" fmla="*/ 5877804 h 5877804"/>
              <a:gd name="connsiteX3" fmla="*/ 0 w 5873020"/>
              <a:gd name="connsiteY3" fmla="*/ 2938902 h 5877804"/>
              <a:gd name="connsiteX4" fmla="*/ 2936510 w 5873020"/>
              <a:gd name="connsiteY4" fmla="*/ 0 h 587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020" h="5877804">
                <a:moveTo>
                  <a:pt x="2936510" y="0"/>
                </a:moveTo>
                <a:cubicBezTo>
                  <a:pt x="4558300" y="0"/>
                  <a:pt x="5873020" y="1315791"/>
                  <a:pt x="5873020" y="2938902"/>
                </a:cubicBezTo>
                <a:cubicBezTo>
                  <a:pt x="5873020" y="4562013"/>
                  <a:pt x="4558300" y="5877804"/>
                  <a:pt x="2936510" y="5877804"/>
                </a:cubicBezTo>
                <a:cubicBezTo>
                  <a:pt x="1314720" y="5877804"/>
                  <a:pt x="0" y="4562013"/>
                  <a:pt x="0" y="2938902"/>
                </a:cubicBezTo>
                <a:cubicBezTo>
                  <a:pt x="0" y="1315791"/>
                  <a:pt x="1314720" y="0"/>
                  <a:pt x="2936510"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TextBox 4">
            <a:extLst>
              <a:ext uri="{FF2B5EF4-FFF2-40B4-BE49-F238E27FC236}">
                <a16:creationId xmlns:a16="http://schemas.microsoft.com/office/drawing/2014/main" id="{8AD422F0-67CE-4FE4-9ADA-7ABB611386AC}"/>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17258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7DFC40E8-D44B-4482-B45C-A395FEE59A65}"/>
              </a:ext>
            </a:extLst>
          </p:cNvPr>
          <p:cNvSpPr/>
          <p:nvPr userDrawn="1"/>
        </p:nvSpPr>
        <p:spPr>
          <a:xfrm>
            <a:off x="5283916" y="-407472"/>
            <a:ext cx="6451302" cy="582365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alpha val="55000"/>
                </a:schemeClr>
              </a:gs>
              <a:gs pos="100000">
                <a:schemeClr val="accent1">
                  <a:lumMod val="60000"/>
                  <a:lumOff val="40000"/>
                  <a:alpha val="0"/>
                </a:schemeClr>
              </a:gs>
            </a:gsLst>
            <a:lin ang="0" scaled="0"/>
          </a:gradFill>
          <a:ln w="9525" cap="flat">
            <a:noFill/>
            <a:prstDash val="solid"/>
            <a:miter/>
          </a:ln>
          <a:effectLst>
            <a:softEdge rad="698500"/>
          </a:effectLst>
        </p:spPr>
        <p:txBody>
          <a:bodyPr rtlCol="0" anchor="ctr"/>
          <a:lstStyle/>
          <a:p>
            <a:endParaRPr lang="en-US"/>
          </a:p>
        </p:txBody>
      </p:sp>
      <p:sp>
        <p:nvSpPr>
          <p:cNvPr id="6" name="Freeform: Shape 5">
            <a:extLst>
              <a:ext uri="{FF2B5EF4-FFF2-40B4-BE49-F238E27FC236}">
                <a16:creationId xmlns:a16="http://schemas.microsoft.com/office/drawing/2014/main" id="{A8AB5954-C8FF-4EB6-BC9F-E7219E1626DD}"/>
              </a:ext>
            </a:extLst>
          </p:cNvPr>
          <p:cNvSpPr/>
          <p:nvPr userDrawn="1"/>
        </p:nvSpPr>
        <p:spPr>
          <a:xfrm>
            <a:off x="8422350" y="4714890"/>
            <a:ext cx="3769650" cy="347322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0"/>
                </a:schemeClr>
              </a:gs>
              <a:gs pos="100000">
                <a:schemeClr val="accent3">
                  <a:lumMod val="60000"/>
                  <a:lumOff val="40000"/>
                </a:schemeClr>
              </a:gs>
            </a:gsLst>
            <a:lin ang="5400000" scaled="0"/>
          </a:gradFill>
          <a:ln w="9525" cap="flat">
            <a:noFill/>
            <a:prstDash val="solid"/>
            <a:miter/>
          </a:ln>
          <a:effectLst>
            <a:softEdge rad="203200"/>
          </a:effectLst>
        </p:spPr>
        <p:txBody>
          <a:bodyPr rtlCol="0" anchor="ctr"/>
          <a:lstStyle/>
          <a:p>
            <a:endParaRPr lang="en-US"/>
          </a:p>
        </p:txBody>
      </p:sp>
      <p:sp>
        <p:nvSpPr>
          <p:cNvPr id="7" name="Freeform: Shape 6">
            <a:extLst>
              <a:ext uri="{FF2B5EF4-FFF2-40B4-BE49-F238E27FC236}">
                <a16:creationId xmlns:a16="http://schemas.microsoft.com/office/drawing/2014/main" id="{FEFDE6E1-7B3E-4F94-A973-7C0823B1EF8D}"/>
              </a:ext>
            </a:extLst>
          </p:cNvPr>
          <p:cNvSpPr/>
          <p:nvPr userDrawn="1"/>
        </p:nvSpPr>
        <p:spPr>
          <a:xfrm>
            <a:off x="-2195943" y="-2396678"/>
            <a:ext cx="6974115" cy="542891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482600"/>
          </a:effectLst>
        </p:spPr>
        <p:txBody>
          <a:bodyPr rtlCol="0" anchor="ctr"/>
          <a:lstStyle/>
          <a:p>
            <a:endParaRPr lang="en-US"/>
          </a:p>
        </p:txBody>
      </p:sp>
      <p:sp>
        <p:nvSpPr>
          <p:cNvPr id="4" name="Picture Placeholder 3">
            <a:extLst>
              <a:ext uri="{FF2B5EF4-FFF2-40B4-BE49-F238E27FC236}">
                <a16:creationId xmlns:a16="http://schemas.microsoft.com/office/drawing/2014/main" id="{45355413-03DF-4951-8DD3-0560CA02BA82}"/>
              </a:ext>
            </a:extLst>
          </p:cNvPr>
          <p:cNvSpPr>
            <a:spLocks noGrp="1"/>
          </p:cNvSpPr>
          <p:nvPr>
            <p:ph type="pic" sz="quarter" idx="12"/>
          </p:nvPr>
        </p:nvSpPr>
        <p:spPr>
          <a:xfrm>
            <a:off x="4344907" y="1738498"/>
            <a:ext cx="3397510" cy="3400278"/>
          </a:xfrm>
          <a:custGeom>
            <a:avLst/>
            <a:gdLst>
              <a:gd name="connsiteX0" fmla="*/ 1698755 w 3397510"/>
              <a:gd name="connsiteY0" fmla="*/ 0 h 3400278"/>
              <a:gd name="connsiteX1" fmla="*/ 3397510 w 3397510"/>
              <a:gd name="connsiteY1" fmla="*/ 1700139 h 3400278"/>
              <a:gd name="connsiteX2" fmla="*/ 1698755 w 3397510"/>
              <a:gd name="connsiteY2" fmla="*/ 3400278 h 3400278"/>
              <a:gd name="connsiteX3" fmla="*/ 0 w 3397510"/>
              <a:gd name="connsiteY3" fmla="*/ 1700139 h 3400278"/>
              <a:gd name="connsiteX4" fmla="*/ 1698755 w 3397510"/>
              <a:gd name="connsiteY4" fmla="*/ 0 h 340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7510" h="3400278">
                <a:moveTo>
                  <a:pt x="1698755" y="0"/>
                </a:moveTo>
                <a:cubicBezTo>
                  <a:pt x="2636951" y="0"/>
                  <a:pt x="3397510" y="761178"/>
                  <a:pt x="3397510" y="1700139"/>
                </a:cubicBezTo>
                <a:cubicBezTo>
                  <a:pt x="3397510" y="2639100"/>
                  <a:pt x="2636951" y="3400278"/>
                  <a:pt x="1698755" y="3400278"/>
                </a:cubicBezTo>
                <a:cubicBezTo>
                  <a:pt x="760559" y="3400278"/>
                  <a:pt x="0" y="2639100"/>
                  <a:pt x="0" y="1700139"/>
                </a:cubicBezTo>
                <a:cubicBezTo>
                  <a:pt x="0" y="761178"/>
                  <a:pt x="760559" y="0"/>
                  <a:pt x="1698755"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27773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DB3E5F2-179E-451D-B303-C6DB998CDA29}"/>
              </a:ext>
            </a:extLst>
          </p:cNvPr>
          <p:cNvSpPr/>
          <p:nvPr userDrawn="1"/>
        </p:nvSpPr>
        <p:spPr>
          <a:xfrm>
            <a:off x="-1" y="0"/>
            <a:ext cx="5736168" cy="6858000"/>
          </a:xfrm>
          <a:custGeom>
            <a:avLst/>
            <a:gdLst>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649877"/>
              <a:gd name="connsiteY0" fmla="*/ 0 h 5051066"/>
              <a:gd name="connsiteX1" fmla="*/ 3538461 w 3649877"/>
              <a:gd name="connsiteY1" fmla="*/ 0 h 5051066"/>
              <a:gd name="connsiteX2" fmla="*/ 3538461 w 3649877"/>
              <a:gd name="connsiteY2" fmla="*/ 5051066 h 5051066"/>
              <a:gd name="connsiteX3" fmla="*/ 0 w 3649877"/>
              <a:gd name="connsiteY3" fmla="*/ 5051066 h 5051066"/>
              <a:gd name="connsiteX4" fmla="*/ 0 w 3649877"/>
              <a:gd name="connsiteY4" fmla="*/ 0 h 5051066"/>
              <a:gd name="connsiteX0" fmla="*/ 0 w 3642665"/>
              <a:gd name="connsiteY0" fmla="*/ 0 h 5051066"/>
              <a:gd name="connsiteX1" fmla="*/ 3538461 w 3642665"/>
              <a:gd name="connsiteY1" fmla="*/ 0 h 5051066"/>
              <a:gd name="connsiteX2" fmla="*/ 3538461 w 3642665"/>
              <a:gd name="connsiteY2" fmla="*/ 5051066 h 5051066"/>
              <a:gd name="connsiteX3" fmla="*/ 0 w 3642665"/>
              <a:gd name="connsiteY3" fmla="*/ 5051066 h 5051066"/>
              <a:gd name="connsiteX4" fmla="*/ 0 w 3642665"/>
              <a:gd name="connsiteY4" fmla="*/ 0 h 5051066"/>
              <a:gd name="connsiteX0" fmla="*/ 0 w 3640854"/>
              <a:gd name="connsiteY0" fmla="*/ 0 h 5051066"/>
              <a:gd name="connsiteX1" fmla="*/ 3538461 w 3640854"/>
              <a:gd name="connsiteY1" fmla="*/ 0 h 5051066"/>
              <a:gd name="connsiteX2" fmla="*/ 3538461 w 3640854"/>
              <a:gd name="connsiteY2" fmla="*/ 5051066 h 5051066"/>
              <a:gd name="connsiteX3" fmla="*/ 0 w 3640854"/>
              <a:gd name="connsiteY3" fmla="*/ 5051066 h 5051066"/>
              <a:gd name="connsiteX4" fmla="*/ 0 w 3640854"/>
              <a:gd name="connsiteY4" fmla="*/ 0 h 5051066"/>
              <a:gd name="connsiteX0" fmla="*/ 0 w 3726129"/>
              <a:gd name="connsiteY0" fmla="*/ 0 h 5051066"/>
              <a:gd name="connsiteX1" fmla="*/ 3538461 w 3726129"/>
              <a:gd name="connsiteY1" fmla="*/ 0 h 5051066"/>
              <a:gd name="connsiteX2" fmla="*/ 3538461 w 3726129"/>
              <a:gd name="connsiteY2" fmla="*/ 5051066 h 5051066"/>
              <a:gd name="connsiteX3" fmla="*/ 0 w 3726129"/>
              <a:gd name="connsiteY3" fmla="*/ 5051066 h 5051066"/>
              <a:gd name="connsiteX4" fmla="*/ 0 w 3726129"/>
              <a:gd name="connsiteY4" fmla="*/ 0 h 5051066"/>
              <a:gd name="connsiteX0" fmla="*/ 0 w 3698288"/>
              <a:gd name="connsiteY0" fmla="*/ 0 h 5051066"/>
              <a:gd name="connsiteX1" fmla="*/ 3538461 w 3698288"/>
              <a:gd name="connsiteY1" fmla="*/ 0 h 5051066"/>
              <a:gd name="connsiteX2" fmla="*/ 3538461 w 3698288"/>
              <a:gd name="connsiteY2" fmla="*/ 5051066 h 5051066"/>
              <a:gd name="connsiteX3" fmla="*/ 0 w 3698288"/>
              <a:gd name="connsiteY3" fmla="*/ 5051066 h 5051066"/>
              <a:gd name="connsiteX4" fmla="*/ 0 w 3698288"/>
              <a:gd name="connsiteY4" fmla="*/ 0 h 5051066"/>
              <a:gd name="connsiteX0" fmla="*/ 0 w 3693655"/>
              <a:gd name="connsiteY0" fmla="*/ 0 h 5051066"/>
              <a:gd name="connsiteX1" fmla="*/ 3538461 w 3693655"/>
              <a:gd name="connsiteY1" fmla="*/ 0 h 5051066"/>
              <a:gd name="connsiteX2" fmla="*/ 3538461 w 3693655"/>
              <a:gd name="connsiteY2" fmla="*/ 5051066 h 5051066"/>
              <a:gd name="connsiteX3" fmla="*/ 0 w 3693655"/>
              <a:gd name="connsiteY3" fmla="*/ 5051066 h 5051066"/>
              <a:gd name="connsiteX4" fmla="*/ 0 w 3693655"/>
              <a:gd name="connsiteY4" fmla="*/ 0 h 5051066"/>
              <a:gd name="connsiteX0" fmla="*/ 0 w 3707224"/>
              <a:gd name="connsiteY0" fmla="*/ 0 h 5051066"/>
              <a:gd name="connsiteX1" fmla="*/ 3538461 w 3707224"/>
              <a:gd name="connsiteY1" fmla="*/ 0 h 5051066"/>
              <a:gd name="connsiteX2" fmla="*/ 3538461 w 3707224"/>
              <a:gd name="connsiteY2" fmla="*/ 5051066 h 5051066"/>
              <a:gd name="connsiteX3" fmla="*/ 0 w 3707224"/>
              <a:gd name="connsiteY3" fmla="*/ 5051066 h 5051066"/>
              <a:gd name="connsiteX4" fmla="*/ 0 w 3707224"/>
              <a:gd name="connsiteY4" fmla="*/ 0 h 505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224" h="5051066">
                <a:moveTo>
                  <a:pt x="0" y="0"/>
                </a:moveTo>
                <a:lnTo>
                  <a:pt x="3538461" y="0"/>
                </a:lnTo>
                <a:cubicBezTo>
                  <a:pt x="4306642" y="2312234"/>
                  <a:pt x="2121004" y="3069532"/>
                  <a:pt x="3538461" y="5051066"/>
                </a:cubicBezTo>
                <a:lnTo>
                  <a:pt x="0" y="5051066"/>
                </a:lnTo>
                <a:lnTo>
                  <a:pt x="0"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5" name="Picture Placeholder 4">
            <a:extLst>
              <a:ext uri="{FF2B5EF4-FFF2-40B4-BE49-F238E27FC236}">
                <a16:creationId xmlns:a16="http://schemas.microsoft.com/office/drawing/2014/main" id="{C660DCC3-F8C9-4C74-8956-33BE8FB6F137}"/>
              </a:ext>
            </a:extLst>
          </p:cNvPr>
          <p:cNvSpPr>
            <a:spLocks noGrp="1"/>
          </p:cNvSpPr>
          <p:nvPr>
            <p:ph type="pic" sz="quarter" idx="12"/>
          </p:nvPr>
        </p:nvSpPr>
        <p:spPr>
          <a:xfrm>
            <a:off x="3581400" y="857250"/>
            <a:ext cx="3117850" cy="5143500"/>
          </a:xfrm>
          <a:custGeom>
            <a:avLst/>
            <a:gdLst>
              <a:gd name="connsiteX0" fmla="*/ 1558925 w 3117850"/>
              <a:gd name="connsiteY0" fmla="*/ 0 h 5143500"/>
              <a:gd name="connsiteX1" fmla="*/ 3117850 w 3117850"/>
              <a:gd name="connsiteY1" fmla="*/ 1558925 h 5143500"/>
              <a:gd name="connsiteX2" fmla="*/ 3117850 w 3117850"/>
              <a:gd name="connsiteY2" fmla="*/ 3584575 h 5143500"/>
              <a:gd name="connsiteX3" fmla="*/ 1558925 w 3117850"/>
              <a:gd name="connsiteY3" fmla="*/ 5143500 h 5143500"/>
              <a:gd name="connsiteX4" fmla="*/ 0 w 3117850"/>
              <a:gd name="connsiteY4" fmla="*/ 3584575 h 5143500"/>
              <a:gd name="connsiteX5" fmla="*/ 0 w 3117850"/>
              <a:gd name="connsiteY5" fmla="*/ 1558925 h 5143500"/>
              <a:gd name="connsiteX6" fmla="*/ 1558925 w 3117850"/>
              <a:gd name="connsiteY6" fmla="*/ 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850" h="5143500">
                <a:moveTo>
                  <a:pt x="1558925" y="0"/>
                </a:moveTo>
                <a:cubicBezTo>
                  <a:pt x="2419896" y="0"/>
                  <a:pt x="3117850" y="697954"/>
                  <a:pt x="3117850" y="1558925"/>
                </a:cubicBezTo>
                <a:lnTo>
                  <a:pt x="3117850" y="3584575"/>
                </a:lnTo>
                <a:cubicBezTo>
                  <a:pt x="3117850" y="4445546"/>
                  <a:pt x="2419896" y="5143500"/>
                  <a:pt x="1558925" y="5143500"/>
                </a:cubicBezTo>
                <a:cubicBezTo>
                  <a:pt x="697954" y="5143500"/>
                  <a:pt x="0" y="4445546"/>
                  <a:pt x="0" y="3584575"/>
                </a:cubicBezTo>
                <a:lnTo>
                  <a:pt x="0" y="1558925"/>
                </a:lnTo>
                <a:cubicBezTo>
                  <a:pt x="0" y="697954"/>
                  <a:pt x="697954" y="0"/>
                  <a:pt x="1558925" y="0"/>
                </a:cubicBezTo>
                <a:close/>
              </a:path>
            </a:pathLst>
          </a:custGeom>
          <a:solidFill>
            <a:schemeClr val="bg1">
              <a:lumMod val="85000"/>
              <a:alpha val="10000"/>
            </a:schemeClr>
          </a:solidFill>
          <a:effectLst>
            <a:outerShdw blurRad="1270000" dist="889000" dir="5400000" sx="93000" sy="93000" algn="t" rotWithShape="0">
              <a:prstClr val="black">
                <a:alpha val="22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625968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5" grpId="1"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CD57BE5-ECB4-457B-8D10-E7A3D050F068}"/>
              </a:ext>
            </a:extLst>
          </p:cNvPr>
          <p:cNvSpPr/>
          <p:nvPr userDrawn="1"/>
        </p:nvSpPr>
        <p:spPr>
          <a:xfrm rot="10800000" flipH="1" flipV="1">
            <a:off x="3016346" y="374896"/>
            <a:ext cx="9493814"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3" name="Freeform: Shape 2">
            <a:extLst>
              <a:ext uri="{FF2B5EF4-FFF2-40B4-BE49-F238E27FC236}">
                <a16:creationId xmlns:a16="http://schemas.microsoft.com/office/drawing/2014/main" id="{3F3E1952-3A31-48C3-AA0F-065AF19660A5}"/>
              </a:ext>
            </a:extLst>
          </p:cNvPr>
          <p:cNvSpPr/>
          <p:nvPr userDrawn="1"/>
        </p:nvSpPr>
        <p:spPr>
          <a:xfrm rot="10800000">
            <a:off x="-418269" y="-1714643"/>
            <a:ext cx="8181521" cy="636881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1">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4" name="Rectangle 3">
            <a:extLst>
              <a:ext uri="{FF2B5EF4-FFF2-40B4-BE49-F238E27FC236}">
                <a16:creationId xmlns:a16="http://schemas.microsoft.com/office/drawing/2014/main" id="{36EA44D8-25E6-43AA-AFD8-1E78B1EE1936}"/>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034351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1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922D71AE-7F05-43E8-82A1-7107C48BF864}"/>
              </a:ext>
            </a:extLst>
          </p:cNvPr>
          <p:cNvSpPr/>
          <p:nvPr userDrawn="1"/>
        </p:nvSpPr>
        <p:spPr>
          <a:xfrm rot="10800000">
            <a:off x="601497" y="-1"/>
            <a:ext cx="11581078" cy="6858000"/>
          </a:xfrm>
          <a:custGeom>
            <a:avLst/>
            <a:gdLst>
              <a:gd name="connsiteX0" fmla="*/ 8069715 w 18529724"/>
              <a:gd name="connsiteY0" fmla="*/ 0 h 10972800"/>
              <a:gd name="connsiteX1" fmla="*/ 18529724 w 18529724"/>
              <a:gd name="connsiteY1" fmla="*/ 0 h 10972800"/>
              <a:gd name="connsiteX2" fmla="*/ 18510404 w 18529724"/>
              <a:gd name="connsiteY2" fmla="*/ 12327 h 10972800"/>
              <a:gd name="connsiteX3" fmla="*/ 17408146 w 18529724"/>
              <a:gd name="connsiteY3" fmla="*/ 2340724 h 10972800"/>
              <a:gd name="connsiteX4" fmla="*/ 14948581 w 18529724"/>
              <a:gd name="connsiteY4" fmla="*/ 4343647 h 10972800"/>
              <a:gd name="connsiteX5" fmla="*/ 10687241 w 18529724"/>
              <a:gd name="connsiteY5" fmla="*/ 4973137 h 10972800"/>
              <a:gd name="connsiteX6" fmla="*/ 11116235 w 18529724"/>
              <a:gd name="connsiteY6" fmla="*/ 8578397 h 10972800"/>
              <a:gd name="connsiteX7" fmla="*/ 11035798 w 18529724"/>
              <a:gd name="connsiteY7" fmla="*/ 10863539 h 10972800"/>
              <a:gd name="connsiteX8" fmla="*/ 10949267 w 18529724"/>
              <a:gd name="connsiteY8" fmla="*/ 10972800 h 10972800"/>
              <a:gd name="connsiteX9" fmla="*/ 0 w 18529724"/>
              <a:gd name="connsiteY9" fmla="*/ 10972800 h 10972800"/>
              <a:gd name="connsiteX10" fmla="*/ 0 w 18529724"/>
              <a:gd name="connsiteY10" fmla="*/ 8899546 h 10972800"/>
              <a:gd name="connsiteX11" fmla="*/ 37570 w 18529724"/>
              <a:gd name="connsiteY11" fmla="*/ 8900211 h 10972800"/>
              <a:gd name="connsiteX12" fmla="*/ 1878565 w 18529724"/>
              <a:gd name="connsiteY12" fmla="*/ 7204964 h 10972800"/>
              <a:gd name="connsiteX13" fmla="*/ 4910123 w 18529724"/>
              <a:gd name="connsiteY13" fmla="*/ 5259268 h 10972800"/>
              <a:gd name="connsiteX14" fmla="*/ 9171462 w 18529724"/>
              <a:gd name="connsiteY14" fmla="*/ 4372260 h 10972800"/>
              <a:gd name="connsiteX15" fmla="*/ 9057064 w 18529724"/>
              <a:gd name="connsiteY15" fmla="*/ 1081744 h 10972800"/>
              <a:gd name="connsiteX16" fmla="*/ 8125762 w 18529724"/>
              <a:gd name="connsiteY16" fmla="*/ 51355 h 1097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9724" h="10972800">
                <a:moveTo>
                  <a:pt x="8069715" y="0"/>
                </a:moveTo>
                <a:lnTo>
                  <a:pt x="18529724" y="0"/>
                </a:lnTo>
                <a:lnTo>
                  <a:pt x="18510404" y="12327"/>
                </a:lnTo>
                <a:cubicBezTo>
                  <a:pt x="17630240" y="613204"/>
                  <a:pt x="17333072" y="1389336"/>
                  <a:pt x="17408146" y="2340724"/>
                </a:cubicBezTo>
                <a:cubicBezTo>
                  <a:pt x="17558294" y="4225617"/>
                  <a:pt x="15692170" y="4601165"/>
                  <a:pt x="14948581" y="4343647"/>
                </a:cubicBezTo>
                <a:cubicBezTo>
                  <a:pt x="13161106" y="3724887"/>
                  <a:pt x="11402231" y="3971675"/>
                  <a:pt x="10687241" y="4973137"/>
                </a:cubicBezTo>
                <a:cubicBezTo>
                  <a:pt x="9654081" y="6421679"/>
                  <a:pt x="10479894" y="7627009"/>
                  <a:pt x="11116235" y="8578397"/>
                </a:cubicBezTo>
                <a:cubicBezTo>
                  <a:pt x="11759726" y="9544091"/>
                  <a:pt x="11397762" y="10375662"/>
                  <a:pt x="11035798" y="10863539"/>
                </a:cubicBezTo>
                <a:lnTo>
                  <a:pt x="10949267" y="10972800"/>
                </a:lnTo>
                <a:lnTo>
                  <a:pt x="0" y="10972800"/>
                </a:lnTo>
                <a:lnTo>
                  <a:pt x="0" y="8899546"/>
                </a:lnTo>
                <a:lnTo>
                  <a:pt x="37570" y="8900211"/>
                </a:lnTo>
                <a:cubicBezTo>
                  <a:pt x="1113163" y="8885122"/>
                  <a:pt x="1709649" y="7953378"/>
                  <a:pt x="1878565" y="7204964"/>
                </a:cubicBezTo>
                <a:cubicBezTo>
                  <a:pt x="2261085" y="5502480"/>
                  <a:pt x="3737539" y="5058976"/>
                  <a:pt x="4910123" y="5259268"/>
                </a:cubicBezTo>
                <a:cubicBezTo>
                  <a:pt x="6962144" y="5609780"/>
                  <a:pt x="8238401" y="5491750"/>
                  <a:pt x="9171462" y="4372260"/>
                </a:cubicBezTo>
                <a:cubicBezTo>
                  <a:pt x="10029450" y="3342186"/>
                  <a:pt x="9564707" y="1768461"/>
                  <a:pt x="9057064" y="1081744"/>
                </a:cubicBezTo>
                <a:cubicBezTo>
                  <a:pt x="8735319" y="647182"/>
                  <a:pt x="8377377" y="285046"/>
                  <a:pt x="8125762" y="51355"/>
                </a:cubicBezTo>
                <a:close/>
              </a:path>
            </a:pathLst>
          </a:custGeom>
          <a:gradFill>
            <a:gsLst>
              <a:gs pos="100000">
                <a:schemeClr val="bg1">
                  <a:alpha val="72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125"/>
          </a:p>
        </p:txBody>
      </p:sp>
      <p:grpSp>
        <p:nvGrpSpPr>
          <p:cNvPr id="5" name="Group 4">
            <a:extLst>
              <a:ext uri="{FF2B5EF4-FFF2-40B4-BE49-F238E27FC236}">
                <a16:creationId xmlns:a16="http://schemas.microsoft.com/office/drawing/2014/main" id="{183E9FD9-6E7B-422A-8129-CA746DED8898}"/>
              </a:ext>
            </a:extLst>
          </p:cNvPr>
          <p:cNvGrpSpPr/>
          <p:nvPr userDrawn="1"/>
        </p:nvGrpSpPr>
        <p:grpSpPr>
          <a:xfrm rot="19800000">
            <a:off x="5872285" y="-222204"/>
            <a:ext cx="2083738" cy="4094956"/>
            <a:chOff x="1264256" y="645824"/>
            <a:chExt cx="2821047" cy="5535344"/>
          </a:xfrm>
          <a:effectLst>
            <a:outerShdw blurRad="889000" sx="89000" sy="89000" algn="ctr" rotWithShape="0">
              <a:prstClr val="black">
                <a:alpha val="15000"/>
              </a:prstClr>
            </a:outerShdw>
          </a:effectLst>
        </p:grpSpPr>
        <p:grpSp>
          <p:nvGrpSpPr>
            <p:cNvPr id="6" name="Группа 84">
              <a:extLst>
                <a:ext uri="{FF2B5EF4-FFF2-40B4-BE49-F238E27FC236}">
                  <a16:creationId xmlns:a16="http://schemas.microsoft.com/office/drawing/2014/main" id="{3E624AD8-32F0-42E0-BA6D-88901577043B}"/>
                </a:ext>
              </a:extLst>
            </p:cNvPr>
            <p:cNvGrpSpPr/>
            <p:nvPr/>
          </p:nvGrpSpPr>
          <p:grpSpPr>
            <a:xfrm>
              <a:off x="1264256" y="645824"/>
              <a:ext cx="2821047" cy="5535344"/>
              <a:chOff x="3421706" y="1143000"/>
              <a:chExt cx="2530932" cy="4966092"/>
            </a:xfrm>
          </p:grpSpPr>
          <p:sp>
            <p:nvSpPr>
              <p:cNvPr id="8" name="Скругленный прямоугольник 85">
                <a:extLst>
                  <a:ext uri="{FF2B5EF4-FFF2-40B4-BE49-F238E27FC236}">
                    <a16:creationId xmlns:a16="http://schemas.microsoft.com/office/drawing/2014/main" id="{23A2AEA0-212F-4183-996B-17791AD6CF17}"/>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9" name="Скругленный прямоугольник 86">
                <a:extLst>
                  <a:ext uri="{FF2B5EF4-FFF2-40B4-BE49-F238E27FC236}">
                    <a16:creationId xmlns:a16="http://schemas.microsoft.com/office/drawing/2014/main" id="{CF699D6F-FDCD-4467-9873-DDC1462AC436}"/>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0" name="Скругленный прямоугольник 87">
                <a:extLst>
                  <a:ext uri="{FF2B5EF4-FFF2-40B4-BE49-F238E27FC236}">
                    <a16:creationId xmlns:a16="http://schemas.microsoft.com/office/drawing/2014/main" id="{BD158549-3A1E-4391-8B67-E1D972FA21C0}"/>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1" name="Скругленный прямоугольник 88">
                <a:extLst>
                  <a:ext uri="{FF2B5EF4-FFF2-40B4-BE49-F238E27FC236}">
                    <a16:creationId xmlns:a16="http://schemas.microsoft.com/office/drawing/2014/main" id="{E3976B54-EE24-42F5-8396-505D25A76570}"/>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2" name="Скругленный прямоугольник 89">
                <a:extLst>
                  <a:ext uri="{FF2B5EF4-FFF2-40B4-BE49-F238E27FC236}">
                    <a16:creationId xmlns:a16="http://schemas.microsoft.com/office/drawing/2014/main" id="{7E9CC45C-941E-4A80-96DA-E341BFBD28F9}"/>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3" name="Овал 90">
                <a:extLst>
                  <a:ext uri="{FF2B5EF4-FFF2-40B4-BE49-F238E27FC236}">
                    <a16:creationId xmlns:a16="http://schemas.microsoft.com/office/drawing/2014/main" id="{96AD731A-AAD7-4ACA-8916-A854CD873006}"/>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4" name="Скругленный прямоугольник 91">
                <a:extLst>
                  <a:ext uri="{FF2B5EF4-FFF2-40B4-BE49-F238E27FC236}">
                    <a16:creationId xmlns:a16="http://schemas.microsoft.com/office/drawing/2014/main" id="{5B782BCE-38EF-440D-A832-70F97306F559}"/>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5" name="Овал 92">
                <a:extLst>
                  <a:ext uri="{FF2B5EF4-FFF2-40B4-BE49-F238E27FC236}">
                    <a16:creationId xmlns:a16="http://schemas.microsoft.com/office/drawing/2014/main" id="{7C18F60E-003F-46C3-A285-E42E504144B7}"/>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6" name="Овал 93">
                <a:extLst>
                  <a:ext uri="{FF2B5EF4-FFF2-40B4-BE49-F238E27FC236}">
                    <a16:creationId xmlns:a16="http://schemas.microsoft.com/office/drawing/2014/main" id="{B2D23481-473E-4CD1-86FA-3496B83AAE75}"/>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7" name="Rectangle 6">
              <a:extLst>
                <a:ext uri="{FF2B5EF4-FFF2-40B4-BE49-F238E27FC236}">
                  <a16:creationId xmlns:a16="http://schemas.microsoft.com/office/drawing/2014/main" id="{81CA4625-5FAD-49B5-A425-3C705363945E}"/>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17" name="Picture Placeholder 4">
            <a:extLst>
              <a:ext uri="{FF2B5EF4-FFF2-40B4-BE49-F238E27FC236}">
                <a16:creationId xmlns:a16="http://schemas.microsoft.com/office/drawing/2014/main" id="{5508BADA-D5F6-4110-9280-56FC84B9FE62}"/>
              </a:ext>
            </a:extLst>
          </p:cNvPr>
          <p:cNvSpPr>
            <a:spLocks noGrp="1"/>
          </p:cNvSpPr>
          <p:nvPr>
            <p:ph type="pic" sz="quarter" idx="10" hasCustomPrompt="1"/>
          </p:nvPr>
        </p:nvSpPr>
        <p:spPr>
          <a:xfrm rot="19800000">
            <a:off x="6012376" y="159055"/>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18" name="Group 17">
            <a:extLst>
              <a:ext uri="{FF2B5EF4-FFF2-40B4-BE49-F238E27FC236}">
                <a16:creationId xmlns:a16="http://schemas.microsoft.com/office/drawing/2014/main" id="{93AD8887-2FBE-413D-A66E-DC22BD28506F}"/>
              </a:ext>
            </a:extLst>
          </p:cNvPr>
          <p:cNvGrpSpPr/>
          <p:nvPr userDrawn="1"/>
        </p:nvGrpSpPr>
        <p:grpSpPr>
          <a:xfrm rot="19800000">
            <a:off x="8249128" y="3841932"/>
            <a:ext cx="2083738" cy="4094956"/>
            <a:chOff x="1264256" y="645824"/>
            <a:chExt cx="2821047" cy="5535344"/>
          </a:xfrm>
          <a:effectLst>
            <a:outerShdw blurRad="889000" sx="89000" sy="89000" algn="ctr" rotWithShape="0">
              <a:prstClr val="black">
                <a:alpha val="15000"/>
              </a:prstClr>
            </a:outerShdw>
          </a:effectLst>
        </p:grpSpPr>
        <p:grpSp>
          <p:nvGrpSpPr>
            <p:cNvPr id="19" name="Группа 84">
              <a:extLst>
                <a:ext uri="{FF2B5EF4-FFF2-40B4-BE49-F238E27FC236}">
                  <a16:creationId xmlns:a16="http://schemas.microsoft.com/office/drawing/2014/main" id="{D06F7F06-942C-44D6-971F-E36684DA1AE8}"/>
                </a:ext>
              </a:extLst>
            </p:cNvPr>
            <p:cNvGrpSpPr/>
            <p:nvPr/>
          </p:nvGrpSpPr>
          <p:grpSpPr>
            <a:xfrm>
              <a:off x="1264256" y="645824"/>
              <a:ext cx="2821047" cy="5535344"/>
              <a:chOff x="3421706" y="1143000"/>
              <a:chExt cx="2530932" cy="4966092"/>
            </a:xfrm>
          </p:grpSpPr>
          <p:sp>
            <p:nvSpPr>
              <p:cNvPr id="21" name="Скругленный прямоугольник 85">
                <a:extLst>
                  <a:ext uri="{FF2B5EF4-FFF2-40B4-BE49-F238E27FC236}">
                    <a16:creationId xmlns:a16="http://schemas.microsoft.com/office/drawing/2014/main" id="{6A92328C-B0EA-4008-9EFE-8828614CB59C}"/>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2" name="Скругленный прямоугольник 86">
                <a:extLst>
                  <a:ext uri="{FF2B5EF4-FFF2-40B4-BE49-F238E27FC236}">
                    <a16:creationId xmlns:a16="http://schemas.microsoft.com/office/drawing/2014/main" id="{A563F40C-5718-4119-A731-E9CFDA610202}"/>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3" name="Скругленный прямоугольник 87">
                <a:extLst>
                  <a:ext uri="{FF2B5EF4-FFF2-40B4-BE49-F238E27FC236}">
                    <a16:creationId xmlns:a16="http://schemas.microsoft.com/office/drawing/2014/main" id="{340CE091-836A-4948-8260-657FAD3FA0C9}"/>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4" name="Скругленный прямоугольник 88">
                <a:extLst>
                  <a:ext uri="{FF2B5EF4-FFF2-40B4-BE49-F238E27FC236}">
                    <a16:creationId xmlns:a16="http://schemas.microsoft.com/office/drawing/2014/main" id="{0833CCBE-243A-4596-A017-CFE04D5C31EF}"/>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5" name="Скругленный прямоугольник 89">
                <a:extLst>
                  <a:ext uri="{FF2B5EF4-FFF2-40B4-BE49-F238E27FC236}">
                    <a16:creationId xmlns:a16="http://schemas.microsoft.com/office/drawing/2014/main" id="{DACFEC07-C3A2-4263-8CC8-1788620037D4}"/>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6" name="Овал 90">
                <a:extLst>
                  <a:ext uri="{FF2B5EF4-FFF2-40B4-BE49-F238E27FC236}">
                    <a16:creationId xmlns:a16="http://schemas.microsoft.com/office/drawing/2014/main" id="{E6C750FA-0CD7-48C4-A30E-F1FC299C5510}"/>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7" name="Скругленный прямоугольник 91">
                <a:extLst>
                  <a:ext uri="{FF2B5EF4-FFF2-40B4-BE49-F238E27FC236}">
                    <a16:creationId xmlns:a16="http://schemas.microsoft.com/office/drawing/2014/main" id="{3E98C7B8-60D5-4E29-85E6-DCCF69309F08}"/>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8" name="Овал 92">
                <a:extLst>
                  <a:ext uri="{FF2B5EF4-FFF2-40B4-BE49-F238E27FC236}">
                    <a16:creationId xmlns:a16="http://schemas.microsoft.com/office/drawing/2014/main" id="{1F59651E-67D6-4564-B93F-FFDDECE0F72F}"/>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9" name="Овал 93">
                <a:extLst>
                  <a:ext uri="{FF2B5EF4-FFF2-40B4-BE49-F238E27FC236}">
                    <a16:creationId xmlns:a16="http://schemas.microsoft.com/office/drawing/2014/main" id="{2FC6FBA3-FF49-4B9E-9639-84FBF8DCB6AF}"/>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20" name="Rectangle 19">
              <a:extLst>
                <a:ext uri="{FF2B5EF4-FFF2-40B4-BE49-F238E27FC236}">
                  <a16:creationId xmlns:a16="http://schemas.microsoft.com/office/drawing/2014/main" id="{057BB271-4900-4B27-8755-E3879D868449}"/>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30" name="Picture Placeholder 4">
            <a:extLst>
              <a:ext uri="{FF2B5EF4-FFF2-40B4-BE49-F238E27FC236}">
                <a16:creationId xmlns:a16="http://schemas.microsoft.com/office/drawing/2014/main" id="{C37E08CC-6F56-4E84-B095-979C57107CF7}"/>
              </a:ext>
            </a:extLst>
          </p:cNvPr>
          <p:cNvSpPr>
            <a:spLocks noGrp="1"/>
          </p:cNvSpPr>
          <p:nvPr>
            <p:ph type="pic" sz="quarter" idx="11" hasCustomPrompt="1"/>
          </p:nvPr>
        </p:nvSpPr>
        <p:spPr>
          <a:xfrm rot="19800000">
            <a:off x="8389219" y="4223190"/>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31" name="Group 30">
            <a:extLst>
              <a:ext uri="{FF2B5EF4-FFF2-40B4-BE49-F238E27FC236}">
                <a16:creationId xmlns:a16="http://schemas.microsoft.com/office/drawing/2014/main" id="{3F4ECF79-1002-48E9-A736-716E60A6CD44}"/>
              </a:ext>
            </a:extLst>
          </p:cNvPr>
          <p:cNvGrpSpPr/>
          <p:nvPr userDrawn="1"/>
        </p:nvGrpSpPr>
        <p:grpSpPr>
          <a:xfrm rot="19800000">
            <a:off x="9412998" y="402407"/>
            <a:ext cx="2083738" cy="4094956"/>
            <a:chOff x="1264256" y="645824"/>
            <a:chExt cx="2821047" cy="5535344"/>
          </a:xfrm>
          <a:effectLst>
            <a:outerShdw blurRad="889000" sx="89000" sy="89000" algn="ctr" rotWithShape="0">
              <a:prstClr val="black">
                <a:alpha val="15000"/>
              </a:prstClr>
            </a:outerShdw>
          </a:effectLst>
        </p:grpSpPr>
        <p:grpSp>
          <p:nvGrpSpPr>
            <p:cNvPr id="32" name="Группа 84">
              <a:extLst>
                <a:ext uri="{FF2B5EF4-FFF2-40B4-BE49-F238E27FC236}">
                  <a16:creationId xmlns:a16="http://schemas.microsoft.com/office/drawing/2014/main" id="{5C223939-9754-4705-9F29-48123355D55B}"/>
                </a:ext>
              </a:extLst>
            </p:cNvPr>
            <p:cNvGrpSpPr/>
            <p:nvPr/>
          </p:nvGrpSpPr>
          <p:grpSpPr>
            <a:xfrm>
              <a:off x="1264256" y="645824"/>
              <a:ext cx="2821047" cy="5535344"/>
              <a:chOff x="3421706" y="1143000"/>
              <a:chExt cx="2530932" cy="4966092"/>
            </a:xfrm>
          </p:grpSpPr>
          <p:sp>
            <p:nvSpPr>
              <p:cNvPr id="34" name="Скругленный прямоугольник 85">
                <a:extLst>
                  <a:ext uri="{FF2B5EF4-FFF2-40B4-BE49-F238E27FC236}">
                    <a16:creationId xmlns:a16="http://schemas.microsoft.com/office/drawing/2014/main" id="{2624BBBB-B2AF-44A0-A40F-CA6194EE998B}"/>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5" name="Скругленный прямоугольник 86">
                <a:extLst>
                  <a:ext uri="{FF2B5EF4-FFF2-40B4-BE49-F238E27FC236}">
                    <a16:creationId xmlns:a16="http://schemas.microsoft.com/office/drawing/2014/main" id="{46FCCA91-BDBE-40FA-91C8-D3E119166588}"/>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6" name="Скругленный прямоугольник 87">
                <a:extLst>
                  <a:ext uri="{FF2B5EF4-FFF2-40B4-BE49-F238E27FC236}">
                    <a16:creationId xmlns:a16="http://schemas.microsoft.com/office/drawing/2014/main" id="{EF5C1F63-AD34-4F2E-8416-340AF453774C}"/>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7" name="Скругленный прямоугольник 88">
                <a:extLst>
                  <a:ext uri="{FF2B5EF4-FFF2-40B4-BE49-F238E27FC236}">
                    <a16:creationId xmlns:a16="http://schemas.microsoft.com/office/drawing/2014/main" id="{C798FB0A-85F6-40D6-8826-EEF126A7907A}"/>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8" name="Скругленный прямоугольник 89">
                <a:extLst>
                  <a:ext uri="{FF2B5EF4-FFF2-40B4-BE49-F238E27FC236}">
                    <a16:creationId xmlns:a16="http://schemas.microsoft.com/office/drawing/2014/main" id="{21A5BD80-DA33-4E49-A406-9BB3AA7BB081}"/>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9" name="Овал 90">
                <a:extLst>
                  <a:ext uri="{FF2B5EF4-FFF2-40B4-BE49-F238E27FC236}">
                    <a16:creationId xmlns:a16="http://schemas.microsoft.com/office/drawing/2014/main" id="{DA0FC16D-D2CF-4E88-9601-8F8E9B9F747D}"/>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0" name="Скругленный прямоугольник 91">
                <a:extLst>
                  <a:ext uri="{FF2B5EF4-FFF2-40B4-BE49-F238E27FC236}">
                    <a16:creationId xmlns:a16="http://schemas.microsoft.com/office/drawing/2014/main" id="{8A51B1C4-89A5-4298-93E9-9CE73910AF29}"/>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1" name="Овал 92">
                <a:extLst>
                  <a:ext uri="{FF2B5EF4-FFF2-40B4-BE49-F238E27FC236}">
                    <a16:creationId xmlns:a16="http://schemas.microsoft.com/office/drawing/2014/main" id="{7F48B96F-5DB7-4AB4-81F7-B877F5AFE4E0}"/>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2" name="Овал 93">
                <a:extLst>
                  <a:ext uri="{FF2B5EF4-FFF2-40B4-BE49-F238E27FC236}">
                    <a16:creationId xmlns:a16="http://schemas.microsoft.com/office/drawing/2014/main" id="{B809C463-DB3F-44A0-9A4A-2838E71B04A6}"/>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33" name="Rectangle 32">
              <a:extLst>
                <a:ext uri="{FF2B5EF4-FFF2-40B4-BE49-F238E27FC236}">
                  <a16:creationId xmlns:a16="http://schemas.microsoft.com/office/drawing/2014/main" id="{A34386A7-532F-4C9D-87D2-A8F7408B47A9}"/>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43" name="Picture Placeholder 4">
            <a:extLst>
              <a:ext uri="{FF2B5EF4-FFF2-40B4-BE49-F238E27FC236}">
                <a16:creationId xmlns:a16="http://schemas.microsoft.com/office/drawing/2014/main" id="{181125AF-6699-483B-A2BB-C19F091F0DA6}"/>
              </a:ext>
            </a:extLst>
          </p:cNvPr>
          <p:cNvSpPr>
            <a:spLocks noGrp="1"/>
          </p:cNvSpPr>
          <p:nvPr>
            <p:ph type="pic" sz="quarter" idx="12" hasCustomPrompt="1"/>
          </p:nvPr>
        </p:nvSpPr>
        <p:spPr>
          <a:xfrm rot="19800000">
            <a:off x="9553089" y="783666"/>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spTree>
    <p:extLst>
      <p:ext uri="{BB962C8B-B14F-4D97-AF65-F5344CB8AC3E}">
        <p14:creationId xmlns:p14="http://schemas.microsoft.com/office/powerpoint/2010/main" val="139739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1+#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750" fill="hold"/>
                                        <p:tgtEl>
                                          <p:spTgt spid="18"/>
                                        </p:tgtEl>
                                        <p:attrNameLst>
                                          <p:attrName>ppt_x</p:attrName>
                                        </p:attrNameLst>
                                      </p:cBhvr>
                                      <p:tavLst>
                                        <p:tav tm="0">
                                          <p:val>
                                            <p:strVal val="1+#ppt_w/2"/>
                                          </p:val>
                                        </p:tav>
                                        <p:tav tm="100000">
                                          <p:val>
                                            <p:strVal val="#ppt_x"/>
                                          </p:val>
                                        </p:tav>
                                      </p:tavLst>
                                    </p:anim>
                                    <p:anim calcmode="lin" valueType="num">
                                      <p:cBhvr additive="base">
                                        <p:cTn id="12" dur="75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750" fill="hold"/>
                                        <p:tgtEl>
                                          <p:spTgt spid="31"/>
                                        </p:tgtEl>
                                        <p:attrNameLst>
                                          <p:attrName>ppt_x</p:attrName>
                                        </p:attrNameLst>
                                      </p:cBhvr>
                                      <p:tavLst>
                                        <p:tav tm="0">
                                          <p:val>
                                            <p:strVal val="1+#ppt_w/2"/>
                                          </p:val>
                                        </p:tav>
                                        <p:tav tm="100000">
                                          <p:val>
                                            <p:strVal val="#ppt_x"/>
                                          </p:val>
                                        </p:tav>
                                      </p:tavLst>
                                    </p:anim>
                                    <p:anim calcmode="lin" valueType="num">
                                      <p:cBhvr additive="base">
                                        <p:cTn id="16" dur="750" fill="hold"/>
                                        <p:tgtEl>
                                          <p:spTgt spid="31"/>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par>
                                <p:cTn id="20" presetID="10" presetClass="entr" presetSubtype="0" fill="hold" grpId="0" nodeType="withEffect">
                                  <p:stCondLst>
                                    <p:cond delay="75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7" grpId="0"/>
      <p:bldP spid="30" grpId="0"/>
      <p:bldP spid="43"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C220D7A-48D7-42FF-91D7-6E8896D7A411}"/>
              </a:ext>
            </a:extLst>
          </p:cNvPr>
          <p:cNvSpPr/>
          <p:nvPr userDrawn="1"/>
        </p:nvSpPr>
        <p:spPr>
          <a:xfrm rot="10800000" flipH="1" flipV="1">
            <a:off x="3016346" y="374896"/>
            <a:ext cx="9493814"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3" name="Freeform: Shape 12">
            <a:extLst>
              <a:ext uri="{FF2B5EF4-FFF2-40B4-BE49-F238E27FC236}">
                <a16:creationId xmlns:a16="http://schemas.microsoft.com/office/drawing/2014/main" id="{D11DFA07-9205-48CB-8EB8-3306747B9929}"/>
              </a:ext>
            </a:extLst>
          </p:cNvPr>
          <p:cNvSpPr/>
          <p:nvPr userDrawn="1"/>
        </p:nvSpPr>
        <p:spPr>
          <a:xfrm rot="10800000">
            <a:off x="1524001" y="-765686"/>
            <a:ext cx="8808358" cy="685676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4" name="Rectangle 13">
            <a:extLst>
              <a:ext uri="{FF2B5EF4-FFF2-40B4-BE49-F238E27FC236}">
                <a16:creationId xmlns:a16="http://schemas.microsoft.com/office/drawing/2014/main" id="{33E30820-303C-45D4-8FA1-76993E1877CF}"/>
              </a:ext>
            </a:extLst>
          </p:cNvPr>
          <p:cNvSpPr/>
          <p:nvPr userDrawn="1"/>
        </p:nvSpPr>
        <p:spPr>
          <a:xfrm>
            <a:off x="0" y="0"/>
            <a:ext cx="9842500" cy="6858000"/>
          </a:xfrm>
          <a:prstGeom prst="rect">
            <a:avLst/>
          </a:prstGeom>
          <a:gradFill flip="none" rotWithShape="1">
            <a:gsLst>
              <a:gs pos="0">
                <a:schemeClr val="bg1"/>
              </a:gs>
              <a:gs pos="100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0AF08B98-0196-4504-890F-85FF0B4A9CBF}"/>
              </a:ext>
            </a:extLst>
          </p:cNvPr>
          <p:cNvSpPr>
            <a:spLocks noGrp="1"/>
          </p:cNvSpPr>
          <p:nvPr>
            <p:ph type="pic" sz="quarter" idx="14"/>
          </p:nvPr>
        </p:nvSpPr>
        <p:spPr>
          <a:xfrm>
            <a:off x="8785781" y="4622463"/>
            <a:ext cx="2276226" cy="1277332"/>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70A09127-7575-40A8-9950-392F6651FCB7}"/>
              </a:ext>
            </a:extLst>
          </p:cNvPr>
          <p:cNvSpPr>
            <a:spLocks noGrp="1"/>
          </p:cNvSpPr>
          <p:nvPr>
            <p:ph type="pic" sz="quarter" idx="13"/>
          </p:nvPr>
        </p:nvSpPr>
        <p:spPr>
          <a:xfrm>
            <a:off x="5154890" y="4495089"/>
            <a:ext cx="2503209" cy="1404706"/>
          </a:xfrm>
          <a:custGeom>
            <a:avLst/>
            <a:gdLst>
              <a:gd name="connsiteX0" fmla="*/ 146328 w 2503209"/>
              <a:gd name="connsiteY0" fmla="*/ 0 h 1404706"/>
              <a:gd name="connsiteX1" fmla="*/ 2356881 w 2503209"/>
              <a:gd name="connsiteY1" fmla="*/ 0 h 1404706"/>
              <a:gd name="connsiteX2" fmla="*/ 2503209 w 2503209"/>
              <a:gd name="connsiteY2" fmla="*/ 146328 h 1404706"/>
              <a:gd name="connsiteX3" fmla="*/ 2503209 w 2503209"/>
              <a:gd name="connsiteY3" fmla="*/ 1258378 h 1404706"/>
              <a:gd name="connsiteX4" fmla="*/ 2356881 w 2503209"/>
              <a:gd name="connsiteY4" fmla="*/ 1404706 h 1404706"/>
              <a:gd name="connsiteX5" fmla="*/ 146328 w 2503209"/>
              <a:gd name="connsiteY5" fmla="*/ 1404706 h 1404706"/>
              <a:gd name="connsiteX6" fmla="*/ 0 w 2503209"/>
              <a:gd name="connsiteY6" fmla="*/ 1258378 h 1404706"/>
              <a:gd name="connsiteX7" fmla="*/ 0 w 2503209"/>
              <a:gd name="connsiteY7" fmla="*/ 146328 h 1404706"/>
              <a:gd name="connsiteX8" fmla="*/ 146328 w 2503209"/>
              <a:gd name="connsiteY8" fmla="*/ 0 h 140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09" h="1404706">
                <a:moveTo>
                  <a:pt x="146328" y="0"/>
                </a:moveTo>
                <a:lnTo>
                  <a:pt x="2356881" y="0"/>
                </a:lnTo>
                <a:cubicBezTo>
                  <a:pt x="2437696" y="0"/>
                  <a:pt x="2503209" y="65513"/>
                  <a:pt x="2503209" y="146328"/>
                </a:cubicBezTo>
                <a:lnTo>
                  <a:pt x="2503209" y="1258378"/>
                </a:lnTo>
                <a:cubicBezTo>
                  <a:pt x="2503209" y="1339193"/>
                  <a:pt x="2437696" y="1404706"/>
                  <a:pt x="2356881" y="1404706"/>
                </a:cubicBezTo>
                <a:lnTo>
                  <a:pt x="146328" y="1404706"/>
                </a:lnTo>
                <a:cubicBezTo>
                  <a:pt x="65513" y="1404706"/>
                  <a:pt x="0" y="1339193"/>
                  <a:pt x="0" y="1258378"/>
                </a:cubicBezTo>
                <a:lnTo>
                  <a:pt x="0" y="146328"/>
                </a:lnTo>
                <a:cubicBezTo>
                  <a:pt x="0" y="65513"/>
                  <a:pt x="65513" y="0"/>
                  <a:pt x="146328"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6B0B092-A192-4248-8E3A-25FCBFF0EEF4}"/>
              </a:ext>
            </a:extLst>
          </p:cNvPr>
          <p:cNvSpPr>
            <a:spLocks noGrp="1"/>
          </p:cNvSpPr>
          <p:nvPr>
            <p:ph type="pic" sz="quarter" idx="12"/>
          </p:nvPr>
        </p:nvSpPr>
        <p:spPr>
          <a:xfrm>
            <a:off x="1524001" y="4622463"/>
            <a:ext cx="2276226" cy="1277332"/>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153751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9" grpId="0" animBg="1"/>
      <p:bldP spid="7"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ACC83BE-BCA0-47C4-87B3-4A21277D6D78}"/>
              </a:ext>
            </a:extLst>
          </p:cNvPr>
          <p:cNvSpPr>
            <a:spLocks noGrp="1"/>
          </p:cNvSpPr>
          <p:nvPr>
            <p:ph type="pic" sz="quarter" idx="14"/>
          </p:nvPr>
        </p:nvSpPr>
        <p:spPr>
          <a:xfrm rot="18900000">
            <a:off x="5246338" y="627766"/>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5D26CE98-7CCE-4618-B482-8AB8FE690013}"/>
              </a:ext>
            </a:extLst>
          </p:cNvPr>
          <p:cNvSpPr>
            <a:spLocks noGrp="1"/>
          </p:cNvSpPr>
          <p:nvPr>
            <p:ph type="pic" sz="quarter" idx="15"/>
          </p:nvPr>
        </p:nvSpPr>
        <p:spPr>
          <a:xfrm rot="2700000">
            <a:off x="5246336" y="4725530"/>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1C4B0710-A3CD-4B6F-A5D1-AB5A0118CC3E}"/>
              </a:ext>
            </a:extLst>
          </p:cNvPr>
          <p:cNvSpPr>
            <a:spLocks noGrp="1"/>
          </p:cNvSpPr>
          <p:nvPr>
            <p:ph type="pic" sz="quarter" idx="13"/>
          </p:nvPr>
        </p:nvSpPr>
        <p:spPr>
          <a:xfrm>
            <a:off x="6028783" y="2676650"/>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12601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8"/>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7"/>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3494B504-75E1-4752-A207-BFD153D49977}"/>
              </a:ext>
            </a:extLst>
          </p:cNvPr>
          <p:cNvSpPr>
            <a:spLocks noGrp="1"/>
          </p:cNvSpPr>
          <p:nvPr>
            <p:ph type="pic" sz="quarter" idx="11"/>
          </p:nvPr>
        </p:nvSpPr>
        <p:spPr>
          <a:xfrm>
            <a:off x="0" y="1"/>
            <a:ext cx="9020176"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369154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B01FAEC-74B7-4FCF-A051-F3898FC8BE68}"/>
              </a:ext>
            </a:extLst>
          </p:cNvPr>
          <p:cNvSpPr/>
          <p:nvPr userDrawn="1"/>
        </p:nvSpPr>
        <p:spPr>
          <a:xfrm rot="2918561">
            <a:off x="-4081398" y="-2531653"/>
            <a:ext cx="18067692" cy="1406385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33D72990-3F46-4BDA-9EEC-DDC4003C7B1D}"/>
              </a:ext>
            </a:extLst>
          </p:cNvPr>
          <p:cNvSpPr/>
          <p:nvPr userDrawn="1"/>
        </p:nvSpPr>
        <p:spPr>
          <a:xfrm rot="1161760">
            <a:off x="0" y="-4853997"/>
            <a:ext cx="15953561" cy="19142954"/>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B25F33BE-98BF-40DF-9726-9F4D987C2285}"/>
              </a:ext>
            </a:extLst>
          </p:cNvPr>
          <p:cNvSpPr/>
          <p:nvPr userDrawn="1"/>
        </p:nvSpPr>
        <p:spPr>
          <a:xfrm rot="20438937">
            <a:off x="-4949517" y="-7753676"/>
            <a:ext cx="16757037" cy="20454276"/>
          </a:xfrm>
          <a:custGeom>
            <a:avLst/>
            <a:gdLst>
              <a:gd name="connsiteX0" fmla="*/ 125399 w 2095880"/>
              <a:gd name="connsiteY0" fmla="*/ 2472474 h 2558311"/>
              <a:gd name="connsiteX1" fmla="*/ 447439 w 2095880"/>
              <a:gd name="connsiteY1" fmla="*/ 2558009 h 2558311"/>
              <a:gd name="connsiteX2" fmla="*/ 1184864 w 2095880"/>
              <a:gd name="connsiteY2" fmla="*/ 2450186 h 2558311"/>
              <a:gd name="connsiteX3" fmla="*/ 1623205 w 2095880"/>
              <a:gd name="connsiteY3" fmla="*/ 2318074 h 2558311"/>
              <a:gd name="connsiteX4" fmla="*/ 1949532 w 2095880"/>
              <a:gd name="connsiteY4" fmla="*/ 1287469 h 2558311"/>
              <a:gd name="connsiteX5" fmla="*/ 1836279 w 2095880"/>
              <a:gd name="connsiteY5" fmla="*/ 1186885 h 2558311"/>
              <a:gd name="connsiteX6" fmla="*/ 1661305 w 2095880"/>
              <a:gd name="connsiteY6" fmla="*/ 674440 h 2558311"/>
              <a:gd name="connsiteX7" fmla="*/ 1540528 w 2095880"/>
              <a:gd name="connsiteY7" fmla="*/ 140468 h 2558311"/>
              <a:gd name="connsiteX8" fmla="*/ 1365363 w 2095880"/>
              <a:gd name="connsiteY8" fmla="*/ 4737 h 2558311"/>
              <a:gd name="connsiteX9" fmla="*/ 1142479 w 2095880"/>
              <a:gd name="connsiteY9" fmla="*/ 72841 h 2558311"/>
              <a:gd name="connsiteX10" fmla="*/ 1016558 w 2095880"/>
              <a:gd name="connsiteY10" fmla="*/ 276581 h 2558311"/>
              <a:gd name="connsiteX11" fmla="*/ 965409 w 2095880"/>
              <a:gd name="connsiteY11" fmla="*/ 531660 h 2558311"/>
              <a:gd name="connsiteX12" fmla="*/ 987411 w 2095880"/>
              <a:gd name="connsiteY12" fmla="*/ 1001243 h 2558311"/>
              <a:gd name="connsiteX13" fmla="*/ 867206 w 2095880"/>
              <a:gd name="connsiteY13" fmla="*/ 1364812 h 2558311"/>
              <a:gd name="connsiteX14" fmla="*/ 486206 w 2095880"/>
              <a:gd name="connsiteY14" fmla="*/ 1632845 h 2558311"/>
              <a:gd name="connsiteX15" fmla="*/ 10623 w 2095880"/>
              <a:gd name="connsiteY15" fmla="*/ 2134908 h 2558311"/>
              <a:gd name="connsiteX16" fmla="*/ 39864 w 2095880"/>
              <a:gd name="connsiteY16" fmla="*/ 2381320 h 2558311"/>
              <a:gd name="connsiteX17" fmla="*/ 125399 w 2095880"/>
              <a:gd name="connsiteY17" fmla="*/ 2472474 h 25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880" h="2558311">
                <a:moveTo>
                  <a:pt x="125399" y="2472474"/>
                </a:moveTo>
                <a:cubicBezTo>
                  <a:pt x="213981" y="2534387"/>
                  <a:pt x="335806" y="2555818"/>
                  <a:pt x="447439" y="2558009"/>
                </a:cubicBezTo>
                <a:cubicBezTo>
                  <a:pt x="696518" y="2562962"/>
                  <a:pt x="942168" y="2506383"/>
                  <a:pt x="1184864" y="2450186"/>
                </a:cubicBezTo>
                <a:cubicBezTo>
                  <a:pt x="1333836" y="2415705"/>
                  <a:pt x="1483854" y="2380844"/>
                  <a:pt x="1623205" y="2318074"/>
                </a:cubicBezTo>
                <a:cubicBezTo>
                  <a:pt x="1989918" y="2153006"/>
                  <a:pt x="2283859" y="1630940"/>
                  <a:pt x="1949532" y="1287469"/>
                </a:cubicBezTo>
                <a:cubicBezTo>
                  <a:pt x="1914289" y="1251274"/>
                  <a:pt x="1872093" y="1222413"/>
                  <a:pt x="1836279" y="1186885"/>
                </a:cubicBezTo>
                <a:cubicBezTo>
                  <a:pt x="1705120" y="1056964"/>
                  <a:pt x="1674830" y="858558"/>
                  <a:pt x="1661305" y="674440"/>
                </a:cubicBezTo>
                <a:cubicBezTo>
                  <a:pt x="1647780" y="490321"/>
                  <a:pt x="1641017" y="295345"/>
                  <a:pt x="1540528" y="140468"/>
                </a:cubicBezTo>
                <a:cubicBezTo>
                  <a:pt x="1499285" y="76937"/>
                  <a:pt x="1439373" y="20929"/>
                  <a:pt x="1365363" y="4737"/>
                </a:cubicBezTo>
                <a:cubicBezTo>
                  <a:pt x="1286591" y="-12503"/>
                  <a:pt x="1202486" y="18929"/>
                  <a:pt x="1142479" y="72841"/>
                </a:cubicBezTo>
                <a:cubicBezTo>
                  <a:pt x="1082471" y="126752"/>
                  <a:pt x="1043799" y="200666"/>
                  <a:pt x="1016558" y="276581"/>
                </a:cubicBezTo>
                <a:cubicBezTo>
                  <a:pt x="987221" y="358495"/>
                  <a:pt x="969980" y="444792"/>
                  <a:pt x="965409" y="531660"/>
                </a:cubicBezTo>
                <a:cubicBezTo>
                  <a:pt x="957217" y="688251"/>
                  <a:pt x="990079" y="844461"/>
                  <a:pt x="987411" y="1001243"/>
                </a:cubicBezTo>
                <a:cubicBezTo>
                  <a:pt x="985221" y="1128211"/>
                  <a:pt x="955121" y="1268228"/>
                  <a:pt x="867206" y="1364812"/>
                </a:cubicBezTo>
                <a:cubicBezTo>
                  <a:pt x="769289" y="1472349"/>
                  <a:pt x="609745" y="1555597"/>
                  <a:pt x="486206" y="1632845"/>
                </a:cubicBezTo>
                <a:cubicBezTo>
                  <a:pt x="286181" y="1757909"/>
                  <a:pt x="68820" y="1888020"/>
                  <a:pt x="10623" y="2134908"/>
                </a:cubicBezTo>
                <a:cubicBezTo>
                  <a:pt x="-8809" y="2217395"/>
                  <a:pt x="-2998" y="2308263"/>
                  <a:pt x="39864" y="2381320"/>
                </a:cubicBezTo>
                <a:cubicBezTo>
                  <a:pt x="61772" y="2418563"/>
                  <a:pt x="91109" y="2448566"/>
                  <a:pt x="125399" y="2472474"/>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Picture Placeholder 11">
            <a:extLst>
              <a:ext uri="{FF2B5EF4-FFF2-40B4-BE49-F238E27FC236}">
                <a16:creationId xmlns:a16="http://schemas.microsoft.com/office/drawing/2014/main" id="{E3F024CD-F9D1-46B8-AB72-EFDF21FCD9A1}"/>
              </a:ext>
            </a:extLst>
          </p:cNvPr>
          <p:cNvSpPr>
            <a:spLocks noGrp="1"/>
          </p:cNvSpPr>
          <p:nvPr>
            <p:ph type="pic" sz="quarter" idx="11"/>
          </p:nvPr>
        </p:nvSpPr>
        <p:spPr>
          <a:xfrm>
            <a:off x="4833384"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98FA0A46-38B2-4DDE-9571-1792994B460A}"/>
              </a:ext>
            </a:extLst>
          </p:cNvPr>
          <p:cNvSpPr>
            <a:spLocks noGrp="1"/>
          </p:cNvSpPr>
          <p:nvPr>
            <p:ph type="pic" sz="quarter" idx="12"/>
          </p:nvPr>
        </p:nvSpPr>
        <p:spPr>
          <a:xfrm>
            <a:off x="7250380"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E3B31503-073D-4AA1-BCAF-2B391734FF4E}"/>
              </a:ext>
            </a:extLst>
          </p:cNvPr>
          <p:cNvSpPr>
            <a:spLocks noGrp="1"/>
          </p:cNvSpPr>
          <p:nvPr>
            <p:ph type="pic" sz="quarter" idx="13"/>
          </p:nvPr>
        </p:nvSpPr>
        <p:spPr>
          <a:xfrm>
            <a:off x="9667376"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C00A12DB-94E2-4BBD-993A-51C019EF7F02}"/>
              </a:ext>
            </a:extLst>
          </p:cNvPr>
          <p:cNvSpPr>
            <a:spLocks noGrp="1"/>
          </p:cNvSpPr>
          <p:nvPr>
            <p:ph type="pic" sz="quarter" idx="14"/>
          </p:nvPr>
        </p:nvSpPr>
        <p:spPr>
          <a:xfrm>
            <a:off x="4833384"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Picture Placeholder 15">
            <a:extLst>
              <a:ext uri="{FF2B5EF4-FFF2-40B4-BE49-F238E27FC236}">
                <a16:creationId xmlns:a16="http://schemas.microsoft.com/office/drawing/2014/main" id="{D308B950-9BAF-4A7A-A214-75B0274CA4C6}"/>
              </a:ext>
            </a:extLst>
          </p:cNvPr>
          <p:cNvSpPr>
            <a:spLocks noGrp="1"/>
          </p:cNvSpPr>
          <p:nvPr>
            <p:ph type="pic" sz="quarter" idx="15"/>
          </p:nvPr>
        </p:nvSpPr>
        <p:spPr>
          <a:xfrm>
            <a:off x="7250380"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F179DBF1-72F7-46D5-9A5B-5AAC1EB31C27}"/>
              </a:ext>
            </a:extLst>
          </p:cNvPr>
          <p:cNvSpPr>
            <a:spLocks noGrp="1"/>
          </p:cNvSpPr>
          <p:nvPr>
            <p:ph type="pic" sz="quarter" idx="16"/>
          </p:nvPr>
        </p:nvSpPr>
        <p:spPr>
          <a:xfrm>
            <a:off x="9667376"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039607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27AF8F4-A797-46C1-880D-8F0D9CE93A5D}"/>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D514E4BB-A7CB-4F6A-999A-9C99E0A9F27B}"/>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49354B23-29E1-410F-9E63-45CDF9DB89EC}"/>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7" name="Picture Placeholder 6">
            <a:extLst>
              <a:ext uri="{FF2B5EF4-FFF2-40B4-BE49-F238E27FC236}">
                <a16:creationId xmlns:a16="http://schemas.microsoft.com/office/drawing/2014/main" id="{AB6409CD-B498-4619-A6FB-B136C237E742}"/>
              </a:ext>
            </a:extLst>
          </p:cNvPr>
          <p:cNvSpPr>
            <a:spLocks noGrp="1"/>
          </p:cNvSpPr>
          <p:nvPr>
            <p:ph type="pic" sz="quarter" idx="11"/>
          </p:nvPr>
        </p:nvSpPr>
        <p:spPr>
          <a:xfrm>
            <a:off x="1552575" y="1495427"/>
            <a:ext cx="2244030" cy="3867148"/>
          </a:xfrm>
          <a:custGeom>
            <a:avLst/>
            <a:gdLst>
              <a:gd name="connsiteX0" fmla="*/ 238406 w 2244030"/>
              <a:gd name="connsiteY0" fmla="*/ 0 h 3867148"/>
              <a:gd name="connsiteX1" fmla="*/ 2005624 w 2244030"/>
              <a:gd name="connsiteY1" fmla="*/ 0 h 3867148"/>
              <a:gd name="connsiteX2" fmla="*/ 2244030 w 2244030"/>
              <a:gd name="connsiteY2" fmla="*/ 238406 h 3867148"/>
              <a:gd name="connsiteX3" fmla="*/ 2244030 w 2244030"/>
              <a:gd name="connsiteY3" fmla="*/ 3628742 h 3867148"/>
              <a:gd name="connsiteX4" fmla="*/ 2005624 w 2244030"/>
              <a:gd name="connsiteY4" fmla="*/ 3867148 h 3867148"/>
              <a:gd name="connsiteX5" fmla="*/ 238406 w 2244030"/>
              <a:gd name="connsiteY5" fmla="*/ 3867148 h 3867148"/>
              <a:gd name="connsiteX6" fmla="*/ 0 w 2244030"/>
              <a:gd name="connsiteY6" fmla="*/ 3628742 h 3867148"/>
              <a:gd name="connsiteX7" fmla="*/ 0 w 2244030"/>
              <a:gd name="connsiteY7" fmla="*/ 238406 h 3867148"/>
              <a:gd name="connsiteX8" fmla="*/ 238406 w 2244030"/>
              <a:gd name="connsiteY8" fmla="*/ 0 h 38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030" h="3867148">
                <a:moveTo>
                  <a:pt x="238406" y="0"/>
                </a:moveTo>
                <a:lnTo>
                  <a:pt x="2005624" y="0"/>
                </a:lnTo>
                <a:cubicBezTo>
                  <a:pt x="2137292" y="0"/>
                  <a:pt x="2244030" y="106738"/>
                  <a:pt x="2244030" y="238406"/>
                </a:cubicBezTo>
                <a:lnTo>
                  <a:pt x="2244030" y="3628742"/>
                </a:lnTo>
                <a:cubicBezTo>
                  <a:pt x="2244030" y="3760410"/>
                  <a:pt x="2137292" y="3867148"/>
                  <a:pt x="2005624" y="3867148"/>
                </a:cubicBezTo>
                <a:lnTo>
                  <a:pt x="238406" y="3867148"/>
                </a:lnTo>
                <a:cubicBezTo>
                  <a:pt x="106738" y="3867148"/>
                  <a:pt x="0" y="3760410"/>
                  <a:pt x="0" y="3628742"/>
                </a:cubicBezTo>
                <a:lnTo>
                  <a:pt x="0" y="238406"/>
                </a:lnTo>
                <a:cubicBezTo>
                  <a:pt x="0" y="106738"/>
                  <a:pt x="106738" y="0"/>
                  <a:pt x="238406"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1915303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18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DC3E76C-B182-4E39-BD9F-89267B1812FF}"/>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4" name="Freeform: Shape 13">
            <a:extLst>
              <a:ext uri="{FF2B5EF4-FFF2-40B4-BE49-F238E27FC236}">
                <a16:creationId xmlns:a16="http://schemas.microsoft.com/office/drawing/2014/main" id="{2645C058-1E2A-47D8-AA0B-F134933D680D}"/>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5" name="Freeform: Shape 14">
            <a:extLst>
              <a:ext uri="{FF2B5EF4-FFF2-40B4-BE49-F238E27FC236}">
                <a16:creationId xmlns:a16="http://schemas.microsoft.com/office/drawing/2014/main" id="{1BD7B9B0-CB18-440A-B929-0FC3D7F8544B}"/>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21ABE37E-1FA5-4EDA-BF2D-909E51059CF8}"/>
              </a:ext>
            </a:extLst>
          </p:cNvPr>
          <p:cNvSpPr/>
          <p:nvPr userDrawn="1"/>
        </p:nvSpPr>
        <p:spPr>
          <a:xfrm>
            <a:off x="1" y="1"/>
            <a:ext cx="12192000" cy="6858000"/>
          </a:xfrm>
          <a:custGeom>
            <a:avLst/>
            <a:gdLst>
              <a:gd name="connsiteX0" fmla="*/ 0 w 12192000"/>
              <a:gd name="connsiteY0" fmla="*/ 0 h 6858000"/>
              <a:gd name="connsiteX1" fmla="*/ 12192000 w 12192000"/>
              <a:gd name="connsiteY1" fmla="*/ 0 h 6858000"/>
              <a:gd name="connsiteX2" fmla="*/ 12192000 w 12192000"/>
              <a:gd name="connsiteY2" fmla="*/ 2512411 h 6858000"/>
              <a:gd name="connsiteX3" fmla="*/ 4170361 w 12192000"/>
              <a:gd name="connsiteY3" fmla="*/ 2512411 h 6858000"/>
              <a:gd name="connsiteX4" fmla="*/ 3800476 w 12192000"/>
              <a:gd name="connsiteY4" fmla="*/ 2882296 h 6858000"/>
              <a:gd name="connsiteX5" fmla="*/ 3800476 w 12192000"/>
              <a:gd name="connsiteY5" fmla="*/ 5562001 h 6858000"/>
              <a:gd name="connsiteX6" fmla="*/ 4170361 w 12192000"/>
              <a:gd name="connsiteY6" fmla="*/ 5931886 h 6858000"/>
              <a:gd name="connsiteX7" fmla="*/ 12192000 w 12192000"/>
              <a:gd name="connsiteY7" fmla="*/ 5931886 h 6858000"/>
              <a:gd name="connsiteX8" fmla="*/ 12192000 w 12192000"/>
              <a:gd name="connsiteY8" fmla="*/ 6858000 h 6858000"/>
              <a:gd name="connsiteX9" fmla="*/ 0 w 12192000"/>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58000">
                <a:moveTo>
                  <a:pt x="0" y="0"/>
                </a:moveTo>
                <a:lnTo>
                  <a:pt x="12192000" y="0"/>
                </a:lnTo>
                <a:lnTo>
                  <a:pt x="12192000" y="2512411"/>
                </a:lnTo>
                <a:lnTo>
                  <a:pt x="4170361" y="2512411"/>
                </a:lnTo>
                <a:cubicBezTo>
                  <a:pt x="3966079" y="2512411"/>
                  <a:pt x="3800476" y="2678014"/>
                  <a:pt x="3800476" y="2882296"/>
                </a:cubicBezTo>
                <a:lnTo>
                  <a:pt x="3800476" y="5562001"/>
                </a:lnTo>
                <a:cubicBezTo>
                  <a:pt x="3800476" y="5766283"/>
                  <a:pt x="3966079" y="5931886"/>
                  <a:pt x="4170361" y="5931886"/>
                </a:cubicBezTo>
                <a:lnTo>
                  <a:pt x="12192000" y="5931886"/>
                </a:lnTo>
                <a:lnTo>
                  <a:pt x="12192000"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5">
            <a:extLst>
              <a:ext uri="{FF2B5EF4-FFF2-40B4-BE49-F238E27FC236}">
                <a16:creationId xmlns:a16="http://schemas.microsoft.com/office/drawing/2014/main" id="{13BD9A35-56C0-4544-AC16-07A468ABF63B}"/>
              </a:ext>
            </a:extLst>
          </p:cNvPr>
          <p:cNvSpPr>
            <a:spLocks noGrp="1"/>
          </p:cNvSpPr>
          <p:nvPr>
            <p:ph type="pic" sz="quarter" idx="13"/>
          </p:nvPr>
        </p:nvSpPr>
        <p:spPr>
          <a:xfrm>
            <a:off x="2524125"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B1E52655-F46B-4854-8F18-ADD9B81D3EC8}"/>
              </a:ext>
            </a:extLst>
          </p:cNvPr>
          <p:cNvSpPr>
            <a:spLocks noGrp="1"/>
          </p:cNvSpPr>
          <p:nvPr>
            <p:ph type="pic" sz="quarter" idx="14"/>
          </p:nvPr>
        </p:nvSpPr>
        <p:spPr>
          <a:xfrm>
            <a:off x="5523589"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3DC6CE86-2489-4DE1-BEB1-7C71F9BE60D6}"/>
              </a:ext>
            </a:extLst>
          </p:cNvPr>
          <p:cNvSpPr>
            <a:spLocks noGrp="1"/>
          </p:cNvSpPr>
          <p:nvPr>
            <p:ph type="pic" sz="quarter" idx="15"/>
          </p:nvPr>
        </p:nvSpPr>
        <p:spPr>
          <a:xfrm>
            <a:off x="8523052"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TextBox 15">
            <a:extLst>
              <a:ext uri="{FF2B5EF4-FFF2-40B4-BE49-F238E27FC236}">
                <a16:creationId xmlns:a16="http://schemas.microsoft.com/office/drawing/2014/main" id="{2A6474D4-A3FC-4F22-A51B-566BD87966CC}"/>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8657482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324A0D73-C10C-43CB-A1D7-F272CDB0024D}"/>
              </a:ext>
            </a:extLst>
          </p:cNvPr>
          <p:cNvSpPr>
            <a:spLocks noGrp="1"/>
          </p:cNvSpPr>
          <p:nvPr>
            <p:ph type="pic" sz="quarter" idx="11"/>
          </p:nvPr>
        </p:nvSpPr>
        <p:spPr>
          <a:xfrm>
            <a:off x="457200" y="457200"/>
            <a:ext cx="112776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271448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FD1F8A2-FF36-4977-8A16-BB7491C6B1D7}"/>
              </a:ext>
            </a:extLst>
          </p:cNvPr>
          <p:cNvSpPr>
            <a:spLocks noGrp="1"/>
          </p:cNvSpPr>
          <p:nvPr>
            <p:ph type="pic" sz="quarter" idx="11"/>
          </p:nvPr>
        </p:nvSpPr>
        <p:spPr>
          <a:xfrm>
            <a:off x="8848725" y="0"/>
            <a:ext cx="3343275"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271205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F0F543A-7B7B-43B4-9C62-4FAC7A72767F}"/>
              </a:ext>
            </a:extLst>
          </p:cNvPr>
          <p:cNvSpPr>
            <a:spLocks noGrp="1"/>
          </p:cNvSpPr>
          <p:nvPr>
            <p:ph type="pic" sz="quarter" idx="11"/>
          </p:nvPr>
        </p:nvSpPr>
        <p:spPr>
          <a:xfrm>
            <a:off x="6096001" y="817383"/>
            <a:ext cx="2611617" cy="5223234"/>
          </a:xfrm>
          <a:custGeom>
            <a:avLst/>
            <a:gdLst>
              <a:gd name="connsiteX0" fmla="*/ 0 w 2611617"/>
              <a:gd name="connsiteY0" fmla="*/ 0 h 5223234"/>
              <a:gd name="connsiteX1" fmla="*/ 2611617 w 2611617"/>
              <a:gd name="connsiteY1" fmla="*/ 2611617 h 5223234"/>
              <a:gd name="connsiteX2" fmla="*/ 0 w 2611617"/>
              <a:gd name="connsiteY2" fmla="*/ 5223234 h 5223234"/>
            </a:gdLst>
            <a:ahLst/>
            <a:cxnLst>
              <a:cxn ang="0">
                <a:pos x="connsiteX0" y="connsiteY0"/>
              </a:cxn>
              <a:cxn ang="0">
                <a:pos x="connsiteX1" y="connsiteY1"/>
              </a:cxn>
              <a:cxn ang="0">
                <a:pos x="connsiteX2" y="connsiteY2"/>
              </a:cxn>
            </a:cxnLst>
            <a:rect l="l" t="t" r="r" b="b"/>
            <a:pathLst>
              <a:path w="2611617" h="5223234">
                <a:moveTo>
                  <a:pt x="0" y="0"/>
                </a:moveTo>
                <a:cubicBezTo>
                  <a:pt x="1442357" y="0"/>
                  <a:pt x="2611617" y="1169261"/>
                  <a:pt x="2611617" y="2611617"/>
                </a:cubicBezTo>
                <a:cubicBezTo>
                  <a:pt x="2611617" y="4053973"/>
                  <a:pt x="1442357" y="5223234"/>
                  <a:pt x="0" y="5223234"/>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242047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2899879-A948-4ACF-892C-2E1A66EF87AD}"/>
              </a:ext>
            </a:extLst>
          </p:cNvPr>
          <p:cNvGrpSpPr/>
          <p:nvPr userDrawn="1"/>
        </p:nvGrpSpPr>
        <p:grpSpPr>
          <a:xfrm>
            <a:off x="-756962" y="-792068"/>
            <a:ext cx="13705925" cy="8442136"/>
            <a:chOff x="-755188" y="-1013696"/>
            <a:chExt cx="13705925" cy="8442136"/>
          </a:xfrm>
        </p:grpSpPr>
        <p:sp>
          <p:nvSpPr>
            <p:cNvPr id="5" name="Freeform: Shape 4">
              <a:extLst>
                <a:ext uri="{FF2B5EF4-FFF2-40B4-BE49-F238E27FC236}">
                  <a16:creationId xmlns:a16="http://schemas.microsoft.com/office/drawing/2014/main" id="{05B32E07-A5EC-4594-8A85-D7DBCA62C8DE}"/>
                </a:ext>
              </a:extLst>
            </p:cNvPr>
            <p:cNvSpPr/>
            <p:nvPr/>
          </p:nvSpPr>
          <p:spPr>
            <a:xfrm flipH="1" flipV="1">
              <a:off x="-755188" y="-1013696"/>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1">
                    <a:lumMod val="40000"/>
                    <a:lumOff val="6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6" name="Freeform: Shape 5">
              <a:extLst>
                <a:ext uri="{FF2B5EF4-FFF2-40B4-BE49-F238E27FC236}">
                  <a16:creationId xmlns:a16="http://schemas.microsoft.com/office/drawing/2014/main" id="{FF8CDEE2-6AE1-44A6-8EEF-A0630A90294F}"/>
                </a:ext>
              </a:extLst>
            </p:cNvPr>
            <p:cNvSpPr/>
            <p:nvPr/>
          </p:nvSpPr>
          <p:spPr>
            <a:xfrm>
              <a:off x="3534927" y="98812"/>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grpSp>
      <p:sp>
        <p:nvSpPr>
          <p:cNvPr id="7" name="Rectangle 6">
            <a:extLst>
              <a:ext uri="{FF2B5EF4-FFF2-40B4-BE49-F238E27FC236}">
                <a16:creationId xmlns:a16="http://schemas.microsoft.com/office/drawing/2014/main" id="{B853A5FA-9F43-48CF-9DEF-6F452C2B7739}"/>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24774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901C915-E65E-4E8A-BE91-385D5355BF7C}"/>
              </a:ext>
            </a:extLst>
          </p:cNvPr>
          <p:cNvSpPr>
            <a:spLocks noGrp="1"/>
          </p:cNvSpPr>
          <p:nvPr>
            <p:ph type="pic" sz="quarter" idx="12"/>
          </p:nvPr>
        </p:nvSpPr>
        <p:spPr>
          <a:xfrm>
            <a:off x="3140696" y="1536570"/>
            <a:ext cx="7426752" cy="2427402"/>
          </a:xfrm>
          <a:prstGeom prst="roundRect">
            <a:avLst>
              <a:gd name="adj" fmla="val 13320"/>
            </a:avLst>
          </a:prstGeom>
          <a:solidFill>
            <a:schemeClr val="bg1">
              <a:lumMod val="85000"/>
              <a:alpha val="10000"/>
            </a:schemeClr>
          </a:solidFill>
          <a:ln w="28575">
            <a:solidFill>
              <a:schemeClr val="bg1"/>
            </a:solidFill>
          </a:ln>
          <a:effectLst>
            <a:outerShdw blurRad="1270000" dist="1181100" dir="2700000" sx="87000" sy="87000" algn="tl" rotWithShape="0">
              <a:prstClr val="black">
                <a:alpha val="25000"/>
              </a:prstClr>
            </a:outerShdw>
          </a:effectLst>
          <a:scene3d>
            <a:camera prst="perspectiveLeft">
              <a:rot lat="20999999" lon="1200000" rev="0"/>
            </a:camera>
            <a:lightRig rig="threePt" dir="t"/>
          </a:scene3d>
          <a:sp3d/>
        </p:spPr>
        <p:txBody>
          <a:bodyPr wrap="square">
            <a:noAutofit/>
          </a:bodyPr>
          <a:lstStyle>
            <a:lvl1pPr marL="0" indent="0" algn="ctr">
              <a:buNone/>
              <a:defRPr sz="1800">
                <a:solidFill>
                  <a:schemeClr val="bg1">
                    <a:lumMod val="65000"/>
                  </a:schemeClr>
                </a:solidFill>
              </a:defRPr>
            </a:lvl1pPr>
          </a:lstStyle>
          <a:p>
            <a:endParaRPr lang="id-ID" dirty="0"/>
          </a:p>
        </p:txBody>
      </p:sp>
      <p:sp>
        <p:nvSpPr>
          <p:cNvPr id="4" name="Picture Placeholder 3">
            <a:extLst>
              <a:ext uri="{FF2B5EF4-FFF2-40B4-BE49-F238E27FC236}">
                <a16:creationId xmlns:a16="http://schemas.microsoft.com/office/drawing/2014/main" id="{183C6059-F30A-46A0-8414-32B54BB26623}"/>
              </a:ext>
            </a:extLst>
          </p:cNvPr>
          <p:cNvSpPr>
            <a:spLocks noGrp="1"/>
          </p:cNvSpPr>
          <p:nvPr>
            <p:ph type="pic" sz="quarter" idx="11"/>
          </p:nvPr>
        </p:nvSpPr>
        <p:spPr>
          <a:xfrm>
            <a:off x="2014192" y="895546"/>
            <a:ext cx="3223967" cy="2045617"/>
          </a:xfrm>
          <a:prstGeom prst="roundRect">
            <a:avLst>
              <a:gd name="adj" fmla="val 13320"/>
            </a:avLst>
          </a:prstGeom>
          <a:solidFill>
            <a:schemeClr val="bg1">
              <a:lumMod val="85000"/>
              <a:alpha val="10000"/>
            </a:schemeClr>
          </a:solidFill>
          <a:ln w="28575">
            <a:solidFill>
              <a:schemeClr val="bg1"/>
            </a:solidFill>
          </a:ln>
          <a:effectLst>
            <a:outerShdw blurRad="1270000" dist="1181100" dir="2700000" sx="87000" sy="87000" algn="tl" rotWithShape="0">
              <a:prstClr val="black">
                <a:alpha val="40000"/>
              </a:prstClr>
            </a:outerShdw>
          </a:effectLst>
          <a:scene3d>
            <a:camera prst="perspectiveLeft">
              <a:rot lat="20999999" lon="1200000" rev="0"/>
            </a:camera>
            <a:lightRig rig="threePt" dir="t"/>
          </a:scene3d>
          <a:sp3d/>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66291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4" grpId="1"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C1CDA7D-8606-4E09-9E8E-96F43EAE6597}"/>
              </a:ext>
            </a:extLst>
          </p:cNvPr>
          <p:cNvSpPr>
            <a:spLocks noGrp="1"/>
          </p:cNvSpPr>
          <p:nvPr>
            <p:ph type="pic" sz="quarter" idx="11"/>
          </p:nvPr>
        </p:nvSpPr>
        <p:spPr>
          <a:xfrm>
            <a:off x="457200" y="457200"/>
            <a:ext cx="112776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935352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78BDF6DD-094D-4B8C-A894-72755C76AC73}"/>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61B41171-4219-42BE-BF09-362CB2E1B27E}"/>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3" name="Freeform: Shape 12">
            <a:extLst>
              <a:ext uri="{FF2B5EF4-FFF2-40B4-BE49-F238E27FC236}">
                <a16:creationId xmlns:a16="http://schemas.microsoft.com/office/drawing/2014/main" id="{F9081F6B-3107-4E70-9CAA-9AE6F7A84CF0}"/>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 name="Picture Placeholder 7">
            <a:extLst>
              <a:ext uri="{FF2B5EF4-FFF2-40B4-BE49-F238E27FC236}">
                <a16:creationId xmlns:a16="http://schemas.microsoft.com/office/drawing/2014/main" id="{60BC37AE-B4F0-4E60-B22A-1A216B9F738B}"/>
              </a:ext>
            </a:extLst>
          </p:cNvPr>
          <p:cNvSpPr>
            <a:spLocks noGrp="1"/>
          </p:cNvSpPr>
          <p:nvPr>
            <p:ph type="pic" sz="quarter" idx="13"/>
          </p:nvPr>
        </p:nvSpPr>
        <p:spPr>
          <a:xfrm>
            <a:off x="5316091" y="2139663"/>
            <a:ext cx="1051614"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A2BFD16A-5EE9-4A8F-AE31-0B614B20CD74}"/>
              </a:ext>
            </a:extLst>
          </p:cNvPr>
          <p:cNvSpPr>
            <a:spLocks noGrp="1"/>
          </p:cNvSpPr>
          <p:nvPr>
            <p:ph type="pic" sz="quarter" idx="14"/>
          </p:nvPr>
        </p:nvSpPr>
        <p:spPr>
          <a:xfrm>
            <a:off x="5316091" y="3682713"/>
            <a:ext cx="1051614"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Picture Placeholder 3">
            <a:extLst>
              <a:ext uri="{FF2B5EF4-FFF2-40B4-BE49-F238E27FC236}">
                <a16:creationId xmlns:a16="http://schemas.microsoft.com/office/drawing/2014/main" id="{5B5D4E23-634A-46A9-9A26-63A410824D6B}"/>
              </a:ext>
            </a:extLst>
          </p:cNvPr>
          <p:cNvSpPr>
            <a:spLocks noGrp="1"/>
          </p:cNvSpPr>
          <p:nvPr>
            <p:ph type="pic" sz="quarter" idx="11"/>
          </p:nvPr>
        </p:nvSpPr>
        <p:spPr>
          <a:xfrm>
            <a:off x="8848725" y="0"/>
            <a:ext cx="3343275"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1859277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02598D4-A89F-4CF3-AFA9-C97A49A9F0F0}"/>
              </a:ext>
            </a:extLst>
          </p:cNvPr>
          <p:cNvSpPr>
            <a:spLocks noGrp="1"/>
          </p:cNvSpPr>
          <p:nvPr>
            <p:ph type="pic" sz="quarter" idx="11"/>
          </p:nvPr>
        </p:nvSpPr>
        <p:spPr>
          <a:xfrm>
            <a:off x="0" y="2398746"/>
            <a:ext cx="12192000" cy="4459254"/>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3" y="892518"/>
                  <a:pt x="7403327" y="949718"/>
                </a:cubicBezTo>
                <a:cubicBezTo>
                  <a:pt x="8935637" y="990339"/>
                  <a:pt x="10216586" y="595135"/>
                  <a:pt x="11610713" y="173764"/>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614384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72525F8-243B-45ED-9E6B-4FDCD63AFBBE}"/>
              </a:ext>
            </a:extLst>
          </p:cNvPr>
          <p:cNvSpPr>
            <a:spLocks noGrp="1"/>
          </p:cNvSpPr>
          <p:nvPr>
            <p:ph type="pic" sz="quarter" idx="15"/>
          </p:nvPr>
        </p:nvSpPr>
        <p:spPr>
          <a:xfrm>
            <a:off x="3801819" y="4617940"/>
            <a:ext cx="1643754" cy="1643752"/>
          </a:xfrm>
          <a:custGeom>
            <a:avLst/>
            <a:gdLst>
              <a:gd name="connsiteX0" fmla="*/ 821877 w 1643754"/>
              <a:gd name="connsiteY0" fmla="*/ 0 h 1643752"/>
              <a:gd name="connsiteX1" fmla="*/ 1643754 w 1643754"/>
              <a:gd name="connsiteY1" fmla="*/ 821876 h 1643752"/>
              <a:gd name="connsiteX2" fmla="*/ 821877 w 1643754"/>
              <a:gd name="connsiteY2" fmla="*/ 1643752 h 1643752"/>
              <a:gd name="connsiteX3" fmla="*/ 0 w 1643754"/>
              <a:gd name="connsiteY3" fmla="*/ 821876 h 1643752"/>
              <a:gd name="connsiteX4" fmla="*/ 821877 w 1643754"/>
              <a:gd name="connsiteY4" fmla="*/ 0 h 1643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754" h="1643752">
                <a:moveTo>
                  <a:pt x="821877" y="0"/>
                </a:moveTo>
                <a:cubicBezTo>
                  <a:pt x="1275787" y="0"/>
                  <a:pt x="1643754" y="367966"/>
                  <a:pt x="1643754" y="821876"/>
                </a:cubicBezTo>
                <a:cubicBezTo>
                  <a:pt x="1643754" y="1275786"/>
                  <a:pt x="1275787" y="1643752"/>
                  <a:pt x="821877" y="1643752"/>
                </a:cubicBezTo>
                <a:cubicBezTo>
                  <a:pt x="367967" y="1643752"/>
                  <a:pt x="0" y="1275786"/>
                  <a:pt x="0" y="821876"/>
                </a:cubicBezTo>
                <a:cubicBezTo>
                  <a:pt x="0" y="367966"/>
                  <a:pt x="367967" y="0"/>
                  <a:pt x="82187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41EA0399-0B3B-42B3-936B-51F9A15C04B7}"/>
              </a:ext>
            </a:extLst>
          </p:cNvPr>
          <p:cNvSpPr>
            <a:spLocks noGrp="1"/>
          </p:cNvSpPr>
          <p:nvPr>
            <p:ph type="pic" sz="quarter" idx="14"/>
          </p:nvPr>
        </p:nvSpPr>
        <p:spPr>
          <a:xfrm>
            <a:off x="7126664" y="3458903"/>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FAF374B3-3AE1-4128-A3E0-4E56FB0E0AB8}"/>
              </a:ext>
            </a:extLst>
          </p:cNvPr>
          <p:cNvSpPr>
            <a:spLocks noGrp="1"/>
          </p:cNvSpPr>
          <p:nvPr>
            <p:ph type="pic" sz="quarter" idx="13"/>
          </p:nvPr>
        </p:nvSpPr>
        <p:spPr>
          <a:xfrm>
            <a:off x="1138923" y="996492"/>
            <a:ext cx="2491622" cy="2491622"/>
          </a:xfrm>
          <a:custGeom>
            <a:avLst/>
            <a:gdLst>
              <a:gd name="connsiteX0" fmla="*/ 1245811 w 2491622"/>
              <a:gd name="connsiteY0" fmla="*/ 0 h 2491622"/>
              <a:gd name="connsiteX1" fmla="*/ 2491622 w 2491622"/>
              <a:gd name="connsiteY1" fmla="*/ 1245811 h 2491622"/>
              <a:gd name="connsiteX2" fmla="*/ 1245811 w 2491622"/>
              <a:gd name="connsiteY2" fmla="*/ 2491622 h 2491622"/>
              <a:gd name="connsiteX3" fmla="*/ 0 w 2491622"/>
              <a:gd name="connsiteY3" fmla="*/ 1245811 h 2491622"/>
              <a:gd name="connsiteX4" fmla="*/ 1245811 w 2491622"/>
              <a:gd name="connsiteY4" fmla="*/ 0 h 2491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622" h="2491622">
                <a:moveTo>
                  <a:pt x="1245811" y="0"/>
                </a:moveTo>
                <a:cubicBezTo>
                  <a:pt x="1933853" y="0"/>
                  <a:pt x="2491622" y="557769"/>
                  <a:pt x="2491622" y="1245811"/>
                </a:cubicBezTo>
                <a:cubicBezTo>
                  <a:pt x="2491622" y="1933853"/>
                  <a:pt x="1933853" y="2491622"/>
                  <a:pt x="1245811" y="2491622"/>
                </a:cubicBezTo>
                <a:cubicBezTo>
                  <a:pt x="557769" y="2491622"/>
                  <a:pt x="0" y="1933853"/>
                  <a:pt x="0" y="1245811"/>
                </a:cubicBezTo>
                <a:cubicBezTo>
                  <a:pt x="0" y="557769"/>
                  <a:pt x="557769" y="0"/>
                  <a:pt x="1245811"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5338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8" grpId="0" animBg="1"/>
      <p:bldP spid="8" grpId="1" animBg="1"/>
      <p:bldP spid="6" grpId="0" animBg="1"/>
      <p:bldP spid="6" grpId="1"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96FEBC0-A105-4240-8C9B-93FB635E30B1}"/>
              </a:ext>
            </a:extLst>
          </p:cNvPr>
          <p:cNvSpPr>
            <a:spLocks noGrp="1"/>
          </p:cNvSpPr>
          <p:nvPr>
            <p:ph type="pic" sz="quarter" idx="16"/>
          </p:nvPr>
        </p:nvSpPr>
        <p:spPr>
          <a:xfrm>
            <a:off x="2611980"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A768AA11-4EC0-4B99-ACF5-6555A6F0728B}"/>
              </a:ext>
            </a:extLst>
          </p:cNvPr>
          <p:cNvSpPr>
            <a:spLocks noGrp="1"/>
          </p:cNvSpPr>
          <p:nvPr>
            <p:ph type="pic" sz="quarter" idx="15"/>
          </p:nvPr>
        </p:nvSpPr>
        <p:spPr>
          <a:xfrm>
            <a:off x="4106327"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CB2E8011-5A78-403B-BE98-3B24CD5E9E03}"/>
              </a:ext>
            </a:extLst>
          </p:cNvPr>
          <p:cNvSpPr>
            <a:spLocks noGrp="1"/>
          </p:cNvSpPr>
          <p:nvPr>
            <p:ph type="pic" sz="quarter" idx="14"/>
          </p:nvPr>
        </p:nvSpPr>
        <p:spPr>
          <a:xfrm>
            <a:off x="7217790" y="1240216"/>
            <a:ext cx="2925451" cy="2925451"/>
          </a:xfrm>
          <a:custGeom>
            <a:avLst/>
            <a:gdLst>
              <a:gd name="connsiteX0" fmla="*/ 1462725 w 2925451"/>
              <a:gd name="connsiteY0" fmla="*/ 0 h 2925451"/>
              <a:gd name="connsiteX1" fmla="*/ 2925451 w 2925451"/>
              <a:gd name="connsiteY1" fmla="*/ 1462726 h 2925451"/>
              <a:gd name="connsiteX2" fmla="*/ 1462725 w 2925451"/>
              <a:gd name="connsiteY2" fmla="*/ 2925451 h 2925451"/>
              <a:gd name="connsiteX3" fmla="*/ 0 w 2925451"/>
              <a:gd name="connsiteY3" fmla="*/ 1462726 h 2925451"/>
              <a:gd name="connsiteX4" fmla="*/ 1462725 w 2925451"/>
              <a:gd name="connsiteY4" fmla="*/ 0 h 292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451" h="2925451">
                <a:moveTo>
                  <a:pt x="1462725" y="0"/>
                </a:moveTo>
                <a:cubicBezTo>
                  <a:pt x="2270566" y="0"/>
                  <a:pt x="2925451" y="654885"/>
                  <a:pt x="2925451" y="1462726"/>
                </a:cubicBezTo>
                <a:cubicBezTo>
                  <a:pt x="2925451" y="2270566"/>
                  <a:pt x="2270566" y="2925451"/>
                  <a:pt x="1462725" y="2925451"/>
                </a:cubicBezTo>
                <a:cubicBezTo>
                  <a:pt x="654885" y="2925451"/>
                  <a:pt x="0" y="2270566"/>
                  <a:pt x="0" y="1462726"/>
                </a:cubicBezTo>
                <a:cubicBezTo>
                  <a:pt x="0" y="654885"/>
                  <a:pt x="654885" y="0"/>
                  <a:pt x="146272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2FB96358-01FC-4CD8-B16C-A12A511BAE30}"/>
              </a:ext>
            </a:extLst>
          </p:cNvPr>
          <p:cNvSpPr>
            <a:spLocks noGrp="1"/>
          </p:cNvSpPr>
          <p:nvPr>
            <p:ph type="pic" sz="quarter" idx="13"/>
          </p:nvPr>
        </p:nvSpPr>
        <p:spPr>
          <a:xfrm>
            <a:off x="2876860" y="328559"/>
            <a:ext cx="1981343" cy="1981343"/>
          </a:xfrm>
          <a:custGeom>
            <a:avLst/>
            <a:gdLst>
              <a:gd name="connsiteX0" fmla="*/ 990672 w 1981343"/>
              <a:gd name="connsiteY0" fmla="*/ 0 h 1981343"/>
              <a:gd name="connsiteX1" fmla="*/ 1981343 w 1981343"/>
              <a:gd name="connsiteY1" fmla="*/ 990672 h 1981343"/>
              <a:gd name="connsiteX2" fmla="*/ 990672 w 1981343"/>
              <a:gd name="connsiteY2" fmla="*/ 1981343 h 1981343"/>
              <a:gd name="connsiteX3" fmla="*/ 0 w 1981343"/>
              <a:gd name="connsiteY3" fmla="*/ 990672 h 1981343"/>
              <a:gd name="connsiteX4" fmla="*/ 990672 w 1981343"/>
              <a:gd name="connsiteY4" fmla="*/ 0 h 1981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343" h="1981343">
                <a:moveTo>
                  <a:pt x="990672" y="0"/>
                </a:moveTo>
                <a:cubicBezTo>
                  <a:pt x="1537804" y="0"/>
                  <a:pt x="1981343" y="443539"/>
                  <a:pt x="1981343" y="990672"/>
                </a:cubicBezTo>
                <a:cubicBezTo>
                  <a:pt x="1981343" y="1537804"/>
                  <a:pt x="1537804" y="1981343"/>
                  <a:pt x="990672" y="1981343"/>
                </a:cubicBezTo>
                <a:cubicBezTo>
                  <a:pt x="443539" y="1981343"/>
                  <a:pt x="0" y="1537804"/>
                  <a:pt x="0" y="990672"/>
                </a:cubicBezTo>
                <a:cubicBezTo>
                  <a:pt x="0" y="443539"/>
                  <a:pt x="443539" y="0"/>
                  <a:pt x="99067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33975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9"/>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3"/>
                                        </p:tgtEl>
                                        <p:attrNameLst>
                                          <p:attrName>style.visibility</p:attrName>
                                        </p:attrNameLst>
                                      </p:cBhvr>
                                      <p:to>
                                        <p:strVal val="visible"/>
                                      </p:to>
                                    </p:set>
                                    <p:animEffect transition="in" filter="strips(downLeft)">
                                      <p:cBhvr>
                                        <p:cTn id="17" dur="500"/>
                                        <p:tgtEl>
                                          <p:spTgt spid="13"/>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3"/>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1" grpId="0" animBg="1"/>
      <p:bldP spid="11" grpId="1" animBg="1"/>
      <p:bldP spid="9" grpId="0" animBg="1"/>
      <p:bldP spid="9" grpId="1" animBg="1"/>
      <p:bldP spid="7" grpId="0" animBg="1"/>
      <p:bldP spid="7"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F60216E-B11B-4880-A1A2-D9885F34369F}"/>
              </a:ext>
            </a:extLst>
          </p:cNvPr>
          <p:cNvSpPr>
            <a:spLocks noGrp="1"/>
          </p:cNvSpPr>
          <p:nvPr>
            <p:ph type="pic" sz="quarter" idx="12"/>
          </p:nvPr>
        </p:nvSpPr>
        <p:spPr>
          <a:xfrm>
            <a:off x="6279508" y="2649725"/>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D12937F7-9375-46D5-957B-2854D24696F0}"/>
              </a:ext>
            </a:extLst>
          </p:cNvPr>
          <p:cNvSpPr>
            <a:spLocks noGrp="1"/>
          </p:cNvSpPr>
          <p:nvPr>
            <p:ph type="pic" sz="quarter" idx="11"/>
          </p:nvPr>
        </p:nvSpPr>
        <p:spPr>
          <a:xfrm>
            <a:off x="-1119569" y="-1255428"/>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84635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2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E1910F0B-14D5-4F0F-8261-E90A406F9A58}"/>
              </a:ext>
            </a:extLst>
          </p:cNvPr>
          <p:cNvSpPr>
            <a:spLocks noGrp="1"/>
          </p:cNvSpPr>
          <p:nvPr>
            <p:ph type="pic" sz="quarter" idx="13"/>
          </p:nvPr>
        </p:nvSpPr>
        <p:spPr>
          <a:xfrm>
            <a:off x="6095999"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DDFA9805-D27A-4B1F-8BBD-3B4D88DC6D61}"/>
              </a:ext>
            </a:extLst>
          </p:cNvPr>
          <p:cNvSpPr>
            <a:spLocks noGrp="1"/>
          </p:cNvSpPr>
          <p:nvPr>
            <p:ph type="pic" sz="quarter" idx="14"/>
          </p:nvPr>
        </p:nvSpPr>
        <p:spPr>
          <a:xfrm>
            <a:off x="8128000"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8" name="Picture Placeholder 17">
            <a:extLst>
              <a:ext uri="{FF2B5EF4-FFF2-40B4-BE49-F238E27FC236}">
                <a16:creationId xmlns:a16="http://schemas.microsoft.com/office/drawing/2014/main" id="{4EA2B6BC-F2BC-4392-8BC6-A5A1C7B56139}"/>
              </a:ext>
            </a:extLst>
          </p:cNvPr>
          <p:cNvSpPr>
            <a:spLocks noGrp="1"/>
          </p:cNvSpPr>
          <p:nvPr>
            <p:ph type="pic" sz="quarter" idx="15"/>
          </p:nvPr>
        </p:nvSpPr>
        <p:spPr>
          <a:xfrm>
            <a:off x="10160000"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9308E3E6-66FF-4FB1-9A60-557CDA4069C6}"/>
              </a:ext>
            </a:extLst>
          </p:cNvPr>
          <p:cNvSpPr>
            <a:spLocks noGrp="1"/>
          </p:cNvSpPr>
          <p:nvPr>
            <p:ph type="pic" sz="quarter" idx="12"/>
          </p:nvPr>
        </p:nvSpPr>
        <p:spPr>
          <a:xfrm>
            <a:off x="4063999" y="2413001"/>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78F9F41C-9553-41E9-982D-1D17167C92C1}"/>
              </a:ext>
            </a:extLst>
          </p:cNvPr>
          <p:cNvSpPr>
            <a:spLocks noGrp="1"/>
          </p:cNvSpPr>
          <p:nvPr>
            <p:ph type="pic" sz="quarter" idx="11"/>
          </p:nvPr>
        </p:nvSpPr>
        <p:spPr>
          <a:xfrm>
            <a:off x="-1" y="2413001"/>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0" name="Picture Placeholder 19">
            <a:extLst>
              <a:ext uri="{FF2B5EF4-FFF2-40B4-BE49-F238E27FC236}">
                <a16:creationId xmlns:a16="http://schemas.microsoft.com/office/drawing/2014/main" id="{F2230E21-1D1D-4EE4-997B-36B91D78689C}"/>
              </a:ext>
            </a:extLst>
          </p:cNvPr>
          <p:cNvSpPr>
            <a:spLocks noGrp="1"/>
          </p:cNvSpPr>
          <p:nvPr>
            <p:ph type="pic" sz="quarter" idx="16"/>
          </p:nvPr>
        </p:nvSpPr>
        <p:spPr>
          <a:xfrm>
            <a:off x="1690569" y="1819277"/>
            <a:ext cx="3219448" cy="3219448"/>
          </a:xfrm>
          <a:prstGeom prst="roundRect">
            <a:avLst>
              <a:gd name="adj" fmla="val 20809"/>
            </a:avLst>
          </a:prstGeom>
          <a:solidFill>
            <a:schemeClr val="bg1">
              <a:lumMod val="85000"/>
              <a:alpha val="10000"/>
            </a:schemeClr>
          </a:solidFill>
          <a:ln w="50800">
            <a:solidFill>
              <a:schemeClr val="bg1"/>
            </a:solidFill>
          </a:ln>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77500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5"/>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16"/>
                                        </p:tgtEl>
                                        <p:attrNameLst>
                                          <p:attrName>style.visibility</p:attrName>
                                        </p:attrNameLst>
                                      </p:cBhvr>
                                      <p:to>
                                        <p:strVal val="visible"/>
                                      </p:to>
                                    </p:set>
                                    <p:animEffect transition="in" filter="strips(downLeft)">
                                      <p:cBhvr>
                                        <p:cTn id="22" dur="500"/>
                                        <p:tgtEl>
                                          <p:spTgt spid="16"/>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16"/>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17"/>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7" grpId="0" animBg="1"/>
      <p:bldP spid="17" grpId="1" animBg="1"/>
      <p:bldP spid="18" grpId="0" animBg="1"/>
      <p:bldP spid="18" grpId="1" animBg="1"/>
      <p:bldP spid="15" grpId="0" animBg="1"/>
      <p:bldP spid="15" grpId="1" animBg="1"/>
      <p:bldP spid="14" grpId="0" animBg="1"/>
      <p:bldP spid="14" grpId="1" animBg="1"/>
      <p:bldP spid="20" grpId="0" animBg="1"/>
      <p:bldP spid="20" grpId="1"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F12C9DCA-AB8A-4F30-9F28-95953397B40D}"/>
              </a:ext>
            </a:extLst>
          </p:cNvPr>
          <p:cNvSpPr>
            <a:spLocks noGrp="1"/>
          </p:cNvSpPr>
          <p:nvPr>
            <p:ph type="pic" sz="quarter" idx="16"/>
          </p:nvPr>
        </p:nvSpPr>
        <p:spPr>
          <a:xfrm>
            <a:off x="0" y="4038008"/>
            <a:ext cx="3667125" cy="2819992"/>
          </a:xfrm>
          <a:custGeom>
            <a:avLst/>
            <a:gdLst>
              <a:gd name="connsiteX0" fmla="*/ 0 w 3667125"/>
              <a:gd name="connsiteY0" fmla="*/ 0 h 2819992"/>
              <a:gd name="connsiteX1" fmla="*/ 3076280 w 3667125"/>
              <a:gd name="connsiteY1" fmla="*/ 0 h 2819992"/>
              <a:gd name="connsiteX2" fmla="*/ 3667125 w 3667125"/>
              <a:gd name="connsiteY2" fmla="*/ 590845 h 2819992"/>
              <a:gd name="connsiteX3" fmla="*/ 3667125 w 3667125"/>
              <a:gd name="connsiteY3" fmla="*/ 2819992 h 2819992"/>
              <a:gd name="connsiteX4" fmla="*/ 0 w 3667125"/>
              <a:gd name="connsiteY4" fmla="*/ 2819992 h 2819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25" h="2819992">
                <a:moveTo>
                  <a:pt x="0" y="0"/>
                </a:moveTo>
                <a:lnTo>
                  <a:pt x="3076280" y="0"/>
                </a:lnTo>
                <a:cubicBezTo>
                  <a:pt x="3402595" y="0"/>
                  <a:pt x="3667125" y="264530"/>
                  <a:pt x="3667125" y="590845"/>
                </a:cubicBezTo>
                <a:lnTo>
                  <a:pt x="3667125" y="2819992"/>
                </a:lnTo>
                <a:lnTo>
                  <a:pt x="0" y="2819992"/>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4C3ECE05-C7E0-4E9F-BE7B-581DD3DB3D4D}"/>
              </a:ext>
            </a:extLst>
          </p:cNvPr>
          <p:cNvSpPr>
            <a:spLocks noGrp="1"/>
          </p:cNvSpPr>
          <p:nvPr>
            <p:ph type="pic" sz="quarter" idx="15"/>
          </p:nvPr>
        </p:nvSpPr>
        <p:spPr>
          <a:xfrm>
            <a:off x="6105287" y="5104924"/>
            <a:ext cx="1854042" cy="1238726"/>
          </a:xfrm>
          <a:custGeom>
            <a:avLst/>
            <a:gdLst>
              <a:gd name="connsiteX0" fmla="*/ 223999 w 1854042"/>
              <a:gd name="connsiteY0" fmla="*/ 0 h 1238726"/>
              <a:gd name="connsiteX1" fmla="*/ 1630043 w 1854042"/>
              <a:gd name="connsiteY1" fmla="*/ 0 h 1238726"/>
              <a:gd name="connsiteX2" fmla="*/ 1854042 w 1854042"/>
              <a:gd name="connsiteY2" fmla="*/ 223999 h 1238726"/>
              <a:gd name="connsiteX3" fmla="*/ 1854042 w 1854042"/>
              <a:gd name="connsiteY3" fmla="*/ 1014727 h 1238726"/>
              <a:gd name="connsiteX4" fmla="*/ 1630043 w 1854042"/>
              <a:gd name="connsiteY4" fmla="*/ 1238726 h 1238726"/>
              <a:gd name="connsiteX5" fmla="*/ 223999 w 1854042"/>
              <a:gd name="connsiteY5" fmla="*/ 1238726 h 1238726"/>
              <a:gd name="connsiteX6" fmla="*/ 0 w 1854042"/>
              <a:gd name="connsiteY6" fmla="*/ 1014727 h 1238726"/>
              <a:gd name="connsiteX7" fmla="*/ 0 w 1854042"/>
              <a:gd name="connsiteY7" fmla="*/ 223999 h 1238726"/>
              <a:gd name="connsiteX8" fmla="*/ 223999 w 1854042"/>
              <a:gd name="connsiteY8" fmla="*/ 0 h 123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42" h="1238726">
                <a:moveTo>
                  <a:pt x="223999" y="0"/>
                </a:moveTo>
                <a:lnTo>
                  <a:pt x="1630043" y="0"/>
                </a:lnTo>
                <a:cubicBezTo>
                  <a:pt x="1753754" y="0"/>
                  <a:pt x="1854042" y="100288"/>
                  <a:pt x="1854042" y="223999"/>
                </a:cubicBezTo>
                <a:lnTo>
                  <a:pt x="1854042" y="1014727"/>
                </a:lnTo>
                <a:cubicBezTo>
                  <a:pt x="1854042" y="1138438"/>
                  <a:pt x="1753754" y="1238726"/>
                  <a:pt x="1630043" y="1238726"/>
                </a:cubicBezTo>
                <a:lnTo>
                  <a:pt x="223999" y="1238726"/>
                </a:lnTo>
                <a:cubicBezTo>
                  <a:pt x="100288" y="1238726"/>
                  <a:pt x="0" y="1138438"/>
                  <a:pt x="0" y="1014727"/>
                </a:cubicBezTo>
                <a:lnTo>
                  <a:pt x="0" y="223999"/>
                </a:lnTo>
                <a:cubicBezTo>
                  <a:pt x="0" y="100288"/>
                  <a:pt x="100288" y="0"/>
                  <a:pt x="223999"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C0403CB0-4BD1-4FED-A458-E902ACBA7329}"/>
              </a:ext>
            </a:extLst>
          </p:cNvPr>
          <p:cNvSpPr>
            <a:spLocks noGrp="1"/>
          </p:cNvSpPr>
          <p:nvPr>
            <p:ph type="pic" sz="quarter" idx="14"/>
          </p:nvPr>
        </p:nvSpPr>
        <p:spPr>
          <a:xfrm>
            <a:off x="2623899" y="3032286"/>
            <a:ext cx="3481388" cy="2072639"/>
          </a:xfrm>
          <a:custGeom>
            <a:avLst/>
            <a:gdLst>
              <a:gd name="connsiteX0" fmla="*/ 374795 w 3481388"/>
              <a:gd name="connsiteY0" fmla="*/ 0 h 2072639"/>
              <a:gd name="connsiteX1" fmla="*/ 3106593 w 3481388"/>
              <a:gd name="connsiteY1" fmla="*/ 0 h 2072639"/>
              <a:gd name="connsiteX2" fmla="*/ 3481388 w 3481388"/>
              <a:gd name="connsiteY2" fmla="*/ 374795 h 2072639"/>
              <a:gd name="connsiteX3" fmla="*/ 3481388 w 3481388"/>
              <a:gd name="connsiteY3" fmla="*/ 1697844 h 2072639"/>
              <a:gd name="connsiteX4" fmla="*/ 3106593 w 3481388"/>
              <a:gd name="connsiteY4" fmla="*/ 2072639 h 2072639"/>
              <a:gd name="connsiteX5" fmla="*/ 374795 w 3481388"/>
              <a:gd name="connsiteY5" fmla="*/ 2072639 h 2072639"/>
              <a:gd name="connsiteX6" fmla="*/ 0 w 3481388"/>
              <a:gd name="connsiteY6" fmla="*/ 1697844 h 2072639"/>
              <a:gd name="connsiteX7" fmla="*/ 0 w 3481388"/>
              <a:gd name="connsiteY7" fmla="*/ 374795 h 2072639"/>
              <a:gd name="connsiteX8" fmla="*/ 374795 w 3481388"/>
              <a:gd name="connsiteY8" fmla="*/ 0 h 207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1388" h="2072639">
                <a:moveTo>
                  <a:pt x="374795" y="0"/>
                </a:moveTo>
                <a:lnTo>
                  <a:pt x="3106593" y="0"/>
                </a:lnTo>
                <a:cubicBezTo>
                  <a:pt x="3313587" y="0"/>
                  <a:pt x="3481388" y="167801"/>
                  <a:pt x="3481388" y="374795"/>
                </a:cubicBezTo>
                <a:lnTo>
                  <a:pt x="3481388" y="1697844"/>
                </a:lnTo>
                <a:cubicBezTo>
                  <a:pt x="3481388" y="1904838"/>
                  <a:pt x="3313587" y="2072639"/>
                  <a:pt x="3106593" y="2072639"/>
                </a:cubicBezTo>
                <a:lnTo>
                  <a:pt x="374795" y="2072639"/>
                </a:lnTo>
                <a:cubicBezTo>
                  <a:pt x="167801" y="2072639"/>
                  <a:pt x="0" y="1904838"/>
                  <a:pt x="0" y="1697844"/>
                </a:cubicBezTo>
                <a:lnTo>
                  <a:pt x="0" y="374795"/>
                </a:lnTo>
                <a:cubicBezTo>
                  <a:pt x="0" y="167801"/>
                  <a:pt x="167801" y="0"/>
                  <a:pt x="37479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9028276C-24E9-4568-8C51-3BE6EEE3B54A}"/>
              </a:ext>
            </a:extLst>
          </p:cNvPr>
          <p:cNvSpPr>
            <a:spLocks noGrp="1"/>
          </p:cNvSpPr>
          <p:nvPr>
            <p:ph type="pic" sz="quarter" idx="13"/>
          </p:nvPr>
        </p:nvSpPr>
        <p:spPr>
          <a:xfrm>
            <a:off x="6105287" y="514350"/>
            <a:ext cx="3586640" cy="2517935"/>
          </a:xfrm>
          <a:custGeom>
            <a:avLst/>
            <a:gdLst>
              <a:gd name="connsiteX0" fmla="*/ 417222 w 3586640"/>
              <a:gd name="connsiteY0" fmla="*/ 0 h 2517935"/>
              <a:gd name="connsiteX1" fmla="*/ 3169418 w 3586640"/>
              <a:gd name="connsiteY1" fmla="*/ 0 h 2517935"/>
              <a:gd name="connsiteX2" fmla="*/ 3586640 w 3586640"/>
              <a:gd name="connsiteY2" fmla="*/ 417222 h 2517935"/>
              <a:gd name="connsiteX3" fmla="*/ 3586640 w 3586640"/>
              <a:gd name="connsiteY3" fmla="*/ 2100713 h 2517935"/>
              <a:gd name="connsiteX4" fmla="*/ 3169418 w 3586640"/>
              <a:gd name="connsiteY4" fmla="*/ 2517935 h 2517935"/>
              <a:gd name="connsiteX5" fmla="*/ 417222 w 3586640"/>
              <a:gd name="connsiteY5" fmla="*/ 2517935 h 2517935"/>
              <a:gd name="connsiteX6" fmla="*/ 0 w 3586640"/>
              <a:gd name="connsiteY6" fmla="*/ 2100713 h 2517935"/>
              <a:gd name="connsiteX7" fmla="*/ 0 w 3586640"/>
              <a:gd name="connsiteY7" fmla="*/ 417222 h 2517935"/>
              <a:gd name="connsiteX8" fmla="*/ 417222 w 3586640"/>
              <a:gd name="connsiteY8" fmla="*/ 0 h 251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640" h="2517935">
                <a:moveTo>
                  <a:pt x="417222" y="0"/>
                </a:moveTo>
                <a:lnTo>
                  <a:pt x="3169418" y="0"/>
                </a:lnTo>
                <a:cubicBezTo>
                  <a:pt x="3399843" y="0"/>
                  <a:pt x="3586640" y="186797"/>
                  <a:pt x="3586640" y="417222"/>
                </a:cubicBezTo>
                <a:lnTo>
                  <a:pt x="3586640" y="2100713"/>
                </a:lnTo>
                <a:cubicBezTo>
                  <a:pt x="3586640" y="2331138"/>
                  <a:pt x="3399843" y="2517935"/>
                  <a:pt x="3169418" y="2517935"/>
                </a:cubicBezTo>
                <a:lnTo>
                  <a:pt x="417222" y="2517935"/>
                </a:lnTo>
                <a:cubicBezTo>
                  <a:pt x="186797" y="2517935"/>
                  <a:pt x="0" y="2331138"/>
                  <a:pt x="0" y="2100713"/>
                </a:cubicBezTo>
                <a:lnTo>
                  <a:pt x="0" y="417222"/>
                </a:lnTo>
                <a:cubicBezTo>
                  <a:pt x="0" y="186797"/>
                  <a:pt x="186797" y="0"/>
                  <a:pt x="41722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59571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strips(downLeft)">
                                      <p:cBhvr>
                                        <p:cTn id="7" dur="500"/>
                                        <p:tgtEl>
                                          <p:spTgt spid="1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11"/>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animBg="1"/>
      <p:bldP spid="13" grpId="1" animBg="1"/>
      <p:bldP spid="11" grpId="0" animBg="1"/>
      <p:bldP spid="11" grpId="1" animBg="1"/>
      <p:bldP spid="9" grpId="0" animBg="1"/>
      <p:bldP spid="9" grpId="1"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F8B5A4F-A1D5-483D-94EE-EA3C5DBC2755}"/>
              </a:ext>
            </a:extLst>
          </p:cNvPr>
          <p:cNvSpPr>
            <a:spLocks noGrp="1"/>
          </p:cNvSpPr>
          <p:nvPr>
            <p:ph type="pic" sz="quarter" idx="15"/>
          </p:nvPr>
        </p:nvSpPr>
        <p:spPr>
          <a:xfrm>
            <a:off x="6206170" y="776808"/>
            <a:ext cx="4249662" cy="2834911"/>
          </a:xfrm>
          <a:custGeom>
            <a:avLst/>
            <a:gdLst>
              <a:gd name="connsiteX0" fmla="*/ 3893608 w 4249662"/>
              <a:gd name="connsiteY0" fmla="*/ 782842 h 2834911"/>
              <a:gd name="connsiteX1" fmla="*/ 4185559 w 4249662"/>
              <a:gd name="connsiteY1" fmla="*/ 958861 h 2834911"/>
              <a:gd name="connsiteX2" fmla="*/ 4173626 w 4249662"/>
              <a:gd name="connsiteY2" fmla="*/ 1512388 h 2834911"/>
              <a:gd name="connsiteX3" fmla="*/ 4150477 w 4249662"/>
              <a:gd name="connsiteY3" fmla="*/ 1649535 h 2834911"/>
              <a:gd name="connsiteX4" fmla="*/ 4222881 w 4249662"/>
              <a:gd name="connsiteY4" fmla="*/ 1892094 h 2834911"/>
              <a:gd name="connsiteX5" fmla="*/ 4168271 w 4249662"/>
              <a:gd name="connsiteY5" fmla="*/ 2208240 h 2834911"/>
              <a:gd name="connsiteX6" fmla="*/ 3922728 w 4249662"/>
              <a:gd name="connsiteY6" fmla="*/ 2332929 h 2834911"/>
              <a:gd name="connsiteX7" fmla="*/ 3443094 w 4249662"/>
              <a:gd name="connsiteY7" fmla="*/ 2060892 h 2834911"/>
              <a:gd name="connsiteX8" fmla="*/ 3294505 w 4249662"/>
              <a:gd name="connsiteY8" fmla="*/ 1560581 h 2834911"/>
              <a:gd name="connsiteX9" fmla="*/ 3893608 w 4249662"/>
              <a:gd name="connsiteY9" fmla="*/ 782842 h 2834911"/>
              <a:gd name="connsiteX10" fmla="*/ 2668337 w 4249662"/>
              <a:gd name="connsiteY10" fmla="*/ 447583 h 2834911"/>
              <a:gd name="connsiteX11" fmla="*/ 3063235 w 4249662"/>
              <a:gd name="connsiteY11" fmla="*/ 685669 h 2834911"/>
              <a:gd name="connsiteX12" fmla="*/ 3047093 w 4249662"/>
              <a:gd name="connsiteY12" fmla="*/ 1434380 h 2834911"/>
              <a:gd name="connsiteX13" fmla="*/ 3015783 w 4249662"/>
              <a:gd name="connsiteY13" fmla="*/ 1619886 h 2834911"/>
              <a:gd name="connsiteX14" fmla="*/ 3113718 w 4249662"/>
              <a:gd name="connsiteY14" fmla="*/ 1947976 h 2834911"/>
              <a:gd name="connsiteX15" fmla="*/ 3039852 w 4249662"/>
              <a:gd name="connsiteY15" fmla="*/ 2375602 h 2834911"/>
              <a:gd name="connsiteX16" fmla="*/ 2707726 w 4249662"/>
              <a:gd name="connsiteY16" fmla="*/ 2544259 h 2834911"/>
              <a:gd name="connsiteX17" fmla="*/ 2058963 w 4249662"/>
              <a:gd name="connsiteY17" fmla="*/ 2176297 h 2834911"/>
              <a:gd name="connsiteX18" fmla="*/ 1857979 w 4249662"/>
              <a:gd name="connsiteY18" fmla="*/ 1499566 h 2834911"/>
              <a:gd name="connsiteX19" fmla="*/ 2668337 w 4249662"/>
              <a:gd name="connsiteY19" fmla="*/ 447583 h 2834911"/>
              <a:gd name="connsiteX20" fmla="*/ 1095431 w 4249662"/>
              <a:gd name="connsiteY20" fmla="*/ 334 h 2834911"/>
              <a:gd name="connsiteX21" fmla="*/ 1628840 w 4249662"/>
              <a:gd name="connsiteY21" fmla="*/ 321930 h 2834911"/>
              <a:gd name="connsiteX22" fmla="*/ 1607037 w 4249662"/>
              <a:gd name="connsiteY22" fmla="*/ 1333252 h 2834911"/>
              <a:gd name="connsiteX23" fmla="*/ 1564745 w 4249662"/>
              <a:gd name="connsiteY23" fmla="*/ 1583823 h 2834911"/>
              <a:gd name="connsiteX24" fmla="*/ 1697030 w 4249662"/>
              <a:gd name="connsiteY24" fmla="*/ 2026990 h 2834911"/>
              <a:gd name="connsiteX25" fmla="*/ 1597256 w 4249662"/>
              <a:gd name="connsiteY25" fmla="*/ 2604606 h 2834911"/>
              <a:gd name="connsiteX26" fmla="*/ 1148636 w 4249662"/>
              <a:gd name="connsiteY26" fmla="*/ 2832418 h 2834911"/>
              <a:gd name="connsiteX27" fmla="*/ 272320 w 4249662"/>
              <a:gd name="connsiteY27" fmla="*/ 2335394 h 2834911"/>
              <a:gd name="connsiteX28" fmla="*/ 843 w 4249662"/>
              <a:gd name="connsiteY28" fmla="*/ 1421300 h 2834911"/>
              <a:gd name="connsiteX29" fmla="*/ 1095431 w 4249662"/>
              <a:gd name="connsiteY29" fmla="*/ 334 h 283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2" h="2834911">
                <a:moveTo>
                  <a:pt x="3893608" y="782842"/>
                </a:moveTo>
                <a:cubicBezTo>
                  <a:pt x="4012400" y="786633"/>
                  <a:pt x="4126942" y="855739"/>
                  <a:pt x="4185559" y="958861"/>
                </a:cubicBezTo>
                <a:cubicBezTo>
                  <a:pt x="4288016" y="1138707"/>
                  <a:pt x="4221825" y="1328129"/>
                  <a:pt x="4173626" y="1512388"/>
                </a:cubicBezTo>
                <a:cubicBezTo>
                  <a:pt x="4161867" y="1557424"/>
                  <a:pt x="4149978" y="1603037"/>
                  <a:pt x="4150477" y="1649535"/>
                </a:cubicBezTo>
                <a:cubicBezTo>
                  <a:pt x="4151355" y="1734352"/>
                  <a:pt x="4192974" y="1812586"/>
                  <a:pt x="4222881" y="1892094"/>
                </a:cubicBezTo>
                <a:cubicBezTo>
                  <a:pt x="4269893" y="2016700"/>
                  <a:pt x="4257020" y="2110545"/>
                  <a:pt x="4168271" y="2208240"/>
                </a:cubicBezTo>
                <a:cubicBezTo>
                  <a:pt x="4104198" y="2278736"/>
                  <a:pt x="4018207" y="2324887"/>
                  <a:pt x="3922728" y="2332929"/>
                </a:cubicBezTo>
                <a:cubicBezTo>
                  <a:pt x="3728235" y="2349073"/>
                  <a:pt x="3542805" y="2219821"/>
                  <a:pt x="3443094" y="2060892"/>
                </a:cubicBezTo>
                <a:cubicBezTo>
                  <a:pt x="3345084" y="1904958"/>
                  <a:pt x="3288298" y="1712513"/>
                  <a:pt x="3294505" y="1560581"/>
                </a:cubicBezTo>
                <a:cubicBezTo>
                  <a:pt x="3306357" y="1269295"/>
                  <a:pt x="3548233" y="771736"/>
                  <a:pt x="3893608" y="782842"/>
                </a:cubicBezTo>
                <a:close/>
                <a:moveTo>
                  <a:pt x="2668337" y="447583"/>
                </a:moveTo>
                <a:cubicBezTo>
                  <a:pt x="2829016" y="452711"/>
                  <a:pt x="2983949" y="546184"/>
                  <a:pt x="3063235" y="685669"/>
                </a:cubicBezTo>
                <a:cubicBezTo>
                  <a:pt x="3201820" y="928932"/>
                  <a:pt x="3112289" y="1185147"/>
                  <a:pt x="3047093" y="1434380"/>
                </a:cubicBezTo>
                <a:cubicBezTo>
                  <a:pt x="3031189" y="1495296"/>
                  <a:pt x="3015107" y="1556993"/>
                  <a:pt x="3015783" y="1619886"/>
                </a:cubicBezTo>
                <a:cubicBezTo>
                  <a:pt x="3016969" y="1734613"/>
                  <a:pt x="3073265" y="1840433"/>
                  <a:pt x="3113718" y="1947976"/>
                </a:cubicBezTo>
                <a:cubicBezTo>
                  <a:pt x="3177306" y="2116521"/>
                  <a:pt x="3159894" y="2243458"/>
                  <a:pt x="3039852" y="2375602"/>
                </a:cubicBezTo>
                <a:cubicBezTo>
                  <a:pt x="2953185" y="2470958"/>
                  <a:pt x="2836871" y="2533381"/>
                  <a:pt x="2707726" y="2544259"/>
                </a:cubicBezTo>
                <a:cubicBezTo>
                  <a:pt x="2444650" y="2566095"/>
                  <a:pt x="2193834" y="2391266"/>
                  <a:pt x="2058963" y="2176297"/>
                </a:cubicBezTo>
                <a:cubicBezTo>
                  <a:pt x="1926393" y="1965377"/>
                  <a:pt x="1849584" y="1705073"/>
                  <a:pt x="1857979" y="1499566"/>
                </a:cubicBezTo>
                <a:cubicBezTo>
                  <a:pt x="1874010" y="1105568"/>
                  <a:pt x="2201176" y="432561"/>
                  <a:pt x="2668337" y="447583"/>
                </a:cubicBezTo>
                <a:close/>
                <a:moveTo>
                  <a:pt x="1095431" y="334"/>
                </a:moveTo>
                <a:cubicBezTo>
                  <a:pt x="1312471" y="7261"/>
                  <a:pt x="1521745" y="133519"/>
                  <a:pt x="1628840" y="321930"/>
                </a:cubicBezTo>
                <a:cubicBezTo>
                  <a:pt x="1816034" y="650517"/>
                  <a:pt x="1695102" y="996600"/>
                  <a:pt x="1607037" y="1333252"/>
                </a:cubicBezTo>
                <a:cubicBezTo>
                  <a:pt x="1585555" y="1415533"/>
                  <a:pt x="1563833" y="1498870"/>
                  <a:pt x="1564745" y="1583823"/>
                </a:cubicBezTo>
                <a:cubicBezTo>
                  <a:pt x="1566348" y="1738790"/>
                  <a:pt x="1642389" y="1881726"/>
                  <a:pt x="1697030" y="2026990"/>
                </a:cubicBezTo>
                <a:cubicBezTo>
                  <a:pt x="1782922" y="2254651"/>
                  <a:pt x="1759404" y="2426113"/>
                  <a:pt x="1597256" y="2604606"/>
                </a:cubicBezTo>
                <a:cubicBezTo>
                  <a:pt x="1480191" y="2733406"/>
                  <a:pt x="1323081" y="2817725"/>
                  <a:pt x="1148636" y="2832418"/>
                </a:cubicBezTo>
                <a:cubicBezTo>
                  <a:pt x="793287" y="2861915"/>
                  <a:pt x="454499" y="2625764"/>
                  <a:pt x="272320" y="2335394"/>
                </a:cubicBezTo>
                <a:cubicBezTo>
                  <a:pt x="93251" y="2050494"/>
                  <a:pt x="-10498" y="1698888"/>
                  <a:pt x="843" y="1421300"/>
                </a:cubicBezTo>
                <a:cubicBezTo>
                  <a:pt x="22496" y="889109"/>
                  <a:pt x="464415" y="-19955"/>
                  <a:pt x="1095431"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0F9625AB-1D60-4DC0-AEB7-6DDC73D262B1}"/>
              </a:ext>
            </a:extLst>
          </p:cNvPr>
          <p:cNvSpPr>
            <a:spLocks noGrp="1"/>
          </p:cNvSpPr>
          <p:nvPr>
            <p:ph type="pic" sz="quarter" idx="14"/>
          </p:nvPr>
        </p:nvSpPr>
        <p:spPr>
          <a:xfrm>
            <a:off x="1736167" y="3253325"/>
            <a:ext cx="4249664" cy="2834910"/>
          </a:xfrm>
          <a:custGeom>
            <a:avLst/>
            <a:gdLst>
              <a:gd name="connsiteX0" fmla="*/ 356056 w 4249664"/>
              <a:gd name="connsiteY0" fmla="*/ 782841 h 2834910"/>
              <a:gd name="connsiteX1" fmla="*/ 955158 w 4249664"/>
              <a:gd name="connsiteY1" fmla="*/ 1560579 h 2834910"/>
              <a:gd name="connsiteX2" fmla="*/ 806570 w 4249664"/>
              <a:gd name="connsiteY2" fmla="*/ 2060892 h 2834910"/>
              <a:gd name="connsiteX3" fmla="*/ 326935 w 4249664"/>
              <a:gd name="connsiteY3" fmla="*/ 2332928 h 2834910"/>
              <a:gd name="connsiteX4" fmla="*/ 81391 w 4249664"/>
              <a:gd name="connsiteY4" fmla="*/ 2208240 h 2834910"/>
              <a:gd name="connsiteX5" fmla="*/ 26781 w 4249664"/>
              <a:gd name="connsiteY5" fmla="*/ 1892093 h 2834910"/>
              <a:gd name="connsiteX6" fmla="*/ 99186 w 4249664"/>
              <a:gd name="connsiteY6" fmla="*/ 1649534 h 2834910"/>
              <a:gd name="connsiteX7" fmla="*/ 76037 w 4249664"/>
              <a:gd name="connsiteY7" fmla="*/ 1512388 h 2834910"/>
              <a:gd name="connsiteX8" fmla="*/ 64104 w 4249664"/>
              <a:gd name="connsiteY8" fmla="*/ 958860 h 2834910"/>
              <a:gd name="connsiteX9" fmla="*/ 356056 w 4249664"/>
              <a:gd name="connsiteY9" fmla="*/ 782841 h 2834910"/>
              <a:gd name="connsiteX10" fmla="*/ 1581328 w 4249664"/>
              <a:gd name="connsiteY10" fmla="*/ 447582 h 2834910"/>
              <a:gd name="connsiteX11" fmla="*/ 2391684 w 4249664"/>
              <a:gd name="connsiteY11" fmla="*/ 1499564 h 2834910"/>
              <a:gd name="connsiteX12" fmla="*/ 2190702 w 4249664"/>
              <a:gd name="connsiteY12" fmla="*/ 2176296 h 2834910"/>
              <a:gd name="connsiteX13" fmla="*/ 1541938 w 4249664"/>
              <a:gd name="connsiteY13" fmla="*/ 2544258 h 2834910"/>
              <a:gd name="connsiteX14" fmla="*/ 1209813 w 4249664"/>
              <a:gd name="connsiteY14" fmla="*/ 2375602 h 2834910"/>
              <a:gd name="connsiteX15" fmla="*/ 1135946 w 4249664"/>
              <a:gd name="connsiteY15" fmla="*/ 1947975 h 2834910"/>
              <a:gd name="connsiteX16" fmla="*/ 1233881 w 4249664"/>
              <a:gd name="connsiteY16" fmla="*/ 1619885 h 2834910"/>
              <a:gd name="connsiteX17" fmla="*/ 1202571 w 4249664"/>
              <a:gd name="connsiteY17" fmla="*/ 1434380 h 2834910"/>
              <a:gd name="connsiteX18" fmla="*/ 1186430 w 4249664"/>
              <a:gd name="connsiteY18" fmla="*/ 685669 h 2834910"/>
              <a:gd name="connsiteX19" fmla="*/ 1581328 w 4249664"/>
              <a:gd name="connsiteY19" fmla="*/ 447582 h 2834910"/>
              <a:gd name="connsiteX20" fmla="*/ 3154233 w 4249664"/>
              <a:gd name="connsiteY20" fmla="*/ 334 h 2834910"/>
              <a:gd name="connsiteX21" fmla="*/ 4248822 w 4249664"/>
              <a:gd name="connsiteY21" fmla="*/ 1421299 h 2834910"/>
              <a:gd name="connsiteX22" fmla="*/ 3977344 w 4249664"/>
              <a:gd name="connsiteY22" fmla="*/ 2335393 h 2834910"/>
              <a:gd name="connsiteX23" fmla="*/ 3101027 w 4249664"/>
              <a:gd name="connsiteY23" fmla="*/ 2832416 h 2834910"/>
              <a:gd name="connsiteX24" fmla="*/ 2652409 w 4249664"/>
              <a:gd name="connsiteY24" fmla="*/ 2604606 h 2834910"/>
              <a:gd name="connsiteX25" fmla="*/ 2552634 w 4249664"/>
              <a:gd name="connsiteY25" fmla="*/ 2026990 h 2834910"/>
              <a:gd name="connsiteX26" fmla="*/ 2684919 w 4249664"/>
              <a:gd name="connsiteY26" fmla="*/ 1583822 h 2834910"/>
              <a:gd name="connsiteX27" fmla="*/ 2642628 w 4249664"/>
              <a:gd name="connsiteY27" fmla="*/ 1333250 h 2834910"/>
              <a:gd name="connsiteX28" fmla="*/ 2620824 w 4249664"/>
              <a:gd name="connsiteY28" fmla="*/ 321929 h 2834910"/>
              <a:gd name="connsiteX29" fmla="*/ 3154233 w 4249664"/>
              <a:gd name="connsiteY29" fmla="*/ 334 h 28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4" h="2834910">
                <a:moveTo>
                  <a:pt x="356056" y="782841"/>
                </a:moveTo>
                <a:cubicBezTo>
                  <a:pt x="701430" y="771736"/>
                  <a:pt x="943305" y="1269295"/>
                  <a:pt x="955158" y="1560579"/>
                </a:cubicBezTo>
                <a:cubicBezTo>
                  <a:pt x="961366" y="1712512"/>
                  <a:pt x="904580" y="1904957"/>
                  <a:pt x="806570" y="2060892"/>
                </a:cubicBezTo>
                <a:cubicBezTo>
                  <a:pt x="706857" y="2219820"/>
                  <a:pt x="521428" y="2349073"/>
                  <a:pt x="326935" y="2332928"/>
                </a:cubicBezTo>
                <a:cubicBezTo>
                  <a:pt x="231457" y="2324887"/>
                  <a:pt x="145464" y="2278736"/>
                  <a:pt x="81391" y="2208240"/>
                </a:cubicBezTo>
                <a:cubicBezTo>
                  <a:pt x="-7357" y="2110545"/>
                  <a:pt x="-20229" y="2016699"/>
                  <a:pt x="26781" y="1892093"/>
                </a:cubicBezTo>
                <a:cubicBezTo>
                  <a:pt x="56688" y="1812586"/>
                  <a:pt x="98308" y="1734352"/>
                  <a:pt x="99186" y="1649534"/>
                </a:cubicBezTo>
                <a:cubicBezTo>
                  <a:pt x="99685" y="1603037"/>
                  <a:pt x="87795" y="1557423"/>
                  <a:pt x="76037" y="1512388"/>
                </a:cubicBezTo>
                <a:cubicBezTo>
                  <a:pt x="27837" y="1328128"/>
                  <a:pt x="-38353" y="1138706"/>
                  <a:pt x="64104" y="958860"/>
                </a:cubicBezTo>
                <a:cubicBezTo>
                  <a:pt x="122721" y="855737"/>
                  <a:pt x="237263" y="786632"/>
                  <a:pt x="356056" y="782841"/>
                </a:cubicBezTo>
                <a:close/>
                <a:moveTo>
                  <a:pt x="1581328" y="447582"/>
                </a:moveTo>
                <a:cubicBezTo>
                  <a:pt x="2048488" y="432560"/>
                  <a:pt x="2375654" y="1105568"/>
                  <a:pt x="2391684" y="1499564"/>
                </a:cubicBezTo>
                <a:cubicBezTo>
                  <a:pt x="2400080" y="1705072"/>
                  <a:pt x="2323271" y="1965376"/>
                  <a:pt x="2190702" y="2176296"/>
                </a:cubicBezTo>
                <a:cubicBezTo>
                  <a:pt x="2055829" y="2391266"/>
                  <a:pt x="1805014" y="2566095"/>
                  <a:pt x="1541938" y="2544258"/>
                </a:cubicBezTo>
                <a:cubicBezTo>
                  <a:pt x="1412792" y="2533379"/>
                  <a:pt x="1296479" y="2470956"/>
                  <a:pt x="1209813" y="2375602"/>
                </a:cubicBezTo>
                <a:cubicBezTo>
                  <a:pt x="1089769" y="2243458"/>
                  <a:pt x="1072358" y="2116520"/>
                  <a:pt x="1135946" y="1947975"/>
                </a:cubicBezTo>
                <a:cubicBezTo>
                  <a:pt x="1176399" y="1840432"/>
                  <a:pt x="1232694" y="1734612"/>
                  <a:pt x="1233881" y="1619885"/>
                </a:cubicBezTo>
                <a:cubicBezTo>
                  <a:pt x="1234557" y="1556992"/>
                  <a:pt x="1218475" y="1495296"/>
                  <a:pt x="1202571" y="1434380"/>
                </a:cubicBezTo>
                <a:cubicBezTo>
                  <a:pt x="1137374" y="1185147"/>
                  <a:pt x="1047844" y="928931"/>
                  <a:pt x="1186430" y="685669"/>
                </a:cubicBezTo>
                <a:cubicBezTo>
                  <a:pt x="1265715" y="546183"/>
                  <a:pt x="1420647" y="452710"/>
                  <a:pt x="1581328" y="447582"/>
                </a:cubicBezTo>
                <a:close/>
                <a:moveTo>
                  <a:pt x="3154233" y="334"/>
                </a:moveTo>
                <a:cubicBezTo>
                  <a:pt x="3785249" y="-19957"/>
                  <a:pt x="4227168" y="889108"/>
                  <a:pt x="4248822" y="1421299"/>
                </a:cubicBezTo>
                <a:cubicBezTo>
                  <a:pt x="4260163" y="1698887"/>
                  <a:pt x="4156412" y="2050493"/>
                  <a:pt x="3977344" y="2335393"/>
                </a:cubicBezTo>
                <a:cubicBezTo>
                  <a:pt x="3795165" y="2625763"/>
                  <a:pt x="3456377" y="2861914"/>
                  <a:pt x="3101027" y="2832416"/>
                </a:cubicBezTo>
                <a:cubicBezTo>
                  <a:pt x="2926583" y="2817724"/>
                  <a:pt x="2769473" y="2733405"/>
                  <a:pt x="2652409" y="2604606"/>
                </a:cubicBezTo>
                <a:cubicBezTo>
                  <a:pt x="2490261" y="2426111"/>
                  <a:pt x="2466742" y="2254651"/>
                  <a:pt x="2552634" y="2026990"/>
                </a:cubicBezTo>
                <a:cubicBezTo>
                  <a:pt x="2607275" y="1881726"/>
                  <a:pt x="2683316" y="1738790"/>
                  <a:pt x="2684919" y="1583822"/>
                </a:cubicBezTo>
                <a:cubicBezTo>
                  <a:pt x="2685831" y="1498870"/>
                  <a:pt x="2664109" y="1415532"/>
                  <a:pt x="2642628" y="1333250"/>
                </a:cubicBezTo>
                <a:cubicBezTo>
                  <a:pt x="2554562" y="996599"/>
                  <a:pt x="2433629" y="650516"/>
                  <a:pt x="2620824" y="321929"/>
                </a:cubicBezTo>
                <a:cubicBezTo>
                  <a:pt x="2727919" y="133519"/>
                  <a:pt x="2937193" y="7260"/>
                  <a:pt x="3154233"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551813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1+#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iterate type="lt">
                                    <p:tmPct val="3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69961AC1-8FB9-49A6-A970-28905D3DC4DA}"/>
              </a:ext>
            </a:extLst>
          </p:cNvPr>
          <p:cNvSpPr/>
          <p:nvPr userDrawn="1"/>
        </p:nvSpPr>
        <p:spPr>
          <a:xfrm>
            <a:off x="2523294" y="-2678159"/>
            <a:ext cx="9449848"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770A13F4-E961-4F93-B238-CD189D98F5BB}"/>
              </a:ext>
            </a:extLst>
          </p:cNvPr>
          <p:cNvSpPr/>
          <p:nvPr userDrawn="1"/>
        </p:nvSpPr>
        <p:spPr>
          <a:xfrm>
            <a:off x="6869054" y="1046580"/>
            <a:ext cx="8069876"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9" name="Freeform: Shape 8">
            <a:extLst>
              <a:ext uri="{FF2B5EF4-FFF2-40B4-BE49-F238E27FC236}">
                <a16:creationId xmlns:a16="http://schemas.microsoft.com/office/drawing/2014/main" id="{D624CCA3-C0E5-42AF-B0F5-A24B62085725}"/>
              </a:ext>
            </a:extLst>
          </p:cNvPr>
          <p:cNvSpPr/>
          <p:nvPr userDrawn="1"/>
        </p:nvSpPr>
        <p:spPr>
          <a:xfrm>
            <a:off x="-2527795" y="1982626"/>
            <a:ext cx="10196914"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0" name="Freeform: Shape 9">
            <a:extLst>
              <a:ext uri="{FF2B5EF4-FFF2-40B4-BE49-F238E27FC236}">
                <a16:creationId xmlns:a16="http://schemas.microsoft.com/office/drawing/2014/main" id="{8087195F-A1E7-48D4-A6DD-8FD697527726}"/>
              </a:ext>
            </a:extLst>
          </p:cNvPr>
          <p:cNvSpPr/>
          <p:nvPr userDrawn="1"/>
        </p:nvSpPr>
        <p:spPr>
          <a:xfrm rot="15748449">
            <a:off x="-923195" y="-423769"/>
            <a:ext cx="7706190" cy="7084656"/>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6" name="Rectangle 5">
            <a:extLst>
              <a:ext uri="{FF2B5EF4-FFF2-40B4-BE49-F238E27FC236}">
                <a16:creationId xmlns:a16="http://schemas.microsoft.com/office/drawing/2014/main" id="{78562E9D-F2A9-4BF4-91A4-CAABAFEE88BD}"/>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679801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F40455D-B3A9-4D0D-8899-F8AEBC13F2BB}"/>
              </a:ext>
            </a:extLst>
          </p:cNvPr>
          <p:cNvSpPr/>
          <p:nvPr userDrawn="1"/>
        </p:nvSpPr>
        <p:spPr>
          <a:xfrm>
            <a:off x="8232724" y="0"/>
            <a:ext cx="3959277" cy="6858000"/>
          </a:xfrm>
          <a:custGeom>
            <a:avLst/>
            <a:gdLst>
              <a:gd name="connsiteX0" fmla="*/ 76785 w 3959277"/>
              <a:gd name="connsiteY0" fmla="*/ 0 h 6858000"/>
              <a:gd name="connsiteX1" fmla="*/ 3959277 w 3959277"/>
              <a:gd name="connsiteY1" fmla="*/ 0 h 6858000"/>
              <a:gd name="connsiteX2" fmla="*/ 3959277 w 3959277"/>
              <a:gd name="connsiteY2" fmla="*/ 6858000 h 6858000"/>
              <a:gd name="connsiteX3" fmla="*/ 0 w 3959277"/>
              <a:gd name="connsiteY3" fmla="*/ 6858000 h 6858000"/>
              <a:gd name="connsiteX4" fmla="*/ 98149 w 3959277"/>
              <a:gd name="connsiteY4" fmla="*/ 6696405 h 6858000"/>
              <a:gd name="connsiteX5" fmla="*/ 1364678 w 3959277"/>
              <a:gd name="connsiteY5" fmla="*/ 2910965 h 6858000"/>
              <a:gd name="connsiteX6" fmla="*/ 458625 w 3959277"/>
              <a:gd name="connsiteY6" fmla="*/ 1440624 h 6858000"/>
              <a:gd name="connsiteX7" fmla="*/ 74522 w 3959277"/>
              <a:gd name="connsiteY7" fmla="*/ 218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9277" h="6858000">
                <a:moveTo>
                  <a:pt x="76785" y="0"/>
                </a:moveTo>
                <a:lnTo>
                  <a:pt x="3959277" y="0"/>
                </a:lnTo>
                <a:lnTo>
                  <a:pt x="3959277" y="6858000"/>
                </a:lnTo>
                <a:lnTo>
                  <a:pt x="0" y="6858000"/>
                </a:lnTo>
                <a:lnTo>
                  <a:pt x="98149" y="6696405"/>
                </a:lnTo>
                <a:cubicBezTo>
                  <a:pt x="837203" y="5519496"/>
                  <a:pt x="1966436" y="4431351"/>
                  <a:pt x="1364678" y="2910965"/>
                </a:cubicBezTo>
                <a:cubicBezTo>
                  <a:pt x="1152279" y="2374515"/>
                  <a:pt x="768567" y="1927690"/>
                  <a:pt x="458625" y="1440624"/>
                </a:cubicBezTo>
                <a:cubicBezTo>
                  <a:pt x="175267" y="995370"/>
                  <a:pt x="47407" y="500293"/>
                  <a:pt x="74522" y="21849"/>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8" name="Picture Placeholder 7">
            <a:extLst>
              <a:ext uri="{FF2B5EF4-FFF2-40B4-BE49-F238E27FC236}">
                <a16:creationId xmlns:a16="http://schemas.microsoft.com/office/drawing/2014/main" id="{8816471F-7223-41F8-B7AD-A8926E53A90F}"/>
              </a:ext>
            </a:extLst>
          </p:cNvPr>
          <p:cNvSpPr>
            <a:spLocks noGrp="1"/>
          </p:cNvSpPr>
          <p:nvPr>
            <p:ph type="pic" sz="quarter" idx="15"/>
          </p:nvPr>
        </p:nvSpPr>
        <p:spPr>
          <a:xfrm>
            <a:off x="3280818"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40D9EE20-917E-482E-AFE9-91AA06EE1D68}"/>
              </a:ext>
            </a:extLst>
          </p:cNvPr>
          <p:cNvSpPr>
            <a:spLocks noGrp="1"/>
          </p:cNvSpPr>
          <p:nvPr>
            <p:ph type="pic" sz="quarter" idx="16"/>
          </p:nvPr>
        </p:nvSpPr>
        <p:spPr>
          <a:xfrm>
            <a:off x="5149363"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22E1D6F7-9C26-4CCE-9031-5A9FC6DB682E}"/>
              </a:ext>
            </a:extLst>
          </p:cNvPr>
          <p:cNvSpPr>
            <a:spLocks noGrp="1"/>
          </p:cNvSpPr>
          <p:nvPr>
            <p:ph type="pic" sz="quarter" idx="17"/>
          </p:nvPr>
        </p:nvSpPr>
        <p:spPr>
          <a:xfrm>
            <a:off x="7017909"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E8BD477-57E8-46F8-B73A-0517A25902BB}"/>
              </a:ext>
            </a:extLst>
          </p:cNvPr>
          <p:cNvSpPr>
            <a:spLocks noGrp="1"/>
          </p:cNvSpPr>
          <p:nvPr>
            <p:ph type="pic" sz="quarter" idx="14"/>
          </p:nvPr>
        </p:nvSpPr>
        <p:spPr>
          <a:xfrm>
            <a:off x="1412272"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51480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7"/>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0"/>
                                        </p:tgtEl>
                                        <p:attrNameLst>
                                          <p:attrName>style.visibility</p:attrName>
                                        </p:attrNameLst>
                                      </p:cBhvr>
                                      <p:to>
                                        <p:strVal val="visible"/>
                                      </p:to>
                                    </p:set>
                                    <p:animEffect transition="in" filter="strips(downLeft)">
                                      <p:cBhvr>
                                        <p:cTn id="22" dur="500"/>
                                        <p:tgtEl>
                                          <p:spTgt spid="10"/>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0"/>
                                        </p:tgtEl>
                                      </p:cBhvr>
                                      <p:by x="120000" y="120000"/>
                                    </p:animScale>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1+#ppt_w/2"/>
                                          </p:val>
                                        </p:tav>
                                        <p:tav tm="100000">
                                          <p:val>
                                            <p:strVal val="#ppt_x"/>
                                          </p:val>
                                        </p:tav>
                                      </p:tavLst>
                                    </p:anim>
                                    <p:anim calcmode="lin" valueType="num">
                                      <p:cBhvr additive="base">
                                        <p:cTn id="28"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8" grpId="1" animBg="1"/>
      <p:bldP spid="9" grpId="0" animBg="1"/>
      <p:bldP spid="9" grpId="1" animBg="1"/>
      <p:bldP spid="10" grpId="0" animBg="1"/>
      <p:bldP spid="10" grpId="1" animBg="1"/>
      <p:bldP spid="7" grpId="0" animBg="1"/>
      <p:bldP spid="7" grpId="1"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8BCF953-CC3C-48EE-A9F4-BD8501118B85}"/>
              </a:ext>
            </a:extLst>
          </p:cNvPr>
          <p:cNvSpPr>
            <a:spLocks noGrp="1"/>
          </p:cNvSpPr>
          <p:nvPr>
            <p:ph type="pic" sz="quarter" idx="15"/>
          </p:nvPr>
        </p:nvSpPr>
        <p:spPr>
          <a:xfrm>
            <a:off x="7415177" y="2678434"/>
            <a:ext cx="2855937" cy="1652990"/>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chemeClr val="bg1">
              <a:lumMod val="85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6A20DDB0-E004-4FB2-841E-275056E54344}"/>
              </a:ext>
            </a:extLst>
          </p:cNvPr>
          <p:cNvSpPr>
            <a:spLocks noGrp="1"/>
          </p:cNvSpPr>
          <p:nvPr>
            <p:ph type="pic" sz="quarter" idx="14"/>
          </p:nvPr>
        </p:nvSpPr>
        <p:spPr>
          <a:xfrm>
            <a:off x="2102036" y="2678434"/>
            <a:ext cx="2855937" cy="1652990"/>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chemeClr val="bg1">
              <a:lumMod val="85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234751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3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CD79324B-E327-4CB7-B94F-D0B8A413A4C7}"/>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20" name="Picture Placeholder 19">
            <a:extLst>
              <a:ext uri="{FF2B5EF4-FFF2-40B4-BE49-F238E27FC236}">
                <a16:creationId xmlns:a16="http://schemas.microsoft.com/office/drawing/2014/main" id="{C3693946-170F-46E0-842F-E537473BD6BA}"/>
              </a:ext>
            </a:extLst>
          </p:cNvPr>
          <p:cNvSpPr>
            <a:spLocks noGrp="1"/>
          </p:cNvSpPr>
          <p:nvPr>
            <p:ph type="pic" sz="quarter" idx="15"/>
          </p:nvPr>
        </p:nvSpPr>
        <p:spPr>
          <a:xfrm>
            <a:off x="4699721"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1" name="Picture Placeholder 20">
            <a:extLst>
              <a:ext uri="{FF2B5EF4-FFF2-40B4-BE49-F238E27FC236}">
                <a16:creationId xmlns:a16="http://schemas.microsoft.com/office/drawing/2014/main" id="{3146636F-0860-4089-A9CE-56DBD01796E2}"/>
              </a:ext>
            </a:extLst>
          </p:cNvPr>
          <p:cNvSpPr>
            <a:spLocks noGrp="1"/>
          </p:cNvSpPr>
          <p:nvPr>
            <p:ph type="pic" sz="quarter" idx="16"/>
          </p:nvPr>
        </p:nvSpPr>
        <p:spPr>
          <a:xfrm>
            <a:off x="8094516"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2" name="Picture Placeholder 21">
            <a:extLst>
              <a:ext uri="{FF2B5EF4-FFF2-40B4-BE49-F238E27FC236}">
                <a16:creationId xmlns:a16="http://schemas.microsoft.com/office/drawing/2014/main" id="{1F7EA0C4-D034-41AA-A8E3-CB8E84BE1FD4}"/>
              </a:ext>
            </a:extLst>
          </p:cNvPr>
          <p:cNvSpPr>
            <a:spLocks noGrp="1"/>
          </p:cNvSpPr>
          <p:nvPr>
            <p:ph type="pic" sz="quarter" idx="17"/>
          </p:nvPr>
        </p:nvSpPr>
        <p:spPr>
          <a:xfrm>
            <a:off x="1304925"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3" name="Picture Placeholder 22">
            <a:extLst>
              <a:ext uri="{FF2B5EF4-FFF2-40B4-BE49-F238E27FC236}">
                <a16:creationId xmlns:a16="http://schemas.microsoft.com/office/drawing/2014/main" id="{8B9EF399-5767-46EC-BD38-FF8346B40B4F}"/>
              </a:ext>
            </a:extLst>
          </p:cNvPr>
          <p:cNvSpPr>
            <a:spLocks noGrp="1"/>
          </p:cNvSpPr>
          <p:nvPr>
            <p:ph type="pic" sz="quarter" idx="18"/>
          </p:nvPr>
        </p:nvSpPr>
        <p:spPr>
          <a:xfrm>
            <a:off x="4699721"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4" name="Picture Placeholder 23">
            <a:extLst>
              <a:ext uri="{FF2B5EF4-FFF2-40B4-BE49-F238E27FC236}">
                <a16:creationId xmlns:a16="http://schemas.microsoft.com/office/drawing/2014/main" id="{F23AB482-402F-47E5-A51E-BCF216BF1E43}"/>
              </a:ext>
            </a:extLst>
          </p:cNvPr>
          <p:cNvSpPr>
            <a:spLocks noGrp="1"/>
          </p:cNvSpPr>
          <p:nvPr>
            <p:ph type="pic" sz="quarter" idx="19"/>
          </p:nvPr>
        </p:nvSpPr>
        <p:spPr>
          <a:xfrm>
            <a:off x="8094516"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9" name="Picture Placeholder 18">
            <a:extLst>
              <a:ext uri="{FF2B5EF4-FFF2-40B4-BE49-F238E27FC236}">
                <a16:creationId xmlns:a16="http://schemas.microsoft.com/office/drawing/2014/main" id="{0E3D63AD-F3B6-41B3-91C7-EAB451350CD6}"/>
              </a:ext>
            </a:extLst>
          </p:cNvPr>
          <p:cNvSpPr>
            <a:spLocks noGrp="1"/>
          </p:cNvSpPr>
          <p:nvPr>
            <p:ph type="pic" sz="quarter" idx="14"/>
          </p:nvPr>
        </p:nvSpPr>
        <p:spPr>
          <a:xfrm>
            <a:off x="1304925"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330608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Left)">
                                      <p:cBhvr>
                                        <p:cTn id="7" dur="500"/>
                                        <p:tgtEl>
                                          <p:spTgt spid="19"/>
                                        </p:tgtEl>
                                      </p:cBhvr>
                                    </p:animEffect>
                                  </p:childTnLst>
                                </p:cTn>
                              </p:par>
                              <p:par>
                                <p:cTn id="8" presetID="6" presetClass="emph" presetSubtype="0" accel="52000" decel="48000" autoRev="1" fill="hold" grpId="1" nodeType="withEffect">
                                  <p:stCondLst>
                                    <p:cond delay="0"/>
                                  </p:stCondLst>
                                  <p:childTnLst>
                                    <p:animScale>
                                      <p:cBhvr>
                                        <p:cTn id="9" dur="500" fill="hold"/>
                                        <p:tgtEl>
                                          <p:spTgt spid="19"/>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21"/>
                                        </p:tgtEl>
                                        <p:attrNameLst>
                                          <p:attrName>style.visibility</p:attrName>
                                        </p:attrNameLst>
                                      </p:cBhvr>
                                      <p:to>
                                        <p:strVal val="visible"/>
                                      </p:to>
                                    </p:set>
                                    <p:animEffect transition="in" filter="strips(downLeft)">
                                      <p:cBhvr>
                                        <p:cTn id="17" dur="500"/>
                                        <p:tgtEl>
                                          <p:spTgt spid="21"/>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21"/>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22"/>
                                        </p:tgtEl>
                                        <p:attrNameLst>
                                          <p:attrName>style.visibility</p:attrName>
                                        </p:attrNameLst>
                                      </p:cBhvr>
                                      <p:to>
                                        <p:strVal val="visible"/>
                                      </p:to>
                                    </p:set>
                                    <p:animEffect transition="in" filter="strips(downLeft)">
                                      <p:cBhvr>
                                        <p:cTn id="22" dur="500"/>
                                        <p:tgtEl>
                                          <p:spTgt spid="22"/>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22"/>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23"/>
                                        </p:tgtEl>
                                        <p:attrNameLst>
                                          <p:attrName>style.visibility</p:attrName>
                                        </p:attrNameLst>
                                      </p:cBhvr>
                                      <p:to>
                                        <p:strVal val="visible"/>
                                      </p:to>
                                    </p:set>
                                    <p:animEffect transition="in" filter="strips(downLeft)">
                                      <p:cBhvr>
                                        <p:cTn id="27" dur="500"/>
                                        <p:tgtEl>
                                          <p:spTgt spid="23"/>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23"/>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24"/>
                                        </p:tgtEl>
                                        <p:attrNameLst>
                                          <p:attrName>style.visibility</p:attrName>
                                        </p:attrNameLst>
                                      </p:cBhvr>
                                      <p:to>
                                        <p:strVal val="visible"/>
                                      </p:to>
                                    </p:set>
                                    <p:animEffect transition="in" filter="strips(downLeft)">
                                      <p:cBhvr>
                                        <p:cTn id="32" dur="500"/>
                                        <p:tgtEl>
                                          <p:spTgt spid="24"/>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2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19" grpId="0" animBg="1"/>
      <p:bldP spid="19" grpId="1"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2FB7C5B1-B472-4447-AAF2-B133C2688A4F}"/>
              </a:ext>
            </a:extLst>
          </p:cNvPr>
          <p:cNvSpPr/>
          <p:nvPr userDrawn="1"/>
        </p:nvSpPr>
        <p:spPr>
          <a:xfrm>
            <a:off x="2523294" y="-2678159"/>
            <a:ext cx="9449848"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Freeform: Shape 23">
            <a:extLst>
              <a:ext uri="{FF2B5EF4-FFF2-40B4-BE49-F238E27FC236}">
                <a16:creationId xmlns:a16="http://schemas.microsoft.com/office/drawing/2014/main" id="{8EB10C6B-7517-4E16-AB98-BDB0C6485C61}"/>
              </a:ext>
            </a:extLst>
          </p:cNvPr>
          <p:cNvSpPr/>
          <p:nvPr userDrawn="1"/>
        </p:nvSpPr>
        <p:spPr>
          <a:xfrm>
            <a:off x="6869054" y="1046580"/>
            <a:ext cx="8069876"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25" name="Freeform: Shape 24">
            <a:extLst>
              <a:ext uri="{FF2B5EF4-FFF2-40B4-BE49-F238E27FC236}">
                <a16:creationId xmlns:a16="http://schemas.microsoft.com/office/drawing/2014/main" id="{8B18405A-37D1-48BA-8B8B-EF663AC797A5}"/>
              </a:ext>
            </a:extLst>
          </p:cNvPr>
          <p:cNvSpPr/>
          <p:nvPr userDrawn="1"/>
        </p:nvSpPr>
        <p:spPr>
          <a:xfrm>
            <a:off x="-2527795" y="1982626"/>
            <a:ext cx="10196914"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26" name="Freeform: Shape 25">
            <a:extLst>
              <a:ext uri="{FF2B5EF4-FFF2-40B4-BE49-F238E27FC236}">
                <a16:creationId xmlns:a16="http://schemas.microsoft.com/office/drawing/2014/main" id="{46A3175D-0133-4E42-90E7-65B4B660D216}"/>
              </a:ext>
            </a:extLst>
          </p:cNvPr>
          <p:cNvSpPr/>
          <p:nvPr userDrawn="1"/>
        </p:nvSpPr>
        <p:spPr>
          <a:xfrm rot="15748449">
            <a:off x="-923195" y="-423769"/>
            <a:ext cx="7706190" cy="7084656"/>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7" name="Rectangle 26">
            <a:extLst>
              <a:ext uri="{FF2B5EF4-FFF2-40B4-BE49-F238E27FC236}">
                <a16:creationId xmlns:a16="http://schemas.microsoft.com/office/drawing/2014/main" id="{D2E0E5C3-3FB7-46A6-A28A-BAC89CCA7616}"/>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Picture Placeholder 55">
            <a:extLst>
              <a:ext uri="{FF2B5EF4-FFF2-40B4-BE49-F238E27FC236}">
                <a16:creationId xmlns:a16="http://schemas.microsoft.com/office/drawing/2014/main" id="{F19E1EB5-D26A-48B9-8704-F3D753E6D831}"/>
              </a:ext>
            </a:extLst>
          </p:cNvPr>
          <p:cNvSpPr>
            <a:spLocks noGrp="1"/>
          </p:cNvSpPr>
          <p:nvPr>
            <p:ph type="pic" sz="quarter" idx="15"/>
          </p:nvPr>
        </p:nvSpPr>
        <p:spPr>
          <a:xfrm>
            <a:off x="3368672" y="4395781"/>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4" name="Picture Placeholder 53">
            <a:extLst>
              <a:ext uri="{FF2B5EF4-FFF2-40B4-BE49-F238E27FC236}">
                <a16:creationId xmlns:a16="http://schemas.microsoft.com/office/drawing/2014/main" id="{A9077F47-6753-4543-8757-8377A515C2B1}"/>
              </a:ext>
            </a:extLst>
          </p:cNvPr>
          <p:cNvSpPr>
            <a:spLocks noGrp="1"/>
          </p:cNvSpPr>
          <p:nvPr>
            <p:ph type="pic" sz="quarter" idx="16"/>
          </p:nvPr>
        </p:nvSpPr>
        <p:spPr>
          <a:xfrm>
            <a:off x="5236985"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7" name="Picture Placeholder 56">
            <a:extLst>
              <a:ext uri="{FF2B5EF4-FFF2-40B4-BE49-F238E27FC236}">
                <a16:creationId xmlns:a16="http://schemas.microsoft.com/office/drawing/2014/main" id="{4376805B-5439-42B0-AD12-F45BA1D20F89}"/>
              </a:ext>
            </a:extLst>
          </p:cNvPr>
          <p:cNvSpPr>
            <a:spLocks noGrp="1"/>
          </p:cNvSpPr>
          <p:nvPr>
            <p:ph type="pic" sz="quarter" idx="17"/>
          </p:nvPr>
        </p:nvSpPr>
        <p:spPr>
          <a:xfrm>
            <a:off x="7105299" y="4395781"/>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5" name="Picture Placeholder 54">
            <a:extLst>
              <a:ext uri="{FF2B5EF4-FFF2-40B4-BE49-F238E27FC236}">
                <a16:creationId xmlns:a16="http://schemas.microsoft.com/office/drawing/2014/main" id="{664444DC-FD78-4CA2-8796-638E4902A5A8}"/>
              </a:ext>
            </a:extLst>
          </p:cNvPr>
          <p:cNvSpPr>
            <a:spLocks noGrp="1"/>
          </p:cNvSpPr>
          <p:nvPr>
            <p:ph type="pic" sz="quarter" idx="18"/>
          </p:nvPr>
        </p:nvSpPr>
        <p:spPr>
          <a:xfrm>
            <a:off x="8962898"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3" name="Picture Placeholder 52">
            <a:extLst>
              <a:ext uri="{FF2B5EF4-FFF2-40B4-BE49-F238E27FC236}">
                <a16:creationId xmlns:a16="http://schemas.microsoft.com/office/drawing/2014/main" id="{901D4109-A76D-446E-8828-C9118C81A8C6}"/>
              </a:ext>
            </a:extLst>
          </p:cNvPr>
          <p:cNvSpPr>
            <a:spLocks noGrp="1"/>
          </p:cNvSpPr>
          <p:nvPr>
            <p:ph type="pic" sz="quarter" idx="14"/>
          </p:nvPr>
        </p:nvSpPr>
        <p:spPr>
          <a:xfrm>
            <a:off x="1511076"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2844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5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56"/>
                                        </p:tgtEl>
                                        <p:attrNameLst>
                                          <p:attrName>style.visibility</p:attrName>
                                        </p:attrNameLst>
                                      </p:cBhvr>
                                      <p:to>
                                        <p:strVal val="visible"/>
                                      </p:to>
                                    </p:set>
                                    <p:animEffect transition="in" filter="strips(downLeft)">
                                      <p:cBhvr>
                                        <p:cTn id="12" dur="500"/>
                                        <p:tgtEl>
                                          <p:spTgt spid="5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6"/>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54"/>
                                        </p:tgtEl>
                                        <p:attrNameLst>
                                          <p:attrName>style.visibility</p:attrName>
                                        </p:attrNameLst>
                                      </p:cBhvr>
                                      <p:to>
                                        <p:strVal val="visible"/>
                                      </p:to>
                                    </p:set>
                                    <p:animEffect transition="in" filter="strips(downLeft)">
                                      <p:cBhvr>
                                        <p:cTn id="17" dur="500"/>
                                        <p:tgtEl>
                                          <p:spTgt spid="54"/>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54"/>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57"/>
                                        </p:tgtEl>
                                        <p:attrNameLst>
                                          <p:attrName>style.visibility</p:attrName>
                                        </p:attrNameLst>
                                      </p:cBhvr>
                                      <p:to>
                                        <p:strVal val="visible"/>
                                      </p:to>
                                    </p:set>
                                    <p:animEffect transition="in" filter="strips(downLeft)">
                                      <p:cBhvr>
                                        <p:cTn id="22" dur="500"/>
                                        <p:tgtEl>
                                          <p:spTgt spid="57"/>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57"/>
                                        </p:tgtEl>
                                      </p:cBhvr>
                                      <p:by x="120000" y="120000"/>
                                    </p:animScale>
                                  </p:childTnLst>
                                </p:cTn>
                              </p:par>
                              <p:par>
                                <p:cTn id="25" presetID="18" presetClass="entr" presetSubtype="12" fill="hold" grpId="0" nodeType="withEffect">
                                  <p:stCondLst>
                                    <p:cond delay="1250"/>
                                  </p:stCondLst>
                                  <p:childTnLst>
                                    <p:set>
                                      <p:cBhvr>
                                        <p:cTn id="26" dur="1" fill="hold">
                                          <p:stCondLst>
                                            <p:cond delay="0"/>
                                          </p:stCondLst>
                                        </p:cTn>
                                        <p:tgtEl>
                                          <p:spTgt spid="55"/>
                                        </p:tgtEl>
                                        <p:attrNameLst>
                                          <p:attrName>style.visibility</p:attrName>
                                        </p:attrNameLst>
                                      </p:cBhvr>
                                      <p:to>
                                        <p:strVal val="visible"/>
                                      </p:to>
                                    </p:set>
                                    <p:animEffect transition="in" filter="strips(downLeft)">
                                      <p:cBhvr>
                                        <p:cTn id="27" dur="500"/>
                                        <p:tgtEl>
                                          <p:spTgt spid="55"/>
                                        </p:tgtEl>
                                      </p:cBhvr>
                                    </p:animEffect>
                                  </p:childTnLst>
                                </p:cTn>
                              </p:par>
                              <p:par>
                                <p:cTn id="28" presetID="6" presetClass="emph" presetSubtype="0" accel="52000" decel="48000" autoRev="1" fill="hold" grpId="1" nodeType="withEffect">
                                  <p:stCondLst>
                                    <p:cond delay="1250"/>
                                  </p:stCondLst>
                                  <p:childTnLst>
                                    <p:animScale>
                                      <p:cBhvr>
                                        <p:cTn id="29"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54" grpId="0" animBg="1"/>
      <p:bldP spid="54" grpId="1" animBg="1"/>
      <p:bldP spid="57" grpId="0" animBg="1"/>
      <p:bldP spid="57" grpId="1" animBg="1"/>
      <p:bldP spid="55" grpId="0" animBg="1"/>
      <p:bldP spid="55" grpId="1" animBg="1"/>
      <p:bldP spid="53" grpId="0" animBg="1"/>
      <p:bldP spid="53" grpId="1"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D895337-C94E-489C-9C21-2055B9D6DA73}"/>
              </a:ext>
            </a:extLst>
          </p:cNvPr>
          <p:cNvSpPr>
            <a:spLocks noGrp="1"/>
          </p:cNvSpPr>
          <p:nvPr>
            <p:ph type="pic" sz="quarter" idx="12"/>
          </p:nvPr>
        </p:nvSpPr>
        <p:spPr>
          <a:xfrm>
            <a:off x="4600575"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E9635F9B-95C9-4E01-A525-16CDDC6B897D}"/>
              </a:ext>
            </a:extLst>
          </p:cNvPr>
          <p:cNvSpPr>
            <a:spLocks noGrp="1"/>
          </p:cNvSpPr>
          <p:nvPr>
            <p:ph type="pic" sz="quarter" idx="13"/>
          </p:nvPr>
        </p:nvSpPr>
        <p:spPr>
          <a:xfrm>
            <a:off x="8305800"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5516E287-E968-435A-91B8-7B7090B90CBF}"/>
              </a:ext>
            </a:extLst>
          </p:cNvPr>
          <p:cNvSpPr>
            <a:spLocks noGrp="1"/>
          </p:cNvSpPr>
          <p:nvPr>
            <p:ph type="pic" sz="quarter" idx="11"/>
          </p:nvPr>
        </p:nvSpPr>
        <p:spPr>
          <a:xfrm>
            <a:off x="895350"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08023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88C4E68-26EF-4299-AEDF-9C0F0605DD1B}"/>
              </a:ext>
            </a:extLst>
          </p:cNvPr>
          <p:cNvSpPr>
            <a:spLocks noGrp="1"/>
          </p:cNvSpPr>
          <p:nvPr>
            <p:ph type="pic" sz="quarter" idx="11"/>
          </p:nvPr>
        </p:nvSpPr>
        <p:spPr>
          <a:xfrm>
            <a:off x="3811573" y="1004031"/>
            <a:ext cx="4832808" cy="4849941"/>
          </a:xfrm>
          <a:custGeom>
            <a:avLst/>
            <a:gdLst>
              <a:gd name="connsiteX0" fmla="*/ 1430069 w 4832808"/>
              <a:gd name="connsiteY0" fmla="*/ 1002 h 4849941"/>
              <a:gd name="connsiteX1" fmla="*/ 2319723 w 4832808"/>
              <a:gd name="connsiteY1" fmla="*/ 791385 h 4849941"/>
              <a:gd name="connsiteX2" fmla="*/ 3099783 w 4832808"/>
              <a:gd name="connsiteY2" fmla="*/ 1708261 h 4849941"/>
              <a:gd name="connsiteX3" fmla="*/ 3949071 w 4832808"/>
              <a:gd name="connsiteY3" fmla="*/ 1709434 h 4849941"/>
              <a:gd name="connsiteX4" fmla="*/ 4631272 w 4832808"/>
              <a:gd name="connsiteY4" fmla="*/ 2136779 h 4849941"/>
              <a:gd name="connsiteX5" fmla="*/ 4710594 w 4832808"/>
              <a:gd name="connsiteY5" fmla="*/ 3353101 h 4849941"/>
              <a:gd name="connsiteX6" fmla="*/ 3758515 w 4832808"/>
              <a:gd name="connsiteY6" fmla="*/ 4149353 h 4849941"/>
              <a:gd name="connsiteX7" fmla="*/ 2875902 w 4832808"/>
              <a:gd name="connsiteY7" fmla="*/ 4212246 h 4849941"/>
              <a:gd name="connsiteX8" fmla="*/ 2081761 w 4832808"/>
              <a:gd name="connsiteY8" fmla="*/ 4196051 h 4849941"/>
              <a:gd name="connsiteX9" fmla="*/ 1446027 w 4832808"/>
              <a:gd name="connsiteY9" fmla="*/ 4526476 h 4849941"/>
              <a:gd name="connsiteX10" fmla="*/ 800435 w 4832808"/>
              <a:gd name="connsiteY10" fmla="*/ 4833900 h 4849941"/>
              <a:gd name="connsiteX11" fmla="*/ 142172 w 4832808"/>
              <a:gd name="connsiteY11" fmla="*/ 4643109 h 4849941"/>
              <a:gd name="connsiteX12" fmla="*/ 1133 w 4832808"/>
              <a:gd name="connsiteY12" fmla="*/ 4129874 h 4849941"/>
              <a:gd name="connsiteX13" fmla="*/ 20609 w 4832808"/>
              <a:gd name="connsiteY13" fmla="*/ 3947766 h 4849941"/>
              <a:gd name="connsiteX14" fmla="*/ 256223 w 4832808"/>
              <a:gd name="connsiteY14" fmla="*/ 3256178 h 4849941"/>
              <a:gd name="connsiteX15" fmla="*/ 527744 w 4832808"/>
              <a:gd name="connsiteY15" fmla="*/ 2457344 h 4849941"/>
              <a:gd name="connsiteX16" fmla="*/ 526334 w 4832808"/>
              <a:gd name="connsiteY16" fmla="*/ 1636452 h 4849941"/>
              <a:gd name="connsiteX17" fmla="*/ 611522 w 4832808"/>
              <a:gd name="connsiteY17" fmla="*/ 562108 h 4849941"/>
              <a:gd name="connsiteX18" fmla="*/ 1430069 w 4832808"/>
              <a:gd name="connsiteY18" fmla="*/ 1002 h 4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2808" h="4849941">
                <a:moveTo>
                  <a:pt x="1430069" y="1002"/>
                </a:moveTo>
                <a:cubicBezTo>
                  <a:pt x="1848964" y="23765"/>
                  <a:pt x="2166949" y="400652"/>
                  <a:pt x="2319723" y="791385"/>
                </a:cubicBezTo>
                <a:cubicBezTo>
                  <a:pt x="2484698" y="1213566"/>
                  <a:pt x="2592180" y="1624249"/>
                  <a:pt x="3099783" y="1708261"/>
                </a:cubicBezTo>
                <a:cubicBezTo>
                  <a:pt x="3387494" y="1755901"/>
                  <a:pt x="3666759" y="1662031"/>
                  <a:pt x="3949071" y="1709434"/>
                </a:cubicBezTo>
                <a:cubicBezTo>
                  <a:pt x="4219887" y="1755196"/>
                  <a:pt x="4473337" y="1911255"/>
                  <a:pt x="4631272" y="2136779"/>
                </a:cubicBezTo>
                <a:cubicBezTo>
                  <a:pt x="4875334" y="2485505"/>
                  <a:pt x="4892702" y="2968468"/>
                  <a:pt x="4710594" y="3353101"/>
                </a:cubicBezTo>
                <a:cubicBezTo>
                  <a:pt x="4528486" y="3737966"/>
                  <a:pt x="4164975" y="4022626"/>
                  <a:pt x="3758515" y="4149353"/>
                </a:cubicBezTo>
                <a:cubicBezTo>
                  <a:pt x="3474091" y="4238061"/>
                  <a:pt x="3170186" y="4253312"/>
                  <a:pt x="2875902" y="4212246"/>
                </a:cubicBezTo>
                <a:cubicBezTo>
                  <a:pt x="2594996" y="4173054"/>
                  <a:pt x="2366422" y="4118376"/>
                  <a:pt x="2081761" y="4196051"/>
                </a:cubicBezTo>
                <a:cubicBezTo>
                  <a:pt x="1850373" y="4258944"/>
                  <a:pt x="1646909" y="4395527"/>
                  <a:pt x="1446027" y="4526476"/>
                </a:cubicBezTo>
                <a:cubicBezTo>
                  <a:pt x="1244911" y="4657424"/>
                  <a:pt x="1035581" y="4787199"/>
                  <a:pt x="800435" y="4833900"/>
                </a:cubicBezTo>
                <a:cubicBezTo>
                  <a:pt x="565055" y="4880598"/>
                  <a:pt x="295414" y="4827797"/>
                  <a:pt x="142172" y="4643109"/>
                </a:cubicBezTo>
                <a:cubicBezTo>
                  <a:pt x="26007" y="4503477"/>
                  <a:pt x="-6848" y="4311278"/>
                  <a:pt x="1133" y="4129874"/>
                </a:cubicBezTo>
                <a:cubicBezTo>
                  <a:pt x="3712" y="4068859"/>
                  <a:pt x="10519" y="4008077"/>
                  <a:pt x="20609" y="3947766"/>
                </a:cubicBezTo>
                <a:cubicBezTo>
                  <a:pt x="60739" y="3708398"/>
                  <a:pt x="154375" y="3477948"/>
                  <a:pt x="256223" y="3256178"/>
                </a:cubicBezTo>
                <a:cubicBezTo>
                  <a:pt x="372621" y="3002729"/>
                  <a:pt x="506154" y="2740130"/>
                  <a:pt x="527744" y="2457344"/>
                </a:cubicBezTo>
                <a:cubicBezTo>
                  <a:pt x="547924" y="2192865"/>
                  <a:pt x="532905" y="1903982"/>
                  <a:pt x="526334" y="1636452"/>
                </a:cubicBezTo>
                <a:cubicBezTo>
                  <a:pt x="517418" y="1274348"/>
                  <a:pt x="473533" y="896990"/>
                  <a:pt x="611522" y="562108"/>
                </a:cubicBezTo>
                <a:cubicBezTo>
                  <a:pt x="745990" y="235911"/>
                  <a:pt x="1077822" y="-18009"/>
                  <a:pt x="1430069" y="1002"/>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58342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3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3E72650-55CD-475B-A8F4-942EAFDA2F25}"/>
              </a:ext>
            </a:extLst>
          </p:cNvPr>
          <p:cNvSpPr>
            <a:spLocks noGrp="1"/>
          </p:cNvSpPr>
          <p:nvPr>
            <p:ph type="pic" sz="quarter" idx="12"/>
          </p:nvPr>
        </p:nvSpPr>
        <p:spPr>
          <a:xfrm>
            <a:off x="9115424" y="4287714"/>
            <a:ext cx="3076576" cy="2570287"/>
          </a:xfrm>
          <a:custGeom>
            <a:avLst/>
            <a:gdLst>
              <a:gd name="connsiteX0" fmla="*/ 490745 w 3076576"/>
              <a:gd name="connsiteY0" fmla="*/ 0 h 2570287"/>
              <a:gd name="connsiteX1" fmla="*/ 3076576 w 3076576"/>
              <a:gd name="connsiteY1" fmla="*/ 0 h 2570287"/>
              <a:gd name="connsiteX2" fmla="*/ 3076576 w 3076576"/>
              <a:gd name="connsiteY2" fmla="*/ 2570287 h 2570287"/>
              <a:gd name="connsiteX3" fmla="*/ 0 w 3076576"/>
              <a:gd name="connsiteY3" fmla="*/ 2570287 h 2570287"/>
              <a:gd name="connsiteX4" fmla="*/ 0 w 3076576"/>
              <a:gd name="connsiteY4" fmla="*/ 490745 h 2570287"/>
              <a:gd name="connsiteX5" fmla="*/ 490745 w 3076576"/>
              <a:gd name="connsiteY5" fmla="*/ 0 h 257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6576" h="2570287">
                <a:moveTo>
                  <a:pt x="490745" y="0"/>
                </a:moveTo>
                <a:lnTo>
                  <a:pt x="3076576" y="0"/>
                </a:lnTo>
                <a:lnTo>
                  <a:pt x="3076576" y="2570287"/>
                </a:lnTo>
                <a:lnTo>
                  <a:pt x="0" y="2570287"/>
                </a:lnTo>
                <a:lnTo>
                  <a:pt x="0" y="490745"/>
                </a:lnTo>
                <a:cubicBezTo>
                  <a:pt x="0" y="219714"/>
                  <a:pt x="219714" y="0"/>
                  <a:pt x="490745"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6AC66D9-D4D9-4B11-A5C3-70C604610A31}"/>
              </a:ext>
            </a:extLst>
          </p:cNvPr>
          <p:cNvSpPr>
            <a:spLocks noGrp="1"/>
          </p:cNvSpPr>
          <p:nvPr>
            <p:ph type="pic" sz="quarter" idx="11"/>
          </p:nvPr>
        </p:nvSpPr>
        <p:spPr>
          <a:xfrm>
            <a:off x="1074598" y="1047751"/>
            <a:ext cx="3497345" cy="4762500"/>
          </a:xfrm>
          <a:custGeom>
            <a:avLst/>
            <a:gdLst>
              <a:gd name="connsiteX0" fmla="*/ 0 w 3497345"/>
              <a:gd name="connsiteY0" fmla="*/ 0 h 4762500"/>
              <a:gd name="connsiteX1" fmla="*/ 2829597 w 3497345"/>
              <a:gd name="connsiteY1" fmla="*/ 0 h 4762500"/>
              <a:gd name="connsiteX2" fmla="*/ 3497345 w 3497345"/>
              <a:gd name="connsiteY2" fmla="*/ 667748 h 4762500"/>
              <a:gd name="connsiteX3" fmla="*/ 3497345 w 3497345"/>
              <a:gd name="connsiteY3" fmla="*/ 4762500 h 4762500"/>
              <a:gd name="connsiteX4" fmla="*/ 0 w 3497345"/>
              <a:gd name="connsiteY4" fmla="*/ 4762500 h 4762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345" h="4762500">
                <a:moveTo>
                  <a:pt x="0" y="0"/>
                </a:moveTo>
                <a:lnTo>
                  <a:pt x="2829597" y="0"/>
                </a:lnTo>
                <a:cubicBezTo>
                  <a:pt x="3198384" y="0"/>
                  <a:pt x="3497345" y="298961"/>
                  <a:pt x="3497345" y="667748"/>
                </a:cubicBezTo>
                <a:lnTo>
                  <a:pt x="3497345" y="4762500"/>
                </a:lnTo>
                <a:lnTo>
                  <a:pt x="0" y="47625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980825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3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lt">
                                    <p:tmPct val="3000"/>
                                  </p:iterate>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16C092A-A420-4568-AB83-681A4A5F32EF}"/>
              </a:ext>
            </a:extLst>
          </p:cNvPr>
          <p:cNvSpPr>
            <a:spLocks noGrp="1"/>
          </p:cNvSpPr>
          <p:nvPr>
            <p:ph type="pic" sz="quarter" idx="12"/>
          </p:nvPr>
        </p:nvSpPr>
        <p:spPr>
          <a:xfrm>
            <a:off x="4963957" y="974414"/>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BC43A6E4-EE2A-4665-85D9-D30A1CDC894B}"/>
              </a:ext>
            </a:extLst>
          </p:cNvPr>
          <p:cNvSpPr>
            <a:spLocks noGrp="1"/>
          </p:cNvSpPr>
          <p:nvPr>
            <p:ph type="pic" sz="quarter" idx="13"/>
          </p:nvPr>
        </p:nvSpPr>
        <p:spPr>
          <a:xfrm>
            <a:off x="8507257" y="3429000"/>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D7F23C8B-7130-48CC-82AE-3693FCB281BF}"/>
              </a:ext>
            </a:extLst>
          </p:cNvPr>
          <p:cNvSpPr>
            <a:spLocks noGrp="1"/>
          </p:cNvSpPr>
          <p:nvPr>
            <p:ph type="pic" sz="quarter" idx="11"/>
          </p:nvPr>
        </p:nvSpPr>
        <p:spPr>
          <a:xfrm>
            <a:off x="1904112" y="3228974"/>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17811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7"/>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strips(downLeft)">
                                      <p:cBhvr>
                                        <p:cTn id="17" dur="500"/>
                                        <p:tgtEl>
                                          <p:spTgt spid="8"/>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6" grpId="0" animBg="1"/>
      <p:bldP spid="6" grpId="1"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12FD35-6740-4EDE-B42F-3A2A3AF1B51C}"/>
              </a:ext>
            </a:extLst>
          </p:cNvPr>
          <p:cNvSpPr>
            <a:spLocks noGrp="1"/>
          </p:cNvSpPr>
          <p:nvPr>
            <p:ph type="pic" sz="quarter" idx="12"/>
          </p:nvPr>
        </p:nvSpPr>
        <p:spPr>
          <a:xfrm>
            <a:off x="9206035" y="0"/>
            <a:ext cx="2985965" cy="3429000"/>
          </a:xfrm>
          <a:custGeom>
            <a:avLst/>
            <a:gdLst>
              <a:gd name="connsiteX0" fmla="*/ 0 w 2985965"/>
              <a:gd name="connsiteY0" fmla="*/ 0 h 3429000"/>
              <a:gd name="connsiteX1" fmla="*/ 2985965 w 2985965"/>
              <a:gd name="connsiteY1" fmla="*/ 0 h 3429000"/>
              <a:gd name="connsiteX2" fmla="*/ 2985965 w 2985965"/>
              <a:gd name="connsiteY2" fmla="*/ 2259875 h 3429000"/>
              <a:gd name="connsiteX3" fmla="*/ 1816840 w 2985965"/>
              <a:gd name="connsiteY3" fmla="*/ 3429000 h 3429000"/>
              <a:gd name="connsiteX4" fmla="*/ 0 w 2985965"/>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965" h="3429000">
                <a:moveTo>
                  <a:pt x="0" y="0"/>
                </a:moveTo>
                <a:lnTo>
                  <a:pt x="2985965" y="0"/>
                </a:lnTo>
                <a:lnTo>
                  <a:pt x="2985965" y="2259875"/>
                </a:lnTo>
                <a:cubicBezTo>
                  <a:pt x="2985965" y="2905565"/>
                  <a:pt x="2462530" y="3429000"/>
                  <a:pt x="1816840" y="3429000"/>
                </a:cubicBezTo>
                <a:lnTo>
                  <a:pt x="0" y="3429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74342CE-63C4-4325-9CA4-EA60574D44D1}"/>
              </a:ext>
            </a:extLst>
          </p:cNvPr>
          <p:cNvSpPr>
            <a:spLocks noGrp="1"/>
          </p:cNvSpPr>
          <p:nvPr>
            <p:ph type="pic" sz="quarter" idx="11"/>
          </p:nvPr>
        </p:nvSpPr>
        <p:spPr>
          <a:xfrm>
            <a:off x="6096000" y="0"/>
            <a:ext cx="3110035"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808055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57B42ECB-F586-4D0C-93BD-CD69E743FE30}"/>
              </a:ext>
            </a:extLst>
          </p:cNvPr>
          <p:cNvSpPr>
            <a:spLocks noGrp="1"/>
          </p:cNvSpPr>
          <p:nvPr>
            <p:ph type="pic" sz="quarter" idx="14"/>
          </p:nvPr>
        </p:nvSpPr>
        <p:spPr>
          <a:xfrm>
            <a:off x="9503230" y="1505238"/>
            <a:ext cx="2688771" cy="5352763"/>
          </a:xfrm>
          <a:custGeom>
            <a:avLst/>
            <a:gdLst>
              <a:gd name="connsiteX0" fmla="*/ 983552 w 2688771"/>
              <a:gd name="connsiteY0" fmla="*/ 0 h 5352763"/>
              <a:gd name="connsiteX1" fmla="*/ 2688771 w 2688771"/>
              <a:gd name="connsiteY1" fmla="*/ 0 h 5352763"/>
              <a:gd name="connsiteX2" fmla="*/ 2688771 w 2688771"/>
              <a:gd name="connsiteY2" fmla="*/ 5352763 h 5352763"/>
              <a:gd name="connsiteX3" fmla="*/ 0 w 2688771"/>
              <a:gd name="connsiteY3" fmla="*/ 5352763 h 5352763"/>
              <a:gd name="connsiteX4" fmla="*/ 0 w 2688771"/>
              <a:gd name="connsiteY4" fmla="*/ 983552 h 5352763"/>
              <a:gd name="connsiteX5" fmla="*/ 983552 w 2688771"/>
              <a:gd name="connsiteY5" fmla="*/ 0 h 53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5352763">
                <a:moveTo>
                  <a:pt x="983552" y="0"/>
                </a:moveTo>
                <a:lnTo>
                  <a:pt x="2688771" y="0"/>
                </a:lnTo>
                <a:lnTo>
                  <a:pt x="2688771" y="5352763"/>
                </a:lnTo>
                <a:lnTo>
                  <a:pt x="0" y="5352763"/>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D4B279BB-61B2-4DEB-A6CE-1139DDF863D8}"/>
              </a:ext>
            </a:extLst>
          </p:cNvPr>
          <p:cNvSpPr>
            <a:spLocks noGrp="1"/>
          </p:cNvSpPr>
          <p:nvPr>
            <p:ph type="pic" sz="quarter" idx="12"/>
          </p:nvPr>
        </p:nvSpPr>
        <p:spPr>
          <a:xfrm>
            <a:off x="4125686" y="4154722"/>
            <a:ext cx="2688771" cy="2703278"/>
          </a:xfrm>
          <a:custGeom>
            <a:avLst/>
            <a:gdLst>
              <a:gd name="connsiteX0" fmla="*/ 983552 w 2688771"/>
              <a:gd name="connsiteY0" fmla="*/ 0 h 2703278"/>
              <a:gd name="connsiteX1" fmla="*/ 2688771 w 2688771"/>
              <a:gd name="connsiteY1" fmla="*/ 0 h 2703278"/>
              <a:gd name="connsiteX2" fmla="*/ 2688771 w 2688771"/>
              <a:gd name="connsiteY2" fmla="*/ 2703278 h 2703278"/>
              <a:gd name="connsiteX3" fmla="*/ 0 w 2688771"/>
              <a:gd name="connsiteY3" fmla="*/ 2703278 h 2703278"/>
              <a:gd name="connsiteX4" fmla="*/ 0 w 2688771"/>
              <a:gd name="connsiteY4" fmla="*/ 983552 h 2703278"/>
              <a:gd name="connsiteX5" fmla="*/ 983552 w 2688771"/>
              <a:gd name="connsiteY5" fmla="*/ 0 h 270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2703278">
                <a:moveTo>
                  <a:pt x="983552" y="0"/>
                </a:moveTo>
                <a:lnTo>
                  <a:pt x="2688771" y="0"/>
                </a:lnTo>
                <a:lnTo>
                  <a:pt x="2688771" y="2703278"/>
                </a:lnTo>
                <a:lnTo>
                  <a:pt x="0" y="2703278"/>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928613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7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ppt_x"/>
                                          </p:val>
                                        </p:tav>
                                        <p:tav tm="100000">
                                          <p:val>
                                            <p:strVal val="#ppt_x"/>
                                          </p:val>
                                        </p:tav>
                                      </p:tavLst>
                                    </p:anim>
                                    <p:anim calcmode="lin" valueType="num">
                                      <p:cBhvr additive="base">
                                        <p:cTn id="12" dur="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1E026815-615B-48DD-809D-8A9AB3CDF21C}"/>
              </a:ext>
            </a:extLst>
          </p:cNvPr>
          <p:cNvSpPr/>
          <p:nvPr userDrawn="1"/>
        </p:nvSpPr>
        <p:spPr>
          <a:xfrm>
            <a:off x="2550623" y="0"/>
            <a:ext cx="9641379" cy="5484610"/>
          </a:xfrm>
          <a:custGeom>
            <a:avLst/>
            <a:gdLst>
              <a:gd name="connsiteX0" fmla="*/ 0 w 9641379"/>
              <a:gd name="connsiteY0" fmla="*/ 0 h 5484610"/>
              <a:gd name="connsiteX1" fmla="*/ 9641379 w 9641379"/>
              <a:gd name="connsiteY1" fmla="*/ 0 h 5484610"/>
              <a:gd name="connsiteX2" fmla="*/ 9641379 w 9641379"/>
              <a:gd name="connsiteY2" fmla="*/ 5484610 h 5484610"/>
              <a:gd name="connsiteX3" fmla="*/ 9400876 w 9641379"/>
              <a:gd name="connsiteY3" fmla="*/ 5451884 h 5484610"/>
              <a:gd name="connsiteX4" fmla="*/ 9085180 w 9641379"/>
              <a:gd name="connsiteY4" fmla="*/ 5385224 h 5484610"/>
              <a:gd name="connsiteX5" fmla="*/ 4984523 w 9641379"/>
              <a:gd name="connsiteY5" fmla="*/ 2243223 h 5484610"/>
              <a:gd name="connsiteX6" fmla="*/ 1162312 w 9641379"/>
              <a:gd name="connsiteY6" fmla="*/ 1342358 h 5484610"/>
              <a:gd name="connsiteX7" fmla="*/ 214444 w 9641379"/>
              <a:gd name="connsiteY7" fmla="*/ 363951 h 5484610"/>
              <a:gd name="connsiteX8" fmla="*/ 14393 w 9641379"/>
              <a:gd name="connsiteY8" fmla="*/ 29520 h 548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41379" h="5484610">
                <a:moveTo>
                  <a:pt x="0" y="0"/>
                </a:moveTo>
                <a:lnTo>
                  <a:pt x="9641379" y="0"/>
                </a:lnTo>
                <a:lnTo>
                  <a:pt x="9641379" y="5484610"/>
                </a:lnTo>
                <a:lnTo>
                  <a:pt x="9400876" y="5451884"/>
                </a:lnTo>
                <a:cubicBezTo>
                  <a:pt x="9295250" y="5433618"/>
                  <a:pt x="9189974" y="5411448"/>
                  <a:pt x="9085180" y="5385224"/>
                </a:cubicBezTo>
                <a:cubicBezTo>
                  <a:pt x="7125191" y="4894597"/>
                  <a:pt x="6506984" y="3244558"/>
                  <a:pt x="4984523" y="2243223"/>
                </a:cubicBezTo>
                <a:cubicBezTo>
                  <a:pt x="3866549" y="1507993"/>
                  <a:pt x="2328375" y="2076653"/>
                  <a:pt x="1162312" y="1342358"/>
                </a:cubicBezTo>
                <a:cubicBezTo>
                  <a:pt x="775008" y="1098159"/>
                  <a:pt x="466101" y="746434"/>
                  <a:pt x="214444" y="363951"/>
                </a:cubicBezTo>
                <a:cubicBezTo>
                  <a:pt x="142563" y="254754"/>
                  <a:pt x="75919" y="143216"/>
                  <a:pt x="14393" y="2952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4D70FCE3-0A5D-4FA6-A96C-B33F1F9C056A}"/>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173416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4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2F644E0-636F-4180-A244-03D41FEAC0E7}"/>
              </a:ext>
            </a:extLst>
          </p:cNvPr>
          <p:cNvSpPr>
            <a:spLocks noGrp="1"/>
          </p:cNvSpPr>
          <p:nvPr>
            <p:ph type="pic" sz="quarter" idx="12"/>
          </p:nvPr>
        </p:nvSpPr>
        <p:spPr>
          <a:xfrm>
            <a:off x="0" y="0"/>
            <a:ext cx="3358348"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1AB5A9D3-ACAD-4ED4-85C9-3D7DD92000F1}"/>
              </a:ext>
            </a:extLst>
          </p:cNvPr>
          <p:cNvSpPr>
            <a:spLocks noGrp="1"/>
          </p:cNvSpPr>
          <p:nvPr>
            <p:ph type="pic" sz="quarter" idx="13"/>
          </p:nvPr>
        </p:nvSpPr>
        <p:spPr>
          <a:xfrm>
            <a:off x="8833652" y="0"/>
            <a:ext cx="3358348"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F8532F2A-B8F4-42C4-B2A4-DBE460BDEC2A}"/>
              </a:ext>
            </a:extLst>
          </p:cNvPr>
          <p:cNvSpPr>
            <a:spLocks noGrp="1"/>
          </p:cNvSpPr>
          <p:nvPr>
            <p:ph type="pic" sz="quarter" idx="14"/>
          </p:nvPr>
        </p:nvSpPr>
        <p:spPr>
          <a:xfrm>
            <a:off x="0" y="3429000"/>
            <a:ext cx="3358348"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16708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1+#ppt_w/2"/>
                                          </p:val>
                                        </p:tav>
                                        <p:tav tm="100000">
                                          <p:val>
                                            <p:strVal val="#ppt_x"/>
                                          </p:val>
                                        </p:tav>
                                      </p:tavLst>
                                    </p:anim>
                                    <p:anim calcmode="lin" valueType="num">
                                      <p:cBhvr additive="base">
                                        <p:cTn id="16"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F7A069A-B87F-4C9E-9DD8-3BF46D7F64BE}"/>
              </a:ext>
            </a:extLst>
          </p:cNvPr>
          <p:cNvSpPr>
            <a:spLocks noGrp="1"/>
          </p:cNvSpPr>
          <p:nvPr>
            <p:ph type="pic" sz="quarter" idx="11"/>
          </p:nvPr>
        </p:nvSpPr>
        <p:spPr>
          <a:xfrm>
            <a:off x="0" y="0"/>
            <a:ext cx="12192000" cy="6858000"/>
          </a:xfrm>
          <a:custGeom>
            <a:avLst/>
            <a:gdLst>
              <a:gd name="connsiteX0" fmla="*/ 12192000 w 12192000"/>
              <a:gd name="connsiteY0" fmla="*/ 2474563 h 6858000"/>
              <a:gd name="connsiteX1" fmla="*/ 12192000 w 12192000"/>
              <a:gd name="connsiteY1" fmla="*/ 6761726 h 6858000"/>
              <a:gd name="connsiteX2" fmla="*/ 12095725 w 12192000"/>
              <a:gd name="connsiteY2" fmla="*/ 6858000 h 6858000"/>
              <a:gd name="connsiteX3" fmla="*/ 9048340 w 12192000"/>
              <a:gd name="connsiteY3" fmla="*/ 6858000 h 6858000"/>
              <a:gd name="connsiteX4" fmla="*/ 9008758 w 12192000"/>
              <a:gd name="connsiteY4" fmla="*/ 6744836 h 6858000"/>
              <a:gd name="connsiteX5" fmla="*/ 9394471 w 12192000"/>
              <a:gd name="connsiteY5" fmla="*/ 5224969 h 6858000"/>
              <a:gd name="connsiteX6" fmla="*/ 11944050 w 12192000"/>
              <a:gd name="connsiteY6" fmla="*/ 2675393 h 6858000"/>
              <a:gd name="connsiteX7" fmla="*/ 12184442 w 12192000"/>
              <a:gd name="connsiteY7" fmla="*/ 2479030 h 6858000"/>
              <a:gd name="connsiteX8" fmla="*/ 7807183 w 12192000"/>
              <a:gd name="connsiteY8" fmla="*/ 2432831 h 6858000"/>
              <a:gd name="connsiteX9" fmla="*/ 8890753 w 12192000"/>
              <a:gd name="connsiteY9" fmla="*/ 2881660 h 6858000"/>
              <a:gd name="connsiteX10" fmla="*/ 8890753 w 12192000"/>
              <a:gd name="connsiteY10" fmla="*/ 5048802 h 6858000"/>
              <a:gd name="connsiteX11" fmla="*/ 7081555 w 12192000"/>
              <a:gd name="connsiteY11" fmla="*/ 6858000 h 6858000"/>
              <a:gd name="connsiteX12" fmla="*/ 3765589 w 12192000"/>
              <a:gd name="connsiteY12" fmla="*/ 6858000 h 6858000"/>
              <a:gd name="connsiteX13" fmla="*/ 3753256 w 12192000"/>
              <a:gd name="connsiteY13" fmla="*/ 6807487 h 6858000"/>
              <a:gd name="connsiteX14" fmla="*/ 4174035 w 12192000"/>
              <a:gd name="connsiteY14" fmla="*/ 5431236 h 6858000"/>
              <a:gd name="connsiteX15" fmla="*/ 6723611 w 12192000"/>
              <a:gd name="connsiteY15" fmla="*/ 2881660 h 6858000"/>
              <a:gd name="connsiteX16" fmla="*/ 7807183 w 12192000"/>
              <a:gd name="connsiteY16" fmla="*/ 2432831 h 6858000"/>
              <a:gd name="connsiteX17" fmla="*/ 2956787 w 12192000"/>
              <a:gd name="connsiteY17" fmla="*/ 2269054 h 6858000"/>
              <a:gd name="connsiteX18" fmla="*/ 4040358 w 12192000"/>
              <a:gd name="connsiteY18" fmla="*/ 2717884 h 6858000"/>
              <a:gd name="connsiteX19" fmla="*/ 4040358 w 12192000"/>
              <a:gd name="connsiteY19" fmla="*/ 4885026 h 6858000"/>
              <a:gd name="connsiteX20" fmla="*/ 2067383 w 12192000"/>
              <a:gd name="connsiteY20" fmla="*/ 6858000 h 6858000"/>
              <a:gd name="connsiteX21" fmla="*/ 0 w 12192000"/>
              <a:gd name="connsiteY21" fmla="*/ 6858000 h 6858000"/>
              <a:gd name="connsiteX22" fmla="*/ 0 w 12192000"/>
              <a:gd name="connsiteY22" fmla="*/ 4591098 h 6858000"/>
              <a:gd name="connsiteX23" fmla="*/ 1873216 w 12192000"/>
              <a:gd name="connsiteY23" fmla="*/ 2717884 h 6858000"/>
              <a:gd name="connsiteX24" fmla="*/ 2956787 w 12192000"/>
              <a:gd name="connsiteY24" fmla="*/ 2269054 h 6858000"/>
              <a:gd name="connsiteX25" fmla="*/ 9605270 w 12192000"/>
              <a:gd name="connsiteY25" fmla="*/ 0 h 6858000"/>
              <a:gd name="connsiteX26" fmla="*/ 12192000 w 12192000"/>
              <a:gd name="connsiteY26" fmla="*/ 0 h 6858000"/>
              <a:gd name="connsiteX27" fmla="*/ 12192000 w 12192000"/>
              <a:gd name="connsiteY27" fmla="*/ 1747555 h 6858000"/>
              <a:gd name="connsiteX28" fmla="*/ 11412888 w 12192000"/>
              <a:gd name="connsiteY28" fmla="*/ 2526667 h 6858000"/>
              <a:gd name="connsiteX29" fmla="*/ 9245746 w 12192000"/>
              <a:gd name="connsiteY29" fmla="*/ 2526667 h 6858000"/>
              <a:gd name="connsiteX30" fmla="*/ 9245746 w 12192000"/>
              <a:gd name="connsiteY30" fmla="*/ 359524 h 6858000"/>
              <a:gd name="connsiteX31" fmla="*/ 4591101 w 12192000"/>
              <a:gd name="connsiteY31" fmla="*/ 0 h 6858000"/>
              <a:gd name="connsiteX32" fmla="*/ 8925384 w 12192000"/>
              <a:gd name="connsiteY32" fmla="*/ 0 h 6858000"/>
              <a:gd name="connsiteX33" fmla="*/ 6547445 w 12192000"/>
              <a:gd name="connsiteY33" fmla="*/ 2377941 h 6858000"/>
              <a:gd name="connsiteX34" fmla="*/ 4380303 w 12192000"/>
              <a:gd name="connsiteY34" fmla="*/ 2377942 h 6858000"/>
              <a:gd name="connsiteX35" fmla="*/ 4380304 w 12192000"/>
              <a:gd name="connsiteY35" fmla="*/ 210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2000" h="6858000">
                <a:moveTo>
                  <a:pt x="12192000" y="2474563"/>
                </a:moveTo>
                <a:lnTo>
                  <a:pt x="12192000" y="6761726"/>
                </a:lnTo>
                <a:lnTo>
                  <a:pt x="12095725" y="6858000"/>
                </a:lnTo>
                <a:lnTo>
                  <a:pt x="9048340" y="6858000"/>
                </a:lnTo>
                <a:lnTo>
                  <a:pt x="9008758" y="6744836"/>
                </a:lnTo>
                <a:cubicBezTo>
                  <a:pt x="8854473" y="6223568"/>
                  <a:pt x="8983044" y="5636397"/>
                  <a:pt x="9394471" y="5224969"/>
                </a:cubicBezTo>
                <a:lnTo>
                  <a:pt x="11944050" y="2675393"/>
                </a:lnTo>
                <a:cubicBezTo>
                  <a:pt x="12018855" y="2600588"/>
                  <a:pt x="12099470" y="2535133"/>
                  <a:pt x="12184442" y="2479030"/>
                </a:cubicBezTo>
                <a:close/>
                <a:moveTo>
                  <a:pt x="7807183" y="2432831"/>
                </a:moveTo>
                <a:cubicBezTo>
                  <a:pt x="8199358" y="2432831"/>
                  <a:pt x="8591533" y="2582440"/>
                  <a:pt x="8890753" y="2881660"/>
                </a:cubicBezTo>
                <a:cubicBezTo>
                  <a:pt x="9489193" y="3480100"/>
                  <a:pt x="9489193" y="4450362"/>
                  <a:pt x="8890753" y="5048802"/>
                </a:cubicBezTo>
                <a:lnTo>
                  <a:pt x="7081555" y="6858000"/>
                </a:lnTo>
                <a:lnTo>
                  <a:pt x="3765589" y="6858000"/>
                </a:lnTo>
                <a:lnTo>
                  <a:pt x="3753256" y="6807487"/>
                </a:lnTo>
                <a:cubicBezTo>
                  <a:pt x="3659749" y="6324530"/>
                  <a:pt x="3800009" y="5805261"/>
                  <a:pt x="4174035" y="5431236"/>
                </a:cubicBezTo>
                <a:lnTo>
                  <a:pt x="6723611" y="2881660"/>
                </a:lnTo>
                <a:cubicBezTo>
                  <a:pt x="7022832" y="2582440"/>
                  <a:pt x="7415006" y="2432830"/>
                  <a:pt x="7807183" y="2432831"/>
                </a:cubicBezTo>
                <a:close/>
                <a:moveTo>
                  <a:pt x="2956787" y="2269054"/>
                </a:moveTo>
                <a:cubicBezTo>
                  <a:pt x="3348963" y="2269054"/>
                  <a:pt x="3741138" y="2418664"/>
                  <a:pt x="4040358" y="2717884"/>
                </a:cubicBezTo>
                <a:cubicBezTo>
                  <a:pt x="4638799" y="3316324"/>
                  <a:pt x="4638799" y="4286586"/>
                  <a:pt x="4040358" y="4885026"/>
                </a:cubicBezTo>
                <a:lnTo>
                  <a:pt x="2067383" y="6858000"/>
                </a:lnTo>
                <a:lnTo>
                  <a:pt x="0" y="6858000"/>
                </a:lnTo>
                <a:lnTo>
                  <a:pt x="0" y="4591098"/>
                </a:lnTo>
                <a:lnTo>
                  <a:pt x="1873216" y="2717884"/>
                </a:lnTo>
                <a:cubicBezTo>
                  <a:pt x="2172436" y="2418664"/>
                  <a:pt x="2564611" y="2269054"/>
                  <a:pt x="2956787" y="2269054"/>
                </a:cubicBezTo>
                <a:close/>
                <a:moveTo>
                  <a:pt x="9605270" y="0"/>
                </a:moveTo>
                <a:lnTo>
                  <a:pt x="12192000" y="0"/>
                </a:lnTo>
                <a:lnTo>
                  <a:pt x="12192000" y="1747555"/>
                </a:lnTo>
                <a:lnTo>
                  <a:pt x="11412888" y="2526667"/>
                </a:lnTo>
                <a:cubicBezTo>
                  <a:pt x="10814448" y="3125107"/>
                  <a:pt x="9844186" y="3125107"/>
                  <a:pt x="9245746" y="2526667"/>
                </a:cubicBezTo>
                <a:cubicBezTo>
                  <a:pt x="8647306" y="1928227"/>
                  <a:pt x="8647306" y="957964"/>
                  <a:pt x="9245746" y="359524"/>
                </a:cubicBezTo>
                <a:close/>
                <a:moveTo>
                  <a:pt x="4591101" y="0"/>
                </a:moveTo>
                <a:lnTo>
                  <a:pt x="8925384" y="0"/>
                </a:lnTo>
                <a:lnTo>
                  <a:pt x="6547445" y="2377941"/>
                </a:lnTo>
                <a:cubicBezTo>
                  <a:pt x="5949006" y="2976380"/>
                  <a:pt x="4978742" y="2976381"/>
                  <a:pt x="4380303" y="2377942"/>
                </a:cubicBezTo>
                <a:cubicBezTo>
                  <a:pt x="3781863" y="1779501"/>
                  <a:pt x="3781863" y="809239"/>
                  <a:pt x="4380304" y="210799"/>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31645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0"/>
                                  </p:stCondLst>
                                  <p:childTnLst>
                                    <p:animScale>
                                      <p:cBhvr>
                                        <p:cTn id="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952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D734E3B-3DC7-40BA-9620-27C05232F650}"/>
              </a:ext>
            </a:extLst>
          </p:cNvPr>
          <p:cNvSpPr/>
          <p:nvPr userDrawn="1"/>
        </p:nvSpPr>
        <p:spPr>
          <a:xfrm>
            <a:off x="0" y="0"/>
            <a:ext cx="12192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8B08893-7205-42D8-8204-BE0D8CBCA888}"/>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7751181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3646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3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F1403C5-48AC-410C-92F7-648C9BFDB3D4}"/>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2350656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3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D845D4FB-390F-428A-AEDB-CE02849EAA48}"/>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0" name="Freeform: Shape 9">
            <a:extLst>
              <a:ext uri="{FF2B5EF4-FFF2-40B4-BE49-F238E27FC236}">
                <a16:creationId xmlns:a16="http://schemas.microsoft.com/office/drawing/2014/main" id="{5F119A49-0C91-40C8-A969-ED2837D819FA}"/>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1" name="Freeform: Shape 10">
            <a:extLst>
              <a:ext uri="{FF2B5EF4-FFF2-40B4-BE49-F238E27FC236}">
                <a16:creationId xmlns:a16="http://schemas.microsoft.com/office/drawing/2014/main" id="{A367B8C2-A57D-4574-9336-51BBB6AC545C}"/>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Tree>
    <p:extLst>
      <p:ext uri="{BB962C8B-B14F-4D97-AF65-F5344CB8AC3E}">
        <p14:creationId xmlns:p14="http://schemas.microsoft.com/office/powerpoint/2010/main" val="15290698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676ADF3-529F-4191-BA3B-622CB18457A6}"/>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015928084"/>
      </p:ext>
    </p:extLst>
  </p:cSld>
  <p:clrMap bg1="lt1" tx1="dk1" bg2="lt2" tx2="dk2" accent1="accent1" accent2="accent2" accent3="accent3" accent4="accent4" accent5="accent5" accent6="accent6" hlink="hlink" folHlink="folHlink"/>
  <p:sldLayoutIdLst>
    <p:sldLayoutId id="2147483649" r:id="rId1"/>
    <p:sldLayoutId id="2147483682" r:id="rId2"/>
    <p:sldLayoutId id="2147483683" r:id="rId3"/>
    <p:sldLayoutId id="2147483684" r:id="rId4"/>
    <p:sldLayoutId id="2147483694" r:id="rId5"/>
    <p:sldLayoutId id="2147483693" r:id="rId6"/>
    <p:sldLayoutId id="2147483650" r:id="rId7"/>
    <p:sldLayoutId id="2147483685" r:id="rId8"/>
    <p:sldLayoutId id="2147483686" r:id="rId9"/>
    <p:sldLayoutId id="2147483651" r:id="rId10"/>
    <p:sldLayoutId id="2147483652" r:id="rId11"/>
    <p:sldLayoutId id="2147483653" r:id="rId12"/>
    <p:sldLayoutId id="2147483654" r:id="rId13"/>
    <p:sldLayoutId id="2147483655" r:id="rId14"/>
    <p:sldLayoutId id="2147483656" r:id="rId15"/>
    <p:sldLayoutId id="2147483657" r:id="rId16"/>
    <p:sldLayoutId id="2147483658" r:id="rId17"/>
    <p:sldLayoutId id="2147483659" r:id="rId18"/>
    <p:sldLayoutId id="2147483660" r:id="rId19"/>
    <p:sldLayoutId id="2147483661" r:id="rId20"/>
    <p:sldLayoutId id="2147483662" r:id="rId21"/>
    <p:sldLayoutId id="2147483663" r:id="rId22"/>
    <p:sldLayoutId id="2147483664" r:id="rId23"/>
    <p:sldLayoutId id="2147483665" r:id="rId24"/>
    <p:sldLayoutId id="2147483666" r:id="rId25"/>
    <p:sldLayoutId id="2147483667" r:id="rId26"/>
    <p:sldLayoutId id="2147483668" r:id="rId27"/>
    <p:sldLayoutId id="2147483669" r:id="rId28"/>
    <p:sldLayoutId id="2147483670" r:id="rId29"/>
    <p:sldLayoutId id="2147483671" r:id="rId30"/>
    <p:sldLayoutId id="2147483672" r:id="rId31"/>
    <p:sldLayoutId id="2147483673" r:id="rId32"/>
    <p:sldLayoutId id="2147483674" r:id="rId33"/>
    <p:sldLayoutId id="2147483675" r:id="rId34"/>
    <p:sldLayoutId id="2147483676" r:id="rId35"/>
    <p:sldLayoutId id="2147483677" r:id="rId36"/>
    <p:sldLayoutId id="2147483678" r:id="rId37"/>
    <p:sldLayoutId id="2147483679" r:id="rId38"/>
    <p:sldLayoutId id="2147483680" r:id="rId39"/>
    <p:sldLayoutId id="2147483681" r:id="rId40"/>
    <p:sldLayoutId id="2147483687" r:id="rId41"/>
    <p:sldLayoutId id="2147483688" r:id="rId42"/>
    <p:sldLayoutId id="2147483689" r:id="rId43"/>
    <p:sldLayoutId id="2147483690" r:id="rId44"/>
    <p:sldLayoutId id="2147483691" r:id="rId45"/>
    <p:sldLayoutId id="2147483692" r:id="rId46"/>
    <p:sldLayoutId id="2147483695" r:id="rId47"/>
    <p:sldLayoutId id="2147483696" r:id="rId48"/>
    <p:sldLayoutId id="2147483697" r:id="rId49"/>
    <p:sldLayoutId id="2147483698" r:id="rId50"/>
    <p:sldLayoutId id="2147483699" r:id="rId51"/>
    <p:sldLayoutId id="2147483700" r:id="rId5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526A675-851C-475C-8D7D-284295AE7EA8}"/>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9" name="Freeform: Shape 8">
            <a:extLst>
              <a:ext uri="{FF2B5EF4-FFF2-40B4-BE49-F238E27FC236}">
                <a16:creationId xmlns:a16="http://schemas.microsoft.com/office/drawing/2014/main" id="{7E72A16B-35B4-4466-B854-B15905FEE6E1}"/>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137AB63A-4EB0-4A11-80FF-F0F54D7DCADB}"/>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Rectangle 2">
            <a:extLst>
              <a:ext uri="{FF2B5EF4-FFF2-40B4-BE49-F238E27FC236}">
                <a16:creationId xmlns:a16="http://schemas.microsoft.com/office/drawing/2014/main" id="{A81A6054-5659-4D18-89F2-28F83A9FEBA6}"/>
              </a:ext>
            </a:extLst>
          </p:cNvPr>
          <p:cNvSpPr/>
          <p:nvPr/>
        </p:nvSpPr>
        <p:spPr>
          <a:xfrm>
            <a:off x="1295400" y="1593759"/>
            <a:ext cx="9601200" cy="2471702"/>
          </a:xfrm>
          <a:prstGeom prst="rect">
            <a:avLst/>
          </a:prstGeom>
        </p:spPr>
        <p:txBody>
          <a:bodyPr wrap="square">
            <a:spAutoFit/>
          </a:bodyPr>
          <a:lstStyle/>
          <a:p>
            <a:pPr algn="ctr">
              <a:lnSpc>
                <a:spcPct val="120000"/>
              </a:lnSpc>
            </a:pPr>
            <a:r>
              <a:rPr lang="en-US" sz="13800" b="1" dirty="0">
                <a:solidFill>
                  <a:schemeClr val="bg1"/>
                </a:solidFill>
                <a:latin typeface="Gilroy ExtraBold" panose="00000900000000000000" pitchFamily="50" charset="0"/>
                <a:cs typeface="Segoe UI" panose="020B0502040204020203" pitchFamily="34" charset="0"/>
              </a:rPr>
              <a:t>Gradient</a:t>
            </a:r>
          </a:p>
        </p:txBody>
      </p:sp>
      <p:sp>
        <p:nvSpPr>
          <p:cNvPr id="4" name="Rectangle 3">
            <a:extLst>
              <a:ext uri="{FF2B5EF4-FFF2-40B4-BE49-F238E27FC236}">
                <a16:creationId xmlns:a16="http://schemas.microsoft.com/office/drawing/2014/main" id="{9F3E8E8B-DA4F-4E18-96B1-6F7B57064775}"/>
              </a:ext>
            </a:extLst>
          </p:cNvPr>
          <p:cNvSpPr/>
          <p:nvPr/>
        </p:nvSpPr>
        <p:spPr>
          <a:xfrm>
            <a:off x="2673527" y="3696139"/>
            <a:ext cx="6844947" cy="603948"/>
          </a:xfrm>
          <a:prstGeom prst="rect">
            <a:avLst/>
          </a:prstGeom>
        </p:spPr>
        <p:txBody>
          <a:bodyPr wrap="square">
            <a:spAutoFit/>
          </a:bodyPr>
          <a:lstStyle/>
          <a:p>
            <a:pPr algn="ctr">
              <a:lnSpc>
                <a:spcPct val="120000"/>
              </a:lnSpc>
            </a:pPr>
            <a:r>
              <a:rPr lang="en-US" sz="3000" dirty="0">
                <a:solidFill>
                  <a:schemeClr val="bg1"/>
                </a:solidFill>
                <a:latin typeface="Gilroy Light" panose="00000400000000000000" pitchFamily="50" charset="0"/>
                <a:cs typeface="Segoe UI" panose="020B0502040204020203" pitchFamily="34" charset="0"/>
              </a:rPr>
              <a:t>Creative Holographic Presentation</a:t>
            </a:r>
          </a:p>
        </p:txBody>
      </p:sp>
      <p:grpSp>
        <p:nvGrpSpPr>
          <p:cNvPr id="2" name="Group 1">
            <a:extLst>
              <a:ext uri="{FF2B5EF4-FFF2-40B4-BE49-F238E27FC236}">
                <a16:creationId xmlns:a16="http://schemas.microsoft.com/office/drawing/2014/main" id="{44334199-2625-4617-9755-AAEAE3AFF2B3}"/>
              </a:ext>
            </a:extLst>
          </p:cNvPr>
          <p:cNvGrpSpPr/>
          <p:nvPr/>
        </p:nvGrpSpPr>
        <p:grpSpPr>
          <a:xfrm>
            <a:off x="5650837" y="4920398"/>
            <a:ext cx="890326" cy="890322"/>
            <a:chOff x="5650837" y="4920398"/>
            <a:chExt cx="890326" cy="890322"/>
          </a:xfrm>
        </p:grpSpPr>
        <p:sp>
          <p:nvSpPr>
            <p:cNvPr id="5" name="Oval 4">
              <a:extLst>
                <a:ext uri="{FF2B5EF4-FFF2-40B4-BE49-F238E27FC236}">
                  <a16:creationId xmlns:a16="http://schemas.microsoft.com/office/drawing/2014/main" id="{A0531E7B-D4AB-47F4-9566-D5B721BDBB1E}"/>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nvGrpSpPr>
            <p:cNvPr id="6" name="Group 5">
              <a:extLst>
                <a:ext uri="{FF2B5EF4-FFF2-40B4-BE49-F238E27FC236}">
                  <a16:creationId xmlns:a16="http://schemas.microsoft.com/office/drawing/2014/main" id="{D46200A8-8560-4F37-B3AA-5D462EB56F90}"/>
                </a:ext>
              </a:extLst>
            </p:cNvPr>
            <p:cNvGrpSpPr/>
            <p:nvPr/>
          </p:nvGrpSpPr>
          <p:grpSpPr>
            <a:xfrm>
              <a:off x="5725031" y="4994591"/>
              <a:ext cx="741938" cy="741935"/>
              <a:chOff x="5725031" y="4994591"/>
              <a:chExt cx="741938" cy="741935"/>
            </a:xfrm>
          </p:grpSpPr>
          <p:sp>
            <p:nvSpPr>
              <p:cNvPr id="7" name="Oval 6">
                <a:extLst>
                  <a:ext uri="{FF2B5EF4-FFF2-40B4-BE49-F238E27FC236}">
                    <a16:creationId xmlns:a16="http://schemas.microsoft.com/office/drawing/2014/main" id="{D1B402BE-6B11-4165-B3B3-F162F6D98CE0}"/>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7">
                <a:extLst>
                  <a:ext uri="{FF2B5EF4-FFF2-40B4-BE49-F238E27FC236}">
                    <a16:creationId xmlns:a16="http://schemas.microsoft.com/office/drawing/2014/main" id="{6C4824DC-7586-491F-88B0-65F98488930A}"/>
                  </a:ext>
                </a:extLst>
              </p:cNvPr>
              <p:cNvSpPr/>
              <p:nvPr/>
            </p:nvSpPr>
            <p:spPr>
              <a:xfrm rot="108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spTree>
    <p:extLst>
      <p:ext uri="{BB962C8B-B14F-4D97-AF65-F5344CB8AC3E}">
        <p14:creationId xmlns:p14="http://schemas.microsoft.com/office/powerpoint/2010/main" val="187728350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9"/>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14:bounceEnd="67000">
                                          <p:cBhvr additive="base">
                                            <p:cTn id="28"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14:presetBounceEnd="67000">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14:bounceEnd="67000">
                                          <p:cBhvr additive="base">
                                            <p:cTn id="3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9"/>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cBhvr additive="base">
                                            <p:cTn id="28" dur="1000" fill="hold"/>
                                            <p:tgtEl>
                                              <p:spTgt spid="3"/>
                                            </p:tgtEl>
                                            <p:attrNameLst>
                                              <p:attrName>ppt_x</p:attrName>
                                            </p:attrNameLst>
                                          </p:cBhvr>
                                          <p:tavLst>
                                            <p:tav tm="0">
                                              <p:val>
                                                <p:strVal val="#ppt_x"/>
                                              </p:val>
                                            </p:tav>
                                            <p:tav tm="100000">
                                              <p:val>
                                                <p:strVal val="#ppt_x"/>
                                              </p:val>
                                            </p:tav>
                                          </p:tavLst>
                                        </p:anim>
                                        <p:anim calcmode="lin" valueType="num">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cBhvr additive="base">
                                            <p:cTn id="32" dur="1000" fill="hold"/>
                                            <p:tgtEl>
                                              <p:spTgt spid="4"/>
                                            </p:tgtEl>
                                            <p:attrNameLst>
                                              <p:attrName>ppt_x</p:attrName>
                                            </p:attrNameLst>
                                          </p:cBhvr>
                                          <p:tavLst>
                                            <p:tav tm="0">
                                              <p:val>
                                                <p:strVal val="#ppt_x"/>
                                              </p:val>
                                            </p:tav>
                                            <p:tav tm="100000">
                                              <p:val>
                                                <p:strVal val="#ppt_x"/>
                                              </p:val>
                                            </p:tav>
                                          </p:tavLst>
                                        </p:anim>
                                        <p:anim calcmode="lin" valueType="num">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Single Corner Rounded 1">
            <a:extLst>
              <a:ext uri="{FF2B5EF4-FFF2-40B4-BE49-F238E27FC236}">
                <a16:creationId xmlns:a16="http://schemas.microsoft.com/office/drawing/2014/main" id="{E924AFC4-ACCE-423E-A8D7-C6ADD7318AAB}"/>
              </a:ext>
            </a:extLst>
          </p:cNvPr>
          <p:cNvSpPr/>
          <p:nvPr/>
        </p:nvSpPr>
        <p:spPr>
          <a:xfrm>
            <a:off x="0" y="2328444"/>
            <a:ext cx="5117647" cy="4529555"/>
          </a:xfrm>
          <a:prstGeom prst="round1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EE8DEF05-258B-4F6C-B5A7-016B42B7FA53}"/>
              </a:ext>
            </a:extLst>
          </p:cNvPr>
          <p:cNvSpPr/>
          <p:nvPr/>
        </p:nvSpPr>
        <p:spPr>
          <a:xfrm>
            <a:off x="796691" y="3115607"/>
            <a:ext cx="4524118" cy="3072123"/>
          </a:xfrm>
          <a:prstGeom prst="rect">
            <a:avLst/>
          </a:prstGeom>
        </p:spPr>
        <p:txBody>
          <a:bodyPr wrap="square">
            <a:spAutoFit/>
          </a:bodyPr>
          <a:lstStyle/>
          <a:p>
            <a:pPr>
              <a:lnSpc>
                <a:spcPct val="80000"/>
              </a:lnSpc>
            </a:pPr>
            <a:r>
              <a:rPr lang="en-US" sz="8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2020</a:t>
            </a:r>
          </a:p>
          <a:p>
            <a:pPr>
              <a:lnSpc>
                <a:spcPct val="80000"/>
              </a:lnSpc>
            </a:pPr>
            <a:r>
              <a:rPr lang="en-US" sz="8000" dirty="0">
                <a:solidFill>
                  <a:schemeClr val="tx1">
                    <a:lumMod val="75000"/>
                    <a:lumOff val="25000"/>
                  </a:schemeClr>
                </a:solidFill>
                <a:latin typeface="Gilroy ExtraBold" panose="00000900000000000000" pitchFamily="50" charset="0"/>
                <a:cs typeface="Segoe UI" panose="020B0502040204020203" pitchFamily="34" charset="0"/>
              </a:rPr>
              <a:t>Moving</a:t>
            </a:r>
          </a:p>
          <a:p>
            <a:pPr>
              <a:lnSpc>
                <a:spcPct val="80000"/>
              </a:lnSpc>
            </a:pPr>
            <a:r>
              <a:rPr lang="en-US" sz="8000" dirty="0">
                <a:solidFill>
                  <a:schemeClr val="tx1">
                    <a:lumMod val="75000"/>
                    <a:lumOff val="25000"/>
                  </a:schemeClr>
                </a:solidFill>
                <a:latin typeface="Gilroy ExtraBold" panose="00000900000000000000" pitchFamily="50" charset="0"/>
                <a:cs typeface="Segoe UI" panose="020B0502040204020203" pitchFamily="34" charset="0"/>
              </a:rPr>
              <a:t>Now!!</a:t>
            </a:r>
          </a:p>
        </p:txBody>
      </p:sp>
      <p:sp>
        <p:nvSpPr>
          <p:cNvPr id="10" name="Picture Placeholder 9">
            <a:extLst>
              <a:ext uri="{FF2B5EF4-FFF2-40B4-BE49-F238E27FC236}">
                <a16:creationId xmlns:a16="http://schemas.microsoft.com/office/drawing/2014/main" id="{296E23B9-3F0C-4458-AE26-27B0C0034609}"/>
              </a:ext>
            </a:extLst>
          </p:cNvPr>
          <p:cNvSpPr>
            <a:spLocks noGrp="1"/>
          </p:cNvSpPr>
          <p:nvPr>
            <p:ph type="pic" sz="quarter" idx="11"/>
          </p:nvPr>
        </p:nvSpPr>
        <p:spPr/>
      </p:sp>
      <p:sp>
        <p:nvSpPr>
          <p:cNvPr id="4" name="Rectangle 3">
            <a:extLst>
              <a:ext uri="{FF2B5EF4-FFF2-40B4-BE49-F238E27FC236}">
                <a16:creationId xmlns:a16="http://schemas.microsoft.com/office/drawing/2014/main" id="{522AA1BB-FED0-486B-866D-A1D4749EB19A}"/>
              </a:ext>
            </a:extLst>
          </p:cNvPr>
          <p:cNvSpPr/>
          <p:nvPr/>
        </p:nvSpPr>
        <p:spPr>
          <a:xfrm>
            <a:off x="5768069"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E2DEE4BF-DD47-44CD-B94F-4121ADC6FF5F}"/>
              </a:ext>
            </a:extLst>
          </p:cNvPr>
          <p:cNvSpPr/>
          <p:nvPr/>
        </p:nvSpPr>
        <p:spPr>
          <a:xfrm>
            <a:off x="7068912"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C05600D5-00F3-4C57-8354-2C5CD3C0032E}"/>
              </a:ext>
            </a:extLst>
          </p:cNvPr>
          <p:cNvSpPr/>
          <p:nvPr/>
        </p:nvSpPr>
        <p:spPr>
          <a:xfrm>
            <a:off x="8369755"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CD2EDFB5-46CC-4F5A-801D-C82E8A3E5F0D}"/>
              </a:ext>
            </a:extLst>
          </p:cNvPr>
          <p:cNvGrpSpPr/>
          <p:nvPr/>
        </p:nvGrpSpPr>
        <p:grpSpPr>
          <a:xfrm>
            <a:off x="6201099" y="907569"/>
            <a:ext cx="2697803" cy="1420876"/>
            <a:chOff x="6201099" y="907569"/>
            <a:chExt cx="2697803" cy="1420876"/>
          </a:xfrm>
        </p:grpSpPr>
        <p:sp>
          <p:nvSpPr>
            <p:cNvPr id="38" name="Rectangle: Rounded Corners 37">
              <a:extLst>
                <a:ext uri="{FF2B5EF4-FFF2-40B4-BE49-F238E27FC236}">
                  <a16:creationId xmlns:a16="http://schemas.microsoft.com/office/drawing/2014/main" id="{CF10A512-FEDC-40F4-A3D8-19647020DF3E}"/>
                </a:ext>
              </a:extLst>
            </p:cNvPr>
            <p:cNvSpPr/>
            <p:nvPr/>
          </p:nvSpPr>
          <p:spPr>
            <a:xfrm>
              <a:off x="6201099" y="907569"/>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73" name="TextBox 72">
              <a:extLst>
                <a:ext uri="{FF2B5EF4-FFF2-40B4-BE49-F238E27FC236}">
                  <a16:creationId xmlns:a16="http://schemas.microsoft.com/office/drawing/2014/main" id="{96582B7B-5E29-49DF-8E39-3E27875C8C8D}"/>
                </a:ext>
              </a:extLst>
            </p:cNvPr>
            <p:cNvSpPr txBox="1"/>
            <p:nvPr/>
          </p:nvSpPr>
          <p:spPr>
            <a:xfrm>
              <a:off x="6404260" y="1241478"/>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5" name="Group 4">
            <a:extLst>
              <a:ext uri="{FF2B5EF4-FFF2-40B4-BE49-F238E27FC236}">
                <a16:creationId xmlns:a16="http://schemas.microsoft.com/office/drawing/2014/main" id="{C9A64229-BBE7-4868-9AA9-B5EC3FB5AE11}"/>
              </a:ext>
            </a:extLst>
          </p:cNvPr>
          <p:cNvGrpSpPr/>
          <p:nvPr/>
        </p:nvGrpSpPr>
        <p:grpSpPr>
          <a:xfrm>
            <a:off x="7430943" y="2866983"/>
            <a:ext cx="2697803" cy="1420876"/>
            <a:chOff x="7430943" y="2866983"/>
            <a:chExt cx="2697803" cy="1420876"/>
          </a:xfrm>
        </p:grpSpPr>
        <p:sp>
          <p:nvSpPr>
            <p:cNvPr id="76" name="Rectangle: Rounded Corners 75">
              <a:extLst>
                <a:ext uri="{FF2B5EF4-FFF2-40B4-BE49-F238E27FC236}">
                  <a16:creationId xmlns:a16="http://schemas.microsoft.com/office/drawing/2014/main" id="{DFCB0451-40C2-49EE-8928-C6910731B2C5}"/>
                </a:ext>
              </a:extLst>
            </p:cNvPr>
            <p:cNvSpPr/>
            <p:nvPr/>
          </p:nvSpPr>
          <p:spPr>
            <a:xfrm>
              <a:off x="7430943" y="2866983"/>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78" name="TextBox 77">
              <a:extLst>
                <a:ext uri="{FF2B5EF4-FFF2-40B4-BE49-F238E27FC236}">
                  <a16:creationId xmlns:a16="http://schemas.microsoft.com/office/drawing/2014/main" id="{28A786F8-6BEC-4E35-BC22-2F3C4C7EBDB1}"/>
                </a:ext>
              </a:extLst>
            </p:cNvPr>
            <p:cNvSpPr txBox="1"/>
            <p:nvPr/>
          </p:nvSpPr>
          <p:spPr>
            <a:xfrm>
              <a:off x="7634104" y="3200892"/>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7" name="Group 6">
            <a:extLst>
              <a:ext uri="{FF2B5EF4-FFF2-40B4-BE49-F238E27FC236}">
                <a16:creationId xmlns:a16="http://schemas.microsoft.com/office/drawing/2014/main" id="{0094A2D8-1F5D-44A3-8AAA-5FEB0AAB6579}"/>
              </a:ext>
            </a:extLst>
          </p:cNvPr>
          <p:cNvGrpSpPr/>
          <p:nvPr/>
        </p:nvGrpSpPr>
        <p:grpSpPr>
          <a:xfrm>
            <a:off x="8660787" y="4817418"/>
            <a:ext cx="2697803" cy="1420876"/>
            <a:chOff x="8660787" y="4817418"/>
            <a:chExt cx="2697803" cy="1420876"/>
          </a:xfrm>
        </p:grpSpPr>
        <p:sp>
          <p:nvSpPr>
            <p:cNvPr id="82" name="Rectangle: Rounded Corners 81">
              <a:extLst>
                <a:ext uri="{FF2B5EF4-FFF2-40B4-BE49-F238E27FC236}">
                  <a16:creationId xmlns:a16="http://schemas.microsoft.com/office/drawing/2014/main" id="{E8F01836-2E24-41F2-A771-BE963E562565}"/>
                </a:ext>
              </a:extLst>
            </p:cNvPr>
            <p:cNvSpPr/>
            <p:nvPr/>
          </p:nvSpPr>
          <p:spPr>
            <a:xfrm>
              <a:off x="8660787" y="4817418"/>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84" name="TextBox 83">
              <a:extLst>
                <a:ext uri="{FF2B5EF4-FFF2-40B4-BE49-F238E27FC236}">
                  <a16:creationId xmlns:a16="http://schemas.microsoft.com/office/drawing/2014/main" id="{640D30F6-420E-4AE0-805B-3B63D49FD455}"/>
                </a:ext>
              </a:extLst>
            </p:cNvPr>
            <p:cNvSpPr txBox="1"/>
            <p:nvPr/>
          </p:nvSpPr>
          <p:spPr>
            <a:xfrm>
              <a:off x="8863948" y="5151327"/>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39" name="Group 38">
            <a:extLst>
              <a:ext uri="{FF2B5EF4-FFF2-40B4-BE49-F238E27FC236}">
                <a16:creationId xmlns:a16="http://schemas.microsoft.com/office/drawing/2014/main" id="{1590D6BE-3772-4E6F-8258-63F89C126BFC}"/>
              </a:ext>
            </a:extLst>
          </p:cNvPr>
          <p:cNvGrpSpPr/>
          <p:nvPr/>
        </p:nvGrpSpPr>
        <p:grpSpPr>
          <a:xfrm>
            <a:off x="6008637" y="610727"/>
            <a:ext cx="588086" cy="588086"/>
            <a:chOff x="7508038" y="1345490"/>
            <a:chExt cx="588086" cy="588086"/>
          </a:xfrm>
        </p:grpSpPr>
        <p:sp>
          <p:nvSpPr>
            <p:cNvPr id="40" name="Oval 39">
              <a:extLst>
                <a:ext uri="{FF2B5EF4-FFF2-40B4-BE49-F238E27FC236}">
                  <a16:creationId xmlns:a16="http://schemas.microsoft.com/office/drawing/2014/main" id="{020B0B79-4D31-4E76-A201-ABF43828ECF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1" name="TextBox 40">
              <a:extLst>
                <a:ext uri="{FF2B5EF4-FFF2-40B4-BE49-F238E27FC236}">
                  <a16:creationId xmlns:a16="http://schemas.microsoft.com/office/drawing/2014/main" id="{C265C8D7-1960-461D-AA12-A7962850CE5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01</a:t>
              </a:r>
            </a:p>
          </p:txBody>
        </p:sp>
      </p:grpSp>
      <p:grpSp>
        <p:nvGrpSpPr>
          <p:cNvPr id="77" name="Group 76">
            <a:extLst>
              <a:ext uri="{FF2B5EF4-FFF2-40B4-BE49-F238E27FC236}">
                <a16:creationId xmlns:a16="http://schemas.microsoft.com/office/drawing/2014/main" id="{08046A14-AD42-40E7-9FDB-E059AC629DA0}"/>
              </a:ext>
            </a:extLst>
          </p:cNvPr>
          <p:cNvGrpSpPr/>
          <p:nvPr/>
        </p:nvGrpSpPr>
        <p:grpSpPr>
          <a:xfrm>
            <a:off x="7238481" y="2570141"/>
            <a:ext cx="588086" cy="588086"/>
            <a:chOff x="7508038" y="1345490"/>
            <a:chExt cx="588086" cy="588086"/>
          </a:xfrm>
        </p:grpSpPr>
        <p:sp>
          <p:nvSpPr>
            <p:cNvPr id="79" name="Oval 78">
              <a:extLst>
                <a:ext uri="{FF2B5EF4-FFF2-40B4-BE49-F238E27FC236}">
                  <a16:creationId xmlns:a16="http://schemas.microsoft.com/office/drawing/2014/main" id="{0DD436BB-EC8D-4FD9-BCE2-6538EF512A5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80" name="TextBox 79">
              <a:extLst>
                <a:ext uri="{FF2B5EF4-FFF2-40B4-BE49-F238E27FC236}">
                  <a16:creationId xmlns:a16="http://schemas.microsoft.com/office/drawing/2014/main" id="{12AB6E66-7FCF-4269-A21F-5CC1AFCC44A3}"/>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02</a:t>
              </a:r>
            </a:p>
          </p:txBody>
        </p:sp>
      </p:grpSp>
      <p:grpSp>
        <p:nvGrpSpPr>
          <p:cNvPr id="83" name="Group 82">
            <a:extLst>
              <a:ext uri="{FF2B5EF4-FFF2-40B4-BE49-F238E27FC236}">
                <a16:creationId xmlns:a16="http://schemas.microsoft.com/office/drawing/2014/main" id="{3FDEF164-AFF7-490F-9943-2EC593BADA8E}"/>
              </a:ext>
            </a:extLst>
          </p:cNvPr>
          <p:cNvGrpSpPr/>
          <p:nvPr/>
        </p:nvGrpSpPr>
        <p:grpSpPr>
          <a:xfrm>
            <a:off x="8468325" y="4520576"/>
            <a:ext cx="588086" cy="588086"/>
            <a:chOff x="7508038" y="1345490"/>
            <a:chExt cx="588086" cy="588086"/>
          </a:xfrm>
        </p:grpSpPr>
        <p:sp>
          <p:nvSpPr>
            <p:cNvPr id="85" name="Oval 84">
              <a:extLst>
                <a:ext uri="{FF2B5EF4-FFF2-40B4-BE49-F238E27FC236}">
                  <a16:creationId xmlns:a16="http://schemas.microsoft.com/office/drawing/2014/main" id="{B516634C-8101-4780-B5D4-D43587288DC1}"/>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86" name="TextBox 85">
              <a:extLst>
                <a:ext uri="{FF2B5EF4-FFF2-40B4-BE49-F238E27FC236}">
                  <a16:creationId xmlns:a16="http://schemas.microsoft.com/office/drawing/2014/main" id="{7DD80778-4B3B-415E-A744-81CA82087D6A}"/>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03</a:t>
              </a:r>
            </a:p>
          </p:txBody>
        </p:sp>
      </p:grpSp>
    </p:spTree>
    <p:extLst>
      <p:ext uri="{BB962C8B-B14F-4D97-AF65-F5344CB8AC3E}">
        <p14:creationId xmlns:p14="http://schemas.microsoft.com/office/powerpoint/2010/main" val="13488262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14:presetBounceEnd="67000">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14:bounceEnd="67000">
                                          <p:cBhvr additive="base">
                                            <p:cTn id="23" dur="1000" fill="hold"/>
                                            <p:tgtEl>
                                              <p:spTgt spid="87"/>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7" grpId="0"/>
          <p:bldP spid="4" grpId="0" animBg="1"/>
          <p:bldP spid="6" grpId="0" animBg="1"/>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1000" fill="hold"/>
                                            <p:tgtEl>
                                              <p:spTgt spid="87"/>
                                            </p:tgtEl>
                                            <p:attrNameLst>
                                              <p:attrName>ppt_x</p:attrName>
                                            </p:attrNameLst>
                                          </p:cBhvr>
                                          <p:tavLst>
                                            <p:tav tm="0">
                                              <p:val>
                                                <p:strVal val="0-#ppt_w/2"/>
                                              </p:val>
                                            </p:tav>
                                            <p:tav tm="100000">
                                              <p:val>
                                                <p:strVal val="#ppt_x"/>
                                              </p:val>
                                            </p:tav>
                                          </p:tavLst>
                                        </p:anim>
                                        <p:anim calcmode="lin" valueType="num">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90D2CA63-7963-4A19-9B04-57B1B99FEF8E}"/>
              </a:ext>
            </a:extLst>
          </p:cNvPr>
          <p:cNvSpPr/>
          <p:nvPr/>
        </p:nvSpPr>
        <p:spPr>
          <a:xfrm rot="18112377">
            <a:off x="-2296018" y="3245857"/>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8" name="Rectangle 7">
            <a:extLst>
              <a:ext uri="{FF2B5EF4-FFF2-40B4-BE49-F238E27FC236}">
                <a16:creationId xmlns:a16="http://schemas.microsoft.com/office/drawing/2014/main" id="{721A4199-2E6D-4D44-A134-4C16860A50AD}"/>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projects </a:t>
            </a:r>
          </a:p>
        </p:txBody>
      </p:sp>
      <p:sp>
        <p:nvSpPr>
          <p:cNvPr id="9" name="Rectangle 8">
            <a:extLst>
              <a:ext uri="{FF2B5EF4-FFF2-40B4-BE49-F238E27FC236}">
                <a16:creationId xmlns:a16="http://schemas.microsoft.com/office/drawing/2014/main" id="{BB28332D-E647-4395-AF91-FE0484FCEE3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53B9F1D8-5262-4F05-A9A8-3C7CF185EFFF}"/>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B8302D27-9296-482E-BBF0-F25FE5DC752E}"/>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45A46954-F3C5-4701-A174-52325A1DE3D4}"/>
              </a:ext>
            </a:extLst>
          </p:cNvPr>
          <p:cNvSpPr>
            <a:spLocks noGrp="1"/>
          </p:cNvSpPr>
          <p:nvPr>
            <p:ph type="pic" sz="quarter" idx="15"/>
          </p:nvPr>
        </p:nvSpPr>
        <p:spPr/>
      </p:sp>
      <p:sp>
        <p:nvSpPr>
          <p:cNvPr id="31" name="Rectangle: Rounded Corners 30">
            <a:extLst>
              <a:ext uri="{FF2B5EF4-FFF2-40B4-BE49-F238E27FC236}">
                <a16:creationId xmlns:a16="http://schemas.microsoft.com/office/drawing/2014/main" id="{57A3949F-8391-4449-876C-A72C6C5A299C}"/>
              </a:ext>
            </a:extLst>
          </p:cNvPr>
          <p:cNvSpPr/>
          <p:nvPr/>
        </p:nvSpPr>
        <p:spPr>
          <a:xfrm>
            <a:off x="2257106" y="4915046"/>
            <a:ext cx="1879072"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Image desc 01</a:t>
            </a:r>
          </a:p>
        </p:txBody>
      </p:sp>
      <p:sp>
        <p:nvSpPr>
          <p:cNvPr id="32" name="Rectangle: Rounded Corners 31">
            <a:extLst>
              <a:ext uri="{FF2B5EF4-FFF2-40B4-BE49-F238E27FC236}">
                <a16:creationId xmlns:a16="http://schemas.microsoft.com/office/drawing/2014/main" id="{3D807BCD-141B-4CA4-8856-73FF32C7263A}"/>
              </a:ext>
            </a:extLst>
          </p:cNvPr>
          <p:cNvSpPr/>
          <p:nvPr/>
        </p:nvSpPr>
        <p:spPr>
          <a:xfrm>
            <a:off x="5256570" y="4915046"/>
            <a:ext cx="1879072"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Image desc 02</a:t>
            </a:r>
          </a:p>
        </p:txBody>
      </p:sp>
      <p:sp>
        <p:nvSpPr>
          <p:cNvPr id="33" name="Rectangle: Rounded Corners 32">
            <a:extLst>
              <a:ext uri="{FF2B5EF4-FFF2-40B4-BE49-F238E27FC236}">
                <a16:creationId xmlns:a16="http://schemas.microsoft.com/office/drawing/2014/main" id="{F742542E-F626-4DCB-B6E3-69695B97AFD5}"/>
              </a:ext>
            </a:extLst>
          </p:cNvPr>
          <p:cNvSpPr/>
          <p:nvPr/>
        </p:nvSpPr>
        <p:spPr>
          <a:xfrm>
            <a:off x="8256033" y="4915046"/>
            <a:ext cx="1879072"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Image desc 03</a:t>
            </a:r>
          </a:p>
        </p:txBody>
      </p:sp>
    </p:spTree>
    <p:extLst>
      <p:ext uri="{BB962C8B-B14F-4D97-AF65-F5344CB8AC3E}">
        <p14:creationId xmlns:p14="http://schemas.microsoft.com/office/powerpoint/2010/main" val="20982270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AAB4F10A-814A-4F8B-8B83-245498FF6590}"/>
              </a:ext>
            </a:extLst>
          </p:cNvPr>
          <p:cNvSpPr/>
          <p:nvPr/>
        </p:nvSpPr>
        <p:spPr>
          <a:xfrm rot="16200000">
            <a:off x="4033971" y="3500569"/>
            <a:ext cx="5934264" cy="780598"/>
          </a:xfrm>
          <a:prstGeom prst="rect">
            <a:avLst/>
          </a:prstGeom>
        </p:spPr>
        <p:txBody>
          <a:bodyPr wrap="square">
            <a:spAutoFit/>
          </a:bodyPr>
          <a:lstStyle/>
          <a:p>
            <a:pPr algn="ctr">
              <a:lnSpc>
                <a:spcPct val="7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33" name="Rectangle 32">
            <a:extLst>
              <a:ext uri="{FF2B5EF4-FFF2-40B4-BE49-F238E27FC236}">
                <a16:creationId xmlns:a16="http://schemas.microsoft.com/office/drawing/2014/main" id="{FEBB06F9-EBF3-4C19-AD7F-3F0925DF95B3}"/>
              </a:ext>
            </a:extLst>
          </p:cNvPr>
          <p:cNvSpPr/>
          <p:nvPr/>
        </p:nvSpPr>
        <p:spPr>
          <a:xfrm rot="16200000">
            <a:off x="4824094" y="2576833"/>
            <a:ext cx="5934264" cy="780598"/>
          </a:xfrm>
          <a:prstGeom prst="rect">
            <a:avLst/>
          </a:prstGeom>
        </p:spPr>
        <p:txBody>
          <a:bodyPr wrap="square">
            <a:spAutoFit/>
          </a:bodyPr>
          <a:lstStyle/>
          <a:p>
            <a:pPr algn="ctr">
              <a:lnSpc>
                <a:spcPct val="70000"/>
              </a:lnSpc>
            </a:pPr>
            <a:r>
              <a:rPr lang="en-US" sz="60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38" name="TextBox 37">
            <a:extLst>
              <a:ext uri="{FF2B5EF4-FFF2-40B4-BE49-F238E27FC236}">
                <a16:creationId xmlns:a16="http://schemas.microsoft.com/office/drawing/2014/main" id="{5C9A4EF7-9E23-4B7E-9DE7-36B69E3BA465}"/>
              </a:ext>
            </a:extLst>
          </p:cNvPr>
          <p:cNvSpPr txBox="1"/>
          <p:nvPr/>
        </p:nvSpPr>
        <p:spPr>
          <a:xfrm>
            <a:off x="991053" y="1195424"/>
            <a:ext cx="4927599"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t>Seamlessly develop cross functional synergy</a:t>
            </a:r>
          </a:p>
        </p:txBody>
      </p:sp>
      <p:sp>
        <p:nvSpPr>
          <p:cNvPr id="39" name="TextBox 38">
            <a:extLst>
              <a:ext uri="{FF2B5EF4-FFF2-40B4-BE49-F238E27FC236}">
                <a16:creationId xmlns:a16="http://schemas.microsoft.com/office/drawing/2014/main" id="{721B3C96-8182-4C87-A323-8DA1415875E5}"/>
              </a:ext>
            </a:extLst>
          </p:cNvPr>
          <p:cNvSpPr txBox="1"/>
          <p:nvPr/>
        </p:nvSpPr>
        <p:spPr>
          <a:xfrm>
            <a:off x="991054" y="2465040"/>
            <a:ext cx="4927600" cy="174342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40" name="Group 39">
            <a:extLst>
              <a:ext uri="{FF2B5EF4-FFF2-40B4-BE49-F238E27FC236}">
                <a16:creationId xmlns:a16="http://schemas.microsoft.com/office/drawing/2014/main" id="{8E91B30C-FA79-4047-883A-56E3181201CE}"/>
              </a:ext>
            </a:extLst>
          </p:cNvPr>
          <p:cNvGrpSpPr/>
          <p:nvPr/>
        </p:nvGrpSpPr>
        <p:grpSpPr>
          <a:xfrm>
            <a:off x="1095830" y="4461329"/>
            <a:ext cx="1406406" cy="1251522"/>
            <a:chOff x="5962770" y="3292475"/>
            <a:chExt cx="1406406" cy="1251522"/>
          </a:xfrm>
        </p:grpSpPr>
        <p:sp>
          <p:nvSpPr>
            <p:cNvPr id="41" name="Rectangle: Rounded Corners 40">
              <a:extLst>
                <a:ext uri="{FF2B5EF4-FFF2-40B4-BE49-F238E27FC236}">
                  <a16:creationId xmlns:a16="http://schemas.microsoft.com/office/drawing/2014/main" id="{C0C985C9-FFDE-454C-A288-44DF51E0AFB3}"/>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42" name="Group 41">
              <a:extLst>
                <a:ext uri="{FF2B5EF4-FFF2-40B4-BE49-F238E27FC236}">
                  <a16:creationId xmlns:a16="http://schemas.microsoft.com/office/drawing/2014/main" id="{FB5E6567-47EE-4479-B1BA-81C69B0908D4}"/>
                </a:ext>
              </a:extLst>
            </p:cNvPr>
            <p:cNvGrpSpPr/>
            <p:nvPr/>
          </p:nvGrpSpPr>
          <p:grpSpPr>
            <a:xfrm>
              <a:off x="6026094" y="3571406"/>
              <a:ext cx="1279759" cy="824205"/>
              <a:chOff x="6003690" y="3498381"/>
              <a:chExt cx="1279759" cy="824205"/>
            </a:xfrm>
          </p:grpSpPr>
          <p:sp>
            <p:nvSpPr>
              <p:cNvPr id="44" name="TextBox 43">
                <a:extLst>
                  <a:ext uri="{FF2B5EF4-FFF2-40B4-BE49-F238E27FC236}">
                    <a16:creationId xmlns:a16="http://schemas.microsoft.com/office/drawing/2014/main" id="{240BA581-5585-4207-AC7C-992D74FC4372}"/>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10+</a:t>
                </a:r>
              </a:p>
            </p:txBody>
          </p:sp>
          <p:sp>
            <p:nvSpPr>
              <p:cNvPr id="45" name="TextBox 44">
                <a:extLst>
                  <a:ext uri="{FF2B5EF4-FFF2-40B4-BE49-F238E27FC236}">
                    <a16:creationId xmlns:a16="http://schemas.microsoft.com/office/drawing/2014/main" id="{60F50783-069E-410F-A7DB-6E47A9BF6A27}"/>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43" name="Straight Connector 42">
              <a:extLst>
                <a:ext uri="{FF2B5EF4-FFF2-40B4-BE49-F238E27FC236}">
                  <a16:creationId xmlns:a16="http://schemas.microsoft.com/office/drawing/2014/main" id="{4B077D6A-476E-4777-85D5-1F0EE7A98653}"/>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1DF0E583-57CB-453B-AD50-1EA8C43AF061}"/>
              </a:ext>
            </a:extLst>
          </p:cNvPr>
          <p:cNvGrpSpPr/>
          <p:nvPr/>
        </p:nvGrpSpPr>
        <p:grpSpPr>
          <a:xfrm>
            <a:off x="2804039" y="4461329"/>
            <a:ext cx="1406406" cy="1251522"/>
            <a:chOff x="5962770" y="3292475"/>
            <a:chExt cx="1406406" cy="1251522"/>
          </a:xfrm>
        </p:grpSpPr>
        <p:sp>
          <p:nvSpPr>
            <p:cNvPr id="47" name="Rectangle: Rounded Corners 46">
              <a:extLst>
                <a:ext uri="{FF2B5EF4-FFF2-40B4-BE49-F238E27FC236}">
                  <a16:creationId xmlns:a16="http://schemas.microsoft.com/office/drawing/2014/main" id="{ECBFB94C-CC6F-4D2F-BD5A-6F0E83A00B9B}"/>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48" name="Group 47">
              <a:extLst>
                <a:ext uri="{FF2B5EF4-FFF2-40B4-BE49-F238E27FC236}">
                  <a16:creationId xmlns:a16="http://schemas.microsoft.com/office/drawing/2014/main" id="{EB6B7241-09EC-4AA2-81F6-CFE19E8007F8}"/>
                </a:ext>
              </a:extLst>
            </p:cNvPr>
            <p:cNvGrpSpPr/>
            <p:nvPr/>
          </p:nvGrpSpPr>
          <p:grpSpPr>
            <a:xfrm>
              <a:off x="6026094" y="3571406"/>
              <a:ext cx="1279759" cy="824205"/>
              <a:chOff x="6003690" y="3498381"/>
              <a:chExt cx="1279759" cy="824205"/>
            </a:xfrm>
          </p:grpSpPr>
          <p:sp>
            <p:nvSpPr>
              <p:cNvPr id="50" name="TextBox 49">
                <a:extLst>
                  <a:ext uri="{FF2B5EF4-FFF2-40B4-BE49-F238E27FC236}">
                    <a16:creationId xmlns:a16="http://schemas.microsoft.com/office/drawing/2014/main" id="{09673E00-9001-4620-902C-F331388F02DB}"/>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120</a:t>
                </a:r>
              </a:p>
            </p:txBody>
          </p:sp>
          <p:sp>
            <p:nvSpPr>
              <p:cNvPr id="51" name="TextBox 50">
                <a:extLst>
                  <a:ext uri="{FF2B5EF4-FFF2-40B4-BE49-F238E27FC236}">
                    <a16:creationId xmlns:a16="http://schemas.microsoft.com/office/drawing/2014/main" id="{54193A25-644B-431C-928F-DB5E8CBCBC39}"/>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49" name="Straight Connector 48">
              <a:extLst>
                <a:ext uri="{FF2B5EF4-FFF2-40B4-BE49-F238E27FC236}">
                  <a16:creationId xmlns:a16="http://schemas.microsoft.com/office/drawing/2014/main" id="{B59006A8-0130-4F53-B390-EB367C0334B4}"/>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D06025FD-0F64-4BF4-960C-DDF3776BA1FF}"/>
              </a:ext>
            </a:extLst>
          </p:cNvPr>
          <p:cNvGrpSpPr/>
          <p:nvPr/>
        </p:nvGrpSpPr>
        <p:grpSpPr>
          <a:xfrm>
            <a:off x="4512248" y="4461329"/>
            <a:ext cx="1406406" cy="1251522"/>
            <a:chOff x="5962770" y="3292475"/>
            <a:chExt cx="1406406" cy="1251522"/>
          </a:xfrm>
        </p:grpSpPr>
        <p:sp>
          <p:nvSpPr>
            <p:cNvPr id="53" name="Rectangle: Rounded Corners 52">
              <a:extLst>
                <a:ext uri="{FF2B5EF4-FFF2-40B4-BE49-F238E27FC236}">
                  <a16:creationId xmlns:a16="http://schemas.microsoft.com/office/drawing/2014/main" id="{9D793D3A-C762-4404-A885-1AD10F7D551F}"/>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54" name="Group 53">
              <a:extLst>
                <a:ext uri="{FF2B5EF4-FFF2-40B4-BE49-F238E27FC236}">
                  <a16:creationId xmlns:a16="http://schemas.microsoft.com/office/drawing/2014/main" id="{69E5A8F4-9D42-4B5E-9DD5-A97F658FE191}"/>
                </a:ext>
              </a:extLst>
            </p:cNvPr>
            <p:cNvGrpSpPr/>
            <p:nvPr/>
          </p:nvGrpSpPr>
          <p:grpSpPr>
            <a:xfrm>
              <a:off x="6026094" y="3571406"/>
              <a:ext cx="1279759" cy="824205"/>
              <a:chOff x="6003690" y="3498381"/>
              <a:chExt cx="1279759" cy="824205"/>
            </a:xfrm>
          </p:grpSpPr>
          <p:sp>
            <p:nvSpPr>
              <p:cNvPr id="56" name="TextBox 55">
                <a:extLst>
                  <a:ext uri="{FF2B5EF4-FFF2-40B4-BE49-F238E27FC236}">
                    <a16:creationId xmlns:a16="http://schemas.microsoft.com/office/drawing/2014/main" id="{F3B03275-57D4-45B4-95BB-D97876EB286C}"/>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9</a:t>
                </a:r>
                <a:r>
                  <a:rPr lang="en-US" sz="1600" dirty="0"/>
                  <a:t>/10</a:t>
                </a:r>
                <a:endParaRPr lang="en-US" sz="3200" dirty="0"/>
              </a:p>
            </p:txBody>
          </p:sp>
          <p:sp>
            <p:nvSpPr>
              <p:cNvPr id="57" name="TextBox 56">
                <a:extLst>
                  <a:ext uri="{FF2B5EF4-FFF2-40B4-BE49-F238E27FC236}">
                    <a16:creationId xmlns:a16="http://schemas.microsoft.com/office/drawing/2014/main" id="{51E2988E-F9BE-407A-9956-D897DFCBCA48}"/>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09208FA8-1C75-40F9-8F9F-23347CF09BC9}"/>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3" name="Picture Placeholder 2">
            <a:extLst>
              <a:ext uri="{FF2B5EF4-FFF2-40B4-BE49-F238E27FC236}">
                <a16:creationId xmlns:a16="http://schemas.microsoft.com/office/drawing/2014/main" id="{57E2C4F1-5AF4-46E5-8D35-0D986617BAA7}"/>
              </a:ext>
            </a:extLst>
          </p:cNvPr>
          <p:cNvSpPr>
            <a:spLocks noGrp="1"/>
          </p:cNvSpPr>
          <p:nvPr>
            <p:ph type="pic" sz="quarter" idx="11"/>
          </p:nvPr>
        </p:nvSpPr>
        <p:spPr/>
      </p:sp>
    </p:spTree>
    <p:extLst>
      <p:ext uri="{BB962C8B-B14F-4D97-AF65-F5344CB8AC3E}">
        <p14:creationId xmlns:p14="http://schemas.microsoft.com/office/powerpoint/2010/main" val="38648885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14:presetBounceEnd="67000">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1250" fill="hold"/>
                                            <p:tgtEl>
                                              <p:spTgt spid="32"/>
                                            </p:tgtEl>
                                            <p:attrNameLst>
                                              <p:attrName>ppt_x</p:attrName>
                                            </p:attrNameLst>
                                          </p:cBhvr>
                                          <p:tavLst>
                                            <p:tav tm="0">
                                              <p:val>
                                                <p:strVal val="1+#ppt_w/2"/>
                                              </p:val>
                                            </p:tav>
                                            <p:tav tm="100000">
                                              <p:val>
                                                <p:strVal val="#ppt_x"/>
                                              </p:val>
                                            </p:tav>
                                          </p:tavLst>
                                        </p:anim>
                                        <p:anim calcmode="lin" valueType="num" p14:bounceEnd="67000">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14:presetBounceEnd="67000">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25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1250" fill="hold"/>
                                            <p:tgtEl>
                                              <p:spTgt spid="32"/>
                                            </p:tgtEl>
                                            <p:attrNameLst>
                                              <p:attrName>ppt_x</p:attrName>
                                            </p:attrNameLst>
                                          </p:cBhvr>
                                          <p:tavLst>
                                            <p:tav tm="0">
                                              <p:val>
                                                <p:strVal val="1+#ppt_w/2"/>
                                              </p:val>
                                            </p:tav>
                                            <p:tav tm="100000">
                                              <p:val>
                                                <p:strVal val="#ppt_x"/>
                                              </p:val>
                                            </p:tav>
                                          </p:tavLst>
                                        </p:anim>
                                        <p:anim calcmode="lin" valueType="num">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250" fill="hold"/>
                                            <p:tgtEl>
                                              <p:spTgt spid="33"/>
                                            </p:tgtEl>
                                            <p:attrNameLst>
                                              <p:attrName>ppt_x</p:attrName>
                                            </p:attrNameLst>
                                          </p:cBhvr>
                                          <p:tavLst>
                                            <p:tav tm="0">
                                              <p:val>
                                                <p:strVal val="1+#ppt_w/2"/>
                                              </p:val>
                                            </p:tav>
                                            <p:tav tm="100000">
                                              <p:val>
                                                <p:strVal val="#ppt_x"/>
                                              </p:val>
                                            </p:tav>
                                          </p:tavLst>
                                        </p:anim>
                                        <p:anim calcmode="lin" valueType="num">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EC24EA79-9F2A-4AD8-A350-FDEAB8224373}"/>
              </a:ext>
            </a:extLst>
          </p:cNvPr>
          <p:cNvSpPr/>
          <p:nvPr/>
        </p:nvSpPr>
        <p:spPr>
          <a:xfrm>
            <a:off x="7244586" y="475203"/>
            <a:ext cx="2714130" cy="271413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16" name="Oval 15">
            <a:extLst>
              <a:ext uri="{FF2B5EF4-FFF2-40B4-BE49-F238E27FC236}">
                <a16:creationId xmlns:a16="http://schemas.microsoft.com/office/drawing/2014/main" id="{408B4804-99C2-45B3-81CC-6C8D058BFD52}"/>
              </a:ext>
            </a:extLst>
          </p:cNvPr>
          <p:cNvSpPr/>
          <p:nvPr/>
        </p:nvSpPr>
        <p:spPr>
          <a:xfrm>
            <a:off x="3962400" y="1295400"/>
            <a:ext cx="4267200" cy="4267200"/>
          </a:xfrm>
          <a:prstGeom prst="ellipse">
            <a:avLst/>
          </a:prstGeom>
          <a:gradFill>
            <a:gsLst>
              <a:gs pos="0">
                <a:schemeClr val="accent1">
                  <a:lumMod val="60000"/>
                  <a:lumOff val="40000"/>
                  <a:alpha val="60000"/>
                </a:schemeClr>
              </a:gs>
              <a:gs pos="32000">
                <a:schemeClr val="accent2">
                  <a:lumMod val="60000"/>
                  <a:lumOff val="40000"/>
                  <a:alpha val="54000"/>
                </a:schemeClr>
              </a:gs>
              <a:gs pos="67000">
                <a:schemeClr val="accent3">
                  <a:lumMod val="60000"/>
                  <a:lumOff val="40000"/>
                  <a:alpha val="20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Oval 16">
            <a:extLst>
              <a:ext uri="{FF2B5EF4-FFF2-40B4-BE49-F238E27FC236}">
                <a16:creationId xmlns:a16="http://schemas.microsoft.com/office/drawing/2014/main" id="{A64D26EC-9529-4412-89CF-7F83A7206DC5}"/>
              </a:ext>
            </a:extLst>
          </p:cNvPr>
          <p:cNvSpPr/>
          <p:nvPr/>
        </p:nvSpPr>
        <p:spPr>
          <a:xfrm>
            <a:off x="4844903" y="4805868"/>
            <a:ext cx="1761875" cy="1761875"/>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sp>
        <p:nvSpPr>
          <p:cNvPr id="18" name="Rectangle 17">
            <a:extLst>
              <a:ext uri="{FF2B5EF4-FFF2-40B4-BE49-F238E27FC236}">
                <a16:creationId xmlns:a16="http://schemas.microsoft.com/office/drawing/2014/main" id="{4EF5C904-61F5-42E2-80B4-F84A76B16EC4}"/>
              </a:ext>
            </a:extLst>
          </p:cNvPr>
          <p:cNvSpPr/>
          <p:nvPr/>
        </p:nvSpPr>
        <p:spPr>
          <a:xfrm>
            <a:off x="1079749" y="2062216"/>
            <a:ext cx="6669084" cy="2733569"/>
          </a:xfrm>
          <a:prstGeom prst="rect">
            <a:avLst/>
          </a:prstGeom>
        </p:spPr>
        <p:txBody>
          <a:bodyPr wrap="square">
            <a:spAutoFit/>
          </a:bodyPr>
          <a:lstStyle/>
          <a:p>
            <a:pPr>
              <a:lnSpc>
                <a:spcPct val="7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Community. </a:t>
            </a:r>
            <a:r>
              <a:rPr lang="en-US" sz="8000" b="1" dirty="0">
                <a:solidFill>
                  <a:schemeClr val="tx1">
                    <a:lumMod val="75000"/>
                    <a:lumOff val="25000"/>
                  </a:schemeClr>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CFFEF6D9-F7FD-4439-9471-0FAE660009A6}"/>
              </a:ext>
            </a:extLst>
          </p:cNvPr>
          <p:cNvSpPr>
            <a:spLocks noGrp="1"/>
          </p:cNvSpPr>
          <p:nvPr>
            <p:ph type="pic" sz="quarter" idx="11"/>
          </p:nvPr>
        </p:nvSpPr>
        <p:spPr/>
      </p:sp>
      <p:sp>
        <p:nvSpPr>
          <p:cNvPr id="21" name="Rectangle: Single Corner Rounded 20">
            <a:extLst>
              <a:ext uri="{FF2B5EF4-FFF2-40B4-BE49-F238E27FC236}">
                <a16:creationId xmlns:a16="http://schemas.microsoft.com/office/drawing/2014/main" id="{74AE2613-5E27-4695-BC34-B8BAF90C03E3}"/>
              </a:ext>
            </a:extLst>
          </p:cNvPr>
          <p:cNvSpPr/>
          <p:nvPr/>
        </p:nvSpPr>
        <p:spPr>
          <a:xfrm flipH="1">
            <a:off x="7353299" y="4590854"/>
            <a:ext cx="4838700" cy="2267146"/>
          </a:xfrm>
          <a:prstGeom prst="round1Rect">
            <a:avLst>
              <a:gd name="adj" fmla="val 50000"/>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5" name="TextBox 24">
            <a:extLst>
              <a:ext uri="{FF2B5EF4-FFF2-40B4-BE49-F238E27FC236}">
                <a16:creationId xmlns:a16="http://schemas.microsoft.com/office/drawing/2014/main" id="{062E27E8-C226-401B-A7D3-3C0B711505E3}"/>
              </a:ext>
            </a:extLst>
          </p:cNvPr>
          <p:cNvSpPr txBox="1"/>
          <p:nvPr/>
        </p:nvSpPr>
        <p:spPr>
          <a:xfrm>
            <a:off x="7961423" y="5173395"/>
            <a:ext cx="3567557" cy="102682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10602666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14:bounceEnd="67000">
                                          <p:cBhvr additive="base">
                                            <p:cTn id="22"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ppt_x"/>
                                              </p:val>
                                            </p:tav>
                                            <p:tav tm="100000">
                                              <p:val>
                                                <p:strVal val="#ppt_x"/>
                                              </p:val>
                                            </p:tav>
                                          </p:tavLst>
                                        </p:anim>
                                        <p:anim calcmode="lin" valueType="num">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Shape 82">
            <a:extLst>
              <a:ext uri="{FF2B5EF4-FFF2-40B4-BE49-F238E27FC236}">
                <a16:creationId xmlns:a16="http://schemas.microsoft.com/office/drawing/2014/main" id="{D1827969-FA1A-4E84-86D3-D6977601ACF2}"/>
              </a:ext>
            </a:extLst>
          </p:cNvPr>
          <p:cNvSpPr/>
          <p:nvPr/>
        </p:nvSpPr>
        <p:spPr>
          <a:xfrm rot="12125224">
            <a:off x="-1437203" y="2901956"/>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a:p>
        </p:txBody>
      </p:sp>
      <p:sp>
        <p:nvSpPr>
          <p:cNvPr id="84" name="Freeform: Shape 83">
            <a:extLst>
              <a:ext uri="{FF2B5EF4-FFF2-40B4-BE49-F238E27FC236}">
                <a16:creationId xmlns:a16="http://schemas.microsoft.com/office/drawing/2014/main" id="{F2BC95EB-D767-42CC-BC99-DB1931DFE5E0}"/>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2" name="Group 1">
            <a:extLst>
              <a:ext uri="{FF2B5EF4-FFF2-40B4-BE49-F238E27FC236}">
                <a16:creationId xmlns:a16="http://schemas.microsoft.com/office/drawing/2014/main" id="{A8A541FF-9881-416D-8E85-FADCBD9A0754}"/>
              </a:ext>
            </a:extLst>
          </p:cNvPr>
          <p:cNvGrpSpPr/>
          <p:nvPr/>
        </p:nvGrpSpPr>
        <p:grpSpPr>
          <a:xfrm>
            <a:off x="5352459" y="4474615"/>
            <a:ext cx="5308765" cy="1465123"/>
            <a:chOff x="5352459" y="4474615"/>
            <a:chExt cx="5308765" cy="1465123"/>
          </a:xfrm>
        </p:grpSpPr>
        <p:sp>
          <p:nvSpPr>
            <p:cNvPr id="65" name="TextBox 64">
              <a:extLst>
                <a:ext uri="{FF2B5EF4-FFF2-40B4-BE49-F238E27FC236}">
                  <a16:creationId xmlns:a16="http://schemas.microsoft.com/office/drawing/2014/main" id="{7AFC5A24-EB65-4563-9317-92CB7C92A6EE}"/>
                </a:ext>
              </a:extLst>
            </p:cNvPr>
            <p:cNvSpPr txBox="1"/>
            <p:nvPr/>
          </p:nvSpPr>
          <p:spPr>
            <a:xfrm>
              <a:off x="5352459" y="4474615"/>
              <a:ext cx="5308765"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Quickly benchmark</a:t>
              </a:r>
              <a:endParaRPr lang="en-US" dirty="0"/>
            </a:p>
          </p:txBody>
        </p:sp>
        <p:sp>
          <p:nvSpPr>
            <p:cNvPr id="66" name="TextBox 65">
              <a:extLst>
                <a:ext uri="{FF2B5EF4-FFF2-40B4-BE49-F238E27FC236}">
                  <a16:creationId xmlns:a16="http://schemas.microsoft.com/office/drawing/2014/main" id="{3155D40D-F5AF-4631-80D9-F8CA308DCBD9}"/>
                </a:ext>
              </a:extLst>
            </p:cNvPr>
            <p:cNvSpPr txBox="1"/>
            <p:nvPr/>
          </p:nvSpPr>
          <p:spPr>
            <a:xfrm>
              <a:off x="5352459" y="5036542"/>
              <a:ext cx="5308765"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400" b="0" dirty="0">
                  <a:solidFill>
                    <a:schemeClr val="tx1">
                      <a:lumMod val="50000"/>
                      <a:lumOff val="50000"/>
                    </a:schemeClr>
                  </a:solidFill>
                  <a:latin typeface="Segoe UI" panose="020B0502040204020203" pitchFamily="34" charset="0"/>
                  <a:cs typeface="Segoe UI" panose="020B0502040204020203" pitchFamily="34" charset="0"/>
                </a:rPr>
                <a:t>.</a:t>
              </a:r>
              <a:endParaRPr lang="id-ID" sz="1400" b="0" dirty="0">
                <a:solidFill>
                  <a:schemeClr val="tx1">
                    <a:lumMod val="50000"/>
                    <a:lumOff val="50000"/>
                  </a:schemeClr>
                </a:solidFill>
                <a:latin typeface="Segoe UI" panose="020B0502040204020203" pitchFamily="34" charset="0"/>
                <a:cs typeface="Segoe UI" panose="020B0502040204020203" pitchFamily="34" charset="0"/>
              </a:endParaRPr>
            </a:p>
          </p:txBody>
        </p:sp>
      </p:grpSp>
      <p:cxnSp>
        <p:nvCxnSpPr>
          <p:cNvPr id="67" name="Straight Connector 66">
            <a:extLst>
              <a:ext uri="{FF2B5EF4-FFF2-40B4-BE49-F238E27FC236}">
                <a16:creationId xmlns:a16="http://schemas.microsoft.com/office/drawing/2014/main" id="{A98218BF-07E9-4D05-903F-497EB4FB0003}"/>
              </a:ext>
            </a:extLst>
          </p:cNvPr>
          <p:cNvCxnSpPr>
            <a:cxnSpLocks/>
          </p:cNvCxnSpPr>
          <p:nvPr/>
        </p:nvCxnSpPr>
        <p:spPr>
          <a:xfrm>
            <a:off x="4980723" y="4494745"/>
            <a:ext cx="0" cy="1515447"/>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A124AD1C-DCBD-4F95-A028-5B8D8CB36755}"/>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614AA1CD-E02F-4E58-B686-332BB486492A}"/>
              </a:ext>
            </a:extLst>
          </p:cNvPr>
          <p:cNvSpPr>
            <a:spLocks noGrp="1"/>
          </p:cNvSpPr>
          <p:nvPr>
            <p:ph type="pic" sz="quarter" idx="12"/>
          </p:nvPr>
        </p:nvSpPr>
        <p:spPr/>
      </p:sp>
      <p:sp>
        <p:nvSpPr>
          <p:cNvPr id="80" name="Rectangle: Rounded Corners 79">
            <a:extLst>
              <a:ext uri="{FF2B5EF4-FFF2-40B4-BE49-F238E27FC236}">
                <a16:creationId xmlns:a16="http://schemas.microsoft.com/office/drawing/2014/main" id="{DCDAD964-A98E-4A94-9973-C127E071FE9A}"/>
              </a:ext>
            </a:extLst>
          </p:cNvPr>
          <p:cNvSpPr/>
          <p:nvPr/>
        </p:nvSpPr>
        <p:spPr>
          <a:xfrm>
            <a:off x="1286477" y="2388655"/>
            <a:ext cx="2935730" cy="2163356"/>
          </a:xfrm>
          <a:prstGeom prst="roundRect">
            <a:avLst>
              <a:gd name="adj" fmla="val 9706"/>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28575">
            <a:noFill/>
          </a:ln>
          <a:effectLst>
            <a:outerShdw blurRad="1270000" dist="1181100" dir="2700000" sx="87000" sy="87000" algn="tl" rotWithShape="0">
              <a:prstClr val="black">
                <a:alpha val="12000"/>
              </a:prstClr>
            </a:outerShdw>
          </a:effectLst>
          <a:scene3d>
            <a:camera prst="perspectiveLeft">
              <a:rot lat="20999999" lon="1200000" rev="0"/>
            </a:camera>
            <a:lightRig rig="threePt" dir="t"/>
          </a:scene3d>
          <a:sp3d/>
        </p:spPr>
        <p:txBody>
          <a:bodyPr wrap="square">
            <a:noAutofit/>
          </a:bodyPr>
          <a:lstStyle/>
          <a:p>
            <a:pPr algn="ctr">
              <a:lnSpc>
                <a:spcPct val="90000"/>
              </a:lnSpc>
              <a:spcBef>
                <a:spcPts val="1000"/>
              </a:spcBef>
            </a:pPr>
            <a:endParaRPr lang="en-US">
              <a:solidFill>
                <a:schemeClr val="bg1">
                  <a:lumMod val="65000"/>
                </a:schemeClr>
              </a:solidFill>
            </a:endParaRPr>
          </a:p>
        </p:txBody>
      </p:sp>
      <p:grpSp>
        <p:nvGrpSpPr>
          <p:cNvPr id="62" name="Group 61">
            <a:extLst>
              <a:ext uri="{FF2B5EF4-FFF2-40B4-BE49-F238E27FC236}">
                <a16:creationId xmlns:a16="http://schemas.microsoft.com/office/drawing/2014/main" id="{AFD2122E-BB77-4128-9B36-D1C4769FA2CA}"/>
              </a:ext>
            </a:extLst>
          </p:cNvPr>
          <p:cNvGrpSpPr/>
          <p:nvPr/>
        </p:nvGrpSpPr>
        <p:grpSpPr>
          <a:xfrm>
            <a:off x="1240014" y="2237732"/>
            <a:ext cx="3841130" cy="1711174"/>
            <a:chOff x="3811725" y="1320657"/>
            <a:chExt cx="3841130" cy="1711174"/>
          </a:xfrm>
        </p:grpSpPr>
        <p:sp>
          <p:nvSpPr>
            <p:cNvPr id="63" name="Rectangle 62">
              <a:extLst>
                <a:ext uri="{FF2B5EF4-FFF2-40B4-BE49-F238E27FC236}">
                  <a16:creationId xmlns:a16="http://schemas.microsoft.com/office/drawing/2014/main" id="{9D9D9888-B608-4BFE-9A7C-5B5941B51E69}"/>
                </a:ext>
              </a:extLst>
            </p:cNvPr>
            <p:cNvSpPr/>
            <p:nvPr/>
          </p:nvSpPr>
          <p:spPr>
            <a:xfrm rot="20400000">
              <a:off x="4242706" y="1829183"/>
              <a:ext cx="3410149" cy="1196097"/>
            </a:xfrm>
            <a:prstGeom prst="rect">
              <a:avLst/>
            </a:prstGeom>
          </p:spPr>
          <p:txBody>
            <a:bodyPr wrap="square">
              <a:spAutoFit/>
            </a:bodyPr>
            <a:lstStyle/>
            <a:p>
              <a:pPr>
                <a:lnSpc>
                  <a:spcPct val="130000"/>
                </a:lnSpc>
              </a:pPr>
              <a:r>
                <a:rPr lang="en-US" sz="6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projects</a:t>
              </a:r>
            </a:p>
          </p:txBody>
        </p:sp>
        <p:sp>
          <p:nvSpPr>
            <p:cNvPr id="64" name="Rectangle 63">
              <a:extLst>
                <a:ext uri="{FF2B5EF4-FFF2-40B4-BE49-F238E27FC236}">
                  <a16:creationId xmlns:a16="http://schemas.microsoft.com/office/drawing/2014/main" id="{CC333ED0-1F05-435A-80BD-875140910F07}"/>
                </a:ext>
              </a:extLst>
            </p:cNvPr>
            <p:cNvSpPr/>
            <p:nvPr/>
          </p:nvSpPr>
          <p:spPr>
            <a:xfrm rot="20385070">
              <a:off x="3811725" y="1320657"/>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302646952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500"/>
                                        <p:tgtEl>
                                          <p:spTgt spid="8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4"/>
                                        </p:tgtEl>
                                      </p:cBhvr>
                                      <p:by x="120000" y="120000"/>
                                    </p:animScale>
                                  </p:childTnLst>
                                </p:cTn>
                              </p:par>
                              <p:par>
                                <p:cTn id="15" presetID="10" presetClass="entr" presetSubtype="0" fill="hold" nodeType="withEffect">
                                  <p:stCondLst>
                                    <p:cond delay="50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6" presetClass="emph" presetSubtype="0" accel="52000" decel="48000" autoRev="1" fill="hold" nodeType="withEffect">
                                  <p:stCondLst>
                                    <p:cond delay="500"/>
                                  </p:stCondLst>
                                  <p:childTnLst>
                                    <p:animScale>
                                      <p:cBhvr>
                                        <p:cTn id="19" dur="500" fill="hold"/>
                                        <p:tgtEl>
                                          <p:spTgt spid="67"/>
                                        </p:tgtEl>
                                      </p:cBhvr>
                                      <p:by x="120000" y="120000"/>
                                    </p:animScale>
                                  </p:childTnLst>
                                </p:cTn>
                              </p:par>
                              <p:par>
                                <p:cTn id="20" presetID="10" presetClass="entr" presetSubtype="0" fill="hold" nodeType="withEffect">
                                  <p:stCondLst>
                                    <p:cond delay="75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750"/>
                                        <p:tgtEl>
                                          <p:spTgt spid="2"/>
                                        </p:tgtEl>
                                      </p:cBhvr>
                                    </p:animEffect>
                                  </p:childTnLst>
                                </p:cTn>
                              </p:par>
                              <p:par>
                                <p:cTn id="23" presetID="18" presetClass="entr" presetSubtype="12" fill="hold" nodeType="withEffect">
                                  <p:stCondLst>
                                    <p:cond delay="250"/>
                                  </p:stCondLst>
                                  <p:childTnLst>
                                    <p:set>
                                      <p:cBhvr>
                                        <p:cTn id="24" dur="1" fill="hold">
                                          <p:stCondLst>
                                            <p:cond delay="0"/>
                                          </p:stCondLst>
                                        </p:cTn>
                                        <p:tgtEl>
                                          <p:spTgt spid="62"/>
                                        </p:tgtEl>
                                        <p:attrNameLst>
                                          <p:attrName>style.visibility</p:attrName>
                                        </p:attrNameLst>
                                      </p:cBhvr>
                                      <p:to>
                                        <p:strVal val="visible"/>
                                      </p:to>
                                    </p:set>
                                    <p:animEffect transition="in" filter="strips(downLeft)">
                                      <p:cBhvr>
                                        <p:cTn id="25" dur="500"/>
                                        <p:tgtEl>
                                          <p:spTgt spid="62"/>
                                        </p:tgtEl>
                                      </p:cBhvr>
                                    </p:animEffect>
                                  </p:childTnLst>
                                </p:cTn>
                              </p:par>
                              <p:par>
                                <p:cTn id="26" presetID="6" presetClass="emph" presetSubtype="0" accel="52000" decel="48000" autoRev="1" fill="hold" nodeType="withEffect">
                                  <p:stCondLst>
                                    <p:cond delay="250"/>
                                  </p:stCondLst>
                                  <p:childTnLst>
                                    <p:animScale>
                                      <p:cBhvr>
                                        <p:cTn id="27" dur="500" fill="hold"/>
                                        <p:tgtEl>
                                          <p:spTgt spid="62"/>
                                        </p:tgtEl>
                                      </p:cBhvr>
                                      <p:by x="120000" y="120000"/>
                                    </p:animScale>
                                  </p:childTnLst>
                                </p:cTn>
                              </p:par>
                              <p:par>
                                <p:cTn id="28" presetID="18" presetClass="entr" presetSubtype="12" fill="hold" grpId="0" nodeType="with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strips(downLeft)">
                                      <p:cBhvr>
                                        <p:cTn id="30" dur="500"/>
                                        <p:tgtEl>
                                          <p:spTgt spid="80"/>
                                        </p:tgtEl>
                                      </p:cBhvr>
                                    </p:animEffect>
                                  </p:childTnLst>
                                </p:cTn>
                              </p:par>
                              <p:par>
                                <p:cTn id="31" presetID="6" presetClass="emph" presetSubtype="0" accel="52000" decel="48000" autoRev="1" fill="hold" grpId="1" nodeType="withEffect">
                                  <p:stCondLst>
                                    <p:cond delay="0"/>
                                  </p:stCondLst>
                                  <p:childTnLst>
                                    <p:animScale>
                                      <p:cBhvr>
                                        <p:cTn id="32" dur="500" fill="hold"/>
                                        <p:tgtEl>
                                          <p:spTgt spid="8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0" grpId="0" animBg="1"/>
      <p:bldP spid="8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1A0B044-E2F4-49A4-BAE3-7398DB0E37DA}"/>
              </a:ext>
            </a:extLst>
          </p:cNvPr>
          <p:cNvSpPr>
            <a:spLocks noGrp="1"/>
          </p:cNvSpPr>
          <p:nvPr>
            <p:ph type="pic" sz="quarter" idx="11"/>
          </p:nvPr>
        </p:nvSpPr>
        <p:spPr/>
      </p:sp>
      <p:sp>
        <p:nvSpPr>
          <p:cNvPr id="23" name="Rectangle 22">
            <a:extLst>
              <a:ext uri="{FF2B5EF4-FFF2-40B4-BE49-F238E27FC236}">
                <a16:creationId xmlns:a16="http://schemas.microsoft.com/office/drawing/2014/main" id="{8C1EF2B8-4066-4092-A53E-A4D83775F950}"/>
              </a:ext>
            </a:extLst>
          </p:cNvPr>
          <p:cNvSpPr/>
          <p:nvPr/>
        </p:nvSpPr>
        <p:spPr>
          <a:xfrm>
            <a:off x="0" y="0"/>
            <a:ext cx="12192000"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E5FE6900-3748-4E25-9E84-9D444EAD4DAC}"/>
              </a:ext>
            </a:extLst>
          </p:cNvPr>
          <p:cNvSpPr/>
          <p:nvPr/>
        </p:nvSpPr>
        <p:spPr>
          <a:xfrm>
            <a:off x="0" y="0"/>
            <a:ext cx="12192000"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5ADA4C0F-C7D7-4628-ABF1-90AF0C6FA563}"/>
              </a:ext>
            </a:extLst>
          </p:cNvPr>
          <p:cNvSpPr/>
          <p:nvPr/>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62944D0C-D2DD-4AE6-91D7-F221C4C59473}"/>
              </a:ext>
            </a:extLst>
          </p:cNvPr>
          <p:cNvSpPr/>
          <p:nvPr/>
        </p:nvSpPr>
        <p:spPr>
          <a:xfrm>
            <a:off x="0" y="0"/>
            <a:ext cx="12192000" cy="3429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EB91410B-EF76-4F1C-A25A-776FC8B03C2D}"/>
              </a:ext>
            </a:extLst>
          </p:cNvPr>
          <p:cNvSpPr/>
          <p:nvPr/>
        </p:nvSpPr>
        <p:spPr>
          <a:xfrm>
            <a:off x="0" y="0"/>
            <a:ext cx="12192000" cy="3429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C57D9E0-A54E-4B03-85E7-8E31F90F5C63}"/>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15</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1" name="Rectangle: Top Corners Rounded 30">
            <a:extLst>
              <a:ext uri="{FF2B5EF4-FFF2-40B4-BE49-F238E27FC236}">
                <a16:creationId xmlns:a16="http://schemas.microsoft.com/office/drawing/2014/main" id="{37640005-ACAF-4AEE-9918-BC83059FC685}"/>
              </a:ext>
            </a:extLst>
          </p:cNvPr>
          <p:cNvSpPr/>
          <p:nvPr/>
        </p:nvSpPr>
        <p:spPr>
          <a:xfrm flipH="1">
            <a:off x="3289300" y="5473700"/>
            <a:ext cx="5613400" cy="1384300"/>
          </a:xfrm>
          <a:prstGeom prst="round2SameRect">
            <a:avLst>
              <a:gd name="adj1" fmla="val 35123"/>
              <a:gd name="adj2" fmla="val 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2" name="TextBox 31">
            <a:extLst>
              <a:ext uri="{FF2B5EF4-FFF2-40B4-BE49-F238E27FC236}">
                <a16:creationId xmlns:a16="http://schemas.microsoft.com/office/drawing/2014/main" id="{24D576CF-3D69-47AD-8C93-E1DA1D7ACE19}"/>
              </a:ext>
            </a:extLst>
          </p:cNvPr>
          <p:cNvSpPr txBox="1"/>
          <p:nvPr/>
        </p:nvSpPr>
        <p:spPr>
          <a:xfrm>
            <a:off x="3676651" y="5694068"/>
            <a:ext cx="4838700"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pPr>
            <a:r>
              <a:rPr lang="en-US" sz="1600" b="0" dirty="0">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 aliquet nec.”</a:t>
            </a:r>
          </a:p>
        </p:txBody>
      </p:sp>
      <p:sp>
        <p:nvSpPr>
          <p:cNvPr id="34" name="Freeform: Shape 33">
            <a:extLst>
              <a:ext uri="{FF2B5EF4-FFF2-40B4-BE49-F238E27FC236}">
                <a16:creationId xmlns:a16="http://schemas.microsoft.com/office/drawing/2014/main" id="{83B1B5E4-311F-4DE7-89E0-8BB4DAF6D06C}"/>
              </a:ext>
            </a:extLst>
          </p:cNvPr>
          <p:cNvSpPr/>
          <p:nvPr/>
        </p:nvSpPr>
        <p:spPr>
          <a:xfrm rot="1694767">
            <a:off x="-3326263" y="-1877726"/>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 name="TextBox 3">
            <a:extLst>
              <a:ext uri="{FF2B5EF4-FFF2-40B4-BE49-F238E27FC236}">
                <a16:creationId xmlns:a16="http://schemas.microsoft.com/office/drawing/2014/main" id="{F9792515-9751-4458-97F8-DC1A9194881D}"/>
              </a:ext>
            </a:extLst>
          </p:cNvPr>
          <p:cNvSpPr txBox="1"/>
          <p:nvPr/>
        </p:nvSpPr>
        <p:spPr>
          <a:xfrm>
            <a:off x="2847976" y="788117"/>
            <a:ext cx="6496050" cy="400110"/>
          </a:xfrm>
          <a:prstGeom prst="rect">
            <a:avLst/>
          </a:prstGeom>
          <a:noFill/>
        </p:spPr>
        <p:txBody>
          <a:bodyPr wrap="square">
            <a:spAutoFit/>
          </a:bodyPr>
          <a:lstStyle>
            <a:defPPr>
              <a:defRPr lang="en-US"/>
            </a:defPPr>
            <a:lvl1pPr fontAlgn="base">
              <a:defRPr i="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defRPr>
            </a:lvl1pPr>
          </a:lstStyle>
          <a:p>
            <a:pPr algn="ctr"/>
            <a:r>
              <a:rPr lang="en-US" sz="2000" spc="600" dirty="0"/>
              <a:t>Explaining the system</a:t>
            </a:r>
          </a:p>
        </p:txBody>
      </p:sp>
      <p:sp>
        <p:nvSpPr>
          <p:cNvPr id="5" name="Rectangle 4">
            <a:extLst>
              <a:ext uri="{FF2B5EF4-FFF2-40B4-BE49-F238E27FC236}">
                <a16:creationId xmlns:a16="http://schemas.microsoft.com/office/drawing/2014/main" id="{14EC6D09-9D6A-461C-A7E5-34B4BF7446A4}"/>
              </a:ext>
            </a:extLst>
          </p:cNvPr>
          <p:cNvSpPr/>
          <p:nvPr/>
        </p:nvSpPr>
        <p:spPr>
          <a:xfrm>
            <a:off x="1231173" y="1388287"/>
            <a:ext cx="2957379" cy="707886"/>
          </a:xfrm>
          <a:prstGeom prst="rect">
            <a:avLst/>
          </a:prstGeom>
        </p:spPr>
        <p:txBody>
          <a:bodyPr wrap="square">
            <a:spAutoFit/>
          </a:bodyPr>
          <a:lstStyle/>
          <a:p>
            <a:pPr algn="ctr"/>
            <a:r>
              <a:rPr lang="en-US" sz="4000" dirty="0">
                <a:solidFill>
                  <a:schemeClr val="bg1">
                    <a:lumMod val="85000"/>
                  </a:schemeClr>
                </a:solidFill>
                <a:latin typeface="Gilroy ExtraBold" panose="00000900000000000000" pitchFamily="50" charset="0"/>
                <a:cs typeface="Segoe UI" panose="020B0502040204020203" pitchFamily="34" charset="0"/>
              </a:rPr>
              <a:t>Careers</a:t>
            </a:r>
          </a:p>
        </p:txBody>
      </p:sp>
      <p:sp>
        <p:nvSpPr>
          <p:cNvPr id="6" name="Rectangle 5">
            <a:extLst>
              <a:ext uri="{FF2B5EF4-FFF2-40B4-BE49-F238E27FC236}">
                <a16:creationId xmlns:a16="http://schemas.microsoft.com/office/drawing/2014/main" id="{5158B81A-F6A0-485A-8C83-025058AEDECB}"/>
              </a:ext>
            </a:extLst>
          </p:cNvPr>
          <p:cNvSpPr/>
          <p:nvPr/>
        </p:nvSpPr>
        <p:spPr>
          <a:xfrm>
            <a:off x="4507775" y="1388287"/>
            <a:ext cx="3500302" cy="707886"/>
          </a:xfrm>
          <a:prstGeom prst="rect">
            <a:avLst/>
          </a:prstGeom>
        </p:spPr>
        <p:txBody>
          <a:bodyPr wrap="square">
            <a:spAutoFit/>
          </a:bodyPr>
          <a:lstStyle/>
          <a:p>
            <a:pPr algn="ctr"/>
            <a:r>
              <a:rPr lang="en-US" sz="4000" dirty="0">
                <a:solidFill>
                  <a:schemeClr val="bg1">
                    <a:lumMod val="85000"/>
                  </a:schemeClr>
                </a:solidFill>
                <a:latin typeface="Gilroy ExtraBold" panose="00000900000000000000" pitchFamily="50" charset="0"/>
                <a:cs typeface="Segoe UI" panose="020B0502040204020203" pitchFamily="34" charset="0"/>
              </a:rPr>
              <a:t>Developing</a:t>
            </a:r>
          </a:p>
        </p:txBody>
      </p:sp>
      <p:sp>
        <p:nvSpPr>
          <p:cNvPr id="9" name="Rectangle 8">
            <a:extLst>
              <a:ext uri="{FF2B5EF4-FFF2-40B4-BE49-F238E27FC236}">
                <a16:creationId xmlns:a16="http://schemas.microsoft.com/office/drawing/2014/main" id="{52A0D618-5FC0-4E9A-8452-7CA54424DC57}"/>
              </a:ext>
            </a:extLst>
          </p:cNvPr>
          <p:cNvSpPr/>
          <p:nvPr/>
        </p:nvSpPr>
        <p:spPr>
          <a:xfrm>
            <a:off x="2395537" y="2143798"/>
            <a:ext cx="4283802" cy="707886"/>
          </a:xfrm>
          <a:prstGeom prst="rect">
            <a:avLst/>
          </a:prstGeom>
        </p:spPr>
        <p:txBody>
          <a:bodyPr wrap="square">
            <a:spAutoFit/>
          </a:bodyPr>
          <a:lstStyle/>
          <a:p>
            <a:pPr algn="ctr"/>
            <a:r>
              <a:rPr lang="en-US" sz="4000" dirty="0">
                <a:solidFill>
                  <a:schemeClr val="bg1">
                    <a:lumMod val="85000"/>
                  </a:schemeClr>
                </a:solidFill>
                <a:latin typeface="Gilroy ExtraBold" panose="00000900000000000000" pitchFamily="50" charset="0"/>
                <a:cs typeface="Segoe UI" panose="020B0502040204020203" pitchFamily="34" charset="0"/>
              </a:rPr>
              <a:t>Opportunities</a:t>
            </a:r>
          </a:p>
        </p:txBody>
      </p:sp>
      <p:sp>
        <p:nvSpPr>
          <p:cNvPr id="11" name="Rectangle 10">
            <a:extLst>
              <a:ext uri="{FF2B5EF4-FFF2-40B4-BE49-F238E27FC236}">
                <a16:creationId xmlns:a16="http://schemas.microsoft.com/office/drawing/2014/main" id="{696BF498-26C6-4599-9AA1-EF760D6470B5}"/>
              </a:ext>
            </a:extLst>
          </p:cNvPr>
          <p:cNvSpPr/>
          <p:nvPr/>
        </p:nvSpPr>
        <p:spPr>
          <a:xfrm>
            <a:off x="6998562" y="2143798"/>
            <a:ext cx="2797902" cy="707886"/>
          </a:xfrm>
          <a:prstGeom prst="rect">
            <a:avLst/>
          </a:prstGeom>
        </p:spPr>
        <p:txBody>
          <a:bodyPr wrap="square">
            <a:spAutoFit/>
          </a:bodyPr>
          <a:lstStyle/>
          <a:p>
            <a:pPr algn="ctr"/>
            <a:r>
              <a:rPr lang="en-US" sz="4000" dirty="0">
                <a:solidFill>
                  <a:schemeClr val="bg1">
                    <a:lumMod val="85000"/>
                  </a:schemeClr>
                </a:solidFill>
                <a:latin typeface="Gilroy ExtraBold" panose="00000900000000000000" pitchFamily="50" charset="0"/>
                <a:cs typeface="Segoe UI" panose="020B0502040204020203" pitchFamily="34" charset="0"/>
              </a:rPr>
              <a:t>Concept</a:t>
            </a:r>
          </a:p>
        </p:txBody>
      </p:sp>
      <p:grpSp>
        <p:nvGrpSpPr>
          <p:cNvPr id="35" name="Group 34">
            <a:extLst>
              <a:ext uri="{FF2B5EF4-FFF2-40B4-BE49-F238E27FC236}">
                <a16:creationId xmlns:a16="http://schemas.microsoft.com/office/drawing/2014/main" id="{3507861F-A768-4BAE-A738-81E8A1D32C42}"/>
              </a:ext>
            </a:extLst>
          </p:cNvPr>
          <p:cNvGrpSpPr/>
          <p:nvPr/>
        </p:nvGrpSpPr>
        <p:grpSpPr>
          <a:xfrm>
            <a:off x="8327300" y="1388287"/>
            <a:ext cx="2633527" cy="707886"/>
            <a:chOff x="8327300" y="1388287"/>
            <a:chExt cx="2633527" cy="707886"/>
          </a:xfrm>
        </p:grpSpPr>
        <p:sp>
          <p:nvSpPr>
            <p:cNvPr id="7" name="Rectangle 6">
              <a:extLst>
                <a:ext uri="{FF2B5EF4-FFF2-40B4-BE49-F238E27FC236}">
                  <a16:creationId xmlns:a16="http://schemas.microsoft.com/office/drawing/2014/main" id="{9F069E34-B866-4EC6-BBC8-6D80142C0E0E}"/>
                </a:ext>
              </a:extLst>
            </p:cNvPr>
            <p:cNvSpPr/>
            <p:nvPr/>
          </p:nvSpPr>
          <p:spPr>
            <a:xfrm>
              <a:off x="8327300" y="1388287"/>
              <a:ext cx="2633527" cy="707886"/>
            </a:xfrm>
            <a:prstGeom prst="rect">
              <a:avLst/>
            </a:prstGeom>
          </p:spPr>
          <p:txBody>
            <a:bodyPr wrap="square">
              <a:spAutoFit/>
            </a:bodyPr>
            <a:lstStyle/>
            <a:p>
              <a:pPr algn="ctr"/>
              <a:r>
                <a:rPr lang="en-US" sz="4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Mission</a:t>
              </a:r>
            </a:p>
          </p:txBody>
        </p:sp>
        <p:cxnSp>
          <p:nvCxnSpPr>
            <p:cNvPr id="33" name="Straight Connector 32">
              <a:extLst>
                <a:ext uri="{FF2B5EF4-FFF2-40B4-BE49-F238E27FC236}">
                  <a16:creationId xmlns:a16="http://schemas.microsoft.com/office/drawing/2014/main" id="{58E57B24-CB1D-49C9-BD7D-57BE16B43252}"/>
                </a:ext>
              </a:extLst>
            </p:cNvPr>
            <p:cNvCxnSpPr>
              <a:cxnSpLocks/>
            </p:cNvCxnSpPr>
            <p:nvPr/>
          </p:nvCxnSpPr>
          <p:spPr>
            <a:xfrm>
              <a:off x="9172723" y="2096173"/>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2169444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14:presetBounceEnd="67000">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14:bounceEnd="67000">
                                          <p:cBhvr additive="base">
                                            <p:cTn id="35"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0" presetClass="entr" presetSubtype="0" fill="hold" nodeType="withEffect">
                                      <p:stCondLst>
                                        <p:cond delay="0"/>
                                      </p:stCondLst>
                                      <p:childTnLst>
                                        <p:set>
                                          <p:cBhvr>
                                            <p:cTn id="43" dur="1" fill="hold">
                                              <p:stCondLst>
                                                <p:cond delay="0"/>
                                              </p:stCondLst>
                                            </p:cTn>
                                            <p:tgtEl>
                                              <p:spTgt spid="17">
                                                <p:txEl>
                                                  <p:pRg st="0" end="0"/>
                                                </p:txEl>
                                              </p:spTgt>
                                            </p:tgtEl>
                                            <p:attrNameLst>
                                              <p:attrName>style.visibility</p:attrName>
                                            </p:attrNameLst>
                                          </p:cBhvr>
                                          <p:to>
                                            <p:strVal val="visible"/>
                                          </p:to>
                                        </p:set>
                                        <p:animEffect transition="in" filter="fade">
                                          <p:cBhvr>
                                            <p:cTn id="44" dur="500"/>
                                            <p:tgtEl>
                                              <p:spTgt spid="17">
                                                <p:txEl>
                                                  <p:pRg st="0" end="0"/>
                                                </p:txEl>
                                              </p:spTgt>
                                            </p:tgtEl>
                                          </p:cBhvr>
                                        </p:animEffect>
                                      </p:childTnLst>
                                    </p:cTn>
                                  </p:par>
                                  <p:par>
                                    <p:cTn id="45" presetID="18" presetClass="entr" presetSubtype="12" fill="hold" grpId="0" nodeType="withEffect">
                                      <p:stCondLst>
                                        <p:cond delay="5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grpId="1" nodeType="withEffect">
                                      <p:stCondLst>
                                        <p:cond delay="500"/>
                                      </p:stCondLst>
                                      <p:childTnLst>
                                        <p:animScale>
                                          <p:cBhvr>
                                            <p:cTn id="49" dur="500" fill="hold"/>
                                            <p:tgtEl>
                                              <p:spTgt spid="5"/>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6"/>
                                            </p:tgtEl>
                                            <p:attrNameLst>
                                              <p:attrName>style.visibility</p:attrName>
                                            </p:attrNameLst>
                                          </p:cBhvr>
                                          <p:to>
                                            <p:strVal val="visible"/>
                                          </p:to>
                                        </p:set>
                                        <p:animEffect transition="in" filter="strips(downLeft)">
                                          <p:cBhvr>
                                            <p:cTn id="52" dur="500"/>
                                            <p:tgtEl>
                                              <p:spTgt spid="6"/>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6"/>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5"/>
                                            </p:tgtEl>
                                            <p:attrNameLst>
                                              <p:attrName>style.visibility</p:attrName>
                                            </p:attrNameLst>
                                          </p:cBhvr>
                                          <p:to>
                                            <p:strVal val="visible"/>
                                          </p:to>
                                        </p:set>
                                        <p:animEffect transition="in" filter="strips(downLeft)">
                                          <p:cBhvr>
                                            <p:cTn id="57" dur="500"/>
                                            <p:tgtEl>
                                              <p:spTgt spid="35"/>
                                            </p:tgtEl>
                                          </p:cBhvr>
                                        </p:animEffect>
                                      </p:childTnLst>
                                    </p:cTn>
                                  </p:par>
                                  <p:par>
                                    <p:cTn id="58" presetID="6" presetClass="emph" presetSubtype="0" accel="52000" decel="48000" autoRev="1" fill="hold" nodeType="withEffect">
                                      <p:stCondLst>
                                        <p:cond delay="1000"/>
                                      </p:stCondLst>
                                      <p:childTnLst>
                                        <p:animScale>
                                          <p:cBhvr>
                                            <p:cTn id="59" dur="500" fill="hold"/>
                                            <p:tgtEl>
                                              <p:spTgt spid="35"/>
                                            </p:tgtEl>
                                          </p:cBhvr>
                                          <p:by x="120000" y="120000"/>
                                        </p:animScale>
                                      </p:childTnLst>
                                    </p:cTn>
                                  </p:par>
                                  <p:par>
                                    <p:cTn id="60" presetID="18" presetClass="entr" presetSubtype="12" fill="hold" grpId="0" nodeType="withEffect">
                                      <p:stCondLst>
                                        <p:cond delay="750"/>
                                      </p:stCondLst>
                                      <p:childTnLst>
                                        <p:set>
                                          <p:cBhvr>
                                            <p:cTn id="61" dur="1" fill="hold">
                                              <p:stCondLst>
                                                <p:cond delay="0"/>
                                              </p:stCondLst>
                                            </p:cTn>
                                            <p:tgtEl>
                                              <p:spTgt spid="9"/>
                                            </p:tgtEl>
                                            <p:attrNameLst>
                                              <p:attrName>style.visibility</p:attrName>
                                            </p:attrNameLst>
                                          </p:cBhvr>
                                          <p:to>
                                            <p:strVal val="visible"/>
                                          </p:to>
                                        </p:set>
                                        <p:animEffect transition="in" filter="strips(downLeft)">
                                          <p:cBhvr>
                                            <p:cTn id="62" dur="500"/>
                                            <p:tgtEl>
                                              <p:spTgt spid="9"/>
                                            </p:tgtEl>
                                          </p:cBhvr>
                                        </p:animEffect>
                                      </p:childTnLst>
                                    </p:cTn>
                                  </p:par>
                                  <p:par>
                                    <p:cTn id="63" presetID="6" presetClass="emph" presetSubtype="0" accel="52000" decel="48000" autoRev="1" fill="hold" grpId="1" nodeType="withEffect">
                                      <p:stCondLst>
                                        <p:cond delay="750"/>
                                      </p:stCondLst>
                                      <p:childTnLst>
                                        <p:animScale>
                                          <p:cBhvr>
                                            <p:cTn id="64" dur="500" fill="hold"/>
                                            <p:tgtEl>
                                              <p:spTgt spid="9"/>
                                            </p:tgtEl>
                                          </p:cBhvr>
                                          <p:by x="120000" y="120000"/>
                                        </p:animScale>
                                      </p:childTnLst>
                                    </p:cTn>
                                  </p:par>
                                  <p:par>
                                    <p:cTn id="65" presetID="18" presetClass="entr" presetSubtype="12" fill="hold" grpId="0" nodeType="withEffect">
                                      <p:stCondLst>
                                        <p:cond delay="1000"/>
                                      </p:stCondLst>
                                      <p:childTnLst>
                                        <p:set>
                                          <p:cBhvr>
                                            <p:cTn id="66" dur="1" fill="hold">
                                              <p:stCondLst>
                                                <p:cond delay="0"/>
                                              </p:stCondLst>
                                            </p:cTn>
                                            <p:tgtEl>
                                              <p:spTgt spid="11"/>
                                            </p:tgtEl>
                                            <p:attrNameLst>
                                              <p:attrName>style.visibility</p:attrName>
                                            </p:attrNameLst>
                                          </p:cBhvr>
                                          <p:to>
                                            <p:strVal val="visible"/>
                                          </p:to>
                                        </p:set>
                                        <p:animEffect transition="in" filter="strips(downLeft)">
                                          <p:cBhvr>
                                            <p:cTn id="67" dur="500"/>
                                            <p:tgtEl>
                                              <p:spTgt spid="11"/>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cBhvr additive="base">
                                            <p:cTn id="35" dur="750" fill="hold"/>
                                            <p:tgtEl>
                                              <p:spTgt spid="4"/>
                                            </p:tgtEl>
                                            <p:attrNameLst>
                                              <p:attrName>ppt_x</p:attrName>
                                            </p:attrNameLst>
                                          </p:cBhvr>
                                          <p:tavLst>
                                            <p:tav tm="0">
                                              <p:val>
                                                <p:strVal val="#ppt_x"/>
                                              </p:val>
                                            </p:tav>
                                            <p:tav tm="100000">
                                              <p:val>
                                                <p:strVal val="#ppt_x"/>
                                              </p:val>
                                            </p:tav>
                                          </p:tavLst>
                                        </p:anim>
                                        <p:anim calcmode="lin" valueType="num">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0" presetClass="entr" presetSubtype="0" fill="hold" nodeType="withEffect">
                                      <p:stCondLst>
                                        <p:cond delay="0"/>
                                      </p:stCondLst>
                                      <p:childTnLst>
                                        <p:set>
                                          <p:cBhvr>
                                            <p:cTn id="43" dur="1" fill="hold">
                                              <p:stCondLst>
                                                <p:cond delay="0"/>
                                              </p:stCondLst>
                                            </p:cTn>
                                            <p:tgtEl>
                                              <p:spTgt spid="17">
                                                <p:txEl>
                                                  <p:pRg st="0" end="0"/>
                                                </p:txEl>
                                              </p:spTgt>
                                            </p:tgtEl>
                                            <p:attrNameLst>
                                              <p:attrName>style.visibility</p:attrName>
                                            </p:attrNameLst>
                                          </p:cBhvr>
                                          <p:to>
                                            <p:strVal val="visible"/>
                                          </p:to>
                                        </p:set>
                                        <p:animEffect transition="in" filter="fade">
                                          <p:cBhvr>
                                            <p:cTn id="44" dur="500"/>
                                            <p:tgtEl>
                                              <p:spTgt spid="17">
                                                <p:txEl>
                                                  <p:pRg st="0" end="0"/>
                                                </p:txEl>
                                              </p:spTgt>
                                            </p:tgtEl>
                                          </p:cBhvr>
                                        </p:animEffect>
                                      </p:childTnLst>
                                    </p:cTn>
                                  </p:par>
                                  <p:par>
                                    <p:cTn id="45" presetID="18" presetClass="entr" presetSubtype="12" fill="hold" grpId="0" nodeType="withEffect">
                                      <p:stCondLst>
                                        <p:cond delay="5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grpId="1" nodeType="withEffect">
                                      <p:stCondLst>
                                        <p:cond delay="500"/>
                                      </p:stCondLst>
                                      <p:childTnLst>
                                        <p:animScale>
                                          <p:cBhvr>
                                            <p:cTn id="49" dur="500" fill="hold"/>
                                            <p:tgtEl>
                                              <p:spTgt spid="5"/>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6"/>
                                            </p:tgtEl>
                                            <p:attrNameLst>
                                              <p:attrName>style.visibility</p:attrName>
                                            </p:attrNameLst>
                                          </p:cBhvr>
                                          <p:to>
                                            <p:strVal val="visible"/>
                                          </p:to>
                                        </p:set>
                                        <p:animEffect transition="in" filter="strips(downLeft)">
                                          <p:cBhvr>
                                            <p:cTn id="52" dur="500"/>
                                            <p:tgtEl>
                                              <p:spTgt spid="6"/>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6"/>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5"/>
                                            </p:tgtEl>
                                            <p:attrNameLst>
                                              <p:attrName>style.visibility</p:attrName>
                                            </p:attrNameLst>
                                          </p:cBhvr>
                                          <p:to>
                                            <p:strVal val="visible"/>
                                          </p:to>
                                        </p:set>
                                        <p:animEffect transition="in" filter="strips(downLeft)">
                                          <p:cBhvr>
                                            <p:cTn id="57" dur="500"/>
                                            <p:tgtEl>
                                              <p:spTgt spid="35"/>
                                            </p:tgtEl>
                                          </p:cBhvr>
                                        </p:animEffect>
                                      </p:childTnLst>
                                    </p:cTn>
                                  </p:par>
                                  <p:par>
                                    <p:cTn id="58" presetID="6" presetClass="emph" presetSubtype="0" accel="52000" decel="48000" autoRev="1" fill="hold" nodeType="withEffect">
                                      <p:stCondLst>
                                        <p:cond delay="1000"/>
                                      </p:stCondLst>
                                      <p:childTnLst>
                                        <p:animScale>
                                          <p:cBhvr>
                                            <p:cTn id="59" dur="500" fill="hold"/>
                                            <p:tgtEl>
                                              <p:spTgt spid="35"/>
                                            </p:tgtEl>
                                          </p:cBhvr>
                                          <p:by x="120000" y="120000"/>
                                        </p:animScale>
                                      </p:childTnLst>
                                    </p:cTn>
                                  </p:par>
                                  <p:par>
                                    <p:cTn id="60" presetID="18" presetClass="entr" presetSubtype="12" fill="hold" grpId="0" nodeType="withEffect">
                                      <p:stCondLst>
                                        <p:cond delay="750"/>
                                      </p:stCondLst>
                                      <p:childTnLst>
                                        <p:set>
                                          <p:cBhvr>
                                            <p:cTn id="61" dur="1" fill="hold">
                                              <p:stCondLst>
                                                <p:cond delay="0"/>
                                              </p:stCondLst>
                                            </p:cTn>
                                            <p:tgtEl>
                                              <p:spTgt spid="9"/>
                                            </p:tgtEl>
                                            <p:attrNameLst>
                                              <p:attrName>style.visibility</p:attrName>
                                            </p:attrNameLst>
                                          </p:cBhvr>
                                          <p:to>
                                            <p:strVal val="visible"/>
                                          </p:to>
                                        </p:set>
                                        <p:animEffect transition="in" filter="strips(downLeft)">
                                          <p:cBhvr>
                                            <p:cTn id="62" dur="500"/>
                                            <p:tgtEl>
                                              <p:spTgt spid="9"/>
                                            </p:tgtEl>
                                          </p:cBhvr>
                                        </p:animEffect>
                                      </p:childTnLst>
                                    </p:cTn>
                                  </p:par>
                                  <p:par>
                                    <p:cTn id="63" presetID="6" presetClass="emph" presetSubtype="0" accel="52000" decel="48000" autoRev="1" fill="hold" grpId="1" nodeType="withEffect">
                                      <p:stCondLst>
                                        <p:cond delay="750"/>
                                      </p:stCondLst>
                                      <p:childTnLst>
                                        <p:animScale>
                                          <p:cBhvr>
                                            <p:cTn id="64" dur="500" fill="hold"/>
                                            <p:tgtEl>
                                              <p:spTgt spid="9"/>
                                            </p:tgtEl>
                                          </p:cBhvr>
                                          <p:by x="120000" y="120000"/>
                                        </p:animScale>
                                      </p:childTnLst>
                                    </p:cTn>
                                  </p:par>
                                  <p:par>
                                    <p:cTn id="65" presetID="18" presetClass="entr" presetSubtype="12" fill="hold" grpId="0" nodeType="withEffect">
                                      <p:stCondLst>
                                        <p:cond delay="1000"/>
                                      </p:stCondLst>
                                      <p:childTnLst>
                                        <p:set>
                                          <p:cBhvr>
                                            <p:cTn id="66" dur="1" fill="hold">
                                              <p:stCondLst>
                                                <p:cond delay="0"/>
                                              </p:stCondLst>
                                            </p:cTn>
                                            <p:tgtEl>
                                              <p:spTgt spid="11"/>
                                            </p:tgtEl>
                                            <p:attrNameLst>
                                              <p:attrName>style.visibility</p:attrName>
                                            </p:attrNameLst>
                                          </p:cBhvr>
                                          <p:to>
                                            <p:strVal val="visible"/>
                                          </p:to>
                                        </p:set>
                                        <p:animEffect transition="in" filter="strips(downLeft)">
                                          <p:cBhvr>
                                            <p:cTn id="67" dur="500"/>
                                            <p:tgtEl>
                                              <p:spTgt spid="11"/>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791C1CD3-447D-4E20-B366-370BBCAA3FE4}"/>
              </a:ext>
            </a:extLst>
          </p:cNvPr>
          <p:cNvSpPr/>
          <p:nvPr/>
        </p:nvSpPr>
        <p:spPr>
          <a:xfrm rot="12125224">
            <a:off x="-1437203" y="2901956"/>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a:p>
        </p:txBody>
      </p:sp>
      <p:sp>
        <p:nvSpPr>
          <p:cNvPr id="43" name="Freeform: Shape 42">
            <a:extLst>
              <a:ext uri="{FF2B5EF4-FFF2-40B4-BE49-F238E27FC236}">
                <a16:creationId xmlns:a16="http://schemas.microsoft.com/office/drawing/2014/main" id="{2CFCE80D-32F6-4E6C-9B44-C39186C29858}"/>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33" name="Group 32">
            <a:extLst>
              <a:ext uri="{FF2B5EF4-FFF2-40B4-BE49-F238E27FC236}">
                <a16:creationId xmlns:a16="http://schemas.microsoft.com/office/drawing/2014/main" id="{BA80A7B0-F7C5-4165-8556-6BEE7BC75922}"/>
              </a:ext>
            </a:extLst>
          </p:cNvPr>
          <p:cNvGrpSpPr/>
          <p:nvPr/>
        </p:nvGrpSpPr>
        <p:grpSpPr>
          <a:xfrm>
            <a:off x="2353484" y="823943"/>
            <a:ext cx="3128012" cy="1320455"/>
            <a:chOff x="527556" y="1593531"/>
            <a:chExt cx="3128012" cy="1320455"/>
          </a:xfrm>
        </p:grpSpPr>
        <p:sp>
          <p:nvSpPr>
            <p:cNvPr id="28" name="Rectangle 27">
              <a:extLst>
                <a:ext uri="{FF2B5EF4-FFF2-40B4-BE49-F238E27FC236}">
                  <a16:creationId xmlns:a16="http://schemas.microsoft.com/office/drawing/2014/main" id="{F58651F0-3CAA-44AB-A655-AA16AEC60361}"/>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9B85DE58-FEA2-4701-8044-E24121B26100}"/>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4" name="Group 33">
            <a:extLst>
              <a:ext uri="{FF2B5EF4-FFF2-40B4-BE49-F238E27FC236}">
                <a16:creationId xmlns:a16="http://schemas.microsoft.com/office/drawing/2014/main" id="{C3527A82-25BF-4D32-9B75-46AB5DCCE9BA}"/>
              </a:ext>
            </a:extLst>
          </p:cNvPr>
          <p:cNvGrpSpPr/>
          <p:nvPr/>
        </p:nvGrpSpPr>
        <p:grpSpPr>
          <a:xfrm>
            <a:off x="6710503" y="3791731"/>
            <a:ext cx="3369523" cy="1320455"/>
            <a:chOff x="7086309" y="3860567"/>
            <a:chExt cx="3369523" cy="1320455"/>
          </a:xfrm>
        </p:grpSpPr>
        <p:sp>
          <p:nvSpPr>
            <p:cNvPr id="31" name="Rectangle 30">
              <a:extLst>
                <a:ext uri="{FF2B5EF4-FFF2-40B4-BE49-F238E27FC236}">
                  <a16:creationId xmlns:a16="http://schemas.microsoft.com/office/drawing/2014/main" id="{6E031ABB-B53B-48D6-9187-2E4A7458565C}"/>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7A769DF6-E04E-44F1-B396-E9477DE42B32}"/>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38" name="TextBox 37">
            <a:extLst>
              <a:ext uri="{FF2B5EF4-FFF2-40B4-BE49-F238E27FC236}">
                <a16:creationId xmlns:a16="http://schemas.microsoft.com/office/drawing/2014/main" id="{B267E5CD-BF07-4939-901A-9564D8A94F6B}"/>
              </a:ext>
            </a:extLst>
          </p:cNvPr>
          <p:cNvSpPr txBox="1"/>
          <p:nvPr/>
        </p:nvSpPr>
        <p:spPr>
          <a:xfrm>
            <a:off x="6710503" y="5220990"/>
            <a:ext cx="43659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9" name="TextBox 38">
            <a:extLst>
              <a:ext uri="{FF2B5EF4-FFF2-40B4-BE49-F238E27FC236}">
                <a16:creationId xmlns:a16="http://schemas.microsoft.com/office/drawing/2014/main" id="{2EB80879-C0EC-433B-AEAE-928AE996AF93}"/>
              </a:ext>
            </a:extLst>
          </p:cNvPr>
          <p:cNvSpPr txBox="1"/>
          <p:nvPr/>
        </p:nvSpPr>
        <p:spPr>
          <a:xfrm>
            <a:off x="1115505" y="2253202"/>
            <a:ext cx="43659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 name="Picture Placeholder 2">
            <a:extLst>
              <a:ext uri="{FF2B5EF4-FFF2-40B4-BE49-F238E27FC236}">
                <a16:creationId xmlns:a16="http://schemas.microsoft.com/office/drawing/2014/main" id="{AEF5F088-7D60-44FC-A845-D51C7463FC70}"/>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F38E2AB5-58D5-4788-AE2C-57A1A7B93F38}"/>
              </a:ext>
            </a:extLst>
          </p:cNvPr>
          <p:cNvSpPr>
            <a:spLocks noGrp="1"/>
          </p:cNvSpPr>
          <p:nvPr>
            <p:ph type="pic" sz="quarter" idx="15"/>
          </p:nvPr>
        </p:nvSpPr>
        <p:spPr/>
      </p:sp>
    </p:spTree>
    <p:extLst>
      <p:ext uri="{BB962C8B-B14F-4D97-AF65-F5344CB8AC3E}">
        <p14:creationId xmlns:p14="http://schemas.microsoft.com/office/powerpoint/2010/main" val="36047305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2"/>
                                        </p:tgtEl>
                                      </p:cBhvr>
                                      <p:by x="120000" y="120000"/>
                                    </p:animScale>
                                  </p:childTnLst>
                                </p:cTn>
                              </p:par>
                              <p:par>
                                <p:cTn id="15" presetID="10" presetClass="entr" presetSubtype="0" fill="hold" grpId="0" nodeType="withEffect">
                                  <p:stCondLst>
                                    <p:cond delay="25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750"/>
                                        <p:tgtEl>
                                          <p:spTgt spid="39"/>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750"/>
                                        <p:tgtEl>
                                          <p:spTgt spid="38"/>
                                        </p:tgtEl>
                                      </p:cBhvr>
                                    </p:animEffect>
                                  </p:childTnLst>
                                </p:cTn>
                              </p:par>
                              <p:par>
                                <p:cTn id="21" presetID="18" presetClass="entr" presetSubtype="12"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trips(downLeft)">
                                      <p:cBhvr>
                                        <p:cTn id="23" dur="500"/>
                                        <p:tgtEl>
                                          <p:spTgt spid="33"/>
                                        </p:tgtEl>
                                      </p:cBhvr>
                                    </p:animEffect>
                                  </p:childTnLst>
                                </p:cTn>
                              </p:par>
                              <p:par>
                                <p:cTn id="24" presetID="6" presetClass="emph" presetSubtype="0" accel="52000" decel="48000" autoRev="1" fill="hold" nodeType="withEffect">
                                  <p:stCondLst>
                                    <p:cond delay="0"/>
                                  </p:stCondLst>
                                  <p:childTnLst>
                                    <p:animScale>
                                      <p:cBhvr>
                                        <p:cTn id="25" dur="500" fill="hold"/>
                                        <p:tgtEl>
                                          <p:spTgt spid="33"/>
                                        </p:tgtEl>
                                      </p:cBhvr>
                                      <p:by x="120000" y="120000"/>
                                    </p:animScale>
                                  </p:childTnLst>
                                </p:cTn>
                              </p:par>
                              <p:par>
                                <p:cTn id="26" presetID="18" presetClass="entr" presetSubtype="12"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strips(downLeft)">
                                      <p:cBhvr>
                                        <p:cTn id="28" dur="500"/>
                                        <p:tgtEl>
                                          <p:spTgt spid="34"/>
                                        </p:tgtEl>
                                      </p:cBhvr>
                                    </p:animEffect>
                                  </p:childTnLst>
                                </p:cTn>
                              </p:par>
                              <p:par>
                                <p:cTn id="29" presetID="6" presetClass="emph" presetSubtype="0" accel="52000" decel="48000" autoRev="1" fill="hold" nodeType="withEffect">
                                  <p:stCondLst>
                                    <p:cond delay="250"/>
                                  </p:stCondLst>
                                  <p:childTnLst>
                                    <p:animScale>
                                      <p:cBhvr>
                                        <p:cTn id="30" dur="500" fill="hold"/>
                                        <p:tgtEl>
                                          <p:spTgt spid="3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3" grpId="0" animBg="1"/>
      <p:bldP spid="43" grpId="1" animBg="1"/>
      <p:bldP spid="38" grpId="0"/>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8BC8B3A-B9DB-42D6-AE13-F600781E772C}"/>
              </a:ext>
            </a:extLst>
          </p:cNvPr>
          <p:cNvSpPr/>
          <p:nvPr/>
        </p:nvSpPr>
        <p:spPr>
          <a:xfrm>
            <a:off x="895350" y="790575"/>
            <a:ext cx="2990850" cy="5276850"/>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208F018E-8275-435A-9AE5-DC21BCC0CF36}"/>
              </a:ext>
            </a:extLst>
          </p:cNvPr>
          <p:cNvSpPr/>
          <p:nvPr/>
        </p:nvSpPr>
        <p:spPr>
          <a:xfrm>
            <a:off x="4600575" y="790575"/>
            <a:ext cx="2990850" cy="5276850"/>
          </a:xfrm>
          <a:prstGeom prst="roundRect">
            <a:avLst>
              <a:gd name="adj" fmla="val 3079"/>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Rounded Corners 25">
            <a:extLst>
              <a:ext uri="{FF2B5EF4-FFF2-40B4-BE49-F238E27FC236}">
                <a16:creationId xmlns:a16="http://schemas.microsoft.com/office/drawing/2014/main" id="{16639478-20E7-45F1-8F22-C8CCA504B0FC}"/>
              </a:ext>
            </a:extLst>
          </p:cNvPr>
          <p:cNvSpPr/>
          <p:nvPr/>
        </p:nvSpPr>
        <p:spPr>
          <a:xfrm>
            <a:off x="8305800" y="790575"/>
            <a:ext cx="2990850" cy="5276850"/>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 name="Group 1">
            <a:extLst>
              <a:ext uri="{FF2B5EF4-FFF2-40B4-BE49-F238E27FC236}">
                <a16:creationId xmlns:a16="http://schemas.microsoft.com/office/drawing/2014/main" id="{90835817-E0C8-440A-862B-2E13CBA28E9D}"/>
              </a:ext>
            </a:extLst>
          </p:cNvPr>
          <p:cNvGrpSpPr/>
          <p:nvPr/>
        </p:nvGrpSpPr>
        <p:grpSpPr>
          <a:xfrm>
            <a:off x="1543051" y="1571625"/>
            <a:ext cx="1695448" cy="3714750"/>
            <a:chOff x="1543051" y="1571625"/>
            <a:chExt cx="1695448" cy="3714750"/>
          </a:xfrm>
        </p:grpSpPr>
        <p:sp>
          <p:nvSpPr>
            <p:cNvPr id="29" name="Rectangle: Rounded Corners 28">
              <a:extLst>
                <a:ext uri="{FF2B5EF4-FFF2-40B4-BE49-F238E27FC236}">
                  <a16:creationId xmlns:a16="http://schemas.microsoft.com/office/drawing/2014/main" id="{C079000E-5E30-4AFB-85BA-C94E85015662}"/>
                </a:ext>
              </a:extLst>
            </p:cNvPr>
            <p:cNvSpPr/>
            <p:nvPr/>
          </p:nvSpPr>
          <p:spPr>
            <a:xfrm>
              <a:off x="174307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11FA3F9-2263-4F2F-8CAB-E6BC77ABC3CF}"/>
                </a:ext>
              </a:extLst>
            </p:cNvPr>
            <p:cNvSpPr/>
            <p:nvPr/>
          </p:nvSpPr>
          <p:spPr>
            <a:xfrm>
              <a:off x="1543051" y="1670479"/>
              <a:ext cx="1695448" cy="830997"/>
            </a:xfrm>
            <a:prstGeom prst="rect">
              <a:avLst/>
            </a:prstGeom>
          </p:spPr>
          <p:txBody>
            <a:bodyPr wrap="square">
              <a:spAutoFit/>
            </a:bodyPr>
            <a:lstStyle/>
            <a:p>
              <a:pPr algn="ctr"/>
              <a:r>
                <a:rPr lang="en-US" sz="4800" dirty="0">
                  <a:solidFill>
                    <a:schemeClr val="bg1"/>
                  </a:solidFill>
                  <a:latin typeface="Gilroy ExtraBold" panose="00000900000000000000" pitchFamily="50" charset="0"/>
                  <a:cs typeface="Segoe UI" panose="020B0502040204020203" pitchFamily="34" charset="0"/>
                </a:rPr>
                <a:t>01</a:t>
              </a:r>
            </a:p>
          </p:txBody>
        </p:sp>
        <p:sp>
          <p:nvSpPr>
            <p:cNvPr id="31" name="Rectangle 30">
              <a:extLst>
                <a:ext uri="{FF2B5EF4-FFF2-40B4-BE49-F238E27FC236}">
                  <a16:creationId xmlns:a16="http://schemas.microsoft.com/office/drawing/2014/main" id="{3A064390-A8C2-4CD6-A9DF-82CD31861C49}"/>
                </a:ext>
              </a:extLst>
            </p:cNvPr>
            <p:cNvSpPr/>
            <p:nvPr/>
          </p:nvSpPr>
          <p:spPr>
            <a:xfrm rot="16200000">
              <a:off x="1114427" y="3491241"/>
              <a:ext cx="2552697"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The mission</a:t>
              </a:r>
            </a:p>
          </p:txBody>
        </p:sp>
      </p:grpSp>
      <p:grpSp>
        <p:nvGrpSpPr>
          <p:cNvPr id="3" name="Group 2">
            <a:extLst>
              <a:ext uri="{FF2B5EF4-FFF2-40B4-BE49-F238E27FC236}">
                <a16:creationId xmlns:a16="http://schemas.microsoft.com/office/drawing/2014/main" id="{BA43200C-4A7D-4119-AB37-78CCB9ACD961}"/>
              </a:ext>
            </a:extLst>
          </p:cNvPr>
          <p:cNvGrpSpPr/>
          <p:nvPr/>
        </p:nvGrpSpPr>
        <p:grpSpPr>
          <a:xfrm>
            <a:off x="5248276" y="1571625"/>
            <a:ext cx="1695448" cy="3714750"/>
            <a:chOff x="5248276" y="1571625"/>
            <a:chExt cx="1695448" cy="3714750"/>
          </a:xfrm>
        </p:grpSpPr>
        <p:sp>
          <p:nvSpPr>
            <p:cNvPr id="32" name="Rectangle: Rounded Corners 31">
              <a:extLst>
                <a:ext uri="{FF2B5EF4-FFF2-40B4-BE49-F238E27FC236}">
                  <a16:creationId xmlns:a16="http://schemas.microsoft.com/office/drawing/2014/main" id="{55E7D67D-E3D7-4285-A18C-2ACC34783E26}"/>
                </a:ext>
              </a:extLst>
            </p:cNvPr>
            <p:cNvSpPr/>
            <p:nvPr/>
          </p:nvSpPr>
          <p:spPr>
            <a:xfrm>
              <a:off x="5448300" y="1571625"/>
              <a:ext cx="1295400" cy="3714750"/>
            </a:xfrm>
            <a:prstGeom prst="roundRect">
              <a:avLst>
                <a:gd name="adj" fmla="val 3079"/>
              </a:avLst>
            </a:prstGeom>
            <a:solidFill>
              <a:schemeClr val="bg1">
                <a:alpha val="0"/>
              </a:schemeClr>
            </a:solidFill>
            <a:ln w="28575">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1D385E-A72B-4003-BD1B-97428DF3E619}"/>
                </a:ext>
              </a:extLst>
            </p:cNvPr>
            <p:cNvSpPr/>
            <p:nvPr/>
          </p:nvSpPr>
          <p:spPr>
            <a:xfrm>
              <a:off x="5248276" y="1670479"/>
              <a:ext cx="1695448" cy="830997"/>
            </a:xfrm>
            <a:prstGeom prst="rect">
              <a:avLst/>
            </a:prstGeom>
          </p:spPr>
          <p:txBody>
            <a:bodyPr wrap="square">
              <a:spAutoFit/>
            </a:bodyPr>
            <a:lstStyle/>
            <a:p>
              <a:pPr algn="ctr"/>
              <a:r>
                <a:rPr lang="en-US" sz="4800" dirty="0">
                  <a:solidFill>
                    <a:schemeClr val="tx1">
                      <a:lumMod val="75000"/>
                      <a:lumOff val="25000"/>
                    </a:schemeClr>
                  </a:solidFill>
                  <a:latin typeface="Gilroy ExtraBold" panose="00000900000000000000" pitchFamily="50" charset="0"/>
                  <a:cs typeface="Segoe UI" panose="020B0502040204020203" pitchFamily="34" charset="0"/>
                </a:rPr>
                <a:t>02</a:t>
              </a:r>
            </a:p>
          </p:txBody>
        </p:sp>
        <p:sp>
          <p:nvSpPr>
            <p:cNvPr id="34" name="Rectangle 33">
              <a:extLst>
                <a:ext uri="{FF2B5EF4-FFF2-40B4-BE49-F238E27FC236}">
                  <a16:creationId xmlns:a16="http://schemas.microsoft.com/office/drawing/2014/main" id="{D0134D88-27A7-4166-97C1-05B4B8578AE7}"/>
                </a:ext>
              </a:extLst>
            </p:cNvPr>
            <p:cNvSpPr/>
            <p:nvPr/>
          </p:nvSpPr>
          <p:spPr>
            <a:xfrm rot="16200000">
              <a:off x="4819652" y="3491241"/>
              <a:ext cx="2552697" cy="523220"/>
            </a:xfrm>
            <a:prstGeom prst="rect">
              <a:avLst/>
            </a:prstGeom>
          </p:spPr>
          <p:txBody>
            <a:bodyPr wrap="square">
              <a:spAutoFit/>
            </a:bodyPr>
            <a:lstStyle/>
            <a:p>
              <a:r>
                <a:rPr lang="en-US" sz="2800" dirty="0">
                  <a:solidFill>
                    <a:schemeClr val="tx1">
                      <a:lumMod val="75000"/>
                      <a:lumOff val="25000"/>
                    </a:schemeClr>
                  </a:solidFill>
                  <a:latin typeface="Gilroy Light" panose="00000400000000000000" pitchFamily="50" charset="0"/>
                  <a:cs typeface="Segoe UI" panose="020B0502040204020203" pitchFamily="34" charset="0"/>
                </a:rPr>
                <a:t>Inspiration</a:t>
              </a:r>
            </a:p>
          </p:txBody>
        </p:sp>
      </p:grpSp>
      <p:grpSp>
        <p:nvGrpSpPr>
          <p:cNvPr id="4" name="Group 3">
            <a:extLst>
              <a:ext uri="{FF2B5EF4-FFF2-40B4-BE49-F238E27FC236}">
                <a16:creationId xmlns:a16="http://schemas.microsoft.com/office/drawing/2014/main" id="{E438D326-5DF7-425E-959C-4BE62638E922}"/>
              </a:ext>
            </a:extLst>
          </p:cNvPr>
          <p:cNvGrpSpPr/>
          <p:nvPr/>
        </p:nvGrpSpPr>
        <p:grpSpPr>
          <a:xfrm>
            <a:off x="8953501" y="1571625"/>
            <a:ext cx="1695448" cy="3714750"/>
            <a:chOff x="8953501" y="1571625"/>
            <a:chExt cx="1695448" cy="3714750"/>
          </a:xfrm>
        </p:grpSpPr>
        <p:sp>
          <p:nvSpPr>
            <p:cNvPr id="35" name="Rectangle: Rounded Corners 34">
              <a:extLst>
                <a:ext uri="{FF2B5EF4-FFF2-40B4-BE49-F238E27FC236}">
                  <a16:creationId xmlns:a16="http://schemas.microsoft.com/office/drawing/2014/main" id="{94A0F8DF-723C-4433-A6B7-9090C9443164}"/>
                </a:ext>
              </a:extLst>
            </p:cNvPr>
            <p:cNvSpPr/>
            <p:nvPr/>
          </p:nvSpPr>
          <p:spPr>
            <a:xfrm>
              <a:off x="915352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0F2611B2-7756-4F5E-856F-AA1DEB4AEC6F}"/>
                </a:ext>
              </a:extLst>
            </p:cNvPr>
            <p:cNvSpPr/>
            <p:nvPr/>
          </p:nvSpPr>
          <p:spPr>
            <a:xfrm>
              <a:off x="8953501" y="1670479"/>
              <a:ext cx="1695448" cy="830997"/>
            </a:xfrm>
            <a:prstGeom prst="rect">
              <a:avLst/>
            </a:prstGeom>
          </p:spPr>
          <p:txBody>
            <a:bodyPr wrap="square">
              <a:spAutoFit/>
            </a:bodyPr>
            <a:lstStyle/>
            <a:p>
              <a:pPr algn="ctr"/>
              <a:r>
                <a:rPr lang="en-US" sz="4800" dirty="0">
                  <a:solidFill>
                    <a:schemeClr val="bg1"/>
                  </a:solidFill>
                  <a:latin typeface="Gilroy ExtraBold" panose="00000900000000000000" pitchFamily="50" charset="0"/>
                  <a:cs typeface="Segoe UI" panose="020B0502040204020203" pitchFamily="34" charset="0"/>
                </a:rPr>
                <a:t>03</a:t>
              </a:r>
            </a:p>
          </p:txBody>
        </p:sp>
        <p:sp>
          <p:nvSpPr>
            <p:cNvPr id="37" name="Rectangle 36">
              <a:extLst>
                <a:ext uri="{FF2B5EF4-FFF2-40B4-BE49-F238E27FC236}">
                  <a16:creationId xmlns:a16="http://schemas.microsoft.com/office/drawing/2014/main" id="{7447A409-241A-4395-A0BD-439354F67675}"/>
                </a:ext>
              </a:extLst>
            </p:cNvPr>
            <p:cNvSpPr/>
            <p:nvPr/>
          </p:nvSpPr>
          <p:spPr>
            <a:xfrm rot="16200000">
              <a:off x="8524877" y="3491241"/>
              <a:ext cx="2552697"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The mission</a:t>
              </a:r>
            </a:p>
          </p:txBody>
        </p:sp>
      </p:grpSp>
      <p:sp>
        <p:nvSpPr>
          <p:cNvPr id="6" name="Picture Placeholder 5">
            <a:extLst>
              <a:ext uri="{FF2B5EF4-FFF2-40B4-BE49-F238E27FC236}">
                <a16:creationId xmlns:a16="http://schemas.microsoft.com/office/drawing/2014/main" id="{853BF6A4-5C5C-4157-82A3-CD407FF38C8B}"/>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563C6219-FFEB-4EE4-9703-2125A26038FC}"/>
              </a:ext>
            </a:extLst>
          </p:cNvPr>
          <p:cNvSpPr>
            <a:spLocks noGrp="1"/>
          </p:cNvSpPr>
          <p:nvPr>
            <p:ph type="pic" sz="quarter" idx="12"/>
          </p:nvPr>
        </p:nvSpPr>
        <p:spPr/>
      </p:sp>
      <p:sp>
        <p:nvSpPr>
          <p:cNvPr id="10" name="Picture Placeholder 9">
            <a:extLst>
              <a:ext uri="{FF2B5EF4-FFF2-40B4-BE49-F238E27FC236}">
                <a16:creationId xmlns:a16="http://schemas.microsoft.com/office/drawing/2014/main" id="{0DF398EC-C490-4277-A8FF-8271C0FA474B}"/>
              </a:ext>
            </a:extLst>
          </p:cNvPr>
          <p:cNvSpPr>
            <a:spLocks noGrp="1"/>
          </p:cNvSpPr>
          <p:nvPr>
            <p:ph type="pic" sz="quarter" idx="13"/>
          </p:nvPr>
        </p:nvSpPr>
        <p:spPr/>
      </p:sp>
      <p:grpSp>
        <p:nvGrpSpPr>
          <p:cNvPr id="65" name="Group 64">
            <a:extLst>
              <a:ext uri="{FF2B5EF4-FFF2-40B4-BE49-F238E27FC236}">
                <a16:creationId xmlns:a16="http://schemas.microsoft.com/office/drawing/2014/main" id="{A1F05A1B-49FD-4B0A-8963-AFA1D541C95C}"/>
              </a:ext>
            </a:extLst>
          </p:cNvPr>
          <p:cNvGrpSpPr/>
          <p:nvPr/>
        </p:nvGrpSpPr>
        <p:grpSpPr>
          <a:xfrm>
            <a:off x="5760441" y="5731867"/>
            <a:ext cx="671118" cy="671116"/>
            <a:chOff x="5760441" y="5731867"/>
            <a:chExt cx="671118" cy="671116"/>
          </a:xfrm>
        </p:grpSpPr>
        <p:sp>
          <p:nvSpPr>
            <p:cNvPr id="39" name="Oval 38">
              <a:extLst>
                <a:ext uri="{FF2B5EF4-FFF2-40B4-BE49-F238E27FC236}">
                  <a16:creationId xmlns:a16="http://schemas.microsoft.com/office/drawing/2014/main" id="{0AE49861-9F68-40CB-A515-6F161725EB8D}"/>
                </a:ext>
              </a:extLst>
            </p:cNvPr>
            <p:cNvSpPr/>
            <p:nvPr/>
          </p:nvSpPr>
          <p:spPr>
            <a:xfrm>
              <a:off x="5760441" y="5731867"/>
              <a:ext cx="671118" cy="67111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Gilroy ExtraBold" panose="00000900000000000000" pitchFamily="50" charset="0"/>
              </a:endParaRPr>
            </a:p>
          </p:txBody>
        </p:sp>
        <p:grpSp>
          <p:nvGrpSpPr>
            <p:cNvPr id="41" name="Group 40">
              <a:extLst>
                <a:ext uri="{FF2B5EF4-FFF2-40B4-BE49-F238E27FC236}">
                  <a16:creationId xmlns:a16="http://schemas.microsoft.com/office/drawing/2014/main" id="{8F237073-D172-4F1F-9048-70FC6DE69E74}"/>
                </a:ext>
              </a:extLst>
            </p:cNvPr>
            <p:cNvGrpSpPr/>
            <p:nvPr/>
          </p:nvGrpSpPr>
          <p:grpSpPr>
            <a:xfrm>
              <a:off x="5934065" y="5936921"/>
              <a:ext cx="323870" cy="261009"/>
              <a:chOff x="2464952" y="4820830"/>
              <a:chExt cx="300790" cy="242409"/>
            </a:xfrm>
            <a:solidFill>
              <a:schemeClr val="bg1"/>
            </a:solidFill>
          </p:grpSpPr>
          <p:sp>
            <p:nvSpPr>
              <p:cNvPr id="42" name="Freeform 10">
                <a:extLst>
                  <a:ext uri="{FF2B5EF4-FFF2-40B4-BE49-F238E27FC236}">
                    <a16:creationId xmlns:a16="http://schemas.microsoft.com/office/drawing/2014/main" id="{C00EEB40-3F5E-44A7-9563-ACC4DE980CBB}"/>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1">
                <a:extLst>
                  <a:ext uri="{FF2B5EF4-FFF2-40B4-BE49-F238E27FC236}">
                    <a16:creationId xmlns:a16="http://schemas.microsoft.com/office/drawing/2014/main" id="{41F7C904-F116-4655-8888-C91388805B73}"/>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2">
                <a:extLst>
                  <a:ext uri="{FF2B5EF4-FFF2-40B4-BE49-F238E27FC236}">
                    <a16:creationId xmlns:a16="http://schemas.microsoft.com/office/drawing/2014/main" id="{DAC60984-FD42-4E35-9702-D18557DFACF7}"/>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3">
                <a:extLst>
                  <a:ext uri="{FF2B5EF4-FFF2-40B4-BE49-F238E27FC236}">
                    <a16:creationId xmlns:a16="http://schemas.microsoft.com/office/drawing/2014/main" id="{00389741-690B-4302-A46B-8467A25B392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
                <a:extLst>
                  <a:ext uri="{FF2B5EF4-FFF2-40B4-BE49-F238E27FC236}">
                    <a16:creationId xmlns:a16="http://schemas.microsoft.com/office/drawing/2014/main" id="{7994597B-EB66-4F3D-B360-61CCA8AB68A8}"/>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4" name="Group 63">
            <a:extLst>
              <a:ext uri="{FF2B5EF4-FFF2-40B4-BE49-F238E27FC236}">
                <a16:creationId xmlns:a16="http://schemas.microsoft.com/office/drawing/2014/main" id="{DD0CD073-2312-4228-A5ED-67446EC52770}"/>
              </a:ext>
            </a:extLst>
          </p:cNvPr>
          <p:cNvGrpSpPr/>
          <p:nvPr/>
        </p:nvGrpSpPr>
        <p:grpSpPr>
          <a:xfrm>
            <a:off x="9465666" y="5731867"/>
            <a:ext cx="671118" cy="671116"/>
            <a:chOff x="9465666" y="5731867"/>
            <a:chExt cx="671118" cy="671116"/>
          </a:xfrm>
        </p:grpSpPr>
        <p:sp>
          <p:nvSpPr>
            <p:cNvPr id="40" name="Oval 39">
              <a:extLst>
                <a:ext uri="{FF2B5EF4-FFF2-40B4-BE49-F238E27FC236}">
                  <a16:creationId xmlns:a16="http://schemas.microsoft.com/office/drawing/2014/main" id="{099AC925-BF81-44EC-BA2A-9E704502A8BB}"/>
                </a:ext>
              </a:extLst>
            </p:cNvPr>
            <p:cNvSpPr/>
            <p:nvPr/>
          </p:nvSpPr>
          <p:spPr>
            <a:xfrm>
              <a:off x="9465666" y="5731867"/>
              <a:ext cx="671118" cy="671116"/>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47" name="Group 46">
              <a:extLst>
                <a:ext uri="{FF2B5EF4-FFF2-40B4-BE49-F238E27FC236}">
                  <a16:creationId xmlns:a16="http://schemas.microsoft.com/office/drawing/2014/main" id="{ECC5BC83-8C95-4417-A2BD-3ECCFE559CC7}"/>
                </a:ext>
              </a:extLst>
            </p:cNvPr>
            <p:cNvGrpSpPr/>
            <p:nvPr/>
          </p:nvGrpSpPr>
          <p:grpSpPr>
            <a:xfrm>
              <a:off x="9639290" y="5905490"/>
              <a:ext cx="323870" cy="323870"/>
              <a:chOff x="4784964" y="4206560"/>
              <a:chExt cx="300790" cy="300790"/>
            </a:xfrm>
            <a:solidFill>
              <a:schemeClr val="tx1">
                <a:lumMod val="50000"/>
                <a:lumOff val="50000"/>
              </a:schemeClr>
            </a:solidFill>
          </p:grpSpPr>
          <p:sp>
            <p:nvSpPr>
              <p:cNvPr id="48" name="Freeform 131">
                <a:extLst>
                  <a:ext uri="{FF2B5EF4-FFF2-40B4-BE49-F238E27FC236}">
                    <a16:creationId xmlns:a16="http://schemas.microsoft.com/office/drawing/2014/main" id="{A33DDD20-E4D2-483F-A8F7-B16792EF99E1}"/>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2">
                <a:extLst>
                  <a:ext uri="{FF2B5EF4-FFF2-40B4-BE49-F238E27FC236}">
                    <a16:creationId xmlns:a16="http://schemas.microsoft.com/office/drawing/2014/main" id="{18577DAD-63E7-4B02-A908-D6500D781988}"/>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3">
                <a:extLst>
                  <a:ext uri="{FF2B5EF4-FFF2-40B4-BE49-F238E27FC236}">
                    <a16:creationId xmlns:a16="http://schemas.microsoft.com/office/drawing/2014/main" id="{38876AA3-5FED-48E2-B830-0D8A6F824F70}"/>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34">
                <a:extLst>
                  <a:ext uri="{FF2B5EF4-FFF2-40B4-BE49-F238E27FC236}">
                    <a16:creationId xmlns:a16="http://schemas.microsoft.com/office/drawing/2014/main" id="{7DE87C0D-D8C5-491C-84A4-AC4757F3F5DD}"/>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5">
                <a:extLst>
                  <a:ext uri="{FF2B5EF4-FFF2-40B4-BE49-F238E27FC236}">
                    <a16:creationId xmlns:a16="http://schemas.microsoft.com/office/drawing/2014/main" id="{6DB37549-85F8-4BF0-A66E-FC57AC5F40A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36">
                <a:extLst>
                  <a:ext uri="{FF2B5EF4-FFF2-40B4-BE49-F238E27FC236}">
                    <a16:creationId xmlns:a16="http://schemas.microsoft.com/office/drawing/2014/main" id="{8E8AB873-9D30-4BB8-9EB3-7ADE92252744}"/>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a:extLst>
              <a:ext uri="{FF2B5EF4-FFF2-40B4-BE49-F238E27FC236}">
                <a16:creationId xmlns:a16="http://schemas.microsoft.com/office/drawing/2014/main" id="{888D953B-7D8F-46FA-9AA7-7A716D817F80}"/>
              </a:ext>
            </a:extLst>
          </p:cNvPr>
          <p:cNvGrpSpPr/>
          <p:nvPr/>
        </p:nvGrpSpPr>
        <p:grpSpPr>
          <a:xfrm>
            <a:off x="2053033" y="5731867"/>
            <a:ext cx="671118" cy="671116"/>
            <a:chOff x="2053033" y="5731867"/>
            <a:chExt cx="671118" cy="671116"/>
          </a:xfrm>
        </p:grpSpPr>
        <p:sp>
          <p:nvSpPr>
            <p:cNvPr id="38" name="Oval 37">
              <a:extLst>
                <a:ext uri="{FF2B5EF4-FFF2-40B4-BE49-F238E27FC236}">
                  <a16:creationId xmlns:a16="http://schemas.microsoft.com/office/drawing/2014/main" id="{94A56E47-5BE3-47A0-8C4F-6F513F250DD2}"/>
                </a:ext>
              </a:extLst>
            </p:cNvPr>
            <p:cNvSpPr/>
            <p:nvPr/>
          </p:nvSpPr>
          <p:spPr>
            <a:xfrm>
              <a:off x="2053033" y="5731867"/>
              <a:ext cx="671118" cy="671116"/>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54" name="Group 53">
              <a:extLst>
                <a:ext uri="{FF2B5EF4-FFF2-40B4-BE49-F238E27FC236}">
                  <a16:creationId xmlns:a16="http://schemas.microsoft.com/office/drawing/2014/main" id="{1077DFAB-E8A4-43D5-9CDC-2F549945E599}"/>
                </a:ext>
              </a:extLst>
            </p:cNvPr>
            <p:cNvGrpSpPr/>
            <p:nvPr/>
          </p:nvGrpSpPr>
          <p:grpSpPr>
            <a:xfrm>
              <a:off x="2226657" y="5905490"/>
              <a:ext cx="323870" cy="323870"/>
              <a:chOff x="7879161" y="3037669"/>
              <a:chExt cx="300790" cy="300790"/>
            </a:xfrm>
            <a:solidFill>
              <a:schemeClr val="tx1">
                <a:lumMod val="50000"/>
                <a:lumOff val="50000"/>
              </a:schemeClr>
            </a:solidFill>
          </p:grpSpPr>
          <p:sp>
            <p:nvSpPr>
              <p:cNvPr id="55" name="Freeform 302">
                <a:extLst>
                  <a:ext uri="{FF2B5EF4-FFF2-40B4-BE49-F238E27FC236}">
                    <a16:creationId xmlns:a16="http://schemas.microsoft.com/office/drawing/2014/main" id="{10CB3BDD-1B5B-4BAF-A01A-AC92BEBA6F6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3">
                <a:extLst>
                  <a:ext uri="{FF2B5EF4-FFF2-40B4-BE49-F238E27FC236}">
                    <a16:creationId xmlns:a16="http://schemas.microsoft.com/office/drawing/2014/main" id="{0FBADF4A-EBA0-4BB4-A4C7-821CC894E1D7}"/>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04">
                <a:extLst>
                  <a:ext uri="{FF2B5EF4-FFF2-40B4-BE49-F238E27FC236}">
                    <a16:creationId xmlns:a16="http://schemas.microsoft.com/office/drawing/2014/main" id="{6A7C2391-3C79-4B54-AC1D-086F34542E84}"/>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5">
                <a:extLst>
                  <a:ext uri="{FF2B5EF4-FFF2-40B4-BE49-F238E27FC236}">
                    <a16:creationId xmlns:a16="http://schemas.microsoft.com/office/drawing/2014/main" id="{D67FB452-F4D6-4F83-96EB-78AF24C3BE2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06">
                <a:extLst>
                  <a:ext uri="{FF2B5EF4-FFF2-40B4-BE49-F238E27FC236}">
                    <a16:creationId xmlns:a16="http://schemas.microsoft.com/office/drawing/2014/main" id="{22B8B6F0-4631-4B4E-8597-74D4D7A3D3A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07">
                <a:extLst>
                  <a:ext uri="{FF2B5EF4-FFF2-40B4-BE49-F238E27FC236}">
                    <a16:creationId xmlns:a16="http://schemas.microsoft.com/office/drawing/2014/main" id="{76E5CBFC-8B02-451A-A9B9-8E41646C906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08">
                <a:extLst>
                  <a:ext uri="{FF2B5EF4-FFF2-40B4-BE49-F238E27FC236}">
                    <a16:creationId xmlns:a16="http://schemas.microsoft.com/office/drawing/2014/main" id="{9149317D-9907-44C6-9C72-FE737AD3020A}"/>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09">
                <a:extLst>
                  <a:ext uri="{FF2B5EF4-FFF2-40B4-BE49-F238E27FC236}">
                    <a16:creationId xmlns:a16="http://schemas.microsoft.com/office/drawing/2014/main" id="{E74179DA-AAB0-4092-A435-11AA97A600EE}"/>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10">
                <a:extLst>
                  <a:ext uri="{FF2B5EF4-FFF2-40B4-BE49-F238E27FC236}">
                    <a16:creationId xmlns:a16="http://schemas.microsoft.com/office/drawing/2014/main" id="{9131FF37-1232-4869-A71F-A24E23F4BEF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4859110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
                                        </p:tgtEl>
                                        <p:attrNameLst>
                                          <p:attrName>style.visibility</p:attrName>
                                        </p:attrNameLst>
                                      </p:cBhvr>
                                      <p:to>
                                        <p:strVal val="visible"/>
                                      </p:to>
                                    </p:set>
                                    <p:animEffect transition="in" filter="strips(downLeft)">
                                      <p:cBhvr>
                                        <p:cTn id="7" dur="500"/>
                                        <p:tgtEl>
                                          <p:spTgt spid="12"/>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25"/>
                                        </p:tgtEl>
                                        <p:attrNameLst>
                                          <p:attrName>style.visibility</p:attrName>
                                        </p:attrNameLst>
                                      </p:cBhvr>
                                      <p:to>
                                        <p:strVal val="visible"/>
                                      </p:to>
                                    </p:set>
                                    <p:animEffect transition="in" filter="strips(downLeft)">
                                      <p:cBhvr>
                                        <p:cTn id="12" dur="500"/>
                                        <p:tgtEl>
                                          <p:spTgt spid="25"/>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26"/>
                                        </p:tgtEl>
                                        <p:attrNameLst>
                                          <p:attrName>style.visibility</p:attrName>
                                        </p:attrNameLst>
                                      </p:cBhvr>
                                      <p:to>
                                        <p:strVal val="visible"/>
                                      </p:to>
                                    </p:set>
                                    <p:animEffect transition="in" filter="strips(downLeft)">
                                      <p:cBhvr>
                                        <p:cTn id="17" dur="500"/>
                                        <p:tgtEl>
                                          <p:spTgt spid="2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26"/>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nodeType="withEffect">
                                  <p:stCondLst>
                                    <p:cond delay="500"/>
                                  </p:stCondLst>
                                  <p:childTnLst>
                                    <p:animScale>
                                      <p:cBhvr>
                                        <p:cTn id="24" dur="500" fill="hold"/>
                                        <p:tgtEl>
                                          <p:spTgt spid="2"/>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nodeType="withEffect">
                                  <p:stCondLst>
                                    <p:cond delay="750"/>
                                  </p:stCondLst>
                                  <p:childTnLst>
                                    <p:animScale>
                                      <p:cBhvr>
                                        <p:cTn id="29" dur="500" fill="hold"/>
                                        <p:tgtEl>
                                          <p:spTgt spid="3"/>
                                        </p:tgtEl>
                                      </p:cBhvr>
                                      <p:by x="120000" y="120000"/>
                                    </p:animScale>
                                  </p:childTnLst>
                                </p:cTn>
                              </p:par>
                              <p:par>
                                <p:cTn id="30" presetID="18" presetClass="entr" presetSubtype="12" fill="hold" nodeType="withEffect">
                                  <p:stCondLst>
                                    <p:cond delay="100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nodeType="withEffect">
                                  <p:stCondLst>
                                    <p:cond delay="1000"/>
                                  </p:stCondLst>
                                  <p:childTnLst>
                                    <p:animScale>
                                      <p:cBhvr>
                                        <p:cTn id="34" dur="500" fill="hold"/>
                                        <p:tgtEl>
                                          <p:spTgt spid="4"/>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66"/>
                                        </p:tgtEl>
                                        <p:attrNameLst>
                                          <p:attrName>style.visibility</p:attrName>
                                        </p:attrNameLst>
                                      </p:cBhvr>
                                      <p:to>
                                        <p:strVal val="visible"/>
                                      </p:to>
                                    </p:set>
                                    <p:animEffect transition="in" filter="strips(downLeft)">
                                      <p:cBhvr>
                                        <p:cTn id="37" dur="500"/>
                                        <p:tgtEl>
                                          <p:spTgt spid="66"/>
                                        </p:tgtEl>
                                      </p:cBhvr>
                                    </p:animEffect>
                                  </p:childTnLst>
                                </p:cTn>
                              </p:par>
                              <p:par>
                                <p:cTn id="38" presetID="6" presetClass="emph" presetSubtype="0" accel="52000" decel="48000" autoRev="1" fill="hold" nodeType="withEffect">
                                  <p:stCondLst>
                                    <p:cond delay="500"/>
                                  </p:stCondLst>
                                  <p:childTnLst>
                                    <p:animScale>
                                      <p:cBhvr>
                                        <p:cTn id="39" dur="500" fill="hold"/>
                                        <p:tgtEl>
                                          <p:spTgt spid="66"/>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65"/>
                                        </p:tgtEl>
                                        <p:attrNameLst>
                                          <p:attrName>style.visibility</p:attrName>
                                        </p:attrNameLst>
                                      </p:cBhvr>
                                      <p:to>
                                        <p:strVal val="visible"/>
                                      </p:to>
                                    </p:set>
                                    <p:animEffect transition="in" filter="strips(downLeft)">
                                      <p:cBhvr>
                                        <p:cTn id="42" dur="500"/>
                                        <p:tgtEl>
                                          <p:spTgt spid="65"/>
                                        </p:tgtEl>
                                      </p:cBhvr>
                                    </p:animEffect>
                                  </p:childTnLst>
                                </p:cTn>
                              </p:par>
                              <p:par>
                                <p:cTn id="43" presetID="6" presetClass="emph" presetSubtype="0" accel="52000" decel="48000" autoRev="1" fill="hold" nodeType="withEffect">
                                  <p:stCondLst>
                                    <p:cond delay="750"/>
                                  </p:stCondLst>
                                  <p:childTnLst>
                                    <p:animScale>
                                      <p:cBhvr>
                                        <p:cTn id="44" dur="500" fill="hold"/>
                                        <p:tgtEl>
                                          <p:spTgt spid="65"/>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64"/>
                                        </p:tgtEl>
                                        <p:attrNameLst>
                                          <p:attrName>style.visibility</p:attrName>
                                        </p:attrNameLst>
                                      </p:cBhvr>
                                      <p:to>
                                        <p:strVal val="visible"/>
                                      </p:to>
                                    </p:set>
                                    <p:animEffect transition="in" filter="strips(downLeft)">
                                      <p:cBhvr>
                                        <p:cTn id="47" dur="500"/>
                                        <p:tgtEl>
                                          <p:spTgt spid="64"/>
                                        </p:tgtEl>
                                      </p:cBhvr>
                                    </p:animEffect>
                                  </p:childTnLst>
                                </p:cTn>
                              </p:par>
                              <p:par>
                                <p:cTn id="48" presetID="6" presetClass="emph" presetSubtype="0" accel="52000" decel="48000" autoRev="1" fill="hold" nodeType="withEffect">
                                  <p:stCondLst>
                                    <p:cond delay="1000"/>
                                  </p:stCondLst>
                                  <p:childTnLst>
                                    <p:animScale>
                                      <p:cBhvr>
                                        <p:cTn id="49" dur="500" fill="hold"/>
                                        <p:tgtEl>
                                          <p:spTgt spid="6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25" grpId="0" animBg="1"/>
      <p:bldP spid="25" grpId="1" animBg="1"/>
      <p:bldP spid="26" grpId="0" animBg="1"/>
      <p:bldP spid="2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Shape 51">
            <a:extLst>
              <a:ext uri="{FF2B5EF4-FFF2-40B4-BE49-F238E27FC236}">
                <a16:creationId xmlns:a16="http://schemas.microsoft.com/office/drawing/2014/main" id="{20E41E71-14AE-4FD1-AEA9-77E507B42E72}"/>
              </a:ext>
            </a:extLst>
          </p:cNvPr>
          <p:cNvSpPr/>
          <p:nvPr/>
        </p:nvSpPr>
        <p:spPr>
          <a:xfrm>
            <a:off x="-3305621" y="-2074665"/>
            <a:ext cx="6861760" cy="5341180"/>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0" name="Rectangle 49">
            <a:extLst>
              <a:ext uri="{FF2B5EF4-FFF2-40B4-BE49-F238E27FC236}">
                <a16:creationId xmlns:a16="http://schemas.microsoft.com/office/drawing/2014/main" id="{53A64D60-FE05-4604-A52D-960E01284DC9}"/>
              </a:ext>
            </a:extLst>
          </p:cNvPr>
          <p:cNvSpPr/>
          <p:nvPr/>
        </p:nvSpPr>
        <p:spPr>
          <a:xfrm>
            <a:off x="1079749" y="2062216"/>
            <a:ext cx="5345185" cy="2733569"/>
          </a:xfrm>
          <a:prstGeom prst="rect">
            <a:avLst/>
          </a:prstGeom>
        </p:spPr>
        <p:txBody>
          <a:bodyPr wrap="square">
            <a:spAutoFit/>
          </a:bodyPr>
          <a:lstStyle/>
          <a:p>
            <a:pPr>
              <a:lnSpc>
                <a:spcPct val="7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Content.</a:t>
            </a:r>
          </a:p>
          <a:p>
            <a:pPr>
              <a:lnSpc>
                <a:spcPct val="70000"/>
              </a:lnSpc>
            </a:pPr>
            <a:r>
              <a:rPr lang="en-US" sz="8000" b="1" dirty="0">
                <a:solidFill>
                  <a:schemeClr val="tx1">
                    <a:lumMod val="75000"/>
                    <a:lumOff val="25000"/>
                  </a:schemeClr>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ADA1483F-DF85-471A-A2F3-BD8842A4C681}"/>
              </a:ext>
            </a:extLst>
          </p:cNvPr>
          <p:cNvSpPr>
            <a:spLocks noGrp="1"/>
          </p:cNvSpPr>
          <p:nvPr>
            <p:ph type="pic" sz="quarter" idx="11"/>
          </p:nvPr>
        </p:nvSpPr>
        <p:spPr/>
      </p:sp>
      <p:sp>
        <p:nvSpPr>
          <p:cNvPr id="4" name="Freeform: Shape 3">
            <a:extLst>
              <a:ext uri="{FF2B5EF4-FFF2-40B4-BE49-F238E27FC236}">
                <a16:creationId xmlns:a16="http://schemas.microsoft.com/office/drawing/2014/main" id="{05A5D86A-8266-44F8-B99E-2B04E157EE24}"/>
              </a:ext>
            </a:extLst>
          </p:cNvPr>
          <p:cNvSpPr/>
          <p:nvPr/>
        </p:nvSpPr>
        <p:spPr>
          <a:xfrm>
            <a:off x="5611413" y="5305724"/>
            <a:ext cx="814997" cy="680295"/>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p:spPr>
        <p:txBody>
          <a:bodyPr rtlCol="0" anchor="ctr"/>
          <a:lstStyle/>
          <a:p>
            <a:endParaRPr lang="en-US"/>
          </a:p>
        </p:txBody>
      </p:sp>
      <p:sp>
        <p:nvSpPr>
          <p:cNvPr id="18" name="Rectangle 17">
            <a:extLst>
              <a:ext uri="{FF2B5EF4-FFF2-40B4-BE49-F238E27FC236}">
                <a16:creationId xmlns:a16="http://schemas.microsoft.com/office/drawing/2014/main" id="{51FEE723-7023-4618-A479-BE7354DC16CA}"/>
              </a:ext>
            </a:extLst>
          </p:cNvPr>
          <p:cNvSpPr/>
          <p:nvPr/>
        </p:nvSpPr>
        <p:spPr>
          <a:xfrm>
            <a:off x="6556909" y="1039547"/>
            <a:ext cx="2500311" cy="1015663"/>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19" name="Rectangle 18">
            <a:extLst>
              <a:ext uri="{FF2B5EF4-FFF2-40B4-BE49-F238E27FC236}">
                <a16:creationId xmlns:a16="http://schemas.microsoft.com/office/drawing/2014/main" id="{D83004E0-CB0A-4A31-A5A6-12E550BF1069}"/>
              </a:ext>
            </a:extLst>
          </p:cNvPr>
          <p:cNvSpPr/>
          <p:nvPr/>
        </p:nvSpPr>
        <p:spPr>
          <a:xfrm>
            <a:off x="8899815" y="2525213"/>
            <a:ext cx="2500311" cy="1015663"/>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20" name="Rectangle 19">
            <a:extLst>
              <a:ext uri="{FF2B5EF4-FFF2-40B4-BE49-F238E27FC236}">
                <a16:creationId xmlns:a16="http://schemas.microsoft.com/office/drawing/2014/main" id="{6888EB42-015B-4403-910B-9045E6F366AD}"/>
              </a:ext>
            </a:extLst>
          </p:cNvPr>
          <p:cNvSpPr/>
          <p:nvPr/>
        </p:nvSpPr>
        <p:spPr>
          <a:xfrm>
            <a:off x="8226250" y="5039838"/>
            <a:ext cx="3173876"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grpSp>
        <p:nvGrpSpPr>
          <p:cNvPr id="21" name="Group 20">
            <a:extLst>
              <a:ext uri="{FF2B5EF4-FFF2-40B4-BE49-F238E27FC236}">
                <a16:creationId xmlns:a16="http://schemas.microsoft.com/office/drawing/2014/main" id="{7AD84820-F5AE-43B9-8A10-9D9BA9815633}"/>
              </a:ext>
            </a:extLst>
          </p:cNvPr>
          <p:cNvGrpSpPr/>
          <p:nvPr/>
        </p:nvGrpSpPr>
        <p:grpSpPr>
          <a:xfrm>
            <a:off x="8126211" y="2747733"/>
            <a:ext cx="570626" cy="570625"/>
            <a:chOff x="7974369" y="3909260"/>
            <a:chExt cx="570626" cy="570625"/>
          </a:xfrm>
        </p:grpSpPr>
        <p:sp>
          <p:nvSpPr>
            <p:cNvPr id="22" name="Oval 21">
              <a:extLst>
                <a:ext uri="{FF2B5EF4-FFF2-40B4-BE49-F238E27FC236}">
                  <a16:creationId xmlns:a16="http://schemas.microsoft.com/office/drawing/2014/main" id="{8F97DCA1-2F65-4A35-ACB9-96A20C89C381}"/>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23" name="Group 22">
              <a:extLst>
                <a:ext uri="{FF2B5EF4-FFF2-40B4-BE49-F238E27FC236}">
                  <a16:creationId xmlns:a16="http://schemas.microsoft.com/office/drawing/2014/main" id="{61F0AB28-C62E-441D-BCFC-EC7E1C79CA6C}"/>
                </a:ext>
              </a:extLst>
            </p:cNvPr>
            <p:cNvGrpSpPr/>
            <p:nvPr/>
          </p:nvGrpSpPr>
          <p:grpSpPr>
            <a:xfrm>
              <a:off x="8118126" y="4053016"/>
              <a:ext cx="283112" cy="283113"/>
              <a:chOff x="7879161" y="4206560"/>
              <a:chExt cx="300789" cy="300790"/>
            </a:xfrm>
            <a:solidFill>
              <a:schemeClr val="bg1"/>
            </a:solidFill>
          </p:grpSpPr>
          <p:sp>
            <p:nvSpPr>
              <p:cNvPr id="24" name="Freeform 285">
                <a:extLst>
                  <a:ext uri="{FF2B5EF4-FFF2-40B4-BE49-F238E27FC236}">
                    <a16:creationId xmlns:a16="http://schemas.microsoft.com/office/drawing/2014/main" id="{5ACB9DC5-C4C1-40E1-9768-438D767DFAD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6">
                <a:extLst>
                  <a:ext uri="{FF2B5EF4-FFF2-40B4-BE49-F238E27FC236}">
                    <a16:creationId xmlns:a16="http://schemas.microsoft.com/office/drawing/2014/main" id="{558DC183-E147-42B4-948C-728A9421AAF5}"/>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7">
                <a:extLst>
                  <a:ext uri="{FF2B5EF4-FFF2-40B4-BE49-F238E27FC236}">
                    <a16:creationId xmlns:a16="http://schemas.microsoft.com/office/drawing/2014/main" id="{655D82DF-BBA2-43F3-8188-269EE37600C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88">
                <a:extLst>
                  <a:ext uri="{FF2B5EF4-FFF2-40B4-BE49-F238E27FC236}">
                    <a16:creationId xmlns:a16="http://schemas.microsoft.com/office/drawing/2014/main" id="{7E50A3A7-4C2B-4D2E-BC0A-C90D30D2BB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9">
                <a:extLst>
                  <a:ext uri="{FF2B5EF4-FFF2-40B4-BE49-F238E27FC236}">
                    <a16:creationId xmlns:a16="http://schemas.microsoft.com/office/drawing/2014/main" id="{96A6D901-7F80-465C-9B0F-978A661007B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a:extLst>
              <a:ext uri="{FF2B5EF4-FFF2-40B4-BE49-F238E27FC236}">
                <a16:creationId xmlns:a16="http://schemas.microsoft.com/office/drawing/2014/main" id="{FEE79474-8039-4F84-B8AB-969D7FC88D85}"/>
              </a:ext>
            </a:extLst>
          </p:cNvPr>
          <p:cNvGrpSpPr/>
          <p:nvPr/>
        </p:nvGrpSpPr>
        <p:grpSpPr>
          <a:xfrm>
            <a:off x="7493917" y="4847235"/>
            <a:ext cx="570626" cy="570625"/>
            <a:chOff x="6777831" y="5216962"/>
            <a:chExt cx="570626" cy="570625"/>
          </a:xfrm>
        </p:grpSpPr>
        <p:sp>
          <p:nvSpPr>
            <p:cNvPr id="30" name="Oval 29">
              <a:extLst>
                <a:ext uri="{FF2B5EF4-FFF2-40B4-BE49-F238E27FC236}">
                  <a16:creationId xmlns:a16="http://schemas.microsoft.com/office/drawing/2014/main" id="{7AC05C0F-6602-49D0-9B86-438380A4A492}"/>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31" name="Group 30">
              <a:extLst>
                <a:ext uri="{FF2B5EF4-FFF2-40B4-BE49-F238E27FC236}">
                  <a16:creationId xmlns:a16="http://schemas.microsoft.com/office/drawing/2014/main" id="{0DFB1257-9C11-418C-83A4-AB9A453699C1}"/>
                </a:ext>
              </a:extLst>
            </p:cNvPr>
            <p:cNvGrpSpPr/>
            <p:nvPr/>
          </p:nvGrpSpPr>
          <p:grpSpPr>
            <a:xfrm>
              <a:off x="6921588" y="5360718"/>
              <a:ext cx="283113" cy="283113"/>
              <a:chOff x="7879161" y="3037669"/>
              <a:chExt cx="300790" cy="300790"/>
            </a:xfrm>
            <a:solidFill>
              <a:schemeClr val="bg1"/>
            </a:solidFill>
          </p:grpSpPr>
          <p:sp>
            <p:nvSpPr>
              <p:cNvPr id="32" name="Freeform 302">
                <a:extLst>
                  <a:ext uri="{FF2B5EF4-FFF2-40B4-BE49-F238E27FC236}">
                    <a16:creationId xmlns:a16="http://schemas.microsoft.com/office/drawing/2014/main" id="{5491DE80-2E4B-4475-8893-C54F18D10996}"/>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3">
                <a:extLst>
                  <a:ext uri="{FF2B5EF4-FFF2-40B4-BE49-F238E27FC236}">
                    <a16:creationId xmlns:a16="http://schemas.microsoft.com/office/drawing/2014/main" id="{89034E06-EB96-4D46-B281-1B00987E57E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4">
                <a:extLst>
                  <a:ext uri="{FF2B5EF4-FFF2-40B4-BE49-F238E27FC236}">
                    <a16:creationId xmlns:a16="http://schemas.microsoft.com/office/drawing/2014/main" id="{03EFC469-FCEC-4598-A3B7-0740D79C3E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5">
                <a:extLst>
                  <a:ext uri="{FF2B5EF4-FFF2-40B4-BE49-F238E27FC236}">
                    <a16:creationId xmlns:a16="http://schemas.microsoft.com/office/drawing/2014/main" id="{430D41E6-510F-45E0-9DDD-9961EE557F28}"/>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06">
                <a:extLst>
                  <a:ext uri="{FF2B5EF4-FFF2-40B4-BE49-F238E27FC236}">
                    <a16:creationId xmlns:a16="http://schemas.microsoft.com/office/drawing/2014/main" id="{1B32A6FE-97B5-4B30-90A4-DFB68C3E261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7">
                <a:extLst>
                  <a:ext uri="{FF2B5EF4-FFF2-40B4-BE49-F238E27FC236}">
                    <a16:creationId xmlns:a16="http://schemas.microsoft.com/office/drawing/2014/main" id="{19E404EE-310A-4DE7-81EE-9109310DE17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08">
                <a:extLst>
                  <a:ext uri="{FF2B5EF4-FFF2-40B4-BE49-F238E27FC236}">
                    <a16:creationId xmlns:a16="http://schemas.microsoft.com/office/drawing/2014/main" id="{5EF209B0-FBEF-4640-9BC6-0247E8D2CFF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9">
                <a:extLst>
                  <a:ext uri="{FF2B5EF4-FFF2-40B4-BE49-F238E27FC236}">
                    <a16:creationId xmlns:a16="http://schemas.microsoft.com/office/drawing/2014/main" id="{C250FC3C-EF5A-4F54-A461-5B5E452F48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0">
                <a:extLst>
                  <a:ext uri="{FF2B5EF4-FFF2-40B4-BE49-F238E27FC236}">
                    <a16:creationId xmlns:a16="http://schemas.microsoft.com/office/drawing/2014/main" id="{0175AD8A-B7EB-4F15-921A-FE5A4FC34B35}"/>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1" name="Group 40">
            <a:extLst>
              <a:ext uri="{FF2B5EF4-FFF2-40B4-BE49-F238E27FC236}">
                <a16:creationId xmlns:a16="http://schemas.microsoft.com/office/drawing/2014/main" id="{1DB2E9EE-CF08-427D-9766-4B1809E43CF6}"/>
              </a:ext>
            </a:extLst>
          </p:cNvPr>
          <p:cNvGrpSpPr/>
          <p:nvPr/>
        </p:nvGrpSpPr>
        <p:grpSpPr>
          <a:xfrm>
            <a:off x="5795127" y="1279549"/>
            <a:ext cx="570626" cy="570625"/>
            <a:chOff x="7746206" y="1912901"/>
            <a:chExt cx="570626" cy="570625"/>
          </a:xfrm>
        </p:grpSpPr>
        <p:sp>
          <p:nvSpPr>
            <p:cNvPr id="42" name="Oval 41">
              <a:extLst>
                <a:ext uri="{FF2B5EF4-FFF2-40B4-BE49-F238E27FC236}">
                  <a16:creationId xmlns:a16="http://schemas.microsoft.com/office/drawing/2014/main" id="{CFD00C43-D5F0-4A29-8836-EF67142EBF9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43" name="Group 42">
              <a:extLst>
                <a:ext uri="{FF2B5EF4-FFF2-40B4-BE49-F238E27FC236}">
                  <a16:creationId xmlns:a16="http://schemas.microsoft.com/office/drawing/2014/main" id="{BE04D249-BA5F-4616-AAE1-EDDC032F3032}"/>
                </a:ext>
              </a:extLst>
            </p:cNvPr>
            <p:cNvGrpSpPr/>
            <p:nvPr/>
          </p:nvGrpSpPr>
          <p:grpSpPr>
            <a:xfrm>
              <a:off x="7889963" y="2057253"/>
              <a:ext cx="283113" cy="281920"/>
              <a:chOff x="5559148" y="4207828"/>
              <a:chExt cx="300790" cy="299522"/>
            </a:xfrm>
            <a:solidFill>
              <a:schemeClr val="bg1"/>
            </a:solidFill>
          </p:grpSpPr>
          <p:sp>
            <p:nvSpPr>
              <p:cNvPr id="44" name="Freeform 438">
                <a:extLst>
                  <a:ext uri="{FF2B5EF4-FFF2-40B4-BE49-F238E27FC236}">
                    <a16:creationId xmlns:a16="http://schemas.microsoft.com/office/drawing/2014/main" id="{EEEAC9E0-C2B2-4470-BDD7-C5893737E277}"/>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9">
                <a:extLst>
                  <a:ext uri="{FF2B5EF4-FFF2-40B4-BE49-F238E27FC236}">
                    <a16:creationId xmlns:a16="http://schemas.microsoft.com/office/drawing/2014/main" id="{D3F56D2E-7462-4099-AE20-A7B85FC94AAA}"/>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0">
                <a:extLst>
                  <a:ext uri="{FF2B5EF4-FFF2-40B4-BE49-F238E27FC236}">
                    <a16:creationId xmlns:a16="http://schemas.microsoft.com/office/drawing/2014/main" id="{12E297B7-9226-43E5-AF7B-79D3EAA45ECF}"/>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1">
                <a:extLst>
                  <a:ext uri="{FF2B5EF4-FFF2-40B4-BE49-F238E27FC236}">
                    <a16:creationId xmlns:a16="http://schemas.microsoft.com/office/drawing/2014/main" id="{D09F7DB2-C1E4-4919-AAF9-98383F8169AB}"/>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2">
                <a:extLst>
                  <a:ext uri="{FF2B5EF4-FFF2-40B4-BE49-F238E27FC236}">
                    <a16:creationId xmlns:a16="http://schemas.microsoft.com/office/drawing/2014/main" id="{3C105336-C94E-4A2A-A7F2-E82F0A940AA9}"/>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3">
                <a:extLst>
                  <a:ext uri="{FF2B5EF4-FFF2-40B4-BE49-F238E27FC236}">
                    <a16:creationId xmlns:a16="http://schemas.microsoft.com/office/drawing/2014/main" id="{1E555C9E-9F84-4889-AF4A-1F1F5E177204}"/>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75523453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14:bounceEnd="67000">
                                          <p:cBhvr additive="base">
                                            <p:cTn id="12" dur="1000" fill="hold"/>
                                            <p:tgtEl>
                                              <p:spTgt spid="5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0" grpId="0"/>
          <p:bldP spid="4" grpId="0" animBg="1"/>
          <p:bldP spid="4" grpId="1" animBg="1"/>
          <p:bldP spid="18" grpId="0"/>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1000" fill="hold"/>
                                            <p:tgtEl>
                                              <p:spTgt spid="50"/>
                                            </p:tgtEl>
                                            <p:attrNameLst>
                                              <p:attrName>ppt_x</p:attrName>
                                            </p:attrNameLst>
                                          </p:cBhvr>
                                          <p:tavLst>
                                            <p:tav tm="0">
                                              <p:val>
                                                <p:strVal val="#ppt_x"/>
                                              </p:val>
                                            </p:tav>
                                            <p:tav tm="100000">
                                              <p:val>
                                                <p:strVal val="#ppt_x"/>
                                              </p:val>
                                            </p:tav>
                                          </p:tavLst>
                                        </p:anim>
                                        <p:anim calcmode="lin" valueType="num">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 grpId="0" animBg="1"/>
          <p:bldP spid="4" grpId="1" animBg="1"/>
          <p:bldP spid="18" grpId="0"/>
          <p:bldP spid="19" grpId="0"/>
          <p:bldP spid="20" grpId="0"/>
          <p:bldP spid="50"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8E8000C0-FDB3-447B-AF19-40C9AB2401BF}"/>
              </a:ext>
            </a:extLst>
          </p:cNvPr>
          <p:cNvSpPr/>
          <p:nvPr/>
        </p:nvSpPr>
        <p:spPr>
          <a:xfrm flipH="1">
            <a:off x="7993700" y="1233957"/>
            <a:ext cx="5139049" cy="4639071"/>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5" name="Rectangle 4">
            <a:extLst>
              <a:ext uri="{FF2B5EF4-FFF2-40B4-BE49-F238E27FC236}">
                <a16:creationId xmlns:a16="http://schemas.microsoft.com/office/drawing/2014/main" id="{D19D7B18-BAB0-42A5-841B-03A05EB7CADC}"/>
              </a:ext>
            </a:extLst>
          </p:cNvPr>
          <p:cNvSpPr/>
          <p:nvPr/>
        </p:nvSpPr>
        <p:spPr>
          <a:xfrm>
            <a:off x="5095010" y="1398098"/>
            <a:ext cx="5468215" cy="1426929"/>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biggest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 </a:t>
            </a:r>
          </a:p>
        </p:txBody>
      </p:sp>
      <p:sp>
        <p:nvSpPr>
          <p:cNvPr id="6" name="Rectangle 5">
            <a:extLst>
              <a:ext uri="{FF2B5EF4-FFF2-40B4-BE49-F238E27FC236}">
                <a16:creationId xmlns:a16="http://schemas.microsoft.com/office/drawing/2014/main" id="{3AF38AF3-1329-4997-B3C2-7F8F7056FCFF}"/>
              </a:ext>
            </a:extLst>
          </p:cNvPr>
          <p:cNvSpPr/>
          <p:nvPr/>
        </p:nvSpPr>
        <p:spPr>
          <a:xfrm>
            <a:off x="5095011" y="94516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AFC7ACB5-AA4A-484E-9DCA-3AD2872B89ED}"/>
              </a:ext>
            </a:extLst>
          </p:cNvPr>
          <p:cNvGrpSpPr/>
          <p:nvPr/>
        </p:nvGrpSpPr>
        <p:grpSpPr>
          <a:xfrm>
            <a:off x="5095011" y="3448050"/>
            <a:ext cx="3829914" cy="1465123"/>
            <a:chOff x="5095011" y="3448050"/>
            <a:chExt cx="3829914" cy="1465123"/>
          </a:xfrm>
        </p:grpSpPr>
        <p:sp>
          <p:nvSpPr>
            <p:cNvPr id="8" name="TextBox 7">
              <a:extLst>
                <a:ext uri="{FF2B5EF4-FFF2-40B4-BE49-F238E27FC236}">
                  <a16:creationId xmlns:a16="http://schemas.microsoft.com/office/drawing/2014/main" id="{09D57E4F-396B-41A8-9836-5D0B1C09B183}"/>
                </a:ext>
              </a:extLst>
            </p:cNvPr>
            <p:cNvSpPr txBox="1"/>
            <p:nvPr/>
          </p:nvSpPr>
          <p:spPr>
            <a:xfrm>
              <a:off x="5095011" y="3448050"/>
              <a:ext cx="3829914"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Quickly benchmark</a:t>
              </a:r>
              <a:endParaRPr lang="en-US" dirty="0"/>
            </a:p>
          </p:txBody>
        </p:sp>
        <p:sp>
          <p:nvSpPr>
            <p:cNvPr id="9" name="TextBox 8">
              <a:extLst>
                <a:ext uri="{FF2B5EF4-FFF2-40B4-BE49-F238E27FC236}">
                  <a16:creationId xmlns:a16="http://schemas.microsoft.com/office/drawing/2014/main" id="{8DD8959A-C49E-4952-82BD-257647F9ECF1}"/>
                </a:ext>
              </a:extLst>
            </p:cNvPr>
            <p:cNvSpPr txBox="1"/>
            <p:nvPr/>
          </p:nvSpPr>
          <p:spPr>
            <a:xfrm>
              <a:off x="5095011" y="4009977"/>
              <a:ext cx="3497345"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grpSp>
      <p:sp>
        <p:nvSpPr>
          <p:cNvPr id="4" name="Picture Placeholder 3">
            <a:extLst>
              <a:ext uri="{FF2B5EF4-FFF2-40B4-BE49-F238E27FC236}">
                <a16:creationId xmlns:a16="http://schemas.microsoft.com/office/drawing/2014/main" id="{12F58594-833C-4076-B592-39E83AAB3271}"/>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6DEEA9BB-570F-40E1-8C87-FF394E9FC603}"/>
              </a:ext>
            </a:extLst>
          </p:cNvPr>
          <p:cNvSpPr>
            <a:spLocks noGrp="1"/>
          </p:cNvSpPr>
          <p:nvPr>
            <p:ph type="pic" sz="quarter" idx="12"/>
          </p:nvPr>
        </p:nvSpPr>
        <p:spPr/>
      </p:sp>
      <p:grpSp>
        <p:nvGrpSpPr>
          <p:cNvPr id="29" name="Group 28">
            <a:extLst>
              <a:ext uri="{FF2B5EF4-FFF2-40B4-BE49-F238E27FC236}">
                <a16:creationId xmlns:a16="http://schemas.microsoft.com/office/drawing/2014/main" id="{1FC0A0FE-8152-468B-B793-B2D721C95814}"/>
              </a:ext>
            </a:extLst>
          </p:cNvPr>
          <p:cNvGrpSpPr/>
          <p:nvPr/>
        </p:nvGrpSpPr>
        <p:grpSpPr>
          <a:xfrm>
            <a:off x="1729127" y="3966166"/>
            <a:ext cx="1355665" cy="1355665"/>
            <a:chOff x="1602474" y="3773378"/>
            <a:chExt cx="1355665" cy="1355665"/>
          </a:xfrm>
        </p:grpSpPr>
        <p:sp>
          <p:nvSpPr>
            <p:cNvPr id="20" name="Oval 19">
              <a:extLst>
                <a:ext uri="{FF2B5EF4-FFF2-40B4-BE49-F238E27FC236}">
                  <a16:creationId xmlns:a16="http://schemas.microsoft.com/office/drawing/2014/main" id="{5B7D6D79-44C6-49AA-817F-F4CEA33682C4}"/>
                </a:ext>
              </a:extLst>
            </p:cNvPr>
            <p:cNvSpPr/>
            <p:nvPr/>
          </p:nvSpPr>
          <p:spPr>
            <a:xfrm>
              <a:off x="1602474" y="3773378"/>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1" name="Group 20">
              <a:extLst>
                <a:ext uri="{FF2B5EF4-FFF2-40B4-BE49-F238E27FC236}">
                  <a16:creationId xmlns:a16="http://schemas.microsoft.com/office/drawing/2014/main" id="{250D7D46-AC79-42C2-AF4B-4121ACAB82FF}"/>
                </a:ext>
              </a:extLst>
            </p:cNvPr>
            <p:cNvGrpSpPr/>
            <p:nvPr/>
          </p:nvGrpSpPr>
          <p:grpSpPr>
            <a:xfrm>
              <a:off x="2085273" y="3922074"/>
              <a:ext cx="333503" cy="333503"/>
              <a:chOff x="2464952" y="3037669"/>
              <a:chExt cx="300790" cy="300790"/>
            </a:xfrm>
            <a:solidFill>
              <a:schemeClr val="bg1"/>
            </a:solidFill>
          </p:grpSpPr>
          <p:sp>
            <p:nvSpPr>
              <p:cNvPr id="22" name="Freeform 28">
                <a:extLst>
                  <a:ext uri="{FF2B5EF4-FFF2-40B4-BE49-F238E27FC236}">
                    <a16:creationId xmlns:a16="http://schemas.microsoft.com/office/drawing/2014/main" id="{0D1A2F81-8926-49FB-84CF-3E6D0420563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9E36153F-62C6-4DB5-AB16-8DBEACBB0D7B}"/>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AAA79332-62A0-458A-B4AC-06EBDFDB4C76}"/>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5872DB32-466D-47C8-87EA-288F9EEF358A}"/>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6E247564-6C6C-4339-B0A0-5DA37A05D44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71CF6CAF-154D-4C57-892D-62360D228C3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48A36EA1-E1CD-4828-A001-138DF3ADFABD}"/>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 name="Group 16">
            <a:extLst>
              <a:ext uri="{FF2B5EF4-FFF2-40B4-BE49-F238E27FC236}">
                <a16:creationId xmlns:a16="http://schemas.microsoft.com/office/drawing/2014/main" id="{5A34ACF1-D1A7-42E7-B0CB-94E3371E280A}"/>
              </a:ext>
            </a:extLst>
          </p:cNvPr>
          <p:cNvGrpSpPr/>
          <p:nvPr/>
        </p:nvGrpSpPr>
        <p:grpSpPr>
          <a:xfrm>
            <a:off x="401343" y="4287714"/>
            <a:ext cx="2522448" cy="2010194"/>
            <a:chOff x="8406271" y="830911"/>
            <a:chExt cx="2522448" cy="2010194"/>
          </a:xfrm>
        </p:grpSpPr>
        <p:sp>
          <p:nvSpPr>
            <p:cNvPr id="18" name="Oval 17">
              <a:extLst>
                <a:ext uri="{FF2B5EF4-FFF2-40B4-BE49-F238E27FC236}">
                  <a16:creationId xmlns:a16="http://schemas.microsoft.com/office/drawing/2014/main" id="{CEBC7F2D-7007-4A83-9C15-7729D4DF959C}"/>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D85BB81B-81FE-437F-ADA4-D0BC4A94A930}"/>
                </a:ext>
              </a:extLst>
            </p:cNvPr>
            <p:cNvSpPr/>
            <p:nvPr/>
          </p:nvSpPr>
          <p:spPr>
            <a:xfrm>
              <a:off x="8406271" y="1482065"/>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Famous</a:t>
              </a:r>
            </a:p>
          </p:txBody>
        </p:sp>
      </p:grpSp>
    </p:spTree>
    <p:extLst>
      <p:ext uri="{BB962C8B-B14F-4D97-AF65-F5344CB8AC3E}">
        <p14:creationId xmlns:p14="http://schemas.microsoft.com/office/powerpoint/2010/main" val="261387155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14:bounceEnd="67000">
                                          <p:cBhvr additive="base">
                                            <p:cTn id="12" dur="75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14:bounceEnd="67000">
                                          <p:cBhvr additive="base">
                                            <p:cTn id="16" dur="75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ppt_x"/>
                                              </p:val>
                                            </p:tav>
                                            <p:tav tm="100000">
                                              <p:val>
                                                <p:strVal val="#ppt_x"/>
                                              </p:val>
                                            </p:tav>
                                          </p:tavLst>
                                        </p:anim>
                                        <p:anim calcmode="lin" valueType="num">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750" fill="hold"/>
                                            <p:tgtEl>
                                              <p:spTgt spid="6"/>
                                            </p:tgtEl>
                                            <p:attrNameLst>
                                              <p:attrName>ppt_x</p:attrName>
                                            </p:attrNameLst>
                                          </p:cBhvr>
                                          <p:tavLst>
                                            <p:tav tm="0">
                                              <p:val>
                                                <p:strVal val="#ppt_x"/>
                                              </p:val>
                                            </p:tav>
                                            <p:tav tm="100000">
                                              <p:val>
                                                <p:strVal val="#ppt_x"/>
                                              </p:val>
                                            </p:tav>
                                          </p:tavLst>
                                        </p:anim>
                                        <p:anim calcmode="lin" valueType="num">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A7126F4D-0830-4F95-B933-4E10AB49F5F2}"/>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23" name="Freeform: Shape 22">
            <a:extLst>
              <a:ext uri="{FF2B5EF4-FFF2-40B4-BE49-F238E27FC236}">
                <a16:creationId xmlns:a16="http://schemas.microsoft.com/office/drawing/2014/main" id="{EA74A5C9-718A-438C-95C7-F84BBF344966}"/>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24" name="Freeform: Shape 23">
            <a:extLst>
              <a:ext uri="{FF2B5EF4-FFF2-40B4-BE49-F238E27FC236}">
                <a16:creationId xmlns:a16="http://schemas.microsoft.com/office/drawing/2014/main" id="{BF7CBADC-1BE6-4070-9FF9-9E877EE9809A}"/>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5" name="Rectangle: Rounded Corners 14">
            <a:extLst>
              <a:ext uri="{FF2B5EF4-FFF2-40B4-BE49-F238E27FC236}">
                <a16:creationId xmlns:a16="http://schemas.microsoft.com/office/drawing/2014/main" id="{8D08695D-BC5D-416F-A1BA-245940773DFA}"/>
              </a:ext>
            </a:extLst>
          </p:cNvPr>
          <p:cNvSpPr/>
          <p:nvPr/>
        </p:nvSpPr>
        <p:spPr>
          <a:xfrm>
            <a:off x="638629" y="573136"/>
            <a:ext cx="10914743" cy="5711728"/>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F7CE766-A30D-4DD3-870E-E2508F032039}"/>
              </a:ext>
            </a:extLst>
          </p:cNvPr>
          <p:cNvSpPr/>
          <p:nvPr/>
        </p:nvSpPr>
        <p:spPr>
          <a:xfrm>
            <a:off x="1457356" y="1389692"/>
            <a:ext cx="5845049" cy="4648452"/>
          </a:xfrm>
          <a:prstGeom prst="rect">
            <a:avLst/>
          </a:prstGeom>
        </p:spPr>
        <p:txBody>
          <a:bodyPr wrap="square">
            <a:spAutoFit/>
          </a:bodyPr>
          <a:lstStyle/>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GRA</a:t>
            </a:r>
          </a:p>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DI</a:t>
            </a:r>
          </a:p>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ENT</a:t>
            </a:r>
          </a:p>
        </p:txBody>
      </p:sp>
      <p:sp>
        <p:nvSpPr>
          <p:cNvPr id="4" name="Picture Placeholder 3">
            <a:extLst>
              <a:ext uri="{FF2B5EF4-FFF2-40B4-BE49-F238E27FC236}">
                <a16:creationId xmlns:a16="http://schemas.microsoft.com/office/drawing/2014/main" id="{E1D03ADB-3394-4E83-8431-FF226A816C13}"/>
              </a:ext>
            </a:extLst>
          </p:cNvPr>
          <p:cNvSpPr>
            <a:spLocks noGrp="1"/>
          </p:cNvSpPr>
          <p:nvPr>
            <p:ph type="pic" sz="quarter" idx="11"/>
          </p:nvPr>
        </p:nvSpPr>
        <p:spPr/>
      </p:sp>
      <p:grpSp>
        <p:nvGrpSpPr>
          <p:cNvPr id="2" name="Group 1">
            <a:extLst>
              <a:ext uri="{FF2B5EF4-FFF2-40B4-BE49-F238E27FC236}">
                <a16:creationId xmlns:a16="http://schemas.microsoft.com/office/drawing/2014/main" id="{B2168BCC-5552-4CD5-AF0D-A6895D3DAF5A}"/>
              </a:ext>
            </a:extLst>
          </p:cNvPr>
          <p:cNvGrpSpPr/>
          <p:nvPr/>
        </p:nvGrpSpPr>
        <p:grpSpPr>
          <a:xfrm>
            <a:off x="3802380" y="3106069"/>
            <a:ext cx="4828777" cy="665908"/>
            <a:chOff x="3802380" y="3106069"/>
            <a:chExt cx="4828777" cy="665908"/>
          </a:xfrm>
        </p:grpSpPr>
        <p:sp>
          <p:nvSpPr>
            <p:cNvPr id="21" name="Rectangle: Rounded Corners 20">
              <a:extLst>
                <a:ext uri="{FF2B5EF4-FFF2-40B4-BE49-F238E27FC236}">
                  <a16:creationId xmlns:a16="http://schemas.microsoft.com/office/drawing/2014/main" id="{3B59E9A6-2547-46FC-B19C-2CD42AEB0767}"/>
                </a:ext>
              </a:extLst>
            </p:cNvPr>
            <p:cNvSpPr/>
            <p:nvPr/>
          </p:nvSpPr>
          <p:spPr>
            <a:xfrm>
              <a:off x="3802380" y="3106069"/>
              <a:ext cx="4828777" cy="665908"/>
            </a:xfrm>
            <a:prstGeom prst="roundRect">
              <a:avLst>
                <a:gd name="adj" fmla="val 50000"/>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ED0F453-9B41-4988-B42B-87229A9F77EB}"/>
                </a:ext>
              </a:extLst>
            </p:cNvPr>
            <p:cNvSpPr/>
            <p:nvPr/>
          </p:nvSpPr>
          <p:spPr>
            <a:xfrm>
              <a:off x="4618512" y="3168466"/>
              <a:ext cx="4012645" cy="523220"/>
            </a:xfrm>
            <a:prstGeom prst="rect">
              <a:avLst/>
            </a:prstGeom>
          </p:spPr>
          <p:txBody>
            <a:bodyPr wrap="square">
              <a:spAutoFit/>
            </a:bodyPr>
            <a:lstStyle/>
            <a:p>
              <a:r>
                <a:rPr lang="en-US" sz="2800" dirty="0">
                  <a:solidFill>
                    <a:schemeClr val="tx1">
                      <a:lumMod val="75000"/>
                      <a:lumOff val="25000"/>
                    </a:schemeClr>
                  </a:solidFill>
                  <a:latin typeface="Gilroy Light" panose="00000400000000000000" pitchFamily="50" charset="0"/>
                  <a:cs typeface="Segoe UI" panose="020B0502040204020203" pitchFamily="34" charset="0"/>
                </a:rPr>
                <a:t>Creative Holographic</a:t>
              </a:r>
            </a:p>
          </p:txBody>
        </p:sp>
      </p:grpSp>
      <p:grpSp>
        <p:nvGrpSpPr>
          <p:cNvPr id="10" name="Group 9">
            <a:extLst>
              <a:ext uri="{FF2B5EF4-FFF2-40B4-BE49-F238E27FC236}">
                <a16:creationId xmlns:a16="http://schemas.microsoft.com/office/drawing/2014/main" id="{E431B36B-C0A1-407E-8494-68339E780BDA}"/>
              </a:ext>
            </a:extLst>
          </p:cNvPr>
          <p:cNvGrpSpPr/>
          <p:nvPr/>
        </p:nvGrpSpPr>
        <p:grpSpPr>
          <a:xfrm>
            <a:off x="3654376" y="2993862"/>
            <a:ext cx="890326" cy="890322"/>
            <a:chOff x="5650837" y="4920398"/>
            <a:chExt cx="890326" cy="890322"/>
          </a:xfrm>
        </p:grpSpPr>
        <p:sp>
          <p:nvSpPr>
            <p:cNvPr id="11" name="Oval 10">
              <a:extLst>
                <a:ext uri="{FF2B5EF4-FFF2-40B4-BE49-F238E27FC236}">
                  <a16:creationId xmlns:a16="http://schemas.microsoft.com/office/drawing/2014/main" id="{70DE3F2C-EE84-445B-BEAC-A272A7DB6C03}"/>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nvGrpSpPr>
            <p:cNvPr id="12" name="Group 11">
              <a:extLst>
                <a:ext uri="{FF2B5EF4-FFF2-40B4-BE49-F238E27FC236}">
                  <a16:creationId xmlns:a16="http://schemas.microsoft.com/office/drawing/2014/main" id="{854CC925-B3F6-495B-8821-DDBEE0A1B7E4}"/>
                </a:ext>
              </a:extLst>
            </p:cNvPr>
            <p:cNvGrpSpPr/>
            <p:nvPr/>
          </p:nvGrpSpPr>
          <p:grpSpPr>
            <a:xfrm>
              <a:off x="5725031" y="4994591"/>
              <a:ext cx="741938" cy="741935"/>
              <a:chOff x="5725031" y="4994591"/>
              <a:chExt cx="741938" cy="741935"/>
            </a:xfrm>
          </p:grpSpPr>
          <p:sp>
            <p:nvSpPr>
              <p:cNvPr id="13" name="Oval 12">
                <a:extLst>
                  <a:ext uri="{FF2B5EF4-FFF2-40B4-BE49-F238E27FC236}">
                    <a16:creationId xmlns:a16="http://schemas.microsoft.com/office/drawing/2014/main" id="{53ED1A53-E41E-400B-A182-C200B98928CF}"/>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16">
                <a:extLst>
                  <a:ext uri="{FF2B5EF4-FFF2-40B4-BE49-F238E27FC236}">
                    <a16:creationId xmlns:a16="http://schemas.microsoft.com/office/drawing/2014/main" id="{548FF618-1C02-46CE-8067-FB5159F9B1DC}"/>
                  </a:ext>
                </a:extLst>
              </p:cNvPr>
              <p:cNvSpPr/>
              <p:nvPr/>
            </p:nvSpPr>
            <p:spPr>
              <a:xfrm rot="54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spTree>
    <p:extLst>
      <p:ext uri="{BB962C8B-B14F-4D97-AF65-F5344CB8AC3E}">
        <p14:creationId xmlns:p14="http://schemas.microsoft.com/office/powerpoint/2010/main" val="17053151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23"/>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14:bounceEnd="67000">
                                          <p:cBhvr additive="base">
                                            <p:cTn id="28"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23"/>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ppt_x"/>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id="{831AD948-E395-450A-887F-8DDA53DA43DD}"/>
              </a:ext>
            </a:extLst>
          </p:cNvPr>
          <p:cNvSpPr/>
          <p:nvPr/>
        </p:nvSpPr>
        <p:spPr>
          <a:xfrm rot="19974550">
            <a:off x="10227535" y="-499226"/>
            <a:ext cx="4068914" cy="374074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8000">
                <a:schemeClr val="accent2">
                  <a:alpha val="0"/>
                </a:schemeClr>
              </a:gs>
              <a:gs pos="100000">
                <a:schemeClr val="accent2">
                  <a:lumMod val="60000"/>
                  <a:lumOff val="40000"/>
                  <a:alpha val="59000"/>
                </a:schemeClr>
              </a:gs>
            </a:gsLst>
            <a:lin ang="0" scaled="0"/>
          </a:gradFill>
          <a:ln w="9525" cap="flat">
            <a:noFill/>
            <a:prstDash val="solid"/>
            <a:miter/>
          </a:ln>
          <a:effectLst>
            <a:softEdge rad="279400"/>
          </a:effectLst>
        </p:spPr>
        <p:txBody>
          <a:bodyPr rtlCol="0" anchor="ctr"/>
          <a:lstStyle/>
          <a:p>
            <a:endParaRPr lang="en-US"/>
          </a:p>
        </p:txBody>
      </p:sp>
      <p:sp>
        <p:nvSpPr>
          <p:cNvPr id="69" name="Freeform: Shape 68">
            <a:extLst>
              <a:ext uri="{FF2B5EF4-FFF2-40B4-BE49-F238E27FC236}">
                <a16:creationId xmlns:a16="http://schemas.microsoft.com/office/drawing/2014/main" id="{1463B067-3B9E-40E6-B135-22DEE990AE4E}"/>
              </a:ext>
            </a:extLst>
          </p:cNvPr>
          <p:cNvSpPr/>
          <p:nvPr/>
        </p:nvSpPr>
        <p:spPr>
          <a:xfrm rot="20415860">
            <a:off x="-3044126" y="1388109"/>
            <a:ext cx="7401268" cy="7317388"/>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1143000"/>
          </a:effectLst>
        </p:spPr>
        <p:txBody>
          <a:bodyPr rtlCol="0" anchor="ctr"/>
          <a:lstStyle/>
          <a:p>
            <a:endParaRPr lang="en-US"/>
          </a:p>
        </p:txBody>
      </p:sp>
      <p:grpSp>
        <p:nvGrpSpPr>
          <p:cNvPr id="59" name="Group 58">
            <a:extLst>
              <a:ext uri="{FF2B5EF4-FFF2-40B4-BE49-F238E27FC236}">
                <a16:creationId xmlns:a16="http://schemas.microsoft.com/office/drawing/2014/main" id="{0D556463-804B-4313-BF56-4D6E31F38AE9}"/>
              </a:ext>
            </a:extLst>
          </p:cNvPr>
          <p:cNvGrpSpPr/>
          <p:nvPr/>
        </p:nvGrpSpPr>
        <p:grpSpPr>
          <a:xfrm>
            <a:off x="3311301" y="2947873"/>
            <a:ext cx="1355665" cy="1355665"/>
            <a:chOff x="2837371" y="2947873"/>
            <a:chExt cx="1355665" cy="1355665"/>
          </a:xfrm>
        </p:grpSpPr>
        <p:sp>
          <p:nvSpPr>
            <p:cNvPr id="31" name="Oval 30">
              <a:extLst>
                <a:ext uri="{FF2B5EF4-FFF2-40B4-BE49-F238E27FC236}">
                  <a16:creationId xmlns:a16="http://schemas.microsoft.com/office/drawing/2014/main" id="{75D7FA2F-CDE8-4687-873A-73A90334A788}"/>
                </a:ext>
              </a:extLst>
            </p:cNvPr>
            <p:cNvSpPr/>
            <p:nvPr/>
          </p:nvSpPr>
          <p:spPr>
            <a:xfrm>
              <a:off x="2837371" y="2947873"/>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34" name="Group 33">
              <a:extLst>
                <a:ext uri="{FF2B5EF4-FFF2-40B4-BE49-F238E27FC236}">
                  <a16:creationId xmlns:a16="http://schemas.microsoft.com/office/drawing/2014/main" id="{16D5B1A7-20D4-462D-9EB4-D978974EBE6D}"/>
                </a:ext>
              </a:extLst>
            </p:cNvPr>
            <p:cNvGrpSpPr/>
            <p:nvPr/>
          </p:nvGrpSpPr>
          <p:grpSpPr>
            <a:xfrm>
              <a:off x="3458147" y="3119935"/>
              <a:ext cx="300790" cy="242409"/>
              <a:chOff x="2464952" y="4820830"/>
              <a:chExt cx="300790" cy="242409"/>
            </a:xfrm>
            <a:solidFill>
              <a:schemeClr val="bg1"/>
            </a:solidFill>
          </p:grpSpPr>
          <p:sp>
            <p:nvSpPr>
              <p:cNvPr id="35" name="Freeform 10">
                <a:extLst>
                  <a:ext uri="{FF2B5EF4-FFF2-40B4-BE49-F238E27FC236}">
                    <a16:creationId xmlns:a16="http://schemas.microsoft.com/office/drawing/2014/main" id="{20798556-0A35-495F-9E87-12020D4E99E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445E6169-E24F-4BC6-BA94-54333DAEE396}"/>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2">
                <a:extLst>
                  <a:ext uri="{FF2B5EF4-FFF2-40B4-BE49-F238E27FC236}">
                    <a16:creationId xmlns:a16="http://schemas.microsoft.com/office/drawing/2014/main" id="{E7BC62CF-E8E6-4CC3-8B6D-5EEB60E8924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EB45EBFD-3D87-432C-BA96-6483E2305A0E}"/>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99AE0A52-0603-4847-9D15-47DC6773C25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a:extLst>
              <a:ext uri="{FF2B5EF4-FFF2-40B4-BE49-F238E27FC236}">
                <a16:creationId xmlns:a16="http://schemas.microsoft.com/office/drawing/2014/main" id="{44484F75-0ADB-4C56-BE8F-BC1068042EBE}"/>
              </a:ext>
            </a:extLst>
          </p:cNvPr>
          <p:cNvGrpSpPr/>
          <p:nvPr/>
        </p:nvGrpSpPr>
        <p:grpSpPr>
          <a:xfrm>
            <a:off x="6371146" y="693313"/>
            <a:ext cx="1355665" cy="1355665"/>
            <a:chOff x="6171121" y="693313"/>
            <a:chExt cx="1355665" cy="1355665"/>
          </a:xfrm>
        </p:grpSpPr>
        <p:sp>
          <p:nvSpPr>
            <p:cNvPr id="32" name="Oval 31">
              <a:extLst>
                <a:ext uri="{FF2B5EF4-FFF2-40B4-BE49-F238E27FC236}">
                  <a16:creationId xmlns:a16="http://schemas.microsoft.com/office/drawing/2014/main" id="{3C30DE60-6B03-467A-9B78-8A1F75B35569}"/>
                </a:ext>
              </a:extLst>
            </p:cNvPr>
            <p:cNvSpPr/>
            <p:nvPr/>
          </p:nvSpPr>
          <p:spPr>
            <a:xfrm>
              <a:off x="6171121" y="693313"/>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0" name="Group 49">
              <a:extLst>
                <a:ext uri="{FF2B5EF4-FFF2-40B4-BE49-F238E27FC236}">
                  <a16:creationId xmlns:a16="http://schemas.microsoft.com/office/drawing/2014/main" id="{70E7719D-CF5E-4658-B4B0-9BFB4038784D}"/>
                </a:ext>
              </a:extLst>
            </p:cNvPr>
            <p:cNvGrpSpPr/>
            <p:nvPr/>
          </p:nvGrpSpPr>
          <p:grpSpPr>
            <a:xfrm>
              <a:off x="6776859" y="805602"/>
              <a:ext cx="300790" cy="299522"/>
              <a:chOff x="5559148" y="4207828"/>
              <a:chExt cx="300790" cy="299522"/>
            </a:xfrm>
            <a:solidFill>
              <a:schemeClr val="bg1"/>
            </a:solidFill>
          </p:grpSpPr>
          <p:sp>
            <p:nvSpPr>
              <p:cNvPr id="51" name="Freeform 438">
                <a:extLst>
                  <a:ext uri="{FF2B5EF4-FFF2-40B4-BE49-F238E27FC236}">
                    <a16:creationId xmlns:a16="http://schemas.microsoft.com/office/drawing/2014/main" id="{D8EDA211-C300-48DA-BAD0-6B27E1B75E24}"/>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9">
                <a:extLst>
                  <a:ext uri="{FF2B5EF4-FFF2-40B4-BE49-F238E27FC236}">
                    <a16:creationId xmlns:a16="http://schemas.microsoft.com/office/drawing/2014/main" id="{016F1BBF-2917-4AA6-967C-0469BBC0DB36}"/>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0">
                <a:extLst>
                  <a:ext uri="{FF2B5EF4-FFF2-40B4-BE49-F238E27FC236}">
                    <a16:creationId xmlns:a16="http://schemas.microsoft.com/office/drawing/2014/main" id="{5A14936E-81F1-428F-8A89-8EB1F99C611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41">
                <a:extLst>
                  <a:ext uri="{FF2B5EF4-FFF2-40B4-BE49-F238E27FC236}">
                    <a16:creationId xmlns:a16="http://schemas.microsoft.com/office/drawing/2014/main" id="{42A49183-FFF0-48DC-AD3B-376DB0E3737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42">
                <a:extLst>
                  <a:ext uri="{FF2B5EF4-FFF2-40B4-BE49-F238E27FC236}">
                    <a16:creationId xmlns:a16="http://schemas.microsoft.com/office/drawing/2014/main" id="{6C693540-A9BB-4B68-8EB4-1107F0F027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43">
                <a:extLst>
                  <a:ext uri="{FF2B5EF4-FFF2-40B4-BE49-F238E27FC236}">
                    <a16:creationId xmlns:a16="http://schemas.microsoft.com/office/drawing/2014/main" id="{8ED202BE-F1BA-4E36-BCAE-06178D1C7C32}"/>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7" name="Group 56">
            <a:extLst>
              <a:ext uri="{FF2B5EF4-FFF2-40B4-BE49-F238E27FC236}">
                <a16:creationId xmlns:a16="http://schemas.microsoft.com/office/drawing/2014/main" id="{2D3E063D-72F1-456E-B992-F79671F9D3E4}"/>
              </a:ext>
            </a:extLst>
          </p:cNvPr>
          <p:cNvGrpSpPr/>
          <p:nvPr/>
        </p:nvGrpSpPr>
        <p:grpSpPr>
          <a:xfrm>
            <a:off x="9914446" y="3147899"/>
            <a:ext cx="1355665" cy="1355665"/>
            <a:chOff x="9714421" y="3147899"/>
            <a:chExt cx="1355665" cy="1355665"/>
          </a:xfrm>
        </p:grpSpPr>
        <p:sp>
          <p:nvSpPr>
            <p:cNvPr id="33" name="Oval 32">
              <a:extLst>
                <a:ext uri="{FF2B5EF4-FFF2-40B4-BE49-F238E27FC236}">
                  <a16:creationId xmlns:a16="http://schemas.microsoft.com/office/drawing/2014/main" id="{C0248425-9775-4531-A2E7-AA1479AA94B4}"/>
                </a:ext>
              </a:extLst>
            </p:cNvPr>
            <p:cNvSpPr/>
            <p:nvPr/>
          </p:nvSpPr>
          <p:spPr>
            <a:xfrm>
              <a:off x="9714421" y="3147899"/>
              <a:ext cx="1355665" cy="1355665"/>
            </a:xfrm>
            <a:prstGeom prst="ellipse">
              <a:avLst/>
            </a:prstGeom>
            <a:gradFill>
              <a:gsLst>
                <a:gs pos="30000">
                  <a:schemeClr val="accent3">
                    <a:lumMod val="60000"/>
                    <a:lumOff val="40000"/>
                    <a:alpha val="0"/>
                  </a:schemeClr>
                </a:gs>
                <a:gs pos="100000">
                  <a:schemeClr val="accent3"/>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0" name="Group 39">
              <a:extLst>
                <a:ext uri="{FF2B5EF4-FFF2-40B4-BE49-F238E27FC236}">
                  <a16:creationId xmlns:a16="http://schemas.microsoft.com/office/drawing/2014/main" id="{6C13A652-7F75-430F-957D-6498DA154B6B}"/>
                </a:ext>
              </a:extLst>
            </p:cNvPr>
            <p:cNvGrpSpPr/>
            <p:nvPr/>
          </p:nvGrpSpPr>
          <p:grpSpPr>
            <a:xfrm>
              <a:off x="10251383" y="3252662"/>
              <a:ext cx="300790" cy="300790"/>
              <a:chOff x="7879161" y="3037669"/>
              <a:chExt cx="300790" cy="300790"/>
            </a:xfrm>
            <a:solidFill>
              <a:schemeClr val="bg1"/>
            </a:solidFill>
          </p:grpSpPr>
          <p:sp>
            <p:nvSpPr>
              <p:cNvPr id="41" name="Freeform 302">
                <a:extLst>
                  <a:ext uri="{FF2B5EF4-FFF2-40B4-BE49-F238E27FC236}">
                    <a16:creationId xmlns:a16="http://schemas.microsoft.com/office/drawing/2014/main" id="{A6C9AF4F-3DF0-43BB-B039-563329E058D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3">
                <a:extLst>
                  <a:ext uri="{FF2B5EF4-FFF2-40B4-BE49-F238E27FC236}">
                    <a16:creationId xmlns:a16="http://schemas.microsoft.com/office/drawing/2014/main" id="{B6177569-ABD9-43B0-86A7-733AC2CC9B7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04">
                <a:extLst>
                  <a:ext uri="{FF2B5EF4-FFF2-40B4-BE49-F238E27FC236}">
                    <a16:creationId xmlns:a16="http://schemas.microsoft.com/office/drawing/2014/main" id="{FFBA3F78-FEAA-41E9-B9E4-D768361CF80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5">
                <a:extLst>
                  <a:ext uri="{FF2B5EF4-FFF2-40B4-BE49-F238E27FC236}">
                    <a16:creationId xmlns:a16="http://schemas.microsoft.com/office/drawing/2014/main" id="{BE0B1369-D1F5-4AA4-85B0-2781D068E5A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6">
                <a:extLst>
                  <a:ext uri="{FF2B5EF4-FFF2-40B4-BE49-F238E27FC236}">
                    <a16:creationId xmlns:a16="http://schemas.microsoft.com/office/drawing/2014/main" id="{29C3D4F5-A954-4D89-97E6-259AB49C36F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7">
                <a:extLst>
                  <a:ext uri="{FF2B5EF4-FFF2-40B4-BE49-F238E27FC236}">
                    <a16:creationId xmlns:a16="http://schemas.microsoft.com/office/drawing/2014/main" id="{C8D56091-4711-44DC-B314-BBAEBB08E175}"/>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08">
                <a:extLst>
                  <a:ext uri="{FF2B5EF4-FFF2-40B4-BE49-F238E27FC236}">
                    <a16:creationId xmlns:a16="http://schemas.microsoft.com/office/drawing/2014/main" id="{7B70698F-9278-4DE8-B12D-53A99E6AD2EB}"/>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9">
                <a:extLst>
                  <a:ext uri="{FF2B5EF4-FFF2-40B4-BE49-F238E27FC236}">
                    <a16:creationId xmlns:a16="http://schemas.microsoft.com/office/drawing/2014/main" id="{0EAD5318-DEE3-41FB-A325-D93FF4384002}"/>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0">
                <a:extLst>
                  <a:ext uri="{FF2B5EF4-FFF2-40B4-BE49-F238E27FC236}">
                    <a16:creationId xmlns:a16="http://schemas.microsoft.com/office/drawing/2014/main" id="{0846A4E4-595B-481E-BF21-AACB425FD49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a:extLst>
              <a:ext uri="{FF2B5EF4-FFF2-40B4-BE49-F238E27FC236}">
                <a16:creationId xmlns:a16="http://schemas.microsoft.com/office/drawing/2014/main" id="{E014B491-6CD9-41E3-823B-B99DB8EE0B80}"/>
              </a:ext>
            </a:extLst>
          </p:cNvPr>
          <p:cNvGrpSpPr/>
          <p:nvPr/>
        </p:nvGrpSpPr>
        <p:grpSpPr>
          <a:xfrm>
            <a:off x="1830508" y="3228974"/>
            <a:ext cx="2528190" cy="2454586"/>
            <a:chOff x="1830508" y="3228974"/>
            <a:chExt cx="2528190" cy="2454586"/>
          </a:xfrm>
        </p:grpSpPr>
        <p:sp>
          <p:nvSpPr>
            <p:cNvPr id="4" name="Partial Circle 3">
              <a:extLst>
                <a:ext uri="{FF2B5EF4-FFF2-40B4-BE49-F238E27FC236}">
                  <a16:creationId xmlns:a16="http://schemas.microsoft.com/office/drawing/2014/main" id="{A7B6AF4B-1133-4BFF-98D0-4DB70A068D43}"/>
                </a:ext>
              </a:extLst>
            </p:cNvPr>
            <p:cNvSpPr/>
            <p:nvPr/>
          </p:nvSpPr>
          <p:spPr>
            <a:xfrm>
              <a:off x="1904112" y="3228974"/>
              <a:ext cx="2454586" cy="2454586"/>
            </a:xfrm>
            <a:prstGeom prst="pie">
              <a:avLst>
                <a:gd name="adj1" fmla="val 1898054"/>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4" name="Group 23">
              <a:extLst>
                <a:ext uri="{FF2B5EF4-FFF2-40B4-BE49-F238E27FC236}">
                  <a16:creationId xmlns:a16="http://schemas.microsoft.com/office/drawing/2014/main" id="{85BC8B6B-6D67-4847-85BE-4345E7D94FDB}"/>
                </a:ext>
              </a:extLst>
            </p:cNvPr>
            <p:cNvGrpSpPr/>
            <p:nvPr/>
          </p:nvGrpSpPr>
          <p:grpSpPr>
            <a:xfrm>
              <a:off x="1830508" y="4198250"/>
              <a:ext cx="1549413" cy="850584"/>
              <a:chOff x="1356578" y="4198250"/>
              <a:chExt cx="1549413" cy="850584"/>
            </a:xfrm>
          </p:grpSpPr>
          <p:sp>
            <p:nvSpPr>
              <p:cNvPr id="22" name="TextBox 21">
                <a:extLst>
                  <a:ext uri="{FF2B5EF4-FFF2-40B4-BE49-F238E27FC236}">
                    <a16:creationId xmlns:a16="http://schemas.microsoft.com/office/drawing/2014/main" id="{9C5D61B7-F871-4303-A21D-3237683D4BA1}"/>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67%</a:t>
                </a:r>
              </a:p>
            </p:txBody>
          </p:sp>
          <p:sp>
            <p:nvSpPr>
              <p:cNvPr id="23" name="TextBox 22">
                <a:extLst>
                  <a:ext uri="{FF2B5EF4-FFF2-40B4-BE49-F238E27FC236}">
                    <a16:creationId xmlns:a16="http://schemas.microsoft.com/office/drawing/2014/main" id="{71DF4737-0800-4D7A-BBC6-F9796BCD3247}"/>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3" name="Group 2">
            <a:extLst>
              <a:ext uri="{FF2B5EF4-FFF2-40B4-BE49-F238E27FC236}">
                <a16:creationId xmlns:a16="http://schemas.microsoft.com/office/drawing/2014/main" id="{1EDA6F7D-EC33-4B73-9233-B5E92C7FCC4B}"/>
              </a:ext>
            </a:extLst>
          </p:cNvPr>
          <p:cNvGrpSpPr/>
          <p:nvPr/>
        </p:nvGrpSpPr>
        <p:grpSpPr>
          <a:xfrm>
            <a:off x="4852253" y="974415"/>
            <a:ext cx="2566290" cy="2454585"/>
            <a:chOff x="4852253" y="974415"/>
            <a:chExt cx="2566290" cy="2454585"/>
          </a:xfrm>
        </p:grpSpPr>
        <p:sp>
          <p:nvSpPr>
            <p:cNvPr id="8" name="Partial Circle 7">
              <a:extLst>
                <a:ext uri="{FF2B5EF4-FFF2-40B4-BE49-F238E27FC236}">
                  <a16:creationId xmlns:a16="http://schemas.microsoft.com/office/drawing/2014/main" id="{9254B109-E4DC-4A00-BD4F-598AB636E57A}"/>
                </a:ext>
              </a:extLst>
            </p:cNvPr>
            <p:cNvSpPr/>
            <p:nvPr/>
          </p:nvSpPr>
          <p:spPr>
            <a:xfrm>
              <a:off x="4963958" y="974415"/>
              <a:ext cx="2454585" cy="2454585"/>
            </a:xfrm>
            <a:prstGeom prst="pie">
              <a:avLst>
                <a:gd name="adj1" fmla="val 7538786"/>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5" name="Group 24">
              <a:extLst>
                <a:ext uri="{FF2B5EF4-FFF2-40B4-BE49-F238E27FC236}">
                  <a16:creationId xmlns:a16="http://schemas.microsoft.com/office/drawing/2014/main" id="{1D5F18E5-55F8-4A6A-9F4D-671BE36EED55}"/>
                </a:ext>
              </a:extLst>
            </p:cNvPr>
            <p:cNvGrpSpPr/>
            <p:nvPr/>
          </p:nvGrpSpPr>
          <p:grpSpPr>
            <a:xfrm>
              <a:off x="4852253" y="1597925"/>
              <a:ext cx="1549413" cy="850584"/>
              <a:chOff x="1356578" y="4198250"/>
              <a:chExt cx="1549413" cy="850584"/>
            </a:xfrm>
          </p:grpSpPr>
          <p:sp>
            <p:nvSpPr>
              <p:cNvPr id="26" name="TextBox 25">
                <a:extLst>
                  <a:ext uri="{FF2B5EF4-FFF2-40B4-BE49-F238E27FC236}">
                    <a16:creationId xmlns:a16="http://schemas.microsoft.com/office/drawing/2014/main" id="{E7C4D2EF-9FDE-4C7D-AE3E-71F1115D0E5C}"/>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36%</a:t>
                </a:r>
              </a:p>
            </p:txBody>
          </p:sp>
          <p:sp>
            <p:nvSpPr>
              <p:cNvPr id="27" name="TextBox 26">
                <a:extLst>
                  <a:ext uri="{FF2B5EF4-FFF2-40B4-BE49-F238E27FC236}">
                    <a16:creationId xmlns:a16="http://schemas.microsoft.com/office/drawing/2014/main" id="{2BC3AE1D-17D5-48E4-A964-A78198283816}"/>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5" name="Group 4">
            <a:extLst>
              <a:ext uri="{FF2B5EF4-FFF2-40B4-BE49-F238E27FC236}">
                <a16:creationId xmlns:a16="http://schemas.microsoft.com/office/drawing/2014/main" id="{FDC2649C-4155-4B83-816D-40FFF0990E34}"/>
              </a:ext>
            </a:extLst>
          </p:cNvPr>
          <p:cNvGrpSpPr/>
          <p:nvPr/>
        </p:nvGrpSpPr>
        <p:grpSpPr>
          <a:xfrm>
            <a:off x="8507258" y="3429001"/>
            <a:ext cx="2454585" cy="2454585"/>
            <a:chOff x="8507258" y="3429001"/>
            <a:chExt cx="2454585" cy="2454585"/>
          </a:xfrm>
        </p:grpSpPr>
        <p:sp>
          <p:nvSpPr>
            <p:cNvPr id="11" name="Partial Circle 10">
              <a:extLst>
                <a:ext uri="{FF2B5EF4-FFF2-40B4-BE49-F238E27FC236}">
                  <a16:creationId xmlns:a16="http://schemas.microsoft.com/office/drawing/2014/main" id="{B2E4E8B4-5AD6-4181-A8AA-3D617F76032B}"/>
                </a:ext>
              </a:extLst>
            </p:cNvPr>
            <p:cNvSpPr/>
            <p:nvPr/>
          </p:nvSpPr>
          <p:spPr>
            <a:xfrm>
              <a:off x="8507258" y="3429001"/>
              <a:ext cx="2454585" cy="2454585"/>
            </a:xfrm>
            <a:prstGeom prst="pie">
              <a:avLst>
                <a:gd name="adj1" fmla="val 18783779"/>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8" name="Group 27">
              <a:extLst>
                <a:ext uri="{FF2B5EF4-FFF2-40B4-BE49-F238E27FC236}">
                  <a16:creationId xmlns:a16="http://schemas.microsoft.com/office/drawing/2014/main" id="{C7ECE427-0D02-4178-BEC1-B82F1D86D684}"/>
                </a:ext>
              </a:extLst>
            </p:cNvPr>
            <p:cNvGrpSpPr/>
            <p:nvPr/>
          </p:nvGrpSpPr>
          <p:grpSpPr>
            <a:xfrm>
              <a:off x="8959843" y="4656293"/>
              <a:ext cx="1549413" cy="850584"/>
              <a:chOff x="1356578" y="4198250"/>
              <a:chExt cx="1549413" cy="850584"/>
            </a:xfrm>
          </p:grpSpPr>
          <p:sp>
            <p:nvSpPr>
              <p:cNvPr id="29" name="TextBox 28">
                <a:extLst>
                  <a:ext uri="{FF2B5EF4-FFF2-40B4-BE49-F238E27FC236}">
                    <a16:creationId xmlns:a16="http://schemas.microsoft.com/office/drawing/2014/main" id="{CCD1E928-F5FE-443B-8396-D8EB4BBC5574}"/>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85%</a:t>
                </a:r>
              </a:p>
            </p:txBody>
          </p:sp>
          <p:sp>
            <p:nvSpPr>
              <p:cNvPr id="30" name="TextBox 29">
                <a:extLst>
                  <a:ext uri="{FF2B5EF4-FFF2-40B4-BE49-F238E27FC236}">
                    <a16:creationId xmlns:a16="http://schemas.microsoft.com/office/drawing/2014/main" id="{F00E0565-DB2D-4F19-A9F2-F8DF6EE92E5B}"/>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6" name="Group 5">
            <a:extLst>
              <a:ext uri="{FF2B5EF4-FFF2-40B4-BE49-F238E27FC236}">
                <a16:creationId xmlns:a16="http://schemas.microsoft.com/office/drawing/2014/main" id="{602FD2AC-C2C0-4A9B-B53F-1A205A2BC4D8}"/>
              </a:ext>
            </a:extLst>
          </p:cNvPr>
          <p:cNvGrpSpPr/>
          <p:nvPr/>
        </p:nvGrpSpPr>
        <p:grpSpPr>
          <a:xfrm>
            <a:off x="439904" y="1801675"/>
            <a:ext cx="3128012" cy="1320455"/>
            <a:chOff x="439904" y="1801675"/>
            <a:chExt cx="3128012" cy="1320455"/>
          </a:xfrm>
        </p:grpSpPr>
        <p:sp>
          <p:nvSpPr>
            <p:cNvPr id="60" name="Rectangle 59">
              <a:extLst>
                <a:ext uri="{FF2B5EF4-FFF2-40B4-BE49-F238E27FC236}">
                  <a16:creationId xmlns:a16="http://schemas.microsoft.com/office/drawing/2014/main" id="{F846E123-A712-49B2-9C5B-14E08A70B8CB}"/>
                </a:ext>
              </a:extLst>
            </p:cNvPr>
            <p:cNvSpPr/>
            <p:nvPr/>
          </p:nvSpPr>
          <p:spPr>
            <a:xfrm>
              <a:off x="1481104" y="2588266"/>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1" name="Rectangle 60">
              <a:extLst>
                <a:ext uri="{FF2B5EF4-FFF2-40B4-BE49-F238E27FC236}">
                  <a16:creationId xmlns:a16="http://schemas.microsoft.com/office/drawing/2014/main" id="{1C09E5E1-B2B8-4195-A656-274B3835B5D9}"/>
                </a:ext>
              </a:extLst>
            </p:cNvPr>
            <p:cNvSpPr/>
            <p:nvPr/>
          </p:nvSpPr>
          <p:spPr>
            <a:xfrm>
              <a:off x="439904" y="1801675"/>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93F48C01-0796-44BA-A61E-77D31B7BC432}"/>
              </a:ext>
            </a:extLst>
          </p:cNvPr>
          <p:cNvGrpSpPr/>
          <p:nvPr/>
        </p:nvGrpSpPr>
        <p:grpSpPr>
          <a:xfrm>
            <a:off x="7551915" y="1175978"/>
            <a:ext cx="3128012" cy="1320455"/>
            <a:chOff x="7551915" y="1175978"/>
            <a:chExt cx="3128012" cy="1320455"/>
          </a:xfrm>
        </p:grpSpPr>
        <p:sp>
          <p:nvSpPr>
            <p:cNvPr id="62" name="Rectangle 61">
              <a:extLst>
                <a:ext uri="{FF2B5EF4-FFF2-40B4-BE49-F238E27FC236}">
                  <a16:creationId xmlns:a16="http://schemas.microsoft.com/office/drawing/2014/main" id="{70AD49A1-3F8A-4635-BD4E-4D851254F648}"/>
                </a:ext>
              </a:extLst>
            </p:cNvPr>
            <p:cNvSpPr/>
            <p:nvPr/>
          </p:nvSpPr>
          <p:spPr>
            <a:xfrm>
              <a:off x="7551915" y="1962569"/>
              <a:ext cx="208681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3" name="Rectangle 62">
              <a:extLst>
                <a:ext uri="{FF2B5EF4-FFF2-40B4-BE49-F238E27FC236}">
                  <a16:creationId xmlns:a16="http://schemas.microsoft.com/office/drawing/2014/main" id="{EF48EA6F-6921-4DB3-830E-E5495F10E894}"/>
                </a:ext>
              </a:extLst>
            </p:cNvPr>
            <p:cNvSpPr/>
            <p:nvPr/>
          </p:nvSpPr>
          <p:spPr>
            <a:xfrm>
              <a:off x="7551915" y="1175978"/>
              <a:ext cx="312801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 name="Group 8">
            <a:extLst>
              <a:ext uri="{FF2B5EF4-FFF2-40B4-BE49-F238E27FC236}">
                <a16:creationId xmlns:a16="http://schemas.microsoft.com/office/drawing/2014/main" id="{9D116F1C-298F-4BDF-94A3-1B6CFECB73CB}"/>
              </a:ext>
            </a:extLst>
          </p:cNvPr>
          <p:cNvGrpSpPr/>
          <p:nvPr/>
        </p:nvGrpSpPr>
        <p:grpSpPr>
          <a:xfrm>
            <a:off x="5173507" y="4178070"/>
            <a:ext cx="3128012" cy="1320455"/>
            <a:chOff x="5173507" y="4178070"/>
            <a:chExt cx="3128012" cy="1320455"/>
          </a:xfrm>
        </p:grpSpPr>
        <p:sp>
          <p:nvSpPr>
            <p:cNvPr id="64" name="Rectangle 63">
              <a:extLst>
                <a:ext uri="{FF2B5EF4-FFF2-40B4-BE49-F238E27FC236}">
                  <a16:creationId xmlns:a16="http://schemas.microsoft.com/office/drawing/2014/main" id="{BEE4B692-1AD6-4EE0-9D60-25731C9E88FA}"/>
                </a:ext>
              </a:extLst>
            </p:cNvPr>
            <p:cNvSpPr/>
            <p:nvPr/>
          </p:nvSpPr>
          <p:spPr>
            <a:xfrm>
              <a:off x="6214707" y="4964661"/>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61673266-DF2A-4500-B990-A16C20C2732E}"/>
                </a:ext>
              </a:extLst>
            </p:cNvPr>
            <p:cNvSpPr/>
            <p:nvPr/>
          </p:nvSpPr>
          <p:spPr>
            <a:xfrm>
              <a:off x="5173507" y="4178070"/>
              <a:ext cx="3128012" cy="975332"/>
            </a:xfrm>
            <a:prstGeom prst="rect">
              <a:avLst/>
            </a:prstGeom>
          </p:spPr>
          <p:txBody>
            <a:bodyPr wrap="square">
              <a:spAutoFit/>
            </a:bodyPr>
            <a:lstStyle/>
            <a:p>
              <a:pPr algn="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03</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12" name="Picture Placeholder 11">
            <a:extLst>
              <a:ext uri="{FF2B5EF4-FFF2-40B4-BE49-F238E27FC236}">
                <a16:creationId xmlns:a16="http://schemas.microsoft.com/office/drawing/2014/main" id="{2FBBC6FB-3963-4153-8390-4CDC01509A48}"/>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9DF138BD-1399-47CC-8CD1-1C1EAD164FAB}"/>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2476A531-5582-4769-8194-4FF846DEF14A}"/>
              </a:ext>
            </a:extLst>
          </p:cNvPr>
          <p:cNvSpPr>
            <a:spLocks noGrp="1"/>
          </p:cNvSpPr>
          <p:nvPr>
            <p:ph type="pic" sz="quarter" idx="13"/>
          </p:nvPr>
        </p:nvSpPr>
        <p:spPr/>
      </p:sp>
    </p:spTree>
    <p:extLst>
      <p:ext uri="{BB962C8B-B14F-4D97-AF65-F5344CB8AC3E}">
        <p14:creationId xmlns:p14="http://schemas.microsoft.com/office/powerpoint/2010/main" val="310617234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9"/>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70"/>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
                                        </p:tgtEl>
                                        <p:attrNameLst>
                                          <p:attrName>style.visibility</p:attrName>
                                        </p:attrNameLst>
                                      </p:cBhvr>
                                      <p:to>
                                        <p:strVal val="visible"/>
                                      </p:to>
                                    </p:set>
                                    <p:animEffect transition="in" filter="strips(downLeft)">
                                      <p:cBhvr>
                                        <p:cTn id="17" dur="500"/>
                                        <p:tgtEl>
                                          <p:spTgt spid="2"/>
                                        </p:tgtEl>
                                      </p:cBhvr>
                                    </p:animEffect>
                                  </p:childTnLst>
                                </p:cTn>
                              </p:par>
                              <p:par>
                                <p:cTn id="18" presetID="6" presetClass="emph" presetSubtype="0" accel="52000" decel="48000" autoRev="1" fill="hold" nodeType="withEffect">
                                  <p:stCondLst>
                                    <p:cond delay="250"/>
                                  </p:stCondLst>
                                  <p:childTnLst>
                                    <p:animScale>
                                      <p:cBhvr>
                                        <p:cTn id="19" dur="500" fill="hold"/>
                                        <p:tgtEl>
                                          <p:spTgt spid="2"/>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500"/>
                                  </p:stCondLst>
                                  <p:childTnLst>
                                    <p:animScale>
                                      <p:cBhvr>
                                        <p:cTn id="24" dur="500" fill="hold"/>
                                        <p:tgtEl>
                                          <p:spTgt spid="3"/>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nodeType="withEffect">
                                  <p:stCondLst>
                                    <p:cond delay="7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9"/>
                                        </p:tgtEl>
                                        <p:attrNameLst>
                                          <p:attrName>style.visibility</p:attrName>
                                        </p:attrNameLst>
                                      </p:cBhvr>
                                      <p:to>
                                        <p:strVal val="visible"/>
                                      </p:to>
                                    </p:set>
                                    <p:animEffect transition="in" filter="strips(downLeft)">
                                      <p:cBhvr>
                                        <p:cTn id="32" dur="500"/>
                                        <p:tgtEl>
                                          <p:spTgt spid="59"/>
                                        </p:tgtEl>
                                      </p:cBhvr>
                                    </p:animEffect>
                                  </p:childTnLst>
                                </p:cTn>
                              </p:par>
                              <p:par>
                                <p:cTn id="33" presetID="6" presetClass="emph" presetSubtype="0" accel="52000" decel="48000" autoRev="1" fill="hold" nodeType="withEffect">
                                  <p:stCondLst>
                                    <p:cond delay="500"/>
                                  </p:stCondLst>
                                  <p:childTnLst>
                                    <p:animScale>
                                      <p:cBhvr>
                                        <p:cTn id="34" dur="500" fill="hold"/>
                                        <p:tgtEl>
                                          <p:spTgt spid="59"/>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58"/>
                                        </p:tgtEl>
                                        <p:attrNameLst>
                                          <p:attrName>style.visibility</p:attrName>
                                        </p:attrNameLst>
                                      </p:cBhvr>
                                      <p:to>
                                        <p:strVal val="visible"/>
                                      </p:to>
                                    </p:set>
                                    <p:animEffect transition="in" filter="strips(downLeft)">
                                      <p:cBhvr>
                                        <p:cTn id="37" dur="500"/>
                                        <p:tgtEl>
                                          <p:spTgt spid="58"/>
                                        </p:tgtEl>
                                      </p:cBhvr>
                                    </p:animEffect>
                                  </p:childTnLst>
                                </p:cTn>
                              </p:par>
                              <p:par>
                                <p:cTn id="38" presetID="6" presetClass="emph" presetSubtype="0" accel="52000" decel="48000" autoRev="1" fill="hold" nodeType="withEffect">
                                  <p:stCondLst>
                                    <p:cond delay="750"/>
                                  </p:stCondLst>
                                  <p:childTnLst>
                                    <p:animScale>
                                      <p:cBhvr>
                                        <p:cTn id="39" dur="500" fill="hold"/>
                                        <p:tgtEl>
                                          <p:spTgt spid="58"/>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57"/>
                                        </p:tgtEl>
                                        <p:attrNameLst>
                                          <p:attrName>style.visibility</p:attrName>
                                        </p:attrNameLst>
                                      </p:cBhvr>
                                      <p:to>
                                        <p:strVal val="visible"/>
                                      </p:to>
                                    </p:set>
                                    <p:animEffect transition="in" filter="strips(downLeft)">
                                      <p:cBhvr>
                                        <p:cTn id="42" dur="500"/>
                                        <p:tgtEl>
                                          <p:spTgt spid="57"/>
                                        </p:tgtEl>
                                      </p:cBhvr>
                                    </p:animEffect>
                                  </p:childTnLst>
                                </p:cTn>
                              </p:par>
                              <p:par>
                                <p:cTn id="43" presetID="6" presetClass="emph" presetSubtype="0" accel="52000" decel="48000" autoRev="1" fill="hold" nodeType="withEffect">
                                  <p:stCondLst>
                                    <p:cond delay="1000"/>
                                  </p:stCondLst>
                                  <p:childTnLst>
                                    <p:animScale>
                                      <p:cBhvr>
                                        <p:cTn id="44" dur="500" fill="hold"/>
                                        <p:tgtEl>
                                          <p:spTgt spid="57"/>
                                        </p:tgtEl>
                                      </p:cBhvr>
                                      <p:by x="120000" y="120000"/>
                                    </p:animScale>
                                  </p:childTnLst>
                                </p:cTn>
                              </p:par>
                              <p:par>
                                <p:cTn id="45" presetID="18" presetClass="entr" presetSubtype="1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strips(downLeft)">
                                      <p:cBhvr>
                                        <p:cTn id="47" dur="500"/>
                                        <p:tgtEl>
                                          <p:spTgt spid="6"/>
                                        </p:tgtEl>
                                      </p:cBhvr>
                                    </p:animEffect>
                                  </p:childTnLst>
                                </p:cTn>
                              </p:par>
                              <p:par>
                                <p:cTn id="48" presetID="6" presetClass="emph" presetSubtype="0" accel="52000" decel="48000" autoRev="1" fill="hold" nodeType="withEffect">
                                  <p:stCondLst>
                                    <p:cond delay="0"/>
                                  </p:stCondLst>
                                  <p:childTnLst>
                                    <p:animScale>
                                      <p:cBhvr>
                                        <p:cTn id="49" dur="500" fill="hold"/>
                                        <p:tgtEl>
                                          <p:spTgt spid="6"/>
                                        </p:tgtEl>
                                      </p:cBhvr>
                                      <p:by x="120000" y="120000"/>
                                    </p:animScale>
                                  </p:childTnLst>
                                </p:cTn>
                              </p:par>
                              <p:par>
                                <p:cTn id="50" presetID="18" presetClass="entr" presetSubtype="12" fill="hold" nodeType="withEffect">
                                  <p:stCondLst>
                                    <p:cond delay="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250"/>
                                  </p:stCondLst>
                                  <p:childTnLst>
                                    <p:animScale>
                                      <p:cBhvr>
                                        <p:cTn id="54" dur="500" fill="hold"/>
                                        <p:tgtEl>
                                          <p:spTgt spid="7"/>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9"/>
                                        </p:tgtEl>
                                        <p:attrNameLst>
                                          <p:attrName>style.visibility</p:attrName>
                                        </p:attrNameLst>
                                      </p:cBhvr>
                                      <p:to>
                                        <p:strVal val="visible"/>
                                      </p:to>
                                    </p:set>
                                    <p:animEffect transition="in" filter="strips(downLeft)">
                                      <p:cBhvr>
                                        <p:cTn id="57" dur="500"/>
                                        <p:tgtEl>
                                          <p:spTgt spid="9"/>
                                        </p:tgtEl>
                                      </p:cBhvr>
                                    </p:animEffect>
                                  </p:childTnLst>
                                </p:cTn>
                              </p:par>
                              <p:par>
                                <p:cTn id="58" presetID="6" presetClass="emph" presetSubtype="0" accel="52000" decel="48000" autoRev="1" fill="hold" nodeType="withEffect">
                                  <p:stCondLst>
                                    <p:cond delay="500"/>
                                  </p:stCondLst>
                                  <p:childTnLst>
                                    <p:animScale>
                                      <p:cBhvr>
                                        <p:cTn id="5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69" grpId="0" animBg="1"/>
      <p:bldP spid="69"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61302BC-A86E-4F56-853B-641F7BD67D50}"/>
              </a:ext>
            </a:extLst>
          </p:cNvPr>
          <p:cNvSpPr/>
          <p:nvPr/>
        </p:nvSpPr>
        <p:spPr>
          <a:xfrm>
            <a:off x="1136711"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9" name="Rectangle 8">
            <a:extLst>
              <a:ext uri="{FF2B5EF4-FFF2-40B4-BE49-F238E27FC236}">
                <a16:creationId xmlns:a16="http://schemas.microsoft.com/office/drawing/2014/main" id="{17EB8FF4-05E0-4FF4-BB9B-B7946A2D35F1}"/>
              </a:ext>
            </a:extLst>
          </p:cNvPr>
          <p:cNvSpPr/>
          <p:nvPr/>
        </p:nvSpPr>
        <p:spPr>
          <a:xfrm>
            <a:off x="1136710"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6" name="Rectangle: Rounded Corners 5">
            <a:extLst>
              <a:ext uri="{FF2B5EF4-FFF2-40B4-BE49-F238E27FC236}">
                <a16:creationId xmlns:a16="http://schemas.microsoft.com/office/drawing/2014/main" id="{C0AA79FF-69F5-484F-B146-B76E424D8621}"/>
              </a:ext>
            </a:extLst>
          </p:cNvPr>
          <p:cNvSpPr/>
          <p:nvPr/>
        </p:nvSpPr>
        <p:spPr>
          <a:xfrm>
            <a:off x="1197736"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7" name="Rectangle 6">
            <a:extLst>
              <a:ext uri="{FF2B5EF4-FFF2-40B4-BE49-F238E27FC236}">
                <a16:creationId xmlns:a16="http://schemas.microsoft.com/office/drawing/2014/main" id="{60B0A776-6743-4BBB-9766-88CA99E2AEFE}"/>
              </a:ext>
            </a:extLst>
          </p:cNvPr>
          <p:cNvSpPr/>
          <p:nvPr/>
        </p:nvSpPr>
        <p:spPr>
          <a:xfrm>
            <a:off x="1136709" y="4519790"/>
            <a:ext cx="4018281" cy="636328"/>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9475D138-067C-4E91-B9E4-9D5B8FD49E16}"/>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FB5AC79D-F75B-4D67-BA94-9FD3E61CAA3A}"/>
              </a:ext>
            </a:extLst>
          </p:cNvPr>
          <p:cNvSpPr>
            <a:spLocks noGrp="1"/>
          </p:cNvSpPr>
          <p:nvPr>
            <p:ph type="pic" sz="quarter" idx="12"/>
          </p:nvPr>
        </p:nvSpPr>
        <p:spPr/>
      </p:sp>
      <p:grpSp>
        <p:nvGrpSpPr>
          <p:cNvPr id="2" name="Group 1">
            <a:extLst>
              <a:ext uri="{FF2B5EF4-FFF2-40B4-BE49-F238E27FC236}">
                <a16:creationId xmlns:a16="http://schemas.microsoft.com/office/drawing/2014/main" id="{12E51348-5283-4C18-9E71-22B28733F069}"/>
              </a:ext>
            </a:extLst>
          </p:cNvPr>
          <p:cNvGrpSpPr/>
          <p:nvPr/>
        </p:nvGrpSpPr>
        <p:grpSpPr>
          <a:xfrm>
            <a:off x="8177335" y="2400301"/>
            <a:ext cx="2057400" cy="2057398"/>
            <a:chOff x="8177335" y="2400301"/>
            <a:chExt cx="2057400" cy="2057398"/>
          </a:xfrm>
        </p:grpSpPr>
        <p:sp>
          <p:nvSpPr>
            <p:cNvPr id="26" name="Oval 25">
              <a:extLst>
                <a:ext uri="{FF2B5EF4-FFF2-40B4-BE49-F238E27FC236}">
                  <a16:creationId xmlns:a16="http://schemas.microsoft.com/office/drawing/2014/main" id="{BF12B5C0-B70C-4358-BFD8-0EEF26650638}"/>
                </a:ext>
              </a:extLst>
            </p:cNvPr>
            <p:cNvSpPr/>
            <p:nvPr/>
          </p:nvSpPr>
          <p:spPr>
            <a:xfrm>
              <a:off x="8177335" y="2400301"/>
              <a:ext cx="2057400" cy="20573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7A0712B9-2521-4689-83E3-F5116AEF3B2F}"/>
                </a:ext>
              </a:extLst>
            </p:cNvPr>
            <p:cNvGrpSpPr/>
            <p:nvPr/>
          </p:nvGrpSpPr>
          <p:grpSpPr>
            <a:xfrm>
              <a:off x="8265027" y="2901399"/>
              <a:ext cx="1882016" cy="892320"/>
              <a:chOff x="4850192" y="2937559"/>
              <a:chExt cx="1882016" cy="892320"/>
            </a:xfrm>
          </p:grpSpPr>
          <p:sp>
            <p:nvSpPr>
              <p:cNvPr id="29" name="TextBox 28">
                <a:extLst>
                  <a:ext uri="{FF2B5EF4-FFF2-40B4-BE49-F238E27FC236}">
                    <a16:creationId xmlns:a16="http://schemas.microsoft.com/office/drawing/2014/main" id="{A88DA26A-FDAF-4640-9953-5455E3D3181E}"/>
                  </a:ext>
                </a:extLst>
              </p:cNvPr>
              <p:cNvSpPr txBox="1"/>
              <p:nvPr/>
            </p:nvSpPr>
            <p:spPr>
              <a:xfrm>
                <a:off x="4850192" y="2937559"/>
                <a:ext cx="1882016"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Hello!</a:t>
                </a:r>
              </a:p>
            </p:txBody>
          </p:sp>
          <p:sp>
            <p:nvSpPr>
              <p:cNvPr id="30" name="TextBox 29">
                <a:extLst>
                  <a:ext uri="{FF2B5EF4-FFF2-40B4-BE49-F238E27FC236}">
                    <a16:creationId xmlns:a16="http://schemas.microsoft.com/office/drawing/2014/main" id="{009C0D7A-EBAF-4C58-B0FD-D3B0F19ADCCD}"/>
                  </a:ext>
                </a:extLst>
              </p:cNvPr>
              <p:cNvSpPr txBox="1"/>
              <p:nvPr/>
            </p:nvSpPr>
            <p:spPr>
              <a:xfrm>
                <a:off x="4850192" y="3451377"/>
                <a:ext cx="1882016"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b="0" dirty="0">
                    <a:latin typeface="Gilroy Light" panose="00000400000000000000" charset="0"/>
                  </a:rPr>
                  <a:t>Do something</a:t>
                </a:r>
              </a:p>
            </p:txBody>
          </p:sp>
        </p:grpSp>
      </p:grpSp>
      <p:sp>
        <p:nvSpPr>
          <p:cNvPr id="23" name="TextBox 22">
            <a:extLst>
              <a:ext uri="{FF2B5EF4-FFF2-40B4-BE49-F238E27FC236}">
                <a16:creationId xmlns:a16="http://schemas.microsoft.com/office/drawing/2014/main" id="{BF6FCD3A-2BCD-450F-9467-13110A3D0028}"/>
              </a:ext>
            </a:extLst>
          </p:cNvPr>
          <p:cNvSpPr txBox="1"/>
          <p:nvPr/>
        </p:nvSpPr>
        <p:spPr>
          <a:xfrm>
            <a:off x="9610134" y="4149959"/>
            <a:ext cx="2027081" cy="19870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2177677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Shape 33">
            <a:extLst>
              <a:ext uri="{FF2B5EF4-FFF2-40B4-BE49-F238E27FC236}">
                <a16:creationId xmlns:a16="http://schemas.microsoft.com/office/drawing/2014/main" id="{CD80A53E-02AE-451A-92E7-18BBB105FB70}"/>
              </a:ext>
            </a:extLst>
          </p:cNvPr>
          <p:cNvSpPr/>
          <p:nvPr/>
        </p:nvSpPr>
        <p:spPr>
          <a:xfrm>
            <a:off x="3600983" y="-3039200"/>
            <a:ext cx="6861760" cy="5341180"/>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Single Corner Rounded 4">
            <a:extLst>
              <a:ext uri="{FF2B5EF4-FFF2-40B4-BE49-F238E27FC236}">
                <a16:creationId xmlns:a16="http://schemas.microsoft.com/office/drawing/2014/main" id="{9ABE303C-8229-421E-9BC8-21C78BC898C4}"/>
              </a:ext>
            </a:extLst>
          </p:cNvPr>
          <p:cNvSpPr/>
          <p:nvPr/>
        </p:nvSpPr>
        <p:spPr>
          <a:xfrm flipH="1">
            <a:off x="6814458" y="2782907"/>
            <a:ext cx="2688771" cy="4075093"/>
          </a:xfrm>
          <a:prstGeom prst="round1Rect">
            <a:avLst>
              <a:gd name="adj" fmla="val 3658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Single Corner Rounded 7">
            <a:extLst>
              <a:ext uri="{FF2B5EF4-FFF2-40B4-BE49-F238E27FC236}">
                <a16:creationId xmlns:a16="http://schemas.microsoft.com/office/drawing/2014/main" id="{0EA9F2BE-442C-4DB7-B302-430098F3D865}"/>
              </a:ext>
            </a:extLst>
          </p:cNvPr>
          <p:cNvSpPr/>
          <p:nvPr/>
        </p:nvSpPr>
        <p:spPr>
          <a:xfrm flipH="1">
            <a:off x="1436914" y="5181600"/>
            <a:ext cx="2688771" cy="1676400"/>
          </a:xfrm>
          <a:prstGeom prst="round1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994D433E-23AE-4D3C-A44D-21C3A24C51ED}"/>
              </a:ext>
            </a:extLst>
          </p:cNvPr>
          <p:cNvSpPr/>
          <p:nvPr/>
        </p:nvSpPr>
        <p:spPr>
          <a:xfrm>
            <a:off x="1798555" y="5688951"/>
            <a:ext cx="2127517" cy="830997"/>
          </a:xfrm>
          <a:prstGeom prst="rect">
            <a:avLst/>
          </a:prstGeom>
          <a:noFill/>
        </p:spPr>
        <p:txBody>
          <a:bodyPr wrap="square" rtlCol="0">
            <a:spAutoFit/>
          </a:bodyPr>
          <a:lstStyle/>
          <a:p>
            <a:r>
              <a:rPr lang="id-ID" sz="1600" dirty="0">
                <a:solidFill>
                  <a:schemeClr val="bg1"/>
                </a:solidFill>
                <a:latin typeface="Gilroy ExtraBold" panose="00000900000000000000" pitchFamily="50" charset="0"/>
              </a:rPr>
              <a:t>Lorem ipsum dolor sit amet, consectetuer</a:t>
            </a:r>
            <a:endParaRPr lang="en-US" sz="16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A4C26B81-015E-4A51-AFC4-14F544B66C83}"/>
              </a:ext>
            </a:extLst>
          </p:cNvPr>
          <p:cNvSpPr/>
          <p:nvPr/>
        </p:nvSpPr>
        <p:spPr>
          <a:xfrm>
            <a:off x="7031863" y="3429000"/>
            <a:ext cx="2280391" cy="830997"/>
          </a:xfrm>
          <a:prstGeom prst="rect">
            <a:avLst/>
          </a:prstGeom>
          <a:noFill/>
        </p:spPr>
        <p:txBody>
          <a:bodyPr wrap="square" rtlCol="0">
            <a:spAutoFit/>
          </a:bodyPr>
          <a:lstStyle/>
          <a:p>
            <a:r>
              <a:rPr lang="id-ID" sz="1600" dirty="0">
                <a:solidFill>
                  <a:schemeClr val="bg1"/>
                </a:solidFill>
                <a:latin typeface="Gilroy ExtraBold" panose="00000900000000000000" pitchFamily="50" charset="0"/>
              </a:rPr>
              <a:t>Lorem ipsum dolor sit amet, consectetuer adipiscing elit.</a:t>
            </a:r>
          </a:p>
        </p:txBody>
      </p:sp>
      <p:sp>
        <p:nvSpPr>
          <p:cNvPr id="31" name="TextBox 30">
            <a:extLst>
              <a:ext uri="{FF2B5EF4-FFF2-40B4-BE49-F238E27FC236}">
                <a16:creationId xmlns:a16="http://schemas.microsoft.com/office/drawing/2014/main" id="{971E5865-E80B-4A05-913B-E70A1BD1A37B}"/>
              </a:ext>
            </a:extLst>
          </p:cNvPr>
          <p:cNvSpPr txBox="1"/>
          <p:nvPr/>
        </p:nvSpPr>
        <p:spPr>
          <a:xfrm>
            <a:off x="7031863" y="4317147"/>
            <a:ext cx="2280391" cy="202350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400" b="0" dirty="0">
                <a:solidFill>
                  <a:schemeClr val="bg1"/>
                </a:solidFill>
                <a:latin typeface="Segoe UI" panose="020B0502040204020203" pitchFamily="34" charset="0"/>
                <a:cs typeface="Segoe UI" panose="020B0502040204020203" pitchFamily="34" charset="0"/>
              </a:rPr>
              <a:t>.</a:t>
            </a:r>
            <a:endParaRPr lang="id-ID" sz="1400" b="0" dirty="0">
              <a:solidFill>
                <a:schemeClr val="bg1"/>
              </a:solidFill>
              <a:latin typeface="Segoe UI" panose="020B0502040204020203" pitchFamily="34" charset="0"/>
              <a:cs typeface="Segoe UI" panose="020B0502040204020203" pitchFamily="34" charset="0"/>
            </a:endParaRPr>
          </a:p>
        </p:txBody>
      </p:sp>
      <p:sp>
        <p:nvSpPr>
          <p:cNvPr id="32" name="Rectangle 31">
            <a:extLst>
              <a:ext uri="{FF2B5EF4-FFF2-40B4-BE49-F238E27FC236}">
                <a16:creationId xmlns:a16="http://schemas.microsoft.com/office/drawing/2014/main" id="{07B6FE9D-08E6-4371-AD85-4F9F65A63025}"/>
              </a:ext>
            </a:extLst>
          </p:cNvPr>
          <p:cNvSpPr/>
          <p:nvPr/>
        </p:nvSpPr>
        <p:spPr>
          <a:xfrm>
            <a:off x="1269668" y="1676890"/>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33" name="Rectangle 32">
            <a:extLst>
              <a:ext uri="{FF2B5EF4-FFF2-40B4-BE49-F238E27FC236}">
                <a16:creationId xmlns:a16="http://schemas.microsoft.com/office/drawing/2014/main" id="{4A2C1391-FA19-4ED5-8878-08607FA32404}"/>
              </a:ext>
            </a:extLst>
          </p:cNvPr>
          <p:cNvSpPr/>
          <p:nvPr/>
        </p:nvSpPr>
        <p:spPr>
          <a:xfrm>
            <a:off x="1269668" y="120457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38BCCFD7-5FBE-4543-A1A9-3CAB08BB4644}"/>
              </a:ext>
            </a:extLst>
          </p:cNvPr>
          <p:cNvSpPr>
            <a:spLocks noGrp="1"/>
          </p:cNvSpPr>
          <p:nvPr>
            <p:ph type="pic" sz="quarter" idx="12"/>
          </p:nvPr>
        </p:nvSpPr>
        <p:spPr/>
      </p:sp>
      <p:sp>
        <p:nvSpPr>
          <p:cNvPr id="6" name="Picture Placeholder 5">
            <a:extLst>
              <a:ext uri="{FF2B5EF4-FFF2-40B4-BE49-F238E27FC236}">
                <a16:creationId xmlns:a16="http://schemas.microsoft.com/office/drawing/2014/main" id="{C7F3C18D-E9D5-44A4-A7F1-264FE842D1B1}"/>
              </a:ext>
            </a:extLst>
          </p:cNvPr>
          <p:cNvSpPr>
            <a:spLocks noGrp="1"/>
          </p:cNvSpPr>
          <p:nvPr>
            <p:ph type="pic" sz="quarter" idx="14"/>
          </p:nvPr>
        </p:nvSpPr>
        <p:spPr/>
      </p:sp>
    </p:spTree>
    <p:extLst>
      <p:ext uri="{BB962C8B-B14F-4D97-AF65-F5344CB8AC3E}">
        <p14:creationId xmlns:p14="http://schemas.microsoft.com/office/powerpoint/2010/main" val="12949883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14:bounceEnd="67000">
                                          <p:cBhvr additive="base">
                                            <p:cTn id="12"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14:bounceEnd="67000">
                                          <p:cBhvr additive="base">
                                            <p:cTn id="16"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1000" fill="hold"/>
                                            <p:tgtEl>
                                              <p:spTgt spid="32"/>
                                            </p:tgtEl>
                                            <p:attrNameLst>
                                              <p:attrName>ppt_x</p:attrName>
                                            </p:attrNameLst>
                                          </p:cBhvr>
                                          <p:tavLst>
                                            <p:tav tm="0">
                                              <p:val>
                                                <p:strVal val="#ppt_x"/>
                                              </p:val>
                                            </p:tav>
                                            <p:tav tm="100000">
                                              <p:val>
                                                <p:strVal val="#ppt_x"/>
                                              </p:val>
                                            </p:tav>
                                          </p:tavLst>
                                        </p:anim>
                                        <p:anim calcmode="lin" valueType="num">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750" fill="hold"/>
                                            <p:tgtEl>
                                              <p:spTgt spid="33"/>
                                            </p:tgtEl>
                                            <p:attrNameLst>
                                              <p:attrName>ppt_x</p:attrName>
                                            </p:attrNameLst>
                                          </p:cBhvr>
                                          <p:tavLst>
                                            <p:tav tm="0">
                                              <p:val>
                                                <p:strVal val="#ppt_x"/>
                                              </p:val>
                                            </p:tav>
                                            <p:tav tm="100000">
                                              <p:val>
                                                <p:strVal val="#ppt_x"/>
                                              </p:val>
                                            </p:tav>
                                          </p:tavLst>
                                        </p:anim>
                                        <p:anim calcmode="lin" valueType="num">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Shape 29">
            <a:extLst>
              <a:ext uri="{FF2B5EF4-FFF2-40B4-BE49-F238E27FC236}">
                <a16:creationId xmlns:a16="http://schemas.microsoft.com/office/drawing/2014/main" id="{36BB1A10-273F-400D-B021-78ECD87CFAE8}"/>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1" name="Freeform: Shape 30">
            <a:extLst>
              <a:ext uri="{FF2B5EF4-FFF2-40B4-BE49-F238E27FC236}">
                <a16:creationId xmlns:a16="http://schemas.microsoft.com/office/drawing/2014/main" id="{244A1F65-7F91-4430-B115-2DDABD79BC02}"/>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2" name="Freeform: Shape 31">
            <a:extLst>
              <a:ext uri="{FF2B5EF4-FFF2-40B4-BE49-F238E27FC236}">
                <a16:creationId xmlns:a16="http://schemas.microsoft.com/office/drawing/2014/main" id="{9B065692-C99E-4788-9821-D744E8509CF4}"/>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Picture Placeholder 2">
            <a:extLst>
              <a:ext uri="{FF2B5EF4-FFF2-40B4-BE49-F238E27FC236}">
                <a16:creationId xmlns:a16="http://schemas.microsoft.com/office/drawing/2014/main" id="{354B867A-154D-46F8-8F96-F48444282088}"/>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699DE468-D862-4F4D-BD2F-53CF9CBADAEC}"/>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C9FA562C-AD81-4EF7-8B20-BA027B31288D}"/>
              </a:ext>
            </a:extLst>
          </p:cNvPr>
          <p:cNvSpPr>
            <a:spLocks noGrp="1"/>
          </p:cNvSpPr>
          <p:nvPr>
            <p:ph type="pic" sz="quarter" idx="14"/>
          </p:nvPr>
        </p:nvSpPr>
        <p:spPr/>
      </p:sp>
      <p:grpSp>
        <p:nvGrpSpPr>
          <p:cNvPr id="14" name="Group 13">
            <a:extLst>
              <a:ext uri="{FF2B5EF4-FFF2-40B4-BE49-F238E27FC236}">
                <a16:creationId xmlns:a16="http://schemas.microsoft.com/office/drawing/2014/main" id="{2FE919BC-6844-46F8-B1F7-EA4C89F930B6}"/>
              </a:ext>
            </a:extLst>
          </p:cNvPr>
          <p:cNvGrpSpPr/>
          <p:nvPr/>
        </p:nvGrpSpPr>
        <p:grpSpPr>
          <a:xfrm flipH="1">
            <a:off x="2933701" y="4676777"/>
            <a:ext cx="4686300" cy="13716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15" name="Rectangle: Rounded Corners 14">
              <a:extLst>
                <a:ext uri="{FF2B5EF4-FFF2-40B4-BE49-F238E27FC236}">
                  <a16:creationId xmlns:a16="http://schemas.microsoft.com/office/drawing/2014/main" id="{AF091438-BFC6-4143-BB6C-FB26665BA303}"/>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Diagonal Corners Rounded 15">
              <a:extLst>
                <a:ext uri="{FF2B5EF4-FFF2-40B4-BE49-F238E27FC236}">
                  <a16:creationId xmlns:a16="http://schemas.microsoft.com/office/drawing/2014/main" id="{6C0EDFE0-3855-4F39-9657-E4AB5F2AE7FC}"/>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F386273C-A550-4EA7-9E94-1F28A4EF2BB8}"/>
              </a:ext>
            </a:extLst>
          </p:cNvPr>
          <p:cNvSpPr txBox="1"/>
          <p:nvPr/>
        </p:nvSpPr>
        <p:spPr>
          <a:xfrm>
            <a:off x="3347743" y="5013969"/>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en-US" sz="1600" b="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a:t>
            </a:r>
          </a:p>
        </p:txBody>
      </p:sp>
      <p:sp>
        <p:nvSpPr>
          <p:cNvPr id="53" name="Rectangle: Rounded Corners 52">
            <a:extLst>
              <a:ext uri="{FF2B5EF4-FFF2-40B4-BE49-F238E27FC236}">
                <a16:creationId xmlns:a16="http://schemas.microsoft.com/office/drawing/2014/main" id="{E78C1656-A999-43E3-9855-847BEA8A8662}"/>
              </a:ext>
            </a:extLst>
          </p:cNvPr>
          <p:cNvSpPr/>
          <p:nvPr/>
        </p:nvSpPr>
        <p:spPr>
          <a:xfrm>
            <a:off x="5969045" y="4474883"/>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3</a:t>
            </a:r>
          </a:p>
        </p:txBody>
      </p:sp>
      <p:grpSp>
        <p:nvGrpSpPr>
          <p:cNvPr id="11" name="Group 10">
            <a:extLst>
              <a:ext uri="{FF2B5EF4-FFF2-40B4-BE49-F238E27FC236}">
                <a16:creationId xmlns:a16="http://schemas.microsoft.com/office/drawing/2014/main" id="{8F9B9643-A47A-4CDA-B5AA-91ADE7CCDC06}"/>
              </a:ext>
            </a:extLst>
          </p:cNvPr>
          <p:cNvGrpSpPr/>
          <p:nvPr/>
        </p:nvGrpSpPr>
        <p:grpSpPr>
          <a:xfrm>
            <a:off x="4572000" y="2743200"/>
            <a:ext cx="4686300" cy="1371600"/>
            <a:chOff x="1495425" y="1362075"/>
            <a:chExt cx="4686300" cy="1371600"/>
          </a:xfrm>
          <a:solidFill>
            <a:schemeClr val="bg1"/>
          </a:solidFill>
          <a:effectLst>
            <a:outerShdw blurRad="889000" dist="647700" dir="2700000" sx="93000" sy="93000" algn="tl" rotWithShape="0">
              <a:prstClr val="black">
                <a:alpha val="19000"/>
              </a:prstClr>
            </a:outerShdw>
          </a:effectLst>
        </p:grpSpPr>
        <p:sp>
          <p:nvSpPr>
            <p:cNvPr id="8" name="Rectangle: Rounded Corners 7">
              <a:extLst>
                <a:ext uri="{FF2B5EF4-FFF2-40B4-BE49-F238E27FC236}">
                  <a16:creationId xmlns:a16="http://schemas.microsoft.com/office/drawing/2014/main" id="{373A0D36-4CC6-4499-9781-5F0208ACA0FF}"/>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Diagonal Corners Rounded 9">
              <a:extLst>
                <a:ext uri="{FF2B5EF4-FFF2-40B4-BE49-F238E27FC236}">
                  <a16:creationId xmlns:a16="http://schemas.microsoft.com/office/drawing/2014/main" id="{E9040DD6-0576-40F7-AB76-D5A326DD8CA4}"/>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Box 18">
            <a:extLst>
              <a:ext uri="{FF2B5EF4-FFF2-40B4-BE49-F238E27FC236}">
                <a16:creationId xmlns:a16="http://schemas.microsoft.com/office/drawing/2014/main" id="{4198A971-227B-4D9F-97B0-B3ADABEDF35E}"/>
              </a:ext>
            </a:extLst>
          </p:cNvPr>
          <p:cNvSpPr txBox="1"/>
          <p:nvPr/>
        </p:nvSpPr>
        <p:spPr>
          <a:xfrm>
            <a:off x="4986042" y="3080392"/>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en-US" sz="1600" b="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a:t>
            </a:r>
          </a:p>
        </p:txBody>
      </p:sp>
      <p:sp>
        <p:nvSpPr>
          <p:cNvPr id="52" name="Rectangle: Rounded Corners 51">
            <a:extLst>
              <a:ext uri="{FF2B5EF4-FFF2-40B4-BE49-F238E27FC236}">
                <a16:creationId xmlns:a16="http://schemas.microsoft.com/office/drawing/2014/main" id="{5C4C5BB5-24FD-4B97-BBB2-1BE6121774F6}"/>
              </a:ext>
            </a:extLst>
          </p:cNvPr>
          <p:cNvSpPr/>
          <p:nvPr/>
        </p:nvSpPr>
        <p:spPr>
          <a:xfrm>
            <a:off x="4572000" y="2541306"/>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2</a:t>
            </a:r>
          </a:p>
        </p:txBody>
      </p:sp>
      <p:grpSp>
        <p:nvGrpSpPr>
          <p:cNvPr id="25" name="Group 24">
            <a:extLst>
              <a:ext uri="{FF2B5EF4-FFF2-40B4-BE49-F238E27FC236}">
                <a16:creationId xmlns:a16="http://schemas.microsoft.com/office/drawing/2014/main" id="{C77CE2C7-FF93-42EC-8897-C4A81F919540}"/>
              </a:ext>
            </a:extLst>
          </p:cNvPr>
          <p:cNvGrpSpPr/>
          <p:nvPr/>
        </p:nvGrpSpPr>
        <p:grpSpPr>
          <a:xfrm flipH="1">
            <a:off x="2933701" y="809623"/>
            <a:ext cx="4686300" cy="13716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26" name="Rectangle: Rounded Corners 25">
              <a:extLst>
                <a:ext uri="{FF2B5EF4-FFF2-40B4-BE49-F238E27FC236}">
                  <a16:creationId xmlns:a16="http://schemas.microsoft.com/office/drawing/2014/main" id="{6A033C0F-1A08-4562-A6FF-B07A81EC40BB}"/>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Diagonal Corners Rounded 26">
              <a:extLst>
                <a:ext uri="{FF2B5EF4-FFF2-40B4-BE49-F238E27FC236}">
                  <a16:creationId xmlns:a16="http://schemas.microsoft.com/office/drawing/2014/main" id="{48F3F63D-A07E-4BDB-A4C5-41DD56FC923F}"/>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Box 27">
            <a:extLst>
              <a:ext uri="{FF2B5EF4-FFF2-40B4-BE49-F238E27FC236}">
                <a16:creationId xmlns:a16="http://schemas.microsoft.com/office/drawing/2014/main" id="{588A0909-CEDF-4A74-885C-FDAB8465F767}"/>
              </a:ext>
            </a:extLst>
          </p:cNvPr>
          <p:cNvSpPr txBox="1"/>
          <p:nvPr/>
        </p:nvSpPr>
        <p:spPr>
          <a:xfrm>
            <a:off x="3347743" y="1146815"/>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latin typeface="Gilroy ExtraBold" panose="00000900000000000000" charset="0"/>
              </a:rPr>
              <a:t>massa quis enim. Donec pede justo, fringilla vel.</a:t>
            </a:r>
          </a:p>
        </p:txBody>
      </p:sp>
      <p:sp>
        <p:nvSpPr>
          <p:cNvPr id="51" name="Rectangle: Rounded Corners 50">
            <a:extLst>
              <a:ext uri="{FF2B5EF4-FFF2-40B4-BE49-F238E27FC236}">
                <a16:creationId xmlns:a16="http://schemas.microsoft.com/office/drawing/2014/main" id="{98588433-89A3-448B-9CD0-F3101A6634AB}"/>
              </a:ext>
            </a:extLst>
          </p:cNvPr>
          <p:cNvSpPr/>
          <p:nvPr/>
        </p:nvSpPr>
        <p:spPr>
          <a:xfrm>
            <a:off x="5969045" y="607729"/>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1523717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1"/>
                                            </p:tgtEl>
                                          </p:cBhvr>
                                          <p:by x="75000" y="75000"/>
                                        </p:animScale>
                                      </p:childTnLst>
                                    </p:cTn>
                                  </p:par>
                                  <p:par>
                                    <p:cTn id="26" presetID="2" presetClass="entr" presetSubtype="1" accel="41000" fill="hold" nodeType="withEffect" p14:presetBounceEnd="67000">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14:bounceEnd="67000">
                                          <p:cBhvr additive="base">
                                            <p:cTn id="28" dur="12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14:presetBounceEnd="67000">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14:bounceEnd="67000">
                                          <p:cBhvr additive="base">
                                            <p:cTn id="32" dur="12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14:presetBounceEnd="67000">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14:bounceEnd="67000">
                                          <p:cBhvr additive="base">
                                            <p:cTn id="36" dur="12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1"/>
                                            </p:tgtEl>
                                          </p:cBhvr>
                                          <p:by x="75000" y="75000"/>
                                        </p:animScale>
                                      </p:childTnLst>
                                    </p:cTn>
                                  </p:par>
                                  <p:par>
                                    <p:cTn id="26" presetID="2" presetClass="entr" presetSubtype="1" accel="41000" fill="hold" nodeType="withEffect">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250" fill="hold"/>
                                            <p:tgtEl>
                                              <p:spTgt spid="25"/>
                                            </p:tgtEl>
                                            <p:attrNameLst>
                                              <p:attrName>ppt_x</p:attrName>
                                            </p:attrNameLst>
                                          </p:cBhvr>
                                          <p:tavLst>
                                            <p:tav tm="0">
                                              <p:val>
                                                <p:strVal val="#ppt_x"/>
                                              </p:val>
                                            </p:tav>
                                            <p:tav tm="100000">
                                              <p:val>
                                                <p:strVal val="#ppt_x"/>
                                              </p:val>
                                            </p:tav>
                                          </p:tavLst>
                                        </p:anim>
                                        <p:anim calcmode="lin" valueType="num">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250" fill="hold"/>
                                            <p:tgtEl>
                                              <p:spTgt spid="11"/>
                                            </p:tgtEl>
                                            <p:attrNameLst>
                                              <p:attrName>ppt_x</p:attrName>
                                            </p:attrNameLst>
                                          </p:cBhvr>
                                          <p:tavLst>
                                            <p:tav tm="0">
                                              <p:val>
                                                <p:strVal val="#ppt_x"/>
                                              </p:val>
                                            </p:tav>
                                            <p:tav tm="100000">
                                              <p:val>
                                                <p:strVal val="#ppt_x"/>
                                              </p:val>
                                            </p:tav>
                                          </p:tavLst>
                                        </p:anim>
                                        <p:anim calcmode="lin" valueType="num">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1250" fill="hold"/>
                                            <p:tgtEl>
                                              <p:spTgt spid="14"/>
                                            </p:tgtEl>
                                            <p:attrNameLst>
                                              <p:attrName>ppt_x</p:attrName>
                                            </p:attrNameLst>
                                          </p:cBhvr>
                                          <p:tavLst>
                                            <p:tav tm="0">
                                              <p:val>
                                                <p:strVal val="#ppt_x"/>
                                              </p:val>
                                            </p:tav>
                                            <p:tav tm="100000">
                                              <p:val>
                                                <p:strVal val="#ppt_x"/>
                                              </p:val>
                                            </p:tav>
                                          </p:tavLst>
                                        </p:anim>
                                        <p:anim calcmode="lin" valueType="num">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Freeform: Shape 120">
            <a:extLst>
              <a:ext uri="{FF2B5EF4-FFF2-40B4-BE49-F238E27FC236}">
                <a16:creationId xmlns:a16="http://schemas.microsoft.com/office/drawing/2014/main" id="{95B3822A-D20E-41B5-8089-4EF07D614AD5}"/>
              </a:ext>
            </a:extLst>
          </p:cNvPr>
          <p:cNvSpPr/>
          <p:nvPr/>
        </p:nvSpPr>
        <p:spPr>
          <a:xfrm>
            <a:off x="0" y="0"/>
            <a:ext cx="12192000" cy="6858000"/>
          </a:xfrm>
          <a:custGeom>
            <a:avLst/>
            <a:gdLst>
              <a:gd name="connsiteX0" fmla="*/ 12192000 w 12192000"/>
              <a:gd name="connsiteY0" fmla="*/ 2474563 h 6858000"/>
              <a:gd name="connsiteX1" fmla="*/ 12192000 w 12192000"/>
              <a:gd name="connsiteY1" fmla="*/ 6761726 h 6858000"/>
              <a:gd name="connsiteX2" fmla="*/ 12095725 w 12192000"/>
              <a:gd name="connsiteY2" fmla="*/ 6858000 h 6858000"/>
              <a:gd name="connsiteX3" fmla="*/ 9048340 w 12192000"/>
              <a:gd name="connsiteY3" fmla="*/ 6858000 h 6858000"/>
              <a:gd name="connsiteX4" fmla="*/ 9008758 w 12192000"/>
              <a:gd name="connsiteY4" fmla="*/ 6744836 h 6858000"/>
              <a:gd name="connsiteX5" fmla="*/ 9394471 w 12192000"/>
              <a:gd name="connsiteY5" fmla="*/ 5224969 h 6858000"/>
              <a:gd name="connsiteX6" fmla="*/ 11944050 w 12192000"/>
              <a:gd name="connsiteY6" fmla="*/ 2675394 h 6858000"/>
              <a:gd name="connsiteX7" fmla="*/ 12184442 w 12192000"/>
              <a:gd name="connsiteY7" fmla="*/ 2479030 h 6858000"/>
              <a:gd name="connsiteX8" fmla="*/ 7807183 w 12192000"/>
              <a:gd name="connsiteY8" fmla="*/ 2432831 h 6858000"/>
              <a:gd name="connsiteX9" fmla="*/ 8890753 w 12192000"/>
              <a:gd name="connsiteY9" fmla="*/ 2881660 h 6858000"/>
              <a:gd name="connsiteX10" fmla="*/ 8890753 w 12192000"/>
              <a:gd name="connsiteY10" fmla="*/ 5048802 h 6858000"/>
              <a:gd name="connsiteX11" fmla="*/ 7081555 w 12192000"/>
              <a:gd name="connsiteY11" fmla="*/ 6858000 h 6858000"/>
              <a:gd name="connsiteX12" fmla="*/ 3765590 w 12192000"/>
              <a:gd name="connsiteY12" fmla="*/ 6858000 h 6858000"/>
              <a:gd name="connsiteX13" fmla="*/ 3753257 w 12192000"/>
              <a:gd name="connsiteY13" fmla="*/ 6807487 h 6858000"/>
              <a:gd name="connsiteX14" fmla="*/ 4174036 w 12192000"/>
              <a:gd name="connsiteY14" fmla="*/ 5431236 h 6858000"/>
              <a:gd name="connsiteX15" fmla="*/ 6723611 w 12192000"/>
              <a:gd name="connsiteY15" fmla="*/ 2881660 h 6858000"/>
              <a:gd name="connsiteX16" fmla="*/ 7807183 w 12192000"/>
              <a:gd name="connsiteY16" fmla="*/ 2432831 h 6858000"/>
              <a:gd name="connsiteX17" fmla="*/ 2956787 w 12192000"/>
              <a:gd name="connsiteY17" fmla="*/ 2269054 h 6858000"/>
              <a:gd name="connsiteX18" fmla="*/ 4040359 w 12192000"/>
              <a:gd name="connsiteY18" fmla="*/ 2717884 h 6858000"/>
              <a:gd name="connsiteX19" fmla="*/ 4040359 w 12192000"/>
              <a:gd name="connsiteY19" fmla="*/ 4885026 h 6858000"/>
              <a:gd name="connsiteX20" fmla="*/ 2067384 w 12192000"/>
              <a:gd name="connsiteY20" fmla="*/ 6858000 h 6858000"/>
              <a:gd name="connsiteX21" fmla="*/ 0 w 12192000"/>
              <a:gd name="connsiteY21" fmla="*/ 6858000 h 6858000"/>
              <a:gd name="connsiteX22" fmla="*/ 0 w 12192000"/>
              <a:gd name="connsiteY22" fmla="*/ 4591098 h 6858000"/>
              <a:gd name="connsiteX23" fmla="*/ 1873216 w 12192000"/>
              <a:gd name="connsiteY23" fmla="*/ 2717884 h 6858000"/>
              <a:gd name="connsiteX24" fmla="*/ 2956787 w 12192000"/>
              <a:gd name="connsiteY24" fmla="*/ 2269054 h 6858000"/>
              <a:gd name="connsiteX25" fmla="*/ 9605270 w 12192000"/>
              <a:gd name="connsiteY25" fmla="*/ 0 h 6858000"/>
              <a:gd name="connsiteX26" fmla="*/ 12192000 w 12192000"/>
              <a:gd name="connsiteY26" fmla="*/ 0 h 6858000"/>
              <a:gd name="connsiteX27" fmla="*/ 12192000 w 12192000"/>
              <a:gd name="connsiteY27" fmla="*/ 1747555 h 6858000"/>
              <a:gd name="connsiteX28" fmla="*/ 11412888 w 12192000"/>
              <a:gd name="connsiteY28" fmla="*/ 2526667 h 6858000"/>
              <a:gd name="connsiteX29" fmla="*/ 9245746 w 12192000"/>
              <a:gd name="connsiteY29" fmla="*/ 2526667 h 6858000"/>
              <a:gd name="connsiteX30" fmla="*/ 9245746 w 12192000"/>
              <a:gd name="connsiteY30" fmla="*/ 359524 h 6858000"/>
              <a:gd name="connsiteX31" fmla="*/ 4591101 w 12192000"/>
              <a:gd name="connsiteY31" fmla="*/ 0 h 6858000"/>
              <a:gd name="connsiteX32" fmla="*/ 8925384 w 12192000"/>
              <a:gd name="connsiteY32" fmla="*/ 0 h 6858000"/>
              <a:gd name="connsiteX33" fmla="*/ 6547445 w 12192000"/>
              <a:gd name="connsiteY33" fmla="*/ 2377941 h 6858000"/>
              <a:gd name="connsiteX34" fmla="*/ 4380303 w 12192000"/>
              <a:gd name="connsiteY34" fmla="*/ 2377942 h 6858000"/>
              <a:gd name="connsiteX35" fmla="*/ 4380305 w 12192000"/>
              <a:gd name="connsiteY35" fmla="*/ 210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2000" h="6858000">
                <a:moveTo>
                  <a:pt x="12192000" y="2474563"/>
                </a:moveTo>
                <a:lnTo>
                  <a:pt x="12192000" y="6761726"/>
                </a:lnTo>
                <a:lnTo>
                  <a:pt x="12095725" y="6858000"/>
                </a:lnTo>
                <a:lnTo>
                  <a:pt x="9048340" y="6858000"/>
                </a:lnTo>
                <a:lnTo>
                  <a:pt x="9008758" y="6744836"/>
                </a:lnTo>
                <a:cubicBezTo>
                  <a:pt x="8854473" y="6223568"/>
                  <a:pt x="8983044" y="5636397"/>
                  <a:pt x="9394471" y="5224969"/>
                </a:cubicBezTo>
                <a:lnTo>
                  <a:pt x="11944050" y="2675394"/>
                </a:lnTo>
                <a:cubicBezTo>
                  <a:pt x="12018855" y="2600588"/>
                  <a:pt x="12099470" y="2535133"/>
                  <a:pt x="12184442" y="2479030"/>
                </a:cubicBezTo>
                <a:close/>
                <a:moveTo>
                  <a:pt x="7807183" y="2432831"/>
                </a:moveTo>
                <a:cubicBezTo>
                  <a:pt x="8199358" y="2432831"/>
                  <a:pt x="8591533" y="2582441"/>
                  <a:pt x="8890753" y="2881660"/>
                </a:cubicBezTo>
                <a:cubicBezTo>
                  <a:pt x="9489193" y="3480100"/>
                  <a:pt x="9489193" y="4450362"/>
                  <a:pt x="8890753" y="5048802"/>
                </a:cubicBezTo>
                <a:lnTo>
                  <a:pt x="7081555" y="6858000"/>
                </a:lnTo>
                <a:lnTo>
                  <a:pt x="3765590" y="6858000"/>
                </a:lnTo>
                <a:lnTo>
                  <a:pt x="3753257" y="6807487"/>
                </a:lnTo>
                <a:cubicBezTo>
                  <a:pt x="3659750" y="6324530"/>
                  <a:pt x="3800010" y="5805261"/>
                  <a:pt x="4174036" y="5431236"/>
                </a:cubicBezTo>
                <a:lnTo>
                  <a:pt x="6723611" y="2881660"/>
                </a:lnTo>
                <a:cubicBezTo>
                  <a:pt x="7022832" y="2582441"/>
                  <a:pt x="7415006" y="2432830"/>
                  <a:pt x="7807183" y="2432831"/>
                </a:cubicBezTo>
                <a:close/>
                <a:moveTo>
                  <a:pt x="2956787" y="2269054"/>
                </a:moveTo>
                <a:cubicBezTo>
                  <a:pt x="3348964" y="2269054"/>
                  <a:pt x="3741139" y="2418665"/>
                  <a:pt x="4040359" y="2717884"/>
                </a:cubicBezTo>
                <a:cubicBezTo>
                  <a:pt x="4638799" y="3316324"/>
                  <a:pt x="4638799" y="4286586"/>
                  <a:pt x="4040359" y="4885026"/>
                </a:cubicBezTo>
                <a:lnTo>
                  <a:pt x="2067384" y="6858000"/>
                </a:lnTo>
                <a:lnTo>
                  <a:pt x="0" y="6858000"/>
                </a:lnTo>
                <a:lnTo>
                  <a:pt x="0" y="4591098"/>
                </a:lnTo>
                <a:lnTo>
                  <a:pt x="1873216" y="2717884"/>
                </a:lnTo>
                <a:cubicBezTo>
                  <a:pt x="2172436" y="2418665"/>
                  <a:pt x="2564612" y="2269054"/>
                  <a:pt x="2956787" y="2269054"/>
                </a:cubicBezTo>
                <a:close/>
                <a:moveTo>
                  <a:pt x="9605270" y="0"/>
                </a:moveTo>
                <a:lnTo>
                  <a:pt x="12192000" y="0"/>
                </a:lnTo>
                <a:lnTo>
                  <a:pt x="12192000" y="1747555"/>
                </a:lnTo>
                <a:lnTo>
                  <a:pt x="11412888" y="2526667"/>
                </a:lnTo>
                <a:cubicBezTo>
                  <a:pt x="10814448" y="3125107"/>
                  <a:pt x="9844186" y="3125107"/>
                  <a:pt x="9245746" y="2526667"/>
                </a:cubicBezTo>
                <a:cubicBezTo>
                  <a:pt x="8647306" y="1928227"/>
                  <a:pt x="8647306" y="957964"/>
                  <a:pt x="9245746" y="359524"/>
                </a:cubicBezTo>
                <a:close/>
                <a:moveTo>
                  <a:pt x="4591101" y="0"/>
                </a:moveTo>
                <a:lnTo>
                  <a:pt x="8925384" y="0"/>
                </a:lnTo>
                <a:lnTo>
                  <a:pt x="6547445" y="2377941"/>
                </a:lnTo>
                <a:cubicBezTo>
                  <a:pt x="5949006" y="2976380"/>
                  <a:pt x="4978742" y="2976381"/>
                  <a:pt x="4380303" y="2377942"/>
                </a:cubicBezTo>
                <a:cubicBezTo>
                  <a:pt x="3781864" y="1779502"/>
                  <a:pt x="3781864" y="809239"/>
                  <a:pt x="4380305" y="210799"/>
                </a:cubicBezTo>
                <a:close/>
              </a:path>
            </a:pathLst>
          </a:custGeom>
          <a:gradFill>
            <a:gsLst>
              <a:gs pos="0">
                <a:schemeClr val="accent1">
                  <a:lumMod val="60000"/>
                  <a:lumOff val="40000"/>
                  <a:alpha val="78000"/>
                </a:schemeClr>
              </a:gs>
              <a:gs pos="32000">
                <a:schemeClr val="accent2">
                  <a:lumMod val="60000"/>
                  <a:lumOff val="40000"/>
                  <a:alpha val="78000"/>
                </a:schemeClr>
              </a:gs>
              <a:gs pos="67000">
                <a:schemeClr val="accent3">
                  <a:lumMod val="60000"/>
                  <a:lumOff val="40000"/>
                  <a:alpha val="78000"/>
                </a:schemeClr>
              </a:gs>
              <a:gs pos="100000">
                <a:schemeClr val="accent4">
                  <a:lumMod val="60000"/>
                  <a:lumOff val="40000"/>
                  <a:alpha val="78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Picture Placeholder 2">
            <a:extLst>
              <a:ext uri="{FF2B5EF4-FFF2-40B4-BE49-F238E27FC236}">
                <a16:creationId xmlns:a16="http://schemas.microsoft.com/office/drawing/2014/main" id="{09B543C5-C873-4C5E-9791-326D7B1FF322}"/>
              </a:ext>
            </a:extLst>
          </p:cNvPr>
          <p:cNvSpPr>
            <a:spLocks noGrp="1"/>
          </p:cNvSpPr>
          <p:nvPr>
            <p:ph type="pic" sz="quarter" idx="11"/>
          </p:nvPr>
        </p:nvSpPr>
        <p:spPr/>
      </p:sp>
      <p:grpSp>
        <p:nvGrpSpPr>
          <p:cNvPr id="50" name="Group 49">
            <a:extLst>
              <a:ext uri="{FF2B5EF4-FFF2-40B4-BE49-F238E27FC236}">
                <a16:creationId xmlns:a16="http://schemas.microsoft.com/office/drawing/2014/main" id="{D141AE8C-58A9-48CA-8C86-0FA2DD9F1442}"/>
              </a:ext>
            </a:extLst>
          </p:cNvPr>
          <p:cNvGrpSpPr/>
          <p:nvPr/>
        </p:nvGrpSpPr>
        <p:grpSpPr>
          <a:xfrm>
            <a:off x="3928435" y="831418"/>
            <a:ext cx="3969002" cy="1224643"/>
            <a:chOff x="6273408" y="4951928"/>
            <a:chExt cx="3969002" cy="1224643"/>
          </a:xfrm>
        </p:grpSpPr>
        <p:sp>
          <p:nvSpPr>
            <p:cNvPr id="46" name="Rectangle: Rounded Corners 45">
              <a:extLst>
                <a:ext uri="{FF2B5EF4-FFF2-40B4-BE49-F238E27FC236}">
                  <a16:creationId xmlns:a16="http://schemas.microsoft.com/office/drawing/2014/main" id="{521E877A-3E36-45D1-AA3B-DD5FA606BE3D}"/>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47" name="Straight Connector 46">
              <a:extLst>
                <a:ext uri="{FF2B5EF4-FFF2-40B4-BE49-F238E27FC236}">
                  <a16:creationId xmlns:a16="http://schemas.microsoft.com/office/drawing/2014/main" id="{F0AC989D-A366-4499-926F-96F6FCC57550}"/>
                </a:ext>
              </a:extLst>
            </p:cNvPr>
            <p:cNvCxnSpPr>
              <a:cxnSpLocks/>
            </p:cNvCxnSpPr>
            <p:nvPr/>
          </p:nvCxnSpPr>
          <p:spPr>
            <a:xfrm>
              <a:off x="6273408"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87A9A379-695C-4F9F-B10E-B8794B037AE6}"/>
                </a:ext>
              </a:extLst>
            </p:cNvPr>
            <p:cNvSpPr/>
            <p:nvPr/>
          </p:nvSpPr>
          <p:spPr>
            <a:xfrm>
              <a:off x="6628485"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49" name="Rectangle 48">
              <a:extLst>
                <a:ext uri="{FF2B5EF4-FFF2-40B4-BE49-F238E27FC236}">
                  <a16:creationId xmlns:a16="http://schemas.microsoft.com/office/drawing/2014/main" id="{0A0175CF-98BF-4FE9-BA5D-2DF85A715C72}"/>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2" name="Group 71">
            <a:extLst>
              <a:ext uri="{FF2B5EF4-FFF2-40B4-BE49-F238E27FC236}">
                <a16:creationId xmlns:a16="http://schemas.microsoft.com/office/drawing/2014/main" id="{CCF77127-6490-46A1-BA1B-214D296F8BC5}"/>
              </a:ext>
            </a:extLst>
          </p:cNvPr>
          <p:cNvGrpSpPr/>
          <p:nvPr/>
        </p:nvGrpSpPr>
        <p:grpSpPr>
          <a:xfrm>
            <a:off x="7107314" y="2154925"/>
            <a:ext cx="3969002" cy="1224643"/>
            <a:chOff x="6273408" y="4951928"/>
            <a:chExt cx="3969002" cy="1224643"/>
          </a:xfrm>
        </p:grpSpPr>
        <p:sp>
          <p:nvSpPr>
            <p:cNvPr id="73" name="Rectangle: Rounded Corners 72">
              <a:extLst>
                <a:ext uri="{FF2B5EF4-FFF2-40B4-BE49-F238E27FC236}">
                  <a16:creationId xmlns:a16="http://schemas.microsoft.com/office/drawing/2014/main" id="{516EB1B8-D1CE-40AA-9867-7198FCE3631B}"/>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74" name="Straight Connector 73">
              <a:extLst>
                <a:ext uri="{FF2B5EF4-FFF2-40B4-BE49-F238E27FC236}">
                  <a16:creationId xmlns:a16="http://schemas.microsoft.com/office/drawing/2014/main" id="{E68E6E65-1395-4C5D-AC5B-059B94ED6F1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0CD9CC9-A27F-4C93-9A98-961E5F0719B0}"/>
                </a:ext>
              </a:extLst>
            </p:cNvPr>
            <p:cNvSpPr/>
            <p:nvPr/>
          </p:nvSpPr>
          <p:spPr>
            <a:xfrm>
              <a:off x="6628485"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76" name="Rectangle 75">
              <a:extLst>
                <a:ext uri="{FF2B5EF4-FFF2-40B4-BE49-F238E27FC236}">
                  <a16:creationId xmlns:a16="http://schemas.microsoft.com/office/drawing/2014/main" id="{6F5A574C-92D8-446F-BD39-320A6806E17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7" name="Group 76">
            <a:extLst>
              <a:ext uri="{FF2B5EF4-FFF2-40B4-BE49-F238E27FC236}">
                <a16:creationId xmlns:a16="http://schemas.microsoft.com/office/drawing/2014/main" id="{C4520791-C6B4-4025-8AB6-812761FBE44B}"/>
              </a:ext>
            </a:extLst>
          </p:cNvPr>
          <p:cNvGrpSpPr/>
          <p:nvPr/>
        </p:nvGrpSpPr>
        <p:grpSpPr>
          <a:xfrm>
            <a:off x="6372520" y="3478432"/>
            <a:ext cx="3969002" cy="1224643"/>
            <a:chOff x="6273408" y="4951928"/>
            <a:chExt cx="3969002" cy="1224643"/>
          </a:xfrm>
        </p:grpSpPr>
        <p:sp>
          <p:nvSpPr>
            <p:cNvPr id="78" name="Rectangle: Rounded Corners 77">
              <a:extLst>
                <a:ext uri="{FF2B5EF4-FFF2-40B4-BE49-F238E27FC236}">
                  <a16:creationId xmlns:a16="http://schemas.microsoft.com/office/drawing/2014/main" id="{5E70C607-F8F8-48C6-9B6A-368A448F031F}"/>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79" name="Straight Connector 78">
              <a:extLst>
                <a:ext uri="{FF2B5EF4-FFF2-40B4-BE49-F238E27FC236}">
                  <a16:creationId xmlns:a16="http://schemas.microsoft.com/office/drawing/2014/main" id="{770EBFCA-143A-4954-83B5-C4EBE493F6BE}"/>
                </a:ext>
              </a:extLst>
            </p:cNvPr>
            <p:cNvCxnSpPr>
              <a:cxnSpLocks/>
            </p:cNvCxnSpPr>
            <p:nvPr/>
          </p:nvCxnSpPr>
          <p:spPr>
            <a:xfrm>
              <a:off x="6273408" y="547556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035954B0-836E-4C90-BA7C-EC8A15BC8588}"/>
                </a:ext>
              </a:extLst>
            </p:cNvPr>
            <p:cNvSpPr/>
            <p:nvPr/>
          </p:nvSpPr>
          <p:spPr>
            <a:xfrm>
              <a:off x="6628485"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81" name="Rectangle 80">
              <a:extLst>
                <a:ext uri="{FF2B5EF4-FFF2-40B4-BE49-F238E27FC236}">
                  <a16:creationId xmlns:a16="http://schemas.microsoft.com/office/drawing/2014/main" id="{B0760299-33C0-4DA7-B669-8CDC9BC3620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82" name="Group 81">
            <a:extLst>
              <a:ext uri="{FF2B5EF4-FFF2-40B4-BE49-F238E27FC236}">
                <a16:creationId xmlns:a16="http://schemas.microsoft.com/office/drawing/2014/main" id="{AE6CCD50-3DD6-4E00-9D82-833B29C6D64F}"/>
              </a:ext>
            </a:extLst>
          </p:cNvPr>
          <p:cNvGrpSpPr/>
          <p:nvPr/>
        </p:nvGrpSpPr>
        <p:grpSpPr>
          <a:xfrm>
            <a:off x="4540350" y="4801939"/>
            <a:ext cx="3969002" cy="1224643"/>
            <a:chOff x="6273408" y="4951928"/>
            <a:chExt cx="3969002" cy="1224643"/>
          </a:xfrm>
        </p:grpSpPr>
        <p:sp>
          <p:nvSpPr>
            <p:cNvPr id="83" name="Rectangle: Rounded Corners 82">
              <a:extLst>
                <a:ext uri="{FF2B5EF4-FFF2-40B4-BE49-F238E27FC236}">
                  <a16:creationId xmlns:a16="http://schemas.microsoft.com/office/drawing/2014/main" id="{1D9B435B-0AC8-4219-843F-FFC506F8E226}"/>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84" name="Straight Connector 83">
              <a:extLst>
                <a:ext uri="{FF2B5EF4-FFF2-40B4-BE49-F238E27FC236}">
                  <a16:creationId xmlns:a16="http://schemas.microsoft.com/office/drawing/2014/main" id="{C224B7CC-38A5-4B18-B630-884503E1FD1B}"/>
                </a:ext>
              </a:extLst>
            </p:cNvPr>
            <p:cNvCxnSpPr>
              <a:cxnSpLocks/>
            </p:cNvCxnSpPr>
            <p:nvPr/>
          </p:nvCxnSpPr>
          <p:spPr>
            <a:xfrm>
              <a:off x="6273408" y="5475565"/>
              <a:ext cx="942681" cy="0"/>
            </a:xfrm>
            <a:prstGeom prst="line">
              <a:avLst/>
            </a:prstGeom>
            <a:ln w="28575"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5" name="Rectangle 84">
              <a:extLst>
                <a:ext uri="{FF2B5EF4-FFF2-40B4-BE49-F238E27FC236}">
                  <a16:creationId xmlns:a16="http://schemas.microsoft.com/office/drawing/2014/main" id="{C445AECA-DCF1-41A2-BA9E-9F0815B89348}"/>
                </a:ext>
              </a:extLst>
            </p:cNvPr>
            <p:cNvSpPr/>
            <p:nvPr/>
          </p:nvSpPr>
          <p:spPr>
            <a:xfrm>
              <a:off x="6628485"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86" name="Rectangle 85">
              <a:extLst>
                <a:ext uri="{FF2B5EF4-FFF2-40B4-BE49-F238E27FC236}">
                  <a16:creationId xmlns:a16="http://schemas.microsoft.com/office/drawing/2014/main" id="{B5BC22FD-FBD0-40D4-AE9B-B9829057B0EC}"/>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sp>
        <p:nvSpPr>
          <p:cNvPr id="115" name="Rectangle 114">
            <a:extLst>
              <a:ext uri="{FF2B5EF4-FFF2-40B4-BE49-F238E27FC236}">
                <a16:creationId xmlns:a16="http://schemas.microsoft.com/office/drawing/2014/main" id="{AA284413-41EA-48A5-B200-CE7EACF360A2}"/>
              </a:ext>
            </a:extLst>
          </p:cNvPr>
          <p:cNvSpPr/>
          <p:nvPr/>
        </p:nvSpPr>
        <p:spPr>
          <a:xfrm>
            <a:off x="0" y="0"/>
            <a:ext cx="318626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4B98FDE8-DD8C-44BE-9773-732BD6CF9FB1}"/>
              </a:ext>
            </a:extLst>
          </p:cNvPr>
          <p:cNvSpPr/>
          <p:nvPr/>
        </p:nvSpPr>
        <p:spPr>
          <a:xfrm rot="16200000">
            <a:off x="-1696089" y="3500569"/>
            <a:ext cx="5934264" cy="780598"/>
          </a:xfrm>
          <a:prstGeom prst="rect">
            <a:avLst/>
          </a:prstGeom>
        </p:spPr>
        <p:txBody>
          <a:bodyPr wrap="square">
            <a:spAutoFit/>
          </a:bodyPr>
          <a:lstStyle/>
          <a:p>
            <a:pPr algn="ctr">
              <a:lnSpc>
                <a:spcPct val="7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53" name="Rectangle 52">
            <a:extLst>
              <a:ext uri="{FF2B5EF4-FFF2-40B4-BE49-F238E27FC236}">
                <a16:creationId xmlns:a16="http://schemas.microsoft.com/office/drawing/2014/main" id="{90578AB3-9153-4347-B24F-7E2FD4AF630E}"/>
              </a:ext>
            </a:extLst>
          </p:cNvPr>
          <p:cNvSpPr/>
          <p:nvPr/>
        </p:nvSpPr>
        <p:spPr>
          <a:xfrm rot="16200000">
            <a:off x="-905966" y="2576833"/>
            <a:ext cx="5934264" cy="780598"/>
          </a:xfrm>
          <a:prstGeom prst="rect">
            <a:avLst/>
          </a:prstGeom>
        </p:spPr>
        <p:txBody>
          <a:bodyPr wrap="square">
            <a:spAutoFit/>
          </a:bodyPr>
          <a:lstStyle/>
          <a:p>
            <a:pPr algn="ctr">
              <a:lnSpc>
                <a:spcPct val="70000"/>
              </a:lnSpc>
            </a:pPr>
            <a:r>
              <a:rPr lang="en-US" sz="60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122" name="Rectangle 121">
            <a:extLst>
              <a:ext uri="{FF2B5EF4-FFF2-40B4-BE49-F238E27FC236}">
                <a16:creationId xmlns:a16="http://schemas.microsoft.com/office/drawing/2014/main" id="{717AC080-8B5D-4904-A002-9E16298DDB35}"/>
              </a:ext>
            </a:extLst>
          </p:cNvPr>
          <p:cNvSpPr/>
          <p:nvPr/>
        </p:nvSpPr>
        <p:spPr>
          <a:xfrm>
            <a:off x="3140541" y="0"/>
            <a:ext cx="45719"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5702589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1"/>
                                            </p:tgtEl>
                                            <p:attrNameLst>
                                              <p:attrName>style.visibility</p:attrName>
                                            </p:attrNameLst>
                                          </p:cBhvr>
                                          <p:to>
                                            <p:strVal val="visible"/>
                                          </p:to>
                                        </p:set>
                                        <p:animEffect transition="in" filter="strips(downLeft)">
                                          <p:cBhvr>
                                            <p:cTn id="7" dur="500"/>
                                            <p:tgtEl>
                                              <p:spTgt spid="1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1"/>
                                            </p:tgtEl>
                                          </p:cBhvr>
                                          <p:by x="120000" y="120000"/>
                                        </p:animScale>
                                      </p:childTnLst>
                                    </p:cTn>
                                  </p:par>
                                  <p:par>
                                    <p:cTn id="10" presetID="2" presetClass="entr" presetSubtype="1" decel="100000" fill="hold" grpId="0" nodeType="withEffect">
                                      <p:stCondLst>
                                        <p:cond delay="500"/>
                                      </p:stCondLst>
                                      <p:childTnLst>
                                        <p:set>
                                          <p:cBhvr>
                                            <p:cTn id="11" dur="1" fill="hold">
                                              <p:stCondLst>
                                                <p:cond delay="0"/>
                                              </p:stCondLst>
                                            </p:cTn>
                                            <p:tgtEl>
                                              <p:spTgt spid="122"/>
                                            </p:tgtEl>
                                            <p:attrNameLst>
                                              <p:attrName>style.visibility</p:attrName>
                                            </p:attrNameLst>
                                          </p:cBhvr>
                                          <p:to>
                                            <p:strVal val="visible"/>
                                          </p:to>
                                        </p:set>
                                        <p:anim calcmode="lin" valueType="num">
                                          <p:cBhvr additive="base">
                                            <p:cTn id="12" dur="750" fill="hold"/>
                                            <p:tgtEl>
                                              <p:spTgt spid="122"/>
                                            </p:tgtEl>
                                            <p:attrNameLst>
                                              <p:attrName>ppt_x</p:attrName>
                                            </p:attrNameLst>
                                          </p:cBhvr>
                                          <p:tavLst>
                                            <p:tav tm="0">
                                              <p:val>
                                                <p:strVal val="#ppt_x"/>
                                              </p:val>
                                            </p:tav>
                                            <p:tav tm="100000">
                                              <p:val>
                                                <p:strVal val="#ppt_x"/>
                                              </p:val>
                                            </p:tav>
                                          </p:tavLst>
                                        </p:anim>
                                        <p:anim calcmode="lin" valueType="num">
                                          <p:cBhvr additive="base">
                                            <p:cTn id="13" dur="750" fill="hold"/>
                                            <p:tgtEl>
                                              <p:spTgt spid="122"/>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250"/>
                                      </p:stCondLst>
                                      <p:childTnLst>
                                        <p:set>
                                          <p:cBhvr>
                                            <p:cTn id="15" dur="1" fill="hold">
                                              <p:stCondLst>
                                                <p:cond delay="0"/>
                                              </p:stCondLst>
                                            </p:cTn>
                                            <p:tgtEl>
                                              <p:spTgt spid="115"/>
                                            </p:tgtEl>
                                            <p:attrNameLst>
                                              <p:attrName>style.visibility</p:attrName>
                                            </p:attrNameLst>
                                          </p:cBhvr>
                                          <p:to>
                                            <p:strVal val="visible"/>
                                          </p:to>
                                        </p:set>
                                        <p:anim calcmode="lin" valueType="num">
                                          <p:cBhvr additive="base">
                                            <p:cTn id="16" dur="750" fill="hold"/>
                                            <p:tgtEl>
                                              <p:spTgt spid="115"/>
                                            </p:tgtEl>
                                            <p:attrNameLst>
                                              <p:attrName>ppt_x</p:attrName>
                                            </p:attrNameLst>
                                          </p:cBhvr>
                                          <p:tavLst>
                                            <p:tav tm="0">
                                              <p:val>
                                                <p:strVal val="#ppt_x"/>
                                              </p:val>
                                            </p:tav>
                                            <p:tav tm="100000">
                                              <p:val>
                                                <p:strVal val="#ppt_x"/>
                                              </p:val>
                                            </p:tav>
                                          </p:tavLst>
                                        </p:anim>
                                        <p:anim calcmode="lin" valueType="num">
                                          <p:cBhvr additive="base">
                                            <p:cTn id="17" dur="750" fill="hold"/>
                                            <p:tgtEl>
                                              <p:spTgt spid="115"/>
                                            </p:tgtEl>
                                            <p:attrNameLst>
                                              <p:attrName>ppt_y</p:attrName>
                                            </p:attrNameLst>
                                          </p:cBhvr>
                                          <p:tavLst>
                                            <p:tav tm="0">
                                              <p:val>
                                                <p:strVal val="0-#ppt_h/2"/>
                                              </p:val>
                                            </p:tav>
                                            <p:tav tm="100000">
                                              <p:val>
                                                <p:strVal val="#ppt_y"/>
                                              </p:val>
                                            </p:tav>
                                          </p:tavLst>
                                        </p:anim>
                                      </p:childTnLst>
                                    </p:cTn>
                                  </p:par>
                                  <p:par>
                                    <p:cTn id="18" presetID="2" presetClass="entr" presetSubtype="8" accel="41000" fill="hold" grpId="0" nodeType="withEffect" p14:presetBounceEnd="67000">
                                      <p:stCondLst>
                                        <p:cond delay="0"/>
                                      </p:stCondLst>
                                      <p:iterate type="lt">
                                        <p:tmPct val="1176"/>
                                      </p:iterate>
                                      <p:childTnLst>
                                        <p:set>
                                          <p:cBhvr>
                                            <p:cTn id="19" dur="1" fill="hold">
                                              <p:stCondLst>
                                                <p:cond delay="0"/>
                                              </p:stCondLst>
                                            </p:cTn>
                                            <p:tgtEl>
                                              <p:spTgt spid="52"/>
                                            </p:tgtEl>
                                            <p:attrNameLst>
                                              <p:attrName>style.visibility</p:attrName>
                                            </p:attrNameLst>
                                          </p:cBhvr>
                                          <p:to>
                                            <p:strVal val="visible"/>
                                          </p:to>
                                        </p:set>
                                        <p:anim calcmode="lin" valueType="num" p14:bounceEnd="67000">
                                          <p:cBhvr additive="base">
                                            <p:cTn id="20" dur="1250" fill="hold"/>
                                            <p:tgtEl>
                                              <p:spTgt spid="52"/>
                                            </p:tgtEl>
                                            <p:attrNameLst>
                                              <p:attrName>ppt_x</p:attrName>
                                            </p:attrNameLst>
                                          </p:cBhvr>
                                          <p:tavLst>
                                            <p:tav tm="0">
                                              <p:val>
                                                <p:strVal val="0-#ppt_w/2"/>
                                              </p:val>
                                            </p:tav>
                                            <p:tav tm="100000">
                                              <p:val>
                                                <p:strVal val="#ppt_x"/>
                                              </p:val>
                                            </p:tav>
                                          </p:tavLst>
                                        </p:anim>
                                        <p:anim calcmode="lin" valueType="num" p14:bounceEnd="67000">
                                          <p:cBhvr additive="base">
                                            <p:cTn id="21" dur="1250" fill="hold"/>
                                            <p:tgtEl>
                                              <p:spTgt spid="52"/>
                                            </p:tgtEl>
                                            <p:attrNameLst>
                                              <p:attrName>ppt_y</p:attrName>
                                            </p:attrNameLst>
                                          </p:cBhvr>
                                          <p:tavLst>
                                            <p:tav tm="0">
                                              <p:val>
                                                <p:strVal val="#ppt_y"/>
                                              </p:val>
                                            </p:tav>
                                            <p:tav tm="100000">
                                              <p:val>
                                                <p:strVal val="#ppt_y"/>
                                              </p:val>
                                            </p:tav>
                                          </p:tavLst>
                                        </p:anim>
                                      </p:childTnLst>
                                    </p:cTn>
                                  </p:par>
                                  <p:par>
                                    <p:cTn id="22" presetID="2" presetClass="entr" presetSubtype="8" accel="41000" fill="hold" grpId="0" nodeType="withEffect" p14:presetBounceEnd="67000">
                                      <p:stCondLst>
                                        <p:cond delay="0"/>
                                      </p:stCondLst>
                                      <p:iterate type="lt">
                                        <p:tmPct val="1176"/>
                                      </p:iterate>
                                      <p:childTnLst>
                                        <p:set>
                                          <p:cBhvr>
                                            <p:cTn id="23" dur="1" fill="hold">
                                              <p:stCondLst>
                                                <p:cond delay="0"/>
                                              </p:stCondLst>
                                            </p:cTn>
                                            <p:tgtEl>
                                              <p:spTgt spid="53"/>
                                            </p:tgtEl>
                                            <p:attrNameLst>
                                              <p:attrName>style.visibility</p:attrName>
                                            </p:attrNameLst>
                                          </p:cBhvr>
                                          <p:to>
                                            <p:strVal val="visible"/>
                                          </p:to>
                                        </p:set>
                                        <p:anim calcmode="lin" valueType="num" p14:bounceEnd="67000">
                                          <p:cBhvr additive="base">
                                            <p:cTn id="24" dur="1250" fill="hold"/>
                                            <p:tgtEl>
                                              <p:spTgt spid="53"/>
                                            </p:tgtEl>
                                            <p:attrNameLst>
                                              <p:attrName>ppt_x</p:attrName>
                                            </p:attrNameLst>
                                          </p:cBhvr>
                                          <p:tavLst>
                                            <p:tav tm="0">
                                              <p:val>
                                                <p:strVal val="0-#ppt_w/2"/>
                                              </p:val>
                                            </p:tav>
                                            <p:tav tm="100000">
                                              <p:val>
                                                <p:strVal val="#ppt_x"/>
                                              </p:val>
                                            </p:tav>
                                          </p:tavLst>
                                        </p:anim>
                                        <p:anim calcmode="lin" valueType="num" p14:bounceEnd="67000">
                                          <p:cBhvr additive="base">
                                            <p:cTn id="25" dur="1250" fill="hold"/>
                                            <p:tgtEl>
                                              <p:spTgt spid="53"/>
                                            </p:tgtEl>
                                            <p:attrNameLst>
                                              <p:attrName>ppt_y</p:attrName>
                                            </p:attrNameLst>
                                          </p:cBhvr>
                                          <p:tavLst>
                                            <p:tav tm="0">
                                              <p:val>
                                                <p:strVal val="#ppt_y"/>
                                              </p:val>
                                            </p:tav>
                                            <p:tav tm="100000">
                                              <p:val>
                                                <p:strVal val="#ppt_y"/>
                                              </p:val>
                                            </p:tav>
                                          </p:tavLst>
                                        </p:anim>
                                      </p:childTnLst>
                                    </p:cTn>
                                  </p:par>
                                  <p:par>
                                    <p:cTn id="26" presetID="18" presetClass="entr" presetSubtype="12"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strips(downLeft)">
                                          <p:cBhvr>
                                            <p:cTn id="28" dur="500"/>
                                            <p:tgtEl>
                                              <p:spTgt spid="50"/>
                                            </p:tgtEl>
                                          </p:cBhvr>
                                        </p:animEffect>
                                      </p:childTnLst>
                                    </p:cTn>
                                  </p:par>
                                  <p:par>
                                    <p:cTn id="29" presetID="6" presetClass="emph" presetSubtype="0" accel="52000" decel="48000" autoRev="1" fill="hold" nodeType="withEffect">
                                      <p:stCondLst>
                                        <p:cond delay="500"/>
                                      </p:stCondLst>
                                      <p:childTnLst>
                                        <p:animScale>
                                          <p:cBhvr>
                                            <p:cTn id="30" dur="500" fill="hold"/>
                                            <p:tgtEl>
                                              <p:spTgt spid="50"/>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72"/>
                                            </p:tgtEl>
                                            <p:attrNameLst>
                                              <p:attrName>style.visibility</p:attrName>
                                            </p:attrNameLst>
                                          </p:cBhvr>
                                          <p:to>
                                            <p:strVal val="visible"/>
                                          </p:to>
                                        </p:set>
                                        <p:animEffect transition="in" filter="strips(downLeft)">
                                          <p:cBhvr>
                                            <p:cTn id="33" dur="500"/>
                                            <p:tgtEl>
                                              <p:spTgt spid="72"/>
                                            </p:tgtEl>
                                          </p:cBhvr>
                                        </p:animEffect>
                                      </p:childTnLst>
                                    </p:cTn>
                                  </p:par>
                                  <p:par>
                                    <p:cTn id="34" presetID="6" presetClass="emph" presetSubtype="0" accel="52000" decel="48000" autoRev="1" fill="hold" nodeType="withEffect">
                                      <p:stCondLst>
                                        <p:cond delay="750"/>
                                      </p:stCondLst>
                                      <p:childTnLst>
                                        <p:animScale>
                                          <p:cBhvr>
                                            <p:cTn id="35" dur="500" fill="hold"/>
                                            <p:tgtEl>
                                              <p:spTgt spid="72"/>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77"/>
                                            </p:tgtEl>
                                            <p:attrNameLst>
                                              <p:attrName>style.visibility</p:attrName>
                                            </p:attrNameLst>
                                          </p:cBhvr>
                                          <p:to>
                                            <p:strVal val="visible"/>
                                          </p:to>
                                        </p:set>
                                        <p:animEffect transition="in" filter="strips(downLeft)">
                                          <p:cBhvr>
                                            <p:cTn id="38" dur="500"/>
                                            <p:tgtEl>
                                              <p:spTgt spid="77"/>
                                            </p:tgtEl>
                                          </p:cBhvr>
                                        </p:animEffect>
                                      </p:childTnLst>
                                    </p:cTn>
                                  </p:par>
                                  <p:par>
                                    <p:cTn id="39" presetID="6" presetClass="emph" presetSubtype="0" accel="52000" decel="48000" autoRev="1" fill="hold" nodeType="withEffect">
                                      <p:stCondLst>
                                        <p:cond delay="1000"/>
                                      </p:stCondLst>
                                      <p:childTnLst>
                                        <p:animScale>
                                          <p:cBhvr>
                                            <p:cTn id="40" dur="500" fill="hold"/>
                                            <p:tgtEl>
                                              <p:spTgt spid="77"/>
                                            </p:tgtEl>
                                          </p:cBhvr>
                                          <p:by x="120000" y="120000"/>
                                        </p:animScale>
                                      </p:childTnLst>
                                    </p:cTn>
                                  </p:par>
                                  <p:par>
                                    <p:cTn id="41" presetID="18" presetClass="entr" presetSubtype="12" fill="hold" nodeType="withEffect">
                                      <p:stCondLst>
                                        <p:cond delay="1250"/>
                                      </p:stCondLst>
                                      <p:childTnLst>
                                        <p:set>
                                          <p:cBhvr>
                                            <p:cTn id="42" dur="1" fill="hold">
                                              <p:stCondLst>
                                                <p:cond delay="0"/>
                                              </p:stCondLst>
                                            </p:cTn>
                                            <p:tgtEl>
                                              <p:spTgt spid="82"/>
                                            </p:tgtEl>
                                            <p:attrNameLst>
                                              <p:attrName>style.visibility</p:attrName>
                                            </p:attrNameLst>
                                          </p:cBhvr>
                                          <p:to>
                                            <p:strVal val="visible"/>
                                          </p:to>
                                        </p:set>
                                        <p:animEffect transition="in" filter="strips(downLeft)">
                                          <p:cBhvr>
                                            <p:cTn id="43" dur="500"/>
                                            <p:tgtEl>
                                              <p:spTgt spid="82"/>
                                            </p:tgtEl>
                                          </p:cBhvr>
                                        </p:animEffect>
                                      </p:childTnLst>
                                    </p:cTn>
                                  </p:par>
                                  <p:par>
                                    <p:cTn id="44" presetID="6" presetClass="emph" presetSubtype="0" accel="52000" decel="48000" autoRev="1" fill="hold" nodeType="withEffect">
                                      <p:stCondLst>
                                        <p:cond delay="1250"/>
                                      </p:stCondLst>
                                      <p:childTnLst>
                                        <p:animScale>
                                          <p:cBhvr>
                                            <p:cTn id="45"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1" grpId="1" animBg="1"/>
          <p:bldP spid="115" grpId="0" animBg="1"/>
          <p:bldP spid="52" grpId="0"/>
          <p:bldP spid="53" grpId="0"/>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1"/>
                                            </p:tgtEl>
                                            <p:attrNameLst>
                                              <p:attrName>style.visibility</p:attrName>
                                            </p:attrNameLst>
                                          </p:cBhvr>
                                          <p:to>
                                            <p:strVal val="visible"/>
                                          </p:to>
                                        </p:set>
                                        <p:animEffect transition="in" filter="strips(downLeft)">
                                          <p:cBhvr>
                                            <p:cTn id="7" dur="500"/>
                                            <p:tgtEl>
                                              <p:spTgt spid="1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1"/>
                                            </p:tgtEl>
                                          </p:cBhvr>
                                          <p:by x="120000" y="120000"/>
                                        </p:animScale>
                                      </p:childTnLst>
                                    </p:cTn>
                                  </p:par>
                                  <p:par>
                                    <p:cTn id="10" presetID="2" presetClass="entr" presetSubtype="1" decel="100000" fill="hold" grpId="0" nodeType="withEffect">
                                      <p:stCondLst>
                                        <p:cond delay="500"/>
                                      </p:stCondLst>
                                      <p:childTnLst>
                                        <p:set>
                                          <p:cBhvr>
                                            <p:cTn id="11" dur="1" fill="hold">
                                              <p:stCondLst>
                                                <p:cond delay="0"/>
                                              </p:stCondLst>
                                            </p:cTn>
                                            <p:tgtEl>
                                              <p:spTgt spid="122"/>
                                            </p:tgtEl>
                                            <p:attrNameLst>
                                              <p:attrName>style.visibility</p:attrName>
                                            </p:attrNameLst>
                                          </p:cBhvr>
                                          <p:to>
                                            <p:strVal val="visible"/>
                                          </p:to>
                                        </p:set>
                                        <p:anim calcmode="lin" valueType="num">
                                          <p:cBhvr additive="base">
                                            <p:cTn id="12" dur="750" fill="hold"/>
                                            <p:tgtEl>
                                              <p:spTgt spid="122"/>
                                            </p:tgtEl>
                                            <p:attrNameLst>
                                              <p:attrName>ppt_x</p:attrName>
                                            </p:attrNameLst>
                                          </p:cBhvr>
                                          <p:tavLst>
                                            <p:tav tm="0">
                                              <p:val>
                                                <p:strVal val="#ppt_x"/>
                                              </p:val>
                                            </p:tav>
                                            <p:tav tm="100000">
                                              <p:val>
                                                <p:strVal val="#ppt_x"/>
                                              </p:val>
                                            </p:tav>
                                          </p:tavLst>
                                        </p:anim>
                                        <p:anim calcmode="lin" valueType="num">
                                          <p:cBhvr additive="base">
                                            <p:cTn id="13" dur="750" fill="hold"/>
                                            <p:tgtEl>
                                              <p:spTgt spid="122"/>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250"/>
                                      </p:stCondLst>
                                      <p:childTnLst>
                                        <p:set>
                                          <p:cBhvr>
                                            <p:cTn id="15" dur="1" fill="hold">
                                              <p:stCondLst>
                                                <p:cond delay="0"/>
                                              </p:stCondLst>
                                            </p:cTn>
                                            <p:tgtEl>
                                              <p:spTgt spid="115"/>
                                            </p:tgtEl>
                                            <p:attrNameLst>
                                              <p:attrName>style.visibility</p:attrName>
                                            </p:attrNameLst>
                                          </p:cBhvr>
                                          <p:to>
                                            <p:strVal val="visible"/>
                                          </p:to>
                                        </p:set>
                                        <p:anim calcmode="lin" valueType="num">
                                          <p:cBhvr additive="base">
                                            <p:cTn id="16" dur="750" fill="hold"/>
                                            <p:tgtEl>
                                              <p:spTgt spid="115"/>
                                            </p:tgtEl>
                                            <p:attrNameLst>
                                              <p:attrName>ppt_x</p:attrName>
                                            </p:attrNameLst>
                                          </p:cBhvr>
                                          <p:tavLst>
                                            <p:tav tm="0">
                                              <p:val>
                                                <p:strVal val="#ppt_x"/>
                                              </p:val>
                                            </p:tav>
                                            <p:tav tm="100000">
                                              <p:val>
                                                <p:strVal val="#ppt_x"/>
                                              </p:val>
                                            </p:tav>
                                          </p:tavLst>
                                        </p:anim>
                                        <p:anim calcmode="lin" valueType="num">
                                          <p:cBhvr additive="base">
                                            <p:cTn id="17" dur="750" fill="hold"/>
                                            <p:tgtEl>
                                              <p:spTgt spid="115"/>
                                            </p:tgtEl>
                                            <p:attrNameLst>
                                              <p:attrName>ppt_y</p:attrName>
                                            </p:attrNameLst>
                                          </p:cBhvr>
                                          <p:tavLst>
                                            <p:tav tm="0">
                                              <p:val>
                                                <p:strVal val="0-#ppt_h/2"/>
                                              </p:val>
                                            </p:tav>
                                            <p:tav tm="100000">
                                              <p:val>
                                                <p:strVal val="#ppt_y"/>
                                              </p:val>
                                            </p:tav>
                                          </p:tavLst>
                                        </p:anim>
                                      </p:childTnLst>
                                    </p:cTn>
                                  </p:par>
                                  <p:par>
                                    <p:cTn id="18" presetID="2" presetClass="entr" presetSubtype="8" accel="41000" fill="hold" grpId="0" nodeType="withEffect">
                                      <p:stCondLst>
                                        <p:cond delay="0"/>
                                      </p:stCondLst>
                                      <p:iterate type="lt">
                                        <p:tmPct val="1176"/>
                                      </p:iterate>
                                      <p:childTnLst>
                                        <p:set>
                                          <p:cBhvr>
                                            <p:cTn id="19" dur="1" fill="hold">
                                              <p:stCondLst>
                                                <p:cond delay="0"/>
                                              </p:stCondLst>
                                            </p:cTn>
                                            <p:tgtEl>
                                              <p:spTgt spid="52"/>
                                            </p:tgtEl>
                                            <p:attrNameLst>
                                              <p:attrName>style.visibility</p:attrName>
                                            </p:attrNameLst>
                                          </p:cBhvr>
                                          <p:to>
                                            <p:strVal val="visible"/>
                                          </p:to>
                                        </p:set>
                                        <p:anim calcmode="lin" valueType="num">
                                          <p:cBhvr additive="base">
                                            <p:cTn id="20" dur="1250" fill="hold"/>
                                            <p:tgtEl>
                                              <p:spTgt spid="52"/>
                                            </p:tgtEl>
                                            <p:attrNameLst>
                                              <p:attrName>ppt_x</p:attrName>
                                            </p:attrNameLst>
                                          </p:cBhvr>
                                          <p:tavLst>
                                            <p:tav tm="0">
                                              <p:val>
                                                <p:strVal val="0-#ppt_w/2"/>
                                              </p:val>
                                            </p:tav>
                                            <p:tav tm="100000">
                                              <p:val>
                                                <p:strVal val="#ppt_x"/>
                                              </p:val>
                                            </p:tav>
                                          </p:tavLst>
                                        </p:anim>
                                        <p:anim calcmode="lin" valueType="num">
                                          <p:cBhvr additive="base">
                                            <p:cTn id="21" dur="1250" fill="hold"/>
                                            <p:tgtEl>
                                              <p:spTgt spid="52"/>
                                            </p:tgtEl>
                                            <p:attrNameLst>
                                              <p:attrName>ppt_y</p:attrName>
                                            </p:attrNameLst>
                                          </p:cBhvr>
                                          <p:tavLst>
                                            <p:tav tm="0">
                                              <p:val>
                                                <p:strVal val="#ppt_y"/>
                                              </p:val>
                                            </p:tav>
                                            <p:tav tm="100000">
                                              <p:val>
                                                <p:strVal val="#ppt_y"/>
                                              </p:val>
                                            </p:tav>
                                          </p:tavLst>
                                        </p:anim>
                                      </p:childTnLst>
                                    </p:cTn>
                                  </p:par>
                                  <p:par>
                                    <p:cTn id="22" presetID="2" presetClass="entr" presetSubtype="8" accel="41000" fill="hold" grpId="0" nodeType="withEffect">
                                      <p:stCondLst>
                                        <p:cond delay="0"/>
                                      </p:stCondLst>
                                      <p:iterate type="lt">
                                        <p:tmPct val="1176"/>
                                      </p:iterate>
                                      <p:childTnLst>
                                        <p:set>
                                          <p:cBhvr>
                                            <p:cTn id="23" dur="1" fill="hold">
                                              <p:stCondLst>
                                                <p:cond delay="0"/>
                                              </p:stCondLst>
                                            </p:cTn>
                                            <p:tgtEl>
                                              <p:spTgt spid="53"/>
                                            </p:tgtEl>
                                            <p:attrNameLst>
                                              <p:attrName>style.visibility</p:attrName>
                                            </p:attrNameLst>
                                          </p:cBhvr>
                                          <p:to>
                                            <p:strVal val="visible"/>
                                          </p:to>
                                        </p:set>
                                        <p:anim calcmode="lin" valueType="num">
                                          <p:cBhvr additive="base">
                                            <p:cTn id="24" dur="1250" fill="hold"/>
                                            <p:tgtEl>
                                              <p:spTgt spid="53"/>
                                            </p:tgtEl>
                                            <p:attrNameLst>
                                              <p:attrName>ppt_x</p:attrName>
                                            </p:attrNameLst>
                                          </p:cBhvr>
                                          <p:tavLst>
                                            <p:tav tm="0">
                                              <p:val>
                                                <p:strVal val="0-#ppt_w/2"/>
                                              </p:val>
                                            </p:tav>
                                            <p:tav tm="100000">
                                              <p:val>
                                                <p:strVal val="#ppt_x"/>
                                              </p:val>
                                            </p:tav>
                                          </p:tavLst>
                                        </p:anim>
                                        <p:anim calcmode="lin" valueType="num">
                                          <p:cBhvr additive="base">
                                            <p:cTn id="25" dur="1250" fill="hold"/>
                                            <p:tgtEl>
                                              <p:spTgt spid="53"/>
                                            </p:tgtEl>
                                            <p:attrNameLst>
                                              <p:attrName>ppt_y</p:attrName>
                                            </p:attrNameLst>
                                          </p:cBhvr>
                                          <p:tavLst>
                                            <p:tav tm="0">
                                              <p:val>
                                                <p:strVal val="#ppt_y"/>
                                              </p:val>
                                            </p:tav>
                                            <p:tav tm="100000">
                                              <p:val>
                                                <p:strVal val="#ppt_y"/>
                                              </p:val>
                                            </p:tav>
                                          </p:tavLst>
                                        </p:anim>
                                      </p:childTnLst>
                                    </p:cTn>
                                  </p:par>
                                  <p:par>
                                    <p:cTn id="26" presetID="18" presetClass="entr" presetSubtype="12"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strips(downLeft)">
                                          <p:cBhvr>
                                            <p:cTn id="28" dur="500"/>
                                            <p:tgtEl>
                                              <p:spTgt spid="50"/>
                                            </p:tgtEl>
                                          </p:cBhvr>
                                        </p:animEffect>
                                      </p:childTnLst>
                                    </p:cTn>
                                  </p:par>
                                  <p:par>
                                    <p:cTn id="29" presetID="6" presetClass="emph" presetSubtype="0" accel="52000" decel="48000" autoRev="1" fill="hold" nodeType="withEffect">
                                      <p:stCondLst>
                                        <p:cond delay="500"/>
                                      </p:stCondLst>
                                      <p:childTnLst>
                                        <p:animScale>
                                          <p:cBhvr>
                                            <p:cTn id="30" dur="500" fill="hold"/>
                                            <p:tgtEl>
                                              <p:spTgt spid="50"/>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72"/>
                                            </p:tgtEl>
                                            <p:attrNameLst>
                                              <p:attrName>style.visibility</p:attrName>
                                            </p:attrNameLst>
                                          </p:cBhvr>
                                          <p:to>
                                            <p:strVal val="visible"/>
                                          </p:to>
                                        </p:set>
                                        <p:animEffect transition="in" filter="strips(downLeft)">
                                          <p:cBhvr>
                                            <p:cTn id="33" dur="500"/>
                                            <p:tgtEl>
                                              <p:spTgt spid="72"/>
                                            </p:tgtEl>
                                          </p:cBhvr>
                                        </p:animEffect>
                                      </p:childTnLst>
                                    </p:cTn>
                                  </p:par>
                                  <p:par>
                                    <p:cTn id="34" presetID="6" presetClass="emph" presetSubtype="0" accel="52000" decel="48000" autoRev="1" fill="hold" nodeType="withEffect">
                                      <p:stCondLst>
                                        <p:cond delay="750"/>
                                      </p:stCondLst>
                                      <p:childTnLst>
                                        <p:animScale>
                                          <p:cBhvr>
                                            <p:cTn id="35" dur="500" fill="hold"/>
                                            <p:tgtEl>
                                              <p:spTgt spid="72"/>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77"/>
                                            </p:tgtEl>
                                            <p:attrNameLst>
                                              <p:attrName>style.visibility</p:attrName>
                                            </p:attrNameLst>
                                          </p:cBhvr>
                                          <p:to>
                                            <p:strVal val="visible"/>
                                          </p:to>
                                        </p:set>
                                        <p:animEffect transition="in" filter="strips(downLeft)">
                                          <p:cBhvr>
                                            <p:cTn id="38" dur="500"/>
                                            <p:tgtEl>
                                              <p:spTgt spid="77"/>
                                            </p:tgtEl>
                                          </p:cBhvr>
                                        </p:animEffect>
                                      </p:childTnLst>
                                    </p:cTn>
                                  </p:par>
                                  <p:par>
                                    <p:cTn id="39" presetID="6" presetClass="emph" presetSubtype="0" accel="52000" decel="48000" autoRev="1" fill="hold" nodeType="withEffect">
                                      <p:stCondLst>
                                        <p:cond delay="1000"/>
                                      </p:stCondLst>
                                      <p:childTnLst>
                                        <p:animScale>
                                          <p:cBhvr>
                                            <p:cTn id="40" dur="500" fill="hold"/>
                                            <p:tgtEl>
                                              <p:spTgt spid="77"/>
                                            </p:tgtEl>
                                          </p:cBhvr>
                                          <p:by x="120000" y="120000"/>
                                        </p:animScale>
                                      </p:childTnLst>
                                    </p:cTn>
                                  </p:par>
                                  <p:par>
                                    <p:cTn id="41" presetID="18" presetClass="entr" presetSubtype="12" fill="hold" nodeType="withEffect">
                                      <p:stCondLst>
                                        <p:cond delay="1250"/>
                                      </p:stCondLst>
                                      <p:childTnLst>
                                        <p:set>
                                          <p:cBhvr>
                                            <p:cTn id="42" dur="1" fill="hold">
                                              <p:stCondLst>
                                                <p:cond delay="0"/>
                                              </p:stCondLst>
                                            </p:cTn>
                                            <p:tgtEl>
                                              <p:spTgt spid="82"/>
                                            </p:tgtEl>
                                            <p:attrNameLst>
                                              <p:attrName>style.visibility</p:attrName>
                                            </p:attrNameLst>
                                          </p:cBhvr>
                                          <p:to>
                                            <p:strVal val="visible"/>
                                          </p:to>
                                        </p:set>
                                        <p:animEffect transition="in" filter="strips(downLeft)">
                                          <p:cBhvr>
                                            <p:cTn id="43" dur="500"/>
                                            <p:tgtEl>
                                              <p:spTgt spid="82"/>
                                            </p:tgtEl>
                                          </p:cBhvr>
                                        </p:animEffect>
                                      </p:childTnLst>
                                    </p:cTn>
                                  </p:par>
                                  <p:par>
                                    <p:cTn id="44" presetID="6" presetClass="emph" presetSubtype="0" accel="52000" decel="48000" autoRev="1" fill="hold" nodeType="withEffect">
                                      <p:stCondLst>
                                        <p:cond delay="1250"/>
                                      </p:stCondLst>
                                      <p:childTnLst>
                                        <p:animScale>
                                          <p:cBhvr>
                                            <p:cTn id="45"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1" grpId="1" animBg="1"/>
          <p:bldP spid="115" grpId="0" animBg="1"/>
          <p:bldP spid="52" grpId="0"/>
          <p:bldP spid="53" grpId="0"/>
          <p:bldP spid="122"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537AE17E-3F5B-44E9-964E-E44A27C84C75}"/>
              </a:ext>
            </a:extLst>
          </p:cNvPr>
          <p:cNvSpPr/>
          <p:nvPr/>
        </p:nvSpPr>
        <p:spPr>
          <a:xfrm>
            <a:off x="2563683" y="-103317"/>
            <a:ext cx="7064634" cy="7064634"/>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B453B03-5369-4384-81C8-12AFE7AD5187}"/>
              </a:ext>
            </a:extLst>
          </p:cNvPr>
          <p:cNvSpPr/>
          <p:nvPr/>
        </p:nvSpPr>
        <p:spPr>
          <a:xfrm>
            <a:off x="668158" y="-1998842"/>
            <a:ext cx="10855684" cy="10855684"/>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07FA2D1B-A584-4878-9DEE-A34F81957141}"/>
              </a:ext>
            </a:extLst>
          </p:cNvPr>
          <p:cNvSpPr/>
          <p:nvPr/>
        </p:nvSpPr>
        <p:spPr>
          <a:xfrm>
            <a:off x="4321010" y="1846500"/>
            <a:ext cx="3549981" cy="3784690"/>
          </a:xfrm>
          <a:prstGeom prst="rect">
            <a:avLst/>
          </a:prstGeom>
        </p:spPr>
        <p:txBody>
          <a:bodyPr wrap="square">
            <a:spAutoFit/>
          </a:bodyPr>
          <a:lstStyle/>
          <a:p>
            <a:pPr algn="ctr">
              <a:lnSpc>
                <a:spcPct val="70000"/>
              </a:lnSpc>
            </a:pPr>
            <a:r>
              <a:rPr lang="en-US" sz="16600" b="1" dirty="0">
                <a:solidFill>
                  <a:schemeClr val="bg1"/>
                </a:solidFill>
                <a:effectLst>
                  <a:outerShdw blurRad="508000" dist="228600" dir="5400000" sx="90000" sy="90000" algn="t" rotWithShape="0">
                    <a:prstClr val="black">
                      <a:alpha val="15000"/>
                    </a:prstClr>
                  </a:outerShdw>
                </a:effectLst>
                <a:latin typeface="Gilroy ExtraBold" panose="00000900000000000000" pitchFamily="50" charset="0"/>
                <a:cs typeface="Segoe UI" panose="020B0502040204020203" pitchFamily="34" charset="0"/>
              </a:rPr>
              <a:t>2020</a:t>
            </a:r>
          </a:p>
        </p:txBody>
      </p:sp>
      <p:grpSp>
        <p:nvGrpSpPr>
          <p:cNvPr id="6" name="Group 5">
            <a:extLst>
              <a:ext uri="{FF2B5EF4-FFF2-40B4-BE49-F238E27FC236}">
                <a16:creationId xmlns:a16="http://schemas.microsoft.com/office/drawing/2014/main" id="{9BA8E3BB-EEF6-465C-AA05-3E827A66F023}"/>
              </a:ext>
            </a:extLst>
          </p:cNvPr>
          <p:cNvGrpSpPr/>
          <p:nvPr/>
        </p:nvGrpSpPr>
        <p:grpSpPr>
          <a:xfrm>
            <a:off x="4834776" y="3064607"/>
            <a:ext cx="2522448" cy="707886"/>
            <a:chOff x="4834776" y="3066703"/>
            <a:chExt cx="2522448" cy="707886"/>
          </a:xfrm>
        </p:grpSpPr>
        <p:sp>
          <p:nvSpPr>
            <p:cNvPr id="7" name="Rectangle: Rounded Corners 6">
              <a:extLst>
                <a:ext uri="{FF2B5EF4-FFF2-40B4-BE49-F238E27FC236}">
                  <a16:creationId xmlns:a16="http://schemas.microsoft.com/office/drawing/2014/main" id="{ED452898-82C4-4E29-8808-16F6DBF5CE70}"/>
                </a:ext>
              </a:extLst>
            </p:cNvPr>
            <p:cNvSpPr/>
            <p:nvPr/>
          </p:nvSpPr>
          <p:spPr>
            <a:xfrm>
              <a:off x="4834776" y="3098009"/>
              <a:ext cx="2522448" cy="642932"/>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64CED996-66C7-4D35-ABDC-491295EB38EB}"/>
                </a:ext>
              </a:extLst>
            </p:cNvPr>
            <p:cNvSpPr/>
            <p:nvPr/>
          </p:nvSpPr>
          <p:spPr>
            <a:xfrm>
              <a:off x="4834776" y="3066703"/>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Vision</a:t>
              </a:r>
            </a:p>
          </p:txBody>
        </p:sp>
      </p:grpSp>
      <p:sp>
        <p:nvSpPr>
          <p:cNvPr id="23" name="Freeform: Shape 22">
            <a:extLst>
              <a:ext uri="{FF2B5EF4-FFF2-40B4-BE49-F238E27FC236}">
                <a16:creationId xmlns:a16="http://schemas.microsoft.com/office/drawing/2014/main" id="{0C242888-E942-4D3B-AD0E-BB602E73D1F4}"/>
              </a:ext>
            </a:extLst>
          </p:cNvPr>
          <p:cNvSpPr/>
          <p:nvPr/>
        </p:nvSpPr>
        <p:spPr>
          <a:xfrm rot="4860665">
            <a:off x="-47188" y="1430686"/>
            <a:ext cx="5980176" cy="5168663"/>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0">
                <a:schemeClr val="bg1">
                  <a:alpha val="0"/>
                </a:schemeClr>
              </a:gs>
              <a:gs pos="47800">
                <a:schemeClr val="bg1"/>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tlCol="0" anchor="ctr"/>
          <a:lstStyle/>
          <a:p>
            <a:endParaRPr lang="en-US"/>
          </a:p>
        </p:txBody>
      </p:sp>
      <p:grpSp>
        <p:nvGrpSpPr>
          <p:cNvPr id="9" name="Group 8">
            <a:extLst>
              <a:ext uri="{FF2B5EF4-FFF2-40B4-BE49-F238E27FC236}">
                <a16:creationId xmlns:a16="http://schemas.microsoft.com/office/drawing/2014/main" id="{C58B3109-548D-4F16-A56A-80FFD211C2CB}"/>
              </a:ext>
            </a:extLst>
          </p:cNvPr>
          <p:cNvGrpSpPr/>
          <p:nvPr/>
        </p:nvGrpSpPr>
        <p:grpSpPr>
          <a:xfrm>
            <a:off x="1610180" y="4190335"/>
            <a:ext cx="1914070" cy="1525364"/>
            <a:chOff x="1305991" y="3947920"/>
            <a:chExt cx="2522448" cy="2010194"/>
          </a:xfrm>
        </p:grpSpPr>
        <p:sp>
          <p:nvSpPr>
            <p:cNvPr id="10" name="Oval 9">
              <a:extLst>
                <a:ext uri="{FF2B5EF4-FFF2-40B4-BE49-F238E27FC236}">
                  <a16:creationId xmlns:a16="http://schemas.microsoft.com/office/drawing/2014/main" id="{578BB467-DD65-4687-A538-F6F86CC8FEF8}"/>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1" name="Rectangle 10">
              <a:extLst>
                <a:ext uri="{FF2B5EF4-FFF2-40B4-BE49-F238E27FC236}">
                  <a16:creationId xmlns:a16="http://schemas.microsoft.com/office/drawing/2014/main" id="{EF381BFD-35B4-4C7B-B747-ED84685404E4}"/>
                </a:ext>
              </a:extLst>
            </p:cNvPr>
            <p:cNvSpPr/>
            <p:nvPr/>
          </p:nvSpPr>
          <p:spPr>
            <a:xfrm>
              <a:off x="1305991" y="4608255"/>
              <a:ext cx="2522448" cy="689523"/>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Success</a:t>
              </a:r>
            </a:p>
          </p:txBody>
        </p:sp>
      </p:grpSp>
      <p:grpSp>
        <p:nvGrpSpPr>
          <p:cNvPr id="15" name="Group 14">
            <a:extLst>
              <a:ext uri="{FF2B5EF4-FFF2-40B4-BE49-F238E27FC236}">
                <a16:creationId xmlns:a16="http://schemas.microsoft.com/office/drawing/2014/main" id="{FB46A14D-0220-4722-8F84-B83997156851}"/>
              </a:ext>
            </a:extLst>
          </p:cNvPr>
          <p:cNvGrpSpPr/>
          <p:nvPr/>
        </p:nvGrpSpPr>
        <p:grpSpPr>
          <a:xfrm>
            <a:off x="668158" y="713197"/>
            <a:ext cx="2522448" cy="2010194"/>
            <a:chOff x="1305991" y="3947920"/>
            <a:chExt cx="2522448" cy="2010194"/>
          </a:xfrm>
        </p:grpSpPr>
        <p:sp>
          <p:nvSpPr>
            <p:cNvPr id="16" name="Oval 15">
              <a:extLst>
                <a:ext uri="{FF2B5EF4-FFF2-40B4-BE49-F238E27FC236}">
                  <a16:creationId xmlns:a16="http://schemas.microsoft.com/office/drawing/2014/main" id="{5401115C-E280-4C2A-AAE5-5A30E82940BD}"/>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2EAD02F2-C65F-4AE8-A5DE-226D590BC381}"/>
                </a:ext>
              </a:extLst>
            </p:cNvPr>
            <p:cNvSpPr/>
            <p:nvPr/>
          </p:nvSpPr>
          <p:spPr>
            <a:xfrm>
              <a:off x="1305991" y="4599074"/>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Big</a:t>
              </a:r>
            </a:p>
          </p:txBody>
        </p:sp>
      </p:grpSp>
      <p:sp>
        <p:nvSpPr>
          <p:cNvPr id="24" name="Freeform: Shape 23">
            <a:extLst>
              <a:ext uri="{FF2B5EF4-FFF2-40B4-BE49-F238E27FC236}">
                <a16:creationId xmlns:a16="http://schemas.microsoft.com/office/drawing/2014/main" id="{D499E1F9-69A9-4421-9C71-89D91190778B}"/>
              </a:ext>
            </a:extLst>
          </p:cNvPr>
          <p:cNvSpPr/>
          <p:nvPr/>
        </p:nvSpPr>
        <p:spPr>
          <a:xfrm>
            <a:off x="6769291" y="-341330"/>
            <a:ext cx="6236624" cy="485457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0">
                <a:schemeClr val="bg1">
                  <a:alpha val="0"/>
                </a:schemeClr>
              </a:gs>
              <a:gs pos="47800">
                <a:schemeClr val="bg1">
                  <a:alpha val="67000"/>
                </a:schemeClr>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5514C244-6408-44B8-B500-86D8B0A70F18}"/>
              </a:ext>
            </a:extLst>
          </p:cNvPr>
          <p:cNvGrpSpPr/>
          <p:nvPr/>
        </p:nvGrpSpPr>
        <p:grpSpPr>
          <a:xfrm>
            <a:off x="7774804" y="1001486"/>
            <a:ext cx="2102610" cy="1675616"/>
            <a:chOff x="8406271" y="899886"/>
            <a:chExt cx="2522448" cy="2010194"/>
          </a:xfrm>
        </p:grpSpPr>
        <p:sp>
          <p:nvSpPr>
            <p:cNvPr id="13" name="Oval 12">
              <a:extLst>
                <a:ext uri="{FF2B5EF4-FFF2-40B4-BE49-F238E27FC236}">
                  <a16:creationId xmlns:a16="http://schemas.microsoft.com/office/drawing/2014/main" id="{C10B2CF1-3238-45C7-AC2F-E7D90404764D}"/>
                </a:ext>
              </a:extLst>
            </p:cNvPr>
            <p:cNvSpPr/>
            <p:nvPr/>
          </p:nvSpPr>
          <p:spPr>
            <a:xfrm>
              <a:off x="8619690" y="899886"/>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Rectangle 13">
              <a:extLst>
                <a:ext uri="{FF2B5EF4-FFF2-40B4-BE49-F238E27FC236}">
                  <a16:creationId xmlns:a16="http://schemas.microsoft.com/office/drawing/2014/main" id="{3FA0E4B5-71FD-411B-A844-A173FDDB5D8D}"/>
                </a:ext>
              </a:extLst>
            </p:cNvPr>
            <p:cNvSpPr/>
            <p:nvPr/>
          </p:nvSpPr>
          <p:spPr>
            <a:xfrm>
              <a:off x="8406271" y="1554214"/>
              <a:ext cx="2522448" cy="701540"/>
            </a:xfrm>
            <a:prstGeom prst="rect">
              <a:avLst/>
            </a:prstGeom>
          </p:spPr>
          <p:txBody>
            <a:bodyPr wrap="square">
              <a:spAutoFit/>
            </a:bodyPr>
            <a:lstStyle/>
            <a:p>
              <a:pPr algn="ctr"/>
              <a:r>
                <a:rPr lang="en-US" sz="3200" b="1" dirty="0">
                  <a:solidFill>
                    <a:schemeClr val="bg1"/>
                  </a:solidFill>
                  <a:latin typeface="Gilroy ExtraBold" panose="00000900000000000000" pitchFamily="50" charset="0"/>
                  <a:cs typeface="Segoe UI" panose="020B0502040204020203" pitchFamily="34" charset="0"/>
                </a:rPr>
                <a:t>Helpful</a:t>
              </a:r>
            </a:p>
          </p:txBody>
        </p:sp>
      </p:grpSp>
      <p:grpSp>
        <p:nvGrpSpPr>
          <p:cNvPr id="18" name="Group 17">
            <a:extLst>
              <a:ext uri="{FF2B5EF4-FFF2-40B4-BE49-F238E27FC236}">
                <a16:creationId xmlns:a16="http://schemas.microsoft.com/office/drawing/2014/main" id="{6F6E42EE-8B4E-4143-A53A-2BA3A48A29AF}"/>
              </a:ext>
            </a:extLst>
          </p:cNvPr>
          <p:cNvGrpSpPr/>
          <p:nvPr/>
        </p:nvGrpSpPr>
        <p:grpSpPr>
          <a:xfrm>
            <a:off x="9126243" y="3144032"/>
            <a:ext cx="2522448" cy="2010194"/>
            <a:chOff x="8406271" y="830911"/>
            <a:chExt cx="2522448" cy="2010194"/>
          </a:xfrm>
        </p:grpSpPr>
        <p:sp>
          <p:nvSpPr>
            <p:cNvPr id="19" name="Oval 18">
              <a:extLst>
                <a:ext uri="{FF2B5EF4-FFF2-40B4-BE49-F238E27FC236}">
                  <a16:creationId xmlns:a16="http://schemas.microsoft.com/office/drawing/2014/main" id="{D8BA624E-BEEB-41CE-BF4C-EFDD0ED21401}"/>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997E3E1D-9A9E-457C-90B6-222B00BB8E56}"/>
                </a:ext>
              </a:extLst>
            </p:cNvPr>
            <p:cNvSpPr/>
            <p:nvPr/>
          </p:nvSpPr>
          <p:spPr>
            <a:xfrm>
              <a:off x="8406271" y="1482065"/>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Famous</a:t>
              </a:r>
            </a:p>
          </p:txBody>
        </p:sp>
      </p:grpSp>
      <p:sp>
        <p:nvSpPr>
          <p:cNvPr id="21" name="Picture Placeholder 20">
            <a:extLst>
              <a:ext uri="{FF2B5EF4-FFF2-40B4-BE49-F238E27FC236}">
                <a16:creationId xmlns:a16="http://schemas.microsoft.com/office/drawing/2014/main" id="{9489EBDB-1862-439E-A192-6DF592E04BD7}"/>
              </a:ext>
            </a:extLst>
          </p:cNvPr>
          <p:cNvSpPr>
            <a:spLocks noGrp="1"/>
          </p:cNvSpPr>
          <p:nvPr>
            <p:ph type="pic" sz="quarter" idx="11"/>
          </p:nvPr>
        </p:nvSpPr>
        <p:spPr/>
      </p:sp>
    </p:spTree>
    <p:extLst>
      <p:ext uri="{BB962C8B-B14F-4D97-AF65-F5344CB8AC3E}">
        <p14:creationId xmlns:p14="http://schemas.microsoft.com/office/powerpoint/2010/main" val="2285434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4"/>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3"/>
                                        </p:tgtEl>
                                        <p:attrNameLst>
                                          <p:attrName>style.visibility</p:attrName>
                                        </p:attrNameLst>
                                      </p:cBhvr>
                                      <p:to>
                                        <p:strVal val="visible"/>
                                      </p:to>
                                    </p:set>
                                    <p:animEffect transition="in" filter="strips(downLeft)">
                                      <p:cBhvr>
                                        <p:cTn id="17" dur="500"/>
                                        <p:tgtEl>
                                          <p:spTgt spid="3"/>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3"/>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strips(downLeft)">
                                      <p:cBhvr>
                                        <p:cTn id="22" dur="500"/>
                                        <p:tgtEl>
                                          <p:spTgt spid="4"/>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4"/>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6"/>
                                        </p:tgtEl>
                                        <p:attrNameLst>
                                          <p:attrName>style.visibility</p:attrName>
                                        </p:attrNameLst>
                                      </p:cBhvr>
                                      <p:to>
                                        <p:strVal val="visible"/>
                                      </p:to>
                                    </p:set>
                                    <p:animEffect transition="in" filter="strips(downLeft)">
                                      <p:cBhvr>
                                        <p:cTn id="32" dur="500"/>
                                        <p:tgtEl>
                                          <p:spTgt spid="6"/>
                                        </p:tgtEl>
                                      </p:cBhvr>
                                    </p:animEffect>
                                  </p:childTnLst>
                                </p:cTn>
                              </p:par>
                              <p:par>
                                <p:cTn id="33" presetID="6" presetClass="emph" presetSubtype="0" accel="52000" decel="48000" autoRev="1" fill="hold" nodeType="withEffect">
                                  <p:stCondLst>
                                    <p:cond delay="500"/>
                                  </p:stCondLst>
                                  <p:childTnLst>
                                    <p:animScale>
                                      <p:cBhvr>
                                        <p:cTn id="34" dur="500" fill="hold"/>
                                        <p:tgtEl>
                                          <p:spTgt spid="6"/>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15"/>
                                        </p:tgtEl>
                                        <p:attrNameLst>
                                          <p:attrName>style.visibility</p:attrName>
                                        </p:attrNameLst>
                                      </p:cBhvr>
                                      <p:to>
                                        <p:strVal val="visible"/>
                                      </p:to>
                                    </p:set>
                                    <p:animEffect transition="in" filter="strips(downLeft)">
                                      <p:cBhvr>
                                        <p:cTn id="37" dur="500"/>
                                        <p:tgtEl>
                                          <p:spTgt spid="15"/>
                                        </p:tgtEl>
                                      </p:cBhvr>
                                    </p:animEffect>
                                  </p:childTnLst>
                                </p:cTn>
                              </p:par>
                              <p:par>
                                <p:cTn id="38" presetID="6" presetClass="emph" presetSubtype="0" accel="52000" decel="48000" autoRev="1" fill="hold" nodeType="withEffect">
                                  <p:stCondLst>
                                    <p:cond delay="250"/>
                                  </p:stCondLst>
                                  <p:childTnLst>
                                    <p:animScale>
                                      <p:cBhvr>
                                        <p:cTn id="39" dur="500" fill="hold"/>
                                        <p:tgtEl>
                                          <p:spTgt spid="15"/>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8"/>
                                        </p:tgtEl>
                                        <p:attrNameLst>
                                          <p:attrName>style.visibility</p:attrName>
                                        </p:attrNameLst>
                                      </p:cBhvr>
                                      <p:to>
                                        <p:strVal val="visible"/>
                                      </p:to>
                                    </p:set>
                                    <p:animEffect transition="in" filter="strips(downLeft)">
                                      <p:cBhvr>
                                        <p:cTn id="42" dur="500"/>
                                        <p:tgtEl>
                                          <p:spTgt spid="18"/>
                                        </p:tgtEl>
                                      </p:cBhvr>
                                    </p:animEffect>
                                  </p:childTnLst>
                                </p:cTn>
                              </p:par>
                              <p:par>
                                <p:cTn id="43" presetID="6" presetClass="emph" presetSubtype="0" accel="52000" decel="48000" autoRev="1" fill="hold" nodeType="withEffect">
                                  <p:stCondLst>
                                    <p:cond delay="500"/>
                                  </p:stCondLst>
                                  <p:childTnLst>
                                    <p:animScale>
                                      <p:cBhvr>
                                        <p:cTn id="44" dur="500" fill="hold"/>
                                        <p:tgtEl>
                                          <p:spTgt spid="1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2"/>
                                        </p:tgtEl>
                                        <p:attrNameLst>
                                          <p:attrName>style.visibility</p:attrName>
                                        </p:attrNameLst>
                                      </p:cBhvr>
                                      <p:to>
                                        <p:strVal val="visible"/>
                                      </p:to>
                                    </p:set>
                                    <p:animEffect transition="in" filter="strips(downLeft)">
                                      <p:cBhvr>
                                        <p:cTn id="47" dur="500"/>
                                        <p:tgtEl>
                                          <p:spTgt spid="12"/>
                                        </p:tgtEl>
                                      </p:cBhvr>
                                    </p:animEffect>
                                  </p:childTnLst>
                                </p:cTn>
                              </p:par>
                              <p:par>
                                <p:cTn id="48" presetID="6" presetClass="emph" presetSubtype="0" accel="52000" decel="48000" autoRev="1" fill="hold" nodeType="withEffect">
                                  <p:stCondLst>
                                    <p:cond delay="750"/>
                                  </p:stCondLst>
                                  <p:childTnLst>
                                    <p:animScale>
                                      <p:cBhvr>
                                        <p:cTn id="49" dur="500" fill="hold"/>
                                        <p:tgtEl>
                                          <p:spTgt spid="12"/>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9"/>
                                        </p:tgtEl>
                                        <p:attrNameLst>
                                          <p:attrName>style.visibility</p:attrName>
                                        </p:attrNameLst>
                                      </p:cBhvr>
                                      <p:to>
                                        <p:strVal val="visible"/>
                                      </p:to>
                                    </p:set>
                                    <p:animEffect transition="in" filter="strips(downLeft)">
                                      <p:cBhvr>
                                        <p:cTn id="52" dur="500"/>
                                        <p:tgtEl>
                                          <p:spTgt spid="9"/>
                                        </p:tgtEl>
                                      </p:cBhvr>
                                    </p:animEffect>
                                  </p:childTnLst>
                                </p:cTn>
                              </p:par>
                              <p:par>
                                <p:cTn id="53" presetID="6" presetClass="emph" presetSubtype="0" accel="52000" decel="48000" autoRev="1" fill="hold" nodeType="withEffect">
                                  <p:stCondLst>
                                    <p:cond delay="1000"/>
                                  </p:stCondLst>
                                  <p:childTnLst>
                                    <p:animScale>
                                      <p:cBhvr>
                                        <p:cTn id="5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p:bldP spid="5" grpId="1"/>
      <p:bldP spid="23" grpId="0" animBg="1"/>
      <p:bldP spid="23" grpId="1" animBg="1"/>
      <p:bldP spid="24" grpId="0" animBg="1"/>
      <p:bldP spid="24"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Top Corners Rounded 47">
            <a:extLst>
              <a:ext uri="{FF2B5EF4-FFF2-40B4-BE49-F238E27FC236}">
                <a16:creationId xmlns:a16="http://schemas.microsoft.com/office/drawing/2014/main" id="{AD2C8D66-3F8C-4FBD-A43F-6AF7755098F3}"/>
              </a:ext>
            </a:extLst>
          </p:cNvPr>
          <p:cNvSpPr/>
          <p:nvPr/>
        </p:nvSpPr>
        <p:spPr>
          <a:xfrm rot="5400000">
            <a:off x="1218413" y="1477652"/>
            <a:ext cx="1465870" cy="3902697"/>
          </a:xfrm>
          <a:prstGeom prst="round2SameRect">
            <a:avLst>
              <a:gd name="adj1" fmla="val 50000"/>
              <a:gd name="adj2" fmla="val 0"/>
            </a:avLst>
          </a:prstGeom>
          <a:gradFill>
            <a:gsLst>
              <a:gs pos="0">
                <a:schemeClr val="accent1">
                  <a:lumMod val="60000"/>
                  <a:lumOff val="40000"/>
                </a:schemeClr>
              </a:gs>
              <a:gs pos="50000">
                <a:schemeClr val="accent2">
                  <a:lumMod val="60000"/>
                  <a:lumOff val="40000"/>
                </a:schemeClr>
              </a:gs>
              <a:gs pos="100000">
                <a:schemeClr val="accent3">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Top Corners Rounded 48">
            <a:extLst>
              <a:ext uri="{FF2B5EF4-FFF2-40B4-BE49-F238E27FC236}">
                <a16:creationId xmlns:a16="http://schemas.microsoft.com/office/drawing/2014/main" id="{EC0B14E3-A4FE-4006-8536-345DC7807800}"/>
              </a:ext>
            </a:extLst>
          </p:cNvPr>
          <p:cNvSpPr/>
          <p:nvPr/>
        </p:nvSpPr>
        <p:spPr>
          <a:xfrm rot="16200000" flipH="1">
            <a:off x="9507716" y="1477653"/>
            <a:ext cx="1465870" cy="3902697"/>
          </a:xfrm>
          <a:prstGeom prst="round2SameRect">
            <a:avLst>
              <a:gd name="adj1" fmla="val 50000"/>
              <a:gd name="adj2" fmla="val 0"/>
            </a:avLst>
          </a:prstGeom>
          <a:gradFill>
            <a:gsLst>
              <a:gs pos="0">
                <a:schemeClr val="accent3">
                  <a:lumMod val="60000"/>
                  <a:lumOff val="40000"/>
                </a:schemeClr>
              </a:gs>
              <a:gs pos="50000">
                <a:schemeClr val="accent4">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E2398919-027D-4642-936A-F1E3C8B7963E}"/>
              </a:ext>
            </a:extLst>
          </p:cNvPr>
          <p:cNvGrpSpPr/>
          <p:nvPr/>
        </p:nvGrpSpPr>
        <p:grpSpPr>
          <a:xfrm>
            <a:off x="4545588" y="2104552"/>
            <a:ext cx="1591430" cy="1141723"/>
            <a:chOff x="4545588" y="2104552"/>
            <a:chExt cx="1591430" cy="1141723"/>
          </a:xfrm>
        </p:grpSpPr>
        <p:sp>
          <p:nvSpPr>
            <p:cNvPr id="18" name="Freeform 98">
              <a:extLst>
                <a:ext uri="{FF2B5EF4-FFF2-40B4-BE49-F238E27FC236}">
                  <a16:creationId xmlns:a16="http://schemas.microsoft.com/office/drawing/2014/main" id="{CDA4F298-2349-44F8-94AD-89F593DCDED7}"/>
                </a:ext>
              </a:extLst>
            </p:cNvPr>
            <p:cNvSpPr>
              <a:spLocks/>
            </p:cNvSpPr>
            <p:nvPr/>
          </p:nvSpPr>
          <p:spPr bwMode="auto">
            <a:xfrm rot="2700000">
              <a:off x="4869535" y="2138362"/>
              <a:ext cx="309645" cy="433621"/>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9" name="Group 58">
              <a:extLst>
                <a:ext uri="{FF2B5EF4-FFF2-40B4-BE49-F238E27FC236}">
                  <a16:creationId xmlns:a16="http://schemas.microsoft.com/office/drawing/2014/main" id="{40E04071-DB84-4B4C-B50B-F13C71FF3C2A}"/>
                </a:ext>
              </a:extLst>
            </p:cNvPr>
            <p:cNvGrpSpPr/>
            <p:nvPr/>
          </p:nvGrpSpPr>
          <p:grpSpPr>
            <a:xfrm>
              <a:off x="4545588" y="2104552"/>
              <a:ext cx="1591430" cy="1141723"/>
              <a:chOff x="4545588" y="2104552"/>
              <a:chExt cx="1591430" cy="1141723"/>
            </a:xfrm>
          </p:grpSpPr>
          <p:sp>
            <p:nvSpPr>
              <p:cNvPr id="5" name="Freeform 98">
                <a:extLst>
                  <a:ext uri="{FF2B5EF4-FFF2-40B4-BE49-F238E27FC236}">
                    <a16:creationId xmlns:a16="http://schemas.microsoft.com/office/drawing/2014/main" id="{B922A4C3-7731-4878-B715-49BCC3492253}"/>
                  </a:ext>
                </a:extLst>
              </p:cNvPr>
              <p:cNvSpPr>
                <a:spLocks/>
              </p:cNvSpPr>
              <p:nvPr/>
            </p:nvSpPr>
            <p:spPr bwMode="auto">
              <a:xfrm rot="2700000">
                <a:off x="4773091" y="1877049"/>
                <a:ext cx="1136424" cy="1591430"/>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gradFill>
                <a:gsLst>
                  <a:gs pos="30000">
                    <a:schemeClr val="accent1">
                      <a:lumMod val="60000"/>
                      <a:lumOff val="40000"/>
                    </a:schemeClr>
                  </a:gs>
                  <a:gs pos="100000">
                    <a:schemeClr val="accent2"/>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Rectangle 19">
                <a:extLst>
                  <a:ext uri="{FF2B5EF4-FFF2-40B4-BE49-F238E27FC236}">
                    <a16:creationId xmlns:a16="http://schemas.microsoft.com/office/drawing/2014/main" id="{B7F7FF23-7C0B-4F46-9B6D-77EFEC48C42A}"/>
                  </a:ext>
                </a:extLst>
              </p:cNvPr>
              <p:cNvSpPr/>
              <p:nvPr/>
            </p:nvSpPr>
            <p:spPr>
              <a:xfrm rot="20700000">
                <a:off x="4693841" y="2476834"/>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01</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6" name="Group 5">
            <a:extLst>
              <a:ext uri="{FF2B5EF4-FFF2-40B4-BE49-F238E27FC236}">
                <a16:creationId xmlns:a16="http://schemas.microsoft.com/office/drawing/2014/main" id="{249F2D1A-F507-468F-8B28-A1830DF9C257}"/>
              </a:ext>
            </a:extLst>
          </p:cNvPr>
          <p:cNvGrpSpPr/>
          <p:nvPr/>
        </p:nvGrpSpPr>
        <p:grpSpPr>
          <a:xfrm>
            <a:off x="6089475" y="1876730"/>
            <a:ext cx="1418688" cy="1593606"/>
            <a:chOff x="6089475" y="1876730"/>
            <a:chExt cx="1418688" cy="1593606"/>
          </a:xfrm>
        </p:grpSpPr>
        <p:sp>
          <p:nvSpPr>
            <p:cNvPr id="16" name="Freeform 96">
              <a:extLst>
                <a:ext uri="{FF2B5EF4-FFF2-40B4-BE49-F238E27FC236}">
                  <a16:creationId xmlns:a16="http://schemas.microsoft.com/office/drawing/2014/main" id="{0359004C-D1A3-48CB-88D5-584700C26714}"/>
                </a:ext>
              </a:extLst>
            </p:cNvPr>
            <p:cNvSpPr>
              <a:spLocks/>
            </p:cNvSpPr>
            <p:nvPr/>
          </p:nvSpPr>
          <p:spPr bwMode="auto">
            <a:xfrm rot="2700000">
              <a:off x="6957095" y="2201443"/>
              <a:ext cx="434213" cy="309643"/>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8" name="Group 57">
              <a:extLst>
                <a:ext uri="{FF2B5EF4-FFF2-40B4-BE49-F238E27FC236}">
                  <a16:creationId xmlns:a16="http://schemas.microsoft.com/office/drawing/2014/main" id="{F128589D-3B78-447D-8CDD-F616ED9EA524}"/>
                </a:ext>
              </a:extLst>
            </p:cNvPr>
            <p:cNvGrpSpPr/>
            <p:nvPr/>
          </p:nvGrpSpPr>
          <p:grpSpPr>
            <a:xfrm>
              <a:off x="6089475" y="1876730"/>
              <a:ext cx="1418688" cy="1593606"/>
              <a:chOff x="6089475" y="1876730"/>
              <a:chExt cx="1418688" cy="1593606"/>
            </a:xfrm>
          </p:grpSpPr>
          <p:sp>
            <p:nvSpPr>
              <p:cNvPr id="3" name="Freeform 96">
                <a:extLst>
                  <a:ext uri="{FF2B5EF4-FFF2-40B4-BE49-F238E27FC236}">
                    <a16:creationId xmlns:a16="http://schemas.microsoft.com/office/drawing/2014/main" id="{66E74F1F-F73F-4046-8B43-752BC6D38B33}"/>
                  </a:ext>
                </a:extLst>
              </p:cNvPr>
              <p:cNvSpPr>
                <a:spLocks/>
              </p:cNvSpPr>
              <p:nvPr/>
            </p:nvSpPr>
            <p:spPr bwMode="auto">
              <a:xfrm rot="2700000">
                <a:off x="6058511" y="2105321"/>
                <a:ext cx="1593606" cy="1136424"/>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gradFill>
                <a:gsLst>
                  <a:gs pos="30000">
                    <a:schemeClr val="accent3">
                      <a:lumMod val="60000"/>
                      <a:lumOff val="40000"/>
                    </a:schemeClr>
                  </a:gs>
                  <a:gs pos="100000">
                    <a:schemeClr val="accent4"/>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1" name="Rectangle 20">
                <a:extLst>
                  <a:ext uri="{FF2B5EF4-FFF2-40B4-BE49-F238E27FC236}">
                    <a16:creationId xmlns:a16="http://schemas.microsoft.com/office/drawing/2014/main" id="{73C20A19-5022-4DC0-8093-7E00F30A90BA}"/>
                  </a:ext>
                </a:extLst>
              </p:cNvPr>
              <p:cNvSpPr/>
              <p:nvPr/>
            </p:nvSpPr>
            <p:spPr>
              <a:xfrm rot="900000">
                <a:off x="6089475" y="2476835"/>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03</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8" name="Group 7">
            <a:extLst>
              <a:ext uri="{FF2B5EF4-FFF2-40B4-BE49-F238E27FC236}">
                <a16:creationId xmlns:a16="http://schemas.microsoft.com/office/drawing/2014/main" id="{235B04BF-21EA-4683-8355-41716E938D42}"/>
              </a:ext>
            </a:extLst>
          </p:cNvPr>
          <p:cNvGrpSpPr/>
          <p:nvPr/>
        </p:nvGrpSpPr>
        <p:grpSpPr>
          <a:xfrm>
            <a:off x="4693841" y="3387664"/>
            <a:ext cx="1418688" cy="1593606"/>
            <a:chOff x="4693841" y="3387664"/>
            <a:chExt cx="1418688" cy="1593606"/>
          </a:xfrm>
        </p:grpSpPr>
        <p:sp>
          <p:nvSpPr>
            <p:cNvPr id="15" name="Freeform 95">
              <a:extLst>
                <a:ext uri="{FF2B5EF4-FFF2-40B4-BE49-F238E27FC236}">
                  <a16:creationId xmlns:a16="http://schemas.microsoft.com/office/drawing/2014/main" id="{9A4D1B92-C57B-415F-9D69-A6E8B35C6B56}"/>
                </a:ext>
              </a:extLst>
            </p:cNvPr>
            <p:cNvSpPr>
              <a:spLocks/>
            </p:cNvSpPr>
            <p:nvPr/>
          </p:nvSpPr>
          <p:spPr bwMode="auto">
            <a:xfrm rot="2700000">
              <a:off x="4811621" y="4346024"/>
              <a:ext cx="434214" cy="311425"/>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6" name="Group 55">
              <a:extLst>
                <a:ext uri="{FF2B5EF4-FFF2-40B4-BE49-F238E27FC236}">
                  <a16:creationId xmlns:a16="http://schemas.microsoft.com/office/drawing/2014/main" id="{9FFAF9E4-E182-450A-BE2B-AFD9071D74C8}"/>
                </a:ext>
              </a:extLst>
            </p:cNvPr>
            <p:cNvGrpSpPr/>
            <p:nvPr/>
          </p:nvGrpSpPr>
          <p:grpSpPr>
            <a:xfrm>
              <a:off x="4693841" y="3387664"/>
              <a:ext cx="1418688" cy="1593606"/>
              <a:chOff x="4693841" y="3387664"/>
              <a:chExt cx="1418688" cy="1593606"/>
            </a:xfrm>
          </p:grpSpPr>
          <p:sp>
            <p:nvSpPr>
              <p:cNvPr id="2" name="Freeform 95">
                <a:extLst>
                  <a:ext uri="{FF2B5EF4-FFF2-40B4-BE49-F238E27FC236}">
                    <a16:creationId xmlns:a16="http://schemas.microsoft.com/office/drawing/2014/main" id="{7257052E-6273-4FB8-A1AE-6C3B6C806BBB}"/>
                  </a:ext>
                </a:extLst>
              </p:cNvPr>
              <p:cNvSpPr>
                <a:spLocks/>
              </p:cNvSpPr>
              <p:nvPr/>
            </p:nvSpPr>
            <p:spPr bwMode="auto">
              <a:xfrm rot="2700000">
                <a:off x="4547578" y="3612989"/>
                <a:ext cx="1593606" cy="1142956"/>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gradFill>
                <a:gsLst>
                  <a:gs pos="30000">
                    <a:schemeClr val="accent2">
                      <a:lumMod val="60000"/>
                      <a:lumOff val="40000"/>
                    </a:schemeClr>
                  </a:gs>
                  <a:gs pos="100000">
                    <a:schemeClr val="accent3"/>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2" name="Rectangle 21">
                <a:extLst>
                  <a:ext uri="{FF2B5EF4-FFF2-40B4-BE49-F238E27FC236}">
                    <a16:creationId xmlns:a16="http://schemas.microsoft.com/office/drawing/2014/main" id="{29442223-5CA0-4D31-B489-DD36ED185622}"/>
                  </a:ext>
                </a:extLst>
              </p:cNvPr>
              <p:cNvSpPr/>
              <p:nvPr/>
            </p:nvSpPr>
            <p:spPr>
              <a:xfrm rot="900000">
                <a:off x="4693841" y="3651189"/>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02</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9" name="Group 8">
            <a:extLst>
              <a:ext uri="{FF2B5EF4-FFF2-40B4-BE49-F238E27FC236}">
                <a16:creationId xmlns:a16="http://schemas.microsoft.com/office/drawing/2014/main" id="{94F64BFB-1CD4-47EC-AB39-E8696BE780F8}"/>
              </a:ext>
            </a:extLst>
          </p:cNvPr>
          <p:cNvGrpSpPr/>
          <p:nvPr/>
        </p:nvGrpSpPr>
        <p:grpSpPr>
          <a:xfrm>
            <a:off x="6054982" y="3612857"/>
            <a:ext cx="1591430" cy="1138602"/>
            <a:chOff x="6054982" y="3612857"/>
            <a:chExt cx="1591430" cy="1138602"/>
          </a:xfrm>
        </p:grpSpPr>
        <p:sp>
          <p:nvSpPr>
            <p:cNvPr id="17" name="Freeform 97">
              <a:extLst>
                <a:ext uri="{FF2B5EF4-FFF2-40B4-BE49-F238E27FC236}">
                  <a16:creationId xmlns:a16="http://schemas.microsoft.com/office/drawing/2014/main" id="{8D5522EF-3022-4207-ABC5-374FD8BE907A}"/>
                </a:ext>
              </a:extLst>
            </p:cNvPr>
            <p:cNvSpPr>
              <a:spLocks/>
            </p:cNvSpPr>
            <p:nvPr/>
          </p:nvSpPr>
          <p:spPr bwMode="auto">
            <a:xfrm rot="2700000">
              <a:off x="7012527" y="4281648"/>
              <a:ext cx="310239" cy="433621"/>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7" name="Group 56">
              <a:extLst>
                <a:ext uri="{FF2B5EF4-FFF2-40B4-BE49-F238E27FC236}">
                  <a16:creationId xmlns:a16="http://schemas.microsoft.com/office/drawing/2014/main" id="{73F0BC08-C3DF-43A9-BEA4-A6C4087C756C}"/>
                </a:ext>
              </a:extLst>
            </p:cNvPr>
            <p:cNvGrpSpPr/>
            <p:nvPr/>
          </p:nvGrpSpPr>
          <p:grpSpPr>
            <a:xfrm>
              <a:off x="6054982" y="3612857"/>
              <a:ext cx="1591430" cy="1138602"/>
              <a:chOff x="6054982" y="3612857"/>
              <a:chExt cx="1591430" cy="1138602"/>
            </a:xfrm>
          </p:grpSpPr>
          <p:sp>
            <p:nvSpPr>
              <p:cNvPr id="4" name="Freeform 97">
                <a:extLst>
                  <a:ext uri="{FF2B5EF4-FFF2-40B4-BE49-F238E27FC236}">
                    <a16:creationId xmlns:a16="http://schemas.microsoft.com/office/drawing/2014/main" id="{76AC97E4-B98E-41B7-AA8B-0EBE74561489}"/>
                  </a:ext>
                </a:extLst>
              </p:cNvPr>
              <p:cNvSpPr>
                <a:spLocks/>
              </p:cNvSpPr>
              <p:nvPr/>
            </p:nvSpPr>
            <p:spPr bwMode="auto">
              <a:xfrm rot="2700000">
                <a:off x="6281396" y="3386443"/>
                <a:ext cx="1138602" cy="1591430"/>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gradFill>
                <a:gsLst>
                  <a:gs pos="30000">
                    <a:schemeClr val="accent4">
                      <a:lumMod val="60000"/>
                      <a:lumOff val="40000"/>
                    </a:schemeClr>
                  </a:gs>
                  <a:gs pos="100000">
                    <a:schemeClr val="accent5"/>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3" name="Rectangle 22">
                <a:extLst>
                  <a:ext uri="{FF2B5EF4-FFF2-40B4-BE49-F238E27FC236}">
                    <a16:creationId xmlns:a16="http://schemas.microsoft.com/office/drawing/2014/main" id="{C43BEFE3-DA1C-4B09-B36B-76217CD8F7E8}"/>
                  </a:ext>
                </a:extLst>
              </p:cNvPr>
              <p:cNvSpPr/>
              <p:nvPr/>
            </p:nvSpPr>
            <p:spPr>
              <a:xfrm rot="20700000">
                <a:off x="6089475" y="3651190"/>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04</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31" name="Group 30">
            <a:extLst>
              <a:ext uri="{FF2B5EF4-FFF2-40B4-BE49-F238E27FC236}">
                <a16:creationId xmlns:a16="http://schemas.microsoft.com/office/drawing/2014/main" id="{1E27A2D5-C21D-400F-9A09-30324973A225}"/>
              </a:ext>
            </a:extLst>
          </p:cNvPr>
          <p:cNvGrpSpPr/>
          <p:nvPr/>
        </p:nvGrpSpPr>
        <p:grpSpPr>
          <a:xfrm>
            <a:off x="7410814" y="1002466"/>
            <a:ext cx="3815536" cy="1154163"/>
            <a:chOff x="7430641" y="789717"/>
            <a:chExt cx="3815536" cy="1154163"/>
          </a:xfrm>
        </p:grpSpPr>
        <p:sp>
          <p:nvSpPr>
            <p:cNvPr id="28" name="Rectangle 27">
              <a:extLst>
                <a:ext uri="{FF2B5EF4-FFF2-40B4-BE49-F238E27FC236}">
                  <a16:creationId xmlns:a16="http://schemas.microsoft.com/office/drawing/2014/main" id="{1B875E19-39ED-44AB-A2CE-808D4B811A32}"/>
                </a:ext>
              </a:extLst>
            </p:cNvPr>
            <p:cNvSpPr/>
            <p:nvPr/>
          </p:nvSpPr>
          <p:spPr>
            <a:xfrm>
              <a:off x="7430641" y="789717"/>
              <a:ext cx="3279498" cy="806503"/>
            </a:xfrm>
            <a:prstGeom prst="rect">
              <a:avLst/>
            </a:prstGeom>
          </p:spPr>
          <p:txBody>
            <a:bodyPr wrap="square">
              <a:spAutoFit/>
            </a:bodyPr>
            <a:lstStyle/>
            <a:p>
              <a:pPr>
                <a:lnSpc>
                  <a:spcPct val="120000"/>
                </a:lnSpc>
              </a:pP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20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29" name="TextBox 28">
              <a:extLst>
                <a:ext uri="{FF2B5EF4-FFF2-40B4-BE49-F238E27FC236}">
                  <a16:creationId xmlns:a16="http://schemas.microsoft.com/office/drawing/2014/main" id="{CF987CC1-9689-4CF7-B987-6AE1E0C92157}"/>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2" name="Group 31">
            <a:extLst>
              <a:ext uri="{FF2B5EF4-FFF2-40B4-BE49-F238E27FC236}">
                <a16:creationId xmlns:a16="http://schemas.microsoft.com/office/drawing/2014/main" id="{C3B1707F-AC98-49F2-BC58-F82149153AFE}"/>
              </a:ext>
            </a:extLst>
          </p:cNvPr>
          <p:cNvGrpSpPr/>
          <p:nvPr/>
        </p:nvGrpSpPr>
        <p:grpSpPr>
          <a:xfrm>
            <a:off x="7410814" y="4699061"/>
            <a:ext cx="3815536" cy="1154163"/>
            <a:chOff x="7430641" y="789717"/>
            <a:chExt cx="3815536" cy="1154163"/>
          </a:xfrm>
        </p:grpSpPr>
        <p:sp>
          <p:nvSpPr>
            <p:cNvPr id="33" name="Rectangle 32">
              <a:extLst>
                <a:ext uri="{FF2B5EF4-FFF2-40B4-BE49-F238E27FC236}">
                  <a16:creationId xmlns:a16="http://schemas.microsoft.com/office/drawing/2014/main" id="{6D6CFC3B-5F0C-4632-B06A-E158BE4E7411}"/>
                </a:ext>
              </a:extLst>
            </p:cNvPr>
            <p:cNvSpPr/>
            <p:nvPr/>
          </p:nvSpPr>
          <p:spPr>
            <a:xfrm>
              <a:off x="7430641" y="789717"/>
              <a:ext cx="3279498" cy="806503"/>
            </a:xfrm>
            <a:prstGeom prst="rect">
              <a:avLst/>
            </a:prstGeom>
          </p:spPr>
          <p:txBody>
            <a:bodyPr wrap="square">
              <a:spAutoFit/>
            </a:bodyPr>
            <a:lstStyle/>
            <a:p>
              <a:pPr>
                <a:lnSpc>
                  <a:spcPct val="120000"/>
                </a:lnSpc>
              </a:pP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2000" dirty="0">
                  <a:gradFill>
                    <a:gsLst>
                      <a:gs pos="30000">
                        <a:schemeClr val="accent4">
                          <a:lumMod val="60000"/>
                          <a:lumOff val="40000"/>
                        </a:schemeClr>
                      </a:gs>
                      <a:gs pos="100000">
                        <a:schemeClr val="accent5"/>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34" name="TextBox 33">
              <a:extLst>
                <a:ext uri="{FF2B5EF4-FFF2-40B4-BE49-F238E27FC236}">
                  <a16:creationId xmlns:a16="http://schemas.microsoft.com/office/drawing/2014/main" id="{6049B78D-1D0B-44AA-9302-A798086A5DEB}"/>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5" name="Group 34">
            <a:extLst>
              <a:ext uri="{FF2B5EF4-FFF2-40B4-BE49-F238E27FC236}">
                <a16:creationId xmlns:a16="http://schemas.microsoft.com/office/drawing/2014/main" id="{01A656A7-6E35-4028-8450-6F7AB1591B34}"/>
              </a:ext>
            </a:extLst>
          </p:cNvPr>
          <p:cNvGrpSpPr/>
          <p:nvPr/>
        </p:nvGrpSpPr>
        <p:grpSpPr>
          <a:xfrm>
            <a:off x="965650" y="1002466"/>
            <a:ext cx="3815536" cy="1154163"/>
            <a:chOff x="7430641" y="789717"/>
            <a:chExt cx="3815536" cy="1154163"/>
          </a:xfrm>
        </p:grpSpPr>
        <p:sp>
          <p:nvSpPr>
            <p:cNvPr id="36" name="Rectangle 35">
              <a:extLst>
                <a:ext uri="{FF2B5EF4-FFF2-40B4-BE49-F238E27FC236}">
                  <a16:creationId xmlns:a16="http://schemas.microsoft.com/office/drawing/2014/main" id="{747D6129-F0AE-445C-AA8D-57DFC3412604}"/>
                </a:ext>
              </a:extLst>
            </p:cNvPr>
            <p:cNvSpPr/>
            <p:nvPr/>
          </p:nvSpPr>
          <p:spPr>
            <a:xfrm>
              <a:off x="7966679" y="789717"/>
              <a:ext cx="3279498" cy="806503"/>
            </a:xfrm>
            <a:prstGeom prst="rect">
              <a:avLst/>
            </a:prstGeom>
          </p:spPr>
          <p:txBody>
            <a:bodyPr wrap="square">
              <a:spAutoFit/>
            </a:bodyPr>
            <a:lstStyle/>
            <a:p>
              <a:pPr algn="r">
                <a:lnSpc>
                  <a:spcPct val="120000"/>
                </a:lnSpc>
              </a:pP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20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37" name="TextBox 36">
              <a:extLst>
                <a:ext uri="{FF2B5EF4-FFF2-40B4-BE49-F238E27FC236}">
                  <a16:creationId xmlns:a16="http://schemas.microsoft.com/office/drawing/2014/main" id="{1E8D9807-9F64-4A17-A026-1106CF845E9A}"/>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8" name="Group 37">
            <a:extLst>
              <a:ext uri="{FF2B5EF4-FFF2-40B4-BE49-F238E27FC236}">
                <a16:creationId xmlns:a16="http://schemas.microsoft.com/office/drawing/2014/main" id="{D0BD35CE-CFF0-4003-8B39-455D791A959E}"/>
              </a:ext>
            </a:extLst>
          </p:cNvPr>
          <p:cNvGrpSpPr/>
          <p:nvPr/>
        </p:nvGrpSpPr>
        <p:grpSpPr>
          <a:xfrm>
            <a:off x="965650" y="4699061"/>
            <a:ext cx="3815536" cy="1154163"/>
            <a:chOff x="7430641" y="789717"/>
            <a:chExt cx="3815536" cy="1154163"/>
          </a:xfrm>
        </p:grpSpPr>
        <p:sp>
          <p:nvSpPr>
            <p:cNvPr id="39" name="Rectangle 38">
              <a:extLst>
                <a:ext uri="{FF2B5EF4-FFF2-40B4-BE49-F238E27FC236}">
                  <a16:creationId xmlns:a16="http://schemas.microsoft.com/office/drawing/2014/main" id="{F30BF786-4B84-4AC2-A946-4E7DCB5272A8}"/>
                </a:ext>
              </a:extLst>
            </p:cNvPr>
            <p:cNvSpPr/>
            <p:nvPr/>
          </p:nvSpPr>
          <p:spPr>
            <a:xfrm>
              <a:off x="7966679" y="789717"/>
              <a:ext cx="3279498" cy="806503"/>
            </a:xfrm>
            <a:prstGeom prst="rect">
              <a:avLst/>
            </a:prstGeom>
          </p:spPr>
          <p:txBody>
            <a:bodyPr wrap="square">
              <a:spAutoFit/>
            </a:bodyPr>
            <a:lstStyle/>
            <a:p>
              <a:pPr algn="r">
                <a:lnSpc>
                  <a:spcPct val="120000"/>
                </a:lnSpc>
              </a:pP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20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40" name="TextBox 39">
              <a:extLst>
                <a:ext uri="{FF2B5EF4-FFF2-40B4-BE49-F238E27FC236}">
                  <a16:creationId xmlns:a16="http://schemas.microsoft.com/office/drawing/2014/main" id="{C7ECE30C-C762-4012-9B0C-EF5EC45403C0}"/>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42" name="Group 41">
            <a:extLst>
              <a:ext uri="{FF2B5EF4-FFF2-40B4-BE49-F238E27FC236}">
                <a16:creationId xmlns:a16="http://schemas.microsoft.com/office/drawing/2014/main" id="{D791D297-4743-4B2E-95D1-63F8FC303534}"/>
              </a:ext>
            </a:extLst>
          </p:cNvPr>
          <p:cNvGrpSpPr/>
          <p:nvPr/>
        </p:nvGrpSpPr>
        <p:grpSpPr>
          <a:xfrm>
            <a:off x="5875480" y="3208480"/>
            <a:ext cx="441040" cy="441040"/>
            <a:chOff x="4012050" y="4808138"/>
            <a:chExt cx="300790" cy="300790"/>
          </a:xfrm>
          <a:solidFill>
            <a:schemeClr val="tx1">
              <a:lumMod val="50000"/>
              <a:lumOff val="50000"/>
            </a:schemeClr>
          </a:solidFill>
        </p:grpSpPr>
        <p:sp>
          <p:nvSpPr>
            <p:cNvPr id="43" name="Freeform 90">
              <a:extLst>
                <a:ext uri="{FF2B5EF4-FFF2-40B4-BE49-F238E27FC236}">
                  <a16:creationId xmlns:a16="http://schemas.microsoft.com/office/drawing/2014/main" id="{14AADF3A-F0B6-4B85-A12B-7A6CB1ACFA23}"/>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1">
              <a:extLst>
                <a:ext uri="{FF2B5EF4-FFF2-40B4-BE49-F238E27FC236}">
                  <a16:creationId xmlns:a16="http://schemas.microsoft.com/office/drawing/2014/main" id="{FED40790-ACCB-4B0D-9FE3-48D85F81E263}"/>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2">
              <a:extLst>
                <a:ext uri="{FF2B5EF4-FFF2-40B4-BE49-F238E27FC236}">
                  <a16:creationId xmlns:a16="http://schemas.microsoft.com/office/drawing/2014/main" id="{6CC12377-4DDB-4155-BA31-B70AA0290A91}"/>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3">
              <a:extLst>
                <a:ext uri="{FF2B5EF4-FFF2-40B4-BE49-F238E27FC236}">
                  <a16:creationId xmlns:a16="http://schemas.microsoft.com/office/drawing/2014/main" id="{8E0B80CE-F76D-4498-BE6D-94669E54EDD6}"/>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94">
              <a:extLst>
                <a:ext uri="{FF2B5EF4-FFF2-40B4-BE49-F238E27FC236}">
                  <a16:creationId xmlns:a16="http://schemas.microsoft.com/office/drawing/2014/main" id="{79464089-B364-4D0F-BEE4-5F6F62A73499}"/>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a:extLst>
              <a:ext uri="{FF2B5EF4-FFF2-40B4-BE49-F238E27FC236}">
                <a16:creationId xmlns:a16="http://schemas.microsoft.com/office/drawing/2014/main" id="{83D582F1-D718-4358-8B49-B20612D58ECE}"/>
              </a:ext>
            </a:extLst>
          </p:cNvPr>
          <p:cNvGrpSpPr/>
          <p:nvPr/>
        </p:nvGrpSpPr>
        <p:grpSpPr>
          <a:xfrm>
            <a:off x="553972" y="2156629"/>
            <a:ext cx="3305458" cy="1772719"/>
            <a:chOff x="3489845" y="963199"/>
            <a:chExt cx="3305458" cy="1772719"/>
          </a:xfrm>
        </p:grpSpPr>
        <p:sp>
          <p:nvSpPr>
            <p:cNvPr id="51" name="Rectangle 50">
              <a:extLst>
                <a:ext uri="{FF2B5EF4-FFF2-40B4-BE49-F238E27FC236}">
                  <a16:creationId xmlns:a16="http://schemas.microsoft.com/office/drawing/2014/main" id="{098EE1CA-394B-4B37-B0A6-AE28DF965886}"/>
                </a:ext>
              </a:extLst>
            </p:cNvPr>
            <p:cNvSpPr/>
            <p:nvPr/>
          </p:nvSpPr>
          <p:spPr>
            <a:xfrm rot="20400000">
              <a:off x="4121374" y="13190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2" name="Rectangle 51">
              <a:extLst>
                <a:ext uri="{FF2B5EF4-FFF2-40B4-BE49-F238E27FC236}">
                  <a16:creationId xmlns:a16="http://schemas.microsoft.com/office/drawing/2014/main" id="{76FFF26E-EFF3-45D6-A067-8FC50134D5E2}"/>
                </a:ext>
              </a:extLst>
            </p:cNvPr>
            <p:cNvSpPr/>
            <p:nvPr/>
          </p:nvSpPr>
          <p:spPr>
            <a:xfrm rot="20385070">
              <a:off x="3489845" y="963199"/>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a:t>
              </a:r>
              <a:r>
                <a:rPr lang="en-US" sz="88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st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3" name="Group 52">
            <a:extLst>
              <a:ext uri="{FF2B5EF4-FFF2-40B4-BE49-F238E27FC236}">
                <a16:creationId xmlns:a16="http://schemas.microsoft.com/office/drawing/2014/main" id="{C9E3037E-2132-4CE3-94F1-AACBC9E3C465}"/>
              </a:ext>
            </a:extLst>
          </p:cNvPr>
          <p:cNvGrpSpPr/>
          <p:nvPr/>
        </p:nvGrpSpPr>
        <p:grpSpPr>
          <a:xfrm>
            <a:off x="8686661" y="2171951"/>
            <a:ext cx="3305458" cy="1772719"/>
            <a:chOff x="3489845" y="963199"/>
            <a:chExt cx="3305458" cy="1772719"/>
          </a:xfrm>
        </p:grpSpPr>
        <p:sp>
          <p:nvSpPr>
            <p:cNvPr id="54" name="Rectangle 53">
              <a:extLst>
                <a:ext uri="{FF2B5EF4-FFF2-40B4-BE49-F238E27FC236}">
                  <a16:creationId xmlns:a16="http://schemas.microsoft.com/office/drawing/2014/main" id="{A581928B-8FA6-438F-BC67-A3B1F24E51C5}"/>
                </a:ext>
              </a:extLst>
            </p:cNvPr>
            <p:cNvSpPr/>
            <p:nvPr/>
          </p:nvSpPr>
          <p:spPr>
            <a:xfrm rot="20400000">
              <a:off x="4121374" y="13190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5" name="Rectangle 54">
              <a:extLst>
                <a:ext uri="{FF2B5EF4-FFF2-40B4-BE49-F238E27FC236}">
                  <a16:creationId xmlns:a16="http://schemas.microsoft.com/office/drawing/2014/main" id="{26ADA4FB-4B80-4660-A641-BFF23404EC4F}"/>
                </a:ext>
              </a:extLst>
            </p:cNvPr>
            <p:cNvSpPr/>
            <p:nvPr/>
          </p:nvSpPr>
          <p:spPr>
            <a:xfrm rot="20385070">
              <a:off x="3489845" y="963199"/>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88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nd</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27325486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nodeType="withEffect">
                                  <p:stCondLst>
                                    <p:cond delay="0"/>
                                  </p:stCondLst>
                                  <p:childTnLst>
                                    <p:animScale>
                                      <p:cBhvr>
                                        <p:cTn id="9" dur="500" fill="hold"/>
                                        <p:tgtEl>
                                          <p:spTgt spid="7"/>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nodeType="withEffect">
                                  <p:stCondLst>
                                    <p:cond delay="250"/>
                                  </p:stCondLst>
                                  <p:childTnLst>
                                    <p:animScale>
                                      <p:cBhvr>
                                        <p:cTn id="14" dur="500" fill="hold"/>
                                        <p:tgtEl>
                                          <p:spTgt spid="8"/>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Effect transition="in" filter="strips(downLeft)">
                                      <p:cBhvr>
                                        <p:cTn id="17" dur="500"/>
                                        <p:tgtEl>
                                          <p:spTgt spid="6"/>
                                        </p:tgtEl>
                                      </p:cBhvr>
                                    </p:animEffect>
                                  </p:childTnLst>
                                </p:cTn>
                              </p:par>
                              <p:par>
                                <p:cTn id="18" presetID="6" presetClass="emph" presetSubtype="0" accel="52000" decel="48000" autoRev="1" fill="hold" nodeType="withEffect">
                                  <p:stCondLst>
                                    <p:cond delay="500"/>
                                  </p:stCondLst>
                                  <p:childTnLst>
                                    <p:animScale>
                                      <p:cBhvr>
                                        <p:cTn id="19" dur="500" fill="hold"/>
                                        <p:tgtEl>
                                          <p:spTgt spid="6"/>
                                        </p:tgtEl>
                                      </p:cBhvr>
                                      <p:by x="120000" y="120000"/>
                                    </p:animScale>
                                  </p:childTnLst>
                                </p:cTn>
                              </p:par>
                              <p:par>
                                <p:cTn id="20" presetID="18" presetClass="entr" presetSubtype="12" fill="hold" nodeType="withEffect">
                                  <p:stCondLst>
                                    <p:cond delay="75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750"/>
                                  </p:stCondLst>
                                  <p:childTnLst>
                                    <p:animScale>
                                      <p:cBhvr>
                                        <p:cTn id="24" dur="500" fill="hold"/>
                                        <p:tgtEl>
                                          <p:spTgt spid="9"/>
                                        </p:tgtEl>
                                      </p:cBhvr>
                                      <p:by x="120000" y="120000"/>
                                    </p:animScale>
                                  </p:childTnLst>
                                </p:cTn>
                              </p:par>
                              <p:par>
                                <p:cTn id="25" presetID="10" presetClass="entr" presetSubtype="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750"/>
                                        <p:tgtEl>
                                          <p:spTgt spid="35"/>
                                        </p:tgtEl>
                                      </p:cBhvr>
                                    </p:animEffect>
                                  </p:childTnLst>
                                </p:cTn>
                              </p:par>
                              <p:par>
                                <p:cTn id="28" presetID="10"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750"/>
                                        <p:tgtEl>
                                          <p:spTgt spid="38"/>
                                        </p:tgtEl>
                                      </p:cBhvr>
                                    </p:animEffect>
                                  </p:childTnLst>
                                </p:cTn>
                              </p:par>
                              <p:par>
                                <p:cTn id="31" presetID="10" presetClass="entr" presetSubtype="0" fill="hold" nodeType="withEffect">
                                  <p:stCondLst>
                                    <p:cond delay="75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750"/>
                                        <p:tgtEl>
                                          <p:spTgt spid="31"/>
                                        </p:tgtEl>
                                      </p:cBhvr>
                                    </p:animEffect>
                                  </p:childTnLst>
                                </p:cTn>
                              </p:par>
                              <p:par>
                                <p:cTn id="34" presetID="10" presetClass="entr" presetSubtype="0" fill="hold"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750"/>
                                        <p:tgtEl>
                                          <p:spTgt spid="32"/>
                                        </p:tgtEl>
                                      </p:cBhvr>
                                    </p:animEffect>
                                  </p:childTnLst>
                                </p:cTn>
                              </p:par>
                              <p:par>
                                <p:cTn id="37" presetID="18" presetClass="entr" presetSubtype="12"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strips(downLeft)">
                                      <p:cBhvr>
                                        <p:cTn id="39" dur="500"/>
                                        <p:tgtEl>
                                          <p:spTgt spid="42"/>
                                        </p:tgtEl>
                                      </p:cBhvr>
                                    </p:animEffect>
                                  </p:childTnLst>
                                </p:cTn>
                              </p:par>
                              <p:par>
                                <p:cTn id="40" presetID="6" presetClass="emph" presetSubtype="0" accel="52000" decel="48000" autoRev="1" fill="hold" nodeType="withEffect">
                                  <p:stCondLst>
                                    <p:cond delay="0"/>
                                  </p:stCondLst>
                                  <p:childTnLst>
                                    <p:animScale>
                                      <p:cBhvr>
                                        <p:cTn id="41" dur="500" fill="hold"/>
                                        <p:tgtEl>
                                          <p:spTgt spid="42"/>
                                        </p:tgtEl>
                                      </p:cBhvr>
                                      <p:by x="120000" y="120000"/>
                                    </p:animScale>
                                  </p:childTnLst>
                                </p:cTn>
                              </p:par>
                              <p:par>
                                <p:cTn id="42" presetID="2" presetClass="entr" presetSubtype="8" decel="10000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additive="base">
                                        <p:cTn id="44" dur="750" fill="hold"/>
                                        <p:tgtEl>
                                          <p:spTgt spid="48"/>
                                        </p:tgtEl>
                                        <p:attrNameLst>
                                          <p:attrName>ppt_x</p:attrName>
                                        </p:attrNameLst>
                                      </p:cBhvr>
                                      <p:tavLst>
                                        <p:tav tm="0">
                                          <p:val>
                                            <p:strVal val="0-#ppt_w/2"/>
                                          </p:val>
                                        </p:tav>
                                        <p:tav tm="100000">
                                          <p:val>
                                            <p:strVal val="#ppt_x"/>
                                          </p:val>
                                        </p:tav>
                                      </p:tavLst>
                                    </p:anim>
                                    <p:anim calcmode="lin" valueType="num">
                                      <p:cBhvr additive="base">
                                        <p:cTn id="45" dur="750" fill="hold"/>
                                        <p:tgtEl>
                                          <p:spTgt spid="48"/>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 calcmode="lin" valueType="num">
                                      <p:cBhvr additive="base">
                                        <p:cTn id="48" dur="750" fill="hold"/>
                                        <p:tgtEl>
                                          <p:spTgt spid="49"/>
                                        </p:tgtEl>
                                        <p:attrNameLst>
                                          <p:attrName>ppt_x</p:attrName>
                                        </p:attrNameLst>
                                      </p:cBhvr>
                                      <p:tavLst>
                                        <p:tav tm="0">
                                          <p:val>
                                            <p:strVal val="1+#ppt_w/2"/>
                                          </p:val>
                                        </p:tav>
                                        <p:tav tm="100000">
                                          <p:val>
                                            <p:strVal val="#ppt_x"/>
                                          </p:val>
                                        </p:tav>
                                      </p:tavLst>
                                    </p:anim>
                                    <p:anim calcmode="lin" valueType="num">
                                      <p:cBhvr additive="base">
                                        <p:cTn id="49" dur="750" fill="hold"/>
                                        <p:tgtEl>
                                          <p:spTgt spid="49"/>
                                        </p:tgtEl>
                                        <p:attrNameLst>
                                          <p:attrName>ppt_y</p:attrName>
                                        </p:attrNameLst>
                                      </p:cBhvr>
                                      <p:tavLst>
                                        <p:tav tm="0">
                                          <p:val>
                                            <p:strVal val="#ppt_y"/>
                                          </p:val>
                                        </p:tav>
                                        <p:tav tm="100000">
                                          <p:val>
                                            <p:strVal val="#ppt_y"/>
                                          </p:val>
                                        </p:tav>
                                      </p:tavLst>
                                    </p:anim>
                                  </p:childTnLst>
                                </p:cTn>
                              </p:par>
                              <p:par>
                                <p:cTn id="50" presetID="18" presetClass="entr" presetSubtype="12" fill="hold" nodeType="withEffect">
                                  <p:stCondLst>
                                    <p:cond delay="500"/>
                                  </p:stCondLst>
                                  <p:childTnLst>
                                    <p:set>
                                      <p:cBhvr>
                                        <p:cTn id="51" dur="1" fill="hold">
                                          <p:stCondLst>
                                            <p:cond delay="0"/>
                                          </p:stCondLst>
                                        </p:cTn>
                                        <p:tgtEl>
                                          <p:spTgt spid="50"/>
                                        </p:tgtEl>
                                        <p:attrNameLst>
                                          <p:attrName>style.visibility</p:attrName>
                                        </p:attrNameLst>
                                      </p:cBhvr>
                                      <p:to>
                                        <p:strVal val="visible"/>
                                      </p:to>
                                    </p:set>
                                    <p:animEffect transition="in" filter="strips(downLeft)">
                                      <p:cBhvr>
                                        <p:cTn id="52" dur="500"/>
                                        <p:tgtEl>
                                          <p:spTgt spid="50"/>
                                        </p:tgtEl>
                                      </p:cBhvr>
                                    </p:animEffect>
                                  </p:childTnLst>
                                </p:cTn>
                              </p:par>
                              <p:par>
                                <p:cTn id="53" presetID="6" presetClass="emph" presetSubtype="0" accel="52000" decel="48000" autoRev="1" fill="hold" nodeType="withEffect">
                                  <p:stCondLst>
                                    <p:cond delay="500"/>
                                  </p:stCondLst>
                                  <p:childTnLst>
                                    <p:animScale>
                                      <p:cBhvr>
                                        <p:cTn id="54" dur="500" fill="hold"/>
                                        <p:tgtEl>
                                          <p:spTgt spid="50"/>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53"/>
                                        </p:tgtEl>
                                        <p:attrNameLst>
                                          <p:attrName>style.visibility</p:attrName>
                                        </p:attrNameLst>
                                      </p:cBhvr>
                                      <p:to>
                                        <p:strVal val="visible"/>
                                      </p:to>
                                    </p:set>
                                    <p:animEffect transition="in" filter="strips(downLeft)">
                                      <p:cBhvr>
                                        <p:cTn id="57" dur="500"/>
                                        <p:tgtEl>
                                          <p:spTgt spid="53"/>
                                        </p:tgtEl>
                                      </p:cBhvr>
                                    </p:animEffect>
                                  </p:childTnLst>
                                </p:cTn>
                              </p:par>
                              <p:par>
                                <p:cTn id="58" presetID="6" presetClass="emph" presetSubtype="0" accel="52000" decel="48000" autoRev="1" fill="hold" nodeType="withEffect">
                                  <p:stCondLst>
                                    <p:cond delay="500"/>
                                  </p:stCondLst>
                                  <p:childTnLst>
                                    <p:animScale>
                                      <p:cBhvr>
                                        <p:cTn id="59"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32FD3B20-54AA-4456-915B-2CB48EF48556}"/>
              </a:ext>
            </a:extLst>
          </p:cNvPr>
          <p:cNvSpPr/>
          <p:nvPr/>
        </p:nvSpPr>
        <p:spPr>
          <a:xfrm rot="19800000">
            <a:off x="5208652" y="1498106"/>
            <a:ext cx="1774696" cy="3861788"/>
          </a:xfrm>
          <a:prstGeom prst="ellipse">
            <a:avLst/>
          </a:prstGeom>
          <a:noFill/>
          <a:ln w="63500">
            <a:gradFill flip="none" rotWithShape="1">
              <a:gsLst>
                <a:gs pos="30000">
                  <a:schemeClr val="accent1">
                    <a:lumMod val="60000"/>
                    <a:lumOff val="40000"/>
                  </a:schemeClr>
                </a:gs>
                <a:gs pos="100000">
                  <a:schemeClr val="accent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9B78E043-43DB-4B6C-8A0E-C21A2219CF97}"/>
              </a:ext>
            </a:extLst>
          </p:cNvPr>
          <p:cNvSpPr/>
          <p:nvPr/>
        </p:nvSpPr>
        <p:spPr>
          <a:xfrm rot="1800000">
            <a:off x="5208652" y="1498106"/>
            <a:ext cx="1774696" cy="3861788"/>
          </a:xfrm>
          <a:prstGeom prst="ellipse">
            <a:avLst/>
          </a:prstGeom>
          <a:noFill/>
          <a:ln w="63500">
            <a:gradFill flip="none" rotWithShape="1">
              <a:gsLst>
                <a:gs pos="30000">
                  <a:schemeClr val="accent2">
                    <a:lumMod val="60000"/>
                    <a:lumOff val="40000"/>
                  </a:schemeClr>
                </a:gs>
                <a:gs pos="100000">
                  <a:schemeClr val="accent3"/>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Oval 14">
            <a:extLst>
              <a:ext uri="{FF2B5EF4-FFF2-40B4-BE49-F238E27FC236}">
                <a16:creationId xmlns:a16="http://schemas.microsoft.com/office/drawing/2014/main" id="{C9A143A0-618E-4CDF-AAE6-EF9C10358698}"/>
              </a:ext>
            </a:extLst>
          </p:cNvPr>
          <p:cNvSpPr/>
          <p:nvPr/>
        </p:nvSpPr>
        <p:spPr>
          <a:xfrm rot="5400000">
            <a:off x="5208652" y="1498106"/>
            <a:ext cx="1774696" cy="3861788"/>
          </a:xfrm>
          <a:prstGeom prst="ellipse">
            <a:avLst/>
          </a:prstGeom>
          <a:noFill/>
          <a:ln w="63500">
            <a:gradFill flip="none" rotWithShape="1">
              <a:gsLst>
                <a:gs pos="30000">
                  <a:schemeClr val="accent3">
                    <a:lumMod val="60000"/>
                    <a:lumOff val="40000"/>
                  </a:schemeClr>
                </a:gs>
                <a:gs pos="100000">
                  <a:schemeClr val="accent4"/>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 name="Group 32">
            <a:extLst>
              <a:ext uri="{FF2B5EF4-FFF2-40B4-BE49-F238E27FC236}">
                <a16:creationId xmlns:a16="http://schemas.microsoft.com/office/drawing/2014/main" id="{729F136A-7108-45AC-BBDD-4905AC3744A6}"/>
              </a:ext>
            </a:extLst>
          </p:cNvPr>
          <p:cNvGrpSpPr/>
          <p:nvPr/>
        </p:nvGrpSpPr>
        <p:grpSpPr>
          <a:xfrm>
            <a:off x="4663125" y="1408507"/>
            <a:ext cx="854788" cy="854785"/>
            <a:chOff x="6096000" y="1714446"/>
            <a:chExt cx="854788" cy="854785"/>
          </a:xfrm>
        </p:grpSpPr>
        <p:sp>
          <p:nvSpPr>
            <p:cNvPr id="31" name="Oval 30">
              <a:extLst>
                <a:ext uri="{FF2B5EF4-FFF2-40B4-BE49-F238E27FC236}">
                  <a16:creationId xmlns:a16="http://schemas.microsoft.com/office/drawing/2014/main" id="{14DCB0AD-C072-4662-A367-E1AC4496B0E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2" name="TextBox 31">
              <a:extLst>
                <a:ext uri="{FF2B5EF4-FFF2-40B4-BE49-F238E27FC236}">
                  <a16:creationId xmlns:a16="http://schemas.microsoft.com/office/drawing/2014/main" id="{1A21EB27-AEFB-424E-8A6A-945DD6FE6314}"/>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01</a:t>
              </a:r>
            </a:p>
          </p:txBody>
        </p:sp>
      </p:grpSp>
      <p:grpSp>
        <p:nvGrpSpPr>
          <p:cNvPr id="34" name="Group 33">
            <a:extLst>
              <a:ext uri="{FF2B5EF4-FFF2-40B4-BE49-F238E27FC236}">
                <a16:creationId xmlns:a16="http://schemas.microsoft.com/office/drawing/2014/main" id="{08F8FFD3-EF47-47E4-93FE-297EDD50C45C}"/>
              </a:ext>
            </a:extLst>
          </p:cNvPr>
          <p:cNvGrpSpPr/>
          <p:nvPr/>
        </p:nvGrpSpPr>
        <p:grpSpPr>
          <a:xfrm>
            <a:off x="4663124" y="4606052"/>
            <a:ext cx="854788" cy="854785"/>
            <a:chOff x="6096000" y="1714446"/>
            <a:chExt cx="854788" cy="854785"/>
          </a:xfrm>
        </p:grpSpPr>
        <p:sp>
          <p:nvSpPr>
            <p:cNvPr id="35" name="Oval 34">
              <a:extLst>
                <a:ext uri="{FF2B5EF4-FFF2-40B4-BE49-F238E27FC236}">
                  <a16:creationId xmlns:a16="http://schemas.microsoft.com/office/drawing/2014/main" id="{54C7FC95-961C-49F4-9270-3C564A9EC66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6" name="TextBox 35">
              <a:extLst>
                <a:ext uri="{FF2B5EF4-FFF2-40B4-BE49-F238E27FC236}">
                  <a16:creationId xmlns:a16="http://schemas.microsoft.com/office/drawing/2014/main" id="{5FDBFF57-A497-4A1C-AC2A-8307E224AC34}"/>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02</a:t>
              </a:r>
            </a:p>
          </p:txBody>
        </p:sp>
      </p:grpSp>
      <p:grpSp>
        <p:nvGrpSpPr>
          <p:cNvPr id="37" name="Group 36">
            <a:extLst>
              <a:ext uri="{FF2B5EF4-FFF2-40B4-BE49-F238E27FC236}">
                <a16:creationId xmlns:a16="http://schemas.microsoft.com/office/drawing/2014/main" id="{BB32D8F4-34B4-4B69-97E0-475C581A1A05}"/>
              </a:ext>
            </a:extLst>
          </p:cNvPr>
          <p:cNvGrpSpPr/>
          <p:nvPr/>
        </p:nvGrpSpPr>
        <p:grpSpPr>
          <a:xfrm>
            <a:off x="7515649" y="3059775"/>
            <a:ext cx="854788" cy="854785"/>
            <a:chOff x="6096000" y="1714446"/>
            <a:chExt cx="854788" cy="854785"/>
          </a:xfrm>
        </p:grpSpPr>
        <p:sp>
          <p:nvSpPr>
            <p:cNvPr id="38" name="Oval 37">
              <a:extLst>
                <a:ext uri="{FF2B5EF4-FFF2-40B4-BE49-F238E27FC236}">
                  <a16:creationId xmlns:a16="http://schemas.microsoft.com/office/drawing/2014/main" id="{09ADDEB4-152A-4D40-AC32-9EB1F71AF582}"/>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9" name="TextBox 38">
              <a:extLst>
                <a:ext uri="{FF2B5EF4-FFF2-40B4-BE49-F238E27FC236}">
                  <a16:creationId xmlns:a16="http://schemas.microsoft.com/office/drawing/2014/main" id="{F2936690-3162-4FF3-BE41-BA5CC4612A22}"/>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03</a:t>
              </a:r>
            </a:p>
          </p:txBody>
        </p:sp>
      </p:grpSp>
      <p:grpSp>
        <p:nvGrpSpPr>
          <p:cNvPr id="43" name="Group 42">
            <a:extLst>
              <a:ext uri="{FF2B5EF4-FFF2-40B4-BE49-F238E27FC236}">
                <a16:creationId xmlns:a16="http://schemas.microsoft.com/office/drawing/2014/main" id="{AA5940C3-5DF5-493A-89BC-C4A3ED4869A2}"/>
              </a:ext>
            </a:extLst>
          </p:cNvPr>
          <p:cNvGrpSpPr/>
          <p:nvPr/>
        </p:nvGrpSpPr>
        <p:grpSpPr>
          <a:xfrm>
            <a:off x="1308852" y="522473"/>
            <a:ext cx="3128012" cy="1320455"/>
            <a:chOff x="527556" y="1593531"/>
            <a:chExt cx="3128012" cy="1320455"/>
          </a:xfrm>
        </p:grpSpPr>
        <p:sp>
          <p:nvSpPr>
            <p:cNvPr id="44" name="Rectangle 43">
              <a:extLst>
                <a:ext uri="{FF2B5EF4-FFF2-40B4-BE49-F238E27FC236}">
                  <a16:creationId xmlns:a16="http://schemas.microsoft.com/office/drawing/2014/main" id="{44F1F509-8958-4A64-BE99-DB0ACFAF42FD}"/>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5" name="Rectangle 44">
              <a:extLst>
                <a:ext uri="{FF2B5EF4-FFF2-40B4-BE49-F238E27FC236}">
                  <a16:creationId xmlns:a16="http://schemas.microsoft.com/office/drawing/2014/main" id="{2BA95BC2-CABE-42D0-99C2-FFDD7B350407}"/>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Good plan</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6" name="TextBox 45">
            <a:extLst>
              <a:ext uri="{FF2B5EF4-FFF2-40B4-BE49-F238E27FC236}">
                <a16:creationId xmlns:a16="http://schemas.microsoft.com/office/drawing/2014/main" id="{59004DFB-1BA5-48AE-A671-4E3C03C4967B}"/>
              </a:ext>
            </a:extLst>
          </p:cNvPr>
          <p:cNvSpPr txBox="1"/>
          <p:nvPr/>
        </p:nvSpPr>
        <p:spPr>
          <a:xfrm>
            <a:off x="808147" y="1951732"/>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47" name="Group 46">
            <a:extLst>
              <a:ext uri="{FF2B5EF4-FFF2-40B4-BE49-F238E27FC236}">
                <a16:creationId xmlns:a16="http://schemas.microsoft.com/office/drawing/2014/main" id="{34EC0D28-DA05-4A55-8EBA-DA9A9AB08B6C}"/>
              </a:ext>
            </a:extLst>
          </p:cNvPr>
          <p:cNvGrpSpPr/>
          <p:nvPr/>
        </p:nvGrpSpPr>
        <p:grpSpPr>
          <a:xfrm>
            <a:off x="1369954" y="4050554"/>
            <a:ext cx="3128012" cy="1320455"/>
            <a:chOff x="527556" y="1593531"/>
            <a:chExt cx="3128012" cy="1320455"/>
          </a:xfrm>
        </p:grpSpPr>
        <p:sp>
          <p:nvSpPr>
            <p:cNvPr id="48" name="Rectangle 47">
              <a:extLst>
                <a:ext uri="{FF2B5EF4-FFF2-40B4-BE49-F238E27FC236}">
                  <a16:creationId xmlns:a16="http://schemas.microsoft.com/office/drawing/2014/main" id="{A8AE1712-CC0D-4732-90C7-49DCBB08DB49}"/>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9" name="Rectangle 48">
              <a:extLst>
                <a:ext uri="{FF2B5EF4-FFF2-40B4-BE49-F238E27FC236}">
                  <a16:creationId xmlns:a16="http://schemas.microsoft.com/office/drawing/2014/main" id="{B4DD0400-F075-4C75-8989-78D8872B6751}"/>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Discussion</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0" name="TextBox 49">
            <a:extLst>
              <a:ext uri="{FF2B5EF4-FFF2-40B4-BE49-F238E27FC236}">
                <a16:creationId xmlns:a16="http://schemas.microsoft.com/office/drawing/2014/main" id="{770CB016-C853-4C43-AF16-113F49630558}"/>
              </a:ext>
            </a:extLst>
          </p:cNvPr>
          <p:cNvSpPr txBox="1"/>
          <p:nvPr/>
        </p:nvSpPr>
        <p:spPr>
          <a:xfrm>
            <a:off x="869249" y="5479813"/>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51" name="Group 50">
            <a:extLst>
              <a:ext uri="{FF2B5EF4-FFF2-40B4-BE49-F238E27FC236}">
                <a16:creationId xmlns:a16="http://schemas.microsoft.com/office/drawing/2014/main" id="{C3001E1C-388F-405F-ABE1-3BC17DF4E932}"/>
              </a:ext>
            </a:extLst>
          </p:cNvPr>
          <p:cNvGrpSpPr/>
          <p:nvPr/>
        </p:nvGrpSpPr>
        <p:grpSpPr>
          <a:xfrm>
            <a:off x="7891015" y="3908804"/>
            <a:ext cx="3128012" cy="1320455"/>
            <a:chOff x="527556" y="1593531"/>
            <a:chExt cx="3128012" cy="1320455"/>
          </a:xfrm>
        </p:grpSpPr>
        <p:sp>
          <p:nvSpPr>
            <p:cNvPr id="52" name="Rectangle 51">
              <a:extLst>
                <a:ext uri="{FF2B5EF4-FFF2-40B4-BE49-F238E27FC236}">
                  <a16:creationId xmlns:a16="http://schemas.microsoft.com/office/drawing/2014/main" id="{8A9C21BC-06E2-4F9B-B451-1AB98A114462}"/>
                </a:ext>
              </a:extLst>
            </p:cNvPr>
            <p:cNvSpPr/>
            <p:nvPr/>
          </p:nvSpPr>
          <p:spPr>
            <a:xfrm>
              <a:off x="527556" y="2380122"/>
              <a:ext cx="208681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53" name="Rectangle 52">
              <a:extLst>
                <a:ext uri="{FF2B5EF4-FFF2-40B4-BE49-F238E27FC236}">
                  <a16:creationId xmlns:a16="http://schemas.microsoft.com/office/drawing/2014/main" id="{03895C58-3522-4F8B-A0F6-0A20023E5DDC}"/>
                </a:ext>
              </a:extLst>
            </p:cNvPr>
            <p:cNvSpPr/>
            <p:nvPr/>
          </p:nvSpPr>
          <p:spPr>
            <a:xfrm>
              <a:off x="527556" y="1593531"/>
              <a:ext cx="3128012"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Execution</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4" name="TextBox 53">
            <a:extLst>
              <a:ext uri="{FF2B5EF4-FFF2-40B4-BE49-F238E27FC236}">
                <a16:creationId xmlns:a16="http://schemas.microsoft.com/office/drawing/2014/main" id="{CF43052F-3B2D-43DA-BA42-CC2FD10DCC5E}"/>
              </a:ext>
            </a:extLst>
          </p:cNvPr>
          <p:cNvSpPr txBox="1"/>
          <p:nvPr/>
        </p:nvSpPr>
        <p:spPr>
          <a:xfrm>
            <a:off x="7891015" y="5338063"/>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55" name="Group 54">
            <a:extLst>
              <a:ext uri="{FF2B5EF4-FFF2-40B4-BE49-F238E27FC236}">
                <a16:creationId xmlns:a16="http://schemas.microsoft.com/office/drawing/2014/main" id="{70FA43C3-8C76-4D5C-99D3-CAAC74DCE2D5}"/>
              </a:ext>
            </a:extLst>
          </p:cNvPr>
          <p:cNvGrpSpPr/>
          <p:nvPr/>
        </p:nvGrpSpPr>
        <p:grpSpPr>
          <a:xfrm>
            <a:off x="5668562" y="3001562"/>
            <a:ext cx="854878" cy="854878"/>
            <a:chOff x="4012050" y="3052898"/>
            <a:chExt cx="300790" cy="300790"/>
          </a:xfrm>
          <a:solidFill>
            <a:schemeClr val="tx1">
              <a:lumMod val="50000"/>
              <a:lumOff val="50000"/>
            </a:schemeClr>
          </a:solidFill>
        </p:grpSpPr>
        <p:sp>
          <p:nvSpPr>
            <p:cNvPr id="56" name="Freeform 108">
              <a:extLst>
                <a:ext uri="{FF2B5EF4-FFF2-40B4-BE49-F238E27FC236}">
                  <a16:creationId xmlns:a16="http://schemas.microsoft.com/office/drawing/2014/main" id="{701F4658-2048-4DE2-AFD3-3CDD4DEEB32A}"/>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09">
              <a:extLst>
                <a:ext uri="{FF2B5EF4-FFF2-40B4-BE49-F238E27FC236}">
                  <a16:creationId xmlns:a16="http://schemas.microsoft.com/office/drawing/2014/main" id="{D7C3B53E-0A8C-4C95-BEFC-138740E5AB3F}"/>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0">
              <a:extLst>
                <a:ext uri="{FF2B5EF4-FFF2-40B4-BE49-F238E27FC236}">
                  <a16:creationId xmlns:a16="http://schemas.microsoft.com/office/drawing/2014/main" id="{92601FE0-EF21-4B4C-8F42-3403502C0A4E}"/>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11">
              <a:extLst>
                <a:ext uri="{FF2B5EF4-FFF2-40B4-BE49-F238E27FC236}">
                  <a16:creationId xmlns:a16="http://schemas.microsoft.com/office/drawing/2014/main" id="{0BBB1914-3E54-491C-8A1C-832B5902819F}"/>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12">
              <a:extLst>
                <a:ext uri="{FF2B5EF4-FFF2-40B4-BE49-F238E27FC236}">
                  <a16:creationId xmlns:a16="http://schemas.microsoft.com/office/drawing/2014/main" id="{CC47477D-EDA8-4AAD-B2A6-51439990BB31}"/>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13">
              <a:extLst>
                <a:ext uri="{FF2B5EF4-FFF2-40B4-BE49-F238E27FC236}">
                  <a16:creationId xmlns:a16="http://schemas.microsoft.com/office/drawing/2014/main" id="{98B4CF92-4E59-4E5E-9BAE-4DD97AD849B9}"/>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4">
              <a:extLst>
                <a:ext uri="{FF2B5EF4-FFF2-40B4-BE49-F238E27FC236}">
                  <a16:creationId xmlns:a16="http://schemas.microsoft.com/office/drawing/2014/main" id="{D7053592-B584-4F24-80EB-CE6A093C5DE5}"/>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5">
              <a:extLst>
                <a:ext uri="{FF2B5EF4-FFF2-40B4-BE49-F238E27FC236}">
                  <a16:creationId xmlns:a16="http://schemas.microsoft.com/office/drawing/2014/main" id="{6A8FB296-9E46-40B2-9CAA-B30ACA894DD5}"/>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Shape 64">
            <a:extLst>
              <a:ext uri="{FF2B5EF4-FFF2-40B4-BE49-F238E27FC236}">
                <a16:creationId xmlns:a16="http://schemas.microsoft.com/office/drawing/2014/main" id="{BB814ED9-049B-409A-ADF1-AD24082CA0FC}"/>
              </a:ext>
            </a:extLst>
          </p:cNvPr>
          <p:cNvSpPr/>
          <p:nvPr/>
        </p:nvSpPr>
        <p:spPr>
          <a:xfrm rot="3890292">
            <a:off x="7482077" y="-2084146"/>
            <a:ext cx="6902584" cy="6231031"/>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2933132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5"/>
                                        </p:tgtEl>
                                      </p:cBhvr>
                                      <p:by x="120000" y="120000"/>
                                    </p:animScale>
                                  </p:childTnLst>
                                </p:cTn>
                              </p:par>
                              <p:par>
                                <p:cTn id="10" presetID="49" presetClass="entr" presetSubtype="0" decel="10000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 calcmode="lin" valueType="num">
                                      <p:cBhvr>
                                        <p:cTn id="14" dur="500" fill="hold"/>
                                        <p:tgtEl>
                                          <p:spTgt spid="11"/>
                                        </p:tgtEl>
                                        <p:attrNameLst>
                                          <p:attrName>style.rotation</p:attrName>
                                        </p:attrNameLst>
                                      </p:cBhvr>
                                      <p:tavLst>
                                        <p:tav tm="0">
                                          <p:val>
                                            <p:fltVal val="360"/>
                                          </p:val>
                                        </p:tav>
                                        <p:tav tm="100000">
                                          <p:val>
                                            <p:fltVal val="0"/>
                                          </p:val>
                                        </p:tav>
                                      </p:tavLst>
                                    </p:anim>
                                    <p:animEffect transition="in" filter="fade">
                                      <p:cBhvr>
                                        <p:cTn id="15" dur="500"/>
                                        <p:tgtEl>
                                          <p:spTgt spid="11"/>
                                        </p:tgtEl>
                                      </p:cBhvr>
                                    </p:animEffect>
                                  </p:childTnLst>
                                </p:cTn>
                              </p:par>
                              <p:par>
                                <p:cTn id="16" presetID="49" presetClass="entr" presetSubtype="0"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750" fill="hold"/>
                                        <p:tgtEl>
                                          <p:spTgt spid="14"/>
                                        </p:tgtEl>
                                        <p:attrNameLst>
                                          <p:attrName>ppt_w</p:attrName>
                                        </p:attrNameLst>
                                      </p:cBhvr>
                                      <p:tavLst>
                                        <p:tav tm="0">
                                          <p:val>
                                            <p:fltVal val="0"/>
                                          </p:val>
                                        </p:tav>
                                        <p:tav tm="100000">
                                          <p:val>
                                            <p:strVal val="#ppt_w"/>
                                          </p:val>
                                        </p:tav>
                                      </p:tavLst>
                                    </p:anim>
                                    <p:anim calcmode="lin" valueType="num">
                                      <p:cBhvr>
                                        <p:cTn id="19" dur="750" fill="hold"/>
                                        <p:tgtEl>
                                          <p:spTgt spid="14"/>
                                        </p:tgtEl>
                                        <p:attrNameLst>
                                          <p:attrName>ppt_h</p:attrName>
                                        </p:attrNameLst>
                                      </p:cBhvr>
                                      <p:tavLst>
                                        <p:tav tm="0">
                                          <p:val>
                                            <p:fltVal val="0"/>
                                          </p:val>
                                        </p:tav>
                                        <p:tav tm="100000">
                                          <p:val>
                                            <p:strVal val="#ppt_h"/>
                                          </p:val>
                                        </p:tav>
                                      </p:tavLst>
                                    </p:anim>
                                    <p:anim calcmode="lin" valueType="num">
                                      <p:cBhvr>
                                        <p:cTn id="20" dur="750" fill="hold"/>
                                        <p:tgtEl>
                                          <p:spTgt spid="14"/>
                                        </p:tgtEl>
                                        <p:attrNameLst>
                                          <p:attrName>style.rotation</p:attrName>
                                        </p:attrNameLst>
                                      </p:cBhvr>
                                      <p:tavLst>
                                        <p:tav tm="0">
                                          <p:val>
                                            <p:fltVal val="360"/>
                                          </p:val>
                                        </p:tav>
                                        <p:tav tm="100000">
                                          <p:val>
                                            <p:fltVal val="0"/>
                                          </p:val>
                                        </p:tav>
                                      </p:tavLst>
                                    </p:anim>
                                    <p:animEffect transition="in" filter="fade">
                                      <p:cBhvr>
                                        <p:cTn id="21" dur="750"/>
                                        <p:tgtEl>
                                          <p:spTgt spid="14"/>
                                        </p:tgtEl>
                                      </p:cBhvr>
                                    </p:animEffect>
                                  </p:childTnLst>
                                </p:cTn>
                              </p:par>
                              <p:par>
                                <p:cTn id="22" presetID="49" presetClass="entr" presetSubtype="0" decel="10000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1000" fill="hold"/>
                                        <p:tgtEl>
                                          <p:spTgt spid="15"/>
                                        </p:tgtEl>
                                        <p:attrNameLst>
                                          <p:attrName>ppt_w</p:attrName>
                                        </p:attrNameLst>
                                      </p:cBhvr>
                                      <p:tavLst>
                                        <p:tav tm="0">
                                          <p:val>
                                            <p:fltVal val="0"/>
                                          </p:val>
                                        </p:tav>
                                        <p:tav tm="100000">
                                          <p:val>
                                            <p:strVal val="#ppt_w"/>
                                          </p:val>
                                        </p:tav>
                                      </p:tavLst>
                                    </p:anim>
                                    <p:anim calcmode="lin" valueType="num">
                                      <p:cBhvr>
                                        <p:cTn id="25" dur="1000" fill="hold"/>
                                        <p:tgtEl>
                                          <p:spTgt spid="15"/>
                                        </p:tgtEl>
                                        <p:attrNameLst>
                                          <p:attrName>ppt_h</p:attrName>
                                        </p:attrNameLst>
                                      </p:cBhvr>
                                      <p:tavLst>
                                        <p:tav tm="0">
                                          <p:val>
                                            <p:fltVal val="0"/>
                                          </p:val>
                                        </p:tav>
                                        <p:tav tm="100000">
                                          <p:val>
                                            <p:strVal val="#ppt_h"/>
                                          </p:val>
                                        </p:tav>
                                      </p:tavLst>
                                    </p:anim>
                                    <p:anim calcmode="lin" valueType="num">
                                      <p:cBhvr>
                                        <p:cTn id="26" dur="1000" fill="hold"/>
                                        <p:tgtEl>
                                          <p:spTgt spid="15"/>
                                        </p:tgtEl>
                                        <p:attrNameLst>
                                          <p:attrName>style.rotation</p:attrName>
                                        </p:attrNameLst>
                                      </p:cBhvr>
                                      <p:tavLst>
                                        <p:tav tm="0">
                                          <p:val>
                                            <p:fltVal val="360"/>
                                          </p:val>
                                        </p:tav>
                                        <p:tav tm="100000">
                                          <p:val>
                                            <p:fltVal val="0"/>
                                          </p:val>
                                        </p:tav>
                                      </p:tavLst>
                                    </p:anim>
                                    <p:animEffect transition="in" filter="fade">
                                      <p:cBhvr>
                                        <p:cTn id="27" dur="1000"/>
                                        <p:tgtEl>
                                          <p:spTgt spid="15"/>
                                        </p:tgtEl>
                                      </p:cBhvr>
                                    </p:animEffect>
                                  </p:childTnLst>
                                </p:cTn>
                              </p:par>
                              <p:par>
                                <p:cTn id="28" presetID="18" presetClass="entr" presetSubtype="12" fill="hold" nodeType="withEffect">
                                  <p:stCondLst>
                                    <p:cond delay="250"/>
                                  </p:stCondLst>
                                  <p:childTnLst>
                                    <p:set>
                                      <p:cBhvr>
                                        <p:cTn id="29" dur="1" fill="hold">
                                          <p:stCondLst>
                                            <p:cond delay="0"/>
                                          </p:stCondLst>
                                        </p:cTn>
                                        <p:tgtEl>
                                          <p:spTgt spid="33"/>
                                        </p:tgtEl>
                                        <p:attrNameLst>
                                          <p:attrName>style.visibility</p:attrName>
                                        </p:attrNameLst>
                                      </p:cBhvr>
                                      <p:to>
                                        <p:strVal val="visible"/>
                                      </p:to>
                                    </p:set>
                                    <p:animEffect transition="in" filter="strips(downLeft)">
                                      <p:cBhvr>
                                        <p:cTn id="30" dur="500"/>
                                        <p:tgtEl>
                                          <p:spTgt spid="33"/>
                                        </p:tgtEl>
                                      </p:cBhvr>
                                    </p:animEffect>
                                  </p:childTnLst>
                                </p:cTn>
                              </p:par>
                              <p:par>
                                <p:cTn id="31" presetID="6" presetClass="emph" presetSubtype="0" accel="52000" decel="48000" autoRev="1" fill="hold" nodeType="withEffect">
                                  <p:stCondLst>
                                    <p:cond delay="250"/>
                                  </p:stCondLst>
                                  <p:childTnLst>
                                    <p:animScale>
                                      <p:cBhvr>
                                        <p:cTn id="32" dur="500" fill="hold"/>
                                        <p:tgtEl>
                                          <p:spTgt spid="33"/>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37"/>
                                        </p:tgtEl>
                                        <p:attrNameLst>
                                          <p:attrName>style.visibility</p:attrName>
                                        </p:attrNameLst>
                                      </p:cBhvr>
                                      <p:to>
                                        <p:strVal val="visible"/>
                                      </p:to>
                                    </p:set>
                                    <p:animEffect transition="in" filter="strips(downLeft)">
                                      <p:cBhvr>
                                        <p:cTn id="40" dur="500"/>
                                        <p:tgtEl>
                                          <p:spTgt spid="37"/>
                                        </p:tgtEl>
                                      </p:cBhvr>
                                    </p:animEffect>
                                  </p:childTnLst>
                                </p:cTn>
                              </p:par>
                              <p:par>
                                <p:cTn id="41" presetID="6" presetClass="emph" presetSubtype="0" accel="52000" decel="48000" autoRev="1" fill="hold" nodeType="withEffect">
                                  <p:stCondLst>
                                    <p:cond delay="750"/>
                                  </p:stCondLst>
                                  <p:childTnLst>
                                    <p:animScale>
                                      <p:cBhvr>
                                        <p:cTn id="42" dur="500" fill="hold"/>
                                        <p:tgtEl>
                                          <p:spTgt spid="37"/>
                                        </p:tgtEl>
                                      </p:cBhvr>
                                      <p:by x="120000" y="120000"/>
                                    </p:animScale>
                                  </p:childTnLst>
                                </p:cTn>
                              </p:par>
                              <p:par>
                                <p:cTn id="43" presetID="18" presetClass="entr" presetSubtype="12" fill="hold" nodeType="withEffect">
                                  <p:stCondLst>
                                    <p:cond delay="250"/>
                                  </p:stCondLst>
                                  <p:childTnLst>
                                    <p:set>
                                      <p:cBhvr>
                                        <p:cTn id="44" dur="1" fill="hold">
                                          <p:stCondLst>
                                            <p:cond delay="0"/>
                                          </p:stCondLst>
                                        </p:cTn>
                                        <p:tgtEl>
                                          <p:spTgt spid="43"/>
                                        </p:tgtEl>
                                        <p:attrNameLst>
                                          <p:attrName>style.visibility</p:attrName>
                                        </p:attrNameLst>
                                      </p:cBhvr>
                                      <p:to>
                                        <p:strVal val="visible"/>
                                      </p:to>
                                    </p:set>
                                    <p:animEffect transition="in" filter="strips(downLeft)">
                                      <p:cBhvr>
                                        <p:cTn id="45" dur="500"/>
                                        <p:tgtEl>
                                          <p:spTgt spid="43"/>
                                        </p:tgtEl>
                                      </p:cBhvr>
                                    </p:animEffect>
                                  </p:childTnLst>
                                </p:cTn>
                              </p:par>
                              <p:par>
                                <p:cTn id="46" presetID="6" presetClass="emph" presetSubtype="0" accel="52000" decel="48000" autoRev="1" fill="hold" nodeType="withEffect">
                                  <p:stCondLst>
                                    <p:cond delay="250"/>
                                  </p:stCondLst>
                                  <p:childTnLst>
                                    <p:animScale>
                                      <p:cBhvr>
                                        <p:cTn id="47" dur="500" fill="hold"/>
                                        <p:tgtEl>
                                          <p:spTgt spid="43"/>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47"/>
                                        </p:tgtEl>
                                        <p:attrNameLst>
                                          <p:attrName>style.visibility</p:attrName>
                                        </p:attrNameLst>
                                      </p:cBhvr>
                                      <p:to>
                                        <p:strVal val="visible"/>
                                      </p:to>
                                    </p:set>
                                    <p:animEffect transition="in" filter="strips(downLeft)">
                                      <p:cBhvr>
                                        <p:cTn id="50" dur="500"/>
                                        <p:tgtEl>
                                          <p:spTgt spid="47"/>
                                        </p:tgtEl>
                                      </p:cBhvr>
                                    </p:animEffect>
                                  </p:childTnLst>
                                </p:cTn>
                              </p:par>
                              <p:par>
                                <p:cTn id="51" presetID="6" presetClass="emph" presetSubtype="0" accel="52000" decel="48000" autoRev="1" fill="hold" nodeType="withEffect">
                                  <p:stCondLst>
                                    <p:cond delay="500"/>
                                  </p:stCondLst>
                                  <p:childTnLst>
                                    <p:animScale>
                                      <p:cBhvr>
                                        <p:cTn id="52" dur="500" fill="hold"/>
                                        <p:tgtEl>
                                          <p:spTgt spid="47"/>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51"/>
                                        </p:tgtEl>
                                        <p:attrNameLst>
                                          <p:attrName>style.visibility</p:attrName>
                                        </p:attrNameLst>
                                      </p:cBhvr>
                                      <p:to>
                                        <p:strVal val="visible"/>
                                      </p:to>
                                    </p:set>
                                    <p:animEffect transition="in" filter="strips(downLeft)">
                                      <p:cBhvr>
                                        <p:cTn id="55" dur="500"/>
                                        <p:tgtEl>
                                          <p:spTgt spid="51"/>
                                        </p:tgtEl>
                                      </p:cBhvr>
                                    </p:animEffect>
                                  </p:childTnLst>
                                </p:cTn>
                              </p:par>
                              <p:par>
                                <p:cTn id="56" presetID="6" presetClass="emph" presetSubtype="0" accel="52000" decel="48000" autoRev="1" fill="hold" nodeType="withEffect">
                                  <p:stCondLst>
                                    <p:cond delay="750"/>
                                  </p:stCondLst>
                                  <p:childTnLst>
                                    <p:animScale>
                                      <p:cBhvr>
                                        <p:cTn id="57" dur="500" fill="hold"/>
                                        <p:tgtEl>
                                          <p:spTgt spid="51"/>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750"/>
                                        <p:tgtEl>
                                          <p:spTgt spid="46"/>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750"/>
                                        <p:tgtEl>
                                          <p:spTgt spid="50"/>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750"/>
                                        <p:tgtEl>
                                          <p:spTgt spid="54"/>
                                        </p:tgtEl>
                                      </p:cBhvr>
                                    </p:animEffect>
                                  </p:childTnLst>
                                </p:cTn>
                              </p:par>
                              <p:par>
                                <p:cTn id="67" presetID="18" presetClass="entr" presetSubtype="12" fill="hold"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strips(downLeft)">
                                      <p:cBhvr>
                                        <p:cTn id="69" dur="500"/>
                                        <p:tgtEl>
                                          <p:spTgt spid="55"/>
                                        </p:tgtEl>
                                      </p:cBhvr>
                                    </p:animEffect>
                                  </p:childTnLst>
                                </p:cTn>
                              </p:par>
                              <p:par>
                                <p:cTn id="70" presetID="6" presetClass="emph" presetSubtype="0" accel="52000" decel="48000" autoRev="1" fill="hold" nodeType="withEffect">
                                  <p:stCondLst>
                                    <p:cond delay="0"/>
                                  </p:stCondLst>
                                  <p:childTnLst>
                                    <p:animScale>
                                      <p:cBhvr>
                                        <p:cTn id="71"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46" grpId="0"/>
      <p:bldP spid="50" grpId="0"/>
      <p:bldP spid="54" grpId="0"/>
      <p:bldP spid="65" grpId="0" animBg="1"/>
      <p:bldP spid="6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a:extLst>
              <a:ext uri="{FF2B5EF4-FFF2-40B4-BE49-F238E27FC236}">
                <a16:creationId xmlns:a16="http://schemas.microsoft.com/office/drawing/2014/main" id="{D602ACC4-62D3-45AC-BB4D-09EC8B4AE4EF}"/>
              </a:ext>
            </a:extLst>
          </p:cNvPr>
          <p:cNvSpPr/>
          <p:nvPr/>
        </p:nvSpPr>
        <p:spPr>
          <a:xfrm rot="5400000">
            <a:off x="1233484" y="-1281113"/>
            <a:ext cx="9696456" cy="9420225"/>
          </a:xfrm>
          <a:prstGeom prst="arc">
            <a:avLst>
              <a:gd name="adj1" fmla="val 10782702"/>
              <a:gd name="adj2" fmla="val 9149"/>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42" name="Group 41">
            <a:extLst>
              <a:ext uri="{FF2B5EF4-FFF2-40B4-BE49-F238E27FC236}">
                <a16:creationId xmlns:a16="http://schemas.microsoft.com/office/drawing/2014/main" id="{D8CDF0CA-8127-42C4-A485-FBF05EC59D44}"/>
              </a:ext>
            </a:extLst>
          </p:cNvPr>
          <p:cNvGrpSpPr/>
          <p:nvPr/>
        </p:nvGrpSpPr>
        <p:grpSpPr>
          <a:xfrm>
            <a:off x="9961188" y="3056977"/>
            <a:ext cx="792537" cy="662309"/>
            <a:chOff x="6521197" y="3056977"/>
            <a:chExt cx="792537" cy="662309"/>
          </a:xfrm>
        </p:grpSpPr>
        <p:sp>
          <p:nvSpPr>
            <p:cNvPr id="43" name="TextBox 42">
              <a:extLst>
                <a:ext uri="{FF2B5EF4-FFF2-40B4-BE49-F238E27FC236}">
                  <a16:creationId xmlns:a16="http://schemas.microsoft.com/office/drawing/2014/main" id="{A9C0D7BC-7F48-47E5-9FB0-47031757E8FC}"/>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05</a:t>
              </a:r>
            </a:p>
          </p:txBody>
        </p:sp>
        <p:sp>
          <p:nvSpPr>
            <p:cNvPr id="44" name="TextBox 43">
              <a:extLst>
                <a:ext uri="{FF2B5EF4-FFF2-40B4-BE49-F238E27FC236}">
                  <a16:creationId xmlns:a16="http://schemas.microsoft.com/office/drawing/2014/main" id="{E476088E-4FEE-450A-9581-CFFA2DE29B70}"/>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t>Plans</a:t>
              </a:r>
            </a:p>
          </p:txBody>
        </p:sp>
      </p:grpSp>
      <p:sp>
        <p:nvSpPr>
          <p:cNvPr id="3" name="Arc 2">
            <a:extLst>
              <a:ext uri="{FF2B5EF4-FFF2-40B4-BE49-F238E27FC236}">
                <a16:creationId xmlns:a16="http://schemas.microsoft.com/office/drawing/2014/main" id="{A53F6803-CDF4-4978-B4F7-8722C728C6D8}"/>
              </a:ext>
            </a:extLst>
          </p:cNvPr>
          <p:cNvSpPr/>
          <p:nvPr/>
        </p:nvSpPr>
        <p:spPr>
          <a:xfrm rot="5400000">
            <a:off x="2298665" y="-368332"/>
            <a:ext cx="7594666" cy="7594664"/>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9" name="Group 38">
            <a:extLst>
              <a:ext uri="{FF2B5EF4-FFF2-40B4-BE49-F238E27FC236}">
                <a16:creationId xmlns:a16="http://schemas.microsoft.com/office/drawing/2014/main" id="{DC7934DD-74B0-4D7A-BBC7-3D1E45334998}"/>
              </a:ext>
            </a:extLst>
          </p:cNvPr>
          <p:cNvGrpSpPr/>
          <p:nvPr/>
        </p:nvGrpSpPr>
        <p:grpSpPr>
          <a:xfrm>
            <a:off x="9062693" y="3056977"/>
            <a:ext cx="792537" cy="662309"/>
            <a:chOff x="6521197" y="3056977"/>
            <a:chExt cx="792537" cy="662309"/>
          </a:xfrm>
        </p:grpSpPr>
        <p:sp>
          <p:nvSpPr>
            <p:cNvPr id="40" name="TextBox 39">
              <a:extLst>
                <a:ext uri="{FF2B5EF4-FFF2-40B4-BE49-F238E27FC236}">
                  <a16:creationId xmlns:a16="http://schemas.microsoft.com/office/drawing/2014/main" id="{593DB870-3EB9-4740-9F3A-660CE23D8BB1}"/>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04</a:t>
              </a:r>
            </a:p>
          </p:txBody>
        </p:sp>
        <p:sp>
          <p:nvSpPr>
            <p:cNvPr id="41" name="TextBox 40">
              <a:extLst>
                <a:ext uri="{FF2B5EF4-FFF2-40B4-BE49-F238E27FC236}">
                  <a16:creationId xmlns:a16="http://schemas.microsoft.com/office/drawing/2014/main" id="{8A40B5A0-4C18-4713-A701-AD23E50491FA}"/>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t>Plans</a:t>
              </a:r>
            </a:p>
          </p:txBody>
        </p:sp>
      </p:grpSp>
      <p:sp>
        <p:nvSpPr>
          <p:cNvPr id="4" name="Arc 3">
            <a:extLst>
              <a:ext uri="{FF2B5EF4-FFF2-40B4-BE49-F238E27FC236}">
                <a16:creationId xmlns:a16="http://schemas.microsoft.com/office/drawing/2014/main" id="{D1212F40-75BA-4C66-8892-8C5649D35D36}"/>
              </a:ext>
            </a:extLst>
          </p:cNvPr>
          <p:cNvSpPr/>
          <p:nvPr/>
        </p:nvSpPr>
        <p:spPr>
          <a:xfrm rot="5400000">
            <a:off x="3157689" y="490690"/>
            <a:ext cx="5876619" cy="5876619"/>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6" name="Group 35">
            <a:extLst>
              <a:ext uri="{FF2B5EF4-FFF2-40B4-BE49-F238E27FC236}">
                <a16:creationId xmlns:a16="http://schemas.microsoft.com/office/drawing/2014/main" id="{E651DFDE-7A81-4A16-A31E-D899432DFD84}"/>
              </a:ext>
            </a:extLst>
          </p:cNvPr>
          <p:cNvGrpSpPr/>
          <p:nvPr/>
        </p:nvGrpSpPr>
        <p:grpSpPr>
          <a:xfrm>
            <a:off x="8203671" y="3056977"/>
            <a:ext cx="792537" cy="662309"/>
            <a:chOff x="6521197" y="3056977"/>
            <a:chExt cx="792537" cy="662309"/>
          </a:xfrm>
        </p:grpSpPr>
        <p:sp>
          <p:nvSpPr>
            <p:cNvPr id="37" name="TextBox 36">
              <a:extLst>
                <a:ext uri="{FF2B5EF4-FFF2-40B4-BE49-F238E27FC236}">
                  <a16:creationId xmlns:a16="http://schemas.microsoft.com/office/drawing/2014/main" id="{3FA7C1D2-89F0-47A7-A36D-F131C29FCB9B}"/>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03</a:t>
              </a:r>
            </a:p>
          </p:txBody>
        </p:sp>
        <p:sp>
          <p:nvSpPr>
            <p:cNvPr id="38" name="TextBox 37">
              <a:extLst>
                <a:ext uri="{FF2B5EF4-FFF2-40B4-BE49-F238E27FC236}">
                  <a16:creationId xmlns:a16="http://schemas.microsoft.com/office/drawing/2014/main" id="{3DB228BA-402D-4854-B1C0-0369C3B51165}"/>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t>Plans</a:t>
              </a:r>
            </a:p>
          </p:txBody>
        </p:sp>
      </p:grpSp>
      <p:sp>
        <p:nvSpPr>
          <p:cNvPr id="5" name="Arc 4">
            <a:extLst>
              <a:ext uri="{FF2B5EF4-FFF2-40B4-BE49-F238E27FC236}">
                <a16:creationId xmlns:a16="http://schemas.microsoft.com/office/drawing/2014/main" id="{3AD26315-992D-48F0-9707-8464B2D844B4}"/>
              </a:ext>
            </a:extLst>
          </p:cNvPr>
          <p:cNvSpPr/>
          <p:nvPr/>
        </p:nvSpPr>
        <p:spPr>
          <a:xfrm rot="5400000">
            <a:off x="4008558" y="1341559"/>
            <a:ext cx="4174881" cy="4174881"/>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3" name="Group 32">
            <a:extLst>
              <a:ext uri="{FF2B5EF4-FFF2-40B4-BE49-F238E27FC236}">
                <a16:creationId xmlns:a16="http://schemas.microsoft.com/office/drawing/2014/main" id="{5C0A7DA2-6194-499A-A390-7D3D2A09C85F}"/>
              </a:ext>
            </a:extLst>
          </p:cNvPr>
          <p:cNvGrpSpPr/>
          <p:nvPr/>
        </p:nvGrpSpPr>
        <p:grpSpPr>
          <a:xfrm>
            <a:off x="7352802" y="3056977"/>
            <a:ext cx="792537" cy="662309"/>
            <a:chOff x="6521197" y="3056977"/>
            <a:chExt cx="792537" cy="662309"/>
          </a:xfrm>
        </p:grpSpPr>
        <p:sp>
          <p:nvSpPr>
            <p:cNvPr id="34" name="TextBox 33">
              <a:extLst>
                <a:ext uri="{FF2B5EF4-FFF2-40B4-BE49-F238E27FC236}">
                  <a16:creationId xmlns:a16="http://schemas.microsoft.com/office/drawing/2014/main" id="{342DA204-1BDC-4314-ABA7-AC2A6BBBAF7E}"/>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02</a:t>
              </a:r>
            </a:p>
          </p:txBody>
        </p:sp>
        <p:sp>
          <p:nvSpPr>
            <p:cNvPr id="35" name="TextBox 34">
              <a:extLst>
                <a:ext uri="{FF2B5EF4-FFF2-40B4-BE49-F238E27FC236}">
                  <a16:creationId xmlns:a16="http://schemas.microsoft.com/office/drawing/2014/main" id="{FB13C54D-5A2F-40DA-8387-B7FF8CCA07DE}"/>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t>Plans</a:t>
              </a:r>
            </a:p>
          </p:txBody>
        </p:sp>
      </p:grpSp>
      <p:sp>
        <p:nvSpPr>
          <p:cNvPr id="6" name="Arc 5">
            <a:extLst>
              <a:ext uri="{FF2B5EF4-FFF2-40B4-BE49-F238E27FC236}">
                <a16:creationId xmlns:a16="http://schemas.microsoft.com/office/drawing/2014/main" id="{861CEBA7-CB52-4423-8F58-B5A59AA0FD7E}"/>
              </a:ext>
            </a:extLst>
          </p:cNvPr>
          <p:cNvSpPr/>
          <p:nvPr/>
        </p:nvSpPr>
        <p:spPr>
          <a:xfrm rot="5400000">
            <a:off x="4878264" y="2211265"/>
            <a:ext cx="2435470" cy="2435470"/>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grpSp>
        <p:nvGrpSpPr>
          <p:cNvPr id="32" name="Group 31">
            <a:extLst>
              <a:ext uri="{FF2B5EF4-FFF2-40B4-BE49-F238E27FC236}">
                <a16:creationId xmlns:a16="http://schemas.microsoft.com/office/drawing/2014/main" id="{5D57D9AB-0C09-4884-B91F-0FCED4FBCBF1}"/>
              </a:ext>
            </a:extLst>
          </p:cNvPr>
          <p:cNvGrpSpPr/>
          <p:nvPr/>
        </p:nvGrpSpPr>
        <p:grpSpPr>
          <a:xfrm>
            <a:off x="6483097" y="3056977"/>
            <a:ext cx="792537" cy="662309"/>
            <a:chOff x="6521197" y="3056977"/>
            <a:chExt cx="792537" cy="662309"/>
          </a:xfrm>
        </p:grpSpPr>
        <p:sp>
          <p:nvSpPr>
            <p:cNvPr id="30" name="TextBox 29">
              <a:extLst>
                <a:ext uri="{FF2B5EF4-FFF2-40B4-BE49-F238E27FC236}">
                  <a16:creationId xmlns:a16="http://schemas.microsoft.com/office/drawing/2014/main" id="{08DCFBD2-B864-4467-9B35-2BA0781C7563}"/>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01</a:t>
              </a:r>
            </a:p>
          </p:txBody>
        </p:sp>
        <p:sp>
          <p:nvSpPr>
            <p:cNvPr id="25" name="TextBox 24">
              <a:extLst>
                <a:ext uri="{FF2B5EF4-FFF2-40B4-BE49-F238E27FC236}">
                  <a16:creationId xmlns:a16="http://schemas.microsoft.com/office/drawing/2014/main" id="{C025779A-1D53-45C8-9350-0DA855C4D323}"/>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t>Plans</a:t>
              </a:r>
            </a:p>
          </p:txBody>
        </p:sp>
      </p:grpSp>
      <p:sp>
        <p:nvSpPr>
          <p:cNvPr id="9" name="Rectangle 8">
            <a:extLst>
              <a:ext uri="{FF2B5EF4-FFF2-40B4-BE49-F238E27FC236}">
                <a16:creationId xmlns:a16="http://schemas.microsoft.com/office/drawing/2014/main" id="{D435C432-9A55-4427-8D3A-484DFCA69A65}"/>
              </a:ext>
            </a:extLst>
          </p:cNvPr>
          <p:cNvSpPr/>
          <p:nvPr/>
        </p:nvSpPr>
        <p:spPr>
          <a:xfrm>
            <a:off x="-1" y="0"/>
            <a:ext cx="6101426"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B16FFB93-E93D-4B55-A1F3-B0AEDF005B44}"/>
              </a:ext>
            </a:extLst>
          </p:cNvPr>
          <p:cNvSpPr/>
          <p:nvPr/>
        </p:nvSpPr>
        <p:spPr>
          <a:xfrm>
            <a:off x="913100"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8" name="Rectangle 17">
            <a:extLst>
              <a:ext uri="{FF2B5EF4-FFF2-40B4-BE49-F238E27FC236}">
                <a16:creationId xmlns:a16="http://schemas.microsoft.com/office/drawing/2014/main" id="{B53969F0-43F5-4F25-8DDC-B3B6F0B8D3C0}"/>
              </a:ext>
            </a:extLst>
          </p:cNvPr>
          <p:cNvSpPr/>
          <p:nvPr/>
        </p:nvSpPr>
        <p:spPr>
          <a:xfrm>
            <a:off x="913099"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5" name="Rectangle: Rounded Corners 14">
            <a:extLst>
              <a:ext uri="{FF2B5EF4-FFF2-40B4-BE49-F238E27FC236}">
                <a16:creationId xmlns:a16="http://schemas.microsoft.com/office/drawing/2014/main" id="{9AFC6222-80ED-4AA8-8551-2F8F92F85F47}"/>
              </a:ext>
            </a:extLst>
          </p:cNvPr>
          <p:cNvSpPr/>
          <p:nvPr/>
        </p:nvSpPr>
        <p:spPr>
          <a:xfrm>
            <a:off x="974125"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16" name="Rectangle 15">
            <a:extLst>
              <a:ext uri="{FF2B5EF4-FFF2-40B4-BE49-F238E27FC236}">
                <a16:creationId xmlns:a16="http://schemas.microsoft.com/office/drawing/2014/main" id="{2B4DEE6B-234D-442E-8C50-A958B18DA9DF}"/>
              </a:ext>
            </a:extLst>
          </p:cNvPr>
          <p:cNvSpPr/>
          <p:nvPr/>
        </p:nvSpPr>
        <p:spPr>
          <a:xfrm>
            <a:off x="913098" y="4519790"/>
            <a:ext cx="4018281" cy="636328"/>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7" name="Group 6">
            <a:extLst>
              <a:ext uri="{FF2B5EF4-FFF2-40B4-BE49-F238E27FC236}">
                <a16:creationId xmlns:a16="http://schemas.microsoft.com/office/drawing/2014/main" id="{E8F9FBC8-F803-41B4-9DA7-15D14F1AEE77}"/>
              </a:ext>
            </a:extLst>
          </p:cNvPr>
          <p:cNvGrpSpPr/>
          <p:nvPr/>
        </p:nvGrpSpPr>
        <p:grpSpPr>
          <a:xfrm>
            <a:off x="5620631" y="2944110"/>
            <a:ext cx="969778" cy="969778"/>
            <a:chOff x="5620631" y="2944110"/>
            <a:chExt cx="969778" cy="969778"/>
          </a:xfrm>
        </p:grpSpPr>
        <p:sp>
          <p:nvSpPr>
            <p:cNvPr id="8" name="Oval 7">
              <a:extLst>
                <a:ext uri="{FF2B5EF4-FFF2-40B4-BE49-F238E27FC236}">
                  <a16:creationId xmlns:a16="http://schemas.microsoft.com/office/drawing/2014/main" id="{A7EC3ED7-E3AD-4185-9FC9-60860F0DD22F}"/>
                </a:ext>
              </a:extLst>
            </p:cNvPr>
            <p:cNvSpPr/>
            <p:nvPr/>
          </p:nvSpPr>
          <p:spPr>
            <a:xfrm>
              <a:off x="5620631" y="2944110"/>
              <a:ext cx="969778" cy="969778"/>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19" name="Group 18">
              <a:extLst>
                <a:ext uri="{FF2B5EF4-FFF2-40B4-BE49-F238E27FC236}">
                  <a16:creationId xmlns:a16="http://schemas.microsoft.com/office/drawing/2014/main" id="{6AA7A7BB-F50C-4455-ABC7-F35867BCEB26}"/>
                </a:ext>
              </a:extLst>
            </p:cNvPr>
            <p:cNvGrpSpPr/>
            <p:nvPr/>
          </p:nvGrpSpPr>
          <p:grpSpPr>
            <a:xfrm>
              <a:off x="5851765" y="3175244"/>
              <a:ext cx="507510" cy="507510"/>
              <a:chOff x="7879161" y="4206560"/>
              <a:chExt cx="300789" cy="300790"/>
            </a:xfrm>
            <a:solidFill>
              <a:schemeClr val="bg1"/>
            </a:solidFill>
          </p:grpSpPr>
          <p:sp>
            <p:nvSpPr>
              <p:cNvPr id="20" name="Freeform 285">
                <a:extLst>
                  <a:ext uri="{FF2B5EF4-FFF2-40B4-BE49-F238E27FC236}">
                    <a16:creationId xmlns:a16="http://schemas.microsoft.com/office/drawing/2014/main" id="{D9B45CC6-89E1-4C54-AF07-A68690F3D3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86">
                <a:extLst>
                  <a:ext uri="{FF2B5EF4-FFF2-40B4-BE49-F238E27FC236}">
                    <a16:creationId xmlns:a16="http://schemas.microsoft.com/office/drawing/2014/main" id="{E9929B05-5C89-443E-A015-550CAA5E3B0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7">
                <a:extLst>
                  <a:ext uri="{FF2B5EF4-FFF2-40B4-BE49-F238E27FC236}">
                    <a16:creationId xmlns:a16="http://schemas.microsoft.com/office/drawing/2014/main" id="{6D755AD0-0D18-41CE-B893-E1A150B4497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88">
                <a:extLst>
                  <a:ext uri="{FF2B5EF4-FFF2-40B4-BE49-F238E27FC236}">
                    <a16:creationId xmlns:a16="http://schemas.microsoft.com/office/drawing/2014/main" id="{C2F08168-29B0-4162-B270-802753A3B7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89">
                <a:extLst>
                  <a:ext uri="{FF2B5EF4-FFF2-40B4-BE49-F238E27FC236}">
                    <a16:creationId xmlns:a16="http://schemas.microsoft.com/office/drawing/2014/main" id="{82726B28-C7AE-4C6D-BEFA-5885112993B4}"/>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Arc 44">
            <a:extLst>
              <a:ext uri="{FF2B5EF4-FFF2-40B4-BE49-F238E27FC236}">
                <a16:creationId xmlns:a16="http://schemas.microsoft.com/office/drawing/2014/main" id="{446A1FB5-8D04-496D-9872-43E38F0F2C76}"/>
              </a:ext>
            </a:extLst>
          </p:cNvPr>
          <p:cNvSpPr/>
          <p:nvPr/>
        </p:nvSpPr>
        <p:spPr>
          <a:xfrm rot="5400000">
            <a:off x="4968913" y="2301914"/>
            <a:ext cx="2254172" cy="2254172"/>
          </a:xfrm>
          <a:prstGeom prst="arc">
            <a:avLst>
              <a:gd name="adj1" fmla="val 18839706"/>
              <a:gd name="adj2" fmla="val 20374208"/>
            </a:avLst>
          </a:prstGeom>
          <a:noFill/>
          <a:ln w="50800" cap="rnd">
            <a:solidFill>
              <a:schemeClr val="accent1"/>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6" name="Arc 45">
            <a:extLst>
              <a:ext uri="{FF2B5EF4-FFF2-40B4-BE49-F238E27FC236}">
                <a16:creationId xmlns:a16="http://schemas.microsoft.com/office/drawing/2014/main" id="{A867E77C-0248-4239-B3A7-0C731D59FA43}"/>
              </a:ext>
            </a:extLst>
          </p:cNvPr>
          <p:cNvSpPr/>
          <p:nvPr/>
        </p:nvSpPr>
        <p:spPr>
          <a:xfrm rot="5400000">
            <a:off x="4118042" y="1451043"/>
            <a:ext cx="3955912" cy="3955912"/>
          </a:xfrm>
          <a:prstGeom prst="arc">
            <a:avLst>
              <a:gd name="adj1" fmla="val 9332955"/>
              <a:gd name="adj2" fmla="val 12189338"/>
            </a:avLst>
          </a:prstGeom>
          <a:noFill/>
          <a:ln w="50800" cap="rnd">
            <a:solidFill>
              <a:schemeClr val="accent2"/>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7" name="Arc 46">
            <a:extLst>
              <a:ext uri="{FF2B5EF4-FFF2-40B4-BE49-F238E27FC236}">
                <a16:creationId xmlns:a16="http://schemas.microsoft.com/office/drawing/2014/main" id="{0CA7F2D9-1C80-4B8F-8DC0-8108F14A2155}"/>
              </a:ext>
            </a:extLst>
          </p:cNvPr>
          <p:cNvSpPr/>
          <p:nvPr/>
        </p:nvSpPr>
        <p:spPr>
          <a:xfrm rot="5400000">
            <a:off x="3259020" y="592021"/>
            <a:ext cx="5673956" cy="5673956"/>
          </a:xfrm>
          <a:prstGeom prst="arc">
            <a:avLst>
              <a:gd name="adj1" fmla="val 14485486"/>
              <a:gd name="adj2" fmla="val 15170464"/>
            </a:avLst>
          </a:prstGeom>
          <a:noFill/>
          <a:ln w="50800" cap="rnd">
            <a:solidFill>
              <a:schemeClr val="accent3"/>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8" name="Arc 47">
            <a:extLst>
              <a:ext uri="{FF2B5EF4-FFF2-40B4-BE49-F238E27FC236}">
                <a16:creationId xmlns:a16="http://schemas.microsoft.com/office/drawing/2014/main" id="{CAE13170-5E84-47F9-992A-02EC263087A9}"/>
              </a:ext>
            </a:extLst>
          </p:cNvPr>
          <p:cNvSpPr/>
          <p:nvPr/>
        </p:nvSpPr>
        <p:spPr>
          <a:xfrm rot="5400000">
            <a:off x="2398625" y="-268373"/>
            <a:ext cx="7394746" cy="7394746"/>
          </a:xfrm>
          <a:prstGeom prst="arc">
            <a:avLst>
              <a:gd name="adj1" fmla="val 18073467"/>
              <a:gd name="adj2" fmla="val 21391003"/>
            </a:avLst>
          </a:prstGeom>
          <a:noFill/>
          <a:ln w="50800" cap="rnd">
            <a:solidFill>
              <a:schemeClr val="accent4"/>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9" name="Arc 48">
            <a:extLst>
              <a:ext uri="{FF2B5EF4-FFF2-40B4-BE49-F238E27FC236}">
                <a16:creationId xmlns:a16="http://schemas.microsoft.com/office/drawing/2014/main" id="{C38C8DBF-598B-4D53-B14C-ACD124562EED}"/>
              </a:ext>
            </a:extLst>
          </p:cNvPr>
          <p:cNvSpPr/>
          <p:nvPr/>
        </p:nvSpPr>
        <p:spPr>
          <a:xfrm rot="5400000">
            <a:off x="1510840" y="-1141873"/>
            <a:ext cx="9141744" cy="9141744"/>
          </a:xfrm>
          <a:prstGeom prst="arc">
            <a:avLst>
              <a:gd name="adj1" fmla="val 13850690"/>
              <a:gd name="adj2" fmla="val 15165941"/>
            </a:avLst>
          </a:prstGeom>
          <a:noFill/>
          <a:ln w="50800" cap="rnd">
            <a:solidFill>
              <a:schemeClr val="accent5"/>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Tree>
    <p:extLst>
      <p:ext uri="{BB962C8B-B14F-4D97-AF65-F5344CB8AC3E}">
        <p14:creationId xmlns:p14="http://schemas.microsoft.com/office/powerpoint/2010/main" val="5646923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14:presetBounceEnd="67000">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14:bounceEnd="67000">
                                          <p:cBhvr additive="base">
                                            <p:cTn id="5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14:presetBounceEnd="67000">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14:bounceEnd="67000">
                                          <p:cBhvr additive="base">
                                            <p:cTn id="61" dur="75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0" fill="hold"/>
                                            <p:tgtEl>
                                              <p:spTgt spid="17"/>
                                            </p:tgtEl>
                                            <p:attrNameLst>
                                              <p:attrName>ppt_x</p:attrName>
                                            </p:attrNameLst>
                                          </p:cBhvr>
                                          <p:tavLst>
                                            <p:tav tm="0">
                                              <p:val>
                                                <p:strVal val="#ppt_x"/>
                                              </p:val>
                                            </p:tav>
                                            <p:tav tm="100000">
                                              <p:val>
                                                <p:strVal val="#ppt_x"/>
                                              </p:val>
                                            </p:tav>
                                          </p:tavLst>
                                        </p:anim>
                                        <p:anim calcmode="lin" valueType="num">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750" fill="hold"/>
                                            <p:tgtEl>
                                              <p:spTgt spid="18"/>
                                            </p:tgtEl>
                                            <p:attrNameLst>
                                              <p:attrName>ppt_x</p:attrName>
                                            </p:attrNameLst>
                                          </p:cBhvr>
                                          <p:tavLst>
                                            <p:tav tm="0">
                                              <p:val>
                                                <p:strVal val="#ppt_x"/>
                                              </p:val>
                                            </p:tav>
                                            <p:tav tm="100000">
                                              <p:val>
                                                <p:strVal val="#ppt_x"/>
                                              </p:val>
                                            </p:tav>
                                          </p:tavLst>
                                        </p:anim>
                                        <p:anim calcmode="lin" valueType="num">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4FFB7B4-96DF-4D23-BAF9-1E9D67CADBE8}"/>
              </a:ext>
            </a:extLst>
          </p:cNvPr>
          <p:cNvSpPr/>
          <p:nvPr/>
        </p:nvSpPr>
        <p:spPr>
          <a:xfrm>
            <a:off x="-955243" y="374874"/>
            <a:ext cx="3308910" cy="2762015"/>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1" name="Freeform: Shape 40">
            <a:extLst>
              <a:ext uri="{FF2B5EF4-FFF2-40B4-BE49-F238E27FC236}">
                <a16:creationId xmlns:a16="http://schemas.microsoft.com/office/drawing/2014/main" id="{E0574E74-1A0A-407B-B305-D44A4C84ED50}"/>
              </a:ext>
            </a:extLst>
          </p:cNvPr>
          <p:cNvSpPr/>
          <p:nvPr/>
        </p:nvSpPr>
        <p:spPr>
          <a:xfrm rot="13814774">
            <a:off x="9194596" y="2744776"/>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2" name="Oval 1">
            <a:extLst>
              <a:ext uri="{FF2B5EF4-FFF2-40B4-BE49-F238E27FC236}">
                <a16:creationId xmlns:a16="http://schemas.microsoft.com/office/drawing/2014/main" id="{70AE2F56-9CC7-4F56-92B0-06D183C4389F}"/>
              </a:ext>
            </a:extLst>
          </p:cNvPr>
          <p:cNvSpPr/>
          <p:nvPr/>
        </p:nvSpPr>
        <p:spPr>
          <a:xfrm>
            <a:off x="4481999" y="1814999"/>
            <a:ext cx="3228002" cy="3228002"/>
          </a:xfrm>
          <a:prstGeom prst="ellipse">
            <a:avLst/>
          </a:prstGeom>
          <a:noFill/>
          <a:ln w="63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 name="Oval 8">
            <a:extLst>
              <a:ext uri="{FF2B5EF4-FFF2-40B4-BE49-F238E27FC236}">
                <a16:creationId xmlns:a16="http://schemas.microsoft.com/office/drawing/2014/main" id="{1E001E12-D3CD-427C-9F18-36548F0E1143}"/>
              </a:ext>
            </a:extLst>
          </p:cNvPr>
          <p:cNvSpPr/>
          <p:nvPr/>
        </p:nvSpPr>
        <p:spPr>
          <a:xfrm>
            <a:off x="6835353" y="1933119"/>
            <a:ext cx="239098" cy="239098"/>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2" name="Oval 11">
            <a:extLst>
              <a:ext uri="{FF2B5EF4-FFF2-40B4-BE49-F238E27FC236}">
                <a16:creationId xmlns:a16="http://schemas.microsoft.com/office/drawing/2014/main" id="{A5D6767F-782B-4ADD-88FD-BF1FA43BCB17}"/>
              </a:ext>
            </a:extLst>
          </p:cNvPr>
          <p:cNvSpPr/>
          <p:nvPr/>
        </p:nvSpPr>
        <p:spPr>
          <a:xfrm>
            <a:off x="5117549" y="1933119"/>
            <a:ext cx="239098" cy="239098"/>
          </a:xfrm>
          <a:prstGeom prst="ellipse">
            <a:avLst/>
          </a:prstGeom>
          <a:solidFill>
            <a:schemeClr val="accent1">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0" name="Oval 9">
            <a:extLst>
              <a:ext uri="{FF2B5EF4-FFF2-40B4-BE49-F238E27FC236}">
                <a16:creationId xmlns:a16="http://schemas.microsoft.com/office/drawing/2014/main" id="{3D51197C-3BF7-43E4-BCED-91BB7677AA16}"/>
              </a:ext>
            </a:extLst>
          </p:cNvPr>
          <p:cNvSpPr/>
          <p:nvPr/>
        </p:nvSpPr>
        <p:spPr>
          <a:xfrm>
            <a:off x="7590452" y="3309451"/>
            <a:ext cx="239098" cy="239098"/>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3" name="Oval 12">
            <a:extLst>
              <a:ext uri="{FF2B5EF4-FFF2-40B4-BE49-F238E27FC236}">
                <a16:creationId xmlns:a16="http://schemas.microsoft.com/office/drawing/2014/main" id="{2E36976A-335B-4B48-B71D-CF53FFA9D7B3}"/>
              </a:ext>
            </a:extLst>
          </p:cNvPr>
          <p:cNvSpPr/>
          <p:nvPr/>
        </p:nvSpPr>
        <p:spPr>
          <a:xfrm>
            <a:off x="4362450" y="3309451"/>
            <a:ext cx="239098" cy="239098"/>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1" name="Oval 10">
            <a:extLst>
              <a:ext uri="{FF2B5EF4-FFF2-40B4-BE49-F238E27FC236}">
                <a16:creationId xmlns:a16="http://schemas.microsoft.com/office/drawing/2014/main" id="{FFCB5F28-EA9F-4753-8677-AC3EB7E99877}"/>
              </a:ext>
            </a:extLst>
          </p:cNvPr>
          <p:cNvSpPr/>
          <p:nvPr/>
        </p:nvSpPr>
        <p:spPr>
          <a:xfrm>
            <a:off x="6835353" y="4685783"/>
            <a:ext cx="239098" cy="239098"/>
          </a:xfrm>
          <a:prstGeom prst="ellipse">
            <a:avLst/>
          </a:prstGeom>
          <a:solidFill>
            <a:schemeClr val="accent4">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4" name="Oval 13">
            <a:extLst>
              <a:ext uri="{FF2B5EF4-FFF2-40B4-BE49-F238E27FC236}">
                <a16:creationId xmlns:a16="http://schemas.microsoft.com/office/drawing/2014/main" id="{1AFDACAA-ED32-4F40-820D-7BBD0128E1D7}"/>
              </a:ext>
            </a:extLst>
          </p:cNvPr>
          <p:cNvSpPr/>
          <p:nvPr/>
        </p:nvSpPr>
        <p:spPr>
          <a:xfrm>
            <a:off x="5117549" y="4685783"/>
            <a:ext cx="239098" cy="239098"/>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grpSp>
        <p:nvGrpSpPr>
          <p:cNvPr id="19" name="Group 18">
            <a:extLst>
              <a:ext uri="{FF2B5EF4-FFF2-40B4-BE49-F238E27FC236}">
                <a16:creationId xmlns:a16="http://schemas.microsoft.com/office/drawing/2014/main" id="{E9EA7620-08C0-460A-A1F2-ADC14E67DC21}"/>
              </a:ext>
            </a:extLst>
          </p:cNvPr>
          <p:cNvGrpSpPr/>
          <p:nvPr/>
        </p:nvGrpSpPr>
        <p:grpSpPr>
          <a:xfrm>
            <a:off x="7304669" y="4685783"/>
            <a:ext cx="3369523" cy="1320455"/>
            <a:chOff x="7086309" y="3860567"/>
            <a:chExt cx="3369523" cy="1320455"/>
          </a:xfrm>
        </p:grpSpPr>
        <p:sp>
          <p:nvSpPr>
            <p:cNvPr id="20" name="Rectangle 19">
              <a:extLst>
                <a:ext uri="{FF2B5EF4-FFF2-40B4-BE49-F238E27FC236}">
                  <a16:creationId xmlns:a16="http://schemas.microsoft.com/office/drawing/2014/main" id="{A1498932-1F26-4AC4-AE4A-D2A35F7E3AB0}"/>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1" name="Rectangle 20">
              <a:extLst>
                <a:ext uri="{FF2B5EF4-FFF2-40B4-BE49-F238E27FC236}">
                  <a16:creationId xmlns:a16="http://schemas.microsoft.com/office/drawing/2014/main" id="{E58995DF-F022-4984-9D7A-DC249DE46939}"/>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Inspire</a:t>
              </a:r>
              <a:endParaRPr lang="en-US" sz="3200" spc="-300"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3" name="Group 22">
            <a:extLst>
              <a:ext uri="{FF2B5EF4-FFF2-40B4-BE49-F238E27FC236}">
                <a16:creationId xmlns:a16="http://schemas.microsoft.com/office/drawing/2014/main" id="{28FB7EF5-86DF-4190-9F5E-5CAC9ABBA6FA}"/>
              </a:ext>
            </a:extLst>
          </p:cNvPr>
          <p:cNvGrpSpPr/>
          <p:nvPr/>
        </p:nvGrpSpPr>
        <p:grpSpPr>
          <a:xfrm>
            <a:off x="1517809" y="4685783"/>
            <a:ext cx="3369522" cy="1320455"/>
            <a:chOff x="7086310" y="3860567"/>
            <a:chExt cx="3369522" cy="1320455"/>
          </a:xfrm>
        </p:grpSpPr>
        <p:sp>
          <p:nvSpPr>
            <p:cNvPr id="24" name="Rectangle 23">
              <a:extLst>
                <a:ext uri="{FF2B5EF4-FFF2-40B4-BE49-F238E27FC236}">
                  <a16:creationId xmlns:a16="http://schemas.microsoft.com/office/drawing/2014/main" id="{81354E35-F94D-487C-848A-B5238A59AB4A}"/>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5" name="Rectangle 24">
              <a:extLst>
                <a:ext uri="{FF2B5EF4-FFF2-40B4-BE49-F238E27FC236}">
                  <a16:creationId xmlns:a16="http://schemas.microsoft.com/office/drawing/2014/main" id="{7050BF33-2D74-4B84-A72D-D4B6743D325E}"/>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Develop</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7" name="Group 26">
            <a:extLst>
              <a:ext uri="{FF2B5EF4-FFF2-40B4-BE49-F238E27FC236}">
                <a16:creationId xmlns:a16="http://schemas.microsoft.com/office/drawing/2014/main" id="{5EFACE4C-6BC8-4C4A-A01B-BA120D42E5E3}"/>
              </a:ext>
            </a:extLst>
          </p:cNvPr>
          <p:cNvGrpSpPr/>
          <p:nvPr/>
        </p:nvGrpSpPr>
        <p:grpSpPr>
          <a:xfrm>
            <a:off x="7304669" y="522620"/>
            <a:ext cx="3369523" cy="1320455"/>
            <a:chOff x="7086309" y="3860567"/>
            <a:chExt cx="3369523" cy="1320455"/>
          </a:xfrm>
        </p:grpSpPr>
        <p:sp>
          <p:nvSpPr>
            <p:cNvPr id="28" name="Rectangle 27">
              <a:extLst>
                <a:ext uri="{FF2B5EF4-FFF2-40B4-BE49-F238E27FC236}">
                  <a16:creationId xmlns:a16="http://schemas.microsoft.com/office/drawing/2014/main" id="{71A85F7F-F1B9-493A-94BC-D49EDAA8DC50}"/>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5590E153-4CF2-4FCC-86C3-01F1DF0C2723}"/>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Projects</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0" name="Group 29">
            <a:extLst>
              <a:ext uri="{FF2B5EF4-FFF2-40B4-BE49-F238E27FC236}">
                <a16:creationId xmlns:a16="http://schemas.microsoft.com/office/drawing/2014/main" id="{1A134416-DCED-496D-9F12-440FB68CD755}"/>
              </a:ext>
            </a:extLst>
          </p:cNvPr>
          <p:cNvGrpSpPr/>
          <p:nvPr/>
        </p:nvGrpSpPr>
        <p:grpSpPr>
          <a:xfrm>
            <a:off x="1517809" y="522620"/>
            <a:ext cx="3369522" cy="1320455"/>
            <a:chOff x="7086310" y="3860567"/>
            <a:chExt cx="3369522" cy="1320455"/>
          </a:xfrm>
        </p:grpSpPr>
        <p:sp>
          <p:nvSpPr>
            <p:cNvPr id="31" name="Rectangle 30">
              <a:extLst>
                <a:ext uri="{FF2B5EF4-FFF2-40B4-BE49-F238E27FC236}">
                  <a16:creationId xmlns:a16="http://schemas.microsoft.com/office/drawing/2014/main" id="{E556E0E3-8945-4764-954E-1CCDC7BBB7CB}"/>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BE3E08DE-71E3-4C67-BACF-AEB1E83906EB}"/>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Branding</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3" name="Group 32">
            <a:extLst>
              <a:ext uri="{FF2B5EF4-FFF2-40B4-BE49-F238E27FC236}">
                <a16:creationId xmlns:a16="http://schemas.microsoft.com/office/drawing/2014/main" id="{C0DC4E98-91BC-4099-80D8-2E90BE9692F2}"/>
              </a:ext>
            </a:extLst>
          </p:cNvPr>
          <p:cNvGrpSpPr/>
          <p:nvPr/>
        </p:nvGrpSpPr>
        <p:grpSpPr>
          <a:xfrm>
            <a:off x="8260915" y="2649223"/>
            <a:ext cx="3369523" cy="1320455"/>
            <a:chOff x="7086309" y="3860567"/>
            <a:chExt cx="3369523" cy="1320455"/>
          </a:xfrm>
        </p:grpSpPr>
        <p:sp>
          <p:nvSpPr>
            <p:cNvPr id="34" name="Rectangle 33">
              <a:extLst>
                <a:ext uri="{FF2B5EF4-FFF2-40B4-BE49-F238E27FC236}">
                  <a16:creationId xmlns:a16="http://schemas.microsoft.com/office/drawing/2014/main" id="{0A10BEA7-32B5-484D-8362-89DCD1A5C6FA}"/>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5" name="Rectangle 34">
              <a:extLst>
                <a:ext uri="{FF2B5EF4-FFF2-40B4-BE49-F238E27FC236}">
                  <a16:creationId xmlns:a16="http://schemas.microsoft.com/office/drawing/2014/main" id="{CBE23080-3310-4DA1-932B-BF4AE8066B08}"/>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Launching</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6" name="Group 35">
            <a:extLst>
              <a:ext uri="{FF2B5EF4-FFF2-40B4-BE49-F238E27FC236}">
                <a16:creationId xmlns:a16="http://schemas.microsoft.com/office/drawing/2014/main" id="{AADAFD68-A1F4-4380-85A5-BFFD28639807}"/>
              </a:ext>
            </a:extLst>
          </p:cNvPr>
          <p:cNvGrpSpPr/>
          <p:nvPr/>
        </p:nvGrpSpPr>
        <p:grpSpPr>
          <a:xfrm>
            <a:off x="561563" y="2649223"/>
            <a:ext cx="3369522" cy="1320455"/>
            <a:chOff x="7086310" y="3860567"/>
            <a:chExt cx="3369522" cy="1320455"/>
          </a:xfrm>
        </p:grpSpPr>
        <p:sp>
          <p:nvSpPr>
            <p:cNvPr id="37" name="Rectangle 36">
              <a:extLst>
                <a:ext uri="{FF2B5EF4-FFF2-40B4-BE49-F238E27FC236}">
                  <a16:creationId xmlns:a16="http://schemas.microsoft.com/office/drawing/2014/main" id="{05F5A9C7-09AE-4A66-9B11-2546ACDBADA7}"/>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8" name="Rectangle 37">
              <a:extLst>
                <a:ext uri="{FF2B5EF4-FFF2-40B4-BE49-F238E27FC236}">
                  <a16:creationId xmlns:a16="http://schemas.microsoft.com/office/drawing/2014/main" id="{6E5E7E34-4133-42CC-8D33-B498AAE83799}"/>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Modify</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5" name="Group 14">
            <a:extLst>
              <a:ext uri="{FF2B5EF4-FFF2-40B4-BE49-F238E27FC236}">
                <a16:creationId xmlns:a16="http://schemas.microsoft.com/office/drawing/2014/main" id="{9284B1CF-82C7-46BA-BEB6-AE6B460E1D74}"/>
              </a:ext>
            </a:extLst>
          </p:cNvPr>
          <p:cNvGrpSpPr/>
          <p:nvPr/>
        </p:nvGrpSpPr>
        <p:grpSpPr>
          <a:xfrm>
            <a:off x="5175670" y="2508670"/>
            <a:ext cx="1840660" cy="1840660"/>
            <a:chOff x="5175670" y="2508670"/>
            <a:chExt cx="1840660" cy="1840660"/>
          </a:xfrm>
        </p:grpSpPr>
        <p:sp>
          <p:nvSpPr>
            <p:cNvPr id="3" name="Oval 2">
              <a:extLst>
                <a:ext uri="{FF2B5EF4-FFF2-40B4-BE49-F238E27FC236}">
                  <a16:creationId xmlns:a16="http://schemas.microsoft.com/office/drawing/2014/main" id="{A4BF2F4A-BDF9-4428-8BC1-EABDD2234434}"/>
                </a:ext>
              </a:extLst>
            </p:cNvPr>
            <p:cNvSpPr/>
            <p:nvPr/>
          </p:nvSpPr>
          <p:spPr>
            <a:xfrm>
              <a:off x="5175670" y="2508670"/>
              <a:ext cx="1840660" cy="1840660"/>
            </a:xfrm>
            <a:prstGeom prst="ellipse">
              <a:avLst/>
            </a:prstGeom>
            <a:solidFill>
              <a:schemeClr val="bg1"/>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7132747E-2754-464B-867C-6C98126D1FEF}"/>
                </a:ext>
              </a:extLst>
            </p:cNvPr>
            <p:cNvSpPr/>
            <p:nvPr/>
          </p:nvSpPr>
          <p:spPr>
            <a:xfrm>
              <a:off x="5596316" y="2919869"/>
              <a:ext cx="1013642" cy="1013642"/>
            </a:xfrm>
            <a:prstGeom prst="ellipse">
              <a:avLst/>
            </a:prstGeom>
            <a:solidFill>
              <a:schemeClr val="bg1"/>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 name="Oval 4">
              <a:extLst>
                <a:ext uri="{FF2B5EF4-FFF2-40B4-BE49-F238E27FC236}">
                  <a16:creationId xmlns:a16="http://schemas.microsoft.com/office/drawing/2014/main" id="{F9843C09-C481-4B5D-ABAE-442FAC173D0C}"/>
                </a:ext>
              </a:extLst>
            </p:cNvPr>
            <p:cNvSpPr/>
            <p:nvPr/>
          </p:nvSpPr>
          <p:spPr>
            <a:xfrm>
              <a:off x="5887937" y="3218627"/>
              <a:ext cx="416126" cy="416126"/>
            </a:xfrm>
            <a:prstGeom prst="ellipse">
              <a:avLst/>
            </a:prstGeom>
            <a:solidFill>
              <a:schemeClr val="bg1"/>
            </a:solidFill>
            <a:ln w="889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 name="Group 5">
            <a:extLst>
              <a:ext uri="{FF2B5EF4-FFF2-40B4-BE49-F238E27FC236}">
                <a16:creationId xmlns:a16="http://schemas.microsoft.com/office/drawing/2014/main" id="{4A465A1D-354D-4F67-A6A3-BFB38FA5F607}"/>
              </a:ext>
            </a:extLst>
          </p:cNvPr>
          <p:cNvGrpSpPr/>
          <p:nvPr/>
        </p:nvGrpSpPr>
        <p:grpSpPr>
          <a:xfrm>
            <a:off x="4653363" y="2802808"/>
            <a:ext cx="1465262" cy="661004"/>
            <a:chOff x="4344551" y="3171611"/>
            <a:chExt cx="1787512" cy="806377"/>
          </a:xfrm>
          <a:effectLst/>
        </p:grpSpPr>
        <p:sp>
          <p:nvSpPr>
            <p:cNvPr id="7" name="Freeform 14">
              <a:extLst>
                <a:ext uri="{FF2B5EF4-FFF2-40B4-BE49-F238E27FC236}">
                  <a16:creationId xmlns:a16="http://schemas.microsoft.com/office/drawing/2014/main" id="{A9977020-50BB-4E39-BA33-A671FE27444C}"/>
                </a:ext>
              </a:extLst>
            </p:cNvPr>
            <p:cNvSpPr>
              <a:spLocks/>
            </p:cNvSpPr>
            <p:nvPr/>
          </p:nvSpPr>
          <p:spPr bwMode="auto">
            <a:xfrm>
              <a:off x="4344551" y="3171611"/>
              <a:ext cx="555061" cy="517613"/>
            </a:xfrm>
            <a:custGeom>
              <a:avLst/>
              <a:gdLst>
                <a:gd name="T0" fmla="*/ 336 w 338"/>
                <a:gd name="T1" fmla="*/ 224 h 316"/>
                <a:gd name="T2" fmla="*/ 303 w 338"/>
                <a:gd name="T3" fmla="*/ 252 h 316"/>
                <a:gd name="T4" fmla="*/ 184 w 338"/>
                <a:gd name="T5" fmla="*/ 307 h 316"/>
                <a:gd name="T6" fmla="*/ 130 w 338"/>
                <a:gd name="T7" fmla="*/ 312 h 316"/>
                <a:gd name="T8" fmla="*/ 14 w 338"/>
                <a:gd name="T9" fmla="*/ 277 h 316"/>
                <a:gd name="T10" fmla="*/ 15 w 338"/>
                <a:gd name="T11" fmla="*/ 248 h 316"/>
                <a:gd name="T12" fmla="*/ 97 w 338"/>
                <a:gd name="T13" fmla="*/ 182 h 316"/>
                <a:gd name="T14" fmla="*/ 114 w 338"/>
                <a:gd name="T15" fmla="*/ 128 h 316"/>
                <a:gd name="T16" fmla="*/ 84 w 338"/>
                <a:gd name="T17" fmla="*/ 29 h 316"/>
                <a:gd name="T18" fmla="*/ 100 w 338"/>
                <a:gd name="T19" fmla="*/ 4 h 316"/>
                <a:gd name="T20" fmla="*/ 215 w 338"/>
                <a:gd name="T21" fmla="*/ 39 h 316"/>
                <a:gd name="T22" fmla="*/ 257 w 338"/>
                <a:gd name="T23" fmla="*/ 73 h 316"/>
                <a:gd name="T24" fmla="*/ 324 w 338"/>
                <a:gd name="T25" fmla="*/ 184 h 316"/>
                <a:gd name="T26" fmla="*/ 336 w 338"/>
                <a:gd name="T27" fmla="*/ 2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316">
                  <a:moveTo>
                    <a:pt x="336" y="224"/>
                  </a:moveTo>
                  <a:cubicBezTo>
                    <a:pt x="333" y="232"/>
                    <a:pt x="318" y="244"/>
                    <a:pt x="303" y="252"/>
                  </a:cubicBezTo>
                  <a:cubicBezTo>
                    <a:pt x="184" y="307"/>
                    <a:pt x="184" y="307"/>
                    <a:pt x="184" y="307"/>
                  </a:cubicBezTo>
                  <a:cubicBezTo>
                    <a:pt x="168" y="314"/>
                    <a:pt x="144" y="316"/>
                    <a:pt x="130" y="312"/>
                  </a:cubicBezTo>
                  <a:cubicBezTo>
                    <a:pt x="14" y="277"/>
                    <a:pt x="14" y="277"/>
                    <a:pt x="14" y="277"/>
                  </a:cubicBezTo>
                  <a:cubicBezTo>
                    <a:pt x="0" y="273"/>
                    <a:pt x="0" y="260"/>
                    <a:pt x="15" y="248"/>
                  </a:cubicBezTo>
                  <a:cubicBezTo>
                    <a:pt x="97" y="182"/>
                    <a:pt x="97" y="182"/>
                    <a:pt x="97" y="182"/>
                  </a:cubicBezTo>
                  <a:cubicBezTo>
                    <a:pt x="111" y="170"/>
                    <a:pt x="119" y="146"/>
                    <a:pt x="114" y="128"/>
                  </a:cubicBezTo>
                  <a:cubicBezTo>
                    <a:pt x="84" y="29"/>
                    <a:pt x="84" y="29"/>
                    <a:pt x="84" y="29"/>
                  </a:cubicBezTo>
                  <a:cubicBezTo>
                    <a:pt x="78" y="11"/>
                    <a:pt x="86" y="0"/>
                    <a:pt x="100" y="4"/>
                  </a:cubicBezTo>
                  <a:cubicBezTo>
                    <a:pt x="215" y="39"/>
                    <a:pt x="215" y="39"/>
                    <a:pt x="215" y="39"/>
                  </a:cubicBezTo>
                  <a:cubicBezTo>
                    <a:pt x="229" y="43"/>
                    <a:pt x="248" y="59"/>
                    <a:pt x="257" y="73"/>
                  </a:cubicBezTo>
                  <a:cubicBezTo>
                    <a:pt x="324" y="184"/>
                    <a:pt x="324" y="184"/>
                    <a:pt x="324" y="184"/>
                  </a:cubicBezTo>
                  <a:cubicBezTo>
                    <a:pt x="333" y="198"/>
                    <a:pt x="338" y="217"/>
                    <a:pt x="336" y="22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5">
              <a:extLst>
                <a:ext uri="{FF2B5EF4-FFF2-40B4-BE49-F238E27FC236}">
                  <a16:creationId xmlns:a16="http://schemas.microsoft.com/office/drawing/2014/main" id="{D68744B8-6FC5-4200-A18E-0F635A9130A9}"/>
                </a:ext>
              </a:extLst>
            </p:cNvPr>
            <p:cNvSpPr>
              <a:spLocks/>
            </p:cNvSpPr>
            <p:nvPr/>
          </p:nvSpPr>
          <p:spPr bwMode="auto">
            <a:xfrm>
              <a:off x="4496007" y="3391305"/>
              <a:ext cx="1636056" cy="586683"/>
            </a:xfrm>
            <a:custGeom>
              <a:avLst/>
              <a:gdLst>
                <a:gd name="T0" fmla="*/ 27 w 997"/>
                <a:gd name="T1" fmla="*/ 51 h 358"/>
                <a:gd name="T2" fmla="*/ 4 w 997"/>
                <a:gd name="T3" fmla="*/ 18 h 358"/>
                <a:gd name="T4" fmla="*/ 42 w 997"/>
                <a:gd name="T5" fmla="*/ 5 h 358"/>
                <a:gd name="T6" fmla="*/ 969 w 997"/>
                <a:gd name="T7" fmla="*/ 307 h 358"/>
                <a:gd name="T8" fmla="*/ 993 w 997"/>
                <a:gd name="T9" fmla="*/ 339 h 358"/>
                <a:gd name="T10" fmla="*/ 954 w 997"/>
                <a:gd name="T11" fmla="*/ 352 h 358"/>
                <a:gd name="T12" fmla="*/ 27 w 997"/>
                <a:gd name="T13" fmla="*/ 51 h 358"/>
              </a:gdLst>
              <a:ahLst/>
              <a:cxnLst>
                <a:cxn ang="0">
                  <a:pos x="T0" y="T1"/>
                </a:cxn>
                <a:cxn ang="0">
                  <a:pos x="T2" y="T3"/>
                </a:cxn>
                <a:cxn ang="0">
                  <a:pos x="T4" y="T5"/>
                </a:cxn>
                <a:cxn ang="0">
                  <a:pos x="T6" y="T7"/>
                </a:cxn>
                <a:cxn ang="0">
                  <a:pos x="T8" y="T9"/>
                </a:cxn>
                <a:cxn ang="0">
                  <a:pos x="T10" y="T11"/>
                </a:cxn>
                <a:cxn ang="0">
                  <a:pos x="T12" y="T13"/>
                </a:cxn>
              </a:cxnLst>
              <a:rect l="0" t="0" r="r" b="b"/>
              <a:pathLst>
                <a:path w="997" h="358">
                  <a:moveTo>
                    <a:pt x="27" y="51"/>
                  </a:moveTo>
                  <a:cubicBezTo>
                    <a:pt x="10" y="45"/>
                    <a:pt x="0" y="31"/>
                    <a:pt x="4" y="18"/>
                  </a:cubicBezTo>
                  <a:cubicBezTo>
                    <a:pt x="8" y="5"/>
                    <a:pt x="25" y="0"/>
                    <a:pt x="42" y="5"/>
                  </a:cubicBezTo>
                  <a:cubicBezTo>
                    <a:pt x="969" y="307"/>
                    <a:pt x="969" y="307"/>
                    <a:pt x="969" y="307"/>
                  </a:cubicBezTo>
                  <a:cubicBezTo>
                    <a:pt x="986" y="312"/>
                    <a:pt x="997" y="327"/>
                    <a:pt x="993" y="339"/>
                  </a:cubicBezTo>
                  <a:cubicBezTo>
                    <a:pt x="989" y="352"/>
                    <a:pt x="972" y="358"/>
                    <a:pt x="954" y="352"/>
                  </a:cubicBezTo>
                  <a:lnTo>
                    <a:pt x="27" y="5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048366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1"/>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3"/>
                                        </p:tgtEl>
                                      </p:cBhvr>
                                      <p:by x="120000" y="120000"/>
                                    </p:animScale>
                                  </p:childTnLst>
                                </p:cTn>
                              </p:par>
                              <p:par>
                                <p:cTn id="15" presetID="18" presetClass="entr" presetSubtype="12"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nodeType="withEffect">
                                  <p:stCondLst>
                                    <p:cond delay="0"/>
                                  </p:stCondLst>
                                  <p:childTnLst>
                                    <p:animScale>
                                      <p:cBhvr>
                                        <p:cTn id="19" dur="500" fill="hold"/>
                                        <p:tgtEl>
                                          <p:spTgt spid="15"/>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par>
                                <p:cTn id="23" presetID="6" presetClass="emph" presetSubtype="0" accel="52000" decel="48000" autoRev="1" fill="hold" nodeType="withEffect">
                                  <p:stCondLst>
                                    <p:cond delay="250"/>
                                  </p:stCondLst>
                                  <p:childTnLst>
                                    <p:animScale>
                                      <p:cBhvr>
                                        <p:cTn id="24" dur="500" fill="hold"/>
                                        <p:tgtEl>
                                          <p:spTgt spid="6"/>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2"/>
                                        </p:tgtEl>
                                        <p:attrNameLst>
                                          <p:attrName>style.visibility</p:attrName>
                                        </p:attrNameLst>
                                      </p:cBhvr>
                                      <p:to>
                                        <p:strVal val="visible"/>
                                      </p:to>
                                    </p:set>
                                    <p:animEffect transition="in" filter="strips(downLeft)">
                                      <p:cBhvr>
                                        <p:cTn id="27" dur="500"/>
                                        <p:tgtEl>
                                          <p:spTgt spid="2"/>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2"/>
                                        </p:tgtEl>
                                      </p:cBhvr>
                                      <p:by x="120000" y="120000"/>
                                    </p:animScale>
                                  </p:childTnLst>
                                </p:cTn>
                              </p:par>
                              <p:par>
                                <p:cTn id="30" presetID="18" presetClass="entr" presetSubtype="12" fill="hold" grpId="0" nodeType="withEffect">
                                  <p:stCondLst>
                                    <p:cond delay="250"/>
                                  </p:stCondLst>
                                  <p:childTnLst>
                                    <p:set>
                                      <p:cBhvr>
                                        <p:cTn id="31" dur="1" fill="hold">
                                          <p:stCondLst>
                                            <p:cond delay="0"/>
                                          </p:stCondLst>
                                        </p:cTn>
                                        <p:tgtEl>
                                          <p:spTgt spid="12"/>
                                        </p:tgtEl>
                                        <p:attrNameLst>
                                          <p:attrName>style.visibility</p:attrName>
                                        </p:attrNameLst>
                                      </p:cBhvr>
                                      <p:to>
                                        <p:strVal val="visible"/>
                                      </p:to>
                                    </p:set>
                                    <p:animEffect transition="in" filter="strips(downLeft)">
                                      <p:cBhvr>
                                        <p:cTn id="32" dur="500"/>
                                        <p:tgtEl>
                                          <p:spTgt spid="12"/>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2"/>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30"/>
                                        </p:tgtEl>
                                        <p:attrNameLst>
                                          <p:attrName>style.visibility</p:attrName>
                                        </p:attrNameLst>
                                      </p:cBhvr>
                                      <p:to>
                                        <p:strVal val="visible"/>
                                      </p:to>
                                    </p:set>
                                    <p:animEffect transition="in" filter="strips(downLeft)">
                                      <p:cBhvr>
                                        <p:cTn id="37" dur="500"/>
                                        <p:tgtEl>
                                          <p:spTgt spid="30"/>
                                        </p:tgtEl>
                                      </p:cBhvr>
                                    </p:animEffect>
                                  </p:childTnLst>
                                </p:cTn>
                              </p:par>
                              <p:par>
                                <p:cTn id="38" presetID="6" presetClass="emph" presetSubtype="0" accel="52000" decel="48000" autoRev="1" fill="hold" nodeType="withEffect">
                                  <p:stCondLst>
                                    <p:cond delay="250"/>
                                  </p:stCondLst>
                                  <p:childTnLst>
                                    <p:animScale>
                                      <p:cBhvr>
                                        <p:cTn id="39" dur="500" fill="hold"/>
                                        <p:tgtEl>
                                          <p:spTgt spid="30"/>
                                        </p:tgtEl>
                                      </p:cBhvr>
                                      <p:by x="120000" y="120000"/>
                                    </p:animScale>
                                  </p:childTnLst>
                                </p:cTn>
                              </p:par>
                              <p:par>
                                <p:cTn id="40" presetID="18" presetClass="entr" presetSubtype="12"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strips(downLeft)">
                                      <p:cBhvr>
                                        <p:cTn id="42" dur="500"/>
                                        <p:tgtEl>
                                          <p:spTgt spid="13"/>
                                        </p:tgtEl>
                                      </p:cBhvr>
                                    </p:animEffect>
                                  </p:childTnLst>
                                </p:cTn>
                              </p:par>
                              <p:par>
                                <p:cTn id="43" presetID="6" presetClass="emph" presetSubtype="0" accel="52000" decel="48000" autoRev="1" fill="hold" grpId="1" nodeType="withEffect">
                                  <p:stCondLst>
                                    <p:cond delay="500"/>
                                  </p:stCondLst>
                                  <p:childTnLst>
                                    <p:animScale>
                                      <p:cBhvr>
                                        <p:cTn id="44" dur="500" fill="hold"/>
                                        <p:tgtEl>
                                          <p:spTgt spid="13"/>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36"/>
                                        </p:tgtEl>
                                        <p:attrNameLst>
                                          <p:attrName>style.visibility</p:attrName>
                                        </p:attrNameLst>
                                      </p:cBhvr>
                                      <p:to>
                                        <p:strVal val="visible"/>
                                      </p:to>
                                    </p:set>
                                    <p:animEffect transition="in" filter="strips(downLeft)">
                                      <p:cBhvr>
                                        <p:cTn id="47" dur="500"/>
                                        <p:tgtEl>
                                          <p:spTgt spid="36"/>
                                        </p:tgtEl>
                                      </p:cBhvr>
                                    </p:animEffect>
                                  </p:childTnLst>
                                </p:cTn>
                              </p:par>
                              <p:par>
                                <p:cTn id="48" presetID="6" presetClass="emph" presetSubtype="0" accel="52000" decel="48000" autoRev="1" fill="hold" nodeType="withEffect">
                                  <p:stCondLst>
                                    <p:cond delay="500"/>
                                  </p:stCondLst>
                                  <p:childTnLst>
                                    <p:animScale>
                                      <p:cBhvr>
                                        <p:cTn id="49" dur="500" fill="hold"/>
                                        <p:tgtEl>
                                          <p:spTgt spid="36"/>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14"/>
                                        </p:tgtEl>
                                        <p:attrNameLst>
                                          <p:attrName>style.visibility</p:attrName>
                                        </p:attrNameLst>
                                      </p:cBhvr>
                                      <p:to>
                                        <p:strVal val="visible"/>
                                      </p:to>
                                    </p:set>
                                    <p:animEffect transition="in" filter="strips(downLeft)">
                                      <p:cBhvr>
                                        <p:cTn id="52" dur="500"/>
                                        <p:tgtEl>
                                          <p:spTgt spid="14"/>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14"/>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23"/>
                                        </p:tgtEl>
                                        <p:attrNameLst>
                                          <p:attrName>style.visibility</p:attrName>
                                        </p:attrNameLst>
                                      </p:cBhvr>
                                      <p:to>
                                        <p:strVal val="visible"/>
                                      </p:to>
                                    </p:set>
                                    <p:animEffect transition="in" filter="strips(downLeft)">
                                      <p:cBhvr>
                                        <p:cTn id="57" dur="500"/>
                                        <p:tgtEl>
                                          <p:spTgt spid="23"/>
                                        </p:tgtEl>
                                      </p:cBhvr>
                                    </p:animEffect>
                                  </p:childTnLst>
                                </p:cTn>
                              </p:par>
                              <p:par>
                                <p:cTn id="58" presetID="6" presetClass="emph" presetSubtype="0" accel="52000" decel="48000" autoRev="1" fill="hold" nodeType="withEffect">
                                  <p:stCondLst>
                                    <p:cond delay="750"/>
                                  </p:stCondLst>
                                  <p:childTnLst>
                                    <p:animScale>
                                      <p:cBhvr>
                                        <p:cTn id="59" dur="500" fill="hold"/>
                                        <p:tgtEl>
                                          <p:spTgt spid="23"/>
                                        </p:tgtEl>
                                      </p:cBhvr>
                                      <p:by x="120000" y="120000"/>
                                    </p:animScale>
                                  </p:childTnLst>
                                </p:cTn>
                              </p:par>
                              <p:par>
                                <p:cTn id="60" presetID="18" presetClass="entr" presetSubtype="12" fill="hold" grpId="0" nodeType="withEffect">
                                  <p:stCondLst>
                                    <p:cond delay="1000"/>
                                  </p:stCondLst>
                                  <p:childTnLst>
                                    <p:set>
                                      <p:cBhvr>
                                        <p:cTn id="61" dur="1" fill="hold">
                                          <p:stCondLst>
                                            <p:cond delay="0"/>
                                          </p:stCondLst>
                                        </p:cTn>
                                        <p:tgtEl>
                                          <p:spTgt spid="11"/>
                                        </p:tgtEl>
                                        <p:attrNameLst>
                                          <p:attrName>style.visibility</p:attrName>
                                        </p:attrNameLst>
                                      </p:cBhvr>
                                      <p:to>
                                        <p:strVal val="visible"/>
                                      </p:to>
                                    </p:set>
                                    <p:animEffect transition="in" filter="strips(downLeft)">
                                      <p:cBhvr>
                                        <p:cTn id="62" dur="500"/>
                                        <p:tgtEl>
                                          <p:spTgt spid="11"/>
                                        </p:tgtEl>
                                      </p:cBhvr>
                                    </p:animEffect>
                                  </p:childTnLst>
                                </p:cTn>
                              </p:par>
                              <p:par>
                                <p:cTn id="63" presetID="6" presetClass="emph" presetSubtype="0" accel="52000" decel="48000" autoRev="1" fill="hold" grpId="1" nodeType="withEffect">
                                  <p:stCondLst>
                                    <p:cond delay="1000"/>
                                  </p:stCondLst>
                                  <p:childTnLst>
                                    <p:animScale>
                                      <p:cBhvr>
                                        <p:cTn id="64" dur="500" fill="hold"/>
                                        <p:tgtEl>
                                          <p:spTgt spid="11"/>
                                        </p:tgtEl>
                                      </p:cBhvr>
                                      <p:by x="120000" y="120000"/>
                                    </p:animScale>
                                  </p:childTnLst>
                                </p:cTn>
                              </p:par>
                              <p:par>
                                <p:cTn id="65" presetID="18" presetClass="entr" presetSubtype="12" fill="hold" nodeType="withEffect">
                                  <p:stCondLst>
                                    <p:cond delay="1000"/>
                                  </p:stCondLst>
                                  <p:childTnLst>
                                    <p:set>
                                      <p:cBhvr>
                                        <p:cTn id="66" dur="1" fill="hold">
                                          <p:stCondLst>
                                            <p:cond delay="0"/>
                                          </p:stCondLst>
                                        </p:cTn>
                                        <p:tgtEl>
                                          <p:spTgt spid="19"/>
                                        </p:tgtEl>
                                        <p:attrNameLst>
                                          <p:attrName>style.visibility</p:attrName>
                                        </p:attrNameLst>
                                      </p:cBhvr>
                                      <p:to>
                                        <p:strVal val="visible"/>
                                      </p:to>
                                    </p:set>
                                    <p:animEffect transition="in" filter="strips(downLeft)">
                                      <p:cBhvr>
                                        <p:cTn id="67" dur="500"/>
                                        <p:tgtEl>
                                          <p:spTgt spid="19"/>
                                        </p:tgtEl>
                                      </p:cBhvr>
                                    </p:animEffect>
                                  </p:childTnLst>
                                </p:cTn>
                              </p:par>
                              <p:par>
                                <p:cTn id="68" presetID="6" presetClass="emph" presetSubtype="0" accel="52000" decel="48000" autoRev="1" fill="hold" nodeType="withEffect">
                                  <p:stCondLst>
                                    <p:cond delay="1000"/>
                                  </p:stCondLst>
                                  <p:childTnLst>
                                    <p:animScale>
                                      <p:cBhvr>
                                        <p:cTn id="69" dur="500" fill="hold"/>
                                        <p:tgtEl>
                                          <p:spTgt spid="19"/>
                                        </p:tgtEl>
                                      </p:cBhvr>
                                      <p:by x="120000" y="120000"/>
                                    </p:animScale>
                                  </p:childTnLst>
                                </p:cTn>
                              </p:par>
                              <p:par>
                                <p:cTn id="70" presetID="18" presetClass="entr" presetSubtype="12" fill="hold" grpId="0" nodeType="withEffect">
                                  <p:stCondLst>
                                    <p:cond delay="1250"/>
                                  </p:stCondLst>
                                  <p:childTnLst>
                                    <p:set>
                                      <p:cBhvr>
                                        <p:cTn id="71" dur="1" fill="hold">
                                          <p:stCondLst>
                                            <p:cond delay="0"/>
                                          </p:stCondLst>
                                        </p:cTn>
                                        <p:tgtEl>
                                          <p:spTgt spid="10"/>
                                        </p:tgtEl>
                                        <p:attrNameLst>
                                          <p:attrName>style.visibility</p:attrName>
                                        </p:attrNameLst>
                                      </p:cBhvr>
                                      <p:to>
                                        <p:strVal val="visible"/>
                                      </p:to>
                                    </p:set>
                                    <p:animEffect transition="in" filter="strips(downLeft)">
                                      <p:cBhvr>
                                        <p:cTn id="72" dur="500"/>
                                        <p:tgtEl>
                                          <p:spTgt spid="10"/>
                                        </p:tgtEl>
                                      </p:cBhvr>
                                    </p:animEffect>
                                  </p:childTnLst>
                                </p:cTn>
                              </p:par>
                              <p:par>
                                <p:cTn id="73" presetID="6" presetClass="emph" presetSubtype="0" accel="52000" decel="48000" autoRev="1" fill="hold" grpId="1" nodeType="withEffect">
                                  <p:stCondLst>
                                    <p:cond delay="1250"/>
                                  </p:stCondLst>
                                  <p:childTnLst>
                                    <p:animScale>
                                      <p:cBhvr>
                                        <p:cTn id="74" dur="500" fill="hold"/>
                                        <p:tgtEl>
                                          <p:spTgt spid="10"/>
                                        </p:tgtEl>
                                      </p:cBhvr>
                                      <p:by x="120000" y="120000"/>
                                    </p:animScale>
                                  </p:childTnLst>
                                </p:cTn>
                              </p:par>
                              <p:par>
                                <p:cTn id="75" presetID="18" presetClass="entr" presetSubtype="12" fill="hold" nodeType="withEffect">
                                  <p:stCondLst>
                                    <p:cond delay="1250"/>
                                  </p:stCondLst>
                                  <p:childTnLst>
                                    <p:set>
                                      <p:cBhvr>
                                        <p:cTn id="76" dur="1" fill="hold">
                                          <p:stCondLst>
                                            <p:cond delay="0"/>
                                          </p:stCondLst>
                                        </p:cTn>
                                        <p:tgtEl>
                                          <p:spTgt spid="33"/>
                                        </p:tgtEl>
                                        <p:attrNameLst>
                                          <p:attrName>style.visibility</p:attrName>
                                        </p:attrNameLst>
                                      </p:cBhvr>
                                      <p:to>
                                        <p:strVal val="visible"/>
                                      </p:to>
                                    </p:set>
                                    <p:animEffect transition="in" filter="strips(downLeft)">
                                      <p:cBhvr>
                                        <p:cTn id="77" dur="500"/>
                                        <p:tgtEl>
                                          <p:spTgt spid="33"/>
                                        </p:tgtEl>
                                      </p:cBhvr>
                                    </p:animEffect>
                                  </p:childTnLst>
                                </p:cTn>
                              </p:par>
                              <p:par>
                                <p:cTn id="78" presetID="6" presetClass="emph" presetSubtype="0" accel="52000" decel="48000" autoRev="1" fill="hold" nodeType="withEffect">
                                  <p:stCondLst>
                                    <p:cond delay="1250"/>
                                  </p:stCondLst>
                                  <p:childTnLst>
                                    <p:animScale>
                                      <p:cBhvr>
                                        <p:cTn id="79" dur="500" fill="hold"/>
                                        <p:tgtEl>
                                          <p:spTgt spid="33"/>
                                        </p:tgtEl>
                                      </p:cBhvr>
                                      <p:by x="120000" y="120000"/>
                                    </p:animScale>
                                  </p:childTnLst>
                                </p:cTn>
                              </p:par>
                              <p:par>
                                <p:cTn id="80" presetID="18" presetClass="entr" presetSubtype="12" fill="hold" grpId="0" nodeType="withEffect">
                                  <p:stCondLst>
                                    <p:cond delay="1500"/>
                                  </p:stCondLst>
                                  <p:childTnLst>
                                    <p:set>
                                      <p:cBhvr>
                                        <p:cTn id="81" dur="1" fill="hold">
                                          <p:stCondLst>
                                            <p:cond delay="0"/>
                                          </p:stCondLst>
                                        </p:cTn>
                                        <p:tgtEl>
                                          <p:spTgt spid="9"/>
                                        </p:tgtEl>
                                        <p:attrNameLst>
                                          <p:attrName>style.visibility</p:attrName>
                                        </p:attrNameLst>
                                      </p:cBhvr>
                                      <p:to>
                                        <p:strVal val="visible"/>
                                      </p:to>
                                    </p:set>
                                    <p:animEffect transition="in" filter="strips(downLeft)">
                                      <p:cBhvr>
                                        <p:cTn id="82" dur="500"/>
                                        <p:tgtEl>
                                          <p:spTgt spid="9"/>
                                        </p:tgtEl>
                                      </p:cBhvr>
                                    </p:animEffect>
                                  </p:childTnLst>
                                </p:cTn>
                              </p:par>
                              <p:par>
                                <p:cTn id="83" presetID="6" presetClass="emph" presetSubtype="0" accel="52000" decel="48000" autoRev="1" fill="hold" grpId="1" nodeType="withEffect">
                                  <p:stCondLst>
                                    <p:cond delay="1500"/>
                                  </p:stCondLst>
                                  <p:childTnLst>
                                    <p:animScale>
                                      <p:cBhvr>
                                        <p:cTn id="84" dur="500" fill="hold"/>
                                        <p:tgtEl>
                                          <p:spTgt spid="9"/>
                                        </p:tgtEl>
                                      </p:cBhvr>
                                      <p:by x="120000" y="120000"/>
                                    </p:animScale>
                                  </p:childTnLst>
                                </p:cTn>
                              </p:par>
                              <p:par>
                                <p:cTn id="85" presetID="18" presetClass="entr" presetSubtype="12" fill="hold" nodeType="withEffect">
                                  <p:stCondLst>
                                    <p:cond delay="1500"/>
                                  </p:stCondLst>
                                  <p:childTnLst>
                                    <p:set>
                                      <p:cBhvr>
                                        <p:cTn id="86" dur="1" fill="hold">
                                          <p:stCondLst>
                                            <p:cond delay="0"/>
                                          </p:stCondLst>
                                        </p:cTn>
                                        <p:tgtEl>
                                          <p:spTgt spid="27"/>
                                        </p:tgtEl>
                                        <p:attrNameLst>
                                          <p:attrName>style.visibility</p:attrName>
                                        </p:attrNameLst>
                                      </p:cBhvr>
                                      <p:to>
                                        <p:strVal val="visible"/>
                                      </p:to>
                                    </p:set>
                                    <p:animEffect transition="in" filter="strips(downLeft)">
                                      <p:cBhvr>
                                        <p:cTn id="87" dur="500"/>
                                        <p:tgtEl>
                                          <p:spTgt spid="27"/>
                                        </p:tgtEl>
                                      </p:cBhvr>
                                    </p:animEffect>
                                  </p:childTnLst>
                                </p:cTn>
                              </p:par>
                              <p:par>
                                <p:cTn id="88" presetID="6" presetClass="emph" presetSubtype="0" accel="52000" decel="48000" autoRev="1" fill="hold" nodeType="withEffect">
                                  <p:stCondLst>
                                    <p:cond delay="1500"/>
                                  </p:stCondLst>
                                  <p:childTnLst>
                                    <p:animScale>
                                      <p:cBhvr>
                                        <p:cTn id="89" dur="500" fill="hold"/>
                                        <p:tgtEl>
                                          <p:spTgt spid="2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1" grpId="0" animBg="1"/>
      <p:bldP spid="41" grpId="1" animBg="1"/>
      <p:bldP spid="2" grpId="0" animBg="1"/>
      <p:bldP spid="2" grpId="1" animBg="1"/>
      <p:bldP spid="9" grpId="0" animBg="1"/>
      <p:bldP spid="9" grpId="1" animBg="1"/>
      <p:bldP spid="12" grpId="0" animBg="1"/>
      <p:bldP spid="12" grpId="1" animBg="1"/>
      <p:bldP spid="10" grpId="0" animBg="1"/>
      <p:bldP spid="10" grpId="1" animBg="1"/>
      <p:bldP spid="13" grpId="0" animBg="1"/>
      <p:bldP spid="13" grpId="1" animBg="1"/>
      <p:bldP spid="11" grpId="0" animBg="1"/>
      <p:bldP spid="11" grpId="1" animBg="1"/>
      <p:bldP spid="14" grpId="0" animBg="1"/>
      <p:bldP spid="1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4EECAA87-D0A0-43C6-AF33-6B7FEE8EF71B}"/>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006EF03-F1EC-44EE-A3DC-536C29CD7B1D}"/>
              </a:ext>
            </a:extLst>
          </p:cNvPr>
          <p:cNvSpPr/>
          <p:nvPr/>
        </p:nvSpPr>
        <p:spPr>
          <a:xfrm rot="8270229">
            <a:off x="2741687" y="-1725341"/>
            <a:ext cx="14391558" cy="14442583"/>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9" name="Freeform: Shape 18">
            <a:extLst>
              <a:ext uri="{FF2B5EF4-FFF2-40B4-BE49-F238E27FC236}">
                <a16:creationId xmlns:a16="http://schemas.microsoft.com/office/drawing/2014/main" id="{79368360-7376-4966-8A1D-D388818D6F65}"/>
              </a:ext>
            </a:extLst>
          </p:cNvPr>
          <p:cNvSpPr/>
          <p:nvPr/>
        </p:nvSpPr>
        <p:spPr>
          <a:xfrm rot="2056380">
            <a:off x="-1684884" y="-2556734"/>
            <a:ext cx="14719126" cy="1882946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20" name="Freeform: Shape 19">
            <a:extLst>
              <a:ext uri="{FF2B5EF4-FFF2-40B4-BE49-F238E27FC236}">
                <a16:creationId xmlns:a16="http://schemas.microsoft.com/office/drawing/2014/main" id="{C22C2811-DF58-4045-8257-E3DA8C786739}"/>
              </a:ext>
            </a:extLst>
          </p:cNvPr>
          <p:cNvSpPr/>
          <p:nvPr/>
        </p:nvSpPr>
        <p:spPr>
          <a:xfrm rot="15414789">
            <a:off x="-3925200" y="-2718228"/>
            <a:ext cx="12890854" cy="11141556"/>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grpSp>
        <p:nvGrpSpPr>
          <p:cNvPr id="7" name="Group 6">
            <a:extLst>
              <a:ext uri="{FF2B5EF4-FFF2-40B4-BE49-F238E27FC236}">
                <a16:creationId xmlns:a16="http://schemas.microsoft.com/office/drawing/2014/main" id="{8B8EC46A-123A-49FE-A2ED-7B7BFF63A6BD}"/>
              </a:ext>
            </a:extLst>
          </p:cNvPr>
          <p:cNvGrpSpPr/>
          <p:nvPr/>
        </p:nvGrpSpPr>
        <p:grpSpPr>
          <a:xfrm>
            <a:off x="0" y="0"/>
            <a:ext cx="12191999" cy="6858000"/>
            <a:chOff x="0" y="0"/>
            <a:chExt cx="12191999" cy="6858000"/>
          </a:xfrm>
          <a:solidFill>
            <a:schemeClr val="bg1"/>
          </a:solidFill>
        </p:grpSpPr>
        <p:sp>
          <p:nvSpPr>
            <p:cNvPr id="8" name="Freeform: Shape 7">
              <a:extLst>
                <a:ext uri="{FF2B5EF4-FFF2-40B4-BE49-F238E27FC236}">
                  <a16:creationId xmlns:a16="http://schemas.microsoft.com/office/drawing/2014/main" id="{887AADC1-9657-46B2-AB4C-E40F7DF43AF8}"/>
                </a:ext>
              </a:extLst>
            </p:cNvPr>
            <p:cNvSpPr/>
            <p:nvPr/>
          </p:nvSpPr>
          <p:spPr>
            <a:xfrm>
              <a:off x="4571999" y="0"/>
              <a:ext cx="7620000" cy="6858000"/>
            </a:xfrm>
            <a:custGeom>
              <a:avLst/>
              <a:gdLst>
                <a:gd name="connsiteX0" fmla="*/ 6794495 w 7620000"/>
                <a:gd name="connsiteY0" fmla="*/ 0 h 6858000"/>
                <a:gd name="connsiteX1" fmla="*/ 7620000 w 7620000"/>
                <a:gd name="connsiteY1" fmla="*/ 0 h 6858000"/>
                <a:gd name="connsiteX2" fmla="*/ 7620000 w 7620000"/>
                <a:gd name="connsiteY2" fmla="*/ 2472179 h 6858000"/>
                <a:gd name="connsiteX3" fmla="*/ 3274791 w 7620000"/>
                <a:gd name="connsiteY3" fmla="*/ 6858000 h 6858000"/>
                <a:gd name="connsiteX4" fmla="*/ 0 w 7620000"/>
                <a:gd name="connsiteY4" fmla="*/ 6858000 h 6858000"/>
                <a:gd name="connsiteX5" fmla="*/ 1951585 w 7620000"/>
                <a:gd name="connsiteY5" fmla="*/ 4888175 h 6858000"/>
                <a:gd name="connsiteX6" fmla="*/ 3339155 w 7620000"/>
                <a:gd name="connsiteY6" fmla="*/ 4888175 h 6858000"/>
                <a:gd name="connsiteX7" fmla="*/ 3339155 w 7620000"/>
                <a:gd name="connsiteY7" fmla="*/ 4326372 h 6858000"/>
                <a:gd name="connsiteX8" fmla="*/ 2508185 w 7620000"/>
                <a:gd name="connsiteY8" fmla="*/ 4326372 h 6858000"/>
                <a:gd name="connsiteX9" fmla="*/ 3611844 w 7620000"/>
                <a:gd name="connsiteY9" fmla="*/ 3212398 h 6858000"/>
                <a:gd name="connsiteX10" fmla="*/ 3593124 w 7620000"/>
                <a:gd name="connsiteY10" fmla="*/ 3326343 h 6858000"/>
                <a:gd name="connsiteX11" fmla="*/ 3574955 w 7620000"/>
                <a:gd name="connsiteY11" fmla="*/ 3611349 h 6858000"/>
                <a:gd name="connsiteX12" fmla="*/ 3847192 w 7620000"/>
                <a:gd name="connsiteY12" fmla="*/ 4570793 h 6858000"/>
                <a:gd name="connsiteX13" fmla="*/ 4614656 w 7620000"/>
                <a:gd name="connsiteY13" fmla="*/ 4939248 h 6858000"/>
                <a:gd name="connsiteX14" fmla="*/ 5382121 w 7620000"/>
                <a:gd name="connsiteY14" fmla="*/ 4570793 h 6858000"/>
                <a:gd name="connsiteX15" fmla="*/ 5654358 w 7620000"/>
                <a:gd name="connsiteY15" fmla="*/ 3611349 h 6858000"/>
                <a:gd name="connsiteX16" fmla="*/ 5382121 w 7620000"/>
                <a:gd name="connsiteY16" fmla="*/ 2651905 h 6858000"/>
                <a:gd name="connsiteX17" fmla="*/ 4614656 w 7620000"/>
                <a:gd name="connsiteY17" fmla="*/ 2283450 h 6858000"/>
                <a:gd name="connsiteX18" fmla="*/ 4526600 w 7620000"/>
                <a:gd name="connsiteY18" fmla="*/ 228909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00" h="6858000">
                  <a:moveTo>
                    <a:pt x="6794495" y="0"/>
                  </a:moveTo>
                  <a:lnTo>
                    <a:pt x="7620000" y="0"/>
                  </a:lnTo>
                  <a:lnTo>
                    <a:pt x="7620000" y="2472179"/>
                  </a:lnTo>
                  <a:lnTo>
                    <a:pt x="3274791" y="6858000"/>
                  </a:lnTo>
                  <a:lnTo>
                    <a:pt x="0" y="6858000"/>
                  </a:lnTo>
                  <a:lnTo>
                    <a:pt x="1951585" y="4888175"/>
                  </a:lnTo>
                  <a:lnTo>
                    <a:pt x="3339155" y="4888175"/>
                  </a:lnTo>
                  <a:lnTo>
                    <a:pt x="3339155" y="4326372"/>
                  </a:lnTo>
                  <a:lnTo>
                    <a:pt x="2508185" y="4326372"/>
                  </a:lnTo>
                  <a:lnTo>
                    <a:pt x="3611844" y="3212398"/>
                  </a:lnTo>
                  <a:lnTo>
                    <a:pt x="3593124" y="3326343"/>
                  </a:lnTo>
                  <a:cubicBezTo>
                    <a:pt x="3581525" y="3416329"/>
                    <a:pt x="3575468" y="3511331"/>
                    <a:pt x="3574955" y="3611349"/>
                  </a:cubicBezTo>
                  <a:cubicBezTo>
                    <a:pt x="3577007" y="4011421"/>
                    <a:pt x="3667753" y="4331236"/>
                    <a:pt x="3847192" y="4570793"/>
                  </a:cubicBezTo>
                  <a:cubicBezTo>
                    <a:pt x="4026632" y="4810350"/>
                    <a:pt x="4282454" y="4933168"/>
                    <a:pt x="4614656" y="4939248"/>
                  </a:cubicBezTo>
                  <a:cubicBezTo>
                    <a:pt x="4946860" y="4933168"/>
                    <a:pt x="5202681" y="4810350"/>
                    <a:pt x="5382121" y="4570793"/>
                  </a:cubicBezTo>
                  <a:cubicBezTo>
                    <a:pt x="5561560" y="4331236"/>
                    <a:pt x="5652306" y="4011421"/>
                    <a:pt x="5654358" y="3611349"/>
                  </a:cubicBezTo>
                  <a:cubicBezTo>
                    <a:pt x="5652306" y="3211277"/>
                    <a:pt x="5561560" y="2891462"/>
                    <a:pt x="5382121" y="2651905"/>
                  </a:cubicBezTo>
                  <a:cubicBezTo>
                    <a:pt x="5202681" y="2412348"/>
                    <a:pt x="4946860" y="2289530"/>
                    <a:pt x="4614656" y="2283450"/>
                  </a:cubicBezTo>
                  <a:lnTo>
                    <a:pt x="4526600" y="22890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C46491E-FA90-48B6-A8D0-46C1BFBDEF26}"/>
                </a:ext>
              </a:extLst>
            </p:cNvPr>
            <p:cNvSpPr/>
            <p:nvPr/>
          </p:nvSpPr>
          <p:spPr>
            <a:xfrm>
              <a:off x="0" y="0"/>
              <a:ext cx="7620000" cy="6858000"/>
            </a:xfrm>
            <a:custGeom>
              <a:avLst/>
              <a:gdLst>
                <a:gd name="connsiteX0" fmla="*/ 4345209 w 7620000"/>
                <a:gd name="connsiteY0" fmla="*/ 0 h 6858000"/>
                <a:gd name="connsiteX1" fmla="*/ 7620000 w 7620000"/>
                <a:gd name="connsiteY1" fmla="*/ 0 h 6858000"/>
                <a:gd name="connsiteX2" fmla="*/ 5298502 w 7620000"/>
                <a:gd name="connsiteY2" fmla="*/ 2343196 h 6858000"/>
                <a:gd name="connsiteX3" fmla="*/ 5289535 w 7620000"/>
                <a:gd name="connsiteY3" fmla="*/ 2339539 h 6858000"/>
                <a:gd name="connsiteX4" fmla="*/ 4948030 w 7620000"/>
                <a:gd name="connsiteY4" fmla="*/ 2283450 h 6858000"/>
                <a:gd name="connsiteX5" fmla="*/ 4180567 w 7620000"/>
                <a:gd name="connsiteY5" fmla="*/ 2651905 h 6858000"/>
                <a:gd name="connsiteX6" fmla="*/ 3908329 w 7620000"/>
                <a:gd name="connsiteY6" fmla="*/ 3611349 h 6858000"/>
                <a:gd name="connsiteX7" fmla="*/ 3912728 w 7620000"/>
                <a:gd name="connsiteY7" fmla="*/ 3741923 h 6858000"/>
                <a:gd name="connsiteX8" fmla="*/ 3333690 w 7620000"/>
                <a:gd name="connsiteY8" fmla="*/ 4326372 h 6858000"/>
                <a:gd name="connsiteX9" fmla="*/ 2815230 w 7620000"/>
                <a:gd name="connsiteY9" fmla="*/ 4326372 h 6858000"/>
                <a:gd name="connsiteX10" fmla="*/ 3238407 w 7620000"/>
                <a:gd name="connsiteY10" fmla="*/ 3899547 h 6858000"/>
                <a:gd name="connsiteX11" fmla="*/ 3524781 w 7620000"/>
                <a:gd name="connsiteY11" fmla="*/ 3525619 h 6858000"/>
                <a:gd name="connsiteX12" fmla="*/ 3636047 w 7620000"/>
                <a:gd name="connsiteY12" fmla="*/ 3096970 h 6858000"/>
                <a:gd name="connsiteX13" fmla="*/ 3513229 w 7620000"/>
                <a:gd name="connsiteY13" fmla="*/ 2657445 h 6858000"/>
                <a:gd name="connsiteX14" fmla="*/ 3198278 w 7620000"/>
                <a:gd name="connsiteY14" fmla="*/ 2380056 h 6858000"/>
                <a:gd name="connsiteX15" fmla="*/ 2771454 w 7620000"/>
                <a:gd name="connsiteY15" fmla="*/ 2283450 h 6858000"/>
                <a:gd name="connsiteX16" fmla="*/ 2269843 w 7620000"/>
                <a:gd name="connsiteY16" fmla="*/ 2420253 h 6858000"/>
                <a:gd name="connsiteX17" fmla="*/ 1910508 w 7620000"/>
                <a:gd name="connsiteY17" fmla="*/ 2841605 h 6858000"/>
                <a:gd name="connsiteX18" fmla="*/ 2402998 w 7620000"/>
                <a:gd name="connsiteY18" fmla="*/ 3129803 h 6858000"/>
                <a:gd name="connsiteX19" fmla="*/ 2549833 w 7620000"/>
                <a:gd name="connsiteY19" fmla="*/ 2930983 h 6858000"/>
                <a:gd name="connsiteX20" fmla="*/ 2778750 w 7620000"/>
                <a:gd name="connsiteY20" fmla="*/ 2852549 h 6858000"/>
                <a:gd name="connsiteX21" fmla="*/ 2979850 w 7620000"/>
                <a:gd name="connsiteY21" fmla="*/ 2927335 h 6858000"/>
                <a:gd name="connsiteX22" fmla="*/ 3052355 w 7620000"/>
                <a:gd name="connsiteY22" fmla="*/ 3122507 h 6858000"/>
                <a:gd name="connsiteX23" fmla="*/ 2978938 w 7620000"/>
                <a:gd name="connsiteY23" fmla="*/ 3347319 h 6858000"/>
                <a:gd name="connsiteX24" fmla="*/ 2793342 w 7620000"/>
                <a:gd name="connsiteY24" fmla="*/ 3574868 h 6858000"/>
                <a:gd name="connsiteX25" fmla="*/ 1936044 w 7620000"/>
                <a:gd name="connsiteY25" fmla="*/ 4464999 h 6858000"/>
                <a:gd name="connsiteX26" fmla="*/ 1936044 w 7620000"/>
                <a:gd name="connsiteY26" fmla="*/ 4888175 h 6858000"/>
                <a:gd name="connsiteX27" fmla="*/ 2777090 w 7620000"/>
                <a:gd name="connsiteY27" fmla="*/ 4888175 h 6858000"/>
                <a:gd name="connsiteX28" fmla="*/ 825505 w 7620000"/>
                <a:gd name="connsiteY28" fmla="*/ 6858000 h 6858000"/>
                <a:gd name="connsiteX29" fmla="*/ 0 w 7620000"/>
                <a:gd name="connsiteY29" fmla="*/ 6858000 h 6858000"/>
                <a:gd name="connsiteX30" fmla="*/ 0 w 7620000"/>
                <a:gd name="connsiteY30" fmla="*/ 438582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620000" h="6858000">
                  <a:moveTo>
                    <a:pt x="4345209" y="0"/>
                  </a:moveTo>
                  <a:lnTo>
                    <a:pt x="7620000" y="0"/>
                  </a:lnTo>
                  <a:lnTo>
                    <a:pt x="5298502" y="2343196"/>
                  </a:lnTo>
                  <a:lnTo>
                    <a:pt x="5289535" y="2339539"/>
                  </a:lnTo>
                  <a:cubicBezTo>
                    <a:pt x="5186441" y="2304426"/>
                    <a:pt x="5072606" y="2285730"/>
                    <a:pt x="4948030" y="2283450"/>
                  </a:cubicBezTo>
                  <a:cubicBezTo>
                    <a:pt x="4615827" y="2289530"/>
                    <a:pt x="4360006" y="2412348"/>
                    <a:pt x="4180567" y="2651905"/>
                  </a:cubicBezTo>
                  <a:cubicBezTo>
                    <a:pt x="4001127" y="2891462"/>
                    <a:pt x="3910381" y="3211277"/>
                    <a:pt x="3908329" y="3611349"/>
                  </a:cubicBezTo>
                  <a:lnTo>
                    <a:pt x="3912728" y="3741923"/>
                  </a:lnTo>
                  <a:lnTo>
                    <a:pt x="3333690" y="4326372"/>
                  </a:lnTo>
                  <a:lnTo>
                    <a:pt x="2815230" y="4326372"/>
                  </a:lnTo>
                  <a:lnTo>
                    <a:pt x="3238407" y="3899547"/>
                  </a:lnTo>
                  <a:cubicBezTo>
                    <a:pt x="3357122" y="3783113"/>
                    <a:pt x="3452580" y="3658470"/>
                    <a:pt x="3524781" y="3525619"/>
                  </a:cubicBezTo>
                  <a:cubicBezTo>
                    <a:pt x="3596983" y="3392768"/>
                    <a:pt x="3634071" y="3249885"/>
                    <a:pt x="3636047" y="3096970"/>
                  </a:cubicBezTo>
                  <a:cubicBezTo>
                    <a:pt x="3633818" y="2924993"/>
                    <a:pt x="3592878" y="2778484"/>
                    <a:pt x="3513229" y="2657445"/>
                  </a:cubicBezTo>
                  <a:cubicBezTo>
                    <a:pt x="3433579" y="2536406"/>
                    <a:pt x="3328596" y="2443942"/>
                    <a:pt x="3198278" y="2380056"/>
                  </a:cubicBezTo>
                  <a:cubicBezTo>
                    <a:pt x="3067961" y="2316170"/>
                    <a:pt x="2925686" y="2283968"/>
                    <a:pt x="2771454" y="2283450"/>
                  </a:cubicBezTo>
                  <a:cubicBezTo>
                    <a:pt x="2591026" y="2282994"/>
                    <a:pt x="2423822" y="2328595"/>
                    <a:pt x="2269843" y="2420253"/>
                  </a:cubicBezTo>
                  <a:cubicBezTo>
                    <a:pt x="2115864" y="2511910"/>
                    <a:pt x="1996086" y="2652361"/>
                    <a:pt x="1910508" y="2841605"/>
                  </a:cubicBezTo>
                  <a:lnTo>
                    <a:pt x="2402998" y="3129803"/>
                  </a:lnTo>
                  <a:cubicBezTo>
                    <a:pt x="2437807" y="3048025"/>
                    <a:pt x="2486752" y="2981752"/>
                    <a:pt x="2549833" y="2930983"/>
                  </a:cubicBezTo>
                  <a:cubicBezTo>
                    <a:pt x="2612914" y="2880214"/>
                    <a:pt x="2689220" y="2854069"/>
                    <a:pt x="2778750" y="2852549"/>
                  </a:cubicBezTo>
                  <a:cubicBezTo>
                    <a:pt x="2865164" y="2853765"/>
                    <a:pt x="2932197" y="2878694"/>
                    <a:pt x="2979850" y="2927335"/>
                  </a:cubicBezTo>
                  <a:cubicBezTo>
                    <a:pt x="3027503" y="2975976"/>
                    <a:pt x="3051671" y="3041033"/>
                    <a:pt x="3052355" y="3122507"/>
                  </a:cubicBezTo>
                  <a:cubicBezTo>
                    <a:pt x="3050911" y="3197216"/>
                    <a:pt x="3026439" y="3272154"/>
                    <a:pt x="2978938" y="3347319"/>
                  </a:cubicBezTo>
                  <a:cubicBezTo>
                    <a:pt x="2931437" y="3422485"/>
                    <a:pt x="2869572" y="3498335"/>
                    <a:pt x="2793342" y="3574868"/>
                  </a:cubicBezTo>
                  <a:lnTo>
                    <a:pt x="1936044" y="4464999"/>
                  </a:lnTo>
                  <a:lnTo>
                    <a:pt x="1936044" y="4888175"/>
                  </a:lnTo>
                  <a:lnTo>
                    <a:pt x="2777090" y="4888175"/>
                  </a:lnTo>
                  <a:lnTo>
                    <a:pt x="825505" y="6858000"/>
                  </a:lnTo>
                  <a:lnTo>
                    <a:pt x="0" y="6858000"/>
                  </a:lnTo>
                  <a:lnTo>
                    <a:pt x="0" y="43858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D7CD68A-1FEF-4F7D-AD81-35A58407587C}"/>
                </a:ext>
              </a:extLst>
            </p:cNvPr>
            <p:cNvSpPr/>
            <p:nvPr/>
          </p:nvSpPr>
          <p:spPr>
            <a:xfrm>
              <a:off x="6149134" y="2283447"/>
              <a:ext cx="1725539" cy="2604729"/>
            </a:xfrm>
            <a:custGeom>
              <a:avLst/>
              <a:gdLst>
                <a:gd name="connsiteX0" fmla="*/ 860946 w 1725539"/>
                <a:gd name="connsiteY0" fmla="*/ 4 h 2604729"/>
                <a:gd name="connsiteX1" fmla="*/ 1287770 w 1725539"/>
                <a:gd name="connsiteY1" fmla="*/ 96610 h 2604729"/>
                <a:gd name="connsiteX2" fmla="*/ 1602721 w 1725539"/>
                <a:gd name="connsiteY2" fmla="*/ 373999 h 2604729"/>
                <a:gd name="connsiteX3" fmla="*/ 1725539 w 1725539"/>
                <a:gd name="connsiteY3" fmla="*/ 813524 h 2604729"/>
                <a:gd name="connsiteX4" fmla="*/ 1614273 w 1725539"/>
                <a:gd name="connsiteY4" fmla="*/ 1242173 h 2604729"/>
                <a:gd name="connsiteX5" fmla="*/ 1327899 w 1725539"/>
                <a:gd name="connsiteY5" fmla="*/ 1616101 h 2604729"/>
                <a:gd name="connsiteX6" fmla="*/ 904723 w 1725539"/>
                <a:gd name="connsiteY6" fmla="*/ 2042926 h 2604729"/>
                <a:gd name="connsiteX7" fmla="*/ 931051 w 1725539"/>
                <a:gd name="connsiteY7" fmla="*/ 2042926 h 2604729"/>
                <a:gd name="connsiteX8" fmla="*/ 374451 w 1725539"/>
                <a:gd name="connsiteY8" fmla="*/ 2604729 h 2604729"/>
                <a:gd name="connsiteX9" fmla="*/ 25536 w 1725539"/>
                <a:gd name="connsiteY9" fmla="*/ 2604729 h 2604729"/>
                <a:gd name="connsiteX10" fmla="*/ 25536 w 1725539"/>
                <a:gd name="connsiteY10" fmla="*/ 2181553 h 2604729"/>
                <a:gd name="connsiteX11" fmla="*/ 882834 w 1725539"/>
                <a:gd name="connsiteY11" fmla="*/ 1291422 h 2604729"/>
                <a:gd name="connsiteX12" fmla="*/ 1068430 w 1725539"/>
                <a:gd name="connsiteY12" fmla="*/ 1063873 h 2604729"/>
                <a:gd name="connsiteX13" fmla="*/ 1141848 w 1725539"/>
                <a:gd name="connsiteY13" fmla="*/ 839061 h 2604729"/>
                <a:gd name="connsiteX14" fmla="*/ 1069342 w 1725539"/>
                <a:gd name="connsiteY14" fmla="*/ 643889 h 2604729"/>
                <a:gd name="connsiteX15" fmla="*/ 868242 w 1725539"/>
                <a:gd name="connsiteY15" fmla="*/ 569103 h 2604729"/>
                <a:gd name="connsiteX16" fmla="*/ 639325 w 1725539"/>
                <a:gd name="connsiteY16" fmla="*/ 647537 h 2604729"/>
                <a:gd name="connsiteX17" fmla="*/ 492490 w 1725539"/>
                <a:gd name="connsiteY17" fmla="*/ 846357 h 2604729"/>
                <a:gd name="connsiteX18" fmla="*/ 0 w 1725539"/>
                <a:gd name="connsiteY18" fmla="*/ 558159 h 2604729"/>
                <a:gd name="connsiteX19" fmla="*/ 359335 w 1725539"/>
                <a:gd name="connsiteY19" fmla="*/ 136807 h 2604729"/>
                <a:gd name="connsiteX20" fmla="*/ 860946 w 1725539"/>
                <a:gd name="connsiteY20" fmla="*/ 4 h 260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5539" h="2604729">
                  <a:moveTo>
                    <a:pt x="860946" y="4"/>
                  </a:moveTo>
                  <a:cubicBezTo>
                    <a:pt x="1015178" y="522"/>
                    <a:pt x="1157453" y="32724"/>
                    <a:pt x="1287770" y="96610"/>
                  </a:cubicBezTo>
                  <a:cubicBezTo>
                    <a:pt x="1418088" y="160496"/>
                    <a:pt x="1523072" y="252960"/>
                    <a:pt x="1602721" y="373999"/>
                  </a:cubicBezTo>
                  <a:cubicBezTo>
                    <a:pt x="1682371" y="495038"/>
                    <a:pt x="1723310" y="641547"/>
                    <a:pt x="1725539" y="813524"/>
                  </a:cubicBezTo>
                  <a:cubicBezTo>
                    <a:pt x="1723563" y="966439"/>
                    <a:pt x="1686474" y="1109322"/>
                    <a:pt x="1614273" y="1242173"/>
                  </a:cubicBezTo>
                  <a:cubicBezTo>
                    <a:pt x="1542072" y="1375024"/>
                    <a:pt x="1446613" y="1499667"/>
                    <a:pt x="1327899" y="1616101"/>
                  </a:cubicBezTo>
                  <a:lnTo>
                    <a:pt x="904723" y="2042926"/>
                  </a:lnTo>
                  <a:lnTo>
                    <a:pt x="931051" y="2042926"/>
                  </a:lnTo>
                  <a:lnTo>
                    <a:pt x="374451" y="2604729"/>
                  </a:lnTo>
                  <a:lnTo>
                    <a:pt x="25536" y="2604729"/>
                  </a:lnTo>
                  <a:lnTo>
                    <a:pt x="25536" y="2181553"/>
                  </a:lnTo>
                  <a:lnTo>
                    <a:pt x="882834" y="1291422"/>
                  </a:lnTo>
                  <a:cubicBezTo>
                    <a:pt x="959064" y="1214889"/>
                    <a:pt x="1020929" y="1139039"/>
                    <a:pt x="1068430" y="1063873"/>
                  </a:cubicBezTo>
                  <a:cubicBezTo>
                    <a:pt x="1115931" y="988708"/>
                    <a:pt x="1140403" y="913770"/>
                    <a:pt x="1141848" y="839061"/>
                  </a:cubicBezTo>
                  <a:cubicBezTo>
                    <a:pt x="1141163" y="757587"/>
                    <a:pt x="1116995" y="692530"/>
                    <a:pt x="1069342" y="643889"/>
                  </a:cubicBezTo>
                  <a:cubicBezTo>
                    <a:pt x="1021689" y="595248"/>
                    <a:pt x="954656" y="570319"/>
                    <a:pt x="868242" y="569103"/>
                  </a:cubicBezTo>
                  <a:cubicBezTo>
                    <a:pt x="778712" y="570623"/>
                    <a:pt x="702407" y="596768"/>
                    <a:pt x="639325" y="647537"/>
                  </a:cubicBezTo>
                  <a:cubicBezTo>
                    <a:pt x="576244" y="698306"/>
                    <a:pt x="527299" y="764579"/>
                    <a:pt x="492490" y="846357"/>
                  </a:cubicBezTo>
                  <a:lnTo>
                    <a:pt x="0" y="558159"/>
                  </a:lnTo>
                  <a:cubicBezTo>
                    <a:pt x="85578" y="368915"/>
                    <a:pt x="205356" y="228464"/>
                    <a:pt x="359335" y="136807"/>
                  </a:cubicBezTo>
                  <a:cubicBezTo>
                    <a:pt x="513315" y="45149"/>
                    <a:pt x="680518" y="-452"/>
                    <a:pt x="860946" y="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7FBBECF-6DC9-4C03-AE79-66859C1853F8}"/>
                </a:ext>
              </a:extLst>
            </p:cNvPr>
            <p:cNvSpPr/>
            <p:nvPr/>
          </p:nvSpPr>
          <p:spPr>
            <a:xfrm>
              <a:off x="8183844" y="2289092"/>
              <a:ext cx="914756" cy="923306"/>
            </a:xfrm>
            <a:custGeom>
              <a:avLst/>
              <a:gdLst>
                <a:gd name="connsiteX0" fmla="*/ 914756 w 914756"/>
                <a:gd name="connsiteY0" fmla="*/ 0 h 923306"/>
                <a:gd name="connsiteX1" fmla="*/ 0 w 914756"/>
                <a:gd name="connsiteY1" fmla="*/ 923306 h 923306"/>
                <a:gd name="connsiteX2" fmla="*/ 2837 w 914756"/>
                <a:gd name="connsiteY2" fmla="*/ 906034 h 923306"/>
                <a:gd name="connsiteX3" fmla="*/ 235348 w 914756"/>
                <a:gd name="connsiteY3" fmla="*/ 362813 h 923306"/>
                <a:gd name="connsiteX4" fmla="*/ 881817 w 914756"/>
                <a:gd name="connsiteY4" fmla="*/ 2110 h 923306"/>
                <a:gd name="connsiteX5" fmla="*/ 914756 w 914756"/>
                <a:gd name="connsiteY5" fmla="*/ 0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756" h="923306">
                  <a:moveTo>
                    <a:pt x="914756" y="0"/>
                  </a:moveTo>
                  <a:lnTo>
                    <a:pt x="0" y="923306"/>
                  </a:lnTo>
                  <a:lnTo>
                    <a:pt x="2837" y="906034"/>
                  </a:lnTo>
                  <a:cubicBezTo>
                    <a:pt x="45695" y="693610"/>
                    <a:pt x="123199" y="512536"/>
                    <a:pt x="235348" y="362813"/>
                  </a:cubicBezTo>
                  <a:cubicBezTo>
                    <a:pt x="392358" y="153201"/>
                    <a:pt x="607848" y="32967"/>
                    <a:pt x="881817" y="2110"/>
                  </a:cubicBezTo>
                  <a:lnTo>
                    <a:pt x="91475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1BDF2B68-9399-494D-AED9-B3E2AF70C535}"/>
                </a:ext>
              </a:extLst>
            </p:cNvPr>
            <p:cNvSpPr/>
            <p:nvPr/>
          </p:nvSpPr>
          <p:spPr>
            <a:xfrm>
              <a:off x="3912729" y="2343196"/>
              <a:ext cx="2075004" cy="2596052"/>
            </a:xfrm>
            <a:custGeom>
              <a:avLst/>
              <a:gdLst>
                <a:gd name="connsiteX0" fmla="*/ 1385774 w 2075004"/>
                <a:gd name="connsiteY0" fmla="*/ 0 h 2596052"/>
                <a:gd name="connsiteX1" fmla="*/ 1476320 w 2075004"/>
                <a:gd name="connsiteY1" fmla="*/ 36928 h 2596052"/>
                <a:gd name="connsiteX2" fmla="*/ 1802766 w 2075004"/>
                <a:gd name="connsiteY2" fmla="*/ 308709 h 2596052"/>
                <a:gd name="connsiteX3" fmla="*/ 2075004 w 2075004"/>
                <a:gd name="connsiteY3" fmla="*/ 1268153 h 2596052"/>
                <a:gd name="connsiteX4" fmla="*/ 1802766 w 2075004"/>
                <a:gd name="connsiteY4" fmla="*/ 2227597 h 2596052"/>
                <a:gd name="connsiteX5" fmla="*/ 1035302 w 2075004"/>
                <a:gd name="connsiteY5" fmla="*/ 2596052 h 2596052"/>
                <a:gd name="connsiteX6" fmla="*/ 267839 w 2075004"/>
                <a:gd name="connsiteY6" fmla="*/ 2227597 h 2596052"/>
                <a:gd name="connsiteX7" fmla="*/ 528 w 2075004"/>
                <a:gd name="connsiteY7" fmla="*/ 1414418 h 2596052"/>
                <a:gd name="connsiteX8" fmla="*/ 0 w 2075004"/>
                <a:gd name="connsiteY8" fmla="*/ 1398727 h 2596052"/>
                <a:gd name="connsiteX9" fmla="*/ 705671 w 2075004"/>
                <a:gd name="connsiteY9" fmla="*/ 686460 h 2596052"/>
                <a:gd name="connsiteX10" fmla="*/ 692383 w 2075004"/>
                <a:gd name="connsiteY10" fmla="*/ 704069 h 2596052"/>
                <a:gd name="connsiteX11" fmla="*/ 579293 w 2075004"/>
                <a:gd name="connsiteY11" fmla="*/ 1268153 h 2596052"/>
                <a:gd name="connsiteX12" fmla="*/ 692383 w 2075004"/>
                <a:gd name="connsiteY12" fmla="*/ 1832236 h 2596052"/>
                <a:gd name="connsiteX13" fmla="*/ 1035302 w 2075004"/>
                <a:gd name="connsiteY13" fmla="*/ 2026952 h 2596052"/>
                <a:gd name="connsiteX14" fmla="*/ 1378221 w 2075004"/>
                <a:gd name="connsiteY14" fmla="*/ 1832236 h 2596052"/>
                <a:gd name="connsiteX15" fmla="*/ 1491312 w 2075004"/>
                <a:gd name="connsiteY15" fmla="*/ 1268153 h 2596052"/>
                <a:gd name="connsiteX16" fmla="*/ 1378221 w 2075004"/>
                <a:gd name="connsiteY16" fmla="*/ 704069 h 2596052"/>
                <a:gd name="connsiteX17" fmla="*/ 1035302 w 2075004"/>
                <a:gd name="connsiteY17" fmla="*/ 509353 h 2596052"/>
                <a:gd name="connsiteX18" fmla="*/ 834772 w 2075004"/>
                <a:gd name="connsiteY18" fmla="*/ 558659 h 2596052"/>
                <a:gd name="connsiteX19" fmla="*/ 824141 w 2075004"/>
                <a:gd name="connsiteY19" fmla="*/ 566882 h 2596052"/>
                <a:gd name="connsiteX20" fmla="*/ 1385774 w 2075004"/>
                <a:gd name="connsiteY20" fmla="*/ 0 h 25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5004" h="2596052">
                  <a:moveTo>
                    <a:pt x="1385774" y="0"/>
                  </a:moveTo>
                  <a:lnTo>
                    <a:pt x="1476320" y="36928"/>
                  </a:lnTo>
                  <a:cubicBezTo>
                    <a:pt x="1604231" y="98337"/>
                    <a:pt x="1713046" y="188931"/>
                    <a:pt x="1802766" y="308709"/>
                  </a:cubicBezTo>
                  <a:cubicBezTo>
                    <a:pt x="1982206" y="548266"/>
                    <a:pt x="2072952" y="868081"/>
                    <a:pt x="2075004" y="1268153"/>
                  </a:cubicBezTo>
                  <a:cubicBezTo>
                    <a:pt x="2072952" y="1668225"/>
                    <a:pt x="1982206" y="1988040"/>
                    <a:pt x="1802766" y="2227597"/>
                  </a:cubicBezTo>
                  <a:cubicBezTo>
                    <a:pt x="1623326" y="2467154"/>
                    <a:pt x="1367505" y="2589972"/>
                    <a:pt x="1035302" y="2596052"/>
                  </a:cubicBezTo>
                  <a:cubicBezTo>
                    <a:pt x="703099" y="2589972"/>
                    <a:pt x="447278" y="2467154"/>
                    <a:pt x="267839" y="2227597"/>
                  </a:cubicBezTo>
                  <a:cubicBezTo>
                    <a:pt x="110829" y="2017985"/>
                    <a:pt x="21725" y="1746925"/>
                    <a:pt x="528" y="1414418"/>
                  </a:cubicBezTo>
                  <a:lnTo>
                    <a:pt x="0" y="1398727"/>
                  </a:lnTo>
                  <a:lnTo>
                    <a:pt x="705671" y="686460"/>
                  </a:lnTo>
                  <a:lnTo>
                    <a:pt x="692383" y="704069"/>
                  </a:lnTo>
                  <a:cubicBezTo>
                    <a:pt x="616838" y="833044"/>
                    <a:pt x="579141" y="1021072"/>
                    <a:pt x="579293" y="1268153"/>
                  </a:cubicBezTo>
                  <a:cubicBezTo>
                    <a:pt x="579141" y="1515234"/>
                    <a:pt x="616838" y="1703262"/>
                    <a:pt x="692383" y="1832236"/>
                  </a:cubicBezTo>
                  <a:cubicBezTo>
                    <a:pt x="767929" y="1961211"/>
                    <a:pt x="882235" y="2026116"/>
                    <a:pt x="1035302" y="2026952"/>
                  </a:cubicBezTo>
                  <a:cubicBezTo>
                    <a:pt x="1188369" y="2026116"/>
                    <a:pt x="1302676" y="1961211"/>
                    <a:pt x="1378221" y="1832236"/>
                  </a:cubicBezTo>
                  <a:cubicBezTo>
                    <a:pt x="1453767" y="1703262"/>
                    <a:pt x="1491464" y="1515234"/>
                    <a:pt x="1491312" y="1268153"/>
                  </a:cubicBezTo>
                  <a:cubicBezTo>
                    <a:pt x="1491464" y="1021072"/>
                    <a:pt x="1453767" y="833044"/>
                    <a:pt x="1378221" y="704069"/>
                  </a:cubicBezTo>
                  <a:cubicBezTo>
                    <a:pt x="1302676" y="575095"/>
                    <a:pt x="1188369" y="510189"/>
                    <a:pt x="1035302" y="509353"/>
                  </a:cubicBezTo>
                  <a:cubicBezTo>
                    <a:pt x="958769" y="509771"/>
                    <a:pt x="891925" y="526207"/>
                    <a:pt x="834772" y="558659"/>
                  </a:cubicBezTo>
                  <a:lnTo>
                    <a:pt x="824141" y="566882"/>
                  </a:lnTo>
                  <a:lnTo>
                    <a:pt x="138577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66172F1-AFA8-4EE4-AE4D-327470925746}"/>
                </a:ext>
              </a:extLst>
            </p:cNvPr>
            <p:cNvSpPr/>
            <p:nvPr/>
          </p:nvSpPr>
          <p:spPr>
            <a:xfrm>
              <a:off x="8730646" y="2852550"/>
              <a:ext cx="912020" cy="1517599"/>
            </a:xfrm>
            <a:custGeom>
              <a:avLst/>
              <a:gdLst>
                <a:gd name="connsiteX0" fmla="*/ 456010 w 912020"/>
                <a:gd name="connsiteY0" fmla="*/ 0 h 1517599"/>
                <a:gd name="connsiteX1" fmla="*/ 798930 w 912020"/>
                <a:gd name="connsiteY1" fmla="*/ 194716 h 1517599"/>
                <a:gd name="connsiteX2" fmla="*/ 912020 w 912020"/>
                <a:gd name="connsiteY2" fmla="*/ 758800 h 1517599"/>
                <a:gd name="connsiteX3" fmla="*/ 798930 w 912020"/>
                <a:gd name="connsiteY3" fmla="*/ 1322883 h 1517599"/>
                <a:gd name="connsiteX4" fmla="*/ 456010 w 912020"/>
                <a:gd name="connsiteY4" fmla="*/ 1517599 h 1517599"/>
                <a:gd name="connsiteX5" fmla="*/ 113092 w 912020"/>
                <a:gd name="connsiteY5" fmla="*/ 1322883 h 1517599"/>
                <a:gd name="connsiteX6" fmla="*/ 1 w 912020"/>
                <a:gd name="connsiteY6" fmla="*/ 758800 h 1517599"/>
                <a:gd name="connsiteX7" fmla="*/ 113092 w 912020"/>
                <a:gd name="connsiteY7" fmla="*/ 194716 h 1517599"/>
                <a:gd name="connsiteX8" fmla="*/ 456010 w 912020"/>
                <a:gd name="connsiteY8" fmla="*/ 0 h 151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020" h="1517599">
                  <a:moveTo>
                    <a:pt x="456010" y="0"/>
                  </a:moveTo>
                  <a:cubicBezTo>
                    <a:pt x="609078" y="836"/>
                    <a:pt x="723384" y="65742"/>
                    <a:pt x="798930" y="194716"/>
                  </a:cubicBezTo>
                  <a:cubicBezTo>
                    <a:pt x="874475" y="323691"/>
                    <a:pt x="912172" y="511719"/>
                    <a:pt x="912020" y="758800"/>
                  </a:cubicBezTo>
                  <a:cubicBezTo>
                    <a:pt x="912172" y="1005881"/>
                    <a:pt x="874475" y="1193909"/>
                    <a:pt x="798930" y="1322883"/>
                  </a:cubicBezTo>
                  <a:cubicBezTo>
                    <a:pt x="723384" y="1451858"/>
                    <a:pt x="609078" y="1516763"/>
                    <a:pt x="456010" y="1517599"/>
                  </a:cubicBezTo>
                  <a:cubicBezTo>
                    <a:pt x="302943" y="1516763"/>
                    <a:pt x="188636" y="1451858"/>
                    <a:pt x="113092" y="1322883"/>
                  </a:cubicBezTo>
                  <a:cubicBezTo>
                    <a:pt x="37546" y="1193909"/>
                    <a:pt x="-151" y="1005881"/>
                    <a:pt x="1" y="758800"/>
                  </a:cubicBezTo>
                  <a:cubicBezTo>
                    <a:pt x="-151" y="511719"/>
                    <a:pt x="37546" y="323691"/>
                    <a:pt x="113092" y="194716"/>
                  </a:cubicBezTo>
                  <a:cubicBezTo>
                    <a:pt x="188636" y="65742"/>
                    <a:pt x="302943" y="836"/>
                    <a:pt x="45601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FC283E6-CBF5-4191-96B7-3604722D31AA}"/>
                </a:ext>
              </a:extLst>
            </p:cNvPr>
            <p:cNvSpPr/>
            <p:nvPr/>
          </p:nvSpPr>
          <p:spPr>
            <a:xfrm>
              <a:off x="2777091" y="4326373"/>
              <a:ext cx="895438" cy="561803"/>
            </a:xfrm>
            <a:custGeom>
              <a:avLst/>
              <a:gdLst>
                <a:gd name="connsiteX0" fmla="*/ 556600 w 895438"/>
                <a:gd name="connsiteY0" fmla="*/ 0 h 561803"/>
                <a:gd name="connsiteX1" fmla="*/ 895438 w 895438"/>
                <a:gd name="connsiteY1" fmla="*/ 0 h 561803"/>
                <a:gd name="connsiteX2" fmla="*/ 895438 w 895438"/>
                <a:gd name="connsiteY2" fmla="*/ 561803 h 561803"/>
                <a:gd name="connsiteX3" fmla="*/ 0 w 895438"/>
                <a:gd name="connsiteY3" fmla="*/ 561803 h 561803"/>
                <a:gd name="connsiteX4" fmla="*/ 556600 w 895438"/>
                <a:gd name="connsiteY4" fmla="*/ 0 h 56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438" h="561803">
                  <a:moveTo>
                    <a:pt x="556600" y="0"/>
                  </a:moveTo>
                  <a:lnTo>
                    <a:pt x="895438" y="0"/>
                  </a:lnTo>
                  <a:lnTo>
                    <a:pt x="895438" y="561803"/>
                  </a:lnTo>
                  <a:lnTo>
                    <a:pt x="0" y="561803"/>
                  </a:lnTo>
                  <a:lnTo>
                    <a:pt x="556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17">
            <a:extLst>
              <a:ext uri="{FF2B5EF4-FFF2-40B4-BE49-F238E27FC236}">
                <a16:creationId xmlns:a16="http://schemas.microsoft.com/office/drawing/2014/main" id="{4F5F9320-CC7A-45FE-84F7-2D890F94B524}"/>
              </a:ext>
            </a:extLst>
          </p:cNvPr>
          <p:cNvSpPr/>
          <p:nvPr/>
        </p:nvSpPr>
        <p:spPr>
          <a:xfrm>
            <a:off x="2637805" y="2828836"/>
            <a:ext cx="6916390" cy="1200329"/>
          </a:xfrm>
          <a:prstGeom prst="rect">
            <a:avLst/>
          </a:prstGeom>
        </p:spPr>
        <p:txBody>
          <a:bodyPr wrap="square">
            <a:spAutoFit/>
          </a:bodyPr>
          <a:lstStyle/>
          <a:p>
            <a:pPr algn="ctr"/>
            <a:r>
              <a:rPr lang="en-US" sz="3600" dirty="0">
                <a:solidFill>
                  <a:schemeClr val="tx1">
                    <a:lumMod val="75000"/>
                    <a:lumOff val="25000"/>
                  </a:schemeClr>
                </a:solidFill>
                <a:latin typeface="Gilroy ExtraBold" panose="00000900000000000000" pitchFamily="50" charset="0"/>
                <a:cs typeface="Segoe UI" panose="020B0502040204020203" pitchFamily="34" charset="0"/>
              </a:rPr>
              <a:t>“</a:t>
            </a:r>
            <a:r>
              <a:rPr lang="id-ID" sz="3600" dirty="0">
                <a:solidFill>
                  <a:schemeClr val="tx1">
                    <a:lumMod val="75000"/>
                    <a:lumOff val="25000"/>
                  </a:schemeClr>
                </a:solidFill>
                <a:latin typeface="Gilroy ExtraBold" panose="00000900000000000000" pitchFamily="50" charset="0"/>
                <a:cs typeface="Segoe UI" panose="020B0502040204020203" pitchFamily="34" charset="0"/>
              </a:rPr>
              <a:t>Lorem ipsum dolor sit amet, consectetuer adipiscing</a:t>
            </a:r>
            <a:r>
              <a:rPr lang="en-US" sz="3600" dirty="0">
                <a:solidFill>
                  <a:schemeClr val="tx1">
                    <a:lumMod val="75000"/>
                    <a:lumOff val="25000"/>
                  </a:schemeClr>
                </a:solidFill>
                <a:latin typeface="Gilroy ExtraBold" panose="00000900000000000000" pitchFamily="50" charset="0"/>
                <a:cs typeface="Segoe UI" panose="020B0502040204020203" pitchFamily="34" charset="0"/>
              </a:rPr>
              <a:t>”</a:t>
            </a:r>
          </a:p>
        </p:txBody>
      </p:sp>
      <p:sp>
        <p:nvSpPr>
          <p:cNvPr id="3" name="Picture Placeholder 2">
            <a:extLst>
              <a:ext uri="{FF2B5EF4-FFF2-40B4-BE49-F238E27FC236}">
                <a16:creationId xmlns:a16="http://schemas.microsoft.com/office/drawing/2014/main" id="{00ADD574-4E44-4F4B-B8A6-5A8DB877F40F}"/>
              </a:ext>
            </a:extLst>
          </p:cNvPr>
          <p:cNvSpPr>
            <a:spLocks noGrp="1"/>
          </p:cNvSpPr>
          <p:nvPr>
            <p:ph type="pic" sz="quarter" idx="11"/>
          </p:nvPr>
        </p:nvSpPr>
        <p:spPr/>
      </p:sp>
    </p:spTree>
    <p:extLst>
      <p:ext uri="{BB962C8B-B14F-4D97-AF65-F5344CB8AC3E}">
        <p14:creationId xmlns:p14="http://schemas.microsoft.com/office/powerpoint/2010/main" val="18921125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14:presetBounceEnd="93000">
                                      <p:stCondLst>
                                        <p:cond delay="0"/>
                                      </p:stCondLst>
                                      <p:childTnLst>
                                        <p:animScale p14:bounceEnd="93000">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14:presetBounceEnd="93000">
                                      <p:stCondLst>
                                        <p:cond delay="0"/>
                                      </p:stCondLst>
                                      <p:childTnLst>
                                        <p:animScale p14:bounceEnd="93000">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14:presetBounceEnd="93000">
                                      <p:stCondLst>
                                        <p:cond delay="0"/>
                                      </p:stCondLst>
                                      <p:childTnLst>
                                        <p:animScale p14:bounceEnd="93000">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7"/>
                                            </p:tgtEl>
                                            <p:attrNameLst>
                                              <p:attrName>style.visibility</p:attrName>
                                            </p:attrNameLst>
                                          </p:cBhvr>
                                          <p:to>
                                            <p:strVal val="visible"/>
                                          </p:to>
                                        </p:set>
                                        <p:animEffect transition="in" filter="strips(downLeft)">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stCondLst>
                                        <p:cond delay="0"/>
                                      </p:stCondLst>
                                      <p:childTnLst>
                                        <p:animScale>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stCondLst>
                                        <p:cond delay="0"/>
                                      </p:stCondLst>
                                      <p:childTnLst>
                                        <p:animScale>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stCondLst>
                                        <p:cond delay="0"/>
                                      </p:stCondLst>
                                      <p:childTnLst>
                                        <p:animScale>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7"/>
                                            </p:tgtEl>
                                            <p:attrNameLst>
                                              <p:attrName>style.visibility</p:attrName>
                                            </p:attrNameLst>
                                          </p:cBhvr>
                                          <p:to>
                                            <p:strVal val="visible"/>
                                          </p:to>
                                        </p:set>
                                        <p:animEffect transition="in" filter="strips(downLeft)">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300E91-E7BF-4DFC-BA8A-7E172A5FCBB1}"/>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3" name="Rectangle 2">
            <a:extLst>
              <a:ext uri="{FF2B5EF4-FFF2-40B4-BE49-F238E27FC236}">
                <a16:creationId xmlns:a16="http://schemas.microsoft.com/office/drawing/2014/main" id="{A910463A-1387-466F-890B-B843E1EAFA4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2" name="Group 11">
            <a:extLst>
              <a:ext uri="{FF2B5EF4-FFF2-40B4-BE49-F238E27FC236}">
                <a16:creationId xmlns:a16="http://schemas.microsoft.com/office/drawing/2014/main" id="{76F01987-4413-4243-A694-D5A389024A18}"/>
              </a:ext>
            </a:extLst>
          </p:cNvPr>
          <p:cNvGrpSpPr/>
          <p:nvPr/>
        </p:nvGrpSpPr>
        <p:grpSpPr>
          <a:xfrm>
            <a:off x="1412271" y="4783380"/>
            <a:ext cx="1759555" cy="660840"/>
            <a:chOff x="8694212" y="2424570"/>
            <a:chExt cx="1832509" cy="660840"/>
          </a:xfrm>
        </p:grpSpPr>
        <p:sp>
          <p:nvSpPr>
            <p:cNvPr id="13" name="TextBox 12">
              <a:extLst>
                <a:ext uri="{FF2B5EF4-FFF2-40B4-BE49-F238E27FC236}">
                  <a16:creationId xmlns:a16="http://schemas.microsoft.com/office/drawing/2014/main" id="{DBCE93D2-554F-4C79-A836-D76F8245823D}"/>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Mark </a:t>
              </a:r>
              <a:r>
                <a:rPr lang="en-US" sz="2000" dirty="0" err="1"/>
                <a:t>Asye</a:t>
              </a:r>
              <a:endParaRPr lang="en-US" sz="2000" dirty="0"/>
            </a:p>
          </p:txBody>
        </p:sp>
        <p:sp>
          <p:nvSpPr>
            <p:cNvPr id="14" name="TextBox 13">
              <a:extLst>
                <a:ext uri="{FF2B5EF4-FFF2-40B4-BE49-F238E27FC236}">
                  <a16:creationId xmlns:a16="http://schemas.microsoft.com/office/drawing/2014/main" id="{8548B7E1-412D-4FDC-AB2B-7B476985F942}"/>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15" name="Group 14">
            <a:extLst>
              <a:ext uri="{FF2B5EF4-FFF2-40B4-BE49-F238E27FC236}">
                <a16:creationId xmlns:a16="http://schemas.microsoft.com/office/drawing/2014/main" id="{DF541CC6-BEA8-414B-9DD0-26106AECC0F6}"/>
              </a:ext>
            </a:extLst>
          </p:cNvPr>
          <p:cNvGrpSpPr/>
          <p:nvPr/>
        </p:nvGrpSpPr>
        <p:grpSpPr>
          <a:xfrm>
            <a:off x="3280818" y="4783380"/>
            <a:ext cx="1759555" cy="660840"/>
            <a:chOff x="8694212" y="2424570"/>
            <a:chExt cx="1832509" cy="660840"/>
          </a:xfrm>
        </p:grpSpPr>
        <p:sp>
          <p:nvSpPr>
            <p:cNvPr id="16" name="TextBox 15">
              <a:extLst>
                <a:ext uri="{FF2B5EF4-FFF2-40B4-BE49-F238E27FC236}">
                  <a16:creationId xmlns:a16="http://schemas.microsoft.com/office/drawing/2014/main" id="{C3399253-E8AD-4161-93B0-9889E180CE51}"/>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Julianne R.</a:t>
              </a:r>
            </a:p>
          </p:txBody>
        </p:sp>
        <p:sp>
          <p:nvSpPr>
            <p:cNvPr id="17" name="TextBox 16">
              <a:extLst>
                <a:ext uri="{FF2B5EF4-FFF2-40B4-BE49-F238E27FC236}">
                  <a16:creationId xmlns:a16="http://schemas.microsoft.com/office/drawing/2014/main" id="{EAB40B44-180B-447B-875F-7F3882E51E8B}"/>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18" name="Group 17">
            <a:extLst>
              <a:ext uri="{FF2B5EF4-FFF2-40B4-BE49-F238E27FC236}">
                <a16:creationId xmlns:a16="http://schemas.microsoft.com/office/drawing/2014/main" id="{DD904361-9829-4BC2-8BA8-FB9CDD941215}"/>
              </a:ext>
            </a:extLst>
          </p:cNvPr>
          <p:cNvGrpSpPr/>
          <p:nvPr/>
        </p:nvGrpSpPr>
        <p:grpSpPr>
          <a:xfrm>
            <a:off x="5149363" y="4783380"/>
            <a:ext cx="1759555" cy="660840"/>
            <a:chOff x="8694212" y="2424570"/>
            <a:chExt cx="1832509" cy="660840"/>
          </a:xfrm>
        </p:grpSpPr>
        <p:sp>
          <p:nvSpPr>
            <p:cNvPr id="19" name="TextBox 18">
              <a:extLst>
                <a:ext uri="{FF2B5EF4-FFF2-40B4-BE49-F238E27FC236}">
                  <a16:creationId xmlns:a16="http://schemas.microsoft.com/office/drawing/2014/main" id="{01361640-EFD7-4246-BB25-DEB4A2CD7C7D}"/>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Mark </a:t>
              </a:r>
              <a:r>
                <a:rPr lang="en-US" sz="2000" dirty="0" err="1"/>
                <a:t>Asye</a:t>
              </a:r>
              <a:endParaRPr lang="en-US" sz="2000" dirty="0"/>
            </a:p>
          </p:txBody>
        </p:sp>
        <p:sp>
          <p:nvSpPr>
            <p:cNvPr id="20" name="TextBox 19">
              <a:extLst>
                <a:ext uri="{FF2B5EF4-FFF2-40B4-BE49-F238E27FC236}">
                  <a16:creationId xmlns:a16="http://schemas.microsoft.com/office/drawing/2014/main" id="{08A89FF5-0E3A-421A-9657-2352D9A35F8A}"/>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21" name="Group 20">
            <a:extLst>
              <a:ext uri="{FF2B5EF4-FFF2-40B4-BE49-F238E27FC236}">
                <a16:creationId xmlns:a16="http://schemas.microsoft.com/office/drawing/2014/main" id="{DA60ACD9-DA3C-49CD-B155-1074D54AA7F5}"/>
              </a:ext>
            </a:extLst>
          </p:cNvPr>
          <p:cNvGrpSpPr/>
          <p:nvPr/>
        </p:nvGrpSpPr>
        <p:grpSpPr>
          <a:xfrm>
            <a:off x="7017910" y="4783380"/>
            <a:ext cx="1759555" cy="660840"/>
            <a:chOff x="8694212" y="2424570"/>
            <a:chExt cx="1832509" cy="660840"/>
          </a:xfrm>
        </p:grpSpPr>
        <p:sp>
          <p:nvSpPr>
            <p:cNvPr id="22" name="TextBox 21">
              <a:extLst>
                <a:ext uri="{FF2B5EF4-FFF2-40B4-BE49-F238E27FC236}">
                  <a16:creationId xmlns:a16="http://schemas.microsoft.com/office/drawing/2014/main" id="{6C9AD039-6469-47F3-A41D-720A98BCE8B3}"/>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Julianne R.</a:t>
              </a:r>
            </a:p>
          </p:txBody>
        </p:sp>
        <p:sp>
          <p:nvSpPr>
            <p:cNvPr id="23" name="TextBox 22">
              <a:extLst>
                <a:ext uri="{FF2B5EF4-FFF2-40B4-BE49-F238E27FC236}">
                  <a16:creationId xmlns:a16="http://schemas.microsoft.com/office/drawing/2014/main" id="{0F8741B3-D356-4180-8E6A-E2DBA6F16F43}"/>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56" name="Rectangle 55">
            <a:extLst>
              <a:ext uri="{FF2B5EF4-FFF2-40B4-BE49-F238E27FC236}">
                <a16:creationId xmlns:a16="http://schemas.microsoft.com/office/drawing/2014/main" id="{1C214CE8-6366-441C-A4A7-1230A910E8DC}"/>
              </a:ext>
            </a:extLst>
          </p:cNvPr>
          <p:cNvSpPr/>
          <p:nvPr/>
        </p:nvSpPr>
        <p:spPr>
          <a:xfrm rot="16200000">
            <a:off x="9423365" y="210011"/>
            <a:ext cx="2957379" cy="523220"/>
          </a:xfrm>
          <a:prstGeom prst="rect">
            <a:avLst/>
          </a:prstGeom>
        </p:spPr>
        <p:txBody>
          <a:bodyPr wrap="square">
            <a:spAutoFit/>
          </a:bodyPr>
          <a:lstStyle/>
          <a:p>
            <a:pPr algn="ctr"/>
            <a:r>
              <a:rPr lang="en-US" sz="2800" dirty="0">
                <a:solidFill>
                  <a:schemeClr val="bg1">
                    <a:alpha val="30000"/>
                  </a:schemeClr>
                </a:solidFill>
                <a:latin typeface="Gilroy ExtraBold" panose="00000900000000000000" pitchFamily="50" charset="0"/>
                <a:cs typeface="Segoe UI" panose="020B0502040204020203" pitchFamily="34" charset="0"/>
              </a:rPr>
              <a:t>Photography</a:t>
            </a:r>
          </a:p>
        </p:txBody>
      </p:sp>
      <p:sp>
        <p:nvSpPr>
          <p:cNvPr id="58" name="Rectangle 57">
            <a:extLst>
              <a:ext uri="{FF2B5EF4-FFF2-40B4-BE49-F238E27FC236}">
                <a16:creationId xmlns:a16="http://schemas.microsoft.com/office/drawing/2014/main" id="{37E06934-3E7E-40BE-A690-36D045661D67}"/>
              </a:ext>
            </a:extLst>
          </p:cNvPr>
          <p:cNvSpPr/>
          <p:nvPr/>
        </p:nvSpPr>
        <p:spPr>
          <a:xfrm rot="16200000">
            <a:off x="9423365" y="6124769"/>
            <a:ext cx="2957379" cy="523220"/>
          </a:xfrm>
          <a:prstGeom prst="rect">
            <a:avLst/>
          </a:prstGeom>
        </p:spPr>
        <p:txBody>
          <a:bodyPr wrap="square">
            <a:spAutoFit/>
          </a:bodyPr>
          <a:lstStyle/>
          <a:p>
            <a:pPr algn="ctr"/>
            <a:r>
              <a:rPr lang="en-US" sz="2800" dirty="0">
                <a:solidFill>
                  <a:schemeClr val="bg1">
                    <a:alpha val="30000"/>
                  </a:schemeClr>
                </a:solidFill>
                <a:latin typeface="Gilroy ExtraBold" panose="00000900000000000000" pitchFamily="50" charset="0"/>
                <a:cs typeface="Segoe UI" panose="020B0502040204020203" pitchFamily="34" charset="0"/>
              </a:rPr>
              <a:t>Management</a:t>
            </a:r>
          </a:p>
        </p:txBody>
      </p:sp>
      <p:grpSp>
        <p:nvGrpSpPr>
          <p:cNvPr id="4" name="Group 3">
            <a:extLst>
              <a:ext uri="{FF2B5EF4-FFF2-40B4-BE49-F238E27FC236}">
                <a16:creationId xmlns:a16="http://schemas.microsoft.com/office/drawing/2014/main" id="{24F422DC-BD35-4B37-855A-920733B027DD}"/>
              </a:ext>
            </a:extLst>
          </p:cNvPr>
          <p:cNvGrpSpPr/>
          <p:nvPr/>
        </p:nvGrpSpPr>
        <p:grpSpPr>
          <a:xfrm>
            <a:off x="10578889" y="1950311"/>
            <a:ext cx="755715" cy="2957379"/>
            <a:chOff x="10578889" y="1950311"/>
            <a:chExt cx="755715" cy="2957379"/>
          </a:xfrm>
        </p:grpSpPr>
        <p:sp>
          <p:nvSpPr>
            <p:cNvPr id="57" name="Rectangle 56">
              <a:extLst>
                <a:ext uri="{FF2B5EF4-FFF2-40B4-BE49-F238E27FC236}">
                  <a16:creationId xmlns:a16="http://schemas.microsoft.com/office/drawing/2014/main" id="{1ED889E1-CD31-4499-BAC1-AC22689BEEED}"/>
                </a:ext>
              </a:extLst>
            </p:cNvPr>
            <p:cNvSpPr/>
            <p:nvPr/>
          </p:nvSpPr>
          <p:spPr>
            <a:xfrm rot="16200000">
              <a:off x="9423365" y="3105835"/>
              <a:ext cx="2957379"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Marketing</a:t>
              </a:r>
            </a:p>
          </p:txBody>
        </p:sp>
        <p:cxnSp>
          <p:nvCxnSpPr>
            <p:cNvPr id="60" name="Straight Connector 59">
              <a:extLst>
                <a:ext uri="{FF2B5EF4-FFF2-40B4-BE49-F238E27FC236}">
                  <a16:creationId xmlns:a16="http://schemas.microsoft.com/office/drawing/2014/main" id="{18F9B481-DACD-4117-BD46-2B22E2DA2E78}"/>
                </a:ext>
              </a:extLst>
            </p:cNvPr>
            <p:cNvCxnSpPr>
              <a:cxnSpLocks/>
            </p:cNvCxnSpPr>
            <p:nvPr/>
          </p:nvCxnSpPr>
          <p:spPr>
            <a:xfrm flipV="1">
              <a:off x="11334604" y="2959437"/>
              <a:ext cx="0" cy="939126"/>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 name="Picture Placeholder 5">
            <a:extLst>
              <a:ext uri="{FF2B5EF4-FFF2-40B4-BE49-F238E27FC236}">
                <a16:creationId xmlns:a16="http://schemas.microsoft.com/office/drawing/2014/main" id="{74DFB811-B9FB-484E-A1E7-E2636A847448}"/>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1485577B-7718-4BE3-8984-D0A37979989B}"/>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1A8D1CC1-EC28-4541-A9C0-C66A21E0A6DC}"/>
              </a:ext>
            </a:extLst>
          </p:cNvPr>
          <p:cNvSpPr>
            <a:spLocks noGrp="1"/>
          </p:cNvSpPr>
          <p:nvPr>
            <p:ph type="pic" sz="quarter" idx="16"/>
          </p:nvPr>
        </p:nvSpPr>
        <p:spPr/>
      </p:sp>
      <p:sp>
        <p:nvSpPr>
          <p:cNvPr id="24" name="Picture Placeholder 23">
            <a:extLst>
              <a:ext uri="{FF2B5EF4-FFF2-40B4-BE49-F238E27FC236}">
                <a16:creationId xmlns:a16="http://schemas.microsoft.com/office/drawing/2014/main" id="{4DDAF378-93E0-40B4-91CD-7E59050D4811}"/>
              </a:ext>
            </a:extLst>
          </p:cNvPr>
          <p:cNvSpPr>
            <a:spLocks noGrp="1"/>
          </p:cNvSpPr>
          <p:nvPr>
            <p:ph type="pic" sz="quarter" idx="17"/>
          </p:nvPr>
        </p:nvSpPr>
        <p:spPr/>
      </p:sp>
    </p:spTree>
    <p:extLst>
      <p:ext uri="{BB962C8B-B14F-4D97-AF65-F5344CB8AC3E}">
        <p14:creationId xmlns:p14="http://schemas.microsoft.com/office/powerpoint/2010/main" val="308435672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a:extLst>
              <a:ext uri="{FF2B5EF4-FFF2-40B4-BE49-F238E27FC236}">
                <a16:creationId xmlns:a16="http://schemas.microsoft.com/office/drawing/2014/main" id="{FE7990F3-B621-4038-8481-4AB352BACFB7}"/>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80" name="Rectangle 79">
            <a:extLst>
              <a:ext uri="{FF2B5EF4-FFF2-40B4-BE49-F238E27FC236}">
                <a16:creationId xmlns:a16="http://schemas.microsoft.com/office/drawing/2014/main" id="{0256B6CB-ADD5-4A8C-802C-45B1ECA9BEB7}"/>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96" name="Group 95">
            <a:extLst>
              <a:ext uri="{FF2B5EF4-FFF2-40B4-BE49-F238E27FC236}">
                <a16:creationId xmlns:a16="http://schemas.microsoft.com/office/drawing/2014/main" id="{1EADDA8E-E6A2-456A-B730-4428FB959E56}"/>
              </a:ext>
            </a:extLst>
          </p:cNvPr>
          <p:cNvGrpSpPr/>
          <p:nvPr/>
        </p:nvGrpSpPr>
        <p:grpSpPr>
          <a:xfrm>
            <a:off x="5086699" y="4571354"/>
            <a:ext cx="2018596" cy="985596"/>
            <a:chOff x="5086699" y="4482053"/>
            <a:chExt cx="2018596" cy="985596"/>
          </a:xfrm>
        </p:grpSpPr>
        <p:sp>
          <p:nvSpPr>
            <p:cNvPr id="97" name="Rectangle 96">
              <a:extLst>
                <a:ext uri="{FF2B5EF4-FFF2-40B4-BE49-F238E27FC236}">
                  <a16:creationId xmlns:a16="http://schemas.microsoft.com/office/drawing/2014/main" id="{D62B93B3-811B-4FFD-9AC1-7214BA610CF1}"/>
                </a:ext>
              </a:extLst>
            </p:cNvPr>
            <p:cNvSpPr/>
            <p:nvPr/>
          </p:nvSpPr>
          <p:spPr>
            <a:xfrm>
              <a:off x="5086699" y="5081005"/>
              <a:ext cx="2018595" cy="386644"/>
            </a:xfrm>
            <a:prstGeom prst="rect">
              <a:avLst/>
            </a:prstGeom>
          </p:spPr>
          <p:txBody>
            <a:bodyPr wrap="square">
              <a:spAutoFit/>
            </a:bodyPr>
            <a:lstStyle/>
            <a:p>
              <a:pPr algn="ctr">
                <a:lnSpc>
                  <a:spcPct val="130000"/>
                </a:lnSpc>
              </a:pPr>
              <a:r>
                <a:rPr lang="en-US" sz="16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98" name="Rectangle 97">
              <a:extLst>
                <a:ext uri="{FF2B5EF4-FFF2-40B4-BE49-F238E27FC236}">
                  <a16:creationId xmlns:a16="http://schemas.microsoft.com/office/drawing/2014/main" id="{36CD201C-5BA3-4CB6-84AF-06F8220562AD}"/>
                </a:ext>
              </a:extLst>
            </p:cNvPr>
            <p:cNvSpPr/>
            <p:nvPr/>
          </p:nvSpPr>
          <p:spPr>
            <a:xfrm>
              <a:off x="5086702"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99" name="Straight Connector 98">
            <a:extLst>
              <a:ext uri="{FF2B5EF4-FFF2-40B4-BE49-F238E27FC236}">
                <a16:creationId xmlns:a16="http://schemas.microsoft.com/office/drawing/2014/main" id="{95D647E5-8DA9-4EBB-A14C-D3F4F4296568}"/>
              </a:ext>
            </a:extLst>
          </p:cNvPr>
          <p:cNvCxnSpPr>
            <a:cxnSpLocks/>
          </p:cNvCxnSpPr>
          <p:nvPr/>
        </p:nvCxnSpPr>
        <p:spPr>
          <a:xfrm>
            <a:off x="6096000"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29D2F090-BEFE-4417-A434-3A8701AF1AD2}"/>
              </a:ext>
            </a:extLst>
          </p:cNvPr>
          <p:cNvGrpSpPr/>
          <p:nvPr/>
        </p:nvGrpSpPr>
        <p:grpSpPr>
          <a:xfrm>
            <a:off x="1360789" y="4571354"/>
            <a:ext cx="2018596" cy="985596"/>
            <a:chOff x="1049513" y="4482053"/>
            <a:chExt cx="2018596" cy="985596"/>
          </a:xfrm>
        </p:grpSpPr>
        <p:sp>
          <p:nvSpPr>
            <p:cNvPr id="101" name="Rectangle 100">
              <a:extLst>
                <a:ext uri="{FF2B5EF4-FFF2-40B4-BE49-F238E27FC236}">
                  <a16:creationId xmlns:a16="http://schemas.microsoft.com/office/drawing/2014/main" id="{0AC50EC2-60E7-4A92-9FA5-5A8B196724E8}"/>
                </a:ext>
              </a:extLst>
            </p:cNvPr>
            <p:cNvSpPr/>
            <p:nvPr/>
          </p:nvSpPr>
          <p:spPr>
            <a:xfrm>
              <a:off x="1049513" y="5081005"/>
              <a:ext cx="2018595" cy="386644"/>
            </a:xfrm>
            <a:prstGeom prst="rect">
              <a:avLst/>
            </a:prstGeom>
          </p:spPr>
          <p:txBody>
            <a:bodyPr wrap="square">
              <a:spAutoFit/>
            </a:bodyPr>
            <a:lstStyle/>
            <a:p>
              <a:pPr algn="ctr">
                <a:lnSpc>
                  <a:spcPct val="130000"/>
                </a:lnSpc>
              </a:pPr>
              <a:r>
                <a:rPr lang="en-US" sz="16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2" name="Rectangle 101">
              <a:extLst>
                <a:ext uri="{FF2B5EF4-FFF2-40B4-BE49-F238E27FC236}">
                  <a16:creationId xmlns:a16="http://schemas.microsoft.com/office/drawing/2014/main" id="{3A365F8C-6ED7-43C3-B27E-43EE33549B2A}"/>
                </a:ext>
              </a:extLst>
            </p:cNvPr>
            <p:cNvSpPr/>
            <p:nvPr/>
          </p:nvSpPr>
          <p:spPr>
            <a:xfrm>
              <a:off x="1049516"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D3C28948-DFF3-4BDA-A13C-72AAB83DCA2D}"/>
              </a:ext>
            </a:extLst>
          </p:cNvPr>
          <p:cNvGrpSpPr/>
          <p:nvPr/>
        </p:nvGrpSpPr>
        <p:grpSpPr>
          <a:xfrm>
            <a:off x="8812615" y="4571354"/>
            <a:ext cx="2018596" cy="985596"/>
            <a:chOff x="9123887" y="4482053"/>
            <a:chExt cx="2018596" cy="985596"/>
          </a:xfrm>
        </p:grpSpPr>
        <p:sp>
          <p:nvSpPr>
            <p:cNvPr id="104" name="Rectangle 103">
              <a:extLst>
                <a:ext uri="{FF2B5EF4-FFF2-40B4-BE49-F238E27FC236}">
                  <a16:creationId xmlns:a16="http://schemas.microsoft.com/office/drawing/2014/main" id="{65072419-E784-486C-A5BF-C7DAF89F2D5A}"/>
                </a:ext>
              </a:extLst>
            </p:cNvPr>
            <p:cNvSpPr/>
            <p:nvPr/>
          </p:nvSpPr>
          <p:spPr>
            <a:xfrm>
              <a:off x="9123887" y="5081005"/>
              <a:ext cx="2018595" cy="386644"/>
            </a:xfrm>
            <a:prstGeom prst="rect">
              <a:avLst/>
            </a:prstGeom>
          </p:spPr>
          <p:txBody>
            <a:bodyPr wrap="square">
              <a:spAutoFit/>
            </a:bodyPr>
            <a:lstStyle/>
            <a:p>
              <a:pPr algn="ctr">
                <a:lnSpc>
                  <a:spcPct val="130000"/>
                </a:lnSpc>
              </a:pPr>
              <a:r>
                <a:rPr lang="en-US" sz="16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5" name="Rectangle 104">
              <a:extLst>
                <a:ext uri="{FF2B5EF4-FFF2-40B4-BE49-F238E27FC236}">
                  <a16:creationId xmlns:a16="http://schemas.microsoft.com/office/drawing/2014/main" id="{23F24038-E75D-4F4D-BE4F-012F2FA99F89}"/>
                </a:ext>
              </a:extLst>
            </p:cNvPr>
            <p:cNvSpPr/>
            <p:nvPr/>
          </p:nvSpPr>
          <p:spPr>
            <a:xfrm>
              <a:off x="9123890"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06" name="Straight Connector 105">
            <a:extLst>
              <a:ext uri="{FF2B5EF4-FFF2-40B4-BE49-F238E27FC236}">
                <a16:creationId xmlns:a16="http://schemas.microsoft.com/office/drawing/2014/main" id="{FDE0D30C-1151-4961-B99E-FC0B5C64CEA5}"/>
              </a:ext>
            </a:extLst>
          </p:cNvPr>
          <p:cNvCxnSpPr>
            <a:cxnSpLocks/>
          </p:cNvCxnSpPr>
          <p:nvPr/>
        </p:nvCxnSpPr>
        <p:spPr>
          <a:xfrm>
            <a:off x="2370264"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568A72E-841E-432B-A752-E3A3F55D5C0E}"/>
              </a:ext>
            </a:extLst>
          </p:cNvPr>
          <p:cNvCxnSpPr>
            <a:cxnSpLocks/>
          </p:cNvCxnSpPr>
          <p:nvPr/>
        </p:nvCxnSpPr>
        <p:spPr>
          <a:xfrm>
            <a:off x="9821741"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DC297F09-2E45-4BF4-B410-41DB3B1D1A31}"/>
              </a:ext>
            </a:extLst>
          </p:cNvPr>
          <p:cNvGrpSpPr/>
          <p:nvPr/>
        </p:nvGrpSpPr>
        <p:grpSpPr>
          <a:xfrm>
            <a:off x="6955016" y="2864974"/>
            <a:ext cx="2018596" cy="985596"/>
            <a:chOff x="7105294" y="1244036"/>
            <a:chExt cx="2018596" cy="985596"/>
          </a:xfrm>
        </p:grpSpPr>
        <p:sp>
          <p:nvSpPr>
            <p:cNvPr id="109" name="Rectangle 108">
              <a:extLst>
                <a:ext uri="{FF2B5EF4-FFF2-40B4-BE49-F238E27FC236}">
                  <a16:creationId xmlns:a16="http://schemas.microsoft.com/office/drawing/2014/main" id="{41E19FFF-3CC3-4674-93FF-127DEA0DF979}"/>
                </a:ext>
              </a:extLst>
            </p:cNvPr>
            <p:cNvSpPr/>
            <p:nvPr/>
          </p:nvSpPr>
          <p:spPr>
            <a:xfrm>
              <a:off x="7105294" y="1842988"/>
              <a:ext cx="2018595" cy="386644"/>
            </a:xfrm>
            <a:prstGeom prst="rect">
              <a:avLst/>
            </a:prstGeom>
          </p:spPr>
          <p:txBody>
            <a:bodyPr wrap="square">
              <a:spAutoFit/>
            </a:bodyPr>
            <a:lstStyle/>
            <a:p>
              <a:pPr algn="ctr">
                <a:lnSpc>
                  <a:spcPct val="130000"/>
                </a:lnSpc>
              </a:pPr>
              <a:r>
                <a:rPr lang="en-US" sz="16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0" name="Rectangle 109">
              <a:extLst>
                <a:ext uri="{FF2B5EF4-FFF2-40B4-BE49-F238E27FC236}">
                  <a16:creationId xmlns:a16="http://schemas.microsoft.com/office/drawing/2014/main" id="{BA3A0F01-5ADB-455C-A836-5CA9D9A559B2}"/>
                </a:ext>
              </a:extLst>
            </p:cNvPr>
            <p:cNvSpPr/>
            <p:nvPr/>
          </p:nvSpPr>
          <p:spPr>
            <a:xfrm>
              <a:off x="7105297" y="1244036"/>
              <a:ext cx="2018593" cy="754566"/>
            </a:xfrm>
            <a:prstGeom prst="rect">
              <a:avLst/>
            </a:prstGeom>
          </p:spPr>
          <p:txBody>
            <a:bodyPr wrap="square">
              <a:spAutoFit/>
            </a:bodyPr>
            <a:lstStyle/>
            <a:p>
              <a:pPr algn="ctr">
                <a:lnSpc>
                  <a:spcPct val="130000"/>
                </a:lnSpc>
              </a:pPr>
              <a:r>
                <a:rPr lang="en-US" sz="36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20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1" name="Straight Connector 110">
            <a:extLst>
              <a:ext uri="{FF2B5EF4-FFF2-40B4-BE49-F238E27FC236}">
                <a16:creationId xmlns:a16="http://schemas.microsoft.com/office/drawing/2014/main" id="{0D3C7CD5-3C08-482B-A054-BDDEF71B444D}"/>
              </a:ext>
            </a:extLst>
          </p:cNvPr>
          <p:cNvCxnSpPr>
            <a:cxnSpLocks/>
          </p:cNvCxnSpPr>
          <p:nvPr/>
        </p:nvCxnSpPr>
        <p:spPr>
          <a:xfrm>
            <a:off x="7964228" y="4062838"/>
            <a:ext cx="0" cy="552297"/>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916B302E-1549-4D77-B6BB-F83CFAA94352}"/>
              </a:ext>
            </a:extLst>
          </p:cNvPr>
          <p:cNvGrpSpPr/>
          <p:nvPr/>
        </p:nvGrpSpPr>
        <p:grpSpPr>
          <a:xfrm>
            <a:off x="3218389" y="2864974"/>
            <a:ext cx="2018596" cy="985596"/>
            <a:chOff x="3068110" y="1244036"/>
            <a:chExt cx="2018596" cy="985596"/>
          </a:xfrm>
        </p:grpSpPr>
        <p:sp>
          <p:nvSpPr>
            <p:cNvPr id="113" name="Rectangle 112">
              <a:extLst>
                <a:ext uri="{FF2B5EF4-FFF2-40B4-BE49-F238E27FC236}">
                  <a16:creationId xmlns:a16="http://schemas.microsoft.com/office/drawing/2014/main" id="{7F4BAEB4-FAC9-467A-A661-59A6A9494DDC}"/>
                </a:ext>
              </a:extLst>
            </p:cNvPr>
            <p:cNvSpPr/>
            <p:nvPr/>
          </p:nvSpPr>
          <p:spPr>
            <a:xfrm>
              <a:off x="3068110" y="1842988"/>
              <a:ext cx="2018595" cy="386644"/>
            </a:xfrm>
            <a:prstGeom prst="rect">
              <a:avLst/>
            </a:prstGeom>
          </p:spPr>
          <p:txBody>
            <a:bodyPr wrap="square">
              <a:spAutoFit/>
            </a:bodyPr>
            <a:lstStyle/>
            <a:p>
              <a:pPr algn="ctr">
                <a:lnSpc>
                  <a:spcPct val="130000"/>
                </a:lnSpc>
              </a:pPr>
              <a:r>
                <a:rPr lang="en-US" sz="16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4" name="Rectangle 113">
              <a:extLst>
                <a:ext uri="{FF2B5EF4-FFF2-40B4-BE49-F238E27FC236}">
                  <a16:creationId xmlns:a16="http://schemas.microsoft.com/office/drawing/2014/main" id="{15CFF079-BC4E-4F26-8896-0C6363F00EDA}"/>
                </a:ext>
              </a:extLst>
            </p:cNvPr>
            <p:cNvSpPr/>
            <p:nvPr/>
          </p:nvSpPr>
          <p:spPr>
            <a:xfrm>
              <a:off x="3068113" y="1244036"/>
              <a:ext cx="2018593" cy="754566"/>
            </a:xfrm>
            <a:prstGeom prst="rect">
              <a:avLst/>
            </a:prstGeom>
          </p:spPr>
          <p:txBody>
            <a:bodyPr wrap="square">
              <a:spAutoFit/>
            </a:bodyPr>
            <a:lstStyle/>
            <a:p>
              <a:pPr algn="ctr">
                <a:lnSpc>
                  <a:spcPct val="130000"/>
                </a:lnSpc>
              </a:pPr>
              <a:r>
                <a:rPr lang="en-US" sz="36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20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5" name="Straight Connector 114">
            <a:extLst>
              <a:ext uri="{FF2B5EF4-FFF2-40B4-BE49-F238E27FC236}">
                <a16:creationId xmlns:a16="http://schemas.microsoft.com/office/drawing/2014/main" id="{1BF5988D-FB60-4A02-9DD3-F80994181554}"/>
              </a:ext>
            </a:extLst>
          </p:cNvPr>
          <p:cNvCxnSpPr>
            <a:cxnSpLocks/>
          </p:cNvCxnSpPr>
          <p:nvPr/>
        </p:nvCxnSpPr>
        <p:spPr>
          <a:xfrm>
            <a:off x="4227773" y="4062838"/>
            <a:ext cx="0" cy="552297"/>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D20186E-CCB1-491A-96B6-FD918669A0DC}"/>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A67816C5-B499-4DB5-8FD4-1AC6664CD12C}"/>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4E81E22E-3E09-41E5-88F8-CA1ACD4F1799}"/>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571571BD-C8BF-4D9F-83AF-9BDB73B8E172}"/>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12EA6B53-C3F8-4DBC-A043-96926BE81EAC}"/>
              </a:ext>
            </a:extLst>
          </p:cNvPr>
          <p:cNvSpPr>
            <a:spLocks noGrp="1"/>
          </p:cNvSpPr>
          <p:nvPr>
            <p:ph type="pic" sz="quarter" idx="18"/>
          </p:nvPr>
        </p:nvSpPr>
        <p:spPr/>
      </p:sp>
    </p:spTree>
    <p:extLst>
      <p:ext uri="{BB962C8B-B14F-4D97-AF65-F5344CB8AC3E}">
        <p14:creationId xmlns:p14="http://schemas.microsoft.com/office/powerpoint/2010/main" val="319516307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14:bounceEnd="67000">
                                          <p:cBhvr additive="base">
                                            <p:cTn id="7" dur="75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14:bounceEnd="67000">
                                          <p:cBhvr additive="base">
                                            <p:cTn id="11" dur="7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cBhvr additive="base">
                                            <p:cTn id="7" dur="750" fill="hold"/>
                                            <p:tgtEl>
                                              <p:spTgt spid="79"/>
                                            </p:tgtEl>
                                            <p:attrNameLst>
                                              <p:attrName>ppt_x</p:attrName>
                                            </p:attrNameLst>
                                          </p:cBhvr>
                                          <p:tavLst>
                                            <p:tav tm="0">
                                              <p:val>
                                                <p:strVal val="#ppt_x"/>
                                              </p:val>
                                            </p:tav>
                                            <p:tav tm="100000">
                                              <p:val>
                                                <p:strVal val="#ppt_x"/>
                                              </p:val>
                                            </p:tav>
                                          </p:tavLst>
                                        </p:anim>
                                        <p:anim calcmode="lin" valueType="num">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750" fill="hold"/>
                                            <p:tgtEl>
                                              <p:spTgt spid="80"/>
                                            </p:tgtEl>
                                            <p:attrNameLst>
                                              <p:attrName>ppt_x</p:attrName>
                                            </p:attrNameLst>
                                          </p:cBhvr>
                                          <p:tavLst>
                                            <p:tav tm="0">
                                              <p:val>
                                                <p:strVal val="#ppt_x"/>
                                              </p:val>
                                            </p:tav>
                                            <p:tav tm="100000">
                                              <p:val>
                                                <p:strVal val="#ppt_x"/>
                                              </p:val>
                                            </p:tav>
                                          </p:tavLst>
                                        </p:anim>
                                        <p:anim calcmode="lin" valueType="num">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a:extLst>
              <a:ext uri="{FF2B5EF4-FFF2-40B4-BE49-F238E27FC236}">
                <a16:creationId xmlns:a16="http://schemas.microsoft.com/office/drawing/2014/main" id="{B5F2DA00-6307-4D39-AE04-E65BB5668AFF}"/>
              </a:ext>
            </a:extLst>
          </p:cNvPr>
          <p:cNvSpPr/>
          <p:nvPr/>
        </p:nvSpPr>
        <p:spPr>
          <a:xfrm>
            <a:off x="0" y="0"/>
            <a:ext cx="3429001" cy="6858000"/>
          </a:xfrm>
          <a:prstGeom prst="rect">
            <a:avLst/>
          </a:prstGeom>
          <a:gradFill flip="none" rotWithShape="1">
            <a:gsLst>
              <a:gs pos="18000">
                <a:schemeClr val="bg1">
                  <a:alpha val="80000"/>
                </a:schemeClr>
              </a:gs>
              <a:gs pos="100000">
                <a:schemeClr val="bg1"/>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3" name="Rectangle 62">
            <a:extLst>
              <a:ext uri="{FF2B5EF4-FFF2-40B4-BE49-F238E27FC236}">
                <a16:creationId xmlns:a16="http://schemas.microsoft.com/office/drawing/2014/main" id="{984D0AB9-EB18-4C71-B789-A47F76084842}"/>
              </a:ext>
            </a:extLst>
          </p:cNvPr>
          <p:cNvSpPr/>
          <p:nvPr/>
        </p:nvSpPr>
        <p:spPr>
          <a:xfrm rot="16200000">
            <a:off x="154214" y="3199436"/>
            <a:ext cx="428753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People</a:t>
            </a:r>
          </a:p>
        </p:txBody>
      </p:sp>
      <p:sp>
        <p:nvSpPr>
          <p:cNvPr id="64" name="Rectangle 63">
            <a:extLst>
              <a:ext uri="{FF2B5EF4-FFF2-40B4-BE49-F238E27FC236}">
                <a16:creationId xmlns:a16="http://schemas.microsoft.com/office/drawing/2014/main" id="{0D6CB44B-7100-40F4-A714-9E6B30656997}"/>
              </a:ext>
            </a:extLst>
          </p:cNvPr>
          <p:cNvSpPr/>
          <p:nvPr/>
        </p:nvSpPr>
        <p:spPr>
          <a:xfrm rot="16200000">
            <a:off x="-505161" y="2263843"/>
            <a:ext cx="370164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Smart</a:t>
            </a:r>
          </a:p>
        </p:txBody>
      </p:sp>
      <p:sp>
        <p:nvSpPr>
          <p:cNvPr id="29" name="Rectangle: Rounded Corners 28">
            <a:extLst>
              <a:ext uri="{FF2B5EF4-FFF2-40B4-BE49-F238E27FC236}">
                <a16:creationId xmlns:a16="http://schemas.microsoft.com/office/drawing/2014/main" id="{DEE1ACDA-6E6C-4FA8-BEB3-6D05C83EAB9A}"/>
              </a:ext>
            </a:extLst>
          </p:cNvPr>
          <p:cNvSpPr/>
          <p:nvPr/>
        </p:nvSpPr>
        <p:spPr>
          <a:xfrm>
            <a:off x="9125714" y="947928"/>
            <a:ext cx="2203566" cy="2385184"/>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D3B9844C-6641-4FDB-A271-20A49A7961ED}"/>
              </a:ext>
            </a:extLst>
          </p:cNvPr>
          <p:cNvGrpSpPr/>
          <p:nvPr/>
        </p:nvGrpSpPr>
        <p:grpSpPr>
          <a:xfrm>
            <a:off x="9254301" y="2473462"/>
            <a:ext cx="1946392" cy="660840"/>
            <a:chOff x="8694212" y="2424570"/>
            <a:chExt cx="2027092" cy="660840"/>
          </a:xfrm>
        </p:grpSpPr>
        <p:sp>
          <p:nvSpPr>
            <p:cNvPr id="32" name="TextBox 31">
              <a:extLst>
                <a:ext uri="{FF2B5EF4-FFF2-40B4-BE49-F238E27FC236}">
                  <a16:creationId xmlns:a16="http://schemas.microsoft.com/office/drawing/2014/main" id="{349DE966-486F-48FB-8A6D-3A5F9BCF1C8A}"/>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Mark </a:t>
              </a:r>
              <a:r>
                <a:rPr lang="en-US" sz="2000" dirty="0" err="1"/>
                <a:t>Asye</a:t>
              </a:r>
              <a:endParaRPr lang="en-US" sz="2000" dirty="0"/>
            </a:p>
          </p:txBody>
        </p:sp>
        <p:sp>
          <p:nvSpPr>
            <p:cNvPr id="33" name="TextBox 32">
              <a:extLst>
                <a:ext uri="{FF2B5EF4-FFF2-40B4-BE49-F238E27FC236}">
                  <a16:creationId xmlns:a16="http://schemas.microsoft.com/office/drawing/2014/main" id="{970CE042-68D8-4992-ACC6-7FB770423907}"/>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78" name="Rectangle: Rounded Corners 77">
            <a:extLst>
              <a:ext uri="{FF2B5EF4-FFF2-40B4-BE49-F238E27FC236}">
                <a16:creationId xmlns:a16="http://schemas.microsoft.com/office/drawing/2014/main" id="{5E03254E-F57A-47BF-A816-428D0D274B92}"/>
              </a:ext>
            </a:extLst>
          </p:cNvPr>
          <p:cNvSpPr/>
          <p:nvPr/>
        </p:nvSpPr>
        <p:spPr>
          <a:xfrm>
            <a:off x="6708718" y="3524888"/>
            <a:ext cx="2203566" cy="2385184"/>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A336DAA0-E575-4E10-8957-32D9BC27B8EC}"/>
              </a:ext>
            </a:extLst>
          </p:cNvPr>
          <p:cNvGrpSpPr/>
          <p:nvPr/>
        </p:nvGrpSpPr>
        <p:grpSpPr>
          <a:xfrm>
            <a:off x="6837305" y="5050422"/>
            <a:ext cx="1946392" cy="660840"/>
            <a:chOff x="8694212" y="5099314"/>
            <a:chExt cx="2027092" cy="660840"/>
          </a:xfrm>
        </p:grpSpPr>
        <p:sp>
          <p:nvSpPr>
            <p:cNvPr id="81" name="TextBox 80">
              <a:extLst>
                <a:ext uri="{FF2B5EF4-FFF2-40B4-BE49-F238E27FC236}">
                  <a16:creationId xmlns:a16="http://schemas.microsoft.com/office/drawing/2014/main" id="{5776D9BA-0F81-4B0E-9BB4-E88F6ADA3320}"/>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Mark </a:t>
              </a:r>
              <a:r>
                <a:rPr lang="en-US" sz="2000" dirty="0" err="1"/>
                <a:t>Asye</a:t>
              </a:r>
              <a:endParaRPr lang="en-US" sz="2000" dirty="0"/>
            </a:p>
          </p:txBody>
        </p:sp>
        <p:sp>
          <p:nvSpPr>
            <p:cNvPr id="82" name="TextBox 81">
              <a:extLst>
                <a:ext uri="{FF2B5EF4-FFF2-40B4-BE49-F238E27FC236}">
                  <a16:creationId xmlns:a16="http://schemas.microsoft.com/office/drawing/2014/main" id="{7D8D94A6-BA7C-4D03-BF2A-45A1407DA9D5}"/>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96" name="Rectangle: Rounded Corners 95">
            <a:extLst>
              <a:ext uri="{FF2B5EF4-FFF2-40B4-BE49-F238E27FC236}">
                <a16:creationId xmlns:a16="http://schemas.microsoft.com/office/drawing/2014/main" id="{1ECE1C90-FD72-420E-850D-1F27B736AC2A}"/>
              </a:ext>
            </a:extLst>
          </p:cNvPr>
          <p:cNvSpPr/>
          <p:nvPr/>
        </p:nvSpPr>
        <p:spPr>
          <a:xfrm>
            <a:off x="4291722" y="947928"/>
            <a:ext cx="2203566" cy="2385184"/>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a:extLst>
              <a:ext uri="{FF2B5EF4-FFF2-40B4-BE49-F238E27FC236}">
                <a16:creationId xmlns:a16="http://schemas.microsoft.com/office/drawing/2014/main" id="{29D6ACAB-22B4-4099-BBA4-25C1FB22CF06}"/>
              </a:ext>
            </a:extLst>
          </p:cNvPr>
          <p:cNvGrpSpPr/>
          <p:nvPr/>
        </p:nvGrpSpPr>
        <p:grpSpPr>
          <a:xfrm>
            <a:off x="4420309" y="2473462"/>
            <a:ext cx="1946392" cy="660840"/>
            <a:chOff x="8694212" y="2424570"/>
            <a:chExt cx="2027092" cy="660840"/>
          </a:xfrm>
        </p:grpSpPr>
        <p:sp>
          <p:nvSpPr>
            <p:cNvPr id="99" name="TextBox 98">
              <a:extLst>
                <a:ext uri="{FF2B5EF4-FFF2-40B4-BE49-F238E27FC236}">
                  <a16:creationId xmlns:a16="http://schemas.microsoft.com/office/drawing/2014/main" id="{72BD309C-A88C-42F9-B5E7-84308A3D43BF}"/>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Mark </a:t>
              </a:r>
              <a:r>
                <a:rPr lang="en-US" sz="2000" dirty="0" err="1"/>
                <a:t>Asye</a:t>
              </a:r>
              <a:endParaRPr lang="en-US" sz="2000" dirty="0"/>
            </a:p>
          </p:txBody>
        </p:sp>
        <p:sp>
          <p:nvSpPr>
            <p:cNvPr id="100" name="TextBox 99">
              <a:extLst>
                <a:ext uri="{FF2B5EF4-FFF2-40B4-BE49-F238E27FC236}">
                  <a16:creationId xmlns:a16="http://schemas.microsoft.com/office/drawing/2014/main" id="{AE70639B-419E-4C60-8ECF-1AD6CD17A067}"/>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22" name="Rectangle: Rounded Corners 21">
            <a:extLst>
              <a:ext uri="{FF2B5EF4-FFF2-40B4-BE49-F238E27FC236}">
                <a16:creationId xmlns:a16="http://schemas.microsoft.com/office/drawing/2014/main" id="{8F6A2DBD-D0CE-424E-8956-4AE03ACEC2E3}"/>
              </a:ext>
            </a:extLst>
          </p:cNvPr>
          <p:cNvSpPr/>
          <p:nvPr/>
        </p:nvSpPr>
        <p:spPr>
          <a:xfrm>
            <a:off x="9125714" y="3524888"/>
            <a:ext cx="2203566" cy="2385184"/>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65" name="Group 64">
            <a:extLst>
              <a:ext uri="{FF2B5EF4-FFF2-40B4-BE49-F238E27FC236}">
                <a16:creationId xmlns:a16="http://schemas.microsoft.com/office/drawing/2014/main" id="{B131B80F-5976-4985-8CB5-F7BF3A200243}"/>
              </a:ext>
            </a:extLst>
          </p:cNvPr>
          <p:cNvGrpSpPr/>
          <p:nvPr/>
        </p:nvGrpSpPr>
        <p:grpSpPr>
          <a:xfrm>
            <a:off x="9254301" y="5050422"/>
            <a:ext cx="1946392" cy="660840"/>
            <a:chOff x="8694212" y="5099314"/>
            <a:chExt cx="2027092" cy="660840"/>
          </a:xfrm>
        </p:grpSpPr>
        <p:sp>
          <p:nvSpPr>
            <p:cNvPr id="15" name="TextBox 14">
              <a:extLst>
                <a:ext uri="{FF2B5EF4-FFF2-40B4-BE49-F238E27FC236}">
                  <a16:creationId xmlns:a16="http://schemas.microsoft.com/office/drawing/2014/main" id="{58668F04-2700-4A7D-92D1-528BC2F09A06}"/>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Julianne R.</a:t>
              </a:r>
            </a:p>
          </p:txBody>
        </p:sp>
        <p:sp>
          <p:nvSpPr>
            <p:cNvPr id="16" name="TextBox 15">
              <a:extLst>
                <a:ext uri="{FF2B5EF4-FFF2-40B4-BE49-F238E27FC236}">
                  <a16:creationId xmlns:a16="http://schemas.microsoft.com/office/drawing/2014/main" id="{8A74A666-B2E6-44D8-9E16-5CCB4E263BED}"/>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83" name="Rectangle: Rounded Corners 82">
            <a:extLst>
              <a:ext uri="{FF2B5EF4-FFF2-40B4-BE49-F238E27FC236}">
                <a16:creationId xmlns:a16="http://schemas.microsoft.com/office/drawing/2014/main" id="{2B0D8797-F29D-4D5E-A97E-E060354CCC96}"/>
              </a:ext>
            </a:extLst>
          </p:cNvPr>
          <p:cNvSpPr/>
          <p:nvPr/>
        </p:nvSpPr>
        <p:spPr>
          <a:xfrm>
            <a:off x="6708718" y="947928"/>
            <a:ext cx="2203566" cy="2385184"/>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85" name="Group 84">
            <a:extLst>
              <a:ext uri="{FF2B5EF4-FFF2-40B4-BE49-F238E27FC236}">
                <a16:creationId xmlns:a16="http://schemas.microsoft.com/office/drawing/2014/main" id="{5512D1FF-E00A-4EDB-8128-0488A6B053D8}"/>
              </a:ext>
            </a:extLst>
          </p:cNvPr>
          <p:cNvGrpSpPr/>
          <p:nvPr/>
        </p:nvGrpSpPr>
        <p:grpSpPr>
          <a:xfrm>
            <a:off x="6837305" y="2473462"/>
            <a:ext cx="1946392" cy="660840"/>
            <a:chOff x="8694212" y="2424570"/>
            <a:chExt cx="2027092" cy="660840"/>
          </a:xfrm>
        </p:grpSpPr>
        <p:sp>
          <p:nvSpPr>
            <p:cNvPr id="86" name="TextBox 85">
              <a:extLst>
                <a:ext uri="{FF2B5EF4-FFF2-40B4-BE49-F238E27FC236}">
                  <a16:creationId xmlns:a16="http://schemas.microsoft.com/office/drawing/2014/main" id="{65A3683C-9011-440B-AD4D-1DE8989B0370}"/>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Julianne R.</a:t>
              </a:r>
            </a:p>
          </p:txBody>
        </p:sp>
        <p:sp>
          <p:nvSpPr>
            <p:cNvPr id="87" name="TextBox 86">
              <a:extLst>
                <a:ext uri="{FF2B5EF4-FFF2-40B4-BE49-F238E27FC236}">
                  <a16:creationId xmlns:a16="http://schemas.microsoft.com/office/drawing/2014/main" id="{B0E34E03-9856-41A7-B246-B0CED58F393A}"/>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91" name="Rectangle: Rounded Corners 90">
            <a:extLst>
              <a:ext uri="{FF2B5EF4-FFF2-40B4-BE49-F238E27FC236}">
                <a16:creationId xmlns:a16="http://schemas.microsoft.com/office/drawing/2014/main" id="{0E08DC0C-66BD-4DCE-89B9-9BB4C8F25B59}"/>
              </a:ext>
            </a:extLst>
          </p:cNvPr>
          <p:cNvSpPr/>
          <p:nvPr/>
        </p:nvSpPr>
        <p:spPr>
          <a:xfrm>
            <a:off x="4291722" y="3524888"/>
            <a:ext cx="2203566" cy="2385184"/>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93" name="Group 92">
            <a:extLst>
              <a:ext uri="{FF2B5EF4-FFF2-40B4-BE49-F238E27FC236}">
                <a16:creationId xmlns:a16="http://schemas.microsoft.com/office/drawing/2014/main" id="{13CBCFC7-798F-4458-9D99-740DDD62E219}"/>
              </a:ext>
            </a:extLst>
          </p:cNvPr>
          <p:cNvGrpSpPr/>
          <p:nvPr/>
        </p:nvGrpSpPr>
        <p:grpSpPr>
          <a:xfrm>
            <a:off x="4420309" y="5050422"/>
            <a:ext cx="1946392" cy="660840"/>
            <a:chOff x="8694212" y="5099314"/>
            <a:chExt cx="2027092" cy="660840"/>
          </a:xfrm>
        </p:grpSpPr>
        <p:sp>
          <p:nvSpPr>
            <p:cNvPr id="94" name="TextBox 93">
              <a:extLst>
                <a:ext uri="{FF2B5EF4-FFF2-40B4-BE49-F238E27FC236}">
                  <a16:creationId xmlns:a16="http://schemas.microsoft.com/office/drawing/2014/main" id="{77406711-A613-412A-B5DB-4D9889F3B68F}"/>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t>Julianne R.</a:t>
              </a:r>
            </a:p>
          </p:txBody>
        </p:sp>
        <p:sp>
          <p:nvSpPr>
            <p:cNvPr id="95" name="TextBox 94">
              <a:extLst>
                <a:ext uri="{FF2B5EF4-FFF2-40B4-BE49-F238E27FC236}">
                  <a16:creationId xmlns:a16="http://schemas.microsoft.com/office/drawing/2014/main" id="{22BDC4B8-E6A2-4A83-9984-2EFD3DD5C460}"/>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3" name="Picture Placeholder 2">
            <a:extLst>
              <a:ext uri="{FF2B5EF4-FFF2-40B4-BE49-F238E27FC236}">
                <a16:creationId xmlns:a16="http://schemas.microsoft.com/office/drawing/2014/main" id="{680E80E1-F831-4B1B-A3F1-EE87AB54D934}"/>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914BC57B-7F43-408C-A573-31C93A40FE95}"/>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95A766EA-C053-473E-99DE-0223958BBCF8}"/>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F915604F-1F9E-42D1-B46E-B77735DD3D8E}"/>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2C797463-99F2-4495-9B9F-4C911E5C00CB}"/>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F8763947-A854-4EBC-8688-5126DF05D4BA}"/>
              </a:ext>
            </a:extLst>
          </p:cNvPr>
          <p:cNvSpPr>
            <a:spLocks noGrp="1"/>
          </p:cNvSpPr>
          <p:nvPr>
            <p:ph type="pic" sz="quarter" idx="16"/>
          </p:nvPr>
        </p:nvSpPr>
        <p:spPr/>
      </p:sp>
    </p:spTree>
    <p:extLst>
      <p:ext uri="{BB962C8B-B14F-4D97-AF65-F5344CB8AC3E}">
        <p14:creationId xmlns:p14="http://schemas.microsoft.com/office/powerpoint/2010/main" val="197782687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14:presetBounceEnd="67000">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14:bounceEnd="67000">
                                          <p:cBhvr additive="base">
                                            <p:cTn id="7" dur="1250" fill="hold"/>
                                            <p:tgtEl>
                                              <p:spTgt spid="64"/>
                                            </p:tgtEl>
                                            <p:attrNameLst>
                                              <p:attrName>ppt_x</p:attrName>
                                            </p:attrNameLst>
                                          </p:cBhvr>
                                          <p:tavLst>
                                            <p:tav tm="0">
                                              <p:val>
                                                <p:strVal val="0-#ppt_w/2"/>
                                              </p:val>
                                            </p:tav>
                                            <p:tav tm="100000">
                                              <p:val>
                                                <p:strVal val="#ppt_x"/>
                                              </p:val>
                                            </p:tav>
                                          </p:tavLst>
                                        </p:anim>
                                        <p:anim calcmode="lin" valueType="num" p14:bounceEnd="67000">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14:presetBounceEnd="67000">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14:bounceEnd="67000">
                                          <p:cBhvr additive="base">
                                            <p:cTn id="11" dur="1250" fill="hold"/>
                                            <p:tgtEl>
                                              <p:spTgt spid="63"/>
                                            </p:tgtEl>
                                            <p:attrNameLst>
                                              <p:attrName>ppt_x</p:attrName>
                                            </p:attrNameLst>
                                          </p:cBhvr>
                                          <p:tavLst>
                                            <p:tav tm="0">
                                              <p:val>
                                                <p:strVal val="0-#ppt_w/2"/>
                                              </p:val>
                                            </p:tav>
                                            <p:tav tm="100000">
                                              <p:val>
                                                <p:strVal val="#ppt_x"/>
                                              </p:val>
                                            </p:tav>
                                          </p:tavLst>
                                        </p:anim>
                                        <p:anim calcmode="lin" valueType="num" p14:bounceEnd="67000">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cBhvr additive="base">
                                            <p:cTn id="7" dur="1250" fill="hold"/>
                                            <p:tgtEl>
                                              <p:spTgt spid="64"/>
                                            </p:tgtEl>
                                            <p:attrNameLst>
                                              <p:attrName>ppt_x</p:attrName>
                                            </p:attrNameLst>
                                          </p:cBhvr>
                                          <p:tavLst>
                                            <p:tav tm="0">
                                              <p:val>
                                                <p:strVal val="0-#ppt_w/2"/>
                                              </p:val>
                                            </p:tav>
                                            <p:tav tm="100000">
                                              <p:val>
                                                <p:strVal val="#ppt_x"/>
                                              </p:val>
                                            </p:tav>
                                          </p:tavLst>
                                        </p:anim>
                                        <p:anim calcmode="lin" valueType="num">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1250" fill="hold"/>
                                            <p:tgtEl>
                                              <p:spTgt spid="63"/>
                                            </p:tgtEl>
                                            <p:attrNameLst>
                                              <p:attrName>ppt_x</p:attrName>
                                            </p:attrNameLst>
                                          </p:cBhvr>
                                          <p:tavLst>
                                            <p:tav tm="0">
                                              <p:val>
                                                <p:strVal val="0-#ppt_w/2"/>
                                              </p:val>
                                            </p:tav>
                                            <p:tav tm="100000">
                                              <p:val>
                                                <p:strVal val="#ppt_x"/>
                                              </p:val>
                                            </p:tav>
                                          </p:tavLst>
                                        </p:anim>
                                        <p:anim calcmode="lin" valueType="num">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Rounded Corners 65">
            <a:extLst>
              <a:ext uri="{FF2B5EF4-FFF2-40B4-BE49-F238E27FC236}">
                <a16:creationId xmlns:a16="http://schemas.microsoft.com/office/drawing/2014/main" id="{E3EB44D6-F44C-4AD5-B1A3-AEC0B515C5EF}"/>
              </a:ext>
            </a:extLst>
          </p:cNvPr>
          <p:cNvSpPr/>
          <p:nvPr/>
        </p:nvSpPr>
        <p:spPr>
          <a:xfrm>
            <a:off x="2086972" y="1813562"/>
            <a:ext cx="2336844" cy="3230878"/>
          </a:xfrm>
          <a:prstGeom prst="roundRect">
            <a:avLst>
              <a:gd name="adj" fmla="val 10624"/>
            </a:avLst>
          </a:prstGeom>
          <a:solidFill>
            <a:schemeClr val="bg1">
              <a:alpha val="20000"/>
            </a:scheme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Rounded Corners 64">
            <a:extLst>
              <a:ext uri="{FF2B5EF4-FFF2-40B4-BE49-F238E27FC236}">
                <a16:creationId xmlns:a16="http://schemas.microsoft.com/office/drawing/2014/main" id="{03C49962-0190-4185-8F2B-E19DDBF478BE}"/>
              </a:ext>
            </a:extLst>
          </p:cNvPr>
          <p:cNvSpPr/>
          <p:nvPr/>
        </p:nvSpPr>
        <p:spPr>
          <a:xfrm>
            <a:off x="1485919" y="1520393"/>
            <a:ext cx="2760934" cy="3817216"/>
          </a:xfrm>
          <a:prstGeom prst="roundRect">
            <a:avLst>
              <a:gd name="adj" fmla="val 10624"/>
            </a:avLst>
          </a:prstGeom>
          <a:solidFill>
            <a:schemeClr val="bg1">
              <a:alpha val="40000"/>
            </a:scheme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BDABB67-FC43-4C92-8470-299F140C0B4A}"/>
              </a:ext>
            </a:extLst>
          </p:cNvPr>
          <p:cNvSpPr/>
          <p:nvPr/>
        </p:nvSpPr>
        <p:spPr>
          <a:xfrm>
            <a:off x="4920168" y="1"/>
            <a:ext cx="727183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88E865CE-5393-4789-A916-DF26E21137AF}"/>
              </a:ext>
            </a:extLst>
          </p:cNvPr>
          <p:cNvSpPr/>
          <p:nvPr/>
        </p:nvSpPr>
        <p:spPr>
          <a:xfrm>
            <a:off x="883797" y="1249654"/>
            <a:ext cx="3152574" cy="4358693"/>
          </a:xfrm>
          <a:prstGeom prst="roundRect">
            <a:avLst>
              <a:gd name="adj" fmla="val 10624"/>
            </a:avLst>
          </a:prstGeom>
          <a:solidFill>
            <a:schemeClr val="bg1"/>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021EA39D-F448-4F26-9935-4D9A85186D16}"/>
              </a:ext>
            </a:extLst>
          </p:cNvPr>
          <p:cNvSpPr/>
          <p:nvPr/>
        </p:nvSpPr>
        <p:spPr>
          <a:xfrm rot="12697292">
            <a:off x="8845522" y="2299476"/>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15" name="TextBox 14">
            <a:extLst>
              <a:ext uri="{FF2B5EF4-FFF2-40B4-BE49-F238E27FC236}">
                <a16:creationId xmlns:a16="http://schemas.microsoft.com/office/drawing/2014/main" id="{FEE43261-6A57-41FB-80D8-2FF77C0C72C2}"/>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33</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16" name="Rectangle 15">
            <a:extLst>
              <a:ext uri="{FF2B5EF4-FFF2-40B4-BE49-F238E27FC236}">
                <a16:creationId xmlns:a16="http://schemas.microsoft.com/office/drawing/2014/main" id="{685BB5DD-04F7-4D72-877E-E4F5594D053B}"/>
              </a:ext>
            </a:extLst>
          </p:cNvPr>
          <p:cNvSpPr/>
          <p:nvPr/>
        </p:nvSpPr>
        <p:spPr>
          <a:xfrm>
            <a:off x="5808552" y="1480470"/>
            <a:ext cx="5499651" cy="1200329"/>
          </a:xfrm>
          <a:prstGeom prst="rect">
            <a:avLst/>
          </a:prstGeom>
        </p:spPr>
        <p:txBody>
          <a:bodyPr wrap="square">
            <a:spAutoFit/>
          </a:bodyPr>
          <a:lstStyle/>
          <a:p>
            <a:r>
              <a:rPr lang="en-US" sz="7200" dirty="0" err="1">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Lofsigne</a:t>
            </a:r>
            <a:r>
              <a:rPr lang="en-US" sz="72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 A.</a:t>
            </a:r>
          </a:p>
        </p:txBody>
      </p:sp>
      <p:sp>
        <p:nvSpPr>
          <p:cNvPr id="27" name="Rectangle 26">
            <a:extLst>
              <a:ext uri="{FF2B5EF4-FFF2-40B4-BE49-F238E27FC236}">
                <a16:creationId xmlns:a16="http://schemas.microsoft.com/office/drawing/2014/main" id="{C5770B98-B7D4-4097-9F17-9919AE10832A}"/>
              </a:ext>
            </a:extLst>
          </p:cNvPr>
          <p:cNvSpPr/>
          <p:nvPr/>
        </p:nvSpPr>
        <p:spPr>
          <a:xfrm>
            <a:off x="5808553" y="2585519"/>
            <a:ext cx="4054659" cy="400110"/>
          </a:xfrm>
          <a:prstGeom prst="rect">
            <a:avLst/>
          </a:prstGeom>
        </p:spPr>
        <p:txBody>
          <a:bodyPr wrap="square">
            <a:spAutoFit/>
          </a:bodyPr>
          <a:lstStyle/>
          <a:p>
            <a:r>
              <a:rPr lang="en-US" sz="2000" dirty="0">
                <a:solidFill>
                  <a:schemeClr val="tx1">
                    <a:lumMod val="75000"/>
                    <a:lumOff val="25000"/>
                  </a:schemeClr>
                </a:solidFill>
                <a:latin typeface="Gilroy Light" panose="00000400000000000000" charset="0"/>
                <a:cs typeface="Segoe UI" panose="020B0502040204020203" pitchFamily="34" charset="0"/>
              </a:rPr>
              <a:t>Professional Photographer</a:t>
            </a:r>
          </a:p>
        </p:txBody>
      </p:sp>
      <p:grpSp>
        <p:nvGrpSpPr>
          <p:cNvPr id="39" name="Group 38">
            <a:extLst>
              <a:ext uri="{FF2B5EF4-FFF2-40B4-BE49-F238E27FC236}">
                <a16:creationId xmlns:a16="http://schemas.microsoft.com/office/drawing/2014/main" id="{088CC78A-EE31-48CC-A08B-330BCF184CC5}"/>
              </a:ext>
            </a:extLst>
          </p:cNvPr>
          <p:cNvGrpSpPr/>
          <p:nvPr/>
        </p:nvGrpSpPr>
        <p:grpSpPr>
          <a:xfrm>
            <a:off x="5962770" y="3265609"/>
            <a:ext cx="1406406" cy="1251522"/>
            <a:chOff x="5962770" y="3292475"/>
            <a:chExt cx="1406406" cy="1251522"/>
          </a:xfrm>
        </p:grpSpPr>
        <p:sp>
          <p:nvSpPr>
            <p:cNvPr id="30" name="Rectangle: Rounded Corners 29">
              <a:extLst>
                <a:ext uri="{FF2B5EF4-FFF2-40B4-BE49-F238E27FC236}">
                  <a16:creationId xmlns:a16="http://schemas.microsoft.com/office/drawing/2014/main" id="{3904F33F-23AA-43FB-9E1C-7B7E282A0210}"/>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35" name="Group 34">
              <a:extLst>
                <a:ext uri="{FF2B5EF4-FFF2-40B4-BE49-F238E27FC236}">
                  <a16:creationId xmlns:a16="http://schemas.microsoft.com/office/drawing/2014/main" id="{CC402953-394E-454C-86FF-2B7380E607DF}"/>
                </a:ext>
              </a:extLst>
            </p:cNvPr>
            <p:cNvGrpSpPr/>
            <p:nvPr/>
          </p:nvGrpSpPr>
          <p:grpSpPr>
            <a:xfrm>
              <a:off x="6026094" y="3571406"/>
              <a:ext cx="1279759" cy="824205"/>
              <a:chOff x="6003690" y="3498381"/>
              <a:chExt cx="1279759" cy="824205"/>
            </a:xfrm>
          </p:grpSpPr>
          <p:sp>
            <p:nvSpPr>
              <p:cNvPr id="32" name="TextBox 31">
                <a:extLst>
                  <a:ext uri="{FF2B5EF4-FFF2-40B4-BE49-F238E27FC236}">
                    <a16:creationId xmlns:a16="http://schemas.microsoft.com/office/drawing/2014/main" id="{7396CF56-0C7E-44C5-ADD9-706F09E35DE9}"/>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10+</a:t>
                </a:r>
              </a:p>
            </p:txBody>
          </p:sp>
          <p:sp>
            <p:nvSpPr>
              <p:cNvPr id="33" name="TextBox 32">
                <a:extLst>
                  <a:ext uri="{FF2B5EF4-FFF2-40B4-BE49-F238E27FC236}">
                    <a16:creationId xmlns:a16="http://schemas.microsoft.com/office/drawing/2014/main" id="{F6B9DF5C-71EC-42FF-90EC-E6619DE90868}"/>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36" name="Straight Connector 35">
              <a:extLst>
                <a:ext uri="{FF2B5EF4-FFF2-40B4-BE49-F238E27FC236}">
                  <a16:creationId xmlns:a16="http://schemas.microsoft.com/office/drawing/2014/main" id="{79453723-1856-46F3-916F-BF45DB1B50D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46804A3D-3292-498B-8BE2-03945C3619A9}"/>
              </a:ext>
            </a:extLst>
          </p:cNvPr>
          <p:cNvGrpSpPr/>
          <p:nvPr/>
        </p:nvGrpSpPr>
        <p:grpSpPr>
          <a:xfrm>
            <a:off x="7670979" y="3265609"/>
            <a:ext cx="1406406" cy="1251522"/>
            <a:chOff x="5962770" y="3292475"/>
            <a:chExt cx="1406406" cy="1251522"/>
          </a:xfrm>
        </p:grpSpPr>
        <p:sp>
          <p:nvSpPr>
            <p:cNvPr id="53" name="Rectangle: Rounded Corners 52">
              <a:extLst>
                <a:ext uri="{FF2B5EF4-FFF2-40B4-BE49-F238E27FC236}">
                  <a16:creationId xmlns:a16="http://schemas.microsoft.com/office/drawing/2014/main" id="{680D4F87-28AE-48FA-8C7E-C0309ECB193A}"/>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54" name="Group 53">
              <a:extLst>
                <a:ext uri="{FF2B5EF4-FFF2-40B4-BE49-F238E27FC236}">
                  <a16:creationId xmlns:a16="http://schemas.microsoft.com/office/drawing/2014/main" id="{8FF8B65C-EF7B-4D7D-96DD-63B80EE35C6F}"/>
                </a:ext>
              </a:extLst>
            </p:cNvPr>
            <p:cNvGrpSpPr/>
            <p:nvPr/>
          </p:nvGrpSpPr>
          <p:grpSpPr>
            <a:xfrm>
              <a:off x="6026094" y="3571406"/>
              <a:ext cx="1279759" cy="824205"/>
              <a:chOff x="6003690" y="3498381"/>
              <a:chExt cx="1279759" cy="824205"/>
            </a:xfrm>
          </p:grpSpPr>
          <p:sp>
            <p:nvSpPr>
              <p:cNvPr id="56" name="TextBox 55">
                <a:extLst>
                  <a:ext uri="{FF2B5EF4-FFF2-40B4-BE49-F238E27FC236}">
                    <a16:creationId xmlns:a16="http://schemas.microsoft.com/office/drawing/2014/main" id="{78316B4D-DF20-4734-B320-B27FE6DDC57E}"/>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120</a:t>
                </a:r>
              </a:p>
            </p:txBody>
          </p:sp>
          <p:sp>
            <p:nvSpPr>
              <p:cNvPr id="57" name="TextBox 56">
                <a:extLst>
                  <a:ext uri="{FF2B5EF4-FFF2-40B4-BE49-F238E27FC236}">
                    <a16:creationId xmlns:a16="http://schemas.microsoft.com/office/drawing/2014/main" id="{6267DFE7-226B-4D9B-ACA6-DF9E82DCEED1}"/>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8C8681D8-AAB2-4918-8FDC-12DAB0711D3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BB2F201F-951B-4489-9F1C-743F9BBCFF16}"/>
              </a:ext>
            </a:extLst>
          </p:cNvPr>
          <p:cNvGrpSpPr/>
          <p:nvPr/>
        </p:nvGrpSpPr>
        <p:grpSpPr>
          <a:xfrm>
            <a:off x="9379188" y="3265609"/>
            <a:ext cx="1406406" cy="1251522"/>
            <a:chOff x="5962770" y="3292475"/>
            <a:chExt cx="1406406" cy="1251522"/>
          </a:xfrm>
        </p:grpSpPr>
        <p:sp>
          <p:nvSpPr>
            <p:cNvPr id="59" name="Rectangle: Rounded Corners 58">
              <a:extLst>
                <a:ext uri="{FF2B5EF4-FFF2-40B4-BE49-F238E27FC236}">
                  <a16:creationId xmlns:a16="http://schemas.microsoft.com/office/drawing/2014/main" id="{31C792DC-75AA-461F-B54B-173D0711D0D3}"/>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60" name="Group 59">
              <a:extLst>
                <a:ext uri="{FF2B5EF4-FFF2-40B4-BE49-F238E27FC236}">
                  <a16:creationId xmlns:a16="http://schemas.microsoft.com/office/drawing/2014/main" id="{7D1EA2A3-4EFF-4606-85C2-1B1846EEF7D0}"/>
                </a:ext>
              </a:extLst>
            </p:cNvPr>
            <p:cNvGrpSpPr/>
            <p:nvPr/>
          </p:nvGrpSpPr>
          <p:grpSpPr>
            <a:xfrm>
              <a:off x="6026094" y="3571406"/>
              <a:ext cx="1279759" cy="824205"/>
              <a:chOff x="6003690" y="3498381"/>
              <a:chExt cx="1279759" cy="824205"/>
            </a:xfrm>
          </p:grpSpPr>
          <p:sp>
            <p:nvSpPr>
              <p:cNvPr id="62" name="TextBox 61">
                <a:extLst>
                  <a:ext uri="{FF2B5EF4-FFF2-40B4-BE49-F238E27FC236}">
                    <a16:creationId xmlns:a16="http://schemas.microsoft.com/office/drawing/2014/main" id="{7ACF85D6-6894-4F90-AFF0-0FB33DC2368E}"/>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9</a:t>
                </a:r>
                <a:r>
                  <a:rPr lang="en-US" sz="1600" dirty="0"/>
                  <a:t>/10</a:t>
                </a:r>
                <a:endParaRPr lang="en-US" sz="3200" dirty="0"/>
              </a:p>
            </p:txBody>
          </p:sp>
          <p:sp>
            <p:nvSpPr>
              <p:cNvPr id="63" name="TextBox 62">
                <a:extLst>
                  <a:ext uri="{FF2B5EF4-FFF2-40B4-BE49-F238E27FC236}">
                    <a16:creationId xmlns:a16="http://schemas.microsoft.com/office/drawing/2014/main" id="{376DF9B4-814A-4243-85E0-C68E5A77F176}"/>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61" name="Straight Connector 60">
              <a:extLst>
                <a:ext uri="{FF2B5EF4-FFF2-40B4-BE49-F238E27FC236}">
                  <a16:creationId xmlns:a16="http://schemas.microsoft.com/office/drawing/2014/main" id="{B007771A-FB5C-4131-82D9-58E9E3F66D8F}"/>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id="{8EDFDC63-ECA7-472F-AF4C-D4211F43B765}"/>
              </a:ext>
            </a:extLst>
          </p:cNvPr>
          <p:cNvSpPr txBox="1"/>
          <p:nvPr/>
        </p:nvSpPr>
        <p:spPr>
          <a:xfrm>
            <a:off x="5808553" y="4739454"/>
            <a:ext cx="497704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DCEEA712-FD6F-4857-AE96-F3B0DF4D70CE}"/>
              </a:ext>
            </a:extLst>
          </p:cNvPr>
          <p:cNvSpPr>
            <a:spLocks noGrp="1"/>
          </p:cNvSpPr>
          <p:nvPr>
            <p:ph type="pic" sz="quarter" idx="11"/>
          </p:nvPr>
        </p:nvSpPr>
        <p:spPr/>
      </p:sp>
      <p:grpSp>
        <p:nvGrpSpPr>
          <p:cNvPr id="26" name="Group 25">
            <a:extLst>
              <a:ext uri="{FF2B5EF4-FFF2-40B4-BE49-F238E27FC236}">
                <a16:creationId xmlns:a16="http://schemas.microsoft.com/office/drawing/2014/main" id="{DA3B7EC4-EC8F-4B37-8072-2C57FF830AF3}"/>
              </a:ext>
            </a:extLst>
          </p:cNvPr>
          <p:cNvGrpSpPr/>
          <p:nvPr/>
        </p:nvGrpSpPr>
        <p:grpSpPr>
          <a:xfrm>
            <a:off x="1191129" y="4220583"/>
            <a:ext cx="722892" cy="722892"/>
            <a:chOff x="1191129" y="4220583"/>
            <a:chExt cx="722892" cy="722892"/>
          </a:xfrm>
        </p:grpSpPr>
        <p:sp>
          <p:nvSpPr>
            <p:cNvPr id="20" name="Oval 19">
              <a:extLst>
                <a:ext uri="{FF2B5EF4-FFF2-40B4-BE49-F238E27FC236}">
                  <a16:creationId xmlns:a16="http://schemas.microsoft.com/office/drawing/2014/main" id="{C3901A50-4063-4C81-8C59-BCBA03809913}"/>
                </a:ext>
              </a:extLst>
            </p:cNvPr>
            <p:cNvSpPr/>
            <p:nvPr/>
          </p:nvSpPr>
          <p:spPr>
            <a:xfrm>
              <a:off x="1191129" y="4220583"/>
              <a:ext cx="722892" cy="72289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1" name="Group 20">
              <a:extLst>
                <a:ext uri="{FF2B5EF4-FFF2-40B4-BE49-F238E27FC236}">
                  <a16:creationId xmlns:a16="http://schemas.microsoft.com/office/drawing/2014/main" id="{6DDB1161-6DDA-47D8-964D-9F077DC6963E}"/>
                </a:ext>
              </a:extLst>
            </p:cNvPr>
            <p:cNvGrpSpPr/>
            <p:nvPr/>
          </p:nvGrpSpPr>
          <p:grpSpPr>
            <a:xfrm>
              <a:off x="1402180" y="4431634"/>
              <a:ext cx="300790" cy="300790"/>
              <a:chOff x="5559148" y="5376719"/>
              <a:chExt cx="300790" cy="300790"/>
            </a:xfrm>
            <a:solidFill>
              <a:schemeClr val="bg1"/>
            </a:solidFill>
          </p:grpSpPr>
          <p:sp>
            <p:nvSpPr>
              <p:cNvPr id="22" name="Freeform 426">
                <a:extLst>
                  <a:ext uri="{FF2B5EF4-FFF2-40B4-BE49-F238E27FC236}">
                    <a16:creationId xmlns:a16="http://schemas.microsoft.com/office/drawing/2014/main" id="{6DA0224A-12C3-4D31-A2D8-7A0E7B218FE0}"/>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27">
                <a:extLst>
                  <a:ext uri="{FF2B5EF4-FFF2-40B4-BE49-F238E27FC236}">
                    <a16:creationId xmlns:a16="http://schemas.microsoft.com/office/drawing/2014/main" id="{E697E1E1-449F-4299-9F1D-DA1C784FA136}"/>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28">
                <a:extLst>
                  <a:ext uri="{FF2B5EF4-FFF2-40B4-BE49-F238E27FC236}">
                    <a16:creationId xmlns:a16="http://schemas.microsoft.com/office/drawing/2014/main" id="{6651BF26-02AF-4A1E-89C7-C3A45A4A6527}"/>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29">
                <a:extLst>
                  <a:ext uri="{FF2B5EF4-FFF2-40B4-BE49-F238E27FC236}">
                    <a16:creationId xmlns:a16="http://schemas.microsoft.com/office/drawing/2014/main" id="{8793283E-536D-41E2-B0BA-37E45F87FA8F}"/>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cxnSp>
        <p:nvCxnSpPr>
          <p:cNvPr id="18" name="Straight Connector 17">
            <a:extLst>
              <a:ext uri="{FF2B5EF4-FFF2-40B4-BE49-F238E27FC236}">
                <a16:creationId xmlns:a16="http://schemas.microsoft.com/office/drawing/2014/main" id="{66F53EE6-A7E6-4FC0-B1EC-1C47C0D0266B}"/>
              </a:ext>
            </a:extLst>
          </p:cNvPr>
          <p:cNvCxnSpPr>
            <a:cxnSpLocks/>
          </p:cNvCxnSpPr>
          <p:nvPr/>
        </p:nvCxnSpPr>
        <p:spPr>
          <a:xfrm>
            <a:off x="3495675" y="2771317"/>
            <a:ext cx="1981200" cy="0"/>
          </a:xfrm>
          <a:prstGeom prst="line">
            <a:avLst/>
          </a:prstGeom>
          <a:ln w="22225" cap="rnd">
            <a:solidFill>
              <a:schemeClr val="accent1"/>
            </a:solidFill>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4713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14:presetBounceEnd="67000">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14:bounceEnd="67000">
                                          <p:cBhvr additive="base">
                                            <p:cTn id="33" dur="1000" fill="hold"/>
                                            <p:tgtEl>
                                              <p:spTgt spid="16"/>
                                            </p:tgtEl>
                                            <p:attrNameLst>
                                              <p:attrName>ppt_x</p:attrName>
                                            </p:attrNameLst>
                                          </p:cBhvr>
                                          <p:tavLst>
                                            <p:tav tm="0">
                                              <p:val>
                                                <p:strVal val="#ppt_x"/>
                                              </p:val>
                                            </p:tav>
                                            <p:tav tm="100000">
                                              <p:val>
                                                <p:strVal val="#ppt_x"/>
                                              </p:val>
                                            </p:tav>
                                          </p:tavLst>
                                        </p:anim>
                                        <p:anim calcmode="lin" valueType="num" p14:bounceEnd="67000">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14:presetBounceEnd="67000">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14:bounceEnd="67000">
                                          <p:cBhvr additive="base">
                                            <p:cTn id="3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10" presetClass="entr" presetSubtype="0" fill="hold" nodeType="withEffect">
                                      <p:stCondLst>
                                        <p:cond delay="0"/>
                                      </p:stCondLst>
                                      <p:childTnLst>
                                        <p:set>
                                          <p:cBhvr>
                                            <p:cTn id="58" dur="1" fill="hold">
                                              <p:stCondLst>
                                                <p:cond delay="0"/>
                                              </p:stCondLst>
                                            </p:cTn>
                                            <p:tgtEl>
                                              <p:spTgt spid="15">
                                                <p:txEl>
                                                  <p:pRg st="0" end="0"/>
                                                </p:txEl>
                                              </p:spTgt>
                                            </p:tgtEl>
                                            <p:attrNameLst>
                                              <p:attrName>style.visibility</p:attrName>
                                            </p:attrNameLst>
                                          </p:cBhvr>
                                          <p:to>
                                            <p:strVal val="visible"/>
                                          </p:to>
                                        </p:set>
                                        <p:animEffect transition="in" filter="fade">
                                          <p:cBhvr>
                                            <p:cTn id="59" dur="500"/>
                                            <p:tgtEl>
                                              <p:spTgt spid="15">
                                                <p:txEl>
                                                  <p:pRg st="0" end="0"/>
                                                </p:txEl>
                                              </p:spTgt>
                                            </p:tgtEl>
                                          </p:cBhvr>
                                        </p:animEffect>
                                      </p:childTnLst>
                                    </p:cTn>
                                  </p:par>
                                  <p:par>
                                    <p:cTn id="60" presetID="2" presetClass="entr" presetSubtype="2" decel="10000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750" fill="hold"/>
                                            <p:tgtEl>
                                              <p:spTgt spid="2"/>
                                            </p:tgtEl>
                                            <p:attrNameLst>
                                              <p:attrName>ppt_x</p:attrName>
                                            </p:attrNameLst>
                                          </p:cBhvr>
                                          <p:tavLst>
                                            <p:tav tm="0">
                                              <p:val>
                                                <p:strVal val="1+#ppt_w/2"/>
                                              </p:val>
                                            </p:tav>
                                            <p:tav tm="100000">
                                              <p:val>
                                                <p:strVal val="#ppt_x"/>
                                              </p:val>
                                            </p:tav>
                                          </p:tavLst>
                                        </p:anim>
                                        <p:anim calcmode="lin" valueType="num">
                                          <p:cBhvr additive="base">
                                            <p:cTn id="63"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ppt_x"/>
                                              </p:val>
                                            </p:tav>
                                            <p:tav tm="100000">
                                              <p:val>
                                                <p:strVal val="#ppt_x"/>
                                              </p:val>
                                            </p:tav>
                                          </p:tavLst>
                                        </p:anim>
                                        <p:anim calcmode="lin" valueType="num">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1000" fill="hold"/>
                                            <p:tgtEl>
                                              <p:spTgt spid="27"/>
                                            </p:tgtEl>
                                            <p:attrNameLst>
                                              <p:attrName>ppt_x</p:attrName>
                                            </p:attrNameLst>
                                          </p:cBhvr>
                                          <p:tavLst>
                                            <p:tav tm="0">
                                              <p:val>
                                                <p:strVal val="#ppt_x"/>
                                              </p:val>
                                            </p:tav>
                                            <p:tav tm="100000">
                                              <p:val>
                                                <p:strVal val="#ppt_x"/>
                                              </p:val>
                                            </p:tav>
                                          </p:tavLst>
                                        </p:anim>
                                        <p:anim calcmode="lin" valueType="num">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10" presetClass="entr" presetSubtype="0" fill="hold" nodeType="withEffect">
                                      <p:stCondLst>
                                        <p:cond delay="0"/>
                                      </p:stCondLst>
                                      <p:childTnLst>
                                        <p:set>
                                          <p:cBhvr>
                                            <p:cTn id="58" dur="1" fill="hold">
                                              <p:stCondLst>
                                                <p:cond delay="0"/>
                                              </p:stCondLst>
                                            </p:cTn>
                                            <p:tgtEl>
                                              <p:spTgt spid="15">
                                                <p:txEl>
                                                  <p:pRg st="0" end="0"/>
                                                </p:txEl>
                                              </p:spTgt>
                                            </p:tgtEl>
                                            <p:attrNameLst>
                                              <p:attrName>style.visibility</p:attrName>
                                            </p:attrNameLst>
                                          </p:cBhvr>
                                          <p:to>
                                            <p:strVal val="visible"/>
                                          </p:to>
                                        </p:set>
                                        <p:animEffect transition="in" filter="fade">
                                          <p:cBhvr>
                                            <p:cTn id="59" dur="500"/>
                                            <p:tgtEl>
                                              <p:spTgt spid="15">
                                                <p:txEl>
                                                  <p:pRg st="0" end="0"/>
                                                </p:txEl>
                                              </p:spTgt>
                                            </p:tgtEl>
                                          </p:cBhvr>
                                        </p:animEffect>
                                      </p:childTnLst>
                                    </p:cTn>
                                  </p:par>
                                  <p:par>
                                    <p:cTn id="60" presetID="2" presetClass="entr" presetSubtype="2" decel="10000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750" fill="hold"/>
                                            <p:tgtEl>
                                              <p:spTgt spid="2"/>
                                            </p:tgtEl>
                                            <p:attrNameLst>
                                              <p:attrName>ppt_x</p:attrName>
                                            </p:attrNameLst>
                                          </p:cBhvr>
                                          <p:tavLst>
                                            <p:tav tm="0">
                                              <p:val>
                                                <p:strVal val="1+#ppt_w/2"/>
                                              </p:val>
                                            </p:tav>
                                            <p:tav tm="100000">
                                              <p:val>
                                                <p:strVal val="#ppt_x"/>
                                              </p:val>
                                            </p:tav>
                                          </p:tavLst>
                                        </p:anim>
                                        <p:anim calcmode="lin" valueType="num">
                                          <p:cBhvr additive="base">
                                            <p:cTn id="63"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FBD3585D-E082-4AFF-B488-AA8B4028E143}"/>
              </a:ext>
            </a:extLst>
          </p:cNvPr>
          <p:cNvSpPr/>
          <p:nvPr/>
        </p:nvSpPr>
        <p:spPr>
          <a:xfrm>
            <a:off x="1" y="0"/>
            <a:ext cx="12192000" cy="6858000"/>
          </a:xfrm>
          <a:prstGeom prst="rect">
            <a:avLst/>
          </a:prstGeom>
          <a:gradFill>
            <a:gsLst>
              <a:gs pos="0">
                <a:schemeClr val="accent1">
                  <a:lumMod val="60000"/>
                  <a:lumOff val="40000"/>
                  <a:alpha val="0"/>
                </a:schemeClr>
              </a:gs>
              <a:gs pos="32000">
                <a:schemeClr val="accent2">
                  <a:lumMod val="60000"/>
                  <a:lumOff val="40000"/>
                  <a:alpha val="85000"/>
                </a:schemeClr>
              </a:gs>
              <a:gs pos="67000">
                <a:schemeClr val="accent3">
                  <a:lumMod val="60000"/>
                  <a:lumOff val="40000"/>
                  <a:alpha val="85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D202053D-CD23-44D6-B0C8-D111D921DDFD}"/>
              </a:ext>
            </a:extLst>
          </p:cNvPr>
          <p:cNvGrpSpPr/>
          <p:nvPr/>
        </p:nvGrpSpPr>
        <p:grpSpPr>
          <a:xfrm>
            <a:off x="5613998" y="4597075"/>
            <a:ext cx="2608800" cy="307777"/>
            <a:chOff x="5859719" y="5942557"/>
            <a:chExt cx="2608800" cy="307777"/>
          </a:xfrm>
        </p:grpSpPr>
        <p:sp>
          <p:nvSpPr>
            <p:cNvPr id="24" name="TextBox 23">
              <a:extLst>
                <a:ext uri="{FF2B5EF4-FFF2-40B4-BE49-F238E27FC236}">
                  <a16:creationId xmlns:a16="http://schemas.microsoft.com/office/drawing/2014/main" id="{46AD3137-90E4-48B0-8685-10174628C87E}"/>
                </a:ext>
              </a:extLst>
            </p:cNvPr>
            <p:cNvSpPr txBox="1"/>
            <p:nvPr/>
          </p:nvSpPr>
          <p:spPr>
            <a:xfrm>
              <a:off x="6664199" y="5942557"/>
              <a:ext cx="1804320"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a:t>
              </a:r>
              <a:r>
                <a:rPr lang="en-US" sz="1400" b="0" dirty="0" err="1">
                  <a:solidFill>
                    <a:schemeClr val="bg1"/>
                  </a:solidFill>
                  <a:latin typeface="Segoe UI" panose="020B0502040204020203" pitchFamily="34" charset="0"/>
                  <a:cs typeface="Segoe UI" panose="020B0502040204020203" pitchFamily="34" charset="0"/>
                </a:rPr>
                <a:t>account_name</a:t>
              </a:r>
              <a:endParaRPr lang="en-US" sz="1400" b="0" dirty="0">
                <a:solidFill>
                  <a:schemeClr val="bg1"/>
                </a:solidFill>
                <a:latin typeface="Segoe UI" panose="020B0502040204020203" pitchFamily="34" charset="0"/>
                <a:cs typeface="Segoe UI" panose="020B0502040204020203" pitchFamily="34" charset="0"/>
              </a:endParaRPr>
            </a:p>
          </p:txBody>
        </p:sp>
        <p:grpSp>
          <p:nvGrpSpPr>
            <p:cNvPr id="28" name="Group 27">
              <a:extLst>
                <a:ext uri="{FF2B5EF4-FFF2-40B4-BE49-F238E27FC236}">
                  <a16:creationId xmlns:a16="http://schemas.microsoft.com/office/drawing/2014/main" id="{CF778DAD-3BBB-46CA-AD1B-806181CF5FB9}"/>
                </a:ext>
              </a:extLst>
            </p:cNvPr>
            <p:cNvGrpSpPr/>
            <p:nvPr/>
          </p:nvGrpSpPr>
          <p:grpSpPr>
            <a:xfrm>
              <a:off x="5859719" y="6013027"/>
              <a:ext cx="759236" cy="179695"/>
              <a:chOff x="5859719" y="2904344"/>
              <a:chExt cx="701613" cy="166057"/>
            </a:xfrm>
          </p:grpSpPr>
          <p:sp>
            <p:nvSpPr>
              <p:cNvPr id="25" name="Freeform 49">
                <a:extLst>
                  <a:ext uri="{FF2B5EF4-FFF2-40B4-BE49-F238E27FC236}">
                    <a16:creationId xmlns:a16="http://schemas.microsoft.com/office/drawing/2014/main" id="{FDC376C3-29A5-47B4-B702-01E7FA753DCE}"/>
                  </a:ext>
                </a:extLst>
              </p:cNvPr>
              <p:cNvSpPr>
                <a:spLocks noChangeArrowheads="1"/>
              </p:cNvSpPr>
              <p:nvPr/>
            </p:nvSpPr>
            <p:spPr bwMode="auto">
              <a:xfrm>
                <a:off x="5859719" y="2904857"/>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6" name="Freeform 79">
                <a:extLst>
                  <a:ext uri="{FF2B5EF4-FFF2-40B4-BE49-F238E27FC236}">
                    <a16:creationId xmlns:a16="http://schemas.microsoft.com/office/drawing/2014/main" id="{64C15DD4-5318-4D44-BAEF-F198C0BA2FFF}"/>
                  </a:ext>
                </a:extLst>
              </p:cNvPr>
              <p:cNvSpPr>
                <a:spLocks noChangeArrowheads="1"/>
              </p:cNvSpPr>
              <p:nvPr/>
            </p:nvSpPr>
            <p:spPr bwMode="auto">
              <a:xfrm>
                <a:off x="6125960" y="2904344"/>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7" name="Freeform 86">
                <a:extLst>
                  <a:ext uri="{FF2B5EF4-FFF2-40B4-BE49-F238E27FC236}">
                    <a16:creationId xmlns:a16="http://schemas.microsoft.com/office/drawing/2014/main" id="{8BF6C799-349C-488D-8CDD-4757EA31FDF7}"/>
                  </a:ext>
                </a:extLst>
              </p:cNvPr>
              <p:cNvSpPr>
                <a:spLocks noChangeArrowheads="1"/>
              </p:cNvSpPr>
              <p:nvPr/>
            </p:nvSpPr>
            <p:spPr bwMode="auto">
              <a:xfrm>
                <a:off x="6392200" y="2904344"/>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grpSp>
        <p:nvGrpSpPr>
          <p:cNvPr id="36" name="Group 35">
            <a:extLst>
              <a:ext uri="{FF2B5EF4-FFF2-40B4-BE49-F238E27FC236}">
                <a16:creationId xmlns:a16="http://schemas.microsoft.com/office/drawing/2014/main" id="{8EEB5A75-295F-4972-AD58-AFA271746BE1}"/>
              </a:ext>
            </a:extLst>
          </p:cNvPr>
          <p:cNvGrpSpPr/>
          <p:nvPr/>
        </p:nvGrpSpPr>
        <p:grpSpPr>
          <a:xfrm>
            <a:off x="5496156" y="3561388"/>
            <a:ext cx="4754672" cy="769441"/>
            <a:chOff x="5808552" y="2801432"/>
            <a:chExt cx="4754672" cy="769441"/>
          </a:xfrm>
        </p:grpSpPr>
        <p:sp>
          <p:nvSpPr>
            <p:cNvPr id="32" name="Rectangle 31">
              <a:extLst>
                <a:ext uri="{FF2B5EF4-FFF2-40B4-BE49-F238E27FC236}">
                  <a16:creationId xmlns:a16="http://schemas.microsoft.com/office/drawing/2014/main" id="{AFA8CDCA-4FFD-4E0E-A329-2EC8FE07E493}"/>
                </a:ext>
              </a:extLst>
            </p:cNvPr>
            <p:cNvSpPr/>
            <p:nvPr/>
          </p:nvSpPr>
          <p:spPr>
            <a:xfrm>
              <a:off x="5808552" y="2801432"/>
              <a:ext cx="1145892" cy="769441"/>
            </a:xfrm>
            <a:prstGeom prst="rect">
              <a:avLst/>
            </a:prstGeom>
          </p:spPr>
          <p:txBody>
            <a:bodyPr wrap="square">
              <a:spAutoFit/>
            </a:bodyPr>
            <a:lstStyle/>
            <a:p>
              <a:r>
                <a:rPr lang="en-US" sz="4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8</a:t>
              </a: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/10</a:t>
              </a:r>
              <a:endParaRPr lang="en-US" sz="28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sp>
          <p:nvSpPr>
            <p:cNvPr id="22" name="TextBox 21">
              <a:extLst>
                <a:ext uri="{FF2B5EF4-FFF2-40B4-BE49-F238E27FC236}">
                  <a16:creationId xmlns:a16="http://schemas.microsoft.com/office/drawing/2014/main" id="{B412EDFC-ACAD-4AE6-9E45-3963BB7C1B1E}"/>
                </a:ext>
              </a:extLst>
            </p:cNvPr>
            <p:cNvSpPr txBox="1"/>
            <p:nvPr/>
          </p:nvSpPr>
          <p:spPr>
            <a:xfrm>
              <a:off x="6766559" y="2842163"/>
              <a:ext cx="3796665"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bg1"/>
                </a:solidFill>
                <a:latin typeface="Segoe UI" panose="020B0502040204020203" pitchFamily="34" charset="0"/>
                <a:cs typeface="Segoe UI" panose="020B0502040204020203" pitchFamily="34" charset="0"/>
              </a:endParaRPr>
            </a:p>
          </p:txBody>
        </p:sp>
      </p:grpSp>
      <p:cxnSp>
        <p:nvCxnSpPr>
          <p:cNvPr id="35" name="Straight Connector 34">
            <a:extLst>
              <a:ext uri="{FF2B5EF4-FFF2-40B4-BE49-F238E27FC236}">
                <a16:creationId xmlns:a16="http://schemas.microsoft.com/office/drawing/2014/main" id="{37A821C1-F091-42E8-8AF4-03F71BECD53A}"/>
              </a:ext>
            </a:extLst>
          </p:cNvPr>
          <p:cNvCxnSpPr>
            <a:cxnSpLocks/>
          </p:cNvCxnSpPr>
          <p:nvPr/>
        </p:nvCxnSpPr>
        <p:spPr>
          <a:xfrm>
            <a:off x="5190380" y="3409950"/>
            <a:ext cx="942681"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854E4468-1B1C-4E9F-982A-1E28830757D6}"/>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34</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EC57D7F5-48B7-41E7-980A-0FA4D7D61B2C}"/>
              </a:ext>
            </a:extLst>
          </p:cNvPr>
          <p:cNvSpPr/>
          <p:nvPr/>
        </p:nvSpPr>
        <p:spPr>
          <a:xfrm>
            <a:off x="5496156" y="1605118"/>
            <a:ext cx="5590944" cy="1200329"/>
          </a:xfrm>
          <a:prstGeom prst="rect">
            <a:avLst/>
          </a:prstGeom>
        </p:spPr>
        <p:txBody>
          <a:bodyPr wrap="square">
            <a:spAutoFit/>
          </a:bodyPr>
          <a:lstStyle/>
          <a:p>
            <a:r>
              <a:rPr lang="en-US" sz="7200" dirty="0" err="1">
                <a:solidFill>
                  <a:schemeClr val="bg1"/>
                </a:solidFill>
                <a:latin typeface="Gilroy ExtraBold" panose="00000900000000000000" pitchFamily="50" charset="0"/>
                <a:cs typeface="Segoe UI" panose="020B0502040204020203" pitchFamily="34" charset="0"/>
              </a:rPr>
              <a:t>Marteen</a:t>
            </a:r>
            <a:r>
              <a:rPr lang="en-US" sz="7200" dirty="0">
                <a:solidFill>
                  <a:schemeClr val="bg1"/>
                </a:solidFill>
                <a:latin typeface="Gilroy ExtraBold" panose="00000900000000000000" pitchFamily="50" charset="0"/>
                <a:cs typeface="Segoe UI" panose="020B0502040204020203" pitchFamily="34" charset="0"/>
              </a:rPr>
              <a:t> D.</a:t>
            </a:r>
          </a:p>
        </p:txBody>
      </p:sp>
      <p:sp>
        <p:nvSpPr>
          <p:cNvPr id="31" name="Rectangle 30">
            <a:extLst>
              <a:ext uri="{FF2B5EF4-FFF2-40B4-BE49-F238E27FC236}">
                <a16:creationId xmlns:a16="http://schemas.microsoft.com/office/drawing/2014/main" id="{02C1ACCF-6E29-4872-B4BC-1CA2B6D19D42}"/>
              </a:ext>
            </a:extLst>
          </p:cNvPr>
          <p:cNvSpPr/>
          <p:nvPr/>
        </p:nvSpPr>
        <p:spPr>
          <a:xfrm>
            <a:off x="5496156" y="2710167"/>
            <a:ext cx="4054659" cy="400110"/>
          </a:xfrm>
          <a:prstGeom prst="rect">
            <a:avLst/>
          </a:prstGeom>
        </p:spPr>
        <p:txBody>
          <a:bodyPr wrap="square">
            <a:spAutoFit/>
          </a:bodyPr>
          <a:lstStyle/>
          <a:p>
            <a:r>
              <a:rPr lang="en-US" sz="2000" dirty="0">
                <a:solidFill>
                  <a:schemeClr val="bg1"/>
                </a:solidFill>
                <a:latin typeface="Gilroy Light" panose="00000400000000000000" charset="0"/>
                <a:cs typeface="Segoe UI" panose="020B0502040204020203" pitchFamily="34" charset="0"/>
              </a:rPr>
              <a:t>Professional Photographer</a:t>
            </a:r>
          </a:p>
        </p:txBody>
      </p:sp>
      <p:sp>
        <p:nvSpPr>
          <p:cNvPr id="3" name="Picture Placeholder 2">
            <a:extLst>
              <a:ext uri="{FF2B5EF4-FFF2-40B4-BE49-F238E27FC236}">
                <a16:creationId xmlns:a16="http://schemas.microsoft.com/office/drawing/2014/main" id="{3E4FC477-5807-472C-82BB-6F642FFD1B51}"/>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5FE4E737-FC3B-4177-998E-682A460D2CAD}"/>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40C1CF2D-91EF-48AE-88EA-95C8BE2F5FD6}"/>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DFB0278D-ACAD-4571-9226-B9B5D5ED202B}"/>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A2FEE295-790B-4E0E-B13C-97B7FFF71FBA}"/>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A3F9AB7B-6A26-40DA-930B-3EB8280DDE15}"/>
              </a:ext>
            </a:extLst>
          </p:cNvPr>
          <p:cNvSpPr>
            <a:spLocks noGrp="1"/>
          </p:cNvSpPr>
          <p:nvPr>
            <p:ph type="pic" sz="quarter" idx="16"/>
          </p:nvPr>
        </p:nvSpPr>
        <p:spPr/>
      </p:sp>
      <p:grpSp>
        <p:nvGrpSpPr>
          <p:cNvPr id="86" name="Group 85">
            <a:extLst>
              <a:ext uri="{FF2B5EF4-FFF2-40B4-BE49-F238E27FC236}">
                <a16:creationId xmlns:a16="http://schemas.microsoft.com/office/drawing/2014/main" id="{DE10D98E-F0DF-4C9A-BA9F-B113DD0BB117}"/>
              </a:ext>
            </a:extLst>
          </p:cNvPr>
          <p:cNvGrpSpPr/>
          <p:nvPr/>
        </p:nvGrpSpPr>
        <p:grpSpPr>
          <a:xfrm>
            <a:off x="1586840" y="1717325"/>
            <a:ext cx="686150" cy="686150"/>
            <a:chOff x="1678513" y="2069925"/>
            <a:chExt cx="686150" cy="686150"/>
          </a:xfrm>
        </p:grpSpPr>
        <p:sp>
          <p:nvSpPr>
            <p:cNvPr id="80" name="Oval 79">
              <a:extLst>
                <a:ext uri="{FF2B5EF4-FFF2-40B4-BE49-F238E27FC236}">
                  <a16:creationId xmlns:a16="http://schemas.microsoft.com/office/drawing/2014/main" id="{912DA996-3D94-4DB6-80F9-76D6BFABF896}"/>
                </a:ext>
              </a:extLst>
            </p:cNvPr>
            <p:cNvSpPr/>
            <p:nvPr/>
          </p:nvSpPr>
          <p:spPr>
            <a:xfrm>
              <a:off x="1678513" y="20699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81" name="Group 80">
              <a:extLst>
                <a:ext uri="{FF2B5EF4-FFF2-40B4-BE49-F238E27FC236}">
                  <a16:creationId xmlns:a16="http://schemas.microsoft.com/office/drawing/2014/main" id="{0DE61BE5-BB0A-4729-8ADF-D72C66C2A7B1}"/>
                </a:ext>
              </a:extLst>
            </p:cNvPr>
            <p:cNvGrpSpPr/>
            <p:nvPr/>
          </p:nvGrpSpPr>
          <p:grpSpPr>
            <a:xfrm>
              <a:off x="1852310" y="2243722"/>
              <a:ext cx="338556" cy="338556"/>
              <a:chOff x="5559148" y="5376719"/>
              <a:chExt cx="300790" cy="300790"/>
            </a:xfrm>
            <a:solidFill>
              <a:schemeClr val="tx1">
                <a:lumMod val="50000"/>
                <a:lumOff val="50000"/>
              </a:schemeClr>
            </a:solidFill>
          </p:grpSpPr>
          <p:sp>
            <p:nvSpPr>
              <p:cNvPr id="82" name="Freeform 426">
                <a:extLst>
                  <a:ext uri="{FF2B5EF4-FFF2-40B4-BE49-F238E27FC236}">
                    <a16:creationId xmlns:a16="http://schemas.microsoft.com/office/drawing/2014/main" id="{C25566EF-E4F9-4B79-A759-8F538658B326}"/>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7">
                <a:extLst>
                  <a:ext uri="{FF2B5EF4-FFF2-40B4-BE49-F238E27FC236}">
                    <a16:creationId xmlns:a16="http://schemas.microsoft.com/office/drawing/2014/main" id="{76C336FD-5DF8-4B4D-9142-C88B8002A1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28">
                <a:extLst>
                  <a:ext uri="{FF2B5EF4-FFF2-40B4-BE49-F238E27FC236}">
                    <a16:creationId xmlns:a16="http://schemas.microsoft.com/office/drawing/2014/main" id="{8EDAC1D3-BA07-472E-A124-1A79F8487E94}"/>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29">
                <a:extLst>
                  <a:ext uri="{FF2B5EF4-FFF2-40B4-BE49-F238E27FC236}">
                    <a16:creationId xmlns:a16="http://schemas.microsoft.com/office/drawing/2014/main" id="{7CB69FF7-0AAE-4911-8363-AFF1EA1BE42E}"/>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468811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14:presetBounceEnd="67000">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14:bounceEnd="67000">
                                          <p:cBhvr additive="base">
                                            <p:cTn id="23"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14:presetBounceEnd="67000">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14:bounceEnd="67000">
                                          <p:cBhvr additive="base">
                                            <p:cTn id="27"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1000" fill="hold"/>
                                            <p:tgtEl>
                                              <p:spTgt spid="30"/>
                                            </p:tgtEl>
                                            <p:attrNameLst>
                                              <p:attrName>ppt_x</p:attrName>
                                            </p:attrNameLst>
                                          </p:cBhvr>
                                          <p:tavLst>
                                            <p:tav tm="0">
                                              <p:val>
                                                <p:strVal val="#ppt_x"/>
                                              </p:val>
                                            </p:tav>
                                            <p:tav tm="100000">
                                              <p:val>
                                                <p:strVal val="#ppt_x"/>
                                              </p:val>
                                            </p:tav>
                                          </p:tavLst>
                                        </p:anim>
                                        <p:anim calcmode="lin" valueType="num">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ppt_x"/>
                                              </p:val>
                                            </p:tav>
                                            <p:tav tm="100000">
                                              <p:val>
                                                <p:strVal val="#ppt_x"/>
                                              </p:val>
                                            </p:tav>
                                          </p:tavLst>
                                        </p:anim>
                                        <p:anim calcmode="lin" valueType="num">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AD7F5258-C1E1-449A-B160-BCB6F3AC3F9F}"/>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6" name="Freeform: Shape 35">
            <a:extLst>
              <a:ext uri="{FF2B5EF4-FFF2-40B4-BE49-F238E27FC236}">
                <a16:creationId xmlns:a16="http://schemas.microsoft.com/office/drawing/2014/main" id="{CD17DD7B-1440-48C5-A7AA-637B302DE31F}"/>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7" name="Freeform: Shape 36">
            <a:extLst>
              <a:ext uri="{FF2B5EF4-FFF2-40B4-BE49-F238E27FC236}">
                <a16:creationId xmlns:a16="http://schemas.microsoft.com/office/drawing/2014/main" id="{852C0EB6-CB66-4B55-8E2C-8F9C2279B1B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 name="Rectangle: Rounded Corners 7">
            <a:extLst>
              <a:ext uri="{FF2B5EF4-FFF2-40B4-BE49-F238E27FC236}">
                <a16:creationId xmlns:a16="http://schemas.microsoft.com/office/drawing/2014/main" id="{F445C2B5-4F71-4664-A3ED-8E51BF2C0149}"/>
              </a:ext>
            </a:extLst>
          </p:cNvPr>
          <p:cNvSpPr/>
          <p:nvPr/>
        </p:nvSpPr>
        <p:spPr>
          <a:xfrm>
            <a:off x="696686" y="573136"/>
            <a:ext cx="10798628" cy="5711728"/>
          </a:xfrm>
          <a:prstGeom prst="roundRect">
            <a:avLst>
              <a:gd name="adj" fmla="val 971"/>
            </a:avLst>
          </a:prstGeom>
          <a:solidFill>
            <a:schemeClr val="bg1"/>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FE3BD93-5730-4474-B2C4-D5C4205E78D3}"/>
              </a:ext>
            </a:extLst>
          </p:cNvPr>
          <p:cNvSpPr/>
          <p:nvPr/>
        </p:nvSpPr>
        <p:spPr>
          <a:xfrm rot="16200000">
            <a:off x="743089" y="3199436"/>
            <a:ext cx="428753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Gallery</a:t>
            </a:r>
          </a:p>
        </p:txBody>
      </p:sp>
      <p:sp>
        <p:nvSpPr>
          <p:cNvPr id="11" name="Rectangle 10">
            <a:extLst>
              <a:ext uri="{FF2B5EF4-FFF2-40B4-BE49-F238E27FC236}">
                <a16:creationId xmlns:a16="http://schemas.microsoft.com/office/drawing/2014/main" id="{B290FD14-9319-4DA3-A91D-834B633EECFF}"/>
              </a:ext>
            </a:extLst>
          </p:cNvPr>
          <p:cNvSpPr/>
          <p:nvPr/>
        </p:nvSpPr>
        <p:spPr>
          <a:xfrm rot="16200000">
            <a:off x="83714" y="2263843"/>
            <a:ext cx="370164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Image</a:t>
            </a:r>
          </a:p>
        </p:txBody>
      </p:sp>
      <p:sp>
        <p:nvSpPr>
          <p:cNvPr id="18" name="Rectangle: Rounded Corners 17">
            <a:extLst>
              <a:ext uri="{FF2B5EF4-FFF2-40B4-BE49-F238E27FC236}">
                <a16:creationId xmlns:a16="http://schemas.microsoft.com/office/drawing/2014/main" id="{8DE4EA9E-7AF4-49FC-98FF-85951432CE94}"/>
              </a:ext>
            </a:extLst>
          </p:cNvPr>
          <p:cNvSpPr/>
          <p:nvPr/>
        </p:nvSpPr>
        <p:spPr>
          <a:xfrm>
            <a:off x="6274302" y="1189006"/>
            <a:ext cx="2209992"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19" name="Rectangle: Rounded Corners 18">
            <a:extLst>
              <a:ext uri="{FF2B5EF4-FFF2-40B4-BE49-F238E27FC236}">
                <a16:creationId xmlns:a16="http://schemas.microsoft.com/office/drawing/2014/main" id="{F658DDC3-14BE-4D38-88CB-5A4494E7CF7B}"/>
              </a:ext>
            </a:extLst>
          </p:cNvPr>
          <p:cNvSpPr/>
          <p:nvPr/>
        </p:nvSpPr>
        <p:spPr>
          <a:xfrm>
            <a:off x="8598359" y="1189006"/>
            <a:ext cx="2209992"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0" name="Rectangle: Rounded Corners 19">
            <a:extLst>
              <a:ext uri="{FF2B5EF4-FFF2-40B4-BE49-F238E27FC236}">
                <a16:creationId xmlns:a16="http://schemas.microsoft.com/office/drawing/2014/main" id="{ED6E0C6B-340A-48B0-9023-A2E2772D5702}"/>
              </a:ext>
            </a:extLst>
          </p:cNvPr>
          <p:cNvSpPr/>
          <p:nvPr/>
        </p:nvSpPr>
        <p:spPr>
          <a:xfrm>
            <a:off x="3950311" y="1189006"/>
            <a:ext cx="2203714"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1" name="Rectangle: Rounded Corners 20">
            <a:extLst>
              <a:ext uri="{FF2B5EF4-FFF2-40B4-BE49-F238E27FC236}">
                <a16:creationId xmlns:a16="http://schemas.microsoft.com/office/drawing/2014/main" id="{D69CDC6B-0BA7-4427-9F8B-BCFAC3514272}"/>
              </a:ext>
            </a:extLst>
          </p:cNvPr>
          <p:cNvSpPr/>
          <p:nvPr/>
        </p:nvSpPr>
        <p:spPr>
          <a:xfrm>
            <a:off x="6274302" y="3702046"/>
            <a:ext cx="2209992"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2" name="Rectangle: Rounded Corners 21">
            <a:extLst>
              <a:ext uri="{FF2B5EF4-FFF2-40B4-BE49-F238E27FC236}">
                <a16:creationId xmlns:a16="http://schemas.microsoft.com/office/drawing/2014/main" id="{A2498953-FADC-4237-804F-47DE0C4AEEBF}"/>
              </a:ext>
            </a:extLst>
          </p:cNvPr>
          <p:cNvSpPr/>
          <p:nvPr/>
        </p:nvSpPr>
        <p:spPr>
          <a:xfrm>
            <a:off x="8600135" y="3702046"/>
            <a:ext cx="2204450"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3" name="Rectangle: Rounded Corners 22">
            <a:extLst>
              <a:ext uri="{FF2B5EF4-FFF2-40B4-BE49-F238E27FC236}">
                <a16:creationId xmlns:a16="http://schemas.microsoft.com/office/drawing/2014/main" id="{64E33971-D633-4395-9ED7-CC499589A734}"/>
              </a:ext>
            </a:extLst>
          </p:cNvPr>
          <p:cNvSpPr/>
          <p:nvPr/>
        </p:nvSpPr>
        <p:spPr>
          <a:xfrm>
            <a:off x="3950312" y="3702046"/>
            <a:ext cx="2203714" cy="2030443"/>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4" name="TextBox 23">
            <a:extLst>
              <a:ext uri="{FF2B5EF4-FFF2-40B4-BE49-F238E27FC236}">
                <a16:creationId xmlns:a16="http://schemas.microsoft.com/office/drawing/2014/main" id="{62358578-3EDA-486B-95CB-3A3AAE9338A2}"/>
              </a:ext>
            </a:extLst>
          </p:cNvPr>
          <p:cNvSpPr txBox="1"/>
          <p:nvPr/>
        </p:nvSpPr>
        <p:spPr>
          <a:xfrm>
            <a:off x="6376348" y="274626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25" name="TextBox 24">
            <a:extLst>
              <a:ext uri="{FF2B5EF4-FFF2-40B4-BE49-F238E27FC236}">
                <a16:creationId xmlns:a16="http://schemas.microsoft.com/office/drawing/2014/main" id="{1B741960-3424-40B3-AB47-678D9970A1CA}"/>
              </a:ext>
            </a:extLst>
          </p:cNvPr>
          <p:cNvSpPr txBox="1"/>
          <p:nvPr/>
        </p:nvSpPr>
        <p:spPr>
          <a:xfrm>
            <a:off x="8697665" y="274626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26" name="TextBox 25">
            <a:extLst>
              <a:ext uri="{FF2B5EF4-FFF2-40B4-BE49-F238E27FC236}">
                <a16:creationId xmlns:a16="http://schemas.microsoft.com/office/drawing/2014/main" id="{FF95590A-D675-4D7A-9A61-656474D18C8D}"/>
              </a:ext>
            </a:extLst>
          </p:cNvPr>
          <p:cNvSpPr txBox="1"/>
          <p:nvPr/>
        </p:nvSpPr>
        <p:spPr>
          <a:xfrm>
            <a:off x="4055031" y="274626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27" name="TextBox 26">
            <a:extLst>
              <a:ext uri="{FF2B5EF4-FFF2-40B4-BE49-F238E27FC236}">
                <a16:creationId xmlns:a16="http://schemas.microsoft.com/office/drawing/2014/main" id="{3B4D23CE-AB78-489F-A952-44960139F928}"/>
              </a:ext>
            </a:extLst>
          </p:cNvPr>
          <p:cNvSpPr txBox="1"/>
          <p:nvPr/>
        </p:nvSpPr>
        <p:spPr>
          <a:xfrm>
            <a:off x="6376348" y="525930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28" name="TextBox 27">
            <a:extLst>
              <a:ext uri="{FF2B5EF4-FFF2-40B4-BE49-F238E27FC236}">
                <a16:creationId xmlns:a16="http://schemas.microsoft.com/office/drawing/2014/main" id="{A1AF9540-FA0B-4D70-BB92-F7FF59EAD0AA}"/>
              </a:ext>
            </a:extLst>
          </p:cNvPr>
          <p:cNvSpPr txBox="1"/>
          <p:nvPr/>
        </p:nvSpPr>
        <p:spPr>
          <a:xfrm>
            <a:off x="8697665" y="525930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29" name="TextBox 28">
            <a:extLst>
              <a:ext uri="{FF2B5EF4-FFF2-40B4-BE49-F238E27FC236}">
                <a16:creationId xmlns:a16="http://schemas.microsoft.com/office/drawing/2014/main" id="{F8E6C845-ACF5-46B8-9EED-5B173D124E09}"/>
              </a:ext>
            </a:extLst>
          </p:cNvPr>
          <p:cNvSpPr txBox="1"/>
          <p:nvPr/>
        </p:nvSpPr>
        <p:spPr>
          <a:xfrm>
            <a:off x="4055031" y="5259300"/>
            <a:ext cx="2022348" cy="338554"/>
          </a:xfrm>
          <a:prstGeom prst="rect">
            <a:avLst/>
          </a:prstGeom>
          <a:noFill/>
        </p:spPr>
        <p:txBody>
          <a:bodyPr wrap="square" rtlCol="0">
            <a:spAutoFit/>
          </a:bodyPr>
          <a:lstStyle/>
          <a:p>
            <a:r>
              <a:rPr lang="en-US" sz="1600" b="1" dirty="0">
                <a:solidFill>
                  <a:schemeClr val="tx1">
                    <a:lumMod val="75000"/>
                    <a:lumOff val="25000"/>
                  </a:schemeClr>
                </a:solidFill>
                <a:latin typeface="Gilroy ExtraBold" panose="00000900000000000000" pitchFamily="50" charset="0"/>
              </a:rPr>
              <a:t>Image title text</a:t>
            </a:r>
          </a:p>
        </p:txBody>
      </p:sp>
      <p:sp>
        <p:nvSpPr>
          <p:cNvPr id="3" name="Picture Placeholder 2">
            <a:extLst>
              <a:ext uri="{FF2B5EF4-FFF2-40B4-BE49-F238E27FC236}">
                <a16:creationId xmlns:a16="http://schemas.microsoft.com/office/drawing/2014/main" id="{8BCFE15E-4240-4364-B371-963FEDF9E2E8}"/>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216C37C0-4837-48C1-9F91-44E2DB7138E8}"/>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F918A260-65D0-4CAA-B91A-4B41C8EF014F}"/>
              </a:ext>
            </a:extLst>
          </p:cNvPr>
          <p:cNvSpPr>
            <a:spLocks noGrp="1"/>
          </p:cNvSpPr>
          <p:nvPr>
            <p:ph type="pic" sz="quarter" idx="12"/>
          </p:nvPr>
        </p:nvSpPr>
        <p:spPr/>
      </p:sp>
      <p:sp>
        <p:nvSpPr>
          <p:cNvPr id="30" name="Picture Placeholder 29">
            <a:extLst>
              <a:ext uri="{FF2B5EF4-FFF2-40B4-BE49-F238E27FC236}">
                <a16:creationId xmlns:a16="http://schemas.microsoft.com/office/drawing/2014/main" id="{4DAE740B-0041-4C8F-B406-96B58F8DB51C}"/>
              </a:ext>
            </a:extLst>
          </p:cNvPr>
          <p:cNvSpPr>
            <a:spLocks noGrp="1"/>
          </p:cNvSpPr>
          <p:nvPr>
            <p:ph type="pic" sz="quarter" idx="13"/>
          </p:nvPr>
        </p:nvSpPr>
        <p:spPr/>
      </p:sp>
      <p:sp>
        <p:nvSpPr>
          <p:cNvPr id="32" name="Picture Placeholder 31">
            <a:extLst>
              <a:ext uri="{FF2B5EF4-FFF2-40B4-BE49-F238E27FC236}">
                <a16:creationId xmlns:a16="http://schemas.microsoft.com/office/drawing/2014/main" id="{032CDB6B-93B9-4F17-B06F-68DAC448FB46}"/>
              </a:ext>
            </a:extLst>
          </p:cNvPr>
          <p:cNvSpPr>
            <a:spLocks noGrp="1"/>
          </p:cNvSpPr>
          <p:nvPr>
            <p:ph type="pic" sz="quarter" idx="14"/>
          </p:nvPr>
        </p:nvSpPr>
        <p:spPr/>
      </p:sp>
      <p:sp>
        <p:nvSpPr>
          <p:cNvPr id="34" name="Picture Placeholder 33">
            <a:extLst>
              <a:ext uri="{FF2B5EF4-FFF2-40B4-BE49-F238E27FC236}">
                <a16:creationId xmlns:a16="http://schemas.microsoft.com/office/drawing/2014/main" id="{055AEE54-D2B3-4C32-A5D3-9B6BB52BE71F}"/>
              </a:ext>
            </a:extLst>
          </p:cNvPr>
          <p:cNvSpPr>
            <a:spLocks noGrp="1"/>
          </p:cNvSpPr>
          <p:nvPr>
            <p:ph type="pic" sz="quarter" idx="15"/>
          </p:nvPr>
        </p:nvSpPr>
        <p:spPr/>
      </p:sp>
    </p:spTree>
    <p:extLst>
      <p:ext uri="{BB962C8B-B14F-4D97-AF65-F5344CB8AC3E}">
        <p14:creationId xmlns:p14="http://schemas.microsoft.com/office/powerpoint/2010/main" val="24462797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14:presetBounceEnd="67000">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14:bounceEnd="67000">
                                          <p:cBhvr additive="base">
                                            <p:cTn id="33" dur="1250" fill="hold"/>
                                            <p:tgtEl>
                                              <p:spTgt spid="11"/>
                                            </p:tgtEl>
                                            <p:attrNameLst>
                                              <p:attrName>ppt_x</p:attrName>
                                            </p:attrNameLst>
                                          </p:cBhvr>
                                          <p:tavLst>
                                            <p:tav tm="0">
                                              <p:val>
                                                <p:strVal val="0-#ppt_w/2"/>
                                              </p:val>
                                            </p:tav>
                                            <p:tav tm="100000">
                                              <p:val>
                                                <p:strVal val="#ppt_x"/>
                                              </p:val>
                                            </p:tav>
                                          </p:tavLst>
                                        </p:anim>
                                        <p:anim calcmode="lin" valueType="num" p14:bounceEnd="67000">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14:bounceEnd="67000">
                                          <p:cBhvr additive="base">
                                            <p:cTn id="37" dur="1250" fill="hold"/>
                                            <p:tgtEl>
                                              <p:spTgt spid="10"/>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1250" fill="hold"/>
                                            <p:tgtEl>
                                              <p:spTgt spid="11"/>
                                            </p:tgtEl>
                                            <p:attrNameLst>
                                              <p:attrName>ppt_x</p:attrName>
                                            </p:attrNameLst>
                                          </p:cBhvr>
                                          <p:tavLst>
                                            <p:tav tm="0">
                                              <p:val>
                                                <p:strVal val="0-#ppt_w/2"/>
                                              </p:val>
                                            </p:tav>
                                            <p:tav tm="100000">
                                              <p:val>
                                                <p:strVal val="#ppt_x"/>
                                              </p:val>
                                            </p:tav>
                                          </p:tavLst>
                                        </p:anim>
                                        <p:anim calcmode="lin" valueType="num">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1250" fill="hold"/>
                                            <p:tgtEl>
                                              <p:spTgt spid="10"/>
                                            </p:tgtEl>
                                            <p:attrNameLst>
                                              <p:attrName>ppt_x</p:attrName>
                                            </p:attrNameLst>
                                          </p:cBhvr>
                                          <p:tavLst>
                                            <p:tav tm="0">
                                              <p:val>
                                                <p:strVal val="0-#ppt_w/2"/>
                                              </p:val>
                                            </p:tav>
                                            <p:tav tm="100000">
                                              <p:val>
                                                <p:strVal val="#ppt_x"/>
                                              </p:val>
                                            </p:tav>
                                          </p:tavLst>
                                        </p:anim>
                                        <p:anim calcmode="lin" valueType="num">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Shape 37">
            <a:extLst>
              <a:ext uri="{FF2B5EF4-FFF2-40B4-BE49-F238E27FC236}">
                <a16:creationId xmlns:a16="http://schemas.microsoft.com/office/drawing/2014/main" id="{ACE7A3B7-A47B-4DC9-8DF5-EE71426214C4}"/>
              </a:ext>
            </a:extLst>
          </p:cNvPr>
          <p:cNvSpPr/>
          <p:nvPr/>
        </p:nvSpPr>
        <p:spPr>
          <a:xfrm rot="12697292">
            <a:off x="8635236" y="3846561"/>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31" name="Rectangle: Single Corner Rounded 30">
            <a:extLst>
              <a:ext uri="{FF2B5EF4-FFF2-40B4-BE49-F238E27FC236}">
                <a16:creationId xmlns:a16="http://schemas.microsoft.com/office/drawing/2014/main" id="{96817481-D948-4B7C-A136-55B6DDAF13BC}"/>
              </a:ext>
            </a:extLst>
          </p:cNvPr>
          <p:cNvSpPr/>
          <p:nvPr/>
        </p:nvSpPr>
        <p:spPr>
          <a:xfrm>
            <a:off x="0" y="4038008"/>
            <a:ext cx="3667125" cy="2819992"/>
          </a:xfrm>
          <a:prstGeom prst="round1Rect">
            <a:avLst>
              <a:gd name="adj" fmla="val 20952"/>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C97266D2-9650-4CB5-BE22-40AB020C3B5E}"/>
              </a:ext>
            </a:extLst>
          </p:cNvPr>
          <p:cNvGrpSpPr/>
          <p:nvPr/>
        </p:nvGrpSpPr>
        <p:grpSpPr>
          <a:xfrm>
            <a:off x="6705009" y="3476081"/>
            <a:ext cx="4496391" cy="1185046"/>
            <a:chOff x="6705009" y="3476081"/>
            <a:chExt cx="4496391" cy="1185046"/>
          </a:xfrm>
        </p:grpSpPr>
        <p:sp>
          <p:nvSpPr>
            <p:cNvPr id="27" name="TextBox 26">
              <a:extLst>
                <a:ext uri="{FF2B5EF4-FFF2-40B4-BE49-F238E27FC236}">
                  <a16:creationId xmlns:a16="http://schemas.microsoft.com/office/drawing/2014/main" id="{02DD525A-A288-42BD-84B9-6AD4DCDD690A}"/>
                </a:ext>
              </a:extLst>
            </p:cNvPr>
            <p:cNvSpPr txBox="1"/>
            <p:nvPr/>
          </p:nvSpPr>
          <p:spPr>
            <a:xfrm>
              <a:off x="6705009" y="3476081"/>
              <a:ext cx="4496391"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dirty="0"/>
                <a:t>Awesome memories!</a:t>
              </a:r>
            </a:p>
          </p:txBody>
        </p:sp>
        <p:sp>
          <p:nvSpPr>
            <p:cNvPr id="28" name="TextBox 27">
              <a:extLst>
                <a:ext uri="{FF2B5EF4-FFF2-40B4-BE49-F238E27FC236}">
                  <a16:creationId xmlns:a16="http://schemas.microsoft.com/office/drawing/2014/main" id="{E950E2A6-C63B-4DB9-9CC1-2833FD74177F}"/>
                </a:ext>
              </a:extLst>
            </p:cNvPr>
            <p:cNvSpPr txBox="1"/>
            <p:nvPr/>
          </p:nvSpPr>
          <p:spPr>
            <a:xfrm>
              <a:off x="6705009" y="4038008"/>
              <a:ext cx="44963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a:t>
              </a:r>
            </a:p>
          </p:txBody>
        </p:sp>
      </p:grpSp>
      <p:sp>
        <p:nvSpPr>
          <p:cNvPr id="29" name="Rectangle 28">
            <a:extLst>
              <a:ext uri="{FF2B5EF4-FFF2-40B4-BE49-F238E27FC236}">
                <a16:creationId xmlns:a16="http://schemas.microsoft.com/office/drawing/2014/main" id="{53A002EF-38B4-4E69-B2E4-89EB33F778B5}"/>
              </a:ext>
            </a:extLst>
          </p:cNvPr>
          <p:cNvSpPr/>
          <p:nvPr/>
        </p:nvSpPr>
        <p:spPr>
          <a:xfrm>
            <a:off x="1171361" y="1471875"/>
            <a:ext cx="4467440" cy="110235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Gallery</a:t>
            </a:r>
          </a:p>
        </p:txBody>
      </p:sp>
      <p:sp>
        <p:nvSpPr>
          <p:cNvPr id="30" name="Rectangle 29">
            <a:extLst>
              <a:ext uri="{FF2B5EF4-FFF2-40B4-BE49-F238E27FC236}">
                <a16:creationId xmlns:a16="http://schemas.microsoft.com/office/drawing/2014/main" id="{BC039617-FC8A-4ED5-A441-7AE4059C4F08}"/>
              </a:ext>
            </a:extLst>
          </p:cNvPr>
          <p:cNvSpPr/>
          <p:nvPr/>
        </p:nvSpPr>
        <p:spPr>
          <a:xfrm>
            <a:off x="1171360" y="999557"/>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Picture Placeholder 3">
            <a:extLst>
              <a:ext uri="{FF2B5EF4-FFF2-40B4-BE49-F238E27FC236}">
                <a16:creationId xmlns:a16="http://schemas.microsoft.com/office/drawing/2014/main" id="{4AB6DC77-055A-4F69-806D-837B456A4BA9}"/>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D1AF2AD8-3CA0-4138-A3BD-5EDFD75943DB}"/>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2A756F8C-08DF-4DF1-95B7-5A5914B47952}"/>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DD5CB88A-068D-4C4A-A200-C0AAF74D62EB}"/>
              </a:ext>
            </a:extLst>
          </p:cNvPr>
          <p:cNvSpPr>
            <a:spLocks noGrp="1"/>
          </p:cNvSpPr>
          <p:nvPr>
            <p:ph type="pic" sz="quarter" idx="16"/>
          </p:nvPr>
        </p:nvSpPr>
        <p:spPr/>
      </p:sp>
    </p:spTree>
    <p:extLst>
      <p:ext uri="{BB962C8B-B14F-4D97-AF65-F5344CB8AC3E}">
        <p14:creationId xmlns:p14="http://schemas.microsoft.com/office/powerpoint/2010/main" val="2073311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14:bounceEnd="67000">
                                          <p:cBhvr additive="base">
                                            <p:cTn id="12"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14:bounceEnd="67000">
                                          <p:cBhvr additive="base">
                                            <p:cTn id="16" dur="75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750" fill="hold"/>
                                            <p:tgtEl>
                                              <p:spTgt spid="29"/>
                                            </p:tgtEl>
                                            <p:attrNameLst>
                                              <p:attrName>ppt_x</p:attrName>
                                            </p:attrNameLst>
                                          </p:cBhvr>
                                          <p:tavLst>
                                            <p:tav tm="0">
                                              <p:val>
                                                <p:strVal val="#ppt_x"/>
                                              </p:val>
                                            </p:tav>
                                            <p:tav tm="100000">
                                              <p:val>
                                                <p:strVal val="#ppt_x"/>
                                              </p:val>
                                            </p:tav>
                                          </p:tavLst>
                                        </p:anim>
                                        <p:anim calcmode="lin" valueType="num">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750" fill="hold"/>
                                            <p:tgtEl>
                                              <p:spTgt spid="30"/>
                                            </p:tgtEl>
                                            <p:attrNameLst>
                                              <p:attrName>ppt_x</p:attrName>
                                            </p:attrNameLst>
                                          </p:cBhvr>
                                          <p:tavLst>
                                            <p:tav tm="0">
                                              <p:val>
                                                <p:strVal val="#ppt_x"/>
                                              </p:val>
                                            </p:tav>
                                            <p:tav tm="100000">
                                              <p:val>
                                                <p:strVal val="#ppt_x"/>
                                              </p:val>
                                            </p:tav>
                                          </p:tavLst>
                                        </p:anim>
                                        <p:anim calcmode="lin" valueType="num">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1B70894A-478C-419F-BFDB-6E3E3D009D6B}"/>
              </a:ext>
            </a:extLst>
          </p:cNvPr>
          <p:cNvSpPr/>
          <p:nvPr/>
        </p:nvSpPr>
        <p:spPr>
          <a:xfrm rot="10800000" flipH="1" flipV="1">
            <a:off x="3684571" y="1183296"/>
            <a:ext cx="5593320" cy="4354054"/>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89" name="Freeform: Shape 88">
            <a:extLst>
              <a:ext uri="{FF2B5EF4-FFF2-40B4-BE49-F238E27FC236}">
                <a16:creationId xmlns:a16="http://schemas.microsoft.com/office/drawing/2014/main" id="{CD3440A4-C2D3-4754-855B-CBF8B0CFFCAB}"/>
              </a:ext>
            </a:extLst>
          </p:cNvPr>
          <p:cNvSpPr/>
          <p:nvPr/>
        </p:nvSpPr>
        <p:spPr>
          <a:xfrm rot="10800000">
            <a:off x="2728116" y="1651724"/>
            <a:ext cx="5006170" cy="3896994"/>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3" name="Picture Placeholder 2">
            <a:extLst>
              <a:ext uri="{FF2B5EF4-FFF2-40B4-BE49-F238E27FC236}">
                <a16:creationId xmlns:a16="http://schemas.microsoft.com/office/drawing/2014/main" id="{BE60980C-A0B8-4635-A471-809465610FB1}"/>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31789F06-8584-4266-927F-D7C71C9CBF8A}"/>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4DFFC304-00F4-458C-9A43-A8E8FB085BF9}"/>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161F3F86-0AB2-4583-AD5C-5B1711FA8E6C}"/>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AE545BA3-8191-4CED-B3C4-6312A2ADA6B2}"/>
              </a:ext>
            </a:extLst>
          </p:cNvPr>
          <p:cNvSpPr>
            <a:spLocks noGrp="1"/>
          </p:cNvSpPr>
          <p:nvPr>
            <p:ph type="pic" sz="quarter" idx="18"/>
          </p:nvPr>
        </p:nvSpPr>
        <p:spPr/>
      </p:sp>
      <p:sp>
        <p:nvSpPr>
          <p:cNvPr id="13" name="Picture Placeholder 12">
            <a:extLst>
              <a:ext uri="{FF2B5EF4-FFF2-40B4-BE49-F238E27FC236}">
                <a16:creationId xmlns:a16="http://schemas.microsoft.com/office/drawing/2014/main" id="{01C11584-8E63-4528-AAA9-8C0DCBD028AC}"/>
              </a:ext>
            </a:extLst>
          </p:cNvPr>
          <p:cNvSpPr>
            <a:spLocks noGrp="1"/>
          </p:cNvSpPr>
          <p:nvPr>
            <p:ph type="pic" sz="quarter" idx="19"/>
          </p:nvPr>
        </p:nvSpPr>
        <p:spPr/>
      </p:sp>
      <p:sp>
        <p:nvSpPr>
          <p:cNvPr id="80" name="Rectangle 79">
            <a:extLst>
              <a:ext uri="{FF2B5EF4-FFF2-40B4-BE49-F238E27FC236}">
                <a16:creationId xmlns:a16="http://schemas.microsoft.com/office/drawing/2014/main" id="{D565D7D1-E511-490C-8064-96C17F3BE870}"/>
              </a:ext>
            </a:extLst>
          </p:cNvPr>
          <p:cNvSpPr/>
          <p:nvPr/>
        </p:nvSpPr>
        <p:spPr>
          <a:xfrm rot="20385070">
            <a:off x="4077648" y="2451701"/>
            <a:ext cx="5459895" cy="1446550"/>
          </a:xfrm>
          <a:prstGeom prst="rect">
            <a:avLst/>
          </a:prstGeom>
        </p:spPr>
        <p:txBody>
          <a:bodyPr wrap="square">
            <a:spAutoFit/>
          </a:bodyPr>
          <a:lstStyle/>
          <a:p>
            <a:r>
              <a:rPr lang="en-US" sz="88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portfolio</a:t>
            </a:r>
          </a:p>
        </p:txBody>
      </p:sp>
      <p:sp>
        <p:nvSpPr>
          <p:cNvPr id="79" name="Rectangle 78">
            <a:extLst>
              <a:ext uri="{FF2B5EF4-FFF2-40B4-BE49-F238E27FC236}">
                <a16:creationId xmlns:a16="http://schemas.microsoft.com/office/drawing/2014/main" id="{607C8D35-9F91-4867-B6B7-FC09CDBDD0B2}"/>
              </a:ext>
            </a:extLst>
          </p:cNvPr>
          <p:cNvSpPr/>
          <p:nvPr/>
        </p:nvSpPr>
        <p:spPr>
          <a:xfrm rot="20385070">
            <a:off x="3201831" y="2642732"/>
            <a:ext cx="2634524" cy="1446550"/>
          </a:xfrm>
          <a:prstGeom prst="rect">
            <a:avLst/>
          </a:prstGeom>
        </p:spPr>
        <p:txBody>
          <a:bodyPr wrap="square">
            <a:spAutoFit/>
          </a:bodyPr>
          <a:lstStyle/>
          <a:p>
            <a:r>
              <a:rPr lang="en-US" sz="88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the</a:t>
            </a:r>
          </a:p>
        </p:txBody>
      </p:sp>
      <p:sp>
        <p:nvSpPr>
          <p:cNvPr id="82" name="Rectangle: Rounded Corners 81">
            <a:extLst>
              <a:ext uri="{FF2B5EF4-FFF2-40B4-BE49-F238E27FC236}">
                <a16:creationId xmlns:a16="http://schemas.microsoft.com/office/drawing/2014/main" id="{83D72F62-974F-46FA-AED0-B4C52BE1BD68}"/>
              </a:ext>
            </a:extLst>
          </p:cNvPr>
          <p:cNvSpPr/>
          <p:nvPr/>
        </p:nvSpPr>
        <p:spPr>
          <a:xfrm>
            <a:off x="1847939" y="5572461"/>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3" name="Rectangle: Rounded Corners 82">
            <a:extLst>
              <a:ext uri="{FF2B5EF4-FFF2-40B4-BE49-F238E27FC236}">
                <a16:creationId xmlns:a16="http://schemas.microsoft.com/office/drawing/2014/main" id="{F0089BC3-934E-473C-8CE8-03EE517CDE08}"/>
              </a:ext>
            </a:extLst>
          </p:cNvPr>
          <p:cNvSpPr/>
          <p:nvPr/>
        </p:nvSpPr>
        <p:spPr>
          <a:xfrm>
            <a:off x="5242735" y="5572461"/>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4" name="Rectangle: Rounded Corners 83">
            <a:extLst>
              <a:ext uri="{FF2B5EF4-FFF2-40B4-BE49-F238E27FC236}">
                <a16:creationId xmlns:a16="http://schemas.microsoft.com/office/drawing/2014/main" id="{1A4FDF4F-1527-4C8A-83B3-6A57EAFCFF48}"/>
              </a:ext>
            </a:extLst>
          </p:cNvPr>
          <p:cNvSpPr/>
          <p:nvPr/>
        </p:nvSpPr>
        <p:spPr>
          <a:xfrm>
            <a:off x="8637530" y="5572461"/>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5" name="Rectangle: Rounded Corners 84">
            <a:extLst>
              <a:ext uri="{FF2B5EF4-FFF2-40B4-BE49-F238E27FC236}">
                <a16:creationId xmlns:a16="http://schemas.microsoft.com/office/drawing/2014/main" id="{70B8631F-C5A1-4E19-9F3B-55D8C39F02A8}"/>
              </a:ext>
            </a:extLst>
          </p:cNvPr>
          <p:cNvSpPr/>
          <p:nvPr/>
        </p:nvSpPr>
        <p:spPr>
          <a:xfrm>
            <a:off x="1847939" y="937120"/>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6" name="Rectangle: Rounded Corners 85">
            <a:extLst>
              <a:ext uri="{FF2B5EF4-FFF2-40B4-BE49-F238E27FC236}">
                <a16:creationId xmlns:a16="http://schemas.microsoft.com/office/drawing/2014/main" id="{29D46610-0C16-4F2F-BB05-A7D6F4BE083A}"/>
              </a:ext>
            </a:extLst>
          </p:cNvPr>
          <p:cNvSpPr/>
          <p:nvPr/>
        </p:nvSpPr>
        <p:spPr>
          <a:xfrm>
            <a:off x="5242735" y="937120"/>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7" name="Rectangle: Rounded Corners 86">
            <a:extLst>
              <a:ext uri="{FF2B5EF4-FFF2-40B4-BE49-F238E27FC236}">
                <a16:creationId xmlns:a16="http://schemas.microsoft.com/office/drawing/2014/main" id="{3F149BC2-C4AA-4FAF-A0E9-1676C3CB3511}"/>
              </a:ext>
            </a:extLst>
          </p:cNvPr>
          <p:cNvSpPr/>
          <p:nvPr/>
        </p:nvSpPr>
        <p:spPr>
          <a:xfrm>
            <a:off x="8637530" y="937120"/>
            <a:ext cx="1706530" cy="346886"/>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Image desc</a:t>
            </a:r>
          </a:p>
        </p:txBody>
      </p:sp>
    </p:spTree>
    <p:extLst>
      <p:ext uri="{BB962C8B-B14F-4D97-AF65-F5344CB8AC3E}">
        <p14:creationId xmlns:p14="http://schemas.microsoft.com/office/powerpoint/2010/main" val="275832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14:presetBounceEnd="67000">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14:bounceEnd="67000">
                                          <p:cBhvr additive="base">
                                            <p:cTn id="47" dur="100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14:presetBounceEnd="67000">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14:bounceEnd="67000">
                                          <p:cBhvr additive="base">
                                            <p:cTn id="51" dur="12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9" grpId="0" animBg="1"/>
          <p:bldP spid="89" grpId="1" animBg="1"/>
          <p:bldP spid="80" grpId="0"/>
          <p:bldP spid="79" grpId="0"/>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1000" fill="hold"/>
                                            <p:tgtEl>
                                              <p:spTgt spid="79"/>
                                            </p:tgtEl>
                                            <p:attrNameLst>
                                              <p:attrName>ppt_x</p:attrName>
                                            </p:attrNameLst>
                                          </p:cBhvr>
                                          <p:tavLst>
                                            <p:tav tm="0">
                                              <p:val>
                                                <p:strVal val="#ppt_x"/>
                                              </p:val>
                                            </p:tav>
                                            <p:tav tm="100000">
                                              <p:val>
                                                <p:strVal val="#ppt_x"/>
                                              </p:val>
                                            </p:tav>
                                          </p:tavLst>
                                        </p:anim>
                                        <p:anim calcmode="lin" valueType="num">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1250" fill="hold"/>
                                            <p:tgtEl>
                                              <p:spTgt spid="80"/>
                                            </p:tgtEl>
                                            <p:attrNameLst>
                                              <p:attrName>ppt_x</p:attrName>
                                            </p:attrNameLst>
                                          </p:cBhvr>
                                          <p:tavLst>
                                            <p:tav tm="0">
                                              <p:val>
                                                <p:strVal val="#ppt_x"/>
                                              </p:val>
                                            </p:tav>
                                            <p:tav tm="100000">
                                              <p:val>
                                                <p:strVal val="#ppt_x"/>
                                              </p:val>
                                            </p:tav>
                                          </p:tavLst>
                                        </p:anim>
                                        <p:anim calcmode="lin" valueType="num">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80" grpId="0"/>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EE2037-DAF4-4484-8FC3-B0507841BAE8}"/>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4" name="Rectangle 3">
            <a:extLst>
              <a:ext uri="{FF2B5EF4-FFF2-40B4-BE49-F238E27FC236}">
                <a16:creationId xmlns:a16="http://schemas.microsoft.com/office/drawing/2014/main" id="{C36CCCD3-6B05-4123-87A1-37B3DD46B69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4" name="Freeform: Shape 43">
            <a:extLst>
              <a:ext uri="{FF2B5EF4-FFF2-40B4-BE49-F238E27FC236}">
                <a16:creationId xmlns:a16="http://schemas.microsoft.com/office/drawing/2014/main" id="{FFEA7A13-FEC7-410F-B822-DE3FF0F4462E}"/>
              </a:ext>
            </a:extLst>
          </p:cNvPr>
          <p:cNvSpPr/>
          <p:nvPr/>
        </p:nvSpPr>
        <p:spPr>
          <a:xfrm>
            <a:off x="0" y="2398746"/>
            <a:ext cx="12192000" cy="4459254"/>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4" y="892518"/>
                  <a:pt x="7403327" y="949718"/>
                </a:cubicBezTo>
                <a:cubicBezTo>
                  <a:pt x="8935637" y="990339"/>
                  <a:pt x="10216586" y="595135"/>
                  <a:pt x="11610713" y="173764"/>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98CA1E5-94F6-40B1-9866-C5B1F46CABB0}"/>
              </a:ext>
            </a:extLst>
          </p:cNvPr>
          <p:cNvGrpSpPr/>
          <p:nvPr/>
        </p:nvGrpSpPr>
        <p:grpSpPr>
          <a:xfrm>
            <a:off x="4701873" y="4561866"/>
            <a:ext cx="2978753" cy="1342823"/>
            <a:chOff x="4701873" y="4587266"/>
            <a:chExt cx="2978753" cy="1342823"/>
          </a:xfrm>
        </p:grpSpPr>
        <p:sp>
          <p:nvSpPr>
            <p:cNvPr id="62" name="Rectangle 61">
              <a:extLst>
                <a:ext uri="{FF2B5EF4-FFF2-40B4-BE49-F238E27FC236}">
                  <a16:creationId xmlns:a16="http://schemas.microsoft.com/office/drawing/2014/main" id="{00D48BB1-3410-4305-A3E5-9AB2864A3234}"/>
                </a:ext>
              </a:extLst>
            </p:cNvPr>
            <p:cNvSpPr/>
            <p:nvPr/>
          </p:nvSpPr>
          <p:spPr>
            <a:xfrm>
              <a:off x="4701873"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3" name="Rectangle 62">
              <a:extLst>
                <a:ext uri="{FF2B5EF4-FFF2-40B4-BE49-F238E27FC236}">
                  <a16:creationId xmlns:a16="http://schemas.microsoft.com/office/drawing/2014/main" id="{2BDB3256-0B02-4B2B-BEE9-FB253160C185}"/>
                </a:ext>
              </a:extLst>
            </p:cNvPr>
            <p:cNvSpPr/>
            <p:nvPr/>
          </p:nvSpPr>
          <p:spPr>
            <a:xfrm>
              <a:off x="4701875"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 name="Picture Placeholder 5">
            <a:extLst>
              <a:ext uri="{FF2B5EF4-FFF2-40B4-BE49-F238E27FC236}">
                <a16:creationId xmlns:a16="http://schemas.microsoft.com/office/drawing/2014/main" id="{24FDB614-A639-4E4F-B051-FCDB1572BDC3}"/>
              </a:ext>
            </a:extLst>
          </p:cNvPr>
          <p:cNvSpPr>
            <a:spLocks noGrp="1"/>
          </p:cNvSpPr>
          <p:nvPr>
            <p:ph type="pic" sz="quarter" idx="11"/>
          </p:nvPr>
        </p:nvSpPr>
        <p:spPr/>
      </p:sp>
      <p:grpSp>
        <p:nvGrpSpPr>
          <p:cNvPr id="2" name="Group 1">
            <a:extLst>
              <a:ext uri="{FF2B5EF4-FFF2-40B4-BE49-F238E27FC236}">
                <a16:creationId xmlns:a16="http://schemas.microsoft.com/office/drawing/2014/main" id="{024B4F75-5E25-444D-8779-745A60627B0B}"/>
              </a:ext>
            </a:extLst>
          </p:cNvPr>
          <p:cNvGrpSpPr/>
          <p:nvPr/>
        </p:nvGrpSpPr>
        <p:grpSpPr>
          <a:xfrm>
            <a:off x="1394861" y="2446011"/>
            <a:ext cx="1488956" cy="1372333"/>
            <a:chOff x="1394861" y="2446011"/>
            <a:chExt cx="1488956" cy="1372333"/>
          </a:xfrm>
        </p:grpSpPr>
        <p:sp>
          <p:nvSpPr>
            <p:cNvPr id="48" name="Rectangle: Rounded Corners 47">
              <a:extLst>
                <a:ext uri="{FF2B5EF4-FFF2-40B4-BE49-F238E27FC236}">
                  <a16:creationId xmlns:a16="http://schemas.microsoft.com/office/drawing/2014/main" id="{5EFA182E-D9CD-4D58-B5FA-2C8F0DB3C426}"/>
                </a:ext>
              </a:extLst>
            </p:cNvPr>
            <p:cNvSpPr/>
            <p:nvPr/>
          </p:nvSpPr>
          <p:spPr>
            <a:xfrm>
              <a:off x="1394862" y="2446011"/>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49" name="Rectangle: Top Corners Rounded 48">
              <a:extLst>
                <a:ext uri="{FF2B5EF4-FFF2-40B4-BE49-F238E27FC236}">
                  <a16:creationId xmlns:a16="http://schemas.microsoft.com/office/drawing/2014/main" id="{FFCEF0A1-407C-4C92-9016-DBEC21644CA8}"/>
                </a:ext>
              </a:extLst>
            </p:cNvPr>
            <p:cNvSpPr/>
            <p:nvPr/>
          </p:nvSpPr>
          <p:spPr>
            <a:xfrm>
              <a:off x="1394861" y="341782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A706BC78-07CB-4889-A902-73E84E9DA2A5}"/>
                </a:ext>
              </a:extLst>
            </p:cNvPr>
            <p:cNvSpPr txBox="1"/>
            <p:nvPr/>
          </p:nvSpPr>
          <p:spPr>
            <a:xfrm>
              <a:off x="1409514" y="2508755"/>
              <a:ext cx="1459650" cy="923330"/>
            </a:xfrm>
            <a:prstGeom prst="rect">
              <a:avLst/>
            </a:prstGeom>
            <a:noFill/>
          </p:spPr>
          <p:txBody>
            <a:bodyPr wrap="square" rtlCol="0">
              <a:spAutoFit/>
            </a:bodyPr>
            <a:lstStyle/>
            <a:p>
              <a:pPr algn="ctr"/>
              <a:r>
                <a:rPr lang="en-US" sz="5400" dirty="0">
                  <a:solidFill>
                    <a:schemeClr val="tx1">
                      <a:lumMod val="75000"/>
                      <a:lumOff val="25000"/>
                    </a:schemeClr>
                  </a:solidFill>
                  <a:latin typeface="Gilroy ExtraBold" panose="00000900000000000000" pitchFamily="50" charset="0"/>
                </a:rPr>
                <a:t>30</a:t>
              </a:r>
            </a:p>
          </p:txBody>
        </p:sp>
        <p:sp>
          <p:nvSpPr>
            <p:cNvPr id="51" name="TextBox 50">
              <a:extLst>
                <a:ext uri="{FF2B5EF4-FFF2-40B4-BE49-F238E27FC236}">
                  <a16:creationId xmlns:a16="http://schemas.microsoft.com/office/drawing/2014/main" id="{F48CF11C-D985-4246-8EC0-97B16C6068F5}"/>
                </a:ext>
              </a:extLst>
            </p:cNvPr>
            <p:cNvSpPr txBox="1"/>
            <p:nvPr/>
          </p:nvSpPr>
          <p:spPr>
            <a:xfrm>
              <a:off x="1481075" y="3418234"/>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72" name="Group 71">
            <a:extLst>
              <a:ext uri="{FF2B5EF4-FFF2-40B4-BE49-F238E27FC236}">
                <a16:creationId xmlns:a16="http://schemas.microsoft.com/office/drawing/2014/main" id="{07073027-9EDC-4D27-B708-479A860AC23F}"/>
              </a:ext>
            </a:extLst>
          </p:cNvPr>
          <p:cNvGrpSpPr/>
          <p:nvPr/>
        </p:nvGrpSpPr>
        <p:grpSpPr>
          <a:xfrm>
            <a:off x="1297972" y="4561866"/>
            <a:ext cx="2978753" cy="1342823"/>
            <a:chOff x="1297972" y="4587266"/>
            <a:chExt cx="2978753" cy="1342823"/>
          </a:xfrm>
        </p:grpSpPr>
        <p:sp>
          <p:nvSpPr>
            <p:cNvPr id="54" name="Rectangle 53">
              <a:extLst>
                <a:ext uri="{FF2B5EF4-FFF2-40B4-BE49-F238E27FC236}">
                  <a16:creationId xmlns:a16="http://schemas.microsoft.com/office/drawing/2014/main" id="{183E7504-9A8A-4CA0-A7B3-6C0649DB1518}"/>
                </a:ext>
              </a:extLst>
            </p:cNvPr>
            <p:cNvSpPr/>
            <p:nvPr/>
          </p:nvSpPr>
          <p:spPr>
            <a:xfrm>
              <a:off x="1297972"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55" name="Rectangle 54">
              <a:extLst>
                <a:ext uri="{FF2B5EF4-FFF2-40B4-BE49-F238E27FC236}">
                  <a16:creationId xmlns:a16="http://schemas.microsoft.com/office/drawing/2014/main" id="{A695ABC8-2F78-46C3-9785-0AF7DB36CF50}"/>
                </a:ext>
              </a:extLst>
            </p:cNvPr>
            <p:cNvSpPr/>
            <p:nvPr/>
          </p:nvSpPr>
          <p:spPr>
            <a:xfrm>
              <a:off x="1297974"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grpSp>
        <p:nvGrpSpPr>
          <p:cNvPr id="74" name="Group 73">
            <a:extLst>
              <a:ext uri="{FF2B5EF4-FFF2-40B4-BE49-F238E27FC236}">
                <a16:creationId xmlns:a16="http://schemas.microsoft.com/office/drawing/2014/main" id="{3E3C8565-23B1-4C84-A4A3-D3705094E963}"/>
              </a:ext>
            </a:extLst>
          </p:cNvPr>
          <p:cNvGrpSpPr/>
          <p:nvPr/>
        </p:nvGrpSpPr>
        <p:grpSpPr>
          <a:xfrm>
            <a:off x="8105774" y="4561866"/>
            <a:ext cx="2978753" cy="1342823"/>
            <a:chOff x="8105774" y="4587266"/>
            <a:chExt cx="2978753" cy="1342823"/>
          </a:xfrm>
        </p:grpSpPr>
        <p:sp>
          <p:nvSpPr>
            <p:cNvPr id="65" name="Rectangle 64">
              <a:extLst>
                <a:ext uri="{FF2B5EF4-FFF2-40B4-BE49-F238E27FC236}">
                  <a16:creationId xmlns:a16="http://schemas.microsoft.com/office/drawing/2014/main" id="{B927E923-5E02-4EF3-9A23-1C577EDA53D3}"/>
                </a:ext>
              </a:extLst>
            </p:cNvPr>
            <p:cNvSpPr/>
            <p:nvPr/>
          </p:nvSpPr>
          <p:spPr>
            <a:xfrm>
              <a:off x="8105774"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6" name="Rectangle 65">
              <a:extLst>
                <a:ext uri="{FF2B5EF4-FFF2-40B4-BE49-F238E27FC236}">
                  <a16:creationId xmlns:a16="http://schemas.microsoft.com/office/drawing/2014/main" id="{CB304D61-C111-42B3-9F0A-0C91D268B516}"/>
                </a:ext>
              </a:extLst>
            </p:cNvPr>
            <p:cNvSpPr/>
            <p:nvPr/>
          </p:nvSpPr>
          <p:spPr>
            <a:xfrm>
              <a:off x="8105776"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7" name="Arrow: Chevron 66">
            <a:extLst>
              <a:ext uri="{FF2B5EF4-FFF2-40B4-BE49-F238E27FC236}">
                <a16:creationId xmlns:a16="http://schemas.microsoft.com/office/drawing/2014/main" id="{232F3FA3-11E5-4BB9-AB70-FC22AD21C69C}"/>
              </a:ext>
            </a:extLst>
          </p:cNvPr>
          <p:cNvSpPr/>
          <p:nvPr/>
        </p:nvSpPr>
        <p:spPr>
          <a:xfrm>
            <a:off x="4301973" y="4561866"/>
            <a:ext cx="181128" cy="1303674"/>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0" name="Arrow: Chevron 69">
            <a:extLst>
              <a:ext uri="{FF2B5EF4-FFF2-40B4-BE49-F238E27FC236}">
                <a16:creationId xmlns:a16="http://schemas.microsoft.com/office/drawing/2014/main" id="{4577E627-AA68-4AFF-9496-4AEC52FB434F}"/>
              </a:ext>
            </a:extLst>
          </p:cNvPr>
          <p:cNvSpPr/>
          <p:nvPr/>
        </p:nvSpPr>
        <p:spPr>
          <a:xfrm>
            <a:off x="7705876" y="4561866"/>
            <a:ext cx="181128" cy="1303674"/>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421350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6F00FE1-DB27-4917-AB57-3FFC7229A41B}"/>
              </a:ext>
            </a:extLst>
          </p:cNvPr>
          <p:cNvGrpSpPr/>
          <p:nvPr/>
        </p:nvGrpSpPr>
        <p:grpSpPr>
          <a:xfrm>
            <a:off x="1423436" y="2650071"/>
            <a:ext cx="1488956" cy="1372333"/>
            <a:chOff x="1423436" y="2650071"/>
            <a:chExt cx="1488956" cy="1372333"/>
          </a:xfrm>
        </p:grpSpPr>
        <p:sp>
          <p:nvSpPr>
            <p:cNvPr id="2" name="Rectangle: Rounded Corners 1">
              <a:extLst>
                <a:ext uri="{FF2B5EF4-FFF2-40B4-BE49-F238E27FC236}">
                  <a16:creationId xmlns:a16="http://schemas.microsoft.com/office/drawing/2014/main" id="{CB635FDD-12F8-44CE-987A-5BEAAB28D1D1}"/>
                </a:ext>
              </a:extLst>
            </p:cNvPr>
            <p:cNvSpPr/>
            <p:nvPr/>
          </p:nvSpPr>
          <p:spPr>
            <a:xfrm>
              <a:off x="1423437" y="2650071"/>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8" name="Rectangle: Top Corners Rounded 7">
              <a:extLst>
                <a:ext uri="{FF2B5EF4-FFF2-40B4-BE49-F238E27FC236}">
                  <a16:creationId xmlns:a16="http://schemas.microsoft.com/office/drawing/2014/main" id="{AE219DC9-35A4-4B26-8932-73BA500B6C3D}"/>
                </a:ext>
              </a:extLst>
            </p:cNvPr>
            <p:cNvSpPr/>
            <p:nvPr/>
          </p:nvSpPr>
          <p:spPr>
            <a:xfrm>
              <a:off x="1423436" y="362188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BCCF2E65-4869-4469-9F55-312D52C94D50}"/>
                </a:ext>
              </a:extLst>
            </p:cNvPr>
            <p:cNvSpPr txBox="1"/>
            <p:nvPr/>
          </p:nvSpPr>
          <p:spPr>
            <a:xfrm>
              <a:off x="1438089" y="2712815"/>
              <a:ext cx="1459650" cy="923330"/>
            </a:xfrm>
            <a:prstGeom prst="rect">
              <a:avLst/>
            </a:prstGeom>
            <a:noFill/>
          </p:spPr>
          <p:txBody>
            <a:bodyPr wrap="square" rtlCol="0">
              <a:spAutoFit/>
            </a:bodyPr>
            <a:lstStyle/>
            <a:p>
              <a:pPr algn="ctr"/>
              <a:r>
                <a:rPr lang="en-US" sz="5400" dirty="0">
                  <a:solidFill>
                    <a:schemeClr val="tx1">
                      <a:lumMod val="75000"/>
                      <a:lumOff val="25000"/>
                    </a:schemeClr>
                  </a:solidFill>
                  <a:latin typeface="Gilroy ExtraBold" panose="00000900000000000000" pitchFamily="50" charset="0"/>
                </a:rPr>
                <a:t>22</a:t>
              </a:r>
            </a:p>
          </p:txBody>
        </p:sp>
        <p:sp>
          <p:nvSpPr>
            <p:cNvPr id="7" name="TextBox 6">
              <a:extLst>
                <a:ext uri="{FF2B5EF4-FFF2-40B4-BE49-F238E27FC236}">
                  <a16:creationId xmlns:a16="http://schemas.microsoft.com/office/drawing/2014/main" id="{040D0666-106F-473B-B519-454531502333}"/>
                </a:ext>
              </a:extLst>
            </p:cNvPr>
            <p:cNvSpPr txBox="1"/>
            <p:nvPr/>
          </p:nvSpPr>
          <p:spPr>
            <a:xfrm>
              <a:off x="1509650" y="3622294"/>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11" name="Group 10">
            <a:extLst>
              <a:ext uri="{FF2B5EF4-FFF2-40B4-BE49-F238E27FC236}">
                <a16:creationId xmlns:a16="http://schemas.microsoft.com/office/drawing/2014/main" id="{D6523BC0-B742-4280-A899-718B3BBB6B3D}"/>
              </a:ext>
            </a:extLst>
          </p:cNvPr>
          <p:cNvGrpSpPr/>
          <p:nvPr/>
        </p:nvGrpSpPr>
        <p:grpSpPr>
          <a:xfrm>
            <a:off x="3188845" y="2901160"/>
            <a:ext cx="6530518" cy="869704"/>
            <a:chOff x="3302457" y="2867073"/>
            <a:chExt cx="6530518" cy="869704"/>
          </a:xfrm>
        </p:grpSpPr>
        <p:sp>
          <p:nvSpPr>
            <p:cNvPr id="9" name="TextBox 8">
              <a:extLst>
                <a:ext uri="{FF2B5EF4-FFF2-40B4-BE49-F238E27FC236}">
                  <a16:creationId xmlns:a16="http://schemas.microsoft.com/office/drawing/2014/main" id="{E694F823-4CDD-4B5C-B85C-152FB670108B}"/>
                </a:ext>
              </a:extLst>
            </p:cNvPr>
            <p:cNvSpPr txBox="1"/>
            <p:nvPr/>
          </p:nvSpPr>
          <p:spPr>
            <a:xfrm>
              <a:off x="3302457" y="2867073"/>
              <a:ext cx="6530518"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Quickly benchmark magnetic e-services</a:t>
              </a:r>
              <a:endParaRPr lang="en-US" dirty="0"/>
            </a:p>
          </p:txBody>
        </p:sp>
        <p:sp>
          <p:nvSpPr>
            <p:cNvPr id="10" name="TextBox 9">
              <a:extLst>
                <a:ext uri="{FF2B5EF4-FFF2-40B4-BE49-F238E27FC236}">
                  <a16:creationId xmlns:a16="http://schemas.microsoft.com/office/drawing/2014/main" id="{79DBFF74-010D-43F6-A264-F3C2615D405B}"/>
                </a:ext>
              </a:extLst>
            </p:cNvPr>
            <p:cNvSpPr txBox="1"/>
            <p:nvPr/>
          </p:nvSpPr>
          <p:spPr>
            <a:xfrm>
              <a:off x="3302457" y="3429000"/>
              <a:ext cx="6530518"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12" name="Group 11">
            <a:extLst>
              <a:ext uri="{FF2B5EF4-FFF2-40B4-BE49-F238E27FC236}">
                <a16:creationId xmlns:a16="http://schemas.microsoft.com/office/drawing/2014/main" id="{C12250F9-5515-442A-A05C-A8F510DBB150}"/>
              </a:ext>
            </a:extLst>
          </p:cNvPr>
          <p:cNvGrpSpPr/>
          <p:nvPr/>
        </p:nvGrpSpPr>
        <p:grpSpPr>
          <a:xfrm rot="20700000">
            <a:off x="9518970" y="2650071"/>
            <a:ext cx="1721476" cy="1371882"/>
            <a:chOff x="1305991" y="3947920"/>
            <a:chExt cx="2522448" cy="2010194"/>
          </a:xfrm>
        </p:grpSpPr>
        <p:sp>
          <p:nvSpPr>
            <p:cNvPr id="13" name="Oval 12">
              <a:extLst>
                <a:ext uri="{FF2B5EF4-FFF2-40B4-BE49-F238E27FC236}">
                  <a16:creationId xmlns:a16="http://schemas.microsoft.com/office/drawing/2014/main" id="{78CD7252-7132-48C6-AD63-ECEBDA7D8713}"/>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 name="Rectangle 13">
              <a:extLst>
                <a:ext uri="{FF2B5EF4-FFF2-40B4-BE49-F238E27FC236}">
                  <a16:creationId xmlns:a16="http://schemas.microsoft.com/office/drawing/2014/main" id="{A5BD7439-C309-4CF3-80E6-F0DB88FCFCA8}"/>
                </a:ext>
              </a:extLst>
            </p:cNvPr>
            <p:cNvSpPr/>
            <p:nvPr/>
          </p:nvSpPr>
          <p:spPr>
            <a:xfrm>
              <a:off x="1305991" y="4569685"/>
              <a:ext cx="2522448" cy="766665"/>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J. Doe</a:t>
              </a:r>
            </a:p>
          </p:txBody>
        </p:sp>
      </p:grpSp>
      <p:grpSp>
        <p:nvGrpSpPr>
          <p:cNvPr id="4" name="Group 3">
            <a:extLst>
              <a:ext uri="{FF2B5EF4-FFF2-40B4-BE49-F238E27FC236}">
                <a16:creationId xmlns:a16="http://schemas.microsoft.com/office/drawing/2014/main" id="{208680B5-95E7-4E85-B6B9-658A8BC07494}"/>
              </a:ext>
            </a:extLst>
          </p:cNvPr>
          <p:cNvGrpSpPr/>
          <p:nvPr/>
        </p:nvGrpSpPr>
        <p:grpSpPr>
          <a:xfrm>
            <a:off x="1423436" y="4515177"/>
            <a:ext cx="1488956" cy="1372333"/>
            <a:chOff x="1423436" y="4515177"/>
            <a:chExt cx="1488956" cy="1372333"/>
          </a:xfrm>
        </p:grpSpPr>
        <p:sp>
          <p:nvSpPr>
            <p:cNvPr id="22" name="Rectangle: Rounded Corners 21">
              <a:extLst>
                <a:ext uri="{FF2B5EF4-FFF2-40B4-BE49-F238E27FC236}">
                  <a16:creationId xmlns:a16="http://schemas.microsoft.com/office/drawing/2014/main" id="{BC6F5C93-7591-4F33-8909-F21BBC075D56}"/>
                </a:ext>
              </a:extLst>
            </p:cNvPr>
            <p:cNvSpPr/>
            <p:nvPr/>
          </p:nvSpPr>
          <p:spPr>
            <a:xfrm>
              <a:off x="1423437" y="4515177"/>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3" name="Rectangle: Top Corners Rounded 22">
              <a:extLst>
                <a:ext uri="{FF2B5EF4-FFF2-40B4-BE49-F238E27FC236}">
                  <a16:creationId xmlns:a16="http://schemas.microsoft.com/office/drawing/2014/main" id="{CB395550-BF0B-41D7-BEF7-52D251496835}"/>
                </a:ext>
              </a:extLst>
            </p:cNvPr>
            <p:cNvSpPr/>
            <p:nvPr/>
          </p:nvSpPr>
          <p:spPr>
            <a:xfrm>
              <a:off x="1423436" y="5486987"/>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0C55D755-FB40-4821-A5B4-2D0C781E607A}"/>
                </a:ext>
              </a:extLst>
            </p:cNvPr>
            <p:cNvSpPr txBox="1"/>
            <p:nvPr/>
          </p:nvSpPr>
          <p:spPr>
            <a:xfrm>
              <a:off x="1438089" y="4577921"/>
              <a:ext cx="1459650" cy="923330"/>
            </a:xfrm>
            <a:prstGeom prst="rect">
              <a:avLst/>
            </a:prstGeom>
            <a:noFill/>
          </p:spPr>
          <p:txBody>
            <a:bodyPr wrap="square" rtlCol="0">
              <a:spAutoFit/>
            </a:bodyPr>
            <a:lstStyle/>
            <a:p>
              <a:pPr algn="ctr"/>
              <a:r>
                <a:rPr lang="en-US" sz="5400" dirty="0">
                  <a:solidFill>
                    <a:schemeClr val="tx1">
                      <a:lumMod val="75000"/>
                      <a:lumOff val="25000"/>
                    </a:schemeClr>
                  </a:solidFill>
                  <a:latin typeface="Gilroy ExtraBold" panose="00000900000000000000" pitchFamily="50" charset="0"/>
                </a:rPr>
                <a:t>30</a:t>
              </a:r>
            </a:p>
          </p:txBody>
        </p:sp>
        <p:sp>
          <p:nvSpPr>
            <p:cNvPr id="25" name="TextBox 24">
              <a:extLst>
                <a:ext uri="{FF2B5EF4-FFF2-40B4-BE49-F238E27FC236}">
                  <a16:creationId xmlns:a16="http://schemas.microsoft.com/office/drawing/2014/main" id="{471E46F7-0FBE-4A98-A4F6-EA78EEA160BF}"/>
                </a:ext>
              </a:extLst>
            </p:cNvPr>
            <p:cNvSpPr txBox="1"/>
            <p:nvPr/>
          </p:nvSpPr>
          <p:spPr>
            <a:xfrm>
              <a:off x="1509650" y="5487400"/>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26" name="Group 25">
            <a:extLst>
              <a:ext uri="{FF2B5EF4-FFF2-40B4-BE49-F238E27FC236}">
                <a16:creationId xmlns:a16="http://schemas.microsoft.com/office/drawing/2014/main" id="{A0C0C200-EB54-4B42-A9CB-8AC9A4201786}"/>
              </a:ext>
            </a:extLst>
          </p:cNvPr>
          <p:cNvGrpSpPr/>
          <p:nvPr/>
        </p:nvGrpSpPr>
        <p:grpSpPr>
          <a:xfrm>
            <a:off x="3188845" y="4766266"/>
            <a:ext cx="6530518" cy="869704"/>
            <a:chOff x="3302457" y="2867073"/>
            <a:chExt cx="6530518" cy="869704"/>
          </a:xfrm>
        </p:grpSpPr>
        <p:sp>
          <p:nvSpPr>
            <p:cNvPr id="27" name="TextBox 26">
              <a:extLst>
                <a:ext uri="{FF2B5EF4-FFF2-40B4-BE49-F238E27FC236}">
                  <a16:creationId xmlns:a16="http://schemas.microsoft.com/office/drawing/2014/main" id="{7DB76701-716E-404F-811A-7F39E9443546}"/>
                </a:ext>
              </a:extLst>
            </p:cNvPr>
            <p:cNvSpPr txBox="1"/>
            <p:nvPr/>
          </p:nvSpPr>
          <p:spPr>
            <a:xfrm>
              <a:off x="3302457" y="2867073"/>
              <a:ext cx="6530518"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Quickly benchmark magnetic e-services</a:t>
              </a:r>
              <a:endParaRPr lang="en-US" dirty="0"/>
            </a:p>
          </p:txBody>
        </p:sp>
        <p:sp>
          <p:nvSpPr>
            <p:cNvPr id="28" name="TextBox 27">
              <a:extLst>
                <a:ext uri="{FF2B5EF4-FFF2-40B4-BE49-F238E27FC236}">
                  <a16:creationId xmlns:a16="http://schemas.microsoft.com/office/drawing/2014/main" id="{6A285845-F93E-4CB2-ACE0-C200A4CDEE4E}"/>
                </a:ext>
              </a:extLst>
            </p:cNvPr>
            <p:cNvSpPr txBox="1"/>
            <p:nvPr/>
          </p:nvSpPr>
          <p:spPr>
            <a:xfrm>
              <a:off x="3302457" y="3429000"/>
              <a:ext cx="6530518"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05D1A3FE-9269-4B04-9F77-8C3E9B5D505B}"/>
              </a:ext>
            </a:extLst>
          </p:cNvPr>
          <p:cNvGrpSpPr/>
          <p:nvPr/>
        </p:nvGrpSpPr>
        <p:grpSpPr>
          <a:xfrm rot="20700000">
            <a:off x="9518970" y="4515177"/>
            <a:ext cx="1721476" cy="1371882"/>
            <a:chOff x="1305991" y="3947920"/>
            <a:chExt cx="2522448" cy="2010194"/>
          </a:xfrm>
        </p:grpSpPr>
        <p:sp>
          <p:nvSpPr>
            <p:cNvPr id="30" name="Oval 29">
              <a:extLst>
                <a:ext uri="{FF2B5EF4-FFF2-40B4-BE49-F238E27FC236}">
                  <a16:creationId xmlns:a16="http://schemas.microsoft.com/office/drawing/2014/main" id="{D0C318ED-20A8-4BFD-9961-DE48E1E34EAC}"/>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1" name="Rectangle 30">
              <a:extLst>
                <a:ext uri="{FF2B5EF4-FFF2-40B4-BE49-F238E27FC236}">
                  <a16:creationId xmlns:a16="http://schemas.microsoft.com/office/drawing/2014/main" id="{7224C685-3E9D-4CA3-800F-BCBA7B726A69}"/>
                </a:ext>
              </a:extLst>
            </p:cNvPr>
            <p:cNvSpPr/>
            <p:nvPr/>
          </p:nvSpPr>
          <p:spPr>
            <a:xfrm>
              <a:off x="1305991" y="4569685"/>
              <a:ext cx="2522448" cy="766665"/>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Merry</a:t>
              </a:r>
            </a:p>
          </p:txBody>
        </p:sp>
      </p:grpSp>
      <p:sp>
        <p:nvSpPr>
          <p:cNvPr id="32" name="Rectangle 31">
            <a:extLst>
              <a:ext uri="{FF2B5EF4-FFF2-40B4-BE49-F238E27FC236}">
                <a16:creationId xmlns:a16="http://schemas.microsoft.com/office/drawing/2014/main" id="{27572B8A-AE56-431F-A7D0-7A129FDD127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33" name="Rectangle 32">
            <a:extLst>
              <a:ext uri="{FF2B5EF4-FFF2-40B4-BE49-F238E27FC236}">
                <a16:creationId xmlns:a16="http://schemas.microsoft.com/office/drawing/2014/main" id="{35ED99E2-10DD-4CE2-982E-F65357A1B2C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479514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75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750" fill="hold"/>
                                            <p:tgtEl>
                                              <p:spTgt spid="32"/>
                                            </p:tgtEl>
                                            <p:attrNameLst>
                                              <p:attrName>ppt_x</p:attrName>
                                            </p:attrNameLst>
                                          </p:cBhvr>
                                          <p:tavLst>
                                            <p:tav tm="0">
                                              <p:val>
                                                <p:strVal val="#ppt_x"/>
                                              </p:val>
                                            </p:tav>
                                            <p:tav tm="100000">
                                              <p:val>
                                                <p:strVal val="#ppt_x"/>
                                              </p:val>
                                            </p:tav>
                                          </p:tavLst>
                                        </p:anim>
                                        <p:anim calcmode="lin" valueType="num">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750" fill="hold"/>
                                            <p:tgtEl>
                                              <p:spTgt spid="33"/>
                                            </p:tgtEl>
                                            <p:attrNameLst>
                                              <p:attrName>ppt_x</p:attrName>
                                            </p:attrNameLst>
                                          </p:cBhvr>
                                          <p:tavLst>
                                            <p:tav tm="0">
                                              <p:val>
                                                <p:strVal val="#ppt_x"/>
                                              </p:val>
                                            </p:tav>
                                            <p:tav tm="100000">
                                              <p:val>
                                                <p:strVal val="#ppt_x"/>
                                              </p:val>
                                            </p:tav>
                                          </p:tavLst>
                                        </p:anim>
                                        <p:anim calcmode="lin" valueType="num">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B19483DA-81A5-41A2-B148-C3C8097A38B0}"/>
              </a:ext>
            </a:extLst>
          </p:cNvPr>
          <p:cNvSpPr/>
          <p:nvPr/>
        </p:nvSpPr>
        <p:spPr>
          <a:xfrm rot="9136589">
            <a:off x="-6433115" y="-5953299"/>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644714C7-A678-49ED-8A14-6048B1FD5CA2}"/>
              </a:ext>
            </a:extLst>
          </p:cNvPr>
          <p:cNvSpPr/>
          <p:nvPr/>
        </p:nvSpPr>
        <p:spPr>
          <a:xfrm rot="793392">
            <a:off x="-8403834" y="-9272668"/>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3" name="Freeform: Shape 12">
            <a:extLst>
              <a:ext uri="{FF2B5EF4-FFF2-40B4-BE49-F238E27FC236}">
                <a16:creationId xmlns:a16="http://schemas.microsoft.com/office/drawing/2014/main" id="{457A6495-9E7B-487B-B7FD-9307B92B2669}"/>
              </a:ext>
            </a:extLst>
          </p:cNvPr>
          <p:cNvSpPr/>
          <p:nvPr/>
        </p:nvSpPr>
        <p:spPr>
          <a:xfrm rot="15414789">
            <a:off x="-3806297" y="-670874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7" name="Freeform: Shape 66">
            <a:extLst>
              <a:ext uri="{FF2B5EF4-FFF2-40B4-BE49-F238E27FC236}">
                <a16:creationId xmlns:a16="http://schemas.microsoft.com/office/drawing/2014/main" id="{E0FDD4D0-2BAC-4EFF-BAD4-C9055F30B776}"/>
              </a:ext>
            </a:extLst>
          </p:cNvPr>
          <p:cNvSpPr/>
          <p:nvPr/>
        </p:nvSpPr>
        <p:spPr>
          <a:xfrm>
            <a:off x="1" y="0"/>
            <a:ext cx="12191999" cy="6858000"/>
          </a:xfrm>
          <a:custGeom>
            <a:avLst/>
            <a:gdLst>
              <a:gd name="connsiteX0" fmla="*/ 4584291 w 12191999"/>
              <a:gd name="connsiteY0" fmla="*/ 1053224 h 6858000"/>
              <a:gd name="connsiteX1" fmla="*/ 1828391 w 12191999"/>
              <a:gd name="connsiteY1" fmla="*/ 5804776 h 6858000"/>
              <a:gd name="connsiteX2" fmla="*/ 7340191 w 12191999"/>
              <a:gd name="connsiteY2" fmla="*/ 5804776 h 6858000"/>
              <a:gd name="connsiteX3" fmla="*/ 0 w 12191999"/>
              <a:gd name="connsiteY3" fmla="*/ 0 h 6858000"/>
              <a:gd name="connsiteX4" fmla="*/ 7875638 w 12191999"/>
              <a:gd name="connsiteY4" fmla="*/ 0 h 6858000"/>
              <a:gd name="connsiteX5" fmla="*/ 10680291 w 12191999"/>
              <a:gd name="connsiteY5" fmla="*/ 0 h 6858000"/>
              <a:gd name="connsiteX6" fmla="*/ 12191999 w 12191999"/>
              <a:gd name="connsiteY6" fmla="*/ 0 h 6858000"/>
              <a:gd name="connsiteX7" fmla="*/ 12191999 w 12191999"/>
              <a:gd name="connsiteY7" fmla="*/ 6858000 h 6858000"/>
              <a:gd name="connsiteX8" fmla="*/ 10680291 w 12191999"/>
              <a:gd name="connsiteY8" fmla="*/ 6858000 h 6858000"/>
              <a:gd name="connsiteX9" fmla="*/ 7875638 w 12191999"/>
              <a:gd name="connsiteY9" fmla="*/ 6858000 h 6858000"/>
              <a:gd name="connsiteX10" fmla="*/ 0 w 12191999"/>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999" h="6858000">
                <a:moveTo>
                  <a:pt x="4584291" y="1053224"/>
                </a:moveTo>
                <a:lnTo>
                  <a:pt x="1828391" y="5804776"/>
                </a:lnTo>
                <a:lnTo>
                  <a:pt x="7340191" y="5804776"/>
                </a:lnTo>
                <a:close/>
                <a:moveTo>
                  <a:pt x="0" y="0"/>
                </a:moveTo>
                <a:lnTo>
                  <a:pt x="7875638" y="0"/>
                </a:lnTo>
                <a:lnTo>
                  <a:pt x="10680291" y="0"/>
                </a:lnTo>
                <a:lnTo>
                  <a:pt x="12191999" y="0"/>
                </a:lnTo>
                <a:lnTo>
                  <a:pt x="12191999" y="6858000"/>
                </a:lnTo>
                <a:lnTo>
                  <a:pt x="10680291" y="6858000"/>
                </a:lnTo>
                <a:lnTo>
                  <a:pt x="7875638"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2931C236-87A8-4184-A8AA-5B9F0DD8446A}"/>
              </a:ext>
            </a:extLst>
          </p:cNvPr>
          <p:cNvSpPr/>
          <p:nvPr/>
        </p:nvSpPr>
        <p:spPr>
          <a:xfrm>
            <a:off x="2526382" y="1887065"/>
            <a:ext cx="4115819" cy="3548120"/>
          </a:xfrm>
          <a:prstGeom prst="triangle">
            <a:avLst/>
          </a:prstGeom>
          <a:no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042A019-D3EB-4C62-AF65-7EC4CD62A285}"/>
              </a:ext>
            </a:extLst>
          </p:cNvPr>
          <p:cNvSpPr txBox="1"/>
          <p:nvPr/>
        </p:nvSpPr>
        <p:spPr>
          <a:xfrm>
            <a:off x="1177366" y="3835788"/>
            <a:ext cx="4851400" cy="175432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3600" dirty="0"/>
              <a:t>February 2020.</a:t>
            </a:r>
          </a:p>
          <a:p>
            <a:pPr>
              <a:lnSpc>
                <a:spcPct val="100000"/>
              </a:lnSpc>
            </a:pPr>
            <a:r>
              <a:rPr lang="en-US" sz="3600" b="0" dirty="0">
                <a:solidFill>
                  <a:schemeClr val="accent1"/>
                </a:solidFill>
                <a:latin typeface="Gilroy Light" panose="00000400000000000000" charset="0"/>
              </a:rPr>
              <a:t>Gradient Project.</a:t>
            </a:r>
          </a:p>
          <a:p>
            <a:pPr>
              <a:lnSpc>
                <a:spcPct val="100000"/>
              </a:lnSpc>
            </a:pPr>
            <a:r>
              <a:rPr lang="en-US" sz="3600" dirty="0"/>
              <a:t>John Doe.</a:t>
            </a:r>
          </a:p>
        </p:txBody>
      </p:sp>
      <p:sp>
        <p:nvSpPr>
          <p:cNvPr id="69" name="Isosceles Triangle 68">
            <a:extLst>
              <a:ext uri="{FF2B5EF4-FFF2-40B4-BE49-F238E27FC236}">
                <a16:creationId xmlns:a16="http://schemas.microsoft.com/office/drawing/2014/main" id="{AF2F7240-D66E-4BA4-B5AE-E4E6DDEB3F85}"/>
              </a:ext>
            </a:extLst>
          </p:cNvPr>
          <p:cNvSpPr/>
          <p:nvPr/>
        </p:nvSpPr>
        <p:spPr>
          <a:xfrm rot="18000000">
            <a:off x="3179015" y="-2077987"/>
            <a:ext cx="11942972" cy="10295664"/>
          </a:xfrm>
          <a:prstGeom prst="triangle">
            <a:avLst/>
          </a:prstGeom>
          <a:noFill/>
          <a:ln w="952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Isosceles Triangle 69">
            <a:extLst>
              <a:ext uri="{FF2B5EF4-FFF2-40B4-BE49-F238E27FC236}">
                <a16:creationId xmlns:a16="http://schemas.microsoft.com/office/drawing/2014/main" id="{C7644E9A-1E31-49C7-A2B5-3AA05AD861D3}"/>
              </a:ext>
            </a:extLst>
          </p:cNvPr>
          <p:cNvSpPr/>
          <p:nvPr/>
        </p:nvSpPr>
        <p:spPr>
          <a:xfrm rot="17100000">
            <a:off x="4924732" y="-2208621"/>
            <a:ext cx="11942972" cy="10295664"/>
          </a:xfrm>
          <a:prstGeom prst="triangle">
            <a:avLst/>
          </a:prstGeom>
          <a:noFill/>
          <a:ln w="9525">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Isosceles Triangle 70">
            <a:extLst>
              <a:ext uri="{FF2B5EF4-FFF2-40B4-BE49-F238E27FC236}">
                <a16:creationId xmlns:a16="http://schemas.microsoft.com/office/drawing/2014/main" id="{CFE89548-E22D-473B-9F3E-EA9F32F08095}"/>
              </a:ext>
            </a:extLst>
          </p:cNvPr>
          <p:cNvSpPr/>
          <p:nvPr/>
        </p:nvSpPr>
        <p:spPr>
          <a:xfrm rot="16200000">
            <a:off x="6488649" y="-3151479"/>
            <a:ext cx="11942972" cy="10295664"/>
          </a:xfrm>
          <a:prstGeom prst="triangle">
            <a:avLst/>
          </a:prstGeom>
          <a:noFill/>
          <a:ln w="9525">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743578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14:presetBounceEnd="93000">
                                      <p:stCondLst>
                                        <p:cond delay="500"/>
                                      </p:stCondLst>
                                      <p:childTnLst>
                                        <p:animScale p14:bounceEnd="93000">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14:presetBounceEnd="93000">
                                      <p:stCondLst>
                                        <p:cond delay="500"/>
                                      </p:stCondLst>
                                      <p:childTnLst>
                                        <p:animScale p14:bounceEnd="93000">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14:presetBounceEnd="93000">
                                      <p:stCondLst>
                                        <p:cond delay="500"/>
                                      </p:stCondLst>
                                      <p:childTnLst>
                                        <p:animScale p14:bounceEnd="93000">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stCondLst>
                                        <p:cond delay="500"/>
                                      </p:stCondLst>
                                      <p:childTnLst>
                                        <p:animScale>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stCondLst>
                                        <p:cond delay="500"/>
                                      </p:stCondLst>
                                      <p:childTnLst>
                                        <p:animScale>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stCondLst>
                                        <p:cond delay="500"/>
                                      </p:stCondLst>
                                      <p:childTnLst>
                                        <p:animScale>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4C9DB34C-F149-4F08-840B-7C82F4B65090}"/>
              </a:ext>
            </a:extLst>
          </p:cNvPr>
          <p:cNvSpPr/>
          <p:nvPr/>
        </p:nvSpPr>
        <p:spPr>
          <a:xfrm>
            <a:off x="913100"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29" name="Rectangle 28">
            <a:extLst>
              <a:ext uri="{FF2B5EF4-FFF2-40B4-BE49-F238E27FC236}">
                <a16:creationId xmlns:a16="http://schemas.microsoft.com/office/drawing/2014/main" id="{88F77620-2EE8-4B31-9CBC-DCE07D9ABAC1}"/>
              </a:ext>
            </a:extLst>
          </p:cNvPr>
          <p:cNvSpPr/>
          <p:nvPr/>
        </p:nvSpPr>
        <p:spPr>
          <a:xfrm>
            <a:off x="913099"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Rounded Corners 25">
            <a:extLst>
              <a:ext uri="{FF2B5EF4-FFF2-40B4-BE49-F238E27FC236}">
                <a16:creationId xmlns:a16="http://schemas.microsoft.com/office/drawing/2014/main" id="{1D6120A7-866A-407E-81BC-D0B3717DB615}"/>
              </a:ext>
            </a:extLst>
          </p:cNvPr>
          <p:cNvSpPr/>
          <p:nvPr/>
        </p:nvSpPr>
        <p:spPr>
          <a:xfrm>
            <a:off x="974125"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27" name="Rectangle 26">
            <a:extLst>
              <a:ext uri="{FF2B5EF4-FFF2-40B4-BE49-F238E27FC236}">
                <a16:creationId xmlns:a16="http://schemas.microsoft.com/office/drawing/2014/main" id="{19FB2327-2246-4D8E-A8C1-8308AC30B651}"/>
              </a:ext>
            </a:extLst>
          </p:cNvPr>
          <p:cNvSpPr/>
          <p:nvPr/>
        </p:nvSpPr>
        <p:spPr>
          <a:xfrm>
            <a:off x="913098" y="4519790"/>
            <a:ext cx="4018281" cy="636328"/>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 name="Picture Placeholder 2">
            <a:extLst>
              <a:ext uri="{FF2B5EF4-FFF2-40B4-BE49-F238E27FC236}">
                <a16:creationId xmlns:a16="http://schemas.microsoft.com/office/drawing/2014/main" id="{C52832DB-3200-4912-99CB-4FD9E8021B80}"/>
              </a:ext>
            </a:extLst>
          </p:cNvPr>
          <p:cNvSpPr>
            <a:spLocks noGrp="1"/>
          </p:cNvSpPr>
          <p:nvPr>
            <p:ph type="pic" sz="quarter" idx="24"/>
          </p:nvPr>
        </p:nvSpPr>
        <p:spPr/>
      </p:sp>
      <p:sp>
        <p:nvSpPr>
          <p:cNvPr id="5" name="Picture Placeholder 4">
            <a:extLst>
              <a:ext uri="{FF2B5EF4-FFF2-40B4-BE49-F238E27FC236}">
                <a16:creationId xmlns:a16="http://schemas.microsoft.com/office/drawing/2014/main" id="{EE260E0B-6DCF-45D9-9248-AD43ACC69A59}"/>
              </a:ext>
            </a:extLst>
          </p:cNvPr>
          <p:cNvSpPr>
            <a:spLocks noGrp="1"/>
          </p:cNvSpPr>
          <p:nvPr>
            <p:ph type="pic" sz="quarter" idx="25"/>
          </p:nvPr>
        </p:nvSpPr>
        <p:spPr/>
      </p:sp>
      <p:sp>
        <p:nvSpPr>
          <p:cNvPr id="7" name="Picture Placeholder 6">
            <a:extLst>
              <a:ext uri="{FF2B5EF4-FFF2-40B4-BE49-F238E27FC236}">
                <a16:creationId xmlns:a16="http://schemas.microsoft.com/office/drawing/2014/main" id="{1A2DB9BD-74D0-40AD-BDA5-9708516AB510}"/>
              </a:ext>
            </a:extLst>
          </p:cNvPr>
          <p:cNvSpPr>
            <a:spLocks noGrp="1"/>
          </p:cNvSpPr>
          <p:nvPr>
            <p:ph type="pic" sz="quarter" idx="26"/>
          </p:nvPr>
        </p:nvSpPr>
        <p:spPr/>
      </p:sp>
      <p:sp>
        <p:nvSpPr>
          <p:cNvPr id="9" name="Picture Placeholder 8">
            <a:extLst>
              <a:ext uri="{FF2B5EF4-FFF2-40B4-BE49-F238E27FC236}">
                <a16:creationId xmlns:a16="http://schemas.microsoft.com/office/drawing/2014/main" id="{F5EABA70-A3C4-4015-9C93-19A915077839}"/>
              </a:ext>
            </a:extLst>
          </p:cNvPr>
          <p:cNvSpPr>
            <a:spLocks noGrp="1"/>
          </p:cNvSpPr>
          <p:nvPr>
            <p:ph type="pic" sz="quarter" idx="31"/>
          </p:nvPr>
        </p:nvSpPr>
        <p:spPr/>
      </p:sp>
      <p:sp>
        <p:nvSpPr>
          <p:cNvPr id="11" name="Picture Placeholder 10">
            <a:extLst>
              <a:ext uri="{FF2B5EF4-FFF2-40B4-BE49-F238E27FC236}">
                <a16:creationId xmlns:a16="http://schemas.microsoft.com/office/drawing/2014/main" id="{2CC0D316-0187-40C1-8D81-805008543384}"/>
              </a:ext>
            </a:extLst>
          </p:cNvPr>
          <p:cNvSpPr>
            <a:spLocks noGrp="1"/>
          </p:cNvSpPr>
          <p:nvPr>
            <p:ph type="pic" sz="quarter" idx="32"/>
          </p:nvPr>
        </p:nvSpPr>
        <p:spPr/>
      </p:sp>
      <p:sp>
        <p:nvSpPr>
          <p:cNvPr id="24" name="Picture Placeholder 23">
            <a:extLst>
              <a:ext uri="{FF2B5EF4-FFF2-40B4-BE49-F238E27FC236}">
                <a16:creationId xmlns:a16="http://schemas.microsoft.com/office/drawing/2014/main" id="{1C7E141F-D474-4C6E-83AE-DDDB9550CEDB}"/>
              </a:ext>
            </a:extLst>
          </p:cNvPr>
          <p:cNvSpPr>
            <a:spLocks noGrp="1"/>
          </p:cNvSpPr>
          <p:nvPr>
            <p:ph type="pic" sz="quarter" idx="33"/>
          </p:nvPr>
        </p:nvSpPr>
        <p:spPr/>
      </p:sp>
      <p:sp>
        <p:nvSpPr>
          <p:cNvPr id="30" name="Picture Placeholder 29">
            <a:extLst>
              <a:ext uri="{FF2B5EF4-FFF2-40B4-BE49-F238E27FC236}">
                <a16:creationId xmlns:a16="http://schemas.microsoft.com/office/drawing/2014/main" id="{029BF342-65D4-499C-81C6-801BE1907B0A}"/>
              </a:ext>
            </a:extLst>
          </p:cNvPr>
          <p:cNvSpPr>
            <a:spLocks noGrp="1"/>
          </p:cNvSpPr>
          <p:nvPr>
            <p:ph type="pic" sz="quarter" idx="37"/>
          </p:nvPr>
        </p:nvSpPr>
        <p:spPr/>
      </p:sp>
      <p:sp>
        <p:nvSpPr>
          <p:cNvPr id="32" name="Picture Placeholder 31">
            <a:extLst>
              <a:ext uri="{FF2B5EF4-FFF2-40B4-BE49-F238E27FC236}">
                <a16:creationId xmlns:a16="http://schemas.microsoft.com/office/drawing/2014/main" id="{3F23004E-1764-44B2-9C7B-789EACAA4018}"/>
              </a:ext>
            </a:extLst>
          </p:cNvPr>
          <p:cNvSpPr>
            <a:spLocks noGrp="1"/>
          </p:cNvSpPr>
          <p:nvPr>
            <p:ph type="pic" sz="quarter" idx="38"/>
          </p:nvPr>
        </p:nvSpPr>
        <p:spPr/>
      </p:sp>
      <p:sp>
        <p:nvSpPr>
          <p:cNvPr id="34" name="Picture Placeholder 33">
            <a:extLst>
              <a:ext uri="{FF2B5EF4-FFF2-40B4-BE49-F238E27FC236}">
                <a16:creationId xmlns:a16="http://schemas.microsoft.com/office/drawing/2014/main" id="{B53744BB-63DB-442D-986C-D37A53B4E408}"/>
              </a:ext>
            </a:extLst>
          </p:cNvPr>
          <p:cNvSpPr>
            <a:spLocks noGrp="1"/>
          </p:cNvSpPr>
          <p:nvPr>
            <p:ph type="pic" sz="quarter" idx="62"/>
          </p:nvPr>
        </p:nvSpPr>
        <p:spPr/>
      </p:sp>
      <p:sp>
        <p:nvSpPr>
          <p:cNvPr id="36" name="Picture Placeholder 35">
            <a:extLst>
              <a:ext uri="{FF2B5EF4-FFF2-40B4-BE49-F238E27FC236}">
                <a16:creationId xmlns:a16="http://schemas.microsoft.com/office/drawing/2014/main" id="{F845F2D7-142E-4898-B495-46FAFD538EF9}"/>
              </a:ext>
            </a:extLst>
          </p:cNvPr>
          <p:cNvSpPr>
            <a:spLocks noGrp="1"/>
          </p:cNvSpPr>
          <p:nvPr>
            <p:ph type="pic" sz="quarter" idx="63"/>
          </p:nvPr>
        </p:nvSpPr>
        <p:spPr/>
      </p:sp>
      <p:sp>
        <p:nvSpPr>
          <p:cNvPr id="38" name="Picture Placeholder 37">
            <a:extLst>
              <a:ext uri="{FF2B5EF4-FFF2-40B4-BE49-F238E27FC236}">
                <a16:creationId xmlns:a16="http://schemas.microsoft.com/office/drawing/2014/main" id="{979D4264-F8E2-48BD-94DF-EAD8ACF9F5A4}"/>
              </a:ext>
            </a:extLst>
          </p:cNvPr>
          <p:cNvSpPr>
            <a:spLocks noGrp="1"/>
          </p:cNvSpPr>
          <p:nvPr>
            <p:ph type="pic" sz="quarter" idx="68"/>
          </p:nvPr>
        </p:nvSpPr>
        <p:spPr/>
      </p:sp>
    </p:spTree>
    <p:extLst>
      <p:ext uri="{BB962C8B-B14F-4D97-AF65-F5344CB8AC3E}">
        <p14:creationId xmlns:p14="http://schemas.microsoft.com/office/powerpoint/2010/main" val="41909950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14:bounceEnd="67000">
                                          <p:cBhvr additive="base">
                                            <p:cTn id="7"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14:bounceEnd="67000">
                                          <p:cBhvr additive="base">
                                            <p:cTn id="11"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750" fill="hold"/>
                                            <p:tgtEl>
                                              <p:spTgt spid="29"/>
                                            </p:tgtEl>
                                            <p:attrNameLst>
                                              <p:attrName>ppt_x</p:attrName>
                                            </p:attrNameLst>
                                          </p:cBhvr>
                                          <p:tavLst>
                                            <p:tav tm="0">
                                              <p:val>
                                                <p:strVal val="#ppt_x"/>
                                              </p:val>
                                            </p:tav>
                                            <p:tav tm="100000">
                                              <p:val>
                                                <p:strVal val="#ppt_x"/>
                                              </p:val>
                                            </p:tav>
                                          </p:tavLst>
                                        </p:anim>
                                        <p:anim calcmode="lin" valueType="num">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9A16CEA-9F2B-4D70-A4E7-7CBAD7B036D2}"/>
              </a:ext>
            </a:extLst>
          </p:cNvPr>
          <p:cNvSpPr/>
          <p:nvPr/>
        </p:nvSpPr>
        <p:spPr>
          <a:xfrm>
            <a:off x="985713" y="2921903"/>
            <a:ext cx="5110288" cy="3072123"/>
          </a:xfrm>
          <a:prstGeom prst="rect">
            <a:avLst/>
          </a:prstGeom>
        </p:spPr>
        <p:txBody>
          <a:bodyPr wrap="square">
            <a:spAutoFit/>
          </a:bodyPr>
          <a:lstStyle/>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sp>
        <p:nvSpPr>
          <p:cNvPr id="3" name="Picture Placeholder 2">
            <a:extLst>
              <a:ext uri="{FF2B5EF4-FFF2-40B4-BE49-F238E27FC236}">
                <a16:creationId xmlns:a16="http://schemas.microsoft.com/office/drawing/2014/main" id="{28A85ED4-8B4B-4551-A3E5-9C4D1DF19C67}"/>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701B42A3-5C28-4811-8B97-7D262277A68B}"/>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737AB0ED-A61E-4F58-8575-E9C4A2D5EA9D}"/>
              </a:ext>
            </a:extLst>
          </p:cNvPr>
          <p:cNvSpPr>
            <a:spLocks noGrp="1"/>
          </p:cNvSpPr>
          <p:nvPr>
            <p:ph type="pic" sz="quarter" idx="12"/>
          </p:nvPr>
        </p:nvSpPr>
        <p:spPr/>
      </p:sp>
      <p:grpSp>
        <p:nvGrpSpPr>
          <p:cNvPr id="18" name="Group 17">
            <a:extLst>
              <a:ext uri="{FF2B5EF4-FFF2-40B4-BE49-F238E27FC236}">
                <a16:creationId xmlns:a16="http://schemas.microsoft.com/office/drawing/2014/main" id="{D148EFEE-B728-4855-8088-A45C5A24254F}"/>
              </a:ext>
            </a:extLst>
          </p:cNvPr>
          <p:cNvGrpSpPr/>
          <p:nvPr/>
        </p:nvGrpSpPr>
        <p:grpSpPr>
          <a:xfrm>
            <a:off x="5235543" y="4796232"/>
            <a:ext cx="2594008" cy="1202298"/>
            <a:chOff x="2639220" y="1691316"/>
            <a:chExt cx="2870054" cy="1460669"/>
          </a:xfrm>
        </p:grpSpPr>
        <p:sp>
          <p:nvSpPr>
            <p:cNvPr id="19" name="Speech Bubble: Rectangle with Corners Rounded 18">
              <a:extLst>
                <a:ext uri="{FF2B5EF4-FFF2-40B4-BE49-F238E27FC236}">
                  <a16:creationId xmlns:a16="http://schemas.microsoft.com/office/drawing/2014/main" id="{4658CEE2-EBFD-43BA-8955-9547CEAE34A9}"/>
                </a:ext>
              </a:extLst>
            </p:cNvPr>
            <p:cNvSpPr/>
            <p:nvPr/>
          </p:nvSpPr>
          <p:spPr>
            <a:xfrm rot="16200000">
              <a:off x="3343912" y="986624"/>
              <a:ext cx="1460669"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TextBox 19">
              <a:extLst>
                <a:ext uri="{FF2B5EF4-FFF2-40B4-BE49-F238E27FC236}">
                  <a16:creationId xmlns:a16="http://schemas.microsoft.com/office/drawing/2014/main" id="{DDA916E2-D628-4111-A00C-FB77EC44FD0F}"/>
                </a:ext>
              </a:extLst>
            </p:cNvPr>
            <p:cNvSpPr txBox="1"/>
            <p:nvPr/>
          </p:nvSpPr>
          <p:spPr>
            <a:xfrm>
              <a:off x="2806580" y="1880171"/>
              <a:ext cx="2535333"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21" name="Group 20">
            <a:extLst>
              <a:ext uri="{FF2B5EF4-FFF2-40B4-BE49-F238E27FC236}">
                <a16:creationId xmlns:a16="http://schemas.microsoft.com/office/drawing/2014/main" id="{C8AD47D3-CBD5-4D99-BB7C-20505BE49578}"/>
              </a:ext>
            </a:extLst>
          </p:cNvPr>
          <p:cNvGrpSpPr/>
          <p:nvPr/>
        </p:nvGrpSpPr>
        <p:grpSpPr>
          <a:xfrm>
            <a:off x="7110075" y="1664503"/>
            <a:ext cx="2594008" cy="1202298"/>
            <a:chOff x="2639219" y="1691316"/>
            <a:chExt cx="2870054" cy="1460669"/>
          </a:xfrm>
        </p:grpSpPr>
        <p:sp>
          <p:nvSpPr>
            <p:cNvPr id="22" name="Speech Bubble: Rectangle with Corners Rounded 21">
              <a:extLst>
                <a:ext uri="{FF2B5EF4-FFF2-40B4-BE49-F238E27FC236}">
                  <a16:creationId xmlns:a16="http://schemas.microsoft.com/office/drawing/2014/main" id="{46B9F61B-A806-4F49-9C89-D2D263E77BE0}"/>
                </a:ext>
              </a:extLst>
            </p:cNvPr>
            <p:cNvSpPr/>
            <p:nvPr/>
          </p:nvSpPr>
          <p:spPr>
            <a:xfrm rot="16200000">
              <a:off x="3343911" y="986624"/>
              <a:ext cx="1460669"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3" name="TextBox 22">
              <a:extLst>
                <a:ext uri="{FF2B5EF4-FFF2-40B4-BE49-F238E27FC236}">
                  <a16:creationId xmlns:a16="http://schemas.microsoft.com/office/drawing/2014/main" id="{BC016243-DC5F-48FF-992A-FC5C1D90C212}"/>
                </a:ext>
              </a:extLst>
            </p:cNvPr>
            <p:cNvSpPr txBox="1"/>
            <p:nvPr/>
          </p:nvSpPr>
          <p:spPr>
            <a:xfrm>
              <a:off x="2760657" y="1880172"/>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24" name="Group 23">
            <a:extLst>
              <a:ext uri="{FF2B5EF4-FFF2-40B4-BE49-F238E27FC236}">
                <a16:creationId xmlns:a16="http://schemas.microsoft.com/office/drawing/2014/main" id="{66CF29A4-66ED-4E1A-A025-110D49318E30}"/>
              </a:ext>
            </a:extLst>
          </p:cNvPr>
          <p:cNvGrpSpPr/>
          <p:nvPr/>
        </p:nvGrpSpPr>
        <p:grpSpPr>
          <a:xfrm>
            <a:off x="2973114" y="859471"/>
            <a:ext cx="2594008" cy="1202298"/>
            <a:chOff x="2639218" y="1691316"/>
            <a:chExt cx="2870054" cy="1460668"/>
          </a:xfrm>
        </p:grpSpPr>
        <p:sp>
          <p:nvSpPr>
            <p:cNvPr id="25" name="Speech Bubble: Rectangle with Corners Rounded 24">
              <a:extLst>
                <a:ext uri="{FF2B5EF4-FFF2-40B4-BE49-F238E27FC236}">
                  <a16:creationId xmlns:a16="http://schemas.microsoft.com/office/drawing/2014/main" id="{224E6119-7819-4046-88A8-2A7843487F86}"/>
                </a:ext>
              </a:extLst>
            </p:cNvPr>
            <p:cNvSpPr/>
            <p:nvPr/>
          </p:nvSpPr>
          <p:spPr>
            <a:xfrm rot="16200000">
              <a:off x="3343911" y="986623"/>
              <a:ext cx="1460668"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6" name="TextBox 25">
              <a:extLst>
                <a:ext uri="{FF2B5EF4-FFF2-40B4-BE49-F238E27FC236}">
                  <a16:creationId xmlns:a16="http://schemas.microsoft.com/office/drawing/2014/main" id="{84A77D7D-7F6C-4152-89A6-F802D41BDD7E}"/>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spTree>
    <p:extLst>
      <p:ext uri="{BB962C8B-B14F-4D97-AF65-F5344CB8AC3E}">
        <p14:creationId xmlns:p14="http://schemas.microsoft.com/office/powerpoint/2010/main" val="4328185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25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250" fill="hold"/>
                                            <p:tgtEl>
                                              <p:spTgt spid="17"/>
                                            </p:tgtEl>
                                            <p:attrNameLst>
                                              <p:attrName>ppt_x</p:attrName>
                                            </p:attrNameLst>
                                          </p:cBhvr>
                                          <p:tavLst>
                                            <p:tav tm="0">
                                              <p:val>
                                                <p:strVal val="#ppt_x"/>
                                              </p:val>
                                            </p:tav>
                                            <p:tav tm="100000">
                                              <p:val>
                                                <p:strVal val="#ppt_x"/>
                                              </p:val>
                                            </p:tav>
                                          </p:tavLst>
                                        </p:anim>
                                        <p:anim calcmode="lin" valueType="num">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16061F95-D937-4BC9-A4EE-97129ED30FC3}"/>
              </a:ext>
            </a:extLst>
          </p:cNvPr>
          <p:cNvSpPr/>
          <p:nvPr/>
        </p:nvSpPr>
        <p:spPr>
          <a:xfrm>
            <a:off x="6313648" y="456547"/>
            <a:ext cx="4267200" cy="426720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7" name="Oval 6">
            <a:extLst>
              <a:ext uri="{FF2B5EF4-FFF2-40B4-BE49-F238E27FC236}">
                <a16:creationId xmlns:a16="http://schemas.microsoft.com/office/drawing/2014/main" id="{99E5FA99-A932-4C51-8986-2B9753F6B7AB}"/>
              </a:ext>
            </a:extLst>
          </p:cNvPr>
          <p:cNvSpPr/>
          <p:nvPr/>
        </p:nvSpPr>
        <p:spPr>
          <a:xfrm>
            <a:off x="3415645" y="748645"/>
            <a:ext cx="5360710" cy="536071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B12E8302-47F8-43E9-8B1B-53AB8B120660}"/>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1356209" y="2508119"/>
            <a:ext cx="4166442" cy="2289604"/>
          </a:xfrm>
          <a:prstGeom prst="rect">
            <a:avLst/>
          </a:prstGeom>
          <a:effectLst/>
        </p:spPr>
      </p:pic>
      <p:pic>
        <p:nvPicPr>
          <p:cNvPr id="9" name="Picture 8">
            <a:extLst>
              <a:ext uri="{FF2B5EF4-FFF2-40B4-BE49-F238E27FC236}">
                <a16:creationId xmlns:a16="http://schemas.microsoft.com/office/drawing/2014/main" id="{85E47619-7F1E-458B-B48C-1704E9B32FF3}"/>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6669350" y="2508119"/>
            <a:ext cx="4166442" cy="2289604"/>
          </a:xfrm>
          <a:prstGeom prst="rect">
            <a:avLst/>
          </a:prstGeom>
          <a:effectLst/>
        </p:spPr>
      </p:pic>
      <p:sp>
        <p:nvSpPr>
          <p:cNvPr id="13" name="Rectangle 12">
            <a:extLst>
              <a:ext uri="{FF2B5EF4-FFF2-40B4-BE49-F238E27FC236}">
                <a16:creationId xmlns:a16="http://schemas.microsoft.com/office/drawing/2014/main" id="{B0166713-5F6B-46F5-980F-2B121ED4FF8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switch </a:t>
            </a:r>
            <a:r>
              <a:rPr lang="en-US" sz="6000" b="1" dirty="0">
                <a:solidFill>
                  <a:schemeClr val="bg1"/>
                </a:solidFill>
                <a:latin typeface="Gilroy ExtraBold" panose="00000900000000000000" pitchFamily="50" charset="0"/>
                <a:cs typeface="Segoe UI" panose="020B0502040204020203" pitchFamily="34" charset="0"/>
              </a:rPr>
              <a:t>apps</a:t>
            </a:r>
          </a:p>
        </p:txBody>
      </p:sp>
      <p:sp>
        <p:nvSpPr>
          <p:cNvPr id="14" name="Rectangle 13">
            <a:extLst>
              <a:ext uri="{FF2B5EF4-FFF2-40B4-BE49-F238E27FC236}">
                <a16:creationId xmlns:a16="http://schemas.microsoft.com/office/drawing/2014/main" id="{F2DA40C8-2F5F-4761-952D-6AA50B507786}"/>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Oval 25">
            <a:extLst>
              <a:ext uri="{FF2B5EF4-FFF2-40B4-BE49-F238E27FC236}">
                <a16:creationId xmlns:a16="http://schemas.microsoft.com/office/drawing/2014/main" id="{FDF16E31-5CCD-449B-A7CA-91D04A87F26D}"/>
              </a:ext>
            </a:extLst>
          </p:cNvPr>
          <p:cNvSpPr/>
          <p:nvPr/>
        </p:nvSpPr>
        <p:spPr>
          <a:xfrm>
            <a:off x="3983709" y="4087100"/>
            <a:ext cx="1761875" cy="1761875"/>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grpSp>
        <p:nvGrpSpPr>
          <p:cNvPr id="27" name="Group 26">
            <a:extLst>
              <a:ext uri="{FF2B5EF4-FFF2-40B4-BE49-F238E27FC236}">
                <a16:creationId xmlns:a16="http://schemas.microsoft.com/office/drawing/2014/main" id="{EF25D8DD-FFAF-4544-9944-DAF537F69001}"/>
              </a:ext>
            </a:extLst>
          </p:cNvPr>
          <p:cNvGrpSpPr/>
          <p:nvPr/>
        </p:nvGrpSpPr>
        <p:grpSpPr>
          <a:xfrm>
            <a:off x="5651188" y="3123500"/>
            <a:ext cx="889624" cy="889624"/>
            <a:chOff x="4012050" y="3052898"/>
            <a:chExt cx="300790" cy="300790"/>
          </a:xfrm>
          <a:solidFill>
            <a:schemeClr val="bg1"/>
          </a:solidFill>
        </p:grpSpPr>
        <p:sp>
          <p:nvSpPr>
            <p:cNvPr id="28" name="Freeform 108">
              <a:extLst>
                <a:ext uri="{FF2B5EF4-FFF2-40B4-BE49-F238E27FC236}">
                  <a16:creationId xmlns:a16="http://schemas.microsoft.com/office/drawing/2014/main" id="{4665CB14-3418-4291-8FA1-4B8065AD42C6}"/>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9">
              <a:extLst>
                <a:ext uri="{FF2B5EF4-FFF2-40B4-BE49-F238E27FC236}">
                  <a16:creationId xmlns:a16="http://schemas.microsoft.com/office/drawing/2014/main" id="{56916E94-1625-42DC-B2B3-BDBBCBD6EFE0}"/>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0">
              <a:extLst>
                <a:ext uri="{FF2B5EF4-FFF2-40B4-BE49-F238E27FC236}">
                  <a16:creationId xmlns:a16="http://schemas.microsoft.com/office/drawing/2014/main" id="{08E8BBB8-0E12-4D9A-B0F6-9B61C7A1DE41}"/>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1">
              <a:extLst>
                <a:ext uri="{FF2B5EF4-FFF2-40B4-BE49-F238E27FC236}">
                  <a16:creationId xmlns:a16="http://schemas.microsoft.com/office/drawing/2014/main" id="{23AC8A07-2850-434E-9B09-BCE8924CF9F7}"/>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2">
              <a:extLst>
                <a:ext uri="{FF2B5EF4-FFF2-40B4-BE49-F238E27FC236}">
                  <a16:creationId xmlns:a16="http://schemas.microsoft.com/office/drawing/2014/main" id="{2C733E22-90F3-4D2A-99FC-B35A54BB453A}"/>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3">
              <a:extLst>
                <a:ext uri="{FF2B5EF4-FFF2-40B4-BE49-F238E27FC236}">
                  <a16:creationId xmlns:a16="http://schemas.microsoft.com/office/drawing/2014/main" id="{29A8D4DB-70B4-4C8F-9BBB-98CCAAB9B40E}"/>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4">
              <a:extLst>
                <a:ext uri="{FF2B5EF4-FFF2-40B4-BE49-F238E27FC236}">
                  <a16:creationId xmlns:a16="http://schemas.microsoft.com/office/drawing/2014/main" id="{A51F0F04-B660-4EF3-8DAF-0ADAA152DA9F}"/>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5">
              <a:extLst>
                <a:ext uri="{FF2B5EF4-FFF2-40B4-BE49-F238E27FC236}">
                  <a16:creationId xmlns:a16="http://schemas.microsoft.com/office/drawing/2014/main" id="{C2DBE51F-CFD6-4924-82D7-6DFA26AEA1F7}"/>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a:extLst>
              <a:ext uri="{FF2B5EF4-FFF2-40B4-BE49-F238E27FC236}">
                <a16:creationId xmlns:a16="http://schemas.microsoft.com/office/drawing/2014/main" id="{0C42604D-B793-460A-AE52-6497BC2D3F29}"/>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DD19E588-8041-42D7-A4C1-4B7F4DBB9394}"/>
              </a:ext>
            </a:extLst>
          </p:cNvPr>
          <p:cNvSpPr>
            <a:spLocks noGrp="1"/>
          </p:cNvSpPr>
          <p:nvPr>
            <p:ph type="pic" sz="quarter" idx="15"/>
          </p:nvPr>
        </p:nvSpPr>
        <p:spPr/>
      </p:sp>
      <p:grpSp>
        <p:nvGrpSpPr>
          <p:cNvPr id="18" name="Group 17">
            <a:extLst>
              <a:ext uri="{FF2B5EF4-FFF2-40B4-BE49-F238E27FC236}">
                <a16:creationId xmlns:a16="http://schemas.microsoft.com/office/drawing/2014/main" id="{4A14E4BE-5EC6-4F19-89F8-10BFDB172DD3}"/>
              </a:ext>
            </a:extLst>
          </p:cNvPr>
          <p:cNvGrpSpPr/>
          <p:nvPr/>
        </p:nvGrpSpPr>
        <p:grpSpPr>
          <a:xfrm>
            <a:off x="7455567" y="4819005"/>
            <a:ext cx="2594008" cy="1202298"/>
            <a:chOff x="2639218" y="1691316"/>
            <a:chExt cx="2870054" cy="1460668"/>
          </a:xfrm>
        </p:grpSpPr>
        <p:sp>
          <p:nvSpPr>
            <p:cNvPr id="19" name="Speech Bubble: Rectangle with Corners Rounded 18">
              <a:extLst>
                <a:ext uri="{FF2B5EF4-FFF2-40B4-BE49-F238E27FC236}">
                  <a16:creationId xmlns:a16="http://schemas.microsoft.com/office/drawing/2014/main" id="{192ED5A9-C1C0-44BF-9DA9-03B3829390EF}"/>
                </a:ext>
              </a:extLst>
            </p:cNvPr>
            <p:cNvSpPr/>
            <p:nvPr/>
          </p:nvSpPr>
          <p:spPr>
            <a:xfrm rot="16200000">
              <a:off x="3343911" y="986623"/>
              <a:ext cx="1460668" cy="2870054"/>
            </a:xfrm>
            <a:prstGeom prst="wedgeRoundRectCallout">
              <a:avLst>
                <a:gd name="adj1" fmla="val 84365"/>
                <a:gd name="adj2" fmla="val -1829"/>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TextBox 19">
              <a:extLst>
                <a:ext uri="{FF2B5EF4-FFF2-40B4-BE49-F238E27FC236}">
                  <a16:creationId xmlns:a16="http://schemas.microsoft.com/office/drawing/2014/main" id="{40BC281B-AB38-47D9-9776-C1F1F26928E1}"/>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grpSp>
        <p:nvGrpSpPr>
          <p:cNvPr id="15" name="Group 14">
            <a:extLst>
              <a:ext uri="{FF2B5EF4-FFF2-40B4-BE49-F238E27FC236}">
                <a16:creationId xmlns:a16="http://schemas.microsoft.com/office/drawing/2014/main" id="{1DE33EDA-80E9-44D2-82FF-A9C337A27F12}"/>
              </a:ext>
            </a:extLst>
          </p:cNvPr>
          <p:cNvGrpSpPr/>
          <p:nvPr/>
        </p:nvGrpSpPr>
        <p:grpSpPr>
          <a:xfrm>
            <a:off x="2142426" y="4819005"/>
            <a:ext cx="2594008" cy="1202298"/>
            <a:chOff x="2639218" y="1691316"/>
            <a:chExt cx="2870054" cy="1460668"/>
          </a:xfrm>
        </p:grpSpPr>
        <p:sp>
          <p:nvSpPr>
            <p:cNvPr id="16" name="Speech Bubble: Rectangle with Corners Rounded 15">
              <a:extLst>
                <a:ext uri="{FF2B5EF4-FFF2-40B4-BE49-F238E27FC236}">
                  <a16:creationId xmlns:a16="http://schemas.microsoft.com/office/drawing/2014/main" id="{D6D8134D-0103-4932-A610-FB8245816B10}"/>
                </a:ext>
              </a:extLst>
            </p:cNvPr>
            <p:cNvSpPr/>
            <p:nvPr/>
          </p:nvSpPr>
          <p:spPr>
            <a:xfrm rot="16200000">
              <a:off x="3343911" y="986623"/>
              <a:ext cx="1460668" cy="2870054"/>
            </a:xfrm>
            <a:prstGeom prst="wedgeRoundRectCallout">
              <a:avLst>
                <a:gd name="adj1" fmla="val 85157"/>
                <a:gd name="adj2" fmla="val 1476"/>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7" name="TextBox 16">
              <a:extLst>
                <a:ext uri="{FF2B5EF4-FFF2-40B4-BE49-F238E27FC236}">
                  <a16:creationId xmlns:a16="http://schemas.microsoft.com/office/drawing/2014/main" id="{148FE259-A2AA-4EE5-A7A1-C7B3ADCBB147}"/>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spTree>
    <p:extLst>
      <p:ext uri="{BB962C8B-B14F-4D97-AF65-F5344CB8AC3E}">
        <p14:creationId xmlns:p14="http://schemas.microsoft.com/office/powerpoint/2010/main" val="31322004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14:bounceEnd="67000">
                                          <p:cBhvr additive="base">
                                            <p:cTn id="7" dur="750" fill="hold"/>
                                            <p:tgtEl>
                                              <p:spTgt spid="1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7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ppt_x"/>
                                              </p:val>
                                            </p:tav>
                                            <p:tav tm="100000">
                                              <p:val>
                                                <p:strVal val="#ppt_x"/>
                                              </p:val>
                                            </p:tav>
                                          </p:tavLst>
                                        </p:anim>
                                        <p:anim calcmode="lin" valueType="num">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FA93FB9E-7718-4966-8AD4-60E24B5E99AD}"/>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4" name="Freeform: Shape 33">
            <a:extLst>
              <a:ext uri="{FF2B5EF4-FFF2-40B4-BE49-F238E27FC236}">
                <a16:creationId xmlns:a16="http://schemas.microsoft.com/office/drawing/2014/main" id="{148D6D5D-2732-466D-9A72-4E2C477B92D4}"/>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5" name="Freeform: Shape 34">
            <a:extLst>
              <a:ext uri="{FF2B5EF4-FFF2-40B4-BE49-F238E27FC236}">
                <a16:creationId xmlns:a16="http://schemas.microsoft.com/office/drawing/2014/main" id="{F38E4413-9BDF-4D39-9489-5AED16D8989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1" name="Rectangle 60">
            <a:extLst>
              <a:ext uri="{FF2B5EF4-FFF2-40B4-BE49-F238E27FC236}">
                <a16:creationId xmlns:a16="http://schemas.microsoft.com/office/drawing/2014/main" id="{4553C02B-7864-4DC5-8E15-391F99C7C15C}"/>
              </a:ext>
            </a:extLst>
          </p:cNvPr>
          <p:cNvSpPr/>
          <p:nvPr/>
        </p:nvSpPr>
        <p:spPr>
          <a:xfrm>
            <a:off x="0" y="0"/>
            <a:ext cx="3127379" cy="5690616"/>
          </a:xfrm>
          <a:prstGeom prst="rect">
            <a:avLst/>
          </a:prstGeom>
          <a:gradFill flip="none" rotWithShape="1">
            <a:gsLst>
              <a:gs pos="18000">
                <a:schemeClr val="bg1">
                  <a:alpha val="25000"/>
                </a:schemeClr>
              </a:gs>
              <a:gs pos="100000">
                <a:schemeClr val="bg1">
                  <a:alpha val="78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2" name="Rectangle 61">
            <a:extLst>
              <a:ext uri="{FF2B5EF4-FFF2-40B4-BE49-F238E27FC236}">
                <a16:creationId xmlns:a16="http://schemas.microsoft.com/office/drawing/2014/main" id="{CF9EB077-6BDD-4849-8E55-3CFB80424264}"/>
              </a:ext>
            </a:extLst>
          </p:cNvPr>
          <p:cNvSpPr/>
          <p:nvPr/>
        </p:nvSpPr>
        <p:spPr>
          <a:xfrm>
            <a:off x="3255264" y="1624584"/>
            <a:ext cx="4267200" cy="4267200"/>
          </a:xfrm>
          <a:prstGeom prst="rect">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3" name="Rectangle 62">
            <a:extLst>
              <a:ext uri="{FF2B5EF4-FFF2-40B4-BE49-F238E27FC236}">
                <a16:creationId xmlns:a16="http://schemas.microsoft.com/office/drawing/2014/main" id="{A13B1503-310C-4127-AAFE-961A3ADB1B84}"/>
              </a:ext>
            </a:extLst>
          </p:cNvPr>
          <p:cNvSpPr/>
          <p:nvPr/>
        </p:nvSpPr>
        <p:spPr>
          <a:xfrm>
            <a:off x="2377440" y="966216"/>
            <a:ext cx="4267200" cy="42672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 name="Rectangle 63">
            <a:extLst>
              <a:ext uri="{FF2B5EF4-FFF2-40B4-BE49-F238E27FC236}">
                <a16:creationId xmlns:a16="http://schemas.microsoft.com/office/drawing/2014/main" id="{2F1A103E-483D-42EB-9959-D35F1328878A}"/>
              </a:ext>
            </a:extLst>
          </p:cNvPr>
          <p:cNvSpPr/>
          <p:nvPr/>
        </p:nvSpPr>
        <p:spPr>
          <a:xfrm>
            <a:off x="1365504" y="3928740"/>
            <a:ext cx="1761875" cy="1761875"/>
          </a:xfrm>
          <a:prstGeom prst="rect">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sp>
        <p:nvSpPr>
          <p:cNvPr id="66" name="Rectangle 65">
            <a:extLst>
              <a:ext uri="{FF2B5EF4-FFF2-40B4-BE49-F238E27FC236}">
                <a16:creationId xmlns:a16="http://schemas.microsoft.com/office/drawing/2014/main" id="{360144D3-5C10-4F6E-B7E2-40BF626ABE48}"/>
              </a:ext>
            </a:extLst>
          </p:cNvPr>
          <p:cNvSpPr/>
          <p:nvPr/>
        </p:nvSpPr>
        <p:spPr>
          <a:xfrm>
            <a:off x="1971691" y="1910695"/>
            <a:ext cx="4611989" cy="3109762"/>
          </a:xfrm>
          <a:prstGeom prst="rect">
            <a:avLst/>
          </a:prstGeom>
        </p:spPr>
        <p:txBody>
          <a:bodyPr wrap="square">
            <a:spAutoFit/>
          </a:bodyPr>
          <a:lstStyle/>
          <a:p>
            <a:pPr>
              <a:lnSpc>
                <a:spcPct val="80000"/>
              </a:lnSpc>
            </a:pPr>
            <a:r>
              <a:rPr lang="en-US" sz="23900"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02</a:t>
            </a:r>
          </a:p>
        </p:txBody>
      </p:sp>
      <p:sp>
        <p:nvSpPr>
          <p:cNvPr id="67" name="Rectangle 66">
            <a:extLst>
              <a:ext uri="{FF2B5EF4-FFF2-40B4-BE49-F238E27FC236}">
                <a16:creationId xmlns:a16="http://schemas.microsoft.com/office/drawing/2014/main" id="{32E89D8A-D703-4A22-9FF1-B84453A6261E}"/>
              </a:ext>
            </a:extLst>
          </p:cNvPr>
          <p:cNvSpPr/>
          <p:nvPr/>
        </p:nvSpPr>
        <p:spPr>
          <a:xfrm rot="16200000">
            <a:off x="-583706" y="2296257"/>
            <a:ext cx="4778289" cy="110235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Section</a:t>
            </a:r>
          </a:p>
        </p:txBody>
      </p:sp>
      <p:sp>
        <p:nvSpPr>
          <p:cNvPr id="79" name="Rectangle 78">
            <a:extLst>
              <a:ext uri="{FF2B5EF4-FFF2-40B4-BE49-F238E27FC236}">
                <a16:creationId xmlns:a16="http://schemas.microsoft.com/office/drawing/2014/main" id="{2383B9F1-14AE-4CFD-A9CA-D0BD8B1983A0}"/>
              </a:ext>
            </a:extLst>
          </p:cNvPr>
          <p:cNvSpPr/>
          <p:nvPr/>
        </p:nvSpPr>
        <p:spPr>
          <a:xfrm>
            <a:off x="7912100" y="2808946"/>
            <a:ext cx="4279900" cy="2396673"/>
          </a:xfrm>
          <a:prstGeom prst="rect">
            <a:avLst/>
          </a:prstGeom>
          <a:gradFill flip="none" rotWithShape="1">
            <a:gsLst>
              <a:gs pos="18000">
                <a:schemeClr val="bg1">
                  <a:alpha val="78000"/>
                </a:schemeClr>
              </a:gs>
              <a:gs pos="100000">
                <a:schemeClr val="bg1"/>
              </a:gs>
            </a:gsLst>
            <a:path path="circle">
              <a:fillToRect l="100000" b="100000"/>
            </a:path>
            <a:tileRect t="-100000" r="-100000"/>
          </a:gradFill>
          <a:ln w="9525" cap="flat">
            <a:noFill/>
            <a:prstDash val="solid"/>
            <a:miter/>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65" name="TextBox 64">
            <a:extLst>
              <a:ext uri="{FF2B5EF4-FFF2-40B4-BE49-F238E27FC236}">
                <a16:creationId xmlns:a16="http://schemas.microsoft.com/office/drawing/2014/main" id="{3FC09530-EC9C-4651-8DDD-3840CC5064C9}"/>
              </a:ext>
            </a:extLst>
          </p:cNvPr>
          <p:cNvSpPr txBox="1"/>
          <p:nvPr/>
        </p:nvSpPr>
        <p:spPr>
          <a:xfrm>
            <a:off x="8184840" y="3000442"/>
            <a:ext cx="3059198" cy="19870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latin typeface="Gilroy ExtraBold" panose="00000900000000000000" charset="0"/>
              </a:rPr>
              <a:t>“</a:t>
            </a:r>
            <a:r>
              <a:rPr lang="id-ID" sz="1600" b="0" dirty="0">
                <a:solidFill>
                  <a:schemeClr val="accent1"/>
                </a:solidFill>
                <a:latin typeface="Gilroy ExtraBold" panose="00000900000000000000" charset="0"/>
              </a:rPr>
              <a:t>Lorem ipsum </a:t>
            </a:r>
            <a:r>
              <a:rPr lang="id-ID" sz="1600" b="0" dirty="0">
                <a:latin typeface="Gilroy ExtraBold" panose="00000900000000000000" charset="0"/>
              </a:rPr>
              <a:t>dolor sit amet, consectetuer adipiscing elit. Aenean commodo ligula eget dolor. Aenean massa. Cum sociis natoque penatibus et magnis dis</a:t>
            </a:r>
            <a:r>
              <a:rPr lang="en-US" sz="1600" b="0" dirty="0">
                <a:latin typeface="Gilroy ExtraBold" panose="00000900000000000000" charset="0"/>
              </a:rPr>
              <a:t>.</a:t>
            </a:r>
          </a:p>
        </p:txBody>
      </p:sp>
      <p:sp>
        <p:nvSpPr>
          <p:cNvPr id="68" name="Rectangle: Rounded Corners 67">
            <a:extLst>
              <a:ext uri="{FF2B5EF4-FFF2-40B4-BE49-F238E27FC236}">
                <a16:creationId xmlns:a16="http://schemas.microsoft.com/office/drawing/2014/main" id="{C2798B36-17DB-4FEB-B7F1-F711A43784AB}"/>
              </a:ext>
            </a:extLst>
          </p:cNvPr>
          <p:cNvSpPr/>
          <p:nvPr/>
        </p:nvSpPr>
        <p:spPr>
          <a:xfrm>
            <a:off x="4277685" y="5184647"/>
            <a:ext cx="2816398" cy="97537"/>
          </a:xfrm>
          <a:prstGeom prst="roundRect">
            <a:avLst>
              <a:gd name="adj" fmla="val 50000"/>
            </a:avLst>
          </a:prstGeom>
          <a:solidFill>
            <a:schemeClr val="bg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a:extLst>
              <a:ext uri="{FF2B5EF4-FFF2-40B4-BE49-F238E27FC236}">
                <a16:creationId xmlns:a16="http://schemas.microsoft.com/office/drawing/2014/main" id="{EB823D73-AA50-450B-B858-85E6E57C6621}"/>
              </a:ext>
            </a:extLst>
          </p:cNvPr>
          <p:cNvGrpSpPr/>
          <p:nvPr/>
        </p:nvGrpSpPr>
        <p:grpSpPr>
          <a:xfrm>
            <a:off x="8259995" y="1996765"/>
            <a:ext cx="620007" cy="620007"/>
            <a:chOff x="7879161" y="3037669"/>
            <a:chExt cx="300790" cy="300790"/>
          </a:xfrm>
          <a:solidFill>
            <a:schemeClr val="bg1"/>
          </a:solidFill>
        </p:grpSpPr>
        <p:sp>
          <p:nvSpPr>
            <p:cNvPr id="70" name="Freeform 302">
              <a:extLst>
                <a:ext uri="{FF2B5EF4-FFF2-40B4-BE49-F238E27FC236}">
                  <a16:creationId xmlns:a16="http://schemas.microsoft.com/office/drawing/2014/main" id="{1FB23FC1-F48A-4EA2-AFD2-5282A2B0B97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3">
              <a:extLst>
                <a:ext uri="{FF2B5EF4-FFF2-40B4-BE49-F238E27FC236}">
                  <a16:creationId xmlns:a16="http://schemas.microsoft.com/office/drawing/2014/main" id="{F4D7C9E8-2E3C-4E94-A2A5-12369C3015C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4">
              <a:extLst>
                <a:ext uri="{FF2B5EF4-FFF2-40B4-BE49-F238E27FC236}">
                  <a16:creationId xmlns:a16="http://schemas.microsoft.com/office/drawing/2014/main" id="{FDE5C408-695E-485A-A95D-595C71390468}"/>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5">
              <a:extLst>
                <a:ext uri="{FF2B5EF4-FFF2-40B4-BE49-F238E27FC236}">
                  <a16:creationId xmlns:a16="http://schemas.microsoft.com/office/drawing/2014/main" id="{DAEAB156-8744-4D0E-9BDA-1EA876EE83C9}"/>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6">
              <a:extLst>
                <a:ext uri="{FF2B5EF4-FFF2-40B4-BE49-F238E27FC236}">
                  <a16:creationId xmlns:a16="http://schemas.microsoft.com/office/drawing/2014/main" id="{5785782D-5B44-4836-A4C2-ABB9466901A8}"/>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7">
              <a:extLst>
                <a:ext uri="{FF2B5EF4-FFF2-40B4-BE49-F238E27FC236}">
                  <a16:creationId xmlns:a16="http://schemas.microsoft.com/office/drawing/2014/main" id="{A0F686A6-68B4-4BD1-B0CB-AC7B6270EE8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8">
              <a:extLst>
                <a:ext uri="{FF2B5EF4-FFF2-40B4-BE49-F238E27FC236}">
                  <a16:creationId xmlns:a16="http://schemas.microsoft.com/office/drawing/2014/main" id="{BADA2C49-FAE9-489B-816E-F0D72A95F67C}"/>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09">
              <a:extLst>
                <a:ext uri="{FF2B5EF4-FFF2-40B4-BE49-F238E27FC236}">
                  <a16:creationId xmlns:a16="http://schemas.microsoft.com/office/drawing/2014/main" id="{2B3810C6-F05D-4B51-9980-46370D7487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10">
              <a:extLst>
                <a:ext uri="{FF2B5EF4-FFF2-40B4-BE49-F238E27FC236}">
                  <a16:creationId xmlns:a16="http://schemas.microsoft.com/office/drawing/2014/main" id="{2E77FDB7-8B99-42C7-8E8F-D56E86E0955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0897533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4"/>
                                            </p:tgtEl>
                                          </p:cBhvr>
                                          <p:by x="75000" y="75000"/>
                                        </p:animScale>
                                      </p:childTnLst>
                                    </p:cTn>
                                  </p:par>
                                  <p:par>
                                    <p:cTn id="26" presetID="2" presetClass="entr" presetSubtype="8" accel="41000" fill="hold" grpId="0" nodeType="withEffect" p14:presetBounceEnd="67000">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14:bounceEnd="67000">
                                          <p:cBhvr additive="base">
                                            <p:cTn id="28" dur="1250" fill="hold"/>
                                            <p:tgtEl>
                                              <p:spTgt spid="67"/>
                                            </p:tgtEl>
                                            <p:attrNameLst>
                                              <p:attrName>ppt_x</p:attrName>
                                            </p:attrNameLst>
                                          </p:cBhvr>
                                          <p:tavLst>
                                            <p:tav tm="0">
                                              <p:val>
                                                <p:strVal val="0-#ppt_w/2"/>
                                              </p:val>
                                            </p:tav>
                                            <p:tav tm="100000">
                                              <p:val>
                                                <p:strVal val="#ppt_x"/>
                                              </p:val>
                                            </p:tav>
                                          </p:tavLst>
                                        </p:anim>
                                        <p:anim calcmode="lin" valueType="num" p14:bounceEnd="67000">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4"/>
                                            </p:tgtEl>
                                          </p:cBhvr>
                                          <p:by x="75000" y="75000"/>
                                        </p:animScale>
                                      </p:childTnLst>
                                    </p:cTn>
                                  </p:par>
                                  <p:par>
                                    <p:cTn id="26" presetID="2" presetClass="entr" presetSubtype="8" accel="41000" fill="hold" grpId="0" nodeType="withEffect">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cBhvr additive="base">
                                            <p:cTn id="28" dur="1250" fill="hold"/>
                                            <p:tgtEl>
                                              <p:spTgt spid="67"/>
                                            </p:tgtEl>
                                            <p:attrNameLst>
                                              <p:attrName>ppt_x</p:attrName>
                                            </p:attrNameLst>
                                          </p:cBhvr>
                                          <p:tavLst>
                                            <p:tav tm="0">
                                              <p:val>
                                                <p:strVal val="0-#ppt_w/2"/>
                                              </p:val>
                                            </p:tav>
                                            <p:tav tm="100000">
                                              <p:val>
                                                <p:strVal val="#ppt_x"/>
                                              </p:val>
                                            </p:tav>
                                          </p:tavLst>
                                        </p:anim>
                                        <p:anim calcmode="lin" valueType="num">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7C291111-8382-4D1A-BB0D-3B19184F880A}"/>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8" name="Freeform: Shape 7">
            <a:extLst>
              <a:ext uri="{FF2B5EF4-FFF2-40B4-BE49-F238E27FC236}">
                <a16:creationId xmlns:a16="http://schemas.microsoft.com/office/drawing/2014/main" id="{28F876B9-72A0-452B-BC35-F8D62807E0A4}"/>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9" name="Freeform: Shape 8">
            <a:extLst>
              <a:ext uri="{FF2B5EF4-FFF2-40B4-BE49-F238E27FC236}">
                <a16:creationId xmlns:a16="http://schemas.microsoft.com/office/drawing/2014/main" id="{A40BC15F-6A7C-4D58-8C44-932E38D0B674}"/>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dirty="0"/>
          </a:p>
        </p:txBody>
      </p:sp>
      <p:sp>
        <p:nvSpPr>
          <p:cNvPr id="5" name="Rectangle: Rounded Corners 4">
            <a:extLst>
              <a:ext uri="{FF2B5EF4-FFF2-40B4-BE49-F238E27FC236}">
                <a16:creationId xmlns:a16="http://schemas.microsoft.com/office/drawing/2014/main" id="{94DC0703-58F1-4D70-8C98-5ABDA59B9C51}"/>
              </a:ext>
            </a:extLst>
          </p:cNvPr>
          <p:cNvSpPr/>
          <p:nvPr/>
        </p:nvSpPr>
        <p:spPr>
          <a:xfrm>
            <a:off x="638629" y="573136"/>
            <a:ext cx="10914743" cy="5711728"/>
          </a:xfrm>
          <a:prstGeom prst="roundRect">
            <a:avLst>
              <a:gd name="adj" fmla="val 10577"/>
            </a:avLst>
          </a:prstGeom>
          <a:noFill/>
          <a:ln w="12700" cap="rnd">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DC4A4B1-6067-4126-92B6-7C11F64A9D21}"/>
              </a:ext>
            </a:extLst>
          </p:cNvPr>
          <p:cNvSpPr/>
          <p:nvPr/>
        </p:nvSpPr>
        <p:spPr>
          <a:xfrm>
            <a:off x="952501" y="3205208"/>
            <a:ext cx="10287000" cy="1862048"/>
          </a:xfrm>
          <a:prstGeom prst="rect">
            <a:avLst/>
          </a:prstGeom>
        </p:spPr>
        <p:txBody>
          <a:bodyPr wrap="square">
            <a:spAutoFit/>
          </a:bodyPr>
          <a:lstStyle/>
          <a:p>
            <a:pPr algn="ctr"/>
            <a:r>
              <a:rPr lang="en-US" sz="11500" spc="-300" dirty="0">
                <a:solidFill>
                  <a:schemeClr val="bg1"/>
                </a:solidFill>
                <a:latin typeface="Gilroy ExtraBold" panose="00000900000000000000" pitchFamily="50" charset="0"/>
                <a:cs typeface="Segoe UI" panose="020B0502040204020203" pitchFamily="34" charset="0"/>
              </a:rPr>
              <a:t>Coffee break</a:t>
            </a:r>
          </a:p>
        </p:txBody>
      </p:sp>
      <p:cxnSp>
        <p:nvCxnSpPr>
          <p:cNvPr id="84" name="Straight Connector 83">
            <a:extLst>
              <a:ext uri="{FF2B5EF4-FFF2-40B4-BE49-F238E27FC236}">
                <a16:creationId xmlns:a16="http://schemas.microsoft.com/office/drawing/2014/main" id="{5F63B9A8-B405-4C0D-AD6E-06F1BC78DA4B}"/>
              </a:ext>
            </a:extLst>
          </p:cNvPr>
          <p:cNvCxnSpPr>
            <a:cxnSpLocks/>
          </p:cNvCxnSpPr>
          <p:nvPr/>
        </p:nvCxnSpPr>
        <p:spPr>
          <a:xfrm>
            <a:off x="2111829"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EA88A99-BA6E-4F4D-A7C3-E661D46DE23E}"/>
              </a:ext>
            </a:extLst>
          </p:cNvPr>
          <p:cNvCxnSpPr>
            <a:cxnSpLocks/>
          </p:cNvCxnSpPr>
          <p:nvPr/>
        </p:nvCxnSpPr>
        <p:spPr>
          <a:xfrm>
            <a:off x="4103915"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2920F4E-E11F-4BA6-8219-1B8499285849}"/>
              </a:ext>
            </a:extLst>
          </p:cNvPr>
          <p:cNvCxnSpPr>
            <a:cxnSpLocks/>
          </p:cNvCxnSpPr>
          <p:nvPr/>
        </p:nvCxnSpPr>
        <p:spPr>
          <a:xfrm>
            <a:off x="6096000"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9E44E26D-3E1C-4E86-A6C9-F823BEC001B6}"/>
              </a:ext>
            </a:extLst>
          </p:cNvPr>
          <p:cNvCxnSpPr>
            <a:cxnSpLocks/>
          </p:cNvCxnSpPr>
          <p:nvPr/>
        </p:nvCxnSpPr>
        <p:spPr>
          <a:xfrm>
            <a:off x="8088086"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F072B28-0645-4466-A3AA-EC74B3CE4F12}"/>
              </a:ext>
            </a:extLst>
          </p:cNvPr>
          <p:cNvCxnSpPr>
            <a:cxnSpLocks/>
          </p:cNvCxnSpPr>
          <p:nvPr/>
        </p:nvCxnSpPr>
        <p:spPr>
          <a:xfrm>
            <a:off x="10080171"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0C73D9D8-5D1F-4CE9-BB8B-66D03A031E75}"/>
              </a:ext>
            </a:extLst>
          </p:cNvPr>
          <p:cNvGrpSpPr/>
          <p:nvPr/>
        </p:nvGrpSpPr>
        <p:grpSpPr>
          <a:xfrm>
            <a:off x="5159381" y="1803677"/>
            <a:ext cx="1873240" cy="1873240"/>
            <a:chOff x="4004888" y="1395406"/>
            <a:chExt cx="4124707" cy="4124707"/>
          </a:xfrm>
          <a:solidFill>
            <a:schemeClr val="bg1"/>
          </a:solidFill>
        </p:grpSpPr>
        <p:sp>
          <p:nvSpPr>
            <p:cNvPr id="109" name="Oval 108">
              <a:extLst>
                <a:ext uri="{FF2B5EF4-FFF2-40B4-BE49-F238E27FC236}">
                  <a16:creationId xmlns:a16="http://schemas.microsoft.com/office/drawing/2014/main" id="{6EDDCAFE-B7DA-4D7C-A518-61D9AD71F7EF}"/>
                </a:ext>
              </a:extLst>
            </p:cNvPr>
            <p:cNvSpPr/>
            <p:nvPr/>
          </p:nvSpPr>
          <p:spPr>
            <a:xfrm>
              <a:off x="6044382" y="139540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a:extLst>
                <a:ext uri="{FF2B5EF4-FFF2-40B4-BE49-F238E27FC236}">
                  <a16:creationId xmlns:a16="http://schemas.microsoft.com/office/drawing/2014/main" id="{430FE8BD-1BEA-4662-97EC-F388B6AD28BA}"/>
                </a:ext>
              </a:extLst>
            </p:cNvPr>
            <p:cNvSpPr/>
            <p:nvPr/>
          </p:nvSpPr>
          <p:spPr>
            <a:xfrm>
              <a:off x="6044382" y="547439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Oval 110">
              <a:extLst>
                <a:ext uri="{FF2B5EF4-FFF2-40B4-BE49-F238E27FC236}">
                  <a16:creationId xmlns:a16="http://schemas.microsoft.com/office/drawing/2014/main" id="{7A07FF8E-D963-4052-ADE1-D69A3C2F8109}"/>
                </a:ext>
              </a:extLst>
            </p:cNvPr>
            <p:cNvSpPr/>
            <p:nvPr/>
          </p:nvSpPr>
          <p:spPr>
            <a:xfrm rot="16200000">
              <a:off x="4004888"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Oval 111">
              <a:extLst>
                <a:ext uri="{FF2B5EF4-FFF2-40B4-BE49-F238E27FC236}">
                  <a16:creationId xmlns:a16="http://schemas.microsoft.com/office/drawing/2014/main" id="{0DC6B920-A4EE-441E-B3F1-56A5F262E42B}"/>
                </a:ext>
              </a:extLst>
            </p:cNvPr>
            <p:cNvSpPr/>
            <p:nvPr/>
          </p:nvSpPr>
          <p:spPr>
            <a:xfrm rot="16200000">
              <a:off x="8083876"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a:extLst>
                <a:ext uri="{FF2B5EF4-FFF2-40B4-BE49-F238E27FC236}">
                  <a16:creationId xmlns:a16="http://schemas.microsoft.com/office/drawing/2014/main" id="{D21C7954-7C3A-4D8C-BF61-30A8FC3291BD}"/>
                </a:ext>
              </a:extLst>
            </p:cNvPr>
            <p:cNvSpPr/>
            <p:nvPr/>
          </p:nvSpPr>
          <p:spPr>
            <a:xfrm rot="18900000">
              <a:off x="4590329" y="196400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Oval 113">
              <a:extLst>
                <a:ext uri="{FF2B5EF4-FFF2-40B4-BE49-F238E27FC236}">
                  <a16:creationId xmlns:a16="http://schemas.microsoft.com/office/drawing/2014/main" id="{6FC108C2-96BB-453C-9C08-45532EE23407}"/>
                </a:ext>
              </a:extLst>
            </p:cNvPr>
            <p:cNvSpPr/>
            <p:nvPr/>
          </p:nvSpPr>
          <p:spPr>
            <a:xfrm rot="18900000">
              <a:off x="7474609" y="484828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Oval 114">
              <a:extLst>
                <a:ext uri="{FF2B5EF4-FFF2-40B4-BE49-F238E27FC236}">
                  <a16:creationId xmlns:a16="http://schemas.microsoft.com/office/drawing/2014/main" id="{A7875FC2-CEA2-49AF-B0D5-090E8F9DB4DF}"/>
                </a:ext>
              </a:extLst>
            </p:cNvPr>
            <p:cNvSpPr/>
            <p:nvPr/>
          </p:nvSpPr>
          <p:spPr>
            <a:xfrm rot="13500000">
              <a:off x="4590329" y="48482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Oval 115">
              <a:extLst>
                <a:ext uri="{FF2B5EF4-FFF2-40B4-BE49-F238E27FC236}">
                  <a16:creationId xmlns:a16="http://schemas.microsoft.com/office/drawing/2014/main" id="{23984429-2636-425E-89BB-1FEC82B32C03}"/>
                </a:ext>
              </a:extLst>
            </p:cNvPr>
            <p:cNvSpPr/>
            <p:nvPr/>
          </p:nvSpPr>
          <p:spPr>
            <a:xfrm rot="13500000">
              <a:off x="7474609" y="19639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Oval 116">
              <a:extLst>
                <a:ext uri="{FF2B5EF4-FFF2-40B4-BE49-F238E27FC236}">
                  <a16:creationId xmlns:a16="http://schemas.microsoft.com/office/drawing/2014/main" id="{FE7453EA-3D28-475C-9793-3A5077BD6938}"/>
                </a:ext>
              </a:extLst>
            </p:cNvPr>
            <p:cNvSpPr/>
            <p:nvPr/>
          </p:nvSpPr>
          <p:spPr>
            <a:xfrm rot="20700000">
              <a:off x="5524945" y="147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Oval 117">
              <a:extLst>
                <a:ext uri="{FF2B5EF4-FFF2-40B4-BE49-F238E27FC236}">
                  <a16:creationId xmlns:a16="http://schemas.microsoft.com/office/drawing/2014/main" id="{7A571428-845E-4099-B643-8C921DCD1D00}"/>
                </a:ext>
              </a:extLst>
            </p:cNvPr>
            <p:cNvSpPr/>
            <p:nvPr/>
          </p:nvSpPr>
          <p:spPr>
            <a:xfrm rot="20700000">
              <a:off x="6580665" y="541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Oval 118">
              <a:extLst>
                <a:ext uri="{FF2B5EF4-FFF2-40B4-BE49-F238E27FC236}">
                  <a16:creationId xmlns:a16="http://schemas.microsoft.com/office/drawing/2014/main" id="{4F4C2115-A142-48AB-8978-CC1169270A11}"/>
                </a:ext>
              </a:extLst>
            </p:cNvPr>
            <p:cNvSpPr/>
            <p:nvPr/>
          </p:nvSpPr>
          <p:spPr>
            <a:xfrm rot="15300000">
              <a:off x="4082805" y="396922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Oval 119">
              <a:extLst>
                <a:ext uri="{FF2B5EF4-FFF2-40B4-BE49-F238E27FC236}">
                  <a16:creationId xmlns:a16="http://schemas.microsoft.com/office/drawing/2014/main" id="{F5E98459-0E29-4118-82C5-81A5C59A80C4}"/>
                </a:ext>
              </a:extLst>
            </p:cNvPr>
            <p:cNvSpPr/>
            <p:nvPr/>
          </p:nvSpPr>
          <p:spPr>
            <a:xfrm rot="15300000">
              <a:off x="8022805" y="291350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Oval 120">
              <a:extLst>
                <a:ext uri="{FF2B5EF4-FFF2-40B4-BE49-F238E27FC236}">
                  <a16:creationId xmlns:a16="http://schemas.microsoft.com/office/drawing/2014/main" id="{2CB898EC-E744-4082-9874-91923110C4BE}"/>
                </a:ext>
              </a:extLst>
            </p:cNvPr>
            <p:cNvSpPr/>
            <p:nvPr/>
          </p:nvSpPr>
          <p:spPr>
            <a:xfrm rot="18000000">
              <a:off x="4267600" y="239691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Oval 121">
              <a:extLst>
                <a:ext uri="{FF2B5EF4-FFF2-40B4-BE49-F238E27FC236}">
                  <a16:creationId xmlns:a16="http://schemas.microsoft.com/office/drawing/2014/main" id="{F23B9FBA-F8B6-40D4-8D8A-1A7E6F4D9F45}"/>
                </a:ext>
              </a:extLst>
            </p:cNvPr>
            <p:cNvSpPr/>
            <p:nvPr/>
          </p:nvSpPr>
          <p:spPr>
            <a:xfrm rot="18000000">
              <a:off x="7800108" y="443641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a:extLst>
                <a:ext uri="{FF2B5EF4-FFF2-40B4-BE49-F238E27FC236}">
                  <a16:creationId xmlns:a16="http://schemas.microsoft.com/office/drawing/2014/main" id="{A9555FF6-4BA9-4F4A-ADEE-B443C6A236AC}"/>
                </a:ext>
              </a:extLst>
            </p:cNvPr>
            <p:cNvSpPr/>
            <p:nvPr/>
          </p:nvSpPr>
          <p:spPr>
            <a:xfrm rot="12600000">
              <a:off x="5014106" y="5182920"/>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Oval 123">
              <a:extLst>
                <a:ext uri="{FF2B5EF4-FFF2-40B4-BE49-F238E27FC236}">
                  <a16:creationId xmlns:a16="http://schemas.microsoft.com/office/drawing/2014/main" id="{689E589A-E2C3-4CB9-A653-A3D71AF68CC1}"/>
                </a:ext>
              </a:extLst>
            </p:cNvPr>
            <p:cNvSpPr/>
            <p:nvPr/>
          </p:nvSpPr>
          <p:spPr>
            <a:xfrm rot="12600000">
              <a:off x="7053600" y="1650412"/>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val 124">
              <a:extLst>
                <a:ext uri="{FF2B5EF4-FFF2-40B4-BE49-F238E27FC236}">
                  <a16:creationId xmlns:a16="http://schemas.microsoft.com/office/drawing/2014/main" id="{9A64E5E5-FB93-4C95-8AAF-5EBDF840030D}"/>
                </a:ext>
              </a:extLst>
            </p:cNvPr>
            <p:cNvSpPr/>
            <p:nvPr/>
          </p:nvSpPr>
          <p:spPr>
            <a:xfrm rot="19800000">
              <a:off x="5034383" y="1664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Oval 125">
              <a:extLst>
                <a:ext uri="{FF2B5EF4-FFF2-40B4-BE49-F238E27FC236}">
                  <a16:creationId xmlns:a16="http://schemas.microsoft.com/office/drawing/2014/main" id="{CED22B25-AB08-46D3-ADA6-D51230EA85E7}"/>
                </a:ext>
              </a:extLst>
            </p:cNvPr>
            <p:cNvSpPr/>
            <p:nvPr/>
          </p:nvSpPr>
          <p:spPr>
            <a:xfrm rot="19800000">
              <a:off x="7073877" y="5196987"/>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Oval 126">
              <a:extLst>
                <a:ext uri="{FF2B5EF4-FFF2-40B4-BE49-F238E27FC236}">
                  <a16:creationId xmlns:a16="http://schemas.microsoft.com/office/drawing/2014/main" id="{93CE66F9-2560-4BAF-91BD-5204A9D6B533}"/>
                </a:ext>
              </a:extLst>
            </p:cNvPr>
            <p:cNvSpPr/>
            <p:nvPr/>
          </p:nvSpPr>
          <p:spPr>
            <a:xfrm rot="14400000">
              <a:off x="4287876" y="4450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Oval 127">
              <a:extLst>
                <a:ext uri="{FF2B5EF4-FFF2-40B4-BE49-F238E27FC236}">
                  <a16:creationId xmlns:a16="http://schemas.microsoft.com/office/drawing/2014/main" id="{133A62DD-260B-48BE-8637-6AB3639CBA34}"/>
                </a:ext>
              </a:extLst>
            </p:cNvPr>
            <p:cNvSpPr/>
            <p:nvPr/>
          </p:nvSpPr>
          <p:spPr>
            <a:xfrm rot="14400000">
              <a:off x="7820384" y="2410985"/>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Oval 128">
              <a:extLst>
                <a:ext uri="{FF2B5EF4-FFF2-40B4-BE49-F238E27FC236}">
                  <a16:creationId xmlns:a16="http://schemas.microsoft.com/office/drawing/2014/main" id="{8FA54D8C-8BBC-44DF-AC8E-0DDD7148BE88}"/>
                </a:ext>
              </a:extLst>
            </p:cNvPr>
            <p:cNvSpPr/>
            <p:nvPr/>
          </p:nvSpPr>
          <p:spPr>
            <a:xfrm rot="17100000">
              <a:off x="4067918" y="289861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Oval 129">
              <a:extLst>
                <a:ext uri="{FF2B5EF4-FFF2-40B4-BE49-F238E27FC236}">
                  <a16:creationId xmlns:a16="http://schemas.microsoft.com/office/drawing/2014/main" id="{8A4FD49D-86C4-4947-B9A9-4A9EDB5C07DB}"/>
                </a:ext>
              </a:extLst>
            </p:cNvPr>
            <p:cNvSpPr/>
            <p:nvPr/>
          </p:nvSpPr>
          <p:spPr>
            <a:xfrm rot="17100000">
              <a:off x="8007918" y="395433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val 130">
              <a:extLst>
                <a:ext uri="{FF2B5EF4-FFF2-40B4-BE49-F238E27FC236}">
                  <a16:creationId xmlns:a16="http://schemas.microsoft.com/office/drawing/2014/main" id="{EDBB4D6A-E0CA-4445-922E-AAE9C8D56D52}"/>
                </a:ext>
              </a:extLst>
            </p:cNvPr>
            <p:cNvSpPr/>
            <p:nvPr/>
          </p:nvSpPr>
          <p:spPr>
            <a:xfrm rot="11700000">
              <a:off x="5510057" y="539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val 131">
              <a:extLst>
                <a:ext uri="{FF2B5EF4-FFF2-40B4-BE49-F238E27FC236}">
                  <a16:creationId xmlns:a16="http://schemas.microsoft.com/office/drawing/2014/main" id="{EC474EE1-5B58-4BBE-AC37-6F8B75E519CC}"/>
                </a:ext>
              </a:extLst>
            </p:cNvPr>
            <p:cNvSpPr/>
            <p:nvPr/>
          </p:nvSpPr>
          <p:spPr>
            <a:xfrm rot="11700000">
              <a:off x="6565777" y="145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Rectangle 103">
            <a:extLst>
              <a:ext uri="{FF2B5EF4-FFF2-40B4-BE49-F238E27FC236}">
                <a16:creationId xmlns:a16="http://schemas.microsoft.com/office/drawing/2014/main" id="{B092040F-4EEC-4ED9-9DD3-D696834EDA05}"/>
              </a:ext>
            </a:extLst>
          </p:cNvPr>
          <p:cNvSpPr/>
          <p:nvPr/>
        </p:nvSpPr>
        <p:spPr>
          <a:xfrm rot="20700000">
            <a:off x="5165899" y="2407751"/>
            <a:ext cx="2088953" cy="828175"/>
          </a:xfrm>
          <a:prstGeom prst="rect">
            <a:avLst/>
          </a:prstGeom>
        </p:spPr>
        <p:txBody>
          <a:bodyPr wrap="square">
            <a:spAutoFit/>
          </a:bodyPr>
          <a:lstStyle/>
          <a:p>
            <a:pPr algn="ctr">
              <a:lnSpc>
                <a:spcPct val="130000"/>
              </a:lnSpc>
            </a:pPr>
            <a:r>
              <a:rPr lang="en-US" sz="4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minutes</a:t>
            </a:r>
          </a:p>
        </p:txBody>
      </p:sp>
      <p:sp>
        <p:nvSpPr>
          <p:cNvPr id="105" name="Rectangle 104">
            <a:extLst>
              <a:ext uri="{FF2B5EF4-FFF2-40B4-BE49-F238E27FC236}">
                <a16:creationId xmlns:a16="http://schemas.microsoft.com/office/drawing/2014/main" id="{770DD247-57FE-4564-AF47-3EA722F2096F}"/>
              </a:ext>
            </a:extLst>
          </p:cNvPr>
          <p:cNvSpPr/>
          <p:nvPr/>
        </p:nvSpPr>
        <p:spPr>
          <a:xfrm rot="20700000">
            <a:off x="4586316" y="1789848"/>
            <a:ext cx="1894954" cy="1416863"/>
          </a:xfrm>
          <a:prstGeom prst="rect">
            <a:avLst/>
          </a:prstGeom>
        </p:spPr>
        <p:txBody>
          <a:bodyPr wrap="square">
            <a:spAutoFit/>
          </a:bodyPr>
          <a:lstStyle/>
          <a:p>
            <a:pPr algn="ctr">
              <a:lnSpc>
                <a:spcPct val="130000"/>
              </a:lnSpc>
            </a:pPr>
            <a:r>
              <a:rPr lang="en-US" sz="72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60</a:t>
            </a:r>
            <a:endPar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43" name="Rectangle: Rounded Corners 142">
            <a:extLst>
              <a:ext uri="{FF2B5EF4-FFF2-40B4-BE49-F238E27FC236}">
                <a16:creationId xmlns:a16="http://schemas.microsoft.com/office/drawing/2014/main" id="{6FAA2002-C3A9-4BEF-AD4A-77DACA9FB298}"/>
              </a:ext>
            </a:extLst>
          </p:cNvPr>
          <p:cNvSpPr/>
          <p:nvPr/>
        </p:nvSpPr>
        <p:spPr>
          <a:xfrm>
            <a:off x="952499" y="1190171"/>
            <a:ext cx="10287002" cy="4477658"/>
          </a:xfrm>
          <a:prstGeom prst="roundRect">
            <a:avLst>
              <a:gd name="adj" fmla="val 8875"/>
            </a:avLst>
          </a:prstGeom>
          <a:noFill/>
          <a:ln w="12700" cap="rnd">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72440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14:presetBounceEnd="93000">
                                      <p:stCondLst>
                                        <p:cond delay="0"/>
                                      </p:stCondLst>
                                      <p:childTnLst>
                                        <p:animScale p14:bounceEnd="93000">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14:presetBounceEnd="93000">
                                      <p:stCondLst>
                                        <p:cond delay="0"/>
                                      </p:stCondLst>
                                      <p:childTnLst>
                                        <p:animScale p14:bounceEnd="93000">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14:presetBounceEnd="93000">
                                      <p:stCondLst>
                                        <p:cond delay="0"/>
                                      </p:stCondLst>
                                      <p:childTnLst>
                                        <p:animScale p14:bounceEnd="93000">
                                          <p:cBhvr>
                                            <p:cTn id="31" dur="10000" fill="hold"/>
                                            <p:tgtEl>
                                              <p:spTgt spid="8"/>
                                            </p:tgtEl>
                                          </p:cBhvr>
                                          <p:by x="75000" y="75000"/>
                                        </p:animScale>
                                      </p:childTnLst>
                                    </p:cTn>
                                  </p:par>
                                  <p:par>
                                    <p:cTn id="32" presetID="2" presetClass="entr" presetSubtype="1" accel="41000" fill="hold" grpId="0" nodeType="withEffect" p14:presetBounceEnd="67000">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14:bounceEnd="67000">
                                          <p:cBhvr additive="base">
                                            <p:cTn id="34"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14:presetBounceEnd="65333">
                                      <p:stCondLst>
                                        <p:cond delay="500"/>
                                      </p:stCondLst>
                                      <p:iterate type="lt">
                                        <p:tmPct val="0"/>
                                      </p:iterate>
                                      <p:childTnLst>
                                        <p:animScale p14:bounceEnd="65333">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14:presetBounceEnd="65333">
                                      <p:stCondLst>
                                        <p:cond delay="500"/>
                                      </p:stCondLst>
                                      <p:iterate type="lt">
                                        <p:tmPct val="0"/>
                                      </p:iterate>
                                      <p:childTnLst>
                                        <p:animScale p14:bounceEnd="65333">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14:presetBounceEnd="65333">
                                      <p:stCondLst>
                                        <p:cond delay="500"/>
                                      </p:stCondLst>
                                      <p:iterate type="lt">
                                        <p:tmPct val="0"/>
                                      </p:iterate>
                                      <p:childTnLst>
                                        <p:animScale p14:bounceEnd="65333">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14:presetBounceEnd="65333">
                                      <p:stCondLst>
                                        <p:cond delay="500"/>
                                      </p:stCondLst>
                                      <p:iterate type="lt">
                                        <p:tmPct val="0"/>
                                      </p:iterate>
                                      <p:childTnLst>
                                        <p:animScale p14:bounceEnd="65333">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14:presetBounceEnd="65333">
                                      <p:stCondLst>
                                        <p:cond delay="500"/>
                                      </p:stCondLst>
                                      <p:iterate type="lt">
                                        <p:tmPct val="0"/>
                                      </p:iterate>
                                      <p:childTnLst>
                                        <p:animScale p14:bounceEnd="65333">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stCondLst>
                                        <p:cond delay="0"/>
                                      </p:stCondLst>
                                      <p:childTnLst>
                                        <p:animScale>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stCondLst>
                                        <p:cond delay="0"/>
                                      </p:stCondLst>
                                      <p:childTnLst>
                                        <p:animScale>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stCondLst>
                                        <p:cond delay="0"/>
                                      </p:stCondLst>
                                      <p:childTnLst>
                                        <p:animScale>
                                          <p:cBhvr>
                                            <p:cTn id="31" dur="10000" fill="hold"/>
                                            <p:tgtEl>
                                              <p:spTgt spid="8"/>
                                            </p:tgtEl>
                                          </p:cBhvr>
                                          <p:by x="75000" y="75000"/>
                                        </p:animScale>
                                      </p:childTnLst>
                                    </p:cTn>
                                  </p:par>
                                  <p:par>
                                    <p:cTn id="32" presetID="2" presetClass="entr" presetSubtype="1" accel="41000" fill="hold" grpId="0" nodeType="withEffect">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stCondLst>
                                        <p:cond delay="500"/>
                                      </p:stCondLst>
                                      <p:iterate type="lt">
                                        <p:tmPct val="0"/>
                                      </p:iterate>
                                      <p:childTnLst>
                                        <p:animScale>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stCondLst>
                                        <p:cond delay="500"/>
                                      </p:stCondLst>
                                      <p:iterate type="lt">
                                        <p:tmPct val="0"/>
                                      </p:iterate>
                                      <p:childTnLst>
                                        <p:animScale>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stCondLst>
                                        <p:cond delay="500"/>
                                      </p:stCondLst>
                                      <p:iterate type="lt">
                                        <p:tmPct val="0"/>
                                      </p:iterate>
                                      <p:childTnLst>
                                        <p:animScale>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stCondLst>
                                        <p:cond delay="500"/>
                                      </p:stCondLst>
                                      <p:iterate type="lt">
                                        <p:tmPct val="0"/>
                                      </p:iterate>
                                      <p:childTnLst>
                                        <p:animScale>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stCondLst>
                                        <p:cond delay="500"/>
                                      </p:stCondLst>
                                      <p:iterate type="lt">
                                        <p:tmPct val="0"/>
                                      </p:iterate>
                                      <p:childTnLst>
                                        <p:animScale>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832C0DFE-2A0F-4952-9C01-4917CEAF495C}"/>
              </a:ext>
            </a:extLst>
          </p:cNvPr>
          <p:cNvSpPr/>
          <p:nvPr/>
        </p:nvSpPr>
        <p:spPr>
          <a:xfrm>
            <a:off x="4889369" y="2281350"/>
            <a:ext cx="2413262" cy="3881323"/>
          </a:xfrm>
          <a:prstGeom prst="roundRect">
            <a:avLst>
              <a:gd name="adj" fmla="val 857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9" name="TextBox 18">
            <a:extLst>
              <a:ext uri="{FF2B5EF4-FFF2-40B4-BE49-F238E27FC236}">
                <a16:creationId xmlns:a16="http://schemas.microsoft.com/office/drawing/2014/main" id="{B21CF546-B29F-498F-9932-7649E4F0F354}"/>
              </a:ext>
            </a:extLst>
          </p:cNvPr>
          <p:cNvSpPr txBox="1"/>
          <p:nvPr/>
        </p:nvSpPr>
        <p:spPr>
          <a:xfrm>
            <a:off x="5057481" y="361770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21" name="Group 20">
            <a:extLst>
              <a:ext uri="{FF2B5EF4-FFF2-40B4-BE49-F238E27FC236}">
                <a16:creationId xmlns:a16="http://schemas.microsoft.com/office/drawing/2014/main" id="{7C074251-37D0-4E5F-BDEE-EF84BC3C1782}"/>
              </a:ext>
            </a:extLst>
          </p:cNvPr>
          <p:cNvGrpSpPr/>
          <p:nvPr/>
        </p:nvGrpSpPr>
        <p:grpSpPr>
          <a:xfrm>
            <a:off x="5057481" y="2384085"/>
            <a:ext cx="1558565" cy="892320"/>
            <a:chOff x="5011917" y="2937559"/>
            <a:chExt cx="1558565" cy="892320"/>
          </a:xfrm>
        </p:grpSpPr>
        <p:sp>
          <p:nvSpPr>
            <p:cNvPr id="18" name="TextBox 17">
              <a:extLst>
                <a:ext uri="{FF2B5EF4-FFF2-40B4-BE49-F238E27FC236}">
                  <a16:creationId xmlns:a16="http://schemas.microsoft.com/office/drawing/2014/main" id="{1CBCDBEC-3D37-4590-B3F3-D5FA643A0108}"/>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20" name="TextBox 19">
              <a:extLst>
                <a:ext uri="{FF2B5EF4-FFF2-40B4-BE49-F238E27FC236}">
                  <a16:creationId xmlns:a16="http://schemas.microsoft.com/office/drawing/2014/main" id="{71DD0EEA-B75C-4652-B33D-31A6400CB7B0}"/>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Jan-Aug</a:t>
              </a:r>
            </a:p>
          </p:txBody>
        </p:sp>
      </p:grpSp>
      <p:cxnSp>
        <p:nvCxnSpPr>
          <p:cNvPr id="23" name="Straight Connector 22">
            <a:extLst>
              <a:ext uri="{FF2B5EF4-FFF2-40B4-BE49-F238E27FC236}">
                <a16:creationId xmlns:a16="http://schemas.microsoft.com/office/drawing/2014/main" id="{DAC991C5-0A81-46B1-AAE9-D0900B8DF6FA}"/>
              </a:ext>
            </a:extLst>
          </p:cNvPr>
          <p:cNvCxnSpPr>
            <a:cxnSpLocks/>
          </p:cNvCxnSpPr>
          <p:nvPr/>
        </p:nvCxnSpPr>
        <p:spPr>
          <a:xfrm>
            <a:off x="4702405" y="3480744"/>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CCB0B07-D417-4906-8E31-B8CCBE1AD148}"/>
              </a:ext>
            </a:extLst>
          </p:cNvPr>
          <p:cNvSpPr txBox="1"/>
          <p:nvPr/>
        </p:nvSpPr>
        <p:spPr>
          <a:xfrm>
            <a:off x="8688371" y="378915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32" name="Group 31">
            <a:extLst>
              <a:ext uri="{FF2B5EF4-FFF2-40B4-BE49-F238E27FC236}">
                <a16:creationId xmlns:a16="http://schemas.microsoft.com/office/drawing/2014/main" id="{38BBBF39-95B4-4AC4-AC2E-2A60984B22A5}"/>
              </a:ext>
            </a:extLst>
          </p:cNvPr>
          <p:cNvGrpSpPr/>
          <p:nvPr/>
        </p:nvGrpSpPr>
        <p:grpSpPr>
          <a:xfrm>
            <a:off x="8688371" y="2555535"/>
            <a:ext cx="1558565" cy="892320"/>
            <a:chOff x="5011917" y="2937559"/>
            <a:chExt cx="1558565" cy="892320"/>
          </a:xfrm>
        </p:grpSpPr>
        <p:sp>
          <p:nvSpPr>
            <p:cNvPr id="33" name="TextBox 32">
              <a:extLst>
                <a:ext uri="{FF2B5EF4-FFF2-40B4-BE49-F238E27FC236}">
                  <a16:creationId xmlns:a16="http://schemas.microsoft.com/office/drawing/2014/main" id="{3A35AC0B-80A9-41D9-936A-9624A34AD7D7}"/>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34" name="TextBox 33">
              <a:extLst>
                <a:ext uri="{FF2B5EF4-FFF2-40B4-BE49-F238E27FC236}">
                  <a16:creationId xmlns:a16="http://schemas.microsoft.com/office/drawing/2014/main" id="{8009293F-A397-4450-B155-EBD1D7D403CA}"/>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Jan-Aug</a:t>
              </a:r>
            </a:p>
          </p:txBody>
        </p:sp>
      </p:grpSp>
      <p:cxnSp>
        <p:nvCxnSpPr>
          <p:cNvPr id="35" name="Straight Connector 34">
            <a:extLst>
              <a:ext uri="{FF2B5EF4-FFF2-40B4-BE49-F238E27FC236}">
                <a16:creationId xmlns:a16="http://schemas.microsoft.com/office/drawing/2014/main" id="{2FDDF479-7354-4B2F-97B7-D79628288F03}"/>
              </a:ext>
            </a:extLst>
          </p:cNvPr>
          <p:cNvCxnSpPr>
            <a:cxnSpLocks/>
          </p:cNvCxnSpPr>
          <p:nvPr/>
        </p:nvCxnSpPr>
        <p:spPr>
          <a:xfrm>
            <a:off x="8333295" y="3652194"/>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3E5C6AC-5B46-4399-959A-BB06FF1A792B}"/>
              </a:ext>
            </a:extLst>
          </p:cNvPr>
          <p:cNvSpPr txBox="1"/>
          <p:nvPr/>
        </p:nvSpPr>
        <p:spPr>
          <a:xfrm>
            <a:off x="1426591" y="378915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39" name="Group 38">
            <a:extLst>
              <a:ext uri="{FF2B5EF4-FFF2-40B4-BE49-F238E27FC236}">
                <a16:creationId xmlns:a16="http://schemas.microsoft.com/office/drawing/2014/main" id="{BD71C0D4-EDED-421D-80D7-526750F3979E}"/>
              </a:ext>
            </a:extLst>
          </p:cNvPr>
          <p:cNvGrpSpPr/>
          <p:nvPr/>
        </p:nvGrpSpPr>
        <p:grpSpPr>
          <a:xfrm>
            <a:off x="1426591" y="2555535"/>
            <a:ext cx="1558565" cy="892320"/>
            <a:chOff x="5011917" y="2937559"/>
            <a:chExt cx="1558565" cy="892320"/>
          </a:xfrm>
        </p:grpSpPr>
        <p:sp>
          <p:nvSpPr>
            <p:cNvPr id="40" name="TextBox 39">
              <a:extLst>
                <a:ext uri="{FF2B5EF4-FFF2-40B4-BE49-F238E27FC236}">
                  <a16:creationId xmlns:a16="http://schemas.microsoft.com/office/drawing/2014/main" id="{7005BBFE-27BE-40A8-B622-9903B0512210}"/>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41" name="TextBox 40">
              <a:extLst>
                <a:ext uri="{FF2B5EF4-FFF2-40B4-BE49-F238E27FC236}">
                  <a16:creationId xmlns:a16="http://schemas.microsoft.com/office/drawing/2014/main" id="{7F8DA2F1-57E3-490B-9E01-92ACBAA4213E}"/>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Jan-Aug</a:t>
              </a:r>
            </a:p>
          </p:txBody>
        </p:sp>
      </p:grpSp>
      <p:cxnSp>
        <p:nvCxnSpPr>
          <p:cNvPr id="42" name="Straight Connector 41">
            <a:extLst>
              <a:ext uri="{FF2B5EF4-FFF2-40B4-BE49-F238E27FC236}">
                <a16:creationId xmlns:a16="http://schemas.microsoft.com/office/drawing/2014/main" id="{49B52BC7-B44F-4A99-8E5B-C6EDF23613A5}"/>
              </a:ext>
            </a:extLst>
          </p:cNvPr>
          <p:cNvCxnSpPr>
            <a:cxnSpLocks/>
          </p:cNvCxnSpPr>
          <p:nvPr/>
        </p:nvCxnSpPr>
        <p:spPr>
          <a:xfrm>
            <a:off x="1071515" y="3652194"/>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19A5B938-9655-4E12-AB7B-E86203BB5F2A}"/>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timeline </a:t>
            </a:r>
          </a:p>
        </p:txBody>
      </p:sp>
      <p:sp>
        <p:nvSpPr>
          <p:cNvPr id="48" name="Rectangle 47">
            <a:extLst>
              <a:ext uri="{FF2B5EF4-FFF2-40B4-BE49-F238E27FC236}">
                <a16:creationId xmlns:a16="http://schemas.microsoft.com/office/drawing/2014/main" id="{948658E3-5462-4AC6-A739-4CE396E7C602}"/>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22DE853C-DFAC-4D98-BDF8-1988F50D6472}"/>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C07675EC-BF5E-4BE3-AA85-A93DCA8DD05F}"/>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FA321554-A880-433B-AF37-F6528FCF4A0B}"/>
              </a:ext>
            </a:extLst>
          </p:cNvPr>
          <p:cNvSpPr>
            <a:spLocks noGrp="1"/>
          </p:cNvSpPr>
          <p:nvPr>
            <p:ph type="pic" sz="quarter" idx="14"/>
          </p:nvPr>
        </p:nvSpPr>
        <p:spPr/>
      </p:sp>
    </p:spTree>
    <p:extLst>
      <p:ext uri="{BB962C8B-B14F-4D97-AF65-F5344CB8AC3E}">
        <p14:creationId xmlns:p14="http://schemas.microsoft.com/office/powerpoint/2010/main" val="29609140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14:bounceEnd="67000">
                                          <p:cBhvr additive="base">
                                            <p:cTn id="7" dur="750" fill="hold"/>
                                            <p:tgtEl>
                                              <p:spTgt spid="47"/>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14:bounceEnd="67000">
                                          <p:cBhvr additive="base">
                                            <p:cTn id="11" dur="750" fill="hold"/>
                                            <p:tgtEl>
                                              <p:spTgt spid="48"/>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750" fill="hold"/>
                                            <p:tgtEl>
                                              <p:spTgt spid="47"/>
                                            </p:tgtEl>
                                            <p:attrNameLst>
                                              <p:attrName>ppt_x</p:attrName>
                                            </p:attrNameLst>
                                          </p:cBhvr>
                                          <p:tavLst>
                                            <p:tav tm="0">
                                              <p:val>
                                                <p:strVal val="#ppt_x"/>
                                              </p:val>
                                            </p:tav>
                                            <p:tav tm="100000">
                                              <p:val>
                                                <p:strVal val="#ppt_x"/>
                                              </p:val>
                                            </p:tav>
                                          </p:tavLst>
                                        </p:anim>
                                        <p:anim calcmode="lin" valueType="num">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750" fill="hold"/>
                                            <p:tgtEl>
                                              <p:spTgt spid="48"/>
                                            </p:tgtEl>
                                            <p:attrNameLst>
                                              <p:attrName>ppt_x</p:attrName>
                                            </p:attrNameLst>
                                          </p:cBhvr>
                                          <p:tavLst>
                                            <p:tav tm="0">
                                              <p:val>
                                                <p:strVal val="#ppt_x"/>
                                              </p:val>
                                            </p:tav>
                                            <p:tav tm="100000">
                                              <p:val>
                                                <p:strVal val="#ppt_x"/>
                                              </p:val>
                                            </p:tav>
                                          </p:tavLst>
                                        </p:anim>
                                        <p:anim calcmode="lin" valueType="num">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A6182EE-81E3-4CFF-9E91-A6E15C6966A6}"/>
              </a:ext>
            </a:extLst>
          </p:cNvPr>
          <p:cNvSpPr>
            <a:spLocks noGrp="1"/>
          </p:cNvSpPr>
          <p:nvPr>
            <p:ph type="pic" sz="quarter" idx="13"/>
          </p:nvPr>
        </p:nvSpPr>
        <p:spPr/>
      </p:sp>
      <p:sp>
        <p:nvSpPr>
          <p:cNvPr id="10" name="Picture Placeholder 9">
            <a:extLst>
              <a:ext uri="{FF2B5EF4-FFF2-40B4-BE49-F238E27FC236}">
                <a16:creationId xmlns:a16="http://schemas.microsoft.com/office/drawing/2014/main" id="{85904C34-5E94-4394-9920-8466BABC9D8D}"/>
              </a:ext>
            </a:extLst>
          </p:cNvPr>
          <p:cNvSpPr>
            <a:spLocks noGrp="1"/>
          </p:cNvSpPr>
          <p:nvPr>
            <p:ph type="pic" sz="quarter" idx="14"/>
          </p:nvPr>
        </p:nvSpPr>
        <p:spPr/>
      </p:sp>
      <p:sp>
        <p:nvSpPr>
          <p:cNvPr id="14" name="Picture Placeholder 13">
            <a:extLst>
              <a:ext uri="{FF2B5EF4-FFF2-40B4-BE49-F238E27FC236}">
                <a16:creationId xmlns:a16="http://schemas.microsoft.com/office/drawing/2014/main" id="{7B2114B2-2854-486C-A769-104A8B206DE5}"/>
              </a:ext>
            </a:extLst>
          </p:cNvPr>
          <p:cNvSpPr>
            <a:spLocks noGrp="1"/>
          </p:cNvSpPr>
          <p:nvPr>
            <p:ph type="pic" sz="quarter" idx="15"/>
          </p:nvPr>
        </p:nvSpPr>
        <p:spPr/>
      </p:sp>
      <p:grpSp>
        <p:nvGrpSpPr>
          <p:cNvPr id="5" name="Group 4">
            <a:extLst>
              <a:ext uri="{FF2B5EF4-FFF2-40B4-BE49-F238E27FC236}">
                <a16:creationId xmlns:a16="http://schemas.microsoft.com/office/drawing/2014/main" id="{58138103-FE9F-4C84-8851-E3E583960517}"/>
              </a:ext>
            </a:extLst>
          </p:cNvPr>
          <p:cNvGrpSpPr/>
          <p:nvPr/>
        </p:nvGrpSpPr>
        <p:grpSpPr>
          <a:xfrm>
            <a:off x="9357521" y="2814742"/>
            <a:ext cx="1355665" cy="1355665"/>
            <a:chOff x="9357521" y="2814742"/>
            <a:chExt cx="1355665" cy="1355665"/>
          </a:xfrm>
        </p:grpSpPr>
        <p:sp>
          <p:nvSpPr>
            <p:cNvPr id="57" name="Oval 56">
              <a:extLst>
                <a:ext uri="{FF2B5EF4-FFF2-40B4-BE49-F238E27FC236}">
                  <a16:creationId xmlns:a16="http://schemas.microsoft.com/office/drawing/2014/main" id="{439F804A-2C8B-42F0-A0BC-D251824DF7D7}"/>
                </a:ext>
              </a:extLst>
            </p:cNvPr>
            <p:cNvSpPr/>
            <p:nvPr/>
          </p:nvSpPr>
          <p:spPr>
            <a:xfrm>
              <a:off x="9357521" y="2814742"/>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8" name="Group 57">
              <a:extLst>
                <a:ext uri="{FF2B5EF4-FFF2-40B4-BE49-F238E27FC236}">
                  <a16:creationId xmlns:a16="http://schemas.microsoft.com/office/drawing/2014/main" id="{7B94824E-44C7-41B7-9600-B538FB07E058}"/>
                </a:ext>
              </a:extLst>
            </p:cNvPr>
            <p:cNvGrpSpPr/>
            <p:nvPr/>
          </p:nvGrpSpPr>
          <p:grpSpPr>
            <a:xfrm>
              <a:off x="9840320" y="2963438"/>
              <a:ext cx="333503" cy="333503"/>
              <a:chOff x="2464952" y="3037669"/>
              <a:chExt cx="300790" cy="300790"/>
            </a:xfrm>
            <a:solidFill>
              <a:schemeClr val="bg1"/>
            </a:solidFill>
          </p:grpSpPr>
          <p:sp>
            <p:nvSpPr>
              <p:cNvPr id="59" name="Freeform 28">
                <a:extLst>
                  <a:ext uri="{FF2B5EF4-FFF2-40B4-BE49-F238E27FC236}">
                    <a16:creationId xmlns:a16="http://schemas.microsoft.com/office/drawing/2014/main" id="{F159B38E-4103-4A81-80B8-A2122965C80D}"/>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9">
                <a:extLst>
                  <a:ext uri="{FF2B5EF4-FFF2-40B4-BE49-F238E27FC236}">
                    <a16:creationId xmlns:a16="http://schemas.microsoft.com/office/drawing/2014/main" id="{F7F96E19-4305-4B01-80AD-CB22D3175190}"/>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0">
                <a:extLst>
                  <a:ext uri="{FF2B5EF4-FFF2-40B4-BE49-F238E27FC236}">
                    <a16:creationId xmlns:a16="http://schemas.microsoft.com/office/drawing/2014/main" id="{19B82E8A-89C5-426C-A7FC-EAD28CEF72DC}"/>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1">
                <a:extLst>
                  <a:ext uri="{FF2B5EF4-FFF2-40B4-BE49-F238E27FC236}">
                    <a16:creationId xmlns:a16="http://schemas.microsoft.com/office/drawing/2014/main" id="{F141D771-E90D-49F2-924B-75D845FCE8D1}"/>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2">
                <a:extLst>
                  <a:ext uri="{FF2B5EF4-FFF2-40B4-BE49-F238E27FC236}">
                    <a16:creationId xmlns:a16="http://schemas.microsoft.com/office/drawing/2014/main" id="{EBEBEE05-A74C-40CA-B437-83BBE6EE2D8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3">
                <a:extLst>
                  <a:ext uri="{FF2B5EF4-FFF2-40B4-BE49-F238E27FC236}">
                    <a16:creationId xmlns:a16="http://schemas.microsoft.com/office/drawing/2014/main" id="{389AFA15-F07B-4108-8811-3A7F7FED35D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4">
                <a:extLst>
                  <a:ext uri="{FF2B5EF4-FFF2-40B4-BE49-F238E27FC236}">
                    <a16:creationId xmlns:a16="http://schemas.microsoft.com/office/drawing/2014/main" id="{D97D2CDF-A935-47E2-BE54-CDA24192F6DE}"/>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a:extLst>
              <a:ext uri="{FF2B5EF4-FFF2-40B4-BE49-F238E27FC236}">
                <a16:creationId xmlns:a16="http://schemas.microsoft.com/office/drawing/2014/main" id="{1EC8F381-DF4E-49F7-9F4B-4206EC9FFC0F}"/>
              </a:ext>
            </a:extLst>
          </p:cNvPr>
          <p:cNvGrpSpPr/>
          <p:nvPr/>
        </p:nvGrpSpPr>
        <p:grpSpPr>
          <a:xfrm>
            <a:off x="5065336" y="-1030664"/>
            <a:ext cx="2061328" cy="7888664"/>
            <a:chOff x="5065336" y="-1030664"/>
            <a:chExt cx="2061328" cy="7888664"/>
          </a:xfrm>
        </p:grpSpPr>
        <p:grpSp>
          <p:nvGrpSpPr>
            <p:cNvPr id="13" name="Group 12">
              <a:extLst>
                <a:ext uri="{FF2B5EF4-FFF2-40B4-BE49-F238E27FC236}">
                  <a16:creationId xmlns:a16="http://schemas.microsoft.com/office/drawing/2014/main" id="{94766881-72D6-4C87-87F9-3C2B7466733A}"/>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2" name="Teardrop 11">
                <a:extLst>
                  <a:ext uri="{FF2B5EF4-FFF2-40B4-BE49-F238E27FC236}">
                    <a16:creationId xmlns:a16="http://schemas.microsoft.com/office/drawing/2014/main" id="{08CEDA20-47A3-4128-8AAF-548FF60838D5}"/>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08D5AA1A-BFD6-426A-8719-858686211C19}"/>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AD303619-0B19-40C0-AFDE-B6B47C06309F}"/>
                </a:ext>
              </a:extLst>
            </p:cNvPr>
            <p:cNvSpPr/>
            <p:nvPr/>
          </p:nvSpPr>
          <p:spPr>
            <a:xfrm>
              <a:off x="5153320" y="-942680"/>
              <a:ext cx="1885360" cy="18853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Oval 1">
              <a:extLst>
                <a:ext uri="{FF2B5EF4-FFF2-40B4-BE49-F238E27FC236}">
                  <a16:creationId xmlns:a16="http://schemas.microsoft.com/office/drawing/2014/main" id="{B88F6E14-CCFA-433B-8C45-AE7E5A0AF2D3}"/>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7" name="Straight Connector 6">
              <a:extLst>
                <a:ext uri="{FF2B5EF4-FFF2-40B4-BE49-F238E27FC236}">
                  <a16:creationId xmlns:a16="http://schemas.microsoft.com/office/drawing/2014/main" id="{29377DD6-0470-4D2B-8180-C0C2E2C441C5}"/>
                </a:ext>
              </a:extLst>
            </p:cNvPr>
            <p:cNvCxnSpPr>
              <a:cxnSpLocks/>
            </p:cNvCxnSpPr>
            <p:nvPr/>
          </p:nvCxnSpPr>
          <p:spPr>
            <a:xfrm>
              <a:off x="6096000" y="2028825"/>
              <a:ext cx="0" cy="4829175"/>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31" name="Oval 30">
            <a:extLst>
              <a:ext uri="{FF2B5EF4-FFF2-40B4-BE49-F238E27FC236}">
                <a16:creationId xmlns:a16="http://schemas.microsoft.com/office/drawing/2014/main" id="{EBC2ADC5-BAAC-406C-B72B-6672DC46CF1D}"/>
              </a:ext>
            </a:extLst>
          </p:cNvPr>
          <p:cNvSpPr/>
          <p:nvPr/>
        </p:nvSpPr>
        <p:spPr>
          <a:xfrm>
            <a:off x="5981696" y="2558092"/>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32" name="Oval 31">
            <a:extLst>
              <a:ext uri="{FF2B5EF4-FFF2-40B4-BE49-F238E27FC236}">
                <a16:creationId xmlns:a16="http://schemas.microsoft.com/office/drawing/2014/main" id="{EFFBC2CD-39D1-4AE0-A353-18FCF1BEEFB5}"/>
              </a:ext>
            </a:extLst>
          </p:cNvPr>
          <p:cNvSpPr/>
          <p:nvPr/>
        </p:nvSpPr>
        <p:spPr>
          <a:xfrm>
            <a:off x="5981696" y="3941803"/>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33" name="Oval 32">
            <a:extLst>
              <a:ext uri="{FF2B5EF4-FFF2-40B4-BE49-F238E27FC236}">
                <a16:creationId xmlns:a16="http://schemas.microsoft.com/office/drawing/2014/main" id="{C6D7456F-C09D-4A53-86DC-E03BFD8259B3}"/>
              </a:ext>
            </a:extLst>
          </p:cNvPr>
          <p:cNvSpPr/>
          <p:nvPr/>
        </p:nvSpPr>
        <p:spPr>
          <a:xfrm>
            <a:off x="5981696" y="5325514"/>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40" name="Oval 39">
            <a:extLst>
              <a:ext uri="{FF2B5EF4-FFF2-40B4-BE49-F238E27FC236}">
                <a16:creationId xmlns:a16="http://schemas.microsoft.com/office/drawing/2014/main" id="{A098B58C-6039-4AC6-9507-7806EBF401A6}"/>
              </a:ext>
            </a:extLst>
          </p:cNvPr>
          <p:cNvSpPr/>
          <p:nvPr/>
        </p:nvSpPr>
        <p:spPr>
          <a:xfrm>
            <a:off x="2664166" y="1654936"/>
            <a:ext cx="2286867" cy="22868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5F7A1446-7B7C-4BAA-9256-2332EAF193C0}"/>
              </a:ext>
            </a:extLst>
          </p:cNvPr>
          <p:cNvSpPr txBox="1"/>
          <p:nvPr/>
        </p:nvSpPr>
        <p:spPr>
          <a:xfrm>
            <a:off x="3078291" y="2864995"/>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27" name="Group 26">
            <a:extLst>
              <a:ext uri="{FF2B5EF4-FFF2-40B4-BE49-F238E27FC236}">
                <a16:creationId xmlns:a16="http://schemas.microsoft.com/office/drawing/2014/main" id="{C73FA201-2ACE-41BA-8374-E7E6E6AEFAA3}"/>
              </a:ext>
            </a:extLst>
          </p:cNvPr>
          <p:cNvGrpSpPr/>
          <p:nvPr/>
        </p:nvGrpSpPr>
        <p:grpSpPr>
          <a:xfrm>
            <a:off x="3078291" y="1972675"/>
            <a:ext cx="1558565" cy="892320"/>
            <a:chOff x="5011917" y="2937559"/>
            <a:chExt cx="1558565" cy="892320"/>
          </a:xfrm>
        </p:grpSpPr>
        <p:sp>
          <p:nvSpPr>
            <p:cNvPr id="28" name="TextBox 27">
              <a:extLst>
                <a:ext uri="{FF2B5EF4-FFF2-40B4-BE49-F238E27FC236}">
                  <a16:creationId xmlns:a16="http://schemas.microsoft.com/office/drawing/2014/main" id="{802DA6E3-088D-4DF1-B6BF-5988CBB7B701}"/>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29" name="TextBox 28">
              <a:extLst>
                <a:ext uri="{FF2B5EF4-FFF2-40B4-BE49-F238E27FC236}">
                  <a16:creationId xmlns:a16="http://schemas.microsoft.com/office/drawing/2014/main" id="{BE8BEDF5-12BB-47F8-A72C-0B181C14CC0B}"/>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A new start</a:t>
              </a:r>
            </a:p>
          </p:txBody>
        </p:sp>
      </p:grpSp>
      <p:sp>
        <p:nvSpPr>
          <p:cNvPr id="41" name="Oval 40">
            <a:extLst>
              <a:ext uri="{FF2B5EF4-FFF2-40B4-BE49-F238E27FC236}">
                <a16:creationId xmlns:a16="http://schemas.microsoft.com/office/drawing/2014/main" id="{F98CBC7A-A12F-48D1-9699-7F6EAB3219A6}"/>
              </a:ext>
            </a:extLst>
          </p:cNvPr>
          <p:cNvSpPr/>
          <p:nvPr/>
        </p:nvSpPr>
        <p:spPr>
          <a:xfrm>
            <a:off x="8093998" y="3267251"/>
            <a:ext cx="2286867" cy="22868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CF976639-88A6-41AA-B5F9-B96D4A749816}"/>
              </a:ext>
            </a:extLst>
          </p:cNvPr>
          <p:cNvSpPr txBox="1"/>
          <p:nvPr/>
        </p:nvSpPr>
        <p:spPr>
          <a:xfrm>
            <a:off x="8508123" y="4477310"/>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3" name="Group 42">
            <a:extLst>
              <a:ext uri="{FF2B5EF4-FFF2-40B4-BE49-F238E27FC236}">
                <a16:creationId xmlns:a16="http://schemas.microsoft.com/office/drawing/2014/main" id="{CF96525E-DDAD-4424-8EAA-971D9EC50D34}"/>
              </a:ext>
            </a:extLst>
          </p:cNvPr>
          <p:cNvGrpSpPr/>
          <p:nvPr/>
        </p:nvGrpSpPr>
        <p:grpSpPr>
          <a:xfrm>
            <a:off x="8508123" y="3584990"/>
            <a:ext cx="1558565" cy="892320"/>
            <a:chOff x="5011917" y="2937559"/>
            <a:chExt cx="1558565" cy="892320"/>
          </a:xfrm>
        </p:grpSpPr>
        <p:sp>
          <p:nvSpPr>
            <p:cNvPr id="44" name="TextBox 43">
              <a:extLst>
                <a:ext uri="{FF2B5EF4-FFF2-40B4-BE49-F238E27FC236}">
                  <a16:creationId xmlns:a16="http://schemas.microsoft.com/office/drawing/2014/main" id="{1B3B390D-A69D-4E6B-AFBF-CEE872F898DE}"/>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1994</a:t>
              </a:r>
            </a:p>
          </p:txBody>
        </p:sp>
        <p:sp>
          <p:nvSpPr>
            <p:cNvPr id="45" name="TextBox 44">
              <a:extLst>
                <a:ext uri="{FF2B5EF4-FFF2-40B4-BE49-F238E27FC236}">
                  <a16:creationId xmlns:a16="http://schemas.microsoft.com/office/drawing/2014/main" id="{A16D2CBE-5076-4287-8BE2-C282F1FCE2BC}"/>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A new start</a:t>
              </a:r>
            </a:p>
          </p:txBody>
        </p:sp>
      </p:grpSp>
      <p:cxnSp>
        <p:nvCxnSpPr>
          <p:cNvPr id="30" name="Straight Connector 29">
            <a:extLst>
              <a:ext uri="{FF2B5EF4-FFF2-40B4-BE49-F238E27FC236}">
                <a16:creationId xmlns:a16="http://schemas.microsoft.com/office/drawing/2014/main" id="{C3CFA381-CB79-4AB2-AA66-DB9225EB2988}"/>
              </a:ext>
            </a:extLst>
          </p:cNvPr>
          <p:cNvCxnSpPr>
            <a:cxnSpLocks/>
          </p:cNvCxnSpPr>
          <p:nvPr/>
        </p:nvCxnSpPr>
        <p:spPr>
          <a:xfrm flipH="1">
            <a:off x="4986313" y="2672394"/>
            <a:ext cx="867272"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4E4FB64-3639-4C40-B212-742660E87347}"/>
              </a:ext>
            </a:extLst>
          </p:cNvPr>
          <p:cNvCxnSpPr>
            <a:cxnSpLocks/>
          </p:cNvCxnSpPr>
          <p:nvPr/>
        </p:nvCxnSpPr>
        <p:spPr>
          <a:xfrm>
            <a:off x="6338415" y="4056105"/>
            <a:ext cx="599713"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70301C8-4C30-407C-B097-061A2B610D55}"/>
              </a:ext>
            </a:extLst>
          </p:cNvPr>
          <p:cNvCxnSpPr>
            <a:cxnSpLocks/>
          </p:cNvCxnSpPr>
          <p:nvPr/>
        </p:nvCxnSpPr>
        <p:spPr>
          <a:xfrm flipH="1">
            <a:off x="5590095" y="5439816"/>
            <a:ext cx="263490"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BA309BB2-C891-49BF-B697-78C6D25C9CF0}"/>
              </a:ext>
            </a:extLst>
          </p:cNvPr>
          <p:cNvSpPr/>
          <p:nvPr/>
        </p:nvSpPr>
        <p:spPr>
          <a:xfrm>
            <a:off x="1811131" y="4296382"/>
            <a:ext cx="2286867" cy="22868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10CE3170-4D28-477A-9D66-AD1F6F4ED465}"/>
              </a:ext>
            </a:extLst>
          </p:cNvPr>
          <p:cNvSpPr txBox="1"/>
          <p:nvPr/>
        </p:nvSpPr>
        <p:spPr>
          <a:xfrm>
            <a:off x="1533080" y="5506441"/>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54" name="Group 53">
            <a:extLst>
              <a:ext uri="{FF2B5EF4-FFF2-40B4-BE49-F238E27FC236}">
                <a16:creationId xmlns:a16="http://schemas.microsoft.com/office/drawing/2014/main" id="{ED606A24-EA48-4E3C-BCE9-80F39B1A6B98}"/>
              </a:ext>
            </a:extLst>
          </p:cNvPr>
          <p:cNvGrpSpPr/>
          <p:nvPr/>
        </p:nvGrpSpPr>
        <p:grpSpPr>
          <a:xfrm>
            <a:off x="2126969" y="4614121"/>
            <a:ext cx="1558565" cy="892320"/>
            <a:chOff x="5011917" y="2937559"/>
            <a:chExt cx="1558565" cy="892320"/>
          </a:xfrm>
        </p:grpSpPr>
        <p:sp>
          <p:nvSpPr>
            <p:cNvPr id="55" name="TextBox 54">
              <a:extLst>
                <a:ext uri="{FF2B5EF4-FFF2-40B4-BE49-F238E27FC236}">
                  <a16:creationId xmlns:a16="http://schemas.microsoft.com/office/drawing/2014/main" id="{D9FD6411-4B86-4228-BE5B-E648C9FF94BB}"/>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56" name="TextBox 55">
              <a:extLst>
                <a:ext uri="{FF2B5EF4-FFF2-40B4-BE49-F238E27FC236}">
                  <a16:creationId xmlns:a16="http://schemas.microsoft.com/office/drawing/2014/main" id="{973DA6A3-1E54-45E8-98D5-9FECCFC97E08}"/>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800" b="0" dirty="0">
                  <a:latin typeface="Gilroy Light" panose="00000400000000000000" charset="0"/>
                </a:rPr>
                <a:t>A new start</a:t>
              </a:r>
            </a:p>
          </p:txBody>
        </p:sp>
      </p:grpSp>
    </p:spTree>
    <p:extLst>
      <p:ext uri="{BB962C8B-B14F-4D97-AF65-F5344CB8AC3E}">
        <p14:creationId xmlns:p14="http://schemas.microsoft.com/office/powerpoint/2010/main" val="20684554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31"/>
                                        </p:tgtEl>
                                        <p:attrNameLst>
                                          <p:attrName>style.visibility</p:attrName>
                                        </p:attrNameLst>
                                      </p:cBhvr>
                                      <p:to>
                                        <p:strVal val="visible"/>
                                      </p:to>
                                    </p:set>
                                    <p:animEffect transition="in" filter="strips(downLeft)">
                                      <p:cBhvr>
                                        <p:cTn id="11" dur="500"/>
                                        <p:tgtEl>
                                          <p:spTgt spid="31"/>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31"/>
                                        </p:tgtEl>
                                      </p:cBhvr>
                                      <p:by x="120000" y="120000"/>
                                    </p:animScale>
                                  </p:childTnLst>
                                </p:cTn>
                              </p:par>
                              <p:par>
                                <p:cTn id="14" presetID="18" presetClass="entr" presetSubtype="12" fill="hold" grpId="0" nodeType="withEffect">
                                  <p:stCondLst>
                                    <p:cond delay="50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500"/>
                                        <p:tgtEl>
                                          <p:spTgt spid="32"/>
                                        </p:tgtEl>
                                      </p:cBhvr>
                                    </p:animEffect>
                                  </p:childTnLst>
                                </p:cTn>
                              </p:par>
                              <p:par>
                                <p:cTn id="17" presetID="6" presetClass="emph" presetSubtype="0" accel="52000" decel="48000" autoRev="1" fill="hold" grpId="1" nodeType="withEffect">
                                  <p:stCondLst>
                                    <p:cond delay="500"/>
                                  </p:stCondLst>
                                  <p:childTnLst>
                                    <p:animScale>
                                      <p:cBhvr>
                                        <p:cTn id="18" dur="500" fill="hold"/>
                                        <p:tgtEl>
                                          <p:spTgt spid="32"/>
                                        </p:tgtEl>
                                      </p:cBhvr>
                                      <p:by x="120000" y="120000"/>
                                    </p:animScale>
                                  </p:childTnLst>
                                </p:cTn>
                              </p:par>
                              <p:par>
                                <p:cTn id="19" presetID="18" presetClass="entr" presetSubtype="12" fill="hold" grpId="0" nodeType="withEffect">
                                  <p:stCondLst>
                                    <p:cond delay="750"/>
                                  </p:stCondLst>
                                  <p:childTnLst>
                                    <p:set>
                                      <p:cBhvr>
                                        <p:cTn id="20" dur="1" fill="hold">
                                          <p:stCondLst>
                                            <p:cond delay="0"/>
                                          </p:stCondLst>
                                        </p:cTn>
                                        <p:tgtEl>
                                          <p:spTgt spid="33"/>
                                        </p:tgtEl>
                                        <p:attrNameLst>
                                          <p:attrName>style.visibility</p:attrName>
                                        </p:attrNameLst>
                                      </p:cBhvr>
                                      <p:to>
                                        <p:strVal val="visible"/>
                                      </p:to>
                                    </p:set>
                                    <p:animEffect transition="in" filter="strips(downLeft)">
                                      <p:cBhvr>
                                        <p:cTn id="21" dur="500"/>
                                        <p:tgtEl>
                                          <p:spTgt spid="33"/>
                                        </p:tgtEl>
                                      </p:cBhvr>
                                    </p:animEffect>
                                  </p:childTnLst>
                                </p:cTn>
                              </p:par>
                              <p:par>
                                <p:cTn id="22" presetID="6" presetClass="emph" presetSubtype="0" accel="52000" decel="48000" autoRev="1" fill="hold" grpId="1" nodeType="withEffect">
                                  <p:stCondLst>
                                    <p:cond delay="750"/>
                                  </p:stCondLst>
                                  <p:childTnLst>
                                    <p:animScale>
                                      <p:cBhvr>
                                        <p:cTn id="23" dur="500" fill="hold"/>
                                        <p:tgtEl>
                                          <p:spTgt spid="33"/>
                                        </p:tgtEl>
                                      </p:cBhvr>
                                      <p:by x="120000" y="120000"/>
                                    </p:animScale>
                                  </p:childTnLst>
                                </p:cTn>
                              </p:par>
                              <p:par>
                                <p:cTn id="24" presetID="22" presetClass="entr" presetSubtype="2" fill="hold" nodeType="withEffect">
                                  <p:stCondLst>
                                    <p:cond delay="250"/>
                                  </p:stCondLst>
                                  <p:childTnLst>
                                    <p:set>
                                      <p:cBhvr>
                                        <p:cTn id="25" dur="1" fill="hold">
                                          <p:stCondLst>
                                            <p:cond delay="0"/>
                                          </p:stCondLst>
                                        </p:cTn>
                                        <p:tgtEl>
                                          <p:spTgt spid="30"/>
                                        </p:tgtEl>
                                        <p:attrNameLst>
                                          <p:attrName>style.visibility</p:attrName>
                                        </p:attrNameLst>
                                      </p:cBhvr>
                                      <p:to>
                                        <p:strVal val="visible"/>
                                      </p:to>
                                    </p:set>
                                    <p:animEffect transition="in" filter="wipe(right)">
                                      <p:cBhvr>
                                        <p:cTn id="26" dur="500"/>
                                        <p:tgtEl>
                                          <p:spTgt spid="30"/>
                                        </p:tgtEl>
                                      </p:cBhvr>
                                    </p:animEffect>
                                  </p:childTnLst>
                                </p:cTn>
                              </p:par>
                              <p:par>
                                <p:cTn id="27" presetID="22" presetClass="entr" presetSubtype="8" fill="hold" nodeType="withEffect">
                                  <p:stCondLst>
                                    <p:cond delay="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2" fill="hold" nodeType="withEffect">
                                  <p:stCondLst>
                                    <p:cond delay="750"/>
                                  </p:stCondLst>
                                  <p:childTnLst>
                                    <p:set>
                                      <p:cBhvr>
                                        <p:cTn id="31" dur="1" fill="hold">
                                          <p:stCondLst>
                                            <p:cond delay="0"/>
                                          </p:stCondLst>
                                        </p:cTn>
                                        <p:tgtEl>
                                          <p:spTgt spid="48"/>
                                        </p:tgtEl>
                                        <p:attrNameLst>
                                          <p:attrName>style.visibility</p:attrName>
                                        </p:attrNameLst>
                                      </p:cBhvr>
                                      <p:to>
                                        <p:strVal val="visible"/>
                                      </p:to>
                                    </p:set>
                                    <p:animEffect transition="in" filter="wipe(right)">
                                      <p:cBhvr>
                                        <p:cTn id="32" dur="500"/>
                                        <p:tgtEl>
                                          <p:spTgt spid="48"/>
                                        </p:tgtEl>
                                      </p:cBhvr>
                                    </p:animEffect>
                                  </p:childTnLst>
                                </p:cTn>
                              </p:par>
                              <p:par>
                                <p:cTn id="33" presetID="18" presetClass="entr" presetSubtype="12" fill="hold" grpId="0" nodeType="withEffect">
                                  <p:stCondLst>
                                    <p:cond delay="250"/>
                                  </p:stCondLst>
                                  <p:childTnLst>
                                    <p:set>
                                      <p:cBhvr>
                                        <p:cTn id="34" dur="1" fill="hold">
                                          <p:stCondLst>
                                            <p:cond delay="0"/>
                                          </p:stCondLst>
                                        </p:cTn>
                                        <p:tgtEl>
                                          <p:spTgt spid="40"/>
                                        </p:tgtEl>
                                        <p:attrNameLst>
                                          <p:attrName>style.visibility</p:attrName>
                                        </p:attrNameLst>
                                      </p:cBhvr>
                                      <p:to>
                                        <p:strVal val="visible"/>
                                      </p:to>
                                    </p:set>
                                    <p:animEffect transition="in" filter="strips(downLeft)">
                                      <p:cBhvr>
                                        <p:cTn id="35" dur="500"/>
                                        <p:tgtEl>
                                          <p:spTgt spid="40"/>
                                        </p:tgtEl>
                                      </p:cBhvr>
                                    </p:animEffect>
                                  </p:childTnLst>
                                </p:cTn>
                              </p:par>
                              <p:par>
                                <p:cTn id="36" presetID="6" presetClass="emph" presetSubtype="0" accel="52000" decel="48000" autoRev="1" fill="hold" grpId="1" nodeType="withEffect">
                                  <p:stCondLst>
                                    <p:cond delay="250"/>
                                  </p:stCondLst>
                                  <p:childTnLst>
                                    <p:animScale>
                                      <p:cBhvr>
                                        <p:cTn id="37" dur="500" fill="hold"/>
                                        <p:tgtEl>
                                          <p:spTgt spid="40"/>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500"/>
                                        <p:tgtEl>
                                          <p:spTgt spid="27"/>
                                        </p:tgtEl>
                                      </p:cBhvr>
                                    </p:animEffect>
                                  </p:childTnLst>
                                </p:cTn>
                              </p:par>
                              <p:par>
                                <p:cTn id="41" presetID="6" presetClass="emph" presetSubtype="0" accel="52000" decel="48000" autoRev="1" fill="hold" nodeType="withEffect">
                                  <p:stCondLst>
                                    <p:cond delay="500"/>
                                  </p:stCondLst>
                                  <p:childTnLst>
                                    <p:animScale>
                                      <p:cBhvr>
                                        <p:cTn id="42" dur="500" fill="hold"/>
                                        <p:tgtEl>
                                          <p:spTgt spid="27"/>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8" presetClass="entr" presetSubtype="12" fill="hold" grpId="0" nodeType="withEffect">
                                  <p:stCondLst>
                                    <p:cond delay="500"/>
                                  </p:stCondLst>
                                  <p:childTnLst>
                                    <p:set>
                                      <p:cBhvr>
                                        <p:cTn id="47" dur="1" fill="hold">
                                          <p:stCondLst>
                                            <p:cond delay="0"/>
                                          </p:stCondLst>
                                        </p:cTn>
                                        <p:tgtEl>
                                          <p:spTgt spid="41"/>
                                        </p:tgtEl>
                                        <p:attrNameLst>
                                          <p:attrName>style.visibility</p:attrName>
                                        </p:attrNameLst>
                                      </p:cBhvr>
                                      <p:to>
                                        <p:strVal val="visible"/>
                                      </p:to>
                                    </p:set>
                                    <p:animEffect transition="in" filter="strips(downLeft)">
                                      <p:cBhvr>
                                        <p:cTn id="48" dur="500"/>
                                        <p:tgtEl>
                                          <p:spTgt spid="41"/>
                                        </p:tgtEl>
                                      </p:cBhvr>
                                    </p:animEffect>
                                  </p:childTnLst>
                                </p:cTn>
                              </p:par>
                              <p:par>
                                <p:cTn id="49" presetID="6" presetClass="emph" presetSubtype="0" accel="52000" decel="48000" autoRev="1" fill="hold" grpId="1" nodeType="withEffect">
                                  <p:stCondLst>
                                    <p:cond delay="500"/>
                                  </p:stCondLst>
                                  <p:childTnLst>
                                    <p:animScale>
                                      <p:cBhvr>
                                        <p:cTn id="50" dur="500" fill="hold"/>
                                        <p:tgtEl>
                                          <p:spTgt spid="41"/>
                                        </p:tgtEl>
                                      </p:cBhvr>
                                      <p:by x="120000" y="120000"/>
                                    </p:animScale>
                                  </p:childTnLst>
                                </p:cTn>
                              </p:par>
                              <p:par>
                                <p:cTn id="51" presetID="18" presetClass="entr" presetSubtype="12" fill="hold" grpId="0" nodeType="withEffect">
                                  <p:stCondLst>
                                    <p:cond delay="750"/>
                                  </p:stCondLst>
                                  <p:childTnLst>
                                    <p:set>
                                      <p:cBhvr>
                                        <p:cTn id="52" dur="1" fill="hold">
                                          <p:stCondLst>
                                            <p:cond delay="0"/>
                                          </p:stCondLst>
                                        </p:cTn>
                                        <p:tgtEl>
                                          <p:spTgt spid="52"/>
                                        </p:tgtEl>
                                        <p:attrNameLst>
                                          <p:attrName>style.visibility</p:attrName>
                                        </p:attrNameLst>
                                      </p:cBhvr>
                                      <p:to>
                                        <p:strVal val="visible"/>
                                      </p:to>
                                    </p:set>
                                    <p:animEffect transition="in" filter="strips(downLeft)">
                                      <p:cBhvr>
                                        <p:cTn id="53" dur="500"/>
                                        <p:tgtEl>
                                          <p:spTgt spid="52"/>
                                        </p:tgtEl>
                                      </p:cBhvr>
                                    </p:animEffect>
                                  </p:childTnLst>
                                </p:cTn>
                              </p:par>
                              <p:par>
                                <p:cTn id="54" presetID="6" presetClass="emph" presetSubtype="0" accel="52000" decel="48000" autoRev="1" fill="hold" grpId="1" nodeType="withEffect">
                                  <p:stCondLst>
                                    <p:cond delay="750"/>
                                  </p:stCondLst>
                                  <p:childTnLst>
                                    <p:animScale>
                                      <p:cBhvr>
                                        <p:cTn id="55" dur="500" fill="hold"/>
                                        <p:tgtEl>
                                          <p:spTgt spid="52"/>
                                        </p:tgtEl>
                                      </p:cBhvr>
                                      <p:by x="120000" y="120000"/>
                                    </p:animScale>
                                  </p:childTnLst>
                                </p:cTn>
                              </p:par>
                              <p:par>
                                <p:cTn id="56" presetID="18" presetClass="entr" presetSubtype="12" fill="hold" nodeType="withEffect">
                                  <p:stCondLst>
                                    <p:cond delay="750"/>
                                  </p:stCondLst>
                                  <p:childTnLst>
                                    <p:set>
                                      <p:cBhvr>
                                        <p:cTn id="57" dur="1" fill="hold">
                                          <p:stCondLst>
                                            <p:cond delay="0"/>
                                          </p:stCondLst>
                                        </p:cTn>
                                        <p:tgtEl>
                                          <p:spTgt spid="43"/>
                                        </p:tgtEl>
                                        <p:attrNameLst>
                                          <p:attrName>style.visibility</p:attrName>
                                        </p:attrNameLst>
                                      </p:cBhvr>
                                      <p:to>
                                        <p:strVal val="visible"/>
                                      </p:to>
                                    </p:set>
                                    <p:animEffect transition="in" filter="strips(downLeft)">
                                      <p:cBhvr>
                                        <p:cTn id="58" dur="500"/>
                                        <p:tgtEl>
                                          <p:spTgt spid="43"/>
                                        </p:tgtEl>
                                      </p:cBhvr>
                                    </p:animEffect>
                                  </p:childTnLst>
                                </p:cTn>
                              </p:par>
                              <p:par>
                                <p:cTn id="59" presetID="6" presetClass="emph" presetSubtype="0" accel="52000" decel="48000" autoRev="1" fill="hold" nodeType="withEffect">
                                  <p:stCondLst>
                                    <p:cond delay="750"/>
                                  </p:stCondLst>
                                  <p:childTnLst>
                                    <p:animScale>
                                      <p:cBhvr>
                                        <p:cTn id="60" dur="500" fill="hold"/>
                                        <p:tgtEl>
                                          <p:spTgt spid="43"/>
                                        </p:tgtEl>
                                      </p:cBhvr>
                                      <p:by x="120000" y="120000"/>
                                    </p:animScale>
                                  </p:childTnLst>
                                </p:cTn>
                              </p:par>
                              <p:par>
                                <p:cTn id="61" presetID="18" presetClass="entr" presetSubtype="12" fill="hold" nodeType="withEffect">
                                  <p:stCondLst>
                                    <p:cond delay="1000"/>
                                  </p:stCondLst>
                                  <p:childTnLst>
                                    <p:set>
                                      <p:cBhvr>
                                        <p:cTn id="62" dur="1" fill="hold">
                                          <p:stCondLst>
                                            <p:cond delay="0"/>
                                          </p:stCondLst>
                                        </p:cTn>
                                        <p:tgtEl>
                                          <p:spTgt spid="54"/>
                                        </p:tgtEl>
                                        <p:attrNameLst>
                                          <p:attrName>style.visibility</p:attrName>
                                        </p:attrNameLst>
                                      </p:cBhvr>
                                      <p:to>
                                        <p:strVal val="visible"/>
                                      </p:to>
                                    </p:set>
                                    <p:animEffect transition="in" filter="strips(downLeft)">
                                      <p:cBhvr>
                                        <p:cTn id="63" dur="500"/>
                                        <p:tgtEl>
                                          <p:spTgt spid="54"/>
                                        </p:tgtEl>
                                      </p:cBhvr>
                                    </p:animEffect>
                                  </p:childTnLst>
                                </p:cTn>
                              </p:par>
                              <p:par>
                                <p:cTn id="64" presetID="6" presetClass="emph" presetSubtype="0" accel="52000" decel="48000" autoRev="1" fill="hold" nodeType="withEffect">
                                  <p:stCondLst>
                                    <p:cond delay="1000"/>
                                  </p:stCondLst>
                                  <p:childTnLst>
                                    <p:animScale>
                                      <p:cBhvr>
                                        <p:cTn id="65" dur="500" fill="hold"/>
                                        <p:tgtEl>
                                          <p:spTgt spid="54"/>
                                        </p:tgtEl>
                                      </p:cBhvr>
                                      <p:by x="120000" y="120000"/>
                                    </p:animScale>
                                  </p:childTnLst>
                                </p:cTn>
                              </p:par>
                              <p:par>
                                <p:cTn id="66" presetID="10" presetClass="entr" presetSubtype="0" fill="hold" grpId="0" nodeType="withEffect">
                                  <p:stCondLst>
                                    <p:cond delay="100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750"/>
                                        <p:tgtEl>
                                          <p:spTgt spid="42"/>
                                        </p:tgtEl>
                                      </p:cBhvr>
                                    </p:animEffect>
                                  </p:childTnLst>
                                </p:cTn>
                              </p:par>
                              <p:par>
                                <p:cTn id="69" presetID="10" presetClass="entr" presetSubtype="0" fill="hold" grpId="0" nodeType="withEffect">
                                  <p:stCondLst>
                                    <p:cond delay="125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750"/>
                                        <p:tgtEl>
                                          <p:spTgt spid="53"/>
                                        </p:tgtEl>
                                      </p:cBhvr>
                                    </p:animEffect>
                                  </p:childTnLst>
                                </p:cTn>
                              </p:par>
                              <p:par>
                                <p:cTn id="72" presetID="18" presetClass="entr" presetSubtype="12" fill="hold" nodeType="withEffect">
                                  <p:stCondLst>
                                    <p:cond delay="750"/>
                                  </p:stCondLst>
                                  <p:childTnLst>
                                    <p:set>
                                      <p:cBhvr>
                                        <p:cTn id="73" dur="1" fill="hold">
                                          <p:stCondLst>
                                            <p:cond delay="0"/>
                                          </p:stCondLst>
                                        </p:cTn>
                                        <p:tgtEl>
                                          <p:spTgt spid="5"/>
                                        </p:tgtEl>
                                        <p:attrNameLst>
                                          <p:attrName>style.visibility</p:attrName>
                                        </p:attrNameLst>
                                      </p:cBhvr>
                                      <p:to>
                                        <p:strVal val="visible"/>
                                      </p:to>
                                    </p:set>
                                    <p:animEffect transition="in" filter="strips(downLeft)">
                                      <p:cBhvr>
                                        <p:cTn id="74" dur="500"/>
                                        <p:tgtEl>
                                          <p:spTgt spid="5"/>
                                        </p:tgtEl>
                                      </p:cBhvr>
                                    </p:animEffect>
                                  </p:childTnLst>
                                </p:cTn>
                              </p:par>
                              <p:par>
                                <p:cTn id="75" presetID="6" presetClass="emph" presetSubtype="0" accel="52000" decel="48000" autoRev="1" fill="hold" nodeType="withEffect">
                                  <p:stCondLst>
                                    <p:cond delay="750"/>
                                  </p:stCondLst>
                                  <p:childTnLst>
                                    <p:animScale>
                                      <p:cBhvr>
                                        <p:cTn id="76"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1" animBg="1"/>
      <p:bldP spid="40" grpId="0" animBg="1"/>
      <p:bldP spid="40" grpId="1" animBg="1"/>
      <p:bldP spid="26" grpId="0"/>
      <p:bldP spid="41" grpId="0" animBg="1"/>
      <p:bldP spid="41" grpId="1" animBg="1"/>
      <p:bldP spid="42" grpId="0"/>
      <p:bldP spid="52" grpId="0" animBg="1"/>
      <p:bldP spid="52" grpId="1" animBg="1"/>
      <p:bldP spid="5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8DEB08F4-F021-4B9D-BDCB-70460ED10CC4}"/>
              </a:ext>
            </a:extLst>
          </p:cNvPr>
          <p:cNvSpPr>
            <a:spLocks noGrp="1"/>
          </p:cNvSpPr>
          <p:nvPr>
            <p:ph type="pic" sz="quarter" idx="13"/>
          </p:nvPr>
        </p:nvSpPr>
        <p:spPr/>
      </p:sp>
      <p:sp>
        <p:nvSpPr>
          <p:cNvPr id="13" name="Picture Placeholder 12">
            <a:extLst>
              <a:ext uri="{FF2B5EF4-FFF2-40B4-BE49-F238E27FC236}">
                <a16:creationId xmlns:a16="http://schemas.microsoft.com/office/drawing/2014/main" id="{C98ED78E-B651-429C-8790-768C6F1FD89B}"/>
              </a:ext>
            </a:extLst>
          </p:cNvPr>
          <p:cNvSpPr>
            <a:spLocks noGrp="1"/>
          </p:cNvSpPr>
          <p:nvPr>
            <p:ph type="pic" sz="quarter" idx="14"/>
          </p:nvPr>
        </p:nvSpPr>
        <p:spPr/>
      </p:sp>
      <p:sp>
        <p:nvSpPr>
          <p:cNvPr id="21" name="Picture Placeholder 20">
            <a:extLst>
              <a:ext uri="{FF2B5EF4-FFF2-40B4-BE49-F238E27FC236}">
                <a16:creationId xmlns:a16="http://schemas.microsoft.com/office/drawing/2014/main" id="{C7DE1ECE-FBB7-4D28-A10F-4535848A36C4}"/>
              </a:ext>
            </a:extLst>
          </p:cNvPr>
          <p:cNvSpPr>
            <a:spLocks noGrp="1"/>
          </p:cNvSpPr>
          <p:nvPr>
            <p:ph type="pic" sz="quarter" idx="15"/>
          </p:nvPr>
        </p:nvSpPr>
        <p:spPr/>
      </p:sp>
      <p:sp>
        <p:nvSpPr>
          <p:cNvPr id="23" name="Picture Placeholder 22">
            <a:extLst>
              <a:ext uri="{FF2B5EF4-FFF2-40B4-BE49-F238E27FC236}">
                <a16:creationId xmlns:a16="http://schemas.microsoft.com/office/drawing/2014/main" id="{06A2D033-6187-46F4-BC1E-FE5A5DC08AD3}"/>
              </a:ext>
            </a:extLst>
          </p:cNvPr>
          <p:cNvSpPr>
            <a:spLocks noGrp="1"/>
          </p:cNvSpPr>
          <p:nvPr>
            <p:ph type="pic" sz="quarter" idx="16"/>
          </p:nvPr>
        </p:nvSpPr>
        <p:spPr/>
      </p:sp>
      <p:grpSp>
        <p:nvGrpSpPr>
          <p:cNvPr id="2" name="Group 1">
            <a:extLst>
              <a:ext uri="{FF2B5EF4-FFF2-40B4-BE49-F238E27FC236}">
                <a16:creationId xmlns:a16="http://schemas.microsoft.com/office/drawing/2014/main" id="{7B00FFA7-6D04-4F82-B62D-A4A003D89944}"/>
              </a:ext>
            </a:extLst>
          </p:cNvPr>
          <p:cNvGrpSpPr/>
          <p:nvPr/>
        </p:nvGrpSpPr>
        <p:grpSpPr>
          <a:xfrm flipV="1">
            <a:off x="5065336" y="0"/>
            <a:ext cx="2061328" cy="7888664"/>
            <a:chOff x="5065336" y="-1030664"/>
            <a:chExt cx="2061328" cy="7888664"/>
          </a:xfrm>
        </p:grpSpPr>
        <p:grpSp>
          <p:nvGrpSpPr>
            <p:cNvPr id="3" name="Group 2">
              <a:extLst>
                <a:ext uri="{FF2B5EF4-FFF2-40B4-BE49-F238E27FC236}">
                  <a16:creationId xmlns:a16="http://schemas.microsoft.com/office/drawing/2014/main" id="{FD897417-C8BF-4C9F-9027-3A91D76D0ABD}"/>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71B1F5B5-C775-4CE9-B1CB-107661275326}"/>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EE20DDC-3EAB-42B8-836E-AF13EECB1C7F}"/>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17607390-579B-44C2-82F4-0DB4F64F6D1A}"/>
                </a:ext>
              </a:extLst>
            </p:cNvPr>
            <p:cNvSpPr/>
            <p:nvPr/>
          </p:nvSpPr>
          <p:spPr>
            <a:xfrm>
              <a:off x="5153320" y="-942680"/>
              <a:ext cx="1885360" cy="18853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4">
              <a:extLst>
                <a:ext uri="{FF2B5EF4-FFF2-40B4-BE49-F238E27FC236}">
                  <a16:creationId xmlns:a16="http://schemas.microsoft.com/office/drawing/2014/main" id="{FBE249E7-1826-4589-B78D-1CCCEA235CAB}"/>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6" name="Straight Connector 5">
              <a:extLst>
                <a:ext uri="{FF2B5EF4-FFF2-40B4-BE49-F238E27FC236}">
                  <a16:creationId xmlns:a16="http://schemas.microsoft.com/office/drawing/2014/main" id="{A9179146-BB0B-4E5F-9265-E9575770175F}"/>
                </a:ext>
              </a:extLst>
            </p:cNvPr>
            <p:cNvCxnSpPr>
              <a:cxnSpLocks/>
            </p:cNvCxnSpPr>
            <p:nvPr/>
          </p:nvCxnSpPr>
          <p:spPr>
            <a:xfrm>
              <a:off x="6096000" y="2028825"/>
              <a:ext cx="0" cy="4829175"/>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EDD654AD-CBCB-42F0-B10F-B6342C9D2907}"/>
              </a:ext>
            </a:extLst>
          </p:cNvPr>
          <p:cNvSpPr/>
          <p:nvPr/>
        </p:nvSpPr>
        <p:spPr>
          <a:xfrm>
            <a:off x="5981696" y="1204928"/>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15" name="Oval 14">
            <a:extLst>
              <a:ext uri="{FF2B5EF4-FFF2-40B4-BE49-F238E27FC236}">
                <a16:creationId xmlns:a16="http://schemas.microsoft.com/office/drawing/2014/main" id="{A5B6912A-0B99-4CEF-B0B5-2625E2C7BA14}"/>
              </a:ext>
            </a:extLst>
          </p:cNvPr>
          <p:cNvSpPr/>
          <p:nvPr/>
        </p:nvSpPr>
        <p:spPr>
          <a:xfrm>
            <a:off x="5981696" y="2588639"/>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16" name="Oval 15">
            <a:extLst>
              <a:ext uri="{FF2B5EF4-FFF2-40B4-BE49-F238E27FC236}">
                <a16:creationId xmlns:a16="http://schemas.microsoft.com/office/drawing/2014/main" id="{65DD10F0-B52F-461F-ADF5-EAFDE7C17DCE}"/>
              </a:ext>
            </a:extLst>
          </p:cNvPr>
          <p:cNvSpPr/>
          <p:nvPr/>
        </p:nvSpPr>
        <p:spPr>
          <a:xfrm>
            <a:off x="5981696" y="3972350"/>
            <a:ext cx="228604" cy="228604"/>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cxnSp>
        <p:nvCxnSpPr>
          <p:cNvPr id="17" name="Straight Connector 16">
            <a:extLst>
              <a:ext uri="{FF2B5EF4-FFF2-40B4-BE49-F238E27FC236}">
                <a16:creationId xmlns:a16="http://schemas.microsoft.com/office/drawing/2014/main" id="{55ACF7B9-25CE-4050-A979-9BF92C6C74E0}"/>
              </a:ext>
            </a:extLst>
          </p:cNvPr>
          <p:cNvCxnSpPr>
            <a:cxnSpLocks/>
          </p:cNvCxnSpPr>
          <p:nvPr/>
        </p:nvCxnSpPr>
        <p:spPr>
          <a:xfrm flipH="1">
            <a:off x="4986313" y="1319230"/>
            <a:ext cx="867272"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B9BF367-8E32-41AA-BF54-485AD9C1D0BF}"/>
              </a:ext>
            </a:extLst>
          </p:cNvPr>
          <p:cNvCxnSpPr>
            <a:cxnSpLocks/>
          </p:cNvCxnSpPr>
          <p:nvPr/>
        </p:nvCxnSpPr>
        <p:spPr>
          <a:xfrm>
            <a:off x="6338415" y="2702941"/>
            <a:ext cx="599713"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810F8FE-D075-4F09-BCB4-8CE9DBB94E8F}"/>
              </a:ext>
            </a:extLst>
          </p:cNvPr>
          <p:cNvCxnSpPr>
            <a:cxnSpLocks/>
          </p:cNvCxnSpPr>
          <p:nvPr/>
        </p:nvCxnSpPr>
        <p:spPr>
          <a:xfrm flipH="1">
            <a:off x="5590095" y="4086652"/>
            <a:ext cx="263490"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5" name="Oval 44">
            <a:extLst>
              <a:ext uri="{FF2B5EF4-FFF2-40B4-BE49-F238E27FC236}">
                <a16:creationId xmlns:a16="http://schemas.microsoft.com/office/drawing/2014/main" id="{92D7BE85-F329-4437-903E-F5411F4071D8}"/>
              </a:ext>
            </a:extLst>
          </p:cNvPr>
          <p:cNvSpPr/>
          <p:nvPr/>
        </p:nvSpPr>
        <p:spPr>
          <a:xfrm>
            <a:off x="1346027" y="931013"/>
            <a:ext cx="2286867" cy="22868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C7B307FF-20CB-40D8-9C13-B648A1870067}"/>
              </a:ext>
            </a:extLst>
          </p:cNvPr>
          <p:cNvSpPr txBox="1"/>
          <p:nvPr/>
        </p:nvSpPr>
        <p:spPr>
          <a:xfrm>
            <a:off x="1067976" y="2141072"/>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7" name="Group 46">
            <a:extLst>
              <a:ext uri="{FF2B5EF4-FFF2-40B4-BE49-F238E27FC236}">
                <a16:creationId xmlns:a16="http://schemas.microsoft.com/office/drawing/2014/main" id="{2571605C-25DD-48FE-8A1F-572C3A8BFB4E}"/>
              </a:ext>
            </a:extLst>
          </p:cNvPr>
          <p:cNvGrpSpPr/>
          <p:nvPr/>
        </p:nvGrpSpPr>
        <p:grpSpPr>
          <a:xfrm>
            <a:off x="1661865" y="1248752"/>
            <a:ext cx="1558565" cy="892320"/>
            <a:chOff x="5011917" y="2937559"/>
            <a:chExt cx="1558565" cy="892320"/>
          </a:xfrm>
        </p:grpSpPr>
        <p:sp>
          <p:nvSpPr>
            <p:cNvPr id="48" name="TextBox 47">
              <a:extLst>
                <a:ext uri="{FF2B5EF4-FFF2-40B4-BE49-F238E27FC236}">
                  <a16:creationId xmlns:a16="http://schemas.microsoft.com/office/drawing/2014/main" id="{E9D9D692-BA7A-4F50-A638-309367C86E7A}"/>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49" name="TextBox 48">
              <a:extLst>
                <a:ext uri="{FF2B5EF4-FFF2-40B4-BE49-F238E27FC236}">
                  <a16:creationId xmlns:a16="http://schemas.microsoft.com/office/drawing/2014/main" id="{12AF94B1-A13D-4B91-8257-A401F9665628}"/>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800" b="0" dirty="0">
                  <a:latin typeface="Gilroy Light" panose="00000400000000000000" charset="0"/>
                </a:rPr>
                <a:t>A new start</a:t>
              </a:r>
            </a:p>
          </p:txBody>
        </p:sp>
      </p:grpSp>
      <p:grpSp>
        <p:nvGrpSpPr>
          <p:cNvPr id="9" name="Group 8">
            <a:extLst>
              <a:ext uri="{FF2B5EF4-FFF2-40B4-BE49-F238E27FC236}">
                <a16:creationId xmlns:a16="http://schemas.microsoft.com/office/drawing/2014/main" id="{0B553E8F-8988-481C-9A8C-D6DACDFBE885}"/>
              </a:ext>
            </a:extLst>
          </p:cNvPr>
          <p:cNvGrpSpPr/>
          <p:nvPr/>
        </p:nvGrpSpPr>
        <p:grpSpPr>
          <a:xfrm>
            <a:off x="9323440" y="2667186"/>
            <a:ext cx="1355665" cy="1355665"/>
            <a:chOff x="9323440" y="2667186"/>
            <a:chExt cx="1355665" cy="1355665"/>
          </a:xfrm>
        </p:grpSpPr>
        <p:sp>
          <p:nvSpPr>
            <p:cNvPr id="50" name="Oval 49">
              <a:extLst>
                <a:ext uri="{FF2B5EF4-FFF2-40B4-BE49-F238E27FC236}">
                  <a16:creationId xmlns:a16="http://schemas.microsoft.com/office/drawing/2014/main" id="{26B5F17F-A9D7-4334-B70E-0E24133CA5FC}"/>
                </a:ext>
              </a:extLst>
            </p:cNvPr>
            <p:cNvSpPr/>
            <p:nvPr/>
          </p:nvSpPr>
          <p:spPr>
            <a:xfrm>
              <a:off x="9323440" y="2667186"/>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64" name="Group 63">
              <a:extLst>
                <a:ext uri="{FF2B5EF4-FFF2-40B4-BE49-F238E27FC236}">
                  <a16:creationId xmlns:a16="http://schemas.microsoft.com/office/drawing/2014/main" id="{AB58BF19-01BB-4E43-82CB-96CAA42C8C1D}"/>
                </a:ext>
              </a:extLst>
            </p:cNvPr>
            <p:cNvGrpSpPr/>
            <p:nvPr/>
          </p:nvGrpSpPr>
          <p:grpSpPr>
            <a:xfrm>
              <a:off x="9812681" y="2804887"/>
              <a:ext cx="378501" cy="378501"/>
              <a:chOff x="7879161" y="3037669"/>
              <a:chExt cx="300790" cy="300790"/>
            </a:xfrm>
            <a:solidFill>
              <a:schemeClr val="bg1"/>
            </a:solidFill>
          </p:grpSpPr>
          <p:sp>
            <p:nvSpPr>
              <p:cNvPr id="65" name="Freeform 302">
                <a:extLst>
                  <a:ext uri="{FF2B5EF4-FFF2-40B4-BE49-F238E27FC236}">
                    <a16:creationId xmlns:a16="http://schemas.microsoft.com/office/drawing/2014/main" id="{D233F27E-E876-4F22-B80A-F6FB2241AA0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03">
                <a:extLst>
                  <a:ext uri="{FF2B5EF4-FFF2-40B4-BE49-F238E27FC236}">
                    <a16:creationId xmlns:a16="http://schemas.microsoft.com/office/drawing/2014/main" id="{1702CEF8-6B86-4124-B490-F8F1AD8EF25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04">
                <a:extLst>
                  <a:ext uri="{FF2B5EF4-FFF2-40B4-BE49-F238E27FC236}">
                    <a16:creationId xmlns:a16="http://schemas.microsoft.com/office/drawing/2014/main" id="{5A9FC344-7FD1-4CC0-A651-CCD6CDB3783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05">
                <a:extLst>
                  <a:ext uri="{FF2B5EF4-FFF2-40B4-BE49-F238E27FC236}">
                    <a16:creationId xmlns:a16="http://schemas.microsoft.com/office/drawing/2014/main" id="{86432EA3-E4FE-41C4-8BAD-269C0E50CE6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06">
                <a:extLst>
                  <a:ext uri="{FF2B5EF4-FFF2-40B4-BE49-F238E27FC236}">
                    <a16:creationId xmlns:a16="http://schemas.microsoft.com/office/drawing/2014/main" id="{19540771-DE83-4D98-9E57-903AAB01255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07">
                <a:extLst>
                  <a:ext uri="{FF2B5EF4-FFF2-40B4-BE49-F238E27FC236}">
                    <a16:creationId xmlns:a16="http://schemas.microsoft.com/office/drawing/2014/main" id="{C4C59D31-BA7B-4750-9F6F-D2D389753E7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8">
                <a:extLst>
                  <a:ext uri="{FF2B5EF4-FFF2-40B4-BE49-F238E27FC236}">
                    <a16:creationId xmlns:a16="http://schemas.microsoft.com/office/drawing/2014/main" id="{DDA54620-8AD7-4EDA-A8F8-3BA2D46A4958}"/>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9">
                <a:extLst>
                  <a:ext uri="{FF2B5EF4-FFF2-40B4-BE49-F238E27FC236}">
                    <a16:creationId xmlns:a16="http://schemas.microsoft.com/office/drawing/2014/main" id="{A6D835CD-49DB-4090-A701-F8F592986C5A}"/>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10">
                <a:extLst>
                  <a:ext uri="{FF2B5EF4-FFF2-40B4-BE49-F238E27FC236}">
                    <a16:creationId xmlns:a16="http://schemas.microsoft.com/office/drawing/2014/main" id="{351EC78E-8A8B-4D23-8BD6-2B97D8C5DF4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1" name="Oval 50">
            <a:extLst>
              <a:ext uri="{FF2B5EF4-FFF2-40B4-BE49-F238E27FC236}">
                <a16:creationId xmlns:a16="http://schemas.microsoft.com/office/drawing/2014/main" id="{87C570B3-05C1-4218-835E-503DB2B4448D}"/>
              </a:ext>
            </a:extLst>
          </p:cNvPr>
          <p:cNvSpPr/>
          <p:nvPr/>
        </p:nvSpPr>
        <p:spPr>
          <a:xfrm>
            <a:off x="8059917" y="3119695"/>
            <a:ext cx="2286867" cy="22868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a:extLst>
              <a:ext uri="{FF2B5EF4-FFF2-40B4-BE49-F238E27FC236}">
                <a16:creationId xmlns:a16="http://schemas.microsoft.com/office/drawing/2014/main" id="{539057A5-54AE-4D81-B178-B4C97EC06F97}"/>
              </a:ext>
            </a:extLst>
          </p:cNvPr>
          <p:cNvSpPr txBox="1"/>
          <p:nvPr/>
        </p:nvSpPr>
        <p:spPr>
          <a:xfrm>
            <a:off x="8474042" y="4329754"/>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53" name="Group 52">
            <a:extLst>
              <a:ext uri="{FF2B5EF4-FFF2-40B4-BE49-F238E27FC236}">
                <a16:creationId xmlns:a16="http://schemas.microsoft.com/office/drawing/2014/main" id="{DFF1A1BE-1A2C-44E4-80EB-A62C91E3F7ED}"/>
              </a:ext>
            </a:extLst>
          </p:cNvPr>
          <p:cNvGrpSpPr/>
          <p:nvPr/>
        </p:nvGrpSpPr>
        <p:grpSpPr>
          <a:xfrm>
            <a:off x="8474042" y="3437434"/>
            <a:ext cx="1558565" cy="892320"/>
            <a:chOff x="5011917" y="2937559"/>
            <a:chExt cx="1558565" cy="892320"/>
          </a:xfrm>
        </p:grpSpPr>
        <p:sp>
          <p:nvSpPr>
            <p:cNvPr id="54" name="TextBox 53">
              <a:extLst>
                <a:ext uri="{FF2B5EF4-FFF2-40B4-BE49-F238E27FC236}">
                  <a16:creationId xmlns:a16="http://schemas.microsoft.com/office/drawing/2014/main" id="{2577CEE1-F2C0-480F-A655-D928C7773B31}"/>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2001</a:t>
              </a:r>
            </a:p>
          </p:txBody>
        </p:sp>
        <p:sp>
          <p:nvSpPr>
            <p:cNvPr id="55" name="TextBox 54">
              <a:extLst>
                <a:ext uri="{FF2B5EF4-FFF2-40B4-BE49-F238E27FC236}">
                  <a16:creationId xmlns:a16="http://schemas.microsoft.com/office/drawing/2014/main" id="{58A8CFED-C705-4097-B4A5-63D683878D7B}"/>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A new start</a:t>
              </a:r>
            </a:p>
          </p:txBody>
        </p:sp>
      </p:grpSp>
      <p:grpSp>
        <p:nvGrpSpPr>
          <p:cNvPr id="84" name="Group 83">
            <a:extLst>
              <a:ext uri="{FF2B5EF4-FFF2-40B4-BE49-F238E27FC236}">
                <a16:creationId xmlns:a16="http://schemas.microsoft.com/office/drawing/2014/main" id="{1259CC78-B4EA-46F7-866C-6C1474BAD9E8}"/>
              </a:ext>
            </a:extLst>
          </p:cNvPr>
          <p:cNvGrpSpPr/>
          <p:nvPr/>
        </p:nvGrpSpPr>
        <p:grpSpPr>
          <a:xfrm>
            <a:off x="1117633" y="3489450"/>
            <a:ext cx="1194404" cy="1194404"/>
            <a:chOff x="1117633" y="3489450"/>
            <a:chExt cx="1194404" cy="1194404"/>
          </a:xfrm>
        </p:grpSpPr>
        <p:sp>
          <p:nvSpPr>
            <p:cNvPr id="40" name="Freeform: Shape 39">
              <a:extLst>
                <a:ext uri="{FF2B5EF4-FFF2-40B4-BE49-F238E27FC236}">
                  <a16:creationId xmlns:a16="http://schemas.microsoft.com/office/drawing/2014/main" id="{4926C71E-F921-4E37-9335-53F559BE7C0D}"/>
                </a:ext>
              </a:extLst>
            </p:cNvPr>
            <p:cNvSpPr/>
            <p:nvPr/>
          </p:nvSpPr>
          <p:spPr>
            <a:xfrm>
              <a:off x="1117633"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78" name="Group 77">
              <a:extLst>
                <a:ext uri="{FF2B5EF4-FFF2-40B4-BE49-F238E27FC236}">
                  <a16:creationId xmlns:a16="http://schemas.microsoft.com/office/drawing/2014/main" id="{80A849F4-027D-4D93-953E-79EDEC740A29}"/>
                </a:ext>
              </a:extLst>
            </p:cNvPr>
            <p:cNvGrpSpPr/>
            <p:nvPr/>
          </p:nvGrpSpPr>
          <p:grpSpPr>
            <a:xfrm>
              <a:off x="1462758" y="3768523"/>
              <a:ext cx="504156" cy="636258"/>
              <a:chOff x="8685073" y="4804331"/>
              <a:chExt cx="237332" cy="299520"/>
            </a:xfrm>
            <a:solidFill>
              <a:schemeClr val="tx1">
                <a:lumMod val="50000"/>
                <a:lumOff val="50000"/>
              </a:schemeClr>
            </a:solidFill>
          </p:grpSpPr>
          <p:sp>
            <p:nvSpPr>
              <p:cNvPr id="79" name="Freeform 177">
                <a:extLst>
                  <a:ext uri="{FF2B5EF4-FFF2-40B4-BE49-F238E27FC236}">
                    <a16:creationId xmlns:a16="http://schemas.microsoft.com/office/drawing/2014/main" id="{9995A23E-EF31-4088-9A96-856CD90DFD8B}"/>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78">
                <a:extLst>
                  <a:ext uri="{FF2B5EF4-FFF2-40B4-BE49-F238E27FC236}">
                    <a16:creationId xmlns:a16="http://schemas.microsoft.com/office/drawing/2014/main" id="{9CE3EBDF-E350-483B-A876-E6EA59FE1C1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79">
                <a:extLst>
                  <a:ext uri="{FF2B5EF4-FFF2-40B4-BE49-F238E27FC236}">
                    <a16:creationId xmlns:a16="http://schemas.microsoft.com/office/drawing/2014/main" id="{7D8BB478-313B-4CA3-A3C8-1D68727537A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80">
                <a:extLst>
                  <a:ext uri="{FF2B5EF4-FFF2-40B4-BE49-F238E27FC236}">
                    <a16:creationId xmlns:a16="http://schemas.microsoft.com/office/drawing/2014/main" id="{41CE0193-30CC-4D49-96DE-73E3F57F365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3" name="TextBox 82">
            <a:extLst>
              <a:ext uri="{FF2B5EF4-FFF2-40B4-BE49-F238E27FC236}">
                <a16:creationId xmlns:a16="http://schemas.microsoft.com/office/drawing/2014/main" id="{716C6D99-31B6-46E2-BDE0-EAB048CCEF9C}"/>
              </a:ext>
            </a:extLst>
          </p:cNvPr>
          <p:cNvSpPr txBox="1"/>
          <p:nvPr/>
        </p:nvSpPr>
        <p:spPr>
          <a:xfrm>
            <a:off x="1369450" y="4908746"/>
            <a:ext cx="3601163"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en-US" sz="1400" b="0" dirty="0">
                <a:solidFill>
                  <a:schemeClr val="tx1">
                    <a:lumMod val="50000"/>
                    <a:lumOff val="50000"/>
                  </a:schemeClr>
                </a:solidFill>
                <a:latin typeface="Segoe UI" panose="020B0502040204020203" pitchFamily="34" charset="0"/>
                <a:cs typeface="Segoe UI" panose="020B0502040204020203" pitchFamily="34" charset="0"/>
              </a:rPr>
              <a:t>“</a:t>
            </a:r>
            <a:r>
              <a:rPr lang="id-ID" sz="1400" b="0" dirty="0">
                <a:solidFill>
                  <a:schemeClr val="accent1"/>
                </a:solidFill>
                <a:latin typeface="Segoe UI" panose="020B0502040204020203" pitchFamily="34" charset="0"/>
                <a:cs typeface="Segoe UI" panose="020B0502040204020203" pitchFamily="34" charset="0"/>
              </a:rPr>
              <a:t>Lorem ipsum</a:t>
            </a:r>
            <a:r>
              <a:rPr lang="id-ID" sz="1400" b="0" dirty="0">
                <a:solidFill>
                  <a:schemeClr val="tx1">
                    <a:lumMod val="50000"/>
                    <a:lumOff val="50000"/>
                  </a:schemeClr>
                </a:solidFill>
                <a:latin typeface="Segoe UI" panose="020B0502040204020203" pitchFamily="34" charset="0"/>
                <a:cs typeface="Segoe UI" panose="020B0502040204020203" pitchFamily="34" charset="0"/>
              </a:rPr>
              <a:t> dolor sit amet, consectetuer adipiscing elit. Aenean commodo ligula eget dolor.</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8993383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6"/>
                                        </p:tgtEl>
                                        <p:attrNameLst>
                                          <p:attrName>style.visibility</p:attrName>
                                        </p:attrNameLst>
                                      </p:cBhvr>
                                      <p:to>
                                        <p:strVal val="visible"/>
                                      </p:to>
                                    </p:set>
                                    <p:animEffect transition="in" filter="strips(downLeft)">
                                      <p:cBhvr>
                                        <p:cTn id="17" dur="500"/>
                                        <p:tgtEl>
                                          <p:spTgt spid="16"/>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6"/>
                                        </p:tgtEl>
                                      </p:cBhvr>
                                      <p:by x="120000" y="120000"/>
                                    </p:animScale>
                                  </p:childTnLst>
                                </p:cTn>
                              </p:par>
                              <p:par>
                                <p:cTn id="20" presetID="22" presetClass="entr" presetSubtype="2"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right)">
                                      <p:cBhvr>
                                        <p:cTn id="22" dur="500"/>
                                        <p:tgtEl>
                                          <p:spTgt spid="17"/>
                                        </p:tgtEl>
                                      </p:cBhvr>
                                    </p:animEffect>
                                  </p:childTnLst>
                                </p:cTn>
                              </p:par>
                              <p:par>
                                <p:cTn id="23" presetID="22" presetClass="entr" presetSubtype="8" fill="hold" nodeType="withEffect">
                                  <p:stCondLst>
                                    <p:cond delay="25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par>
                                <p:cTn id="26" presetID="22" presetClass="entr" presetSubtype="2" fill="hold" nodeType="withEffect">
                                  <p:stCondLst>
                                    <p:cond delay="500"/>
                                  </p:stCondLst>
                                  <p:childTnLst>
                                    <p:set>
                                      <p:cBhvr>
                                        <p:cTn id="27" dur="1" fill="hold">
                                          <p:stCondLst>
                                            <p:cond delay="0"/>
                                          </p:stCondLst>
                                        </p:cTn>
                                        <p:tgtEl>
                                          <p:spTgt spid="19"/>
                                        </p:tgtEl>
                                        <p:attrNameLst>
                                          <p:attrName>style.visibility</p:attrName>
                                        </p:attrNameLst>
                                      </p:cBhvr>
                                      <p:to>
                                        <p:strVal val="visible"/>
                                      </p:to>
                                    </p:set>
                                    <p:animEffect transition="in" filter="wipe(right)">
                                      <p:cBhvr>
                                        <p:cTn id="28" dur="500"/>
                                        <p:tgtEl>
                                          <p:spTgt spid="19"/>
                                        </p:tgtEl>
                                      </p:cBhvr>
                                    </p:animEffect>
                                  </p:childTnLst>
                                </p:cTn>
                              </p:par>
                              <p:par>
                                <p:cTn id="29" presetID="18" presetClass="entr" presetSubtype="12" fill="hold" grpId="0" nodeType="withEffect">
                                  <p:stCondLst>
                                    <p:cond delay="250"/>
                                  </p:stCondLst>
                                  <p:childTnLst>
                                    <p:set>
                                      <p:cBhvr>
                                        <p:cTn id="30" dur="1" fill="hold">
                                          <p:stCondLst>
                                            <p:cond delay="0"/>
                                          </p:stCondLst>
                                        </p:cTn>
                                        <p:tgtEl>
                                          <p:spTgt spid="45"/>
                                        </p:tgtEl>
                                        <p:attrNameLst>
                                          <p:attrName>style.visibility</p:attrName>
                                        </p:attrNameLst>
                                      </p:cBhvr>
                                      <p:to>
                                        <p:strVal val="visible"/>
                                      </p:to>
                                    </p:set>
                                    <p:animEffect transition="in" filter="strips(downLeft)">
                                      <p:cBhvr>
                                        <p:cTn id="31" dur="500"/>
                                        <p:tgtEl>
                                          <p:spTgt spid="45"/>
                                        </p:tgtEl>
                                      </p:cBhvr>
                                    </p:animEffect>
                                  </p:childTnLst>
                                </p:cTn>
                              </p:par>
                              <p:par>
                                <p:cTn id="32" presetID="6" presetClass="emph" presetSubtype="0" accel="52000" decel="48000" autoRev="1" fill="hold" grpId="1" nodeType="withEffect">
                                  <p:stCondLst>
                                    <p:cond delay="250"/>
                                  </p:stCondLst>
                                  <p:childTnLst>
                                    <p:animScale>
                                      <p:cBhvr>
                                        <p:cTn id="33" dur="500" fill="hold"/>
                                        <p:tgtEl>
                                          <p:spTgt spid="45"/>
                                        </p:tgtEl>
                                      </p:cBhvr>
                                      <p:by x="120000" y="120000"/>
                                    </p:animScale>
                                  </p:childTnLst>
                                </p:cTn>
                              </p:par>
                              <p:par>
                                <p:cTn id="34" presetID="18" presetClass="entr" presetSubtype="12" fill="hold" grpId="0" nodeType="withEffect">
                                  <p:stCondLst>
                                    <p:cond delay="500"/>
                                  </p:stCondLst>
                                  <p:childTnLst>
                                    <p:set>
                                      <p:cBhvr>
                                        <p:cTn id="35" dur="1" fill="hold">
                                          <p:stCondLst>
                                            <p:cond delay="0"/>
                                          </p:stCondLst>
                                        </p:cTn>
                                        <p:tgtEl>
                                          <p:spTgt spid="51"/>
                                        </p:tgtEl>
                                        <p:attrNameLst>
                                          <p:attrName>style.visibility</p:attrName>
                                        </p:attrNameLst>
                                      </p:cBhvr>
                                      <p:to>
                                        <p:strVal val="visible"/>
                                      </p:to>
                                    </p:set>
                                    <p:animEffect transition="in" filter="strips(downLeft)">
                                      <p:cBhvr>
                                        <p:cTn id="36" dur="500"/>
                                        <p:tgtEl>
                                          <p:spTgt spid="51"/>
                                        </p:tgtEl>
                                      </p:cBhvr>
                                    </p:animEffect>
                                  </p:childTnLst>
                                </p:cTn>
                              </p:par>
                              <p:par>
                                <p:cTn id="37" presetID="6" presetClass="emph" presetSubtype="0" accel="52000" decel="48000" autoRev="1" fill="hold" grpId="1" nodeType="withEffect">
                                  <p:stCondLst>
                                    <p:cond delay="500"/>
                                  </p:stCondLst>
                                  <p:childTnLst>
                                    <p:animScale>
                                      <p:cBhvr>
                                        <p:cTn id="38" dur="500" fill="hold"/>
                                        <p:tgtEl>
                                          <p:spTgt spid="51"/>
                                        </p:tgtEl>
                                      </p:cBhvr>
                                      <p:by x="120000" y="120000"/>
                                    </p:animScale>
                                  </p:childTnLst>
                                </p:cTn>
                              </p:par>
                              <p:par>
                                <p:cTn id="39" presetID="18" presetClass="entr" presetSubtype="12" fill="hold" nodeType="withEffect">
                                  <p:stCondLst>
                                    <p:cond delay="500"/>
                                  </p:stCondLst>
                                  <p:childTnLst>
                                    <p:set>
                                      <p:cBhvr>
                                        <p:cTn id="40" dur="1" fill="hold">
                                          <p:stCondLst>
                                            <p:cond delay="0"/>
                                          </p:stCondLst>
                                        </p:cTn>
                                        <p:tgtEl>
                                          <p:spTgt spid="84"/>
                                        </p:tgtEl>
                                        <p:attrNameLst>
                                          <p:attrName>style.visibility</p:attrName>
                                        </p:attrNameLst>
                                      </p:cBhvr>
                                      <p:to>
                                        <p:strVal val="visible"/>
                                      </p:to>
                                    </p:set>
                                    <p:animEffect transition="in" filter="strips(downLeft)">
                                      <p:cBhvr>
                                        <p:cTn id="41" dur="500"/>
                                        <p:tgtEl>
                                          <p:spTgt spid="84"/>
                                        </p:tgtEl>
                                      </p:cBhvr>
                                    </p:animEffect>
                                  </p:childTnLst>
                                </p:cTn>
                              </p:par>
                              <p:par>
                                <p:cTn id="42" presetID="6" presetClass="emph" presetSubtype="0" accel="52000" decel="48000" autoRev="1" fill="hold" nodeType="withEffect">
                                  <p:stCondLst>
                                    <p:cond delay="500"/>
                                  </p:stCondLst>
                                  <p:childTnLst>
                                    <p:animScale>
                                      <p:cBhvr>
                                        <p:cTn id="43" dur="500" fill="hold"/>
                                        <p:tgtEl>
                                          <p:spTgt spid="84"/>
                                        </p:tgtEl>
                                      </p:cBhvr>
                                      <p:by x="120000" y="120000"/>
                                    </p:animScale>
                                  </p:childTnLst>
                                </p:cTn>
                              </p:par>
                              <p:par>
                                <p:cTn id="44" presetID="18" presetClass="entr" presetSubtype="12" fill="hold" nodeType="withEffect">
                                  <p:stCondLst>
                                    <p:cond delay="750"/>
                                  </p:stCondLst>
                                  <p:childTnLst>
                                    <p:set>
                                      <p:cBhvr>
                                        <p:cTn id="45" dur="1" fill="hold">
                                          <p:stCondLst>
                                            <p:cond delay="0"/>
                                          </p:stCondLst>
                                        </p:cTn>
                                        <p:tgtEl>
                                          <p:spTgt spid="9"/>
                                        </p:tgtEl>
                                        <p:attrNameLst>
                                          <p:attrName>style.visibility</p:attrName>
                                        </p:attrNameLst>
                                      </p:cBhvr>
                                      <p:to>
                                        <p:strVal val="visible"/>
                                      </p:to>
                                    </p:set>
                                    <p:animEffect transition="in" filter="strips(downLeft)">
                                      <p:cBhvr>
                                        <p:cTn id="46" dur="500"/>
                                        <p:tgtEl>
                                          <p:spTgt spid="9"/>
                                        </p:tgtEl>
                                      </p:cBhvr>
                                    </p:animEffect>
                                  </p:childTnLst>
                                </p:cTn>
                              </p:par>
                              <p:par>
                                <p:cTn id="47" presetID="6" presetClass="emph" presetSubtype="0" accel="52000" decel="48000" autoRev="1" fill="hold" nodeType="withEffect">
                                  <p:stCondLst>
                                    <p:cond delay="750"/>
                                  </p:stCondLst>
                                  <p:childTnLst>
                                    <p:animScale>
                                      <p:cBhvr>
                                        <p:cTn id="48" dur="500" fill="hold"/>
                                        <p:tgtEl>
                                          <p:spTgt spid="9"/>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47"/>
                                        </p:tgtEl>
                                        <p:attrNameLst>
                                          <p:attrName>style.visibility</p:attrName>
                                        </p:attrNameLst>
                                      </p:cBhvr>
                                      <p:to>
                                        <p:strVal val="visible"/>
                                      </p:to>
                                    </p:set>
                                    <p:animEffect transition="in" filter="strips(downLeft)">
                                      <p:cBhvr>
                                        <p:cTn id="51" dur="500"/>
                                        <p:tgtEl>
                                          <p:spTgt spid="47"/>
                                        </p:tgtEl>
                                      </p:cBhvr>
                                    </p:animEffect>
                                  </p:childTnLst>
                                </p:cTn>
                              </p:par>
                              <p:par>
                                <p:cTn id="52" presetID="6" presetClass="emph" presetSubtype="0" accel="52000" decel="48000" autoRev="1" fill="hold" nodeType="withEffect">
                                  <p:stCondLst>
                                    <p:cond delay="500"/>
                                  </p:stCondLst>
                                  <p:childTnLst>
                                    <p:animScale>
                                      <p:cBhvr>
                                        <p:cTn id="53" dur="500" fill="hold"/>
                                        <p:tgtEl>
                                          <p:spTgt spid="47"/>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53"/>
                                        </p:tgtEl>
                                        <p:attrNameLst>
                                          <p:attrName>style.visibility</p:attrName>
                                        </p:attrNameLst>
                                      </p:cBhvr>
                                      <p:to>
                                        <p:strVal val="visible"/>
                                      </p:to>
                                    </p:set>
                                    <p:animEffect transition="in" filter="strips(downLeft)">
                                      <p:cBhvr>
                                        <p:cTn id="56" dur="500"/>
                                        <p:tgtEl>
                                          <p:spTgt spid="53"/>
                                        </p:tgtEl>
                                      </p:cBhvr>
                                    </p:animEffect>
                                  </p:childTnLst>
                                </p:cTn>
                              </p:par>
                              <p:par>
                                <p:cTn id="57" presetID="6" presetClass="emph" presetSubtype="0" accel="52000" decel="48000" autoRev="1" fill="hold" nodeType="withEffect">
                                  <p:stCondLst>
                                    <p:cond delay="750"/>
                                  </p:stCondLst>
                                  <p:childTnLst>
                                    <p:animScale>
                                      <p:cBhvr>
                                        <p:cTn id="58" dur="500" fill="hold"/>
                                        <p:tgtEl>
                                          <p:spTgt spid="53"/>
                                        </p:tgtEl>
                                      </p:cBhvr>
                                      <p:by x="120000" y="120000"/>
                                    </p:animScale>
                                  </p:childTnLst>
                                </p:cTn>
                              </p:par>
                              <p:par>
                                <p:cTn id="59" presetID="10" presetClass="entr" presetSubtype="0" fill="hold" grpId="0" nodeType="withEffect">
                                  <p:stCondLst>
                                    <p:cond delay="1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750"/>
                                        <p:tgtEl>
                                          <p:spTgt spid="4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750"/>
                                        <p:tgtEl>
                                          <p:spTgt spid="52"/>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7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45" grpId="0" animBg="1"/>
      <p:bldP spid="45" grpId="1" animBg="1"/>
      <p:bldP spid="46" grpId="0"/>
      <p:bldP spid="51" grpId="0" animBg="1"/>
      <p:bldP spid="51" grpId="1" animBg="1"/>
      <p:bldP spid="52" grpId="0"/>
      <p:bldP spid="8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8D843924-E5D9-4BAC-95C1-CFE64FE9C09B}"/>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8" name="Group 7">
            <a:extLst>
              <a:ext uri="{FF2B5EF4-FFF2-40B4-BE49-F238E27FC236}">
                <a16:creationId xmlns:a16="http://schemas.microsoft.com/office/drawing/2014/main" id="{75580FE9-B8BF-40BA-81E1-8C4DC709C44B}"/>
              </a:ext>
            </a:extLst>
          </p:cNvPr>
          <p:cNvGrpSpPr/>
          <p:nvPr/>
        </p:nvGrpSpPr>
        <p:grpSpPr>
          <a:xfrm>
            <a:off x="8937235" y="3320092"/>
            <a:ext cx="1949530" cy="1963926"/>
            <a:chOff x="8937235" y="3320092"/>
            <a:chExt cx="1949530" cy="1963926"/>
          </a:xfrm>
        </p:grpSpPr>
        <p:grpSp>
          <p:nvGrpSpPr>
            <p:cNvPr id="28" name="Group 27">
              <a:extLst>
                <a:ext uri="{FF2B5EF4-FFF2-40B4-BE49-F238E27FC236}">
                  <a16:creationId xmlns:a16="http://schemas.microsoft.com/office/drawing/2014/main" id="{2F20D7CC-0622-4A6C-95E6-3029B0BF2E75}"/>
                </a:ext>
              </a:extLst>
            </p:cNvPr>
            <p:cNvGrpSpPr/>
            <p:nvPr/>
          </p:nvGrpSpPr>
          <p:grpSpPr>
            <a:xfrm rot="20700000">
              <a:off x="8937235" y="3334488"/>
              <a:ext cx="1949530" cy="1949530"/>
              <a:chOff x="1454743" y="2934147"/>
              <a:chExt cx="2154024" cy="2154024"/>
            </a:xfrm>
          </p:grpSpPr>
          <p:sp>
            <p:nvSpPr>
              <p:cNvPr id="35" name="Oval 34">
                <a:extLst>
                  <a:ext uri="{FF2B5EF4-FFF2-40B4-BE49-F238E27FC236}">
                    <a16:creationId xmlns:a16="http://schemas.microsoft.com/office/drawing/2014/main" id="{158F7B3A-2F77-454C-A360-318D8C3BB3BE}"/>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artial Circle 35">
                <a:extLst>
                  <a:ext uri="{FF2B5EF4-FFF2-40B4-BE49-F238E27FC236}">
                    <a16:creationId xmlns:a16="http://schemas.microsoft.com/office/drawing/2014/main" id="{4417622B-4C1E-4031-8619-1F1080F47DFF}"/>
                  </a:ext>
                </a:extLst>
              </p:cNvPr>
              <p:cNvSpPr/>
              <p:nvPr/>
            </p:nvSpPr>
            <p:spPr>
              <a:xfrm>
                <a:off x="1454743" y="2934147"/>
                <a:ext cx="2154024" cy="2154024"/>
              </a:xfrm>
              <a:prstGeom prst="pie">
                <a:avLst>
                  <a:gd name="adj1" fmla="val 18113611"/>
                  <a:gd name="adj2" fmla="val 54394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1C9D155-60CD-48BA-88C1-A18BDBDDE842}"/>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7970989A-3C9E-4CA6-9977-E882EEB3E5C3}"/>
                </a:ext>
              </a:extLst>
            </p:cNvPr>
            <p:cNvSpPr txBox="1"/>
            <p:nvPr/>
          </p:nvSpPr>
          <p:spPr>
            <a:xfrm rot="20700000">
              <a:off x="9218185" y="3887994"/>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44%</a:t>
              </a:r>
            </a:p>
          </p:txBody>
        </p:sp>
        <p:sp>
          <p:nvSpPr>
            <p:cNvPr id="31" name="TextBox 30">
              <a:extLst>
                <a:ext uri="{FF2B5EF4-FFF2-40B4-BE49-F238E27FC236}">
                  <a16:creationId xmlns:a16="http://schemas.microsoft.com/office/drawing/2014/main" id="{B8BAC354-E408-4B9D-98C4-0A597533E79F}"/>
                </a:ext>
              </a:extLst>
            </p:cNvPr>
            <p:cNvSpPr txBox="1"/>
            <p:nvPr/>
          </p:nvSpPr>
          <p:spPr>
            <a:xfrm rot="20700000">
              <a:off x="9315121" y="4399451"/>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32" name="Group 31">
              <a:extLst>
                <a:ext uri="{FF2B5EF4-FFF2-40B4-BE49-F238E27FC236}">
                  <a16:creationId xmlns:a16="http://schemas.microsoft.com/office/drawing/2014/main" id="{78860036-BE89-493B-BAC2-4E3433394D65}"/>
                </a:ext>
              </a:extLst>
            </p:cNvPr>
            <p:cNvGrpSpPr/>
            <p:nvPr/>
          </p:nvGrpSpPr>
          <p:grpSpPr>
            <a:xfrm rot="20700000">
              <a:off x="10009278" y="3320092"/>
              <a:ext cx="330850" cy="330850"/>
              <a:chOff x="4231997" y="2498250"/>
              <a:chExt cx="428625" cy="428625"/>
            </a:xfrm>
            <a:effectLst>
              <a:outerShdw blurRad="381000" dist="38100" dir="5400000" algn="t" rotWithShape="0">
                <a:prstClr val="black">
                  <a:alpha val="30000"/>
                </a:prstClr>
              </a:outerShdw>
            </a:effectLst>
          </p:grpSpPr>
          <p:sp>
            <p:nvSpPr>
              <p:cNvPr id="33" name="Rectangle 32">
                <a:extLst>
                  <a:ext uri="{FF2B5EF4-FFF2-40B4-BE49-F238E27FC236}">
                    <a16:creationId xmlns:a16="http://schemas.microsoft.com/office/drawing/2014/main" id="{4ED2600E-292F-48E0-9944-787B45A65114}"/>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4" name="Graphic 33">
                <a:extLst>
                  <a:ext uri="{FF2B5EF4-FFF2-40B4-BE49-F238E27FC236}">
                    <a16:creationId xmlns:a16="http://schemas.microsoft.com/office/drawing/2014/main" id="{F1DA68E8-B5F1-4673-88CE-09661804B16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31997" y="2498250"/>
                <a:ext cx="428625" cy="428625"/>
              </a:xfrm>
              <a:prstGeom prst="rect">
                <a:avLst/>
              </a:prstGeom>
            </p:spPr>
          </p:pic>
        </p:grpSp>
      </p:grpSp>
      <p:grpSp>
        <p:nvGrpSpPr>
          <p:cNvPr id="3" name="Group 2">
            <a:extLst>
              <a:ext uri="{FF2B5EF4-FFF2-40B4-BE49-F238E27FC236}">
                <a16:creationId xmlns:a16="http://schemas.microsoft.com/office/drawing/2014/main" id="{E5FEE83E-6E24-42AB-BDEF-AF0D609A7AF9}"/>
              </a:ext>
            </a:extLst>
          </p:cNvPr>
          <p:cNvGrpSpPr/>
          <p:nvPr/>
        </p:nvGrpSpPr>
        <p:grpSpPr>
          <a:xfrm>
            <a:off x="7108094" y="938263"/>
            <a:ext cx="1972281" cy="1949530"/>
            <a:chOff x="7108094" y="938263"/>
            <a:chExt cx="1972281" cy="1949530"/>
          </a:xfrm>
        </p:grpSpPr>
        <p:grpSp>
          <p:nvGrpSpPr>
            <p:cNvPr id="17" name="Group 16">
              <a:extLst>
                <a:ext uri="{FF2B5EF4-FFF2-40B4-BE49-F238E27FC236}">
                  <a16:creationId xmlns:a16="http://schemas.microsoft.com/office/drawing/2014/main" id="{D494F44D-F9C8-4932-AC5E-F58D89699A0E}"/>
                </a:ext>
              </a:extLst>
            </p:cNvPr>
            <p:cNvGrpSpPr/>
            <p:nvPr/>
          </p:nvGrpSpPr>
          <p:grpSpPr>
            <a:xfrm rot="20700000">
              <a:off x="7130845" y="938263"/>
              <a:ext cx="1949530" cy="1949530"/>
              <a:chOff x="1454743" y="2934147"/>
              <a:chExt cx="2154024" cy="2154024"/>
            </a:xfrm>
          </p:grpSpPr>
          <p:sp>
            <p:nvSpPr>
              <p:cNvPr id="24" name="Oval 23">
                <a:extLst>
                  <a:ext uri="{FF2B5EF4-FFF2-40B4-BE49-F238E27FC236}">
                    <a16:creationId xmlns:a16="http://schemas.microsoft.com/office/drawing/2014/main" id="{59E3074D-14CE-4168-8174-59B2A12633FB}"/>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Partial Circle 24">
                <a:extLst>
                  <a:ext uri="{FF2B5EF4-FFF2-40B4-BE49-F238E27FC236}">
                    <a16:creationId xmlns:a16="http://schemas.microsoft.com/office/drawing/2014/main" id="{5DFF42CC-621B-4977-957C-C068246066E8}"/>
                  </a:ext>
                </a:extLst>
              </p:cNvPr>
              <p:cNvSpPr/>
              <p:nvPr/>
            </p:nvSpPr>
            <p:spPr>
              <a:xfrm>
                <a:off x="1454743" y="2934147"/>
                <a:ext cx="2154024" cy="2154024"/>
              </a:xfrm>
              <a:prstGeom prst="pie">
                <a:avLst>
                  <a:gd name="adj1" fmla="val 10749705"/>
                  <a:gd name="adj2" fmla="val 543944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78333E1B-5091-470C-91DB-5F8ACEEBAAFB}"/>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AE13FDF4-AB17-4B98-9AEA-3277C685A03B}"/>
                </a:ext>
              </a:extLst>
            </p:cNvPr>
            <p:cNvSpPr txBox="1"/>
            <p:nvPr/>
          </p:nvSpPr>
          <p:spPr>
            <a:xfrm rot="20700000">
              <a:off x="7411795" y="1491769"/>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75%</a:t>
              </a:r>
            </a:p>
          </p:txBody>
        </p:sp>
        <p:sp>
          <p:nvSpPr>
            <p:cNvPr id="20" name="TextBox 19">
              <a:extLst>
                <a:ext uri="{FF2B5EF4-FFF2-40B4-BE49-F238E27FC236}">
                  <a16:creationId xmlns:a16="http://schemas.microsoft.com/office/drawing/2014/main" id="{9CB2792D-8C01-4CD8-B529-A2B711C613EB}"/>
                </a:ext>
              </a:extLst>
            </p:cNvPr>
            <p:cNvSpPr txBox="1"/>
            <p:nvPr/>
          </p:nvSpPr>
          <p:spPr>
            <a:xfrm rot="20700000">
              <a:off x="7508731" y="200322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21" name="Group 20">
              <a:extLst>
                <a:ext uri="{FF2B5EF4-FFF2-40B4-BE49-F238E27FC236}">
                  <a16:creationId xmlns:a16="http://schemas.microsoft.com/office/drawing/2014/main" id="{640326C5-E4FD-4917-A38F-5CCF16E46FDA}"/>
                </a:ext>
              </a:extLst>
            </p:cNvPr>
            <p:cNvGrpSpPr/>
            <p:nvPr/>
          </p:nvGrpSpPr>
          <p:grpSpPr>
            <a:xfrm rot="20700000">
              <a:off x="7108094" y="2015691"/>
              <a:ext cx="330850" cy="330850"/>
              <a:chOff x="4231997" y="2498250"/>
              <a:chExt cx="428625" cy="428625"/>
            </a:xfrm>
            <a:effectLst>
              <a:outerShdw blurRad="381000" dist="38100" dir="5400000" algn="t" rotWithShape="0">
                <a:prstClr val="black">
                  <a:alpha val="30000"/>
                </a:prstClr>
              </a:outerShdw>
            </a:effectLst>
          </p:grpSpPr>
          <p:sp>
            <p:nvSpPr>
              <p:cNvPr id="22" name="Rectangle 21">
                <a:extLst>
                  <a:ext uri="{FF2B5EF4-FFF2-40B4-BE49-F238E27FC236}">
                    <a16:creationId xmlns:a16="http://schemas.microsoft.com/office/drawing/2014/main" id="{41368B04-419A-4D44-A162-6EEBE726C0E9}"/>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Graphic 22">
                <a:extLst>
                  <a:ext uri="{FF2B5EF4-FFF2-40B4-BE49-F238E27FC236}">
                    <a16:creationId xmlns:a16="http://schemas.microsoft.com/office/drawing/2014/main" id="{45F892E8-BDC7-4BF3-80A7-2B071F907DA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31997" y="2498250"/>
                <a:ext cx="428625" cy="428625"/>
              </a:xfrm>
              <a:prstGeom prst="rect">
                <a:avLst/>
              </a:prstGeom>
            </p:spPr>
          </p:pic>
        </p:grpSp>
      </p:grpSp>
      <p:grpSp>
        <p:nvGrpSpPr>
          <p:cNvPr id="2" name="Group 1">
            <a:extLst>
              <a:ext uri="{FF2B5EF4-FFF2-40B4-BE49-F238E27FC236}">
                <a16:creationId xmlns:a16="http://schemas.microsoft.com/office/drawing/2014/main" id="{1879B101-E0A2-4EFC-95C4-190645033E6E}"/>
              </a:ext>
            </a:extLst>
          </p:cNvPr>
          <p:cNvGrpSpPr/>
          <p:nvPr/>
        </p:nvGrpSpPr>
        <p:grpSpPr>
          <a:xfrm>
            <a:off x="5814115" y="3584419"/>
            <a:ext cx="1949530" cy="1964071"/>
            <a:chOff x="5814115" y="3584419"/>
            <a:chExt cx="1949530" cy="1964071"/>
          </a:xfrm>
        </p:grpSpPr>
        <p:grpSp>
          <p:nvGrpSpPr>
            <p:cNvPr id="7" name="Group 6">
              <a:extLst>
                <a:ext uri="{FF2B5EF4-FFF2-40B4-BE49-F238E27FC236}">
                  <a16:creationId xmlns:a16="http://schemas.microsoft.com/office/drawing/2014/main" id="{B73B8748-8D08-44F3-B0D2-567A3E61FA34}"/>
                </a:ext>
              </a:extLst>
            </p:cNvPr>
            <p:cNvGrpSpPr/>
            <p:nvPr/>
          </p:nvGrpSpPr>
          <p:grpSpPr>
            <a:xfrm rot="20700000">
              <a:off x="5814115" y="3598960"/>
              <a:ext cx="1949530" cy="1949530"/>
              <a:chOff x="1454743" y="2934147"/>
              <a:chExt cx="2154024" cy="2154024"/>
            </a:xfrm>
          </p:grpSpPr>
          <p:sp>
            <p:nvSpPr>
              <p:cNvPr id="4" name="Oval 3">
                <a:extLst>
                  <a:ext uri="{FF2B5EF4-FFF2-40B4-BE49-F238E27FC236}">
                    <a16:creationId xmlns:a16="http://schemas.microsoft.com/office/drawing/2014/main" id="{217A36A8-2EE4-46EB-AEC4-FF5DB12E3EC4}"/>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artial Circle 4">
                <a:extLst>
                  <a:ext uri="{FF2B5EF4-FFF2-40B4-BE49-F238E27FC236}">
                    <a16:creationId xmlns:a16="http://schemas.microsoft.com/office/drawing/2014/main" id="{0E5D052E-B4F5-4B74-97E1-9DD5E1C4C3EC}"/>
                  </a:ext>
                </a:extLst>
              </p:cNvPr>
              <p:cNvSpPr/>
              <p:nvPr/>
            </p:nvSpPr>
            <p:spPr>
              <a:xfrm>
                <a:off x="1454743" y="2934147"/>
                <a:ext cx="2154024" cy="2154024"/>
              </a:xfrm>
              <a:prstGeom prst="pie">
                <a:avLst>
                  <a:gd name="adj1" fmla="val 16200497"/>
                  <a:gd name="adj2" fmla="val 54394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C8DA8FF2-98F0-47D7-84A2-67C943A9D8DB}"/>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C1997530-FD87-412F-A4EF-110F117A8F49}"/>
                </a:ext>
              </a:extLst>
            </p:cNvPr>
            <p:cNvSpPr txBox="1"/>
            <p:nvPr/>
          </p:nvSpPr>
          <p:spPr>
            <a:xfrm rot="20700000">
              <a:off x="6095065" y="4152466"/>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50%</a:t>
              </a:r>
            </a:p>
          </p:txBody>
        </p:sp>
        <p:sp>
          <p:nvSpPr>
            <p:cNvPr id="11" name="TextBox 10">
              <a:extLst>
                <a:ext uri="{FF2B5EF4-FFF2-40B4-BE49-F238E27FC236}">
                  <a16:creationId xmlns:a16="http://schemas.microsoft.com/office/drawing/2014/main" id="{378E33F8-772D-44CA-A60B-ADAFF7627B2A}"/>
                </a:ext>
              </a:extLst>
            </p:cNvPr>
            <p:cNvSpPr txBox="1"/>
            <p:nvPr/>
          </p:nvSpPr>
          <p:spPr>
            <a:xfrm rot="20700000">
              <a:off x="6192000" y="4663924"/>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12" name="Group 11">
              <a:extLst>
                <a:ext uri="{FF2B5EF4-FFF2-40B4-BE49-F238E27FC236}">
                  <a16:creationId xmlns:a16="http://schemas.microsoft.com/office/drawing/2014/main" id="{F7235C44-1590-4BA2-9301-20693C0FEEE1}"/>
                </a:ext>
              </a:extLst>
            </p:cNvPr>
            <p:cNvGrpSpPr/>
            <p:nvPr/>
          </p:nvGrpSpPr>
          <p:grpSpPr>
            <a:xfrm rot="20700000">
              <a:off x="6402697" y="3584419"/>
              <a:ext cx="330850" cy="330850"/>
              <a:chOff x="4231997" y="2498250"/>
              <a:chExt cx="428625" cy="428625"/>
            </a:xfrm>
            <a:effectLst>
              <a:outerShdw blurRad="381000" dist="38100" dir="5400000" algn="t" rotWithShape="0">
                <a:prstClr val="black">
                  <a:alpha val="30000"/>
                </a:prstClr>
              </a:outerShdw>
            </a:effectLst>
          </p:grpSpPr>
          <p:sp>
            <p:nvSpPr>
              <p:cNvPr id="13" name="Rectangle 12">
                <a:extLst>
                  <a:ext uri="{FF2B5EF4-FFF2-40B4-BE49-F238E27FC236}">
                    <a16:creationId xmlns:a16="http://schemas.microsoft.com/office/drawing/2014/main" id="{29E776FA-B025-42F9-BF9C-46025F61D485}"/>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9EF54453-A7E7-42DE-BC2C-DB71429FB4E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231997" y="2498250"/>
                <a:ext cx="428625" cy="428625"/>
              </a:xfrm>
              <a:prstGeom prst="rect">
                <a:avLst/>
              </a:prstGeom>
            </p:spPr>
          </p:pic>
        </p:grpSp>
      </p:grpSp>
      <p:sp>
        <p:nvSpPr>
          <p:cNvPr id="55" name="Freeform: Shape 54">
            <a:extLst>
              <a:ext uri="{FF2B5EF4-FFF2-40B4-BE49-F238E27FC236}">
                <a16:creationId xmlns:a16="http://schemas.microsoft.com/office/drawing/2014/main" id="{0C239814-06C0-42AB-B655-F4B6DBFCD86F}"/>
              </a:ext>
            </a:extLst>
          </p:cNvPr>
          <p:cNvSpPr/>
          <p:nvPr/>
        </p:nvSpPr>
        <p:spPr>
          <a:xfrm rot="12125224">
            <a:off x="-2258617" y="1916755"/>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30000"/>
                </a:schemeClr>
              </a:gs>
            </a:gsLst>
            <a:lin ang="18900000" scaled="1"/>
            <a:tileRect/>
          </a:gradFill>
          <a:ln w="9525" cap="flat">
            <a:noFill/>
            <a:prstDash val="solid"/>
            <a:miter/>
          </a:ln>
          <a:effectLst>
            <a:softEdge rad="482600"/>
          </a:effectLst>
        </p:spPr>
        <p:txBody>
          <a:bodyPr rtlCol="0" anchor="ctr"/>
          <a:lstStyle/>
          <a:p>
            <a:endParaRPr lang="en-US"/>
          </a:p>
        </p:txBody>
      </p:sp>
      <p:sp>
        <p:nvSpPr>
          <p:cNvPr id="9" name="Rectangle: Rounded Corners 8">
            <a:extLst>
              <a:ext uri="{FF2B5EF4-FFF2-40B4-BE49-F238E27FC236}">
                <a16:creationId xmlns:a16="http://schemas.microsoft.com/office/drawing/2014/main" id="{DFFE7BBE-33C8-4A7F-9A30-87EAC3B02CC1}"/>
              </a:ext>
            </a:extLst>
          </p:cNvPr>
          <p:cNvSpPr/>
          <p:nvPr/>
        </p:nvSpPr>
        <p:spPr>
          <a:xfrm rot="20700000">
            <a:off x="6630175" y="5224579"/>
            <a:ext cx="752474" cy="321972"/>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1"/>
                </a:solidFill>
                <a:latin typeface="Gilroy ExtraBold" panose="00000900000000000000" charset="0"/>
              </a:rPr>
              <a:t>Feb</a:t>
            </a:r>
          </a:p>
        </p:txBody>
      </p:sp>
      <p:sp>
        <p:nvSpPr>
          <p:cNvPr id="18" name="Rectangle: Rounded Corners 17">
            <a:extLst>
              <a:ext uri="{FF2B5EF4-FFF2-40B4-BE49-F238E27FC236}">
                <a16:creationId xmlns:a16="http://schemas.microsoft.com/office/drawing/2014/main" id="{59C936CF-CB2E-4AA0-93DA-40BF9ACADA88}"/>
              </a:ext>
            </a:extLst>
          </p:cNvPr>
          <p:cNvSpPr/>
          <p:nvPr/>
        </p:nvSpPr>
        <p:spPr>
          <a:xfrm rot="20700000">
            <a:off x="7946906" y="2563882"/>
            <a:ext cx="752474" cy="321972"/>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2"/>
                </a:solidFill>
                <a:latin typeface="Gilroy ExtraBold" panose="00000900000000000000" charset="0"/>
              </a:rPr>
              <a:t>Feb</a:t>
            </a:r>
          </a:p>
        </p:txBody>
      </p:sp>
      <p:sp>
        <p:nvSpPr>
          <p:cNvPr id="29" name="Rectangle: Rounded Corners 28">
            <a:extLst>
              <a:ext uri="{FF2B5EF4-FFF2-40B4-BE49-F238E27FC236}">
                <a16:creationId xmlns:a16="http://schemas.microsoft.com/office/drawing/2014/main" id="{FBE67DAD-7586-48E7-9E37-1A357E23248B}"/>
              </a:ext>
            </a:extLst>
          </p:cNvPr>
          <p:cNvSpPr/>
          <p:nvPr/>
        </p:nvSpPr>
        <p:spPr>
          <a:xfrm rot="20700000">
            <a:off x="9753296" y="4960107"/>
            <a:ext cx="752474" cy="321972"/>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3"/>
                </a:solidFill>
                <a:latin typeface="Gilroy ExtraBold" panose="00000900000000000000" charset="0"/>
              </a:rPr>
              <a:t>Feb</a:t>
            </a:r>
          </a:p>
        </p:txBody>
      </p:sp>
      <p:sp>
        <p:nvSpPr>
          <p:cNvPr id="44" name="Rectangle 43">
            <a:extLst>
              <a:ext uri="{FF2B5EF4-FFF2-40B4-BE49-F238E27FC236}">
                <a16:creationId xmlns:a16="http://schemas.microsoft.com/office/drawing/2014/main" id="{1C0FBC9E-D8CF-446D-BCC2-2C86BA66D02C}"/>
              </a:ext>
            </a:extLst>
          </p:cNvPr>
          <p:cNvSpPr/>
          <p:nvPr/>
        </p:nvSpPr>
        <p:spPr>
          <a:xfrm>
            <a:off x="1139345"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45" name="Rectangle 44">
            <a:extLst>
              <a:ext uri="{FF2B5EF4-FFF2-40B4-BE49-F238E27FC236}">
                <a16:creationId xmlns:a16="http://schemas.microsoft.com/office/drawing/2014/main" id="{FF6CC145-79F9-4FE1-85C1-515D32460989}"/>
              </a:ext>
            </a:extLst>
          </p:cNvPr>
          <p:cNvSpPr/>
          <p:nvPr/>
        </p:nvSpPr>
        <p:spPr>
          <a:xfrm>
            <a:off x="1139344"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2" name="Rectangle: Rounded Corners 41">
            <a:extLst>
              <a:ext uri="{FF2B5EF4-FFF2-40B4-BE49-F238E27FC236}">
                <a16:creationId xmlns:a16="http://schemas.microsoft.com/office/drawing/2014/main" id="{09E41513-3A91-4846-98B3-CB6B5248E3FC}"/>
              </a:ext>
            </a:extLst>
          </p:cNvPr>
          <p:cNvSpPr/>
          <p:nvPr/>
        </p:nvSpPr>
        <p:spPr>
          <a:xfrm>
            <a:off x="1200370"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43" name="Rectangle 42">
            <a:extLst>
              <a:ext uri="{FF2B5EF4-FFF2-40B4-BE49-F238E27FC236}">
                <a16:creationId xmlns:a16="http://schemas.microsoft.com/office/drawing/2014/main" id="{71B2D6E6-DB60-4E0E-8D52-93F8DB77C6FA}"/>
              </a:ext>
            </a:extLst>
          </p:cNvPr>
          <p:cNvSpPr/>
          <p:nvPr/>
        </p:nvSpPr>
        <p:spPr>
          <a:xfrm>
            <a:off x="1139343" y="4519790"/>
            <a:ext cx="4018281" cy="636328"/>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8" name="Graphic 46">
            <a:extLst>
              <a:ext uri="{FF2B5EF4-FFF2-40B4-BE49-F238E27FC236}">
                <a16:creationId xmlns:a16="http://schemas.microsoft.com/office/drawing/2014/main" id="{87832765-B005-4CAC-AE68-EB55368203E5}"/>
              </a:ext>
            </a:extLst>
          </p:cNvPr>
          <p:cNvSpPr/>
          <p:nvPr/>
        </p:nvSpPr>
        <p:spPr>
          <a:xfrm rot="1912145">
            <a:off x="7152796" y="2931452"/>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
        <p:nvSpPr>
          <p:cNvPr id="49" name="Graphic 46">
            <a:extLst>
              <a:ext uri="{FF2B5EF4-FFF2-40B4-BE49-F238E27FC236}">
                <a16:creationId xmlns:a16="http://schemas.microsoft.com/office/drawing/2014/main" id="{1F22CDA9-1B57-4F30-BED7-E9A83D6B03C0}"/>
              </a:ext>
            </a:extLst>
          </p:cNvPr>
          <p:cNvSpPr/>
          <p:nvPr/>
        </p:nvSpPr>
        <p:spPr>
          <a:xfrm rot="8550287">
            <a:off x="8860314" y="2777807"/>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
        <p:nvSpPr>
          <p:cNvPr id="50" name="Graphic 46">
            <a:extLst>
              <a:ext uri="{FF2B5EF4-FFF2-40B4-BE49-F238E27FC236}">
                <a16:creationId xmlns:a16="http://schemas.microsoft.com/office/drawing/2014/main" id="{5409AC08-2A31-4C1D-AFE8-FBF8A3571E14}"/>
              </a:ext>
            </a:extLst>
          </p:cNvPr>
          <p:cNvSpPr/>
          <p:nvPr/>
        </p:nvSpPr>
        <p:spPr>
          <a:xfrm rot="15900562">
            <a:off x="8115062" y="4106315"/>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0623687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14:bounceEnd="67000">
                                          <p:cBhvr additive="base">
                                            <p:cTn id="17" dur="75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14:bounceEnd="67000">
                                          <p:cBhvr additive="base">
                                            <p:cTn id="21"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750" fill="hold"/>
                                            <p:tgtEl>
                                              <p:spTgt spid="45"/>
                                            </p:tgtEl>
                                            <p:attrNameLst>
                                              <p:attrName>ppt_x</p:attrName>
                                            </p:attrNameLst>
                                          </p:cBhvr>
                                          <p:tavLst>
                                            <p:tav tm="0">
                                              <p:val>
                                                <p:strVal val="#ppt_x"/>
                                              </p:val>
                                            </p:tav>
                                            <p:tav tm="100000">
                                              <p:val>
                                                <p:strVal val="#ppt_x"/>
                                              </p:val>
                                            </p:tav>
                                          </p:tavLst>
                                        </p:anim>
                                        <p:anim calcmode="lin" valueType="num">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1000" fill="hold"/>
                                            <p:tgtEl>
                                              <p:spTgt spid="44"/>
                                            </p:tgtEl>
                                            <p:attrNameLst>
                                              <p:attrName>ppt_x</p:attrName>
                                            </p:attrNameLst>
                                          </p:cBhvr>
                                          <p:tavLst>
                                            <p:tav tm="0">
                                              <p:val>
                                                <p:strVal val="#ppt_x"/>
                                              </p:val>
                                            </p:tav>
                                            <p:tav tm="100000">
                                              <p:val>
                                                <p:strVal val="#ppt_x"/>
                                              </p:val>
                                            </p:tav>
                                          </p:tavLst>
                                        </p:anim>
                                        <p:anim calcmode="lin" valueType="num">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08DF9D-4B55-4891-A70A-71D3D69BAA51}"/>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stacked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3" name="Rectangle 2">
            <a:extLst>
              <a:ext uri="{FF2B5EF4-FFF2-40B4-BE49-F238E27FC236}">
                <a16:creationId xmlns:a16="http://schemas.microsoft.com/office/drawing/2014/main" id="{1A147F4C-5B2D-4DE0-BED4-63E622CFDE4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Rectangle 3">
            <a:extLst>
              <a:ext uri="{FF2B5EF4-FFF2-40B4-BE49-F238E27FC236}">
                <a16:creationId xmlns:a16="http://schemas.microsoft.com/office/drawing/2014/main" id="{B9B83944-C06F-4FF2-9178-C0635C4A3180}"/>
              </a:ext>
            </a:extLst>
          </p:cNvPr>
          <p:cNvSpPr/>
          <p:nvPr/>
        </p:nvSpPr>
        <p:spPr>
          <a:xfrm>
            <a:off x="0" y="6596742"/>
            <a:ext cx="508000" cy="261258"/>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8C363B0A-B387-47D3-930F-64C987D211E4}"/>
              </a:ext>
            </a:extLst>
          </p:cNvPr>
          <p:cNvSpPr/>
          <p:nvPr/>
        </p:nvSpPr>
        <p:spPr>
          <a:xfrm>
            <a:off x="508000" y="6480628"/>
            <a:ext cx="508000" cy="377372"/>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8D618F35-821C-4ADA-817B-6BECD8EAA900}"/>
              </a:ext>
            </a:extLst>
          </p:cNvPr>
          <p:cNvSpPr/>
          <p:nvPr/>
        </p:nvSpPr>
        <p:spPr>
          <a:xfrm>
            <a:off x="1016000" y="6596742"/>
            <a:ext cx="508000" cy="261258"/>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4D03381-86DF-4488-BB3C-01DE641A2A85}"/>
              </a:ext>
            </a:extLst>
          </p:cNvPr>
          <p:cNvSpPr/>
          <p:nvPr/>
        </p:nvSpPr>
        <p:spPr>
          <a:xfrm>
            <a:off x="1524000" y="6596741"/>
            <a:ext cx="508000" cy="261259"/>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D62DD55F-98D3-4714-8296-1FDF2FB850FA}"/>
              </a:ext>
            </a:extLst>
          </p:cNvPr>
          <p:cNvSpPr/>
          <p:nvPr/>
        </p:nvSpPr>
        <p:spPr>
          <a:xfrm>
            <a:off x="2032000" y="6262914"/>
            <a:ext cx="508000" cy="595086"/>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54CFF89-D213-440C-B3C6-B3EC5B24B382}"/>
              </a:ext>
            </a:extLst>
          </p:cNvPr>
          <p:cNvSpPr/>
          <p:nvPr/>
        </p:nvSpPr>
        <p:spPr>
          <a:xfrm>
            <a:off x="2540000" y="5842000"/>
            <a:ext cx="508000" cy="1016000"/>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15D73C78-C72D-4737-9F2E-C2AFAC0D890E}"/>
              </a:ext>
            </a:extLst>
          </p:cNvPr>
          <p:cNvSpPr/>
          <p:nvPr/>
        </p:nvSpPr>
        <p:spPr>
          <a:xfrm>
            <a:off x="3048000" y="4702632"/>
            <a:ext cx="508000" cy="2155368"/>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DB669CCC-E940-451B-80C2-BFB23256203B}"/>
              </a:ext>
            </a:extLst>
          </p:cNvPr>
          <p:cNvSpPr/>
          <p:nvPr/>
        </p:nvSpPr>
        <p:spPr>
          <a:xfrm>
            <a:off x="3556000" y="6262915"/>
            <a:ext cx="508000" cy="595085"/>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5CAE87C7-44B3-4C98-9C0E-E91CAF2DED66}"/>
              </a:ext>
            </a:extLst>
          </p:cNvPr>
          <p:cNvSpPr/>
          <p:nvPr/>
        </p:nvSpPr>
        <p:spPr>
          <a:xfrm>
            <a:off x="4064000" y="5290457"/>
            <a:ext cx="508000" cy="1567543"/>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015DBD04-D04A-4A2E-B522-EB0B268749E6}"/>
              </a:ext>
            </a:extLst>
          </p:cNvPr>
          <p:cNvSpPr/>
          <p:nvPr/>
        </p:nvSpPr>
        <p:spPr>
          <a:xfrm>
            <a:off x="4572000" y="4956632"/>
            <a:ext cx="508000" cy="1901368"/>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0842A69F-3606-45D9-B029-1C77AFC85DF9}"/>
              </a:ext>
            </a:extLst>
          </p:cNvPr>
          <p:cNvSpPr/>
          <p:nvPr/>
        </p:nvSpPr>
        <p:spPr>
          <a:xfrm>
            <a:off x="5080000" y="5842001"/>
            <a:ext cx="508000" cy="1015999"/>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372C00FF-8A93-4CC0-BE88-E03CA3DBE88C}"/>
              </a:ext>
            </a:extLst>
          </p:cNvPr>
          <p:cNvSpPr/>
          <p:nvPr/>
        </p:nvSpPr>
        <p:spPr>
          <a:xfrm>
            <a:off x="5588000" y="4949378"/>
            <a:ext cx="508000" cy="1908622"/>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23792F03-9658-4FA7-B76B-B6E68690580F}"/>
              </a:ext>
            </a:extLst>
          </p:cNvPr>
          <p:cNvSpPr/>
          <p:nvPr/>
        </p:nvSpPr>
        <p:spPr>
          <a:xfrm>
            <a:off x="6096000" y="4172862"/>
            <a:ext cx="508000" cy="2685138"/>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78A707A7-3304-4AC7-8D56-45815989F4FF}"/>
              </a:ext>
            </a:extLst>
          </p:cNvPr>
          <p:cNvSpPr/>
          <p:nvPr/>
        </p:nvSpPr>
        <p:spPr>
          <a:xfrm>
            <a:off x="6604000" y="3634349"/>
            <a:ext cx="508000" cy="3223651"/>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8BAA6D81-05CE-47D3-9C41-A6356A8C46A2}"/>
              </a:ext>
            </a:extLst>
          </p:cNvPr>
          <p:cNvSpPr/>
          <p:nvPr/>
        </p:nvSpPr>
        <p:spPr>
          <a:xfrm>
            <a:off x="7112000" y="6660245"/>
            <a:ext cx="508000" cy="197755"/>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89F28ECD-9E5B-4B89-B1E7-AB60DC201D12}"/>
              </a:ext>
            </a:extLst>
          </p:cNvPr>
          <p:cNvSpPr/>
          <p:nvPr/>
        </p:nvSpPr>
        <p:spPr>
          <a:xfrm>
            <a:off x="7620000" y="5842001"/>
            <a:ext cx="508000" cy="101599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D0EC9571-C47D-4F3F-9F11-163908D42F48}"/>
              </a:ext>
            </a:extLst>
          </p:cNvPr>
          <p:cNvSpPr/>
          <p:nvPr/>
        </p:nvSpPr>
        <p:spPr>
          <a:xfrm>
            <a:off x="8128000" y="5290457"/>
            <a:ext cx="508000" cy="1567543"/>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52898D7B-6356-4024-A11A-20F4EF16F16E}"/>
              </a:ext>
            </a:extLst>
          </p:cNvPr>
          <p:cNvSpPr/>
          <p:nvPr/>
        </p:nvSpPr>
        <p:spPr>
          <a:xfrm>
            <a:off x="8636000" y="6262916"/>
            <a:ext cx="508000" cy="59508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A03FDED1-C8B6-4494-99B7-C6D4B6101321}"/>
              </a:ext>
            </a:extLst>
          </p:cNvPr>
          <p:cNvSpPr/>
          <p:nvPr/>
        </p:nvSpPr>
        <p:spPr>
          <a:xfrm>
            <a:off x="9144000" y="4071258"/>
            <a:ext cx="508000" cy="2786742"/>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A683AAE3-A909-4F35-A7ED-27575F60E84E}"/>
              </a:ext>
            </a:extLst>
          </p:cNvPr>
          <p:cNvSpPr/>
          <p:nvPr/>
        </p:nvSpPr>
        <p:spPr>
          <a:xfrm>
            <a:off x="9652000" y="4709886"/>
            <a:ext cx="508000" cy="214811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B1546FF2-387C-4FCC-825B-C6C5FA674212}"/>
              </a:ext>
            </a:extLst>
          </p:cNvPr>
          <p:cNvSpPr/>
          <p:nvPr/>
        </p:nvSpPr>
        <p:spPr>
          <a:xfrm>
            <a:off x="10160000" y="5842001"/>
            <a:ext cx="508000" cy="1015999"/>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CDADC548-D300-4E32-80A1-D90954A42790}"/>
              </a:ext>
            </a:extLst>
          </p:cNvPr>
          <p:cNvSpPr/>
          <p:nvPr/>
        </p:nvSpPr>
        <p:spPr>
          <a:xfrm>
            <a:off x="10668000" y="4956633"/>
            <a:ext cx="508000" cy="1901367"/>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753DDA39-3631-4947-A95A-00C19FB35605}"/>
              </a:ext>
            </a:extLst>
          </p:cNvPr>
          <p:cNvSpPr/>
          <p:nvPr/>
        </p:nvSpPr>
        <p:spPr>
          <a:xfrm>
            <a:off x="11176000" y="3229429"/>
            <a:ext cx="508000" cy="3628571"/>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B2837676-33DD-46C3-83BF-1EFF21C1A04E}"/>
              </a:ext>
            </a:extLst>
          </p:cNvPr>
          <p:cNvSpPr/>
          <p:nvPr/>
        </p:nvSpPr>
        <p:spPr>
          <a:xfrm>
            <a:off x="11684000" y="2982686"/>
            <a:ext cx="508000" cy="387531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a:extLst>
              <a:ext uri="{FF2B5EF4-FFF2-40B4-BE49-F238E27FC236}">
                <a16:creationId xmlns:a16="http://schemas.microsoft.com/office/drawing/2014/main" id="{196BD58A-44D3-480A-9E1D-9B2505AD7AC4}"/>
              </a:ext>
            </a:extLst>
          </p:cNvPr>
          <p:cNvGrpSpPr/>
          <p:nvPr/>
        </p:nvGrpSpPr>
        <p:grpSpPr>
          <a:xfrm>
            <a:off x="118322" y="5505399"/>
            <a:ext cx="1795356" cy="730352"/>
            <a:chOff x="236644" y="5080761"/>
            <a:chExt cx="1795356" cy="730352"/>
          </a:xfrm>
        </p:grpSpPr>
        <p:sp>
          <p:nvSpPr>
            <p:cNvPr id="52" name="TextBox 51">
              <a:extLst>
                <a:ext uri="{FF2B5EF4-FFF2-40B4-BE49-F238E27FC236}">
                  <a16:creationId xmlns:a16="http://schemas.microsoft.com/office/drawing/2014/main" id="{7941018C-0058-4658-9D98-19835652F0EE}"/>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87.000</a:t>
              </a:r>
            </a:p>
          </p:txBody>
        </p:sp>
        <p:sp>
          <p:nvSpPr>
            <p:cNvPr id="53" name="TextBox 52">
              <a:extLst>
                <a:ext uri="{FF2B5EF4-FFF2-40B4-BE49-F238E27FC236}">
                  <a16:creationId xmlns:a16="http://schemas.microsoft.com/office/drawing/2014/main" id="{94A59997-1BCB-4076-B81E-28000E3746AD}"/>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56" name="Group 55">
            <a:extLst>
              <a:ext uri="{FF2B5EF4-FFF2-40B4-BE49-F238E27FC236}">
                <a16:creationId xmlns:a16="http://schemas.microsoft.com/office/drawing/2014/main" id="{73B0E1C3-8456-422B-9B75-055485D59823}"/>
              </a:ext>
            </a:extLst>
          </p:cNvPr>
          <p:cNvGrpSpPr/>
          <p:nvPr/>
        </p:nvGrpSpPr>
        <p:grpSpPr>
          <a:xfrm>
            <a:off x="2150322" y="3874259"/>
            <a:ext cx="1795356" cy="730352"/>
            <a:chOff x="236644" y="5080761"/>
            <a:chExt cx="1795356" cy="730352"/>
          </a:xfrm>
        </p:grpSpPr>
        <p:sp>
          <p:nvSpPr>
            <p:cNvPr id="57" name="TextBox 56">
              <a:extLst>
                <a:ext uri="{FF2B5EF4-FFF2-40B4-BE49-F238E27FC236}">
                  <a16:creationId xmlns:a16="http://schemas.microsoft.com/office/drawing/2014/main" id="{A5C8DD50-7C7B-4411-B54B-C1E8437B0A07}"/>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110.000</a:t>
              </a:r>
            </a:p>
          </p:txBody>
        </p:sp>
        <p:sp>
          <p:nvSpPr>
            <p:cNvPr id="58" name="TextBox 57">
              <a:extLst>
                <a:ext uri="{FF2B5EF4-FFF2-40B4-BE49-F238E27FC236}">
                  <a16:creationId xmlns:a16="http://schemas.microsoft.com/office/drawing/2014/main" id="{B693899E-8B5E-4F1A-9498-BDAE7A3A6E8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59" name="Group 58">
            <a:extLst>
              <a:ext uri="{FF2B5EF4-FFF2-40B4-BE49-F238E27FC236}">
                <a16:creationId xmlns:a16="http://schemas.microsoft.com/office/drawing/2014/main" id="{0D5988CF-8CC9-49D3-B826-CBA55BAB016B}"/>
              </a:ext>
            </a:extLst>
          </p:cNvPr>
          <p:cNvGrpSpPr/>
          <p:nvPr/>
        </p:nvGrpSpPr>
        <p:grpSpPr>
          <a:xfrm>
            <a:off x="4182322" y="3874259"/>
            <a:ext cx="1795356" cy="730352"/>
            <a:chOff x="236644" y="5080761"/>
            <a:chExt cx="1795356" cy="730352"/>
          </a:xfrm>
        </p:grpSpPr>
        <p:sp>
          <p:nvSpPr>
            <p:cNvPr id="60" name="TextBox 59">
              <a:extLst>
                <a:ext uri="{FF2B5EF4-FFF2-40B4-BE49-F238E27FC236}">
                  <a16:creationId xmlns:a16="http://schemas.microsoft.com/office/drawing/2014/main" id="{01A5B25C-FDFE-48D1-B071-8B0279FB581D}"/>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118.000</a:t>
              </a:r>
            </a:p>
          </p:txBody>
        </p:sp>
        <p:sp>
          <p:nvSpPr>
            <p:cNvPr id="61" name="TextBox 60">
              <a:extLst>
                <a:ext uri="{FF2B5EF4-FFF2-40B4-BE49-F238E27FC236}">
                  <a16:creationId xmlns:a16="http://schemas.microsoft.com/office/drawing/2014/main" id="{5FAD4760-E66F-413D-B47C-1A14CEA2E49A}"/>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2" name="Group 61">
            <a:extLst>
              <a:ext uri="{FF2B5EF4-FFF2-40B4-BE49-F238E27FC236}">
                <a16:creationId xmlns:a16="http://schemas.microsoft.com/office/drawing/2014/main" id="{CD52B41C-0B05-42F7-A88A-0F5A48B3CA53}"/>
              </a:ext>
            </a:extLst>
          </p:cNvPr>
          <p:cNvGrpSpPr/>
          <p:nvPr/>
        </p:nvGrpSpPr>
        <p:grpSpPr>
          <a:xfrm>
            <a:off x="6214322" y="2762499"/>
            <a:ext cx="1795356" cy="730352"/>
            <a:chOff x="236644" y="5080761"/>
            <a:chExt cx="1795356" cy="730352"/>
          </a:xfrm>
        </p:grpSpPr>
        <p:sp>
          <p:nvSpPr>
            <p:cNvPr id="63" name="TextBox 62">
              <a:extLst>
                <a:ext uri="{FF2B5EF4-FFF2-40B4-BE49-F238E27FC236}">
                  <a16:creationId xmlns:a16="http://schemas.microsoft.com/office/drawing/2014/main" id="{849151D5-6A93-46E3-9C85-6892B4BF8086}"/>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270.000</a:t>
              </a:r>
            </a:p>
          </p:txBody>
        </p:sp>
        <p:sp>
          <p:nvSpPr>
            <p:cNvPr id="64" name="TextBox 63">
              <a:extLst>
                <a:ext uri="{FF2B5EF4-FFF2-40B4-BE49-F238E27FC236}">
                  <a16:creationId xmlns:a16="http://schemas.microsoft.com/office/drawing/2014/main" id="{39C07596-C7E4-42B1-AB9F-9C7CFFEDE07F}"/>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5" name="Group 64">
            <a:extLst>
              <a:ext uri="{FF2B5EF4-FFF2-40B4-BE49-F238E27FC236}">
                <a16:creationId xmlns:a16="http://schemas.microsoft.com/office/drawing/2014/main" id="{95BEA602-9D98-42CD-8D59-41A5F096685F}"/>
              </a:ext>
            </a:extLst>
          </p:cNvPr>
          <p:cNvGrpSpPr/>
          <p:nvPr/>
        </p:nvGrpSpPr>
        <p:grpSpPr>
          <a:xfrm>
            <a:off x="8246322" y="3156704"/>
            <a:ext cx="1795356" cy="730352"/>
            <a:chOff x="236644" y="5080761"/>
            <a:chExt cx="1795356" cy="730352"/>
          </a:xfrm>
        </p:grpSpPr>
        <p:sp>
          <p:nvSpPr>
            <p:cNvPr id="66" name="TextBox 65">
              <a:extLst>
                <a:ext uri="{FF2B5EF4-FFF2-40B4-BE49-F238E27FC236}">
                  <a16:creationId xmlns:a16="http://schemas.microsoft.com/office/drawing/2014/main" id="{A0D06377-04BD-4EC6-9812-D32FED5C25CA}"/>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220.000</a:t>
              </a:r>
            </a:p>
          </p:txBody>
        </p:sp>
        <p:sp>
          <p:nvSpPr>
            <p:cNvPr id="67" name="TextBox 66">
              <a:extLst>
                <a:ext uri="{FF2B5EF4-FFF2-40B4-BE49-F238E27FC236}">
                  <a16:creationId xmlns:a16="http://schemas.microsoft.com/office/drawing/2014/main" id="{AEED9616-63D9-478E-82BC-441E3460119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8" name="Group 67">
            <a:extLst>
              <a:ext uri="{FF2B5EF4-FFF2-40B4-BE49-F238E27FC236}">
                <a16:creationId xmlns:a16="http://schemas.microsoft.com/office/drawing/2014/main" id="{66422259-35D0-4696-8947-C600EB6408EC}"/>
              </a:ext>
            </a:extLst>
          </p:cNvPr>
          <p:cNvGrpSpPr/>
          <p:nvPr/>
        </p:nvGrpSpPr>
        <p:grpSpPr>
          <a:xfrm>
            <a:off x="10278322" y="2256864"/>
            <a:ext cx="1795356" cy="730352"/>
            <a:chOff x="236644" y="5080761"/>
            <a:chExt cx="1795356" cy="730352"/>
          </a:xfrm>
        </p:grpSpPr>
        <p:sp>
          <p:nvSpPr>
            <p:cNvPr id="69" name="TextBox 68">
              <a:extLst>
                <a:ext uri="{FF2B5EF4-FFF2-40B4-BE49-F238E27FC236}">
                  <a16:creationId xmlns:a16="http://schemas.microsoft.com/office/drawing/2014/main" id="{7855ECC5-AB50-4914-B91C-4A62A2008EB3}"/>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310.000</a:t>
              </a:r>
            </a:p>
          </p:txBody>
        </p:sp>
        <p:sp>
          <p:nvSpPr>
            <p:cNvPr id="70" name="TextBox 69">
              <a:extLst>
                <a:ext uri="{FF2B5EF4-FFF2-40B4-BE49-F238E27FC236}">
                  <a16:creationId xmlns:a16="http://schemas.microsoft.com/office/drawing/2014/main" id="{4137FE7F-AC03-4336-964B-13C0693ED929}"/>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cxnSp>
        <p:nvCxnSpPr>
          <p:cNvPr id="72" name="Straight Arrow Connector 71">
            <a:extLst>
              <a:ext uri="{FF2B5EF4-FFF2-40B4-BE49-F238E27FC236}">
                <a16:creationId xmlns:a16="http://schemas.microsoft.com/office/drawing/2014/main" id="{1798F169-E1B5-4AC9-BFA4-C6F46D6ABA47}"/>
              </a:ext>
            </a:extLst>
          </p:cNvPr>
          <p:cNvCxnSpPr/>
          <p:nvPr/>
        </p:nvCxnSpPr>
        <p:spPr>
          <a:xfrm flipV="1">
            <a:off x="1678282" y="4521200"/>
            <a:ext cx="579143" cy="797831"/>
          </a:xfrm>
          <a:prstGeom prst="straightConnector1">
            <a:avLst/>
          </a:prstGeom>
          <a:ln w="9525">
            <a:gradFill flip="none" rotWithShape="1">
              <a:gsLst>
                <a:gs pos="0">
                  <a:schemeClr val="accent2"/>
                </a:gs>
                <a:gs pos="100000">
                  <a:schemeClr val="accent3"/>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1A431C6A-1FCF-4B7F-83BF-04BA2EEEE31E}"/>
              </a:ext>
            </a:extLst>
          </p:cNvPr>
          <p:cNvCxnSpPr/>
          <p:nvPr/>
        </p:nvCxnSpPr>
        <p:spPr>
          <a:xfrm flipV="1">
            <a:off x="5742282" y="3082795"/>
            <a:ext cx="579143" cy="797831"/>
          </a:xfrm>
          <a:prstGeom prst="straightConnector1">
            <a:avLst/>
          </a:prstGeom>
          <a:ln w="9525">
            <a:gradFill flip="none" rotWithShape="1">
              <a:gsLst>
                <a:gs pos="0">
                  <a:schemeClr val="accent4"/>
                </a:gs>
                <a:gs pos="100000">
                  <a:schemeClr val="accent5"/>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B63EDF7-0A85-47D5-9682-0D5F22CFCAA9}"/>
              </a:ext>
            </a:extLst>
          </p:cNvPr>
          <p:cNvCxnSpPr/>
          <p:nvPr/>
        </p:nvCxnSpPr>
        <p:spPr>
          <a:xfrm flipV="1">
            <a:off x="10001767" y="2913996"/>
            <a:ext cx="579143" cy="797831"/>
          </a:xfrm>
          <a:prstGeom prst="straightConnector1">
            <a:avLst/>
          </a:prstGeom>
          <a:ln w="9525">
            <a:gradFill flip="none" rotWithShape="1">
              <a:gsLst>
                <a:gs pos="0">
                  <a:schemeClr val="accent6"/>
                </a:gs>
                <a:gs pos="100000">
                  <a:schemeClr val="accent1"/>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23018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E925266-804D-4FB8-9D48-292FDA016FEC}"/>
              </a:ext>
            </a:extLst>
          </p:cNvPr>
          <p:cNvSpPr/>
          <p:nvPr/>
        </p:nvSpPr>
        <p:spPr>
          <a:xfrm>
            <a:off x="0" y="0"/>
            <a:ext cx="5475303"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807B48B6-1FF5-4F4F-A01F-6C0444D02AFE}"/>
              </a:ext>
            </a:extLst>
          </p:cNvPr>
          <p:cNvSpPr txBox="1"/>
          <p:nvPr/>
        </p:nvSpPr>
        <p:spPr>
          <a:xfrm>
            <a:off x="6384775" y="1462124"/>
            <a:ext cx="4851400"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t>Seamlessly develop cross functional synergy</a:t>
            </a:r>
          </a:p>
        </p:txBody>
      </p:sp>
      <p:sp>
        <p:nvSpPr>
          <p:cNvPr id="4" name="TextBox 3">
            <a:extLst>
              <a:ext uri="{FF2B5EF4-FFF2-40B4-BE49-F238E27FC236}">
                <a16:creationId xmlns:a16="http://schemas.microsoft.com/office/drawing/2014/main" id="{27AD7B8B-36D0-4B27-BC49-BD54B6D859C3}"/>
              </a:ext>
            </a:extLst>
          </p:cNvPr>
          <p:cNvSpPr txBox="1"/>
          <p:nvPr/>
        </p:nvSpPr>
        <p:spPr>
          <a:xfrm>
            <a:off x="6384775" y="2731740"/>
            <a:ext cx="4851400" cy="27375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Donec pede justo, fringilla vel, aliquet nec, vulputate eget, arcu. In enim justo, rhoncus ut, imperdiet a, venenatis vitae, justo. </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6" name="Freeform: Shape 5">
            <a:extLst>
              <a:ext uri="{FF2B5EF4-FFF2-40B4-BE49-F238E27FC236}">
                <a16:creationId xmlns:a16="http://schemas.microsoft.com/office/drawing/2014/main" id="{1A7BCDCE-0B59-484A-B5A5-BE499C282DB6}"/>
              </a:ext>
            </a:extLst>
          </p:cNvPr>
          <p:cNvSpPr/>
          <p:nvPr/>
        </p:nvSpPr>
        <p:spPr>
          <a:xfrm>
            <a:off x="2063077" y="-926776"/>
            <a:ext cx="5054952" cy="4562938"/>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4">
            <a:extLst>
              <a:ext uri="{FF2B5EF4-FFF2-40B4-BE49-F238E27FC236}">
                <a16:creationId xmlns:a16="http://schemas.microsoft.com/office/drawing/2014/main" id="{9A56EB0E-175E-4D70-B714-A9A81211A1DA}"/>
              </a:ext>
            </a:extLst>
          </p:cNvPr>
          <p:cNvSpPr/>
          <p:nvPr/>
        </p:nvSpPr>
        <p:spPr>
          <a:xfrm>
            <a:off x="760427" y="695325"/>
            <a:ext cx="3954448" cy="5467350"/>
          </a:xfrm>
          <a:prstGeom prst="rect">
            <a:avLst/>
          </a:prstGeom>
          <a:gradFill flip="none" rotWithShape="1">
            <a:gsLst>
              <a:gs pos="0">
                <a:schemeClr val="accent4">
                  <a:lumMod val="60000"/>
                  <a:lumOff val="40000"/>
                </a:schemeClr>
              </a:gs>
              <a:gs pos="35000">
                <a:schemeClr val="accent4">
                  <a:lumMod val="60000"/>
                  <a:lumOff val="40000"/>
                </a:schemeClr>
              </a:gs>
              <a:gs pos="100000">
                <a:schemeClr val="accent4"/>
              </a:gs>
            </a:gsLst>
            <a:path path="circle">
              <a:fillToRect l="50000" t="-80000" r="50000" b="180000"/>
            </a:path>
            <a:tileRect/>
          </a:gra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390DC397-CCFD-4460-BC5E-C1D182248F5C}"/>
              </a:ext>
            </a:extLst>
          </p:cNvPr>
          <p:cNvSpPr/>
          <p:nvPr/>
        </p:nvSpPr>
        <p:spPr>
          <a:xfrm>
            <a:off x="-337580" y="2014060"/>
            <a:ext cx="4711839" cy="615549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18000">
                <a:schemeClr val="accent2">
                  <a:lumMod val="60000"/>
                  <a:lumOff val="40000"/>
                  <a:alpha val="0"/>
                </a:schemeClr>
              </a:gs>
              <a:gs pos="100000">
                <a:schemeClr val="accent2">
                  <a:lumMod val="60000"/>
                  <a:lumOff val="40000"/>
                  <a:alpha val="68000"/>
                </a:schemeClr>
              </a:gs>
            </a:gsLst>
            <a:path path="circle">
              <a:fillToRect l="100000" b="100000"/>
            </a:path>
            <a:tileRect t="-100000" r="-100000"/>
          </a:gradFill>
          <a:ln w="9525" cap="flat">
            <a:noFill/>
            <a:prstDash val="solid"/>
            <a:miter/>
          </a:ln>
          <a:effectLst>
            <a:softEdge rad="355600"/>
          </a:effectLst>
        </p:spPr>
        <p:txBody>
          <a:bodyPr rtlCol="0" anchor="ctr"/>
          <a:lstStyle/>
          <a:p>
            <a:endParaRPr lang="en-US"/>
          </a:p>
        </p:txBody>
      </p:sp>
      <p:sp>
        <p:nvSpPr>
          <p:cNvPr id="12" name="Rectangle 11">
            <a:extLst>
              <a:ext uri="{FF2B5EF4-FFF2-40B4-BE49-F238E27FC236}">
                <a16:creationId xmlns:a16="http://schemas.microsoft.com/office/drawing/2014/main" id="{42DA9ABE-A535-4165-B645-9482CA7BE993}"/>
              </a:ext>
            </a:extLst>
          </p:cNvPr>
          <p:cNvSpPr/>
          <p:nvPr/>
        </p:nvSpPr>
        <p:spPr>
          <a:xfrm>
            <a:off x="955825" y="1044581"/>
            <a:ext cx="4191638" cy="504189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75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50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25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ln>
                  <a:solidFill>
                    <a:schemeClr val="bg1"/>
                  </a:solidFill>
                </a:ln>
                <a:noFill/>
                <a:latin typeface="Gilroy ExtraBold" panose="00000900000000000000" pitchFamily="50" charset="0"/>
                <a:cs typeface="Segoe UI" panose="020B0502040204020203" pitchFamily="34" charset="0"/>
              </a:rPr>
              <a:t>Studio.</a:t>
            </a:r>
          </a:p>
        </p:txBody>
      </p:sp>
    </p:spTree>
    <p:extLst>
      <p:ext uri="{BB962C8B-B14F-4D97-AF65-F5344CB8AC3E}">
        <p14:creationId xmlns:p14="http://schemas.microsoft.com/office/powerpoint/2010/main" val="41531553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par>
                                <p:cTn id="8" presetID="6" presetClass="emph" presetSubtype="0" accel="52000" decel="48000" autoRev="1" fill="hold" grpId="1" nodeType="withEffect">
                                  <p:stCondLst>
                                    <p:cond delay="0"/>
                                  </p:stCondLst>
                                  <p:childTnLst>
                                    <p:animScale>
                                      <p:cBhvr>
                                        <p:cTn id="9" dur="500" fill="hold"/>
                                        <p:tgtEl>
                                          <p:spTgt spid="2"/>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2"/>
                                        </p:tgtEl>
                                        <p:attrNameLst>
                                          <p:attrName>style.visibility</p:attrName>
                                        </p:attrNameLst>
                                      </p:cBhvr>
                                      <p:to>
                                        <p:strVal val="visible"/>
                                      </p:to>
                                    </p:set>
                                    <p:animEffect transition="in" filter="strips(downLeft)">
                                      <p:cBhvr>
                                        <p:cTn id="17" dur="500"/>
                                        <p:tgtEl>
                                          <p:spTgt spid="12"/>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2"/>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750"/>
                                        <p:tgtEl>
                                          <p:spTgt spid="3"/>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750"/>
                                        <p:tgtEl>
                                          <p:spTgt spid="4"/>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6"/>
                                        </p:tgtEl>
                                      </p:cBhvr>
                                      <p:by x="120000" y="120000"/>
                                    </p:animScale>
                                  </p:childTnLst>
                                </p:cTn>
                              </p:par>
                              <p:par>
                                <p:cTn id="31" presetID="10" presetClass="entr" presetSubtype="0"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p:bldP spid="4" grpId="0"/>
      <p:bldP spid="6" grpId="0" animBg="1"/>
      <p:bldP spid="6" grpId="1" animBg="1"/>
      <p:bldP spid="5" grpId="0" animBg="1"/>
      <p:bldP spid="5" grpId="1" animBg="1"/>
      <p:bldP spid="7" grpId="0" animBg="1"/>
      <p:bldP spid="7" grpId="1" animBg="1"/>
      <p:bldP spid="12" grpId="0"/>
      <p:bldP spid="12"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59D5CC5-70B3-4C80-996F-1D780775231B}"/>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0" name="Rectangle 9">
            <a:extLst>
              <a:ext uri="{FF2B5EF4-FFF2-40B4-BE49-F238E27FC236}">
                <a16:creationId xmlns:a16="http://schemas.microsoft.com/office/drawing/2014/main" id="{C4163094-57E1-4646-9EC3-3F439BC3AECD}"/>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75" name="Group 74">
            <a:extLst>
              <a:ext uri="{FF2B5EF4-FFF2-40B4-BE49-F238E27FC236}">
                <a16:creationId xmlns:a16="http://schemas.microsoft.com/office/drawing/2014/main" id="{2D2C9EF2-5ACD-4F5F-AD0C-113EBA0A2ADC}"/>
              </a:ext>
            </a:extLst>
          </p:cNvPr>
          <p:cNvGrpSpPr/>
          <p:nvPr/>
        </p:nvGrpSpPr>
        <p:grpSpPr>
          <a:xfrm>
            <a:off x="2847095" y="2447486"/>
            <a:ext cx="2592213" cy="1983906"/>
            <a:chOff x="2626998" y="2949325"/>
            <a:chExt cx="2767822" cy="2118305"/>
          </a:xfrm>
        </p:grpSpPr>
        <p:sp>
          <p:nvSpPr>
            <p:cNvPr id="23" name="Freeform: Shape 22">
              <a:extLst>
                <a:ext uri="{FF2B5EF4-FFF2-40B4-BE49-F238E27FC236}">
                  <a16:creationId xmlns:a16="http://schemas.microsoft.com/office/drawing/2014/main" id="{E7DF5480-C15D-46F5-95CB-3E84CFEC57E6}"/>
                </a:ext>
              </a:extLst>
            </p:cNvPr>
            <p:cNvSpPr/>
            <p:nvPr/>
          </p:nvSpPr>
          <p:spPr>
            <a:xfrm>
              <a:off x="2626998" y="2949325"/>
              <a:ext cx="2767822" cy="1383911"/>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167C63DC-0192-4F22-AD79-33FDEA8B24AE}"/>
                </a:ext>
              </a:extLst>
            </p:cNvPr>
            <p:cNvSpPr/>
            <p:nvPr/>
          </p:nvSpPr>
          <p:spPr>
            <a:xfrm flipV="1">
              <a:off x="2626998" y="4333235"/>
              <a:ext cx="1468790" cy="73439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5" name="Group 44">
              <a:extLst>
                <a:ext uri="{FF2B5EF4-FFF2-40B4-BE49-F238E27FC236}">
                  <a16:creationId xmlns:a16="http://schemas.microsoft.com/office/drawing/2014/main" id="{D1C102E7-FF56-4F4D-BFDA-F5358F7D7E68}"/>
                </a:ext>
              </a:extLst>
            </p:cNvPr>
            <p:cNvGrpSpPr/>
            <p:nvPr/>
          </p:nvGrpSpPr>
          <p:grpSpPr>
            <a:xfrm>
              <a:off x="3671059" y="3323381"/>
              <a:ext cx="679700" cy="679702"/>
              <a:chOff x="7879161" y="4206560"/>
              <a:chExt cx="300789" cy="300790"/>
            </a:xfrm>
            <a:solidFill>
              <a:schemeClr val="bg1"/>
            </a:solidFill>
          </p:grpSpPr>
          <p:sp>
            <p:nvSpPr>
              <p:cNvPr id="46" name="Freeform 285">
                <a:extLst>
                  <a:ext uri="{FF2B5EF4-FFF2-40B4-BE49-F238E27FC236}">
                    <a16:creationId xmlns:a16="http://schemas.microsoft.com/office/drawing/2014/main" id="{B6BBD0F6-306B-461D-A861-FA3067076EE6}"/>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86">
                <a:extLst>
                  <a:ext uri="{FF2B5EF4-FFF2-40B4-BE49-F238E27FC236}">
                    <a16:creationId xmlns:a16="http://schemas.microsoft.com/office/drawing/2014/main" id="{8B6F3D93-93D7-41B5-80CD-579D8FA410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7">
                <a:extLst>
                  <a:ext uri="{FF2B5EF4-FFF2-40B4-BE49-F238E27FC236}">
                    <a16:creationId xmlns:a16="http://schemas.microsoft.com/office/drawing/2014/main" id="{C472967F-A437-46C0-B413-7C518FD793E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8">
                <a:extLst>
                  <a:ext uri="{FF2B5EF4-FFF2-40B4-BE49-F238E27FC236}">
                    <a16:creationId xmlns:a16="http://schemas.microsoft.com/office/drawing/2014/main" id="{71BA2FA2-4BDD-4A38-AF97-5213746ACE2E}"/>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9">
                <a:extLst>
                  <a:ext uri="{FF2B5EF4-FFF2-40B4-BE49-F238E27FC236}">
                    <a16:creationId xmlns:a16="http://schemas.microsoft.com/office/drawing/2014/main" id="{443077AB-8012-48BF-B7D7-5D922ECB8BB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 name="TextBox 68">
              <a:extLst>
                <a:ext uri="{FF2B5EF4-FFF2-40B4-BE49-F238E27FC236}">
                  <a16:creationId xmlns:a16="http://schemas.microsoft.com/office/drawing/2014/main" id="{9EB8174D-3090-46C9-97BD-3B4769530545}"/>
                </a:ext>
              </a:extLst>
            </p:cNvPr>
            <p:cNvSpPr txBox="1"/>
            <p:nvPr/>
          </p:nvSpPr>
          <p:spPr>
            <a:xfrm>
              <a:off x="2713311" y="4423912"/>
              <a:ext cx="1296164" cy="40777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b="0" dirty="0">
                  <a:solidFill>
                    <a:schemeClr val="bg1"/>
                  </a:solidFill>
                </a:rPr>
                <a:t>1500+</a:t>
              </a:r>
            </a:p>
          </p:txBody>
        </p:sp>
      </p:grpSp>
      <p:grpSp>
        <p:nvGrpSpPr>
          <p:cNvPr id="74" name="Group 73">
            <a:extLst>
              <a:ext uri="{FF2B5EF4-FFF2-40B4-BE49-F238E27FC236}">
                <a16:creationId xmlns:a16="http://schemas.microsoft.com/office/drawing/2014/main" id="{439F49F6-3B57-4436-99B0-46B8C5699AEF}"/>
              </a:ext>
            </a:extLst>
          </p:cNvPr>
          <p:cNvGrpSpPr/>
          <p:nvPr/>
        </p:nvGrpSpPr>
        <p:grpSpPr>
          <a:xfrm>
            <a:off x="4032600" y="3190586"/>
            <a:ext cx="2215479" cy="1660744"/>
            <a:chOff x="3892815" y="3742766"/>
            <a:chExt cx="2365566" cy="1773251"/>
          </a:xfrm>
        </p:grpSpPr>
        <p:sp>
          <p:nvSpPr>
            <p:cNvPr id="24" name="Freeform: Shape 23">
              <a:extLst>
                <a:ext uri="{FF2B5EF4-FFF2-40B4-BE49-F238E27FC236}">
                  <a16:creationId xmlns:a16="http://schemas.microsoft.com/office/drawing/2014/main" id="{432CC659-7228-453C-94ED-254FA4FC6AEB}"/>
                </a:ext>
              </a:extLst>
            </p:cNvPr>
            <p:cNvSpPr/>
            <p:nvPr/>
          </p:nvSpPr>
          <p:spPr>
            <a:xfrm>
              <a:off x="5077443" y="3742766"/>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AD980D7E-235E-4738-9801-D94D749F2582}"/>
                </a:ext>
              </a:extLst>
            </p:cNvPr>
            <p:cNvSpPr/>
            <p:nvPr/>
          </p:nvSpPr>
          <p:spPr>
            <a:xfrm flipV="1">
              <a:off x="3892815" y="4333234"/>
              <a:ext cx="2365565" cy="1182783"/>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 name="Group 30">
              <a:extLst>
                <a:ext uri="{FF2B5EF4-FFF2-40B4-BE49-F238E27FC236}">
                  <a16:creationId xmlns:a16="http://schemas.microsoft.com/office/drawing/2014/main" id="{09367EAF-B046-419C-8F36-CED690C0B355}"/>
                </a:ext>
              </a:extLst>
            </p:cNvPr>
            <p:cNvGrpSpPr/>
            <p:nvPr/>
          </p:nvGrpSpPr>
          <p:grpSpPr>
            <a:xfrm>
              <a:off x="5517517" y="3927970"/>
              <a:ext cx="300790" cy="242409"/>
              <a:chOff x="2464952" y="4820830"/>
              <a:chExt cx="300790" cy="242409"/>
            </a:xfrm>
            <a:solidFill>
              <a:schemeClr val="bg1"/>
            </a:solidFill>
          </p:grpSpPr>
          <p:sp>
            <p:nvSpPr>
              <p:cNvPr id="32" name="Freeform 10">
                <a:extLst>
                  <a:ext uri="{FF2B5EF4-FFF2-40B4-BE49-F238E27FC236}">
                    <a16:creationId xmlns:a16="http://schemas.microsoft.com/office/drawing/2014/main" id="{99034F42-BC19-449A-815F-46AC046C4824}"/>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E3D6293C-DBAF-4E17-8C4C-93C957CC9262}"/>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D1B43F18-B264-45CA-9C65-A6ED93F30F0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2CF3C2C6-8408-4510-86F9-84CB8C764C98}"/>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8F7B1776-8666-4B4E-8D3A-1C31240C4EC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a:extLst>
                <a:ext uri="{FF2B5EF4-FFF2-40B4-BE49-F238E27FC236}">
                  <a16:creationId xmlns:a16="http://schemas.microsoft.com/office/drawing/2014/main" id="{4D3F71EF-4332-4CCC-944D-09123B180977}"/>
                </a:ext>
              </a:extLst>
            </p:cNvPr>
            <p:cNvGrpSpPr/>
            <p:nvPr/>
          </p:nvGrpSpPr>
          <p:grpSpPr>
            <a:xfrm>
              <a:off x="4177919" y="4501252"/>
              <a:ext cx="1795356" cy="732348"/>
              <a:chOff x="236644" y="5080761"/>
              <a:chExt cx="1795356" cy="732348"/>
            </a:xfrm>
          </p:grpSpPr>
          <p:sp>
            <p:nvSpPr>
              <p:cNvPr id="59" name="TextBox 58">
                <a:extLst>
                  <a:ext uri="{FF2B5EF4-FFF2-40B4-BE49-F238E27FC236}">
                    <a16:creationId xmlns:a16="http://schemas.microsoft.com/office/drawing/2014/main" id="{1703896C-269B-48BD-8233-4EDB7AA17BF4}"/>
                  </a:ext>
                </a:extLst>
              </p:cNvPr>
              <p:cNvSpPr txBox="1"/>
              <p:nvPr/>
            </p:nvSpPr>
            <p:spPr>
              <a:xfrm>
                <a:off x="236644" y="5080761"/>
                <a:ext cx="1795356" cy="5108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110.000</a:t>
                </a:r>
              </a:p>
            </p:txBody>
          </p:sp>
          <p:sp>
            <p:nvSpPr>
              <p:cNvPr id="60" name="TextBox 59">
                <a:extLst>
                  <a:ext uri="{FF2B5EF4-FFF2-40B4-BE49-F238E27FC236}">
                    <a16:creationId xmlns:a16="http://schemas.microsoft.com/office/drawing/2014/main" id="{1F4FCEC3-E400-4D94-B24F-761DC9A09DCF}"/>
                  </a:ext>
                </a:extLst>
              </p:cNvPr>
              <p:cNvSpPr txBox="1"/>
              <p:nvPr/>
            </p:nvSpPr>
            <p:spPr>
              <a:xfrm>
                <a:off x="472040" y="5484482"/>
                <a:ext cx="1324564" cy="32862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grpSp>
        <p:nvGrpSpPr>
          <p:cNvPr id="73" name="Group 72">
            <a:extLst>
              <a:ext uri="{FF2B5EF4-FFF2-40B4-BE49-F238E27FC236}">
                <a16:creationId xmlns:a16="http://schemas.microsoft.com/office/drawing/2014/main" id="{D101C4AD-ED98-4CDA-8663-862FDC51263B}"/>
              </a:ext>
            </a:extLst>
          </p:cNvPr>
          <p:cNvGrpSpPr/>
          <p:nvPr/>
        </p:nvGrpSpPr>
        <p:grpSpPr>
          <a:xfrm>
            <a:off x="5957750" y="2893346"/>
            <a:ext cx="1700493" cy="1700491"/>
            <a:chOff x="5948384" y="3425390"/>
            <a:chExt cx="1815692" cy="1815690"/>
          </a:xfrm>
        </p:grpSpPr>
        <p:sp>
          <p:nvSpPr>
            <p:cNvPr id="25" name="Freeform: Shape 24">
              <a:extLst>
                <a:ext uri="{FF2B5EF4-FFF2-40B4-BE49-F238E27FC236}">
                  <a16:creationId xmlns:a16="http://schemas.microsoft.com/office/drawing/2014/main" id="{A65DAB1B-3562-4430-94F2-E644D6A3EBF1}"/>
                </a:ext>
              </a:extLst>
            </p:cNvPr>
            <p:cNvSpPr/>
            <p:nvPr/>
          </p:nvSpPr>
          <p:spPr>
            <a:xfrm>
              <a:off x="5948384" y="3425390"/>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A2C83618-1323-4A0D-AA7C-513E72E823A2}"/>
                </a:ext>
              </a:extLst>
            </p:cNvPr>
            <p:cNvSpPr/>
            <p:nvPr/>
          </p:nvSpPr>
          <p:spPr>
            <a:xfrm flipV="1">
              <a:off x="5948384" y="4333234"/>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1" name="Group 50">
              <a:extLst>
                <a:ext uri="{FF2B5EF4-FFF2-40B4-BE49-F238E27FC236}">
                  <a16:creationId xmlns:a16="http://schemas.microsoft.com/office/drawing/2014/main" id="{931B8A45-1F10-40CC-AD41-49CE048B8A5D}"/>
                </a:ext>
              </a:extLst>
            </p:cNvPr>
            <p:cNvGrpSpPr/>
            <p:nvPr/>
          </p:nvGrpSpPr>
          <p:grpSpPr>
            <a:xfrm>
              <a:off x="6630476" y="3659085"/>
              <a:ext cx="451508" cy="451508"/>
              <a:chOff x="5559148" y="3037669"/>
              <a:chExt cx="300789" cy="300789"/>
            </a:xfrm>
            <a:solidFill>
              <a:schemeClr val="bg1"/>
            </a:solidFill>
          </p:grpSpPr>
          <p:sp>
            <p:nvSpPr>
              <p:cNvPr id="52" name="Freeform 449">
                <a:extLst>
                  <a:ext uri="{FF2B5EF4-FFF2-40B4-BE49-F238E27FC236}">
                    <a16:creationId xmlns:a16="http://schemas.microsoft.com/office/drawing/2014/main" id="{4466298F-F7D8-4688-BAF1-11E208E47730}"/>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0">
                <a:extLst>
                  <a:ext uri="{FF2B5EF4-FFF2-40B4-BE49-F238E27FC236}">
                    <a16:creationId xmlns:a16="http://schemas.microsoft.com/office/drawing/2014/main" id="{31979B71-968B-4E1A-A99C-28606AC2D834}"/>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1">
                <a:extLst>
                  <a:ext uri="{FF2B5EF4-FFF2-40B4-BE49-F238E27FC236}">
                    <a16:creationId xmlns:a16="http://schemas.microsoft.com/office/drawing/2014/main" id="{C2DB23BA-DFBC-4BEE-9A64-E57BA1D0F54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2">
                <a:extLst>
                  <a:ext uri="{FF2B5EF4-FFF2-40B4-BE49-F238E27FC236}">
                    <a16:creationId xmlns:a16="http://schemas.microsoft.com/office/drawing/2014/main" id="{031BB51C-8A50-4CB4-A9F6-41B84EC39FB0}"/>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53">
                <a:extLst>
                  <a:ext uri="{FF2B5EF4-FFF2-40B4-BE49-F238E27FC236}">
                    <a16:creationId xmlns:a16="http://schemas.microsoft.com/office/drawing/2014/main" id="{1389E606-138F-4861-B027-93227D0B61A4}"/>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TextBox 67">
              <a:extLst>
                <a:ext uri="{FF2B5EF4-FFF2-40B4-BE49-F238E27FC236}">
                  <a16:creationId xmlns:a16="http://schemas.microsoft.com/office/drawing/2014/main" id="{2C8A411E-B8EB-4B5D-AE39-72862B41D7D6}"/>
                </a:ext>
              </a:extLst>
            </p:cNvPr>
            <p:cNvSpPr txBox="1"/>
            <p:nvPr/>
          </p:nvSpPr>
          <p:spPr>
            <a:xfrm>
              <a:off x="6045353" y="4423912"/>
              <a:ext cx="1621755" cy="5921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400" b="0" dirty="0">
                  <a:solidFill>
                    <a:schemeClr val="bg1"/>
                  </a:solidFill>
                </a:rPr>
                <a:t>285 new </a:t>
              </a:r>
              <a:r>
                <a:rPr lang="id-ID" sz="1400" b="0" dirty="0">
                  <a:solidFill>
                    <a:schemeClr val="bg1"/>
                  </a:solidFill>
                </a:rPr>
                <a:t>enterprise</a:t>
              </a:r>
              <a:endParaRPr lang="en-US" sz="1400" b="0" dirty="0">
                <a:solidFill>
                  <a:schemeClr val="bg1"/>
                </a:solidFill>
              </a:endParaRPr>
            </a:p>
          </p:txBody>
        </p:sp>
      </p:grpSp>
      <p:grpSp>
        <p:nvGrpSpPr>
          <p:cNvPr id="72" name="Group 71">
            <a:extLst>
              <a:ext uri="{FF2B5EF4-FFF2-40B4-BE49-F238E27FC236}">
                <a16:creationId xmlns:a16="http://schemas.microsoft.com/office/drawing/2014/main" id="{3FAC355D-B452-4847-8DF1-4CEDFF628CA0}"/>
              </a:ext>
            </a:extLst>
          </p:cNvPr>
          <p:cNvGrpSpPr/>
          <p:nvPr/>
        </p:nvGrpSpPr>
        <p:grpSpPr>
          <a:xfrm>
            <a:off x="7326438" y="2734358"/>
            <a:ext cx="2018468" cy="1562238"/>
            <a:chOff x="7409793" y="3255631"/>
            <a:chExt cx="2155209" cy="1668072"/>
          </a:xfrm>
        </p:grpSpPr>
        <p:sp>
          <p:nvSpPr>
            <p:cNvPr id="26" name="Freeform: Shape 25">
              <a:extLst>
                <a:ext uri="{FF2B5EF4-FFF2-40B4-BE49-F238E27FC236}">
                  <a16:creationId xmlns:a16="http://schemas.microsoft.com/office/drawing/2014/main" id="{C6566076-AE48-4D73-B508-F92C9053F3B2}"/>
                </a:ext>
              </a:extLst>
            </p:cNvPr>
            <p:cNvSpPr/>
            <p:nvPr/>
          </p:nvSpPr>
          <p:spPr>
            <a:xfrm>
              <a:off x="7409793" y="3255631"/>
              <a:ext cx="2155209" cy="107760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9C38169-15F3-483A-B58E-FEBDFE1DA8FA}"/>
                </a:ext>
              </a:extLst>
            </p:cNvPr>
            <p:cNvSpPr/>
            <p:nvPr/>
          </p:nvSpPr>
          <p:spPr>
            <a:xfrm flipV="1">
              <a:off x="7409793" y="4333234"/>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 name="Group 36">
              <a:extLst>
                <a:ext uri="{FF2B5EF4-FFF2-40B4-BE49-F238E27FC236}">
                  <a16:creationId xmlns:a16="http://schemas.microsoft.com/office/drawing/2014/main" id="{0A903BAB-426E-439D-87C3-0842ADB096AB}"/>
                </a:ext>
              </a:extLst>
            </p:cNvPr>
            <p:cNvGrpSpPr/>
            <p:nvPr/>
          </p:nvGrpSpPr>
          <p:grpSpPr>
            <a:xfrm>
              <a:off x="8217753" y="3554849"/>
              <a:ext cx="539288" cy="539288"/>
              <a:chOff x="2464952" y="3037669"/>
              <a:chExt cx="300790" cy="300790"/>
            </a:xfrm>
            <a:solidFill>
              <a:schemeClr val="bg1"/>
            </a:solidFill>
          </p:grpSpPr>
          <p:sp>
            <p:nvSpPr>
              <p:cNvPr id="38" name="Freeform 28">
                <a:extLst>
                  <a:ext uri="{FF2B5EF4-FFF2-40B4-BE49-F238E27FC236}">
                    <a16:creationId xmlns:a16="http://schemas.microsoft.com/office/drawing/2014/main" id="{FDB01A9E-ECE0-433B-A450-6D59119A074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9">
                <a:extLst>
                  <a:ext uri="{FF2B5EF4-FFF2-40B4-BE49-F238E27FC236}">
                    <a16:creationId xmlns:a16="http://schemas.microsoft.com/office/drawing/2014/main" id="{9A3656BE-2A12-41AD-8216-AEB2D286BE37}"/>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
                <a:extLst>
                  <a:ext uri="{FF2B5EF4-FFF2-40B4-BE49-F238E27FC236}">
                    <a16:creationId xmlns:a16="http://schemas.microsoft.com/office/drawing/2014/main" id="{5A4D82AC-162A-4BB1-8164-C8A122927CCA}"/>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1">
                <a:extLst>
                  <a:ext uri="{FF2B5EF4-FFF2-40B4-BE49-F238E27FC236}">
                    <a16:creationId xmlns:a16="http://schemas.microsoft.com/office/drawing/2014/main" id="{75A9FEB6-FCAF-4B8D-A188-0010573ACAA2}"/>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2">
                <a:extLst>
                  <a:ext uri="{FF2B5EF4-FFF2-40B4-BE49-F238E27FC236}">
                    <a16:creationId xmlns:a16="http://schemas.microsoft.com/office/drawing/2014/main" id="{F867DE83-DC79-41FE-893C-C09A43A4F5B2}"/>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3">
                <a:extLst>
                  <a:ext uri="{FF2B5EF4-FFF2-40B4-BE49-F238E27FC236}">
                    <a16:creationId xmlns:a16="http://schemas.microsoft.com/office/drawing/2014/main" id="{F10F59F1-C746-45AF-9081-333B2300C786}"/>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4">
                <a:extLst>
                  <a:ext uri="{FF2B5EF4-FFF2-40B4-BE49-F238E27FC236}">
                    <a16:creationId xmlns:a16="http://schemas.microsoft.com/office/drawing/2014/main" id="{0ABE8D98-3DB0-4543-9C43-53628DBA1318}"/>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TextBox 69">
              <a:extLst>
                <a:ext uri="{FF2B5EF4-FFF2-40B4-BE49-F238E27FC236}">
                  <a16:creationId xmlns:a16="http://schemas.microsoft.com/office/drawing/2014/main" id="{53D62645-7312-4A9A-A6DE-8270E940D330}"/>
                </a:ext>
              </a:extLst>
            </p:cNvPr>
            <p:cNvSpPr txBox="1"/>
            <p:nvPr/>
          </p:nvSpPr>
          <p:spPr>
            <a:xfrm>
              <a:off x="7466650" y="4423912"/>
              <a:ext cx="1067224" cy="3391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400" b="0" dirty="0">
                  <a:solidFill>
                    <a:schemeClr val="bg1"/>
                  </a:solidFill>
                </a:rPr>
                <a:t>Value</a:t>
              </a:r>
            </a:p>
          </p:txBody>
        </p:sp>
      </p:grpSp>
      <p:grpSp>
        <p:nvGrpSpPr>
          <p:cNvPr id="21" name="Group 20">
            <a:extLst>
              <a:ext uri="{FF2B5EF4-FFF2-40B4-BE49-F238E27FC236}">
                <a16:creationId xmlns:a16="http://schemas.microsoft.com/office/drawing/2014/main" id="{1BF1BA36-1D0A-431E-BE02-4EF11B0D29D4}"/>
              </a:ext>
            </a:extLst>
          </p:cNvPr>
          <p:cNvGrpSpPr/>
          <p:nvPr/>
        </p:nvGrpSpPr>
        <p:grpSpPr>
          <a:xfrm>
            <a:off x="1322898" y="3390242"/>
            <a:ext cx="9546206" cy="701420"/>
            <a:chOff x="999545" y="3955948"/>
            <a:chExt cx="10192911" cy="748938"/>
          </a:xfrm>
        </p:grpSpPr>
        <p:cxnSp>
          <p:nvCxnSpPr>
            <p:cNvPr id="6" name="Straight Connector 5">
              <a:extLst>
                <a:ext uri="{FF2B5EF4-FFF2-40B4-BE49-F238E27FC236}">
                  <a16:creationId xmlns:a16="http://schemas.microsoft.com/office/drawing/2014/main" id="{4B7DA9C2-04AB-4424-A4E6-A7471ED6231D}"/>
                </a:ext>
              </a:extLst>
            </p:cNvPr>
            <p:cNvCxnSpPr>
              <a:cxnSpLocks/>
            </p:cNvCxnSpPr>
            <p:nvPr/>
          </p:nvCxnSpPr>
          <p:spPr>
            <a:xfrm>
              <a:off x="1901363" y="4330417"/>
              <a:ext cx="8318962" cy="0"/>
            </a:xfrm>
            <a:prstGeom prst="line">
              <a:avLst/>
            </a:prstGeom>
            <a:ln w="222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75B4B72-264D-48EF-8921-D6FB506B5BBA}"/>
                </a:ext>
              </a:extLst>
            </p:cNvPr>
            <p:cNvGrpSpPr/>
            <p:nvPr/>
          </p:nvGrpSpPr>
          <p:grpSpPr>
            <a:xfrm>
              <a:off x="999545" y="3955948"/>
              <a:ext cx="753636" cy="748938"/>
              <a:chOff x="556687" y="3685839"/>
              <a:chExt cx="1297240" cy="1289155"/>
            </a:xfrm>
          </p:grpSpPr>
          <p:grpSp>
            <p:nvGrpSpPr>
              <p:cNvPr id="3" name="Group 2">
                <a:extLst>
                  <a:ext uri="{FF2B5EF4-FFF2-40B4-BE49-F238E27FC236}">
                    <a16:creationId xmlns:a16="http://schemas.microsoft.com/office/drawing/2014/main" id="{77993B05-66D9-4CDB-853F-D23D20D19EF5}"/>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9F72346B-8565-4390-A158-56FA5EB1D1A4}"/>
                    </a:ext>
                  </a:extLst>
                </p:cNvPr>
                <p:cNvSpPr/>
                <p:nvPr/>
              </p:nvSpPr>
              <p:spPr>
                <a:xfrm rot="8100000">
                  <a:off x="5111374" y="-925656"/>
                  <a:ext cx="1969249" cy="1969249"/>
                </a:xfrm>
                <a:prstGeom prst="teardrop">
                  <a:avLst>
                    <a:gd name="adj" fmla="val 20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4CA37C0A-13A1-4F55-9971-239BBD2F920F}"/>
                    </a:ext>
                  </a:extLst>
                </p:cNvPr>
                <p:cNvSpPr/>
                <p:nvPr/>
              </p:nvSpPr>
              <p:spPr>
                <a:xfrm>
                  <a:off x="5065336" y="-1030664"/>
                  <a:ext cx="2061328" cy="206132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C8421B7B-0313-4F32-9217-89F881848B82}"/>
                  </a:ext>
                </a:extLst>
              </p:cNvPr>
              <p:cNvSpPr/>
              <p:nvPr/>
            </p:nvSpPr>
            <p:spPr>
              <a:xfrm rot="5400000" flipV="1">
                <a:off x="611711" y="3740865"/>
                <a:ext cx="1179105" cy="11791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4">
                <a:extLst>
                  <a:ext uri="{FF2B5EF4-FFF2-40B4-BE49-F238E27FC236}">
                    <a16:creationId xmlns:a16="http://schemas.microsoft.com/office/drawing/2014/main" id="{99EB0884-E2D8-4C86-A352-32D230064561}"/>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nvGrpSpPr>
            <p:cNvPr id="12" name="Group 11">
              <a:extLst>
                <a:ext uri="{FF2B5EF4-FFF2-40B4-BE49-F238E27FC236}">
                  <a16:creationId xmlns:a16="http://schemas.microsoft.com/office/drawing/2014/main" id="{F652C1C5-06A8-4FAD-8FF9-1F322C5D61CD}"/>
                </a:ext>
              </a:extLst>
            </p:cNvPr>
            <p:cNvGrpSpPr/>
            <p:nvPr/>
          </p:nvGrpSpPr>
          <p:grpSpPr>
            <a:xfrm flipH="1">
              <a:off x="10438820" y="3955948"/>
              <a:ext cx="753636" cy="748938"/>
              <a:chOff x="556687" y="3685839"/>
              <a:chExt cx="1297240" cy="1289155"/>
            </a:xfrm>
          </p:grpSpPr>
          <p:grpSp>
            <p:nvGrpSpPr>
              <p:cNvPr id="13" name="Group 12">
                <a:extLst>
                  <a:ext uri="{FF2B5EF4-FFF2-40B4-BE49-F238E27FC236}">
                    <a16:creationId xmlns:a16="http://schemas.microsoft.com/office/drawing/2014/main" id="{7880A940-845C-45F8-8F5C-39513FD80632}"/>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6" name="Teardrop 15">
                  <a:extLst>
                    <a:ext uri="{FF2B5EF4-FFF2-40B4-BE49-F238E27FC236}">
                      <a16:creationId xmlns:a16="http://schemas.microsoft.com/office/drawing/2014/main" id="{489A46AE-207A-4D58-8E1E-64AF509A1124}"/>
                    </a:ext>
                  </a:extLst>
                </p:cNvPr>
                <p:cNvSpPr/>
                <p:nvPr/>
              </p:nvSpPr>
              <p:spPr>
                <a:xfrm rot="8100000">
                  <a:off x="5111374" y="-925656"/>
                  <a:ext cx="1969249" cy="1969249"/>
                </a:xfrm>
                <a:prstGeom prst="teardrop">
                  <a:avLst>
                    <a:gd name="adj" fmla="val 20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21ED39E2-9072-42E6-AB36-BDAB7168E5FD}"/>
                    </a:ext>
                  </a:extLst>
                </p:cNvPr>
                <p:cNvSpPr/>
                <p:nvPr/>
              </p:nvSpPr>
              <p:spPr>
                <a:xfrm>
                  <a:off x="5065336" y="-1030664"/>
                  <a:ext cx="2061328" cy="206132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14" name="Oval 13">
                <a:extLst>
                  <a:ext uri="{FF2B5EF4-FFF2-40B4-BE49-F238E27FC236}">
                    <a16:creationId xmlns:a16="http://schemas.microsoft.com/office/drawing/2014/main" id="{5B66D4C5-DA0B-4ACE-94A3-AA6A2F8F7764}"/>
                  </a:ext>
                </a:extLst>
              </p:cNvPr>
              <p:cNvSpPr/>
              <p:nvPr/>
            </p:nvSpPr>
            <p:spPr>
              <a:xfrm rot="5400000" flipV="1">
                <a:off x="611711" y="3740865"/>
                <a:ext cx="1179105" cy="11791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 name="Oval 14">
                <a:extLst>
                  <a:ext uri="{FF2B5EF4-FFF2-40B4-BE49-F238E27FC236}">
                    <a16:creationId xmlns:a16="http://schemas.microsoft.com/office/drawing/2014/main" id="{21236167-7FE0-4822-92DF-279FEEE7FC35}"/>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grpSp>
        <p:nvGrpSpPr>
          <p:cNvPr id="2" name="Group 1">
            <a:extLst>
              <a:ext uri="{FF2B5EF4-FFF2-40B4-BE49-F238E27FC236}">
                <a16:creationId xmlns:a16="http://schemas.microsoft.com/office/drawing/2014/main" id="{98BEEE1B-0E03-41EB-AC54-5828769F87D5}"/>
              </a:ext>
            </a:extLst>
          </p:cNvPr>
          <p:cNvGrpSpPr/>
          <p:nvPr/>
        </p:nvGrpSpPr>
        <p:grpSpPr>
          <a:xfrm>
            <a:off x="1949590" y="4951928"/>
            <a:ext cx="3969002" cy="1224643"/>
            <a:chOff x="1949590" y="4951928"/>
            <a:chExt cx="3969002" cy="1224643"/>
          </a:xfrm>
        </p:grpSpPr>
        <p:sp>
          <p:nvSpPr>
            <p:cNvPr id="104" name="Rectangle: Rounded Corners 103">
              <a:extLst>
                <a:ext uri="{FF2B5EF4-FFF2-40B4-BE49-F238E27FC236}">
                  <a16:creationId xmlns:a16="http://schemas.microsoft.com/office/drawing/2014/main" id="{86023757-4D23-461B-BA57-B39CDB84D059}"/>
                </a:ext>
              </a:extLst>
            </p:cNvPr>
            <p:cNvSpPr/>
            <p:nvPr/>
          </p:nvSpPr>
          <p:spPr>
            <a:xfrm>
              <a:off x="2136554"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109" name="Straight Connector 108">
              <a:extLst>
                <a:ext uri="{FF2B5EF4-FFF2-40B4-BE49-F238E27FC236}">
                  <a16:creationId xmlns:a16="http://schemas.microsoft.com/office/drawing/2014/main" id="{4F04CF55-559F-4824-9255-2D476813D0C6}"/>
                </a:ext>
              </a:extLst>
            </p:cNvPr>
            <p:cNvCxnSpPr>
              <a:cxnSpLocks/>
            </p:cNvCxnSpPr>
            <p:nvPr/>
          </p:nvCxnSpPr>
          <p:spPr>
            <a:xfrm>
              <a:off x="1949590"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BEC41C4E-31A6-41AB-80EC-0CACAB716FD5}"/>
                </a:ext>
              </a:extLst>
            </p:cNvPr>
            <p:cNvSpPr/>
            <p:nvPr/>
          </p:nvSpPr>
          <p:spPr>
            <a:xfrm>
              <a:off x="2304667"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111" name="Rectangle 110">
              <a:extLst>
                <a:ext uri="{FF2B5EF4-FFF2-40B4-BE49-F238E27FC236}">
                  <a16:creationId xmlns:a16="http://schemas.microsoft.com/office/drawing/2014/main" id="{29BDB649-B702-4A04-A403-5F03D12AB1FC}"/>
                </a:ext>
              </a:extLst>
            </p:cNvPr>
            <p:cNvSpPr/>
            <p:nvPr/>
          </p:nvSpPr>
          <p:spPr>
            <a:xfrm>
              <a:off x="2304666"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Chart description</a:t>
              </a:r>
            </a:p>
          </p:txBody>
        </p:sp>
      </p:grpSp>
      <p:grpSp>
        <p:nvGrpSpPr>
          <p:cNvPr id="18" name="Group 17">
            <a:extLst>
              <a:ext uri="{FF2B5EF4-FFF2-40B4-BE49-F238E27FC236}">
                <a16:creationId xmlns:a16="http://schemas.microsoft.com/office/drawing/2014/main" id="{826F6A7C-D8AC-4EA7-86AB-B165583F9EEC}"/>
              </a:ext>
            </a:extLst>
          </p:cNvPr>
          <p:cNvGrpSpPr/>
          <p:nvPr/>
        </p:nvGrpSpPr>
        <p:grpSpPr>
          <a:xfrm>
            <a:off x="6273408" y="4951928"/>
            <a:ext cx="3969002" cy="1224643"/>
            <a:chOff x="6273408" y="4951928"/>
            <a:chExt cx="3969002" cy="1224643"/>
          </a:xfrm>
        </p:grpSpPr>
        <p:sp>
          <p:nvSpPr>
            <p:cNvPr id="112" name="Rectangle: Rounded Corners 111">
              <a:extLst>
                <a:ext uri="{FF2B5EF4-FFF2-40B4-BE49-F238E27FC236}">
                  <a16:creationId xmlns:a16="http://schemas.microsoft.com/office/drawing/2014/main" id="{ACC82AD0-36E2-4804-BAEF-C8A05548AB3B}"/>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113" name="Straight Connector 112">
              <a:extLst>
                <a:ext uri="{FF2B5EF4-FFF2-40B4-BE49-F238E27FC236}">
                  <a16:creationId xmlns:a16="http://schemas.microsoft.com/office/drawing/2014/main" id="{D8188FDE-648F-4A6F-8C18-1F55E1129E2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D4CCD55F-C65A-409A-8C48-3BF35B209F68}"/>
                </a:ext>
              </a:extLst>
            </p:cNvPr>
            <p:cNvSpPr/>
            <p:nvPr/>
          </p:nvSpPr>
          <p:spPr>
            <a:xfrm>
              <a:off x="6628485" y="5574430"/>
              <a:ext cx="3598032" cy="400110"/>
            </a:xfrm>
            <a:prstGeom prst="rect">
              <a:avLst/>
            </a:prstGeom>
          </p:spPr>
          <p:txBody>
            <a:bodyPr wrap="square">
              <a:spAutoFit/>
            </a:bodyPr>
            <a:lstStyle/>
            <a:p>
              <a:r>
                <a:rPr lang="en-US" sz="20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115" name="Rectangle 114">
              <a:extLst>
                <a:ext uri="{FF2B5EF4-FFF2-40B4-BE49-F238E27FC236}">
                  <a16:creationId xmlns:a16="http://schemas.microsoft.com/office/drawing/2014/main" id="{4A1AA098-0E05-4C44-85D9-529072298A1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tx1">
                      <a:lumMod val="50000"/>
                      <a:lumOff val="50000"/>
                    </a:schemeClr>
                  </a:solidFill>
                  <a:effectLst/>
                  <a:latin typeface="Segoe UI" panose="020B0502040204020203" pitchFamily="34" charset="0"/>
                  <a:ea typeface="Roboto Condensed" panose="02000000000000000000" pitchFamily="2" charset="0"/>
                  <a:cs typeface="Segoe UI" panose="020B0502040204020203" pitchFamily="34" charset="0"/>
                </a:rPr>
                <a:t>Chart description</a:t>
              </a:r>
            </a:p>
          </p:txBody>
        </p:sp>
      </p:grpSp>
    </p:spTree>
    <p:extLst>
      <p:ext uri="{BB962C8B-B14F-4D97-AF65-F5344CB8AC3E}">
        <p14:creationId xmlns:p14="http://schemas.microsoft.com/office/powerpoint/2010/main" val="406439599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14:bounceEnd="67000">
                                          <p:cBhvr additive="base">
                                            <p:cTn id="7"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14:bounceEnd="67000">
                                          <p:cBhvr additive="base">
                                            <p:cTn id="11"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9604A048-1137-4FC6-860B-3B71CA1990E6}"/>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3" name="Rectangle 22">
            <a:extLst>
              <a:ext uri="{FF2B5EF4-FFF2-40B4-BE49-F238E27FC236}">
                <a16:creationId xmlns:a16="http://schemas.microsoft.com/office/drawing/2014/main" id="{43DA13B5-BC98-4D88-A57D-269BA2F1D1B2}"/>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9" name="Rectangle: Rounded Corners 28">
            <a:extLst>
              <a:ext uri="{FF2B5EF4-FFF2-40B4-BE49-F238E27FC236}">
                <a16:creationId xmlns:a16="http://schemas.microsoft.com/office/drawing/2014/main" id="{ED5E3CEC-7FBF-45C5-93EA-0DB95EEA3C82}"/>
              </a:ext>
            </a:extLst>
          </p:cNvPr>
          <p:cNvSpPr/>
          <p:nvPr/>
        </p:nvSpPr>
        <p:spPr>
          <a:xfrm>
            <a:off x="1562615" y="2581838"/>
            <a:ext cx="1879072" cy="3260906"/>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4" name="Group 23">
            <a:extLst>
              <a:ext uri="{FF2B5EF4-FFF2-40B4-BE49-F238E27FC236}">
                <a16:creationId xmlns:a16="http://schemas.microsoft.com/office/drawing/2014/main" id="{7625BCE6-5C42-4373-9345-24C20B900052}"/>
              </a:ext>
            </a:extLst>
          </p:cNvPr>
          <p:cNvGrpSpPr/>
          <p:nvPr/>
        </p:nvGrpSpPr>
        <p:grpSpPr>
          <a:xfrm>
            <a:off x="1960627" y="2842188"/>
            <a:ext cx="1083048" cy="2353262"/>
            <a:chOff x="3276600" y="2404614"/>
            <a:chExt cx="1329184" cy="3131791"/>
          </a:xfrm>
        </p:grpSpPr>
        <p:sp>
          <p:nvSpPr>
            <p:cNvPr id="21" name="Arrow: Up 20">
              <a:extLst>
                <a:ext uri="{FF2B5EF4-FFF2-40B4-BE49-F238E27FC236}">
                  <a16:creationId xmlns:a16="http://schemas.microsoft.com/office/drawing/2014/main" id="{009176D6-8EB5-47DE-A5FB-77A86AA7F9CE}"/>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ylinder 16">
              <a:extLst>
                <a:ext uri="{FF2B5EF4-FFF2-40B4-BE49-F238E27FC236}">
                  <a16:creationId xmlns:a16="http://schemas.microsoft.com/office/drawing/2014/main" id="{D775020A-C10C-4BE8-A653-1B290CA56E27}"/>
                </a:ext>
              </a:extLst>
            </p:cNvPr>
            <p:cNvSpPr/>
            <p:nvPr/>
          </p:nvSpPr>
          <p:spPr>
            <a:xfrm>
              <a:off x="3515172" y="3925752"/>
              <a:ext cx="852042" cy="1610653"/>
            </a:xfrm>
            <a:prstGeom prst="can">
              <a:avLst>
                <a:gd name="adj" fmla="val 26582"/>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Rectangle: Rounded Corners 32">
            <a:extLst>
              <a:ext uri="{FF2B5EF4-FFF2-40B4-BE49-F238E27FC236}">
                <a16:creationId xmlns:a16="http://schemas.microsoft.com/office/drawing/2014/main" id="{B70ADF2E-0BFC-4EEF-A88E-2F2DBE03784B}"/>
              </a:ext>
            </a:extLst>
          </p:cNvPr>
          <p:cNvSpPr/>
          <p:nvPr/>
        </p:nvSpPr>
        <p:spPr>
          <a:xfrm>
            <a:off x="1648886" y="5351382"/>
            <a:ext cx="1706530"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39" name="TextBox 38">
            <a:extLst>
              <a:ext uri="{FF2B5EF4-FFF2-40B4-BE49-F238E27FC236}">
                <a16:creationId xmlns:a16="http://schemas.microsoft.com/office/drawing/2014/main" id="{329C029E-433C-44C0-9BDC-5258989CE192}"/>
              </a:ext>
            </a:extLst>
          </p:cNvPr>
          <p:cNvSpPr txBox="1"/>
          <p:nvPr/>
        </p:nvSpPr>
        <p:spPr>
          <a:xfrm rot="20700000">
            <a:off x="2372720" y="3504572"/>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1">
                        <a:lumMod val="60000"/>
                        <a:lumOff val="40000"/>
                      </a:schemeClr>
                    </a:gs>
                    <a:gs pos="100000">
                      <a:schemeClr val="accent2"/>
                    </a:gs>
                  </a:gsLst>
                  <a:path path="circle">
                    <a:fillToRect l="100000" t="100000"/>
                  </a:path>
                </a:gradFill>
                <a:effectLst>
                  <a:outerShdw blurRad="228600" dist="127000" dir="2700000" algn="tl" rotWithShape="0">
                    <a:prstClr val="black">
                      <a:alpha val="12000"/>
                    </a:prstClr>
                  </a:outerShdw>
                </a:effectLst>
              </a:rPr>
              <a:t>50%</a:t>
            </a:r>
          </a:p>
        </p:txBody>
      </p:sp>
      <p:sp>
        <p:nvSpPr>
          <p:cNvPr id="115" name="Rectangle: Rounded Corners 114">
            <a:extLst>
              <a:ext uri="{FF2B5EF4-FFF2-40B4-BE49-F238E27FC236}">
                <a16:creationId xmlns:a16="http://schemas.microsoft.com/office/drawing/2014/main" id="{1C2482EA-0408-4245-9DD6-B442E3878C34}"/>
              </a:ext>
            </a:extLst>
          </p:cNvPr>
          <p:cNvSpPr/>
          <p:nvPr/>
        </p:nvSpPr>
        <p:spPr>
          <a:xfrm>
            <a:off x="3932331" y="2581838"/>
            <a:ext cx="1879072" cy="3260906"/>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16" name="Group 115">
            <a:extLst>
              <a:ext uri="{FF2B5EF4-FFF2-40B4-BE49-F238E27FC236}">
                <a16:creationId xmlns:a16="http://schemas.microsoft.com/office/drawing/2014/main" id="{D828C1D5-90AB-4A88-9E09-1339316BBC5A}"/>
              </a:ext>
            </a:extLst>
          </p:cNvPr>
          <p:cNvGrpSpPr/>
          <p:nvPr/>
        </p:nvGrpSpPr>
        <p:grpSpPr>
          <a:xfrm>
            <a:off x="4330343" y="2842188"/>
            <a:ext cx="1083048" cy="2353262"/>
            <a:chOff x="3276600" y="2404614"/>
            <a:chExt cx="1329184" cy="3131791"/>
          </a:xfrm>
        </p:grpSpPr>
        <p:sp>
          <p:nvSpPr>
            <p:cNvPr id="119" name="Arrow: Up 118">
              <a:extLst>
                <a:ext uri="{FF2B5EF4-FFF2-40B4-BE49-F238E27FC236}">
                  <a16:creationId xmlns:a16="http://schemas.microsoft.com/office/drawing/2014/main" id="{F058E978-8B59-453C-BFD1-060D782BEAF4}"/>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Cylinder 119">
              <a:extLst>
                <a:ext uri="{FF2B5EF4-FFF2-40B4-BE49-F238E27FC236}">
                  <a16:creationId xmlns:a16="http://schemas.microsoft.com/office/drawing/2014/main" id="{970BEF5A-D961-4952-8634-60E3C91FE356}"/>
                </a:ext>
              </a:extLst>
            </p:cNvPr>
            <p:cNvSpPr/>
            <p:nvPr/>
          </p:nvSpPr>
          <p:spPr>
            <a:xfrm>
              <a:off x="3515172" y="3185561"/>
              <a:ext cx="852042" cy="2350844"/>
            </a:xfrm>
            <a:prstGeom prst="can">
              <a:avLst>
                <a:gd name="adj" fmla="val 26582"/>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Rectangle: Rounded Corners 116">
            <a:extLst>
              <a:ext uri="{FF2B5EF4-FFF2-40B4-BE49-F238E27FC236}">
                <a16:creationId xmlns:a16="http://schemas.microsoft.com/office/drawing/2014/main" id="{9A6DA5E9-3E66-4058-B201-14AF8D83D19F}"/>
              </a:ext>
            </a:extLst>
          </p:cNvPr>
          <p:cNvSpPr/>
          <p:nvPr/>
        </p:nvSpPr>
        <p:spPr>
          <a:xfrm>
            <a:off x="4018602" y="5351382"/>
            <a:ext cx="1706530"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18" name="TextBox 117">
            <a:extLst>
              <a:ext uri="{FF2B5EF4-FFF2-40B4-BE49-F238E27FC236}">
                <a16:creationId xmlns:a16="http://schemas.microsoft.com/office/drawing/2014/main" id="{59A04336-0261-43D1-AB30-9CBE5202F4A6}"/>
              </a:ext>
            </a:extLst>
          </p:cNvPr>
          <p:cNvSpPr txBox="1"/>
          <p:nvPr/>
        </p:nvSpPr>
        <p:spPr>
          <a:xfrm rot="20700000">
            <a:off x="4742436" y="2900924"/>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2">
                        <a:lumMod val="60000"/>
                        <a:lumOff val="40000"/>
                      </a:schemeClr>
                    </a:gs>
                    <a:gs pos="100000">
                      <a:schemeClr val="accent3"/>
                    </a:gs>
                  </a:gsLst>
                  <a:path path="circle">
                    <a:fillToRect l="100000" t="100000"/>
                  </a:path>
                </a:gradFill>
                <a:effectLst>
                  <a:outerShdw blurRad="228600" dist="127000" dir="2700000" algn="tl" rotWithShape="0">
                    <a:prstClr val="black">
                      <a:alpha val="12000"/>
                    </a:prstClr>
                  </a:outerShdw>
                </a:effectLst>
              </a:rPr>
              <a:t>79%</a:t>
            </a:r>
          </a:p>
        </p:txBody>
      </p:sp>
      <p:sp>
        <p:nvSpPr>
          <p:cNvPr id="122" name="Rectangle: Rounded Corners 121">
            <a:extLst>
              <a:ext uri="{FF2B5EF4-FFF2-40B4-BE49-F238E27FC236}">
                <a16:creationId xmlns:a16="http://schemas.microsoft.com/office/drawing/2014/main" id="{A172F1A4-123D-4781-8617-BA1A8406318F}"/>
              </a:ext>
            </a:extLst>
          </p:cNvPr>
          <p:cNvSpPr/>
          <p:nvPr/>
        </p:nvSpPr>
        <p:spPr>
          <a:xfrm>
            <a:off x="6302047" y="2581838"/>
            <a:ext cx="1879072" cy="3260906"/>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23" name="Group 122">
            <a:extLst>
              <a:ext uri="{FF2B5EF4-FFF2-40B4-BE49-F238E27FC236}">
                <a16:creationId xmlns:a16="http://schemas.microsoft.com/office/drawing/2014/main" id="{7B54CD08-5E92-48DA-8C7D-80627872C9DF}"/>
              </a:ext>
            </a:extLst>
          </p:cNvPr>
          <p:cNvGrpSpPr/>
          <p:nvPr/>
        </p:nvGrpSpPr>
        <p:grpSpPr>
          <a:xfrm>
            <a:off x="6700059" y="2842188"/>
            <a:ext cx="1083048" cy="2353262"/>
            <a:chOff x="3276600" y="2404614"/>
            <a:chExt cx="1329184" cy="3131791"/>
          </a:xfrm>
        </p:grpSpPr>
        <p:sp>
          <p:nvSpPr>
            <p:cNvPr id="126" name="Arrow: Up 125">
              <a:extLst>
                <a:ext uri="{FF2B5EF4-FFF2-40B4-BE49-F238E27FC236}">
                  <a16:creationId xmlns:a16="http://schemas.microsoft.com/office/drawing/2014/main" id="{1B6F2B08-A437-4FCB-B9C7-8B3AEC467A8D}"/>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Cylinder 126">
              <a:extLst>
                <a:ext uri="{FF2B5EF4-FFF2-40B4-BE49-F238E27FC236}">
                  <a16:creationId xmlns:a16="http://schemas.microsoft.com/office/drawing/2014/main" id="{B41AD39E-CD71-4E1B-9AA8-9EDF9B26F5BC}"/>
                </a:ext>
              </a:extLst>
            </p:cNvPr>
            <p:cNvSpPr/>
            <p:nvPr/>
          </p:nvSpPr>
          <p:spPr>
            <a:xfrm>
              <a:off x="3515172" y="3925752"/>
              <a:ext cx="852042" cy="1610653"/>
            </a:xfrm>
            <a:prstGeom prst="can">
              <a:avLst>
                <a:gd name="adj" fmla="val 26582"/>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4" name="Rectangle: Rounded Corners 123">
            <a:extLst>
              <a:ext uri="{FF2B5EF4-FFF2-40B4-BE49-F238E27FC236}">
                <a16:creationId xmlns:a16="http://schemas.microsoft.com/office/drawing/2014/main" id="{77CC252B-6E58-4A82-9E7A-A051F99BC4FA}"/>
              </a:ext>
            </a:extLst>
          </p:cNvPr>
          <p:cNvSpPr/>
          <p:nvPr/>
        </p:nvSpPr>
        <p:spPr>
          <a:xfrm>
            <a:off x="6388318" y="5351382"/>
            <a:ext cx="1706530"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25" name="TextBox 124">
            <a:extLst>
              <a:ext uri="{FF2B5EF4-FFF2-40B4-BE49-F238E27FC236}">
                <a16:creationId xmlns:a16="http://schemas.microsoft.com/office/drawing/2014/main" id="{88B1452A-4D1D-4E39-9FA3-A4512A42B68D}"/>
              </a:ext>
            </a:extLst>
          </p:cNvPr>
          <p:cNvSpPr txBox="1"/>
          <p:nvPr/>
        </p:nvSpPr>
        <p:spPr>
          <a:xfrm rot="20700000">
            <a:off x="7112152" y="3504572"/>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3">
                        <a:lumMod val="60000"/>
                        <a:lumOff val="40000"/>
                      </a:schemeClr>
                    </a:gs>
                    <a:gs pos="100000">
                      <a:schemeClr val="accent4"/>
                    </a:gs>
                  </a:gsLst>
                  <a:path path="circle">
                    <a:fillToRect l="100000" t="100000"/>
                  </a:path>
                </a:gradFill>
                <a:effectLst>
                  <a:outerShdw blurRad="228600" dist="127000" dir="2700000" algn="tl" rotWithShape="0">
                    <a:prstClr val="black">
                      <a:alpha val="12000"/>
                    </a:prstClr>
                  </a:outerShdw>
                </a:effectLst>
              </a:rPr>
              <a:t>50%</a:t>
            </a:r>
          </a:p>
        </p:txBody>
      </p:sp>
      <p:sp>
        <p:nvSpPr>
          <p:cNvPr id="129" name="Rectangle: Rounded Corners 128">
            <a:extLst>
              <a:ext uri="{FF2B5EF4-FFF2-40B4-BE49-F238E27FC236}">
                <a16:creationId xmlns:a16="http://schemas.microsoft.com/office/drawing/2014/main" id="{F3FF795D-C1FD-4A5C-82BF-A0FD28AFB680}"/>
              </a:ext>
            </a:extLst>
          </p:cNvPr>
          <p:cNvSpPr/>
          <p:nvPr/>
        </p:nvSpPr>
        <p:spPr>
          <a:xfrm>
            <a:off x="8671763" y="2581838"/>
            <a:ext cx="1879072" cy="3260906"/>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30" name="Group 129">
            <a:extLst>
              <a:ext uri="{FF2B5EF4-FFF2-40B4-BE49-F238E27FC236}">
                <a16:creationId xmlns:a16="http://schemas.microsoft.com/office/drawing/2014/main" id="{A7CCDBA5-97E4-4A39-8AD4-8004A9CD2EE1}"/>
              </a:ext>
            </a:extLst>
          </p:cNvPr>
          <p:cNvGrpSpPr/>
          <p:nvPr/>
        </p:nvGrpSpPr>
        <p:grpSpPr>
          <a:xfrm>
            <a:off x="9069775" y="2842188"/>
            <a:ext cx="1083048" cy="2353262"/>
            <a:chOff x="3276600" y="2404614"/>
            <a:chExt cx="1329184" cy="3131791"/>
          </a:xfrm>
        </p:grpSpPr>
        <p:sp>
          <p:nvSpPr>
            <p:cNvPr id="133" name="Arrow: Up 132">
              <a:extLst>
                <a:ext uri="{FF2B5EF4-FFF2-40B4-BE49-F238E27FC236}">
                  <a16:creationId xmlns:a16="http://schemas.microsoft.com/office/drawing/2014/main" id="{9478229A-7971-4985-9A6B-A0CE6E9573AB}"/>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Cylinder 133">
              <a:extLst>
                <a:ext uri="{FF2B5EF4-FFF2-40B4-BE49-F238E27FC236}">
                  <a16:creationId xmlns:a16="http://schemas.microsoft.com/office/drawing/2014/main" id="{D6D4BC7A-B06E-43AD-A258-BA0343A2B40B}"/>
                </a:ext>
              </a:extLst>
            </p:cNvPr>
            <p:cNvSpPr/>
            <p:nvPr/>
          </p:nvSpPr>
          <p:spPr>
            <a:xfrm>
              <a:off x="3515172" y="4606336"/>
              <a:ext cx="852042" cy="930069"/>
            </a:xfrm>
            <a:prstGeom prst="can">
              <a:avLst>
                <a:gd name="adj" fmla="val 26582"/>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1" name="Rectangle: Rounded Corners 130">
            <a:extLst>
              <a:ext uri="{FF2B5EF4-FFF2-40B4-BE49-F238E27FC236}">
                <a16:creationId xmlns:a16="http://schemas.microsoft.com/office/drawing/2014/main" id="{F79F3A66-5EFF-4D10-A1A9-A73D16DBA416}"/>
              </a:ext>
            </a:extLst>
          </p:cNvPr>
          <p:cNvSpPr/>
          <p:nvPr/>
        </p:nvSpPr>
        <p:spPr>
          <a:xfrm>
            <a:off x="8758034" y="5351382"/>
            <a:ext cx="1706530"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32" name="TextBox 131">
            <a:extLst>
              <a:ext uri="{FF2B5EF4-FFF2-40B4-BE49-F238E27FC236}">
                <a16:creationId xmlns:a16="http://schemas.microsoft.com/office/drawing/2014/main" id="{93BB0B90-0F45-4C24-B9BB-04046E91EBDE}"/>
              </a:ext>
            </a:extLst>
          </p:cNvPr>
          <p:cNvSpPr txBox="1"/>
          <p:nvPr/>
        </p:nvSpPr>
        <p:spPr>
          <a:xfrm rot="20700000">
            <a:off x="9481868" y="4002324"/>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4">
                        <a:lumMod val="60000"/>
                        <a:lumOff val="40000"/>
                      </a:schemeClr>
                    </a:gs>
                    <a:gs pos="100000">
                      <a:schemeClr val="accent5"/>
                    </a:gs>
                  </a:gsLst>
                  <a:path path="circle">
                    <a:fillToRect l="100000" t="100000"/>
                  </a:path>
                </a:gradFill>
                <a:effectLst>
                  <a:outerShdw blurRad="228600" dist="127000" dir="2700000" algn="tl" rotWithShape="0">
                    <a:prstClr val="black">
                      <a:alpha val="12000"/>
                    </a:prstClr>
                  </a:outerShdw>
                </a:effectLst>
              </a:rPr>
              <a:t>32%</a:t>
            </a:r>
          </a:p>
        </p:txBody>
      </p:sp>
    </p:spTree>
    <p:extLst>
      <p:ext uri="{BB962C8B-B14F-4D97-AF65-F5344CB8AC3E}">
        <p14:creationId xmlns:p14="http://schemas.microsoft.com/office/powerpoint/2010/main" val="21684840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14:bounceEnd="67000">
                                          <p:cBhvr additive="base">
                                            <p:cTn id="7"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14:bounceEnd="67000">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Shape 73">
            <a:extLst>
              <a:ext uri="{FF2B5EF4-FFF2-40B4-BE49-F238E27FC236}">
                <a16:creationId xmlns:a16="http://schemas.microsoft.com/office/drawing/2014/main" id="{7403B33C-915C-4D50-B697-3E48A23BBA24}"/>
              </a:ext>
            </a:extLst>
          </p:cNvPr>
          <p:cNvSpPr/>
          <p:nvPr/>
        </p:nvSpPr>
        <p:spPr>
          <a:xfrm>
            <a:off x="-1556854" y="3756269"/>
            <a:ext cx="4221367" cy="3880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673100"/>
          </a:effectLst>
        </p:spPr>
        <p:txBody>
          <a:bodyPr rtlCol="0" anchor="ctr"/>
          <a:lstStyle/>
          <a:p>
            <a:endParaRPr lang="en-US"/>
          </a:p>
        </p:txBody>
      </p:sp>
      <p:sp>
        <p:nvSpPr>
          <p:cNvPr id="70" name="Freeform: Shape 69">
            <a:extLst>
              <a:ext uri="{FF2B5EF4-FFF2-40B4-BE49-F238E27FC236}">
                <a16:creationId xmlns:a16="http://schemas.microsoft.com/office/drawing/2014/main" id="{C26DAECD-10DE-4A84-BAFE-4CFBFA0CBD63}"/>
              </a:ext>
            </a:extLst>
          </p:cNvPr>
          <p:cNvSpPr/>
          <p:nvPr/>
        </p:nvSpPr>
        <p:spPr>
          <a:xfrm rot="20693314">
            <a:off x="7315959" y="2915985"/>
            <a:ext cx="6060571" cy="5991885"/>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a:p>
        </p:txBody>
      </p:sp>
      <p:sp>
        <p:nvSpPr>
          <p:cNvPr id="67" name="Rectangle: Rounded Corners 66">
            <a:extLst>
              <a:ext uri="{FF2B5EF4-FFF2-40B4-BE49-F238E27FC236}">
                <a16:creationId xmlns:a16="http://schemas.microsoft.com/office/drawing/2014/main" id="{8A3A0FD8-063E-44F1-8E92-C3A088A98970}"/>
              </a:ext>
            </a:extLst>
          </p:cNvPr>
          <p:cNvSpPr/>
          <p:nvPr/>
        </p:nvSpPr>
        <p:spPr>
          <a:xfrm>
            <a:off x="4649090" y="2477062"/>
            <a:ext cx="2893820" cy="3714187"/>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8" name="Rectangle: Rounded Corners 67">
            <a:extLst>
              <a:ext uri="{FF2B5EF4-FFF2-40B4-BE49-F238E27FC236}">
                <a16:creationId xmlns:a16="http://schemas.microsoft.com/office/drawing/2014/main" id="{5529A46E-1DC7-40E9-959C-4CD5D124A1E8}"/>
              </a:ext>
            </a:extLst>
          </p:cNvPr>
          <p:cNvSpPr/>
          <p:nvPr/>
        </p:nvSpPr>
        <p:spPr>
          <a:xfrm>
            <a:off x="1210565" y="2477062"/>
            <a:ext cx="2893820" cy="3714187"/>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9" name="Rectangle: Rounded Corners 68">
            <a:extLst>
              <a:ext uri="{FF2B5EF4-FFF2-40B4-BE49-F238E27FC236}">
                <a16:creationId xmlns:a16="http://schemas.microsoft.com/office/drawing/2014/main" id="{666043D9-1A62-4B97-A3C3-D55926209B2D}"/>
              </a:ext>
            </a:extLst>
          </p:cNvPr>
          <p:cNvSpPr/>
          <p:nvPr/>
        </p:nvSpPr>
        <p:spPr>
          <a:xfrm>
            <a:off x="8087615" y="2477062"/>
            <a:ext cx="2893820" cy="3714187"/>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Rectangle 19">
            <a:extLst>
              <a:ext uri="{FF2B5EF4-FFF2-40B4-BE49-F238E27FC236}">
                <a16:creationId xmlns:a16="http://schemas.microsoft.com/office/drawing/2014/main" id="{11424666-FE8A-4CA6-A09D-9FC331A4E5FE}"/>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1" name="Rectangle 20">
            <a:extLst>
              <a:ext uri="{FF2B5EF4-FFF2-40B4-BE49-F238E27FC236}">
                <a16:creationId xmlns:a16="http://schemas.microsoft.com/office/drawing/2014/main" id="{D5E959B0-24E8-4CFF-A487-94CD45006AFF}"/>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9" name="Group 18">
            <a:extLst>
              <a:ext uri="{FF2B5EF4-FFF2-40B4-BE49-F238E27FC236}">
                <a16:creationId xmlns:a16="http://schemas.microsoft.com/office/drawing/2014/main" id="{75F8E99D-5E91-46DB-88B5-8C0472C3CAD7}"/>
              </a:ext>
            </a:extLst>
          </p:cNvPr>
          <p:cNvGrpSpPr/>
          <p:nvPr/>
        </p:nvGrpSpPr>
        <p:grpSpPr>
          <a:xfrm>
            <a:off x="1729622" y="3629790"/>
            <a:ext cx="1855706" cy="1937184"/>
            <a:chOff x="5553639" y="4162425"/>
            <a:chExt cx="1085801" cy="1133475"/>
          </a:xfrm>
        </p:grpSpPr>
        <p:sp>
          <p:nvSpPr>
            <p:cNvPr id="7" name="Freeform: Shape 6">
              <a:extLst>
                <a:ext uri="{FF2B5EF4-FFF2-40B4-BE49-F238E27FC236}">
                  <a16:creationId xmlns:a16="http://schemas.microsoft.com/office/drawing/2014/main" id="{83183A23-3B54-4F18-A51C-2A23B34E7472}"/>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8" name="Freeform: Shape 7">
              <a:extLst>
                <a:ext uri="{FF2B5EF4-FFF2-40B4-BE49-F238E27FC236}">
                  <a16:creationId xmlns:a16="http://schemas.microsoft.com/office/drawing/2014/main" id="{CAF1CBFB-8C7D-4384-8BE1-9146757F469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9" name="Freeform: Shape 8">
              <a:extLst>
                <a:ext uri="{FF2B5EF4-FFF2-40B4-BE49-F238E27FC236}">
                  <a16:creationId xmlns:a16="http://schemas.microsoft.com/office/drawing/2014/main" id="{D12B485A-2316-41BB-AA74-1A8010B18C7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 name="Freeform: Shape 4">
              <a:extLst>
                <a:ext uri="{FF2B5EF4-FFF2-40B4-BE49-F238E27FC236}">
                  <a16:creationId xmlns:a16="http://schemas.microsoft.com/office/drawing/2014/main" id="{23115792-8E6E-4A5C-8A16-9EF0C24DA457}"/>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6" name="Freeform: Shape 5">
              <a:extLst>
                <a:ext uri="{FF2B5EF4-FFF2-40B4-BE49-F238E27FC236}">
                  <a16:creationId xmlns:a16="http://schemas.microsoft.com/office/drawing/2014/main" id="{23C7F784-BA52-4B3B-825A-BF1ED357642C}"/>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 name="Freeform: Shape 3">
              <a:extLst>
                <a:ext uri="{FF2B5EF4-FFF2-40B4-BE49-F238E27FC236}">
                  <a16:creationId xmlns:a16="http://schemas.microsoft.com/office/drawing/2014/main" id="{0B660A53-A270-4E6F-9D95-222EA544DDCF}"/>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0" name="Freeform: Shape 9">
              <a:extLst>
                <a:ext uri="{FF2B5EF4-FFF2-40B4-BE49-F238E27FC236}">
                  <a16:creationId xmlns:a16="http://schemas.microsoft.com/office/drawing/2014/main" id="{790E5EA8-1D6B-46DC-B70F-463799A76A3F}"/>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1" name="Freeform: Shape 10">
              <a:extLst>
                <a:ext uri="{FF2B5EF4-FFF2-40B4-BE49-F238E27FC236}">
                  <a16:creationId xmlns:a16="http://schemas.microsoft.com/office/drawing/2014/main" id="{2F71B896-1832-42A9-9D6D-3AD4181DE75D}"/>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2" name="Freeform: Shape 11">
              <a:extLst>
                <a:ext uri="{FF2B5EF4-FFF2-40B4-BE49-F238E27FC236}">
                  <a16:creationId xmlns:a16="http://schemas.microsoft.com/office/drawing/2014/main" id="{56AD8223-AA33-49B2-81CD-9674B88549F4}"/>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3" name="Freeform: Shape 12">
              <a:extLst>
                <a:ext uri="{FF2B5EF4-FFF2-40B4-BE49-F238E27FC236}">
                  <a16:creationId xmlns:a16="http://schemas.microsoft.com/office/drawing/2014/main" id="{58173F73-EE11-405B-A6D7-2E6B95AE0C1A}"/>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4" name="Freeform: Shape 13">
              <a:extLst>
                <a:ext uri="{FF2B5EF4-FFF2-40B4-BE49-F238E27FC236}">
                  <a16:creationId xmlns:a16="http://schemas.microsoft.com/office/drawing/2014/main" id="{5E12F355-F183-4851-9A83-9F6EBBBC552A}"/>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5" name="Freeform: Shape 14">
              <a:extLst>
                <a:ext uri="{FF2B5EF4-FFF2-40B4-BE49-F238E27FC236}">
                  <a16:creationId xmlns:a16="http://schemas.microsoft.com/office/drawing/2014/main" id="{24320893-CDEA-4301-8496-D273C841FDB9}"/>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6" name="Freeform: Shape 15">
              <a:extLst>
                <a:ext uri="{FF2B5EF4-FFF2-40B4-BE49-F238E27FC236}">
                  <a16:creationId xmlns:a16="http://schemas.microsoft.com/office/drawing/2014/main" id="{DE9BE3A3-8424-4B7E-8834-B611FB5E2859}"/>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7" name="Freeform: Shape 16">
              <a:extLst>
                <a:ext uri="{FF2B5EF4-FFF2-40B4-BE49-F238E27FC236}">
                  <a16:creationId xmlns:a16="http://schemas.microsoft.com/office/drawing/2014/main" id="{9A42CF8F-18B1-4080-88F3-B83DE783322D}"/>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8" name="Freeform: Shape 17">
              <a:extLst>
                <a:ext uri="{FF2B5EF4-FFF2-40B4-BE49-F238E27FC236}">
                  <a16:creationId xmlns:a16="http://schemas.microsoft.com/office/drawing/2014/main" id="{A0333986-F3D4-4E2C-AB7A-C6FF9980B67B}"/>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22" name="Group 21">
            <a:extLst>
              <a:ext uri="{FF2B5EF4-FFF2-40B4-BE49-F238E27FC236}">
                <a16:creationId xmlns:a16="http://schemas.microsoft.com/office/drawing/2014/main" id="{3954BCD6-4D49-4D8C-AD55-049B3EF53590}"/>
              </a:ext>
            </a:extLst>
          </p:cNvPr>
          <p:cNvGrpSpPr/>
          <p:nvPr/>
        </p:nvGrpSpPr>
        <p:grpSpPr>
          <a:xfrm>
            <a:off x="5168147" y="3629790"/>
            <a:ext cx="1855706" cy="1937184"/>
            <a:chOff x="5553639" y="4162425"/>
            <a:chExt cx="1085801" cy="1133475"/>
          </a:xfrm>
        </p:grpSpPr>
        <p:sp>
          <p:nvSpPr>
            <p:cNvPr id="23" name="Freeform: Shape 22">
              <a:extLst>
                <a:ext uri="{FF2B5EF4-FFF2-40B4-BE49-F238E27FC236}">
                  <a16:creationId xmlns:a16="http://schemas.microsoft.com/office/drawing/2014/main" id="{369087C6-C6AA-4C2D-A089-803DA507B42B}"/>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4" name="Freeform: Shape 23">
              <a:extLst>
                <a:ext uri="{FF2B5EF4-FFF2-40B4-BE49-F238E27FC236}">
                  <a16:creationId xmlns:a16="http://schemas.microsoft.com/office/drawing/2014/main" id="{3F5CEB28-53D1-40A0-85B8-2C97375B22C4}"/>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5" name="Freeform: Shape 24">
              <a:extLst>
                <a:ext uri="{FF2B5EF4-FFF2-40B4-BE49-F238E27FC236}">
                  <a16:creationId xmlns:a16="http://schemas.microsoft.com/office/drawing/2014/main" id="{2F6065D2-FEE5-406D-B76A-4FE9F8E6D070}"/>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6" name="Freeform: Shape 25">
              <a:extLst>
                <a:ext uri="{FF2B5EF4-FFF2-40B4-BE49-F238E27FC236}">
                  <a16:creationId xmlns:a16="http://schemas.microsoft.com/office/drawing/2014/main" id="{EB447AD7-35BF-468A-A334-DD0B854E3ECB}"/>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7" name="Freeform: Shape 26">
              <a:extLst>
                <a:ext uri="{FF2B5EF4-FFF2-40B4-BE49-F238E27FC236}">
                  <a16:creationId xmlns:a16="http://schemas.microsoft.com/office/drawing/2014/main" id="{0FF57BD5-825C-4A99-9886-48D5F913DEC4}"/>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8" name="Freeform: Shape 27">
              <a:extLst>
                <a:ext uri="{FF2B5EF4-FFF2-40B4-BE49-F238E27FC236}">
                  <a16:creationId xmlns:a16="http://schemas.microsoft.com/office/drawing/2014/main" id="{B1B06D42-201E-4665-B6B1-16F3DB7C52F8}"/>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9" name="Freeform: Shape 28">
              <a:extLst>
                <a:ext uri="{FF2B5EF4-FFF2-40B4-BE49-F238E27FC236}">
                  <a16:creationId xmlns:a16="http://schemas.microsoft.com/office/drawing/2014/main" id="{E09CB17C-438D-40F5-8287-0EA4A2C21AD9}"/>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0" name="Freeform: Shape 29">
              <a:extLst>
                <a:ext uri="{FF2B5EF4-FFF2-40B4-BE49-F238E27FC236}">
                  <a16:creationId xmlns:a16="http://schemas.microsoft.com/office/drawing/2014/main" id="{FD906221-8804-4EDE-8F0D-D66049884CD2}"/>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1" name="Freeform: Shape 30">
              <a:extLst>
                <a:ext uri="{FF2B5EF4-FFF2-40B4-BE49-F238E27FC236}">
                  <a16:creationId xmlns:a16="http://schemas.microsoft.com/office/drawing/2014/main" id="{24529E05-7266-45FA-96D1-23FD502297C9}"/>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2" name="Freeform: Shape 31">
              <a:extLst>
                <a:ext uri="{FF2B5EF4-FFF2-40B4-BE49-F238E27FC236}">
                  <a16:creationId xmlns:a16="http://schemas.microsoft.com/office/drawing/2014/main" id="{1DD67E85-11C7-49A6-91C4-2E9A46F5755D}"/>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Shape 32">
              <a:extLst>
                <a:ext uri="{FF2B5EF4-FFF2-40B4-BE49-F238E27FC236}">
                  <a16:creationId xmlns:a16="http://schemas.microsoft.com/office/drawing/2014/main" id="{B07DD03D-EEC2-4830-ACC6-07453A0C35C1}"/>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4" name="Freeform: Shape 33">
              <a:extLst>
                <a:ext uri="{FF2B5EF4-FFF2-40B4-BE49-F238E27FC236}">
                  <a16:creationId xmlns:a16="http://schemas.microsoft.com/office/drawing/2014/main" id="{4CBE12A2-5BD7-409F-832D-31759E819027}"/>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5" name="Freeform: Shape 34">
              <a:extLst>
                <a:ext uri="{FF2B5EF4-FFF2-40B4-BE49-F238E27FC236}">
                  <a16:creationId xmlns:a16="http://schemas.microsoft.com/office/drawing/2014/main" id="{91D5D552-A6C9-4B0B-B3DC-39AB1E9327C5}"/>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6" name="Freeform: Shape 35">
              <a:extLst>
                <a:ext uri="{FF2B5EF4-FFF2-40B4-BE49-F238E27FC236}">
                  <a16:creationId xmlns:a16="http://schemas.microsoft.com/office/drawing/2014/main" id="{E2FE3F5D-401C-4DDE-BADD-4ACE5BF40997}"/>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7" name="Freeform: Shape 36">
              <a:extLst>
                <a:ext uri="{FF2B5EF4-FFF2-40B4-BE49-F238E27FC236}">
                  <a16:creationId xmlns:a16="http://schemas.microsoft.com/office/drawing/2014/main" id="{6C1DB19C-C675-4DD5-ADC6-439FA6EAE4A1}"/>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38" name="Group 37">
            <a:extLst>
              <a:ext uri="{FF2B5EF4-FFF2-40B4-BE49-F238E27FC236}">
                <a16:creationId xmlns:a16="http://schemas.microsoft.com/office/drawing/2014/main" id="{EFD3ED02-4116-4D24-8E31-FFA0CD1605EA}"/>
              </a:ext>
            </a:extLst>
          </p:cNvPr>
          <p:cNvGrpSpPr/>
          <p:nvPr/>
        </p:nvGrpSpPr>
        <p:grpSpPr>
          <a:xfrm>
            <a:off x="8606672" y="3629790"/>
            <a:ext cx="1855706" cy="1937184"/>
            <a:chOff x="5553639" y="4162425"/>
            <a:chExt cx="1085801" cy="1133475"/>
          </a:xfrm>
        </p:grpSpPr>
        <p:sp>
          <p:nvSpPr>
            <p:cNvPr id="39" name="Freeform: Shape 38">
              <a:extLst>
                <a:ext uri="{FF2B5EF4-FFF2-40B4-BE49-F238E27FC236}">
                  <a16:creationId xmlns:a16="http://schemas.microsoft.com/office/drawing/2014/main" id="{BAE7B8BB-657A-48A0-AB56-93B1DF23EEB0}"/>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0" name="Freeform: Shape 39">
              <a:extLst>
                <a:ext uri="{FF2B5EF4-FFF2-40B4-BE49-F238E27FC236}">
                  <a16:creationId xmlns:a16="http://schemas.microsoft.com/office/drawing/2014/main" id="{F5BF7E25-06E6-4B2E-A973-0CCADFA383A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 name="Freeform: Shape 40">
              <a:extLst>
                <a:ext uri="{FF2B5EF4-FFF2-40B4-BE49-F238E27FC236}">
                  <a16:creationId xmlns:a16="http://schemas.microsoft.com/office/drawing/2014/main" id="{F2F8FABC-8F2F-4EBD-9DB6-9077D081E94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 name="Freeform: Shape 41">
              <a:extLst>
                <a:ext uri="{FF2B5EF4-FFF2-40B4-BE49-F238E27FC236}">
                  <a16:creationId xmlns:a16="http://schemas.microsoft.com/office/drawing/2014/main" id="{C5B6C88C-6FE9-4694-9E4D-819D530D413F}"/>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3" name="Freeform: Shape 42">
              <a:extLst>
                <a:ext uri="{FF2B5EF4-FFF2-40B4-BE49-F238E27FC236}">
                  <a16:creationId xmlns:a16="http://schemas.microsoft.com/office/drawing/2014/main" id="{9A4E2672-8BF7-40CB-8A3D-E96538F78331}"/>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4" name="Freeform: Shape 43">
              <a:extLst>
                <a:ext uri="{FF2B5EF4-FFF2-40B4-BE49-F238E27FC236}">
                  <a16:creationId xmlns:a16="http://schemas.microsoft.com/office/drawing/2014/main" id="{CE223F17-00AC-40F0-8471-E41B9E5CE8A7}"/>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5" name="Freeform: Shape 44">
              <a:extLst>
                <a:ext uri="{FF2B5EF4-FFF2-40B4-BE49-F238E27FC236}">
                  <a16:creationId xmlns:a16="http://schemas.microsoft.com/office/drawing/2014/main" id="{5DD0ED23-EF99-47CB-8456-BF50C1BBD130}"/>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6" name="Freeform: Shape 45">
              <a:extLst>
                <a:ext uri="{FF2B5EF4-FFF2-40B4-BE49-F238E27FC236}">
                  <a16:creationId xmlns:a16="http://schemas.microsoft.com/office/drawing/2014/main" id="{ADF57A01-9174-47AF-BDE6-895530C60793}"/>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7" name="Freeform: Shape 46">
              <a:extLst>
                <a:ext uri="{FF2B5EF4-FFF2-40B4-BE49-F238E27FC236}">
                  <a16:creationId xmlns:a16="http://schemas.microsoft.com/office/drawing/2014/main" id="{8236E5EB-DA4D-44CD-8B91-9D831C01C278}"/>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8" name="Freeform: Shape 47">
              <a:extLst>
                <a:ext uri="{FF2B5EF4-FFF2-40B4-BE49-F238E27FC236}">
                  <a16:creationId xmlns:a16="http://schemas.microsoft.com/office/drawing/2014/main" id="{E01AF535-2BBB-498B-9750-A56CA28B8E97}"/>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9" name="Freeform: Shape 48">
              <a:extLst>
                <a:ext uri="{FF2B5EF4-FFF2-40B4-BE49-F238E27FC236}">
                  <a16:creationId xmlns:a16="http://schemas.microsoft.com/office/drawing/2014/main" id="{D95EFA3C-A507-4988-A2D1-5474455505F4}"/>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0" name="Freeform: Shape 49">
              <a:extLst>
                <a:ext uri="{FF2B5EF4-FFF2-40B4-BE49-F238E27FC236}">
                  <a16:creationId xmlns:a16="http://schemas.microsoft.com/office/drawing/2014/main" id="{AA7AAD01-970E-4B43-9415-3329E10BD7FC}"/>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1" name="Freeform: Shape 50">
              <a:extLst>
                <a:ext uri="{FF2B5EF4-FFF2-40B4-BE49-F238E27FC236}">
                  <a16:creationId xmlns:a16="http://schemas.microsoft.com/office/drawing/2014/main" id="{78F25BB7-D3EF-46C8-AE37-7B9D1337CCF2}"/>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2" name="Freeform: Shape 51">
              <a:extLst>
                <a:ext uri="{FF2B5EF4-FFF2-40B4-BE49-F238E27FC236}">
                  <a16:creationId xmlns:a16="http://schemas.microsoft.com/office/drawing/2014/main" id="{180D7DC2-3072-4447-A9EC-2BA6B7B3A984}"/>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3" name="Freeform: Shape 52">
              <a:extLst>
                <a:ext uri="{FF2B5EF4-FFF2-40B4-BE49-F238E27FC236}">
                  <a16:creationId xmlns:a16="http://schemas.microsoft.com/office/drawing/2014/main" id="{19E7E733-9F1D-44AF-A458-ED4ED91F3CB0}"/>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60" name="Group 59">
            <a:extLst>
              <a:ext uri="{FF2B5EF4-FFF2-40B4-BE49-F238E27FC236}">
                <a16:creationId xmlns:a16="http://schemas.microsoft.com/office/drawing/2014/main" id="{34F34BB4-E2BE-4F5E-8708-2A2A7121BB4E}"/>
              </a:ext>
            </a:extLst>
          </p:cNvPr>
          <p:cNvGrpSpPr/>
          <p:nvPr/>
        </p:nvGrpSpPr>
        <p:grpSpPr>
          <a:xfrm>
            <a:off x="1592955" y="2377798"/>
            <a:ext cx="2129040" cy="1245039"/>
            <a:chOff x="1592955" y="2582825"/>
            <a:chExt cx="2129040" cy="1245039"/>
          </a:xfrm>
        </p:grpSpPr>
        <p:sp>
          <p:nvSpPr>
            <p:cNvPr id="58" name="Rectangle 57">
              <a:extLst>
                <a:ext uri="{FF2B5EF4-FFF2-40B4-BE49-F238E27FC236}">
                  <a16:creationId xmlns:a16="http://schemas.microsoft.com/office/drawing/2014/main" id="{5279C949-ED00-4E94-A71A-37D698761E90}"/>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59" name="Rectangle 58">
              <a:extLst>
                <a:ext uri="{FF2B5EF4-FFF2-40B4-BE49-F238E27FC236}">
                  <a16:creationId xmlns:a16="http://schemas.microsoft.com/office/drawing/2014/main" id="{694649DA-9E06-4634-A783-042BA7579046}"/>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300+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1" name="Group 60">
            <a:extLst>
              <a:ext uri="{FF2B5EF4-FFF2-40B4-BE49-F238E27FC236}">
                <a16:creationId xmlns:a16="http://schemas.microsoft.com/office/drawing/2014/main" id="{BD041D05-3027-40CA-8EEB-65211ECE71FB}"/>
              </a:ext>
            </a:extLst>
          </p:cNvPr>
          <p:cNvGrpSpPr/>
          <p:nvPr/>
        </p:nvGrpSpPr>
        <p:grpSpPr>
          <a:xfrm>
            <a:off x="5031480" y="2377798"/>
            <a:ext cx="2129040" cy="1245039"/>
            <a:chOff x="1592955" y="2582825"/>
            <a:chExt cx="2129040" cy="1245039"/>
          </a:xfrm>
        </p:grpSpPr>
        <p:sp>
          <p:nvSpPr>
            <p:cNvPr id="62" name="Rectangle 61">
              <a:extLst>
                <a:ext uri="{FF2B5EF4-FFF2-40B4-BE49-F238E27FC236}">
                  <a16:creationId xmlns:a16="http://schemas.microsoft.com/office/drawing/2014/main" id="{E817A756-F7C0-4A5D-A5B2-21F7FECACCD2}"/>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3" name="Rectangle 62">
              <a:extLst>
                <a:ext uri="{FF2B5EF4-FFF2-40B4-BE49-F238E27FC236}">
                  <a16:creationId xmlns:a16="http://schemas.microsoft.com/office/drawing/2014/main" id="{C55B41AA-05E6-4655-8396-33BFF48053CB}"/>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650</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0A214ABC-55F6-4305-82CF-DDAF63ED261E}"/>
              </a:ext>
            </a:extLst>
          </p:cNvPr>
          <p:cNvGrpSpPr/>
          <p:nvPr/>
        </p:nvGrpSpPr>
        <p:grpSpPr>
          <a:xfrm>
            <a:off x="8470005" y="2377798"/>
            <a:ext cx="2129040" cy="1245039"/>
            <a:chOff x="1592955" y="2582825"/>
            <a:chExt cx="2129040" cy="1245039"/>
          </a:xfrm>
        </p:grpSpPr>
        <p:sp>
          <p:nvSpPr>
            <p:cNvPr id="65" name="Rectangle 64">
              <a:extLst>
                <a:ext uri="{FF2B5EF4-FFF2-40B4-BE49-F238E27FC236}">
                  <a16:creationId xmlns:a16="http://schemas.microsoft.com/office/drawing/2014/main" id="{1EDD5552-A9A9-45E9-90C6-F87A406EC5E2}"/>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6" name="Rectangle 65">
              <a:extLst>
                <a:ext uri="{FF2B5EF4-FFF2-40B4-BE49-F238E27FC236}">
                  <a16:creationId xmlns:a16="http://schemas.microsoft.com/office/drawing/2014/main" id="{D59E878F-C13B-47FB-A4E9-3819C182690E}"/>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900+</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1" name="Rectangle 70">
            <a:extLst>
              <a:ext uri="{FF2B5EF4-FFF2-40B4-BE49-F238E27FC236}">
                <a16:creationId xmlns:a16="http://schemas.microsoft.com/office/drawing/2014/main" id="{5785EAE1-44EF-49E9-A5C5-7B9A05F6673F}"/>
              </a:ext>
            </a:extLst>
          </p:cNvPr>
          <p:cNvSpPr/>
          <p:nvPr/>
        </p:nvSpPr>
        <p:spPr>
          <a:xfrm>
            <a:off x="1402826" y="5696719"/>
            <a:ext cx="2509298" cy="307200"/>
          </a:xfrm>
          <a:prstGeom prst="rect">
            <a:avLst/>
          </a:prstGeom>
        </p:spPr>
        <p:txBody>
          <a:bodyPr wrap="square">
            <a:spAutoFit/>
          </a:bodyPr>
          <a:lstStyle/>
          <a:p>
            <a:pPr algn="ctr">
              <a:lnSpc>
                <a:spcPct val="130000"/>
              </a:lnSpc>
            </a:pPr>
            <a:r>
              <a:rPr lang="id-ID" sz="12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1200" i="1"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AF1CE15-AD48-4194-BE3C-F44EAB69F66A}"/>
              </a:ext>
            </a:extLst>
          </p:cNvPr>
          <p:cNvSpPr/>
          <p:nvPr/>
        </p:nvSpPr>
        <p:spPr>
          <a:xfrm>
            <a:off x="4841351" y="5696719"/>
            <a:ext cx="2509298" cy="307200"/>
          </a:xfrm>
          <a:prstGeom prst="rect">
            <a:avLst/>
          </a:prstGeom>
        </p:spPr>
        <p:txBody>
          <a:bodyPr wrap="square">
            <a:spAutoFit/>
          </a:bodyPr>
          <a:lstStyle/>
          <a:p>
            <a:pPr algn="ctr">
              <a:lnSpc>
                <a:spcPct val="130000"/>
              </a:lnSpc>
            </a:pPr>
            <a:r>
              <a:rPr lang="id-ID" sz="12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1200" i="1"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3" name="Rectangle 72">
            <a:extLst>
              <a:ext uri="{FF2B5EF4-FFF2-40B4-BE49-F238E27FC236}">
                <a16:creationId xmlns:a16="http://schemas.microsoft.com/office/drawing/2014/main" id="{18F22E69-1BF9-40C1-8426-E4573144B0DC}"/>
              </a:ext>
            </a:extLst>
          </p:cNvPr>
          <p:cNvSpPr/>
          <p:nvPr/>
        </p:nvSpPr>
        <p:spPr>
          <a:xfrm>
            <a:off x="8279876" y="5696719"/>
            <a:ext cx="2509298" cy="307200"/>
          </a:xfrm>
          <a:prstGeom prst="rect">
            <a:avLst/>
          </a:prstGeom>
        </p:spPr>
        <p:txBody>
          <a:bodyPr wrap="square">
            <a:spAutoFit/>
          </a:bodyPr>
          <a:lstStyle/>
          <a:p>
            <a:pPr algn="ctr">
              <a:lnSpc>
                <a:spcPct val="130000"/>
              </a:lnSpc>
            </a:pPr>
            <a:r>
              <a:rPr lang="id-ID" sz="12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1200" i="1"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8723449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53C0D9D4-2B07-495F-AB2E-DAB85E868600}"/>
              </a:ext>
            </a:extLst>
          </p:cNvPr>
          <p:cNvSpPr/>
          <p:nvPr/>
        </p:nvSpPr>
        <p:spPr>
          <a:xfrm>
            <a:off x="638629" y="573136"/>
            <a:ext cx="10914743" cy="5711728"/>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Chart 21">
            <a:extLst>
              <a:ext uri="{FF2B5EF4-FFF2-40B4-BE49-F238E27FC236}">
                <a16:creationId xmlns:a16="http://schemas.microsoft.com/office/drawing/2014/main" id="{1166286F-5A15-48F7-AC6D-F81C36646CF6}"/>
              </a:ext>
            </a:extLst>
          </p:cNvPr>
          <p:cNvGraphicFramePr/>
          <p:nvPr>
            <p:extLst>
              <p:ext uri="{D42A27DB-BD31-4B8C-83A1-F6EECF244321}">
                <p14:modId xmlns:p14="http://schemas.microsoft.com/office/powerpoint/2010/main" val="2771934320"/>
              </p:ext>
            </p:extLst>
          </p:nvPr>
        </p:nvGraphicFramePr>
        <p:xfrm>
          <a:off x="1297973" y="2728693"/>
          <a:ext cx="6856214" cy="3180640"/>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a:extLst>
              <a:ext uri="{FF2B5EF4-FFF2-40B4-BE49-F238E27FC236}">
                <a16:creationId xmlns:a16="http://schemas.microsoft.com/office/drawing/2014/main" id="{9C60DD54-99AB-4994-861C-DAB1A1FE1276}"/>
              </a:ext>
            </a:extLst>
          </p:cNvPr>
          <p:cNvSpPr/>
          <p:nvPr/>
        </p:nvSpPr>
        <p:spPr>
          <a:xfrm>
            <a:off x="1297973" y="1379048"/>
            <a:ext cx="6856214"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4" name="Rectangle 23">
            <a:extLst>
              <a:ext uri="{FF2B5EF4-FFF2-40B4-BE49-F238E27FC236}">
                <a16:creationId xmlns:a16="http://schemas.microsoft.com/office/drawing/2014/main" id="{AC6FDEAE-E5CB-4D91-8FDD-94BAB98D7A7B}"/>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Rectangle: Rounded Corners 26">
            <a:extLst>
              <a:ext uri="{FF2B5EF4-FFF2-40B4-BE49-F238E27FC236}">
                <a16:creationId xmlns:a16="http://schemas.microsoft.com/office/drawing/2014/main" id="{82B01EC8-0181-41D6-8448-646885BFEBC0}"/>
              </a:ext>
            </a:extLst>
          </p:cNvPr>
          <p:cNvSpPr/>
          <p:nvPr/>
        </p:nvSpPr>
        <p:spPr>
          <a:xfrm>
            <a:off x="8715166" y="573136"/>
            <a:ext cx="2838206" cy="5711728"/>
          </a:xfrm>
          <a:prstGeom prst="roundRect">
            <a:avLst>
              <a:gd name="adj" fmla="val 1303"/>
            </a:avLst>
          </a:prstGeom>
          <a:gradFill flip="none" rotWithShape="1">
            <a:gsLst>
              <a:gs pos="0">
                <a:schemeClr val="bg1">
                  <a:alpha val="0"/>
                </a:schemeClr>
              </a:gs>
              <a:gs pos="100000">
                <a:schemeClr val="bg1"/>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39287FC-3599-47CA-B7C1-040714968675}"/>
              </a:ext>
            </a:extLst>
          </p:cNvPr>
          <p:cNvGrpSpPr/>
          <p:nvPr/>
        </p:nvGrpSpPr>
        <p:grpSpPr>
          <a:xfrm>
            <a:off x="9060596" y="2785842"/>
            <a:ext cx="2203906" cy="1007193"/>
            <a:chOff x="4453533" y="865461"/>
            <a:chExt cx="2203906" cy="1007193"/>
          </a:xfrm>
        </p:grpSpPr>
        <p:sp>
          <p:nvSpPr>
            <p:cNvPr id="29" name="TextBox 28">
              <a:extLst>
                <a:ext uri="{FF2B5EF4-FFF2-40B4-BE49-F238E27FC236}">
                  <a16:creationId xmlns:a16="http://schemas.microsoft.com/office/drawing/2014/main" id="{23414007-1B40-44D2-9BBB-0F58255BC89F}"/>
                </a:ext>
              </a:extLst>
            </p:cNvPr>
            <p:cNvSpPr txBox="1"/>
            <p:nvPr/>
          </p:nvSpPr>
          <p:spPr>
            <a:xfrm>
              <a:off x="4453533" y="865461"/>
              <a:ext cx="2203906"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Premium </a:t>
              </a:r>
              <a:endParaRPr lang="id-ID" sz="2000" dirty="0">
                <a:solidFill>
                  <a:schemeClr val="tx1">
                    <a:lumMod val="75000"/>
                    <a:lumOff val="25000"/>
                  </a:schemeClr>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FA9543DF-010A-4E99-81D6-FECA24FD52E6}"/>
                </a:ext>
              </a:extLst>
            </p:cNvPr>
            <p:cNvSpPr/>
            <p:nvPr/>
          </p:nvSpPr>
          <p:spPr>
            <a:xfrm>
              <a:off x="4453533" y="1249535"/>
              <a:ext cx="2203906" cy="623119"/>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1" name="Group 30">
            <a:extLst>
              <a:ext uri="{FF2B5EF4-FFF2-40B4-BE49-F238E27FC236}">
                <a16:creationId xmlns:a16="http://schemas.microsoft.com/office/drawing/2014/main" id="{05CC2411-938E-4967-A25C-01DEAD38F3AA}"/>
              </a:ext>
            </a:extLst>
          </p:cNvPr>
          <p:cNvGrpSpPr/>
          <p:nvPr/>
        </p:nvGrpSpPr>
        <p:grpSpPr>
          <a:xfrm>
            <a:off x="9060596" y="4902139"/>
            <a:ext cx="2203906" cy="1007193"/>
            <a:chOff x="4453533" y="865461"/>
            <a:chExt cx="2203906" cy="1007193"/>
          </a:xfrm>
        </p:grpSpPr>
        <p:sp>
          <p:nvSpPr>
            <p:cNvPr id="32" name="TextBox 31">
              <a:extLst>
                <a:ext uri="{FF2B5EF4-FFF2-40B4-BE49-F238E27FC236}">
                  <a16:creationId xmlns:a16="http://schemas.microsoft.com/office/drawing/2014/main" id="{2D35A58A-3F14-4747-A412-039924D63F52}"/>
                </a:ext>
              </a:extLst>
            </p:cNvPr>
            <p:cNvSpPr txBox="1"/>
            <p:nvPr/>
          </p:nvSpPr>
          <p:spPr>
            <a:xfrm>
              <a:off x="4453533" y="865461"/>
              <a:ext cx="2203906"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Premium </a:t>
              </a:r>
              <a:endParaRPr lang="id-ID" sz="2000" dirty="0">
                <a:solidFill>
                  <a:schemeClr val="tx1">
                    <a:lumMod val="75000"/>
                    <a:lumOff val="25000"/>
                  </a:schemeClr>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B1E6847-38E3-439E-8E02-C2C08D1C837E}"/>
                </a:ext>
              </a:extLst>
            </p:cNvPr>
            <p:cNvSpPr/>
            <p:nvPr/>
          </p:nvSpPr>
          <p:spPr>
            <a:xfrm>
              <a:off x="4453533" y="1249535"/>
              <a:ext cx="2203906" cy="623119"/>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7" name="Group 36">
            <a:extLst>
              <a:ext uri="{FF2B5EF4-FFF2-40B4-BE49-F238E27FC236}">
                <a16:creationId xmlns:a16="http://schemas.microsoft.com/office/drawing/2014/main" id="{11B12678-0C20-42D7-A442-3F10540E00E3}"/>
              </a:ext>
            </a:extLst>
          </p:cNvPr>
          <p:cNvGrpSpPr/>
          <p:nvPr/>
        </p:nvGrpSpPr>
        <p:grpSpPr>
          <a:xfrm>
            <a:off x="9170631" y="4295056"/>
            <a:ext cx="423923" cy="423922"/>
            <a:chOff x="7879161" y="5376719"/>
            <a:chExt cx="300790" cy="300789"/>
          </a:xfrm>
          <a:solidFill>
            <a:schemeClr val="tx1">
              <a:lumMod val="65000"/>
              <a:lumOff val="35000"/>
            </a:schemeClr>
          </a:solidFill>
        </p:grpSpPr>
        <p:sp>
          <p:nvSpPr>
            <p:cNvPr id="38" name="Freeform 271">
              <a:extLst>
                <a:ext uri="{FF2B5EF4-FFF2-40B4-BE49-F238E27FC236}">
                  <a16:creationId xmlns:a16="http://schemas.microsoft.com/office/drawing/2014/main" id="{EC370606-4D49-4F83-932A-A955AC374F91}"/>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72">
              <a:extLst>
                <a:ext uri="{FF2B5EF4-FFF2-40B4-BE49-F238E27FC236}">
                  <a16:creationId xmlns:a16="http://schemas.microsoft.com/office/drawing/2014/main" id="{89497B51-209E-4EB1-8E6D-2D9F20EE6544}"/>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3">
              <a:extLst>
                <a:ext uri="{FF2B5EF4-FFF2-40B4-BE49-F238E27FC236}">
                  <a16:creationId xmlns:a16="http://schemas.microsoft.com/office/drawing/2014/main" id="{F072F963-0413-47A7-9099-EAB1878F4499}"/>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74">
              <a:extLst>
                <a:ext uri="{FF2B5EF4-FFF2-40B4-BE49-F238E27FC236}">
                  <a16:creationId xmlns:a16="http://schemas.microsoft.com/office/drawing/2014/main" id="{F6DE3B89-F6B7-4CFB-A888-095DAB29BC5A}"/>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5">
              <a:extLst>
                <a:ext uri="{FF2B5EF4-FFF2-40B4-BE49-F238E27FC236}">
                  <a16:creationId xmlns:a16="http://schemas.microsoft.com/office/drawing/2014/main" id="{AC2BBD2B-0369-4F75-9F08-2485070A49BF}"/>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76">
              <a:extLst>
                <a:ext uri="{FF2B5EF4-FFF2-40B4-BE49-F238E27FC236}">
                  <a16:creationId xmlns:a16="http://schemas.microsoft.com/office/drawing/2014/main" id="{B9E61C24-7261-4BCB-9156-EDB5C2184A9C}"/>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77">
              <a:extLst>
                <a:ext uri="{FF2B5EF4-FFF2-40B4-BE49-F238E27FC236}">
                  <a16:creationId xmlns:a16="http://schemas.microsoft.com/office/drawing/2014/main" id="{82781785-61AE-4BD1-9FD1-15310EC10A32}"/>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8">
              <a:extLst>
                <a:ext uri="{FF2B5EF4-FFF2-40B4-BE49-F238E27FC236}">
                  <a16:creationId xmlns:a16="http://schemas.microsoft.com/office/drawing/2014/main" id="{588E3D13-F9E3-43E1-9821-600B209BDC1C}"/>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79">
              <a:extLst>
                <a:ext uri="{FF2B5EF4-FFF2-40B4-BE49-F238E27FC236}">
                  <a16:creationId xmlns:a16="http://schemas.microsoft.com/office/drawing/2014/main" id="{79D80578-6469-4374-A8B6-203A85F2E729}"/>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a:extLst>
              <a:ext uri="{FF2B5EF4-FFF2-40B4-BE49-F238E27FC236}">
                <a16:creationId xmlns:a16="http://schemas.microsoft.com/office/drawing/2014/main" id="{E8A26844-97A8-46DA-98C1-081000F7B23F}"/>
              </a:ext>
            </a:extLst>
          </p:cNvPr>
          <p:cNvGrpSpPr/>
          <p:nvPr/>
        </p:nvGrpSpPr>
        <p:grpSpPr>
          <a:xfrm>
            <a:off x="9170631" y="2178759"/>
            <a:ext cx="423923" cy="423923"/>
            <a:chOff x="7879161" y="3037669"/>
            <a:chExt cx="300790" cy="300790"/>
          </a:xfrm>
          <a:solidFill>
            <a:schemeClr val="tx1">
              <a:lumMod val="65000"/>
              <a:lumOff val="35000"/>
            </a:schemeClr>
          </a:solidFill>
        </p:grpSpPr>
        <p:sp>
          <p:nvSpPr>
            <p:cNvPr id="48" name="Freeform 302">
              <a:extLst>
                <a:ext uri="{FF2B5EF4-FFF2-40B4-BE49-F238E27FC236}">
                  <a16:creationId xmlns:a16="http://schemas.microsoft.com/office/drawing/2014/main" id="{D544BBB6-0D01-43E9-B508-2AAD17D11F7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03">
              <a:extLst>
                <a:ext uri="{FF2B5EF4-FFF2-40B4-BE49-F238E27FC236}">
                  <a16:creationId xmlns:a16="http://schemas.microsoft.com/office/drawing/2014/main" id="{FF038092-FCC9-4666-A8BD-BE803B8BE6B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4">
              <a:extLst>
                <a:ext uri="{FF2B5EF4-FFF2-40B4-BE49-F238E27FC236}">
                  <a16:creationId xmlns:a16="http://schemas.microsoft.com/office/drawing/2014/main" id="{97B2ACA3-CE43-4AD1-8015-5C86B337711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5">
              <a:extLst>
                <a:ext uri="{FF2B5EF4-FFF2-40B4-BE49-F238E27FC236}">
                  <a16:creationId xmlns:a16="http://schemas.microsoft.com/office/drawing/2014/main" id="{59644067-FC0B-47F8-A609-E5A230CA4E1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6">
              <a:extLst>
                <a:ext uri="{FF2B5EF4-FFF2-40B4-BE49-F238E27FC236}">
                  <a16:creationId xmlns:a16="http://schemas.microsoft.com/office/drawing/2014/main" id="{4FF1E39C-147B-4D3E-8810-AFC3AE77263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7">
              <a:extLst>
                <a:ext uri="{FF2B5EF4-FFF2-40B4-BE49-F238E27FC236}">
                  <a16:creationId xmlns:a16="http://schemas.microsoft.com/office/drawing/2014/main" id="{D93E2D20-0EA4-4C3F-B69B-034789A88F5E}"/>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8">
              <a:extLst>
                <a:ext uri="{FF2B5EF4-FFF2-40B4-BE49-F238E27FC236}">
                  <a16:creationId xmlns:a16="http://schemas.microsoft.com/office/drawing/2014/main" id="{ED8A7E1A-DA27-452C-B3A0-B8682F4F5C9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9">
              <a:extLst>
                <a:ext uri="{FF2B5EF4-FFF2-40B4-BE49-F238E27FC236}">
                  <a16:creationId xmlns:a16="http://schemas.microsoft.com/office/drawing/2014/main" id="{BA213337-3D50-445F-AF6B-5845DE56CFF1}"/>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0">
              <a:extLst>
                <a:ext uri="{FF2B5EF4-FFF2-40B4-BE49-F238E27FC236}">
                  <a16:creationId xmlns:a16="http://schemas.microsoft.com/office/drawing/2014/main" id="{2984FE25-DF6E-4170-8FFF-E76E247E016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31528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14:bounceEnd="67000">
                                          <p:cBhvr additive="base">
                                            <p:cTn id="7"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14:bounceEnd="67000">
                                          <p:cBhvr additive="base">
                                            <p:cTn id="11"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F7C2267-6BCB-4606-9312-D462BE2118BD}"/>
              </a:ext>
            </a:extLst>
          </p:cNvPr>
          <p:cNvGraphicFramePr/>
          <p:nvPr>
            <p:extLst>
              <p:ext uri="{D42A27DB-BD31-4B8C-83A1-F6EECF244321}">
                <p14:modId xmlns:p14="http://schemas.microsoft.com/office/powerpoint/2010/main" val="2227009051"/>
              </p:ext>
            </p:extLst>
          </p:nvPr>
        </p:nvGraphicFramePr>
        <p:xfrm>
          <a:off x="1297972" y="2625986"/>
          <a:ext cx="4512803" cy="247028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A8C456FB-4D85-4A37-98D8-F556B7532AA6}"/>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double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FB65BFE6-0D11-4952-9852-D042F9D9C76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aphicFrame>
        <p:nvGraphicFramePr>
          <p:cNvPr id="6" name="Chart 5">
            <a:extLst>
              <a:ext uri="{FF2B5EF4-FFF2-40B4-BE49-F238E27FC236}">
                <a16:creationId xmlns:a16="http://schemas.microsoft.com/office/drawing/2014/main" id="{E119A0B3-1BE1-4A94-A36C-FBD3E2E3D090}"/>
              </a:ext>
            </a:extLst>
          </p:cNvPr>
          <p:cNvGraphicFramePr/>
          <p:nvPr>
            <p:extLst>
              <p:ext uri="{D42A27DB-BD31-4B8C-83A1-F6EECF244321}">
                <p14:modId xmlns:p14="http://schemas.microsoft.com/office/powerpoint/2010/main" val="1616231271"/>
              </p:ext>
            </p:extLst>
          </p:nvPr>
        </p:nvGraphicFramePr>
        <p:xfrm>
          <a:off x="6381227" y="2625986"/>
          <a:ext cx="4512803" cy="2470281"/>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Rounded Corners 15">
            <a:extLst>
              <a:ext uri="{FF2B5EF4-FFF2-40B4-BE49-F238E27FC236}">
                <a16:creationId xmlns:a16="http://schemas.microsoft.com/office/drawing/2014/main" id="{D4905575-FA64-4650-A276-F19E1EE7B25F}"/>
              </a:ext>
            </a:extLst>
          </p:cNvPr>
          <p:cNvSpPr/>
          <p:nvPr/>
        </p:nvSpPr>
        <p:spPr>
          <a:xfrm>
            <a:off x="1393746" y="5233379"/>
            <a:ext cx="4321254" cy="1036009"/>
          </a:xfrm>
          <a:prstGeom prst="roundRect">
            <a:avLst>
              <a:gd name="adj" fmla="val 1690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9" name="Group 8">
            <a:extLst>
              <a:ext uri="{FF2B5EF4-FFF2-40B4-BE49-F238E27FC236}">
                <a16:creationId xmlns:a16="http://schemas.microsoft.com/office/drawing/2014/main" id="{283010FD-1805-4AD6-8FC8-63CC3FC4E443}"/>
              </a:ext>
            </a:extLst>
          </p:cNvPr>
          <p:cNvGrpSpPr/>
          <p:nvPr/>
        </p:nvGrpSpPr>
        <p:grpSpPr>
          <a:xfrm>
            <a:off x="1646193" y="5374863"/>
            <a:ext cx="1795356" cy="730352"/>
            <a:chOff x="236644" y="5080761"/>
            <a:chExt cx="1795356" cy="730352"/>
          </a:xfrm>
        </p:grpSpPr>
        <p:sp>
          <p:nvSpPr>
            <p:cNvPr id="10" name="TextBox 9">
              <a:extLst>
                <a:ext uri="{FF2B5EF4-FFF2-40B4-BE49-F238E27FC236}">
                  <a16:creationId xmlns:a16="http://schemas.microsoft.com/office/drawing/2014/main" id="{EF1097E2-C81B-4AC8-B2F9-3579DA68F795}"/>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110.000</a:t>
              </a:r>
            </a:p>
          </p:txBody>
        </p:sp>
        <p:sp>
          <p:nvSpPr>
            <p:cNvPr id="11" name="TextBox 10">
              <a:extLst>
                <a:ext uri="{FF2B5EF4-FFF2-40B4-BE49-F238E27FC236}">
                  <a16:creationId xmlns:a16="http://schemas.microsoft.com/office/drawing/2014/main" id="{79A5CB32-91FC-465F-A536-A8485838F61E}"/>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12" name="Group 11">
            <a:extLst>
              <a:ext uri="{FF2B5EF4-FFF2-40B4-BE49-F238E27FC236}">
                <a16:creationId xmlns:a16="http://schemas.microsoft.com/office/drawing/2014/main" id="{42F7B07E-3316-40E6-AD27-D7B9AACF5190}"/>
              </a:ext>
            </a:extLst>
          </p:cNvPr>
          <p:cNvGrpSpPr/>
          <p:nvPr/>
        </p:nvGrpSpPr>
        <p:grpSpPr>
          <a:xfrm>
            <a:off x="3667197" y="5374863"/>
            <a:ext cx="1795356" cy="730352"/>
            <a:chOff x="1247" y="5080761"/>
            <a:chExt cx="1795356" cy="730352"/>
          </a:xfrm>
        </p:grpSpPr>
        <p:sp>
          <p:nvSpPr>
            <p:cNvPr id="13" name="TextBox 12">
              <a:extLst>
                <a:ext uri="{FF2B5EF4-FFF2-40B4-BE49-F238E27FC236}">
                  <a16:creationId xmlns:a16="http://schemas.microsoft.com/office/drawing/2014/main" id="{B7D7F634-FB7B-4B36-9B21-64EAFD8704DE}"/>
                </a:ext>
              </a:extLst>
            </p:cNvPr>
            <p:cNvSpPr txBox="1"/>
            <p:nvPr/>
          </p:nvSpPr>
          <p:spPr>
            <a:xfrm>
              <a:off x="1247"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275.000</a:t>
              </a:r>
            </a:p>
          </p:txBody>
        </p:sp>
        <p:sp>
          <p:nvSpPr>
            <p:cNvPr id="14" name="TextBox 13">
              <a:extLst>
                <a:ext uri="{FF2B5EF4-FFF2-40B4-BE49-F238E27FC236}">
                  <a16:creationId xmlns:a16="http://schemas.microsoft.com/office/drawing/2014/main" id="{5FE36955-E645-4CE3-A8F5-792EBE0023DC}"/>
                </a:ext>
              </a:extLst>
            </p:cNvPr>
            <p:cNvSpPr txBox="1"/>
            <p:nvPr/>
          </p:nvSpPr>
          <p:spPr>
            <a:xfrm>
              <a:off x="236643"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sp>
        <p:nvSpPr>
          <p:cNvPr id="18" name="Rectangle: Rounded Corners 17">
            <a:extLst>
              <a:ext uri="{FF2B5EF4-FFF2-40B4-BE49-F238E27FC236}">
                <a16:creationId xmlns:a16="http://schemas.microsoft.com/office/drawing/2014/main" id="{1648856B-2660-4599-A5EA-3625AD4B36EA}"/>
              </a:ext>
            </a:extLst>
          </p:cNvPr>
          <p:cNvSpPr/>
          <p:nvPr/>
        </p:nvSpPr>
        <p:spPr>
          <a:xfrm>
            <a:off x="6477001" y="5233379"/>
            <a:ext cx="4321254" cy="1036009"/>
          </a:xfrm>
          <a:prstGeom prst="roundRect">
            <a:avLst>
              <a:gd name="adj" fmla="val 1690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0" name="Group 19">
            <a:extLst>
              <a:ext uri="{FF2B5EF4-FFF2-40B4-BE49-F238E27FC236}">
                <a16:creationId xmlns:a16="http://schemas.microsoft.com/office/drawing/2014/main" id="{EE2FC638-59D9-4C92-B236-491FA1188F2B}"/>
              </a:ext>
            </a:extLst>
          </p:cNvPr>
          <p:cNvGrpSpPr/>
          <p:nvPr/>
        </p:nvGrpSpPr>
        <p:grpSpPr>
          <a:xfrm>
            <a:off x="6729448" y="5374863"/>
            <a:ext cx="1795356" cy="730352"/>
            <a:chOff x="236644" y="5080761"/>
            <a:chExt cx="1795356" cy="730352"/>
          </a:xfrm>
        </p:grpSpPr>
        <p:sp>
          <p:nvSpPr>
            <p:cNvPr id="24" name="TextBox 23">
              <a:extLst>
                <a:ext uri="{FF2B5EF4-FFF2-40B4-BE49-F238E27FC236}">
                  <a16:creationId xmlns:a16="http://schemas.microsoft.com/office/drawing/2014/main" id="{35C29012-26BA-470F-ABA1-F7B69E63D7CD}"/>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110.000</a:t>
              </a:r>
            </a:p>
          </p:txBody>
        </p:sp>
        <p:sp>
          <p:nvSpPr>
            <p:cNvPr id="25" name="TextBox 24">
              <a:extLst>
                <a:ext uri="{FF2B5EF4-FFF2-40B4-BE49-F238E27FC236}">
                  <a16:creationId xmlns:a16="http://schemas.microsoft.com/office/drawing/2014/main" id="{5DDDC992-58F6-475F-BA4B-D76509EBAD0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21" name="Group 20">
            <a:extLst>
              <a:ext uri="{FF2B5EF4-FFF2-40B4-BE49-F238E27FC236}">
                <a16:creationId xmlns:a16="http://schemas.microsoft.com/office/drawing/2014/main" id="{CC6ECA20-4A36-4304-8950-E29FE843BD0A}"/>
              </a:ext>
            </a:extLst>
          </p:cNvPr>
          <p:cNvGrpSpPr/>
          <p:nvPr/>
        </p:nvGrpSpPr>
        <p:grpSpPr>
          <a:xfrm>
            <a:off x="8750452" y="5374863"/>
            <a:ext cx="1795356" cy="730352"/>
            <a:chOff x="1247" y="5080761"/>
            <a:chExt cx="1795356" cy="730352"/>
          </a:xfrm>
        </p:grpSpPr>
        <p:sp>
          <p:nvSpPr>
            <p:cNvPr id="22" name="TextBox 21">
              <a:extLst>
                <a:ext uri="{FF2B5EF4-FFF2-40B4-BE49-F238E27FC236}">
                  <a16:creationId xmlns:a16="http://schemas.microsoft.com/office/drawing/2014/main" id="{D186CF18-F0EB-4CE2-A2AE-DA15AD44485A}"/>
                </a:ext>
              </a:extLst>
            </p:cNvPr>
            <p:cNvSpPr txBox="1"/>
            <p:nvPr/>
          </p:nvSpPr>
          <p:spPr>
            <a:xfrm>
              <a:off x="1247"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275.000</a:t>
              </a:r>
            </a:p>
          </p:txBody>
        </p:sp>
        <p:sp>
          <p:nvSpPr>
            <p:cNvPr id="23" name="TextBox 22">
              <a:extLst>
                <a:ext uri="{FF2B5EF4-FFF2-40B4-BE49-F238E27FC236}">
                  <a16:creationId xmlns:a16="http://schemas.microsoft.com/office/drawing/2014/main" id="{791BF64A-901A-41B3-A7AB-AEB8E9D13744}"/>
                </a:ext>
              </a:extLst>
            </p:cNvPr>
            <p:cNvSpPr txBox="1"/>
            <p:nvPr/>
          </p:nvSpPr>
          <p:spPr>
            <a:xfrm>
              <a:off x="236643"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spTree>
    <p:extLst>
      <p:ext uri="{BB962C8B-B14F-4D97-AF65-F5344CB8AC3E}">
        <p14:creationId xmlns:p14="http://schemas.microsoft.com/office/powerpoint/2010/main" val="3010055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Shape 46">
            <a:extLst>
              <a:ext uri="{FF2B5EF4-FFF2-40B4-BE49-F238E27FC236}">
                <a16:creationId xmlns:a16="http://schemas.microsoft.com/office/drawing/2014/main" id="{1194458D-1A58-4CEC-A778-E75DBBAAF1B9}"/>
              </a:ext>
            </a:extLst>
          </p:cNvPr>
          <p:cNvSpPr/>
          <p:nvPr/>
        </p:nvSpPr>
        <p:spPr>
          <a:xfrm rot="20693314">
            <a:off x="8738455" y="-2387359"/>
            <a:ext cx="6060571" cy="5991885"/>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a:p>
        </p:txBody>
      </p:sp>
      <p:graphicFrame>
        <p:nvGraphicFramePr>
          <p:cNvPr id="4" name="Chart 3">
            <a:extLst>
              <a:ext uri="{FF2B5EF4-FFF2-40B4-BE49-F238E27FC236}">
                <a16:creationId xmlns:a16="http://schemas.microsoft.com/office/drawing/2014/main" id="{9C2D350D-3CC5-4F99-A545-AB67C4053C99}"/>
              </a:ext>
            </a:extLst>
          </p:cNvPr>
          <p:cNvGraphicFramePr/>
          <p:nvPr>
            <p:extLst>
              <p:ext uri="{D42A27DB-BD31-4B8C-83A1-F6EECF244321}">
                <p14:modId xmlns:p14="http://schemas.microsoft.com/office/powerpoint/2010/main" val="1560552951"/>
              </p:ext>
            </p:extLst>
          </p:nvPr>
        </p:nvGraphicFramePr>
        <p:xfrm>
          <a:off x="1297972" y="2455758"/>
          <a:ext cx="4798028" cy="3626959"/>
        </p:xfrm>
        <a:graphic>
          <a:graphicData uri="http://schemas.openxmlformats.org/drawingml/2006/chart">
            <c:chart xmlns:c="http://schemas.openxmlformats.org/drawingml/2006/chart" xmlns:r="http://schemas.openxmlformats.org/officeDocument/2006/relationships" r:id="rId2"/>
          </a:graphicData>
        </a:graphic>
      </p:graphicFrame>
      <p:sp>
        <p:nvSpPr>
          <p:cNvPr id="24" name="Rectangle 23">
            <a:extLst>
              <a:ext uri="{FF2B5EF4-FFF2-40B4-BE49-F238E27FC236}">
                <a16:creationId xmlns:a16="http://schemas.microsoft.com/office/drawing/2014/main" id="{FE49FCBC-E163-43E7-B192-0DF2318FA302}"/>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5" name="Rectangle 24">
            <a:extLst>
              <a:ext uri="{FF2B5EF4-FFF2-40B4-BE49-F238E27FC236}">
                <a16:creationId xmlns:a16="http://schemas.microsoft.com/office/drawing/2014/main" id="{66CFAFC7-F3DD-48C7-99CE-E2158C99E14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25">
            <a:extLst>
              <a:ext uri="{FF2B5EF4-FFF2-40B4-BE49-F238E27FC236}">
                <a16:creationId xmlns:a16="http://schemas.microsoft.com/office/drawing/2014/main" id="{2CCFFEA4-02A3-4761-A78B-830715D64417}"/>
              </a:ext>
            </a:extLst>
          </p:cNvPr>
          <p:cNvSpPr/>
          <p:nvPr/>
        </p:nvSpPr>
        <p:spPr>
          <a:xfrm>
            <a:off x="7143688" y="2830545"/>
            <a:ext cx="3889878"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27" name="Rectangle 26">
            <a:extLst>
              <a:ext uri="{FF2B5EF4-FFF2-40B4-BE49-F238E27FC236}">
                <a16:creationId xmlns:a16="http://schemas.microsoft.com/office/drawing/2014/main" id="{FFF54C22-F3E0-4B2D-95B9-0D162D5E31A2}"/>
              </a:ext>
            </a:extLst>
          </p:cNvPr>
          <p:cNvSpPr/>
          <p:nvPr/>
        </p:nvSpPr>
        <p:spPr>
          <a:xfrm>
            <a:off x="7143688" y="3713391"/>
            <a:ext cx="3889878"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grpSp>
        <p:nvGrpSpPr>
          <p:cNvPr id="28" name="Group 27">
            <a:extLst>
              <a:ext uri="{FF2B5EF4-FFF2-40B4-BE49-F238E27FC236}">
                <a16:creationId xmlns:a16="http://schemas.microsoft.com/office/drawing/2014/main" id="{30324A1C-6E9F-4125-8857-A1A41C8F1FDE}"/>
              </a:ext>
            </a:extLst>
          </p:cNvPr>
          <p:cNvGrpSpPr/>
          <p:nvPr/>
        </p:nvGrpSpPr>
        <p:grpSpPr>
          <a:xfrm>
            <a:off x="6628074" y="3891365"/>
            <a:ext cx="386445" cy="386446"/>
            <a:chOff x="7879161" y="4206560"/>
            <a:chExt cx="300789" cy="300790"/>
          </a:xfrm>
          <a:solidFill>
            <a:schemeClr val="tx1">
              <a:lumMod val="50000"/>
              <a:lumOff val="50000"/>
            </a:schemeClr>
          </a:solidFill>
        </p:grpSpPr>
        <p:sp>
          <p:nvSpPr>
            <p:cNvPr id="29" name="Freeform 285">
              <a:extLst>
                <a:ext uri="{FF2B5EF4-FFF2-40B4-BE49-F238E27FC236}">
                  <a16:creationId xmlns:a16="http://schemas.microsoft.com/office/drawing/2014/main" id="{69E689EE-AE27-430B-BBD6-A7101AC13C8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6">
              <a:extLst>
                <a:ext uri="{FF2B5EF4-FFF2-40B4-BE49-F238E27FC236}">
                  <a16:creationId xmlns:a16="http://schemas.microsoft.com/office/drawing/2014/main" id="{1FF03357-88FE-419B-8FDC-A10CEB3C346A}"/>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7">
              <a:extLst>
                <a:ext uri="{FF2B5EF4-FFF2-40B4-BE49-F238E27FC236}">
                  <a16:creationId xmlns:a16="http://schemas.microsoft.com/office/drawing/2014/main" id="{B825B25C-6064-42C0-9671-CD80C18902F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88">
              <a:extLst>
                <a:ext uri="{FF2B5EF4-FFF2-40B4-BE49-F238E27FC236}">
                  <a16:creationId xmlns:a16="http://schemas.microsoft.com/office/drawing/2014/main" id="{D0F9B54E-D15D-4359-B0A6-E5CADEAC4D49}"/>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9">
              <a:extLst>
                <a:ext uri="{FF2B5EF4-FFF2-40B4-BE49-F238E27FC236}">
                  <a16:creationId xmlns:a16="http://schemas.microsoft.com/office/drawing/2014/main" id="{6B302387-78F2-4A24-A028-46AF10C8F12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a:extLst>
              <a:ext uri="{FF2B5EF4-FFF2-40B4-BE49-F238E27FC236}">
                <a16:creationId xmlns:a16="http://schemas.microsoft.com/office/drawing/2014/main" id="{2ED61335-0837-4628-B7A4-84A5107EFDBA}"/>
              </a:ext>
            </a:extLst>
          </p:cNvPr>
          <p:cNvGrpSpPr/>
          <p:nvPr/>
        </p:nvGrpSpPr>
        <p:grpSpPr>
          <a:xfrm>
            <a:off x="6628073" y="3008519"/>
            <a:ext cx="386446" cy="386446"/>
            <a:chOff x="7879161" y="3037669"/>
            <a:chExt cx="300790" cy="300790"/>
          </a:xfrm>
          <a:solidFill>
            <a:schemeClr val="tx1">
              <a:lumMod val="50000"/>
              <a:lumOff val="50000"/>
            </a:schemeClr>
          </a:solidFill>
        </p:grpSpPr>
        <p:sp>
          <p:nvSpPr>
            <p:cNvPr id="35" name="Freeform 302">
              <a:extLst>
                <a:ext uri="{FF2B5EF4-FFF2-40B4-BE49-F238E27FC236}">
                  <a16:creationId xmlns:a16="http://schemas.microsoft.com/office/drawing/2014/main" id="{E4BA3039-E36F-4960-820B-8894FB454097}"/>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a:extLst>
                <a:ext uri="{FF2B5EF4-FFF2-40B4-BE49-F238E27FC236}">
                  <a16:creationId xmlns:a16="http://schemas.microsoft.com/office/drawing/2014/main" id="{F7141A56-5BEA-4CDC-ABC2-04A2A20FF5F1}"/>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a:extLst>
                <a:ext uri="{FF2B5EF4-FFF2-40B4-BE49-F238E27FC236}">
                  <a16:creationId xmlns:a16="http://schemas.microsoft.com/office/drawing/2014/main" id="{A151AE1E-C6F0-4A77-95F5-2BF588FB3BA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a:extLst>
                <a:ext uri="{FF2B5EF4-FFF2-40B4-BE49-F238E27FC236}">
                  <a16:creationId xmlns:a16="http://schemas.microsoft.com/office/drawing/2014/main" id="{F1DF7D58-4E22-47C7-9067-A7612BCE3D1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a:extLst>
                <a:ext uri="{FF2B5EF4-FFF2-40B4-BE49-F238E27FC236}">
                  <a16:creationId xmlns:a16="http://schemas.microsoft.com/office/drawing/2014/main" id="{A3587A35-376B-4B3B-9214-3CB64870A21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a:extLst>
                <a:ext uri="{FF2B5EF4-FFF2-40B4-BE49-F238E27FC236}">
                  <a16:creationId xmlns:a16="http://schemas.microsoft.com/office/drawing/2014/main" id="{3C32A413-71A4-48DE-BE5F-B3CE2B90E18D}"/>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a:extLst>
                <a:ext uri="{FF2B5EF4-FFF2-40B4-BE49-F238E27FC236}">
                  <a16:creationId xmlns:a16="http://schemas.microsoft.com/office/drawing/2014/main" id="{AF6DC6C5-A90F-4466-B508-ACEF5609268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a:extLst>
                <a:ext uri="{FF2B5EF4-FFF2-40B4-BE49-F238E27FC236}">
                  <a16:creationId xmlns:a16="http://schemas.microsoft.com/office/drawing/2014/main" id="{55CFC50D-5404-47F5-B23E-6ABDFD25A468}"/>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a:extLst>
                <a:ext uri="{FF2B5EF4-FFF2-40B4-BE49-F238E27FC236}">
                  <a16:creationId xmlns:a16="http://schemas.microsoft.com/office/drawing/2014/main" id="{32E31A9D-D19E-4987-BE9A-3401A75351AB}"/>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a:extLst>
              <a:ext uri="{FF2B5EF4-FFF2-40B4-BE49-F238E27FC236}">
                <a16:creationId xmlns:a16="http://schemas.microsoft.com/office/drawing/2014/main" id="{2C553E86-D610-4D09-B719-DBB368EA8897}"/>
              </a:ext>
            </a:extLst>
          </p:cNvPr>
          <p:cNvCxnSpPr>
            <a:cxnSpLocks/>
          </p:cNvCxnSpPr>
          <p:nvPr/>
        </p:nvCxnSpPr>
        <p:spPr>
          <a:xfrm>
            <a:off x="6594776" y="4764007"/>
            <a:ext cx="430221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8183899-85F8-4D78-84DA-9E9876626B36}"/>
              </a:ext>
            </a:extLst>
          </p:cNvPr>
          <p:cNvSpPr txBox="1"/>
          <p:nvPr/>
        </p:nvSpPr>
        <p:spPr>
          <a:xfrm>
            <a:off x="6628073" y="4959084"/>
            <a:ext cx="4514017"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spTree>
    <p:extLst>
      <p:ext uri="{BB962C8B-B14F-4D97-AF65-F5344CB8AC3E}">
        <p14:creationId xmlns:p14="http://schemas.microsoft.com/office/powerpoint/2010/main" val="296431306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14:bounceEnd="67000">
                                          <p:cBhvr additive="base">
                                            <p:cTn id="11"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cBhvr additive="base">
                                            <p:cTn id="7" dur="750" fill="hold"/>
                                            <p:tgtEl>
                                              <p:spTgt spid="24"/>
                                            </p:tgtEl>
                                            <p:attrNameLst>
                                              <p:attrName>ppt_x</p:attrName>
                                            </p:attrNameLst>
                                          </p:cBhvr>
                                          <p:tavLst>
                                            <p:tav tm="0">
                                              <p:val>
                                                <p:strVal val="#ppt_x"/>
                                              </p:val>
                                            </p:tav>
                                            <p:tav tm="100000">
                                              <p:val>
                                                <p:strVal val="#ppt_x"/>
                                              </p:val>
                                            </p:tav>
                                          </p:tavLst>
                                        </p:anim>
                                        <p:anim calcmode="lin" valueType="num">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750" fill="hold"/>
                                            <p:tgtEl>
                                              <p:spTgt spid="25"/>
                                            </p:tgtEl>
                                            <p:attrNameLst>
                                              <p:attrName>ppt_x</p:attrName>
                                            </p:attrNameLst>
                                          </p:cBhvr>
                                          <p:tavLst>
                                            <p:tav tm="0">
                                              <p:val>
                                                <p:strVal val="#ppt_x"/>
                                              </p:val>
                                            </p:tav>
                                            <p:tav tm="100000">
                                              <p:val>
                                                <p:strVal val="#ppt_x"/>
                                              </p:val>
                                            </p:tav>
                                          </p:tavLst>
                                        </p:anim>
                                        <p:anim calcmode="lin" valueType="num">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27">
            <a:extLst>
              <a:ext uri="{FF2B5EF4-FFF2-40B4-BE49-F238E27FC236}">
                <a16:creationId xmlns:a16="http://schemas.microsoft.com/office/drawing/2014/main" id="{EEFB4135-AA55-4158-B391-226F58E04EAE}"/>
              </a:ext>
            </a:extLst>
          </p:cNvPr>
          <p:cNvSpPr/>
          <p:nvPr/>
        </p:nvSpPr>
        <p:spPr>
          <a:xfrm>
            <a:off x="6602435" y="1412847"/>
            <a:ext cx="4032314" cy="403230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aphicFrame>
        <p:nvGraphicFramePr>
          <p:cNvPr id="2" name="Chart 1">
            <a:extLst>
              <a:ext uri="{FF2B5EF4-FFF2-40B4-BE49-F238E27FC236}">
                <a16:creationId xmlns:a16="http://schemas.microsoft.com/office/drawing/2014/main" id="{C1EAC656-716D-45D8-98E6-E11C0A21A4B1}"/>
              </a:ext>
            </a:extLst>
          </p:cNvPr>
          <p:cNvGraphicFramePr/>
          <p:nvPr>
            <p:extLst>
              <p:ext uri="{D42A27DB-BD31-4B8C-83A1-F6EECF244321}">
                <p14:modId xmlns:p14="http://schemas.microsoft.com/office/powerpoint/2010/main" val="3365603322"/>
              </p:ext>
            </p:extLst>
          </p:nvPr>
        </p:nvGraphicFramePr>
        <p:xfrm>
          <a:off x="6602433" y="1460281"/>
          <a:ext cx="4032316" cy="3937436"/>
        </p:xfrm>
        <a:graphic>
          <a:graphicData uri="http://schemas.openxmlformats.org/drawingml/2006/chart">
            <c:chart xmlns:c="http://schemas.openxmlformats.org/drawingml/2006/chart" xmlns:r="http://schemas.openxmlformats.org/officeDocument/2006/relationships" r:id="rId2"/>
          </a:graphicData>
        </a:graphic>
      </p:graphicFrame>
      <p:grpSp>
        <p:nvGrpSpPr>
          <p:cNvPr id="29" name="Group 28">
            <a:extLst>
              <a:ext uri="{FF2B5EF4-FFF2-40B4-BE49-F238E27FC236}">
                <a16:creationId xmlns:a16="http://schemas.microsoft.com/office/drawing/2014/main" id="{C615E121-0FFA-4B92-97E8-01330EE05BF2}"/>
              </a:ext>
            </a:extLst>
          </p:cNvPr>
          <p:cNvGrpSpPr/>
          <p:nvPr/>
        </p:nvGrpSpPr>
        <p:grpSpPr>
          <a:xfrm>
            <a:off x="7793725" y="2604134"/>
            <a:ext cx="1649732" cy="1649730"/>
            <a:chOff x="7446388" y="2337847"/>
            <a:chExt cx="2182308" cy="2182306"/>
          </a:xfrm>
        </p:grpSpPr>
        <p:sp>
          <p:nvSpPr>
            <p:cNvPr id="3" name="Oval 2">
              <a:extLst>
                <a:ext uri="{FF2B5EF4-FFF2-40B4-BE49-F238E27FC236}">
                  <a16:creationId xmlns:a16="http://schemas.microsoft.com/office/drawing/2014/main" id="{75621483-9D1C-48E6-AAD0-35FCA50D4E8F}"/>
                </a:ext>
              </a:extLst>
            </p:cNvPr>
            <p:cNvSpPr/>
            <p:nvPr/>
          </p:nvSpPr>
          <p:spPr>
            <a:xfrm>
              <a:off x="7446388" y="2337847"/>
              <a:ext cx="2182308" cy="218230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 name="Group 3">
              <a:extLst>
                <a:ext uri="{FF2B5EF4-FFF2-40B4-BE49-F238E27FC236}">
                  <a16:creationId xmlns:a16="http://schemas.microsoft.com/office/drawing/2014/main" id="{C2D7CB96-0549-464B-8DA5-CFA0858F0F83}"/>
                </a:ext>
              </a:extLst>
            </p:cNvPr>
            <p:cNvGrpSpPr/>
            <p:nvPr/>
          </p:nvGrpSpPr>
          <p:grpSpPr>
            <a:xfrm>
              <a:off x="8083722" y="2977095"/>
              <a:ext cx="907640" cy="903811"/>
              <a:chOff x="5559148" y="3622749"/>
              <a:chExt cx="300789" cy="299520"/>
            </a:xfrm>
            <a:solidFill>
              <a:schemeClr val="bg1"/>
            </a:solidFill>
          </p:grpSpPr>
          <p:sp>
            <p:nvSpPr>
              <p:cNvPr id="5" name="Freeform 444">
                <a:extLst>
                  <a:ext uri="{FF2B5EF4-FFF2-40B4-BE49-F238E27FC236}">
                    <a16:creationId xmlns:a16="http://schemas.microsoft.com/office/drawing/2014/main" id="{AE870BCC-D03F-46DD-8481-483D95F74164}"/>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45">
                <a:extLst>
                  <a:ext uri="{FF2B5EF4-FFF2-40B4-BE49-F238E27FC236}">
                    <a16:creationId xmlns:a16="http://schemas.microsoft.com/office/drawing/2014/main" id="{8D36AD97-080A-4CDB-BFF5-1BD398B890CD}"/>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46">
                <a:extLst>
                  <a:ext uri="{FF2B5EF4-FFF2-40B4-BE49-F238E27FC236}">
                    <a16:creationId xmlns:a16="http://schemas.microsoft.com/office/drawing/2014/main" id="{09A76DF9-151A-4003-B4D0-F361D379A22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47">
                <a:extLst>
                  <a:ext uri="{FF2B5EF4-FFF2-40B4-BE49-F238E27FC236}">
                    <a16:creationId xmlns:a16="http://schemas.microsoft.com/office/drawing/2014/main" id="{B22188A8-7921-4AB2-99DD-A73F7BF9786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48">
                <a:extLst>
                  <a:ext uri="{FF2B5EF4-FFF2-40B4-BE49-F238E27FC236}">
                    <a16:creationId xmlns:a16="http://schemas.microsoft.com/office/drawing/2014/main" id="{3BAE31E7-8E7E-4382-8CE9-8D22F6EEC88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 name="Rectangle 13">
            <a:extLst>
              <a:ext uri="{FF2B5EF4-FFF2-40B4-BE49-F238E27FC236}">
                <a16:creationId xmlns:a16="http://schemas.microsoft.com/office/drawing/2014/main" id="{DEC408E5-37F7-4B2C-B51D-F878D4CC6253}"/>
              </a:ext>
            </a:extLst>
          </p:cNvPr>
          <p:cNvSpPr/>
          <p:nvPr/>
        </p:nvSpPr>
        <p:spPr>
          <a:xfrm>
            <a:off x="1293116"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5" name="Rectangle 14">
            <a:extLst>
              <a:ext uri="{FF2B5EF4-FFF2-40B4-BE49-F238E27FC236}">
                <a16:creationId xmlns:a16="http://schemas.microsoft.com/office/drawing/2014/main" id="{F35108AB-DC13-4F71-93BF-445DDE2F24BD}"/>
              </a:ext>
            </a:extLst>
          </p:cNvPr>
          <p:cNvSpPr/>
          <p:nvPr/>
        </p:nvSpPr>
        <p:spPr>
          <a:xfrm>
            <a:off x="1293115"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 name="Rectangle: Rounded Corners 11">
            <a:extLst>
              <a:ext uri="{FF2B5EF4-FFF2-40B4-BE49-F238E27FC236}">
                <a16:creationId xmlns:a16="http://schemas.microsoft.com/office/drawing/2014/main" id="{0738526D-DFFE-4DD8-95D2-53A7CBE5A4BC}"/>
              </a:ext>
            </a:extLst>
          </p:cNvPr>
          <p:cNvSpPr/>
          <p:nvPr/>
        </p:nvSpPr>
        <p:spPr>
          <a:xfrm>
            <a:off x="1354141"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13" name="Rectangle 12">
            <a:extLst>
              <a:ext uri="{FF2B5EF4-FFF2-40B4-BE49-F238E27FC236}">
                <a16:creationId xmlns:a16="http://schemas.microsoft.com/office/drawing/2014/main" id="{D110463F-1843-4E1A-AB45-700DB0FBB257}"/>
              </a:ext>
            </a:extLst>
          </p:cNvPr>
          <p:cNvSpPr/>
          <p:nvPr/>
        </p:nvSpPr>
        <p:spPr>
          <a:xfrm>
            <a:off x="1293114" y="4519790"/>
            <a:ext cx="4018281" cy="636328"/>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37" name="Group 36">
            <a:extLst>
              <a:ext uri="{FF2B5EF4-FFF2-40B4-BE49-F238E27FC236}">
                <a16:creationId xmlns:a16="http://schemas.microsoft.com/office/drawing/2014/main" id="{ACF801D0-0F98-44D6-94FB-A9241476983D}"/>
              </a:ext>
            </a:extLst>
          </p:cNvPr>
          <p:cNvGrpSpPr/>
          <p:nvPr/>
        </p:nvGrpSpPr>
        <p:grpSpPr>
          <a:xfrm rot="20700000">
            <a:off x="8973905" y="4412023"/>
            <a:ext cx="1407438" cy="1407436"/>
            <a:chOff x="8860512" y="4741436"/>
            <a:chExt cx="1407438" cy="1407436"/>
          </a:xfrm>
        </p:grpSpPr>
        <p:sp>
          <p:nvSpPr>
            <p:cNvPr id="34" name="Oval 33">
              <a:extLst>
                <a:ext uri="{FF2B5EF4-FFF2-40B4-BE49-F238E27FC236}">
                  <a16:creationId xmlns:a16="http://schemas.microsoft.com/office/drawing/2014/main" id="{1ECFE5F1-3146-413F-B97A-D4F98685943C}"/>
                </a:ext>
              </a:extLst>
            </p:cNvPr>
            <p:cNvSpPr/>
            <p:nvPr/>
          </p:nvSpPr>
          <p:spPr>
            <a:xfrm>
              <a:off x="8860512" y="4741436"/>
              <a:ext cx="1407438" cy="140743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36" name="Group 35">
              <a:extLst>
                <a:ext uri="{FF2B5EF4-FFF2-40B4-BE49-F238E27FC236}">
                  <a16:creationId xmlns:a16="http://schemas.microsoft.com/office/drawing/2014/main" id="{AA2C5003-0FF7-4B11-A370-7AC3F7199DFB}"/>
                </a:ext>
              </a:extLst>
            </p:cNvPr>
            <p:cNvGrpSpPr/>
            <p:nvPr/>
          </p:nvGrpSpPr>
          <p:grpSpPr>
            <a:xfrm>
              <a:off x="8901949" y="5029155"/>
              <a:ext cx="1324565" cy="831997"/>
              <a:chOff x="7917145" y="4955525"/>
              <a:chExt cx="1324565" cy="831997"/>
            </a:xfrm>
          </p:grpSpPr>
          <p:sp>
            <p:nvSpPr>
              <p:cNvPr id="31" name="TextBox 30">
                <a:extLst>
                  <a:ext uri="{FF2B5EF4-FFF2-40B4-BE49-F238E27FC236}">
                    <a16:creationId xmlns:a16="http://schemas.microsoft.com/office/drawing/2014/main" id="{1F3CE700-FEA7-490E-A2FE-E41260A94914}"/>
                  </a:ext>
                </a:extLst>
              </p:cNvPr>
              <p:cNvSpPr txBox="1"/>
              <p:nvPr/>
            </p:nvSpPr>
            <p:spPr>
              <a:xfrm>
                <a:off x="7917146" y="4955525"/>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t>50%</a:t>
                </a:r>
              </a:p>
            </p:txBody>
          </p:sp>
          <p:sp>
            <p:nvSpPr>
              <p:cNvPr id="32" name="TextBox 31">
                <a:extLst>
                  <a:ext uri="{FF2B5EF4-FFF2-40B4-BE49-F238E27FC236}">
                    <a16:creationId xmlns:a16="http://schemas.microsoft.com/office/drawing/2014/main" id="{6AF77FA0-DC61-4002-A6EC-271E1A38117A}"/>
                  </a:ext>
                </a:extLst>
              </p:cNvPr>
              <p:cNvSpPr txBox="1"/>
              <p:nvPr/>
            </p:nvSpPr>
            <p:spPr>
              <a:xfrm>
                <a:off x="7917145" y="5479745"/>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45" name="Group 44">
            <a:extLst>
              <a:ext uri="{FF2B5EF4-FFF2-40B4-BE49-F238E27FC236}">
                <a16:creationId xmlns:a16="http://schemas.microsoft.com/office/drawing/2014/main" id="{7DE71A29-C1A3-426B-BBC9-04B7AE8EE49F}"/>
              </a:ext>
            </a:extLst>
          </p:cNvPr>
          <p:cNvGrpSpPr/>
          <p:nvPr/>
        </p:nvGrpSpPr>
        <p:grpSpPr>
          <a:xfrm rot="900000">
            <a:off x="9877217" y="2347466"/>
            <a:ext cx="1324565" cy="1204276"/>
            <a:chOff x="10067715" y="2078787"/>
            <a:chExt cx="1324565" cy="1204276"/>
          </a:xfrm>
        </p:grpSpPr>
        <p:sp>
          <p:nvSpPr>
            <p:cNvPr id="39" name="Oval 38">
              <a:extLst>
                <a:ext uri="{FF2B5EF4-FFF2-40B4-BE49-F238E27FC236}">
                  <a16:creationId xmlns:a16="http://schemas.microsoft.com/office/drawing/2014/main" id="{79957435-5A91-413E-9257-3F28BEBBA7A9}"/>
                </a:ext>
              </a:extLst>
            </p:cNvPr>
            <p:cNvSpPr/>
            <p:nvPr/>
          </p:nvSpPr>
          <p:spPr>
            <a:xfrm>
              <a:off x="10127858" y="2078787"/>
              <a:ext cx="1204278" cy="120427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4" name="Group 43">
              <a:extLst>
                <a:ext uri="{FF2B5EF4-FFF2-40B4-BE49-F238E27FC236}">
                  <a16:creationId xmlns:a16="http://schemas.microsoft.com/office/drawing/2014/main" id="{22E75062-3FD0-4BDD-A866-5DC12170A9DE}"/>
                </a:ext>
              </a:extLst>
            </p:cNvPr>
            <p:cNvGrpSpPr/>
            <p:nvPr/>
          </p:nvGrpSpPr>
          <p:grpSpPr>
            <a:xfrm>
              <a:off x="10067715" y="2322202"/>
              <a:ext cx="1324565" cy="743943"/>
              <a:chOff x="10067715" y="2322202"/>
              <a:chExt cx="1324565" cy="743943"/>
            </a:xfrm>
          </p:grpSpPr>
          <p:sp>
            <p:nvSpPr>
              <p:cNvPr id="41" name="TextBox 40">
                <a:extLst>
                  <a:ext uri="{FF2B5EF4-FFF2-40B4-BE49-F238E27FC236}">
                    <a16:creationId xmlns:a16="http://schemas.microsoft.com/office/drawing/2014/main" id="{B2FDAA3D-20A5-4A85-8899-70C8164AC064}"/>
                  </a:ext>
                </a:extLst>
              </p:cNvPr>
              <p:cNvSpPr txBox="1"/>
              <p:nvPr/>
            </p:nvSpPr>
            <p:spPr>
              <a:xfrm>
                <a:off x="10067716" y="2322202"/>
                <a:ext cx="1324564"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t>33%</a:t>
                </a:r>
              </a:p>
            </p:txBody>
          </p:sp>
          <p:sp>
            <p:nvSpPr>
              <p:cNvPr id="42" name="TextBox 41">
                <a:extLst>
                  <a:ext uri="{FF2B5EF4-FFF2-40B4-BE49-F238E27FC236}">
                    <a16:creationId xmlns:a16="http://schemas.microsoft.com/office/drawing/2014/main" id="{B1747BB7-4AB9-4C04-A557-5E2E52C38D72}"/>
                  </a:ext>
                </a:extLst>
              </p:cNvPr>
              <p:cNvSpPr txBox="1"/>
              <p:nvPr/>
            </p:nvSpPr>
            <p:spPr>
              <a:xfrm>
                <a:off x="10067715" y="2789146"/>
                <a:ext cx="1324564"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46" name="Group 45">
            <a:extLst>
              <a:ext uri="{FF2B5EF4-FFF2-40B4-BE49-F238E27FC236}">
                <a16:creationId xmlns:a16="http://schemas.microsoft.com/office/drawing/2014/main" id="{EAEA9B49-C4B0-4C94-9C03-BDDD4E50D744}"/>
              </a:ext>
            </a:extLst>
          </p:cNvPr>
          <p:cNvGrpSpPr/>
          <p:nvPr/>
        </p:nvGrpSpPr>
        <p:grpSpPr>
          <a:xfrm>
            <a:off x="9004403" y="1033105"/>
            <a:ext cx="1324565" cy="1204276"/>
            <a:chOff x="10067715" y="2078787"/>
            <a:chExt cx="1324565" cy="1204276"/>
          </a:xfrm>
        </p:grpSpPr>
        <p:sp>
          <p:nvSpPr>
            <p:cNvPr id="47" name="Oval 46">
              <a:extLst>
                <a:ext uri="{FF2B5EF4-FFF2-40B4-BE49-F238E27FC236}">
                  <a16:creationId xmlns:a16="http://schemas.microsoft.com/office/drawing/2014/main" id="{411BB79C-F082-4768-ABB2-93DD0D613089}"/>
                </a:ext>
              </a:extLst>
            </p:cNvPr>
            <p:cNvSpPr/>
            <p:nvPr/>
          </p:nvSpPr>
          <p:spPr>
            <a:xfrm>
              <a:off x="10127858" y="2078787"/>
              <a:ext cx="1204278" cy="120427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8" name="Group 47">
              <a:extLst>
                <a:ext uri="{FF2B5EF4-FFF2-40B4-BE49-F238E27FC236}">
                  <a16:creationId xmlns:a16="http://schemas.microsoft.com/office/drawing/2014/main" id="{F6EE5D47-B862-40B9-901D-7C323CCEC4B8}"/>
                </a:ext>
              </a:extLst>
            </p:cNvPr>
            <p:cNvGrpSpPr/>
            <p:nvPr/>
          </p:nvGrpSpPr>
          <p:grpSpPr>
            <a:xfrm>
              <a:off x="10067715" y="2322202"/>
              <a:ext cx="1324565" cy="743943"/>
              <a:chOff x="10067715" y="2322202"/>
              <a:chExt cx="1324565" cy="743943"/>
            </a:xfrm>
          </p:grpSpPr>
          <p:sp>
            <p:nvSpPr>
              <p:cNvPr id="49" name="TextBox 48">
                <a:extLst>
                  <a:ext uri="{FF2B5EF4-FFF2-40B4-BE49-F238E27FC236}">
                    <a16:creationId xmlns:a16="http://schemas.microsoft.com/office/drawing/2014/main" id="{3A8DF7D6-59D7-4089-B053-4E8CF3236C7A}"/>
                  </a:ext>
                </a:extLst>
              </p:cNvPr>
              <p:cNvSpPr txBox="1"/>
              <p:nvPr/>
            </p:nvSpPr>
            <p:spPr>
              <a:xfrm>
                <a:off x="10067716" y="2322202"/>
                <a:ext cx="1324564"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t>31%</a:t>
                </a:r>
              </a:p>
            </p:txBody>
          </p:sp>
          <p:sp>
            <p:nvSpPr>
              <p:cNvPr id="50" name="TextBox 49">
                <a:extLst>
                  <a:ext uri="{FF2B5EF4-FFF2-40B4-BE49-F238E27FC236}">
                    <a16:creationId xmlns:a16="http://schemas.microsoft.com/office/drawing/2014/main" id="{BCE5B86D-1A17-4139-A6BF-AE8FE791231F}"/>
                  </a:ext>
                </a:extLst>
              </p:cNvPr>
              <p:cNvSpPr txBox="1"/>
              <p:nvPr/>
            </p:nvSpPr>
            <p:spPr>
              <a:xfrm>
                <a:off x="10067715" y="2789146"/>
                <a:ext cx="1324564"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62" name="Group 61">
            <a:extLst>
              <a:ext uri="{FF2B5EF4-FFF2-40B4-BE49-F238E27FC236}">
                <a16:creationId xmlns:a16="http://schemas.microsoft.com/office/drawing/2014/main" id="{27AB03FE-F8C0-4FBB-852F-7B729C264E2B}"/>
              </a:ext>
            </a:extLst>
          </p:cNvPr>
          <p:cNvGrpSpPr/>
          <p:nvPr/>
        </p:nvGrpSpPr>
        <p:grpSpPr>
          <a:xfrm rot="20700000">
            <a:off x="6406619" y="1143862"/>
            <a:ext cx="1563206" cy="1563204"/>
            <a:chOff x="6591933" y="2485764"/>
            <a:chExt cx="1563206" cy="1563204"/>
          </a:xfrm>
        </p:grpSpPr>
        <p:sp>
          <p:nvSpPr>
            <p:cNvPr id="57" name="Oval 56">
              <a:extLst>
                <a:ext uri="{FF2B5EF4-FFF2-40B4-BE49-F238E27FC236}">
                  <a16:creationId xmlns:a16="http://schemas.microsoft.com/office/drawing/2014/main" id="{F320696B-589F-4821-9AF3-53644B755001}"/>
                </a:ext>
              </a:extLst>
            </p:cNvPr>
            <p:cNvSpPr/>
            <p:nvPr/>
          </p:nvSpPr>
          <p:spPr>
            <a:xfrm>
              <a:off x="6591933" y="2485764"/>
              <a:ext cx="1563206" cy="1563204"/>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61" name="Group 60">
              <a:extLst>
                <a:ext uri="{FF2B5EF4-FFF2-40B4-BE49-F238E27FC236}">
                  <a16:creationId xmlns:a16="http://schemas.microsoft.com/office/drawing/2014/main" id="{7DF1C322-6DBC-4D5A-84EF-CEC0766BEE91}"/>
                </a:ext>
              </a:extLst>
            </p:cNvPr>
            <p:cNvGrpSpPr/>
            <p:nvPr/>
          </p:nvGrpSpPr>
          <p:grpSpPr>
            <a:xfrm>
              <a:off x="6645127" y="2851367"/>
              <a:ext cx="1456819" cy="862774"/>
              <a:chOff x="6645127" y="2851367"/>
              <a:chExt cx="1456819" cy="862774"/>
            </a:xfrm>
          </p:grpSpPr>
          <p:sp>
            <p:nvSpPr>
              <p:cNvPr id="59" name="TextBox 58">
                <a:extLst>
                  <a:ext uri="{FF2B5EF4-FFF2-40B4-BE49-F238E27FC236}">
                    <a16:creationId xmlns:a16="http://schemas.microsoft.com/office/drawing/2014/main" id="{B1DCC2EF-1D53-4397-87A6-855909F89B19}"/>
                  </a:ext>
                </a:extLst>
              </p:cNvPr>
              <p:cNvSpPr txBox="1"/>
              <p:nvPr/>
            </p:nvSpPr>
            <p:spPr>
              <a:xfrm>
                <a:off x="6645128" y="2851367"/>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t>82%</a:t>
                </a:r>
              </a:p>
            </p:txBody>
          </p:sp>
          <p:sp>
            <p:nvSpPr>
              <p:cNvPr id="60" name="TextBox 59">
                <a:extLst>
                  <a:ext uri="{FF2B5EF4-FFF2-40B4-BE49-F238E27FC236}">
                    <a16:creationId xmlns:a16="http://schemas.microsoft.com/office/drawing/2014/main" id="{2A12D508-36E5-49CF-9CCA-0584354B2614}"/>
                  </a:ext>
                </a:extLst>
              </p:cNvPr>
              <p:cNvSpPr txBox="1"/>
              <p:nvPr/>
            </p:nvSpPr>
            <p:spPr>
              <a:xfrm>
                <a:off x="6645127" y="3375587"/>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spTree>
    <p:extLst>
      <p:ext uri="{BB962C8B-B14F-4D97-AF65-F5344CB8AC3E}">
        <p14:creationId xmlns:p14="http://schemas.microsoft.com/office/powerpoint/2010/main" val="365226641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14:bounceEnd="67000">
                                          <p:cBhvr additive="base">
                                            <p:cTn id="7" dur="750" fill="hold"/>
                                            <p:tgtEl>
                                              <p:spTgt spid="1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100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Freeform: Shape 54">
            <a:extLst>
              <a:ext uri="{FF2B5EF4-FFF2-40B4-BE49-F238E27FC236}">
                <a16:creationId xmlns:a16="http://schemas.microsoft.com/office/drawing/2014/main" id="{53F60994-EBDB-4123-BB7A-EF9A568E4E9B}"/>
              </a:ext>
            </a:extLst>
          </p:cNvPr>
          <p:cNvSpPr/>
          <p:nvPr/>
        </p:nvSpPr>
        <p:spPr>
          <a:xfrm rot="20943501">
            <a:off x="5569175" y="1519004"/>
            <a:ext cx="8078468" cy="628826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30000">
                <a:schemeClr val="accent1">
                  <a:lumMod val="60000"/>
                  <a:lumOff val="40000"/>
                  <a:alpha val="0"/>
                </a:schemeClr>
              </a:gs>
              <a:gs pos="100000">
                <a:schemeClr val="accent1">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1F8DB05-DBE5-4EDC-BDA0-C9C54A549B90}"/>
              </a:ext>
            </a:extLst>
          </p:cNvPr>
          <p:cNvSpPr/>
          <p:nvPr/>
        </p:nvSpPr>
        <p:spPr>
          <a:xfrm rot="14200409">
            <a:off x="8324277" y="2016740"/>
            <a:ext cx="5670954" cy="6804676"/>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flip="none" rotWithShape="1">
            <a:gsLst>
              <a:gs pos="30000">
                <a:schemeClr val="accent2">
                  <a:lumMod val="60000"/>
                  <a:lumOff val="40000"/>
                  <a:alpha val="0"/>
                </a:schemeClr>
              </a:gs>
              <a:gs pos="100000">
                <a:schemeClr val="accent2">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B76CB98-9C47-4F54-B0AA-AC28A5465501}"/>
              </a:ext>
            </a:extLst>
          </p:cNvPr>
          <p:cNvSpPr/>
          <p:nvPr/>
        </p:nvSpPr>
        <p:spPr>
          <a:xfrm>
            <a:off x="8263834" y="640982"/>
            <a:ext cx="1753573" cy="2015373"/>
          </a:xfrm>
          <a:custGeom>
            <a:avLst/>
            <a:gdLst>
              <a:gd name="connsiteX0" fmla="*/ 469862 w 469980"/>
              <a:gd name="connsiteY0" fmla="*/ 205580 h 540145"/>
              <a:gd name="connsiteX1" fmla="*/ 410141 w 469980"/>
              <a:gd name="connsiteY1" fmla="*/ 395413 h 540145"/>
              <a:gd name="connsiteX2" fmla="*/ 55049 w 469980"/>
              <a:gd name="connsiteY2" fmla="*/ 513428 h 540145"/>
              <a:gd name="connsiteX3" fmla="*/ 375 w 469980"/>
              <a:gd name="connsiteY3" fmla="*/ 395508 h 540145"/>
              <a:gd name="connsiteX4" fmla="*/ 122200 w 469980"/>
              <a:gd name="connsiteY4" fmla="*/ 223201 h 540145"/>
              <a:gd name="connsiteX5" fmla="*/ 158776 w 469980"/>
              <a:gd name="connsiteY5" fmla="*/ 184815 h 540145"/>
              <a:gd name="connsiteX6" fmla="*/ 187637 w 469980"/>
              <a:gd name="connsiteY6" fmla="*/ 92708 h 540145"/>
              <a:gd name="connsiteX7" fmla="*/ 272314 w 469980"/>
              <a:gd name="connsiteY7" fmla="*/ 4412 h 540145"/>
              <a:gd name="connsiteX8" fmla="*/ 376518 w 469980"/>
              <a:gd name="connsiteY8" fmla="*/ 17366 h 540145"/>
              <a:gd name="connsiteX9" fmla="*/ 469862 w 469980"/>
              <a:gd name="connsiteY9" fmla="*/ 205580 h 54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80" h="540145">
                <a:moveTo>
                  <a:pt x="469862" y="205580"/>
                </a:moveTo>
                <a:cubicBezTo>
                  <a:pt x="467577" y="275779"/>
                  <a:pt x="444526" y="348645"/>
                  <a:pt x="410141" y="395413"/>
                </a:cubicBezTo>
                <a:cubicBezTo>
                  <a:pt x="344323" y="484948"/>
                  <a:pt x="161824" y="590580"/>
                  <a:pt x="55049" y="513428"/>
                </a:cubicBezTo>
                <a:cubicBezTo>
                  <a:pt x="18378" y="486948"/>
                  <a:pt x="-3149" y="440657"/>
                  <a:pt x="375" y="395508"/>
                </a:cubicBezTo>
                <a:cubicBezTo>
                  <a:pt x="6376" y="316832"/>
                  <a:pt x="67622" y="271112"/>
                  <a:pt x="122200" y="223201"/>
                </a:cubicBezTo>
                <a:cubicBezTo>
                  <a:pt x="135535" y="211485"/>
                  <a:pt x="148965" y="199579"/>
                  <a:pt x="158776" y="184815"/>
                </a:cubicBezTo>
                <a:cubicBezTo>
                  <a:pt x="176588" y="157764"/>
                  <a:pt x="180112" y="124236"/>
                  <a:pt x="187637" y="92708"/>
                </a:cubicBezTo>
                <a:cubicBezTo>
                  <a:pt x="199353" y="43369"/>
                  <a:pt x="223355" y="16413"/>
                  <a:pt x="272314" y="4412"/>
                </a:cubicBezTo>
                <a:cubicBezTo>
                  <a:pt x="307652" y="-4161"/>
                  <a:pt x="344609" y="-446"/>
                  <a:pt x="376518" y="17366"/>
                </a:cubicBezTo>
                <a:cubicBezTo>
                  <a:pt x="441193" y="53656"/>
                  <a:pt x="472149" y="134047"/>
                  <a:pt x="469862" y="205580"/>
                </a:cubicBezTo>
                <a:close/>
              </a:path>
            </a:pathLst>
          </a:custGeom>
          <a:solidFill>
            <a:schemeClr val="accent2">
              <a:lumMod val="60000"/>
              <a:lumOff val="40000"/>
              <a:alpha val="28000"/>
            </a:schemeClr>
          </a:solidFill>
          <a:ln w="9525" cap="flat">
            <a:noFill/>
            <a:prstDash val="solid"/>
            <a:miter/>
          </a:ln>
        </p:spPr>
        <p:txBody>
          <a:bodyPr rtlCol="0" anchor="ctr"/>
          <a:lstStyle/>
          <a:p>
            <a:endParaRPr lang="en-US"/>
          </a:p>
        </p:txBody>
      </p:sp>
      <p:sp>
        <p:nvSpPr>
          <p:cNvPr id="43" name="Rectangle 42">
            <a:extLst>
              <a:ext uri="{FF2B5EF4-FFF2-40B4-BE49-F238E27FC236}">
                <a16:creationId xmlns:a16="http://schemas.microsoft.com/office/drawing/2014/main" id="{6B92F6F8-47A1-4E88-A878-296B5B543A9B}"/>
              </a:ext>
            </a:extLst>
          </p:cNvPr>
          <p:cNvSpPr/>
          <p:nvPr/>
        </p:nvSpPr>
        <p:spPr>
          <a:xfrm>
            <a:off x="1205714" y="1714990"/>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44" name="Rectangle 43">
            <a:extLst>
              <a:ext uri="{FF2B5EF4-FFF2-40B4-BE49-F238E27FC236}">
                <a16:creationId xmlns:a16="http://schemas.microsoft.com/office/drawing/2014/main" id="{2A93A0E6-E090-46B7-9316-036EEDF94CFF}"/>
              </a:ext>
            </a:extLst>
          </p:cNvPr>
          <p:cNvSpPr/>
          <p:nvPr/>
        </p:nvSpPr>
        <p:spPr>
          <a:xfrm>
            <a:off x="1205714" y="124267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68" name="Group 67">
            <a:extLst>
              <a:ext uri="{FF2B5EF4-FFF2-40B4-BE49-F238E27FC236}">
                <a16:creationId xmlns:a16="http://schemas.microsoft.com/office/drawing/2014/main" id="{2FFF47EC-41B8-4F68-90A0-52F9E729E4FB}"/>
              </a:ext>
            </a:extLst>
          </p:cNvPr>
          <p:cNvGrpSpPr/>
          <p:nvPr/>
        </p:nvGrpSpPr>
        <p:grpSpPr>
          <a:xfrm>
            <a:off x="8066814" y="976868"/>
            <a:ext cx="1499928" cy="407481"/>
            <a:chOff x="7117965" y="4353020"/>
            <a:chExt cx="1552473" cy="421756"/>
          </a:xfrm>
          <a:solidFill>
            <a:schemeClr val="accent2">
              <a:lumMod val="60000"/>
              <a:lumOff val="40000"/>
            </a:schemeClr>
          </a:solidFill>
        </p:grpSpPr>
        <p:sp>
          <p:nvSpPr>
            <p:cNvPr id="61" name="Freeform: Shape 60">
              <a:extLst>
                <a:ext uri="{FF2B5EF4-FFF2-40B4-BE49-F238E27FC236}">
                  <a16:creationId xmlns:a16="http://schemas.microsoft.com/office/drawing/2014/main" id="{D0B0F127-A09A-41EB-B4D6-ADED803A2A50}"/>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E06B3A91-D3AB-48BD-A69D-7D8437D2027F}"/>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5340B64-6ED7-4849-8488-614216E360C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6DE0F778-32E5-4F38-B4F0-7056F72EC980}"/>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83A2D221-A47F-4255-8551-541C1597FAF2}"/>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7C101D83-7E54-4AB2-A6CD-488B67DA8001}"/>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88CBC324-8E0C-4ACB-91E3-256D5D62BFCE}"/>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2" name="Graphic 1">
            <a:extLst>
              <a:ext uri="{FF2B5EF4-FFF2-40B4-BE49-F238E27FC236}">
                <a16:creationId xmlns:a16="http://schemas.microsoft.com/office/drawing/2014/main" id="{FA11764F-1774-4A6C-8B72-4D6709787016}"/>
              </a:ext>
            </a:extLst>
          </p:cNvPr>
          <p:cNvGrpSpPr/>
          <p:nvPr/>
        </p:nvGrpSpPr>
        <p:grpSpPr>
          <a:xfrm>
            <a:off x="6540577" y="1180609"/>
            <a:ext cx="1907647" cy="3081320"/>
            <a:chOff x="4657785" y="2324241"/>
            <a:chExt cx="847603" cy="1369089"/>
          </a:xfrm>
          <a:solidFill>
            <a:schemeClr val="accent1"/>
          </a:solidFill>
        </p:grpSpPr>
        <p:sp>
          <p:nvSpPr>
            <p:cNvPr id="3" name="Freeform: Shape 2">
              <a:extLst>
                <a:ext uri="{FF2B5EF4-FFF2-40B4-BE49-F238E27FC236}">
                  <a16:creationId xmlns:a16="http://schemas.microsoft.com/office/drawing/2014/main" id="{7FBCDD02-F3CF-4972-A1DD-B5EA158D7411}"/>
                </a:ext>
              </a:extLst>
            </p:cNvPr>
            <p:cNvSpPr/>
            <p:nvPr/>
          </p:nvSpPr>
          <p:spPr>
            <a:xfrm>
              <a:off x="4859915" y="2844742"/>
              <a:ext cx="374574" cy="392813"/>
            </a:xfrm>
            <a:custGeom>
              <a:avLst/>
              <a:gdLst>
                <a:gd name="connsiteX0" fmla="*/ 151187 w 374574"/>
                <a:gd name="connsiteY0" fmla="*/ 25998 h 392813"/>
                <a:gd name="connsiteX1" fmla="*/ 251771 w 374574"/>
                <a:gd name="connsiteY1" fmla="*/ 102579 h 392813"/>
                <a:gd name="connsiteX2" fmla="*/ 374548 w 374574"/>
                <a:gd name="connsiteY2" fmla="*/ 232595 h 392813"/>
                <a:gd name="connsiteX3" fmla="*/ 303872 w 374574"/>
                <a:gd name="connsiteY3" fmla="*/ 296222 h 392813"/>
                <a:gd name="connsiteX4" fmla="*/ 44792 w 374574"/>
                <a:gd name="connsiteY4" fmla="*/ 391853 h 392813"/>
                <a:gd name="connsiteX5" fmla="*/ 51365 w 374574"/>
                <a:gd name="connsiteY5" fmla="*/ 329940 h 392813"/>
                <a:gd name="connsiteX6" fmla="*/ 259962 w 374574"/>
                <a:gd name="connsiteY6" fmla="*/ 223356 h 392813"/>
                <a:gd name="connsiteX7" fmla="*/ 52031 w 374574"/>
                <a:gd name="connsiteY7" fmla="*/ 149156 h 392813"/>
                <a:gd name="connsiteX8" fmla="*/ 18884 w 374574"/>
                <a:gd name="connsiteY8" fmla="*/ 18949 h 392813"/>
                <a:gd name="connsiteX9" fmla="*/ 151187 w 374574"/>
                <a:gd name="connsiteY9" fmla="*/ 25998 h 3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574" h="392813">
                  <a:moveTo>
                    <a:pt x="151187" y="25998"/>
                  </a:moveTo>
                  <a:cubicBezTo>
                    <a:pt x="176714" y="40285"/>
                    <a:pt x="190430" y="46667"/>
                    <a:pt x="251771" y="102579"/>
                  </a:cubicBezTo>
                  <a:cubicBezTo>
                    <a:pt x="340163" y="183160"/>
                    <a:pt x="375691" y="203925"/>
                    <a:pt x="374548" y="232595"/>
                  </a:cubicBezTo>
                  <a:cubicBezTo>
                    <a:pt x="373976" y="246311"/>
                    <a:pt x="368642" y="283077"/>
                    <a:pt x="303872" y="296222"/>
                  </a:cubicBezTo>
                  <a:cubicBezTo>
                    <a:pt x="170237" y="323368"/>
                    <a:pt x="83845" y="373565"/>
                    <a:pt x="44792" y="391853"/>
                  </a:cubicBezTo>
                  <a:cubicBezTo>
                    <a:pt x="25457" y="400902"/>
                    <a:pt x="30791" y="343371"/>
                    <a:pt x="51365" y="329940"/>
                  </a:cubicBezTo>
                  <a:cubicBezTo>
                    <a:pt x="95370" y="301365"/>
                    <a:pt x="219862" y="223641"/>
                    <a:pt x="259962" y="223356"/>
                  </a:cubicBezTo>
                  <a:cubicBezTo>
                    <a:pt x="289490" y="223165"/>
                    <a:pt x="117278" y="205068"/>
                    <a:pt x="52031" y="149156"/>
                  </a:cubicBezTo>
                  <a:cubicBezTo>
                    <a:pt x="2692" y="106865"/>
                    <a:pt x="-18168" y="54763"/>
                    <a:pt x="18884" y="18949"/>
                  </a:cubicBezTo>
                  <a:cubicBezTo>
                    <a:pt x="59461" y="-20389"/>
                    <a:pt x="125183" y="11424"/>
                    <a:pt x="151187" y="25998"/>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010AB551-8DD3-43D2-ACFD-23B82B872897}"/>
                </a:ext>
              </a:extLst>
            </p:cNvPr>
            <p:cNvSpPr/>
            <p:nvPr/>
          </p:nvSpPr>
          <p:spPr>
            <a:xfrm>
              <a:off x="4657785" y="3511867"/>
              <a:ext cx="132767" cy="181463"/>
            </a:xfrm>
            <a:custGeom>
              <a:avLst/>
              <a:gdLst>
                <a:gd name="connsiteX0" fmla="*/ 37277 w 132767"/>
                <a:gd name="connsiteY0" fmla="*/ 0 h 181463"/>
                <a:gd name="connsiteX1" fmla="*/ 3082 w 132767"/>
                <a:gd name="connsiteY1" fmla="*/ 32004 h 181463"/>
                <a:gd name="connsiteX2" fmla="*/ 19656 w 132767"/>
                <a:gd name="connsiteY2" fmla="*/ 73819 h 181463"/>
                <a:gd name="connsiteX3" fmla="*/ 44707 w 132767"/>
                <a:gd name="connsiteY3" fmla="*/ 107537 h 181463"/>
                <a:gd name="connsiteX4" fmla="*/ 63947 w 132767"/>
                <a:gd name="connsiteY4" fmla="*/ 164402 h 181463"/>
                <a:gd name="connsiteX5" fmla="*/ 131670 w 132767"/>
                <a:gd name="connsiteY5" fmla="*/ 171450 h 181463"/>
                <a:gd name="connsiteX6" fmla="*/ 95189 w 132767"/>
                <a:gd name="connsiteY6" fmla="*/ 96393 h 181463"/>
                <a:gd name="connsiteX7" fmla="*/ 73091 w 132767"/>
                <a:gd name="connsiteY7" fmla="*/ 17812 h 181463"/>
                <a:gd name="connsiteX8" fmla="*/ 37277 w 132767"/>
                <a:gd name="connsiteY8" fmla="*/ 0 h 18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67" h="181463">
                  <a:moveTo>
                    <a:pt x="37277" y="0"/>
                  </a:moveTo>
                  <a:cubicBezTo>
                    <a:pt x="37277" y="0"/>
                    <a:pt x="12988" y="15716"/>
                    <a:pt x="3082" y="32004"/>
                  </a:cubicBezTo>
                  <a:cubicBezTo>
                    <a:pt x="-7300" y="49149"/>
                    <a:pt x="11179" y="67437"/>
                    <a:pt x="19656" y="73819"/>
                  </a:cubicBezTo>
                  <a:cubicBezTo>
                    <a:pt x="36610" y="86773"/>
                    <a:pt x="42135" y="91821"/>
                    <a:pt x="44707" y="107537"/>
                  </a:cubicBezTo>
                  <a:cubicBezTo>
                    <a:pt x="48421" y="130302"/>
                    <a:pt x="56137" y="153448"/>
                    <a:pt x="63947" y="164402"/>
                  </a:cubicBezTo>
                  <a:cubicBezTo>
                    <a:pt x="79854" y="186785"/>
                    <a:pt x="124145" y="184975"/>
                    <a:pt x="131670" y="171450"/>
                  </a:cubicBezTo>
                  <a:cubicBezTo>
                    <a:pt x="138814" y="158591"/>
                    <a:pt x="109286" y="147733"/>
                    <a:pt x="95189" y="96393"/>
                  </a:cubicBezTo>
                  <a:cubicBezTo>
                    <a:pt x="89188" y="74486"/>
                    <a:pt x="78330" y="37433"/>
                    <a:pt x="73091" y="17812"/>
                  </a:cubicBezTo>
                  <a:cubicBezTo>
                    <a:pt x="66233" y="-7620"/>
                    <a:pt x="54898" y="8477"/>
                    <a:pt x="37277" y="0"/>
                  </a:cubicBezTo>
                  <a:close/>
                </a:path>
              </a:pathLst>
            </a:custGeom>
            <a:solidFill>
              <a:srgbClr val="E8B699"/>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6A7FAB9A-12D2-4E24-8E0D-49119AE46F2B}"/>
                </a:ext>
              </a:extLst>
            </p:cNvPr>
            <p:cNvSpPr/>
            <p:nvPr/>
          </p:nvSpPr>
          <p:spPr>
            <a:xfrm>
              <a:off x="4775515" y="2836853"/>
              <a:ext cx="124828" cy="58601"/>
            </a:xfrm>
            <a:custGeom>
              <a:avLst/>
              <a:gdLst>
                <a:gd name="connsiteX0" fmla="*/ 6416 w 124828"/>
                <a:gd name="connsiteY0" fmla="*/ 25504 h 58601"/>
                <a:gd name="connsiteX1" fmla="*/ 34 w 124828"/>
                <a:gd name="connsiteY1" fmla="*/ 37410 h 58601"/>
                <a:gd name="connsiteX2" fmla="*/ 33848 w 124828"/>
                <a:gd name="connsiteY2" fmla="*/ 57603 h 58601"/>
                <a:gd name="connsiteX3" fmla="*/ 124526 w 124828"/>
                <a:gd name="connsiteY3" fmla="*/ 9407 h 58601"/>
                <a:gd name="connsiteX4" fmla="*/ 6416 w 124828"/>
                <a:gd name="connsiteY4" fmla="*/ 25504 h 58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8" h="58601">
                  <a:moveTo>
                    <a:pt x="6416" y="25504"/>
                  </a:moveTo>
                  <a:cubicBezTo>
                    <a:pt x="4225" y="27599"/>
                    <a:pt x="-442" y="32076"/>
                    <a:pt x="34" y="37410"/>
                  </a:cubicBezTo>
                  <a:cubicBezTo>
                    <a:pt x="986" y="48554"/>
                    <a:pt x="23084" y="55698"/>
                    <a:pt x="33848" y="57603"/>
                  </a:cubicBezTo>
                  <a:cubicBezTo>
                    <a:pt x="76901" y="65414"/>
                    <a:pt x="129288" y="25313"/>
                    <a:pt x="124526" y="9407"/>
                  </a:cubicBezTo>
                  <a:cubicBezTo>
                    <a:pt x="118811" y="-9453"/>
                    <a:pt x="30990" y="2168"/>
                    <a:pt x="6416" y="25504"/>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DFC76960-4347-49FC-9171-9BD990C316E4}"/>
                </a:ext>
              </a:extLst>
            </p:cNvPr>
            <p:cNvSpPr/>
            <p:nvPr/>
          </p:nvSpPr>
          <p:spPr>
            <a:xfrm>
              <a:off x="4859824" y="2844695"/>
              <a:ext cx="318346" cy="392764"/>
            </a:xfrm>
            <a:custGeom>
              <a:avLst/>
              <a:gdLst>
                <a:gd name="connsiteX0" fmla="*/ 18880 w 318346"/>
                <a:gd name="connsiteY0" fmla="*/ 18996 h 392764"/>
                <a:gd name="connsiteX1" fmla="*/ 151278 w 318346"/>
                <a:gd name="connsiteY1" fmla="*/ 25949 h 392764"/>
                <a:gd name="connsiteX2" fmla="*/ 248242 w 318346"/>
                <a:gd name="connsiteY2" fmla="*/ 99196 h 392764"/>
                <a:gd name="connsiteX3" fmla="*/ 200903 w 318346"/>
                <a:gd name="connsiteY3" fmla="*/ 139392 h 392764"/>
                <a:gd name="connsiteX4" fmla="*/ 288533 w 318346"/>
                <a:gd name="connsiteY4" fmla="*/ 200161 h 392764"/>
                <a:gd name="connsiteX5" fmla="*/ 318346 w 318346"/>
                <a:gd name="connsiteY5" fmla="*/ 216830 h 392764"/>
                <a:gd name="connsiteX6" fmla="*/ 231573 w 318346"/>
                <a:gd name="connsiteY6" fmla="*/ 250644 h 392764"/>
                <a:gd name="connsiteX7" fmla="*/ 126417 w 318346"/>
                <a:gd name="connsiteY7" fmla="*/ 317890 h 392764"/>
                <a:gd name="connsiteX8" fmla="*/ 118988 w 318346"/>
                <a:gd name="connsiteY8" fmla="*/ 355990 h 392764"/>
                <a:gd name="connsiteX9" fmla="*/ 44883 w 318346"/>
                <a:gd name="connsiteY9" fmla="*/ 391804 h 392764"/>
                <a:gd name="connsiteX10" fmla="*/ 51456 w 318346"/>
                <a:gd name="connsiteY10" fmla="*/ 329892 h 392764"/>
                <a:gd name="connsiteX11" fmla="*/ 260053 w 318346"/>
                <a:gd name="connsiteY11" fmla="*/ 223307 h 392764"/>
                <a:gd name="connsiteX12" fmla="*/ 52122 w 318346"/>
                <a:gd name="connsiteY12" fmla="*/ 149107 h 392764"/>
                <a:gd name="connsiteX13" fmla="*/ 18880 w 318346"/>
                <a:gd name="connsiteY13" fmla="*/ 18996 h 39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46" h="392764">
                  <a:moveTo>
                    <a:pt x="18880" y="18996"/>
                  </a:moveTo>
                  <a:cubicBezTo>
                    <a:pt x="59552" y="-20438"/>
                    <a:pt x="125274" y="11471"/>
                    <a:pt x="151278" y="25949"/>
                  </a:cubicBezTo>
                  <a:cubicBezTo>
                    <a:pt x="176233" y="39951"/>
                    <a:pt x="190044" y="46332"/>
                    <a:pt x="248242" y="99196"/>
                  </a:cubicBezTo>
                  <a:cubicBezTo>
                    <a:pt x="194235" y="72240"/>
                    <a:pt x="194140" y="116341"/>
                    <a:pt x="200903" y="139392"/>
                  </a:cubicBezTo>
                  <a:cubicBezTo>
                    <a:pt x="207570" y="162156"/>
                    <a:pt x="227382" y="181873"/>
                    <a:pt x="288533" y="200161"/>
                  </a:cubicBezTo>
                  <a:cubicBezTo>
                    <a:pt x="311393" y="206924"/>
                    <a:pt x="318346" y="211972"/>
                    <a:pt x="318346" y="216830"/>
                  </a:cubicBezTo>
                  <a:cubicBezTo>
                    <a:pt x="318441" y="227593"/>
                    <a:pt x="282246" y="231117"/>
                    <a:pt x="231573" y="250644"/>
                  </a:cubicBezTo>
                  <a:cubicBezTo>
                    <a:pt x="182043" y="269694"/>
                    <a:pt x="143848" y="284362"/>
                    <a:pt x="126417" y="317890"/>
                  </a:cubicBezTo>
                  <a:cubicBezTo>
                    <a:pt x="118893" y="332368"/>
                    <a:pt x="118226" y="344751"/>
                    <a:pt x="118988" y="355990"/>
                  </a:cubicBezTo>
                  <a:cubicBezTo>
                    <a:pt x="85936" y="370849"/>
                    <a:pt x="61266" y="384184"/>
                    <a:pt x="44883" y="391804"/>
                  </a:cubicBezTo>
                  <a:cubicBezTo>
                    <a:pt x="25548" y="400853"/>
                    <a:pt x="30882" y="343322"/>
                    <a:pt x="51456" y="329892"/>
                  </a:cubicBezTo>
                  <a:cubicBezTo>
                    <a:pt x="95461" y="301317"/>
                    <a:pt x="219953" y="223593"/>
                    <a:pt x="260053" y="223307"/>
                  </a:cubicBezTo>
                  <a:cubicBezTo>
                    <a:pt x="289581" y="223116"/>
                    <a:pt x="117369" y="205019"/>
                    <a:pt x="52122" y="149107"/>
                  </a:cubicBezTo>
                  <a:cubicBezTo>
                    <a:pt x="2688" y="107007"/>
                    <a:pt x="-18172" y="54905"/>
                    <a:pt x="18880" y="18996"/>
                  </a:cubicBezTo>
                  <a:close/>
                </a:path>
              </a:pathLst>
            </a:custGeom>
            <a:solidFill>
              <a:schemeClr val="tx1">
                <a:lumMod val="75000"/>
                <a:lumOff val="25000"/>
                <a:alpha val="39000"/>
              </a:schemeClr>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8F58EDF1-0FE8-49A4-A333-6A515E441675}"/>
                </a:ext>
              </a:extLst>
            </p:cNvPr>
            <p:cNvSpPr/>
            <p:nvPr/>
          </p:nvSpPr>
          <p:spPr>
            <a:xfrm>
              <a:off x="4778484" y="3132745"/>
              <a:ext cx="176039" cy="141889"/>
            </a:xfrm>
            <a:custGeom>
              <a:avLst/>
              <a:gdLst>
                <a:gd name="connsiteX0" fmla="*/ 176040 w 176039"/>
                <a:gd name="connsiteY0" fmla="*/ 33936 h 141889"/>
                <a:gd name="connsiteX1" fmla="*/ 141464 w 176039"/>
                <a:gd name="connsiteY1" fmla="*/ 2313 h 141889"/>
                <a:gd name="connsiteX2" fmla="*/ 100983 w 176039"/>
                <a:gd name="connsiteY2" fmla="*/ 22030 h 141889"/>
                <a:gd name="connsiteX3" fmla="*/ 69360 w 176039"/>
                <a:gd name="connsiteY3" fmla="*/ 49557 h 141889"/>
                <a:gd name="connsiteX4" fmla="*/ 14115 w 176039"/>
                <a:gd name="connsiteY4" fmla="*/ 73084 h 141889"/>
                <a:gd name="connsiteX5" fmla="*/ 12305 w 176039"/>
                <a:gd name="connsiteY5" fmla="*/ 141092 h 141889"/>
                <a:gd name="connsiteX6" fmla="*/ 84314 w 176039"/>
                <a:gd name="connsiteY6" fmla="*/ 98896 h 141889"/>
                <a:gd name="connsiteX7" fmla="*/ 160895 w 176039"/>
                <a:gd name="connsiteY7" fmla="*/ 70893 h 141889"/>
                <a:gd name="connsiteX8" fmla="*/ 176040 w 176039"/>
                <a:gd name="connsiteY8" fmla="*/ 33936 h 14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39" h="141889">
                  <a:moveTo>
                    <a:pt x="176040" y="33936"/>
                  </a:moveTo>
                  <a:cubicBezTo>
                    <a:pt x="176040" y="33936"/>
                    <a:pt x="158418" y="10885"/>
                    <a:pt x="141464" y="2313"/>
                  </a:cubicBezTo>
                  <a:cubicBezTo>
                    <a:pt x="123557" y="-6736"/>
                    <a:pt x="106793" y="13076"/>
                    <a:pt x="100983" y="22030"/>
                  </a:cubicBezTo>
                  <a:cubicBezTo>
                    <a:pt x="89362" y="39937"/>
                    <a:pt x="84790" y="45842"/>
                    <a:pt x="69360" y="49557"/>
                  </a:cubicBezTo>
                  <a:cubicBezTo>
                    <a:pt x="46881" y="54986"/>
                    <a:pt x="24402" y="64511"/>
                    <a:pt x="14115" y="73084"/>
                  </a:cubicBezTo>
                  <a:cubicBezTo>
                    <a:pt x="-6936" y="90705"/>
                    <a:pt x="-1792" y="134615"/>
                    <a:pt x="12305" y="141092"/>
                  </a:cubicBezTo>
                  <a:cubicBezTo>
                    <a:pt x="25640" y="147188"/>
                    <a:pt x="34212" y="116899"/>
                    <a:pt x="84314" y="98896"/>
                  </a:cubicBezTo>
                  <a:cubicBezTo>
                    <a:pt x="105650" y="91276"/>
                    <a:pt x="141845" y="77560"/>
                    <a:pt x="160895" y="70893"/>
                  </a:cubicBezTo>
                  <a:cubicBezTo>
                    <a:pt x="185850" y="62225"/>
                    <a:pt x="168896" y="52224"/>
                    <a:pt x="176040" y="33936"/>
                  </a:cubicBezTo>
                  <a:close/>
                </a:path>
              </a:pathLst>
            </a:custGeom>
            <a:solidFill>
              <a:srgbClr val="E2BEB7"/>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EFA5C35-9247-4A02-9AEE-F18255C57DAA}"/>
                </a:ext>
              </a:extLst>
            </p:cNvPr>
            <p:cNvSpPr/>
            <p:nvPr/>
          </p:nvSpPr>
          <p:spPr>
            <a:xfrm>
              <a:off x="4970430" y="2470594"/>
              <a:ext cx="163067" cy="155924"/>
            </a:xfrm>
            <a:custGeom>
              <a:avLst/>
              <a:gdLst>
                <a:gd name="connsiteX0" fmla="*/ 100679 w 163067"/>
                <a:gd name="connsiteY0" fmla="*/ 0 h 155924"/>
                <a:gd name="connsiteX1" fmla="*/ 0 w 163067"/>
                <a:gd name="connsiteY1" fmla="*/ 112490 h 155924"/>
                <a:gd name="connsiteX2" fmla="*/ 87249 w 163067"/>
                <a:gd name="connsiteY2" fmla="*/ 155924 h 155924"/>
                <a:gd name="connsiteX3" fmla="*/ 163068 w 163067"/>
                <a:gd name="connsiteY3" fmla="*/ 48006 h 155924"/>
              </a:gdLst>
              <a:ahLst/>
              <a:cxnLst>
                <a:cxn ang="0">
                  <a:pos x="connsiteX0" y="connsiteY0"/>
                </a:cxn>
                <a:cxn ang="0">
                  <a:pos x="connsiteX1" y="connsiteY1"/>
                </a:cxn>
                <a:cxn ang="0">
                  <a:pos x="connsiteX2" y="connsiteY2"/>
                </a:cxn>
                <a:cxn ang="0">
                  <a:pos x="connsiteX3" y="connsiteY3"/>
                </a:cxn>
              </a:cxnLst>
              <a:rect l="l" t="t" r="r" b="b"/>
              <a:pathLst>
                <a:path w="163067" h="155924">
                  <a:moveTo>
                    <a:pt x="100679" y="0"/>
                  </a:moveTo>
                  <a:lnTo>
                    <a:pt x="0" y="112490"/>
                  </a:lnTo>
                  <a:lnTo>
                    <a:pt x="87249" y="155924"/>
                  </a:lnTo>
                  <a:lnTo>
                    <a:pt x="163068" y="48006"/>
                  </a:lnTo>
                  <a:close/>
                </a:path>
              </a:pathLst>
            </a:custGeom>
            <a:solidFill>
              <a:srgbClr val="E2BEB7"/>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C1C594B-C0CE-4BCF-B1F9-56D9BDD906A6}"/>
                </a:ext>
              </a:extLst>
            </p:cNvPr>
            <p:cNvSpPr/>
            <p:nvPr/>
          </p:nvSpPr>
          <p:spPr>
            <a:xfrm>
              <a:off x="4693954" y="2794563"/>
              <a:ext cx="298062" cy="737505"/>
            </a:xfrm>
            <a:custGeom>
              <a:avLst/>
              <a:gdLst>
                <a:gd name="connsiteX0" fmla="*/ 154842 w 298062"/>
                <a:gd name="connsiteY0" fmla="*/ 17026 h 737505"/>
                <a:gd name="connsiteX1" fmla="*/ 104455 w 298062"/>
                <a:gd name="connsiteY1" fmla="*/ 62461 h 737505"/>
                <a:gd name="connsiteX2" fmla="*/ 112075 w 298062"/>
                <a:gd name="connsiteY2" fmla="*/ 202288 h 737505"/>
                <a:gd name="connsiteX3" fmla="*/ 178559 w 298062"/>
                <a:gd name="connsiteY3" fmla="*/ 368213 h 737505"/>
                <a:gd name="connsiteX4" fmla="*/ 134077 w 298062"/>
                <a:gd name="connsiteY4" fmla="*/ 436126 h 737505"/>
                <a:gd name="connsiteX5" fmla="*/ 80737 w 298062"/>
                <a:gd name="connsiteY5" fmla="*/ 556808 h 737505"/>
                <a:gd name="connsiteX6" fmla="*/ 632 w 298062"/>
                <a:gd name="connsiteY6" fmla="*/ 710637 h 737505"/>
                <a:gd name="connsiteX7" fmla="*/ 36827 w 298062"/>
                <a:gd name="connsiteY7" fmla="*/ 735211 h 737505"/>
                <a:gd name="connsiteX8" fmla="*/ 55782 w 298062"/>
                <a:gd name="connsiteY8" fmla="*/ 705493 h 737505"/>
                <a:gd name="connsiteX9" fmla="*/ 254188 w 298062"/>
                <a:gd name="connsiteY9" fmla="*/ 425363 h 737505"/>
                <a:gd name="connsiteX10" fmla="*/ 261998 w 298062"/>
                <a:gd name="connsiteY10" fmla="*/ 100942 h 737505"/>
                <a:gd name="connsiteX11" fmla="*/ 296955 w 298062"/>
                <a:gd name="connsiteY11" fmla="*/ 32647 h 737505"/>
                <a:gd name="connsiteX12" fmla="*/ 154842 w 298062"/>
                <a:gd name="connsiteY12" fmla="*/ 17026 h 73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062" h="737505">
                  <a:moveTo>
                    <a:pt x="154842" y="17026"/>
                  </a:moveTo>
                  <a:cubicBezTo>
                    <a:pt x="118742" y="38362"/>
                    <a:pt x="112837" y="49602"/>
                    <a:pt x="104455" y="62461"/>
                  </a:cubicBezTo>
                  <a:cubicBezTo>
                    <a:pt x="68069" y="118182"/>
                    <a:pt x="89405" y="149138"/>
                    <a:pt x="112075" y="202288"/>
                  </a:cubicBezTo>
                  <a:cubicBezTo>
                    <a:pt x="136363" y="259342"/>
                    <a:pt x="182464" y="330875"/>
                    <a:pt x="178559" y="368213"/>
                  </a:cubicBezTo>
                  <a:cubicBezTo>
                    <a:pt x="176083" y="392407"/>
                    <a:pt x="152080" y="410218"/>
                    <a:pt x="134077" y="436126"/>
                  </a:cubicBezTo>
                  <a:cubicBezTo>
                    <a:pt x="102169" y="481942"/>
                    <a:pt x="101883" y="500325"/>
                    <a:pt x="80737" y="556808"/>
                  </a:cubicBezTo>
                  <a:cubicBezTo>
                    <a:pt x="47209" y="645867"/>
                    <a:pt x="23111" y="669679"/>
                    <a:pt x="632" y="710637"/>
                  </a:cubicBezTo>
                  <a:cubicBezTo>
                    <a:pt x="-5178" y="721305"/>
                    <a:pt x="30826" y="744927"/>
                    <a:pt x="36827" y="735211"/>
                  </a:cubicBezTo>
                  <a:cubicBezTo>
                    <a:pt x="42637" y="725686"/>
                    <a:pt x="49019" y="715876"/>
                    <a:pt x="55782" y="705493"/>
                  </a:cubicBezTo>
                  <a:cubicBezTo>
                    <a:pt x="98835" y="640438"/>
                    <a:pt x="161890" y="557094"/>
                    <a:pt x="254188" y="425363"/>
                  </a:cubicBezTo>
                  <a:cubicBezTo>
                    <a:pt x="289430" y="375071"/>
                    <a:pt x="248282" y="240483"/>
                    <a:pt x="261998" y="100942"/>
                  </a:cubicBezTo>
                  <a:cubicBezTo>
                    <a:pt x="268951" y="30076"/>
                    <a:pt x="304765" y="45601"/>
                    <a:pt x="296955" y="32647"/>
                  </a:cubicBezTo>
                  <a:cubicBezTo>
                    <a:pt x="275524" y="-2690"/>
                    <a:pt x="203229" y="-11549"/>
                    <a:pt x="154842" y="17026"/>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61A4B02C-BEEF-4AB9-A31E-35A797306D23}"/>
                </a:ext>
              </a:extLst>
            </p:cNvPr>
            <p:cNvSpPr/>
            <p:nvPr/>
          </p:nvSpPr>
          <p:spPr>
            <a:xfrm>
              <a:off x="5045604" y="2362879"/>
              <a:ext cx="185195" cy="184963"/>
            </a:xfrm>
            <a:custGeom>
              <a:avLst/>
              <a:gdLst>
                <a:gd name="connsiteX0" fmla="*/ 183907 w 185195"/>
                <a:gd name="connsiteY0" fmla="*/ 102572 h 184963"/>
                <a:gd name="connsiteX1" fmla="*/ 143425 w 185195"/>
                <a:gd name="connsiteY1" fmla="*/ 146101 h 184963"/>
                <a:gd name="connsiteX2" fmla="*/ 46461 w 185195"/>
                <a:gd name="connsiteY2" fmla="*/ 181343 h 184963"/>
                <a:gd name="connsiteX3" fmla="*/ 2455 w 185195"/>
                <a:gd name="connsiteY3" fmla="*/ 69615 h 184963"/>
                <a:gd name="connsiteX4" fmla="*/ 87514 w 185195"/>
                <a:gd name="connsiteY4" fmla="*/ 464 h 184963"/>
                <a:gd name="connsiteX5" fmla="*/ 183907 w 185195"/>
                <a:gd name="connsiteY5" fmla="*/ 102572 h 1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195" h="184963">
                  <a:moveTo>
                    <a:pt x="183907" y="102572"/>
                  </a:moveTo>
                  <a:cubicBezTo>
                    <a:pt x="179811" y="119621"/>
                    <a:pt x="166285" y="129432"/>
                    <a:pt x="143425" y="146101"/>
                  </a:cubicBezTo>
                  <a:cubicBezTo>
                    <a:pt x="113136" y="168104"/>
                    <a:pt x="76369" y="194774"/>
                    <a:pt x="46461" y="181343"/>
                  </a:cubicBezTo>
                  <a:cubicBezTo>
                    <a:pt x="14171" y="166770"/>
                    <a:pt x="-7546" y="107144"/>
                    <a:pt x="2455" y="69615"/>
                  </a:cubicBezTo>
                  <a:cubicBezTo>
                    <a:pt x="9980" y="41516"/>
                    <a:pt x="47509" y="5321"/>
                    <a:pt x="87514" y="464"/>
                  </a:cubicBezTo>
                  <a:cubicBezTo>
                    <a:pt x="142187" y="-6204"/>
                    <a:pt x="194098" y="60566"/>
                    <a:pt x="183907" y="102572"/>
                  </a:cubicBezTo>
                  <a:close/>
                </a:path>
              </a:pathLst>
            </a:custGeom>
            <a:solidFill>
              <a:srgbClr val="FFD5CC"/>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4005A6F-4ED7-48C0-A07A-96DF46D11070}"/>
                </a:ext>
              </a:extLst>
            </p:cNvPr>
            <p:cNvSpPr/>
            <p:nvPr/>
          </p:nvSpPr>
          <p:spPr>
            <a:xfrm>
              <a:off x="4698682" y="2794734"/>
              <a:ext cx="281844" cy="703226"/>
            </a:xfrm>
            <a:custGeom>
              <a:avLst/>
              <a:gdLst>
                <a:gd name="connsiteX0" fmla="*/ 228124 w 281844"/>
                <a:gd name="connsiteY0" fmla="*/ 567 h 703226"/>
                <a:gd name="connsiteX1" fmla="*/ 281845 w 281844"/>
                <a:gd name="connsiteY1" fmla="*/ 43811 h 703226"/>
                <a:gd name="connsiteX2" fmla="*/ 257270 w 281844"/>
                <a:gd name="connsiteY2" fmla="*/ 100770 h 703226"/>
                <a:gd name="connsiteX3" fmla="*/ 255937 w 281844"/>
                <a:gd name="connsiteY3" fmla="*/ 116677 h 703226"/>
                <a:gd name="connsiteX4" fmla="*/ 223266 w 281844"/>
                <a:gd name="connsiteY4" fmla="*/ 88769 h 703226"/>
                <a:gd name="connsiteX5" fmla="*/ 148876 w 281844"/>
                <a:gd name="connsiteY5" fmla="*/ 90579 h 703226"/>
                <a:gd name="connsiteX6" fmla="*/ 166687 w 281844"/>
                <a:gd name="connsiteY6" fmla="*/ 239931 h 703226"/>
                <a:gd name="connsiteX7" fmla="*/ 208407 w 281844"/>
                <a:gd name="connsiteY7" fmla="*/ 365565 h 703226"/>
                <a:gd name="connsiteX8" fmla="*/ 144113 w 281844"/>
                <a:gd name="connsiteY8" fmla="*/ 458529 h 703226"/>
                <a:gd name="connsiteX9" fmla="*/ 90011 w 281844"/>
                <a:gd name="connsiteY9" fmla="*/ 568543 h 703226"/>
                <a:gd name="connsiteX10" fmla="*/ 0 w 281844"/>
                <a:gd name="connsiteY10" fmla="*/ 703227 h 703226"/>
                <a:gd name="connsiteX11" fmla="*/ 76009 w 281844"/>
                <a:gd name="connsiteY11" fmla="*/ 556542 h 703226"/>
                <a:gd name="connsiteX12" fmla="*/ 129349 w 281844"/>
                <a:gd name="connsiteY12" fmla="*/ 435860 h 703226"/>
                <a:gd name="connsiteX13" fmla="*/ 132588 w 281844"/>
                <a:gd name="connsiteY13" fmla="*/ 431383 h 703226"/>
                <a:gd name="connsiteX14" fmla="*/ 156877 w 281844"/>
                <a:gd name="connsiteY14" fmla="*/ 401951 h 703226"/>
                <a:gd name="connsiteX15" fmla="*/ 173831 w 281844"/>
                <a:gd name="connsiteY15" fmla="*/ 367947 h 703226"/>
                <a:gd name="connsiteX16" fmla="*/ 107347 w 281844"/>
                <a:gd name="connsiteY16" fmla="*/ 202021 h 703226"/>
                <a:gd name="connsiteX17" fmla="*/ 99727 w 281844"/>
                <a:gd name="connsiteY17" fmla="*/ 62194 h 703226"/>
                <a:gd name="connsiteX18" fmla="*/ 147733 w 281844"/>
                <a:gd name="connsiteY18" fmla="*/ 18189 h 703226"/>
                <a:gd name="connsiteX19" fmla="*/ 149924 w 281844"/>
                <a:gd name="connsiteY19" fmla="*/ 16950 h 703226"/>
                <a:gd name="connsiteX20" fmla="*/ 228124 w 281844"/>
                <a:gd name="connsiteY20" fmla="*/ 567 h 70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44" h="703226">
                  <a:moveTo>
                    <a:pt x="228124" y="567"/>
                  </a:moveTo>
                  <a:cubicBezTo>
                    <a:pt x="249841" y="11807"/>
                    <a:pt x="268700" y="26666"/>
                    <a:pt x="281845" y="43811"/>
                  </a:cubicBezTo>
                  <a:cubicBezTo>
                    <a:pt x="272701" y="49907"/>
                    <a:pt x="260890" y="63242"/>
                    <a:pt x="257270" y="100770"/>
                  </a:cubicBezTo>
                  <a:cubicBezTo>
                    <a:pt x="256794" y="106104"/>
                    <a:pt x="256318" y="111343"/>
                    <a:pt x="255937" y="116677"/>
                  </a:cubicBezTo>
                  <a:cubicBezTo>
                    <a:pt x="248603" y="106104"/>
                    <a:pt x="238030" y="96579"/>
                    <a:pt x="223266" y="88769"/>
                  </a:cubicBezTo>
                  <a:cubicBezTo>
                    <a:pt x="200787" y="76958"/>
                    <a:pt x="165925" y="74100"/>
                    <a:pt x="148876" y="90579"/>
                  </a:cubicBezTo>
                  <a:cubicBezTo>
                    <a:pt x="122777" y="115915"/>
                    <a:pt x="145542" y="180304"/>
                    <a:pt x="166687" y="239931"/>
                  </a:cubicBezTo>
                  <a:cubicBezTo>
                    <a:pt x="194310" y="317750"/>
                    <a:pt x="198311" y="329751"/>
                    <a:pt x="208407" y="365565"/>
                  </a:cubicBezTo>
                  <a:cubicBezTo>
                    <a:pt x="212884" y="381377"/>
                    <a:pt x="182023" y="401189"/>
                    <a:pt x="144113" y="458529"/>
                  </a:cubicBezTo>
                  <a:cubicBezTo>
                    <a:pt x="115443" y="501963"/>
                    <a:pt x="117158" y="515775"/>
                    <a:pt x="90011" y="568543"/>
                  </a:cubicBezTo>
                  <a:cubicBezTo>
                    <a:pt x="55340" y="635885"/>
                    <a:pt x="26194" y="692463"/>
                    <a:pt x="0" y="703227"/>
                  </a:cubicBezTo>
                  <a:cubicBezTo>
                    <a:pt x="21336" y="666365"/>
                    <a:pt x="44482" y="640266"/>
                    <a:pt x="76009" y="556542"/>
                  </a:cubicBezTo>
                  <a:cubicBezTo>
                    <a:pt x="97155" y="500154"/>
                    <a:pt x="97441" y="481770"/>
                    <a:pt x="129349" y="435860"/>
                  </a:cubicBezTo>
                  <a:cubicBezTo>
                    <a:pt x="130397" y="434336"/>
                    <a:pt x="131540" y="432812"/>
                    <a:pt x="132588" y="431383"/>
                  </a:cubicBezTo>
                  <a:cubicBezTo>
                    <a:pt x="142589" y="418048"/>
                    <a:pt x="151162" y="410714"/>
                    <a:pt x="156877" y="401951"/>
                  </a:cubicBezTo>
                  <a:cubicBezTo>
                    <a:pt x="165735" y="390997"/>
                    <a:pt x="172593" y="380329"/>
                    <a:pt x="173831" y="367947"/>
                  </a:cubicBezTo>
                  <a:cubicBezTo>
                    <a:pt x="177736" y="330609"/>
                    <a:pt x="131636" y="259076"/>
                    <a:pt x="107347" y="202021"/>
                  </a:cubicBezTo>
                  <a:cubicBezTo>
                    <a:pt x="84677" y="148872"/>
                    <a:pt x="63341" y="117915"/>
                    <a:pt x="99727" y="62194"/>
                  </a:cubicBezTo>
                  <a:cubicBezTo>
                    <a:pt x="107918" y="49716"/>
                    <a:pt x="113824" y="38667"/>
                    <a:pt x="147733" y="18189"/>
                  </a:cubicBezTo>
                  <a:cubicBezTo>
                    <a:pt x="148495" y="17808"/>
                    <a:pt x="149257" y="17427"/>
                    <a:pt x="149924" y="16950"/>
                  </a:cubicBezTo>
                  <a:cubicBezTo>
                    <a:pt x="173260" y="3234"/>
                    <a:pt x="202121" y="-1814"/>
                    <a:pt x="228124" y="567"/>
                  </a:cubicBezTo>
                  <a:close/>
                </a:path>
              </a:pathLst>
            </a:custGeom>
            <a:solidFill>
              <a:schemeClr val="tx1">
                <a:lumMod val="75000"/>
                <a:lumOff val="25000"/>
                <a:alpha val="30000"/>
              </a:schemeClr>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878AA84-6C07-4532-81BF-6553377D1B59}"/>
                </a:ext>
              </a:extLst>
            </p:cNvPr>
            <p:cNvSpPr/>
            <p:nvPr/>
          </p:nvSpPr>
          <p:spPr>
            <a:xfrm>
              <a:off x="4840998" y="2588543"/>
              <a:ext cx="50236" cy="84783"/>
            </a:xfrm>
            <a:custGeom>
              <a:avLst/>
              <a:gdLst>
                <a:gd name="connsiteX0" fmla="*/ 43517 w 50236"/>
                <a:gd name="connsiteY0" fmla="*/ 77600 h 84783"/>
                <a:gd name="connsiteX1" fmla="*/ 35897 w 50236"/>
                <a:gd name="connsiteY1" fmla="*/ 84743 h 84783"/>
                <a:gd name="connsiteX2" fmla="*/ 3702 w 50236"/>
                <a:gd name="connsiteY2" fmla="*/ 1304 h 84783"/>
                <a:gd name="connsiteX3" fmla="*/ 34277 w 50236"/>
                <a:gd name="connsiteY3" fmla="*/ 15401 h 84783"/>
                <a:gd name="connsiteX4" fmla="*/ 43517 w 50236"/>
                <a:gd name="connsiteY4" fmla="*/ 77600 h 84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36" h="84783">
                  <a:moveTo>
                    <a:pt x="43517" y="77600"/>
                  </a:moveTo>
                  <a:cubicBezTo>
                    <a:pt x="40945" y="81505"/>
                    <a:pt x="39040" y="84362"/>
                    <a:pt x="35897" y="84743"/>
                  </a:cubicBezTo>
                  <a:cubicBezTo>
                    <a:pt x="19133" y="86744"/>
                    <a:pt x="-10395" y="12353"/>
                    <a:pt x="3702" y="1304"/>
                  </a:cubicBezTo>
                  <a:cubicBezTo>
                    <a:pt x="10560" y="-4030"/>
                    <a:pt x="26467" y="8258"/>
                    <a:pt x="34277" y="15401"/>
                  </a:cubicBezTo>
                  <a:cubicBezTo>
                    <a:pt x="52470" y="32070"/>
                    <a:pt x="54470" y="60931"/>
                    <a:pt x="43517" y="77600"/>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D4A93B3-1E33-4A6C-895C-3AB67525ABD4}"/>
                </a:ext>
              </a:extLst>
            </p:cNvPr>
            <p:cNvSpPr/>
            <p:nvPr/>
          </p:nvSpPr>
          <p:spPr>
            <a:xfrm>
              <a:off x="4664814" y="2589651"/>
              <a:ext cx="243469" cy="300886"/>
            </a:xfrm>
            <a:custGeom>
              <a:avLst/>
              <a:gdLst>
                <a:gd name="connsiteX0" fmla="*/ 243418 w 243469"/>
                <a:gd name="connsiteY0" fmla="*/ 27438 h 300886"/>
                <a:gd name="connsiteX1" fmla="*/ 155121 w 243469"/>
                <a:gd name="connsiteY1" fmla="*/ 90303 h 300886"/>
                <a:gd name="connsiteX2" fmla="*/ 98638 w 243469"/>
                <a:gd name="connsiteY2" fmla="*/ 185934 h 300886"/>
                <a:gd name="connsiteX3" fmla="*/ 15770 w 243469"/>
                <a:gd name="connsiteY3" fmla="*/ 300519 h 300886"/>
                <a:gd name="connsiteX4" fmla="*/ 6912 w 243469"/>
                <a:gd name="connsiteY4" fmla="*/ 238607 h 300886"/>
                <a:gd name="connsiteX5" fmla="*/ 56442 w 243469"/>
                <a:gd name="connsiteY5" fmla="*/ 203269 h 300886"/>
                <a:gd name="connsiteX6" fmla="*/ 120640 w 243469"/>
                <a:gd name="connsiteY6" fmla="*/ 52774 h 300886"/>
                <a:gd name="connsiteX7" fmla="*/ 209413 w 243469"/>
                <a:gd name="connsiteY7" fmla="*/ 958 h 300886"/>
                <a:gd name="connsiteX8" fmla="*/ 243418 w 243469"/>
                <a:gd name="connsiteY8" fmla="*/ 27438 h 30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69" h="300886">
                  <a:moveTo>
                    <a:pt x="243418" y="27438"/>
                  </a:moveTo>
                  <a:cubicBezTo>
                    <a:pt x="245799" y="37915"/>
                    <a:pt x="165217" y="84111"/>
                    <a:pt x="155121" y="90303"/>
                  </a:cubicBezTo>
                  <a:cubicBezTo>
                    <a:pt x="123688" y="109448"/>
                    <a:pt x="107782" y="151548"/>
                    <a:pt x="98638" y="185934"/>
                  </a:cubicBezTo>
                  <a:cubicBezTo>
                    <a:pt x="82159" y="248322"/>
                    <a:pt x="35582" y="306044"/>
                    <a:pt x="15770" y="300519"/>
                  </a:cubicBezTo>
                  <a:cubicBezTo>
                    <a:pt x="1864" y="296709"/>
                    <a:pt x="-6804" y="259657"/>
                    <a:pt x="6912" y="238607"/>
                  </a:cubicBezTo>
                  <a:cubicBezTo>
                    <a:pt x="21676" y="215842"/>
                    <a:pt x="37487" y="224415"/>
                    <a:pt x="56442" y="203269"/>
                  </a:cubicBezTo>
                  <a:cubicBezTo>
                    <a:pt x="79683" y="177171"/>
                    <a:pt x="78826" y="82778"/>
                    <a:pt x="120640" y="52774"/>
                  </a:cubicBezTo>
                  <a:cubicBezTo>
                    <a:pt x="171313" y="16293"/>
                    <a:pt x="172837" y="8292"/>
                    <a:pt x="209413" y="958"/>
                  </a:cubicBezTo>
                  <a:cubicBezTo>
                    <a:pt x="238655" y="-4852"/>
                    <a:pt x="241132" y="17246"/>
                    <a:pt x="243418" y="27438"/>
                  </a:cubicBezTo>
                  <a:close/>
                </a:path>
              </a:pathLst>
            </a:custGeom>
            <a:solidFill>
              <a:srgbClr val="E2BEB7"/>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5C607EF-6244-451B-B3C4-58299CCF9C09}"/>
                </a:ext>
              </a:extLst>
            </p:cNvPr>
            <p:cNvSpPr/>
            <p:nvPr/>
          </p:nvSpPr>
          <p:spPr>
            <a:xfrm>
              <a:off x="5156240" y="2705606"/>
              <a:ext cx="53701" cy="65660"/>
            </a:xfrm>
            <a:custGeom>
              <a:avLst/>
              <a:gdLst>
                <a:gd name="connsiteX0" fmla="*/ 2405 w 53701"/>
                <a:gd name="connsiteY0" fmla="*/ 65407 h 65660"/>
                <a:gd name="connsiteX1" fmla="*/ 14216 w 53701"/>
                <a:gd name="connsiteY1" fmla="*/ 62645 h 65660"/>
                <a:gd name="connsiteX2" fmla="*/ 51649 w 53701"/>
                <a:gd name="connsiteY2" fmla="*/ 2542 h 65660"/>
                <a:gd name="connsiteX3" fmla="*/ 8501 w 53701"/>
                <a:gd name="connsiteY3" fmla="*/ 18163 h 65660"/>
                <a:gd name="connsiteX4" fmla="*/ 2405 w 53701"/>
                <a:gd name="connsiteY4" fmla="*/ 65407 h 65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01" h="65660">
                  <a:moveTo>
                    <a:pt x="2405" y="65407"/>
                  </a:moveTo>
                  <a:cubicBezTo>
                    <a:pt x="2690" y="66359"/>
                    <a:pt x="11453" y="64454"/>
                    <a:pt x="14216" y="62645"/>
                  </a:cubicBezTo>
                  <a:cubicBezTo>
                    <a:pt x="38314" y="46928"/>
                    <a:pt x="60698" y="12162"/>
                    <a:pt x="51649" y="2542"/>
                  </a:cubicBezTo>
                  <a:cubicBezTo>
                    <a:pt x="45077" y="-4411"/>
                    <a:pt x="21550" y="3590"/>
                    <a:pt x="8501" y="18163"/>
                  </a:cubicBezTo>
                  <a:cubicBezTo>
                    <a:pt x="-3310" y="31307"/>
                    <a:pt x="-167" y="55215"/>
                    <a:pt x="2405" y="65407"/>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10846C7-A06D-402D-B3C2-D8E6F322B158}"/>
                </a:ext>
              </a:extLst>
            </p:cNvPr>
            <p:cNvSpPr/>
            <p:nvPr/>
          </p:nvSpPr>
          <p:spPr>
            <a:xfrm>
              <a:off x="5137382" y="2664823"/>
              <a:ext cx="368006" cy="113696"/>
            </a:xfrm>
            <a:custGeom>
              <a:avLst/>
              <a:gdLst>
                <a:gd name="connsiteX0" fmla="*/ 45551 w 368006"/>
                <a:gd name="connsiteY0" fmla="*/ 105142 h 113696"/>
                <a:gd name="connsiteX1" fmla="*/ 114703 w 368006"/>
                <a:gd name="connsiteY1" fmla="*/ 109142 h 113696"/>
                <a:gd name="connsiteX2" fmla="*/ 245290 w 368006"/>
                <a:gd name="connsiteY2" fmla="*/ 70090 h 113696"/>
                <a:gd name="connsiteX3" fmla="*/ 304631 w 368006"/>
                <a:gd name="connsiteY3" fmla="*/ 87425 h 113696"/>
                <a:gd name="connsiteX4" fmla="*/ 337111 w 368006"/>
                <a:gd name="connsiteY4" fmla="*/ 96855 h 113696"/>
                <a:gd name="connsiteX5" fmla="*/ 306346 w 368006"/>
                <a:gd name="connsiteY5" fmla="*/ 71804 h 113696"/>
                <a:gd name="connsiteX6" fmla="*/ 335206 w 368006"/>
                <a:gd name="connsiteY6" fmla="*/ 68375 h 113696"/>
                <a:gd name="connsiteX7" fmla="*/ 366734 w 368006"/>
                <a:gd name="connsiteY7" fmla="*/ 89045 h 113696"/>
                <a:gd name="connsiteX8" fmla="*/ 361400 w 368006"/>
                <a:gd name="connsiteY8" fmla="*/ 67232 h 113696"/>
                <a:gd name="connsiteX9" fmla="*/ 324348 w 368006"/>
                <a:gd name="connsiteY9" fmla="*/ 47706 h 113696"/>
                <a:gd name="connsiteX10" fmla="*/ 243957 w 368006"/>
                <a:gd name="connsiteY10" fmla="*/ 43706 h 113696"/>
                <a:gd name="connsiteX11" fmla="*/ 82413 w 368006"/>
                <a:gd name="connsiteY11" fmla="*/ 55802 h 113696"/>
                <a:gd name="connsiteX12" fmla="*/ 6022 w 368006"/>
                <a:gd name="connsiteY12" fmla="*/ 653 h 113696"/>
                <a:gd name="connsiteX13" fmla="*/ 45551 w 368006"/>
                <a:gd name="connsiteY13" fmla="*/ 105142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8006" h="113696">
                  <a:moveTo>
                    <a:pt x="45551" y="105142"/>
                  </a:moveTo>
                  <a:cubicBezTo>
                    <a:pt x="64792" y="115334"/>
                    <a:pt x="85080" y="116096"/>
                    <a:pt x="114703" y="109142"/>
                  </a:cubicBezTo>
                  <a:cubicBezTo>
                    <a:pt x="194427" y="90283"/>
                    <a:pt x="198142" y="75995"/>
                    <a:pt x="245290" y="70090"/>
                  </a:cubicBezTo>
                  <a:cubicBezTo>
                    <a:pt x="255196" y="68852"/>
                    <a:pt x="275485" y="77710"/>
                    <a:pt x="304631" y="87425"/>
                  </a:cubicBezTo>
                  <a:cubicBezTo>
                    <a:pt x="307393" y="88283"/>
                    <a:pt x="336064" y="99522"/>
                    <a:pt x="337111" y="96855"/>
                  </a:cubicBezTo>
                  <a:cubicBezTo>
                    <a:pt x="338350" y="93902"/>
                    <a:pt x="304536" y="79043"/>
                    <a:pt x="306346" y="71804"/>
                  </a:cubicBezTo>
                  <a:cubicBezTo>
                    <a:pt x="307489" y="67137"/>
                    <a:pt x="322252" y="64661"/>
                    <a:pt x="335206" y="68375"/>
                  </a:cubicBezTo>
                  <a:cubicBezTo>
                    <a:pt x="354637" y="73900"/>
                    <a:pt x="363019" y="91331"/>
                    <a:pt x="366734" y="89045"/>
                  </a:cubicBezTo>
                  <a:cubicBezTo>
                    <a:pt x="369496" y="87330"/>
                    <a:pt x="367782" y="75900"/>
                    <a:pt x="361400" y="67232"/>
                  </a:cubicBezTo>
                  <a:cubicBezTo>
                    <a:pt x="352161" y="54564"/>
                    <a:pt x="334349" y="49135"/>
                    <a:pt x="324348" y="47706"/>
                  </a:cubicBezTo>
                  <a:cubicBezTo>
                    <a:pt x="273389" y="40181"/>
                    <a:pt x="243957" y="43706"/>
                    <a:pt x="243957" y="43706"/>
                  </a:cubicBezTo>
                  <a:cubicBezTo>
                    <a:pt x="155660" y="57422"/>
                    <a:pt x="114703" y="67518"/>
                    <a:pt x="82413" y="55802"/>
                  </a:cubicBezTo>
                  <a:cubicBezTo>
                    <a:pt x="32216" y="37610"/>
                    <a:pt x="17452" y="-5824"/>
                    <a:pt x="6022" y="653"/>
                  </a:cubicBezTo>
                  <a:cubicBezTo>
                    <a:pt x="-8170" y="8463"/>
                    <a:pt x="1831" y="81901"/>
                    <a:pt x="45551" y="105142"/>
                  </a:cubicBezTo>
                  <a:close/>
                </a:path>
              </a:pathLst>
            </a:custGeom>
            <a:solidFill>
              <a:srgbClr val="E2BEB7"/>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FEC0655-8534-4A7E-A15F-C60BBB252009}"/>
                </a:ext>
              </a:extLst>
            </p:cNvPr>
            <p:cNvSpPr/>
            <p:nvPr/>
          </p:nvSpPr>
          <p:spPr>
            <a:xfrm>
              <a:off x="4909752" y="2324241"/>
              <a:ext cx="369980" cy="369646"/>
            </a:xfrm>
            <a:custGeom>
              <a:avLst/>
              <a:gdLst>
                <a:gd name="connsiteX0" fmla="*/ 232128 w 369980"/>
                <a:gd name="connsiteY0" fmla="*/ 61105 h 369646"/>
                <a:gd name="connsiteX1" fmla="*/ 254702 w 369980"/>
                <a:gd name="connsiteY1" fmla="*/ 135971 h 369646"/>
                <a:gd name="connsiteX2" fmla="*/ 264418 w 369980"/>
                <a:gd name="connsiteY2" fmla="*/ 181977 h 369646"/>
                <a:gd name="connsiteX3" fmla="*/ 193552 w 369980"/>
                <a:gd name="connsiteY3" fmla="*/ 231983 h 369646"/>
                <a:gd name="connsiteX4" fmla="*/ 181169 w 369980"/>
                <a:gd name="connsiteY4" fmla="*/ 289038 h 369646"/>
                <a:gd name="connsiteX5" fmla="*/ 295660 w 369980"/>
                <a:gd name="connsiteY5" fmla="*/ 367048 h 369646"/>
                <a:gd name="connsiteX6" fmla="*/ 347952 w 369980"/>
                <a:gd name="connsiteY6" fmla="*/ 251509 h 369646"/>
                <a:gd name="connsiteX7" fmla="*/ 334617 w 369980"/>
                <a:gd name="connsiteY7" fmla="*/ 225030 h 369646"/>
                <a:gd name="connsiteX8" fmla="*/ 362049 w 369980"/>
                <a:gd name="connsiteY8" fmla="*/ 194169 h 369646"/>
                <a:gd name="connsiteX9" fmla="*/ 363478 w 369980"/>
                <a:gd name="connsiteY9" fmla="*/ 141877 h 369646"/>
                <a:gd name="connsiteX10" fmla="*/ 352429 w 369980"/>
                <a:gd name="connsiteY10" fmla="*/ 109492 h 369646"/>
                <a:gd name="connsiteX11" fmla="*/ 355191 w 369980"/>
                <a:gd name="connsiteY11" fmla="*/ 81393 h 369646"/>
                <a:gd name="connsiteX12" fmla="*/ 281277 w 369980"/>
                <a:gd name="connsiteY12" fmla="*/ 1954 h 369646"/>
                <a:gd name="connsiteX13" fmla="*/ 180884 w 369980"/>
                <a:gd name="connsiteY13" fmla="*/ 27767 h 369646"/>
                <a:gd name="connsiteX14" fmla="*/ 119066 w 369980"/>
                <a:gd name="connsiteY14" fmla="*/ 28815 h 369646"/>
                <a:gd name="connsiteX15" fmla="*/ 82395 w 369980"/>
                <a:gd name="connsiteY15" fmla="*/ 88251 h 369646"/>
                <a:gd name="connsiteX16" fmla="*/ 28579 w 369980"/>
                <a:gd name="connsiteY16" fmla="*/ 105205 h 369646"/>
                <a:gd name="connsiteX17" fmla="*/ 17435 w 369980"/>
                <a:gd name="connsiteY17" fmla="*/ 214171 h 369646"/>
                <a:gd name="connsiteX18" fmla="*/ 143450 w 369980"/>
                <a:gd name="connsiteY18" fmla="*/ 186358 h 369646"/>
                <a:gd name="connsiteX19" fmla="*/ 144784 w 369980"/>
                <a:gd name="connsiteY19" fmla="*/ 136162 h 369646"/>
                <a:gd name="connsiteX20" fmla="*/ 152785 w 369980"/>
                <a:gd name="connsiteY20" fmla="*/ 113683 h 369646"/>
                <a:gd name="connsiteX21" fmla="*/ 148022 w 369980"/>
                <a:gd name="connsiteY21" fmla="*/ 105682 h 369646"/>
                <a:gd name="connsiteX22" fmla="*/ 163072 w 369980"/>
                <a:gd name="connsiteY22" fmla="*/ 73868 h 369646"/>
                <a:gd name="connsiteX23" fmla="*/ 179074 w 369980"/>
                <a:gd name="connsiteY23" fmla="*/ 88822 h 369646"/>
                <a:gd name="connsiteX24" fmla="*/ 215269 w 369980"/>
                <a:gd name="connsiteY24" fmla="*/ 60914 h 369646"/>
                <a:gd name="connsiteX25" fmla="*/ 232128 w 369980"/>
                <a:gd name="connsiteY25" fmla="*/ 61105 h 36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9980" h="369646">
                  <a:moveTo>
                    <a:pt x="232128" y="61105"/>
                  </a:moveTo>
                  <a:cubicBezTo>
                    <a:pt x="246797" y="67391"/>
                    <a:pt x="244606" y="90156"/>
                    <a:pt x="254702" y="135971"/>
                  </a:cubicBezTo>
                  <a:cubicBezTo>
                    <a:pt x="262799" y="172738"/>
                    <a:pt x="267656" y="173404"/>
                    <a:pt x="264418" y="181977"/>
                  </a:cubicBezTo>
                  <a:cubicBezTo>
                    <a:pt x="253274" y="211123"/>
                    <a:pt x="219079" y="205980"/>
                    <a:pt x="193552" y="231983"/>
                  </a:cubicBezTo>
                  <a:cubicBezTo>
                    <a:pt x="176502" y="249319"/>
                    <a:pt x="175931" y="275989"/>
                    <a:pt x="181169" y="289038"/>
                  </a:cubicBezTo>
                  <a:cubicBezTo>
                    <a:pt x="196409" y="327138"/>
                    <a:pt x="245558" y="382288"/>
                    <a:pt x="295660" y="367048"/>
                  </a:cubicBezTo>
                  <a:cubicBezTo>
                    <a:pt x="345476" y="351903"/>
                    <a:pt x="366335" y="279418"/>
                    <a:pt x="347952" y="251509"/>
                  </a:cubicBezTo>
                  <a:cubicBezTo>
                    <a:pt x="339856" y="239222"/>
                    <a:pt x="333950" y="235031"/>
                    <a:pt x="334617" y="225030"/>
                  </a:cubicBezTo>
                  <a:cubicBezTo>
                    <a:pt x="335474" y="212838"/>
                    <a:pt x="349190" y="214362"/>
                    <a:pt x="362049" y="194169"/>
                  </a:cubicBezTo>
                  <a:cubicBezTo>
                    <a:pt x="371669" y="179119"/>
                    <a:pt x="373003" y="156259"/>
                    <a:pt x="363478" y="141877"/>
                  </a:cubicBezTo>
                  <a:cubicBezTo>
                    <a:pt x="354524" y="128446"/>
                    <a:pt x="353191" y="117588"/>
                    <a:pt x="352429" y="109492"/>
                  </a:cubicBezTo>
                  <a:cubicBezTo>
                    <a:pt x="351762" y="101110"/>
                    <a:pt x="355667" y="98157"/>
                    <a:pt x="355191" y="81393"/>
                  </a:cubicBezTo>
                  <a:cubicBezTo>
                    <a:pt x="354334" y="52818"/>
                    <a:pt x="323568" y="10813"/>
                    <a:pt x="281277" y="1954"/>
                  </a:cubicBezTo>
                  <a:cubicBezTo>
                    <a:pt x="240510" y="-6523"/>
                    <a:pt x="192314" y="14527"/>
                    <a:pt x="180884" y="27767"/>
                  </a:cubicBezTo>
                  <a:cubicBezTo>
                    <a:pt x="169263" y="41293"/>
                    <a:pt x="133068" y="20719"/>
                    <a:pt x="119066" y="28815"/>
                  </a:cubicBezTo>
                  <a:cubicBezTo>
                    <a:pt x="93158" y="43769"/>
                    <a:pt x="85538" y="64534"/>
                    <a:pt x="82395" y="88251"/>
                  </a:cubicBezTo>
                  <a:cubicBezTo>
                    <a:pt x="79252" y="113016"/>
                    <a:pt x="47153" y="92251"/>
                    <a:pt x="28579" y="105205"/>
                  </a:cubicBezTo>
                  <a:cubicBezTo>
                    <a:pt x="3242" y="122827"/>
                    <a:pt x="-15046" y="178929"/>
                    <a:pt x="17435" y="214171"/>
                  </a:cubicBezTo>
                  <a:cubicBezTo>
                    <a:pt x="50963" y="250462"/>
                    <a:pt x="138497" y="215314"/>
                    <a:pt x="143450" y="186358"/>
                  </a:cubicBezTo>
                  <a:cubicBezTo>
                    <a:pt x="147356" y="163879"/>
                    <a:pt x="138688" y="153878"/>
                    <a:pt x="144784" y="136162"/>
                  </a:cubicBezTo>
                  <a:cubicBezTo>
                    <a:pt x="149737" y="121874"/>
                    <a:pt x="155928" y="121017"/>
                    <a:pt x="152785" y="113683"/>
                  </a:cubicBezTo>
                  <a:cubicBezTo>
                    <a:pt x="150213" y="107872"/>
                    <a:pt x="151451" y="112444"/>
                    <a:pt x="148022" y="105682"/>
                  </a:cubicBezTo>
                  <a:cubicBezTo>
                    <a:pt x="144117" y="97871"/>
                    <a:pt x="153166" y="76630"/>
                    <a:pt x="163072" y="73868"/>
                  </a:cubicBezTo>
                  <a:cubicBezTo>
                    <a:pt x="172406" y="71296"/>
                    <a:pt x="168311" y="90061"/>
                    <a:pt x="179074" y="88822"/>
                  </a:cubicBezTo>
                  <a:cubicBezTo>
                    <a:pt x="192504" y="87298"/>
                    <a:pt x="198124" y="65391"/>
                    <a:pt x="215269" y="60914"/>
                  </a:cubicBezTo>
                  <a:cubicBezTo>
                    <a:pt x="218126" y="60057"/>
                    <a:pt x="225365" y="58152"/>
                    <a:pt x="232128" y="61105"/>
                  </a:cubicBezTo>
                  <a:close/>
                </a:path>
              </a:pathLst>
            </a:custGeom>
            <a:solidFill>
              <a:srgbClr val="601F66"/>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085A7EF-40EA-401E-8102-3BAC036BFDF1}"/>
                </a:ext>
              </a:extLst>
            </p:cNvPr>
            <p:cNvSpPr/>
            <p:nvPr/>
          </p:nvSpPr>
          <p:spPr>
            <a:xfrm>
              <a:off x="5088540" y="2355054"/>
              <a:ext cx="104268" cy="230411"/>
            </a:xfrm>
            <a:custGeom>
              <a:avLst/>
              <a:gdLst>
                <a:gd name="connsiteX0" fmla="*/ 76295 w 104268"/>
                <a:gd name="connsiteY0" fmla="*/ 287 h 230411"/>
                <a:gd name="connsiteX1" fmla="*/ 78391 w 104268"/>
                <a:gd name="connsiteY1" fmla="*/ 48960 h 230411"/>
                <a:gd name="connsiteX2" fmla="*/ 90488 w 104268"/>
                <a:gd name="connsiteY2" fmla="*/ 103824 h 230411"/>
                <a:gd name="connsiteX3" fmla="*/ 102489 w 104268"/>
                <a:gd name="connsiteY3" fmla="*/ 158878 h 230411"/>
                <a:gd name="connsiteX4" fmla="*/ 81725 w 104268"/>
                <a:gd name="connsiteY4" fmla="*/ 177643 h 230411"/>
                <a:gd name="connsiteX5" fmla="*/ 24098 w 104268"/>
                <a:gd name="connsiteY5" fmla="*/ 204598 h 230411"/>
                <a:gd name="connsiteX6" fmla="*/ 0 w 104268"/>
                <a:gd name="connsiteY6" fmla="*/ 230411 h 230411"/>
                <a:gd name="connsiteX7" fmla="*/ 14478 w 104268"/>
                <a:gd name="connsiteY7" fmla="*/ 200693 h 230411"/>
                <a:gd name="connsiteX8" fmla="*/ 85344 w 104268"/>
                <a:gd name="connsiteY8" fmla="*/ 150687 h 230411"/>
                <a:gd name="connsiteX9" fmla="*/ 75724 w 104268"/>
                <a:gd name="connsiteY9" fmla="*/ 104681 h 230411"/>
                <a:gd name="connsiteX10" fmla="*/ 53150 w 104268"/>
                <a:gd name="connsiteY10" fmla="*/ 29815 h 230411"/>
                <a:gd name="connsiteX11" fmla="*/ 46006 w 104268"/>
                <a:gd name="connsiteY11" fmla="*/ 28291 h 230411"/>
                <a:gd name="connsiteX12" fmla="*/ 46577 w 104268"/>
                <a:gd name="connsiteY12" fmla="*/ 26957 h 230411"/>
                <a:gd name="connsiteX13" fmla="*/ 76295 w 104268"/>
                <a:gd name="connsiteY13" fmla="*/ 287 h 23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68" h="230411">
                  <a:moveTo>
                    <a:pt x="76295" y="287"/>
                  </a:moveTo>
                  <a:cubicBezTo>
                    <a:pt x="82296" y="-3047"/>
                    <a:pt x="73343" y="23242"/>
                    <a:pt x="78391" y="48960"/>
                  </a:cubicBezTo>
                  <a:cubicBezTo>
                    <a:pt x="82582" y="70486"/>
                    <a:pt x="83534" y="76773"/>
                    <a:pt x="90488" y="103824"/>
                  </a:cubicBezTo>
                  <a:cubicBezTo>
                    <a:pt x="94869" y="121064"/>
                    <a:pt x="109252" y="142305"/>
                    <a:pt x="102489" y="158878"/>
                  </a:cubicBezTo>
                  <a:cubicBezTo>
                    <a:pt x="98489" y="168594"/>
                    <a:pt x="92297" y="171928"/>
                    <a:pt x="81725" y="177643"/>
                  </a:cubicBezTo>
                  <a:cubicBezTo>
                    <a:pt x="54483" y="192597"/>
                    <a:pt x="44958" y="189168"/>
                    <a:pt x="24098" y="204598"/>
                  </a:cubicBezTo>
                  <a:cubicBezTo>
                    <a:pt x="10763" y="214504"/>
                    <a:pt x="3810" y="224982"/>
                    <a:pt x="0" y="230411"/>
                  </a:cubicBezTo>
                  <a:cubicBezTo>
                    <a:pt x="1715" y="220124"/>
                    <a:pt x="6001" y="209266"/>
                    <a:pt x="14478" y="200693"/>
                  </a:cubicBezTo>
                  <a:cubicBezTo>
                    <a:pt x="40005" y="174785"/>
                    <a:pt x="74200" y="179929"/>
                    <a:pt x="85344" y="150687"/>
                  </a:cubicBezTo>
                  <a:cubicBezTo>
                    <a:pt x="88582" y="142210"/>
                    <a:pt x="83820" y="141543"/>
                    <a:pt x="75724" y="104681"/>
                  </a:cubicBezTo>
                  <a:cubicBezTo>
                    <a:pt x="65627" y="58961"/>
                    <a:pt x="67818" y="36196"/>
                    <a:pt x="53150" y="29815"/>
                  </a:cubicBezTo>
                  <a:cubicBezTo>
                    <a:pt x="50768" y="28767"/>
                    <a:pt x="48292" y="28386"/>
                    <a:pt x="46006" y="28291"/>
                  </a:cubicBezTo>
                  <a:cubicBezTo>
                    <a:pt x="46196" y="27814"/>
                    <a:pt x="46387" y="27433"/>
                    <a:pt x="46577" y="26957"/>
                  </a:cubicBezTo>
                  <a:cubicBezTo>
                    <a:pt x="51340" y="16480"/>
                    <a:pt x="63055" y="7431"/>
                    <a:pt x="76295" y="287"/>
                  </a:cubicBezTo>
                  <a:close/>
                </a:path>
              </a:pathLst>
            </a:custGeom>
            <a:solidFill>
              <a:srgbClr val="601F66">
                <a:alpha val="42000"/>
              </a:srgbClr>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1DCC426-36C3-48CC-BD99-9A022DA1BCBB}"/>
                </a:ext>
              </a:extLst>
            </p:cNvPr>
            <p:cNvSpPr/>
            <p:nvPr/>
          </p:nvSpPr>
          <p:spPr>
            <a:xfrm>
              <a:off x="5138928" y="2686050"/>
              <a:ext cx="287369" cy="92404"/>
            </a:xfrm>
            <a:custGeom>
              <a:avLst/>
              <a:gdLst>
                <a:gd name="connsiteX0" fmla="*/ 71819 w 287369"/>
                <a:gd name="connsiteY0" fmla="*/ 30766 h 92404"/>
                <a:gd name="connsiteX1" fmla="*/ 56102 w 287369"/>
                <a:gd name="connsiteY1" fmla="*/ 37909 h 92404"/>
                <a:gd name="connsiteX2" fmla="*/ 50578 w 287369"/>
                <a:gd name="connsiteY2" fmla="*/ 61246 h 92404"/>
                <a:gd name="connsiteX3" fmla="*/ 78962 w 287369"/>
                <a:gd name="connsiteY3" fmla="*/ 75914 h 92404"/>
                <a:gd name="connsiteX4" fmla="*/ 210598 w 287369"/>
                <a:gd name="connsiteY4" fmla="*/ 48197 h 92404"/>
                <a:gd name="connsiteX5" fmla="*/ 255746 w 287369"/>
                <a:gd name="connsiteY5" fmla="*/ 37433 h 92404"/>
                <a:gd name="connsiteX6" fmla="*/ 287369 w 287369"/>
                <a:gd name="connsiteY6" fmla="*/ 60770 h 92404"/>
                <a:gd name="connsiteX7" fmla="*/ 243649 w 287369"/>
                <a:gd name="connsiteY7" fmla="*/ 48768 h 92404"/>
                <a:gd name="connsiteX8" fmla="*/ 113062 w 287369"/>
                <a:gd name="connsiteY8" fmla="*/ 87821 h 92404"/>
                <a:gd name="connsiteX9" fmla="*/ 43910 w 287369"/>
                <a:gd name="connsiteY9" fmla="*/ 83820 h 92404"/>
                <a:gd name="connsiteX10" fmla="*/ 0 w 287369"/>
                <a:gd name="connsiteY10" fmla="*/ 15050 h 92404"/>
                <a:gd name="connsiteX11" fmla="*/ 11430 w 287369"/>
                <a:gd name="connsiteY11" fmla="*/ 6477 h 92404"/>
                <a:gd name="connsiteX12" fmla="*/ 30385 w 287369"/>
                <a:gd name="connsiteY12" fmla="*/ 0 h 92404"/>
                <a:gd name="connsiteX13" fmla="*/ 71819 w 287369"/>
                <a:gd name="connsiteY13" fmla="*/ 30766 h 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369" h="92404">
                  <a:moveTo>
                    <a:pt x="71819" y="30766"/>
                  </a:moveTo>
                  <a:cubicBezTo>
                    <a:pt x="66770" y="32099"/>
                    <a:pt x="61341" y="34195"/>
                    <a:pt x="56102" y="37909"/>
                  </a:cubicBezTo>
                  <a:cubicBezTo>
                    <a:pt x="48292" y="43339"/>
                    <a:pt x="47720" y="51625"/>
                    <a:pt x="50578" y="61246"/>
                  </a:cubicBezTo>
                  <a:cubicBezTo>
                    <a:pt x="53721" y="71723"/>
                    <a:pt x="74104" y="75248"/>
                    <a:pt x="78962" y="75914"/>
                  </a:cubicBezTo>
                  <a:cubicBezTo>
                    <a:pt x="121444" y="81915"/>
                    <a:pt x="138017" y="67247"/>
                    <a:pt x="210598" y="48197"/>
                  </a:cubicBezTo>
                  <a:cubicBezTo>
                    <a:pt x="242602" y="39815"/>
                    <a:pt x="250984" y="36195"/>
                    <a:pt x="255746" y="37433"/>
                  </a:cubicBezTo>
                  <a:cubicBezTo>
                    <a:pt x="264414" y="39719"/>
                    <a:pt x="270415" y="43720"/>
                    <a:pt x="287369" y="60770"/>
                  </a:cubicBezTo>
                  <a:cubicBezTo>
                    <a:pt x="266510" y="53435"/>
                    <a:pt x="251555" y="47720"/>
                    <a:pt x="243649" y="48768"/>
                  </a:cubicBezTo>
                  <a:cubicBezTo>
                    <a:pt x="196596" y="54769"/>
                    <a:pt x="192881" y="69056"/>
                    <a:pt x="113062" y="87821"/>
                  </a:cubicBezTo>
                  <a:cubicBezTo>
                    <a:pt x="83439" y="94774"/>
                    <a:pt x="63151" y="94107"/>
                    <a:pt x="43910" y="83820"/>
                  </a:cubicBezTo>
                  <a:cubicBezTo>
                    <a:pt x="18478" y="70295"/>
                    <a:pt x="4477" y="39815"/>
                    <a:pt x="0" y="15050"/>
                  </a:cubicBezTo>
                  <a:cubicBezTo>
                    <a:pt x="3334" y="11811"/>
                    <a:pt x="7144" y="8953"/>
                    <a:pt x="11430" y="6477"/>
                  </a:cubicBezTo>
                  <a:cubicBezTo>
                    <a:pt x="17621" y="2953"/>
                    <a:pt x="24003" y="952"/>
                    <a:pt x="30385" y="0"/>
                  </a:cubicBezTo>
                  <a:cubicBezTo>
                    <a:pt x="40100" y="10287"/>
                    <a:pt x="53245" y="22193"/>
                    <a:pt x="71819" y="30766"/>
                  </a:cubicBezTo>
                  <a:close/>
                </a:path>
              </a:pathLst>
            </a:custGeom>
            <a:solidFill>
              <a:srgbClr val="B28B77">
                <a:alpha val="23000"/>
              </a:srgbClr>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E93F8BC-9A2A-4A0E-844C-3FFBADF293BC}"/>
                </a:ext>
              </a:extLst>
            </p:cNvPr>
            <p:cNvSpPr/>
            <p:nvPr/>
          </p:nvSpPr>
          <p:spPr>
            <a:xfrm>
              <a:off x="4776118" y="2511388"/>
              <a:ext cx="433295" cy="410787"/>
            </a:xfrm>
            <a:custGeom>
              <a:avLst/>
              <a:gdLst>
                <a:gd name="connsiteX0" fmla="*/ 128495 w 433295"/>
                <a:gd name="connsiteY0" fmla="*/ 45503 h 410787"/>
                <a:gd name="connsiteX1" fmla="*/ 209553 w 433295"/>
                <a:gd name="connsiteY1" fmla="*/ 69 h 410787"/>
                <a:gd name="connsiteX2" fmla="*/ 261464 w 433295"/>
                <a:gd name="connsiteY2" fmla="*/ 19595 h 410787"/>
                <a:gd name="connsiteX3" fmla="*/ 273942 w 433295"/>
                <a:gd name="connsiteY3" fmla="*/ 39407 h 410787"/>
                <a:gd name="connsiteX4" fmla="*/ 264798 w 433295"/>
                <a:gd name="connsiteY4" fmla="*/ 95223 h 410787"/>
                <a:gd name="connsiteX5" fmla="*/ 314232 w 433295"/>
                <a:gd name="connsiteY5" fmla="*/ 60076 h 410787"/>
                <a:gd name="connsiteX6" fmla="*/ 350713 w 433295"/>
                <a:gd name="connsiteY6" fmla="*/ 84079 h 410787"/>
                <a:gd name="connsiteX7" fmla="*/ 365477 w 433295"/>
                <a:gd name="connsiteY7" fmla="*/ 127608 h 410787"/>
                <a:gd name="connsiteX8" fmla="*/ 433295 w 433295"/>
                <a:gd name="connsiteY8" fmla="*/ 198665 h 410787"/>
                <a:gd name="connsiteX9" fmla="*/ 398814 w 433295"/>
                <a:gd name="connsiteY9" fmla="*/ 219906 h 410787"/>
                <a:gd name="connsiteX10" fmla="*/ 381765 w 433295"/>
                <a:gd name="connsiteY10" fmla="*/ 259720 h 410787"/>
                <a:gd name="connsiteX11" fmla="*/ 313375 w 433295"/>
                <a:gd name="connsiteY11" fmla="*/ 169995 h 410787"/>
                <a:gd name="connsiteX12" fmla="*/ 277847 w 433295"/>
                <a:gd name="connsiteY12" fmla="*/ 236289 h 410787"/>
                <a:gd name="connsiteX13" fmla="*/ 266417 w 433295"/>
                <a:gd name="connsiteY13" fmla="*/ 302106 h 410787"/>
                <a:gd name="connsiteX14" fmla="*/ 313756 w 433295"/>
                <a:gd name="connsiteY14" fmla="*/ 402595 h 410787"/>
                <a:gd name="connsiteX15" fmla="*/ 143925 w 433295"/>
                <a:gd name="connsiteY15" fmla="*/ 356208 h 410787"/>
                <a:gd name="connsiteX16" fmla="*/ 2574 w 433295"/>
                <a:gd name="connsiteY16" fmla="*/ 357066 h 410787"/>
                <a:gd name="connsiteX17" fmla="*/ 49723 w 433295"/>
                <a:gd name="connsiteY17" fmla="*/ 282294 h 410787"/>
                <a:gd name="connsiteX18" fmla="*/ 110778 w 433295"/>
                <a:gd name="connsiteY18" fmla="*/ 207237 h 410787"/>
                <a:gd name="connsiteX19" fmla="*/ 164690 w 433295"/>
                <a:gd name="connsiteY19" fmla="*/ 90937 h 410787"/>
                <a:gd name="connsiteX20" fmla="*/ 102492 w 433295"/>
                <a:gd name="connsiteY20" fmla="*/ 161422 h 410787"/>
                <a:gd name="connsiteX21" fmla="*/ 100872 w 433295"/>
                <a:gd name="connsiteY21" fmla="*/ 124370 h 410787"/>
                <a:gd name="connsiteX22" fmla="*/ 68583 w 433295"/>
                <a:gd name="connsiteY22" fmla="*/ 78555 h 410787"/>
                <a:gd name="connsiteX23" fmla="*/ 128495 w 433295"/>
                <a:gd name="connsiteY23" fmla="*/ 45503 h 41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295" h="410787">
                  <a:moveTo>
                    <a:pt x="128495" y="45503"/>
                  </a:moveTo>
                  <a:cubicBezTo>
                    <a:pt x="184978" y="16928"/>
                    <a:pt x="180597" y="-1265"/>
                    <a:pt x="209553" y="69"/>
                  </a:cubicBezTo>
                  <a:cubicBezTo>
                    <a:pt x="218887" y="545"/>
                    <a:pt x="223745" y="15023"/>
                    <a:pt x="261464" y="19595"/>
                  </a:cubicBezTo>
                  <a:cubicBezTo>
                    <a:pt x="267941" y="20357"/>
                    <a:pt x="274704" y="32930"/>
                    <a:pt x="273942" y="39407"/>
                  </a:cubicBezTo>
                  <a:cubicBezTo>
                    <a:pt x="272132" y="53409"/>
                    <a:pt x="252129" y="89032"/>
                    <a:pt x="264798" y="95223"/>
                  </a:cubicBezTo>
                  <a:cubicBezTo>
                    <a:pt x="279752" y="102367"/>
                    <a:pt x="314232" y="60076"/>
                    <a:pt x="314232" y="60076"/>
                  </a:cubicBezTo>
                  <a:cubicBezTo>
                    <a:pt x="333473" y="71982"/>
                    <a:pt x="342426" y="69315"/>
                    <a:pt x="350713" y="84079"/>
                  </a:cubicBezTo>
                  <a:cubicBezTo>
                    <a:pt x="363667" y="106844"/>
                    <a:pt x="359857" y="115607"/>
                    <a:pt x="365477" y="127608"/>
                  </a:cubicBezTo>
                  <a:cubicBezTo>
                    <a:pt x="384717" y="169423"/>
                    <a:pt x="432533" y="175900"/>
                    <a:pt x="433295" y="198665"/>
                  </a:cubicBezTo>
                  <a:cubicBezTo>
                    <a:pt x="433390" y="203237"/>
                    <a:pt x="420531" y="190092"/>
                    <a:pt x="398814" y="219906"/>
                  </a:cubicBezTo>
                  <a:cubicBezTo>
                    <a:pt x="376907" y="250005"/>
                    <a:pt x="386432" y="258482"/>
                    <a:pt x="381765" y="259720"/>
                  </a:cubicBezTo>
                  <a:cubicBezTo>
                    <a:pt x="354618" y="266959"/>
                    <a:pt x="325662" y="152945"/>
                    <a:pt x="313375" y="169995"/>
                  </a:cubicBezTo>
                  <a:cubicBezTo>
                    <a:pt x="306612" y="179424"/>
                    <a:pt x="336902" y="214286"/>
                    <a:pt x="277847" y="236289"/>
                  </a:cubicBezTo>
                  <a:cubicBezTo>
                    <a:pt x="253177" y="245528"/>
                    <a:pt x="264512" y="284580"/>
                    <a:pt x="266417" y="302106"/>
                  </a:cubicBezTo>
                  <a:cubicBezTo>
                    <a:pt x="271465" y="348588"/>
                    <a:pt x="317566" y="382021"/>
                    <a:pt x="313756" y="402595"/>
                  </a:cubicBezTo>
                  <a:cubicBezTo>
                    <a:pt x="310232" y="421169"/>
                    <a:pt x="232698" y="409167"/>
                    <a:pt x="143925" y="356208"/>
                  </a:cubicBezTo>
                  <a:cubicBezTo>
                    <a:pt x="84870" y="320966"/>
                    <a:pt x="19529" y="338778"/>
                    <a:pt x="2574" y="357066"/>
                  </a:cubicBezTo>
                  <a:cubicBezTo>
                    <a:pt x="-10951" y="371734"/>
                    <a:pt x="32388" y="304107"/>
                    <a:pt x="49723" y="282294"/>
                  </a:cubicBezTo>
                  <a:cubicBezTo>
                    <a:pt x="73917" y="252005"/>
                    <a:pt x="96872" y="246099"/>
                    <a:pt x="110778" y="207237"/>
                  </a:cubicBezTo>
                  <a:cubicBezTo>
                    <a:pt x="131829" y="148373"/>
                    <a:pt x="164595" y="90842"/>
                    <a:pt x="164690" y="90937"/>
                  </a:cubicBezTo>
                  <a:cubicBezTo>
                    <a:pt x="164690" y="90937"/>
                    <a:pt x="117065" y="152373"/>
                    <a:pt x="102492" y="161422"/>
                  </a:cubicBezTo>
                  <a:cubicBezTo>
                    <a:pt x="98205" y="164089"/>
                    <a:pt x="106397" y="147516"/>
                    <a:pt x="100872" y="124370"/>
                  </a:cubicBezTo>
                  <a:cubicBezTo>
                    <a:pt x="92681" y="89889"/>
                    <a:pt x="74869" y="84841"/>
                    <a:pt x="68583" y="78555"/>
                  </a:cubicBezTo>
                  <a:cubicBezTo>
                    <a:pt x="67630" y="77507"/>
                    <a:pt x="92967" y="63505"/>
                    <a:pt x="128495" y="45503"/>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4FADD02-915C-4D36-89E9-FC258DD90FBB}"/>
                </a:ext>
              </a:extLst>
            </p:cNvPr>
            <p:cNvSpPr/>
            <p:nvPr/>
          </p:nvSpPr>
          <p:spPr>
            <a:xfrm>
              <a:off x="4776308" y="2569842"/>
              <a:ext cx="221059" cy="300864"/>
            </a:xfrm>
            <a:custGeom>
              <a:avLst/>
              <a:gdLst>
                <a:gd name="connsiteX0" fmla="*/ 164690 w 221059"/>
                <a:gd name="connsiteY0" fmla="*/ 32578 h 300864"/>
                <a:gd name="connsiteX1" fmla="*/ 102492 w 221059"/>
                <a:gd name="connsiteY1" fmla="*/ 103063 h 300864"/>
                <a:gd name="connsiteX2" fmla="*/ 102492 w 221059"/>
                <a:gd name="connsiteY2" fmla="*/ 76298 h 300864"/>
                <a:gd name="connsiteX3" fmla="*/ 128114 w 221059"/>
                <a:gd name="connsiteY3" fmla="*/ 58582 h 300864"/>
                <a:gd name="connsiteX4" fmla="*/ 168214 w 221059"/>
                <a:gd name="connsiteY4" fmla="*/ 8861 h 300864"/>
                <a:gd name="connsiteX5" fmla="*/ 164309 w 221059"/>
                <a:gd name="connsiteY5" fmla="*/ 25720 h 300864"/>
                <a:gd name="connsiteX6" fmla="*/ 188979 w 221059"/>
                <a:gd name="connsiteY6" fmla="*/ 670 h 300864"/>
                <a:gd name="connsiteX7" fmla="*/ 170405 w 221059"/>
                <a:gd name="connsiteY7" fmla="*/ 28673 h 300864"/>
                <a:gd name="connsiteX8" fmla="*/ 187836 w 221059"/>
                <a:gd name="connsiteY8" fmla="*/ 14005 h 300864"/>
                <a:gd name="connsiteX9" fmla="*/ 162975 w 221059"/>
                <a:gd name="connsiteY9" fmla="*/ 55248 h 300864"/>
                <a:gd name="connsiteX10" fmla="*/ 152117 w 221059"/>
                <a:gd name="connsiteY10" fmla="*/ 102682 h 300864"/>
                <a:gd name="connsiteX11" fmla="*/ 199837 w 221059"/>
                <a:gd name="connsiteY11" fmla="*/ 144497 h 300864"/>
                <a:gd name="connsiteX12" fmla="*/ 220887 w 221059"/>
                <a:gd name="connsiteY12" fmla="*/ 145069 h 300864"/>
                <a:gd name="connsiteX13" fmla="*/ 193932 w 221059"/>
                <a:gd name="connsiteY13" fmla="*/ 167548 h 300864"/>
                <a:gd name="connsiteX14" fmla="*/ 136401 w 221059"/>
                <a:gd name="connsiteY14" fmla="*/ 166881 h 300864"/>
                <a:gd name="connsiteX15" fmla="*/ 111255 w 221059"/>
                <a:gd name="connsiteY15" fmla="*/ 205743 h 300864"/>
                <a:gd name="connsiteX16" fmla="*/ 117732 w 221059"/>
                <a:gd name="connsiteY16" fmla="*/ 225079 h 300864"/>
                <a:gd name="connsiteX17" fmla="*/ 87633 w 221059"/>
                <a:gd name="connsiteY17" fmla="*/ 278800 h 300864"/>
                <a:gd name="connsiteX18" fmla="*/ 2574 w 221059"/>
                <a:gd name="connsiteY18" fmla="*/ 298802 h 300864"/>
                <a:gd name="connsiteX19" fmla="*/ 49723 w 221059"/>
                <a:gd name="connsiteY19" fmla="*/ 224031 h 300864"/>
                <a:gd name="connsiteX20" fmla="*/ 110778 w 221059"/>
                <a:gd name="connsiteY20" fmla="*/ 148974 h 300864"/>
                <a:gd name="connsiteX21" fmla="*/ 164690 w 221059"/>
                <a:gd name="connsiteY21" fmla="*/ 32578 h 30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059" h="300864">
                  <a:moveTo>
                    <a:pt x="164690" y="32578"/>
                  </a:moveTo>
                  <a:cubicBezTo>
                    <a:pt x="164785" y="32578"/>
                    <a:pt x="117065" y="94015"/>
                    <a:pt x="102492" y="103063"/>
                  </a:cubicBezTo>
                  <a:cubicBezTo>
                    <a:pt x="98872" y="105254"/>
                    <a:pt x="104111" y="93824"/>
                    <a:pt x="102492" y="76298"/>
                  </a:cubicBezTo>
                  <a:cubicBezTo>
                    <a:pt x="114398" y="66487"/>
                    <a:pt x="128114" y="58582"/>
                    <a:pt x="128114" y="58582"/>
                  </a:cubicBezTo>
                  <a:cubicBezTo>
                    <a:pt x="151926" y="33912"/>
                    <a:pt x="167262" y="4480"/>
                    <a:pt x="168214" y="8861"/>
                  </a:cubicBezTo>
                  <a:cubicBezTo>
                    <a:pt x="168881" y="12004"/>
                    <a:pt x="162404" y="25054"/>
                    <a:pt x="164309" y="25720"/>
                  </a:cubicBezTo>
                  <a:cubicBezTo>
                    <a:pt x="167071" y="26673"/>
                    <a:pt x="181168" y="-4950"/>
                    <a:pt x="188979" y="670"/>
                  </a:cubicBezTo>
                  <a:cubicBezTo>
                    <a:pt x="189455" y="955"/>
                    <a:pt x="167071" y="26578"/>
                    <a:pt x="170405" y="28673"/>
                  </a:cubicBezTo>
                  <a:cubicBezTo>
                    <a:pt x="173262" y="30483"/>
                    <a:pt x="187169" y="13147"/>
                    <a:pt x="187836" y="14005"/>
                  </a:cubicBezTo>
                  <a:cubicBezTo>
                    <a:pt x="190979" y="17719"/>
                    <a:pt x="175739" y="33055"/>
                    <a:pt x="162975" y="55248"/>
                  </a:cubicBezTo>
                  <a:cubicBezTo>
                    <a:pt x="154308" y="70297"/>
                    <a:pt x="147545" y="85156"/>
                    <a:pt x="152117" y="102682"/>
                  </a:cubicBezTo>
                  <a:cubicBezTo>
                    <a:pt x="157737" y="124590"/>
                    <a:pt x="179454" y="142211"/>
                    <a:pt x="199837" y="144497"/>
                  </a:cubicBezTo>
                  <a:cubicBezTo>
                    <a:pt x="211077" y="145735"/>
                    <a:pt x="219554" y="142116"/>
                    <a:pt x="220887" y="145069"/>
                  </a:cubicBezTo>
                  <a:cubicBezTo>
                    <a:pt x="222697" y="149069"/>
                    <a:pt x="210029" y="162214"/>
                    <a:pt x="193932" y="167548"/>
                  </a:cubicBezTo>
                  <a:cubicBezTo>
                    <a:pt x="168881" y="175834"/>
                    <a:pt x="156594" y="158118"/>
                    <a:pt x="136401" y="166881"/>
                  </a:cubicBezTo>
                  <a:cubicBezTo>
                    <a:pt x="121256" y="173453"/>
                    <a:pt x="110683" y="190979"/>
                    <a:pt x="111255" y="205743"/>
                  </a:cubicBezTo>
                  <a:cubicBezTo>
                    <a:pt x="111636" y="214982"/>
                    <a:pt x="116017" y="217173"/>
                    <a:pt x="117732" y="225079"/>
                  </a:cubicBezTo>
                  <a:cubicBezTo>
                    <a:pt x="122018" y="244700"/>
                    <a:pt x="102206" y="266036"/>
                    <a:pt x="87633" y="278800"/>
                  </a:cubicBezTo>
                  <a:cubicBezTo>
                    <a:pt x="48294" y="274037"/>
                    <a:pt x="14100" y="286324"/>
                    <a:pt x="2574" y="298802"/>
                  </a:cubicBezTo>
                  <a:cubicBezTo>
                    <a:pt x="-10951" y="313471"/>
                    <a:pt x="32388" y="245843"/>
                    <a:pt x="49723" y="224031"/>
                  </a:cubicBezTo>
                  <a:cubicBezTo>
                    <a:pt x="73917" y="193741"/>
                    <a:pt x="96872" y="187836"/>
                    <a:pt x="110778" y="148974"/>
                  </a:cubicBezTo>
                  <a:cubicBezTo>
                    <a:pt x="131924" y="90014"/>
                    <a:pt x="164595" y="32483"/>
                    <a:pt x="164690" y="32578"/>
                  </a:cubicBezTo>
                  <a:close/>
                </a:path>
              </a:pathLst>
            </a:custGeom>
            <a:solidFill>
              <a:schemeClr val="accent1">
                <a:alpha val="20000"/>
              </a:schemeClr>
            </a:solidFill>
            <a:ln w="9525" cap="flat">
              <a:noFill/>
              <a:prstDash val="solid"/>
              <a:miter/>
            </a:ln>
          </p:spPr>
          <p:txBody>
            <a:bodyPr rtlCol="0" anchor="ctr"/>
            <a:lstStyle/>
            <a:p>
              <a:endParaRPr lang="en-US"/>
            </a:p>
          </p:txBody>
        </p:sp>
        <p:grpSp>
          <p:nvGrpSpPr>
            <p:cNvPr id="21" name="Graphic 1">
              <a:extLst>
                <a:ext uri="{FF2B5EF4-FFF2-40B4-BE49-F238E27FC236}">
                  <a16:creationId xmlns:a16="http://schemas.microsoft.com/office/drawing/2014/main" id="{791A98B7-C052-4F7C-BB8E-8B6448058806}"/>
                </a:ext>
              </a:extLst>
            </p:cNvPr>
            <p:cNvGrpSpPr/>
            <p:nvPr/>
          </p:nvGrpSpPr>
          <p:grpSpPr>
            <a:xfrm>
              <a:off x="5027866" y="2658233"/>
              <a:ext cx="164782" cy="212125"/>
              <a:chOff x="5027866" y="2658233"/>
              <a:chExt cx="164782" cy="212125"/>
            </a:xfrm>
            <a:solidFill>
              <a:srgbClr val="9B0D43">
                <a:alpha val="20000"/>
              </a:srgbClr>
            </a:solidFill>
          </p:grpSpPr>
          <p:sp>
            <p:nvSpPr>
              <p:cNvPr id="30" name="Freeform: Shape 29">
                <a:extLst>
                  <a:ext uri="{FF2B5EF4-FFF2-40B4-BE49-F238E27FC236}">
                    <a16:creationId xmlns:a16="http://schemas.microsoft.com/office/drawing/2014/main" id="{98995D33-6455-4926-8653-8779393067BE}"/>
                  </a:ext>
                </a:extLst>
              </p:cNvPr>
              <p:cNvSpPr/>
              <p:nvPr/>
            </p:nvSpPr>
            <p:spPr>
              <a:xfrm>
                <a:off x="5085178" y="2658233"/>
                <a:ext cx="107470" cy="113206"/>
              </a:xfrm>
              <a:custGeom>
                <a:avLst/>
                <a:gdLst>
                  <a:gd name="connsiteX0" fmla="*/ 95278 w 107470"/>
                  <a:gd name="connsiteY0" fmla="*/ 58868 h 113206"/>
                  <a:gd name="connsiteX1" fmla="*/ 107470 w 107470"/>
                  <a:gd name="connsiteY1" fmla="*/ 55916 h 113206"/>
                  <a:gd name="connsiteX2" fmla="*/ 89849 w 107470"/>
                  <a:gd name="connsiteY2" fmla="*/ 73156 h 113206"/>
                  <a:gd name="connsiteX3" fmla="*/ 72895 w 107470"/>
                  <a:gd name="connsiteY3" fmla="*/ 112875 h 113206"/>
                  <a:gd name="connsiteX4" fmla="*/ 4505 w 107470"/>
                  <a:gd name="connsiteY4" fmla="*/ 23150 h 113206"/>
                  <a:gd name="connsiteX5" fmla="*/ 2791 w 107470"/>
                  <a:gd name="connsiteY5" fmla="*/ 31722 h 113206"/>
                  <a:gd name="connsiteX6" fmla="*/ 28 w 107470"/>
                  <a:gd name="connsiteY6" fmla="*/ 18768 h 113206"/>
                  <a:gd name="connsiteX7" fmla="*/ 4315 w 107470"/>
                  <a:gd name="connsiteY7" fmla="*/ 4 h 113206"/>
                  <a:gd name="connsiteX8" fmla="*/ 10792 w 107470"/>
                  <a:gd name="connsiteY8" fmla="*/ 12005 h 113206"/>
                  <a:gd name="connsiteX9" fmla="*/ 37366 w 107470"/>
                  <a:gd name="connsiteY9" fmla="*/ 52106 h 113206"/>
                  <a:gd name="connsiteX10" fmla="*/ 65370 w 107470"/>
                  <a:gd name="connsiteY10" fmla="*/ 88872 h 113206"/>
                  <a:gd name="connsiteX11" fmla="*/ 95278 w 107470"/>
                  <a:gd name="connsiteY11" fmla="*/ 58868 h 11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0" h="113206">
                    <a:moveTo>
                      <a:pt x="95278" y="58868"/>
                    </a:moveTo>
                    <a:cubicBezTo>
                      <a:pt x="98707" y="57440"/>
                      <a:pt x="103184" y="56297"/>
                      <a:pt x="107470" y="55916"/>
                    </a:cubicBezTo>
                    <a:cubicBezTo>
                      <a:pt x="102517" y="58678"/>
                      <a:pt x="96612" y="63821"/>
                      <a:pt x="89849" y="73156"/>
                    </a:cubicBezTo>
                    <a:cubicBezTo>
                      <a:pt x="68037" y="103064"/>
                      <a:pt x="77562" y="111637"/>
                      <a:pt x="72895" y="112875"/>
                    </a:cubicBezTo>
                    <a:cubicBezTo>
                      <a:pt x="45748" y="120114"/>
                      <a:pt x="16792" y="6100"/>
                      <a:pt x="4505" y="23150"/>
                    </a:cubicBezTo>
                    <a:cubicBezTo>
                      <a:pt x="2981" y="25245"/>
                      <a:pt x="2791" y="28103"/>
                      <a:pt x="2791" y="31722"/>
                    </a:cubicBezTo>
                    <a:cubicBezTo>
                      <a:pt x="1362" y="28293"/>
                      <a:pt x="219" y="24197"/>
                      <a:pt x="28" y="18768"/>
                    </a:cubicBezTo>
                    <a:cubicBezTo>
                      <a:pt x="-257" y="10196"/>
                      <a:pt x="1648" y="194"/>
                      <a:pt x="4315" y="4"/>
                    </a:cubicBezTo>
                    <a:cubicBezTo>
                      <a:pt x="6601" y="-187"/>
                      <a:pt x="8601" y="6481"/>
                      <a:pt x="10792" y="12005"/>
                    </a:cubicBezTo>
                    <a:cubicBezTo>
                      <a:pt x="15840" y="24959"/>
                      <a:pt x="19364" y="26198"/>
                      <a:pt x="37366" y="52106"/>
                    </a:cubicBezTo>
                    <a:cubicBezTo>
                      <a:pt x="58321" y="82300"/>
                      <a:pt x="59464" y="89158"/>
                      <a:pt x="65370" y="88872"/>
                    </a:cubicBezTo>
                    <a:cubicBezTo>
                      <a:pt x="75657" y="88491"/>
                      <a:pt x="76324" y="66774"/>
                      <a:pt x="95278" y="58868"/>
                    </a:cubicBezTo>
                    <a:close/>
                  </a:path>
                </a:pathLst>
              </a:custGeom>
              <a:solidFill>
                <a:schemeClr val="accent1">
                  <a:alpha val="20000"/>
                </a:schemeClr>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2D4EB61-DC23-4C06-9CE4-28378F5DD734}"/>
                  </a:ext>
                </a:extLst>
              </p:cNvPr>
              <p:cNvSpPr/>
              <p:nvPr/>
            </p:nvSpPr>
            <p:spPr>
              <a:xfrm>
                <a:off x="5027866" y="2747123"/>
                <a:ext cx="39624" cy="123235"/>
              </a:xfrm>
              <a:custGeom>
                <a:avLst/>
                <a:gdLst>
                  <a:gd name="connsiteX0" fmla="*/ 6096 w 39624"/>
                  <a:gd name="connsiteY0" fmla="*/ 77 h 123235"/>
                  <a:gd name="connsiteX1" fmla="*/ 17717 w 39624"/>
                  <a:gd name="connsiteY1" fmla="*/ 8936 h 123235"/>
                  <a:gd name="connsiteX2" fmla="*/ 14764 w 39624"/>
                  <a:gd name="connsiteY2" fmla="*/ 66276 h 123235"/>
                  <a:gd name="connsiteX3" fmla="*/ 39624 w 39624"/>
                  <a:gd name="connsiteY3" fmla="*/ 123236 h 123235"/>
                  <a:gd name="connsiteX4" fmla="*/ 5620 w 39624"/>
                  <a:gd name="connsiteY4" fmla="*/ 62657 h 123235"/>
                  <a:gd name="connsiteX5" fmla="*/ 6096 w 39624"/>
                  <a:gd name="connsiteY5" fmla="*/ 77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4" h="123235">
                    <a:moveTo>
                      <a:pt x="6096" y="77"/>
                    </a:moveTo>
                    <a:cubicBezTo>
                      <a:pt x="8763" y="-780"/>
                      <a:pt x="13430" y="5697"/>
                      <a:pt x="17717" y="8936"/>
                    </a:cubicBezTo>
                    <a:cubicBezTo>
                      <a:pt x="6763" y="25509"/>
                      <a:pt x="13145" y="51608"/>
                      <a:pt x="14764" y="66276"/>
                    </a:cubicBezTo>
                    <a:cubicBezTo>
                      <a:pt x="17145" y="88184"/>
                      <a:pt x="28575" y="107138"/>
                      <a:pt x="39624" y="123236"/>
                    </a:cubicBezTo>
                    <a:cubicBezTo>
                      <a:pt x="22670" y="106567"/>
                      <a:pt x="10668" y="80183"/>
                      <a:pt x="5620" y="62657"/>
                    </a:cubicBezTo>
                    <a:cubicBezTo>
                      <a:pt x="-1810" y="36749"/>
                      <a:pt x="-2095" y="2554"/>
                      <a:pt x="6096" y="77"/>
                    </a:cubicBezTo>
                    <a:close/>
                  </a:path>
                </a:pathLst>
              </a:custGeom>
              <a:solidFill>
                <a:schemeClr val="accent1">
                  <a:alpha val="20000"/>
                </a:schemeClr>
              </a:solidFill>
              <a:ln w="9525" cap="flat">
                <a:noFill/>
                <a:prstDash val="solid"/>
                <a:miter/>
              </a:ln>
            </p:spPr>
            <p:txBody>
              <a:bodyPr rtlCol="0" anchor="ctr"/>
              <a:lstStyle/>
              <a:p>
                <a:endParaRPr lang="en-US"/>
              </a:p>
            </p:txBody>
          </p:sp>
        </p:grpSp>
        <p:sp>
          <p:nvSpPr>
            <p:cNvPr id="22" name="Freeform: Shape 21">
              <a:extLst>
                <a:ext uri="{FF2B5EF4-FFF2-40B4-BE49-F238E27FC236}">
                  <a16:creationId xmlns:a16="http://schemas.microsoft.com/office/drawing/2014/main" id="{23B9B656-6D5F-4D96-B1D4-345F7463E113}"/>
                </a:ext>
              </a:extLst>
            </p:cNvPr>
            <p:cNvSpPr/>
            <p:nvPr/>
          </p:nvSpPr>
          <p:spPr>
            <a:xfrm>
              <a:off x="4665096" y="2590895"/>
              <a:ext cx="225419" cy="299737"/>
            </a:xfrm>
            <a:custGeom>
              <a:avLst/>
              <a:gdLst>
                <a:gd name="connsiteX0" fmla="*/ 6916 w 225419"/>
                <a:gd name="connsiteY0" fmla="*/ 237458 h 299737"/>
                <a:gd name="connsiteX1" fmla="*/ 13679 w 225419"/>
                <a:gd name="connsiteY1" fmla="*/ 229076 h 299737"/>
                <a:gd name="connsiteX2" fmla="*/ 20727 w 225419"/>
                <a:gd name="connsiteY2" fmla="*/ 289846 h 299737"/>
                <a:gd name="connsiteX3" fmla="*/ 60447 w 225419"/>
                <a:gd name="connsiteY3" fmla="*/ 260509 h 299737"/>
                <a:gd name="connsiteX4" fmla="*/ 89879 w 225419"/>
                <a:gd name="connsiteY4" fmla="*/ 194119 h 299737"/>
                <a:gd name="connsiteX5" fmla="*/ 131598 w 225419"/>
                <a:gd name="connsiteY5" fmla="*/ 80486 h 299737"/>
                <a:gd name="connsiteX6" fmla="*/ 203798 w 225419"/>
                <a:gd name="connsiteY6" fmla="*/ 51340 h 299737"/>
                <a:gd name="connsiteX7" fmla="*/ 197797 w 225419"/>
                <a:gd name="connsiteY7" fmla="*/ 24575 h 299737"/>
                <a:gd name="connsiteX8" fmla="*/ 175699 w 225419"/>
                <a:gd name="connsiteY8" fmla="*/ 11335 h 299737"/>
                <a:gd name="connsiteX9" fmla="*/ 208465 w 225419"/>
                <a:gd name="connsiteY9" fmla="*/ 0 h 299737"/>
                <a:gd name="connsiteX10" fmla="*/ 225420 w 225419"/>
                <a:gd name="connsiteY10" fmla="*/ 44577 h 299737"/>
                <a:gd name="connsiteX11" fmla="*/ 155030 w 225419"/>
                <a:gd name="connsiteY11" fmla="*/ 89154 h 299737"/>
                <a:gd name="connsiteX12" fmla="*/ 98547 w 225419"/>
                <a:gd name="connsiteY12" fmla="*/ 184785 h 299737"/>
                <a:gd name="connsiteX13" fmla="*/ 15679 w 225419"/>
                <a:gd name="connsiteY13" fmla="*/ 299371 h 299737"/>
                <a:gd name="connsiteX14" fmla="*/ 6916 w 225419"/>
                <a:gd name="connsiteY14" fmla="*/ 237458 h 29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19" h="299737">
                  <a:moveTo>
                    <a:pt x="6916" y="237458"/>
                  </a:moveTo>
                  <a:cubicBezTo>
                    <a:pt x="9107" y="234029"/>
                    <a:pt x="11393" y="231362"/>
                    <a:pt x="13679" y="229076"/>
                  </a:cubicBezTo>
                  <a:cubicBezTo>
                    <a:pt x="3868" y="254508"/>
                    <a:pt x="8821" y="285655"/>
                    <a:pt x="20727" y="289846"/>
                  </a:cubicBezTo>
                  <a:cubicBezTo>
                    <a:pt x="29490" y="292894"/>
                    <a:pt x="40920" y="280987"/>
                    <a:pt x="60447" y="260509"/>
                  </a:cubicBezTo>
                  <a:cubicBezTo>
                    <a:pt x="75591" y="244602"/>
                    <a:pt x="85497" y="218694"/>
                    <a:pt x="89879" y="194119"/>
                  </a:cubicBezTo>
                  <a:cubicBezTo>
                    <a:pt x="101880" y="127349"/>
                    <a:pt x="97499" y="98965"/>
                    <a:pt x="131598" y="80486"/>
                  </a:cubicBezTo>
                  <a:cubicBezTo>
                    <a:pt x="142743" y="74390"/>
                    <a:pt x="196178" y="72676"/>
                    <a:pt x="203798" y="51340"/>
                  </a:cubicBezTo>
                  <a:cubicBezTo>
                    <a:pt x="207132" y="42005"/>
                    <a:pt x="202560" y="30861"/>
                    <a:pt x="197797" y="24575"/>
                  </a:cubicBezTo>
                  <a:cubicBezTo>
                    <a:pt x="191892" y="16764"/>
                    <a:pt x="183319" y="13240"/>
                    <a:pt x="175699" y="11335"/>
                  </a:cubicBezTo>
                  <a:cubicBezTo>
                    <a:pt x="184748" y="6096"/>
                    <a:pt x="193701" y="2953"/>
                    <a:pt x="208465" y="0"/>
                  </a:cubicBezTo>
                  <a:cubicBezTo>
                    <a:pt x="219324" y="8287"/>
                    <a:pt x="224562" y="25241"/>
                    <a:pt x="225420" y="44577"/>
                  </a:cubicBezTo>
                  <a:cubicBezTo>
                    <a:pt x="201702" y="62008"/>
                    <a:pt x="161888" y="84868"/>
                    <a:pt x="155030" y="89154"/>
                  </a:cubicBezTo>
                  <a:cubicBezTo>
                    <a:pt x="123597" y="108299"/>
                    <a:pt x="107691" y="150400"/>
                    <a:pt x="98547" y="184785"/>
                  </a:cubicBezTo>
                  <a:cubicBezTo>
                    <a:pt x="82068" y="247174"/>
                    <a:pt x="35491" y="304895"/>
                    <a:pt x="15679" y="299371"/>
                  </a:cubicBezTo>
                  <a:cubicBezTo>
                    <a:pt x="1868" y="295561"/>
                    <a:pt x="-6800" y="258604"/>
                    <a:pt x="6916" y="237458"/>
                  </a:cubicBezTo>
                  <a:close/>
                </a:path>
              </a:pathLst>
            </a:custGeom>
            <a:solidFill>
              <a:srgbClr val="B28B77">
                <a:alpha val="23000"/>
              </a:srgbClr>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2CE929B-1BB2-427D-A75D-4EA4A9CC034D}"/>
                </a:ext>
              </a:extLst>
            </p:cNvPr>
            <p:cNvSpPr/>
            <p:nvPr/>
          </p:nvSpPr>
          <p:spPr>
            <a:xfrm>
              <a:off x="5076958" y="2350198"/>
              <a:ext cx="15296" cy="78390"/>
            </a:xfrm>
            <a:custGeom>
              <a:avLst/>
              <a:gdLst>
                <a:gd name="connsiteX0" fmla="*/ 5105 w 15296"/>
                <a:gd name="connsiteY0" fmla="*/ 78391 h 78390"/>
                <a:gd name="connsiteX1" fmla="*/ 628 w 15296"/>
                <a:gd name="connsiteY1" fmla="*/ 34385 h 78390"/>
                <a:gd name="connsiteX2" fmla="*/ 6629 w 15296"/>
                <a:gd name="connsiteY2" fmla="*/ 5715 h 78390"/>
                <a:gd name="connsiteX3" fmla="*/ 15297 w 15296"/>
                <a:gd name="connsiteY3" fmla="*/ 0 h 78390"/>
                <a:gd name="connsiteX4" fmla="*/ 10630 w 15296"/>
                <a:gd name="connsiteY4" fmla="*/ 28289 h 78390"/>
                <a:gd name="connsiteX5" fmla="*/ 15106 w 15296"/>
                <a:gd name="connsiteY5" fmla="*/ 67532 h 78390"/>
                <a:gd name="connsiteX6" fmla="*/ 5105 w 15296"/>
                <a:gd name="connsiteY6" fmla="*/ 78391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6" h="78390">
                  <a:moveTo>
                    <a:pt x="5105" y="78391"/>
                  </a:moveTo>
                  <a:cubicBezTo>
                    <a:pt x="5105" y="78391"/>
                    <a:pt x="-2134" y="51816"/>
                    <a:pt x="628" y="34385"/>
                  </a:cubicBezTo>
                  <a:cubicBezTo>
                    <a:pt x="2248" y="24098"/>
                    <a:pt x="6629" y="5715"/>
                    <a:pt x="6629" y="5715"/>
                  </a:cubicBezTo>
                  <a:lnTo>
                    <a:pt x="15297" y="0"/>
                  </a:lnTo>
                  <a:cubicBezTo>
                    <a:pt x="15297" y="0"/>
                    <a:pt x="12154" y="16574"/>
                    <a:pt x="10630" y="28289"/>
                  </a:cubicBezTo>
                  <a:cubicBezTo>
                    <a:pt x="7963" y="48768"/>
                    <a:pt x="15106" y="67532"/>
                    <a:pt x="15106" y="67532"/>
                  </a:cubicBezTo>
                  <a:lnTo>
                    <a:pt x="5105" y="78391"/>
                  </a:lnTo>
                  <a:close/>
                </a:path>
              </a:pathLst>
            </a:custGeom>
            <a:solidFill>
              <a:srgbClr val="95ABC4"/>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9858663-C332-41E2-AE16-3FAEBEA06C2A}"/>
                </a:ext>
              </a:extLst>
            </p:cNvPr>
            <p:cNvSpPr/>
            <p:nvPr/>
          </p:nvSpPr>
          <p:spPr>
            <a:xfrm>
              <a:off x="5062948" y="2412034"/>
              <a:ext cx="122282" cy="112505"/>
            </a:xfrm>
            <a:custGeom>
              <a:avLst/>
              <a:gdLst>
                <a:gd name="connsiteX0" fmla="*/ 23211 w 122282"/>
                <a:gd name="connsiteY0" fmla="*/ 4077 h 112505"/>
                <a:gd name="connsiteX1" fmla="*/ 38261 w 122282"/>
                <a:gd name="connsiteY1" fmla="*/ 2172 h 112505"/>
                <a:gd name="connsiteX2" fmla="*/ 39785 w 122282"/>
                <a:gd name="connsiteY2" fmla="*/ 3315 h 112505"/>
                <a:gd name="connsiteX3" fmla="*/ 71598 w 122282"/>
                <a:gd name="connsiteY3" fmla="*/ 34271 h 112505"/>
                <a:gd name="connsiteX4" fmla="*/ 96459 w 122282"/>
                <a:gd name="connsiteY4" fmla="*/ 51797 h 112505"/>
                <a:gd name="connsiteX5" fmla="*/ 110746 w 122282"/>
                <a:gd name="connsiteY5" fmla="*/ 56274 h 112505"/>
                <a:gd name="connsiteX6" fmla="*/ 113604 w 122282"/>
                <a:gd name="connsiteY6" fmla="*/ 58369 h 112505"/>
                <a:gd name="connsiteX7" fmla="*/ 117509 w 122282"/>
                <a:gd name="connsiteY7" fmla="*/ 63703 h 112505"/>
                <a:gd name="connsiteX8" fmla="*/ 121700 w 122282"/>
                <a:gd name="connsiteY8" fmla="*/ 76086 h 112505"/>
                <a:gd name="connsiteX9" fmla="*/ 120271 w 122282"/>
                <a:gd name="connsiteY9" fmla="*/ 85896 h 112505"/>
                <a:gd name="connsiteX10" fmla="*/ 104936 w 122282"/>
                <a:gd name="connsiteY10" fmla="*/ 107804 h 112505"/>
                <a:gd name="connsiteX11" fmla="*/ 89791 w 122282"/>
                <a:gd name="connsiteY11" fmla="*/ 110566 h 112505"/>
                <a:gd name="connsiteX12" fmla="*/ 5304 w 122282"/>
                <a:gd name="connsiteY12" fmla="*/ 52940 h 112505"/>
                <a:gd name="connsiteX13" fmla="*/ 2352 w 122282"/>
                <a:gd name="connsiteY13" fmla="*/ 52083 h 112505"/>
                <a:gd name="connsiteX14" fmla="*/ 66 w 122282"/>
                <a:gd name="connsiteY14" fmla="*/ 39224 h 112505"/>
                <a:gd name="connsiteX15" fmla="*/ 4161 w 122282"/>
                <a:gd name="connsiteY15" fmla="*/ 27603 h 112505"/>
                <a:gd name="connsiteX16" fmla="*/ 23211 w 122282"/>
                <a:gd name="connsiteY16" fmla="*/ 4077 h 11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282" h="112505">
                  <a:moveTo>
                    <a:pt x="23211" y="4077"/>
                  </a:moveTo>
                  <a:cubicBezTo>
                    <a:pt x="26926" y="-495"/>
                    <a:pt x="33594" y="-1353"/>
                    <a:pt x="38261" y="2172"/>
                  </a:cubicBezTo>
                  <a:lnTo>
                    <a:pt x="39785" y="3315"/>
                  </a:lnTo>
                  <a:cubicBezTo>
                    <a:pt x="45214" y="9601"/>
                    <a:pt x="55977" y="19698"/>
                    <a:pt x="71598" y="34271"/>
                  </a:cubicBezTo>
                  <a:cubicBezTo>
                    <a:pt x="79885" y="41986"/>
                    <a:pt x="86172" y="47701"/>
                    <a:pt x="96459" y="51797"/>
                  </a:cubicBezTo>
                  <a:cubicBezTo>
                    <a:pt x="98649" y="52654"/>
                    <a:pt x="105222" y="53797"/>
                    <a:pt x="110746" y="56274"/>
                  </a:cubicBezTo>
                  <a:cubicBezTo>
                    <a:pt x="111603" y="56655"/>
                    <a:pt x="113604" y="58369"/>
                    <a:pt x="113604" y="58369"/>
                  </a:cubicBezTo>
                  <a:cubicBezTo>
                    <a:pt x="115413" y="59703"/>
                    <a:pt x="116747" y="61608"/>
                    <a:pt x="117509" y="63703"/>
                  </a:cubicBezTo>
                  <a:lnTo>
                    <a:pt x="121700" y="76086"/>
                  </a:lnTo>
                  <a:cubicBezTo>
                    <a:pt x="122843" y="79419"/>
                    <a:pt x="122271" y="83039"/>
                    <a:pt x="120271" y="85896"/>
                  </a:cubicBezTo>
                  <a:lnTo>
                    <a:pt x="104936" y="107804"/>
                  </a:lnTo>
                  <a:cubicBezTo>
                    <a:pt x="101507" y="112757"/>
                    <a:pt x="94744" y="113995"/>
                    <a:pt x="89791" y="110566"/>
                  </a:cubicBezTo>
                  <a:lnTo>
                    <a:pt x="5304" y="52940"/>
                  </a:lnTo>
                  <a:cubicBezTo>
                    <a:pt x="3304" y="51606"/>
                    <a:pt x="3114" y="54369"/>
                    <a:pt x="2352" y="52083"/>
                  </a:cubicBezTo>
                  <a:lnTo>
                    <a:pt x="66" y="39224"/>
                  </a:lnTo>
                  <a:cubicBezTo>
                    <a:pt x="-411" y="33795"/>
                    <a:pt x="1780" y="30556"/>
                    <a:pt x="4161" y="27603"/>
                  </a:cubicBezTo>
                  <a:lnTo>
                    <a:pt x="23211" y="4077"/>
                  </a:lnTo>
                  <a:close/>
                </a:path>
              </a:pathLst>
            </a:custGeom>
            <a:solidFill>
              <a:srgbClr val="A5BDDC"/>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52E38F0-7BAE-4D11-8AF1-1C30EFA10D64}"/>
                </a:ext>
              </a:extLst>
            </p:cNvPr>
            <p:cNvSpPr/>
            <p:nvPr/>
          </p:nvSpPr>
          <p:spPr>
            <a:xfrm>
              <a:off x="5064982" y="2425025"/>
              <a:ext cx="121381" cy="105802"/>
            </a:xfrm>
            <a:custGeom>
              <a:avLst/>
              <a:gdLst>
                <a:gd name="connsiteX0" fmla="*/ 2127 w 121381"/>
                <a:gd name="connsiteY0" fmla="*/ 30520 h 105802"/>
                <a:gd name="connsiteX1" fmla="*/ 3556 w 121381"/>
                <a:gd name="connsiteY1" fmla="*/ 45188 h 105802"/>
                <a:gd name="connsiteX2" fmla="*/ 43656 w 121381"/>
                <a:gd name="connsiteY2" fmla="*/ 79574 h 105802"/>
                <a:gd name="connsiteX3" fmla="*/ 84232 w 121381"/>
                <a:gd name="connsiteY3" fmla="*/ 104434 h 105802"/>
                <a:gd name="connsiteX4" fmla="*/ 98139 w 121381"/>
                <a:gd name="connsiteY4" fmla="*/ 101767 h 105802"/>
                <a:gd name="connsiteX5" fmla="*/ 118808 w 121381"/>
                <a:gd name="connsiteY5" fmla="*/ 76811 h 105802"/>
                <a:gd name="connsiteX6" fmla="*/ 114903 w 121381"/>
                <a:gd name="connsiteY6" fmla="*/ 59666 h 105802"/>
                <a:gd name="connsiteX7" fmla="*/ 77851 w 121381"/>
                <a:gd name="connsiteY7" fmla="*/ 39664 h 105802"/>
                <a:gd name="connsiteX8" fmla="*/ 37465 w 121381"/>
                <a:gd name="connsiteY8" fmla="*/ 3183 h 105802"/>
                <a:gd name="connsiteX9" fmla="*/ 20701 w 121381"/>
                <a:gd name="connsiteY9" fmla="*/ 4612 h 105802"/>
                <a:gd name="connsiteX10" fmla="*/ 2127 w 121381"/>
                <a:gd name="connsiteY10" fmla="*/ 30520 h 10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381" h="105802">
                  <a:moveTo>
                    <a:pt x="2127" y="30520"/>
                  </a:moveTo>
                  <a:cubicBezTo>
                    <a:pt x="-1207" y="35092"/>
                    <a:pt x="-540" y="41378"/>
                    <a:pt x="3556" y="45188"/>
                  </a:cubicBezTo>
                  <a:cubicBezTo>
                    <a:pt x="13747" y="54523"/>
                    <a:pt x="32321" y="71287"/>
                    <a:pt x="43656" y="79574"/>
                  </a:cubicBezTo>
                  <a:cubicBezTo>
                    <a:pt x="55848" y="88337"/>
                    <a:pt x="73850" y="98719"/>
                    <a:pt x="84232" y="104434"/>
                  </a:cubicBezTo>
                  <a:cubicBezTo>
                    <a:pt x="88900" y="107006"/>
                    <a:pt x="94710" y="105863"/>
                    <a:pt x="98139" y="101767"/>
                  </a:cubicBezTo>
                  <a:lnTo>
                    <a:pt x="118808" y="76811"/>
                  </a:lnTo>
                  <a:cubicBezTo>
                    <a:pt x="123475" y="71192"/>
                    <a:pt x="121570" y="62714"/>
                    <a:pt x="114903" y="59666"/>
                  </a:cubicBezTo>
                  <a:cubicBezTo>
                    <a:pt x="103378" y="54332"/>
                    <a:pt x="87090" y="46331"/>
                    <a:pt x="77851" y="39664"/>
                  </a:cubicBezTo>
                  <a:cubicBezTo>
                    <a:pt x="67087" y="31949"/>
                    <a:pt x="48514" y="14137"/>
                    <a:pt x="37465" y="3183"/>
                  </a:cubicBezTo>
                  <a:cubicBezTo>
                    <a:pt x="32607" y="-1579"/>
                    <a:pt x="24701" y="-913"/>
                    <a:pt x="20701" y="4612"/>
                  </a:cubicBezTo>
                  <a:lnTo>
                    <a:pt x="2127" y="30520"/>
                  </a:lnTo>
                  <a:close/>
                </a:path>
              </a:pathLst>
            </a:custGeom>
            <a:solidFill>
              <a:srgbClr val="D6EAF2"/>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1A30196-4655-4383-AD2A-5BD290C83F8D}"/>
                </a:ext>
              </a:extLst>
            </p:cNvPr>
            <p:cNvSpPr/>
            <p:nvPr/>
          </p:nvSpPr>
          <p:spPr>
            <a:xfrm>
              <a:off x="5144262" y="2467927"/>
              <a:ext cx="8381" cy="60959"/>
            </a:xfrm>
            <a:custGeom>
              <a:avLst/>
              <a:gdLst>
                <a:gd name="connsiteX0" fmla="*/ 6763 w 8381"/>
                <a:gd name="connsiteY0" fmla="*/ 60960 h 60959"/>
                <a:gd name="connsiteX1" fmla="*/ 5143 w 8381"/>
                <a:gd name="connsiteY1" fmla="*/ 60198 h 60959"/>
                <a:gd name="connsiteX2" fmla="*/ 0 w 8381"/>
                <a:gd name="connsiteY2" fmla="*/ 57341 h 60959"/>
                <a:gd name="connsiteX3" fmla="*/ 1619 w 8381"/>
                <a:gd name="connsiteY3" fmla="*/ 0 h 60959"/>
                <a:gd name="connsiteX4" fmla="*/ 2095 w 8381"/>
                <a:gd name="connsiteY4" fmla="*/ 0 h 60959"/>
                <a:gd name="connsiteX5" fmla="*/ 8382 w 8381"/>
                <a:gd name="connsiteY5" fmla="*/ 3810 h 60959"/>
                <a:gd name="connsiteX6" fmla="*/ 6763 w 8381"/>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 h="60959">
                  <a:moveTo>
                    <a:pt x="6763" y="60960"/>
                  </a:moveTo>
                  <a:cubicBezTo>
                    <a:pt x="6191" y="60769"/>
                    <a:pt x="5715" y="60579"/>
                    <a:pt x="5143" y="60198"/>
                  </a:cubicBezTo>
                  <a:cubicBezTo>
                    <a:pt x="3619" y="59341"/>
                    <a:pt x="1810" y="58388"/>
                    <a:pt x="0" y="57341"/>
                  </a:cubicBezTo>
                  <a:lnTo>
                    <a:pt x="1619" y="0"/>
                  </a:lnTo>
                  <a:lnTo>
                    <a:pt x="2095" y="0"/>
                  </a:lnTo>
                  <a:cubicBezTo>
                    <a:pt x="4000" y="1238"/>
                    <a:pt x="6096" y="2572"/>
                    <a:pt x="8382" y="3810"/>
                  </a:cubicBezTo>
                  <a:lnTo>
                    <a:pt x="6763" y="60960"/>
                  </a:lnTo>
                  <a:close/>
                </a:path>
              </a:pathLst>
            </a:custGeom>
            <a:solidFill>
              <a:srgbClr val="FFFFFF">
                <a:alpha val="69000"/>
              </a:srgbClr>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8A2155A-61F7-4F02-87BC-D37EBFF5719F}"/>
                </a:ext>
              </a:extLst>
            </p:cNvPr>
            <p:cNvSpPr/>
            <p:nvPr/>
          </p:nvSpPr>
          <p:spPr>
            <a:xfrm>
              <a:off x="5120830" y="2447925"/>
              <a:ext cx="15144" cy="72675"/>
            </a:xfrm>
            <a:custGeom>
              <a:avLst/>
              <a:gdLst>
                <a:gd name="connsiteX0" fmla="*/ 0 w 15144"/>
                <a:gd name="connsiteY0" fmla="*/ 64484 h 72675"/>
                <a:gd name="connsiteX1" fmla="*/ 1905 w 15144"/>
                <a:gd name="connsiteY1" fmla="*/ 0 h 72675"/>
                <a:gd name="connsiteX2" fmla="*/ 15145 w 15144"/>
                <a:gd name="connsiteY2" fmla="*/ 11811 h 72675"/>
                <a:gd name="connsiteX3" fmla="*/ 13430 w 15144"/>
                <a:gd name="connsiteY3" fmla="*/ 72676 h 72675"/>
                <a:gd name="connsiteX4" fmla="*/ 0 w 15144"/>
                <a:gd name="connsiteY4" fmla="*/ 64484 h 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4" h="72675">
                  <a:moveTo>
                    <a:pt x="0" y="64484"/>
                  </a:moveTo>
                  <a:lnTo>
                    <a:pt x="1905" y="0"/>
                  </a:lnTo>
                  <a:cubicBezTo>
                    <a:pt x="6477" y="4191"/>
                    <a:pt x="11049" y="8287"/>
                    <a:pt x="15145" y="11811"/>
                  </a:cubicBezTo>
                  <a:lnTo>
                    <a:pt x="13430" y="72676"/>
                  </a:lnTo>
                  <a:cubicBezTo>
                    <a:pt x="8954" y="70104"/>
                    <a:pt x="4382" y="67342"/>
                    <a:pt x="0" y="64484"/>
                  </a:cubicBezTo>
                  <a:close/>
                </a:path>
              </a:pathLst>
            </a:custGeom>
            <a:solidFill>
              <a:srgbClr val="FFFFFF">
                <a:alpha val="45000"/>
              </a:srgbClr>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502E926-7851-48DD-96E9-7307EE654300}"/>
                </a:ext>
              </a:extLst>
            </p:cNvPr>
            <p:cNvSpPr/>
            <p:nvPr/>
          </p:nvSpPr>
          <p:spPr>
            <a:xfrm>
              <a:off x="5091207" y="2426759"/>
              <a:ext cx="8096" cy="67361"/>
            </a:xfrm>
            <a:custGeom>
              <a:avLst/>
              <a:gdLst>
                <a:gd name="connsiteX0" fmla="*/ 0 w 8096"/>
                <a:gd name="connsiteY0" fmla="*/ 63266 h 67361"/>
                <a:gd name="connsiteX1" fmla="*/ 3429 w 8096"/>
                <a:gd name="connsiteY1" fmla="*/ 877 h 67361"/>
                <a:gd name="connsiteX2" fmla="*/ 8096 w 8096"/>
                <a:gd name="connsiteY2" fmla="*/ 1068 h 67361"/>
                <a:gd name="connsiteX3" fmla="*/ 5239 w 8096"/>
                <a:gd name="connsiteY3" fmla="*/ 67362 h 67361"/>
                <a:gd name="connsiteX4" fmla="*/ 0 w 8096"/>
                <a:gd name="connsiteY4" fmla="*/ 63266 h 6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6" h="67361">
                  <a:moveTo>
                    <a:pt x="0" y="63266"/>
                  </a:moveTo>
                  <a:lnTo>
                    <a:pt x="3429" y="877"/>
                  </a:lnTo>
                  <a:cubicBezTo>
                    <a:pt x="4382" y="-456"/>
                    <a:pt x="6572" y="-170"/>
                    <a:pt x="8096" y="1068"/>
                  </a:cubicBezTo>
                  <a:lnTo>
                    <a:pt x="5239" y="67362"/>
                  </a:lnTo>
                  <a:cubicBezTo>
                    <a:pt x="3715" y="66409"/>
                    <a:pt x="1619" y="64219"/>
                    <a:pt x="0" y="63266"/>
                  </a:cubicBezTo>
                  <a:close/>
                </a:path>
              </a:pathLst>
            </a:custGeom>
            <a:solidFill>
              <a:srgbClr val="FFFFFF">
                <a:alpha val="62000"/>
              </a:srgbClr>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BB1918A-C513-4575-97D1-2917A8535AB4}"/>
                </a:ext>
              </a:extLst>
            </p:cNvPr>
            <p:cNvSpPr/>
            <p:nvPr/>
          </p:nvSpPr>
          <p:spPr>
            <a:xfrm>
              <a:off x="5064982" y="2425104"/>
              <a:ext cx="121381" cy="105723"/>
            </a:xfrm>
            <a:custGeom>
              <a:avLst/>
              <a:gdLst>
                <a:gd name="connsiteX0" fmla="*/ 20796 w 121381"/>
                <a:gd name="connsiteY0" fmla="*/ 4628 h 105723"/>
                <a:gd name="connsiteX1" fmla="*/ 2127 w 121381"/>
                <a:gd name="connsiteY1" fmla="*/ 30441 h 105723"/>
                <a:gd name="connsiteX2" fmla="*/ 3556 w 121381"/>
                <a:gd name="connsiteY2" fmla="*/ 45109 h 105723"/>
                <a:gd name="connsiteX3" fmla="*/ 43656 w 121381"/>
                <a:gd name="connsiteY3" fmla="*/ 79494 h 105723"/>
                <a:gd name="connsiteX4" fmla="*/ 84232 w 121381"/>
                <a:gd name="connsiteY4" fmla="*/ 104355 h 105723"/>
                <a:gd name="connsiteX5" fmla="*/ 98139 w 121381"/>
                <a:gd name="connsiteY5" fmla="*/ 101688 h 105723"/>
                <a:gd name="connsiteX6" fmla="*/ 118808 w 121381"/>
                <a:gd name="connsiteY6" fmla="*/ 76732 h 105723"/>
                <a:gd name="connsiteX7" fmla="*/ 114903 w 121381"/>
                <a:gd name="connsiteY7" fmla="*/ 59587 h 105723"/>
                <a:gd name="connsiteX8" fmla="*/ 77851 w 121381"/>
                <a:gd name="connsiteY8" fmla="*/ 39585 h 105723"/>
                <a:gd name="connsiteX9" fmla="*/ 37465 w 121381"/>
                <a:gd name="connsiteY9" fmla="*/ 3104 h 105723"/>
                <a:gd name="connsiteX10" fmla="*/ 20796 w 121381"/>
                <a:gd name="connsiteY10" fmla="*/ 4628 h 105723"/>
                <a:gd name="connsiteX11" fmla="*/ 22034 w 121381"/>
                <a:gd name="connsiteY11" fmla="*/ 6819 h 105723"/>
                <a:gd name="connsiteX12" fmla="*/ 38227 w 121381"/>
                <a:gd name="connsiteY12" fmla="*/ 5676 h 105723"/>
                <a:gd name="connsiteX13" fmla="*/ 77565 w 121381"/>
                <a:gd name="connsiteY13" fmla="*/ 41013 h 105723"/>
                <a:gd name="connsiteX14" fmla="*/ 113474 w 121381"/>
                <a:gd name="connsiteY14" fmla="*/ 60540 h 105723"/>
                <a:gd name="connsiteX15" fmla="*/ 117475 w 121381"/>
                <a:gd name="connsiteY15" fmla="*/ 77018 h 105723"/>
                <a:gd name="connsiteX16" fmla="*/ 97853 w 121381"/>
                <a:gd name="connsiteY16" fmla="*/ 100545 h 105723"/>
                <a:gd name="connsiteX17" fmla="*/ 84518 w 121381"/>
                <a:gd name="connsiteY17" fmla="*/ 102831 h 105723"/>
                <a:gd name="connsiteX18" fmla="*/ 45085 w 121381"/>
                <a:gd name="connsiteY18" fmla="*/ 78542 h 105723"/>
                <a:gd name="connsiteX19" fmla="*/ 6032 w 121381"/>
                <a:gd name="connsiteY19" fmla="*/ 45204 h 105723"/>
                <a:gd name="connsiteX20" fmla="*/ 4413 w 121381"/>
                <a:gd name="connsiteY20" fmla="*/ 31203 h 105723"/>
                <a:gd name="connsiteX21" fmla="*/ 22034 w 121381"/>
                <a:gd name="connsiteY21" fmla="*/ 6819 h 10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381" h="105723">
                  <a:moveTo>
                    <a:pt x="20796" y="4628"/>
                  </a:moveTo>
                  <a:lnTo>
                    <a:pt x="2127" y="30441"/>
                  </a:lnTo>
                  <a:cubicBezTo>
                    <a:pt x="-1207" y="35013"/>
                    <a:pt x="-540" y="41299"/>
                    <a:pt x="3556" y="45109"/>
                  </a:cubicBezTo>
                  <a:cubicBezTo>
                    <a:pt x="13747" y="54444"/>
                    <a:pt x="32321" y="71208"/>
                    <a:pt x="43656" y="79494"/>
                  </a:cubicBezTo>
                  <a:cubicBezTo>
                    <a:pt x="55848" y="88257"/>
                    <a:pt x="73850" y="98640"/>
                    <a:pt x="84232" y="104355"/>
                  </a:cubicBezTo>
                  <a:cubicBezTo>
                    <a:pt x="88900" y="106926"/>
                    <a:pt x="94710" y="105783"/>
                    <a:pt x="98139" y="101688"/>
                  </a:cubicBezTo>
                  <a:lnTo>
                    <a:pt x="118808" y="76732"/>
                  </a:lnTo>
                  <a:cubicBezTo>
                    <a:pt x="123475" y="71112"/>
                    <a:pt x="121570" y="62635"/>
                    <a:pt x="114903" y="59587"/>
                  </a:cubicBezTo>
                  <a:cubicBezTo>
                    <a:pt x="103378" y="54253"/>
                    <a:pt x="87090" y="46252"/>
                    <a:pt x="77851" y="39585"/>
                  </a:cubicBezTo>
                  <a:cubicBezTo>
                    <a:pt x="67087" y="31869"/>
                    <a:pt x="48514" y="14058"/>
                    <a:pt x="37465" y="3104"/>
                  </a:cubicBezTo>
                  <a:cubicBezTo>
                    <a:pt x="32797" y="-1563"/>
                    <a:pt x="24796" y="-897"/>
                    <a:pt x="20796" y="4628"/>
                  </a:cubicBezTo>
                  <a:close/>
                  <a:moveTo>
                    <a:pt x="22034" y="6819"/>
                  </a:moveTo>
                  <a:cubicBezTo>
                    <a:pt x="25844" y="1580"/>
                    <a:pt x="33464" y="1008"/>
                    <a:pt x="38227" y="5676"/>
                  </a:cubicBezTo>
                  <a:cubicBezTo>
                    <a:pt x="49085" y="16248"/>
                    <a:pt x="67183" y="33489"/>
                    <a:pt x="77565" y="41013"/>
                  </a:cubicBezTo>
                  <a:cubicBezTo>
                    <a:pt x="86518" y="47490"/>
                    <a:pt x="102330" y="55301"/>
                    <a:pt x="113474" y="60540"/>
                  </a:cubicBezTo>
                  <a:cubicBezTo>
                    <a:pt x="119951" y="63588"/>
                    <a:pt x="121856" y="71684"/>
                    <a:pt x="117475" y="77018"/>
                  </a:cubicBezTo>
                  <a:lnTo>
                    <a:pt x="97853" y="100545"/>
                  </a:lnTo>
                  <a:cubicBezTo>
                    <a:pt x="94615" y="104450"/>
                    <a:pt x="88995" y="105402"/>
                    <a:pt x="84518" y="102831"/>
                  </a:cubicBezTo>
                  <a:cubicBezTo>
                    <a:pt x="74517" y="97211"/>
                    <a:pt x="56896" y="87114"/>
                    <a:pt x="45085" y="78542"/>
                  </a:cubicBezTo>
                  <a:cubicBezTo>
                    <a:pt x="33940" y="70541"/>
                    <a:pt x="15938" y="54348"/>
                    <a:pt x="6032" y="45204"/>
                  </a:cubicBezTo>
                  <a:cubicBezTo>
                    <a:pt x="2032" y="41490"/>
                    <a:pt x="1270" y="35489"/>
                    <a:pt x="4413" y="31203"/>
                  </a:cubicBezTo>
                  <a:lnTo>
                    <a:pt x="22034" y="6819"/>
                  </a:lnTo>
                  <a:close/>
                </a:path>
              </a:pathLst>
            </a:custGeom>
            <a:solidFill>
              <a:srgbClr val="7F90A3"/>
            </a:solidFill>
            <a:ln w="9525" cap="flat">
              <a:noFill/>
              <a:prstDash val="solid"/>
              <a:miter/>
            </a:ln>
          </p:spPr>
          <p:txBody>
            <a:bodyPr rtlCol="0" anchor="ctr"/>
            <a:lstStyle/>
            <a:p>
              <a:endParaRPr lang="en-US"/>
            </a:p>
          </p:txBody>
        </p:sp>
      </p:grpSp>
      <p:grpSp>
        <p:nvGrpSpPr>
          <p:cNvPr id="32" name="Graphic 1">
            <a:extLst>
              <a:ext uri="{FF2B5EF4-FFF2-40B4-BE49-F238E27FC236}">
                <a16:creationId xmlns:a16="http://schemas.microsoft.com/office/drawing/2014/main" id="{C866E4D3-6E3B-41B4-B51B-0DD4018A1C24}"/>
              </a:ext>
            </a:extLst>
          </p:cNvPr>
          <p:cNvGrpSpPr/>
          <p:nvPr/>
        </p:nvGrpSpPr>
        <p:grpSpPr>
          <a:xfrm>
            <a:off x="8441988" y="2142639"/>
            <a:ext cx="2604444" cy="3957175"/>
            <a:chOff x="6609160" y="3116821"/>
            <a:chExt cx="929603" cy="1412434"/>
          </a:xfrm>
          <a:solidFill>
            <a:schemeClr val="accent1"/>
          </a:solidFill>
        </p:grpSpPr>
        <p:sp>
          <p:nvSpPr>
            <p:cNvPr id="33" name="Freeform: Shape 32">
              <a:extLst>
                <a:ext uri="{FF2B5EF4-FFF2-40B4-BE49-F238E27FC236}">
                  <a16:creationId xmlns:a16="http://schemas.microsoft.com/office/drawing/2014/main" id="{D2AE3DF1-6E57-4080-8805-B1369F3884E9}"/>
                </a:ext>
              </a:extLst>
            </p:cNvPr>
            <p:cNvSpPr/>
            <p:nvPr/>
          </p:nvSpPr>
          <p:spPr>
            <a:xfrm>
              <a:off x="6872327" y="3116821"/>
              <a:ext cx="348578" cy="353889"/>
            </a:xfrm>
            <a:custGeom>
              <a:avLst/>
              <a:gdLst>
                <a:gd name="connsiteX0" fmla="*/ 109783 w 348578"/>
                <a:gd name="connsiteY0" fmla="*/ 299224 h 353889"/>
                <a:gd name="connsiteX1" fmla="*/ 44346 w 348578"/>
                <a:gd name="connsiteY1" fmla="*/ 293985 h 353889"/>
                <a:gd name="connsiteX2" fmla="*/ 2722 w 348578"/>
                <a:gd name="connsiteY2" fmla="*/ 269411 h 353889"/>
                <a:gd name="connsiteX3" fmla="*/ 27296 w 348578"/>
                <a:gd name="connsiteY3" fmla="*/ 198069 h 353889"/>
                <a:gd name="connsiteX4" fmla="*/ 42917 w 348578"/>
                <a:gd name="connsiteY4" fmla="*/ 179495 h 353889"/>
                <a:gd name="connsiteX5" fmla="*/ 12437 w 348578"/>
                <a:gd name="connsiteY5" fmla="*/ 140062 h 353889"/>
                <a:gd name="connsiteX6" fmla="*/ 42917 w 348578"/>
                <a:gd name="connsiteY6" fmla="*/ 47097 h 353889"/>
                <a:gd name="connsiteX7" fmla="*/ 111307 w 348578"/>
                <a:gd name="connsiteY7" fmla="*/ 4711 h 353889"/>
                <a:gd name="connsiteX8" fmla="*/ 134262 w 348578"/>
                <a:gd name="connsiteY8" fmla="*/ 8331 h 353889"/>
                <a:gd name="connsiteX9" fmla="*/ 166076 w 348578"/>
                <a:gd name="connsiteY9" fmla="*/ 1187 h 353889"/>
                <a:gd name="connsiteX10" fmla="*/ 266660 w 348578"/>
                <a:gd name="connsiteY10" fmla="*/ 64909 h 353889"/>
                <a:gd name="connsiteX11" fmla="*/ 271898 w 348578"/>
                <a:gd name="connsiteY11" fmla="*/ 162350 h 353889"/>
                <a:gd name="connsiteX12" fmla="*/ 265898 w 348578"/>
                <a:gd name="connsiteY12" fmla="*/ 197307 h 353889"/>
                <a:gd name="connsiteX13" fmla="*/ 313523 w 348578"/>
                <a:gd name="connsiteY13" fmla="*/ 235978 h 353889"/>
                <a:gd name="connsiteX14" fmla="*/ 348479 w 348578"/>
                <a:gd name="connsiteY14" fmla="*/ 284270 h 353889"/>
                <a:gd name="connsiteX15" fmla="*/ 320190 w 348578"/>
                <a:gd name="connsiteY15" fmla="*/ 334086 h 353889"/>
                <a:gd name="connsiteX16" fmla="*/ 204176 w 348578"/>
                <a:gd name="connsiteY16" fmla="*/ 345992 h 353889"/>
                <a:gd name="connsiteX17" fmla="*/ 109783 w 348578"/>
                <a:gd name="connsiteY17" fmla="*/ 299224 h 35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578" h="353889">
                  <a:moveTo>
                    <a:pt x="109783" y="299224"/>
                  </a:moveTo>
                  <a:cubicBezTo>
                    <a:pt x="87209" y="297034"/>
                    <a:pt x="73302" y="302558"/>
                    <a:pt x="44346" y="293985"/>
                  </a:cubicBezTo>
                  <a:cubicBezTo>
                    <a:pt x="26153" y="288652"/>
                    <a:pt x="9104" y="283699"/>
                    <a:pt x="2722" y="269411"/>
                  </a:cubicBezTo>
                  <a:cubicBezTo>
                    <a:pt x="-6422" y="249123"/>
                    <a:pt x="8913" y="216452"/>
                    <a:pt x="27296" y="198069"/>
                  </a:cubicBezTo>
                  <a:cubicBezTo>
                    <a:pt x="35774" y="189496"/>
                    <a:pt x="42060" y="187020"/>
                    <a:pt x="42917" y="179495"/>
                  </a:cubicBezTo>
                  <a:cubicBezTo>
                    <a:pt x="44632" y="164636"/>
                    <a:pt x="21867" y="159397"/>
                    <a:pt x="12437" y="140062"/>
                  </a:cubicBezTo>
                  <a:cubicBezTo>
                    <a:pt x="-4708" y="104914"/>
                    <a:pt x="37679" y="53479"/>
                    <a:pt x="42917" y="47097"/>
                  </a:cubicBezTo>
                  <a:cubicBezTo>
                    <a:pt x="51871" y="36239"/>
                    <a:pt x="81017" y="806"/>
                    <a:pt x="111307" y="4711"/>
                  </a:cubicBezTo>
                  <a:cubicBezTo>
                    <a:pt x="118355" y="5664"/>
                    <a:pt x="120356" y="8616"/>
                    <a:pt x="134262" y="8331"/>
                  </a:cubicBezTo>
                  <a:cubicBezTo>
                    <a:pt x="149883" y="8045"/>
                    <a:pt x="160742" y="2711"/>
                    <a:pt x="166076" y="1187"/>
                  </a:cubicBezTo>
                  <a:cubicBezTo>
                    <a:pt x="195127" y="-6624"/>
                    <a:pt x="247895" y="25190"/>
                    <a:pt x="266660" y="64909"/>
                  </a:cubicBezTo>
                  <a:cubicBezTo>
                    <a:pt x="280376" y="93960"/>
                    <a:pt x="280662" y="132632"/>
                    <a:pt x="271898" y="162350"/>
                  </a:cubicBezTo>
                  <a:cubicBezTo>
                    <a:pt x="267517" y="177018"/>
                    <a:pt x="262183" y="185496"/>
                    <a:pt x="265898" y="197307"/>
                  </a:cubicBezTo>
                  <a:cubicBezTo>
                    <a:pt x="271327" y="213976"/>
                    <a:pt x="287805" y="214357"/>
                    <a:pt x="313523" y="235978"/>
                  </a:cubicBezTo>
                  <a:cubicBezTo>
                    <a:pt x="329334" y="249313"/>
                    <a:pt x="346955" y="264172"/>
                    <a:pt x="348479" y="284270"/>
                  </a:cubicBezTo>
                  <a:cubicBezTo>
                    <a:pt x="350385" y="310369"/>
                    <a:pt x="324286" y="330943"/>
                    <a:pt x="320190" y="334086"/>
                  </a:cubicBezTo>
                  <a:cubicBezTo>
                    <a:pt x="277709" y="367519"/>
                    <a:pt x="214749" y="349231"/>
                    <a:pt x="204176" y="345992"/>
                  </a:cubicBezTo>
                  <a:cubicBezTo>
                    <a:pt x="153598" y="330466"/>
                    <a:pt x="154360" y="303606"/>
                    <a:pt x="109783" y="299224"/>
                  </a:cubicBezTo>
                  <a:close/>
                </a:path>
              </a:pathLst>
            </a:custGeom>
            <a:solidFill>
              <a:srgbClr val="601F66">
                <a:alpha val="92000"/>
              </a:srgbClr>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B046284-9163-435E-856E-9945F33C1A84}"/>
                </a:ext>
              </a:extLst>
            </p:cNvPr>
            <p:cNvSpPr/>
            <p:nvPr/>
          </p:nvSpPr>
          <p:spPr>
            <a:xfrm>
              <a:off x="6609160" y="3147747"/>
              <a:ext cx="929603" cy="700550"/>
            </a:xfrm>
            <a:custGeom>
              <a:avLst/>
              <a:gdLst>
                <a:gd name="connsiteX0" fmla="*/ 436101 w 929603"/>
                <a:gd name="connsiteY0" fmla="*/ 171620 h 700550"/>
                <a:gd name="connsiteX1" fmla="*/ 438101 w 929603"/>
                <a:gd name="connsiteY1" fmla="*/ 208291 h 700550"/>
                <a:gd name="connsiteX2" fmla="*/ 445054 w 929603"/>
                <a:gd name="connsiteY2" fmla="*/ 247915 h 700550"/>
                <a:gd name="connsiteX3" fmla="*/ 476773 w 929603"/>
                <a:gd name="connsiteY3" fmla="*/ 272204 h 700550"/>
                <a:gd name="connsiteX4" fmla="*/ 518873 w 929603"/>
                <a:gd name="connsiteY4" fmla="*/ 281633 h 700550"/>
                <a:gd name="connsiteX5" fmla="*/ 634888 w 929603"/>
                <a:gd name="connsiteY5" fmla="*/ 425842 h 700550"/>
                <a:gd name="connsiteX6" fmla="*/ 698610 w 929603"/>
                <a:gd name="connsiteY6" fmla="*/ 485373 h 700550"/>
                <a:gd name="connsiteX7" fmla="*/ 793574 w 929603"/>
                <a:gd name="connsiteY7" fmla="*/ 604340 h 700550"/>
                <a:gd name="connsiteX8" fmla="*/ 850057 w 929603"/>
                <a:gd name="connsiteY8" fmla="*/ 611294 h 700550"/>
                <a:gd name="connsiteX9" fmla="*/ 923400 w 929603"/>
                <a:gd name="connsiteY9" fmla="*/ 618247 h 700550"/>
                <a:gd name="connsiteX10" fmla="*/ 929591 w 929603"/>
                <a:gd name="connsiteY10" fmla="*/ 622438 h 700550"/>
                <a:gd name="connsiteX11" fmla="*/ 888729 w 929603"/>
                <a:gd name="connsiteY11" fmla="*/ 620247 h 700550"/>
                <a:gd name="connsiteX12" fmla="*/ 866155 w 929603"/>
                <a:gd name="connsiteY12" fmla="*/ 621009 h 700550"/>
                <a:gd name="connsiteX13" fmla="*/ 888920 w 929603"/>
                <a:gd name="connsiteY13" fmla="*/ 637106 h 700550"/>
                <a:gd name="connsiteX14" fmla="*/ 916923 w 929603"/>
                <a:gd name="connsiteY14" fmla="*/ 672825 h 700550"/>
                <a:gd name="connsiteX15" fmla="*/ 888157 w 929603"/>
                <a:gd name="connsiteY15" fmla="*/ 650251 h 700550"/>
                <a:gd name="connsiteX16" fmla="*/ 856915 w 929603"/>
                <a:gd name="connsiteY16" fmla="*/ 642821 h 700550"/>
                <a:gd name="connsiteX17" fmla="*/ 875013 w 929603"/>
                <a:gd name="connsiteY17" fmla="*/ 660919 h 700550"/>
                <a:gd name="connsiteX18" fmla="*/ 880252 w 929603"/>
                <a:gd name="connsiteY18" fmla="*/ 700543 h 700550"/>
                <a:gd name="connsiteX19" fmla="*/ 871298 w 929603"/>
                <a:gd name="connsiteY19" fmla="*/ 673301 h 700550"/>
                <a:gd name="connsiteX20" fmla="*/ 843295 w 929603"/>
                <a:gd name="connsiteY20" fmla="*/ 654918 h 700550"/>
                <a:gd name="connsiteX21" fmla="*/ 849486 w 929603"/>
                <a:gd name="connsiteY21" fmla="*/ 664538 h 700550"/>
                <a:gd name="connsiteX22" fmla="*/ 839771 w 929603"/>
                <a:gd name="connsiteY22" fmla="*/ 693780 h 700550"/>
                <a:gd name="connsiteX23" fmla="*/ 841295 w 929603"/>
                <a:gd name="connsiteY23" fmla="*/ 669777 h 700550"/>
                <a:gd name="connsiteX24" fmla="*/ 826150 w 929603"/>
                <a:gd name="connsiteY24" fmla="*/ 657585 h 700550"/>
                <a:gd name="connsiteX25" fmla="*/ 800146 w 929603"/>
                <a:gd name="connsiteY25" fmla="*/ 656061 h 700550"/>
                <a:gd name="connsiteX26" fmla="*/ 764237 w 929603"/>
                <a:gd name="connsiteY26" fmla="*/ 623867 h 700550"/>
                <a:gd name="connsiteX27" fmla="*/ 647651 w 929603"/>
                <a:gd name="connsiteY27" fmla="*/ 538808 h 700550"/>
                <a:gd name="connsiteX28" fmla="*/ 619743 w 929603"/>
                <a:gd name="connsiteY28" fmla="*/ 499375 h 700550"/>
                <a:gd name="connsiteX29" fmla="*/ 493346 w 929603"/>
                <a:gd name="connsiteY29" fmla="*/ 385265 h 700550"/>
                <a:gd name="connsiteX30" fmla="*/ 449436 w 929603"/>
                <a:gd name="connsiteY30" fmla="*/ 453560 h 700550"/>
                <a:gd name="connsiteX31" fmla="*/ 400858 w 929603"/>
                <a:gd name="connsiteY31" fmla="*/ 506138 h 700550"/>
                <a:gd name="connsiteX32" fmla="*/ 439530 w 929603"/>
                <a:gd name="connsiteY32" fmla="*/ 613199 h 700550"/>
                <a:gd name="connsiteX33" fmla="*/ 247220 w 929603"/>
                <a:gd name="connsiteY33" fmla="*/ 611198 h 700550"/>
                <a:gd name="connsiteX34" fmla="*/ 266080 w 929603"/>
                <a:gd name="connsiteY34" fmla="*/ 529950 h 700550"/>
                <a:gd name="connsiteX35" fmla="*/ 242267 w 929603"/>
                <a:gd name="connsiteY35" fmla="*/ 462513 h 700550"/>
                <a:gd name="connsiteX36" fmla="*/ 254173 w 929603"/>
                <a:gd name="connsiteY36" fmla="*/ 396124 h 700550"/>
                <a:gd name="connsiteX37" fmla="*/ 257602 w 929603"/>
                <a:gd name="connsiteY37" fmla="*/ 354976 h 700550"/>
                <a:gd name="connsiteX38" fmla="*/ 170639 w 929603"/>
                <a:gd name="connsiteY38" fmla="*/ 334402 h 700550"/>
                <a:gd name="connsiteX39" fmla="*/ 61864 w 929603"/>
                <a:gd name="connsiteY39" fmla="*/ 153236 h 700550"/>
                <a:gd name="connsiteX40" fmla="*/ 39099 w 929603"/>
                <a:gd name="connsiteY40" fmla="*/ 122471 h 700550"/>
                <a:gd name="connsiteX41" fmla="*/ 38718 w 929603"/>
                <a:gd name="connsiteY41" fmla="*/ 78560 h 700550"/>
                <a:gd name="connsiteX42" fmla="*/ 22716 w 929603"/>
                <a:gd name="connsiteY42" fmla="*/ 68559 h 700550"/>
                <a:gd name="connsiteX43" fmla="*/ 808 w 929603"/>
                <a:gd name="connsiteY43" fmla="*/ 83418 h 700550"/>
                <a:gd name="connsiteX44" fmla="*/ 11953 w 929603"/>
                <a:gd name="connsiteY44" fmla="*/ 61511 h 700550"/>
                <a:gd name="connsiteX45" fmla="*/ 38718 w 929603"/>
                <a:gd name="connsiteY45" fmla="*/ 61130 h 700550"/>
                <a:gd name="connsiteX46" fmla="*/ 33098 w 929603"/>
                <a:gd name="connsiteY46" fmla="*/ 48080 h 700550"/>
                <a:gd name="connsiteX47" fmla="*/ 332 w 929603"/>
                <a:gd name="connsiteY47" fmla="*/ 40651 h 700550"/>
                <a:gd name="connsiteX48" fmla="*/ 24907 w 929603"/>
                <a:gd name="connsiteY48" fmla="*/ 31697 h 700550"/>
                <a:gd name="connsiteX49" fmla="*/ 55006 w 929603"/>
                <a:gd name="connsiteY49" fmla="*/ 52176 h 700550"/>
                <a:gd name="connsiteX50" fmla="*/ 57958 w 929603"/>
                <a:gd name="connsiteY50" fmla="*/ 27316 h 700550"/>
                <a:gd name="connsiteX51" fmla="*/ 36432 w 929603"/>
                <a:gd name="connsiteY51" fmla="*/ 551 h 700550"/>
                <a:gd name="connsiteX52" fmla="*/ 62054 w 929603"/>
                <a:gd name="connsiteY52" fmla="*/ 11695 h 700550"/>
                <a:gd name="connsiteX53" fmla="*/ 72055 w 929603"/>
                <a:gd name="connsiteY53" fmla="*/ 58177 h 700550"/>
                <a:gd name="connsiteX54" fmla="*/ 86914 w 929603"/>
                <a:gd name="connsiteY54" fmla="*/ 32555 h 700550"/>
                <a:gd name="connsiteX55" fmla="*/ 84343 w 929603"/>
                <a:gd name="connsiteY55" fmla="*/ 1313 h 700550"/>
                <a:gd name="connsiteX56" fmla="*/ 95868 w 929603"/>
                <a:gd name="connsiteY56" fmla="*/ 32174 h 700550"/>
                <a:gd name="connsiteX57" fmla="*/ 84724 w 929603"/>
                <a:gd name="connsiteY57" fmla="*/ 67892 h 700550"/>
                <a:gd name="connsiteX58" fmla="*/ 86629 w 929603"/>
                <a:gd name="connsiteY58" fmla="*/ 132186 h 700550"/>
                <a:gd name="connsiteX59" fmla="*/ 139016 w 929603"/>
                <a:gd name="connsiteY59" fmla="*/ 208005 h 700550"/>
                <a:gd name="connsiteX60" fmla="*/ 190642 w 929603"/>
                <a:gd name="connsiteY60" fmla="*/ 270489 h 700550"/>
                <a:gd name="connsiteX61" fmla="*/ 263032 w 929603"/>
                <a:gd name="connsiteY61" fmla="*/ 280871 h 700550"/>
                <a:gd name="connsiteX62" fmla="*/ 311895 w 929603"/>
                <a:gd name="connsiteY62" fmla="*/ 258583 h 700550"/>
                <a:gd name="connsiteX63" fmla="*/ 359139 w 929603"/>
                <a:gd name="connsiteY63" fmla="*/ 255630 h 700550"/>
                <a:gd name="connsiteX64" fmla="*/ 357234 w 929603"/>
                <a:gd name="connsiteY64" fmla="*/ 188384 h 700550"/>
                <a:gd name="connsiteX65" fmla="*/ 436101 w 929603"/>
                <a:gd name="connsiteY65" fmla="*/ 171620 h 70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29603" h="700550">
                  <a:moveTo>
                    <a:pt x="436101" y="171620"/>
                  </a:moveTo>
                  <a:cubicBezTo>
                    <a:pt x="440482" y="177049"/>
                    <a:pt x="436768" y="181335"/>
                    <a:pt x="438101" y="208291"/>
                  </a:cubicBezTo>
                  <a:cubicBezTo>
                    <a:pt x="439054" y="228484"/>
                    <a:pt x="439720" y="238771"/>
                    <a:pt x="445054" y="247915"/>
                  </a:cubicBezTo>
                  <a:cubicBezTo>
                    <a:pt x="453151" y="261726"/>
                    <a:pt x="466867" y="267822"/>
                    <a:pt x="476773" y="272204"/>
                  </a:cubicBezTo>
                  <a:cubicBezTo>
                    <a:pt x="495823" y="280586"/>
                    <a:pt x="512682" y="276109"/>
                    <a:pt x="518873" y="281633"/>
                  </a:cubicBezTo>
                  <a:cubicBezTo>
                    <a:pt x="548115" y="307827"/>
                    <a:pt x="570689" y="356690"/>
                    <a:pt x="634888" y="425842"/>
                  </a:cubicBezTo>
                  <a:cubicBezTo>
                    <a:pt x="670130" y="463847"/>
                    <a:pt x="668511" y="450035"/>
                    <a:pt x="698610" y="485373"/>
                  </a:cubicBezTo>
                  <a:cubicBezTo>
                    <a:pt x="747187" y="542428"/>
                    <a:pt x="752903" y="587957"/>
                    <a:pt x="793574" y="604340"/>
                  </a:cubicBezTo>
                  <a:cubicBezTo>
                    <a:pt x="814339" y="612722"/>
                    <a:pt x="841199" y="611579"/>
                    <a:pt x="850057" y="611294"/>
                  </a:cubicBezTo>
                  <a:cubicBezTo>
                    <a:pt x="868250" y="610817"/>
                    <a:pt x="899587" y="607103"/>
                    <a:pt x="923400" y="618247"/>
                  </a:cubicBezTo>
                  <a:cubicBezTo>
                    <a:pt x="927686" y="620247"/>
                    <a:pt x="929782" y="621866"/>
                    <a:pt x="929591" y="622438"/>
                  </a:cubicBezTo>
                  <a:cubicBezTo>
                    <a:pt x="929020" y="624152"/>
                    <a:pt x="911875" y="620628"/>
                    <a:pt x="888729" y="620247"/>
                  </a:cubicBezTo>
                  <a:cubicBezTo>
                    <a:pt x="882157" y="620152"/>
                    <a:pt x="871679" y="620247"/>
                    <a:pt x="866155" y="621009"/>
                  </a:cubicBezTo>
                  <a:cubicBezTo>
                    <a:pt x="862630" y="621485"/>
                    <a:pt x="876346" y="627677"/>
                    <a:pt x="888920" y="637106"/>
                  </a:cubicBezTo>
                  <a:cubicBezTo>
                    <a:pt x="908731" y="652061"/>
                    <a:pt x="917971" y="671587"/>
                    <a:pt x="916923" y="672825"/>
                  </a:cubicBezTo>
                  <a:cubicBezTo>
                    <a:pt x="910732" y="679969"/>
                    <a:pt x="907112" y="660062"/>
                    <a:pt x="888157" y="650251"/>
                  </a:cubicBezTo>
                  <a:cubicBezTo>
                    <a:pt x="873679" y="642726"/>
                    <a:pt x="864440" y="642155"/>
                    <a:pt x="856915" y="642821"/>
                  </a:cubicBezTo>
                  <a:cubicBezTo>
                    <a:pt x="854344" y="643012"/>
                    <a:pt x="867203" y="648917"/>
                    <a:pt x="875013" y="660919"/>
                  </a:cubicBezTo>
                  <a:cubicBezTo>
                    <a:pt x="886157" y="677969"/>
                    <a:pt x="887681" y="699114"/>
                    <a:pt x="880252" y="700543"/>
                  </a:cubicBezTo>
                  <a:cubicBezTo>
                    <a:pt x="878632" y="700924"/>
                    <a:pt x="880633" y="686636"/>
                    <a:pt x="871298" y="673301"/>
                  </a:cubicBezTo>
                  <a:cubicBezTo>
                    <a:pt x="861297" y="659014"/>
                    <a:pt x="844342" y="653680"/>
                    <a:pt x="843295" y="654918"/>
                  </a:cubicBezTo>
                  <a:cubicBezTo>
                    <a:pt x="842723" y="655680"/>
                    <a:pt x="847390" y="658538"/>
                    <a:pt x="849486" y="664538"/>
                  </a:cubicBezTo>
                  <a:cubicBezTo>
                    <a:pt x="854153" y="678064"/>
                    <a:pt x="846724" y="694733"/>
                    <a:pt x="839771" y="693780"/>
                  </a:cubicBezTo>
                  <a:cubicBezTo>
                    <a:pt x="838342" y="693590"/>
                    <a:pt x="846629" y="680826"/>
                    <a:pt x="841295" y="669777"/>
                  </a:cubicBezTo>
                  <a:cubicBezTo>
                    <a:pt x="837580" y="662062"/>
                    <a:pt x="829293" y="658823"/>
                    <a:pt x="826150" y="657585"/>
                  </a:cubicBezTo>
                  <a:cubicBezTo>
                    <a:pt x="815291" y="653299"/>
                    <a:pt x="807766" y="656442"/>
                    <a:pt x="800146" y="656061"/>
                  </a:cubicBezTo>
                  <a:cubicBezTo>
                    <a:pt x="782430" y="655204"/>
                    <a:pt x="773381" y="635868"/>
                    <a:pt x="764237" y="623867"/>
                  </a:cubicBezTo>
                  <a:cubicBezTo>
                    <a:pt x="729662" y="578432"/>
                    <a:pt x="682417" y="586433"/>
                    <a:pt x="647651" y="538808"/>
                  </a:cubicBezTo>
                  <a:cubicBezTo>
                    <a:pt x="637079" y="524426"/>
                    <a:pt x="639079" y="519758"/>
                    <a:pt x="619743" y="499375"/>
                  </a:cubicBezTo>
                  <a:cubicBezTo>
                    <a:pt x="574785" y="452131"/>
                    <a:pt x="512682" y="409364"/>
                    <a:pt x="493346" y="385265"/>
                  </a:cubicBezTo>
                  <a:cubicBezTo>
                    <a:pt x="481916" y="370978"/>
                    <a:pt x="482583" y="412126"/>
                    <a:pt x="449436" y="453560"/>
                  </a:cubicBezTo>
                  <a:cubicBezTo>
                    <a:pt x="422099" y="487850"/>
                    <a:pt x="407050" y="486040"/>
                    <a:pt x="400858" y="506138"/>
                  </a:cubicBezTo>
                  <a:cubicBezTo>
                    <a:pt x="387428" y="549572"/>
                    <a:pt x="450388" y="583004"/>
                    <a:pt x="439530" y="613199"/>
                  </a:cubicBezTo>
                  <a:cubicBezTo>
                    <a:pt x="423623" y="657299"/>
                    <a:pt x="263413" y="656156"/>
                    <a:pt x="247220" y="611198"/>
                  </a:cubicBezTo>
                  <a:cubicBezTo>
                    <a:pt x="239314" y="589291"/>
                    <a:pt x="271223" y="572813"/>
                    <a:pt x="266080" y="529950"/>
                  </a:cubicBezTo>
                  <a:cubicBezTo>
                    <a:pt x="262270" y="498613"/>
                    <a:pt x="243886" y="495470"/>
                    <a:pt x="242267" y="462513"/>
                  </a:cubicBezTo>
                  <a:cubicBezTo>
                    <a:pt x="241029" y="436510"/>
                    <a:pt x="252268" y="432319"/>
                    <a:pt x="254173" y="396124"/>
                  </a:cubicBezTo>
                  <a:cubicBezTo>
                    <a:pt x="255412" y="372692"/>
                    <a:pt x="286177" y="360310"/>
                    <a:pt x="257602" y="354976"/>
                  </a:cubicBezTo>
                  <a:cubicBezTo>
                    <a:pt x="230837" y="349928"/>
                    <a:pt x="203596" y="346403"/>
                    <a:pt x="170639" y="334402"/>
                  </a:cubicBezTo>
                  <a:cubicBezTo>
                    <a:pt x="112918" y="313352"/>
                    <a:pt x="96535" y="208291"/>
                    <a:pt x="61864" y="153236"/>
                  </a:cubicBezTo>
                  <a:cubicBezTo>
                    <a:pt x="57482" y="146283"/>
                    <a:pt x="41956" y="138568"/>
                    <a:pt x="39099" y="122471"/>
                  </a:cubicBezTo>
                  <a:cubicBezTo>
                    <a:pt x="35670" y="103325"/>
                    <a:pt x="41004" y="91133"/>
                    <a:pt x="38718" y="78560"/>
                  </a:cubicBezTo>
                  <a:cubicBezTo>
                    <a:pt x="37480" y="71417"/>
                    <a:pt x="24811" y="67988"/>
                    <a:pt x="22716" y="68559"/>
                  </a:cubicBezTo>
                  <a:cubicBezTo>
                    <a:pt x="6333" y="73036"/>
                    <a:pt x="3571" y="85514"/>
                    <a:pt x="808" y="83418"/>
                  </a:cubicBezTo>
                  <a:cubicBezTo>
                    <a:pt x="-1763" y="81513"/>
                    <a:pt x="1761" y="66464"/>
                    <a:pt x="11953" y="61511"/>
                  </a:cubicBezTo>
                  <a:cubicBezTo>
                    <a:pt x="23002" y="56081"/>
                    <a:pt x="35765" y="65511"/>
                    <a:pt x="38718" y="61130"/>
                  </a:cubicBezTo>
                  <a:cubicBezTo>
                    <a:pt x="40623" y="58367"/>
                    <a:pt x="37384" y="52081"/>
                    <a:pt x="33098" y="48080"/>
                  </a:cubicBezTo>
                  <a:cubicBezTo>
                    <a:pt x="21287" y="37031"/>
                    <a:pt x="999" y="43508"/>
                    <a:pt x="332" y="40651"/>
                  </a:cubicBezTo>
                  <a:cubicBezTo>
                    <a:pt x="-49" y="38651"/>
                    <a:pt x="13762" y="30935"/>
                    <a:pt x="24907" y="31697"/>
                  </a:cubicBezTo>
                  <a:cubicBezTo>
                    <a:pt x="43671" y="33031"/>
                    <a:pt x="48624" y="55224"/>
                    <a:pt x="55006" y="52176"/>
                  </a:cubicBezTo>
                  <a:cubicBezTo>
                    <a:pt x="59292" y="50176"/>
                    <a:pt x="61197" y="34269"/>
                    <a:pt x="57958" y="27316"/>
                  </a:cubicBezTo>
                  <a:cubicBezTo>
                    <a:pt x="49386" y="8742"/>
                    <a:pt x="34622" y="3313"/>
                    <a:pt x="36432" y="551"/>
                  </a:cubicBezTo>
                  <a:cubicBezTo>
                    <a:pt x="37956" y="-1735"/>
                    <a:pt x="52053" y="3313"/>
                    <a:pt x="62054" y="11695"/>
                  </a:cubicBezTo>
                  <a:cubicBezTo>
                    <a:pt x="75770" y="23220"/>
                    <a:pt x="68150" y="57510"/>
                    <a:pt x="72055" y="58177"/>
                  </a:cubicBezTo>
                  <a:cubicBezTo>
                    <a:pt x="74532" y="58558"/>
                    <a:pt x="85962" y="44080"/>
                    <a:pt x="86914" y="32555"/>
                  </a:cubicBezTo>
                  <a:cubicBezTo>
                    <a:pt x="88438" y="14743"/>
                    <a:pt x="81961" y="1884"/>
                    <a:pt x="84343" y="1313"/>
                  </a:cubicBezTo>
                  <a:cubicBezTo>
                    <a:pt x="86819" y="741"/>
                    <a:pt x="96058" y="14933"/>
                    <a:pt x="95868" y="32174"/>
                  </a:cubicBezTo>
                  <a:cubicBezTo>
                    <a:pt x="95677" y="47699"/>
                    <a:pt x="88057" y="53319"/>
                    <a:pt x="84724" y="67892"/>
                  </a:cubicBezTo>
                  <a:cubicBezTo>
                    <a:pt x="82819" y="76274"/>
                    <a:pt x="70531" y="106183"/>
                    <a:pt x="86629" y="132186"/>
                  </a:cubicBezTo>
                  <a:cubicBezTo>
                    <a:pt x="107298" y="165809"/>
                    <a:pt x="117966" y="174287"/>
                    <a:pt x="139016" y="208005"/>
                  </a:cubicBezTo>
                  <a:cubicBezTo>
                    <a:pt x="155590" y="234675"/>
                    <a:pt x="173592" y="250391"/>
                    <a:pt x="190642" y="270489"/>
                  </a:cubicBezTo>
                  <a:cubicBezTo>
                    <a:pt x="205977" y="288491"/>
                    <a:pt x="229027" y="295064"/>
                    <a:pt x="263032" y="280871"/>
                  </a:cubicBezTo>
                  <a:cubicBezTo>
                    <a:pt x="280081" y="273728"/>
                    <a:pt x="299036" y="264584"/>
                    <a:pt x="311895" y="258583"/>
                  </a:cubicBezTo>
                  <a:cubicBezTo>
                    <a:pt x="324658" y="252582"/>
                    <a:pt x="352662" y="264203"/>
                    <a:pt x="359139" y="255630"/>
                  </a:cubicBezTo>
                  <a:cubicBezTo>
                    <a:pt x="370283" y="240771"/>
                    <a:pt x="361044" y="222959"/>
                    <a:pt x="357234" y="188384"/>
                  </a:cubicBezTo>
                  <a:cubicBezTo>
                    <a:pt x="353805" y="155808"/>
                    <a:pt x="424290" y="156856"/>
                    <a:pt x="436101" y="171620"/>
                  </a:cubicBezTo>
                  <a:close/>
                </a:path>
              </a:pathLst>
            </a:custGeom>
            <a:solidFill>
              <a:srgbClr val="E2BEB7"/>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A2A6013-E362-4083-9042-46A45065AA52}"/>
                </a:ext>
              </a:extLst>
            </p:cNvPr>
            <p:cNvSpPr/>
            <p:nvPr/>
          </p:nvSpPr>
          <p:spPr>
            <a:xfrm>
              <a:off x="6924080" y="3151523"/>
              <a:ext cx="164766" cy="204511"/>
            </a:xfrm>
            <a:custGeom>
              <a:avLst/>
              <a:gdLst>
                <a:gd name="connsiteX0" fmla="*/ 8119 w 164766"/>
                <a:gd name="connsiteY0" fmla="*/ 40685 h 204511"/>
                <a:gd name="connsiteX1" fmla="*/ 5261 w 164766"/>
                <a:gd name="connsiteY1" fmla="*/ 133364 h 204511"/>
                <a:gd name="connsiteX2" fmla="*/ 52791 w 164766"/>
                <a:gd name="connsiteY2" fmla="*/ 204230 h 204511"/>
                <a:gd name="connsiteX3" fmla="*/ 138326 w 164766"/>
                <a:gd name="connsiteY3" fmla="*/ 163367 h 204511"/>
                <a:gd name="connsiteX4" fmla="*/ 139088 w 164766"/>
                <a:gd name="connsiteY4" fmla="*/ 141841 h 204511"/>
                <a:gd name="connsiteX5" fmla="*/ 151946 w 164766"/>
                <a:gd name="connsiteY5" fmla="*/ 139079 h 204511"/>
                <a:gd name="connsiteX6" fmla="*/ 162329 w 164766"/>
                <a:gd name="connsiteY6" fmla="*/ 93930 h 204511"/>
                <a:gd name="connsiteX7" fmla="*/ 137564 w 164766"/>
                <a:gd name="connsiteY7" fmla="*/ 102217 h 204511"/>
                <a:gd name="connsiteX8" fmla="*/ 91939 w 164766"/>
                <a:gd name="connsiteY8" fmla="*/ 63641 h 204511"/>
                <a:gd name="connsiteX9" fmla="*/ 54220 w 164766"/>
                <a:gd name="connsiteY9" fmla="*/ 4205 h 204511"/>
                <a:gd name="connsiteX10" fmla="*/ 8119 w 164766"/>
                <a:gd name="connsiteY10" fmla="*/ 40685 h 20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766" h="204511">
                  <a:moveTo>
                    <a:pt x="8119" y="40685"/>
                  </a:moveTo>
                  <a:cubicBezTo>
                    <a:pt x="-2930" y="82310"/>
                    <a:pt x="-1501" y="118981"/>
                    <a:pt x="5261" y="133364"/>
                  </a:cubicBezTo>
                  <a:cubicBezTo>
                    <a:pt x="18120" y="160796"/>
                    <a:pt x="21549" y="208611"/>
                    <a:pt x="52791" y="204230"/>
                  </a:cubicBezTo>
                  <a:cubicBezTo>
                    <a:pt x="92034" y="198705"/>
                    <a:pt x="135278" y="185656"/>
                    <a:pt x="138326" y="163367"/>
                  </a:cubicBezTo>
                  <a:cubicBezTo>
                    <a:pt x="139469" y="155081"/>
                    <a:pt x="134325" y="145651"/>
                    <a:pt x="139088" y="141841"/>
                  </a:cubicBezTo>
                  <a:cubicBezTo>
                    <a:pt x="143945" y="137936"/>
                    <a:pt x="143660" y="142412"/>
                    <a:pt x="151946" y="139079"/>
                  </a:cubicBezTo>
                  <a:cubicBezTo>
                    <a:pt x="162138" y="134983"/>
                    <a:pt x="168520" y="102217"/>
                    <a:pt x="162329" y="93930"/>
                  </a:cubicBezTo>
                  <a:cubicBezTo>
                    <a:pt x="157852" y="87929"/>
                    <a:pt x="141659" y="101741"/>
                    <a:pt x="137564" y="102217"/>
                  </a:cubicBezTo>
                  <a:cubicBezTo>
                    <a:pt x="113466" y="105074"/>
                    <a:pt x="127658" y="82024"/>
                    <a:pt x="91939" y="63641"/>
                  </a:cubicBezTo>
                  <a:cubicBezTo>
                    <a:pt x="62507" y="48496"/>
                    <a:pt x="67650" y="31446"/>
                    <a:pt x="54220" y="4205"/>
                  </a:cubicBezTo>
                  <a:cubicBezTo>
                    <a:pt x="45743" y="-13131"/>
                    <a:pt x="11548" y="27922"/>
                    <a:pt x="8119" y="40685"/>
                  </a:cubicBezTo>
                  <a:close/>
                </a:path>
              </a:pathLst>
            </a:custGeom>
            <a:solidFill>
              <a:srgbClr val="FFD5CC"/>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9AABEDD-63B2-4860-B07C-18D4687847BF}"/>
                </a:ext>
              </a:extLst>
            </p:cNvPr>
            <p:cNvSpPr/>
            <p:nvPr/>
          </p:nvSpPr>
          <p:spPr>
            <a:xfrm>
              <a:off x="6747891" y="3404489"/>
              <a:ext cx="505872" cy="329753"/>
            </a:xfrm>
            <a:custGeom>
              <a:avLst/>
              <a:gdLst>
                <a:gd name="connsiteX0" fmla="*/ 382143 w 505872"/>
                <a:gd name="connsiteY0" fmla="*/ 23463 h 329753"/>
                <a:gd name="connsiteX1" fmla="*/ 314230 w 505872"/>
                <a:gd name="connsiteY1" fmla="*/ 1555 h 329753"/>
                <a:gd name="connsiteX2" fmla="*/ 282512 w 505872"/>
                <a:gd name="connsiteY2" fmla="*/ 26416 h 329753"/>
                <a:gd name="connsiteX3" fmla="*/ 231934 w 505872"/>
                <a:gd name="connsiteY3" fmla="*/ 29369 h 329753"/>
                <a:gd name="connsiteX4" fmla="*/ 213741 w 505872"/>
                <a:gd name="connsiteY4" fmla="*/ 1841 h 329753"/>
                <a:gd name="connsiteX5" fmla="*/ 172688 w 505872"/>
                <a:gd name="connsiteY5" fmla="*/ 1841 h 329753"/>
                <a:gd name="connsiteX6" fmla="*/ 123825 w 505872"/>
                <a:gd name="connsiteY6" fmla="*/ 24130 h 329753"/>
                <a:gd name="connsiteX7" fmla="*/ 53150 w 505872"/>
                <a:gd name="connsiteY7" fmla="*/ 15557 h 329753"/>
                <a:gd name="connsiteX8" fmla="*/ 0 w 505872"/>
                <a:gd name="connsiteY8" fmla="*/ 54515 h 329753"/>
                <a:gd name="connsiteX9" fmla="*/ 31433 w 505872"/>
                <a:gd name="connsiteY9" fmla="*/ 77660 h 329753"/>
                <a:gd name="connsiteX10" fmla="*/ 107728 w 505872"/>
                <a:gd name="connsiteY10" fmla="*/ 100806 h 329753"/>
                <a:gd name="connsiteX11" fmla="*/ 106013 w 505872"/>
                <a:gd name="connsiteY11" fmla="*/ 146240 h 329753"/>
                <a:gd name="connsiteX12" fmla="*/ 103060 w 505872"/>
                <a:gd name="connsiteY12" fmla="*/ 205676 h 329753"/>
                <a:gd name="connsiteX13" fmla="*/ 126873 w 505872"/>
                <a:gd name="connsiteY13" fmla="*/ 273113 h 329753"/>
                <a:gd name="connsiteX14" fmla="*/ 118396 w 505872"/>
                <a:gd name="connsiteY14" fmla="*/ 317785 h 329753"/>
                <a:gd name="connsiteX15" fmla="*/ 199263 w 505872"/>
                <a:gd name="connsiteY15" fmla="*/ 329597 h 329753"/>
                <a:gd name="connsiteX16" fmla="*/ 288798 w 505872"/>
                <a:gd name="connsiteY16" fmla="*/ 319881 h 329753"/>
                <a:gd name="connsiteX17" fmla="*/ 261652 w 505872"/>
                <a:gd name="connsiteY17" fmla="*/ 249301 h 329753"/>
                <a:gd name="connsiteX18" fmla="*/ 310229 w 505872"/>
                <a:gd name="connsiteY18" fmla="*/ 196723 h 329753"/>
                <a:gd name="connsiteX19" fmla="*/ 354139 w 505872"/>
                <a:gd name="connsiteY19" fmla="*/ 128429 h 329753"/>
                <a:gd name="connsiteX20" fmla="*/ 478346 w 505872"/>
                <a:gd name="connsiteY20" fmla="*/ 245776 h 329753"/>
                <a:gd name="connsiteX21" fmla="*/ 505873 w 505872"/>
                <a:gd name="connsiteY21" fmla="*/ 179101 h 329753"/>
                <a:gd name="connsiteX22" fmla="*/ 382143 w 505872"/>
                <a:gd name="connsiteY22" fmla="*/ 23463 h 3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872" h="329753">
                  <a:moveTo>
                    <a:pt x="382143" y="23463"/>
                  </a:moveTo>
                  <a:cubicBezTo>
                    <a:pt x="364331" y="9080"/>
                    <a:pt x="321659" y="8509"/>
                    <a:pt x="314230" y="1555"/>
                  </a:cubicBezTo>
                  <a:cubicBezTo>
                    <a:pt x="305943" y="8604"/>
                    <a:pt x="300609" y="18701"/>
                    <a:pt x="282512" y="26416"/>
                  </a:cubicBezTo>
                  <a:cubicBezTo>
                    <a:pt x="276416" y="28988"/>
                    <a:pt x="251270" y="39751"/>
                    <a:pt x="231934" y="29369"/>
                  </a:cubicBezTo>
                  <a:cubicBezTo>
                    <a:pt x="220027" y="22987"/>
                    <a:pt x="217456" y="12319"/>
                    <a:pt x="213741" y="1841"/>
                  </a:cubicBezTo>
                  <a:cubicBezTo>
                    <a:pt x="202883" y="3461"/>
                    <a:pt x="182975" y="-3016"/>
                    <a:pt x="172688" y="1841"/>
                  </a:cubicBezTo>
                  <a:cubicBezTo>
                    <a:pt x="159925" y="7842"/>
                    <a:pt x="140875" y="16986"/>
                    <a:pt x="123825" y="24130"/>
                  </a:cubicBezTo>
                  <a:cubicBezTo>
                    <a:pt x="91059" y="37846"/>
                    <a:pt x="68485" y="32131"/>
                    <a:pt x="53150" y="15557"/>
                  </a:cubicBezTo>
                  <a:cubicBezTo>
                    <a:pt x="34195" y="27178"/>
                    <a:pt x="16002" y="40608"/>
                    <a:pt x="0" y="54515"/>
                  </a:cubicBezTo>
                  <a:cubicBezTo>
                    <a:pt x="9049" y="65087"/>
                    <a:pt x="19336" y="73184"/>
                    <a:pt x="31433" y="77660"/>
                  </a:cubicBezTo>
                  <a:cubicBezTo>
                    <a:pt x="64389" y="89662"/>
                    <a:pt x="114395" y="96234"/>
                    <a:pt x="107728" y="100806"/>
                  </a:cubicBezTo>
                  <a:cubicBezTo>
                    <a:pt x="92678" y="111093"/>
                    <a:pt x="93250" y="135096"/>
                    <a:pt x="106013" y="146240"/>
                  </a:cubicBezTo>
                  <a:cubicBezTo>
                    <a:pt x="118015" y="156718"/>
                    <a:pt x="101822" y="179768"/>
                    <a:pt x="103060" y="205676"/>
                  </a:cubicBezTo>
                  <a:cubicBezTo>
                    <a:pt x="104584" y="238633"/>
                    <a:pt x="123063" y="241681"/>
                    <a:pt x="126873" y="273113"/>
                  </a:cubicBezTo>
                  <a:cubicBezTo>
                    <a:pt x="129159" y="292354"/>
                    <a:pt x="124016" y="306355"/>
                    <a:pt x="118396" y="317785"/>
                  </a:cubicBezTo>
                  <a:cubicBezTo>
                    <a:pt x="145637" y="327787"/>
                    <a:pt x="179832" y="328930"/>
                    <a:pt x="199263" y="329597"/>
                  </a:cubicBezTo>
                  <a:cubicBezTo>
                    <a:pt x="225362" y="330454"/>
                    <a:pt x="260128" y="327882"/>
                    <a:pt x="288798" y="319881"/>
                  </a:cubicBezTo>
                  <a:cubicBezTo>
                    <a:pt x="274225" y="299117"/>
                    <a:pt x="253365" y="276066"/>
                    <a:pt x="261652" y="249301"/>
                  </a:cubicBezTo>
                  <a:cubicBezTo>
                    <a:pt x="267843" y="229298"/>
                    <a:pt x="282892" y="231108"/>
                    <a:pt x="310229" y="196723"/>
                  </a:cubicBezTo>
                  <a:cubicBezTo>
                    <a:pt x="343281" y="155289"/>
                    <a:pt x="342614" y="114141"/>
                    <a:pt x="354139" y="128429"/>
                  </a:cubicBezTo>
                  <a:cubicBezTo>
                    <a:pt x="372999" y="151955"/>
                    <a:pt x="433673" y="199961"/>
                    <a:pt x="478346" y="245776"/>
                  </a:cubicBezTo>
                  <a:cubicBezTo>
                    <a:pt x="480441" y="226536"/>
                    <a:pt x="487775" y="197199"/>
                    <a:pt x="505873" y="179101"/>
                  </a:cubicBezTo>
                  <a:cubicBezTo>
                    <a:pt x="505111" y="178530"/>
                    <a:pt x="416528" y="51181"/>
                    <a:pt x="382143" y="23463"/>
                  </a:cubicBez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F5568ADE-C402-43C3-8CD0-DB13EDAB71FB}"/>
                </a:ext>
              </a:extLst>
            </p:cNvPr>
            <p:cNvSpPr/>
            <p:nvPr/>
          </p:nvSpPr>
          <p:spPr>
            <a:xfrm>
              <a:off x="7393840" y="4344812"/>
              <a:ext cx="87193" cy="184443"/>
            </a:xfrm>
            <a:custGeom>
              <a:avLst/>
              <a:gdLst>
                <a:gd name="connsiteX0" fmla="*/ 20324 w 87193"/>
                <a:gd name="connsiteY0" fmla="*/ 16 h 184443"/>
                <a:gd name="connsiteX1" fmla="*/ 63948 w 87193"/>
                <a:gd name="connsiteY1" fmla="*/ 6683 h 184443"/>
                <a:gd name="connsiteX2" fmla="*/ 73378 w 87193"/>
                <a:gd name="connsiteY2" fmla="*/ 48022 h 184443"/>
                <a:gd name="connsiteX3" fmla="*/ 71854 w 87193"/>
                <a:gd name="connsiteY3" fmla="*/ 87455 h 184443"/>
                <a:gd name="connsiteX4" fmla="*/ 87189 w 87193"/>
                <a:gd name="connsiteY4" fmla="*/ 141843 h 184443"/>
                <a:gd name="connsiteX5" fmla="*/ 38421 w 87193"/>
                <a:gd name="connsiteY5" fmla="*/ 183277 h 184443"/>
                <a:gd name="connsiteX6" fmla="*/ 26896 w 87193"/>
                <a:gd name="connsiteY6" fmla="*/ 105553 h 184443"/>
                <a:gd name="connsiteX7" fmla="*/ 2226 w 87193"/>
                <a:gd name="connsiteY7" fmla="*/ 32782 h 184443"/>
                <a:gd name="connsiteX8" fmla="*/ 20324 w 87193"/>
                <a:gd name="connsiteY8" fmla="*/ 16 h 18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93" h="184443">
                  <a:moveTo>
                    <a:pt x="20324" y="16"/>
                  </a:moveTo>
                  <a:cubicBezTo>
                    <a:pt x="20324" y="16"/>
                    <a:pt x="47565" y="-651"/>
                    <a:pt x="63948" y="6683"/>
                  </a:cubicBezTo>
                  <a:cubicBezTo>
                    <a:pt x="81093" y="14399"/>
                    <a:pt x="76521" y="38497"/>
                    <a:pt x="73378" y="48022"/>
                  </a:cubicBezTo>
                  <a:cubicBezTo>
                    <a:pt x="67091" y="67072"/>
                    <a:pt x="65472" y="73930"/>
                    <a:pt x="71854" y="87455"/>
                  </a:cubicBezTo>
                  <a:cubicBezTo>
                    <a:pt x="81093" y="107172"/>
                    <a:pt x="87380" y="129175"/>
                    <a:pt x="87189" y="141843"/>
                  </a:cubicBezTo>
                  <a:cubicBezTo>
                    <a:pt x="86713" y="167656"/>
                    <a:pt x="51375" y="189849"/>
                    <a:pt x="38421" y="183277"/>
                  </a:cubicBezTo>
                  <a:cubicBezTo>
                    <a:pt x="26039" y="177086"/>
                    <a:pt x="43279" y="152987"/>
                    <a:pt x="26896" y="105553"/>
                  </a:cubicBezTo>
                  <a:cubicBezTo>
                    <a:pt x="19943" y="85360"/>
                    <a:pt x="8608" y="50784"/>
                    <a:pt x="2226" y="32782"/>
                  </a:cubicBezTo>
                  <a:cubicBezTo>
                    <a:pt x="-6156" y="9446"/>
                    <a:pt x="11180" y="16018"/>
                    <a:pt x="20324" y="16"/>
                  </a:cubicBezTo>
                  <a:close/>
                </a:path>
              </a:pathLst>
            </a:custGeom>
            <a:solidFill>
              <a:srgbClr val="E8B699"/>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7F9C930-D37F-4484-80D1-151BB8702C33}"/>
                </a:ext>
              </a:extLst>
            </p:cNvPr>
            <p:cNvSpPr/>
            <p:nvPr/>
          </p:nvSpPr>
          <p:spPr>
            <a:xfrm>
              <a:off x="6850270" y="3765631"/>
              <a:ext cx="580796" cy="626753"/>
            </a:xfrm>
            <a:custGeom>
              <a:avLst/>
              <a:gdLst>
                <a:gd name="connsiteX0" fmla="*/ 155557 w 580796"/>
                <a:gd name="connsiteY0" fmla="*/ 83898 h 626753"/>
                <a:gd name="connsiteX1" fmla="*/ 236614 w 580796"/>
                <a:gd name="connsiteY1" fmla="*/ 260873 h 626753"/>
                <a:gd name="connsiteX2" fmla="*/ 282715 w 580796"/>
                <a:gd name="connsiteY2" fmla="*/ 355265 h 626753"/>
                <a:gd name="connsiteX3" fmla="*/ 376346 w 580796"/>
                <a:gd name="connsiteY3" fmla="*/ 402128 h 626753"/>
                <a:gd name="connsiteX4" fmla="*/ 569132 w 580796"/>
                <a:gd name="connsiteY4" fmla="*/ 571673 h 626753"/>
                <a:gd name="connsiteX5" fmla="*/ 547225 w 580796"/>
                <a:gd name="connsiteY5" fmla="*/ 624537 h 626753"/>
                <a:gd name="connsiteX6" fmla="*/ 457595 w 580796"/>
                <a:gd name="connsiteY6" fmla="*/ 560434 h 626753"/>
                <a:gd name="connsiteX7" fmla="*/ 301194 w 580796"/>
                <a:gd name="connsiteY7" fmla="*/ 470423 h 626753"/>
                <a:gd name="connsiteX8" fmla="*/ 231280 w 580796"/>
                <a:gd name="connsiteY8" fmla="*/ 445848 h 626753"/>
                <a:gd name="connsiteX9" fmla="*/ 125648 w 580796"/>
                <a:gd name="connsiteY9" fmla="*/ 283733 h 626753"/>
                <a:gd name="connsiteX10" fmla="*/ 33446 w 580796"/>
                <a:gd name="connsiteY10" fmla="*/ 114188 h 626753"/>
                <a:gd name="connsiteX11" fmla="*/ 5157 w 580796"/>
                <a:gd name="connsiteY11" fmla="*/ 1126 h 626753"/>
                <a:gd name="connsiteX12" fmla="*/ 52496 w 580796"/>
                <a:gd name="connsiteY12" fmla="*/ 35797 h 626753"/>
                <a:gd name="connsiteX13" fmla="*/ 155557 w 580796"/>
                <a:gd name="connsiteY13" fmla="*/ 83898 h 62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0796" h="626753">
                  <a:moveTo>
                    <a:pt x="155557" y="83898"/>
                  </a:moveTo>
                  <a:cubicBezTo>
                    <a:pt x="190418" y="127427"/>
                    <a:pt x="209182" y="181815"/>
                    <a:pt x="236614" y="260873"/>
                  </a:cubicBezTo>
                  <a:cubicBezTo>
                    <a:pt x="252426" y="306402"/>
                    <a:pt x="257665" y="330500"/>
                    <a:pt x="282715" y="355265"/>
                  </a:cubicBezTo>
                  <a:cubicBezTo>
                    <a:pt x="312719" y="384888"/>
                    <a:pt x="328055" y="372982"/>
                    <a:pt x="376346" y="402128"/>
                  </a:cubicBezTo>
                  <a:cubicBezTo>
                    <a:pt x="445688" y="443848"/>
                    <a:pt x="473978" y="520905"/>
                    <a:pt x="569132" y="571673"/>
                  </a:cubicBezTo>
                  <a:cubicBezTo>
                    <a:pt x="599898" y="588056"/>
                    <a:pt x="561703" y="637777"/>
                    <a:pt x="547225" y="624537"/>
                  </a:cubicBezTo>
                  <a:cubicBezTo>
                    <a:pt x="532175" y="610726"/>
                    <a:pt x="509791" y="599677"/>
                    <a:pt x="457595" y="560434"/>
                  </a:cubicBezTo>
                  <a:cubicBezTo>
                    <a:pt x="397111" y="514904"/>
                    <a:pt x="336627" y="484805"/>
                    <a:pt x="301194" y="470423"/>
                  </a:cubicBezTo>
                  <a:cubicBezTo>
                    <a:pt x="252712" y="450706"/>
                    <a:pt x="254331" y="459469"/>
                    <a:pt x="231280" y="445848"/>
                  </a:cubicBezTo>
                  <a:cubicBezTo>
                    <a:pt x="184608" y="418416"/>
                    <a:pt x="179274" y="383555"/>
                    <a:pt x="125648" y="283733"/>
                  </a:cubicBezTo>
                  <a:cubicBezTo>
                    <a:pt x="80881" y="200294"/>
                    <a:pt x="64498" y="187244"/>
                    <a:pt x="33446" y="114188"/>
                  </a:cubicBezTo>
                  <a:cubicBezTo>
                    <a:pt x="8205" y="54656"/>
                    <a:pt x="-9131" y="13889"/>
                    <a:pt x="5157" y="1126"/>
                  </a:cubicBezTo>
                  <a:cubicBezTo>
                    <a:pt x="13634" y="-6399"/>
                    <a:pt x="29446" y="25891"/>
                    <a:pt x="52496" y="35797"/>
                  </a:cubicBezTo>
                  <a:cubicBezTo>
                    <a:pt x="84500" y="49799"/>
                    <a:pt x="126886" y="47989"/>
                    <a:pt x="155557" y="838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48C9DC1-D3F9-4538-95D6-7078332FE360}"/>
                </a:ext>
              </a:extLst>
            </p:cNvPr>
            <p:cNvSpPr/>
            <p:nvPr/>
          </p:nvSpPr>
          <p:spPr>
            <a:xfrm>
              <a:off x="7236264" y="4090869"/>
              <a:ext cx="136083" cy="169186"/>
            </a:xfrm>
            <a:custGeom>
              <a:avLst/>
              <a:gdLst>
                <a:gd name="connsiteX0" fmla="*/ 9212 w 136083"/>
                <a:gd name="connsiteY0" fmla="*/ 13834 h 169186"/>
                <a:gd name="connsiteX1" fmla="*/ 51122 w 136083"/>
                <a:gd name="connsiteY1" fmla="*/ 23 h 169186"/>
                <a:gd name="connsiteX2" fmla="*/ 78174 w 136083"/>
                <a:gd name="connsiteY2" fmla="*/ 32598 h 169186"/>
                <a:gd name="connsiteX3" fmla="*/ 94652 w 136083"/>
                <a:gd name="connsiteY3" fmla="*/ 68507 h 169186"/>
                <a:gd name="connsiteX4" fmla="*/ 132942 w 136083"/>
                <a:gd name="connsiteY4" fmla="*/ 110132 h 169186"/>
                <a:gd name="connsiteX5" fmla="*/ 108177 w 136083"/>
                <a:gd name="connsiteY5" fmla="*/ 169187 h 169186"/>
                <a:gd name="connsiteX6" fmla="*/ 62648 w 136083"/>
                <a:gd name="connsiteY6" fmla="*/ 105179 h 169186"/>
                <a:gd name="connsiteX7" fmla="*/ 7784 w 136083"/>
                <a:gd name="connsiteY7" fmla="*/ 51458 h 169186"/>
                <a:gd name="connsiteX8" fmla="*/ 9212 w 136083"/>
                <a:gd name="connsiteY8" fmla="*/ 13834 h 16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083" h="169186">
                  <a:moveTo>
                    <a:pt x="9212" y="13834"/>
                  </a:moveTo>
                  <a:cubicBezTo>
                    <a:pt x="9212" y="13834"/>
                    <a:pt x="33216" y="880"/>
                    <a:pt x="51122" y="23"/>
                  </a:cubicBezTo>
                  <a:cubicBezTo>
                    <a:pt x="69982" y="-835"/>
                    <a:pt x="76745" y="22692"/>
                    <a:pt x="78174" y="32598"/>
                  </a:cubicBezTo>
                  <a:cubicBezTo>
                    <a:pt x="81221" y="52506"/>
                    <a:pt x="82841" y="59268"/>
                    <a:pt x="94652" y="68507"/>
                  </a:cubicBezTo>
                  <a:cubicBezTo>
                    <a:pt x="111797" y="81843"/>
                    <a:pt x="127418" y="98702"/>
                    <a:pt x="132942" y="110132"/>
                  </a:cubicBezTo>
                  <a:cubicBezTo>
                    <a:pt x="144182" y="133373"/>
                    <a:pt x="122751" y="169092"/>
                    <a:pt x="108177" y="169187"/>
                  </a:cubicBezTo>
                  <a:cubicBezTo>
                    <a:pt x="94366" y="169282"/>
                    <a:pt x="98747" y="139945"/>
                    <a:pt x="62648" y="105179"/>
                  </a:cubicBezTo>
                  <a:cubicBezTo>
                    <a:pt x="47312" y="90320"/>
                    <a:pt x="21595" y="64602"/>
                    <a:pt x="7784" y="51458"/>
                  </a:cubicBezTo>
                  <a:cubicBezTo>
                    <a:pt x="-10123" y="34313"/>
                    <a:pt x="8355" y="32313"/>
                    <a:pt x="9212" y="13834"/>
                  </a:cubicBezTo>
                  <a:close/>
                </a:path>
              </a:pathLst>
            </a:custGeom>
            <a:solidFill>
              <a:srgbClr val="E8B699"/>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C9B05C-F263-4DB0-AA1F-B0FB924B7A24}"/>
                </a:ext>
              </a:extLst>
            </p:cNvPr>
            <p:cNvSpPr/>
            <p:nvPr/>
          </p:nvSpPr>
          <p:spPr>
            <a:xfrm>
              <a:off x="6851194" y="3738181"/>
              <a:ext cx="424774" cy="476700"/>
            </a:xfrm>
            <a:custGeom>
              <a:avLst/>
              <a:gdLst>
                <a:gd name="connsiteX0" fmla="*/ 411903 w 424774"/>
                <a:gd name="connsiteY0" fmla="*/ 355187 h 476700"/>
                <a:gd name="connsiteX1" fmla="*/ 224927 w 424774"/>
                <a:gd name="connsiteY1" fmla="*/ 344043 h 476700"/>
                <a:gd name="connsiteX2" fmla="*/ 139774 w 424774"/>
                <a:gd name="connsiteY2" fmla="*/ 366331 h 476700"/>
                <a:gd name="connsiteX3" fmla="*/ 173968 w 424774"/>
                <a:gd name="connsiteY3" fmla="*/ 297180 h 476700"/>
                <a:gd name="connsiteX4" fmla="*/ 199210 w 424774"/>
                <a:gd name="connsiteY4" fmla="*/ 228790 h 476700"/>
                <a:gd name="connsiteX5" fmla="*/ 240834 w 424774"/>
                <a:gd name="connsiteY5" fmla="*/ 136588 h 476700"/>
                <a:gd name="connsiteX6" fmla="*/ 240834 w 424774"/>
                <a:gd name="connsiteY6" fmla="*/ 69723 h 476700"/>
                <a:gd name="connsiteX7" fmla="*/ 194352 w 424774"/>
                <a:gd name="connsiteY7" fmla="*/ 0 h 476700"/>
                <a:gd name="connsiteX8" fmla="*/ 192161 w 424774"/>
                <a:gd name="connsiteY8" fmla="*/ 21812 h 476700"/>
                <a:gd name="connsiteX9" fmla="*/ 7376 w 424774"/>
                <a:gd name="connsiteY9" fmla="*/ 19431 h 476700"/>
                <a:gd name="connsiteX10" fmla="*/ 8710 w 424774"/>
                <a:gd name="connsiteY10" fmla="*/ 857 h 476700"/>
                <a:gd name="connsiteX11" fmla="*/ 35856 w 424774"/>
                <a:gd name="connsiteY11" fmla="*/ 93250 h 476700"/>
                <a:gd name="connsiteX12" fmla="*/ 86148 w 424774"/>
                <a:gd name="connsiteY12" fmla="*/ 122492 h 476700"/>
                <a:gd name="connsiteX13" fmla="*/ 34808 w 424774"/>
                <a:gd name="connsiteY13" fmla="*/ 274130 h 476700"/>
                <a:gd name="connsiteX14" fmla="*/ 36999 w 424774"/>
                <a:gd name="connsiteY14" fmla="*/ 454819 h 476700"/>
                <a:gd name="connsiteX15" fmla="*/ 108341 w 424774"/>
                <a:gd name="connsiteY15" fmla="*/ 475678 h 476700"/>
                <a:gd name="connsiteX16" fmla="*/ 255598 w 424774"/>
                <a:gd name="connsiteY16" fmla="*/ 424339 h 476700"/>
                <a:gd name="connsiteX17" fmla="*/ 396853 w 424774"/>
                <a:gd name="connsiteY17" fmla="*/ 413956 h 476700"/>
                <a:gd name="connsiteX18" fmla="*/ 411903 w 424774"/>
                <a:gd name="connsiteY18" fmla="*/ 355187 h 4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4774" h="476700">
                  <a:moveTo>
                    <a:pt x="411903" y="355187"/>
                  </a:moveTo>
                  <a:cubicBezTo>
                    <a:pt x="366659" y="341757"/>
                    <a:pt x="289030" y="327946"/>
                    <a:pt x="224927" y="344043"/>
                  </a:cubicBezTo>
                  <a:cubicBezTo>
                    <a:pt x="174730" y="356616"/>
                    <a:pt x="145298" y="374999"/>
                    <a:pt x="139774" y="366331"/>
                  </a:cubicBezTo>
                  <a:cubicBezTo>
                    <a:pt x="134440" y="357949"/>
                    <a:pt x="158633" y="344710"/>
                    <a:pt x="173968" y="297180"/>
                  </a:cubicBezTo>
                  <a:cubicBezTo>
                    <a:pt x="185113" y="262604"/>
                    <a:pt x="187780" y="259747"/>
                    <a:pt x="199210" y="228790"/>
                  </a:cubicBezTo>
                  <a:cubicBezTo>
                    <a:pt x="214640" y="187071"/>
                    <a:pt x="227785" y="177641"/>
                    <a:pt x="240834" y="136588"/>
                  </a:cubicBezTo>
                  <a:cubicBezTo>
                    <a:pt x="249787" y="108585"/>
                    <a:pt x="243977" y="83153"/>
                    <a:pt x="240834" y="69723"/>
                  </a:cubicBezTo>
                  <a:cubicBezTo>
                    <a:pt x="234833" y="44101"/>
                    <a:pt x="208925" y="10096"/>
                    <a:pt x="194352" y="0"/>
                  </a:cubicBezTo>
                  <a:cubicBezTo>
                    <a:pt x="200638" y="4381"/>
                    <a:pt x="195304" y="15526"/>
                    <a:pt x="192161" y="21812"/>
                  </a:cubicBezTo>
                  <a:cubicBezTo>
                    <a:pt x="172444" y="60865"/>
                    <a:pt x="23664" y="64484"/>
                    <a:pt x="7376" y="19431"/>
                  </a:cubicBezTo>
                  <a:cubicBezTo>
                    <a:pt x="5090" y="13049"/>
                    <a:pt x="6138" y="7144"/>
                    <a:pt x="8710" y="857"/>
                  </a:cubicBezTo>
                  <a:cubicBezTo>
                    <a:pt x="-6340" y="0"/>
                    <a:pt x="-4625" y="60769"/>
                    <a:pt x="35856" y="93250"/>
                  </a:cubicBezTo>
                  <a:cubicBezTo>
                    <a:pt x="58716" y="111538"/>
                    <a:pt x="89196" y="105537"/>
                    <a:pt x="86148" y="122492"/>
                  </a:cubicBezTo>
                  <a:cubicBezTo>
                    <a:pt x="80147" y="155162"/>
                    <a:pt x="62716" y="187642"/>
                    <a:pt x="34808" y="274130"/>
                  </a:cubicBezTo>
                  <a:cubicBezTo>
                    <a:pt x="16520" y="330898"/>
                    <a:pt x="613" y="414909"/>
                    <a:pt x="36999" y="454819"/>
                  </a:cubicBezTo>
                  <a:cubicBezTo>
                    <a:pt x="56811" y="476536"/>
                    <a:pt x="89863" y="478536"/>
                    <a:pt x="108341" y="475678"/>
                  </a:cubicBezTo>
                  <a:cubicBezTo>
                    <a:pt x="169206" y="466249"/>
                    <a:pt x="186065" y="433768"/>
                    <a:pt x="255598" y="424339"/>
                  </a:cubicBezTo>
                  <a:cubicBezTo>
                    <a:pt x="324273" y="415099"/>
                    <a:pt x="356182" y="410242"/>
                    <a:pt x="396853" y="413956"/>
                  </a:cubicBezTo>
                  <a:cubicBezTo>
                    <a:pt x="429715" y="416909"/>
                    <a:pt x="432001" y="361093"/>
                    <a:pt x="411903" y="355187"/>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A914D96A-28D4-4A50-A3DA-AD22C06C664E}"/>
                </a:ext>
              </a:extLst>
            </p:cNvPr>
            <p:cNvSpPr/>
            <p:nvPr/>
          </p:nvSpPr>
          <p:spPr>
            <a:xfrm>
              <a:off x="6941126" y="3755231"/>
              <a:ext cx="334857" cy="396060"/>
            </a:xfrm>
            <a:custGeom>
              <a:avLst/>
              <a:gdLst>
                <a:gd name="connsiteX0" fmla="*/ 321972 w 334857"/>
                <a:gd name="connsiteY0" fmla="*/ 337185 h 396060"/>
                <a:gd name="connsiteX1" fmla="*/ 134996 w 334857"/>
                <a:gd name="connsiteY1" fmla="*/ 326041 h 396060"/>
                <a:gd name="connsiteX2" fmla="*/ 49843 w 334857"/>
                <a:gd name="connsiteY2" fmla="*/ 348329 h 396060"/>
                <a:gd name="connsiteX3" fmla="*/ 84037 w 334857"/>
                <a:gd name="connsiteY3" fmla="*/ 279178 h 396060"/>
                <a:gd name="connsiteX4" fmla="*/ 109279 w 334857"/>
                <a:gd name="connsiteY4" fmla="*/ 210788 h 396060"/>
                <a:gd name="connsiteX5" fmla="*/ 150903 w 334857"/>
                <a:gd name="connsiteY5" fmla="*/ 118586 h 396060"/>
                <a:gd name="connsiteX6" fmla="*/ 150903 w 334857"/>
                <a:gd name="connsiteY6" fmla="*/ 51625 h 396060"/>
                <a:gd name="connsiteX7" fmla="*/ 122614 w 334857"/>
                <a:gd name="connsiteY7" fmla="*/ 0 h 396060"/>
                <a:gd name="connsiteX8" fmla="*/ 118518 w 334857"/>
                <a:gd name="connsiteY8" fmla="*/ 131731 h 396060"/>
                <a:gd name="connsiteX9" fmla="*/ 1075 w 334857"/>
                <a:gd name="connsiteY9" fmla="*/ 358712 h 396060"/>
                <a:gd name="connsiteX10" fmla="*/ 33269 w 334857"/>
                <a:gd name="connsiteY10" fmla="*/ 345853 h 396060"/>
                <a:gd name="connsiteX11" fmla="*/ 7456 w 334857"/>
                <a:gd name="connsiteY11" fmla="*/ 388525 h 396060"/>
                <a:gd name="connsiteX12" fmla="*/ 132805 w 334857"/>
                <a:gd name="connsiteY12" fmla="*/ 345853 h 396060"/>
                <a:gd name="connsiteX13" fmla="*/ 260250 w 334857"/>
                <a:gd name="connsiteY13" fmla="*/ 342900 h 396060"/>
                <a:gd name="connsiteX14" fmla="*/ 307113 w 334857"/>
                <a:gd name="connsiteY14" fmla="*/ 395954 h 396060"/>
                <a:gd name="connsiteX15" fmla="*/ 321972 w 334857"/>
                <a:gd name="connsiteY15" fmla="*/ 337185 h 3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857" h="396060">
                  <a:moveTo>
                    <a:pt x="321972" y="337185"/>
                  </a:moveTo>
                  <a:cubicBezTo>
                    <a:pt x="276728" y="323755"/>
                    <a:pt x="199099" y="309943"/>
                    <a:pt x="134996" y="326041"/>
                  </a:cubicBezTo>
                  <a:cubicBezTo>
                    <a:pt x="84799" y="338614"/>
                    <a:pt x="55367" y="356997"/>
                    <a:pt x="49843" y="348329"/>
                  </a:cubicBezTo>
                  <a:cubicBezTo>
                    <a:pt x="44509" y="339947"/>
                    <a:pt x="68702" y="326708"/>
                    <a:pt x="84037" y="279178"/>
                  </a:cubicBezTo>
                  <a:cubicBezTo>
                    <a:pt x="95182" y="244602"/>
                    <a:pt x="97849" y="241745"/>
                    <a:pt x="109279" y="210788"/>
                  </a:cubicBezTo>
                  <a:cubicBezTo>
                    <a:pt x="124709" y="169069"/>
                    <a:pt x="137854" y="159639"/>
                    <a:pt x="150903" y="118586"/>
                  </a:cubicBezTo>
                  <a:cubicBezTo>
                    <a:pt x="159857" y="90583"/>
                    <a:pt x="154046" y="65151"/>
                    <a:pt x="150903" y="51625"/>
                  </a:cubicBezTo>
                  <a:cubicBezTo>
                    <a:pt x="146998" y="34957"/>
                    <a:pt x="134710" y="14859"/>
                    <a:pt x="122614" y="0"/>
                  </a:cubicBezTo>
                  <a:cubicBezTo>
                    <a:pt x="135282" y="60293"/>
                    <a:pt x="134710" y="77629"/>
                    <a:pt x="118518" y="131731"/>
                  </a:cubicBezTo>
                  <a:cubicBezTo>
                    <a:pt x="82323" y="252222"/>
                    <a:pt x="42223" y="322040"/>
                    <a:pt x="1075" y="358712"/>
                  </a:cubicBezTo>
                  <a:cubicBezTo>
                    <a:pt x="-6545" y="365570"/>
                    <a:pt x="28697" y="338042"/>
                    <a:pt x="33269" y="345853"/>
                  </a:cubicBezTo>
                  <a:cubicBezTo>
                    <a:pt x="38794" y="355092"/>
                    <a:pt x="408" y="393097"/>
                    <a:pt x="7456" y="388525"/>
                  </a:cubicBezTo>
                  <a:cubicBezTo>
                    <a:pt x="31269" y="373189"/>
                    <a:pt x="74893" y="360236"/>
                    <a:pt x="132805" y="345853"/>
                  </a:cubicBezTo>
                  <a:cubicBezTo>
                    <a:pt x="201957" y="328708"/>
                    <a:pt x="228436" y="330613"/>
                    <a:pt x="260250" y="342900"/>
                  </a:cubicBezTo>
                  <a:cubicBezTo>
                    <a:pt x="284062" y="352044"/>
                    <a:pt x="303970" y="395668"/>
                    <a:pt x="307113" y="395954"/>
                  </a:cubicBezTo>
                  <a:cubicBezTo>
                    <a:pt x="339784" y="398812"/>
                    <a:pt x="342070" y="343091"/>
                    <a:pt x="321972" y="337185"/>
                  </a:cubicBezTo>
                  <a:close/>
                </a:path>
              </a:pathLst>
            </a:custGeom>
            <a:solidFill>
              <a:schemeClr val="tx1">
                <a:lumMod val="75000"/>
                <a:lumOff val="25000"/>
                <a:alpha val="30000"/>
              </a:schemeClr>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6015DFE-A25C-4F95-8635-ACA4F79B3D0F}"/>
                </a:ext>
              </a:extLst>
            </p:cNvPr>
            <p:cNvSpPr/>
            <p:nvPr/>
          </p:nvSpPr>
          <p:spPr>
            <a:xfrm>
              <a:off x="6865990" y="3475958"/>
              <a:ext cx="371676" cy="256794"/>
            </a:xfrm>
            <a:custGeom>
              <a:avLst/>
              <a:gdLst>
                <a:gd name="connsiteX0" fmla="*/ 360151 w 371676"/>
                <a:gd name="connsiteY0" fmla="*/ 173736 h 256794"/>
                <a:gd name="connsiteX1" fmla="*/ 371676 w 371676"/>
                <a:gd name="connsiteY1" fmla="*/ 130874 h 256794"/>
                <a:gd name="connsiteX2" fmla="*/ 319765 w 371676"/>
                <a:gd name="connsiteY2" fmla="*/ 96108 h 256794"/>
                <a:gd name="connsiteX3" fmla="*/ 222801 w 371676"/>
                <a:gd name="connsiteY3" fmla="*/ 2191 h 256794"/>
                <a:gd name="connsiteX4" fmla="*/ 189654 w 371676"/>
                <a:gd name="connsiteY4" fmla="*/ 66580 h 256794"/>
                <a:gd name="connsiteX5" fmla="*/ 126122 w 371676"/>
                <a:gd name="connsiteY5" fmla="*/ 87821 h 256794"/>
                <a:gd name="connsiteX6" fmla="*/ 80592 w 371676"/>
                <a:gd name="connsiteY6" fmla="*/ 59817 h 256794"/>
                <a:gd name="connsiteX7" fmla="*/ 38682 w 371676"/>
                <a:gd name="connsiteY7" fmla="*/ 73057 h 256794"/>
                <a:gd name="connsiteX8" fmla="*/ 11 w 371676"/>
                <a:gd name="connsiteY8" fmla="*/ 77534 h 256794"/>
                <a:gd name="connsiteX9" fmla="*/ 46112 w 371676"/>
                <a:gd name="connsiteY9" fmla="*/ 90869 h 256794"/>
                <a:gd name="connsiteX10" fmla="*/ 69924 w 371676"/>
                <a:gd name="connsiteY10" fmla="*/ 89345 h 256794"/>
                <a:gd name="connsiteX11" fmla="*/ 69162 w 371676"/>
                <a:gd name="connsiteY11" fmla="*/ 142875 h 256794"/>
                <a:gd name="connsiteX12" fmla="*/ 110025 w 371676"/>
                <a:gd name="connsiteY12" fmla="*/ 193453 h 256794"/>
                <a:gd name="connsiteX13" fmla="*/ 113073 w 371676"/>
                <a:gd name="connsiteY13" fmla="*/ 256794 h 256794"/>
                <a:gd name="connsiteX14" fmla="*/ 170604 w 371676"/>
                <a:gd name="connsiteY14" fmla="*/ 247745 h 256794"/>
                <a:gd name="connsiteX15" fmla="*/ 143457 w 371676"/>
                <a:gd name="connsiteY15" fmla="*/ 177165 h 256794"/>
                <a:gd name="connsiteX16" fmla="*/ 192035 w 371676"/>
                <a:gd name="connsiteY16" fmla="*/ 124587 h 256794"/>
                <a:gd name="connsiteX17" fmla="*/ 235945 w 371676"/>
                <a:gd name="connsiteY17" fmla="*/ 56293 h 256794"/>
                <a:gd name="connsiteX18" fmla="*/ 360151 w 371676"/>
                <a:gd name="connsiteY18" fmla="*/ 173736 h 25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676" h="256794">
                  <a:moveTo>
                    <a:pt x="360151" y="173736"/>
                  </a:moveTo>
                  <a:cubicBezTo>
                    <a:pt x="361485" y="161735"/>
                    <a:pt x="364819" y="145637"/>
                    <a:pt x="371676" y="130874"/>
                  </a:cubicBezTo>
                  <a:cubicBezTo>
                    <a:pt x="356437" y="116872"/>
                    <a:pt x="347102" y="117729"/>
                    <a:pt x="319765" y="96108"/>
                  </a:cubicBezTo>
                  <a:cubicBezTo>
                    <a:pt x="260044" y="48768"/>
                    <a:pt x="225277" y="-12382"/>
                    <a:pt x="222801" y="2191"/>
                  </a:cubicBezTo>
                  <a:cubicBezTo>
                    <a:pt x="218038" y="30194"/>
                    <a:pt x="212895" y="36576"/>
                    <a:pt x="189654" y="66580"/>
                  </a:cubicBezTo>
                  <a:cubicBezTo>
                    <a:pt x="177557" y="82201"/>
                    <a:pt x="156316" y="93059"/>
                    <a:pt x="126122" y="87821"/>
                  </a:cubicBezTo>
                  <a:cubicBezTo>
                    <a:pt x="97928" y="82963"/>
                    <a:pt x="90403" y="61817"/>
                    <a:pt x="80592" y="59817"/>
                  </a:cubicBezTo>
                  <a:cubicBezTo>
                    <a:pt x="68781" y="57436"/>
                    <a:pt x="59637" y="66580"/>
                    <a:pt x="38682" y="73057"/>
                  </a:cubicBezTo>
                  <a:cubicBezTo>
                    <a:pt x="16394" y="80010"/>
                    <a:pt x="487" y="74581"/>
                    <a:pt x="11" y="77534"/>
                  </a:cubicBezTo>
                  <a:cubicBezTo>
                    <a:pt x="-561" y="81058"/>
                    <a:pt x="21442" y="92202"/>
                    <a:pt x="46112" y="90869"/>
                  </a:cubicBezTo>
                  <a:cubicBezTo>
                    <a:pt x="60304" y="90107"/>
                    <a:pt x="65257" y="85820"/>
                    <a:pt x="69924" y="89345"/>
                  </a:cubicBezTo>
                  <a:cubicBezTo>
                    <a:pt x="79449" y="96679"/>
                    <a:pt x="63447" y="117920"/>
                    <a:pt x="69162" y="142875"/>
                  </a:cubicBezTo>
                  <a:cubicBezTo>
                    <a:pt x="74877" y="167926"/>
                    <a:pt x="95832" y="167640"/>
                    <a:pt x="110025" y="193453"/>
                  </a:cubicBezTo>
                  <a:cubicBezTo>
                    <a:pt x="124122" y="219075"/>
                    <a:pt x="113930" y="238411"/>
                    <a:pt x="113073" y="256794"/>
                  </a:cubicBezTo>
                  <a:cubicBezTo>
                    <a:pt x="132218" y="255556"/>
                    <a:pt x="152601" y="252699"/>
                    <a:pt x="170604" y="247745"/>
                  </a:cubicBezTo>
                  <a:cubicBezTo>
                    <a:pt x="156030" y="226981"/>
                    <a:pt x="135171" y="203930"/>
                    <a:pt x="143457" y="177165"/>
                  </a:cubicBezTo>
                  <a:cubicBezTo>
                    <a:pt x="149649" y="157163"/>
                    <a:pt x="164698" y="158972"/>
                    <a:pt x="192035" y="124587"/>
                  </a:cubicBezTo>
                  <a:cubicBezTo>
                    <a:pt x="225087" y="83153"/>
                    <a:pt x="224420" y="42005"/>
                    <a:pt x="235945" y="56293"/>
                  </a:cubicBezTo>
                  <a:cubicBezTo>
                    <a:pt x="254805" y="79915"/>
                    <a:pt x="315574" y="127921"/>
                    <a:pt x="360151" y="173736"/>
                  </a:cubicBezTo>
                  <a:close/>
                </a:path>
              </a:pathLst>
            </a:custGeom>
            <a:solidFill>
              <a:schemeClr val="accent2">
                <a:alpha val="26000"/>
              </a:schemeClr>
            </a:solidFill>
            <a:ln w="9525" cap="flat">
              <a:noFill/>
              <a:prstDash val="solid"/>
              <a:miter/>
            </a:ln>
          </p:spPr>
          <p:txBody>
            <a:bodyPr rtlCol="0" anchor="ctr"/>
            <a:lstStyle/>
            <a:p>
              <a:endParaRPr lang="en-US"/>
            </a:p>
          </p:txBody>
        </p:sp>
      </p:grpSp>
      <p:grpSp>
        <p:nvGrpSpPr>
          <p:cNvPr id="69" name="Group 68">
            <a:extLst>
              <a:ext uri="{FF2B5EF4-FFF2-40B4-BE49-F238E27FC236}">
                <a16:creationId xmlns:a16="http://schemas.microsoft.com/office/drawing/2014/main" id="{A7212AF5-5DB4-400A-A0F8-62BD56FF13BB}"/>
              </a:ext>
            </a:extLst>
          </p:cNvPr>
          <p:cNvGrpSpPr/>
          <p:nvPr/>
        </p:nvGrpSpPr>
        <p:grpSpPr>
          <a:xfrm rot="20700000">
            <a:off x="10164625" y="1898509"/>
            <a:ext cx="1145627" cy="311229"/>
            <a:chOff x="7117965" y="4353020"/>
            <a:chExt cx="1552473" cy="421756"/>
          </a:xfrm>
          <a:solidFill>
            <a:schemeClr val="accent1">
              <a:lumMod val="40000"/>
              <a:lumOff val="60000"/>
            </a:schemeClr>
          </a:solidFill>
        </p:grpSpPr>
        <p:sp>
          <p:nvSpPr>
            <p:cNvPr id="70" name="Freeform: Shape 69">
              <a:extLst>
                <a:ext uri="{FF2B5EF4-FFF2-40B4-BE49-F238E27FC236}">
                  <a16:creationId xmlns:a16="http://schemas.microsoft.com/office/drawing/2014/main" id="{F69AB770-E5A3-4E05-B9F9-CEA3E7B76FA1}"/>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5780508-9B44-4162-AF61-2EB5368CE51E}"/>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BB46A042-52CD-49BD-9148-11CD30AC41D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AD49332-66BE-431E-8A5A-D439F556AA0E}"/>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9A953B1-E406-444F-8194-848B5002F2B9}"/>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DA5EFB5-7B2F-4389-9A6F-80B3E73B0D64}"/>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FE782BD-C30D-4CF2-97B6-DD18B37BBF44}"/>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48" name="Group 47">
            <a:extLst>
              <a:ext uri="{FF2B5EF4-FFF2-40B4-BE49-F238E27FC236}">
                <a16:creationId xmlns:a16="http://schemas.microsoft.com/office/drawing/2014/main" id="{3BEB9C4C-69FC-46EA-BD41-B85D51B981A0}"/>
              </a:ext>
            </a:extLst>
          </p:cNvPr>
          <p:cNvGrpSpPr/>
          <p:nvPr/>
        </p:nvGrpSpPr>
        <p:grpSpPr>
          <a:xfrm>
            <a:off x="1335497" y="4289358"/>
            <a:ext cx="4132563" cy="620554"/>
            <a:chOff x="1335497" y="4289358"/>
            <a:chExt cx="4132563" cy="620554"/>
          </a:xfrm>
        </p:grpSpPr>
        <p:sp>
          <p:nvSpPr>
            <p:cNvPr id="46" name="TextBox 45">
              <a:extLst>
                <a:ext uri="{FF2B5EF4-FFF2-40B4-BE49-F238E27FC236}">
                  <a16:creationId xmlns:a16="http://schemas.microsoft.com/office/drawing/2014/main" id="{1AA3E46E-6AF5-447B-B63E-864FD15B4EC1}"/>
                </a:ext>
              </a:extLst>
            </p:cNvPr>
            <p:cNvSpPr txBox="1"/>
            <p:nvPr/>
          </p:nvSpPr>
          <p:spPr>
            <a:xfrm>
              <a:off x="1607901" y="4289358"/>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600" dirty="0"/>
                <a:t>Quickly benchmark magnetic e-services</a:t>
              </a:r>
              <a:r>
                <a:rPr lang="en-US" sz="1600" dirty="0"/>
                <a:t>.</a:t>
              </a:r>
            </a:p>
          </p:txBody>
        </p:sp>
        <p:sp>
          <p:nvSpPr>
            <p:cNvPr id="77" name="Freeform 229">
              <a:extLst>
                <a:ext uri="{FF2B5EF4-FFF2-40B4-BE49-F238E27FC236}">
                  <a16:creationId xmlns:a16="http://schemas.microsoft.com/office/drawing/2014/main" id="{37A68211-FB34-4F70-A511-48EC2C312A5A}"/>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47" name="Group 46">
            <a:extLst>
              <a:ext uri="{FF2B5EF4-FFF2-40B4-BE49-F238E27FC236}">
                <a16:creationId xmlns:a16="http://schemas.microsoft.com/office/drawing/2014/main" id="{3A48E01A-5635-4AF2-8365-2FBA23394898}"/>
              </a:ext>
            </a:extLst>
          </p:cNvPr>
          <p:cNvGrpSpPr/>
          <p:nvPr/>
        </p:nvGrpSpPr>
        <p:grpSpPr>
          <a:xfrm>
            <a:off x="1335497" y="5108801"/>
            <a:ext cx="4132563" cy="620554"/>
            <a:chOff x="1335497" y="5108801"/>
            <a:chExt cx="4132563" cy="620554"/>
          </a:xfrm>
        </p:grpSpPr>
        <p:sp>
          <p:nvSpPr>
            <p:cNvPr id="51" name="TextBox 50">
              <a:extLst>
                <a:ext uri="{FF2B5EF4-FFF2-40B4-BE49-F238E27FC236}">
                  <a16:creationId xmlns:a16="http://schemas.microsoft.com/office/drawing/2014/main" id="{7E23EEDA-4B94-47A9-8CF5-8C3ACB1DC9F0}"/>
                </a:ext>
              </a:extLst>
            </p:cNvPr>
            <p:cNvSpPr txBox="1"/>
            <p:nvPr/>
          </p:nvSpPr>
          <p:spPr>
            <a:xfrm>
              <a:off x="1607901" y="5108801"/>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Our team leader just gave us a 24/7 pep talk.</a:t>
              </a:r>
            </a:p>
          </p:txBody>
        </p:sp>
        <p:sp>
          <p:nvSpPr>
            <p:cNvPr id="78" name="Freeform 229">
              <a:extLst>
                <a:ext uri="{FF2B5EF4-FFF2-40B4-BE49-F238E27FC236}">
                  <a16:creationId xmlns:a16="http://schemas.microsoft.com/office/drawing/2014/main" id="{AA313754-26B5-4E38-802C-BAE4EC0E8C8A}"/>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398033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14:bounceEnd="67000">
                                          <p:cBhvr additive="base">
                                            <p:cTn id="22"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14:bounceEnd="67000">
                                          <p:cBhvr additive="base">
                                            <p:cTn id="26" dur="75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1000" fill="hold"/>
                                            <p:tgtEl>
                                              <p:spTgt spid="43"/>
                                            </p:tgtEl>
                                            <p:attrNameLst>
                                              <p:attrName>ppt_x</p:attrName>
                                            </p:attrNameLst>
                                          </p:cBhvr>
                                          <p:tavLst>
                                            <p:tav tm="0">
                                              <p:val>
                                                <p:strVal val="#ppt_x"/>
                                              </p:val>
                                            </p:tav>
                                            <p:tav tm="100000">
                                              <p:val>
                                                <p:strVal val="#ppt_x"/>
                                              </p:val>
                                            </p:tav>
                                          </p:tavLst>
                                        </p:anim>
                                        <p:anim calcmode="lin" valueType="num">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750" fill="hold"/>
                                            <p:tgtEl>
                                              <p:spTgt spid="44"/>
                                            </p:tgtEl>
                                            <p:attrNameLst>
                                              <p:attrName>ppt_x</p:attrName>
                                            </p:attrNameLst>
                                          </p:cBhvr>
                                          <p:tavLst>
                                            <p:tav tm="0">
                                              <p:val>
                                                <p:strVal val="#ppt_x"/>
                                              </p:val>
                                            </p:tav>
                                            <p:tav tm="100000">
                                              <p:val>
                                                <p:strVal val="#ppt_x"/>
                                              </p:val>
                                            </p:tav>
                                          </p:tavLst>
                                        </p:anim>
                                        <p:anim calcmode="lin" valueType="num">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Oval 139">
            <a:extLst>
              <a:ext uri="{FF2B5EF4-FFF2-40B4-BE49-F238E27FC236}">
                <a16:creationId xmlns:a16="http://schemas.microsoft.com/office/drawing/2014/main" id="{471E09A4-6C27-4117-A426-AADF5CB8F50A}"/>
              </a:ext>
            </a:extLst>
          </p:cNvPr>
          <p:cNvSpPr/>
          <p:nvPr/>
        </p:nvSpPr>
        <p:spPr>
          <a:xfrm>
            <a:off x="823274" y="-1843726"/>
            <a:ext cx="10545452" cy="10545452"/>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2B9B9C2F-11FB-46F6-A12E-C9AFC1C284E3}"/>
              </a:ext>
            </a:extLst>
          </p:cNvPr>
          <p:cNvSpPr/>
          <p:nvPr/>
        </p:nvSpPr>
        <p:spPr>
          <a:xfrm>
            <a:off x="2649095" y="-17905"/>
            <a:ext cx="6893810" cy="6893810"/>
          </a:xfrm>
          <a:prstGeom prst="ellipse">
            <a:avLst/>
          </a:prstGeom>
          <a:gradFill>
            <a:gsLst>
              <a:gs pos="0">
                <a:schemeClr val="accent1">
                  <a:lumMod val="60000"/>
                  <a:lumOff val="40000"/>
                  <a:alpha val="20000"/>
                </a:schemeClr>
              </a:gs>
              <a:gs pos="32000">
                <a:schemeClr val="accent2">
                  <a:lumMod val="60000"/>
                  <a:lumOff val="40000"/>
                  <a:alpha val="20000"/>
                </a:schemeClr>
              </a:gs>
              <a:gs pos="67000">
                <a:schemeClr val="accent3">
                  <a:lumMod val="60000"/>
                  <a:lumOff val="40000"/>
                  <a:alpha val="20000"/>
                </a:schemeClr>
              </a:gs>
              <a:gs pos="100000">
                <a:schemeClr val="accent4">
                  <a:lumMod val="60000"/>
                  <a:lumOff val="40000"/>
                  <a:alpha val="20000"/>
                </a:schemeClr>
              </a:gs>
            </a:gsLst>
            <a:lin ang="2700000" scaled="0"/>
          </a:grad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7652A140-3398-4297-84FD-2C2E64831C19}"/>
              </a:ext>
            </a:extLst>
          </p:cNvPr>
          <p:cNvSpPr/>
          <p:nvPr/>
        </p:nvSpPr>
        <p:spPr>
          <a:xfrm>
            <a:off x="4348229" y="1681229"/>
            <a:ext cx="3495542" cy="3495542"/>
          </a:xfrm>
          <a:prstGeom prst="ellipse">
            <a:avLst/>
          </a:prstGeom>
          <a:solidFill>
            <a:schemeClr val="bg1"/>
          </a:solid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F876491F-ED46-4B84-A299-6F36C3E6C205}"/>
              </a:ext>
            </a:extLst>
          </p:cNvPr>
          <p:cNvGrpSpPr/>
          <p:nvPr/>
        </p:nvGrpSpPr>
        <p:grpSpPr>
          <a:xfrm>
            <a:off x="3841559" y="4880845"/>
            <a:ext cx="1499928" cy="407481"/>
            <a:chOff x="7117965" y="4353020"/>
            <a:chExt cx="1552473" cy="421756"/>
          </a:xfrm>
          <a:solidFill>
            <a:schemeClr val="tx1">
              <a:lumMod val="75000"/>
              <a:lumOff val="25000"/>
            </a:schemeClr>
          </a:solidFill>
        </p:grpSpPr>
        <p:sp>
          <p:nvSpPr>
            <p:cNvPr id="95" name="Freeform: Shape 94">
              <a:extLst>
                <a:ext uri="{FF2B5EF4-FFF2-40B4-BE49-F238E27FC236}">
                  <a16:creationId xmlns:a16="http://schemas.microsoft.com/office/drawing/2014/main" id="{E2DEFF2E-1454-428D-A784-0BB2791A82BE}"/>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217635F-9FCE-4C5F-9568-1D7BF8A0F848}"/>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924D6C9-3F1C-4186-A3A0-21A7AB5F399F}"/>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CE3C373-16AA-40BA-A33D-C457B4472CA4}"/>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6BCE0B4-D08A-45D5-83A1-098EA5D557EB}"/>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A34B9D1-BFA5-49DF-ACC7-BAE69589F023}"/>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488A081-D31E-4C1E-8A2F-A5AD1638E340}"/>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102" name="Group 101">
            <a:extLst>
              <a:ext uri="{FF2B5EF4-FFF2-40B4-BE49-F238E27FC236}">
                <a16:creationId xmlns:a16="http://schemas.microsoft.com/office/drawing/2014/main" id="{FBDB4D09-3D46-4427-B6B5-ECB4DB95C356}"/>
              </a:ext>
            </a:extLst>
          </p:cNvPr>
          <p:cNvGrpSpPr/>
          <p:nvPr/>
        </p:nvGrpSpPr>
        <p:grpSpPr>
          <a:xfrm rot="20669601">
            <a:off x="6897844" y="3359182"/>
            <a:ext cx="1048272" cy="284781"/>
            <a:chOff x="7117965" y="4353020"/>
            <a:chExt cx="1552473" cy="421756"/>
          </a:xfrm>
          <a:solidFill>
            <a:schemeClr val="tx1">
              <a:lumMod val="50000"/>
              <a:lumOff val="50000"/>
            </a:schemeClr>
          </a:solidFill>
        </p:grpSpPr>
        <p:sp>
          <p:nvSpPr>
            <p:cNvPr id="103" name="Freeform: Shape 102">
              <a:extLst>
                <a:ext uri="{FF2B5EF4-FFF2-40B4-BE49-F238E27FC236}">
                  <a16:creationId xmlns:a16="http://schemas.microsoft.com/office/drawing/2014/main" id="{16B7C97A-E026-4A49-B953-0FC76EC88C42}"/>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A5331E0-9304-4A8B-8838-E51428605D41}"/>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FDE3FE5-BC84-4F16-9529-A5242E3CE561}"/>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BA1BEC7-EA78-4ED6-943E-CB94B9652AF1}"/>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4B90DAD-35E4-457E-8382-7412DA825131}"/>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9A0C8C4-7380-48C3-9D84-DAAB1A5AFF9C}"/>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110D36F1-F3C9-4853-8535-2C20919A1687}"/>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9" name="Graphic 1">
            <a:extLst>
              <a:ext uri="{FF2B5EF4-FFF2-40B4-BE49-F238E27FC236}">
                <a16:creationId xmlns:a16="http://schemas.microsoft.com/office/drawing/2014/main" id="{18F57F20-E023-47F1-82FE-11A9CE659239}"/>
              </a:ext>
            </a:extLst>
          </p:cNvPr>
          <p:cNvGrpSpPr/>
          <p:nvPr/>
        </p:nvGrpSpPr>
        <p:grpSpPr>
          <a:xfrm>
            <a:off x="5196423" y="2393678"/>
            <a:ext cx="1610614" cy="3918710"/>
            <a:chOff x="5940970" y="3064084"/>
            <a:chExt cx="486423" cy="1183494"/>
          </a:xfrm>
          <a:solidFill>
            <a:schemeClr val="accent1"/>
          </a:solidFill>
        </p:grpSpPr>
        <p:grpSp>
          <p:nvGrpSpPr>
            <p:cNvPr id="10" name="Graphic 1">
              <a:extLst>
                <a:ext uri="{FF2B5EF4-FFF2-40B4-BE49-F238E27FC236}">
                  <a16:creationId xmlns:a16="http://schemas.microsoft.com/office/drawing/2014/main" id="{962F168C-540A-4162-89A8-F16FE22CE0E2}"/>
                </a:ext>
              </a:extLst>
            </p:cNvPr>
            <p:cNvGrpSpPr/>
            <p:nvPr/>
          </p:nvGrpSpPr>
          <p:grpSpPr>
            <a:xfrm>
              <a:off x="6008750" y="3287362"/>
              <a:ext cx="411004" cy="845343"/>
              <a:chOff x="6008750" y="3287362"/>
              <a:chExt cx="411004" cy="845343"/>
            </a:xfrm>
            <a:solidFill>
              <a:schemeClr val="accent1"/>
            </a:solidFill>
          </p:grpSpPr>
          <p:sp>
            <p:nvSpPr>
              <p:cNvPr id="41" name="Freeform: Shape 40">
                <a:extLst>
                  <a:ext uri="{FF2B5EF4-FFF2-40B4-BE49-F238E27FC236}">
                    <a16:creationId xmlns:a16="http://schemas.microsoft.com/office/drawing/2014/main" id="{11C5943B-A45E-4E35-8343-0F738384F46C}"/>
                  </a:ext>
                </a:extLst>
              </p:cNvPr>
              <p:cNvSpPr/>
              <p:nvPr/>
            </p:nvSpPr>
            <p:spPr>
              <a:xfrm>
                <a:off x="6031324" y="3516534"/>
                <a:ext cx="365855" cy="62102"/>
              </a:xfrm>
              <a:custGeom>
                <a:avLst/>
                <a:gdLst>
                  <a:gd name="connsiteX0" fmla="*/ 31052 w 365855"/>
                  <a:gd name="connsiteY0" fmla="*/ 62103 h 62102"/>
                  <a:gd name="connsiteX1" fmla="*/ 334804 w 365855"/>
                  <a:gd name="connsiteY1" fmla="*/ 62103 h 62102"/>
                  <a:gd name="connsiteX2" fmla="*/ 365856 w 365855"/>
                  <a:gd name="connsiteY2" fmla="*/ 31051 h 62102"/>
                  <a:gd name="connsiteX3" fmla="*/ 365856 w 365855"/>
                  <a:gd name="connsiteY3" fmla="*/ 31051 h 62102"/>
                  <a:gd name="connsiteX4" fmla="*/ 334804 w 365855"/>
                  <a:gd name="connsiteY4" fmla="*/ 0 h 62102"/>
                  <a:gd name="connsiteX5" fmla="*/ 31052 w 365855"/>
                  <a:gd name="connsiteY5" fmla="*/ 0 h 62102"/>
                  <a:gd name="connsiteX6" fmla="*/ 0 w 365855"/>
                  <a:gd name="connsiteY6" fmla="*/ 31051 h 62102"/>
                  <a:gd name="connsiteX7" fmla="*/ 0 w 365855"/>
                  <a:gd name="connsiteY7" fmla="*/ 31051 h 62102"/>
                  <a:gd name="connsiteX8" fmla="*/ 31052 w 365855"/>
                  <a:gd name="connsiteY8" fmla="*/ 6210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55" h="62102">
                    <a:moveTo>
                      <a:pt x="31052" y="62103"/>
                    </a:moveTo>
                    <a:lnTo>
                      <a:pt x="334804" y="62103"/>
                    </a:lnTo>
                    <a:cubicBezTo>
                      <a:pt x="351949" y="62103"/>
                      <a:pt x="365856" y="48196"/>
                      <a:pt x="365856" y="31051"/>
                    </a:cubicBezTo>
                    <a:lnTo>
                      <a:pt x="365856" y="31051"/>
                    </a:lnTo>
                    <a:cubicBezTo>
                      <a:pt x="365856" y="13906"/>
                      <a:pt x="351949" y="0"/>
                      <a:pt x="334804" y="0"/>
                    </a:cubicBezTo>
                    <a:lnTo>
                      <a:pt x="31052" y="0"/>
                    </a:lnTo>
                    <a:cubicBezTo>
                      <a:pt x="13907" y="0"/>
                      <a:pt x="0" y="13906"/>
                      <a:pt x="0" y="31051"/>
                    </a:cubicBezTo>
                    <a:lnTo>
                      <a:pt x="0" y="31051"/>
                    </a:lnTo>
                    <a:cubicBezTo>
                      <a:pt x="-95" y="48196"/>
                      <a:pt x="13907" y="62103"/>
                      <a:pt x="31052" y="62103"/>
                    </a:cubicBezTo>
                    <a:close/>
                  </a:path>
                </a:pathLst>
              </a:custGeom>
              <a:solidFill>
                <a:srgbClr val="734A88"/>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476067D-E8E1-4867-BBC8-4DCFAE22877F}"/>
                  </a:ext>
                </a:extLst>
              </p:cNvPr>
              <p:cNvSpPr/>
              <p:nvPr/>
            </p:nvSpPr>
            <p:spPr>
              <a:xfrm>
                <a:off x="6031230" y="3287362"/>
                <a:ext cx="365950" cy="178212"/>
              </a:xfrm>
              <a:custGeom>
                <a:avLst/>
                <a:gdLst>
                  <a:gd name="connsiteX0" fmla="*/ 89154 w 365950"/>
                  <a:gd name="connsiteY0" fmla="*/ 178213 h 178212"/>
                  <a:gd name="connsiteX1" fmla="*/ 276797 w 365950"/>
                  <a:gd name="connsiteY1" fmla="*/ 178213 h 178212"/>
                  <a:gd name="connsiteX2" fmla="*/ 365951 w 365950"/>
                  <a:gd name="connsiteY2" fmla="*/ 89059 h 178212"/>
                  <a:gd name="connsiteX3" fmla="*/ 365951 w 365950"/>
                  <a:gd name="connsiteY3" fmla="*/ 89059 h 178212"/>
                  <a:gd name="connsiteX4" fmla="*/ 276797 w 365950"/>
                  <a:gd name="connsiteY4" fmla="*/ 0 h 178212"/>
                  <a:gd name="connsiteX5" fmla="*/ 89154 w 365950"/>
                  <a:gd name="connsiteY5" fmla="*/ 0 h 178212"/>
                  <a:gd name="connsiteX6" fmla="*/ 0 w 365950"/>
                  <a:gd name="connsiteY6" fmla="*/ 89059 h 178212"/>
                  <a:gd name="connsiteX7" fmla="*/ 0 w 365950"/>
                  <a:gd name="connsiteY7" fmla="*/ 89059 h 178212"/>
                  <a:gd name="connsiteX8" fmla="*/ 89154 w 365950"/>
                  <a:gd name="connsiteY8" fmla="*/ 178213 h 1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950" h="178212">
                    <a:moveTo>
                      <a:pt x="89154" y="178213"/>
                    </a:moveTo>
                    <a:lnTo>
                      <a:pt x="276797" y="178213"/>
                    </a:lnTo>
                    <a:cubicBezTo>
                      <a:pt x="326041" y="178213"/>
                      <a:pt x="365951" y="138303"/>
                      <a:pt x="365951" y="89059"/>
                    </a:cubicBezTo>
                    <a:lnTo>
                      <a:pt x="365951" y="89059"/>
                    </a:lnTo>
                    <a:cubicBezTo>
                      <a:pt x="365951" y="39815"/>
                      <a:pt x="326041" y="0"/>
                      <a:pt x="276797" y="0"/>
                    </a:cubicBezTo>
                    <a:lnTo>
                      <a:pt x="89154" y="0"/>
                    </a:lnTo>
                    <a:cubicBezTo>
                      <a:pt x="39910" y="0"/>
                      <a:pt x="0" y="39910"/>
                      <a:pt x="0" y="89059"/>
                    </a:cubicBezTo>
                    <a:lnTo>
                      <a:pt x="0" y="89059"/>
                    </a:lnTo>
                    <a:cubicBezTo>
                      <a:pt x="0" y="138303"/>
                      <a:pt x="39910" y="178213"/>
                      <a:pt x="89154" y="178213"/>
                    </a:cubicBezTo>
                    <a:close/>
                  </a:path>
                </a:pathLst>
              </a:custGeom>
              <a:solidFill>
                <a:srgbClr val="734A88"/>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0EC1F883-559C-4A3C-A74A-1C891FCB2C35}"/>
                  </a:ext>
                </a:extLst>
              </p:cNvPr>
              <p:cNvSpPr/>
              <p:nvPr/>
            </p:nvSpPr>
            <p:spPr>
              <a:xfrm rot="-10800000">
                <a:off x="6354597" y="3750725"/>
                <a:ext cx="25336" cy="381952"/>
              </a:xfrm>
              <a:custGeom>
                <a:avLst/>
                <a:gdLst>
                  <a:gd name="connsiteX0" fmla="*/ 0 w 25336"/>
                  <a:gd name="connsiteY0" fmla="*/ 0 h 381952"/>
                  <a:gd name="connsiteX1" fmla="*/ 25337 w 25336"/>
                  <a:gd name="connsiteY1" fmla="*/ 0 h 381952"/>
                  <a:gd name="connsiteX2" fmla="*/ 25337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7" y="0"/>
                    </a:lnTo>
                    <a:lnTo>
                      <a:pt x="25337" y="381953"/>
                    </a:lnTo>
                    <a:lnTo>
                      <a:pt x="0" y="381953"/>
                    </a:lnTo>
                    <a:close/>
                  </a:path>
                </a:pathLst>
              </a:custGeom>
              <a:solidFill>
                <a:srgbClr val="E5EFFC"/>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2105035-8F27-44AE-85CF-9610FF50D7D6}"/>
                  </a:ext>
                </a:extLst>
              </p:cNvPr>
              <p:cNvSpPr/>
              <p:nvPr/>
            </p:nvSpPr>
            <p:spPr>
              <a:xfrm rot="-10800000">
                <a:off x="6042953" y="3750725"/>
                <a:ext cx="25336" cy="381952"/>
              </a:xfrm>
              <a:custGeom>
                <a:avLst/>
                <a:gdLst>
                  <a:gd name="connsiteX0" fmla="*/ 0 w 25336"/>
                  <a:gd name="connsiteY0" fmla="*/ 0 h 381952"/>
                  <a:gd name="connsiteX1" fmla="*/ 25336 w 25336"/>
                  <a:gd name="connsiteY1" fmla="*/ 0 h 381952"/>
                  <a:gd name="connsiteX2" fmla="*/ 25336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6" y="0"/>
                    </a:lnTo>
                    <a:lnTo>
                      <a:pt x="25336" y="381953"/>
                    </a:lnTo>
                    <a:lnTo>
                      <a:pt x="0" y="381953"/>
                    </a:lnTo>
                    <a:close/>
                  </a:path>
                </a:pathLst>
              </a:custGeom>
              <a:solidFill>
                <a:srgbClr val="E5EFFC"/>
              </a:solidFill>
              <a:ln w="9525" cap="flat">
                <a:noFill/>
                <a:prstDash val="solid"/>
                <a:miter/>
              </a:ln>
            </p:spPr>
            <p:txBody>
              <a:bodyPr rtlCol="0" anchor="ctr"/>
              <a:lstStyle/>
              <a:p>
                <a:endParaRPr lang="en-US"/>
              </a:p>
            </p:txBody>
          </p:sp>
          <p:grpSp>
            <p:nvGrpSpPr>
              <p:cNvPr id="45" name="Graphic 1">
                <a:extLst>
                  <a:ext uri="{FF2B5EF4-FFF2-40B4-BE49-F238E27FC236}">
                    <a16:creationId xmlns:a16="http://schemas.microsoft.com/office/drawing/2014/main" id="{4CEDCE5D-1C06-4E3A-A859-C4EF4B167D57}"/>
                  </a:ext>
                </a:extLst>
              </p:cNvPr>
              <p:cNvGrpSpPr/>
              <p:nvPr/>
            </p:nvGrpSpPr>
            <p:grpSpPr>
              <a:xfrm>
                <a:off x="6036278" y="3743895"/>
                <a:ext cx="336994" cy="388810"/>
                <a:chOff x="6036278" y="3743895"/>
                <a:chExt cx="336994" cy="388810"/>
              </a:xfrm>
              <a:solidFill>
                <a:srgbClr val="B4BAC1"/>
              </a:solidFill>
            </p:grpSpPr>
            <p:sp>
              <p:nvSpPr>
                <p:cNvPr id="48" name="Freeform: Shape 47">
                  <a:extLst>
                    <a:ext uri="{FF2B5EF4-FFF2-40B4-BE49-F238E27FC236}">
                      <a16:creationId xmlns:a16="http://schemas.microsoft.com/office/drawing/2014/main" id="{8E3E3ABA-C94D-4DA7-8CBF-E3C966A4C7E8}"/>
                    </a:ext>
                  </a:extLst>
                </p:cNvPr>
                <p:cNvSpPr/>
                <p:nvPr/>
              </p:nvSpPr>
              <p:spPr>
                <a:xfrm>
                  <a:off x="6347936" y="3872578"/>
                  <a:ext cx="6762" cy="260127"/>
                </a:xfrm>
                <a:custGeom>
                  <a:avLst/>
                  <a:gdLst>
                    <a:gd name="connsiteX0" fmla="*/ 0 w 6762"/>
                    <a:gd name="connsiteY0" fmla="*/ 0 h 260127"/>
                    <a:gd name="connsiteX1" fmla="*/ 6763 w 6762"/>
                    <a:gd name="connsiteY1" fmla="*/ 0 h 260127"/>
                    <a:gd name="connsiteX2" fmla="*/ 6763 w 6762"/>
                    <a:gd name="connsiteY2" fmla="*/ 260128 h 260127"/>
                    <a:gd name="connsiteX3" fmla="*/ 0 w 6762"/>
                    <a:gd name="connsiteY3" fmla="*/ 260128 h 260127"/>
                  </a:gdLst>
                  <a:ahLst/>
                  <a:cxnLst>
                    <a:cxn ang="0">
                      <a:pos x="connsiteX0" y="connsiteY0"/>
                    </a:cxn>
                    <a:cxn ang="0">
                      <a:pos x="connsiteX1" y="connsiteY1"/>
                    </a:cxn>
                    <a:cxn ang="0">
                      <a:pos x="connsiteX2" y="connsiteY2"/>
                    </a:cxn>
                    <a:cxn ang="0">
                      <a:pos x="connsiteX3" y="connsiteY3"/>
                    </a:cxn>
                  </a:cxnLst>
                  <a:rect l="l" t="t" r="r" b="b"/>
                  <a:pathLst>
                    <a:path w="6762" h="260127">
                      <a:moveTo>
                        <a:pt x="0" y="0"/>
                      </a:moveTo>
                      <a:lnTo>
                        <a:pt x="6763" y="0"/>
                      </a:lnTo>
                      <a:lnTo>
                        <a:pt x="6763" y="260128"/>
                      </a:lnTo>
                      <a:lnTo>
                        <a:pt x="0" y="260128"/>
                      </a:lnTo>
                      <a:close/>
                    </a:path>
                  </a:pathLst>
                </a:custGeom>
                <a:solidFill>
                  <a:srgbClr val="B4BAC1"/>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D3760F4-677B-43F9-8143-14D503AD69B9}"/>
                    </a:ext>
                  </a:extLst>
                </p:cNvPr>
                <p:cNvSpPr/>
                <p:nvPr/>
              </p:nvSpPr>
              <p:spPr>
                <a:xfrm>
                  <a:off x="6068377" y="3743895"/>
                  <a:ext cx="304895" cy="98107"/>
                </a:xfrm>
                <a:custGeom>
                  <a:avLst/>
                  <a:gdLst>
                    <a:gd name="connsiteX0" fmla="*/ 286322 w 304895"/>
                    <a:gd name="connsiteY0" fmla="*/ 7429 h 98107"/>
                    <a:gd name="connsiteX1" fmla="*/ 286322 w 304895"/>
                    <a:gd name="connsiteY1" fmla="*/ 98108 h 98107"/>
                    <a:gd name="connsiteX2" fmla="*/ 0 w 304895"/>
                    <a:gd name="connsiteY2" fmla="*/ 98108 h 98107"/>
                    <a:gd name="connsiteX3" fmla="*/ 0 w 304895"/>
                    <a:gd name="connsiteY3" fmla="*/ 90678 h 98107"/>
                    <a:gd name="connsiteX4" fmla="*/ 279559 w 304895"/>
                    <a:gd name="connsiteY4" fmla="*/ 90678 h 98107"/>
                    <a:gd name="connsiteX5" fmla="*/ 279559 w 304895"/>
                    <a:gd name="connsiteY5" fmla="*/ 0 h 98107"/>
                    <a:gd name="connsiteX6" fmla="*/ 304895 w 304895"/>
                    <a:gd name="connsiteY6" fmla="*/ 0 h 98107"/>
                    <a:gd name="connsiteX7" fmla="*/ 304895 w 304895"/>
                    <a:gd name="connsiteY7" fmla="*/ 7429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95" h="98107">
                      <a:moveTo>
                        <a:pt x="286322" y="7429"/>
                      </a:moveTo>
                      <a:lnTo>
                        <a:pt x="286322" y="98108"/>
                      </a:lnTo>
                      <a:lnTo>
                        <a:pt x="0" y="98108"/>
                      </a:lnTo>
                      <a:lnTo>
                        <a:pt x="0" y="90678"/>
                      </a:lnTo>
                      <a:lnTo>
                        <a:pt x="279559" y="90678"/>
                      </a:lnTo>
                      <a:lnTo>
                        <a:pt x="279559" y="0"/>
                      </a:lnTo>
                      <a:lnTo>
                        <a:pt x="304895" y="0"/>
                      </a:lnTo>
                      <a:lnTo>
                        <a:pt x="304895" y="7429"/>
                      </a:lnTo>
                      <a:close/>
                    </a:path>
                  </a:pathLst>
                </a:custGeom>
                <a:solidFill>
                  <a:srgbClr val="B4BAC1"/>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968E59E-1294-4AF4-BE48-A5BBA2BFF487}"/>
                    </a:ext>
                  </a:extLst>
                </p:cNvPr>
                <p:cNvSpPr/>
                <p:nvPr/>
              </p:nvSpPr>
              <p:spPr>
                <a:xfrm>
                  <a:off x="6036278" y="3743895"/>
                  <a:ext cx="25336" cy="388810"/>
                </a:xfrm>
                <a:custGeom>
                  <a:avLst/>
                  <a:gdLst>
                    <a:gd name="connsiteX0" fmla="*/ 25336 w 25336"/>
                    <a:gd name="connsiteY0" fmla="*/ 0 h 388810"/>
                    <a:gd name="connsiteX1" fmla="*/ 25336 w 25336"/>
                    <a:gd name="connsiteY1" fmla="*/ 7429 h 388810"/>
                    <a:gd name="connsiteX2" fmla="*/ 6763 w 25336"/>
                    <a:gd name="connsiteY2" fmla="*/ 7429 h 388810"/>
                    <a:gd name="connsiteX3" fmla="*/ 6858 w 25336"/>
                    <a:gd name="connsiteY3" fmla="*/ 388811 h 388810"/>
                    <a:gd name="connsiteX4" fmla="*/ 95 w 25336"/>
                    <a:gd name="connsiteY4" fmla="*/ 388811 h 388810"/>
                    <a:gd name="connsiteX5" fmla="*/ 0 w 25336"/>
                    <a:gd name="connsiteY5" fmla="*/ 0 h 3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6" h="388810">
                      <a:moveTo>
                        <a:pt x="25336" y="0"/>
                      </a:moveTo>
                      <a:lnTo>
                        <a:pt x="25336" y="7429"/>
                      </a:lnTo>
                      <a:lnTo>
                        <a:pt x="6763" y="7429"/>
                      </a:lnTo>
                      <a:lnTo>
                        <a:pt x="6858" y="388811"/>
                      </a:lnTo>
                      <a:lnTo>
                        <a:pt x="95" y="388811"/>
                      </a:lnTo>
                      <a:lnTo>
                        <a:pt x="0" y="0"/>
                      </a:lnTo>
                      <a:close/>
                    </a:path>
                  </a:pathLst>
                </a:custGeom>
                <a:solidFill>
                  <a:srgbClr val="B4BAC1"/>
                </a:solidFill>
                <a:ln w="9525" cap="flat">
                  <a:noFill/>
                  <a:prstDash val="solid"/>
                  <a:miter/>
                </a:ln>
              </p:spPr>
              <p:txBody>
                <a:bodyPr rtlCol="0" anchor="ctr"/>
                <a:lstStyle/>
                <a:p>
                  <a:endParaRPr lang="en-US"/>
                </a:p>
              </p:txBody>
            </p:sp>
          </p:grpSp>
          <p:sp>
            <p:nvSpPr>
              <p:cNvPr id="46" name="Freeform: Shape 45">
                <a:extLst>
                  <a:ext uri="{FF2B5EF4-FFF2-40B4-BE49-F238E27FC236}">
                    <a16:creationId xmlns:a16="http://schemas.microsoft.com/office/drawing/2014/main" id="{98131EBA-FF5B-4A60-9F4A-D7B2305B9059}"/>
                  </a:ext>
                </a:extLst>
              </p:cNvPr>
              <p:cNvSpPr/>
              <p:nvPr/>
            </p:nvSpPr>
            <p:spPr>
              <a:xfrm>
                <a:off x="6008750" y="3706176"/>
                <a:ext cx="411004" cy="62103"/>
              </a:xfrm>
              <a:custGeom>
                <a:avLst/>
                <a:gdLst>
                  <a:gd name="connsiteX0" fmla="*/ 31052 w 411004"/>
                  <a:gd name="connsiteY0" fmla="*/ 62103 h 62103"/>
                  <a:gd name="connsiteX1" fmla="*/ 379953 w 411004"/>
                  <a:gd name="connsiteY1" fmla="*/ 62103 h 62103"/>
                  <a:gd name="connsiteX2" fmla="*/ 411004 w 411004"/>
                  <a:gd name="connsiteY2" fmla="*/ 31052 h 62103"/>
                  <a:gd name="connsiteX3" fmla="*/ 411004 w 411004"/>
                  <a:gd name="connsiteY3" fmla="*/ 31052 h 62103"/>
                  <a:gd name="connsiteX4" fmla="*/ 379953 w 411004"/>
                  <a:gd name="connsiteY4" fmla="*/ 0 h 62103"/>
                  <a:gd name="connsiteX5" fmla="*/ 31052 w 411004"/>
                  <a:gd name="connsiteY5" fmla="*/ 0 h 62103"/>
                  <a:gd name="connsiteX6" fmla="*/ 0 w 411004"/>
                  <a:gd name="connsiteY6" fmla="*/ 31052 h 62103"/>
                  <a:gd name="connsiteX7" fmla="*/ 0 w 411004"/>
                  <a:gd name="connsiteY7" fmla="*/ 31052 h 62103"/>
                  <a:gd name="connsiteX8" fmla="*/ 31052 w 411004"/>
                  <a:gd name="connsiteY8" fmla="*/ 621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04" h="62103">
                    <a:moveTo>
                      <a:pt x="31052" y="62103"/>
                    </a:moveTo>
                    <a:lnTo>
                      <a:pt x="379953" y="62103"/>
                    </a:lnTo>
                    <a:cubicBezTo>
                      <a:pt x="397098" y="62103"/>
                      <a:pt x="411004" y="48197"/>
                      <a:pt x="411004" y="31052"/>
                    </a:cubicBezTo>
                    <a:lnTo>
                      <a:pt x="411004" y="31052"/>
                    </a:lnTo>
                    <a:cubicBezTo>
                      <a:pt x="411004" y="13906"/>
                      <a:pt x="397098" y="0"/>
                      <a:pt x="379953" y="0"/>
                    </a:cubicBezTo>
                    <a:lnTo>
                      <a:pt x="31052" y="0"/>
                    </a:lnTo>
                    <a:cubicBezTo>
                      <a:pt x="13907" y="0"/>
                      <a:pt x="0" y="13906"/>
                      <a:pt x="0" y="31052"/>
                    </a:cubicBezTo>
                    <a:lnTo>
                      <a:pt x="0" y="31052"/>
                    </a:lnTo>
                    <a:cubicBezTo>
                      <a:pt x="-95" y="48197"/>
                      <a:pt x="13812" y="62103"/>
                      <a:pt x="31052" y="62103"/>
                    </a:cubicBezTo>
                    <a:close/>
                  </a:path>
                </a:pathLst>
              </a:custGeom>
              <a:solidFill>
                <a:srgbClr val="734A88"/>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07A1F09-595E-4AF1-868F-173AC6EC375D}"/>
                  </a:ext>
                </a:extLst>
              </p:cNvPr>
              <p:cNvSpPr/>
              <p:nvPr/>
            </p:nvSpPr>
            <p:spPr>
              <a:xfrm rot="-10800000">
                <a:off x="6061137" y="3841359"/>
                <a:ext cx="306228" cy="30575"/>
              </a:xfrm>
              <a:custGeom>
                <a:avLst/>
                <a:gdLst>
                  <a:gd name="connsiteX0" fmla="*/ 0 w 306228"/>
                  <a:gd name="connsiteY0" fmla="*/ 0 h 30575"/>
                  <a:gd name="connsiteX1" fmla="*/ 306229 w 306228"/>
                  <a:gd name="connsiteY1" fmla="*/ 0 h 30575"/>
                  <a:gd name="connsiteX2" fmla="*/ 306229 w 306228"/>
                  <a:gd name="connsiteY2" fmla="*/ 30575 h 30575"/>
                  <a:gd name="connsiteX3" fmla="*/ 0 w 306228"/>
                  <a:gd name="connsiteY3" fmla="*/ 30575 h 30575"/>
                </a:gdLst>
                <a:ahLst/>
                <a:cxnLst>
                  <a:cxn ang="0">
                    <a:pos x="connsiteX0" y="connsiteY0"/>
                  </a:cxn>
                  <a:cxn ang="0">
                    <a:pos x="connsiteX1" y="connsiteY1"/>
                  </a:cxn>
                  <a:cxn ang="0">
                    <a:pos x="connsiteX2" y="connsiteY2"/>
                  </a:cxn>
                  <a:cxn ang="0">
                    <a:pos x="connsiteX3" y="connsiteY3"/>
                  </a:cxn>
                </a:cxnLst>
                <a:rect l="l" t="t" r="r" b="b"/>
                <a:pathLst>
                  <a:path w="306228" h="30575">
                    <a:moveTo>
                      <a:pt x="0" y="0"/>
                    </a:moveTo>
                    <a:lnTo>
                      <a:pt x="306229" y="0"/>
                    </a:lnTo>
                    <a:lnTo>
                      <a:pt x="306229" y="30575"/>
                    </a:lnTo>
                    <a:lnTo>
                      <a:pt x="0" y="30575"/>
                    </a:lnTo>
                    <a:close/>
                  </a:path>
                </a:pathLst>
              </a:custGeom>
              <a:solidFill>
                <a:srgbClr val="E5EFFC"/>
              </a:solidFill>
              <a:ln w="9525" cap="flat">
                <a:noFill/>
                <a:prstDash val="solid"/>
                <a:miter/>
              </a:ln>
            </p:spPr>
            <p:txBody>
              <a:bodyPr rtlCol="0" anchor="ctr"/>
              <a:lstStyle/>
              <a:p>
                <a:endParaRPr lang="en-US"/>
              </a:p>
            </p:txBody>
          </p:sp>
        </p:grpSp>
        <p:grpSp>
          <p:nvGrpSpPr>
            <p:cNvPr id="11" name="Graphic 1">
              <a:extLst>
                <a:ext uri="{FF2B5EF4-FFF2-40B4-BE49-F238E27FC236}">
                  <a16:creationId xmlns:a16="http://schemas.microsoft.com/office/drawing/2014/main" id="{3F45B476-C831-446A-96A3-D71EC4FE618B}"/>
                </a:ext>
              </a:extLst>
            </p:cNvPr>
            <p:cNvGrpSpPr/>
            <p:nvPr/>
          </p:nvGrpSpPr>
          <p:grpSpPr>
            <a:xfrm>
              <a:off x="5940970" y="3064084"/>
              <a:ext cx="486423" cy="1183494"/>
              <a:chOff x="5940970" y="3064084"/>
              <a:chExt cx="486423" cy="1183494"/>
            </a:xfrm>
            <a:solidFill>
              <a:schemeClr val="accent1"/>
            </a:solidFill>
          </p:grpSpPr>
          <p:sp>
            <p:nvSpPr>
              <p:cNvPr id="12" name="Freeform: Shape 11">
                <a:extLst>
                  <a:ext uri="{FF2B5EF4-FFF2-40B4-BE49-F238E27FC236}">
                    <a16:creationId xmlns:a16="http://schemas.microsoft.com/office/drawing/2014/main" id="{7B4E87F6-CF14-4720-8E15-B37D78F58846}"/>
                  </a:ext>
                </a:extLst>
              </p:cNvPr>
              <p:cNvSpPr/>
              <p:nvPr/>
            </p:nvSpPr>
            <p:spPr>
              <a:xfrm>
                <a:off x="6144159" y="3223816"/>
                <a:ext cx="149227" cy="128625"/>
              </a:xfrm>
              <a:custGeom>
                <a:avLst/>
                <a:gdLst>
                  <a:gd name="connsiteX0" fmla="*/ 35184 w 149227"/>
                  <a:gd name="connsiteY0" fmla="*/ 14112 h 128625"/>
                  <a:gd name="connsiteX1" fmla="*/ 39661 w 149227"/>
                  <a:gd name="connsiteY1" fmla="*/ 56117 h 128625"/>
                  <a:gd name="connsiteX2" fmla="*/ 132 w 149227"/>
                  <a:gd name="connsiteY2" fmla="*/ 73357 h 128625"/>
                  <a:gd name="connsiteX3" fmla="*/ 44328 w 149227"/>
                  <a:gd name="connsiteY3" fmla="*/ 111267 h 128625"/>
                  <a:gd name="connsiteX4" fmla="*/ 111003 w 149227"/>
                  <a:gd name="connsiteY4" fmla="*/ 105837 h 128625"/>
                  <a:gd name="connsiteX5" fmla="*/ 149103 w 149227"/>
                  <a:gd name="connsiteY5" fmla="*/ 74595 h 128625"/>
                  <a:gd name="connsiteX6" fmla="*/ 103288 w 149227"/>
                  <a:gd name="connsiteY6" fmla="*/ 58022 h 128625"/>
                  <a:gd name="connsiteX7" fmla="*/ 109670 w 149227"/>
                  <a:gd name="connsiteY7" fmla="*/ 14683 h 128625"/>
                  <a:gd name="connsiteX8" fmla="*/ 35184 w 149227"/>
                  <a:gd name="connsiteY8" fmla="*/ 14112 h 1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227" h="128625">
                    <a:moveTo>
                      <a:pt x="35184" y="14112"/>
                    </a:moveTo>
                    <a:cubicBezTo>
                      <a:pt x="28422" y="27351"/>
                      <a:pt x="47376" y="42782"/>
                      <a:pt x="39661" y="56117"/>
                    </a:cubicBezTo>
                    <a:cubicBezTo>
                      <a:pt x="30803" y="71452"/>
                      <a:pt x="2990" y="63737"/>
                      <a:pt x="132" y="73357"/>
                    </a:cubicBezTo>
                    <a:cubicBezTo>
                      <a:pt x="-2344" y="81549"/>
                      <a:pt x="30612" y="96789"/>
                      <a:pt x="44328" y="111267"/>
                    </a:cubicBezTo>
                    <a:cubicBezTo>
                      <a:pt x="64712" y="132698"/>
                      <a:pt x="74618" y="137937"/>
                      <a:pt x="111003" y="105837"/>
                    </a:cubicBezTo>
                    <a:cubicBezTo>
                      <a:pt x="121576" y="96503"/>
                      <a:pt x="151389" y="82120"/>
                      <a:pt x="149103" y="74595"/>
                    </a:cubicBezTo>
                    <a:cubicBezTo>
                      <a:pt x="146151" y="64689"/>
                      <a:pt x="112051" y="73452"/>
                      <a:pt x="103288" y="58022"/>
                    </a:cubicBezTo>
                    <a:cubicBezTo>
                      <a:pt x="95573" y="44496"/>
                      <a:pt x="116337" y="28590"/>
                      <a:pt x="109670" y="14683"/>
                    </a:cubicBezTo>
                    <a:cubicBezTo>
                      <a:pt x="100430" y="-4557"/>
                      <a:pt x="44900" y="-5034"/>
                      <a:pt x="35184" y="14112"/>
                    </a:cubicBezTo>
                    <a:close/>
                  </a:path>
                </a:pathLst>
              </a:custGeom>
              <a:solidFill>
                <a:srgbClr val="FCD0C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0D33CB-539D-4079-AC91-9886690EDBCB}"/>
                  </a:ext>
                </a:extLst>
              </p:cNvPr>
              <p:cNvSpPr/>
              <p:nvPr/>
            </p:nvSpPr>
            <p:spPr>
              <a:xfrm>
                <a:off x="6177960" y="3223732"/>
                <a:ext cx="77305" cy="74022"/>
              </a:xfrm>
              <a:custGeom>
                <a:avLst/>
                <a:gdLst>
                  <a:gd name="connsiteX0" fmla="*/ 70249 w 77305"/>
                  <a:gd name="connsiteY0" fmla="*/ 59058 h 74022"/>
                  <a:gd name="connsiteX1" fmla="*/ 69582 w 77305"/>
                  <a:gd name="connsiteY1" fmla="*/ 58106 h 74022"/>
                  <a:gd name="connsiteX2" fmla="*/ 75964 w 77305"/>
                  <a:gd name="connsiteY2" fmla="*/ 14767 h 74022"/>
                  <a:gd name="connsiteX3" fmla="*/ 1479 w 77305"/>
                  <a:gd name="connsiteY3" fmla="*/ 14100 h 74022"/>
                  <a:gd name="connsiteX4" fmla="*/ 6622 w 77305"/>
                  <a:gd name="connsiteY4" fmla="*/ 54581 h 74022"/>
                  <a:gd name="connsiteX5" fmla="*/ 41579 w 77305"/>
                  <a:gd name="connsiteY5" fmla="*/ 74012 h 74022"/>
                  <a:gd name="connsiteX6" fmla="*/ 70249 w 77305"/>
                  <a:gd name="connsiteY6" fmla="*/ 59058 h 7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05" h="74022">
                    <a:moveTo>
                      <a:pt x="70249" y="59058"/>
                    </a:moveTo>
                    <a:cubicBezTo>
                      <a:pt x="70059" y="58772"/>
                      <a:pt x="69773" y="58487"/>
                      <a:pt x="69582" y="58106"/>
                    </a:cubicBezTo>
                    <a:cubicBezTo>
                      <a:pt x="61867" y="44580"/>
                      <a:pt x="82632" y="28673"/>
                      <a:pt x="75964" y="14767"/>
                    </a:cubicBezTo>
                    <a:cubicBezTo>
                      <a:pt x="66630" y="-4569"/>
                      <a:pt x="11194" y="-5045"/>
                      <a:pt x="1479" y="14100"/>
                    </a:cubicBezTo>
                    <a:cubicBezTo>
                      <a:pt x="-4998" y="26864"/>
                      <a:pt x="12242" y="41627"/>
                      <a:pt x="6622" y="54581"/>
                    </a:cubicBezTo>
                    <a:cubicBezTo>
                      <a:pt x="17385" y="65630"/>
                      <a:pt x="31006" y="73822"/>
                      <a:pt x="41579" y="74012"/>
                    </a:cubicBezTo>
                    <a:cubicBezTo>
                      <a:pt x="51199" y="74298"/>
                      <a:pt x="61105" y="68583"/>
                      <a:pt x="70249" y="59058"/>
                    </a:cubicBezTo>
                    <a:close/>
                  </a:path>
                </a:pathLst>
              </a:custGeom>
              <a:solidFill>
                <a:srgbClr val="B5948D">
                  <a:alpha val="23000"/>
                </a:srgbClr>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B2CDDEA6-4564-4E75-AE0D-FF30ECB89D54}"/>
                  </a:ext>
                </a:extLst>
              </p:cNvPr>
              <p:cNvSpPr/>
              <p:nvPr/>
            </p:nvSpPr>
            <p:spPr>
              <a:xfrm>
                <a:off x="6081944" y="3292786"/>
                <a:ext cx="296086" cy="365596"/>
              </a:xfrm>
              <a:custGeom>
                <a:avLst/>
                <a:gdLst>
                  <a:gd name="connsiteX0" fmla="*/ 235227 w 296086"/>
                  <a:gd name="connsiteY0" fmla="*/ 171741 h 365596"/>
                  <a:gd name="connsiteX1" fmla="*/ 246180 w 296086"/>
                  <a:gd name="connsiteY1" fmla="*/ 130117 h 365596"/>
                  <a:gd name="connsiteX2" fmla="*/ 235893 w 296086"/>
                  <a:gd name="connsiteY2" fmla="*/ 10578 h 365596"/>
                  <a:gd name="connsiteX3" fmla="*/ 202270 w 296086"/>
                  <a:gd name="connsiteY3" fmla="*/ 672 h 365596"/>
                  <a:gd name="connsiteX4" fmla="*/ 165218 w 296086"/>
                  <a:gd name="connsiteY4" fmla="*/ 32200 h 365596"/>
                  <a:gd name="connsiteX5" fmla="*/ 84541 w 296086"/>
                  <a:gd name="connsiteY5" fmla="*/ 19437 h 365596"/>
                  <a:gd name="connsiteX6" fmla="*/ 51965 w 296086"/>
                  <a:gd name="connsiteY6" fmla="*/ 4006 h 365596"/>
                  <a:gd name="connsiteX7" fmla="*/ 37297 w 296086"/>
                  <a:gd name="connsiteY7" fmla="*/ 11912 h 365596"/>
                  <a:gd name="connsiteX8" fmla="*/ 46822 w 296086"/>
                  <a:gd name="connsiteY8" fmla="*/ 64204 h 365596"/>
                  <a:gd name="connsiteX9" fmla="*/ 45012 w 296086"/>
                  <a:gd name="connsiteY9" fmla="*/ 172313 h 365596"/>
                  <a:gd name="connsiteX10" fmla="*/ 1197 w 296086"/>
                  <a:gd name="connsiteY10" fmla="*/ 328618 h 365596"/>
                  <a:gd name="connsiteX11" fmla="*/ 137119 w 296086"/>
                  <a:gd name="connsiteY11" fmla="*/ 283565 h 365596"/>
                  <a:gd name="connsiteX12" fmla="*/ 295996 w 296086"/>
                  <a:gd name="connsiteY12" fmla="*/ 362813 h 365596"/>
                  <a:gd name="connsiteX13" fmla="*/ 235227 w 296086"/>
                  <a:gd name="connsiteY13" fmla="*/ 171741 h 36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086" h="365596">
                    <a:moveTo>
                      <a:pt x="235227" y="171741"/>
                    </a:moveTo>
                    <a:cubicBezTo>
                      <a:pt x="242466" y="163836"/>
                      <a:pt x="250466" y="140976"/>
                      <a:pt x="246180" y="130117"/>
                    </a:cubicBezTo>
                    <a:cubicBezTo>
                      <a:pt x="227702" y="84207"/>
                      <a:pt x="227035" y="66300"/>
                      <a:pt x="235893" y="10578"/>
                    </a:cubicBezTo>
                    <a:cubicBezTo>
                      <a:pt x="236846" y="4673"/>
                      <a:pt x="213033" y="2006"/>
                      <a:pt x="202270" y="672"/>
                    </a:cubicBezTo>
                    <a:cubicBezTo>
                      <a:pt x="182458" y="-1804"/>
                      <a:pt x="187220" y="21437"/>
                      <a:pt x="165218" y="32200"/>
                    </a:cubicBezTo>
                    <a:cubicBezTo>
                      <a:pt x="141119" y="43916"/>
                      <a:pt x="104067" y="38582"/>
                      <a:pt x="84541" y="19437"/>
                    </a:cubicBezTo>
                    <a:cubicBezTo>
                      <a:pt x="73206" y="8388"/>
                      <a:pt x="79874" y="-7519"/>
                      <a:pt x="51965" y="4006"/>
                    </a:cubicBezTo>
                    <a:cubicBezTo>
                      <a:pt x="46155" y="6387"/>
                      <a:pt x="42059" y="7054"/>
                      <a:pt x="37297" y="11912"/>
                    </a:cubicBezTo>
                    <a:cubicBezTo>
                      <a:pt x="30629" y="18675"/>
                      <a:pt x="46346" y="60108"/>
                      <a:pt x="46822" y="64204"/>
                    </a:cubicBezTo>
                    <a:cubicBezTo>
                      <a:pt x="52251" y="107638"/>
                      <a:pt x="24057" y="143262"/>
                      <a:pt x="45012" y="172313"/>
                    </a:cubicBezTo>
                    <a:cubicBezTo>
                      <a:pt x="75968" y="215175"/>
                      <a:pt x="-11090" y="319950"/>
                      <a:pt x="1197" y="328618"/>
                    </a:cubicBezTo>
                    <a:cubicBezTo>
                      <a:pt x="31582" y="349859"/>
                      <a:pt x="77778" y="277088"/>
                      <a:pt x="137119" y="283565"/>
                    </a:cubicBezTo>
                    <a:cubicBezTo>
                      <a:pt x="199603" y="290423"/>
                      <a:pt x="269231" y="382625"/>
                      <a:pt x="295996" y="362813"/>
                    </a:cubicBezTo>
                    <a:cubicBezTo>
                      <a:pt x="299520" y="360146"/>
                      <a:pt x="199127" y="211461"/>
                      <a:pt x="235227" y="171741"/>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BCF9FA0A-2B32-4552-AEC3-006085B01C26}"/>
                  </a:ext>
                </a:extLst>
              </p:cNvPr>
              <p:cNvSpPr/>
              <p:nvPr/>
            </p:nvSpPr>
            <p:spPr>
              <a:xfrm>
                <a:off x="6149021" y="3114164"/>
                <a:ext cx="139678" cy="174345"/>
              </a:xfrm>
              <a:custGeom>
                <a:avLst/>
                <a:gdLst>
                  <a:gd name="connsiteX0" fmla="*/ 8034 w 139678"/>
                  <a:gd name="connsiteY0" fmla="*/ 28228 h 174345"/>
                  <a:gd name="connsiteX1" fmla="*/ 22703 w 139678"/>
                  <a:gd name="connsiteY1" fmla="*/ 132717 h 174345"/>
                  <a:gd name="connsiteX2" fmla="*/ 72614 w 139678"/>
                  <a:gd name="connsiteY2" fmla="*/ 174341 h 174345"/>
                  <a:gd name="connsiteX3" fmla="*/ 137193 w 139678"/>
                  <a:gd name="connsiteY3" fmla="*/ 35943 h 174345"/>
                  <a:gd name="connsiteX4" fmla="*/ 8034 w 139678"/>
                  <a:gd name="connsiteY4" fmla="*/ 28228 h 17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78" h="174345">
                    <a:moveTo>
                      <a:pt x="8034" y="28228"/>
                    </a:moveTo>
                    <a:cubicBezTo>
                      <a:pt x="-13111" y="61184"/>
                      <a:pt x="13082" y="108238"/>
                      <a:pt x="22703" y="132717"/>
                    </a:cubicBezTo>
                    <a:cubicBezTo>
                      <a:pt x="30799" y="153196"/>
                      <a:pt x="55659" y="174056"/>
                      <a:pt x="72614" y="174341"/>
                    </a:cubicBezTo>
                    <a:cubicBezTo>
                      <a:pt x="110047" y="175008"/>
                      <a:pt x="150147" y="87950"/>
                      <a:pt x="137193" y="35943"/>
                    </a:cubicBezTo>
                    <a:cubicBezTo>
                      <a:pt x="124239" y="-16063"/>
                      <a:pt x="29561" y="-5300"/>
                      <a:pt x="8034" y="28228"/>
                    </a:cubicBezTo>
                    <a:close/>
                  </a:path>
                </a:pathLst>
              </a:custGeom>
              <a:solidFill>
                <a:srgbClr val="FCD0C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5E9CEBC-AEA4-4CCB-8D9F-497F827571EC}"/>
                  </a:ext>
                </a:extLst>
              </p:cNvPr>
              <p:cNvSpPr/>
              <p:nvPr/>
            </p:nvSpPr>
            <p:spPr>
              <a:xfrm>
                <a:off x="6126920" y="3064084"/>
                <a:ext cx="189396" cy="143448"/>
              </a:xfrm>
              <a:custGeom>
                <a:avLst/>
                <a:gdLst>
                  <a:gd name="connsiteX0" fmla="*/ 23086 w 189396"/>
                  <a:gd name="connsiteY0" fmla="*/ 143268 h 143448"/>
                  <a:gd name="connsiteX1" fmla="*/ 44517 w 189396"/>
                  <a:gd name="connsiteY1" fmla="*/ 85928 h 143448"/>
                  <a:gd name="connsiteX2" fmla="*/ 72521 w 189396"/>
                  <a:gd name="connsiteY2" fmla="*/ 83356 h 143448"/>
                  <a:gd name="connsiteX3" fmla="*/ 138815 w 189396"/>
                  <a:gd name="connsiteY3" fmla="*/ 130886 h 143448"/>
                  <a:gd name="connsiteX4" fmla="*/ 177010 w 189396"/>
                  <a:gd name="connsiteY4" fmla="*/ 121551 h 143448"/>
                  <a:gd name="connsiteX5" fmla="*/ 181297 w 189396"/>
                  <a:gd name="connsiteY5" fmla="*/ 68021 h 143448"/>
                  <a:gd name="connsiteX6" fmla="*/ 158341 w 189396"/>
                  <a:gd name="connsiteY6" fmla="*/ 61258 h 143448"/>
                  <a:gd name="connsiteX7" fmla="*/ 150721 w 189396"/>
                  <a:gd name="connsiteY7" fmla="*/ 31540 h 143448"/>
                  <a:gd name="connsiteX8" fmla="*/ 116717 w 189396"/>
                  <a:gd name="connsiteY8" fmla="*/ 27254 h 143448"/>
                  <a:gd name="connsiteX9" fmla="*/ 97000 w 189396"/>
                  <a:gd name="connsiteY9" fmla="*/ 298 h 143448"/>
                  <a:gd name="connsiteX10" fmla="*/ 58996 w 189396"/>
                  <a:gd name="connsiteY10" fmla="*/ 11061 h 143448"/>
                  <a:gd name="connsiteX11" fmla="*/ 32707 w 189396"/>
                  <a:gd name="connsiteY11" fmla="*/ 11918 h 143448"/>
                  <a:gd name="connsiteX12" fmla="*/ 17371 w 189396"/>
                  <a:gd name="connsiteY12" fmla="*/ 31445 h 143448"/>
                  <a:gd name="connsiteX13" fmla="*/ 26325 w 189396"/>
                  <a:gd name="connsiteY13" fmla="*/ 57162 h 143448"/>
                  <a:gd name="connsiteX14" fmla="*/ 8037 w 189396"/>
                  <a:gd name="connsiteY14" fmla="*/ 66306 h 143448"/>
                  <a:gd name="connsiteX15" fmla="*/ 7180 w 189396"/>
                  <a:gd name="connsiteY15" fmla="*/ 113836 h 143448"/>
                  <a:gd name="connsiteX16" fmla="*/ 23086 w 189396"/>
                  <a:gd name="connsiteY16" fmla="*/ 143268 h 14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96" h="143448">
                    <a:moveTo>
                      <a:pt x="23086" y="143268"/>
                    </a:moveTo>
                    <a:cubicBezTo>
                      <a:pt x="33088" y="139553"/>
                      <a:pt x="29278" y="97643"/>
                      <a:pt x="44517" y="85928"/>
                    </a:cubicBezTo>
                    <a:cubicBezTo>
                      <a:pt x="53471" y="79070"/>
                      <a:pt x="66425" y="82022"/>
                      <a:pt x="72521" y="83356"/>
                    </a:cubicBezTo>
                    <a:cubicBezTo>
                      <a:pt x="106049" y="90976"/>
                      <a:pt x="108049" y="124504"/>
                      <a:pt x="138815" y="130886"/>
                    </a:cubicBezTo>
                    <a:cubicBezTo>
                      <a:pt x="151674" y="133553"/>
                      <a:pt x="167009" y="130981"/>
                      <a:pt x="177010" y="121551"/>
                    </a:cubicBezTo>
                    <a:cubicBezTo>
                      <a:pt x="192727" y="106692"/>
                      <a:pt x="192727" y="77069"/>
                      <a:pt x="181297" y="68021"/>
                    </a:cubicBezTo>
                    <a:cubicBezTo>
                      <a:pt x="173772" y="62020"/>
                      <a:pt x="172819" y="55924"/>
                      <a:pt x="158341" y="61258"/>
                    </a:cubicBezTo>
                    <a:cubicBezTo>
                      <a:pt x="146911" y="65449"/>
                      <a:pt x="158627" y="38874"/>
                      <a:pt x="150721" y="31540"/>
                    </a:cubicBezTo>
                    <a:cubicBezTo>
                      <a:pt x="142244" y="23634"/>
                      <a:pt x="130909" y="30111"/>
                      <a:pt x="116717" y="27254"/>
                    </a:cubicBezTo>
                    <a:cubicBezTo>
                      <a:pt x="104716" y="24872"/>
                      <a:pt x="116050" y="4298"/>
                      <a:pt x="97000" y="298"/>
                    </a:cubicBezTo>
                    <a:cubicBezTo>
                      <a:pt x="85666" y="-2083"/>
                      <a:pt x="84808" y="10585"/>
                      <a:pt x="58996" y="11061"/>
                    </a:cubicBezTo>
                    <a:cubicBezTo>
                      <a:pt x="46042" y="11347"/>
                      <a:pt x="41374" y="7727"/>
                      <a:pt x="32707" y="11918"/>
                    </a:cubicBezTo>
                    <a:cubicBezTo>
                      <a:pt x="26039" y="15062"/>
                      <a:pt x="17657" y="22491"/>
                      <a:pt x="17371" y="31445"/>
                    </a:cubicBezTo>
                    <a:cubicBezTo>
                      <a:pt x="16990" y="45161"/>
                      <a:pt x="28897" y="50780"/>
                      <a:pt x="26325" y="57162"/>
                    </a:cubicBezTo>
                    <a:cubicBezTo>
                      <a:pt x="24134" y="62591"/>
                      <a:pt x="17467" y="58781"/>
                      <a:pt x="8037" y="66306"/>
                    </a:cubicBezTo>
                    <a:cubicBezTo>
                      <a:pt x="-3012" y="75164"/>
                      <a:pt x="-2060" y="98501"/>
                      <a:pt x="7180" y="113836"/>
                    </a:cubicBezTo>
                    <a:cubicBezTo>
                      <a:pt x="12037" y="122027"/>
                      <a:pt x="16324" y="145745"/>
                      <a:pt x="23086" y="143268"/>
                    </a:cubicBezTo>
                    <a:close/>
                  </a:path>
                </a:pathLst>
              </a:custGeom>
              <a:solidFill>
                <a:srgbClr val="601F66"/>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1F23433-D1F2-4873-A388-BAE940E85CF8}"/>
                  </a:ext>
                </a:extLst>
              </p:cNvPr>
              <p:cNvSpPr/>
              <p:nvPr/>
            </p:nvSpPr>
            <p:spPr>
              <a:xfrm>
                <a:off x="6226753" y="4077749"/>
                <a:ext cx="82504" cy="169829"/>
              </a:xfrm>
              <a:custGeom>
                <a:avLst/>
                <a:gdLst>
                  <a:gd name="connsiteX0" fmla="*/ 406 w 82504"/>
                  <a:gd name="connsiteY0" fmla="*/ 32764 h 169829"/>
                  <a:gd name="connsiteX1" fmla="*/ 14884 w 82504"/>
                  <a:gd name="connsiteY1" fmla="*/ 87533 h 169829"/>
                  <a:gd name="connsiteX2" fmla="*/ 13169 w 82504"/>
                  <a:gd name="connsiteY2" fmla="*/ 127919 h 169829"/>
                  <a:gd name="connsiteX3" fmla="*/ 73748 w 82504"/>
                  <a:gd name="connsiteY3" fmla="*/ 169734 h 169829"/>
                  <a:gd name="connsiteX4" fmla="*/ 74320 w 82504"/>
                  <a:gd name="connsiteY4" fmla="*/ 94772 h 169829"/>
                  <a:gd name="connsiteX5" fmla="*/ 61175 w 82504"/>
                  <a:gd name="connsiteY5" fmla="*/ 5332 h 169829"/>
                  <a:gd name="connsiteX6" fmla="*/ 406 w 82504"/>
                  <a:gd name="connsiteY6" fmla="*/ 32764 h 16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04" h="169829">
                    <a:moveTo>
                      <a:pt x="406" y="32764"/>
                    </a:moveTo>
                    <a:cubicBezTo>
                      <a:pt x="-2642" y="49814"/>
                      <a:pt x="12407" y="61625"/>
                      <a:pt x="14884" y="87533"/>
                    </a:cubicBezTo>
                    <a:cubicBezTo>
                      <a:pt x="16789" y="107345"/>
                      <a:pt x="11550" y="106297"/>
                      <a:pt x="13169" y="127919"/>
                    </a:cubicBezTo>
                    <a:cubicBezTo>
                      <a:pt x="14503" y="145445"/>
                      <a:pt x="61080" y="168114"/>
                      <a:pt x="73748" y="169734"/>
                    </a:cubicBezTo>
                    <a:cubicBezTo>
                      <a:pt x="91655" y="172020"/>
                      <a:pt x="76987" y="133062"/>
                      <a:pt x="74320" y="94772"/>
                    </a:cubicBezTo>
                    <a:cubicBezTo>
                      <a:pt x="71748" y="57910"/>
                      <a:pt x="59842" y="32097"/>
                      <a:pt x="61175" y="5332"/>
                    </a:cubicBezTo>
                    <a:cubicBezTo>
                      <a:pt x="61937" y="-12003"/>
                      <a:pt x="3168" y="17143"/>
                      <a:pt x="406" y="32764"/>
                    </a:cubicBezTo>
                    <a:close/>
                  </a:path>
                </a:pathLst>
              </a:custGeom>
              <a:solidFill>
                <a:srgbClr val="373672"/>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63E9FF-9DE7-4834-B312-3377A7A97970}"/>
                  </a:ext>
                </a:extLst>
              </p:cNvPr>
              <p:cNvSpPr/>
              <p:nvPr/>
            </p:nvSpPr>
            <p:spPr>
              <a:xfrm>
                <a:off x="6236017" y="4077661"/>
                <a:ext cx="64007" cy="105575"/>
              </a:xfrm>
              <a:custGeom>
                <a:avLst/>
                <a:gdLst>
                  <a:gd name="connsiteX0" fmla="*/ 50864 w 64007"/>
                  <a:gd name="connsiteY0" fmla="*/ 5325 h 105575"/>
                  <a:gd name="connsiteX1" fmla="*/ 0 w 64007"/>
                  <a:gd name="connsiteY1" fmla="*/ 20279 h 105575"/>
                  <a:gd name="connsiteX2" fmla="*/ 10573 w 64007"/>
                  <a:gd name="connsiteY2" fmla="*/ 49997 h 105575"/>
                  <a:gd name="connsiteX3" fmla="*/ 30289 w 64007"/>
                  <a:gd name="connsiteY3" fmla="*/ 102575 h 105575"/>
                  <a:gd name="connsiteX4" fmla="*/ 54864 w 64007"/>
                  <a:gd name="connsiteY4" fmla="*/ 102575 h 105575"/>
                  <a:gd name="connsiteX5" fmla="*/ 64008 w 64007"/>
                  <a:gd name="connsiteY5" fmla="*/ 93812 h 105575"/>
                  <a:gd name="connsiteX6" fmla="*/ 50864 w 64007"/>
                  <a:gd name="connsiteY6" fmla="*/ 5325 h 10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07" h="105575">
                    <a:moveTo>
                      <a:pt x="50864" y="5325"/>
                    </a:moveTo>
                    <a:cubicBezTo>
                      <a:pt x="51435" y="-7915"/>
                      <a:pt x="17335" y="5992"/>
                      <a:pt x="0" y="20279"/>
                    </a:cubicBezTo>
                    <a:cubicBezTo>
                      <a:pt x="1238" y="25804"/>
                      <a:pt x="5048" y="32947"/>
                      <a:pt x="10573" y="49997"/>
                    </a:cubicBezTo>
                    <a:cubicBezTo>
                      <a:pt x="21431" y="83811"/>
                      <a:pt x="19050" y="96289"/>
                      <a:pt x="30289" y="102575"/>
                    </a:cubicBezTo>
                    <a:cubicBezTo>
                      <a:pt x="37528" y="106576"/>
                      <a:pt x="47625" y="106576"/>
                      <a:pt x="54864" y="102575"/>
                    </a:cubicBezTo>
                    <a:cubicBezTo>
                      <a:pt x="58388" y="100670"/>
                      <a:pt x="61436" y="97622"/>
                      <a:pt x="64008" y="93812"/>
                    </a:cubicBezTo>
                    <a:cubicBezTo>
                      <a:pt x="61246" y="57522"/>
                      <a:pt x="49625" y="31900"/>
                      <a:pt x="50864" y="5325"/>
                    </a:cubicBezTo>
                    <a:close/>
                  </a:path>
                </a:pathLst>
              </a:custGeom>
              <a:solidFill>
                <a:srgbClr val="FCD0C0"/>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661942-93F4-48B7-ACC3-41595375C827}"/>
                  </a:ext>
                </a:extLst>
              </p:cNvPr>
              <p:cNvSpPr/>
              <p:nvPr/>
            </p:nvSpPr>
            <p:spPr>
              <a:xfrm>
                <a:off x="6129998" y="3460102"/>
                <a:ext cx="247941" cy="198163"/>
              </a:xfrm>
              <a:custGeom>
                <a:avLst/>
                <a:gdLst>
                  <a:gd name="connsiteX0" fmla="*/ 187172 w 247941"/>
                  <a:gd name="connsiteY0" fmla="*/ 4425 h 198163"/>
                  <a:gd name="connsiteX1" fmla="*/ 187457 w 247941"/>
                  <a:gd name="connsiteY1" fmla="*/ 4044 h 198163"/>
                  <a:gd name="connsiteX2" fmla="*/ 164693 w 247941"/>
                  <a:gd name="connsiteY2" fmla="*/ 18141 h 198163"/>
                  <a:gd name="connsiteX3" fmla="*/ 91636 w 247941"/>
                  <a:gd name="connsiteY3" fmla="*/ 330 h 198163"/>
                  <a:gd name="connsiteX4" fmla="*/ 71252 w 247941"/>
                  <a:gd name="connsiteY4" fmla="*/ 10521 h 198163"/>
                  <a:gd name="connsiteX5" fmla="*/ 30866 w 247941"/>
                  <a:gd name="connsiteY5" fmla="*/ 21094 h 198163"/>
                  <a:gd name="connsiteX6" fmla="*/ 291 w 247941"/>
                  <a:gd name="connsiteY6" fmla="*/ 3663 h 198163"/>
                  <a:gd name="connsiteX7" fmla="*/ 15531 w 247941"/>
                  <a:gd name="connsiteY7" fmla="*/ 29095 h 198163"/>
                  <a:gd name="connsiteX8" fmla="*/ 101732 w 247941"/>
                  <a:gd name="connsiteY8" fmla="*/ 27000 h 198163"/>
                  <a:gd name="connsiteX9" fmla="*/ 157739 w 247941"/>
                  <a:gd name="connsiteY9" fmla="*/ 43097 h 198163"/>
                  <a:gd name="connsiteX10" fmla="*/ 137356 w 247941"/>
                  <a:gd name="connsiteY10" fmla="*/ 134823 h 198163"/>
                  <a:gd name="connsiteX11" fmla="*/ 238702 w 247941"/>
                  <a:gd name="connsiteY11" fmla="*/ 198164 h 198163"/>
                  <a:gd name="connsiteX12" fmla="*/ 244512 w 247941"/>
                  <a:gd name="connsiteY12" fmla="*/ 197211 h 198163"/>
                  <a:gd name="connsiteX13" fmla="*/ 247846 w 247941"/>
                  <a:gd name="connsiteY13" fmla="*/ 195497 h 198163"/>
                  <a:gd name="connsiteX14" fmla="*/ 187172 w 247941"/>
                  <a:gd name="connsiteY14" fmla="*/ 4425 h 19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941" h="198163">
                    <a:moveTo>
                      <a:pt x="187172" y="4425"/>
                    </a:moveTo>
                    <a:cubicBezTo>
                      <a:pt x="187267" y="4330"/>
                      <a:pt x="187362" y="4140"/>
                      <a:pt x="187457" y="4044"/>
                    </a:cubicBezTo>
                    <a:cubicBezTo>
                      <a:pt x="181457" y="11093"/>
                      <a:pt x="172503" y="16427"/>
                      <a:pt x="164693" y="18141"/>
                    </a:cubicBezTo>
                    <a:cubicBezTo>
                      <a:pt x="142595" y="22809"/>
                      <a:pt x="120211" y="-3195"/>
                      <a:pt x="91636" y="330"/>
                    </a:cubicBezTo>
                    <a:cubicBezTo>
                      <a:pt x="88302" y="711"/>
                      <a:pt x="85921" y="4235"/>
                      <a:pt x="71252" y="10521"/>
                    </a:cubicBezTo>
                    <a:cubicBezTo>
                      <a:pt x="47916" y="20523"/>
                      <a:pt x="37915" y="22237"/>
                      <a:pt x="30866" y="21094"/>
                    </a:cubicBezTo>
                    <a:cubicBezTo>
                      <a:pt x="14864" y="18522"/>
                      <a:pt x="2482" y="1663"/>
                      <a:pt x="291" y="3663"/>
                    </a:cubicBezTo>
                    <a:cubicBezTo>
                      <a:pt x="-1614" y="5473"/>
                      <a:pt x="6101" y="21951"/>
                      <a:pt x="15531" y="29095"/>
                    </a:cubicBezTo>
                    <a:cubicBezTo>
                      <a:pt x="34486" y="43573"/>
                      <a:pt x="57346" y="25380"/>
                      <a:pt x="101732" y="27000"/>
                    </a:cubicBezTo>
                    <a:cubicBezTo>
                      <a:pt x="124116" y="27857"/>
                      <a:pt x="148119" y="28714"/>
                      <a:pt x="157739" y="43097"/>
                    </a:cubicBezTo>
                    <a:cubicBezTo>
                      <a:pt x="173456" y="66528"/>
                      <a:pt x="134784" y="100247"/>
                      <a:pt x="137356" y="134823"/>
                    </a:cubicBezTo>
                    <a:cubicBezTo>
                      <a:pt x="178028" y="159111"/>
                      <a:pt x="216318" y="197973"/>
                      <a:pt x="238702" y="198164"/>
                    </a:cubicBezTo>
                    <a:cubicBezTo>
                      <a:pt x="240702" y="197973"/>
                      <a:pt x="242607" y="197592"/>
                      <a:pt x="244512" y="197211"/>
                    </a:cubicBezTo>
                    <a:cubicBezTo>
                      <a:pt x="245655" y="196735"/>
                      <a:pt x="246798" y="196259"/>
                      <a:pt x="247846" y="195497"/>
                    </a:cubicBezTo>
                    <a:cubicBezTo>
                      <a:pt x="251465" y="192830"/>
                      <a:pt x="151072" y="44145"/>
                      <a:pt x="187172" y="4425"/>
                    </a:cubicBezTo>
                    <a:close/>
                  </a:path>
                </a:pathLst>
              </a:custGeom>
              <a:solidFill>
                <a:schemeClr val="accent1"/>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6CABC68-ED9B-4B8C-AEA1-A0DA3FA67107}"/>
                  </a:ext>
                </a:extLst>
              </p:cNvPr>
              <p:cNvSpPr/>
              <p:nvPr/>
            </p:nvSpPr>
            <p:spPr>
              <a:xfrm>
                <a:off x="6076606" y="3580894"/>
                <a:ext cx="223786" cy="537530"/>
              </a:xfrm>
              <a:custGeom>
                <a:avLst/>
                <a:gdLst>
                  <a:gd name="connsiteX0" fmla="*/ 15488 w 223786"/>
                  <a:gd name="connsiteY0" fmla="*/ 11173 h 537530"/>
                  <a:gd name="connsiteX1" fmla="*/ 2725 w 223786"/>
                  <a:gd name="connsiteY1" fmla="*/ 85087 h 537530"/>
                  <a:gd name="connsiteX2" fmla="*/ 135884 w 223786"/>
                  <a:gd name="connsiteY2" fmla="*/ 222056 h 537530"/>
                  <a:gd name="connsiteX3" fmla="*/ 147219 w 223786"/>
                  <a:gd name="connsiteY3" fmla="*/ 527809 h 537530"/>
                  <a:gd name="connsiteX4" fmla="*/ 215418 w 223786"/>
                  <a:gd name="connsiteY4" fmla="*/ 523999 h 537530"/>
                  <a:gd name="connsiteX5" fmla="*/ 223705 w 223786"/>
                  <a:gd name="connsiteY5" fmla="*/ 206150 h 537530"/>
                  <a:gd name="connsiteX6" fmla="*/ 163221 w 223786"/>
                  <a:gd name="connsiteY6" fmla="*/ 55845 h 537530"/>
                  <a:gd name="connsiteX7" fmla="*/ 15488 w 223786"/>
                  <a:gd name="connsiteY7" fmla="*/ 11173 h 53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6" h="537530">
                    <a:moveTo>
                      <a:pt x="15488" y="11173"/>
                    </a:moveTo>
                    <a:cubicBezTo>
                      <a:pt x="-5943" y="30032"/>
                      <a:pt x="343" y="69656"/>
                      <a:pt x="2725" y="85087"/>
                    </a:cubicBezTo>
                    <a:cubicBezTo>
                      <a:pt x="15679" y="166907"/>
                      <a:pt x="87021" y="138808"/>
                      <a:pt x="135884" y="222056"/>
                    </a:cubicBezTo>
                    <a:cubicBezTo>
                      <a:pt x="146743" y="240535"/>
                      <a:pt x="137599" y="449418"/>
                      <a:pt x="147219" y="527809"/>
                    </a:cubicBezTo>
                    <a:cubicBezTo>
                      <a:pt x="148933" y="542096"/>
                      <a:pt x="214465" y="540477"/>
                      <a:pt x="215418" y="523999"/>
                    </a:cubicBezTo>
                    <a:cubicBezTo>
                      <a:pt x="218561" y="471802"/>
                      <a:pt x="220561" y="332261"/>
                      <a:pt x="223705" y="206150"/>
                    </a:cubicBezTo>
                    <a:cubicBezTo>
                      <a:pt x="225705" y="125759"/>
                      <a:pt x="190748" y="87754"/>
                      <a:pt x="163221" y="55845"/>
                    </a:cubicBezTo>
                    <a:cubicBezTo>
                      <a:pt x="123311" y="9458"/>
                      <a:pt x="46349" y="-16069"/>
                      <a:pt x="15488" y="11173"/>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107B793-A623-4020-8388-2707DAD0EC4A}"/>
                  </a:ext>
                </a:extLst>
              </p:cNvPr>
              <p:cNvSpPr/>
              <p:nvPr/>
            </p:nvSpPr>
            <p:spPr>
              <a:xfrm>
                <a:off x="5940970" y="3952017"/>
                <a:ext cx="172077" cy="110798"/>
              </a:xfrm>
              <a:custGeom>
                <a:avLst/>
                <a:gdLst>
                  <a:gd name="connsiteX0" fmla="*/ 161697 w 172077"/>
                  <a:gd name="connsiteY0" fmla="*/ 15430 h 110798"/>
                  <a:gd name="connsiteX1" fmla="*/ 170555 w 172077"/>
                  <a:gd name="connsiteY1" fmla="*/ 53912 h 110798"/>
                  <a:gd name="connsiteX2" fmla="*/ 104356 w 172077"/>
                  <a:gd name="connsiteY2" fmla="*/ 81153 h 110798"/>
                  <a:gd name="connsiteX3" fmla="*/ 47016 w 172077"/>
                  <a:gd name="connsiteY3" fmla="*/ 110585 h 110798"/>
                  <a:gd name="connsiteX4" fmla="*/ 629 w 172077"/>
                  <a:gd name="connsiteY4" fmla="*/ 82487 h 110798"/>
                  <a:gd name="connsiteX5" fmla="*/ 60065 w 172077"/>
                  <a:gd name="connsiteY5" fmla="*/ 62293 h 110798"/>
                  <a:gd name="connsiteX6" fmla="*/ 132074 w 172077"/>
                  <a:gd name="connsiteY6" fmla="*/ 0 h 110798"/>
                  <a:gd name="connsiteX7" fmla="*/ 161697 w 172077"/>
                  <a:gd name="connsiteY7" fmla="*/ 15430 h 1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77" h="110798">
                    <a:moveTo>
                      <a:pt x="161697" y="15430"/>
                    </a:moveTo>
                    <a:cubicBezTo>
                      <a:pt x="169793" y="25051"/>
                      <a:pt x="174746" y="40958"/>
                      <a:pt x="170555" y="53912"/>
                    </a:cubicBezTo>
                    <a:cubicBezTo>
                      <a:pt x="165221" y="70104"/>
                      <a:pt x="154172" y="56388"/>
                      <a:pt x="104356" y="81153"/>
                    </a:cubicBezTo>
                    <a:cubicBezTo>
                      <a:pt x="71019" y="97726"/>
                      <a:pt x="67209" y="112776"/>
                      <a:pt x="47016" y="110585"/>
                    </a:cubicBezTo>
                    <a:cubicBezTo>
                      <a:pt x="27299" y="108490"/>
                      <a:pt x="6439" y="89535"/>
                      <a:pt x="629" y="82487"/>
                    </a:cubicBezTo>
                    <a:cubicBezTo>
                      <a:pt x="-5086" y="75533"/>
                      <a:pt x="29204" y="78867"/>
                      <a:pt x="60065" y="62293"/>
                    </a:cubicBezTo>
                    <a:cubicBezTo>
                      <a:pt x="101785" y="39910"/>
                      <a:pt x="104261" y="95"/>
                      <a:pt x="132074" y="0"/>
                    </a:cubicBezTo>
                    <a:cubicBezTo>
                      <a:pt x="148362" y="0"/>
                      <a:pt x="160268" y="13811"/>
                      <a:pt x="161697" y="15430"/>
                    </a:cubicBezTo>
                    <a:close/>
                  </a:path>
                </a:pathLst>
              </a:custGeom>
              <a:solidFill>
                <a:srgbClr val="373672"/>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BEDF0EE-C4CD-44B0-8062-7A868550F710}"/>
                  </a:ext>
                </a:extLst>
              </p:cNvPr>
              <p:cNvSpPr/>
              <p:nvPr/>
            </p:nvSpPr>
            <p:spPr>
              <a:xfrm>
                <a:off x="6089971" y="4004946"/>
                <a:ext cx="19630" cy="45505"/>
              </a:xfrm>
              <a:custGeom>
                <a:avLst/>
                <a:gdLst>
                  <a:gd name="connsiteX0" fmla="*/ 5076 w 19630"/>
                  <a:gd name="connsiteY0" fmla="*/ 2601 h 45505"/>
                  <a:gd name="connsiteX1" fmla="*/ 28 w 19630"/>
                  <a:gd name="connsiteY1" fmla="*/ 43368 h 45505"/>
                  <a:gd name="connsiteX2" fmla="*/ 19554 w 19630"/>
                  <a:gd name="connsiteY2" fmla="*/ 4887 h 45505"/>
                  <a:gd name="connsiteX3" fmla="*/ 5076 w 19630"/>
                  <a:gd name="connsiteY3" fmla="*/ 2601 h 45505"/>
                </a:gdLst>
                <a:ahLst/>
                <a:cxnLst>
                  <a:cxn ang="0">
                    <a:pos x="connsiteX0" y="connsiteY0"/>
                  </a:cxn>
                  <a:cxn ang="0">
                    <a:pos x="connsiteX1" y="connsiteY1"/>
                  </a:cxn>
                  <a:cxn ang="0">
                    <a:pos x="connsiteX2" y="connsiteY2"/>
                  </a:cxn>
                  <a:cxn ang="0">
                    <a:pos x="connsiteX3" y="connsiteY3"/>
                  </a:cxn>
                </a:cxnLst>
                <a:rect l="l" t="t" r="r" b="b"/>
                <a:pathLst>
                  <a:path w="19630" h="45505">
                    <a:moveTo>
                      <a:pt x="5076" y="2601"/>
                    </a:moveTo>
                    <a:cubicBezTo>
                      <a:pt x="-925" y="23842"/>
                      <a:pt x="885" y="33176"/>
                      <a:pt x="28" y="43368"/>
                    </a:cubicBezTo>
                    <a:cubicBezTo>
                      <a:pt x="-734" y="53560"/>
                      <a:pt x="14315" y="25080"/>
                      <a:pt x="19554" y="4887"/>
                    </a:cubicBezTo>
                    <a:cubicBezTo>
                      <a:pt x="20792" y="220"/>
                      <a:pt x="6505" y="-2161"/>
                      <a:pt x="5076" y="2601"/>
                    </a:cubicBezTo>
                    <a:close/>
                  </a:path>
                </a:pathLst>
              </a:custGeom>
              <a:solidFill>
                <a:srgbClr val="2E2C4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C64F5DA-2DDE-4248-B1D6-3F0DFFA03D29}"/>
                  </a:ext>
                </a:extLst>
              </p:cNvPr>
              <p:cNvSpPr/>
              <p:nvPr/>
            </p:nvSpPr>
            <p:spPr>
              <a:xfrm>
                <a:off x="6024371" y="3952017"/>
                <a:ext cx="72009" cy="55551"/>
              </a:xfrm>
              <a:custGeom>
                <a:avLst/>
                <a:gdLst>
                  <a:gd name="connsiteX0" fmla="*/ 25718 w 72009"/>
                  <a:gd name="connsiteY0" fmla="*/ 55435 h 55551"/>
                  <a:gd name="connsiteX1" fmla="*/ 67151 w 72009"/>
                  <a:gd name="connsiteY1" fmla="*/ 37624 h 55551"/>
                  <a:gd name="connsiteX2" fmla="*/ 72009 w 72009"/>
                  <a:gd name="connsiteY2" fmla="*/ 14478 h 55551"/>
                  <a:gd name="connsiteX3" fmla="*/ 48673 w 72009"/>
                  <a:gd name="connsiteY3" fmla="*/ 0 h 55551"/>
                  <a:gd name="connsiteX4" fmla="*/ 0 w 72009"/>
                  <a:gd name="connsiteY4" fmla="*/ 44672 h 55551"/>
                  <a:gd name="connsiteX5" fmla="*/ 25718 w 72009"/>
                  <a:gd name="connsiteY5" fmla="*/ 55435 h 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09" h="55551">
                    <a:moveTo>
                      <a:pt x="25718" y="55435"/>
                    </a:moveTo>
                    <a:cubicBezTo>
                      <a:pt x="37624" y="56579"/>
                      <a:pt x="58865" y="49149"/>
                      <a:pt x="67151" y="37624"/>
                    </a:cubicBezTo>
                    <a:cubicBezTo>
                      <a:pt x="71723" y="31242"/>
                      <a:pt x="71914" y="22860"/>
                      <a:pt x="72009" y="14478"/>
                    </a:cubicBezTo>
                    <a:cubicBezTo>
                      <a:pt x="72009" y="12383"/>
                      <a:pt x="64960" y="0"/>
                      <a:pt x="48673" y="0"/>
                    </a:cubicBezTo>
                    <a:cubicBezTo>
                      <a:pt x="27337" y="95"/>
                      <a:pt x="20860" y="23622"/>
                      <a:pt x="0" y="44672"/>
                    </a:cubicBezTo>
                    <a:cubicBezTo>
                      <a:pt x="6001" y="52388"/>
                      <a:pt x="19526" y="54864"/>
                      <a:pt x="25718" y="55435"/>
                    </a:cubicBezTo>
                    <a:close/>
                  </a:path>
                </a:pathLst>
              </a:custGeom>
              <a:solidFill>
                <a:srgbClr val="FCD0C0"/>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9D0374A-7D41-43E1-B971-48E36D8EEB62}"/>
                  </a:ext>
                </a:extLst>
              </p:cNvPr>
              <p:cNvSpPr/>
              <p:nvPr/>
            </p:nvSpPr>
            <p:spPr>
              <a:xfrm>
                <a:off x="5941062" y="4001356"/>
                <a:ext cx="171510" cy="61555"/>
              </a:xfrm>
              <a:custGeom>
                <a:avLst/>
                <a:gdLst>
                  <a:gd name="connsiteX0" fmla="*/ 105217 w 171510"/>
                  <a:gd name="connsiteY0" fmla="*/ 21050 h 61555"/>
                  <a:gd name="connsiteX1" fmla="*/ 42542 w 171510"/>
                  <a:gd name="connsiteY1" fmla="*/ 51721 h 61555"/>
                  <a:gd name="connsiteX2" fmla="*/ 156 w 171510"/>
                  <a:gd name="connsiteY2" fmla="*/ 31242 h 61555"/>
                  <a:gd name="connsiteX3" fmla="*/ 537 w 171510"/>
                  <a:gd name="connsiteY3" fmla="*/ 33242 h 61555"/>
                  <a:gd name="connsiteX4" fmla="*/ 46924 w 171510"/>
                  <a:gd name="connsiteY4" fmla="*/ 61341 h 61555"/>
                  <a:gd name="connsiteX5" fmla="*/ 104264 w 171510"/>
                  <a:gd name="connsiteY5" fmla="*/ 31909 h 61555"/>
                  <a:gd name="connsiteX6" fmla="*/ 170463 w 171510"/>
                  <a:gd name="connsiteY6" fmla="*/ 4667 h 61555"/>
                  <a:gd name="connsiteX7" fmla="*/ 171511 w 171510"/>
                  <a:gd name="connsiteY7" fmla="*/ 0 h 61555"/>
                  <a:gd name="connsiteX8" fmla="*/ 105217 w 171510"/>
                  <a:gd name="connsiteY8" fmla="*/ 21050 h 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10" h="61555">
                    <a:moveTo>
                      <a:pt x="105217" y="21050"/>
                    </a:moveTo>
                    <a:cubicBezTo>
                      <a:pt x="68831" y="38386"/>
                      <a:pt x="64355" y="53531"/>
                      <a:pt x="42542" y="51721"/>
                    </a:cubicBezTo>
                    <a:cubicBezTo>
                      <a:pt x="26445" y="50387"/>
                      <a:pt x="9967" y="39529"/>
                      <a:pt x="156" y="31242"/>
                    </a:cubicBezTo>
                    <a:cubicBezTo>
                      <a:pt x="-130" y="31813"/>
                      <a:pt x="-34" y="32385"/>
                      <a:pt x="537" y="33242"/>
                    </a:cubicBezTo>
                    <a:cubicBezTo>
                      <a:pt x="6347" y="40386"/>
                      <a:pt x="27112" y="59246"/>
                      <a:pt x="46924" y="61341"/>
                    </a:cubicBezTo>
                    <a:cubicBezTo>
                      <a:pt x="67117" y="63532"/>
                      <a:pt x="71022" y="48578"/>
                      <a:pt x="104264" y="31909"/>
                    </a:cubicBezTo>
                    <a:cubicBezTo>
                      <a:pt x="154080" y="7144"/>
                      <a:pt x="165129" y="20860"/>
                      <a:pt x="170463" y="4667"/>
                    </a:cubicBezTo>
                    <a:cubicBezTo>
                      <a:pt x="170939" y="3143"/>
                      <a:pt x="171320" y="1619"/>
                      <a:pt x="171511" y="0"/>
                    </a:cubicBezTo>
                    <a:cubicBezTo>
                      <a:pt x="163129" y="4477"/>
                      <a:pt x="146365" y="1429"/>
                      <a:pt x="105217" y="21050"/>
                    </a:cubicBezTo>
                    <a:close/>
                  </a:path>
                </a:pathLst>
              </a:custGeom>
              <a:solidFill>
                <a:srgbClr val="2E2C45"/>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52A3D3E-7344-42DC-ACD7-1CF0B90B769A}"/>
                  </a:ext>
                </a:extLst>
              </p:cNvPr>
              <p:cNvSpPr/>
              <p:nvPr/>
            </p:nvSpPr>
            <p:spPr>
              <a:xfrm>
                <a:off x="6076233" y="3591972"/>
                <a:ext cx="208456" cy="525686"/>
              </a:xfrm>
              <a:custGeom>
                <a:avLst/>
                <a:gdLst>
                  <a:gd name="connsiteX0" fmla="*/ 208457 w 208456"/>
                  <a:gd name="connsiteY0" fmla="*/ 520255 h 525686"/>
                  <a:gd name="connsiteX1" fmla="*/ 171214 w 208456"/>
                  <a:gd name="connsiteY1" fmla="*/ 489871 h 525686"/>
                  <a:gd name="connsiteX2" fmla="*/ 164166 w 208456"/>
                  <a:gd name="connsiteY2" fmla="*/ 336328 h 525686"/>
                  <a:gd name="connsiteX3" fmla="*/ 166071 w 208456"/>
                  <a:gd name="connsiteY3" fmla="*/ 175831 h 525686"/>
                  <a:gd name="connsiteX4" fmla="*/ 77393 w 208456"/>
                  <a:gd name="connsiteY4" fmla="*/ 123158 h 525686"/>
                  <a:gd name="connsiteX5" fmla="*/ 15862 w 208456"/>
                  <a:gd name="connsiteY5" fmla="*/ 0 h 525686"/>
                  <a:gd name="connsiteX6" fmla="*/ 3098 w 208456"/>
                  <a:gd name="connsiteY6" fmla="*/ 73247 h 525686"/>
                  <a:gd name="connsiteX7" fmla="*/ 136258 w 208456"/>
                  <a:gd name="connsiteY7" fmla="*/ 210217 h 525686"/>
                  <a:gd name="connsiteX8" fmla="*/ 147592 w 208456"/>
                  <a:gd name="connsiteY8" fmla="*/ 515969 h 525686"/>
                  <a:gd name="connsiteX9" fmla="*/ 208457 w 208456"/>
                  <a:gd name="connsiteY9" fmla="*/ 520255 h 52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456" h="525686">
                    <a:moveTo>
                      <a:pt x="208457" y="520255"/>
                    </a:moveTo>
                    <a:cubicBezTo>
                      <a:pt x="196741" y="513779"/>
                      <a:pt x="182359" y="504825"/>
                      <a:pt x="171214" y="489871"/>
                    </a:cubicBezTo>
                    <a:cubicBezTo>
                      <a:pt x="154260" y="467106"/>
                      <a:pt x="153212" y="441579"/>
                      <a:pt x="164166" y="336328"/>
                    </a:cubicBezTo>
                    <a:cubicBezTo>
                      <a:pt x="176072" y="222123"/>
                      <a:pt x="182549" y="201454"/>
                      <a:pt x="166071" y="175831"/>
                    </a:cubicBezTo>
                    <a:cubicBezTo>
                      <a:pt x="145783" y="144209"/>
                      <a:pt x="126733" y="150781"/>
                      <a:pt x="77393" y="123158"/>
                    </a:cubicBezTo>
                    <a:cubicBezTo>
                      <a:pt x="28339" y="95726"/>
                      <a:pt x="10908" y="48196"/>
                      <a:pt x="15862" y="0"/>
                    </a:cubicBezTo>
                    <a:cubicBezTo>
                      <a:pt x="-7094" y="23527"/>
                      <a:pt x="1002" y="60103"/>
                      <a:pt x="3098" y="73247"/>
                    </a:cubicBezTo>
                    <a:cubicBezTo>
                      <a:pt x="16052" y="155067"/>
                      <a:pt x="87490" y="126968"/>
                      <a:pt x="136258" y="210217"/>
                    </a:cubicBezTo>
                    <a:cubicBezTo>
                      <a:pt x="147116" y="228695"/>
                      <a:pt x="137972" y="437579"/>
                      <a:pt x="147592" y="515969"/>
                    </a:cubicBezTo>
                    <a:cubicBezTo>
                      <a:pt x="149021" y="527399"/>
                      <a:pt x="191217" y="528638"/>
                      <a:pt x="208457" y="520255"/>
                    </a:cubicBezTo>
                    <a:close/>
                  </a:path>
                </a:pathLst>
              </a:custGeom>
              <a:solidFill>
                <a:srgbClr val="2A2C58">
                  <a:alpha val="14000"/>
                </a:srgbClr>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A29A957-A39A-4357-AE28-E6A009C80DAB}"/>
                  </a:ext>
                </a:extLst>
              </p:cNvPr>
              <p:cNvSpPr/>
              <p:nvPr/>
            </p:nvSpPr>
            <p:spPr>
              <a:xfrm>
                <a:off x="6057661" y="3562207"/>
                <a:ext cx="324121" cy="412692"/>
              </a:xfrm>
              <a:custGeom>
                <a:avLst/>
                <a:gdLst>
                  <a:gd name="connsiteX0" fmla="*/ 287893 w 324121"/>
                  <a:gd name="connsiteY0" fmla="*/ 46338 h 412692"/>
                  <a:gd name="connsiteX1" fmla="*/ 322374 w 324121"/>
                  <a:gd name="connsiteY1" fmla="*/ 140636 h 412692"/>
                  <a:gd name="connsiteX2" fmla="*/ 265890 w 324121"/>
                  <a:gd name="connsiteY2" fmla="*/ 195786 h 412692"/>
                  <a:gd name="connsiteX3" fmla="*/ 180927 w 324121"/>
                  <a:gd name="connsiteY3" fmla="*/ 123586 h 412692"/>
                  <a:gd name="connsiteX4" fmla="*/ 152924 w 324121"/>
                  <a:gd name="connsiteY4" fmla="*/ 193214 h 412692"/>
                  <a:gd name="connsiteX5" fmla="*/ 49292 w 324121"/>
                  <a:gd name="connsiteY5" fmla="*/ 408098 h 412692"/>
                  <a:gd name="connsiteX6" fmla="*/ 48 w 324121"/>
                  <a:gd name="connsiteY6" fmla="*/ 391143 h 412692"/>
                  <a:gd name="connsiteX7" fmla="*/ 100727 w 324121"/>
                  <a:gd name="connsiteY7" fmla="*/ 34908 h 412692"/>
                  <a:gd name="connsiteX8" fmla="*/ 287893 w 324121"/>
                  <a:gd name="connsiteY8" fmla="*/ 46338 h 41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21" h="412692">
                    <a:moveTo>
                      <a:pt x="287893" y="46338"/>
                    </a:moveTo>
                    <a:cubicBezTo>
                      <a:pt x="315992" y="72246"/>
                      <a:pt x="329136" y="98726"/>
                      <a:pt x="322374" y="140636"/>
                    </a:cubicBezTo>
                    <a:cubicBezTo>
                      <a:pt x="318468" y="164448"/>
                      <a:pt x="291703" y="195119"/>
                      <a:pt x="265890" y="195786"/>
                    </a:cubicBezTo>
                    <a:cubicBezTo>
                      <a:pt x="226933" y="196929"/>
                      <a:pt x="194548" y="176259"/>
                      <a:pt x="180927" y="123586"/>
                    </a:cubicBezTo>
                    <a:cubicBezTo>
                      <a:pt x="177022" y="108251"/>
                      <a:pt x="168259" y="159876"/>
                      <a:pt x="152924" y="193214"/>
                    </a:cubicBezTo>
                    <a:cubicBezTo>
                      <a:pt x="128921" y="245125"/>
                      <a:pt x="86439" y="320182"/>
                      <a:pt x="49292" y="408098"/>
                    </a:cubicBezTo>
                    <a:cubicBezTo>
                      <a:pt x="43386" y="422195"/>
                      <a:pt x="-1667" y="400192"/>
                      <a:pt x="48" y="391143"/>
                    </a:cubicBezTo>
                    <a:cubicBezTo>
                      <a:pt x="29766" y="236553"/>
                      <a:pt x="51483" y="161496"/>
                      <a:pt x="100727" y="34908"/>
                    </a:cubicBezTo>
                    <a:cubicBezTo>
                      <a:pt x="124254" y="-25290"/>
                      <a:pt x="239411" y="1571"/>
                      <a:pt x="287893" y="46338"/>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A93FEE6-03CE-4E97-ADF3-48D41946030C}"/>
                  </a:ext>
                </a:extLst>
              </p:cNvPr>
              <p:cNvSpPr/>
              <p:nvPr/>
            </p:nvSpPr>
            <p:spPr>
              <a:xfrm>
                <a:off x="6130956" y="3460051"/>
                <a:ext cx="208311" cy="132016"/>
              </a:xfrm>
              <a:custGeom>
                <a:avLst/>
                <a:gdLst>
                  <a:gd name="connsiteX0" fmla="*/ 147447 w 208311"/>
                  <a:gd name="connsiteY0" fmla="*/ 132017 h 132016"/>
                  <a:gd name="connsiteX1" fmla="*/ 0 w 208311"/>
                  <a:gd name="connsiteY1" fmla="*/ 132017 h 132016"/>
                  <a:gd name="connsiteX2" fmla="*/ 60770 w 208311"/>
                  <a:gd name="connsiteY2" fmla="*/ 0 h 132016"/>
                  <a:gd name="connsiteX3" fmla="*/ 208312 w 208311"/>
                  <a:gd name="connsiteY3" fmla="*/ 0 h 132016"/>
                </a:gdLst>
                <a:ahLst/>
                <a:cxnLst>
                  <a:cxn ang="0">
                    <a:pos x="connsiteX0" y="connsiteY0"/>
                  </a:cxn>
                  <a:cxn ang="0">
                    <a:pos x="connsiteX1" y="connsiteY1"/>
                  </a:cxn>
                  <a:cxn ang="0">
                    <a:pos x="connsiteX2" y="connsiteY2"/>
                  </a:cxn>
                  <a:cxn ang="0">
                    <a:pos x="connsiteX3" y="connsiteY3"/>
                  </a:cxn>
                </a:cxnLst>
                <a:rect l="l" t="t" r="r" b="b"/>
                <a:pathLst>
                  <a:path w="208311" h="132016">
                    <a:moveTo>
                      <a:pt x="147447" y="132017"/>
                    </a:moveTo>
                    <a:lnTo>
                      <a:pt x="0" y="132017"/>
                    </a:lnTo>
                    <a:lnTo>
                      <a:pt x="60770" y="0"/>
                    </a:lnTo>
                    <a:lnTo>
                      <a:pt x="208312" y="0"/>
                    </a:lnTo>
                    <a:close/>
                  </a:path>
                </a:pathLst>
              </a:custGeom>
              <a:solidFill>
                <a:srgbClr val="F4B4A0"/>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47C5F3B-5BAF-433C-A001-74D9C1522802}"/>
                  </a:ext>
                </a:extLst>
              </p:cNvPr>
              <p:cNvSpPr/>
              <p:nvPr/>
            </p:nvSpPr>
            <p:spPr>
              <a:xfrm>
                <a:off x="6056804" y="3559178"/>
                <a:ext cx="324114" cy="412768"/>
              </a:xfrm>
              <a:custGeom>
                <a:avLst/>
                <a:gdLst>
                  <a:gd name="connsiteX0" fmla="*/ 287893 w 324114"/>
                  <a:gd name="connsiteY0" fmla="*/ 46319 h 412768"/>
                  <a:gd name="connsiteX1" fmla="*/ 322374 w 324114"/>
                  <a:gd name="connsiteY1" fmla="*/ 140617 h 412768"/>
                  <a:gd name="connsiteX2" fmla="*/ 265890 w 324114"/>
                  <a:gd name="connsiteY2" fmla="*/ 195862 h 412768"/>
                  <a:gd name="connsiteX3" fmla="*/ 180927 w 324114"/>
                  <a:gd name="connsiteY3" fmla="*/ 123662 h 412768"/>
                  <a:gd name="connsiteX4" fmla="*/ 152924 w 324114"/>
                  <a:gd name="connsiteY4" fmla="*/ 193290 h 412768"/>
                  <a:gd name="connsiteX5" fmla="*/ 49292 w 324114"/>
                  <a:gd name="connsiteY5" fmla="*/ 408174 h 412768"/>
                  <a:gd name="connsiteX6" fmla="*/ 48 w 324114"/>
                  <a:gd name="connsiteY6" fmla="*/ 391219 h 412768"/>
                  <a:gd name="connsiteX7" fmla="*/ 100727 w 324114"/>
                  <a:gd name="connsiteY7" fmla="*/ 34984 h 412768"/>
                  <a:gd name="connsiteX8" fmla="*/ 287893 w 324114"/>
                  <a:gd name="connsiteY8" fmla="*/ 46319 h 41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14" h="412768">
                    <a:moveTo>
                      <a:pt x="287893" y="46319"/>
                    </a:moveTo>
                    <a:cubicBezTo>
                      <a:pt x="315897" y="72227"/>
                      <a:pt x="329136" y="98802"/>
                      <a:pt x="322374" y="140617"/>
                    </a:cubicBezTo>
                    <a:cubicBezTo>
                      <a:pt x="318468" y="164429"/>
                      <a:pt x="291703" y="195100"/>
                      <a:pt x="265890" y="195862"/>
                    </a:cubicBezTo>
                    <a:cubicBezTo>
                      <a:pt x="226933" y="197005"/>
                      <a:pt x="194548" y="176335"/>
                      <a:pt x="180927" y="123662"/>
                    </a:cubicBezTo>
                    <a:cubicBezTo>
                      <a:pt x="177022" y="108422"/>
                      <a:pt x="168259" y="159952"/>
                      <a:pt x="152924" y="193290"/>
                    </a:cubicBezTo>
                    <a:cubicBezTo>
                      <a:pt x="128921" y="245201"/>
                      <a:pt x="86439" y="320258"/>
                      <a:pt x="49292" y="408174"/>
                    </a:cubicBezTo>
                    <a:cubicBezTo>
                      <a:pt x="43386" y="422271"/>
                      <a:pt x="-1667" y="400268"/>
                      <a:pt x="48" y="391219"/>
                    </a:cubicBezTo>
                    <a:cubicBezTo>
                      <a:pt x="29766" y="236629"/>
                      <a:pt x="51483" y="161572"/>
                      <a:pt x="100727" y="34984"/>
                    </a:cubicBezTo>
                    <a:cubicBezTo>
                      <a:pt x="124158" y="-25309"/>
                      <a:pt x="239411" y="1552"/>
                      <a:pt x="287893" y="46319"/>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68D9985-05D7-4A0C-92DB-AE9CE61107E3}"/>
                  </a:ext>
                </a:extLst>
              </p:cNvPr>
              <p:cNvSpPr/>
              <p:nvPr/>
            </p:nvSpPr>
            <p:spPr>
              <a:xfrm>
                <a:off x="6066377" y="3605629"/>
                <a:ext cx="315068" cy="367899"/>
              </a:xfrm>
              <a:custGeom>
                <a:avLst/>
                <a:gdLst>
                  <a:gd name="connsiteX0" fmla="*/ 279940 w 315068"/>
                  <a:gd name="connsiteY0" fmla="*/ 16 h 367899"/>
                  <a:gd name="connsiteX1" fmla="*/ 306800 w 315068"/>
                  <a:gd name="connsiteY1" fmla="*/ 71168 h 367899"/>
                  <a:gd name="connsiteX2" fmla="*/ 248317 w 315068"/>
                  <a:gd name="connsiteY2" fmla="*/ 134033 h 367899"/>
                  <a:gd name="connsiteX3" fmla="*/ 171926 w 315068"/>
                  <a:gd name="connsiteY3" fmla="*/ 35639 h 367899"/>
                  <a:gd name="connsiteX4" fmla="*/ 139827 w 315068"/>
                  <a:gd name="connsiteY4" fmla="*/ 101362 h 367899"/>
                  <a:gd name="connsiteX5" fmla="*/ 72771 w 315068"/>
                  <a:gd name="connsiteY5" fmla="*/ 245761 h 367899"/>
                  <a:gd name="connsiteX6" fmla="*/ 0 w 315068"/>
                  <a:gd name="connsiteY6" fmla="*/ 356632 h 367899"/>
                  <a:gd name="connsiteX7" fmla="*/ 40481 w 315068"/>
                  <a:gd name="connsiteY7" fmla="*/ 363299 h 367899"/>
                  <a:gd name="connsiteX8" fmla="*/ 144113 w 315068"/>
                  <a:gd name="connsiteY8" fmla="*/ 148415 h 367899"/>
                  <a:gd name="connsiteX9" fmla="*/ 172117 w 315068"/>
                  <a:gd name="connsiteY9" fmla="*/ 78788 h 367899"/>
                  <a:gd name="connsiteX10" fmla="*/ 257080 w 315068"/>
                  <a:gd name="connsiteY10" fmla="*/ 150987 h 367899"/>
                  <a:gd name="connsiteX11" fmla="*/ 313563 w 315068"/>
                  <a:gd name="connsiteY11" fmla="*/ 95837 h 367899"/>
                  <a:gd name="connsiteX12" fmla="*/ 279940 w 315068"/>
                  <a:gd name="connsiteY12" fmla="*/ 16 h 36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068" h="367899">
                    <a:moveTo>
                      <a:pt x="279940" y="16"/>
                    </a:moveTo>
                    <a:cubicBezTo>
                      <a:pt x="278892" y="-937"/>
                      <a:pt x="307562" y="40973"/>
                      <a:pt x="306800" y="71168"/>
                    </a:cubicBezTo>
                    <a:cubicBezTo>
                      <a:pt x="305848" y="109553"/>
                      <a:pt x="278225" y="140700"/>
                      <a:pt x="248317" y="134033"/>
                    </a:cubicBezTo>
                    <a:cubicBezTo>
                      <a:pt x="193072" y="121745"/>
                      <a:pt x="171926" y="35639"/>
                      <a:pt x="171926" y="35639"/>
                    </a:cubicBezTo>
                    <a:cubicBezTo>
                      <a:pt x="171926" y="35639"/>
                      <a:pt x="164211" y="40688"/>
                      <a:pt x="139827" y="101362"/>
                    </a:cubicBezTo>
                    <a:cubicBezTo>
                      <a:pt x="130493" y="124508"/>
                      <a:pt x="101822" y="182515"/>
                      <a:pt x="72771" y="245761"/>
                    </a:cubicBezTo>
                    <a:cubicBezTo>
                      <a:pt x="42672" y="311198"/>
                      <a:pt x="21431" y="338534"/>
                      <a:pt x="0" y="356632"/>
                    </a:cubicBezTo>
                    <a:cubicBezTo>
                      <a:pt x="13049" y="365300"/>
                      <a:pt x="36290" y="373205"/>
                      <a:pt x="40481" y="363299"/>
                    </a:cubicBezTo>
                    <a:cubicBezTo>
                      <a:pt x="77629" y="275384"/>
                      <a:pt x="120110" y="200327"/>
                      <a:pt x="144113" y="148415"/>
                    </a:cubicBezTo>
                    <a:cubicBezTo>
                      <a:pt x="159544" y="115078"/>
                      <a:pt x="168212" y="63452"/>
                      <a:pt x="172117" y="78788"/>
                    </a:cubicBezTo>
                    <a:cubicBezTo>
                      <a:pt x="185738" y="131461"/>
                      <a:pt x="218027" y="152130"/>
                      <a:pt x="257080" y="150987"/>
                    </a:cubicBezTo>
                    <a:cubicBezTo>
                      <a:pt x="282892" y="150225"/>
                      <a:pt x="310134" y="119650"/>
                      <a:pt x="313563" y="95837"/>
                    </a:cubicBezTo>
                    <a:cubicBezTo>
                      <a:pt x="319469" y="54118"/>
                      <a:pt x="307943" y="25924"/>
                      <a:pt x="279940" y="16"/>
                    </a:cubicBezTo>
                    <a:close/>
                  </a:path>
                </a:pathLst>
              </a:custGeom>
              <a:solidFill>
                <a:srgbClr val="3D4265">
                  <a:alpha val="17000"/>
                </a:srgbClr>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7A82AE4-5B85-4B5A-BB3B-48D48FD82737}"/>
                  </a:ext>
                </a:extLst>
              </p:cNvPr>
              <p:cNvSpPr/>
              <p:nvPr/>
            </p:nvSpPr>
            <p:spPr>
              <a:xfrm>
                <a:off x="6056805" y="3560207"/>
                <a:ext cx="314847" cy="404859"/>
              </a:xfrm>
              <a:custGeom>
                <a:avLst/>
                <a:gdLst>
                  <a:gd name="connsiteX0" fmla="*/ 114061 w 314847"/>
                  <a:gd name="connsiteY0" fmla="*/ 54720 h 404859"/>
                  <a:gd name="connsiteX1" fmla="*/ 301227 w 314847"/>
                  <a:gd name="connsiteY1" fmla="*/ 66150 h 404859"/>
                  <a:gd name="connsiteX2" fmla="*/ 314848 w 314847"/>
                  <a:gd name="connsiteY2" fmla="*/ 80247 h 404859"/>
                  <a:gd name="connsiteX3" fmla="*/ 287892 w 314847"/>
                  <a:gd name="connsiteY3" fmla="*/ 46338 h 404859"/>
                  <a:gd name="connsiteX4" fmla="*/ 100726 w 314847"/>
                  <a:gd name="connsiteY4" fmla="*/ 34908 h 404859"/>
                  <a:gd name="connsiteX5" fmla="*/ 47 w 314847"/>
                  <a:gd name="connsiteY5" fmla="*/ 391143 h 404859"/>
                  <a:gd name="connsiteX6" fmla="*/ 14525 w 314847"/>
                  <a:gd name="connsiteY6" fmla="*/ 404859 h 404859"/>
                  <a:gd name="connsiteX7" fmla="*/ 114061 w 314847"/>
                  <a:gd name="connsiteY7" fmla="*/ 54720 h 40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847" h="404859">
                    <a:moveTo>
                      <a:pt x="114061" y="54720"/>
                    </a:moveTo>
                    <a:cubicBezTo>
                      <a:pt x="137492" y="-5573"/>
                      <a:pt x="252745" y="21383"/>
                      <a:pt x="301227" y="66150"/>
                    </a:cubicBezTo>
                    <a:cubicBezTo>
                      <a:pt x="306275" y="70818"/>
                      <a:pt x="310847" y="75485"/>
                      <a:pt x="314848" y="80247"/>
                    </a:cubicBezTo>
                    <a:cubicBezTo>
                      <a:pt x="308657" y="68151"/>
                      <a:pt x="299608" y="57197"/>
                      <a:pt x="287892" y="46338"/>
                    </a:cubicBezTo>
                    <a:cubicBezTo>
                      <a:pt x="239410" y="1571"/>
                      <a:pt x="124157" y="-25290"/>
                      <a:pt x="100726" y="34908"/>
                    </a:cubicBezTo>
                    <a:cubicBezTo>
                      <a:pt x="51482" y="161400"/>
                      <a:pt x="29765" y="236553"/>
                      <a:pt x="47" y="391143"/>
                    </a:cubicBezTo>
                    <a:cubicBezTo>
                      <a:pt x="-620" y="394668"/>
                      <a:pt x="5952" y="400287"/>
                      <a:pt x="14525" y="404859"/>
                    </a:cubicBezTo>
                    <a:cubicBezTo>
                      <a:pt x="43576" y="254460"/>
                      <a:pt x="65483" y="179593"/>
                      <a:pt x="114061" y="54720"/>
                    </a:cubicBezTo>
                    <a:close/>
                  </a:path>
                </a:pathLst>
              </a:custGeom>
              <a:solidFill>
                <a:schemeClr val="bg1">
                  <a:lumMod val="65000"/>
                </a:schemeClr>
              </a:solidFill>
              <a:ln w="9525" cap="flat">
                <a:noFill/>
                <a:prstDash val="solid"/>
                <a:miter/>
              </a:ln>
            </p:spPr>
            <p:txBody>
              <a:bodyPr rtlCol="0" anchor="ctr"/>
              <a:lstStyle/>
              <a:p>
                <a:endParaRPr lang="en-US"/>
              </a:p>
            </p:txBody>
          </p:sp>
          <p:grpSp>
            <p:nvGrpSpPr>
              <p:cNvPr id="31" name="Graphic 1">
                <a:extLst>
                  <a:ext uri="{FF2B5EF4-FFF2-40B4-BE49-F238E27FC236}">
                    <a16:creationId xmlns:a16="http://schemas.microsoft.com/office/drawing/2014/main" id="{71780F5F-DA8D-4A0B-A95A-52843AE4F9CC}"/>
                  </a:ext>
                </a:extLst>
              </p:cNvPr>
              <p:cNvGrpSpPr/>
              <p:nvPr/>
            </p:nvGrpSpPr>
            <p:grpSpPr>
              <a:xfrm>
                <a:off x="6007778" y="3305364"/>
                <a:ext cx="164049" cy="295811"/>
                <a:chOff x="6007778" y="3305364"/>
                <a:chExt cx="164049" cy="295811"/>
              </a:xfrm>
              <a:solidFill>
                <a:schemeClr val="accent1"/>
              </a:solidFill>
            </p:grpSpPr>
            <p:sp>
              <p:nvSpPr>
                <p:cNvPr id="37" name="Freeform: Shape 36">
                  <a:extLst>
                    <a:ext uri="{FF2B5EF4-FFF2-40B4-BE49-F238E27FC236}">
                      <a16:creationId xmlns:a16="http://schemas.microsoft.com/office/drawing/2014/main" id="{461163CF-ED3A-40DC-9BD4-CBA13663D3F2}"/>
                    </a:ext>
                  </a:extLst>
                </p:cNvPr>
                <p:cNvSpPr/>
                <p:nvPr/>
              </p:nvSpPr>
              <p:spPr>
                <a:xfrm>
                  <a:off x="6007874" y="3305364"/>
                  <a:ext cx="163954" cy="295716"/>
                </a:xfrm>
                <a:custGeom>
                  <a:avLst/>
                  <a:gdLst>
                    <a:gd name="connsiteX0" fmla="*/ 157277 w 163954"/>
                    <a:gd name="connsiteY0" fmla="*/ 252984 h 295716"/>
                    <a:gd name="connsiteX1" fmla="*/ 102699 w 163954"/>
                    <a:gd name="connsiteY1" fmla="*/ 247841 h 295716"/>
                    <a:gd name="connsiteX2" fmla="*/ 122892 w 163954"/>
                    <a:gd name="connsiteY2" fmla="*/ 228981 h 295716"/>
                    <a:gd name="connsiteX3" fmla="*/ 80315 w 163954"/>
                    <a:gd name="connsiteY3" fmla="*/ 231267 h 295716"/>
                    <a:gd name="connsiteX4" fmla="*/ 62218 w 163954"/>
                    <a:gd name="connsiteY4" fmla="*/ 211265 h 295716"/>
                    <a:gd name="connsiteX5" fmla="*/ 62694 w 163954"/>
                    <a:gd name="connsiteY5" fmla="*/ 187547 h 295716"/>
                    <a:gd name="connsiteX6" fmla="*/ 95746 w 163954"/>
                    <a:gd name="connsiteY6" fmla="*/ 143447 h 295716"/>
                    <a:gd name="connsiteX7" fmla="*/ 112415 w 163954"/>
                    <a:gd name="connsiteY7" fmla="*/ 119063 h 295716"/>
                    <a:gd name="connsiteX8" fmla="*/ 121845 w 163954"/>
                    <a:gd name="connsiteY8" fmla="*/ 58293 h 295716"/>
                    <a:gd name="connsiteX9" fmla="*/ 117368 w 163954"/>
                    <a:gd name="connsiteY9" fmla="*/ 39719 h 295716"/>
                    <a:gd name="connsiteX10" fmla="*/ 110700 w 163954"/>
                    <a:gd name="connsiteY10" fmla="*/ 0 h 295716"/>
                    <a:gd name="connsiteX11" fmla="*/ 68695 w 163954"/>
                    <a:gd name="connsiteY11" fmla="*/ 57245 h 295716"/>
                    <a:gd name="connsiteX12" fmla="*/ 20 w 163954"/>
                    <a:gd name="connsiteY12" fmla="*/ 217932 h 295716"/>
                    <a:gd name="connsiteX13" fmla="*/ 65361 w 163954"/>
                    <a:gd name="connsiteY13" fmla="*/ 252984 h 295716"/>
                    <a:gd name="connsiteX14" fmla="*/ 111843 w 163954"/>
                    <a:gd name="connsiteY14" fmla="*/ 288417 h 295716"/>
                    <a:gd name="connsiteX15" fmla="*/ 152705 w 163954"/>
                    <a:gd name="connsiteY15" fmla="*/ 291656 h 295716"/>
                    <a:gd name="connsiteX16" fmla="*/ 157277 w 163954"/>
                    <a:gd name="connsiteY16" fmla="*/ 252984 h 29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716">
                      <a:moveTo>
                        <a:pt x="157277" y="252984"/>
                      </a:moveTo>
                      <a:cubicBezTo>
                        <a:pt x="135370" y="259175"/>
                        <a:pt x="105271" y="254127"/>
                        <a:pt x="102699" y="247841"/>
                      </a:cubicBezTo>
                      <a:cubicBezTo>
                        <a:pt x="100699" y="242792"/>
                        <a:pt x="127464" y="238887"/>
                        <a:pt x="122892" y="228981"/>
                      </a:cubicBezTo>
                      <a:cubicBezTo>
                        <a:pt x="121749" y="226600"/>
                        <a:pt x="96603" y="242030"/>
                        <a:pt x="80315" y="231267"/>
                      </a:cubicBezTo>
                      <a:cubicBezTo>
                        <a:pt x="72791" y="226314"/>
                        <a:pt x="66600" y="218123"/>
                        <a:pt x="62218" y="211265"/>
                      </a:cubicBezTo>
                      <a:cubicBezTo>
                        <a:pt x="57646" y="204026"/>
                        <a:pt x="57932" y="194691"/>
                        <a:pt x="62694" y="187547"/>
                      </a:cubicBezTo>
                      <a:cubicBezTo>
                        <a:pt x="70409" y="176022"/>
                        <a:pt x="83268" y="157639"/>
                        <a:pt x="95746" y="143447"/>
                      </a:cubicBezTo>
                      <a:cubicBezTo>
                        <a:pt x="102318" y="135922"/>
                        <a:pt x="107748" y="127730"/>
                        <a:pt x="112415" y="119063"/>
                      </a:cubicBezTo>
                      <a:cubicBezTo>
                        <a:pt x="114320" y="112490"/>
                        <a:pt x="122511" y="78772"/>
                        <a:pt x="121845" y="58293"/>
                      </a:cubicBezTo>
                      <a:cubicBezTo>
                        <a:pt x="121654" y="52292"/>
                        <a:pt x="118606" y="44387"/>
                        <a:pt x="117368" y="39719"/>
                      </a:cubicBezTo>
                      <a:cubicBezTo>
                        <a:pt x="113177" y="27718"/>
                        <a:pt x="110700" y="13335"/>
                        <a:pt x="110700" y="0"/>
                      </a:cubicBezTo>
                      <a:cubicBezTo>
                        <a:pt x="100223" y="8668"/>
                        <a:pt x="86888" y="29623"/>
                        <a:pt x="68695" y="57245"/>
                      </a:cubicBezTo>
                      <a:cubicBezTo>
                        <a:pt x="26594" y="121253"/>
                        <a:pt x="7354" y="176403"/>
                        <a:pt x="20" y="217932"/>
                      </a:cubicBezTo>
                      <a:cubicBezTo>
                        <a:pt x="-1314" y="225552"/>
                        <a:pt x="65361" y="252984"/>
                        <a:pt x="65361" y="252984"/>
                      </a:cubicBezTo>
                      <a:cubicBezTo>
                        <a:pt x="65361" y="252984"/>
                        <a:pt x="92698" y="281083"/>
                        <a:pt x="111843" y="288417"/>
                      </a:cubicBezTo>
                      <a:cubicBezTo>
                        <a:pt x="125940" y="293846"/>
                        <a:pt x="141942" y="299942"/>
                        <a:pt x="152705" y="291656"/>
                      </a:cubicBezTo>
                      <a:cubicBezTo>
                        <a:pt x="163469" y="283178"/>
                        <a:pt x="169279" y="249555"/>
                        <a:pt x="157277" y="252984"/>
                      </a:cubicBezTo>
                      <a:close/>
                    </a:path>
                  </a:pathLst>
                </a:custGeom>
                <a:solidFill>
                  <a:srgbClr val="FCD0C0"/>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49256B2-5247-42E9-8C9B-166FF3339393}"/>
                    </a:ext>
                  </a:extLst>
                </p:cNvPr>
                <p:cNvSpPr/>
                <p:nvPr/>
              </p:nvSpPr>
              <p:spPr>
                <a:xfrm>
                  <a:off x="6022276" y="3339178"/>
                  <a:ext cx="107354" cy="168687"/>
                </a:xfrm>
                <a:custGeom>
                  <a:avLst/>
                  <a:gdLst>
                    <a:gd name="connsiteX0" fmla="*/ 101060 w 107354"/>
                    <a:gd name="connsiteY0" fmla="*/ 0 h 168687"/>
                    <a:gd name="connsiteX1" fmla="*/ 89059 w 107354"/>
                    <a:gd name="connsiteY1" fmla="*/ 64675 h 168687"/>
                    <a:gd name="connsiteX2" fmla="*/ 0 w 107354"/>
                    <a:gd name="connsiteY2" fmla="*/ 168688 h 168687"/>
                    <a:gd name="connsiteX3" fmla="*/ 44577 w 107354"/>
                    <a:gd name="connsiteY3" fmla="*/ 166783 h 168687"/>
                    <a:gd name="connsiteX4" fmla="*/ 48673 w 107354"/>
                    <a:gd name="connsiteY4" fmla="*/ 153638 h 168687"/>
                    <a:gd name="connsiteX5" fmla="*/ 81725 w 107354"/>
                    <a:gd name="connsiteY5" fmla="*/ 109538 h 168687"/>
                    <a:gd name="connsiteX6" fmla="*/ 97917 w 107354"/>
                    <a:gd name="connsiteY6" fmla="*/ 86011 h 168687"/>
                    <a:gd name="connsiteX7" fmla="*/ 102299 w 107354"/>
                    <a:gd name="connsiteY7" fmla="*/ 65246 h 168687"/>
                    <a:gd name="connsiteX8" fmla="*/ 107156 w 107354"/>
                    <a:gd name="connsiteY8" fmla="*/ 30194 h 168687"/>
                    <a:gd name="connsiteX9" fmla="*/ 101060 w 107354"/>
                    <a:gd name="connsiteY9"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4" h="168687">
                      <a:moveTo>
                        <a:pt x="101060" y="0"/>
                      </a:moveTo>
                      <a:cubicBezTo>
                        <a:pt x="99441" y="19717"/>
                        <a:pt x="99346" y="42863"/>
                        <a:pt x="89059" y="64675"/>
                      </a:cubicBezTo>
                      <a:cubicBezTo>
                        <a:pt x="60674" y="125158"/>
                        <a:pt x="0" y="168688"/>
                        <a:pt x="0" y="168688"/>
                      </a:cubicBezTo>
                      <a:cubicBezTo>
                        <a:pt x="0" y="168688"/>
                        <a:pt x="25146" y="152686"/>
                        <a:pt x="44577" y="166783"/>
                      </a:cubicBezTo>
                      <a:cubicBezTo>
                        <a:pt x="44101" y="164497"/>
                        <a:pt x="43053" y="161925"/>
                        <a:pt x="48673" y="153638"/>
                      </a:cubicBezTo>
                      <a:cubicBezTo>
                        <a:pt x="56483" y="142113"/>
                        <a:pt x="69247" y="123730"/>
                        <a:pt x="81725" y="109538"/>
                      </a:cubicBezTo>
                      <a:cubicBezTo>
                        <a:pt x="88106" y="102298"/>
                        <a:pt x="93440" y="94298"/>
                        <a:pt x="97917" y="86011"/>
                      </a:cubicBezTo>
                      <a:cubicBezTo>
                        <a:pt x="99346" y="79153"/>
                        <a:pt x="100775" y="72962"/>
                        <a:pt x="102299" y="65246"/>
                      </a:cubicBezTo>
                      <a:cubicBezTo>
                        <a:pt x="104680" y="53721"/>
                        <a:pt x="106871" y="42005"/>
                        <a:pt x="107156" y="30194"/>
                      </a:cubicBezTo>
                      <a:cubicBezTo>
                        <a:pt x="107156" y="27718"/>
                        <a:pt x="109061" y="23241"/>
                        <a:pt x="101060" y="0"/>
                      </a:cubicBezTo>
                      <a:close/>
                    </a:path>
                  </a:pathLst>
                </a:custGeom>
                <a:solidFill>
                  <a:srgbClr val="B5948D">
                    <a:alpha val="23000"/>
                  </a:srgb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B80BF3D-A331-4F4C-A9EE-4853C8B90FD2}"/>
                    </a:ext>
                  </a:extLst>
                </p:cNvPr>
                <p:cNvSpPr/>
                <p:nvPr/>
              </p:nvSpPr>
              <p:spPr>
                <a:xfrm>
                  <a:off x="6007778" y="3497674"/>
                  <a:ext cx="163182" cy="103501"/>
                </a:xfrm>
                <a:custGeom>
                  <a:avLst/>
                  <a:gdLst>
                    <a:gd name="connsiteX0" fmla="*/ 163183 w 163182"/>
                    <a:gd name="connsiteY0" fmla="*/ 78105 h 103501"/>
                    <a:gd name="connsiteX1" fmla="*/ 144323 w 163182"/>
                    <a:gd name="connsiteY1" fmla="*/ 94107 h 103501"/>
                    <a:gd name="connsiteX2" fmla="*/ 81935 w 163182"/>
                    <a:gd name="connsiteY2" fmla="*/ 67627 h 103501"/>
                    <a:gd name="connsiteX3" fmla="*/ 71362 w 163182"/>
                    <a:gd name="connsiteY3" fmla="*/ 50483 h 103501"/>
                    <a:gd name="connsiteX4" fmla="*/ 18212 w 163182"/>
                    <a:gd name="connsiteY4" fmla="*/ 27432 h 103501"/>
                    <a:gd name="connsiteX5" fmla="*/ 5735 w 163182"/>
                    <a:gd name="connsiteY5" fmla="*/ 0 h 103501"/>
                    <a:gd name="connsiteX6" fmla="*/ 20 w 163182"/>
                    <a:gd name="connsiteY6" fmla="*/ 25718 h 103501"/>
                    <a:gd name="connsiteX7" fmla="*/ 65361 w 163182"/>
                    <a:gd name="connsiteY7" fmla="*/ 60769 h 103501"/>
                    <a:gd name="connsiteX8" fmla="*/ 111843 w 163182"/>
                    <a:gd name="connsiteY8" fmla="*/ 96202 h 103501"/>
                    <a:gd name="connsiteX9" fmla="*/ 152705 w 163182"/>
                    <a:gd name="connsiteY9" fmla="*/ 99441 h 103501"/>
                    <a:gd name="connsiteX10" fmla="*/ 163183 w 163182"/>
                    <a:gd name="connsiteY10" fmla="*/ 78105 h 10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82" h="103501">
                      <a:moveTo>
                        <a:pt x="163183" y="78105"/>
                      </a:moveTo>
                      <a:cubicBezTo>
                        <a:pt x="158801" y="84868"/>
                        <a:pt x="152896" y="91250"/>
                        <a:pt x="144323" y="94107"/>
                      </a:cubicBezTo>
                      <a:cubicBezTo>
                        <a:pt x="124035" y="100870"/>
                        <a:pt x="96032" y="85916"/>
                        <a:pt x="81935" y="67627"/>
                      </a:cubicBezTo>
                      <a:cubicBezTo>
                        <a:pt x="75267" y="58865"/>
                        <a:pt x="71362" y="50483"/>
                        <a:pt x="71362" y="50483"/>
                      </a:cubicBezTo>
                      <a:cubicBezTo>
                        <a:pt x="71362" y="50483"/>
                        <a:pt x="34119" y="41624"/>
                        <a:pt x="18212" y="27432"/>
                      </a:cubicBezTo>
                      <a:cubicBezTo>
                        <a:pt x="9354" y="19621"/>
                        <a:pt x="6878" y="8954"/>
                        <a:pt x="5735" y="0"/>
                      </a:cubicBezTo>
                      <a:cubicBezTo>
                        <a:pt x="3353" y="9049"/>
                        <a:pt x="1448" y="17621"/>
                        <a:pt x="20" y="25718"/>
                      </a:cubicBezTo>
                      <a:cubicBezTo>
                        <a:pt x="-1314" y="33338"/>
                        <a:pt x="65361" y="60769"/>
                        <a:pt x="65361" y="60769"/>
                      </a:cubicBezTo>
                      <a:cubicBezTo>
                        <a:pt x="65361" y="60769"/>
                        <a:pt x="92698" y="88868"/>
                        <a:pt x="111843" y="96202"/>
                      </a:cubicBezTo>
                      <a:cubicBezTo>
                        <a:pt x="125940" y="101632"/>
                        <a:pt x="141942" y="107728"/>
                        <a:pt x="152705" y="99441"/>
                      </a:cubicBezTo>
                      <a:cubicBezTo>
                        <a:pt x="157563" y="95441"/>
                        <a:pt x="161468" y="86487"/>
                        <a:pt x="163183" y="78105"/>
                      </a:cubicBezTo>
                      <a:close/>
                    </a:path>
                  </a:pathLst>
                </a:custGeom>
                <a:solidFill>
                  <a:srgbClr val="B5948D">
                    <a:alpha val="44000"/>
                  </a:srgbClr>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EBC3D5E-FEC4-4927-AC5E-E694D8D2D9FD}"/>
                    </a:ext>
                  </a:extLst>
                </p:cNvPr>
                <p:cNvSpPr/>
                <p:nvPr/>
              </p:nvSpPr>
              <p:spPr>
                <a:xfrm>
                  <a:off x="6035325" y="3346222"/>
                  <a:ext cx="72182" cy="99177"/>
                </a:xfrm>
                <a:custGeom>
                  <a:avLst/>
                  <a:gdLst>
                    <a:gd name="connsiteX0" fmla="*/ 4000 w 72182"/>
                    <a:gd name="connsiteY0" fmla="*/ 96779 h 99177"/>
                    <a:gd name="connsiteX1" fmla="*/ 57912 w 72182"/>
                    <a:gd name="connsiteY1" fmla="*/ 64775 h 99177"/>
                    <a:gd name="connsiteX2" fmla="*/ 63722 w 72182"/>
                    <a:gd name="connsiteY2" fmla="*/ 2386 h 99177"/>
                    <a:gd name="connsiteX3" fmla="*/ 52197 w 72182"/>
                    <a:gd name="connsiteY3" fmla="*/ 196 h 99177"/>
                    <a:gd name="connsiteX4" fmla="*/ 43434 w 72182"/>
                    <a:gd name="connsiteY4" fmla="*/ 13435 h 99177"/>
                    <a:gd name="connsiteX5" fmla="*/ 0 w 72182"/>
                    <a:gd name="connsiteY5" fmla="*/ 92969 h 99177"/>
                    <a:gd name="connsiteX6" fmla="*/ 4000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4000" y="96779"/>
                      </a:moveTo>
                      <a:cubicBezTo>
                        <a:pt x="17335" y="105161"/>
                        <a:pt x="41434" y="90874"/>
                        <a:pt x="57912" y="64775"/>
                      </a:cubicBezTo>
                      <a:cubicBezTo>
                        <a:pt x="74390" y="38677"/>
                        <a:pt x="76962" y="10768"/>
                        <a:pt x="63722" y="2386"/>
                      </a:cubicBezTo>
                      <a:cubicBezTo>
                        <a:pt x="60484" y="291"/>
                        <a:pt x="56483" y="-376"/>
                        <a:pt x="52197" y="196"/>
                      </a:cubicBezTo>
                      <a:cubicBezTo>
                        <a:pt x="49435" y="4387"/>
                        <a:pt x="46482" y="8863"/>
                        <a:pt x="43434" y="13435"/>
                      </a:cubicBezTo>
                      <a:cubicBezTo>
                        <a:pt x="24765" y="41820"/>
                        <a:pt x="10573" y="68490"/>
                        <a:pt x="0" y="92969"/>
                      </a:cubicBezTo>
                      <a:cubicBezTo>
                        <a:pt x="1048" y="94493"/>
                        <a:pt x="2476" y="95731"/>
                        <a:pt x="4000" y="96779"/>
                      </a:cubicBezTo>
                      <a:close/>
                    </a:path>
                  </a:pathLst>
                </a:custGeom>
                <a:solidFill>
                  <a:srgbClr val="F9E6E1">
                    <a:alpha val="47000"/>
                  </a:srgbClr>
                </a:solidFill>
                <a:ln w="9525" cap="flat">
                  <a:noFill/>
                  <a:prstDash val="solid"/>
                  <a:miter/>
                </a:ln>
              </p:spPr>
              <p:txBody>
                <a:bodyPr rtlCol="0" anchor="ctr"/>
                <a:lstStyle/>
                <a:p>
                  <a:endParaRPr lang="en-US"/>
                </a:p>
              </p:txBody>
            </p:sp>
          </p:grpSp>
          <p:grpSp>
            <p:nvGrpSpPr>
              <p:cNvPr id="32" name="Graphic 1">
                <a:extLst>
                  <a:ext uri="{FF2B5EF4-FFF2-40B4-BE49-F238E27FC236}">
                    <a16:creationId xmlns:a16="http://schemas.microsoft.com/office/drawing/2014/main" id="{EF21808A-F3BC-410A-843E-A1C62501C134}"/>
                  </a:ext>
                </a:extLst>
              </p:cNvPr>
              <p:cNvGrpSpPr/>
              <p:nvPr/>
            </p:nvGrpSpPr>
            <p:grpSpPr>
              <a:xfrm>
                <a:off x="6263439" y="3300888"/>
                <a:ext cx="163954" cy="295811"/>
                <a:chOff x="6263439" y="3300888"/>
                <a:chExt cx="163954" cy="295811"/>
              </a:xfrm>
              <a:solidFill>
                <a:schemeClr val="accent1"/>
              </a:solidFill>
            </p:grpSpPr>
            <p:sp>
              <p:nvSpPr>
                <p:cNvPr id="33" name="Freeform: Shape 32">
                  <a:extLst>
                    <a:ext uri="{FF2B5EF4-FFF2-40B4-BE49-F238E27FC236}">
                      <a16:creationId xmlns:a16="http://schemas.microsoft.com/office/drawing/2014/main" id="{E013E221-BB02-4508-9065-6AE30309628E}"/>
                    </a:ext>
                  </a:extLst>
                </p:cNvPr>
                <p:cNvSpPr/>
                <p:nvPr/>
              </p:nvSpPr>
              <p:spPr>
                <a:xfrm>
                  <a:off x="6263439" y="3300888"/>
                  <a:ext cx="163954" cy="295621"/>
                </a:xfrm>
                <a:custGeom>
                  <a:avLst/>
                  <a:gdLst>
                    <a:gd name="connsiteX0" fmla="*/ 6677 w 163954"/>
                    <a:gd name="connsiteY0" fmla="*/ 253079 h 295621"/>
                    <a:gd name="connsiteX1" fmla="*/ 61256 w 163954"/>
                    <a:gd name="connsiteY1" fmla="*/ 247936 h 295621"/>
                    <a:gd name="connsiteX2" fmla="*/ 41063 w 163954"/>
                    <a:gd name="connsiteY2" fmla="*/ 229076 h 295621"/>
                    <a:gd name="connsiteX3" fmla="*/ 83639 w 163954"/>
                    <a:gd name="connsiteY3" fmla="*/ 231362 h 295621"/>
                    <a:gd name="connsiteX4" fmla="*/ 101737 w 163954"/>
                    <a:gd name="connsiteY4" fmla="*/ 211265 h 295621"/>
                    <a:gd name="connsiteX5" fmla="*/ 101261 w 163954"/>
                    <a:gd name="connsiteY5" fmla="*/ 187547 h 295621"/>
                    <a:gd name="connsiteX6" fmla="*/ 68209 w 163954"/>
                    <a:gd name="connsiteY6" fmla="*/ 143446 h 295621"/>
                    <a:gd name="connsiteX7" fmla="*/ 57636 w 163954"/>
                    <a:gd name="connsiteY7" fmla="*/ 119443 h 295621"/>
                    <a:gd name="connsiteX8" fmla="*/ 45730 w 163954"/>
                    <a:gd name="connsiteY8" fmla="*/ 61150 h 295621"/>
                    <a:gd name="connsiteX9" fmla="*/ 47063 w 163954"/>
                    <a:gd name="connsiteY9" fmla="*/ 39719 h 295621"/>
                    <a:gd name="connsiteX10" fmla="*/ 53255 w 163954"/>
                    <a:gd name="connsiteY10" fmla="*/ 0 h 295621"/>
                    <a:gd name="connsiteX11" fmla="*/ 95260 w 163954"/>
                    <a:gd name="connsiteY11" fmla="*/ 57245 h 295621"/>
                    <a:gd name="connsiteX12" fmla="*/ 163935 w 163954"/>
                    <a:gd name="connsiteY12" fmla="*/ 217932 h 295621"/>
                    <a:gd name="connsiteX13" fmla="*/ 98594 w 163954"/>
                    <a:gd name="connsiteY13" fmla="*/ 252984 h 295621"/>
                    <a:gd name="connsiteX14" fmla="*/ 52112 w 163954"/>
                    <a:gd name="connsiteY14" fmla="*/ 288322 h 295621"/>
                    <a:gd name="connsiteX15" fmla="*/ 11249 w 163954"/>
                    <a:gd name="connsiteY15" fmla="*/ 291560 h 295621"/>
                    <a:gd name="connsiteX16" fmla="*/ 6677 w 163954"/>
                    <a:gd name="connsiteY16" fmla="*/ 253079 h 29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621">
                      <a:moveTo>
                        <a:pt x="6677" y="253079"/>
                      </a:moveTo>
                      <a:cubicBezTo>
                        <a:pt x="28585" y="259270"/>
                        <a:pt x="58684" y="254222"/>
                        <a:pt x="61256" y="247936"/>
                      </a:cubicBezTo>
                      <a:cubicBezTo>
                        <a:pt x="63256" y="242888"/>
                        <a:pt x="36491" y="238982"/>
                        <a:pt x="41063" y="229076"/>
                      </a:cubicBezTo>
                      <a:cubicBezTo>
                        <a:pt x="42110" y="226695"/>
                        <a:pt x="67352" y="242125"/>
                        <a:pt x="83639" y="231362"/>
                      </a:cubicBezTo>
                      <a:cubicBezTo>
                        <a:pt x="91164" y="226409"/>
                        <a:pt x="97355" y="218218"/>
                        <a:pt x="101737" y="211265"/>
                      </a:cubicBezTo>
                      <a:cubicBezTo>
                        <a:pt x="106309" y="204025"/>
                        <a:pt x="106023" y="194691"/>
                        <a:pt x="101261" y="187547"/>
                      </a:cubicBezTo>
                      <a:cubicBezTo>
                        <a:pt x="93545" y="176022"/>
                        <a:pt x="79639" y="158591"/>
                        <a:pt x="68209" y="143446"/>
                      </a:cubicBezTo>
                      <a:cubicBezTo>
                        <a:pt x="61541" y="134588"/>
                        <a:pt x="61351" y="128492"/>
                        <a:pt x="57636" y="119443"/>
                      </a:cubicBezTo>
                      <a:cubicBezTo>
                        <a:pt x="55064" y="113157"/>
                        <a:pt x="45063" y="81629"/>
                        <a:pt x="45730" y="61150"/>
                      </a:cubicBezTo>
                      <a:cubicBezTo>
                        <a:pt x="45920" y="55054"/>
                        <a:pt x="46397" y="45815"/>
                        <a:pt x="47063" y="39719"/>
                      </a:cubicBezTo>
                      <a:cubicBezTo>
                        <a:pt x="48587" y="27146"/>
                        <a:pt x="53255" y="13335"/>
                        <a:pt x="53255" y="0"/>
                      </a:cubicBezTo>
                      <a:cubicBezTo>
                        <a:pt x="63732" y="8668"/>
                        <a:pt x="77067" y="29623"/>
                        <a:pt x="95260" y="57245"/>
                      </a:cubicBezTo>
                      <a:cubicBezTo>
                        <a:pt x="137360" y="121253"/>
                        <a:pt x="156601" y="176403"/>
                        <a:pt x="163935" y="217932"/>
                      </a:cubicBezTo>
                      <a:cubicBezTo>
                        <a:pt x="165269" y="225552"/>
                        <a:pt x="98594" y="252984"/>
                        <a:pt x="98594" y="252984"/>
                      </a:cubicBezTo>
                      <a:cubicBezTo>
                        <a:pt x="98594" y="252984"/>
                        <a:pt x="71257" y="281083"/>
                        <a:pt x="52112" y="288322"/>
                      </a:cubicBezTo>
                      <a:cubicBezTo>
                        <a:pt x="38015" y="293751"/>
                        <a:pt x="22013" y="299847"/>
                        <a:pt x="11249" y="291560"/>
                      </a:cubicBezTo>
                      <a:cubicBezTo>
                        <a:pt x="486" y="283273"/>
                        <a:pt x="-5324" y="249745"/>
                        <a:pt x="6677" y="253079"/>
                      </a:cubicBezTo>
                      <a:close/>
                    </a:path>
                  </a:pathLst>
                </a:custGeom>
                <a:solidFill>
                  <a:srgbClr val="FCD0C0"/>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FA8B0E0-3DAC-4550-9AB3-6F436917D07E}"/>
                    </a:ext>
                  </a:extLst>
                </p:cNvPr>
                <p:cNvSpPr/>
                <p:nvPr/>
              </p:nvSpPr>
              <p:spPr>
                <a:xfrm>
                  <a:off x="6309063" y="3334892"/>
                  <a:ext cx="103928" cy="168687"/>
                </a:xfrm>
                <a:custGeom>
                  <a:avLst/>
                  <a:gdLst>
                    <a:gd name="connsiteX0" fmla="*/ 2869 w 103928"/>
                    <a:gd name="connsiteY0" fmla="*/ 0 h 168687"/>
                    <a:gd name="connsiteX1" fmla="*/ 14870 w 103928"/>
                    <a:gd name="connsiteY1" fmla="*/ 64675 h 168687"/>
                    <a:gd name="connsiteX2" fmla="*/ 103929 w 103928"/>
                    <a:gd name="connsiteY2" fmla="*/ 168688 h 168687"/>
                    <a:gd name="connsiteX3" fmla="*/ 59352 w 103928"/>
                    <a:gd name="connsiteY3" fmla="*/ 166783 h 168687"/>
                    <a:gd name="connsiteX4" fmla="*/ 55256 w 103928"/>
                    <a:gd name="connsiteY4" fmla="*/ 153638 h 168687"/>
                    <a:gd name="connsiteX5" fmla="*/ 22585 w 103928"/>
                    <a:gd name="connsiteY5" fmla="*/ 109538 h 168687"/>
                    <a:gd name="connsiteX6" fmla="*/ 11060 w 103928"/>
                    <a:gd name="connsiteY6" fmla="*/ 83534 h 168687"/>
                    <a:gd name="connsiteX7" fmla="*/ 4964 w 103928"/>
                    <a:gd name="connsiteY7" fmla="*/ 62294 h 168687"/>
                    <a:gd name="connsiteX8" fmla="*/ 2869 w 103928"/>
                    <a:gd name="connsiteY8"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28" h="168687">
                      <a:moveTo>
                        <a:pt x="2869" y="0"/>
                      </a:moveTo>
                      <a:cubicBezTo>
                        <a:pt x="4488" y="19621"/>
                        <a:pt x="4583" y="42863"/>
                        <a:pt x="14870" y="64675"/>
                      </a:cubicBezTo>
                      <a:cubicBezTo>
                        <a:pt x="43255" y="125158"/>
                        <a:pt x="103929" y="168688"/>
                        <a:pt x="103929" y="168688"/>
                      </a:cubicBezTo>
                      <a:cubicBezTo>
                        <a:pt x="103929" y="168688"/>
                        <a:pt x="78783" y="152686"/>
                        <a:pt x="59352" y="166783"/>
                      </a:cubicBezTo>
                      <a:cubicBezTo>
                        <a:pt x="59828" y="164497"/>
                        <a:pt x="60876" y="161925"/>
                        <a:pt x="55256" y="153638"/>
                      </a:cubicBezTo>
                      <a:cubicBezTo>
                        <a:pt x="47446" y="142113"/>
                        <a:pt x="34206" y="124777"/>
                        <a:pt x="22585" y="109538"/>
                      </a:cubicBezTo>
                      <a:cubicBezTo>
                        <a:pt x="16680" y="101822"/>
                        <a:pt x="14394" y="92488"/>
                        <a:pt x="11060" y="83534"/>
                      </a:cubicBezTo>
                      <a:cubicBezTo>
                        <a:pt x="8679" y="76962"/>
                        <a:pt x="6583" y="70009"/>
                        <a:pt x="4964" y="62294"/>
                      </a:cubicBezTo>
                      <a:cubicBezTo>
                        <a:pt x="2773" y="50768"/>
                        <a:pt x="-3704" y="25527"/>
                        <a:pt x="2869" y="0"/>
                      </a:cubicBezTo>
                      <a:close/>
                    </a:path>
                  </a:pathLst>
                </a:custGeom>
                <a:solidFill>
                  <a:srgbClr val="B5948D">
                    <a:alpha val="23000"/>
                  </a:srgb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7A55CDA-2C14-4CA9-A009-851CD64F261D}"/>
                    </a:ext>
                  </a:extLst>
                </p:cNvPr>
                <p:cNvSpPr/>
                <p:nvPr/>
              </p:nvSpPr>
              <p:spPr>
                <a:xfrm>
                  <a:off x="6264306" y="3493293"/>
                  <a:ext cx="163087" cy="103406"/>
                </a:xfrm>
                <a:custGeom>
                  <a:avLst/>
                  <a:gdLst>
                    <a:gd name="connsiteX0" fmla="*/ 0 w 163087"/>
                    <a:gd name="connsiteY0" fmla="*/ 78105 h 103406"/>
                    <a:gd name="connsiteX1" fmla="*/ 18764 w 163087"/>
                    <a:gd name="connsiteY1" fmla="*/ 94107 h 103406"/>
                    <a:gd name="connsiteX2" fmla="*/ 81153 w 163087"/>
                    <a:gd name="connsiteY2" fmla="*/ 67627 h 103406"/>
                    <a:gd name="connsiteX3" fmla="*/ 91726 w 163087"/>
                    <a:gd name="connsiteY3" fmla="*/ 50483 h 103406"/>
                    <a:gd name="connsiteX4" fmla="*/ 144875 w 163087"/>
                    <a:gd name="connsiteY4" fmla="*/ 27432 h 103406"/>
                    <a:gd name="connsiteX5" fmla="*/ 157353 w 163087"/>
                    <a:gd name="connsiteY5" fmla="*/ 0 h 103406"/>
                    <a:gd name="connsiteX6" fmla="*/ 163068 w 163087"/>
                    <a:gd name="connsiteY6" fmla="*/ 25717 h 103406"/>
                    <a:gd name="connsiteX7" fmla="*/ 97727 w 163087"/>
                    <a:gd name="connsiteY7" fmla="*/ 60769 h 103406"/>
                    <a:gd name="connsiteX8" fmla="*/ 51245 w 163087"/>
                    <a:gd name="connsiteY8" fmla="*/ 96107 h 103406"/>
                    <a:gd name="connsiteX9" fmla="*/ 10382 w 163087"/>
                    <a:gd name="connsiteY9" fmla="*/ 99346 h 103406"/>
                    <a:gd name="connsiteX10" fmla="*/ 0 w 163087"/>
                    <a:gd name="connsiteY10" fmla="*/ 78105 h 10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87" h="103406">
                      <a:moveTo>
                        <a:pt x="0" y="78105"/>
                      </a:moveTo>
                      <a:cubicBezTo>
                        <a:pt x="4381" y="84868"/>
                        <a:pt x="10287" y="91250"/>
                        <a:pt x="18764" y="94107"/>
                      </a:cubicBezTo>
                      <a:cubicBezTo>
                        <a:pt x="39052" y="100870"/>
                        <a:pt x="67056" y="85915"/>
                        <a:pt x="81153" y="67627"/>
                      </a:cubicBezTo>
                      <a:cubicBezTo>
                        <a:pt x="87821" y="58960"/>
                        <a:pt x="91726" y="50483"/>
                        <a:pt x="91726" y="50483"/>
                      </a:cubicBezTo>
                      <a:cubicBezTo>
                        <a:pt x="91726" y="50483"/>
                        <a:pt x="128969" y="41624"/>
                        <a:pt x="144875" y="27432"/>
                      </a:cubicBezTo>
                      <a:cubicBezTo>
                        <a:pt x="153638" y="19621"/>
                        <a:pt x="156210" y="8954"/>
                        <a:pt x="157353" y="0"/>
                      </a:cubicBezTo>
                      <a:cubicBezTo>
                        <a:pt x="159734" y="9049"/>
                        <a:pt x="161639" y="17621"/>
                        <a:pt x="163068" y="25717"/>
                      </a:cubicBezTo>
                      <a:cubicBezTo>
                        <a:pt x="164402" y="33338"/>
                        <a:pt x="97727" y="60769"/>
                        <a:pt x="97727" y="60769"/>
                      </a:cubicBezTo>
                      <a:cubicBezTo>
                        <a:pt x="97727" y="60769"/>
                        <a:pt x="70390" y="88868"/>
                        <a:pt x="51245" y="96107"/>
                      </a:cubicBezTo>
                      <a:cubicBezTo>
                        <a:pt x="37148" y="101537"/>
                        <a:pt x="21146" y="107633"/>
                        <a:pt x="10382" y="99346"/>
                      </a:cubicBezTo>
                      <a:cubicBezTo>
                        <a:pt x="5620" y="95536"/>
                        <a:pt x="1715" y="86487"/>
                        <a:pt x="0" y="78105"/>
                      </a:cubicBezTo>
                      <a:close/>
                    </a:path>
                  </a:pathLst>
                </a:custGeom>
                <a:solidFill>
                  <a:srgbClr val="B5948D">
                    <a:alpha val="44000"/>
                  </a:srgbClr>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6EBEAD6-3FD7-415A-B99C-9967297D7355}"/>
                    </a:ext>
                  </a:extLst>
                </p:cNvPr>
                <p:cNvSpPr/>
                <p:nvPr/>
              </p:nvSpPr>
              <p:spPr>
                <a:xfrm>
                  <a:off x="6329855" y="3344412"/>
                  <a:ext cx="72182" cy="99177"/>
                </a:xfrm>
                <a:custGeom>
                  <a:avLst/>
                  <a:gdLst>
                    <a:gd name="connsiteX0" fmla="*/ 68087 w 72182"/>
                    <a:gd name="connsiteY0" fmla="*/ 96779 h 99177"/>
                    <a:gd name="connsiteX1" fmla="*/ 14270 w 72182"/>
                    <a:gd name="connsiteY1" fmla="*/ 64775 h 99177"/>
                    <a:gd name="connsiteX2" fmla="*/ 8460 w 72182"/>
                    <a:gd name="connsiteY2" fmla="*/ 2386 h 99177"/>
                    <a:gd name="connsiteX3" fmla="*/ 19985 w 72182"/>
                    <a:gd name="connsiteY3" fmla="*/ 196 h 99177"/>
                    <a:gd name="connsiteX4" fmla="*/ 28748 w 72182"/>
                    <a:gd name="connsiteY4" fmla="*/ 13435 h 99177"/>
                    <a:gd name="connsiteX5" fmla="*/ 72182 w 72182"/>
                    <a:gd name="connsiteY5" fmla="*/ 92969 h 99177"/>
                    <a:gd name="connsiteX6" fmla="*/ 68087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68087" y="96779"/>
                      </a:moveTo>
                      <a:cubicBezTo>
                        <a:pt x="54847" y="105161"/>
                        <a:pt x="30653" y="90874"/>
                        <a:pt x="14270" y="64775"/>
                      </a:cubicBezTo>
                      <a:cubicBezTo>
                        <a:pt x="-2208" y="38677"/>
                        <a:pt x="-4780" y="10768"/>
                        <a:pt x="8460" y="2386"/>
                      </a:cubicBezTo>
                      <a:cubicBezTo>
                        <a:pt x="11699" y="291"/>
                        <a:pt x="15699" y="-376"/>
                        <a:pt x="19985" y="196"/>
                      </a:cubicBezTo>
                      <a:cubicBezTo>
                        <a:pt x="22748" y="4387"/>
                        <a:pt x="25700" y="8863"/>
                        <a:pt x="28748" y="13435"/>
                      </a:cubicBezTo>
                      <a:cubicBezTo>
                        <a:pt x="47417" y="41820"/>
                        <a:pt x="61610" y="68490"/>
                        <a:pt x="72182" y="92969"/>
                      </a:cubicBezTo>
                      <a:cubicBezTo>
                        <a:pt x="71039" y="94493"/>
                        <a:pt x="69706" y="95827"/>
                        <a:pt x="68087" y="96779"/>
                      </a:cubicBezTo>
                      <a:close/>
                    </a:path>
                  </a:pathLst>
                </a:custGeom>
                <a:solidFill>
                  <a:srgbClr val="F9E6E1">
                    <a:alpha val="47000"/>
                  </a:srgbClr>
                </a:solidFill>
                <a:ln w="9525" cap="flat">
                  <a:noFill/>
                  <a:prstDash val="solid"/>
                  <a:miter/>
                </a:ln>
              </p:spPr>
              <p:txBody>
                <a:bodyPr rtlCol="0" anchor="ctr"/>
                <a:lstStyle/>
                <a:p>
                  <a:endParaRPr lang="en-US"/>
                </a:p>
              </p:txBody>
            </p:sp>
          </p:grpSp>
        </p:grpSp>
      </p:grpSp>
      <p:grpSp>
        <p:nvGrpSpPr>
          <p:cNvPr id="135" name="Group 134">
            <a:extLst>
              <a:ext uri="{FF2B5EF4-FFF2-40B4-BE49-F238E27FC236}">
                <a16:creationId xmlns:a16="http://schemas.microsoft.com/office/drawing/2014/main" id="{119B1CB9-4732-4FE4-B806-31DB70149993}"/>
              </a:ext>
            </a:extLst>
          </p:cNvPr>
          <p:cNvGrpSpPr/>
          <p:nvPr/>
        </p:nvGrpSpPr>
        <p:grpSpPr>
          <a:xfrm rot="20700000">
            <a:off x="2443005" y="1606885"/>
            <a:ext cx="2413262" cy="1573590"/>
            <a:chOff x="2443006" y="1606885"/>
            <a:chExt cx="2413262" cy="1573590"/>
          </a:xfrm>
        </p:grpSpPr>
        <p:sp>
          <p:nvSpPr>
            <p:cNvPr id="76" name="Speech Bubble: Rectangle with Corners Rounded 75">
              <a:extLst>
                <a:ext uri="{FF2B5EF4-FFF2-40B4-BE49-F238E27FC236}">
                  <a16:creationId xmlns:a16="http://schemas.microsoft.com/office/drawing/2014/main" id="{A1FB2383-AAF6-446C-8B7F-64C533E4250D}"/>
                </a:ext>
              </a:extLst>
            </p:cNvPr>
            <p:cNvSpPr/>
            <p:nvPr/>
          </p:nvSpPr>
          <p:spPr>
            <a:xfrm>
              <a:off x="2443006" y="1606885"/>
              <a:ext cx="2413262" cy="1573590"/>
            </a:xfrm>
            <a:prstGeom prst="wedgeRoundRectCallout">
              <a:avLst>
                <a:gd name="adj1" fmla="val 70988"/>
                <a:gd name="adj2" fmla="val 52982"/>
                <a:gd name="adj3" fmla="val 16667"/>
              </a:avLst>
            </a:pr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77" name="Straight Connector 76">
              <a:extLst>
                <a:ext uri="{FF2B5EF4-FFF2-40B4-BE49-F238E27FC236}">
                  <a16:creationId xmlns:a16="http://schemas.microsoft.com/office/drawing/2014/main" id="{258CDFB3-0F97-48DF-9D4C-8912519F77B3}"/>
                </a:ext>
              </a:extLst>
            </p:cNvPr>
            <p:cNvCxnSpPr>
              <a:cxnSpLocks/>
            </p:cNvCxnSpPr>
            <p:nvPr/>
          </p:nvCxnSpPr>
          <p:spPr>
            <a:xfrm>
              <a:off x="3379825" y="182260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6BA083AA-B1A4-478D-86E8-7D9FCFC9765F}"/>
                </a:ext>
              </a:extLst>
            </p:cNvPr>
            <p:cNvGrpSpPr/>
            <p:nvPr/>
          </p:nvGrpSpPr>
          <p:grpSpPr>
            <a:xfrm>
              <a:off x="2613468" y="2046162"/>
              <a:ext cx="2072336" cy="867297"/>
              <a:chOff x="2613468" y="2046162"/>
              <a:chExt cx="2072336" cy="867297"/>
            </a:xfrm>
          </p:grpSpPr>
          <p:sp>
            <p:nvSpPr>
              <p:cNvPr id="78" name="TextBox 77">
                <a:extLst>
                  <a:ext uri="{FF2B5EF4-FFF2-40B4-BE49-F238E27FC236}">
                    <a16:creationId xmlns:a16="http://schemas.microsoft.com/office/drawing/2014/main" id="{844C580A-F778-4997-8963-7B26130B8D89}"/>
                  </a:ext>
                </a:extLst>
              </p:cNvPr>
              <p:cNvSpPr txBox="1"/>
              <p:nvPr/>
            </p:nvSpPr>
            <p:spPr>
              <a:xfrm>
                <a:off x="2706918" y="2046162"/>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22.5</a:t>
                </a:r>
                <a:r>
                  <a:rPr lang="en-US" sz="3200" b="0" baseline="30000" dirty="0">
                    <a:solidFill>
                      <a:schemeClr val="bg1"/>
                    </a:solidFill>
                  </a:rPr>
                  <a:t>%</a:t>
                </a:r>
                <a:endParaRPr lang="en-US" sz="3600" b="0" baseline="30000" dirty="0">
                  <a:solidFill>
                    <a:schemeClr val="bg1"/>
                  </a:solidFill>
                </a:endParaRPr>
              </a:p>
            </p:txBody>
          </p:sp>
          <p:sp>
            <p:nvSpPr>
              <p:cNvPr id="79" name="Rectangle 78">
                <a:extLst>
                  <a:ext uri="{FF2B5EF4-FFF2-40B4-BE49-F238E27FC236}">
                    <a16:creationId xmlns:a16="http://schemas.microsoft.com/office/drawing/2014/main" id="{092AA762-7D3D-413B-817D-ABB23FE55F1A}"/>
                  </a:ext>
                </a:extLst>
              </p:cNvPr>
              <p:cNvSpPr/>
              <p:nvPr/>
            </p:nvSpPr>
            <p:spPr>
              <a:xfrm>
                <a:off x="2613468" y="2570416"/>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4" name="Group 133">
            <a:extLst>
              <a:ext uri="{FF2B5EF4-FFF2-40B4-BE49-F238E27FC236}">
                <a16:creationId xmlns:a16="http://schemas.microsoft.com/office/drawing/2014/main" id="{27D6FF14-DFD5-42C0-A86D-DF5D2944E726}"/>
              </a:ext>
            </a:extLst>
          </p:cNvPr>
          <p:cNvGrpSpPr/>
          <p:nvPr/>
        </p:nvGrpSpPr>
        <p:grpSpPr>
          <a:xfrm rot="20700000">
            <a:off x="1361695" y="3676187"/>
            <a:ext cx="2413262" cy="1573590"/>
            <a:chOff x="1361697" y="3375435"/>
            <a:chExt cx="2413262" cy="1573590"/>
          </a:xfrm>
        </p:grpSpPr>
        <p:sp>
          <p:nvSpPr>
            <p:cNvPr id="68" name="Speech Bubble: Rectangle with Corners Rounded 67">
              <a:extLst>
                <a:ext uri="{FF2B5EF4-FFF2-40B4-BE49-F238E27FC236}">
                  <a16:creationId xmlns:a16="http://schemas.microsoft.com/office/drawing/2014/main" id="{21D2C629-39F1-45DE-8B1D-15AACBE9850C}"/>
                </a:ext>
              </a:extLst>
            </p:cNvPr>
            <p:cNvSpPr/>
            <p:nvPr/>
          </p:nvSpPr>
          <p:spPr>
            <a:xfrm>
              <a:off x="1361697" y="3375435"/>
              <a:ext cx="2413262" cy="1573590"/>
            </a:xfrm>
            <a:prstGeom prst="wedgeRoundRectCallout">
              <a:avLst>
                <a:gd name="adj1" fmla="val 80983"/>
                <a:gd name="adj2" fmla="val 14296"/>
                <a:gd name="adj3" fmla="val 16667"/>
              </a:avLst>
            </a:pr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9CB28092-AF60-452C-A8CC-8ECB5E9548A2}"/>
                </a:ext>
              </a:extLst>
            </p:cNvPr>
            <p:cNvCxnSpPr>
              <a:cxnSpLocks/>
            </p:cNvCxnSpPr>
            <p:nvPr/>
          </p:nvCxnSpPr>
          <p:spPr>
            <a:xfrm>
              <a:off x="2298516" y="359115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B73895FC-BDD6-47F0-B530-2798E4E45386}"/>
                </a:ext>
              </a:extLst>
            </p:cNvPr>
            <p:cNvGrpSpPr/>
            <p:nvPr/>
          </p:nvGrpSpPr>
          <p:grpSpPr>
            <a:xfrm>
              <a:off x="1532159" y="3814712"/>
              <a:ext cx="2072336" cy="867297"/>
              <a:chOff x="1532159" y="3814712"/>
              <a:chExt cx="2072336" cy="867297"/>
            </a:xfrm>
          </p:grpSpPr>
          <p:sp>
            <p:nvSpPr>
              <p:cNvPr id="72" name="TextBox 71">
                <a:extLst>
                  <a:ext uri="{FF2B5EF4-FFF2-40B4-BE49-F238E27FC236}">
                    <a16:creationId xmlns:a16="http://schemas.microsoft.com/office/drawing/2014/main" id="{B2E3EA17-D805-419C-BF3A-35E992DAA8E8}"/>
                  </a:ext>
                </a:extLst>
              </p:cNvPr>
              <p:cNvSpPr txBox="1"/>
              <p:nvPr/>
            </p:nvSpPr>
            <p:spPr>
              <a:xfrm>
                <a:off x="1625609" y="3814712"/>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270k</a:t>
                </a:r>
              </a:p>
            </p:txBody>
          </p:sp>
          <p:sp>
            <p:nvSpPr>
              <p:cNvPr id="73" name="Rectangle 72">
                <a:extLst>
                  <a:ext uri="{FF2B5EF4-FFF2-40B4-BE49-F238E27FC236}">
                    <a16:creationId xmlns:a16="http://schemas.microsoft.com/office/drawing/2014/main" id="{23F30404-7A4F-4711-B0A7-4A1CD39FD047}"/>
                  </a:ext>
                </a:extLst>
              </p:cNvPr>
              <p:cNvSpPr/>
              <p:nvPr/>
            </p:nvSpPr>
            <p:spPr>
              <a:xfrm>
                <a:off x="1532159" y="4338966"/>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6" name="Group 135">
            <a:extLst>
              <a:ext uri="{FF2B5EF4-FFF2-40B4-BE49-F238E27FC236}">
                <a16:creationId xmlns:a16="http://schemas.microsoft.com/office/drawing/2014/main" id="{0BD69E8D-3F24-408B-8D4D-549030064BC5}"/>
              </a:ext>
            </a:extLst>
          </p:cNvPr>
          <p:cNvGrpSpPr/>
          <p:nvPr/>
        </p:nvGrpSpPr>
        <p:grpSpPr>
          <a:xfrm rot="900000">
            <a:off x="7335733" y="1606883"/>
            <a:ext cx="2413262" cy="1573590"/>
            <a:chOff x="7335732" y="1606883"/>
            <a:chExt cx="2413262" cy="1573590"/>
          </a:xfrm>
        </p:grpSpPr>
        <p:sp>
          <p:nvSpPr>
            <p:cNvPr id="81" name="Speech Bubble: Rectangle with Corners Rounded 80">
              <a:extLst>
                <a:ext uri="{FF2B5EF4-FFF2-40B4-BE49-F238E27FC236}">
                  <a16:creationId xmlns:a16="http://schemas.microsoft.com/office/drawing/2014/main" id="{052573A7-DAEF-4925-A1EA-6FCCA8C5D082}"/>
                </a:ext>
              </a:extLst>
            </p:cNvPr>
            <p:cNvSpPr/>
            <p:nvPr/>
          </p:nvSpPr>
          <p:spPr>
            <a:xfrm flipH="1">
              <a:off x="7335732" y="1606883"/>
              <a:ext cx="2413262" cy="1573590"/>
            </a:xfrm>
            <a:prstGeom prst="wedgeRoundRectCallout">
              <a:avLst>
                <a:gd name="adj1" fmla="val 70988"/>
                <a:gd name="adj2" fmla="val 52982"/>
                <a:gd name="adj3" fmla="val 16667"/>
              </a:avLst>
            </a:pr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82" name="Straight Connector 81">
              <a:extLst>
                <a:ext uri="{FF2B5EF4-FFF2-40B4-BE49-F238E27FC236}">
                  <a16:creationId xmlns:a16="http://schemas.microsoft.com/office/drawing/2014/main" id="{32F8B90C-0428-42FD-AFC3-38BE0642337B}"/>
                </a:ext>
              </a:extLst>
            </p:cNvPr>
            <p:cNvCxnSpPr>
              <a:cxnSpLocks/>
            </p:cNvCxnSpPr>
            <p:nvPr/>
          </p:nvCxnSpPr>
          <p:spPr>
            <a:xfrm flipH="1">
              <a:off x="8272553" y="182260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040BFDE4-84ED-480F-9578-A1493C6FE70C}"/>
                </a:ext>
              </a:extLst>
            </p:cNvPr>
            <p:cNvGrpSpPr/>
            <p:nvPr/>
          </p:nvGrpSpPr>
          <p:grpSpPr>
            <a:xfrm>
              <a:off x="7506196" y="2046160"/>
              <a:ext cx="2072336" cy="867297"/>
              <a:chOff x="7506196" y="2046160"/>
              <a:chExt cx="2072336" cy="867297"/>
            </a:xfrm>
          </p:grpSpPr>
          <p:sp>
            <p:nvSpPr>
              <p:cNvPr id="83" name="TextBox 82">
                <a:extLst>
                  <a:ext uri="{FF2B5EF4-FFF2-40B4-BE49-F238E27FC236}">
                    <a16:creationId xmlns:a16="http://schemas.microsoft.com/office/drawing/2014/main" id="{D272CAD4-E56C-4190-85F4-4252C5539E91}"/>
                  </a:ext>
                </a:extLst>
              </p:cNvPr>
              <p:cNvSpPr txBox="1"/>
              <p:nvPr/>
            </p:nvSpPr>
            <p:spPr>
              <a:xfrm flipH="1">
                <a:off x="7599645" y="2046160"/>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1.400</a:t>
                </a:r>
              </a:p>
            </p:txBody>
          </p:sp>
          <p:sp>
            <p:nvSpPr>
              <p:cNvPr id="84" name="Rectangle 83">
                <a:extLst>
                  <a:ext uri="{FF2B5EF4-FFF2-40B4-BE49-F238E27FC236}">
                    <a16:creationId xmlns:a16="http://schemas.microsoft.com/office/drawing/2014/main" id="{C07CAE1B-A492-44B0-B5B8-213515CAA9DB}"/>
                  </a:ext>
                </a:extLst>
              </p:cNvPr>
              <p:cNvSpPr/>
              <p:nvPr/>
            </p:nvSpPr>
            <p:spPr>
              <a:xfrm flipH="1">
                <a:off x="7506196" y="2570414"/>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7" name="Group 136">
            <a:extLst>
              <a:ext uri="{FF2B5EF4-FFF2-40B4-BE49-F238E27FC236}">
                <a16:creationId xmlns:a16="http://schemas.microsoft.com/office/drawing/2014/main" id="{6B21FB3B-D5D2-4B35-978A-BF0907F2C700}"/>
              </a:ext>
            </a:extLst>
          </p:cNvPr>
          <p:cNvGrpSpPr/>
          <p:nvPr/>
        </p:nvGrpSpPr>
        <p:grpSpPr>
          <a:xfrm rot="900000">
            <a:off x="8417041" y="3676185"/>
            <a:ext cx="2413262" cy="1573590"/>
            <a:chOff x="8417041" y="3375433"/>
            <a:chExt cx="2413262" cy="1573590"/>
          </a:xfrm>
        </p:grpSpPr>
        <p:sp>
          <p:nvSpPr>
            <p:cNvPr id="86" name="Speech Bubble: Rectangle with Corners Rounded 85">
              <a:extLst>
                <a:ext uri="{FF2B5EF4-FFF2-40B4-BE49-F238E27FC236}">
                  <a16:creationId xmlns:a16="http://schemas.microsoft.com/office/drawing/2014/main" id="{2F1B5482-6AAB-4D02-B250-175D41F678A0}"/>
                </a:ext>
              </a:extLst>
            </p:cNvPr>
            <p:cNvSpPr/>
            <p:nvPr/>
          </p:nvSpPr>
          <p:spPr>
            <a:xfrm flipH="1">
              <a:off x="8417041" y="3375433"/>
              <a:ext cx="2413262" cy="1573590"/>
            </a:xfrm>
            <a:prstGeom prst="wedgeRoundRectCallout">
              <a:avLst>
                <a:gd name="adj1" fmla="val 80983"/>
                <a:gd name="adj2" fmla="val 14296"/>
                <a:gd name="adj3" fmla="val 16667"/>
              </a:avLst>
            </a:pr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87" name="Straight Connector 86">
              <a:extLst>
                <a:ext uri="{FF2B5EF4-FFF2-40B4-BE49-F238E27FC236}">
                  <a16:creationId xmlns:a16="http://schemas.microsoft.com/office/drawing/2014/main" id="{4C170A80-1161-4EC9-9902-04E50B1FF27D}"/>
                </a:ext>
              </a:extLst>
            </p:cNvPr>
            <p:cNvCxnSpPr>
              <a:cxnSpLocks/>
            </p:cNvCxnSpPr>
            <p:nvPr/>
          </p:nvCxnSpPr>
          <p:spPr>
            <a:xfrm flipH="1">
              <a:off x="9353862" y="359115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2EA6492A-DC26-4A5D-9A3F-6FA295FC0BB1}"/>
                </a:ext>
              </a:extLst>
            </p:cNvPr>
            <p:cNvGrpSpPr/>
            <p:nvPr/>
          </p:nvGrpSpPr>
          <p:grpSpPr>
            <a:xfrm>
              <a:off x="8587505" y="3814710"/>
              <a:ext cx="2072336" cy="867297"/>
              <a:chOff x="8587505" y="3814710"/>
              <a:chExt cx="2072336" cy="867297"/>
            </a:xfrm>
          </p:grpSpPr>
          <p:sp>
            <p:nvSpPr>
              <p:cNvPr id="88" name="TextBox 87">
                <a:extLst>
                  <a:ext uri="{FF2B5EF4-FFF2-40B4-BE49-F238E27FC236}">
                    <a16:creationId xmlns:a16="http://schemas.microsoft.com/office/drawing/2014/main" id="{12F98753-73D0-4A7D-AE10-38AE5499A596}"/>
                  </a:ext>
                </a:extLst>
              </p:cNvPr>
              <p:cNvSpPr txBox="1"/>
              <p:nvPr/>
            </p:nvSpPr>
            <p:spPr>
              <a:xfrm flipH="1">
                <a:off x="8680954" y="3814710"/>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110k</a:t>
                </a:r>
              </a:p>
            </p:txBody>
          </p:sp>
          <p:sp>
            <p:nvSpPr>
              <p:cNvPr id="89" name="Rectangle 88">
                <a:extLst>
                  <a:ext uri="{FF2B5EF4-FFF2-40B4-BE49-F238E27FC236}">
                    <a16:creationId xmlns:a16="http://schemas.microsoft.com/office/drawing/2014/main" id="{015F80C6-8F2A-4254-B8FB-CD34CB646405}"/>
                  </a:ext>
                </a:extLst>
              </p:cNvPr>
              <p:cNvSpPr/>
              <p:nvPr/>
            </p:nvSpPr>
            <p:spPr>
              <a:xfrm flipH="1">
                <a:off x="8587505" y="4338964"/>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145" name="Rectangle: Rounded Corners 144">
            <a:extLst>
              <a:ext uri="{FF2B5EF4-FFF2-40B4-BE49-F238E27FC236}">
                <a16:creationId xmlns:a16="http://schemas.microsoft.com/office/drawing/2014/main" id="{34D16AE4-733C-4235-9DBA-88EA2F7F371A}"/>
              </a:ext>
            </a:extLst>
          </p:cNvPr>
          <p:cNvSpPr/>
          <p:nvPr/>
        </p:nvSpPr>
        <p:spPr>
          <a:xfrm rot="20700000">
            <a:off x="961866" y="5295218"/>
            <a:ext cx="182759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Valuable text</a:t>
            </a:r>
          </a:p>
        </p:txBody>
      </p:sp>
      <p:sp>
        <p:nvSpPr>
          <p:cNvPr id="146" name="Rectangle: Rounded Corners 145">
            <a:extLst>
              <a:ext uri="{FF2B5EF4-FFF2-40B4-BE49-F238E27FC236}">
                <a16:creationId xmlns:a16="http://schemas.microsoft.com/office/drawing/2014/main" id="{487497A6-CC3B-4108-BCD8-70B3B2087A24}"/>
              </a:ext>
            </a:extLst>
          </p:cNvPr>
          <p:cNvSpPr/>
          <p:nvPr/>
        </p:nvSpPr>
        <p:spPr>
          <a:xfrm rot="900000">
            <a:off x="9116327" y="1771797"/>
            <a:ext cx="182759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Valuable text</a:t>
            </a:r>
          </a:p>
        </p:txBody>
      </p:sp>
    </p:spTree>
    <p:extLst>
      <p:ext uri="{BB962C8B-B14F-4D97-AF65-F5344CB8AC3E}">
        <p14:creationId xmlns:p14="http://schemas.microsoft.com/office/powerpoint/2010/main" val="186389941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strips(downLeft)">
                                      <p:cBhvr>
                                        <p:cTn id="7" dur="500"/>
                                        <p:tgtEl>
                                          <p:spTgt spid="138"/>
                                        </p:tgtEl>
                                      </p:cBhvr>
                                    </p:animEffect>
                                  </p:childTnLst>
                                </p:cTn>
                              </p:par>
                              <p:par>
                                <p:cTn id="8" presetID="6" presetClass="emph" presetSubtype="0" accel="52000" decel="48000" autoRev="1" fill="hold" grpId="1" nodeType="withEffect">
                                  <p:stCondLst>
                                    <p:cond delay="0"/>
                                  </p:stCondLst>
                                  <p:childTnLst>
                                    <p:animScale>
                                      <p:cBhvr>
                                        <p:cTn id="9" dur="500" fill="hold"/>
                                        <p:tgtEl>
                                          <p:spTgt spid="138"/>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39"/>
                                        </p:tgtEl>
                                        <p:attrNameLst>
                                          <p:attrName>style.visibility</p:attrName>
                                        </p:attrNameLst>
                                      </p:cBhvr>
                                      <p:to>
                                        <p:strVal val="visible"/>
                                      </p:to>
                                    </p:set>
                                    <p:animEffect transition="in" filter="strips(downLeft)">
                                      <p:cBhvr>
                                        <p:cTn id="12" dur="500"/>
                                        <p:tgtEl>
                                          <p:spTgt spid="13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39"/>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40"/>
                                        </p:tgtEl>
                                        <p:attrNameLst>
                                          <p:attrName>style.visibility</p:attrName>
                                        </p:attrNameLst>
                                      </p:cBhvr>
                                      <p:to>
                                        <p:strVal val="visible"/>
                                      </p:to>
                                    </p:set>
                                    <p:animEffect transition="in" filter="strips(downLeft)">
                                      <p:cBhvr>
                                        <p:cTn id="17" dur="500"/>
                                        <p:tgtEl>
                                          <p:spTgt spid="14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40"/>
                                        </p:tgtEl>
                                      </p:cBhvr>
                                      <p:by x="120000" y="120000"/>
                                    </p:animScale>
                                  </p:childTnLst>
                                </p:cTn>
                              </p:par>
                              <p:par>
                                <p:cTn id="20" presetID="18" presetClass="entr" presetSubtype="12"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0"/>
                                  </p:stCondLst>
                                  <p:childTnLst>
                                    <p:animScale>
                                      <p:cBhvr>
                                        <p:cTn id="24" dur="500" fill="hold"/>
                                        <p:tgtEl>
                                          <p:spTgt spid="9"/>
                                        </p:tgtEl>
                                      </p:cBhvr>
                                      <p:by x="120000" y="120000"/>
                                    </p:animScale>
                                  </p:childTnLst>
                                </p:cTn>
                              </p:par>
                              <p:par>
                                <p:cTn id="25" presetID="42" presetClass="path" presetSubtype="0" repeatCount="indefinite" accel="50000" decel="50000" autoRev="1" fill="hold" nodeType="withEffect">
                                  <p:stCondLst>
                                    <p:cond delay="0"/>
                                  </p:stCondLst>
                                  <p:childTnLst>
                                    <p:animMotion origin="layout" path="M -3.54167E-6 7.40741E-7 L -3.54167E-6 0.0331 " pathEditMode="relative" rAng="0" ptsTypes="AA">
                                      <p:cBhvr>
                                        <p:cTn id="26" dur="3000" fill="hold"/>
                                        <p:tgtEl>
                                          <p:spTgt spid="9"/>
                                        </p:tgtEl>
                                        <p:attrNameLst>
                                          <p:attrName>ppt_x</p:attrName>
                                          <p:attrName>ppt_y</p:attrName>
                                        </p:attrNameLst>
                                      </p:cBhvr>
                                      <p:rCtr x="0" y="1644"/>
                                    </p:animMotion>
                                  </p:childTnLst>
                                </p:cTn>
                              </p:par>
                              <p:par>
                                <p:cTn id="27" presetID="18" presetClass="entr" presetSubtype="12" fill="hold" nodeType="withEffect">
                                  <p:stCondLst>
                                    <p:cond delay="750"/>
                                  </p:stCondLst>
                                  <p:childTnLst>
                                    <p:set>
                                      <p:cBhvr>
                                        <p:cTn id="28" dur="1" fill="hold">
                                          <p:stCondLst>
                                            <p:cond delay="0"/>
                                          </p:stCondLst>
                                        </p:cTn>
                                        <p:tgtEl>
                                          <p:spTgt spid="94"/>
                                        </p:tgtEl>
                                        <p:attrNameLst>
                                          <p:attrName>style.visibility</p:attrName>
                                        </p:attrNameLst>
                                      </p:cBhvr>
                                      <p:to>
                                        <p:strVal val="visible"/>
                                      </p:to>
                                    </p:set>
                                    <p:animEffect transition="in" filter="strips(downLeft)">
                                      <p:cBhvr>
                                        <p:cTn id="29" dur="500"/>
                                        <p:tgtEl>
                                          <p:spTgt spid="94"/>
                                        </p:tgtEl>
                                      </p:cBhvr>
                                    </p:animEffect>
                                  </p:childTnLst>
                                </p:cTn>
                              </p:par>
                              <p:par>
                                <p:cTn id="30" presetID="6" presetClass="emph" presetSubtype="0" accel="52000" decel="48000" autoRev="1" fill="hold" nodeType="withEffect">
                                  <p:stCondLst>
                                    <p:cond delay="750"/>
                                  </p:stCondLst>
                                  <p:childTnLst>
                                    <p:animScale>
                                      <p:cBhvr>
                                        <p:cTn id="31" dur="500" fill="hold"/>
                                        <p:tgtEl>
                                          <p:spTgt spid="94"/>
                                        </p:tgtEl>
                                      </p:cBhvr>
                                      <p:by x="120000" y="120000"/>
                                    </p:animScale>
                                  </p:childTnLst>
                                </p:cTn>
                              </p:par>
                              <p:par>
                                <p:cTn id="32"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33" dur="3000" fill="hold"/>
                                        <p:tgtEl>
                                          <p:spTgt spid="94"/>
                                        </p:tgtEl>
                                        <p:attrNameLst>
                                          <p:attrName>ppt_x</p:attrName>
                                          <p:attrName>ppt_y</p:attrName>
                                        </p:attrNameLst>
                                      </p:cBhvr>
                                      <p:rCtr x="0" y="648"/>
                                    </p:animMotion>
                                  </p:childTnLst>
                                </p:cTn>
                              </p:par>
                              <p:par>
                                <p:cTn id="34" presetID="18" presetClass="entr" presetSubtype="12" fill="hold" nodeType="withEffect">
                                  <p:stCondLst>
                                    <p:cond delay="10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1000"/>
                                  </p:stCondLst>
                                  <p:childTnLst>
                                    <p:animScale>
                                      <p:cBhvr>
                                        <p:cTn id="38" dur="500" fill="hold"/>
                                        <p:tgtEl>
                                          <p:spTgt spid="102"/>
                                        </p:tgtEl>
                                      </p:cBhvr>
                                      <p:by x="120000" y="120000"/>
                                    </p:animScale>
                                  </p:childTnLst>
                                </p:cTn>
                              </p:par>
                              <p:par>
                                <p:cTn id="39"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40" dur="3000" fill="hold"/>
                                        <p:tgtEl>
                                          <p:spTgt spid="102"/>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134"/>
                                        </p:tgtEl>
                                        <p:attrNameLst>
                                          <p:attrName>style.visibility</p:attrName>
                                        </p:attrNameLst>
                                      </p:cBhvr>
                                      <p:to>
                                        <p:strVal val="visible"/>
                                      </p:to>
                                    </p:set>
                                    <p:animEffect transition="in" filter="strips(downLeft)">
                                      <p:cBhvr>
                                        <p:cTn id="43" dur="500"/>
                                        <p:tgtEl>
                                          <p:spTgt spid="134"/>
                                        </p:tgtEl>
                                      </p:cBhvr>
                                    </p:animEffect>
                                  </p:childTnLst>
                                </p:cTn>
                              </p:par>
                              <p:par>
                                <p:cTn id="44" presetID="6" presetClass="emph" presetSubtype="0" accel="52000" decel="48000" autoRev="1" fill="hold" nodeType="withEffect">
                                  <p:stCondLst>
                                    <p:cond delay="500"/>
                                  </p:stCondLst>
                                  <p:childTnLst>
                                    <p:animScale>
                                      <p:cBhvr>
                                        <p:cTn id="45" dur="500" fill="hold"/>
                                        <p:tgtEl>
                                          <p:spTgt spid="134"/>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135"/>
                                        </p:tgtEl>
                                        <p:attrNameLst>
                                          <p:attrName>style.visibility</p:attrName>
                                        </p:attrNameLst>
                                      </p:cBhvr>
                                      <p:to>
                                        <p:strVal val="visible"/>
                                      </p:to>
                                    </p:set>
                                    <p:animEffect transition="in" filter="strips(downLeft)">
                                      <p:cBhvr>
                                        <p:cTn id="48" dur="500"/>
                                        <p:tgtEl>
                                          <p:spTgt spid="135"/>
                                        </p:tgtEl>
                                      </p:cBhvr>
                                    </p:animEffect>
                                  </p:childTnLst>
                                </p:cTn>
                              </p:par>
                              <p:par>
                                <p:cTn id="49" presetID="6" presetClass="emph" presetSubtype="0" accel="52000" decel="48000" autoRev="1" fill="hold" nodeType="withEffect">
                                  <p:stCondLst>
                                    <p:cond delay="750"/>
                                  </p:stCondLst>
                                  <p:childTnLst>
                                    <p:animScale>
                                      <p:cBhvr>
                                        <p:cTn id="50" dur="500" fill="hold"/>
                                        <p:tgtEl>
                                          <p:spTgt spid="13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136"/>
                                        </p:tgtEl>
                                        <p:attrNameLst>
                                          <p:attrName>style.visibility</p:attrName>
                                        </p:attrNameLst>
                                      </p:cBhvr>
                                      <p:to>
                                        <p:strVal val="visible"/>
                                      </p:to>
                                    </p:set>
                                    <p:animEffect transition="in" filter="strips(downLeft)">
                                      <p:cBhvr>
                                        <p:cTn id="53" dur="500"/>
                                        <p:tgtEl>
                                          <p:spTgt spid="136"/>
                                        </p:tgtEl>
                                      </p:cBhvr>
                                    </p:animEffect>
                                  </p:childTnLst>
                                </p:cTn>
                              </p:par>
                              <p:par>
                                <p:cTn id="54" presetID="6" presetClass="emph" presetSubtype="0" accel="52000" decel="48000" autoRev="1" fill="hold" nodeType="withEffect">
                                  <p:stCondLst>
                                    <p:cond delay="1000"/>
                                  </p:stCondLst>
                                  <p:childTnLst>
                                    <p:animScale>
                                      <p:cBhvr>
                                        <p:cTn id="55" dur="500" fill="hold"/>
                                        <p:tgtEl>
                                          <p:spTgt spid="13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37"/>
                                        </p:tgtEl>
                                        <p:attrNameLst>
                                          <p:attrName>style.visibility</p:attrName>
                                        </p:attrNameLst>
                                      </p:cBhvr>
                                      <p:to>
                                        <p:strVal val="visible"/>
                                      </p:to>
                                    </p:set>
                                    <p:animEffect transition="in" filter="strips(downLeft)">
                                      <p:cBhvr>
                                        <p:cTn id="58" dur="500"/>
                                        <p:tgtEl>
                                          <p:spTgt spid="137"/>
                                        </p:tgtEl>
                                      </p:cBhvr>
                                    </p:animEffect>
                                  </p:childTnLst>
                                </p:cTn>
                              </p:par>
                              <p:par>
                                <p:cTn id="59" presetID="6" presetClass="emph" presetSubtype="0" accel="52000" decel="48000" autoRev="1" fill="hold" nodeType="withEffect">
                                  <p:stCondLst>
                                    <p:cond delay="1250"/>
                                  </p:stCondLst>
                                  <p:childTnLst>
                                    <p:animScale>
                                      <p:cBhvr>
                                        <p:cTn id="60" dur="500" fill="hold"/>
                                        <p:tgtEl>
                                          <p:spTgt spid="137"/>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145"/>
                                        </p:tgtEl>
                                        <p:attrNameLst>
                                          <p:attrName>style.visibility</p:attrName>
                                        </p:attrNameLst>
                                      </p:cBhvr>
                                      <p:to>
                                        <p:strVal val="visible"/>
                                      </p:to>
                                    </p:set>
                                    <p:animEffect transition="in" filter="strips(downLeft)">
                                      <p:cBhvr>
                                        <p:cTn id="63" dur="500"/>
                                        <p:tgtEl>
                                          <p:spTgt spid="145"/>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145"/>
                                        </p:tgtEl>
                                      </p:cBhvr>
                                      <p:by x="120000" y="120000"/>
                                    </p:animScale>
                                  </p:childTnLst>
                                </p:cTn>
                              </p:par>
                              <p:par>
                                <p:cTn id="66" presetID="18" presetClass="entr" presetSubtype="12" fill="hold" grpId="0" nodeType="withEffect">
                                  <p:stCondLst>
                                    <p:cond delay="1250"/>
                                  </p:stCondLst>
                                  <p:childTnLst>
                                    <p:set>
                                      <p:cBhvr>
                                        <p:cTn id="67" dur="1" fill="hold">
                                          <p:stCondLst>
                                            <p:cond delay="0"/>
                                          </p:stCondLst>
                                        </p:cTn>
                                        <p:tgtEl>
                                          <p:spTgt spid="146"/>
                                        </p:tgtEl>
                                        <p:attrNameLst>
                                          <p:attrName>style.visibility</p:attrName>
                                        </p:attrNameLst>
                                      </p:cBhvr>
                                      <p:to>
                                        <p:strVal val="visible"/>
                                      </p:to>
                                    </p:set>
                                    <p:animEffect transition="in" filter="strips(downLeft)">
                                      <p:cBhvr>
                                        <p:cTn id="68" dur="500"/>
                                        <p:tgtEl>
                                          <p:spTgt spid="146"/>
                                        </p:tgtEl>
                                      </p:cBhvr>
                                    </p:animEffect>
                                  </p:childTnLst>
                                </p:cTn>
                              </p:par>
                              <p:par>
                                <p:cTn id="69" presetID="6" presetClass="emph" presetSubtype="0" accel="52000" decel="48000" autoRev="1" fill="hold" grpId="1" nodeType="withEffect">
                                  <p:stCondLst>
                                    <p:cond delay="1250"/>
                                  </p:stCondLst>
                                  <p:childTnLst>
                                    <p:animScale>
                                      <p:cBhvr>
                                        <p:cTn id="70" dur="500" fill="hold"/>
                                        <p:tgtEl>
                                          <p:spTgt spid="14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39" grpId="0" animBg="1"/>
      <p:bldP spid="139" grpId="1" animBg="1"/>
      <p:bldP spid="138" grpId="0" animBg="1"/>
      <p:bldP spid="138" grpId="1" animBg="1"/>
      <p:bldP spid="145" grpId="0" animBg="1"/>
      <p:bldP spid="145" grpId="1" animBg="1"/>
      <p:bldP spid="146" grpId="0" animBg="1"/>
      <p:bldP spid="146"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Freeform: Shape 192">
            <a:extLst>
              <a:ext uri="{FF2B5EF4-FFF2-40B4-BE49-F238E27FC236}">
                <a16:creationId xmlns:a16="http://schemas.microsoft.com/office/drawing/2014/main" id="{6E876565-6AE5-4DB8-BE9A-C9B420B94E23}"/>
              </a:ext>
            </a:extLst>
          </p:cNvPr>
          <p:cNvSpPr/>
          <p:nvPr/>
        </p:nvSpPr>
        <p:spPr>
          <a:xfrm>
            <a:off x="0" y="0"/>
            <a:ext cx="5582318" cy="6042900"/>
          </a:xfrm>
          <a:custGeom>
            <a:avLst/>
            <a:gdLst>
              <a:gd name="connsiteX0" fmla="*/ 0 w 5582318"/>
              <a:gd name="connsiteY0" fmla="*/ 0 h 6042900"/>
              <a:gd name="connsiteX1" fmla="*/ 4777378 w 5582318"/>
              <a:gd name="connsiteY1" fmla="*/ 0 h 6042900"/>
              <a:gd name="connsiteX2" fmla="*/ 4790661 w 5582318"/>
              <a:gd name="connsiteY2" fmla="*/ 56712 h 6042900"/>
              <a:gd name="connsiteX3" fmla="*/ 4894239 w 5582318"/>
              <a:gd name="connsiteY3" fmla="*/ 301374 h 6042900"/>
              <a:gd name="connsiteX4" fmla="*/ 5421209 w 5582318"/>
              <a:gd name="connsiteY4" fmla="*/ 1134435 h 6042900"/>
              <a:gd name="connsiteX5" fmla="*/ 5373977 w 5582318"/>
              <a:gd name="connsiteY5" fmla="*/ 2682663 h 6042900"/>
              <a:gd name="connsiteX6" fmla="*/ 4087043 w 5582318"/>
              <a:gd name="connsiteY6" fmla="*/ 3544614 h 6042900"/>
              <a:gd name="connsiteX7" fmla="*/ 1444853 w 5582318"/>
              <a:gd name="connsiteY7" fmla="*/ 3959123 h 6042900"/>
              <a:gd name="connsiteX8" fmla="*/ 21221 w 5582318"/>
              <a:gd name="connsiteY8" fmla="*/ 6026928 h 6042900"/>
              <a:gd name="connsiteX9" fmla="*/ 0 w 5582318"/>
              <a:gd name="connsiteY9" fmla="*/ 6042900 h 60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2318" h="6042900">
                <a:moveTo>
                  <a:pt x="0" y="0"/>
                </a:moveTo>
                <a:lnTo>
                  <a:pt x="4777378" y="0"/>
                </a:lnTo>
                <a:lnTo>
                  <a:pt x="4790661" y="56712"/>
                </a:lnTo>
                <a:cubicBezTo>
                  <a:pt x="4814355" y="137640"/>
                  <a:pt x="4848056" y="219104"/>
                  <a:pt x="4894239" y="301374"/>
                </a:cubicBezTo>
                <a:cubicBezTo>
                  <a:pt x="5055144" y="588188"/>
                  <a:pt x="5279816" y="837546"/>
                  <a:pt x="5421209" y="1134435"/>
                </a:cubicBezTo>
                <a:cubicBezTo>
                  <a:pt x="5651984" y="1618470"/>
                  <a:pt x="5633610" y="2213594"/>
                  <a:pt x="5373977" y="2682663"/>
                </a:cubicBezTo>
                <a:cubicBezTo>
                  <a:pt x="5114347" y="3151727"/>
                  <a:pt x="4619812" y="3483246"/>
                  <a:pt x="4087043" y="3544614"/>
                </a:cubicBezTo>
                <a:cubicBezTo>
                  <a:pt x="3099223" y="3658812"/>
                  <a:pt x="2284693" y="3190678"/>
                  <a:pt x="1444853" y="3959123"/>
                </a:cubicBezTo>
                <a:cubicBezTo>
                  <a:pt x="813698" y="4536904"/>
                  <a:pt x="696493" y="5464125"/>
                  <a:pt x="21221" y="6026928"/>
                </a:cubicBezTo>
                <a:lnTo>
                  <a:pt x="0" y="604290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aphic 1">
            <a:extLst>
              <a:ext uri="{FF2B5EF4-FFF2-40B4-BE49-F238E27FC236}">
                <a16:creationId xmlns:a16="http://schemas.microsoft.com/office/drawing/2014/main" id="{39FFDA2A-6742-4C21-BC7E-07F7CD384136}"/>
              </a:ext>
            </a:extLst>
          </p:cNvPr>
          <p:cNvGrpSpPr/>
          <p:nvPr/>
        </p:nvGrpSpPr>
        <p:grpSpPr>
          <a:xfrm>
            <a:off x="8379820" y="1378922"/>
            <a:ext cx="2217187" cy="2221111"/>
            <a:chOff x="6040659" y="2271712"/>
            <a:chExt cx="1761839" cy="1764958"/>
          </a:xfrm>
          <a:solidFill>
            <a:schemeClr val="accent1"/>
          </a:solidFill>
        </p:grpSpPr>
        <p:sp>
          <p:nvSpPr>
            <p:cNvPr id="5" name="Freeform: Shape 4">
              <a:extLst>
                <a:ext uri="{FF2B5EF4-FFF2-40B4-BE49-F238E27FC236}">
                  <a16:creationId xmlns:a16="http://schemas.microsoft.com/office/drawing/2014/main" id="{A72F0699-99A4-4386-A217-F5E9B78911C3}"/>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1">
                    <a:lumMod val="60000"/>
                    <a:lumOff val="40000"/>
                    <a:alpha val="0"/>
                  </a:schemeClr>
                </a:gs>
                <a:gs pos="100000">
                  <a:schemeClr val="accent1">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8EC970C5-0552-48F6-BF50-B23F0E223339}"/>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45662F0-8E5C-43B2-BF47-15671220CB5A}"/>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8" name="Graphic 1">
            <a:extLst>
              <a:ext uri="{FF2B5EF4-FFF2-40B4-BE49-F238E27FC236}">
                <a16:creationId xmlns:a16="http://schemas.microsoft.com/office/drawing/2014/main" id="{BD289F80-7B40-403C-8ACC-6E1759DEAE94}"/>
              </a:ext>
            </a:extLst>
          </p:cNvPr>
          <p:cNvGrpSpPr/>
          <p:nvPr/>
        </p:nvGrpSpPr>
        <p:grpSpPr>
          <a:xfrm>
            <a:off x="4834374" y="1705088"/>
            <a:ext cx="3955302" cy="3128772"/>
            <a:chOff x="4386238" y="3444399"/>
            <a:chExt cx="1440157" cy="1139211"/>
          </a:xfrm>
          <a:solidFill>
            <a:schemeClr val="accent1"/>
          </a:solidFill>
        </p:grpSpPr>
        <p:sp>
          <p:nvSpPr>
            <p:cNvPr id="9" name="Freeform: Shape 8">
              <a:extLst>
                <a:ext uri="{FF2B5EF4-FFF2-40B4-BE49-F238E27FC236}">
                  <a16:creationId xmlns:a16="http://schemas.microsoft.com/office/drawing/2014/main" id="{5416F4BF-8783-497A-9C59-FC05526E6415}"/>
                </a:ext>
              </a:extLst>
            </p:cNvPr>
            <p:cNvSpPr/>
            <p:nvPr/>
          </p:nvSpPr>
          <p:spPr>
            <a:xfrm>
              <a:off x="5321068" y="3662859"/>
              <a:ext cx="115632" cy="174714"/>
            </a:xfrm>
            <a:custGeom>
              <a:avLst/>
              <a:gdLst>
                <a:gd name="connsiteX0" fmla="*/ 113229 w 115632"/>
                <a:gd name="connsiteY0" fmla="*/ 15980 h 174714"/>
                <a:gd name="connsiteX1" fmla="*/ 93322 w 115632"/>
                <a:gd name="connsiteY1" fmla="*/ 87418 h 174714"/>
                <a:gd name="connsiteX2" fmla="*/ 101799 w 115632"/>
                <a:gd name="connsiteY2" fmla="*/ 173619 h 174714"/>
                <a:gd name="connsiteX3" fmla="*/ 5216 w 115632"/>
                <a:gd name="connsiteY3" fmla="*/ 95514 h 174714"/>
                <a:gd name="connsiteX4" fmla="*/ 52555 w 115632"/>
                <a:gd name="connsiteY4" fmla="*/ 3788 h 174714"/>
                <a:gd name="connsiteX5" fmla="*/ 113229 w 115632"/>
                <a:gd name="connsiteY5" fmla="*/ 15980 h 1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2" h="174714">
                  <a:moveTo>
                    <a:pt x="113229" y="15980"/>
                  </a:moveTo>
                  <a:cubicBezTo>
                    <a:pt x="124373" y="31506"/>
                    <a:pt x="93131" y="44365"/>
                    <a:pt x="93322" y="87418"/>
                  </a:cubicBezTo>
                  <a:cubicBezTo>
                    <a:pt x="93417" y="119422"/>
                    <a:pt x="109229" y="166857"/>
                    <a:pt x="101799" y="173619"/>
                  </a:cubicBezTo>
                  <a:cubicBezTo>
                    <a:pt x="90750" y="183906"/>
                    <a:pt x="-25741" y="118946"/>
                    <a:pt x="5216" y="95514"/>
                  </a:cubicBezTo>
                  <a:cubicBezTo>
                    <a:pt x="31695" y="75512"/>
                    <a:pt x="32457" y="53890"/>
                    <a:pt x="52555" y="3788"/>
                  </a:cubicBezTo>
                  <a:cubicBezTo>
                    <a:pt x="56650" y="-6213"/>
                    <a:pt x="105799" y="5598"/>
                    <a:pt x="113229" y="15980"/>
                  </a:cubicBezTo>
                  <a:close/>
                </a:path>
              </a:pathLst>
            </a:custGeom>
            <a:solidFill>
              <a:srgbClr val="E8C9C4"/>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8B1EAA7-2AA6-473C-9EBB-1B55FCAB0643}"/>
                </a:ext>
              </a:extLst>
            </p:cNvPr>
            <p:cNvSpPr/>
            <p:nvPr/>
          </p:nvSpPr>
          <p:spPr>
            <a:xfrm>
              <a:off x="5341245" y="3520647"/>
              <a:ext cx="187386" cy="209355"/>
            </a:xfrm>
            <a:custGeom>
              <a:avLst/>
              <a:gdLst>
                <a:gd name="connsiteX0" fmla="*/ 117626 w 187386"/>
                <a:gd name="connsiteY0" fmla="*/ 8556 h 209355"/>
                <a:gd name="connsiteX1" fmla="*/ 177539 w 187386"/>
                <a:gd name="connsiteY1" fmla="*/ 104663 h 209355"/>
                <a:gd name="connsiteX2" fmla="*/ 170681 w 187386"/>
                <a:gd name="connsiteY2" fmla="*/ 196103 h 209355"/>
                <a:gd name="connsiteX3" fmla="*/ 19233 w 187386"/>
                <a:gd name="connsiteY3" fmla="*/ 146858 h 209355"/>
                <a:gd name="connsiteX4" fmla="*/ 23043 w 187386"/>
                <a:gd name="connsiteY4" fmla="*/ 16176 h 209355"/>
                <a:gd name="connsiteX5" fmla="*/ 117626 w 187386"/>
                <a:gd name="connsiteY5" fmla="*/ 8556 h 20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86" h="209355">
                  <a:moveTo>
                    <a:pt x="117626" y="8556"/>
                  </a:moveTo>
                  <a:cubicBezTo>
                    <a:pt x="129723" y="13223"/>
                    <a:pt x="164204" y="49227"/>
                    <a:pt x="177539" y="104663"/>
                  </a:cubicBezTo>
                  <a:cubicBezTo>
                    <a:pt x="179444" y="112473"/>
                    <a:pt x="202494" y="169147"/>
                    <a:pt x="170681" y="196103"/>
                  </a:cubicBezTo>
                  <a:cubicBezTo>
                    <a:pt x="134962" y="226392"/>
                    <a:pt x="52190" y="202580"/>
                    <a:pt x="19233" y="146858"/>
                  </a:cubicBezTo>
                  <a:cubicBezTo>
                    <a:pt x="-15628" y="87994"/>
                    <a:pt x="3898" y="37511"/>
                    <a:pt x="23043" y="16176"/>
                  </a:cubicBezTo>
                  <a:cubicBezTo>
                    <a:pt x="38855" y="-1541"/>
                    <a:pt x="80765" y="-5637"/>
                    <a:pt x="117626" y="8556"/>
                  </a:cubicBezTo>
                  <a:close/>
                </a:path>
              </a:pathLst>
            </a:custGeom>
            <a:solidFill>
              <a:srgbClr val="FDDFD9"/>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8C8860C-A59C-40A3-81E5-A4721796DE8D}"/>
                </a:ext>
              </a:extLst>
            </p:cNvPr>
            <p:cNvSpPr/>
            <p:nvPr/>
          </p:nvSpPr>
          <p:spPr>
            <a:xfrm>
              <a:off x="5335728" y="3676019"/>
              <a:ext cx="315933" cy="301025"/>
            </a:xfrm>
            <a:custGeom>
              <a:avLst/>
              <a:gdLst>
                <a:gd name="connsiteX0" fmla="*/ 63327 w 315933"/>
                <a:gd name="connsiteY0" fmla="*/ 142266 h 301025"/>
                <a:gd name="connsiteX1" fmla="*/ 6558 w 315933"/>
                <a:gd name="connsiteY1" fmla="*/ 146553 h 301025"/>
                <a:gd name="connsiteX2" fmla="*/ 64279 w 315933"/>
                <a:gd name="connsiteY2" fmla="*/ 250185 h 301025"/>
                <a:gd name="connsiteX3" fmla="*/ 314215 w 315933"/>
                <a:gd name="connsiteY3" fmla="*/ 283332 h 301025"/>
                <a:gd name="connsiteX4" fmla="*/ 257446 w 315933"/>
                <a:gd name="connsiteY4" fmla="*/ 53303 h 301025"/>
                <a:gd name="connsiteX5" fmla="*/ 284878 w 315933"/>
                <a:gd name="connsiteY5" fmla="*/ 46635 h 301025"/>
                <a:gd name="connsiteX6" fmla="*/ 265924 w 315933"/>
                <a:gd name="connsiteY6" fmla="*/ 249 h 301025"/>
                <a:gd name="connsiteX7" fmla="*/ 220489 w 315933"/>
                <a:gd name="connsiteY7" fmla="*/ 46635 h 301025"/>
                <a:gd name="connsiteX8" fmla="*/ 242302 w 315933"/>
                <a:gd name="connsiteY8" fmla="*/ 229325 h 301025"/>
                <a:gd name="connsiteX9" fmla="*/ 171340 w 315933"/>
                <a:gd name="connsiteY9" fmla="*/ 217990 h 301025"/>
                <a:gd name="connsiteX10" fmla="*/ 63327 w 315933"/>
                <a:gd name="connsiteY10" fmla="*/ 142266 h 3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933" h="301025">
                  <a:moveTo>
                    <a:pt x="63327" y="142266"/>
                  </a:moveTo>
                  <a:cubicBezTo>
                    <a:pt x="60469" y="140457"/>
                    <a:pt x="21417" y="133313"/>
                    <a:pt x="6558" y="146553"/>
                  </a:cubicBezTo>
                  <a:cubicBezTo>
                    <a:pt x="-14873" y="165698"/>
                    <a:pt x="19321" y="220752"/>
                    <a:pt x="64279" y="250185"/>
                  </a:cubicBezTo>
                  <a:cubicBezTo>
                    <a:pt x="141813" y="301048"/>
                    <a:pt x="257161" y="316860"/>
                    <a:pt x="314215" y="283332"/>
                  </a:cubicBezTo>
                  <a:cubicBezTo>
                    <a:pt x="330313" y="273902"/>
                    <a:pt x="227252" y="72829"/>
                    <a:pt x="257446" y="53303"/>
                  </a:cubicBezTo>
                  <a:cubicBezTo>
                    <a:pt x="265638" y="47969"/>
                    <a:pt x="278497" y="55113"/>
                    <a:pt x="284878" y="46635"/>
                  </a:cubicBezTo>
                  <a:cubicBezTo>
                    <a:pt x="293927" y="34729"/>
                    <a:pt x="281640" y="3201"/>
                    <a:pt x="265924" y="249"/>
                  </a:cubicBezTo>
                  <a:cubicBezTo>
                    <a:pt x="249826" y="-2799"/>
                    <a:pt x="220489" y="22728"/>
                    <a:pt x="220489" y="46635"/>
                  </a:cubicBezTo>
                  <a:cubicBezTo>
                    <a:pt x="220489" y="129027"/>
                    <a:pt x="226014" y="173318"/>
                    <a:pt x="242302" y="229325"/>
                  </a:cubicBezTo>
                  <a:cubicBezTo>
                    <a:pt x="244778" y="237993"/>
                    <a:pt x="197725" y="231801"/>
                    <a:pt x="171340" y="217990"/>
                  </a:cubicBezTo>
                  <a:cubicBezTo>
                    <a:pt x="127716" y="195321"/>
                    <a:pt x="120953" y="179223"/>
                    <a:pt x="63327" y="142266"/>
                  </a:cubicBezTo>
                  <a:close/>
                </a:path>
              </a:pathLst>
            </a:custGeom>
            <a:solidFill>
              <a:srgbClr val="FDDFD9"/>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8C58ADC-A39B-45B2-8808-73A7BA21F32B}"/>
                </a:ext>
              </a:extLst>
            </p:cNvPr>
            <p:cNvSpPr/>
            <p:nvPr/>
          </p:nvSpPr>
          <p:spPr>
            <a:xfrm>
              <a:off x="4503568" y="4416440"/>
              <a:ext cx="112817" cy="167170"/>
            </a:xfrm>
            <a:custGeom>
              <a:avLst/>
              <a:gdLst>
                <a:gd name="connsiteX0" fmla="*/ 112817 w 112817"/>
                <a:gd name="connsiteY0" fmla="*/ 26400 h 167170"/>
                <a:gd name="connsiteX1" fmla="*/ 112817 w 112817"/>
                <a:gd name="connsiteY1" fmla="*/ 26400 h 167170"/>
                <a:gd name="connsiteX2" fmla="*/ 111579 w 112817"/>
                <a:gd name="connsiteY2" fmla="*/ 24590 h 167170"/>
                <a:gd name="connsiteX3" fmla="*/ 77765 w 112817"/>
                <a:gd name="connsiteY3" fmla="*/ 15 h 167170"/>
                <a:gd name="connsiteX4" fmla="*/ 23568 w 112817"/>
                <a:gd name="connsiteY4" fmla="*/ 76977 h 167170"/>
                <a:gd name="connsiteX5" fmla="*/ 708 w 112817"/>
                <a:gd name="connsiteY5" fmla="*/ 125460 h 167170"/>
                <a:gd name="connsiteX6" fmla="*/ 9471 w 112817"/>
                <a:gd name="connsiteY6" fmla="*/ 167084 h 167170"/>
                <a:gd name="connsiteX7" fmla="*/ 56620 w 112817"/>
                <a:gd name="connsiteY7" fmla="*/ 102695 h 167170"/>
                <a:gd name="connsiteX8" fmla="*/ 107483 w 112817"/>
                <a:gd name="connsiteY8" fmla="*/ 62976 h 167170"/>
                <a:gd name="connsiteX9" fmla="*/ 112817 w 112817"/>
                <a:gd name="connsiteY9" fmla="*/ 26400 h 1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17" h="167170">
                  <a:moveTo>
                    <a:pt x="112817" y="26400"/>
                  </a:moveTo>
                  <a:lnTo>
                    <a:pt x="112817" y="26400"/>
                  </a:lnTo>
                  <a:cubicBezTo>
                    <a:pt x="112532" y="25923"/>
                    <a:pt x="112151" y="25352"/>
                    <a:pt x="111579" y="24590"/>
                  </a:cubicBezTo>
                  <a:cubicBezTo>
                    <a:pt x="103197" y="12779"/>
                    <a:pt x="88148" y="587"/>
                    <a:pt x="77765" y="15"/>
                  </a:cubicBezTo>
                  <a:cubicBezTo>
                    <a:pt x="63668" y="-651"/>
                    <a:pt x="60049" y="20208"/>
                    <a:pt x="23568" y="76977"/>
                  </a:cubicBezTo>
                  <a:cubicBezTo>
                    <a:pt x="10995" y="96599"/>
                    <a:pt x="3089" y="107172"/>
                    <a:pt x="708" y="125460"/>
                  </a:cubicBezTo>
                  <a:cubicBezTo>
                    <a:pt x="-1578" y="143272"/>
                    <a:pt x="1756" y="165465"/>
                    <a:pt x="9471" y="167084"/>
                  </a:cubicBezTo>
                  <a:cubicBezTo>
                    <a:pt x="19282" y="169084"/>
                    <a:pt x="26616" y="136032"/>
                    <a:pt x="56620" y="102695"/>
                  </a:cubicBezTo>
                  <a:cubicBezTo>
                    <a:pt x="74527" y="82788"/>
                    <a:pt x="93672" y="70501"/>
                    <a:pt x="107483" y="62976"/>
                  </a:cubicBezTo>
                  <a:lnTo>
                    <a:pt x="112817" y="26400"/>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AE63261-53B0-4B10-A7F1-6E8D5D7AD752}"/>
                </a:ext>
              </a:extLst>
            </p:cNvPr>
            <p:cNvSpPr/>
            <p:nvPr/>
          </p:nvSpPr>
          <p:spPr>
            <a:xfrm>
              <a:off x="4480474" y="4020106"/>
              <a:ext cx="778957" cy="372199"/>
            </a:xfrm>
            <a:custGeom>
              <a:avLst/>
              <a:gdLst>
                <a:gd name="connsiteX0" fmla="*/ 776087 w 778957"/>
                <a:gd name="connsiteY0" fmla="*/ 34876 h 372199"/>
                <a:gd name="connsiteX1" fmla="*/ 558536 w 778957"/>
                <a:gd name="connsiteY1" fmla="*/ 56497 h 372199"/>
                <a:gd name="connsiteX2" fmla="*/ 378704 w 778957"/>
                <a:gd name="connsiteY2" fmla="*/ 301195 h 372199"/>
                <a:gd name="connsiteX3" fmla="*/ 11991 w 778957"/>
                <a:gd name="connsiteY3" fmla="*/ 277287 h 372199"/>
                <a:gd name="connsiteX4" fmla="*/ 4657 w 778957"/>
                <a:gd name="connsiteY4" fmla="*/ 309291 h 372199"/>
                <a:gd name="connsiteX5" fmla="*/ 416423 w 778957"/>
                <a:gd name="connsiteY5" fmla="*/ 372156 h 372199"/>
                <a:gd name="connsiteX6" fmla="*/ 628544 w 778957"/>
                <a:gd name="connsiteY6" fmla="*/ 208612 h 372199"/>
                <a:gd name="connsiteX7" fmla="*/ 776087 w 778957"/>
                <a:gd name="connsiteY7" fmla="*/ 34876 h 37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957" h="372199">
                  <a:moveTo>
                    <a:pt x="776087" y="34876"/>
                  </a:moveTo>
                  <a:cubicBezTo>
                    <a:pt x="756560" y="-843"/>
                    <a:pt x="605684" y="-29513"/>
                    <a:pt x="558536" y="56497"/>
                  </a:cubicBezTo>
                  <a:cubicBezTo>
                    <a:pt x="486527" y="187942"/>
                    <a:pt x="393753" y="316530"/>
                    <a:pt x="378704" y="301195"/>
                  </a:cubicBezTo>
                  <a:cubicBezTo>
                    <a:pt x="352034" y="274048"/>
                    <a:pt x="159343" y="285288"/>
                    <a:pt x="11991" y="277287"/>
                  </a:cubicBezTo>
                  <a:cubicBezTo>
                    <a:pt x="4752" y="276906"/>
                    <a:pt x="-6392" y="306529"/>
                    <a:pt x="4657" y="309291"/>
                  </a:cubicBezTo>
                  <a:cubicBezTo>
                    <a:pt x="69998" y="325769"/>
                    <a:pt x="258784" y="353296"/>
                    <a:pt x="416423" y="372156"/>
                  </a:cubicBezTo>
                  <a:cubicBezTo>
                    <a:pt x="435282" y="374442"/>
                    <a:pt x="544629" y="287098"/>
                    <a:pt x="628544" y="208612"/>
                  </a:cubicBezTo>
                  <a:cubicBezTo>
                    <a:pt x="682361" y="158320"/>
                    <a:pt x="798661" y="76119"/>
                    <a:pt x="776087" y="34876"/>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4BA1E2C-C27B-4561-A711-4C610C096C9A}"/>
                </a:ext>
              </a:extLst>
            </p:cNvPr>
            <p:cNvSpPr/>
            <p:nvPr/>
          </p:nvSpPr>
          <p:spPr>
            <a:xfrm>
              <a:off x="4837937" y="4020083"/>
              <a:ext cx="408432" cy="372128"/>
            </a:xfrm>
            <a:custGeom>
              <a:avLst/>
              <a:gdLst>
                <a:gd name="connsiteX0" fmla="*/ 111633 w 408432"/>
                <a:gd name="connsiteY0" fmla="*/ 324745 h 372128"/>
                <a:gd name="connsiteX1" fmla="*/ 162782 w 408432"/>
                <a:gd name="connsiteY1" fmla="*/ 195491 h 372128"/>
                <a:gd name="connsiteX2" fmla="*/ 174022 w 408432"/>
                <a:gd name="connsiteY2" fmla="*/ 105956 h 372128"/>
                <a:gd name="connsiteX3" fmla="*/ 202121 w 408432"/>
                <a:gd name="connsiteY3" fmla="*/ 56521 h 372128"/>
                <a:gd name="connsiteX4" fmla="*/ 376619 w 408432"/>
                <a:gd name="connsiteY4" fmla="*/ 8610 h 372128"/>
                <a:gd name="connsiteX5" fmla="*/ 398526 w 408432"/>
                <a:gd name="connsiteY5" fmla="*/ 52044 h 372128"/>
                <a:gd name="connsiteX6" fmla="*/ 408432 w 408432"/>
                <a:gd name="connsiteY6" fmla="*/ 80143 h 372128"/>
                <a:gd name="connsiteX7" fmla="*/ 272129 w 408432"/>
                <a:gd name="connsiteY7" fmla="*/ 208540 h 372128"/>
                <a:gd name="connsiteX8" fmla="*/ 60008 w 408432"/>
                <a:gd name="connsiteY8" fmla="*/ 372084 h 372128"/>
                <a:gd name="connsiteX9" fmla="*/ 0 w 408432"/>
                <a:gd name="connsiteY9" fmla="*/ 364655 h 372128"/>
                <a:gd name="connsiteX10" fmla="*/ 36386 w 408432"/>
                <a:gd name="connsiteY10" fmla="*/ 357321 h 372128"/>
                <a:gd name="connsiteX11" fmla="*/ 111633 w 408432"/>
                <a:gd name="connsiteY11" fmla="*/ 324745 h 37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432" h="372128">
                  <a:moveTo>
                    <a:pt x="111633" y="324745"/>
                  </a:moveTo>
                  <a:cubicBezTo>
                    <a:pt x="128016" y="311029"/>
                    <a:pt x="146209" y="287788"/>
                    <a:pt x="162782" y="195491"/>
                  </a:cubicBezTo>
                  <a:cubicBezTo>
                    <a:pt x="169640" y="157105"/>
                    <a:pt x="172307" y="128721"/>
                    <a:pt x="174022" y="105956"/>
                  </a:cubicBezTo>
                  <a:cubicBezTo>
                    <a:pt x="183547" y="89668"/>
                    <a:pt x="193072" y="73095"/>
                    <a:pt x="202121" y="56521"/>
                  </a:cubicBezTo>
                  <a:cubicBezTo>
                    <a:pt x="235934" y="-5106"/>
                    <a:pt x="322802" y="-7868"/>
                    <a:pt x="376619" y="8610"/>
                  </a:cubicBezTo>
                  <a:cubicBezTo>
                    <a:pt x="385858" y="24231"/>
                    <a:pt x="393383" y="39567"/>
                    <a:pt x="398526" y="52044"/>
                  </a:cubicBezTo>
                  <a:cubicBezTo>
                    <a:pt x="402241" y="60998"/>
                    <a:pt x="405575" y="70428"/>
                    <a:pt x="408432" y="80143"/>
                  </a:cubicBezTo>
                  <a:cubicBezTo>
                    <a:pt x="378905" y="121767"/>
                    <a:pt x="310039" y="173012"/>
                    <a:pt x="272129" y="208540"/>
                  </a:cubicBezTo>
                  <a:cubicBezTo>
                    <a:pt x="188214" y="287121"/>
                    <a:pt x="78867" y="374370"/>
                    <a:pt x="60008" y="372084"/>
                  </a:cubicBezTo>
                  <a:cubicBezTo>
                    <a:pt x="40386" y="369703"/>
                    <a:pt x="20288" y="367227"/>
                    <a:pt x="0" y="364655"/>
                  </a:cubicBezTo>
                  <a:cubicBezTo>
                    <a:pt x="10859" y="363131"/>
                    <a:pt x="23051" y="360845"/>
                    <a:pt x="36386" y="357321"/>
                  </a:cubicBezTo>
                  <a:cubicBezTo>
                    <a:pt x="62960" y="350367"/>
                    <a:pt x="89249" y="343414"/>
                    <a:pt x="111633" y="324745"/>
                  </a:cubicBezTo>
                  <a:close/>
                </a:path>
              </a:pathLst>
            </a:custGeom>
            <a:solidFill>
              <a:schemeClr val="tx1">
                <a:lumMod val="75000"/>
                <a:lumOff val="25000"/>
                <a:alpha val="45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ADD839F-5B4C-4EB4-BDBA-22C239759F35}"/>
                </a:ext>
              </a:extLst>
            </p:cNvPr>
            <p:cNvSpPr/>
            <p:nvPr/>
          </p:nvSpPr>
          <p:spPr>
            <a:xfrm>
              <a:off x="4596325" y="4020033"/>
              <a:ext cx="670474" cy="488062"/>
            </a:xfrm>
            <a:custGeom>
              <a:avLst/>
              <a:gdLst>
                <a:gd name="connsiteX0" fmla="*/ 24728 w 670474"/>
                <a:gd name="connsiteY0" fmla="*/ 422331 h 488062"/>
                <a:gd name="connsiteX1" fmla="*/ 371914 w 670474"/>
                <a:gd name="connsiteY1" fmla="*/ 418711 h 488062"/>
                <a:gd name="connsiteX2" fmla="*/ 428969 w 670474"/>
                <a:gd name="connsiteY2" fmla="*/ 253738 h 488062"/>
                <a:gd name="connsiteX3" fmla="*/ 494310 w 670474"/>
                <a:gd name="connsiteY3" fmla="*/ 27900 h 488062"/>
                <a:gd name="connsiteX4" fmla="*/ 667475 w 670474"/>
                <a:gd name="connsiteY4" fmla="*/ 74859 h 488062"/>
                <a:gd name="connsiteX5" fmla="*/ 559556 w 670474"/>
                <a:gd name="connsiteY5" fmla="*/ 304792 h 488062"/>
                <a:gd name="connsiteX6" fmla="*/ 440494 w 670474"/>
                <a:gd name="connsiteY6" fmla="*/ 487958 h 488062"/>
                <a:gd name="connsiteX7" fmla="*/ 6821 w 670474"/>
                <a:gd name="connsiteY7" fmla="*/ 464812 h 488062"/>
                <a:gd name="connsiteX8" fmla="*/ 24728 w 670474"/>
                <a:gd name="connsiteY8"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474" h="488062">
                  <a:moveTo>
                    <a:pt x="24728" y="422331"/>
                  </a:moveTo>
                  <a:cubicBezTo>
                    <a:pt x="124645" y="440904"/>
                    <a:pt x="279140" y="381468"/>
                    <a:pt x="371914" y="418711"/>
                  </a:cubicBezTo>
                  <a:cubicBezTo>
                    <a:pt x="388583" y="425474"/>
                    <a:pt x="409538" y="352512"/>
                    <a:pt x="428969" y="253738"/>
                  </a:cubicBezTo>
                  <a:cubicBezTo>
                    <a:pt x="455353" y="119150"/>
                    <a:pt x="474308" y="49141"/>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DCA3674-8C62-4719-AA03-5858CA0ED4E4}"/>
                </a:ext>
              </a:extLst>
            </p:cNvPr>
            <p:cNvSpPr/>
            <p:nvPr/>
          </p:nvSpPr>
          <p:spPr>
            <a:xfrm>
              <a:off x="4596325" y="4020033"/>
              <a:ext cx="670474" cy="488062"/>
            </a:xfrm>
            <a:custGeom>
              <a:avLst/>
              <a:gdLst>
                <a:gd name="connsiteX0" fmla="*/ 24728 w 670474"/>
                <a:gd name="connsiteY0" fmla="*/ 422331 h 488062"/>
                <a:gd name="connsiteX1" fmla="*/ 25966 w 670474"/>
                <a:gd name="connsiteY1" fmla="*/ 422521 h 488062"/>
                <a:gd name="connsiteX2" fmla="*/ 31300 w 670474"/>
                <a:gd name="connsiteY2" fmla="*/ 453954 h 488062"/>
                <a:gd name="connsiteX3" fmla="*/ 296381 w 670474"/>
                <a:gd name="connsiteY3" fmla="*/ 446429 h 488062"/>
                <a:gd name="connsiteX4" fmla="*/ 425349 w 670474"/>
                <a:gd name="connsiteY4" fmla="*/ 434808 h 488062"/>
                <a:gd name="connsiteX5" fmla="*/ 568796 w 670474"/>
                <a:gd name="connsiteY5" fmla="*/ 167727 h 488062"/>
                <a:gd name="connsiteX6" fmla="*/ 489548 w 670474"/>
                <a:gd name="connsiteY6" fmla="*/ 105529 h 488062"/>
                <a:gd name="connsiteX7" fmla="*/ 461544 w 670474"/>
                <a:gd name="connsiteY7" fmla="*/ 107148 h 488062"/>
                <a:gd name="connsiteX8" fmla="*/ 494310 w 670474"/>
                <a:gd name="connsiteY8" fmla="*/ 27900 h 488062"/>
                <a:gd name="connsiteX9" fmla="*/ 667475 w 670474"/>
                <a:gd name="connsiteY9" fmla="*/ 74859 h 488062"/>
                <a:gd name="connsiteX10" fmla="*/ 559556 w 670474"/>
                <a:gd name="connsiteY10" fmla="*/ 304792 h 488062"/>
                <a:gd name="connsiteX11" fmla="*/ 440494 w 670474"/>
                <a:gd name="connsiteY11" fmla="*/ 487958 h 488062"/>
                <a:gd name="connsiteX12" fmla="*/ 6821 w 670474"/>
                <a:gd name="connsiteY12" fmla="*/ 464812 h 488062"/>
                <a:gd name="connsiteX13" fmla="*/ 24728 w 670474"/>
                <a:gd name="connsiteY13"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474" h="488062">
                  <a:moveTo>
                    <a:pt x="24728" y="422331"/>
                  </a:moveTo>
                  <a:cubicBezTo>
                    <a:pt x="25109" y="422426"/>
                    <a:pt x="25585" y="422426"/>
                    <a:pt x="25966" y="422521"/>
                  </a:cubicBezTo>
                  <a:cubicBezTo>
                    <a:pt x="24442" y="433284"/>
                    <a:pt x="24728" y="444524"/>
                    <a:pt x="31300" y="453954"/>
                  </a:cubicBezTo>
                  <a:cubicBezTo>
                    <a:pt x="57017" y="491387"/>
                    <a:pt x="142933" y="425093"/>
                    <a:pt x="296381" y="446429"/>
                  </a:cubicBezTo>
                  <a:cubicBezTo>
                    <a:pt x="392012" y="459668"/>
                    <a:pt x="379915" y="450429"/>
                    <a:pt x="425349" y="434808"/>
                  </a:cubicBezTo>
                  <a:cubicBezTo>
                    <a:pt x="483833" y="414710"/>
                    <a:pt x="584036" y="210780"/>
                    <a:pt x="568796" y="167727"/>
                  </a:cubicBezTo>
                  <a:cubicBezTo>
                    <a:pt x="558890" y="139724"/>
                    <a:pt x="525362" y="109244"/>
                    <a:pt x="489548" y="105529"/>
                  </a:cubicBezTo>
                  <a:cubicBezTo>
                    <a:pt x="479451" y="104481"/>
                    <a:pt x="470212" y="105243"/>
                    <a:pt x="461544" y="107148"/>
                  </a:cubicBezTo>
                  <a:cubicBezTo>
                    <a:pt x="473069" y="64952"/>
                    <a:pt x="483547" y="39330"/>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75000"/>
                <a:lumOff val="25000"/>
                <a:alpha val="21000"/>
              </a:schemeClr>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BD91BAB-750B-401C-BF3C-3446DEA42CC5}"/>
                </a:ext>
              </a:extLst>
            </p:cNvPr>
            <p:cNvSpPr/>
            <p:nvPr/>
          </p:nvSpPr>
          <p:spPr>
            <a:xfrm>
              <a:off x="5398043" y="3750087"/>
              <a:ext cx="204998" cy="183643"/>
            </a:xfrm>
            <a:custGeom>
              <a:avLst/>
              <a:gdLst>
                <a:gd name="connsiteX0" fmla="*/ 16537 w 204998"/>
                <a:gd name="connsiteY0" fmla="*/ 78772 h 183643"/>
                <a:gd name="connsiteX1" fmla="*/ 108930 w 204998"/>
                <a:gd name="connsiteY1" fmla="*/ 144209 h 183643"/>
                <a:gd name="connsiteX2" fmla="*/ 179891 w 204998"/>
                <a:gd name="connsiteY2" fmla="*/ 155543 h 183643"/>
                <a:gd name="connsiteX3" fmla="*/ 158364 w 204998"/>
                <a:gd name="connsiteY3" fmla="*/ 0 h 183643"/>
                <a:gd name="connsiteX4" fmla="*/ 170937 w 204998"/>
                <a:gd name="connsiteY4" fmla="*/ 50006 h 183643"/>
                <a:gd name="connsiteX5" fmla="*/ 197226 w 204998"/>
                <a:gd name="connsiteY5" fmla="*/ 128778 h 183643"/>
                <a:gd name="connsiteX6" fmla="*/ 203608 w 204998"/>
                <a:gd name="connsiteY6" fmla="*/ 172784 h 183643"/>
                <a:gd name="connsiteX7" fmla="*/ 96357 w 204998"/>
                <a:gd name="connsiteY7" fmla="*/ 179927 h 183643"/>
                <a:gd name="connsiteX8" fmla="*/ 7584 w 204998"/>
                <a:gd name="connsiteY8" fmla="*/ 160020 h 183643"/>
                <a:gd name="connsiteX9" fmla="*/ 16537 w 204998"/>
                <a:gd name="connsiteY9" fmla="*/ 78772 h 1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998" h="183643">
                  <a:moveTo>
                    <a:pt x="16537" y="78772"/>
                  </a:moveTo>
                  <a:cubicBezTo>
                    <a:pt x="60162" y="108585"/>
                    <a:pt x="69687" y="123730"/>
                    <a:pt x="108930" y="144209"/>
                  </a:cubicBezTo>
                  <a:cubicBezTo>
                    <a:pt x="135409" y="158020"/>
                    <a:pt x="182463" y="164211"/>
                    <a:pt x="179891" y="155543"/>
                  </a:cubicBezTo>
                  <a:cubicBezTo>
                    <a:pt x="165603" y="106013"/>
                    <a:pt x="159603" y="65627"/>
                    <a:pt x="158364" y="0"/>
                  </a:cubicBezTo>
                  <a:cubicBezTo>
                    <a:pt x="160365" y="9430"/>
                    <a:pt x="162841" y="24384"/>
                    <a:pt x="170937" y="50006"/>
                  </a:cubicBezTo>
                  <a:cubicBezTo>
                    <a:pt x="180081" y="78772"/>
                    <a:pt x="186939" y="91630"/>
                    <a:pt x="197226" y="128778"/>
                  </a:cubicBezTo>
                  <a:cubicBezTo>
                    <a:pt x="207132" y="164782"/>
                    <a:pt x="205418" y="169735"/>
                    <a:pt x="203608" y="172784"/>
                  </a:cubicBezTo>
                  <a:cubicBezTo>
                    <a:pt x="199798" y="179260"/>
                    <a:pt x="188940" y="189071"/>
                    <a:pt x="96357" y="179927"/>
                  </a:cubicBezTo>
                  <a:cubicBezTo>
                    <a:pt x="43017" y="174593"/>
                    <a:pt x="16251" y="171736"/>
                    <a:pt x="7584" y="160020"/>
                  </a:cubicBezTo>
                  <a:cubicBezTo>
                    <a:pt x="-6799" y="140494"/>
                    <a:pt x="1011" y="108299"/>
                    <a:pt x="16537" y="78772"/>
                  </a:cubicBezTo>
                  <a:close/>
                </a:path>
              </a:pathLst>
            </a:custGeom>
            <a:solidFill>
              <a:srgbClr val="C4A6A1">
                <a:alpha val="30000"/>
              </a:srgbClr>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7E29D63-796E-403E-AFF5-0D50AABB043F}"/>
                </a:ext>
              </a:extLst>
            </p:cNvPr>
            <p:cNvSpPr/>
            <p:nvPr/>
          </p:nvSpPr>
          <p:spPr>
            <a:xfrm>
              <a:off x="5047393" y="3738121"/>
              <a:ext cx="404490" cy="449674"/>
            </a:xfrm>
            <a:custGeom>
              <a:avLst/>
              <a:gdLst>
                <a:gd name="connsiteX0" fmla="*/ 365568 w 404490"/>
                <a:gd name="connsiteY0" fmla="*/ 49208 h 449674"/>
                <a:gd name="connsiteX1" fmla="*/ 378332 w 404490"/>
                <a:gd name="connsiteY1" fmla="*/ 236946 h 449674"/>
                <a:gd name="connsiteX2" fmla="*/ 294321 w 404490"/>
                <a:gd name="connsiteY2" fmla="*/ 250948 h 449674"/>
                <a:gd name="connsiteX3" fmla="*/ 225646 w 404490"/>
                <a:gd name="connsiteY3" fmla="*/ 371915 h 449674"/>
                <a:gd name="connsiteX4" fmla="*/ 181450 w 404490"/>
                <a:gd name="connsiteY4" fmla="*/ 446687 h 449674"/>
                <a:gd name="connsiteX5" fmla="*/ 74484 w 404490"/>
                <a:gd name="connsiteY5" fmla="*/ 368582 h 449674"/>
                <a:gd name="connsiteX6" fmla="*/ 665 w 404490"/>
                <a:gd name="connsiteY6" fmla="*/ 316480 h 449674"/>
                <a:gd name="connsiteX7" fmla="*/ 97916 w 404490"/>
                <a:gd name="connsiteY7" fmla="*/ 236946 h 449674"/>
                <a:gd name="connsiteX8" fmla="*/ 179354 w 404490"/>
                <a:gd name="connsiteY8" fmla="*/ 111026 h 449674"/>
                <a:gd name="connsiteX9" fmla="*/ 365568 w 404490"/>
                <a:gd name="connsiteY9" fmla="*/ 49208 h 4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90" h="449674">
                  <a:moveTo>
                    <a:pt x="365568" y="49208"/>
                  </a:moveTo>
                  <a:cubicBezTo>
                    <a:pt x="374141" y="99405"/>
                    <a:pt x="440149" y="195703"/>
                    <a:pt x="378332" y="236946"/>
                  </a:cubicBezTo>
                  <a:cubicBezTo>
                    <a:pt x="346042" y="258473"/>
                    <a:pt x="347185" y="223706"/>
                    <a:pt x="294321" y="250948"/>
                  </a:cubicBezTo>
                  <a:cubicBezTo>
                    <a:pt x="241648" y="278189"/>
                    <a:pt x="229932" y="357628"/>
                    <a:pt x="225646" y="371915"/>
                  </a:cubicBezTo>
                  <a:cubicBezTo>
                    <a:pt x="220407" y="389156"/>
                    <a:pt x="198214" y="435447"/>
                    <a:pt x="181450" y="446687"/>
                  </a:cubicBezTo>
                  <a:cubicBezTo>
                    <a:pt x="159066" y="461641"/>
                    <a:pt x="156018" y="418112"/>
                    <a:pt x="74484" y="368582"/>
                  </a:cubicBezTo>
                  <a:cubicBezTo>
                    <a:pt x="-6574" y="319337"/>
                    <a:pt x="-763" y="336387"/>
                    <a:pt x="665" y="316480"/>
                  </a:cubicBezTo>
                  <a:cubicBezTo>
                    <a:pt x="2094" y="295811"/>
                    <a:pt x="35908" y="243709"/>
                    <a:pt x="97916" y="236946"/>
                  </a:cubicBezTo>
                  <a:cubicBezTo>
                    <a:pt x="135444" y="232850"/>
                    <a:pt x="154494" y="178939"/>
                    <a:pt x="179354" y="111026"/>
                  </a:cubicBezTo>
                  <a:cubicBezTo>
                    <a:pt x="214311" y="15204"/>
                    <a:pt x="348804" y="-49375"/>
                    <a:pt x="365568" y="49208"/>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grpSp>
          <p:nvGrpSpPr>
            <p:cNvPr id="19" name="Graphic 1">
              <a:extLst>
                <a:ext uri="{FF2B5EF4-FFF2-40B4-BE49-F238E27FC236}">
                  <a16:creationId xmlns:a16="http://schemas.microsoft.com/office/drawing/2014/main" id="{EAD9C0EB-955A-4534-A5BB-1287540E2840}"/>
                </a:ext>
              </a:extLst>
            </p:cNvPr>
            <p:cNvGrpSpPr/>
            <p:nvPr/>
          </p:nvGrpSpPr>
          <p:grpSpPr>
            <a:xfrm>
              <a:off x="5481541" y="4169949"/>
              <a:ext cx="253079" cy="263080"/>
              <a:chOff x="5481541" y="4169949"/>
              <a:chExt cx="253079" cy="263080"/>
            </a:xfrm>
            <a:solidFill>
              <a:schemeClr val="accent1"/>
            </a:solidFill>
          </p:grpSpPr>
          <p:sp>
            <p:nvSpPr>
              <p:cNvPr id="34" name="Freeform: Shape 33">
                <a:extLst>
                  <a:ext uri="{FF2B5EF4-FFF2-40B4-BE49-F238E27FC236}">
                    <a16:creationId xmlns:a16="http://schemas.microsoft.com/office/drawing/2014/main" id="{26F4777A-4B9E-42B5-854F-6720AF1AA51A}"/>
                  </a:ext>
                </a:extLst>
              </p:cNvPr>
              <p:cNvSpPr/>
              <p:nvPr/>
            </p:nvSpPr>
            <p:spPr>
              <a:xfrm>
                <a:off x="5481541" y="4169949"/>
                <a:ext cx="253079" cy="263080"/>
              </a:xfrm>
              <a:custGeom>
                <a:avLst/>
                <a:gdLst>
                  <a:gd name="connsiteX0" fmla="*/ 0 w 253079"/>
                  <a:gd name="connsiteY0" fmla="*/ 171355 h 263080"/>
                  <a:gd name="connsiteX1" fmla="*/ 109252 w 253079"/>
                  <a:gd name="connsiteY1" fmla="*/ 263081 h 263080"/>
                  <a:gd name="connsiteX2" fmla="*/ 253079 w 253079"/>
                  <a:gd name="connsiteY2" fmla="*/ 91726 h 263080"/>
                  <a:gd name="connsiteX3" fmla="*/ 143732 w 253079"/>
                  <a:gd name="connsiteY3" fmla="*/ 0 h 263080"/>
                </a:gdLst>
                <a:ahLst/>
                <a:cxnLst>
                  <a:cxn ang="0">
                    <a:pos x="connsiteX0" y="connsiteY0"/>
                  </a:cxn>
                  <a:cxn ang="0">
                    <a:pos x="connsiteX1" y="connsiteY1"/>
                  </a:cxn>
                  <a:cxn ang="0">
                    <a:pos x="connsiteX2" y="connsiteY2"/>
                  </a:cxn>
                  <a:cxn ang="0">
                    <a:pos x="connsiteX3" y="connsiteY3"/>
                  </a:cxn>
                </a:cxnLst>
                <a:rect l="l" t="t" r="r" b="b"/>
                <a:pathLst>
                  <a:path w="253079" h="263080">
                    <a:moveTo>
                      <a:pt x="0" y="171355"/>
                    </a:moveTo>
                    <a:lnTo>
                      <a:pt x="109252" y="263081"/>
                    </a:lnTo>
                    <a:lnTo>
                      <a:pt x="253079" y="91726"/>
                    </a:lnTo>
                    <a:lnTo>
                      <a:pt x="143732" y="0"/>
                    </a:lnTo>
                    <a:close/>
                  </a:path>
                </a:pathLst>
              </a:custGeom>
              <a:solidFill>
                <a:srgbClr val="9FCADE">
                  <a:alpha val="98000"/>
                </a:srgb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7B0B8BF-22AC-4A7B-A1CA-D802E8888FB2}"/>
                  </a:ext>
                </a:extLst>
              </p:cNvPr>
              <p:cNvSpPr/>
              <p:nvPr/>
            </p:nvSpPr>
            <p:spPr>
              <a:xfrm rot="-8399121">
                <a:off x="5636366" y="4231161"/>
                <a:ext cx="61056" cy="8477"/>
              </a:xfrm>
              <a:custGeom>
                <a:avLst/>
                <a:gdLst>
                  <a:gd name="connsiteX0" fmla="*/ 0 w 61056"/>
                  <a:gd name="connsiteY0" fmla="*/ 0 h 8477"/>
                  <a:gd name="connsiteX1" fmla="*/ 61057 w 61056"/>
                  <a:gd name="connsiteY1" fmla="*/ 0 h 8477"/>
                  <a:gd name="connsiteX2" fmla="*/ 61057 w 61056"/>
                  <a:gd name="connsiteY2" fmla="*/ 8478 h 8477"/>
                  <a:gd name="connsiteX3" fmla="*/ 0 w 61056"/>
                  <a:gd name="connsiteY3" fmla="*/ 8478 h 8477"/>
                </a:gdLst>
                <a:ahLst/>
                <a:cxnLst>
                  <a:cxn ang="0">
                    <a:pos x="connsiteX0" y="connsiteY0"/>
                  </a:cxn>
                  <a:cxn ang="0">
                    <a:pos x="connsiteX1" y="connsiteY1"/>
                  </a:cxn>
                  <a:cxn ang="0">
                    <a:pos x="connsiteX2" y="connsiteY2"/>
                  </a:cxn>
                  <a:cxn ang="0">
                    <a:pos x="connsiteX3" y="connsiteY3"/>
                  </a:cxn>
                </a:cxnLst>
                <a:rect l="l" t="t" r="r" b="b"/>
                <a:pathLst>
                  <a:path w="61056" h="8477">
                    <a:moveTo>
                      <a:pt x="0" y="0"/>
                    </a:moveTo>
                    <a:lnTo>
                      <a:pt x="61057" y="0"/>
                    </a:lnTo>
                    <a:lnTo>
                      <a:pt x="61057" y="8478"/>
                    </a:lnTo>
                    <a:lnTo>
                      <a:pt x="0" y="8478"/>
                    </a:lnTo>
                    <a:close/>
                  </a:path>
                </a:pathLst>
              </a:custGeom>
              <a:solidFill>
                <a:srgbClr val="FFFFFF">
                  <a:alpha val="56000"/>
                </a:srgbClr>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5EED471-12EA-42E5-9041-8DD3CB1C770C}"/>
                  </a:ext>
                </a:extLst>
              </p:cNvPr>
              <p:cNvSpPr/>
              <p:nvPr/>
            </p:nvSpPr>
            <p:spPr>
              <a:xfrm>
                <a:off x="5606224" y="4211287"/>
                <a:ext cx="87534" cy="75056"/>
              </a:xfrm>
              <a:custGeom>
                <a:avLst/>
                <a:gdLst>
                  <a:gd name="connsiteX0" fmla="*/ 0 w 87534"/>
                  <a:gd name="connsiteY0" fmla="*/ 5239 h 75056"/>
                  <a:gd name="connsiteX1" fmla="*/ 83153 w 87534"/>
                  <a:gd name="connsiteY1" fmla="*/ 75057 h 75056"/>
                  <a:gd name="connsiteX2" fmla="*/ 87535 w 87534"/>
                  <a:gd name="connsiteY2" fmla="*/ 69913 h 75056"/>
                  <a:gd name="connsiteX3" fmla="*/ 4286 w 87534"/>
                  <a:gd name="connsiteY3" fmla="*/ 0 h 75056"/>
                </a:gdLst>
                <a:ahLst/>
                <a:cxnLst>
                  <a:cxn ang="0">
                    <a:pos x="connsiteX0" y="connsiteY0"/>
                  </a:cxn>
                  <a:cxn ang="0">
                    <a:pos x="connsiteX1" y="connsiteY1"/>
                  </a:cxn>
                  <a:cxn ang="0">
                    <a:pos x="connsiteX2" y="connsiteY2"/>
                  </a:cxn>
                  <a:cxn ang="0">
                    <a:pos x="connsiteX3" y="connsiteY3"/>
                  </a:cxn>
                </a:cxnLst>
                <a:rect l="l" t="t" r="r" b="b"/>
                <a:pathLst>
                  <a:path w="87534" h="75056">
                    <a:moveTo>
                      <a:pt x="0" y="5239"/>
                    </a:moveTo>
                    <a:lnTo>
                      <a:pt x="83153" y="75057"/>
                    </a:lnTo>
                    <a:lnTo>
                      <a:pt x="87535" y="69913"/>
                    </a:lnTo>
                    <a:lnTo>
                      <a:pt x="4286" y="0"/>
                    </a:lnTo>
                    <a:close/>
                  </a:path>
                </a:pathLst>
              </a:custGeom>
              <a:solidFill>
                <a:srgbClr val="FFFFFF">
                  <a:alpha val="56000"/>
                </a:srgbClr>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FDC61D2-9515-4D7A-9FB0-B85C69B2E91B}"/>
                  </a:ext>
                </a:extLst>
              </p:cNvPr>
              <p:cNvSpPr/>
              <p:nvPr/>
            </p:nvSpPr>
            <p:spPr>
              <a:xfrm rot="-8399606">
                <a:off x="5584711" y="425836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6AD1B7B-E144-4AEF-A6EC-388CC2F31351}"/>
                  </a:ext>
                </a:extLst>
              </p:cNvPr>
              <p:cNvSpPr/>
              <p:nvPr/>
            </p:nvSpPr>
            <p:spPr>
              <a:xfrm>
                <a:off x="5584221" y="4237481"/>
                <a:ext cx="87630" cy="74961"/>
              </a:xfrm>
              <a:custGeom>
                <a:avLst/>
                <a:gdLst>
                  <a:gd name="connsiteX0" fmla="*/ 0 w 87630"/>
                  <a:gd name="connsiteY0" fmla="*/ 5143 h 74961"/>
                  <a:gd name="connsiteX1" fmla="*/ 83248 w 87630"/>
                  <a:gd name="connsiteY1" fmla="*/ 74962 h 74961"/>
                  <a:gd name="connsiteX2" fmla="*/ 87630 w 87630"/>
                  <a:gd name="connsiteY2" fmla="*/ 69818 h 74961"/>
                  <a:gd name="connsiteX3" fmla="*/ 4382 w 87630"/>
                  <a:gd name="connsiteY3" fmla="*/ 0 h 74961"/>
                </a:gdLst>
                <a:ahLst/>
                <a:cxnLst>
                  <a:cxn ang="0">
                    <a:pos x="connsiteX0" y="connsiteY0"/>
                  </a:cxn>
                  <a:cxn ang="0">
                    <a:pos x="connsiteX1" y="connsiteY1"/>
                  </a:cxn>
                  <a:cxn ang="0">
                    <a:pos x="connsiteX2" y="connsiteY2"/>
                  </a:cxn>
                  <a:cxn ang="0">
                    <a:pos x="connsiteX3" y="connsiteY3"/>
                  </a:cxn>
                </a:cxnLst>
                <a:rect l="l" t="t" r="r" b="b"/>
                <a:pathLst>
                  <a:path w="87630" h="74961">
                    <a:moveTo>
                      <a:pt x="0" y="5143"/>
                    </a:moveTo>
                    <a:lnTo>
                      <a:pt x="83248" y="74962"/>
                    </a:lnTo>
                    <a:lnTo>
                      <a:pt x="87630" y="69818"/>
                    </a:lnTo>
                    <a:lnTo>
                      <a:pt x="4382" y="0"/>
                    </a:lnTo>
                    <a:close/>
                  </a:path>
                </a:pathLst>
              </a:custGeom>
              <a:solidFill>
                <a:srgbClr val="FFFFFF">
                  <a:alpha val="56000"/>
                </a:srgb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E4EE65F-FC33-4BDA-903C-E96F48E68315}"/>
                  </a:ext>
                </a:extLst>
              </p:cNvPr>
              <p:cNvSpPr/>
              <p:nvPr/>
            </p:nvSpPr>
            <p:spPr>
              <a:xfrm rot="-8399606">
                <a:off x="5562805" y="4284471"/>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0F85A72-5733-476E-A330-5AAF6B11391F}"/>
                  </a:ext>
                </a:extLst>
              </p:cNvPr>
              <p:cNvSpPr/>
              <p:nvPr/>
            </p:nvSpPr>
            <p:spPr>
              <a:xfrm rot="-8399606">
                <a:off x="5551839" y="4297532"/>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84A33FF-9F87-411C-9125-074A914176A7}"/>
                  </a:ext>
                </a:extLst>
              </p:cNvPr>
              <p:cNvSpPr/>
              <p:nvPr/>
            </p:nvSpPr>
            <p:spPr>
              <a:xfrm rot="-8399384">
                <a:off x="5599714" y="4332229"/>
                <a:ext cx="41908" cy="6762"/>
              </a:xfrm>
              <a:custGeom>
                <a:avLst/>
                <a:gdLst>
                  <a:gd name="connsiteX0" fmla="*/ 0 w 41908"/>
                  <a:gd name="connsiteY0" fmla="*/ 0 h 6762"/>
                  <a:gd name="connsiteX1" fmla="*/ 41908 w 41908"/>
                  <a:gd name="connsiteY1" fmla="*/ 0 h 6762"/>
                  <a:gd name="connsiteX2" fmla="*/ 41908 w 41908"/>
                  <a:gd name="connsiteY2" fmla="*/ 6763 h 6762"/>
                  <a:gd name="connsiteX3" fmla="*/ 0 w 41908"/>
                  <a:gd name="connsiteY3" fmla="*/ 6763 h 6762"/>
                </a:gdLst>
                <a:ahLst/>
                <a:cxnLst>
                  <a:cxn ang="0">
                    <a:pos x="connsiteX0" y="connsiteY0"/>
                  </a:cxn>
                  <a:cxn ang="0">
                    <a:pos x="connsiteX1" y="connsiteY1"/>
                  </a:cxn>
                  <a:cxn ang="0">
                    <a:pos x="connsiteX2" y="connsiteY2"/>
                  </a:cxn>
                  <a:cxn ang="0">
                    <a:pos x="connsiteX3" y="connsiteY3"/>
                  </a:cxn>
                </a:cxnLst>
                <a:rect l="l" t="t" r="r" b="b"/>
                <a:pathLst>
                  <a:path w="41908" h="6762">
                    <a:moveTo>
                      <a:pt x="0" y="0"/>
                    </a:moveTo>
                    <a:lnTo>
                      <a:pt x="41908" y="0"/>
                    </a:lnTo>
                    <a:lnTo>
                      <a:pt x="41908"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7DBF0F2-1FEE-4D32-B3C7-8347E6257B72}"/>
                  </a:ext>
                </a:extLst>
              </p:cNvPr>
              <p:cNvSpPr/>
              <p:nvPr/>
            </p:nvSpPr>
            <p:spPr>
              <a:xfrm rot="-8399606">
                <a:off x="5529926" y="432363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A39F5DB-C7BE-448E-99C2-528BF1C0EEBC}"/>
                  </a:ext>
                </a:extLst>
              </p:cNvPr>
              <p:cNvSpPr/>
              <p:nvPr/>
            </p:nvSpPr>
            <p:spPr>
              <a:xfrm rot="-8399606">
                <a:off x="5519548" y="4336742"/>
                <a:ext cx="108589" cy="6763"/>
              </a:xfrm>
              <a:custGeom>
                <a:avLst/>
                <a:gdLst>
                  <a:gd name="connsiteX0" fmla="*/ 0 w 108589"/>
                  <a:gd name="connsiteY0" fmla="*/ 0 h 6763"/>
                  <a:gd name="connsiteX1" fmla="*/ 108589 w 108589"/>
                  <a:gd name="connsiteY1" fmla="*/ 0 h 6763"/>
                  <a:gd name="connsiteX2" fmla="*/ 108589 w 108589"/>
                  <a:gd name="connsiteY2" fmla="*/ 6763 h 6763"/>
                  <a:gd name="connsiteX3" fmla="*/ 0 w 108589"/>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589" h="6763">
                    <a:moveTo>
                      <a:pt x="0" y="0"/>
                    </a:moveTo>
                    <a:lnTo>
                      <a:pt x="108589" y="0"/>
                    </a:lnTo>
                    <a:lnTo>
                      <a:pt x="108589"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DB32FAD-4939-43AF-8A33-DB8D88388998}"/>
                  </a:ext>
                </a:extLst>
              </p:cNvPr>
              <p:cNvSpPr/>
              <p:nvPr/>
            </p:nvSpPr>
            <p:spPr>
              <a:xfrm rot="-8399606">
                <a:off x="5508535" y="4349684"/>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11DE152-1116-45D1-86C3-2F834809660A}"/>
                  </a:ext>
                </a:extLst>
              </p:cNvPr>
              <p:cNvSpPr/>
              <p:nvPr/>
            </p:nvSpPr>
            <p:spPr>
              <a:xfrm rot="-8399384">
                <a:off x="5521509" y="4371677"/>
                <a:ext cx="81530" cy="6762"/>
              </a:xfrm>
              <a:custGeom>
                <a:avLst/>
                <a:gdLst>
                  <a:gd name="connsiteX0" fmla="*/ 0 w 81530"/>
                  <a:gd name="connsiteY0" fmla="*/ 0 h 6762"/>
                  <a:gd name="connsiteX1" fmla="*/ 81531 w 81530"/>
                  <a:gd name="connsiteY1" fmla="*/ 0 h 6762"/>
                  <a:gd name="connsiteX2" fmla="*/ 81531 w 81530"/>
                  <a:gd name="connsiteY2" fmla="*/ 6763 h 6762"/>
                  <a:gd name="connsiteX3" fmla="*/ 0 w 81530"/>
                  <a:gd name="connsiteY3" fmla="*/ 6763 h 6762"/>
                </a:gdLst>
                <a:ahLst/>
                <a:cxnLst>
                  <a:cxn ang="0">
                    <a:pos x="connsiteX0" y="connsiteY0"/>
                  </a:cxn>
                  <a:cxn ang="0">
                    <a:pos x="connsiteX1" y="connsiteY1"/>
                  </a:cxn>
                  <a:cxn ang="0">
                    <a:pos x="connsiteX2" y="connsiteY2"/>
                  </a:cxn>
                  <a:cxn ang="0">
                    <a:pos x="connsiteX3" y="connsiteY3"/>
                  </a:cxn>
                </a:cxnLst>
                <a:rect l="l" t="t" r="r" b="b"/>
                <a:pathLst>
                  <a:path w="81530" h="6762">
                    <a:moveTo>
                      <a:pt x="0" y="0"/>
                    </a:moveTo>
                    <a:lnTo>
                      <a:pt x="81531" y="0"/>
                    </a:lnTo>
                    <a:lnTo>
                      <a:pt x="81531"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grpSp>
        <p:sp>
          <p:nvSpPr>
            <p:cNvPr id="20" name="Freeform: Shape 19">
              <a:extLst>
                <a:ext uri="{FF2B5EF4-FFF2-40B4-BE49-F238E27FC236}">
                  <a16:creationId xmlns:a16="http://schemas.microsoft.com/office/drawing/2014/main" id="{D8A931C7-277B-435B-BD20-E2F92CE7D7BD}"/>
                </a:ext>
              </a:extLst>
            </p:cNvPr>
            <p:cNvSpPr/>
            <p:nvPr/>
          </p:nvSpPr>
          <p:spPr>
            <a:xfrm>
              <a:off x="5273079" y="3787413"/>
              <a:ext cx="311560" cy="510130"/>
            </a:xfrm>
            <a:custGeom>
              <a:avLst/>
              <a:gdLst>
                <a:gd name="connsiteX0" fmla="*/ 22058 w 311560"/>
                <a:gd name="connsiteY0" fmla="*/ 25634 h 510130"/>
                <a:gd name="connsiteX1" fmla="*/ 79780 w 311560"/>
                <a:gd name="connsiteY1" fmla="*/ 3155 h 510130"/>
                <a:gd name="connsiteX2" fmla="*/ 108164 w 311560"/>
                <a:gd name="connsiteY2" fmla="*/ 49542 h 510130"/>
                <a:gd name="connsiteX3" fmla="*/ 72160 w 311560"/>
                <a:gd name="connsiteY3" fmla="*/ 221849 h 510130"/>
                <a:gd name="connsiteX4" fmla="*/ 225893 w 311560"/>
                <a:gd name="connsiteY4" fmla="*/ 404920 h 510130"/>
                <a:gd name="connsiteX5" fmla="*/ 233227 w 311560"/>
                <a:gd name="connsiteY5" fmla="*/ 406348 h 510130"/>
                <a:gd name="connsiteX6" fmla="*/ 270470 w 311560"/>
                <a:gd name="connsiteY6" fmla="*/ 416921 h 510130"/>
                <a:gd name="connsiteX7" fmla="*/ 299045 w 311560"/>
                <a:gd name="connsiteY7" fmla="*/ 447973 h 510130"/>
                <a:gd name="connsiteX8" fmla="*/ 263707 w 311560"/>
                <a:gd name="connsiteY8" fmla="*/ 429970 h 510130"/>
                <a:gd name="connsiteX9" fmla="*/ 261802 w 311560"/>
                <a:gd name="connsiteY9" fmla="*/ 446068 h 510130"/>
                <a:gd name="connsiteX10" fmla="*/ 311142 w 311560"/>
                <a:gd name="connsiteY10" fmla="*/ 486454 h 510130"/>
                <a:gd name="connsiteX11" fmla="*/ 258659 w 311560"/>
                <a:gd name="connsiteY11" fmla="*/ 457879 h 510130"/>
                <a:gd name="connsiteX12" fmla="*/ 306189 w 311560"/>
                <a:gd name="connsiteY12" fmla="*/ 499408 h 510130"/>
                <a:gd name="connsiteX13" fmla="*/ 254373 w 311560"/>
                <a:gd name="connsiteY13" fmla="*/ 468451 h 510130"/>
                <a:gd name="connsiteX14" fmla="*/ 296854 w 311560"/>
                <a:gd name="connsiteY14" fmla="*/ 507599 h 510130"/>
                <a:gd name="connsiteX15" fmla="*/ 248467 w 311560"/>
                <a:gd name="connsiteY15" fmla="*/ 478738 h 510130"/>
                <a:gd name="connsiteX16" fmla="*/ 276757 w 311560"/>
                <a:gd name="connsiteY16" fmla="*/ 509790 h 510130"/>
                <a:gd name="connsiteX17" fmla="*/ 232084 w 311560"/>
                <a:gd name="connsiteY17" fmla="*/ 478072 h 510130"/>
                <a:gd name="connsiteX18" fmla="*/ 199604 w 311560"/>
                <a:gd name="connsiteY18" fmla="*/ 427494 h 510130"/>
                <a:gd name="connsiteX19" fmla="*/ 21963 w 311560"/>
                <a:gd name="connsiteY19" fmla="*/ 259758 h 510130"/>
                <a:gd name="connsiteX20" fmla="*/ 22058 w 311560"/>
                <a:gd name="connsiteY20" fmla="*/ 25634 h 51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1560" h="510130">
                  <a:moveTo>
                    <a:pt x="22058" y="25634"/>
                  </a:moveTo>
                  <a:cubicBezTo>
                    <a:pt x="27202" y="5727"/>
                    <a:pt x="58825" y="-5989"/>
                    <a:pt x="79780" y="3155"/>
                  </a:cubicBezTo>
                  <a:cubicBezTo>
                    <a:pt x="97020" y="10680"/>
                    <a:pt x="111879" y="31444"/>
                    <a:pt x="108164" y="49542"/>
                  </a:cubicBezTo>
                  <a:cubicBezTo>
                    <a:pt x="87114" y="152698"/>
                    <a:pt x="84447" y="136600"/>
                    <a:pt x="72160" y="221849"/>
                  </a:cubicBezTo>
                  <a:cubicBezTo>
                    <a:pt x="70921" y="230136"/>
                    <a:pt x="182078" y="357485"/>
                    <a:pt x="225893" y="404920"/>
                  </a:cubicBezTo>
                  <a:cubicBezTo>
                    <a:pt x="228084" y="405396"/>
                    <a:pt x="230465" y="405967"/>
                    <a:pt x="233227" y="406348"/>
                  </a:cubicBezTo>
                  <a:cubicBezTo>
                    <a:pt x="255802" y="410063"/>
                    <a:pt x="257135" y="411587"/>
                    <a:pt x="270470" y="416921"/>
                  </a:cubicBezTo>
                  <a:cubicBezTo>
                    <a:pt x="288663" y="424255"/>
                    <a:pt x="301426" y="445115"/>
                    <a:pt x="299045" y="447973"/>
                  </a:cubicBezTo>
                  <a:cubicBezTo>
                    <a:pt x="296188" y="451306"/>
                    <a:pt x="277233" y="422636"/>
                    <a:pt x="263707" y="429970"/>
                  </a:cubicBezTo>
                  <a:cubicBezTo>
                    <a:pt x="259993" y="431971"/>
                    <a:pt x="251611" y="438352"/>
                    <a:pt x="261802" y="446068"/>
                  </a:cubicBezTo>
                  <a:cubicBezTo>
                    <a:pt x="275709" y="456640"/>
                    <a:pt x="316095" y="484549"/>
                    <a:pt x="311142" y="486454"/>
                  </a:cubicBezTo>
                  <a:cubicBezTo>
                    <a:pt x="306094" y="488358"/>
                    <a:pt x="260755" y="456926"/>
                    <a:pt x="258659" y="457879"/>
                  </a:cubicBezTo>
                  <a:cubicBezTo>
                    <a:pt x="256564" y="458831"/>
                    <a:pt x="311523" y="492645"/>
                    <a:pt x="306189" y="499408"/>
                  </a:cubicBezTo>
                  <a:cubicBezTo>
                    <a:pt x="299140" y="508171"/>
                    <a:pt x="256564" y="467594"/>
                    <a:pt x="254373" y="468451"/>
                  </a:cubicBezTo>
                  <a:cubicBezTo>
                    <a:pt x="252087" y="469404"/>
                    <a:pt x="298474" y="505599"/>
                    <a:pt x="296854" y="507599"/>
                  </a:cubicBezTo>
                  <a:cubicBezTo>
                    <a:pt x="289425" y="517219"/>
                    <a:pt x="252373" y="477310"/>
                    <a:pt x="248467" y="478738"/>
                  </a:cubicBezTo>
                  <a:cubicBezTo>
                    <a:pt x="244657" y="480167"/>
                    <a:pt x="278757" y="507885"/>
                    <a:pt x="276757" y="509790"/>
                  </a:cubicBezTo>
                  <a:cubicBezTo>
                    <a:pt x="272375" y="513790"/>
                    <a:pt x="235037" y="481310"/>
                    <a:pt x="232084" y="478072"/>
                  </a:cubicBezTo>
                  <a:cubicBezTo>
                    <a:pt x="211891" y="456450"/>
                    <a:pt x="202843" y="439876"/>
                    <a:pt x="199604" y="427494"/>
                  </a:cubicBezTo>
                  <a:cubicBezTo>
                    <a:pt x="158932" y="387012"/>
                    <a:pt x="65016" y="314527"/>
                    <a:pt x="21963" y="259758"/>
                  </a:cubicBezTo>
                  <a:cubicBezTo>
                    <a:pt x="-17566" y="209562"/>
                    <a:pt x="5008" y="90880"/>
                    <a:pt x="22058" y="25634"/>
                  </a:cubicBezTo>
                  <a:close/>
                </a:path>
              </a:pathLst>
            </a:custGeom>
            <a:solidFill>
              <a:srgbClr val="FDDFD9"/>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7F0920C-AB76-4042-9018-369A73AEE0CD}"/>
                </a:ext>
              </a:extLst>
            </p:cNvPr>
            <p:cNvSpPr/>
            <p:nvPr/>
          </p:nvSpPr>
          <p:spPr>
            <a:xfrm>
              <a:off x="4790375" y="3494617"/>
              <a:ext cx="696466" cy="421583"/>
            </a:xfrm>
            <a:custGeom>
              <a:avLst/>
              <a:gdLst>
                <a:gd name="connsiteX0" fmla="*/ 677641 w 696466"/>
                <a:gd name="connsiteY0" fmla="*/ 21345 h 421583"/>
                <a:gd name="connsiteX1" fmla="*/ 696120 w 696466"/>
                <a:gd name="connsiteY1" fmla="*/ 79543 h 421583"/>
                <a:gd name="connsiteX2" fmla="*/ 649257 w 696466"/>
                <a:gd name="connsiteY2" fmla="*/ 142027 h 421583"/>
                <a:gd name="connsiteX3" fmla="*/ 623730 w 696466"/>
                <a:gd name="connsiteY3" fmla="*/ 133550 h 421583"/>
                <a:gd name="connsiteX4" fmla="*/ 613824 w 696466"/>
                <a:gd name="connsiteY4" fmla="*/ 166220 h 421583"/>
                <a:gd name="connsiteX5" fmla="*/ 652114 w 696466"/>
                <a:gd name="connsiteY5" fmla="*/ 187557 h 421583"/>
                <a:gd name="connsiteX6" fmla="*/ 612395 w 696466"/>
                <a:gd name="connsiteY6" fmla="*/ 258613 h 421583"/>
                <a:gd name="connsiteX7" fmla="*/ 541434 w 696466"/>
                <a:gd name="connsiteY7" fmla="*/ 275663 h 421583"/>
                <a:gd name="connsiteX8" fmla="*/ 498857 w 696466"/>
                <a:gd name="connsiteY8" fmla="*/ 281378 h 421583"/>
                <a:gd name="connsiteX9" fmla="*/ 464757 w 696466"/>
                <a:gd name="connsiteY9" fmla="*/ 333956 h 421583"/>
                <a:gd name="connsiteX10" fmla="*/ 409322 w 696466"/>
                <a:gd name="connsiteY10" fmla="*/ 395011 h 421583"/>
                <a:gd name="connsiteX11" fmla="*/ 299975 w 696466"/>
                <a:gd name="connsiteY11" fmla="*/ 420538 h 421583"/>
                <a:gd name="connsiteX12" fmla="*/ 192057 w 696466"/>
                <a:gd name="connsiteY12" fmla="*/ 363769 h 421583"/>
                <a:gd name="connsiteX13" fmla="*/ 165101 w 696466"/>
                <a:gd name="connsiteY13" fmla="*/ 288521 h 421583"/>
                <a:gd name="connsiteX14" fmla="*/ 115380 w 696466"/>
                <a:gd name="connsiteY14" fmla="*/ 250136 h 421583"/>
                <a:gd name="connsiteX15" fmla="*/ 1747 w 696466"/>
                <a:gd name="connsiteY15" fmla="*/ 278520 h 421583"/>
                <a:gd name="connsiteX16" fmla="*/ 34418 w 696466"/>
                <a:gd name="connsiteY16" fmla="*/ 217465 h 421583"/>
                <a:gd name="connsiteX17" fmla="*/ 169292 w 696466"/>
                <a:gd name="connsiteY17" fmla="*/ 187652 h 421583"/>
                <a:gd name="connsiteX18" fmla="*/ 278639 w 696466"/>
                <a:gd name="connsiteY18" fmla="*/ 241658 h 421583"/>
                <a:gd name="connsiteX19" fmla="*/ 322644 w 696466"/>
                <a:gd name="connsiteY19" fmla="*/ 261566 h 421583"/>
                <a:gd name="connsiteX20" fmla="*/ 379413 w 696466"/>
                <a:gd name="connsiteY20" fmla="*/ 200511 h 421583"/>
                <a:gd name="connsiteX21" fmla="*/ 475997 w 696466"/>
                <a:gd name="connsiteY21" fmla="*/ 149361 h 421583"/>
                <a:gd name="connsiteX22" fmla="*/ 494475 w 696466"/>
                <a:gd name="connsiteY22" fmla="*/ 95354 h 421583"/>
                <a:gd name="connsiteX23" fmla="*/ 531432 w 696466"/>
                <a:gd name="connsiteY23" fmla="*/ 37157 h 421583"/>
                <a:gd name="connsiteX24" fmla="*/ 612395 w 696466"/>
                <a:gd name="connsiteY24" fmla="*/ 200 h 421583"/>
                <a:gd name="connsiteX25" fmla="*/ 677641 w 696466"/>
                <a:gd name="connsiteY25" fmla="*/ 21345 h 42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6466" h="421583">
                  <a:moveTo>
                    <a:pt x="677641" y="21345"/>
                  </a:moveTo>
                  <a:cubicBezTo>
                    <a:pt x="698882" y="43729"/>
                    <a:pt x="696691" y="73257"/>
                    <a:pt x="696120" y="79543"/>
                  </a:cubicBezTo>
                  <a:cubicBezTo>
                    <a:pt x="692881" y="111071"/>
                    <a:pt x="669450" y="142789"/>
                    <a:pt x="649257" y="142027"/>
                  </a:cubicBezTo>
                  <a:cubicBezTo>
                    <a:pt x="637541" y="141551"/>
                    <a:pt x="632302" y="130407"/>
                    <a:pt x="623730" y="133550"/>
                  </a:cubicBezTo>
                  <a:cubicBezTo>
                    <a:pt x="614300" y="136979"/>
                    <a:pt x="608204" y="154790"/>
                    <a:pt x="613824" y="166220"/>
                  </a:cubicBezTo>
                  <a:cubicBezTo>
                    <a:pt x="621253" y="181556"/>
                    <a:pt x="644399" y="174317"/>
                    <a:pt x="652114" y="187557"/>
                  </a:cubicBezTo>
                  <a:cubicBezTo>
                    <a:pt x="661639" y="203940"/>
                    <a:pt x="641351" y="241087"/>
                    <a:pt x="612395" y="258613"/>
                  </a:cubicBezTo>
                  <a:cubicBezTo>
                    <a:pt x="592107" y="270805"/>
                    <a:pt x="568104" y="273091"/>
                    <a:pt x="541434" y="275663"/>
                  </a:cubicBezTo>
                  <a:cubicBezTo>
                    <a:pt x="515716" y="278139"/>
                    <a:pt x="510001" y="275186"/>
                    <a:pt x="498857" y="281378"/>
                  </a:cubicBezTo>
                  <a:cubicBezTo>
                    <a:pt x="480283" y="291570"/>
                    <a:pt x="478473" y="309286"/>
                    <a:pt x="464757" y="333956"/>
                  </a:cubicBezTo>
                  <a:cubicBezTo>
                    <a:pt x="464757" y="333956"/>
                    <a:pt x="444183" y="370913"/>
                    <a:pt x="409322" y="395011"/>
                  </a:cubicBezTo>
                  <a:cubicBezTo>
                    <a:pt x="363983" y="426348"/>
                    <a:pt x="312072" y="421967"/>
                    <a:pt x="299975" y="420538"/>
                  </a:cubicBezTo>
                  <a:cubicBezTo>
                    <a:pt x="287497" y="419204"/>
                    <a:pt x="219679" y="411585"/>
                    <a:pt x="192057" y="363769"/>
                  </a:cubicBezTo>
                  <a:cubicBezTo>
                    <a:pt x="176150" y="336242"/>
                    <a:pt x="187008" y="318620"/>
                    <a:pt x="165101" y="288521"/>
                  </a:cubicBezTo>
                  <a:cubicBezTo>
                    <a:pt x="159862" y="281378"/>
                    <a:pt x="142908" y="257946"/>
                    <a:pt x="115380" y="250136"/>
                  </a:cubicBezTo>
                  <a:cubicBezTo>
                    <a:pt x="62421" y="235086"/>
                    <a:pt x="12415" y="289855"/>
                    <a:pt x="1747" y="278520"/>
                  </a:cubicBezTo>
                  <a:cubicBezTo>
                    <a:pt x="-5397" y="270900"/>
                    <a:pt x="10129" y="238991"/>
                    <a:pt x="34418" y="217465"/>
                  </a:cubicBezTo>
                  <a:cubicBezTo>
                    <a:pt x="70137" y="185747"/>
                    <a:pt x="124429" y="176412"/>
                    <a:pt x="169292" y="187652"/>
                  </a:cubicBezTo>
                  <a:cubicBezTo>
                    <a:pt x="216060" y="199272"/>
                    <a:pt x="274067" y="238515"/>
                    <a:pt x="278639" y="241658"/>
                  </a:cubicBezTo>
                  <a:cubicBezTo>
                    <a:pt x="297022" y="254232"/>
                    <a:pt x="307690" y="263566"/>
                    <a:pt x="322644" y="261566"/>
                  </a:cubicBezTo>
                  <a:cubicBezTo>
                    <a:pt x="347600" y="258232"/>
                    <a:pt x="346743" y="228323"/>
                    <a:pt x="379413" y="200511"/>
                  </a:cubicBezTo>
                  <a:cubicBezTo>
                    <a:pt x="419418" y="166411"/>
                    <a:pt x="453137" y="183461"/>
                    <a:pt x="475997" y="149361"/>
                  </a:cubicBezTo>
                  <a:cubicBezTo>
                    <a:pt x="486760" y="133359"/>
                    <a:pt x="479331" y="129454"/>
                    <a:pt x="494475" y="95354"/>
                  </a:cubicBezTo>
                  <a:cubicBezTo>
                    <a:pt x="502762" y="76686"/>
                    <a:pt x="511906" y="56016"/>
                    <a:pt x="531432" y="37157"/>
                  </a:cubicBezTo>
                  <a:cubicBezTo>
                    <a:pt x="538957" y="29823"/>
                    <a:pt x="568294" y="1438"/>
                    <a:pt x="612395" y="200"/>
                  </a:cubicBezTo>
                  <a:cubicBezTo>
                    <a:pt x="626301" y="-372"/>
                    <a:pt x="656210" y="-1229"/>
                    <a:pt x="677641" y="21345"/>
                  </a:cubicBezTo>
                  <a:close/>
                </a:path>
              </a:pathLst>
            </a:custGeom>
            <a:solidFill>
              <a:srgbClr val="763266"/>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B5F8FBD-E902-48A1-8570-510BA0ED49C0}"/>
                </a:ext>
              </a:extLst>
            </p:cNvPr>
            <p:cNvSpPr/>
            <p:nvPr/>
          </p:nvSpPr>
          <p:spPr>
            <a:xfrm>
              <a:off x="5272869" y="3787372"/>
              <a:ext cx="118280" cy="354858"/>
            </a:xfrm>
            <a:custGeom>
              <a:avLst/>
              <a:gdLst>
                <a:gd name="connsiteX0" fmla="*/ 79990 w 118280"/>
                <a:gd name="connsiteY0" fmla="*/ 3196 h 354858"/>
                <a:gd name="connsiteX1" fmla="*/ 104564 w 118280"/>
                <a:gd name="connsiteY1" fmla="*/ 26913 h 354858"/>
                <a:gd name="connsiteX2" fmla="*/ 52462 w 118280"/>
                <a:gd name="connsiteY2" fmla="*/ 92159 h 354858"/>
                <a:gd name="connsiteX3" fmla="*/ 29221 w 118280"/>
                <a:gd name="connsiteY3" fmla="*/ 219223 h 354858"/>
                <a:gd name="connsiteX4" fmla="*/ 54272 w 118280"/>
                <a:gd name="connsiteY4" fmla="*/ 224652 h 354858"/>
                <a:gd name="connsiteX5" fmla="*/ 48367 w 118280"/>
                <a:gd name="connsiteY5" fmla="*/ 247798 h 354858"/>
                <a:gd name="connsiteX6" fmla="*/ 118280 w 118280"/>
                <a:gd name="connsiteY6" fmla="*/ 354859 h 354858"/>
                <a:gd name="connsiteX7" fmla="*/ 21887 w 118280"/>
                <a:gd name="connsiteY7" fmla="*/ 259704 h 354858"/>
                <a:gd name="connsiteX8" fmla="*/ 22078 w 118280"/>
                <a:gd name="connsiteY8" fmla="*/ 25579 h 354858"/>
                <a:gd name="connsiteX9" fmla="*/ 79990 w 118280"/>
                <a:gd name="connsiteY9" fmla="*/ 3196 h 35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0" h="354858">
                  <a:moveTo>
                    <a:pt x="79990" y="3196"/>
                  </a:moveTo>
                  <a:cubicBezTo>
                    <a:pt x="90086" y="7577"/>
                    <a:pt x="99421" y="16626"/>
                    <a:pt x="104564" y="26913"/>
                  </a:cubicBezTo>
                  <a:cubicBezTo>
                    <a:pt x="95039" y="39010"/>
                    <a:pt x="73513" y="53964"/>
                    <a:pt x="52462" y="92159"/>
                  </a:cubicBezTo>
                  <a:cubicBezTo>
                    <a:pt x="23030" y="145594"/>
                    <a:pt x="11410" y="207793"/>
                    <a:pt x="29221" y="219223"/>
                  </a:cubicBezTo>
                  <a:cubicBezTo>
                    <a:pt x="35794" y="223414"/>
                    <a:pt x="45033" y="223985"/>
                    <a:pt x="54272" y="224652"/>
                  </a:cubicBezTo>
                  <a:cubicBezTo>
                    <a:pt x="57320" y="224842"/>
                    <a:pt x="50938" y="232748"/>
                    <a:pt x="48367" y="247798"/>
                  </a:cubicBezTo>
                  <a:cubicBezTo>
                    <a:pt x="44652" y="269419"/>
                    <a:pt x="86371" y="317044"/>
                    <a:pt x="118280" y="354859"/>
                  </a:cubicBezTo>
                  <a:cubicBezTo>
                    <a:pt x="82180" y="323140"/>
                    <a:pt x="44842" y="288946"/>
                    <a:pt x="21887" y="259704"/>
                  </a:cubicBezTo>
                  <a:cubicBezTo>
                    <a:pt x="-17546" y="209507"/>
                    <a:pt x="5028" y="90921"/>
                    <a:pt x="22078" y="25579"/>
                  </a:cubicBezTo>
                  <a:cubicBezTo>
                    <a:pt x="27412" y="5767"/>
                    <a:pt x="59035" y="-6044"/>
                    <a:pt x="79990" y="3196"/>
                  </a:cubicBezTo>
                  <a:close/>
                </a:path>
              </a:pathLst>
            </a:custGeom>
            <a:solidFill>
              <a:srgbClr val="C4A6A1">
                <a:alpha val="21000"/>
              </a:srgbClr>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D2C0902-4716-4039-9069-F3D598B3BD2C}"/>
                </a:ext>
              </a:extLst>
            </p:cNvPr>
            <p:cNvSpPr/>
            <p:nvPr/>
          </p:nvSpPr>
          <p:spPr>
            <a:xfrm>
              <a:off x="4386238" y="4269931"/>
              <a:ext cx="117371" cy="134608"/>
            </a:xfrm>
            <a:custGeom>
              <a:avLst/>
              <a:gdLst>
                <a:gd name="connsiteX0" fmla="*/ 117372 w 117371"/>
                <a:gd name="connsiteY0" fmla="*/ 28891 h 134608"/>
                <a:gd name="connsiteX1" fmla="*/ 117372 w 117371"/>
                <a:gd name="connsiteY1" fmla="*/ 28891 h 134608"/>
                <a:gd name="connsiteX2" fmla="*/ 116610 w 117371"/>
                <a:gd name="connsiteY2" fmla="*/ 27176 h 134608"/>
                <a:gd name="connsiteX3" fmla="*/ 91178 w 117371"/>
                <a:gd name="connsiteY3" fmla="*/ 316 h 134608"/>
                <a:gd name="connsiteX4" fmla="*/ 31552 w 117371"/>
                <a:gd name="connsiteY4" fmla="*/ 58323 h 134608"/>
                <a:gd name="connsiteX5" fmla="*/ 3834 w 117371"/>
                <a:gd name="connsiteY5" fmla="*/ 96709 h 134608"/>
                <a:gd name="connsiteX6" fmla="*/ 4596 w 117371"/>
                <a:gd name="connsiteY6" fmla="*/ 134333 h 134608"/>
                <a:gd name="connsiteX7" fmla="*/ 56031 w 117371"/>
                <a:gd name="connsiteY7" fmla="*/ 86136 h 134608"/>
                <a:gd name="connsiteX8" fmla="*/ 106704 w 117371"/>
                <a:gd name="connsiteY8" fmla="*/ 60038 h 134608"/>
                <a:gd name="connsiteX9" fmla="*/ 117372 w 117371"/>
                <a:gd name="connsiteY9" fmla="*/ 28891 h 1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1" h="134608">
                  <a:moveTo>
                    <a:pt x="117372" y="28891"/>
                  </a:moveTo>
                  <a:lnTo>
                    <a:pt x="117372" y="28891"/>
                  </a:lnTo>
                  <a:cubicBezTo>
                    <a:pt x="117181" y="28510"/>
                    <a:pt x="116896" y="27843"/>
                    <a:pt x="116610" y="27176"/>
                  </a:cubicBezTo>
                  <a:cubicBezTo>
                    <a:pt x="111276" y="15556"/>
                    <a:pt x="100227" y="2507"/>
                    <a:pt x="91178" y="316"/>
                  </a:cubicBezTo>
                  <a:cubicBezTo>
                    <a:pt x="79081" y="-2637"/>
                    <a:pt x="72509" y="14984"/>
                    <a:pt x="31552" y="58323"/>
                  </a:cubicBezTo>
                  <a:cubicBezTo>
                    <a:pt x="17359" y="73373"/>
                    <a:pt x="8787" y="81183"/>
                    <a:pt x="3834" y="96709"/>
                  </a:cubicBezTo>
                  <a:cubicBezTo>
                    <a:pt x="-1024" y="111758"/>
                    <a:pt x="-1786" y="131666"/>
                    <a:pt x="4596" y="134333"/>
                  </a:cubicBezTo>
                  <a:cubicBezTo>
                    <a:pt x="12787" y="137666"/>
                    <a:pt x="24503" y="110139"/>
                    <a:pt x="56031" y="86136"/>
                  </a:cubicBezTo>
                  <a:cubicBezTo>
                    <a:pt x="74795" y="71849"/>
                    <a:pt x="93464" y="64229"/>
                    <a:pt x="106704" y="60038"/>
                  </a:cubicBezTo>
                  <a:lnTo>
                    <a:pt x="117372" y="28891"/>
                  </a:lnTo>
                  <a:close/>
                </a:path>
              </a:pathLst>
            </a:custGeom>
            <a:solidFill>
              <a:schemeClr val="tx1">
                <a:lumMod val="75000"/>
                <a:lumOff val="25000"/>
              </a:schemeClr>
            </a:solidFill>
            <a:ln w="9525" cap="flat">
              <a:noFill/>
              <a:prstDash val="solid"/>
              <a:miter/>
            </a:ln>
          </p:spPr>
          <p:txBody>
            <a:bodyPr rtlCol="0" anchor="ctr"/>
            <a:lstStyle/>
            <a:p>
              <a:endParaRPr lang="en-US"/>
            </a:p>
          </p:txBody>
        </p:sp>
        <p:grpSp>
          <p:nvGrpSpPr>
            <p:cNvPr id="24" name="Graphic 1">
              <a:extLst>
                <a:ext uri="{FF2B5EF4-FFF2-40B4-BE49-F238E27FC236}">
                  <a16:creationId xmlns:a16="http://schemas.microsoft.com/office/drawing/2014/main" id="{F6DE1E07-3DC8-4D4C-AC11-6E892509F4A4}"/>
                </a:ext>
              </a:extLst>
            </p:cNvPr>
            <p:cNvGrpSpPr/>
            <p:nvPr/>
          </p:nvGrpSpPr>
          <p:grpSpPr>
            <a:xfrm>
              <a:off x="4790365" y="3562444"/>
              <a:ext cx="696433" cy="351280"/>
              <a:chOff x="4790365" y="3562444"/>
              <a:chExt cx="696433" cy="351280"/>
            </a:xfrm>
            <a:solidFill>
              <a:srgbClr val="763266"/>
            </a:solidFill>
          </p:grpSpPr>
          <p:sp>
            <p:nvSpPr>
              <p:cNvPr id="32" name="Freeform: Shape 31">
                <a:extLst>
                  <a:ext uri="{FF2B5EF4-FFF2-40B4-BE49-F238E27FC236}">
                    <a16:creationId xmlns:a16="http://schemas.microsoft.com/office/drawing/2014/main" id="{EE1EA8BE-4EE6-4EFF-B714-1B5651C56EA9}"/>
                  </a:ext>
                </a:extLst>
              </p:cNvPr>
              <p:cNvSpPr/>
              <p:nvPr/>
            </p:nvSpPr>
            <p:spPr>
              <a:xfrm>
                <a:off x="4790365" y="3681507"/>
                <a:ext cx="654452" cy="232217"/>
              </a:xfrm>
              <a:custGeom>
                <a:avLst/>
                <a:gdLst>
                  <a:gd name="connsiteX0" fmla="*/ 11472 w 654452"/>
                  <a:gd name="connsiteY0" fmla="*/ 55054 h 232217"/>
                  <a:gd name="connsiteX1" fmla="*/ 122819 w 654452"/>
                  <a:gd name="connsiteY1" fmla="*/ 25337 h 232217"/>
                  <a:gd name="connsiteX2" fmla="*/ 172540 w 654452"/>
                  <a:gd name="connsiteY2" fmla="*/ 63722 h 232217"/>
                  <a:gd name="connsiteX3" fmla="*/ 199496 w 654452"/>
                  <a:gd name="connsiteY3" fmla="*/ 138970 h 232217"/>
                  <a:gd name="connsiteX4" fmla="*/ 307414 w 654452"/>
                  <a:gd name="connsiteY4" fmla="*/ 195739 h 232217"/>
                  <a:gd name="connsiteX5" fmla="*/ 416761 w 654452"/>
                  <a:gd name="connsiteY5" fmla="*/ 170212 h 232217"/>
                  <a:gd name="connsiteX6" fmla="*/ 472101 w 654452"/>
                  <a:gd name="connsiteY6" fmla="*/ 109157 h 232217"/>
                  <a:gd name="connsiteX7" fmla="*/ 506201 w 654452"/>
                  <a:gd name="connsiteY7" fmla="*/ 56579 h 232217"/>
                  <a:gd name="connsiteX8" fmla="*/ 548777 w 654452"/>
                  <a:gd name="connsiteY8" fmla="*/ 50864 h 232217"/>
                  <a:gd name="connsiteX9" fmla="*/ 619834 w 654452"/>
                  <a:gd name="connsiteY9" fmla="*/ 33814 h 232217"/>
                  <a:gd name="connsiteX10" fmla="*/ 652886 w 654452"/>
                  <a:gd name="connsiteY10" fmla="*/ 0 h 232217"/>
                  <a:gd name="connsiteX11" fmla="*/ 612404 w 654452"/>
                  <a:gd name="connsiteY11" fmla="*/ 69247 h 232217"/>
                  <a:gd name="connsiteX12" fmla="*/ 541443 w 654452"/>
                  <a:gd name="connsiteY12" fmla="*/ 86297 h 232217"/>
                  <a:gd name="connsiteX13" fmla="*/ 498866 w 654452"/>
                  <a:gd name="connsiteY13" fmla="*/ 92012 h 232217"/>
                  <a:gd name="connsiteX14" fmla="*/ 464767 w 654452"/>
                  <a:gd name="connsiteY14" fmla="*/ 144590 h 232217"/>
                  <a:gd name="connsiteX15" fmla="*/ 409331 w 654452"/>
                  <a:gd name="connsiteY15" fmla="*/ 205645 h 232217"/>
                  <a:gd name="connsiteX16" fmla="*/ 299984 w 654452"/>
                  <a:gd name="connsiteY16" fmla="*/ 231172 h 232217"/>
                  <a:gd name="connsiteX17" fmla="*/ 192066 w 654452"/>
                  <a:gd name="connsiteY17" fmla="*/ 174403 h 232217"/>
                  <a:gd name="connsiteX18" fmla="*/ 165110 w 654452"/>
                  <a:gd name="connsiteY18" fmla="*/ 99155 h 232217"/>
                  <a:gd name="connsiteX19" fmla="*/ 115390 w 654452"/>
                  <a:gd name="connsiteY19" fmla="*/ 60770 h 232217"/>
                  <a:gd name="connsiteX20" fmla="*/ 1757 w 654452"/>
                  <a:gd name="connsiteY20" fmla="*/ 89154 h 232217"/>
                  <a:gd name="connsiteX21" fmla="*/ 11472 w 654452"/>
                  <a:gd name="connsiteY21" fmla="*/ 55054 h 23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4452" h="232217">
                    <a:moveTo>
                      <a:pt x="11472" y="55054"/>
                    </a:moveTo>
                    <a:cubicBezTo>
                      <a:pt x="25760" y="58865"/>
                      <a:pt x="73004" y="11144"/>
                      <a:pt x="122819" y="25337"/>
                    </a:cubicBezTo>
                    <a:cubicBezTo>
                      <a:pt x="150251" y="33147"/>
                      <a:pt x="167301" y="56579"/>
                      <a:pt x="172540" y="63722"/>
                    </a:cubicBezTo>
                    <a:cubicBezTo>
                      <a:pt x="194447" y="93821"/>
                      <a:pt x="183589" y="111443"/>
                      <a:pt x="199496" y="138970"/>
                    </a:cubicBezTo>
                    <a:cubicBezTo>
                      <a:pt x="227118" y="186785"/>
                      <a:pt x="295031" y="194405"/>
                      <a:pt x="307414" y="195739"/>
                    </a:cubicBezTo>
                    <a:cubicBezTo>
                      <a:pt x="319511" y="197072"/>
                      <a:pt x="371517" y="201549"/>
                      <a:pt x="416761" y="170212"/>
                    </a:cubicBezTo>
                    <a:cubicBezTo>
                      <a:pt x="451622" y="146114"/>
                      <a:pt x="472101" y="109157"/>
                      <a:pt x="472101" y="109157"/>
                    </a:cubicBezTo>
                    <a:cubicBezTo>
                      <a:pt x="485817" y="84487"/>
                      <a:pt x="487627" y="66770"/>
                      <a:pt x="506201" y="56579"/>
                    </a:cubicBezTo>
                    <a:cubicBezTo>
                      <a:pt x="517345" y="50483"/>
                      <a:pt x="523060" y="53340"/>
                      <a:pt x="548777" y="50864"/>
                    </a:cubicBezTo>
                    <a:cubicBezTo>
                      <a:pt x="575447" y="48292"/>
                      <a:pt x="599546" y="46006"/>
                      <a:pt x="619834" y="33814"/>
                    </a:cubicBezTo>
                    <a:cubicBezTo>
                      <a:pt x="633550" y="25527"/>
                      <a:pt x="645361" y="12859"/>
                      <a:pt x="652886" y="0"/>
                    </a:cubicBezTo>
                    <a:cubicBezTo>
                      <a:pt x="660315" y="17145"/>
                      <a:pt x="640408" y="52388"/>
                      <a:pt x="612404" y="69247"/>
                    </a:cubicBezTo>
                    <a:cubicBezTo>
                      <a:pt x="592116" y="81439"/>
                      <a:pt x="568113" y="83725"/>
                      <a:pt x="541443" y="86297"/>
                    </a:cubicBezTo>
                    <a:cubicBezTo>
                      <a:pt x="515726" y="88773"/>
                      <a:pt x="510011" y="85820"/>
                      <a:pt x="498866" y="92012"/>
                    </a:cubicBezTo>
                    <a:cubicBezTo>
                      <a:pt x="480293" y="102203"/>
                      <a:pt x="478483" y="119920"/>
                      <a:pt x="464767" y="144590"/>
                    </a:cubicBezTo>
                    <a:cubicBezTo>
                      <a:pt x="464767" y="144590"/>
                      <a:pt x="444193" y="181547"/>
                      <a:pt x="409331" y="205645"/>
                    </a:cubicBezTo>
                    <a:cubicBezTo>
                      <a:pt x="363992" y="236982"/>
                      <a:pt x="312081" y="232600"/>
                      <a:pt x="299984" y="231172"/>
                    </a:cubicBezTo>
                    <a:cubicBezTo>
                      <a:pt x="287507" y="229743"/>
                      <a:pt x="219689" y="222218"/>
                      <a:pt x="192066" y="174403"/>
                    </a:cubicBezTo>
                    <a:cubicBezTo>
                      <a:pt x="176159" y="146875"/>
                      <a:pt x="187018" y="129254"/>
                      <a:pt x="165110" y="99155"/>
                    </a:cubicBezTo>
                    <a:cubicBezTo>
                      <a:pt x="159872" y="92012"/>
                      <a:pt x="142822" y="68580"/>
                      <a:pt x="115390" y="60770"/>
                    </a:cubicBezTo>
                    <a:cubicBezTo>
                      <a:pt x="62431" y="45720"/>
                      <a:pt x="12425" y="100489"/>
                      <a:pt x="1757" y="89154"/>
                    </a:cubicBezTo>
                    <a:cubicBezTo>
                      <a:pt x="-2720" y="84487"/>
                      <a:pt x="1661" y="70295"/>
                      <a:pt x="11472" y="55054"/>
                    </a:cubicBezTo>
                    <a:close/>
                  </a:path>
                </a:pathLst>
              </a:custGeom>
              <a:solidFill>
                <a:srgbClr val="763266"/>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1F4AFF1-9BA4-4BFC-A857-2F299C74D437}"/>
                  </a:ext>
                </a:extLst>
              </p:cNvPr>
              <p:cNvSpPr/>
              <p:nvPr/>
            </p:nvSpPr>
            <p:spPr>
              <a:xfrm>
                <a:off x="5409528" y="3562444"/>
                <a:ext cx="77271" cy="71927"/>
              </a:xfrm>
              <a:custGeom>
                <a:avLst/>
                <a:gdLst>
                  <a:gd name="connsiteX0" fmla="*/ 4577 w 77271"/>
                  <a:gd name="connsiteY0" fmla="*/ 63437 h 71927"/>
                  <a:gd name="connsiteX1" fmla="*/ 4100 w 77271"/>
                  <a:gd name="connsiteY1" fmla="*/ 63627 h 71927"/>
                  <a:gd name="connsiteX2" fmla="*/ 2100 w 77271"/>
                  <a:gd name="connsiteY2" fmla="*/ 60579 h 71927"/>
                  <a:gd name="connsiteX3" fmla="*/ 12006 w 77271"/>
                  <a:gd name="connsiteY3" fmla="*/ 27908 h 71927"/>
                  <a:gd name="connsiteX4" fmla="*/ 37533 w 77271"/>
                  <a:gd name="connsiteY4" fmla="*/ 36386 h 71927"/>
                  <a:gd name="connsiteX5" fmla="*/ 77252 w 77271"/>
                  <a:gd name="connsiteY5" fmla="*/ 0 h 71927"/>
                  <a:gd name="connsiteX6" fmla="*/ 76871 w 77271"/>
                  <a:gd name="connsiteY6" fmla="*/ 9430 h 71927"/>
                  <a:gd name="connsiteX7" fmla="*/ 30008 w 77271"/>
                  <a:gd name="connsiteY7" fmla="*/ 71914 h 71927"/>
                  <a:gd name="connsiteX8" fmla="*/ 4577 w 77271"/>
                  <a:gd name="connsiteY8" fmla="*/ 63437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71" h="71927">
                    <a:moveTo>
                      <a:pt x="4577" y="63437"/>
                    </a:moveTo>
                    <a:cubicBezTo>
                      <a:pt x="4386" y="63532"/>
                      <a:pt x="4196" y="63627"/>
                      <a:pt x="4100" y="63627"/>
                    </a:cubicBezTo>
                    <a:cubicBezTo>
                      <a:pt x="3338" y="62675"/>
                      <a:pt x="2671" y="61722"/>
                      <a:pt x="2100" y="60579"/>
                    </a:cubicBezTo>
                    <a:cubicBezTo>
                      <a:pt x="-3425" y="49149"/>
                      <a:pt x="2671" y="31337"/>
                      <a:pt x="12006" y="27908"/>
                    </a:cubicBezTo>
                    <a:cubicBezTo>
                      <a:pt x="20578" y="24765"/>
                      <a:pt x="25817" y="36004"/>
                      <a:pt x="37533" y="36386"/>
                    </a:cubicBezTo>
                    <a:cubicBezTo>
                      <a:pt x="52011" y="36957"/>
                      <a:pt x="68108" y="20765"/>
                      <a:pt x="77252" y="0"/>
                    </a:cubicBezTo>
                    <a:cubicBezTo>
                      <a:pt x="77348" y="4382"/>
                      <a:pt x="77062" y="7715"/>
                      <a:pt x="76871" y="9430"/>
                    </a:cubicBezTo>
                    <a:cubicBezTo>
                      <a:pt x="73633" y="40958"/>
                      <a:pt x="50201" y="72676"/>
                      <a:pt x="30008" y="71914"/>
                    </a:cubicBezTo>
                    <a:cubicBezTo>
                      <a:pt x="18388" y="71533"/>
                      <a:pt x="13149" y="60389"/>
                      <a:pt x="4577" y="63437"/>
                    </a:cubicBezTo>
                    <a:close/>
                  </a:path>
                </a:pathLst>
              </a:custGeom>
              <a:solidFill>
                <a:srgbClr val="763266"/>
              </a:solidFill>
              <a:ln w="9525" cap="flat">
                <a:noFill/>
                <a:prstDash val="solid"/>
                <a:miter/>
              </a:ln>
            </p:spPr>
            <p:txBody>
              <a:bodyPr rtlCol="0" anchor="ctr"/>
              <a:lstStyle/>
              <a:p>
                <a:endParaRPr lang="en-US"/>
              </a:p>
            </p:txBody>
          </p:sp>
        </p:grpSp>
        <p:grpSp>
          <p:nvGrpSpPr>
            <p:cNvPr id="25" name="Graphic 1">
              <a:extLst>
                <a:ext uri="{FF2B5EF4-FFF2-40B4-BE49-F238E27FC236}">
                  <a16:creationId xmlns:a16="http://schemas.microsoft.com/office/drawing/2014/main" id="{36D541CE-3DF3-41DA-BC71-95B940FF898C}"/>
                </a:ext>
              </a:extLst>
            </p:cNvPr>
            <p:cNvGrpSpPr/>
            <p:nvPr/>
          </p:nvGrpSpPr>
          <p:grpSpPr>
            <a:xfrm>
              <a:off x="5528426" y="3444399"/>
              <a:ext cx="297969" cy="315594"/>
              <a:chOff x="5528426" y="3444399"/>
              <a:chExt cx="297969" cy="315594"/>
            </a:xfrm>
            <a:solidFill>
              <a:schemeClr val="accent1"/>
            </a:solidFill>
          </p:grpSpPr>
          <p:sp>
            <p:nvSpPr>
              <p:cNvPr id="26" name="Freeform: Shape 25">
                <a:extLst>
                  <a:ext uri="{FF2B5EF4-FFF2-40B4-BE49-F238E27FC236}">
                    <a16:creationId xmlns:a16="http://schemas.microsoft.com/office/drawing/2014/main" id="{8D2C71D8-3D4D-4A98-B225-B2F9A6F555BE}"/>
                  </a:ext>
                </a:extLst>
              </p:cNvPr>
              <p:cNvSpPr/>
              <p:nvPr/>
            </p:nvSpPr>
            <p:spPr>
              <a:xfrm>
                <a:off x="5572219" y="3630453"/>
                <a:ext cx="72294" cy="129540"/>
              </a:xfrm>
              <a:custGeom>
                <a:avLst/>
                <a:gdLst>
                  <a:gd name="connsiteX0" fmla="*/ 55435 w 72294"/>
                  <a:gd name="connsiteY0" fmla="*/ 129540 h 129540"/>
                  <a:gd name="connsiteX1" fmla="*/ 72295 w 72294"/>
                  <a:gd name="connsiteY1" fmla="*/ 123254 h 129540"/>
                  <a:gd name="connsiteX2" fmla="*/ 33433 w 72294"/>
                  <a:gd name="connsiteY2" fmla="*/ 0 h 129540"/>
                  <a:gd name="connsiteX3" fmla="*/ 0 w 72294"/>
                  <a:gd name="connsiteY3" fmla="*/ 12478 h 129540"/>
                </a:gdLst>
                <a:ahLst/>
                <a:cxnLst>
                  <a:cxn ang="0">
                    <a:pos x="connsiteX0" y="connsiteY0"/>
                  </a:cxn>
                  <a:cxn ang="0">
                    <a:pos x="connsiteX1" y="connsiteY1"/>
                  </a:cxn>
                  <a:cxn ang="0">
                    <a:pos x="connsiteX2" y="connsiteY2"/>
                  </a:cxn>
                  <a:cxn ang="0">
                    <a:pos x="connsiteX3" y="connsiteY3"/>
                  </a:cxn>
                </a:cxnLst>
                <a:rect l="l" t="t" r="r" b="b"/>
                <a:pathLst>
                  <a:path w="72294" h="129540">
                    <a:moveTo>
                      <a:pt x="55435" y="129540"/>
                    </a:moveTo>
                    <a:lnTo>
                      <a:pt x="72295" y="123254"/>
                    </a:lnTo>
                    <a:lnTo>
                      <a:pt x="33433" y="0"/>
                    </a:lnTo>
                    <a:lnTo>
                      <a:pt x="0" y="12478"/>
                    </a:lnTo>
                    <a:close/>
                  </a:path>
                </a:pathLst>
              </a:custGeom>
              <a:solidFill>
                <a:srgbClr val="AEB0B7"/>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E16562B1-971B-46C1-BE99-167DC347A549}"/>
                  </a:ext>
                </a:extLst>
              </p:cNvPr>
              <p:cNvSpPr/>
              <p:nvPr/>
            </p:nvSpPr>
            <p:spPr>
              <a:xfrm>
                <a:off x="5528426" y="3579896"/>
                <a:ext cx="79300" cy="79300"/>
              </a:xfrm>
              <a:custGeom>
                <a:avLst/>
                <a:gdLst>
                  <a:gd name="connsiteX0" fmla="*/ 76750 w 79300"/>
                  <a:gd name="connsiteY0" fmla="*/ 25696 h 79300"/>
                  <a:gd name="connsiteX1" fmla="*/ 25696 w 79300"/>
                  <a:gd name="connsiteY1" fmla="*/ 2550 h 79300"/>
                  <a:gd name="connsiteX2" fmla="*/ 2550 w 79300"/>
                  <a:gd name="connsiteY2" fmla="*/ 53604 h 79300"/>
                  <a:gd name="connsiteX3" fmla="*/ 53604 w 79300"/>
                  <a:gd name="connsiteY3" fmla="*/ 76750 h 79300"/>
                  <a:gd name="connsiteX4" fmla="*/ 76750 w 79300"/>
                  <a:gd name="connsiteY4" fmla="*/ 25696 h 7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0" h="79300">
                    <a:moveTo>
                      <a:pt x="76750" y="25696"/>
                    </a:moveTo>
                    <a:cubicBezTo>
                      <a:pt x="69035" y="5217"/>
                      <a:pt x="46175" y="-5165"/>
                      <a:pt x="25696" y="2550"/>
                    </a:cubicBezTo>
                    <a:cubicBezTo>
                      <a:pt x="5217" y="10266"/>
                      <a:pt x="-5165" y="33126"/>
                      <a:pt x="2550" y="53604"/>
                    </a:cubicBezTo>
                    <a:cubicBezTo>
                      <a:pt x="10266" y="74083"/>
                      <a:pt x="33126" y="84465"/>
                      <a:pt x="53604" y="76750"/>
                    </a:cubicBezTo>
                    <a:cubicBezTo>
                      <a:pt x="74083" y="69035"/>
                      <a:pt x="84465" y="46270"/>
                      <a:pt x="76750" y="25696"/>
                    </a:cubicBezTo>
                    <a:close/>
                  </a:path>
                </a:pathLst>
              </a:custGeom>
              <a:solidFill>
                <a:srgbClr val="AEB0B7"/>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5048E52-6466-4C1E-A369-BF6E87D6CBFC}"/>
                  </a:ext>
                </a:extLst>
              </p:cNvPr>
              <p:cNvSpPr/>
              <p:nvPr/>
            </p:nvSpPr>
            <p:spPr>
              <a:xfrm>
                <a:off x="5577458" y="3444715"/>
                <a:ext cx="246125" cy="201930"/>
              </a:xfrm>
              <a:custGeom>
                <a:avLst/>
                <a:gdLst>
                  <a:gd name="connsiteX0" fmla="*/ 170879 w 246125"/>
                  <a:gd name="connsiteY0" fmla="*/ 0 h 201930"/>
                  <a:gd name="connsiteX1" fmla="*/ 0 w 246125"/>
                  <a:gd name="connsiteY1" fmla="*/ 130588 h 201930"/>
                  <a:gd name="connsiteX2" fmla="*/ 26860 w 246125"/>
                  <a:gd name="connsiteY2" fmla="*/ 201930 h 201930"/>
                  <a:gd name="connsiteX3" fmla="*/ 246126 w 246125"/>
                  <a:gd name="connsiteY3" fmla="*/ 191929 h 201930"/>
                </a:gdLst>
                <a:ahLst/>
                <a:cxnLst>
                  <a:cxn ang="0">
                    <a:pos x="connsiteX0" y="connsiteY0"/>
                  </a:cxn>
                  <a:cxn ang="0">
                    <a:pos x="connsiteX1" y="connsiteY1"/>
                  </a:cxn>
                  <a:cxn ang="0">
                    <a:pos x="connsiteX2" y="connsiteY2"/>
                  </a:cxn>
                  <a:cxn ang="0">
                    <a:pos x="connsiteX3" y="connsiteY3"/>
                  </a:cxn>
                </a:cxnLst>
                <a:rect l="l" t="t" r="r" b="b"/>
                <a:pathLst>
                  <a:path w="246125" h="201930">
                    <a:moveTo>
                      <a:pt x="170879" y="0"/>
                    </a:moveTo>
                    <a:lnTo>
                      <a:pt x="0" y="130588"/>
                    </a:lnTo>
                    <a:lnTo>
                      <a:pt x="26860" y="201930"/>
                    </a:lnTo>
                    <a:lnTo>
                      <a:pt x="246126" y="191929"/>
                    </a:lnTo>
                    <a:close/>
                  </a:path>
                </a:pathLst>
              </a:custGeom>
              <a:solidFill>
                <a:srgbClr val="A7A3A0"/>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69BED09-2151-4991-A20A-EC94D9351628}"/>
                  </a:ext>
                </a:extLst>
              </p:cNvPr>
              <p:cNvSpPr/>
              <p:nvPr/>
            </p:nvSpPr>
            <p:spPr>
              <a:xfrm>
                <a:off x="5560599" y="3575303"/>
                <a:ext cx="43719" cy="77724"/>
              </a:xfrm>
              <a:custGeom>
                <a:avLst/>
                <a:gdLst>
                  <a:gd name="connsiteX0" fmla="*/ 26860 w 43719"/>
                  <a:gd name="connsiteY0" fmla="*/ 77724 h 77724"/>
                  <a:gd name="connsiteX1" fmla="*/ 43720 w 43719"/>
                  <a:gd name="connsiteY1" fmla="*/ 71342 h 77724"/>
                  <a:gd name="connsiteX2" fmla="*/ 16859 w 43719"/>
                  <a:gd name="connsiteY2" fmla="*/ 0 h 77724"/>
                  <a:gd name="connsiteX3" fmla="*/ 0 w 43719"/>
                  <a:gd name="connsiteY3" fmla="*/ 6382 h 77724"/>
                </a:gdLst>
                <a:ahLst/>
                <a:cxnLst>
                  <a:cxn ang="0">
                    <a:pos x="connsiteX0" y="connsiteY0"/>
                  </a:cxn>
                  <a:cxn ang="0">
                    <a:pos x="connsiteX1" y="connsiteY1"/>
                  </a:cxn>
                  <a:cxn ang="0">
                    <a:pos x="connsiteX2" y="connsiteY2"/>
                  </a:cxn>
                  <a:cxn ang="0">
                    <a:pos x="connsiteX3" y="connsiteY3"/>
                  </a:cxn>
                </a:cxnLst>
                <a:rect l="l" t="t" r="r" b="b"/>
                <a:pathLst>
                  <a:path w="43719" h="77724">
                    <a:moveTo>
                      <a:pt x="26860" y="77724"/>
                    </a:moveTo>
                    <a:lnTo>
                      <a:pt x="43720" y="71342"/>
                    </a:lnTo>
                    <a:lnTo>
                      <a:pt x="16859" y="0"/>
                    </a:lnTo>
                    <a:lnTo>
                      <a:pt x="0" y="6382"/>
                    </a:lnTo>
                    <a:close/>
                  </a:path>
                </a:pathLst>
              </a:custGeom>
              <a:solidFill>
                <a:srgbClr val="F5AE9A"/>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04EFE4C-FC6E-44CD-AB89-21D9E80727C9}"/>
                  </a:ext>
                </a:extLst>
              </p:cNvPr>
              <p:cNvSpPr/>
              <p:nvPr/>
            </p:nvSpPr>
            <p:spPr>
              <a:xfrm>
                <a:off x="5742838" y="3444399"/>
                <a:ext cx="83557" cy="193514"/>
              </a:xfrm>
              <a:custGeom>
                <a:avLst/>
                <a:gdLst>
                  <a:gd name="connsiteX0" fmla="*/ 62458 w 83557"/>
                  <a:gd name="connsiteY0" fmla="*/ 88995 h 193514"/>
                  <a:gd name="connsiteX1" fmla="*/ 5499 w 83557"/>
                  <a:gd name="connsiteY1" fmla="*/ 317 h 193514"/>
                  <a:gd name="connsiteX2" fmla="*/ 21120 w 83557"/>
                  <a:gd name="connsiteY2" fmla="*/ 104520 h 193514"/>
                  <a:gd name="connsiteX3" fmla="*/ 78079 w 83557"/>
                  <a:gd name="connsiteY3" fmla="*/ 193198 h 193514"/>
                  <a:gd name="connsiteX4" fmla="*/ 62458 w 83557"/>
                  <a:gd name="connsiteY4" fmla="*/ 88995 h 19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57" h="193514">
                    <a:moveTo>
                      <a:pt x="62458" y="88995"/>
                    </a:moveTo>
                    <a:cubicBezTo>
                      <a:pt x="42456" y="35750"/>
                      <a:pt x="16929" y="-3970"/>
                      <a:pt x="5499" y="317"/>
                    </a:cubicBezTo>
                    <a:cubicBezTo>
                      <a:pt x="-5931" y="4603"/>
                      <a:pt x="1022" y="51275"/>
                      <a:pt x="21120" y="104520"/>
                    </a:cubicBezTo>
                    <a:cubicBezTo>
                      <a:pt x="41122" y="157765"/>
                      <a:pt x="66649" y="197484"/>
                      <a:pt x="78079" y="193198"/>
                    </a:cubicBezTo>
                    <a:cubicBezTo>
                      <a:pt x="89510" y="188912"/>
                      <a:pt x="82461" y="142239"/>
                      <a:pt x="62458" y="88995"/>
                    </a:cubicBezTo>
                    <a:close/>
                  </a:path>
                </a:pathLst>
              </a:custGeom>
              <a:solidFill>
                <a:srgbClr val="AEB0B7"/>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16BA2C-ED46-4912-A979-BACF9E8892D6}"/>
                  </a:ext>
                </a:extLst>
              </p:cNvPr>
              <p:cNvSpPr/>
              <p:nvPr/>
            </p:nvSpPr>
            <p:spPr>
              <a:xfrm>
                <a:off x="5750908" y="3506732"/>
                <a:ext cx="51682" cy="75905"/>
              </a:xfrm>
              <a:custGeom>
                <a:avLst/>
                <a:gdLst>
                  <a:gd name="connsiteX0" fmla="*/ 13049 w 51682"/>
                  <a:gd name="connsiteY0" fmla="*/ 42187 h 75905"/>
                  <a:gd name="connsiteX1" fmla="*/ 0 w 51682"/>
                  <a:gd name="connsiteY1" fmla="*/ 1896 h 75905"/>
                  <a:gd name="connsiteX2" fmla="*/ 49149 w 51682"/>
                  <a:gd name="connsiteY2" fmla="*/ 25518 h 75905"/>
                  <a:gd name="connsiteX3" fmla="*/ 27337 w 51682"/>
                  <a:gd name="connsiteY3" fmla="*/ 75905 h 75905"/>
                  <a:gd name="connsiteX4" fmla="*/ 13049 w 51682"/>
                  <a:gd name="connsiteY4" fmla="*/ 42187 h 7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2" h="75905">
                    <a:moveTo>
                      <a:pt x="13049" y="42187"/>
                    </a:moveTo>
                    <a:cubicBezTo>
                      <a:pt x="7715" y="28090"/>
                      <a:pt x="3334" y="14374"/>
                      <a:pt x="0" y="1896"/>
                    </a:cubicBezTo>
                    <a:cubicBezTo>
                      <a:pt x="20002" y="-4486"/>
                      <a:pt x="41719" y="5706"/>
                      <a:pt x="49149" y="25518"/>
                    </a:cubicBezTo>
                    <a:cubicBezTo>
                      <a:pt x="56674" y="45520"/>
                      <a:pt x="46863" y="67714"/>
                      <a:pt x="27337" y="75905"/>
                    </a:cubicBezTo>
                    <a:cubicBezTo>
                      <a:pt x="22384" y="65618"/>
                      <a:pt x="17526" y="54283"/>
                      <a:pt x="13049" y="42187"/>
                    </a:cubicBezTo>
                    <a:close/>
                  </a:path>
                </a:pathLst>
              </a:custGeom>
              <a:solidFill>
                <a:srgbClr val="F5AE9A"/>
              </a:solidFill>
              <a:ln w="9525" cap="flat">
                <a:noFill/>
                <a:prstDash val="solid"/>
                <a:miter/>
              </a:ln>
            </p:spPr>
            <p:txBody>
              <a:bodyPr rtlCol="0" anchor="ctr"/>
              <a:lstStyle/>
              <a:p>
                <a:endParaRPr lang="en-US"/>
              </a:p>
            </p:txBody>
          </p:sp>
        </p:grpSp>
      </p:grpSp>
      <p:grpSp>
        <p:nvGrpSpPr>
          <p:cNvPr id="2" name="Group 1">
            <a:extLst>
              <a:ext uri="{FF2B5EF4-FFF2-40B4-BE49-F238E27FC236}">
                <a16:creationId xmlns:a16="http://schemas.microsoft.com/office/drawing/2014/main" id="{1F227FA5-1A93-413B-A136-4312FAC5DC65}"/>
              </a:ext>
            </a:extLst>
          </p:cNvPr>
          <p:cNvGrpSpPr/>
          <p:nvPr/>
        </p:nvGrpSpPr>
        <p:grpSpPr>
          <a:xfrm>
            <a:off x="1155599" y="4469727"/>
            <a:ext cx="2217186" cy="1549471"/>
            <a:chOff x="1155599" y="4469727"/>
            <a:chExt cx="2217186" cy="1549471"/>
          </a:xfrm>
        </p:grpSpPr>
        <p:sp>
          <p:nvSpPr>
            <p:cNvPr id="49" name="Rectangle: Rounded Corners 48">
              <a:extLst>
                <a:ext uri="{FF2B5EF4-FFF2-40B4-BE49-F238E27FC236}">
                  <a16:creationId xmlns:a16="http://schemas.microsoft.com/office/drawing/2014/main" id="{F463B974-D1B6-4F8F-B9EC-E1985D36BBFC}"/>
                </a:ext>
              </a:extLst>
            </p:cNvPr>
            <p:cNvSpPr/>
            <p:nvPr/>
          </p:nvSpPr>
          <p:spPr>
            <a:xfrm>
              <a:off x="1155599"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5" name="Rectangle: Top Corners Rounded 54">
              <a:extLst>
                <a:ext uri="{FF2B5EF4-FFF2-40B4-BE49-F238E27FC236}">
                  <a16:creationId xmlns:a16="http://schemas.microsoft.com/office/drawing/2014/main" id="{ACA183BA-3F80-4E66-84AD-450E71339C0A}"/>
                </a:ext>
              </a:extLst>
            </p:cNvPr>
            <p:cNvSpPr/>
            <p:nvPr/>
          </p:nvSpPr>
          <p:spPr>
            <a:xfrm>
              <a:off x="1155599" y="4469727"/>
              <a:ext cx="2217186" cy="1077388"/>
            </a:xfrm>
            <a:prstGeom prst="round2SameRect">
              <a:avLst>
                <a:gd name="adj1" fmla="val 1309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4" name="Group 3">
            <a:extLst>
              <a:ext uri="{FF2B5EF4-FFF2-40B4-BE49-F238E27FC236}">
                <a16:creationId xmlns:a16="http://schemas.microsoft.com/office/drawing/2014/main" id="{19E0A519-5518-4EC6-9F66-FDCE0DA87424}"/>
              </a:ext>
            </a:extLst>
          </p:cNvPr>
          <p:cNvGrpSpPr/>
          <p:nvPr/>
        </p:nvGrpSpPr>
        <p:grpSpPr>
          <a:xfrm>
            <a:off x="3627424" y="4469727"/>
            <a:ext cx="2217186" cy="1549471"/>
            <a:chOff x="3627424" y="4469727"/>
            <a:chExt cx="2217186" cy="1549471"/>
          </a:xfrm>
        </p:grpSpPr>
        <p:sp>
          <p:nvSpPr>
            <p:cNvPr id="105" name="Rectangle: Rounded Corners 104">
              <a:extLst>
                <a:ext uri="{FF2B5EF4-FFF2-40B4-BE49-F238E27FC236}">
                  <a16:creationId xmlns:a16="http://schemas.microsoft.com/office/drawing/2014/main" id="{60801613-8A93-48E2-874C-C8E43FA07952}"/>
                </a:ext>
              </a:extLst>
            </p:cNvPr>
            <p:cNvSpPr/>
            <p:nvPr/>
          </p:nvSpPr>
          <p:spPr>
            <a:xfrm>
              <a:off x="3627424"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07" name="Rectangle: Top Corners Rounded 106">
              <a:extLst>
                <a:ext uri="{FF2B5EF4-FFF2-40B4-BE49-F238E27FC236}">
                  <a16:creationId xmlns:a16="http://schemas.microsoft.com/office/drawing/2014/main" id="{573B1785-17BE-499B-8A69-9F775E6A97CC}"/>
                </a:ext>
              </a:extLst>
            </p:cNvPr>
            <p:cNvSpPr/>
            <p:nvPr/>
          </p:nvSpPr>
          <p:spPr>
            <a:xfrm>
              <a:off x="3627424" y="4469727"/>
              <a:ext cx="2217186" cy="1077388"/>
            </a:xfrm>
            <a:prstGeom prst="round2SameRect">
              <a:avLst>
                <a:gd name="adj1" fmla="val 1309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46" name="Group 45">
            <a:extLst>
              <a:ext uri="{FF2B5EF4-FFF2-40B4-BE49-F238E27FC236}">
                <a16:creationId xmlns:a16="http://schemas.microsoft.com/office/drawing/2014/main" id="{45B39406-A6F9-44C7-80B6-CE43122B5DCE}"/>
              </a:ext>
            </a:extLst>
          </p:cNvPr>
          <p:cNvGrpSpPr/>
          <p:nvPr/>
        </p:nvGrpSpPr>
        <p:grpSpPr>
          <a:xfrm>
            <a:off x="6099249" y="4469727"/>
            <a:ext cx="2217186" cy="1549471"/>
            <a:chOff x="6099249" y="4469727"/>
            <a:chExt cx="2217186" cy="1549471"/>
          </a:xfrm>
        </p:grpSpPr>
        <p:sp>
          <p:nvSpPr>
            <p:cNvPr id="110" name="Rectangle: Rounded Corners 109">
              <a:extLst>
                <a:ext uri="{FF2B5EF4-FFF2-40B4-BE49-F238E27FC236}">
                  <a16:creationId xmlns:a16="http://schemas.microsoft.com/office/drawing/2014/main" id="{EBA48BDF-CDC1-48CE-BF87-5A7C3BDA5AF9}"/>
                </a:ext>
              </a:extLst>
            </p:cNvPr>
            <p:cNvSpPr/>
            <p:nvPr/>
          </p:nvSpPr>
          <p:spPr>
            <a:xfrm>
              <a:off x="6099249"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12" name="Rectangle: Top Corners Rounded 111">
              <a:extLst>
                <a:ext uri="{FF2B5EF4-FFF2-40B4-BE49-F238E27FC236}">
                  <a16:creationId xmlns:a16="http://schemas.microsoft.com/office/drawing/2014/main" id="{6018121F-630B-499B-ADD5-A13345646A05}"/>
                </a:ext>
              </a:extLst>
            </p:cNvPr>
            <p:cNvSpPr/>
            <p:nvPr/>
          </p:nvSpPr>
          <p:spPr>
            <a:xfrm>
              <a:off x="6099249" y="4469727"/>
              <a:ext cx="2217186" cy="1077388"/>
            </a:xfrm>
            <a:prstGeom prst="round2SameRect">
              <a:avLst>
                <a:gd name="adj1" fmla="val 1309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169" name="Graphic 1">
            <a:extLst>
              <a:ext uri="{FF2B5EF4-FFF2-40B4-BE49-F238E27FC236}">
                <a16:creationId xmlns:a16="http://schemas.microsoft.com/office/drawing/2014/main" id="{6F6D0B19-2E1D-431A-BF8D-FE4264942CA8}"/>
              </a:ext>
            </a:extLst>
          </p:cNvPr>
          <p:cNvGrpSpPr/>
          <p:nvPr/>
        </p:nvGrpSpPr>
        <p:grpSpPr>
          <a:xfrm>
            <a:off x="10400001" y="1146428"/>
            <a:ext cx="1007182" cy="1008965"/>
            <a:chOff x="6040659" y="2271712"/>
            <a:chExt cx="1761839" cy="1764958"/>
          </a:xfrm>
          <a:solidFill>
            <a:schemeClr val="accent1"/>
          </a:solidFill>
        </p:grpSpPr>
        <p:sp>
          <p:nvSpPr>
            <p:cNvPr id="170" name="Freeform: Shape 169">
              <a:extLst>
                <a:ext uri="{FF2B5EF4-FFF2-40B4-BE49-F238E27FC236}">
                  <a16:creationId xmlns:a16="http://schemas.microsoft.com/office/drawing/2014/main" id="{E9120E8D-A23F-41E7-9170-FC0FF5886620}"/>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2">
                    <a:lumMod val="60000"/>
                    <a:lumOff val="40000"/>
                    <a:alpha val="0"/>
                  </a:schemeClr>
                </a:gs>
                <a:gs pos="100000">
                  <a:schemeClr val="accent2">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96980FB-9D4A-4921-9367-D70872D212C6}"/>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D28051F-48D6-45FE-9F41-3D94C455832F}"/>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173" name="Graphic 1">
            <a:extLst>
              <a:ext uri="{FF2B5EF4-FFF2-40B4-BE49-F238E27FC236}">
                <a16:creationId xmlns:a16="http://schemas.microsoft.com/office/drawing/2014/main" id="{C06CD7EE-D86C-41C6-AD6A-78A573C2298C}"/>
              </a:ext>
            </a:extLst>
          </p:cNvPr>
          <p:cNvGrpSpPr/>
          <p:nvPr/>
        </p:nvGrpSpPr>
        <p:grpSpPr>
          <a:xfrm>
            <a:off x="9699922" y="709856"/>
            <a:ext cx="730160" cy="731453"/>
            <a:chOff x="6040659" y="2271712"/>
            <a:chExt cx="1761839" cy="1764958"/>
          </a:xfrm>
          <a:solidFill>
            <a:schemeClr val="accent1"/>
          </a:solidFill>
        </p:grpSpPr>
        <p:sp>
          <p:nvSpPr>
            <p:cNvPr id="174" name="Freeform: Shape 173">
              <a:extLst>
                <a:ext uri="{FF2B5EF4-FFF2-40B4-BE49-F238E27FC236}">
                  <a16:creationId xmlns:a16="http://schemas.microsoft.com/office/drawing/2014/main" id="{EE3230B5-8763-4F8E-9182-E5FDB1BED9A8}"/>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3">
                    <a:lumMod val="60000"/>
                    <a:lumOff val="40000"/>
                    <a:alpha val="0"/>
                  </a:schemeClr>
                </a:gs>
                <a:gs pos="100000">
                  <a:schemeClr val="accent3">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5EC06CF2-0C41-405C-8F7B-2D27B2DAB46E}"/>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ECDA4EF-E78C-447B-9D99-B947BE77D443}"/>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4A4D3FC4-523E-40E5-BC64-0CB43BDEACC1}"/>
              </a:ext>
            </a:extLst>
          </p:cNvPr>
          <p:cNvGrpSpPr/>
          <p:nvPr/>
        </p:nvGrpSpPr>
        <p:grpSpPr>
          <a:xfrm>
            <a:off x="8571074" y="4469727"/>
            <a:ext cx="2217186" cy="1549471"/>
            <a:chOff x="8818724" y="4469727"/>
            <a:chExt cx="2217186" cy="1549471"/>
          </a:xfrm>
        </p:grpSpPr>
        <p:sp>
          <p:nvSpPr>
            <p:cNvPr id="178" name="Rectangle: Rounded Corners 177">
              <a:extLst>
                <a:ext uri="{FF2B5EF4-FFF2-40B4-BE49-F238E27FC236}">
                  <a16:creationId xmlns:a16="http://schemas.microsoft.com/office/drawing/2014/main" id="{BF0A98F3-AA8F-4730-A945-8E14EACF1AB5}"/>
                </a:ext>
              </a:extLst>
            </p:cNvPr>
            <p:cNvSpPr/>
            <p:nvPr/>
          </p:nvSpPr>
          <p:spPr>
            <a:xfrm>
              <a:off x="8818724"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nvGrpSpPr>
            <p:cNvPr id="188" name="Group 187">
              <a:extLst>
                <a:ext uri="{FF2B5EF4-FFF2-40B4-BE49-F238E27FC236}">
                  <a16:creationId xmlns:a16="http://schemas.microsoft.com/office/drawing/2014/main" id="{1A6D88C6-1C59-470E-9820-2E77AEA08FBE}"/>
                </a:ext>
              </a:extLst>
            </p:cNvPr>
            <p:cNvGrpSpPr/>
            <p:nvPr/>
          </p:nvGrpSpPr>
          <p:grpSpPr>
            <a:xfrm>
              <a:off x="9013869" y="5322731"/>
              <a:ext cx="1281976" cy="497366"/>
              <a:chOff x="9013869" y="5127906"/>
              <a:chExt cx="1281976" cy="497366"/>
            </a:xfrm>
          </p:grpSpPr>
          <p:sp>
            <p:nvSpPr>
              <p:cNvPr id="179" name="Rectangle 178">
                <a:extLst>
                  <a:ext uri="{FF2B5EF4-FFF2-40B4-BE49-F238E27FC236}">
                    <a16:creationId xmlns:a16="http://schemas.microsoft.com/office/drawing/2014/main" id="{2A311657-E89A-4A62-9C69-FE2B4AB73AEC}"/>
                  </a:ext>
                </a:extLst>
              </p:cNvPr>
              <p:cNvSpPr/>
              <p:nvPr/>
            </p:nvSpPr>
            <p:spPr>
              <a:xfrm>
                <a:off x="9013869" y="5348273"/>
                <a:ext cx="1281976" cy="276999"/>
              </a:xfrm>
              <a:prstGeom prst="rect">
                <a:avLst/>
              </a:prstGeom>
            </p:spPr>
            <p:txBody>
              <a:bodyPr wrap="square">
                <a:spAutoFit/>
              </a:bodyPr>
              <a:lstStyle/>
              <a:p>
                <a:r>
                  <a:rPr lang="en-US" sz="1200" dirty="0">
                    <a:solidFill>
                      <a:schemeClr val="tx1">
                        <a:lumMod val="50000"/>
                        <a:lumOff val="50000"/>
                      </a:schemeClr>
                    </a:solidFill>
                    <a:latin typeface="Segoe UI" panose="020B0502040204020203" pitchFamily="34" charset="0"/>
                    <a:cs typeface="Segoe UI" panose="020B0502040204020203" pitchFamily="34" charset="0"/>
                  </a:rPr>
                  <a:t>More values</a:t>
                </a:r>
              </a:p>
            </p:txBody>
          </p:sp>
          <p:sp>
            <p:nvSpPr>
              <p:cNvPr id="187" name="Freeform: Shape 186">
                <a:extLst>
                  <a:ext uri="{FF2B5EF4-FFF2-40B4-BE49-F238E27FC236}">
                    <a16:creationId xmlns:a16="http://schemas.microsoft.com/office/drawing/2014/main" id="{A94C5A9D-42AA-4F64-800D-FEE1411805FC}"/>
                  </a:ext>
                </a:extLst>
              </p:cNvPr>
              <p:cNvSpPr/>
              <p:nvPr/>
            </p:nvSpPr>
            <p:spPr>
              <a:xfrm>
                <a:off x="9119052" y="5127906"/>
                <a:ext cx="286205" cy="187591"/>
              </a:xfrm>
              <a:custGeom>
                <a:avLst/>
                <a:gdLst>
                  <a:gd name="connsiteX0" fmla="*/ 3536484 w 4876800"/>
                  <a:gd name="connsiteY0" fmla="*/ 1803276 h 3196456"/>
                  <a:gd name="connsiteX1" fmla="*/ 3593744 w 4876800"/>
                  <a:gd name="connsiteY1" fmla="*/ 1817150 h 3196456"/>
                  <a:gd name="connsiteX2" fmla="*/ 3636826 w 4876800"/>
                  <a:gd name="connsiteY2" fmla="*/ 1916639 h 3196456"/>
                  <a:gd name="connsiteX3" fmla="*/ 3543491 w 4876800"/>
                  <a:gd name="connsiteY3" fmla="*/ 1993220 h 3196456"/>
                  <a:gd name="connsiteX4" fmla="*/ 3453813 w 4876800"/>
                  <a:gd name="connsiteY4" fmla="*/ 1930060 h 3196456"/>
                  <a:gd name="connsiteX5" fmla="*/ 3481873 w 4876800"/>
                  <a:gd name="connsiteY5" fmla="*/ 1825370 h 3196456"/>
                  <a:gd name="connsiteX6" fmla="*/ 3536484 w 4876800"/>
                  <a:gd name="connsiteY6" fmla="*/ 1803276 h 3196456"/>
                  <a:gd name="connsiteX7" fmla="*/ 2922406 w 4876800"/>
                  <a:gd name="connsiteY7" fmla="*/ 190392 h 3196456"/>
                  <a:gd name="connsiteX8" fmla="*/ 2899020 w 4876800"/>
                  <a:gd name="connsiteY8" fmla="*/ 195976 h 3196456"/>
                  <a:gd name="connsiteX9" fmla="*/ 2867311 w 4876800"/>
                  <a:gd name="connsiteY9" fmla="*/ 247945 h 3196456"/>
                  <a:gd name="connsiteX10" fmla="*/ 2867311 w 4876800"/>
                  <a:gd name="connsiteY10" fmla="*/ 965863 h 3196456"/>
                  <a:gd name="connsiteX11" fmla="*/ 2772061 w 4876800"/>
                  <a:gd name="connsiteY11" fmla="*/ 1061113 h 3196456"/>
                  <a:gd name="connsiteX12" fmla="*/ 190500 w 4876800"/>
                  <a:gd name="connsiteY12" fmla="*/ 1061113 h 3196456"/>
                  <a:gd name="connsiteX13" fmla="*/ 190500 w 4876800"/>
                  <a:gd name="connsiteY13" fmla="*/ 2135323 h 3196456"/>
                  <a:gd name="connsiteX14" fmla="*/ 2772061 w 4876800"/>
                  <a:gd name="connsiteY14" fmla="*/ 2135323 h 3196456"/>
                  <a:gd name="connsiteX15" fmla="*/ 2867311 w 4876800"/>
                  <a:gd name="connsiteY15" fmla="*/ 2230573 h 3196456"/>
                  <a:gd name="connsiteX16" fmla="*/ 2867311 w 4876800"/>
                  <a:gd name="connsiteY16" fmla="*/ 2287895 h 3196456"/>
                  <a:gd name="connsiteX17" fmla="*/ 3139297 w 4876800"/>
                  <a:gd name="connsiteY17" fmla="*/ 2083088 h 3196456"/>
                  <a:gd name="connsiteX18" fmla="*/ 3272685 w 4876800"/>
                  <a:gd name="connsiteY18" fmla="*/ 2101881 h 3196456"/>
                  <a:gd name="connsiteX19" fmla="*/ 3253892 w 4876800"/>
                  <a:gd name="connsiteY19" fmla="*/ 2235269 h 3196456"/>
                  <a:gd name="connsiteX20" fmla="*/ 2867320 w 4876800"/>
                  <a:gd name="connsiteY20" fmla="*/ 2526363 h 3196456"/>
                  <a:gd name="connsiteX21" fmla="*/ 2867320 w 4876800"/>
                  <a:gd name="connsiteY21" fmla="*/ 2948501 h 3196456"/>
                  <a:gd name="connsiteX22" fmla="*/ 2899029 w 4876800"/>
                  <a:gd name="connsiteY22" fmla="*/ 3000470 h 3196456"/>
                  <a:gd name="connsiteX23" fmla="*/ 2954493 w 4876800"/>
                  <a:gd name="connsiteY23" fmla="*/ 2994231 h 3196456"/>
                  <a:gd name="connsiteX24" fmla="*/ 4664545 w 4876800"/>
                  <a:gd name="connsiteY24" fmla="*/ 1643938 h 3196456"/>
                  <a:gd name="connsiteX25" fmla="*/ 4686300 w 4876800"/>
                  <a:gd name="connsiteY25" fmla="*/ 1598218 h 3196456"/>
                  <a:gd name="connsiteX26" fmla="*/ 4664545 w 4876800"/>
                  <a:gd name="connsiteY26" fmla="*/ 1552498 h 3196456"/>
                  <a:gd name="connsiteX27" fmla="*/ 4418562 w 4876800"/>
                  <a:gd name="connsiteY27" fmla="*/ 1358274 h 3196456"/>
                  <a:gd name="connsiteX28" fmla="*/ 3941760 w 4876800"/>
                  <a:gd name="connsiteY28" fmla="*/ 1717309 h 3196456"/>
                  <a:gd name="connsiteX29" fmla="*/ 3884543 w 4876800"/>
                  <a:gd name="connsiteY29" fmla="*/ 1736483 h 3196456"/>
                  <a:gd name="connsiteX30" fmla="*/ 3808381 w 4876800"/>
                  <a:gd name="connsiteY30" fmla="*/ 1698526 h 3196456"/>
                  <a:gd name="connsiteX31" fmla="*/ 3827174 w 4876800"/>
                  <a:gd name="connsiteY31" fmla="*/ 1565138 h 3196456"/>
                  <a:gd name="connsiteX32" fmla="*/ 4263981 w 4876800"/>
                  <a:gd name="connsiteY32" fmla="*/ 1236221 h 3196456"/>
                  <a:gd name="connsiteX33" fmla="*/ 2954493 w 4876800"/>
                  <a:gd name="connsiteY33" fmla="*/ 202225 h 3196456"/>
                  <a:gd name="connsiteX34" fmla="*/ 2922406 w 4876800"/>
                  <a:gd name="connsiteY34" fmla="*/ 190392 h 3196456"/>
                  <a:gd name="connsiteX35" fmla="*/ 2948242 w 4876800"/>
                  <a:gd name="connsiteY35" fmla="*/ 1430 h 3196456"/>
                  <a:gd name="connsiteX36" fmla="*/ 3072556 w 4876800"/>
                  <a:gd name="connsiteY36" fmla="*/ 52711 h 3196456"/>
                  <a:gd name="connsiteX37" fmla="*/ 4782607 w 4876800"/>
                  <a:gd name="connsiteY37" fmla="*/ 1402984 h 3196456"/>
                  <a:gd name="connsiteX38" fmla="*/ 4876800 w 4876800"/>
                  <a:gd name="connsiteY38" fmla="*/ 1598218 h 3196456"/>
                  <a:gd name="connsiteX39" fmla="*/ 4782607 w 4876800"/>
                  <a:gd name="connsiteY39" fmla="*/ 1793443 h 3196456"/>
                  <a:gd name="connsiteX40" fmla="*/ 3072546 w 4876800"/>
                  <a:gd name="connsiteY40" fmla="*/ 3143735 h 3196456"/>
                  <a:gd name="connsiteX41" fmla="*/ 2922089 w 4876800"/>
                  <a:gd name="connsiteY41" fmla="*/ 3196456 h 3196456"/>
                  <a:gd name="connsiteX42" fmla="*/ 2815952 w 4876800"/>
                  <a:gd name="connsiteY42" fmla="*/ 3171901 h 3196456"/>
                  <a:gd name="connsiteX43" fmla="*/ 2676811 w 4876800"/>
                  <a:gd name="connsiteY43" fmla="*/ 2948501 h 3196456"/>
                  <a:gd name="connsiteX44" fmla="*/ 2676811 w 4876800"/>
                  <a:gd name="connsiteY44" fmla="*/ 2325833 h 3196456"/>
                  <a:gd name="connsiteX45" fmla="*/ 95250 w 4876800"/>
                  <a:gd name="connsiteY45" fmla="*/ 2325833 h 3196456"/>
                  <a:gd name="connsiteX46" fmla="*/ 0 w 4876800"/>
                  <a:gd name="connsiteY46" fmla="*/ 2230583 h 3196456"/>
                  <a:gd name="connsiteX47" fmla="*/ 0 w 4876800"/>
                  <a:gd name="connsiteY47" fmla="*/ 965863 h 3196456"/>
                  <a:gd name="connsiteX48" fmla="*/ 95250 w 4876800"/>
                  <a:gd name="connsiteY48" fmla="*/ 870613 h 3196456"/>
                  <a:gd name="connsiteX49" fmla="*/ 2676820 w 4876800"/>
                  <a:gd name="connsiteY49" fmla="*/ 870613 h 3196456"/>
                  <a:gd name="connsiteX50" fmla="*/ 2676820 w 4876800"/>
                  <a:gd name="connsiteY50" fmla="*/ 247945 h 3196456"/>
                  <a:gd name="connsiteX51" fmla="*/ 2815962 w 4876800"/>
                  <a:gd name="connsiteY51" fmla="*/ 24545 h 3196456"/>
                  <a:gd name="connsiteX52" fmla="*/ 2948242 w 4876800"/>
                  <a:gd name="connsiteY52" fmla="*/ 1430 h 319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76800" h="3196456">
                    <a:moveTo>
                      <a:pt x="3536484" y="1803276"/>
                    </a:moveTo>
                    <a:cubicBezTo>
                      <a:pt x="3556190" y="1801839"/>
                      <a:pt x="3576338" y="1806397"/>
                      <a:pt x="3593744" y="1817150"/>
                    </a:cubicBezTo>
                    <a:cubicBezTo>
                      <a:pt x="3627053" y="1837724"/>
                      <a:pt x="3644570" y="1878272"/>
                      <a:pt x="3636826" y="1916639"/>
                    </a:cubicBezTo>
                    <a:cubicBezTo>
                      <a:pt x="3627958" y="1960616"/>
                      <a:pt x="3588392" y="1993220"/>
                      <a:pt x="3543491" y="1993220"/>
                    </a:cubicBezTo>
                    <a:cubicBezTo>
                      <a:pt x="3503762" y="1993220"/>
                      <a:pt x="3467138" y="1967550"/>
                      <a:pt x="3453813" y="1930060"/>
                    </a:cubicBezTo>
                    <a:cubicBezTo>
                      <a:pt x="3440678" y="1893112"/>
                      <a:pt x="3451870" y="1850745"/>
                      <a:pt x="3481873" y="1825370"/>
                    </a:cubicBezTo>
                    <a:cubicBezTo>
                      <a:pt x="3497513" y="1812145"/>
                      <a:pt x="3516778" y="1804713"/>
                      <a:pt x="3536484" y="1803276"/>
                    </a:cubicBezTo>
                    <a:close/>
                    <a:moveTo>
                      <a:pt x="2922406" y="190392"/>
                    </a:moveTo>
                    <a:cubicBezTo>
                      <a:pt x="2912741" y="190397"/>
                      <a:pt x="2904526" y="193305"/>
                      <a:pt x="2899020" y="195976"/>
                    </a:cubicBezTo>
                    <a:cubicBezTo>
                      <a:pt x="2889485" y="200596"/>
                      <a:pt x="2867311" y="214902"/>
                      <a:pt x="2867311" y="247945"/>
                    </a:cubicBezTo>
                    <a:lnTo>
                      <a:pt x="2867311" y="965863"/>
                    </a:lnTo>
                    <a:cubicBezTo>
                      <a:pt x="2867311" y="1018460"/>
                      <a:pt x="2824668" y="1061113"/>
                      <a:pt x="2772061" y="1061113"/>
                    </a:cubicBezTo>
                    <a:lnTo>
                      <a:pt x="190500" y="1061113"/>
                    </a:lnTo>
                    <a:lnTo>
                      <a:pt x="190500" y="2135323"/>
                    </a:lnTo>
                    <a:lnTo>
                      <a:pt x="2772061" y="2135323"/>
                    </a:lnTo>
                    <a:cubicBezTo>
                      <a:pt x="2824668" y="2135323"/>
                      <a:pt x="2867311" y="2177976"/>
                      <a:pt x="2867311" y="2230573"/>
                    </a:cubicBezTo>
                    <a:lnTo>
                      <a:pt x="2867311" y="2287895"/>
                    </a:lnTo>
                    <a:lnTo>
                      <a:pt x="3139297" y="2083088"/>
                    </a:lnTo>
                    <a:cubicBezTo>
                      <a:pt x="3181331" y="2051456"/>
                      <a:pt x="3241043" y="2059866"/>
                      <a:pt x="3272685" y="2101881"/>
                    </a:cubicBezTo>
                    <a:cubicBezTo>
                      <a:pt x="3304328" y="2143905"/>
                      <a:pt x="3295917" y="2203627"/>
                      <a:pt x="3253892" y="2235269"/>
                    </a:cubicBezTo>
                    <a:lnTo>
                      <a:pt x="2867320" y="2526363"/>
                    </a:lnTo>
                    <a:lnTo>
                      <a:pt x="2867320" y="2948501"/>
                    </a:lnTo>
                    <a:cubicBezTo>
                      <a:pt x="2867320" y="2981544"/>
                      <a:pt x="2889495" y="2995850"/>
                      <a:pt x="2899029" y="3000470"/>
                    </a:cubicBezTo>
                    <a:cubicBezTo>
                      <a:pt x="2910031" y="3005804"/>
                      <a:pt x="2931871" y="3012081"/>
                      <a:pt x="2954493" y="2994231"/>
                    </a:cubicBezTo>
                    <a:lnTo>
                      <a:pt x="4664545" y="1643938"/>
                    </a:lnTo>
                    <a:cubicBezTo>
                      <a:pt x="4678366" y="1633032"/>
                      <a:pt x="4686300" y="1616363"/>
                      <a:pt x="4686300" y="1598218"/>
                    </a:cubicBezTo>
                    <a:cubicBezTo>
                      <a:pt x="4686300" y="1580083"/>
                      <a:pt x="4678366" y="1563414"/>
                      <a:pt x="4664545" y="1552498"/>
                    </a:cubicBezTo>
                    <a:lnTo>
                      <a:pt x="4418562" y="1358274"/>
                    </a:lnTo>
                    <a:lnTo>
                      <a:pt x="3941760" y="1717309"/>
                    </a:lnTo>
                    <a:cubicBezTo>
                      <a:pt x="3924605" y="1730235"/>
                      <a:pt x="3904488" y="1736483"/>
                      <a:pt x="3884543" y="1736483"/>
                    </a:cubicBezTo>
                    <a:cubicBezTo>
                      <a:pt x="3855644" y="1736483"/>
                      <a:pt x="3827098" y="1723377"/>
                      <a:pt x="3808381" y="1698526"/>
                    </a:cubicBezTo>
                    <a:cubicBezTo>
                      <a:pt x="3776739" y="1656502"/>
                      <a:pt x="3785149" y="1596780"/>
                      <a:pt x="3827174" y="1565138"/>
                    </a:cubicBezTo>
                    <a:lnTo>
                      <a:pt x="4263981" y="1236221"/>
                    </a:lnTo>
                    <a:lnTo>
                      <a:pt x="2954493" y="202225"/>
                    </a:lnTo>
                    <a:cubicBezTo>
                      <a:pt x="2943187" y="193286"/>
                      <a:pt x="2932072" y="190388"/>
                      <a:pt x="2922406" y="190392"/>
                    </a:cubicBezTo>
                    <a:close/>
                    <a:moveTo>
                      <a:pt x="2948242" y="1430"/>
                    </a:moveTo>
                    <a:cubicBezTo>
                      <a:pt x="2992608" y="6300"/>
                      <a:pt x="3035647" y="23569"/>
                      <a:pt x="3072556" y="52711"/>
                    </a:cubicBezTo>
                    <a:lnTo>
                      <a:pt x="4782607" y="1402984"/>
                    </a:lnTo>
                    <a:cubicBezTo>
                      <a:pt x="4842463" y="1450257"/>
                      <a:pt x="4876800" y="1521418"/>
                      <a:pt x="4876800" y="1598218"/>
                    </a:cubicBezTo>
                    <a:cubicBezTo>
                      <a:pt x="4876800" y="1675018"/>
                      <a:pt x="4842472" y="1746179"/>
                      <a:pt x="4782607" y="1793443"/>
                    </a:cubicBezTo>
                    <a:lnTo>
                      <a:pt x="3072546" y="3143735"/>
                    </a:lnTo>
                    <a:cubicBezTo>
                      <a:pt x="3028417" y="3178578"/>
                      <a:pt x="2975524" y="3196446"/>
                      <a:pt x="2922089" y="3196456"/>
                    </a:cubicBezTo>
                    <a:cubicBezTo>
                      <a:pt x="2886123" y="3196456"/>
                      <a:pt x="2849918" y="3188360"/>
                      <a:pt x="2815952" y="3171901"/>
                    </a:cubicBezTo>
                    <a:cubicBezTo>
                      <a:pt x="2730132" y="3130324"/>
                      <a:pt x="2676811" y="3044723"/>
                      <a:pt x="2676811" y="2948501"/>
                    </a:cubicBezTo>
                    <a:lnTo>
                      <a:pt x="2676811" y="2325833"/>
                    </a:lnTo>
                    <a:lnTo>
                      <a:pt x="95250" y="2325833"/>
                    </a:lnTo>
                    <a:cubicBezTo>
                      <a:pt x="42643" y="2325833"/>
                      <a:pt x="0" y="2283180"/>
                      <a:pt x="0" y="2230583"/>
                    </a:cubicBezTo>
                    <a:lnTo>
                      <a:pt x="0" y="965863"/>
                    </a:lnTo>
                    <a:cubicBezTo>
                      <a:pt x="0" y="913266"/>
                      <a:pt x="42643" y="870613"/>
                      <a:pt x="95250" y="870613"/>
                    </a:cubicBezTo>
                    <a:lnTo>
                      <a:pt x="2676820" y="870613"/>
                    </a:lnTo>
                    <a:lnTo>
                      <a:pt x="2676820" y="247945"/>
                    </a:lnTo>
                    <a:cubicBezTo>
                      <a:pt x="2676820" y="151742"/>
                      <a:pt x="2730132" y="66131"/>
                      <a:pt x="2815962" y="24545"/>
                    </a:cubicBezTo>
                    <a:cubicBezTo>
                      <a:pt x="2858182" y="4090"/>
                      <a:pt x="2903875" y="-3440"/>
                      <a:pt x="2948242" y="1430"/>
                    </a:cubicBezTo>
                    <a:close/>
                  </a:path>
                </a:pathLst>
              </a:custGeom>
              <a:solidFill>
                <a:schemeClr val="tx1">
                  <a:lumMod val="50000"/>
                  <a:lumOff val="50000"/>
                </a:schemeClr>
              </a:solidFill>
              <a:ln w="9525" cap="flat">
                <a:noFill/>
                <a:prstDash val="solid"/>
                <a:miter/>
              </a:ln>
            </p:spPr>
            <p:txBody>
              <a:bodyPr rtlCol="0" anchor="ctr"/>
              <a:lstStyle/>
              <a:p>
                <a:endParaRPr lang="en-US"/>
              </a:p>
            </p:txBody>
          </p:sp>
        </p:grpSp>
      </p:grpSp>
      <p:sp>
        <p:nvSpPr>
          <p:cNvPr id="189" name="Rectangle 188">
            <a:extLst>
              <a:ext uri="{FF2B5EF4-FFF2-40B4-BE49-F238E27FC236}">
                <a16:creationId xmlns:a16="http://schemas.microsoft.com/office/drawing/2014/main" id="{4F81C3CF-AA58-450C-88E7-2FBCAD9F28EC}"/>
              </a:ext>
            </a:extLst>
          </p:cNvPr>
          <p:cNvSpPr/>
          <p:nvPr/>
        </p:nvSpPr>
        <p:spPr>
          <a:xfrm>
            <a:off x="985713" y="875938"/>
            <a:ext cx="5110288" cy="3072123"/>
          </a:xfrm>
          <a:prstGeom prst="rect">
            <a:avLst/>
          </a:prstGeom>
        </p:spPr>
        <p:txBody>
          <a:bodyPr wrap="square">
            <a:spAutoFit/>
          </a:bodyPr>
          <a:lstStyle/>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grpSp>
        <p:nvGrpSpPr>
          <p:cNvPr id="47" name="Group 46">
            <a:extLst>
              <a:ext uri="{FF2B5EF4-FFF2-40B4-BE49-F238E27FC236}">
                <a16:creationId xmlns:a16="http://schemas.microsoft.com/office/drawing/2014/main" id="{8D84D0ED-4F85-4139-B005-9EEE9BC184E2}"/>
              </a:ext>
            </a:extLst>
          </p:cNvPr>
          <p:cNvGrpSpPr/>
          <p:nvPr/>
        </p:nvGrpSpPr>
        <p:grpSpPr>
          <a:xfrm>
            <a:off x="1285702" y="4574801"/>
            <a:ext cx="1944138" cy="1346198"/>
            <a:chOff x="1285702" y="4574801"/>
            <a:chExt cx="1944138" cy="1346198"/>
          </a:xfrm>
        </p:grpSpPr>
        <p:sp>
          <p:nvSpPr>
            <p:cNvPr id="51" name="Rectangle 50">
              <a:extLst>
                <a:ext uri="{FF2B5EF4-FFF2-40B4-BE49-F238E27FC236}">
                  <a16:creationId xmlns:a16="http://schemas.microsoft.com/office/drawing/2014/main" id="{3AB35E2D-CBF9-41D6-8174-1F7861CC41C4}"/>
                </a:ext>
              </a:extLst>
            </p:cNvPr>
            <p:cNvSpPr/>
            <p:nvPr/>
          </p:nvSpPr>
          <p:spPr>
            <a:xfrm>
              <a:off x="1285702" y="5613222"/>
              <a:ext cx="1944138" cy="307777"/>
            </a:xfrm>
            <a:prstGeom prst="rect">
              <a:avLst/>
            </a:prstGeom>
          </p:spPr>
          <p:txBody>
            <a:bodyPr wrap="square">
              <a:spAutoFit/>
            </a:bodyPr>
            <a:lstStyle/>
            <a:p>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9" name="TextBox 98">
              <a:extLst>
                <a:ext uri="{FF2B5EF4-FFF2-40B4-BE49-F238E27FC236}">
                  <a16:creationId xmlns:a16="http://schemas.microsoft.com/office/drawing/2014/main" id="{436CD5EA-F051-4AF7-BECF-59685C920983}"/>
                </a:ext>
              </a:extLst>
            </p:cNvPr>
            <p:cNvSpPr txBox="1"/>
            <p:nvPr/>
          </p:nvSpPr>
          <p:spPr>
            <a:xfrm>
              <a:off x="1285702"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200</a:t>
              </a:r>
              <a:r>
                <a:rPr lang="en-US" sz="4800" baseline="30000" dirty="0">
                  <a:solidFill>
                    <a:schemeClr val="bg1"/>
                  </a:solidFill>
                  <a:latin typeface="Gilroy ExtraBold" panose="00000900000000000000" pitchFamily="50" charset="0"/>
                </a:rPr>
                <a:t>+</a:t>
              </a:r>
              <a:endParaRPr lang="id-ID" sz="5400" baseline="30000" dirty="0">
                <a:solidFill>
                  <a:schemeClr val="bg1"/>
                </a:solidFill>
                <a:latin typeface="Gilroy ExtraBold" panose="00000900000000000000" pitchFamily="50" charset="0"/>
              </a:endParaRPr>
            </a:p>
          </p:txBody>
        </p:sp>
      </p:grpSp>
      <p:grpSp>
        <p:nvGrpSpPr>
          <p:cNvPr id="48" name="Group 47">
            <a:extLst>
              <a:ext uri="{FF2B5EF4-FFF2-40B4-BE49-F238E27FC236}">
                <a16:creationId xmlns:a16="http://schemas.microsoft.com/office/drawing/2014/main" id="{75DC7748-0F87-448D-A5C1-7CC9CE890A6B}"/>
              </a:ext>
            </a:extLst>
          </p:cNvPr>
          <p:cNvGrpSpPr/>
          <p:nvPr/>
        </p:nvGrpSpPr>
        <p:grpSpPr>
          <a:xfrm>
            <a:off x="3757527" y="4574801"/>
            <a:ext cx="1944138" cy="1346198"/>
            <a:chOff x="3757527" y="4574801"/>
            <a:chExt cx="1944138" cy="1346198"/>
          </a:xfrm>
        </p:grpSpPr>
        <p:sp>
          <p:nvSpPr>
            <p:cNvPr id="106" name="Rectangle 105">
              <a:extLst>
                <a:ext uri="{FF2B5EF4-FFF2-40B4-BE49-F238E27FC236}">
                  <a16:creationId xmlns:a16="http://schemas.microsoft.com/office/drawing/2014/main" id="{018B3942-CA6B-4F97-89C1-5FEBF2B80277}"/>
                </a:ext>
              </a:extLst>
            </p:cNvPr>
            <p:cNvSpPr/>
            <p:nvPr/>
          </p:nvSpPr>
          <p:spPr>
            <a:xfrm>
              <a:off x="3757527" y="5613222"/>
              <a:ext cx="1944138" cy="307777"/>
            </a:xfrm>
            <a:prstGeom prst="rect">
              <a:avLst/>
            </a:prstGeom>
          </p:spPr>
          <p:txBody>
            <a:bodyPr wrap="square">
              <a:spAutoFit/>
            </a:bodyPr>
            <a:lstStyle/>
            <a:p>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08" name="TextBox 107">
              <a:extLst>
                <a:ext uri="{FF2B5EF4-FFF2-40B4-BE49-F238E27FC236}">
                  <a16:creationId xmlns:a16="http://schemas.microsoft.com/office/drawing/2014/main" id="{1F42F30E-11A6-4CCD-B115-856B71E65095}"/>
                </a:ext>
              </a:extLst>
            </p:cNvPr>
            <p:cNvSpPr txBox="1"/>
            <p:nvPr/>
          </p:nvSpPr>
          <p:spPr>
            <a:xfrm>
              <a:off x="3757527"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250</a:t>
              </a:r>
              <a:endParaRPr lang="id-ID" sz="54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0D939D0F-F8FF-4ED7-92A2-A7AD7C0A3DED}"/>
              </a:ext>
            </a:extLst>
          </p:cNvPr>
          <p:cNvGrpSpPr/>
          <p:nvPr/>
        </p:nvGrpSpPr>
        <p:grpSpPr>
          <a:xfrm>
            <a:off x="6229352" y="4574801"/>
            <a:ext cx="1944138" cy="1346198"/>
            <a:chOff x="6229352" y="4574801"/>
            <a:chExt cx="1944138" cy="1346198"/>
          </a:xfrm>
        </p:grpSpPr>
        <p:sp>
          <p:nvSpPr>
            <p:cNvPr id="111" name="Rectangle 110">
              <a:extLst>
                <a:ext uri="{FF2B5EF4-FFF2-40B4-BE49-F238E27FC236}">
                  <a16:creationId xmlns:a16="http://schemas.microsoft.com/office/drawing/2014/main" id="{15CE6D29-48C7-48C9-8FEF-1FE0A9471C02}"/>
                </a:ext>
              </a:extLst>
            </p:cNvPr>
            <p:cNvSpPr/>
            <p:nvPr/>
          </p:nvSpPr>
          <p:spPr>
            <a:xfrm>
              <a:off x="6229352" y="5613222"/>
              <a:ext cx="1944138" cy="307777"/>
            </a:xfrm>
            <a:prstGeom prst="rect">
              <a:avLst/>
            </a:prstGeom>
          </p:spPr>
          <p:txBody>
            <a:bodyPr wrap="square">
              <a:spAutoFit/>
            </a:bodyPr>
            <a:lstStyle/>
            <a:p>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13" name="TextBox 112">
              <a:extLst>
                <a:ext uri="{FF2B5EF4-FFF2-40B4-BE49-F238E27FC236}">
                  <a16:creationId xmlns:a16="http://schemas.microsoft.com/office/drawing/2014/main" id="{4BBEA701-2E4D-4206-8402-248DD489B577}"/>
                </a:ext>
              </a:extLst>
            </p:cNvPr>
            <p:cNvSpPr txBox="1"/>
            <p:nvPr/>
          </p:nvSpPr>
          <p:spPr>
            <a:xfrm>
              <a:off x="6229352"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75</a:t>
              </a:r>
              <a:endParaRPr lang="id-ID" sz="5400" baseline="30000" dirty="0">
                <a:solidFill>
                  <a:schemeClr val="bg1"/>
                </a:solidFill>
                <a:latin typeface="Gilroy ExtraBold" panose="00000900000000000000" pitchFamily="50" charset="0"/>
              </a:endParaRPr>
            </a:p>
          </p:txBody>
        </p:sp>
      </p:grpSp>
    </p:spTree>
    <p:extLst>
      <p:ext uri="{BB962C8B-B14F-4D97-AF65-F5344CB8AC3E}">
        <p14:creationId xmlns:p14="http://schemas.microsoft.com/office/powerpoint/2010/main" val="127956290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14:bounceEnd="67000">
                                          <p:cBhvr additive="base">
                                            <p:cTn id="11"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cBhvr additive="base">
                                            <p:cTn id="11" dur="1000" fill="hold"/>
                                            <p:tgtEl>
                                              <p:spTgt spid="189"/>
                                            </p:tgtEl>
                                            <p:attrNameLst>
                                              <p:attrName>ppt_x</p:attrName>
                                            </p:attrNameLst>
                                          </p:cBhvr>
                                          <p:tavLst>
                                            <p:tav tm="0">
                                              <p:val>
                                                <p:strVal val="#ppt_x"/>
                                              </p:val>
                                            </p:tav>
                                            <p:tav tm="100000">
                                              <p:val>
                                                <p:strVal val="#ppt_x"/>
                                              </p:val>
                                            </p:tav>
                                          </p:tavLst>
                                        </p:anim>
                                        <p:anim calcmode="lin" valueType="num">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AB24F78-AE68-4FA1-819A-8909E5F8743A}"/>
              </a:ext>
            </a:extLst>
          </p:cNvPr>
          <p:cNvSpPr/>
          <p:nvPr/>
        </p:nvSpPr>
        <p:spPr>
          <a:xfrm>
            <a:off x="9766300" y="0"/>
            <a:ext cx="2425700"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64E299B9-D85B-44DF-8295-4B67424A6E0B}"/>
              </a:ext>
            </a:extLst>
          </p:cNvPr>
          <p:cNvSpPr/>
          <p:nvPr/>
        </p:nvSpPr>
        <p:spPr>
          <a:xfrm>
            <a:off x="0" y="2676072"/>
            <a:ext cx="10987314" cy="3188688"/>
          </a:xfrm>
          <a:prstGeom prst="roundRect">
            <a:avLst>
              <a:gd name="adj" fmla="val 118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07D2A973-DE40-423D-A605-B6BC39B5A924}"/>
              </a:ext>
            </a:extLst>
          </p:cNvPr>
          <p:cNvSpPr txBox="1"/>
          <p:nvPr/>
        </p:nvSpPr>
        <p:spPr>
          <a:xfrm>
            <a:off x="1345598" y="2796385"/>
            <a:ext cx="9411302"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Quickly benchmark magnetic e-services</a:t>
            </a:r>
            <a:endParaRPr lang="en-US" dirty="0"/>
          </a:p>
        </p:txBody>
      </p:sp>
      <p:sp>
        <p:nvSpPr>
          <p:cNvPr id="16" name="TextBox 15">
            <a:extLst>
              <a:ext uri="{FF2B5EF4-FFF2-40B4-BE49-F238E27FC236}">
                <a16:creationId xmlns:a16="http://schemas.microsoft.com/office/drawing/2014/main" id="{B6181266-415C-4234-B5C2-E9F682F7DB28}"/>
              </a:ext>
            </a:extLst>
          </p:cNvPr>
          <p:cNvSpPr txBox="1"/>
          <p:nvPr/>
        </p:nvSpPr>
        <p:spPr>
          <a:xfrm>
            <a:off x="1345598" y="3358312"/>
            <a:ext cx="9411302" cy="161723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Nulla consequat massa quis enim. Donec pede justo, fringilla vel, aliquet nec, vulputate eget, arcu.</a:t>
            </a:r>
            <a:r>
              <a:rPr lang="en-US" sz="1400" b="0" dirty="0">
                <a:solidFill>
                  <a:schemeClr val="tx1">
                    <a:lumMod val="50000"/>
                    <a:lumOff val="50000"/>
                  </a:schemeClr>
                </a:solidFill>
                <a:latin typeface="Segoe UI" panose="020B0502040204020203" pitchFamily="34" charset="0"/>
                <a:cs typeface="Segoe UI" panose="020B0502040204020203" pitchFamily="34" charset="0"/>
              </a:rPr>
              <a:t> </a:t>
            </a:r>
            <a:r>
              <a:rPr lang="id-ID" sz="1400" b="0" dirty="0">
                <a:solidFill>
                  <a:schemeClr val="tx1">
                    <a:lumMod val="50000"/>
                    <a:lumOff val="50000"/>
                  </a:schemeClr>
                </a:solidFill>
                <a:latin typeface="Segoe UI" panose="020B0502040204020203" pitchFamily="34" charset="0"/>
                <a:cs typeface="Segoe UI" panose="020B0502040204020203" pitchFamily="34" charset="0"/>
              </a:rPr>
              <a:t>In enim justo, rhoncus ut, imperdiet a, venenatis vitae, justo.</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7" name="TextBox 16">
            <a:extLst>
              <a:ext uri="{FF2B5EF4-FFF2-40B4-BE49-F238E27FC236}">
                <a16:creationId xmlns:a16="http://schemas.microsoft.com/office/drawing/2014/main" id="{23E1C74F-F079-444C-AD50-CDDFB450B7BD}"/>
              </a:ext>
            </a:extLst>
          </p:cNvPr>
          <p:cNvSpPr txBox="1"/>
          <p:nvPr/>
        </p:nvSpPr>
        <p:spPr>
          <a:xfrm>
            <a:off x="1345598" y="5240762"/>
            <a:ext cx="5512402"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en-US" sz="1400" b="0" dirty="0">
                <a:solidFill>
                  <a:schemeClr val="accent1"/>
                </a:solidFill>
                <a:latin typeface="Segoe UI" panose="020B0502040204020203" pitchFamily="34" charset="0"/>
                <a:cs typeface="Segoe UI" panose="020B0502040204020203" pitchFamily="34" charset="0"/>
              </a:rPr>
              <a:t>“</a:t>
            </a:r>
            <a:r>
              <a:rPr lang="id-ID" sz="1400" b="0" i="1" u="sng" dirty="0">
                <a:solidFill>
                  <a:schemeClr val="accent1"/>
                </a:solidFill>
                <a:latin typeface="Segoe UI" panose="020B0502040204020203" pitchFamily="34" charset="0"/>
                <a:cs typeface="Segoe UI" panose="020B0502040204020203" pitchFamily="34" charset="0"/>
              </a:rPr>
              <a:t>Lorem ipsum dolor sit amet</a:t>
            </a:r>
            <a:r>
              <a:rPr lang="id-ID" sz="1400" b="0" dirty="0">
                <a:solidFill>
                  <a:schemeClr val="accent1"/>
                </a:solidFill>
                <a:latin typeface="Segoe UI" panose="020B0502040204020203" pitchFamily="34" charset="0"/>
                <a:cs typeface="Segoe UI" panose="020B0502040204020203" pitchFamily="34" charset="0"/>
              </a:rPr>
              <a:t>, consectetuer adipiscing elit.</a:t>
            </a:r>
            <a:endParaRPr lang="en-US" sz="1400" b="0" dirty="0">
              <a:solidFill>
                <a:schemeClr val="accent1"/>
              </a:solidFill>
              <a:latin typeface="Segoe UI" panose="020B0502040204020203" pitchFamily="34" charset="0"/>
              <a:cs typeface="Segoe UI" panose="020B0502040204020203" pitchFamily="34" charset="0"/>
            </a:endParaRPr>
          </a:p>
        </p:txBody>
      </p:sp>
      <p:sp>
        <p:nvSpPr>
          <p:cNvPr id="25" name="Rectangle: Rounded Corners 24">
            <a:extLst>
              <a:ext uri="{FF2B5EF4-FFF2-40B4-BE49-F238E27FC236}">
                <a16:creationId xmlns:a16="http://schemas.microsoft.com/office/drawing/2014/main" id="{191A1068-1D98-4339-BA81-D560E9F64C0D}"/>
              </a:ext>
            </a:extLst>
          </p:cNvPr>
          <p:cNvSpPr/>
          <p:nvPr/>
        </p:nvSpPr>
        <p:spPr>
          <a:xfrm>
            <a:off x="-262558" y="2999040"/>
            <a:ext cx="1371600" cy="97537"/>
          </a:xfrm>
          <a:prstGeom prst="roundRect">
            <a:avLst>
              <a:gd name="adj" fmla="val 50000"/>
            </a:avLst>
          </a:prstGeom>
          <a:solidFill>
            <a:schemeClr val="accent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E239663-4888-462D-B257-2D6275DB4C2D}"/>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style </a:t>
            </a:r>
          </a:p>
        </p:txBody>
      </p:sp>
      <p:sp>
        <p:nvSpPr>
          <p:cNvPr id="11" name="Rectangle 10">
            <a:extLst>
              <a:ext uri="{FF2B5EF4-FFF2-40B4-BE49-F238E27FC236}">
                <a16:creationId xmlns:a16="http://schemas.microsoft.com/office/drawing/2014/main" id="{D312A8C8-87F2-43DD-92CE-D6DE0380C21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529228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14:bounceEnd="67000">
                                          <p:cBhvr additive="base">
                                            <p:cTn id="7"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14:bounceEnd="67000">
                                          <p:cBhvr additive="base">
                                            <p:cTn id="11" dur="7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ircle: Hollow 10">
            <a:extLst>
              <a:ext uri="{FF2B5EF4-FFF2-40B4-BE49-F238E27FC236}">
                <a16:creationId xmlns:a16="http://schemas.microsoft.com/office/drawing/2014/main" id="{3C4FEC2C-F90B-466B-BB68-F0947FE3F170}"/>
              </a:ext>
            </a:extLst>
          </p:cNvPr>
          <p:cNvSpPr/>
          <p:nvPr/>
        </p:nvSpPr>
        <p:spPr>
          <a:xfrm rot="18900000">
            <a:off x="3698043" y="2753504"/>
            <a:ext cx="1641225" cy="1641225"/>
          </a:xfrm>
          <a:prstGeom prst="donut">
            <a:avLst>
              <a:gd name="adj" fmla="val 12117"/>
            </a:avLst>
          </a:prstGeom>
          <a:gradFill>
            <a:gsLst>
              <a:gs pos="15000">
                <a:schemeClr val="accent1">
                  <a:lumMod val="60000"/>
                  <a:lumOff val="40000"/>
                </a:schemeClr>
              </a:gs>
              <a:gs pos="100000">
                <a:schemeClr val="accent2"/>
              </a:gs>
            </a:gsLst>
            <a:path path="circle">
              <a:fillToRect t="100000" r="100000"/>
            </a:path>
          </a:gradFill>
          <a:ln>
            <a:noFill/>
          </a:ln>
          <a:scene3d>
            <a:camera prst="isometricOffAxis2Righ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D0273791-765B-460E-B4E6-F878543FED98}"/>
              </a:ext>
            </a:extLst>
          </p:cNvPr>
          <p:cNvSpPr/>
          <p:nvPr/>
        </p:nvSpPr>
        <p:spPr>
          <a:xfrm rot="20135299">
            <a:off x="4146001" y="2080937"/>
            <a:ext cx="2316805" cy="2316805"/>
          </a:xfrm>
          <a:prstGeom prst="donut">
            <a:avLst>
              <a:gd name="adj" fmla="val 12117"/>
            </a:avLst>
          </a:prstGeom>
          <a:gradFill>
            <a:gsLst>
              <a:gs pos="15000">
                <a:schemeClr val="accent2">
                  <a:lumMod val="60000"/>
                  <a:lumOff val="40000"/>
                </a:schemeClr>
              </a:gs>
              <a:gs pos="100000">
                <a:schemeClr val="accent3"/>
              </a:gs>
            </a:gsLst>
            <a:path path="circle">
              <a:fillToRect t="100000" r="100000"/>
            </a:path>
          </a:gradFill>
          <a:ln>
            <a:noFill/>
          </a:ln>
          <a:scene3d>
            <a:camera prst="isometricOffAxis2Right"/>
            <a:lightRig rig="threePt" dir="t"/>
          </a:scene3d>
          <a:sp3d extrusionH="292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BCED6B2-A89C-41D9-9146-895700FF406E}"/>
              </a:ext>
            </a:extLst>
          </p:cNvPr>
          <p:cNvSpPr/>
          <p:nvPr/>
        </p:nvSpPr>
        <p:spPr>
          <a:xfrm rot="21272109">
            <a:off x="4931708" y="1975093"/>
            <a:ext cx="2666506" cy="2666506"/>
          </a:xfrm>
          <a:prstGeom prst="donut">
            <a:avLst>
              <a:gd name="adj" fmla="val 12117"/>
            </a:avLst>
          </a:prstGeom>
          <a:gradFill>
            <a:gsLst>
              <a:gs pos="15000">
                <a:schemeClr val="accent3">
                  <a:lumMod val="60000"/>
                  <a:lumOff val="40000"/>
                </a:schemeClr>
              </a:gs>
              <a:gs pos="100000">
                <a:schemeClr val="accent4"/>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CEC429F8-C359-4D48-A7B4-030E3A5B8D91}"/>
              </a:ext>
            </a:extLst>
          </p:cNvPr>
          <p:cNvSpPr/>
          <p:nvPr/>
        </p:nvSpPr>
        <p:spPr>
          <a:xfrm rot="1749626">
            <a:off x="5853075" y="2463625"/>
            <a:ext cx="2941163" cy="2941163"/>
          </a:xfrm>
          <a:prstGeom prst="donut">
            <a:avLst>
              <a:gd name="adj" fmla="val 12117"/>
            </a:avLst>
          </a:prstGeom>
          <a:gradFill>
            <a:gsLst>
              <a:gs pos="15000">
                <a:schemeClr val="accent4">
                  <a:lumMod val="60000"/>
                  <a:lumOff val="40000"/>
                </a:schemeClr>
              </a:gs>
              <a:gs pos="100000">
                <a:schemeClr val="accent5"/>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8" name="Group 37">
            <a:extLst>
              <a:ext uri="{FF2B5EF4-FFF2-40B4-BE49-F238E27FC236}">
                <a16:creationId xmlns:a16="http://schemas.microsoft.com/office/drawing/2014/main" id="{B38DF519-13C3-44F4-8671-2B0FCA2A29DB}"/>
              </a:ext>
            </a:extLst>
          </p:cNvPr>
          <p:cNvGrpSpPr/>
          <p:nvPr/>
        </p:nvGrpSpPr>
        <p:grpSpPr>
          <a:xfrm>
            <a:off x="8288389" y="3315533"/>
            <a:ext cx="2962876" cy="1647866"/>
            <a:chOff x="8060791" y="3642650"/>
            <a:chExt cx="2962876" cy="1647866"/>
          </a:xfrm>
        </p:grpSpPr>
        <p:sp>
          <p:nvSpPr>
            <p:cNvPr id="13" name="Rectangle 12">
              <a:extLst>
                <a:ext uri="{FF2B5EF4-FFF2-40B4-BE49-F238E27FC236}">
                  <a16:creationId xmlns:a16="http://schemas.microsoft.com/office/drawing/2014/main" id="{4A99098C-B0B0-45C0-B63E-EF136C1A9266}"/>
                </a:ext>
              </a:extLst>
            </p:cNvPr>
            <p:cNvSpPr/>
            <p:nvPr/>
          </p:nvSpPr>
          <p:spPr>
            <a:xfrm>
              <a:off x="8060791" y="4645419"/>
              <a:ext cx="2962876" cy="645097"/>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 name="Rectangle 13">
              <a:extLst>
                <a:ext uri="{FF2B5EF4-FFF2-40B4-BE49-F238E27FC236}">
                  <a16:creationId xmlns:a16="http://schemas.microsoft.com/office/drawing/2014/main" id="{96F87248-8679-414F-A555-A56AC4EDD22E}"/>
                </a:ext>
              </a:extLst>
            </p:cNvPr>
            <p:cNvSpPr/>
            <p:nvPr/>
          </p:nvSpPr>
          <p:spPr>
            <a:xfrm>
              <a:off x="8060791" y="3642650"/>
              <a:ext cx="2722370"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100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9" name="Group 38">
            <a:extLst>
              <a:ext uri="{FF2B5EF4-FFF2-40B4-BE49-F238E27FC236}">
                <a16:creationId xmlns:a16="http://schemas.microsoft.com/office/drawing/2014/main" id="{0AA48035-A2EB-41EF-982F-DAD449B5B2C9}"/>
              </a:ext>
            </a:extLst>
          </p:cNvPr>
          <p:cNvGrpSpPr/>
          <p:nvPr/>
        </p:nvGrpSpPr>
        <p:grpSpPr>
          <a:xfrm>
            <a:off x="6733682" y="581811"/>
            <a:ext cx="2962876" cy="1647866"/>
            <a:chOff x="6554702" y="1075295"/>
            <a:chExt cx="2962876" cy="1647866"/>
          </a:xfrm>
        </p:grpSpPr>
        <p:sp>
          <p:nvSpPr>
            <p:cNvPr id="22" name="Rectangle 21">
              <a:extLst>
                <a:ext uri="{FF2B5EF4-FFF2-40B4-BE49-F238E27FC236}">
                  <a16:creationId xmlns:a16="http://schemas.microsoft.com/office/drawing/2014/main" id="{0C442DAB-961C-434F-8885-04C70939392B}"/>
                </a:ext>
              </a:extLst>
            </p:cNvPr>
            <p:cNvSpPr/>
            <p:nvPr/>
          </p:nvSpPr>
          <p:spPr>
            <a:xfrm>
              <a:off x="6554702" y="2078064"/>
              <a:ext cx="2962876" cy="645097"/>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3" name="Rectangle 22">
              <a:extLst>
                <a:ext uri="{FF2B5EF4-FFF2-40B4-BE49-F238E27FC236}">
                  <a16:creationId xmlns:a16="http://schemas.microsoft.com/office/drawing/2014/main" id="{EAEAA4BB-D25E-41A6-8874-3CA069A0106D}"/>
                </a:ext>
              </a:extLst>
            </p:cNvPr>
            <p:cNvSpPr/>
            <p:nvPr/>
          </p:nvSpPr>
          <p:spPr>
            <a:xfrm>
              <a:off x="6554702" y="1075295"/>
              <a:ext cx="2722370"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0" name="Group 39">
            <a:extLst>
              <a:ext uri="{FF2B5EF4-FFF2-40B4-BE49-F238E27FC236}">
                <a16:creationId xmlns:a16="http://schemas.microsoft.com/office/drawing/2014/main" id="{F43DEFB1-4E14-40B9-8EB2-EE4068323A3F}"/>
              </a:ext>
            </a:extLst>
          </p:cNvPr>
          <p:cNvGrpSpPr/>
          <p:nvPr/>
        </p:nvGrpSpPr>
        <p:grpSpPr>
          <a:xfrm>
            <a:off x="1527204" y="802158"/>
            <a:ext cx="2962876" cy="1647866"/>
            <a:chOff x="1430186" y="1527686"/>
            <a:chExt cx="2962876" cy="1647866"/>
          </a:xfrm>
        </p:grpSpPr>
        <p:sp>
          <p:nvSpPr>
            <p:cNvPr id="24" name="Rectangle 23">
              <a:extLst>
                <a:ext uri="{FF2B5EF4-FFF2-40B4-BE49-F238E27FC236}">
                  <a16:creationId xmlns:a16="http://schemas.microsoft.com/office/drawing/2014/main" id="{06382ADA-4DCF-4993-9EC0-32BCA1E9D052}"/>
                </a:ext>
              </a:extLst>
            </p:cNvPr>
            <p:cNvSpPr/>
            <p:nvPr/>
          </p:nvSpPr>
          <p:spPr>
            <a:xfrm>
              <a:off x="1430186" y="2530455"/>
              <a:ext cx="2962876" cy="645097"/>
            </a:xfrm>
            <a:prstGeom prst="rect">
              <a:avLst/>
            </a:prstGeom>
          </p:spPr>
          <p:txBody>
            <a:bodyPr wrap="square">
              <a:spAutoFit/>
            </a:bodyPr>
            <a:lstStyle/>
            <a:p>
              <a:pPr algn="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5" name="Rectangle 24">
              <a:extLst>
                <a:ext uri="{FF2B5EF4-FFF2-40B4-BE49-F238E27FC236}">
                  <a16:creationId xmlns:a16="http://schemas.microsoft.com/office/drawing/2014/main" id="{35E6FBA5-9B61-4A98-ABE3-050787B8DAD3}"/>
                </a:ext>
              </a:extLst>
            </p:cNvPr>
            <p:cNvSpPr/>
            <p:nvPr/>
          </p:nvSpPr>
          <p:spPr>
            <a:xfrm>
              <a:off x="1670692" y="1527686"/>
              <a:ext cx="2722370"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50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1" name="Group 40">
            <a:extLst>
              <a:ext uri="{FF2B5EF4-FFF2-40B4-BE49-F238E27FC236}">
                <a16:creationId xmlns:a16="http://schemas.microsoft.com/office/drawing/2014/main" id="{D4CB2FC9-5B4A-46AB-A4CB-CC7E8D96EA82}"/>
              </a:ext>
            </a:extLst>
          </p:cNvPr>
          <p:cNvGrpSpPr/>
          <p:nvPr/>
        </p:nvGrpSpPr>
        <p:grpSpPr>
          <a:xfrm>
            <a:off x="986144" y="3438682"/>
            <a:ext cx="2962876" cy="1647866"/>
            <a:chOff x="976520" y="4094419"/>
            <a:chExt cx="2962876" cy="1647866"/>
          </a:xfrm>
        </p:grpSpPr>
        <p:sp>
          <p:nvSpPr>
            <p:cNvPr id="26" name="Rectangle 25">
              <a:extLst>
                <a:ext uri="{FF2B5EF4-FFF2-40B4-BE49-F238E27FC236}">
                  <a16:creationId xmlns:a16="http://schemas.microsoft.com/office/drawing/2014/main" id="{0AF3C51F-2DDE-423E-92A5-755F3F599656}"/>
                </a:ext>
              </a:extLst>
            </p:cNvPr>
            <p:cNvSpPr/>
            <p:nvPr/>
          </p:nvSpPr>
          <p:spPr>
            <a:xfrm>
              <a:off x="976520" y="5097188"/>
              <a:ext cx="2962876" cy="645097"/>
            </a:xfrm>
            <a:prstGeom prst="rect">
              <a:avLst/>
            </a:prstGeom>
          </p:spPr>
          <p:txBody>
            <a:bodyPr wrap="square">
              <a:spAutoFit/>
            </a:bodyPr>
            <a:lstStyle/>
            <a:p>
              <a:pPr algn="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7" name="Rectangle 26">
              <a:extLst>
                <a:ext uri="{FF2B5EF4-FFF2-40B4-BE49-F238E27FC236}">
                  <a16:creationId xmlns:a16="http://schemas.microsoft.com/office/drawing/2014/main" id="{38D3E1E5-E00C-46C6-A44A-4412D2EB042C}"/>
                </a:ext>
              </a:extLst>
            </p:cNvPr>
            <p:cNvSpPr/>
            <p:nvPr/>
          </p:nvSpPr>
          <p:spPr>
            <a:xfrm>
              <a:off x="1217026" y="4094419"/>
              <a:ext cx="2722370"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2" name="Rectangle 41">
            <a:extLst>
              <a:ext uri="{FF2B5EF4-FFF2-40B4-BE49-F238E27FC236}">
                <a16:creationId xmlns:a16="http://schemas.microsoft.com/office/drawing/2014/main" id="{73708B77-8AAA-42C2-809C-2E86948CE0E1}"/>
              </a:ext>
            </a:extLst>
          </p:cNvPr>
          <p:cNvSpPr/>
          <p:nvPr/>
        </p:nvSpPr>
        <p:spPr>
          <a:xfrm>
            <a:off x="0" y="5723296"/>
            <a:ext cx="12192000" cy="1134704"/>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CDDF4637-6EBB-4BE8-84D1-13E7292410BD}"/>
              </a:ext>
            </a:extLst>
          </p:cNvPr>
          <p:cNvSpPr txBox="1"/>
          <p:nvPr/>
        </p:nvSpPr>
        <p:spPr>
          <a:xfrm>
            <a:off x="1181241" y="5953689"/>
            <a:ext cx="9829518"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a:t>
            </a:r>
            <a:endParaRPr lang="en-US" sz="1400" b="0" dirty="0">
              <a:solidFill>
                <a:schemeClr val="bg1"/>
              </a:solidFill>
              <a:latin typeface="Segoe UI" panose="020B0502040204020203" pitchFamily="34" charset="0"/>
              <a:cs typeface="Segoe UI" panose="020B0502040204020203" pitchFamily="34" charset="0"/>
            </a:endParaRPr>
          </a:p>
        </p:txBody>
      </p:sp>
      <p:grpSp>
        <p:nvGrpSpPr>
          <p:cNvPr id="79" name="Group 78">
            <a:extLst>
              <a:ext uri="{FF2B5EF4-FFF2-40B4-BE49-F238E27FC236}">
                <a16:creationId xmlns:a16="http://schemas.microsoft.com/office/drawing/2014/main" id="{6246B447-8377-4E68-98A1-C60828A37A46}"/>
              </a:ext>
            </a:extLst>
          </p:cNvPr>
          <p:cNvGrpSpPr/>
          <p:nvPr/>
        </p:nvGrpSpPr>
        <p:grpSpPr>
          <a:xfrm>
            <a:off x="3685225" y="2947299"/>
            <a:ext cx="527589" cy="527589"/>
            <a:chOff x="3685225" y="2947299"/>
            <a:chExt cx="527589" cy="527589"/>
          </a:xfrm>
        </p:grpSpPr>
        <p:sp>
          <p:nvSpPr>
            <p:cNvPr id="46" name="Oval 45">
              <a:extLst>
                <a:ext uri="{FF2B5EF4-FFF2-40B4-BE49-F238E27FC236}">
                  <a16:creationId xmlns:a16="http://schemas.microsoft.com/office/drawing/2014/main" id="{8AD82CA2-F171-4571-9BA2-82039730B1E3}"/>
                </a:ext>
              </a:extLst>
            </p:cNvPr>
            <p:cNvSpPr/>
            <p:nvPr/>
          </p:nvSpPr>
          <p:spPr>
            <a:xfrm>
              <a:off x="3685225" y="2947299"/>
              <a:ext cx="527589" cy="527589"/>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48" name="Group 47">
              <a:extLst>
                <a:ext uri="{FF2B5EF4-FFF2-40B4-BE49-F238E27FC236}">
                  <a16:creationId xmlns:a16="http://schemas.microsoft.com/office/drawing/2014/main" id="{CCC1B09E-546E-4BED-92DB-F1AB89C4440A}"/>
                </a:ext>
              </a:extLst>
            </p:cNvPr>
            <p:cNvGrpSpPr/>
            <p:nvPr/>
          </p:nvGrpSpPr>
          <p:grpSpPr>
            <a:xfrm>
              <a:off x="3833379" y="3095453"/>
              <a:ext cx="231281" cy="231281"/>
              <a:chOff x="1554163" y="2509838"/>
              <a:chExt cx="376238" cy="376238"/>
            </a:xfrm>
            <a:solidFill>
              <a:schemeClr val="tx1">
                <a:lumMod val="50000"/>
                <a:lumOff val="50000"/>
              </a:schemeClr>
            </a:solidFill>
          </p:grpSpPr>
          <p:sp>
            <p:nvSpPr>
              <p:cNvPr id="49" name="Freeform 28">
                <a:extLst>
                  <a:ext uri="{FF2B5EF4-FFF2-40B4-BE49-F238E27FC236}">
                    <a16:creationId xmlns:a16="http://schemas.microsoft.com/office/drawing/2014/main" id="{7AD7F152-AFD9-4B08-BA3A-F96BA1DDC62B}"/>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CC387ED5-9481-4AAD-BC59-05E40BFFC147}"/>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C1C8CCFB-3DE0-40C5-9E8D-3B1CC78B419B}"/>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7B3BE53-AC22-4FCE-88E0-692C4A7CE3D2}"/>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3EDD7A1D-5A7F-40BE-9834-2FAC5BE65F79}"/>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CED697CB-1388-4517-9061-6407A537F5D5}"/>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83EA820-C558-4887-BEEA-8BFC0BDE8879}"/>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a:extLst>
              <a:ext uri="{FF2B5EF4-FFF2-40B4-BE49-F238E27FC236}">
                <a16:creationId xmlns:a16="http://schemas.microsoft.com/office/drawing/2014/main" id="{0DB4C91F-63F4-425A-8AA7-B8CB9D3A035A}"/>
              </a:ext>
            </a:extLst>
          </p:cNvPr>
          <p:cNvGrpSpPr/>
          <p:nvPr/>
        </p:nvGrpSpPr>
        <p:grpSpPr>
          <a:xfrm>
            <a:off x="4533958" y="2031992"/>
            <a:ext cx="603012" cy="603011"/>
            <a:chOff x="4533958" y="2031992"/>
            <a:chExt cx="603012" cy="603011"/>
          </a:xfrm>
        </p:grpSpPr>
        <p:sp>
          <p:nvSpPr>
            <p:cNvPr id="45" name="Oval 44">
              <a:extLst>
                <a:ext uri="{FF2B5EF4-FFF2-40B4-BE49-F238E27FC236}">
                  <a16:creationId xmlns:a16="http://schemas.microsoft.com/office/drawing/2014/main" id="{4EF9D566-EB25-4C5A-B84C-5FBC32D542BB}"/>
                </a:ext>
              </a:extLst>
            </p:cNvPr>
            <p:cNvSpPr/>
            <p:nvPr/>
          </p:nvSpPr>
          <p:spPr>
            <a:xfrm>
              <a:off x="4533958" y="2031992"/>
              <a:ext cx="603012" cy="603011"/>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56" name="Group 55">
              <a:extLst>
                <a:ext uri="{FF2B5EF4-FFF2-40B4-BE49-F238E27FC236}">
                  <a16:creationId xmlns:a16="http://schemas.microsoft.com/office/drawing/2014/main" id="{C4C220C4-1DA6-4FB0-91CB-43FEEB13D193}"/>
                </a:ext>
              </a:extLst>
            </p:cNvPr>
            <p:cNvGrpSpPr/>
            <p:nvPr/>
          </p:nvGrpSpPr>
          <p:grpSpPr>
            <a:xfrm>
              <a:off x="4719823" y="2217856"/>
              <a:ext cx="231281" cy="231281"/>
              <a:chOff x="2520951" y="3971926"/>
              <a:chExt cx="376238" cy="376238"/>
            </a:xfrm>
            <a:solidFill>
              <a:schemeClr val="tx1">
                <a:lumMod val="50000"/>
                <a:lumOff val="50000"/>
              </a:schemeClr>
            </a:solidFill>
          </p:grpSpPr>
          <p:sp>
            <p:nvSpPr>
              <p:cNvPr id="57" name="Freeform 53">
                <a:extLst>
                  <a:ext uri="{FF2B5EF4-FFF2-40B4-BE49-F238E27FC236}">
                    <a16:creationId xmlns:a16="http://schemas.microsoft.com/office/drawing/2014/main" id="{0D0D7CEF-003C-4D93-BEB2-9B90BFBCCBBE}"/>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a:extLst>
                  <a:ext uri="{FF2B5EF4-FFF2-40B4-BE49-F238E27FC236}">
                    <a16:creationId xmlns:a16="http://schemas.microsoft.com/office/drawing/2014/main" id="{ADD4CB88-367D-47CB-A5AA-48C3420F9896}"/>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5">
                <a:extLst>
                  <a:ext uri="{FF2B5EF4-FFF2-40B4-BE49-F238E27FC236}">
                    <a16:creationId xmlns:a16="http://schemas.microsoft.com/office/drawing/2014/main" id="{7C4B9739-20D7-4369-B6A5-44365821742F}"/>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a:extLst>
                  <a:ext uri="{FF2B5EF4-FFF2-40B4-BE49-F238E27FC236}">
                    <a16:creationId xmlns:a16="http://schemas.microsoft.com/office/drawing/2014/main" id="{E0846D29-0AE1-4A7C-AB49-CBEA952AA09D}"/>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a:extLst>
                  <a:ext uri="{FF2B5EF4-FFF2-40B4-BE49-F238E27FC236}">
                    <a16:creationId xmlns:a16="http://schemas.microsoft.com/office/drawing/2014/main" id="{B4020497-DAE7-42C0-8FE5-8C039FA1BBDA}"/>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a:extLst>
              <a:ext uri="{FF2B5EF4-FFF2-40B4-BE49-F238E27FC236}">
                <a16:creationId xmlns:a16="http://schemas.microsoft.com/office/drawing/2014/main" id="{97C006A6-42AF-477E-8F4E-C25330C00AB2}"/>
              </a:ext>
            </a:extLst>
          </p:cNvPr>
          <p:cNvGrpSpPr/>
          <p:nvPr/>
        </p:nvGrpSpPr>
        <p:grpSpPr>
          <a:xfrm>
            <a:off x="5709608" y="1804927"/>
            <a:ext cx="747533" cy="747532"/>
            <a:chOff x="5709608" y="1804927"/>
            <a:chExt cx="747533" cy="747532"/>
          </a:xfrm>
        </p:grpSpPr>
        <p:sp>
          <p:nvSpPr>
            <p:cNvPr id="44" name="Oval 43">
              <a:extLst>
                <a:ext uri="{FF2B5EF4-FFF2-40B4-BE49-F238E27FC236}">
                  <a16:creationId xmlns:a16="http://schemas.microsoft.com/office/drawing/2014/main" id="{79278078-D4DD-4B58-B16F-216200E2CAAD}"/>
                </a:ext>
              </a:extLst>
            </p:cNvPr>
            <p:cNvSpPr/>
            <p:nvPr/>
          </p:nvSpPr>
          <p:spPr>
            <a:xfrm>
              <a:off x="5709608" y="1804927"/>
              <a:ext cx="747533" cy="747532"/>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2" name="Group 61">
              <a:extLst>
                <a:ext uri="{FF2B5EF4-FFF2-40B4-BE49-F238E27FC236}">
                  <a16:creationId xmlns:a16="http://schemas.microsoft.com/office/drawing/2014/main" id="{660916DD-C498-4DEA-B80A-08E18E9DB97D}"/>
                </a:ext>
              </a:extLst>
            </p:cNvPr>
            <p:cNvGrpSpPr/>
            <p:nvPr/>
          </p:nvGrpSpPr>
          <p:grpSpPr>
            <a:xfrm>
              <a:off x="5919994" y="2016002"/>
              <a:ext cx="326760" cy="325380"/>
              <a:chOff x="4784964" y="3622749"/>
              <a:chExt cx="300790" cy="299520"/>
            </a:xfrm>
            <a:solidFill>
              <a:schemeClr val="tx1">
                <a:lumMod val="50000"/>
                <a:lumOff val="50000"/>
              </a:schemeClr>
            </a:solidFill>
          </p:grpSpPr>
          <p:sp>
            <p:nvSpPr>
              <p:cNvPr id="63" name="Freeform 137">
                <a:extLst>
                  <a:ext uri="{FF2B5EF4-FFF2-40B4-BE49-F238E27FC236}">
                    <a16:creationId xmlns:a16="http://schemas.microsoft.com/office/drawing/2014/main" id="{AF0134B0-E752-46DC-8A5B-1B74B8DB4F27}"/>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38">
                <a:extLst>
                  <a:ext uri="{FF2B5EF4-FFF2-40B4-BE49-F238E27FC236}">
                    <a16:creationId xmlns:a16="http://schemas.microsoft.com/office/drawing/2014/main" id="{F438F533-527F-4CBF-98CF-A70834A411B1}"/>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39">
                <a:extLst>
                  <a:ext uri="{FF2B5EF4-FFF2-40B4-BE49-F238E27FC236}">
                    <a16:creationId xmlns:a16="http://schemas.microsoft.com/office/drawing/2014/main" id="{4E213188-AAE7-48AC-AAAE-7054F27D401C}"/>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40">
                <a:extLst>
                  <a:ext uri="{FF2B5EF4-FFF2-40B4-BE49-F238E27FC236}">
                    <a16:creationId xmlns:a16="http://schemas.microsoft.com/office/drawing/2014/main" id="{51015E7A-0648-4412-875C-146D2C28450C}"/>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2" name="Group 81">
            <a:extLst>
              <a:ext uri="{FF2B5EF4-FFF2-40B4-BE49-F238E27FC236}">
                <a16:creationId xmlns:a16="http://schemas.microsoft.com/office/drawing/2014/main" id="{9ECC8648-EDA9-41A5-B3F4-2534E2F44DD0}"/>
              </a:ext>
            </a:extLst>
          </p:cNvPr>
          <p:cNvGrpSpPr/>
          <p:nvPr/>
        </p:nvGrpSpPr>
        <p:grpSpPr>
          <a:xfrm>
            <a:off x="7673554" y="2586375"/>
            <a:ext cx="842626" cy="842625"/>
            <a:chOff x="7673554" y="2586375"/>
            <a:chExt cx="842626" cy="842625"/>
          </a:xfrm>
        </p:grpSpPr>
        <p:sp>
          <p:nvSpPr>
            <p:cNvPr id="47" name="Oval 46">
              <a:extLst>
                <a:ext uri="{FF2B5EF4-FFF2-40B4-BE49-F238E27FC236}">
                  <a16:creationId xmlns:a16="http://schemas.microsoft.com/office/drawing/2014/main" id="{475B0EE9-3531-4AAB-8DD3-55AC839E3BC3}"/>
                </a:ext>
              </a:extLst>
            </p:cNvPr>
            <p:cNvSpPr/>
            <p:nvPr/>
          </p:nvSpPr>
          <p:spPr>
            <a:xfrm>
              <a:off x="7673554" y="2586375"/>
              <a:ext cx="842626" cy="842625"/>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7" name="Group 66">
              <a:extLst>
                <a:ext uri="{FF2B5EF4-FFF2-40B4-BE49-F238E27FC236}">
                  <a16:creationId xmlns:a16="http://schemas.microsoft.com/office/drawing/2014/main" id="{4D6242E4-AAF1-4C4E-B190-79A3786AF65A}"/>
                </a:ext>
              </a:extLst>
            </p:cNvPr>
            <p:cNvGrpSpPr/>
            <p:nvPr/>
          </p:nvGrpSpPr>
          <p:grpSpPr>
            <a:xfrm>
              <a:off x="7902503" y="2816134"/>
              <a:ext cx="384728" cy="383106"/>
              <a:chOff x="5559148" y="4207828"/>
              <a:chExt cx="300790" cy="299522"/>
            </a:xfrm>
            <a:solidFill>
              <a:schemeClr val="tx1">
                <a:lumMod val="50000"/>
                <a:lumOff val="50000"/>
              </a:schemeClr>
            </a:solidFill>
          </p:grpSpPr>
          <p:sp>
            <p:nvSpPr>
              <p:cNvPr id="68" name="Freeform 438">
                <a:extLst>
                  <a:ext uri="{FF2B5EF4-FFF2-40B4-BE49-F238E27FC236}">
                    <a16:creationId xmlns:a16="http://schemas.microsoft.com/office/drawing/2014/main" id="{D413B53A-6CF7-474D-AA91-D9ECDE3FC9FE}"/>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39">
                <a:extLst>
                  <a:ext uri="{FF2B5EF4-FFF2-40B4-BE49-F238E27FC236}">
                    <a16:creationId xmlns:a16="http://schemas.microsoft.com/office/drawing/2014/main" id="{D1709D53-AC07-4963-A4F7-915C86D0D39C}"/>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40">
                <a:extLst>
                  <a:ext uri="{FF2B5EF4-FFF2-40B4-BE49-F238E27FC236}">
                    <a16:creationId xmlns:a16="http://schemas.microsoft.com/office/drawing/2014/main" id="{9E7669FA-40A1-45B6-A608-E3721B8A928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41">
                <a:extLst>
                  <a:ext uri="{FF2B5EF4-FFF2-40B4-BE49-F238E27FC236}">
                    <a16:creationId xmlns:a16="http://schemas.microsoft.com/office/drawing/2014/main" id="{062B0FE4-0483-4BD5-BF01-0E46442E53F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2">
                <a:extLst>
                  <a:ext uri="{FF2B5EF4-FFF2-40B4-BE49-F238E27FC236}">
                    <a16:creationId xmlns:a16="http://schemas.microsoft.com/office/drawing/2014/main" id="{71397DAE-3285-4FA8-A26F-EAFAEEAB6A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43">
                <a:extLst>
                  <a:ext uri="{FF2B5EF4-FFF2-40B4-BE49-F238E27FC236}">
                    <a16:creationId xmlns:a16="http://schemas.microsoft.com/office/drawing/2014/main" id="{49585ECE-5B77-48D3-8929-E4A94296526B}"/>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2480066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par>
                                <p:cTn id="8" presetID="6" presetClass="emph" presetSubtype="0" accel="52000" decel="48000" autoRev="1" fill="hold" grpId="1" nodeType="withEffect">
                                  <p:stCondLst>
                                    <p:cond delay="0"/>
                                  </p:stCondLst>
                                  <p:childTnLst>
                                    <p:animScale>
                                      <p:cBhvr>
                                        <p:cTn id="9" dur="500" fill="hold"/>
                                        <p:tgtEl>
                                          <p:spTgt spid="11"/>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0"/>
                                        </p:tgtEl>
                                        <p:attrNameLst>
                                          <p:attrName>style.visibility</p:attrName>
                                        </p:attrNameLst>
                                      </p:cBhvr>
                                      <p:to>
                                        <p:strVal val="visible"/>
                                      </p:to>
                                    </p:set>
                                    <p:animEffect transition="in" filter="strips(downLeft)">
                                      <p:cBhvr>
                                        <p:cTn id="12" dur="500"/>
                                        <p:tgtEl>
                                          <p:spTgt spid="1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8"/>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79"/>
                                        </p:tgtEl>
                                        <p:attrNameLst>
                                          <p:attrName>style.visibility</p:attrName>
                                        </p:attrNameLst>
                                      </p:cBhvr>
                                      <p:to>
                                        <p:strVal val="visible"/>
                                      </p:to>
                                    </p:set>
                                    <p:animEffect transition="in" filter="strips(downLeft)">
                                      <p:cBhvr>
                                        <p:cTn id="27" dur="500"/>
                                        <p:tgtEl>
                                          <p:spTgt spid="79"/>
                                        </p:tgtEl>
                                      </p:cBhvr>
                                    </p:animEffect>
                                  </p:childTnLst>
                                </p:cTn>
                              </p:par>
                              <p:par>
                                <p:cTn id="28" presetID="6" presetClass="emph" presetSubtype="0" accel="52000" decel="48000" autoRev="1" fill="hold" nodeType="withEffect">
                                  <p:stCondLst>
                                    <p:cond delay="250"/>
                                  </p:stCondLst>
                                  <p:childTnLst>
                                    <p:animScale>
                                      <p:cBhvr>
                                        <p:cTn id="29" dur="500" fill="hold"/>
                                        <p:tgtEl>
                                          <p:spTgt spid="7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80"/>
                                        </p:tgtEl>
                                        <p:attrNameLst>
                                          <p:attrName>style.visibility</p:attrName>
                                        </p:attrNameLst>
                                      </p:cBhvr>
                                      <p:to>
                                        <p:strVal val="visible"/>
                                      </p:to>
                                    </p:set>
                                    <p:animEffect transition="in" filter="strips(downLeft)">
                                      <p:cBhvr>
                                        <p:cTn id="32" dur="500"/>
                                        <p:tgtEl>
                                          <p:spTgt spid="80"/>
                                        </p:tgtEl>
                                      </p:cBhvr>
                                    </p:animEffect>
                                  </p:childTnLst>
                                </p:cTn>
                              </p:par>
                              <p:par>
                                <p:cTn id="33" presetID="6" presetClass="emph" presetSubtype="0" accel="52000" decel="48000" autoRev="1" fill="hold" nodeType="withEffect">
                                  <p:stCondLst>
                                    <p:cond delay="500"/>
                                  </p:stCondLst>
                                  <p:childTnLst>
                                    <p:animScale>
                                      <p:cBhvr>
                                        <p:cTn id="34" dur="500" fill="hold"/>
                                        <p:tgtEl>
                                          <p:spTgt spid="80"/>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81"/>
                                        </p:tgtEl>
                                        <p:attrNameLst>
                                          <p:attrName>style.visibility</p:attrName>
                                        </p:attrNameLst>
                                      </p:cBhvr>
                                      <p:to>
                                        <p:strVal val="visible"/>
                                      </p:to>
                                    </p:set>
                                    <p:animEffect transition="in" filter="strips(downLeft)">
                                      <p:cBhvr>
                                        <p:cTn id="37" dur="500"/>
                                        <p:tgtEl>
                                          <p:spTgt spid="81"/>
                                        </p:tgtEl>
                                      </p:cBhvr>
                                    </p:animEffect>
                                  </p:childTnLst>
                                </p:cTn>
                              </p:par>
                              <p:par>
                                <p:cTn id="38" presetID="6" presetClass="emph" presetSubtype="0" accel="52000" decel="48000" autoRev="1" fill="hold" nodeType="withEffect">
                                  <p:stCondLst>
                                    <p:cond delay="750"/>
                                  </p:stCondLst>
                                  <p:childTnLst>
                                    <p:animScale>
                                      <p:cBhvr>
                                        <p:cTn id="39" dur="500" fill="hold"/>
                                        <p:tgtEl>
                                          <p:spTgt spid="81"/>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82"/>
                                        </p:tgtEl>
                                        <p:attrNameLst>
                                          <p:attrName>style.visibility</p:attrName>
                                        </p:attrNameLst>
                                      </p:cBhvr>
                                      <p:to>
                                        <p:strVal val="visible"/>
                                      </p:to>
                                    </p:set>
                                    <p:animEffect transition="in" filter="strips(downLeft)">
                                      <p:cBhvr>
                                        <p:cTn id="42" dur="500"/>
                                        <p:tgtEl>
                                          <p:spTgt spid="82"/>
                                        </p:tgtEl>
                                      </p:cBhvr>
                                    </p:animEffect>
                                  </p:childTnLst>
                                </p:cTn>
                              </p:par>
                              <p:par>
                                <p:cTn id="43" presetID="6" presetClass="emph" presetSubtype="0" accel="52000" decel="48000" autoRev="1" fill="hold" nodeType="withEffect">
                                  <p:stCondLst>
                                    <p:cond delay="1000"/>
                                  </p:stCondLst>
                                  <p:childTnLst>
                                    <p:animScale>
                                      <p:cBhvr>
                                        <p:cTn id="44" dur="500" fill="hold"/>
                                        <p:tgtEl>
                                          <p:spTgt spid="82"/>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41"/>
                                        </p:tgtEl>
                                        <p:attrNameLst>
                                          <p:attrName>style.visibility</p:attrName>
                                        </p:attrNameLst>
                                      </p:cBhvr>
                                      <p:to>
                                        <p:strVal val="visible"/>
                                      </p:to>
                                    </p:set>
                                    <p:animEffect transition="in" filter="strips(downLeft)">
                                      <p:cBhvr>
                                        <p:cTn id="47" dur="500"/>
                                        <p:tgtEl>
                                          <p:spTgt spid="41"/>
                                        </p:tgtEl>
                                      </p:cBhvr>
                                    </p:animEffect>
                                  </p:childTnLst>
                                </p:cTn>
                              </p:par>
                              <p:par>
                                <p:cTn id="48" presetID="6" presetClass="emph" presetSubtype="0" accel="52000" decel="48000" autoRev="1" fill="hold" nodeType="withEffect">
                                  <p:stCondLst>
                                    <p:cond delay="500"/>
                                  </p:stCondLst>
                                  <p:childTnLst>
                                    <p:animScale>
                                      <p:cBhvr>
                                        <p:cTn id="49" dur="500" fill="hold"/>
                                        <p:tgtEl>
                                          <p:spTgt spid="41"/>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0"/>
                                        </p:tgtEl>
                                        <p:attrNameLst>
                                          <p:attrName>style.visibility</p:attrName>
                                        </p:attrNameLst>
                                      </p:cBhvr>
                                      <p:to>
                                        <p:strVal val="visible"/>
                                      </p:to>
                                    </p:set>
                                    <p:animEffect transition="in" filter="strips(downLeft)">
                                      <p:cBhvr>
                                        <p:cTn id="52" dur="500"/>
                                        <p:tgtEl>
                                          <p:spTgt spid="40"/>
                                        </p:tgtEl>
                                      </p:cBhvr>
                                    </p:animEffect>
                                  </p:childTnLst>
                                </p:cTn>
                              </p:par>
                              <p:par>
                                <p:cTn id="53" presetID="6" presetClass="emph" presetSubtype="0" accel="52000" decel="48000" autoRev="1" fill="hold" nodeType="withEffect">
                                  <p:stCondLst>
                                    <p:cond delay="750"/>
                                  </p:stCondLst>
                                  <p:childTnLst>
                                    <p:animScale>
                                      <p:cBhvr>
                                        <p:cTn id="54" dur="500" fill="hold"/>
                                        <p:tgtEl>
                                          <p:spTgt spid="4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strips(downLeft)">
                                      <p:cBhvr>
                                        <p:cTn id="57" dur="500"/>
                                        <p:tgtEl>
                                          <p:spTgt spid="39"/>
                                        </p:tgtEl>
                                      </p:cBhvr>
                                    </p:animEffect>
                                  </p:childTnLst>
                                </p:cTn>
                              </p:par>
                              <p:par>
                                <p:cTn id="58" presetID="6" presetClass="emph" presetSubtype="0" accel="52000" decel="48000" autoRev="1" fill="hold" nodeType="withEffect">
                                  <p:stCondLst>
                                    <p:cond delay="1000"/>
                                  </p:stCondLst>
                                  <p:childTnLst>
                                    <p:animScale>
                                      <p:cBhvr>
                                        <p:cTn id="59" dur="500" fill="hold"/>
                                        <p:tgtEl>
                                          <p:spTgt spid="39"/>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38"/>
                                        </p:tgtEl>
                                        <p:attrNameLst>
                                          <p:attrName>style.visibility</p:attrName>
                                        </p:attrNameLst>
                                      </p:cBhvr>
                                      <p:to>
                                        <p:strVal val="visible"/>
                                      </p:to>
                                    </p:set>
                                    <p:animEffect transition="in" filter="strips(downLeft)">
                                      <p:cBhvr>
                                        <p:cTn id="62" dur="500"/>
                                        <p:tgtEl>
                                          <p:spTgt spid="38"/>
                                        </p:tgtEl>
                                      </p:cBhvr>
                                    </p:animEffect>
                                  </p:childTnLst>
                                </p:cTn>
                              </p:par>
                              <p:par>
                                <p:cTn id="63" presetID="6" presetClass="emph" presetSubtype="0" accel="52000" decel="48000" autoRev="1" fill="hold" nodeType="withEffect">
                                  <p:stCondLst>
                                    <p:cond delay="1250"/>
                                  </p:stCondLst>
                                  <p:childTnLst>
                                    <p:animScale>
                                      <p:cBhvr>
                                        <p:cTn id="64" dur="500" fill="hold"/>
                                        <p:tgtEl>
                                          <p:spTgt spid="38"/>
                                        </p:tgtEl>
                                      </p:cBhvr>
                                      <p:by x="120000" y="120000"/>
                                    </p:animScale>
                                  </p:childTnLst>
                                </p:cTn>
                              </p:par>
                              <p:par>
                                <p:cTn id="65" presetID="2" presetClass="entr" presetSubtype="4"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750" fill="hold"/>
                                        <p:tgtEl>
                                          <p:spTgt spid="42"/>
                                        </p:tgtEl>
                                        <p:attrNameLst>
                                          <p:attrName>ppt_x</p:attrName>
                                        </p:attrNameLst>
                                      </p:cBhvr>
                                      <p:tavLst>
                                        <p:tav tm="0">
                                          <p:val>
                                            <p:strVal val="#ppt_x"/>
                                          </p:val>
                                        </p:tav>
                                        <p:tav tm="100000">
                                          <p:val>
                                            <p:strVal val="#ppt_x"/>
                                          </p:val>
                                        </p:tav>
                                      </p:tavLst>
                                    </p:anim>
                                    <p:anim calcmode="lin" valueType="num">
                                      <p:cBhvr additive="base">
                                        <p:cTn id="68" dur="75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5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0" grpId="0" animBg="1"/>
      <p:bldP spid="10" grpId="1" animBg="1"/>
      <p:bldP spid="9" grpId="0" animBg="1"/>
      <p:bldP spid="9" grpId="1" animBg="1"/>
      <p:bldP spid="8" grpId="0" animBg="1"/>
      <p:bldP spid="8" grpId="1" animBg="1"/>
      <p:bldP spid="42" grpId="0" animBg="1"/>
      <p:bldP spid="4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198C5A3F-3008-4F25-8104-8AC42DB4F7B8}"/>
              </a:ext>
            </a:extLst>
          </p:cNvPr>
          <p:cNvGrpSpPr/>
          <p:nvPr/>
        </p:nvGrpSpPr>
        <p:grpSpPr>
          <a:xfrm rot="1800000">
            <a:off x="3831715" y="788796"/>
            <a:ext cx="979446" cy="1228782"/>
            <a:chOff x="3088801" y="3755010"/>
            <a:chExt cx="1007275" cy="1263695"/>
          </a:xfrm>
        </p:grpSpPr>
        <p:grpSp>
          <p:nvGrpSpPr>
            <p:cNvPr id="40" name="Group 39">
              <a:extLst>
                <a:ext uri="{FF2B5EF4-FFF2-40B4-BE49-F238E27FC236}">
                  <a16:creationId xmlns:a16="http://schemas.microsoft.com/office/drawing/2014/main" id="{48188258-6715-4150-B032-274D6B96D3C0}"/>
                </a:ext>
              </a:extLst>
            </p:cNvPr>
            <p:cNvGrpSpPr/>
            <p:nvPr/>
          </p:nvGrpSpPr>
          <p:grpSpPr>
            <a:xfrm>
              <a:off x="3088809" y="3755010"/>
              <a:ext cx="1007267" cy="1263695"/>
              <a:chOff x="3088809" y="3755010"/>
              <a:chExt cx="1007267" cy="1263695"/>
            </a:xfrm>
          </p:grpSpPr>
          <p:sp>
            <p:nvSpPr>
              <p:cNvPr id="21" name="Freeform 413">
                <a:extLst>
                  <a:ext uri="{FF2B5EF4-FFF2-40B4-BE49-F238E27FC236}">
                    <a16:creationId xmlns:a16="http://schemas.microsoft.com/office/drawing/2014/main" id="{E7E96CE5-7B52-452A-BBA5-725D06263DD8}"/>
                  </a:ext>
                </a:extLst>
              </p:cNvPr>
              <p:cNvSpPr>
                <a:spLocks/>
              </p:cNvSpPr>
              <p:nvPr/>
            </p:nvSpPr>
            <p:spPr bwMode="auto">
              <a:xfrm rot="5400000">
                <a:off x="2960595" y="3883224"/>
                <a:ext cx="1263695" cy="1007267"/>
              </a:xfrm>
              <a:custGeom>
                <a:avLst/>
                <a:gdLst>
                  <a:gd name="T0" fmla="*/ 17 w 137"/>
                  <a:gd name="T1" fmla="*/ 69 h 69"/>
                  <a:gd name="T2" fmla="*/ 120 w 137"/>
                  <a:gd name="T3" fmla="*/ 69 h 69"/>
                  <a:gd name="T4" fmla="*/ 137 w 137"/>
                  <a:gd name="T5" fmla="*/ 0 h 69"/>
                  <a:gd name="T6" fmla="*/ 0 w 137"/>
                  <a:gd name="T7" fmla="*/ 0 h 69"/>
                  <a:gd name="T8" fmla="*/ 17 w 137"/>
                  <a:gd name="T9" fmla="*/ 69 h 69"/>
                </a:gdLst>
                <a:ahLst/>
                <a:cxnLst>
                  <a:cxn ang="0">
                    <a:pos x="T0" y="T1"/>
                  </a:cxn>
                  <a:cxn ang="0">
                    <a:pos x="T2" y="T3"/>
                  </a:cxn>
                  <a:cxn ang="0">
                    <a:pos x="T4" y="T5"/>
                  </a:cxn>
                  <a:cxn ang="0">
                    <a:pos x="T6" y="T7"/>
                  </a:cxn>
                  <a:cxn ang="0">
                    <a:pos x="T8" y="T9"/>
                  </a:cxn>
                </a:cxnLst>
                <a:rect l="0" t="0" r="r" b="b"/>
                <a:pathLst>
                  <a:path w="137" h="69">
                    <a:moveTo>
                      <a:pt x="17" y="69"/>
                    </a:moveTo>
                    <a:lnTo>
                      <a:pt x="120" y="69"/>
                    </a:lnTo>
                    <a:lnTo>
                      <a:pt x="137" y="0"/>
                    </a:lnTo>
                    <a:lnTo>
                      <a:pt x="0" y="0"/>
                    </a:lnTo>
                    <a:lnTo>
                      <a:pt x="17" y="69"/>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6" name="Freeform 421">
                <a:extLst>
                  <a:ext uri="{FF2B5EF4-FFF2-40B4-BE49-F238E27FC236}">
                    <a16:creationId xmlns:a16="http://schemas.microsoft.com/office/drawing/2014/main" id="{335C521E-A9D0-44EE-AFAC-B9FB212CE6EF}"/>
                  </a:ext>
                </a:extLst>
              </p:cNvPr>
              <p:cNvSpPr>
                <a:spLocks/>
              </p:cNvSpPr>
              <p:nvPr/>
            </p:nvSpPr>
            <p:spPr bwMode="auto">
              <a:xfrm rot="5400000">
                <a:off x="3506939" y="4125172"/>
                <a:ext cx="959300" cy="218975"/>
              </a:xfrm>
              <a:custGeom>
                <a:avLst/>
                <a:gdLst>
                  <a:gd name="T0" fmla="*/ 104 w 104"/>
                  <a:gd name="T1" fmla="*/ 0 h 15"/>
                  <a:gd name="T2" fmla="*/ 0 w 104"/>
                  <a:gd name="T3" fmla="*/ 0 h 15"/>
                  <a:gd name="T4" fmla="*/ 4 w 104"/>
                  <a:gd name="T5" fmla="*/ 15 h 15"/>
                  <a:gd name="T6" fmla="*/ 104 w 104"/>
                  <a:gd name="T7" fmla="*/ 0 h 15"/>
                </a:gdLst>
                <a:ahLst/>
                <a:cxnLst>
                  <a:cxn ang="0">
                    <a:pos x="T0" y="T1"/>
                  </a:cxn>
                  <a:cxn ang="0">
                    <a:pos x="T2" y="T3"/>
                  </a:cxn>
                  <a:cxn ang="0">
                    <a:pos x="T4" y="T5"/>
                  </a:cxn>
                  <a:cxn ang="0">
                    <a:pos x="T6" y="T7"/>
                  </a:cxn>
                </a:cxnLst>
                <a:rect l="0" t="0" r="r" b="b"/>
                <a:pathLst>
                  <a:path w="104" h="15">
                    <a:moveTo>
                      <a:pt x="104" y="0"/>
                    </a:moveTo>
                    <a:lnTo>
                      <a:pt x="0" y="0"/>
                    </a:lnTo>
                    <a:lnTo>
                      <a:pt x="4" y="15"/>
                    </a:lnTo>
                    <a:lnTo>
                      <a:pt x="104"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1" name="TextBox 40">
              <a:extLst>
                <a:ext uri="{FF2B5EF4-FFF2-40B4-BE49-F238E27FC236}">
                  <a16:creationId xmlns:a16="http://schemas.microsoft.com/office/drawing/2014/main" id="{8729C288-0C91-4C3F-B586-AA88C2140559}"/>
                </a:ext>
              </a:extLst>
            </p:cNvPr>
            <p:cNvSpPr txBox="1"/>
            <p:nvPr/>
          </p:nvSpPr>
          <p:spPr>
            <a:xfrm rot="19800000" flipH="1">
              <a:off x="3088801" y="4181118"/>
              <a:ext cx="1007269" cy="41147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000" b="0" dirty="0">
                  <a:solidFill>
                    <a:schemeClr val="bg1"/>
                  </a:solidFill>
                </a:rPr>
                <a:t>11k</a:t>
              </a:r>
            </a:p>
          </p:txBody>
        </p:sp>
      </p:grpSp>
      <p:grpSp>
        <p:nvGrpSpPr>
          <p:cNvPr id="52" name="Group 51">
            <a:extLst>
              <a:ext uri="{FF2B5EF4-FFF2-40B4-BE49-F238E27FC236}">
                <a16:creationId xmlns:a16="http://schemas.microsoft.com/office/drawing/2014/main" id="{1F830DC6-F013-43D4-8A44-815352B70210}"/>
              </a:ext>
            </a:extLst>
          </p:cNvPr>
          <p:cNvGrpSpPr/>
          <p:nvPr/>
        </p:nvGrpSpPr>
        <p:grpSpPr>
          <a:xfrm rot="1800000">
            <a:off x="4789808" y="868470"/>
            <a:ext cx="979440" cy="1668268"/>
            <a:chOff x="4096072" y="3303036"/>
            <a:chExt cx="1007269" cy="1715669"/>
          </a:xfrm>
        </p:grpSpPr>
        <p:grpSp>
          <p:nvGrpSpPr>
            <p:cNvPr id="39" name="Group 38">
              <a:extLst>
                <a:ext uri="{FF2B5EF4-FFF2-40B4-BE49-F238E27FC236}">
                  <a16:creationId xmlns:a16="http://schemas.microsoft.com/office/drawing/2014/main" id="{9CFEF1F7-AB6A-40AF-B9B8-E98EA8391B43}"/>
                </a:ext>
              </a:extLst>
            </p:cNvPr>
            <p:cNvGrpSpPr/>
            <p:nvPr/>
          </p:nvGrpSpPr>
          <p:grpSpPr>
            <a:xfrm>
              <a:off x="4096073" y="3303036"/>
              <a:ext cx="1007268" cy="1715669"/>
              <a:chOff x="4096073" y="3303036"/>
              <a:chExt cx="1007268" cy="1715669"/>
            </a:xfrm>
          </p:grpSpPr>
          <p:sp>
            <p:nvSpPr>
              <p:cNvPr id="20" name="Freeform 412">
                <a:extLst>
                  <a:ext uri="{FF2B5EF4-FFF2-40B4-BE49-F238E27FC236}">
                    <a16:creationId xmlns:a16="http://schemas.microsoft.com/office/drawing/2014/main" id="{576530C3-A40D-4146-8515-1B24E8A874F6}"/>
                  </a:ext>
                </a:extLst>
              </p:cNvPr>
              <p:cNvSpPr>
                <a:spLocks/>
              </p:cNvSpPr>
              <p:nvPr/>
            </p:nvSpPr>
            <p:spPr bwMode="auto">
              <a:xfrm rot="5400000">
                <a:off x="3741872" y="3657237"/>
                <a:ext cx="1715669" cy="1007267"/>
              </a:xfrm>
              <a:custGeom>
                <a:avLst/>
                <a:gdLst>
                  <a:gd name="T0" fmla="*/ 17 w 186"/>
                  <a:gd name="T1" fmla="*/ 69 h 69"/>
                  <a:gd name="T2" fmla="*/ 169 w 186"/>
                  <a:gd name="T3" fmla="*/ 69 h 69"/>
                  <a:gd name="T4" fmla="*/ 186 w 186"/>
                  <a:gd name="T5" fmla="*/ 0 h 69"/>
                  <a:gd name="T6" fmla="*/ 0 w 186"/>
                  <a:gd name="T7" fmla="*/ 0 h 69"/>
                  <a:gd name="T8" fmla="*/ 17 w 186"/>
                  <a:gd name="T9" fmla="*/ 69 h 69"/>
                </a:gdLst>
                <a:ahLst/>
                <a:cxnLst>
                  <a:cxn ang="0">
                    <a:pos x="T0" y="T1"/>
                  </a:cxn>
                  <a:cxn ang="0">
                    <a:pos x="T2" y="T3"/>
                  </a:cxn>
                  <a:cxn ang="0">
                    <a:pos x="T4" y="T5"/>
                  </a:cxn>
                  <a:cxn ang="0">
                    <a:pos x="T6" y="T7"/>
                  </a:cxn>
                  <a:cxn ang="0">
                    <a:pos x="T8" y="T9"/>
                  </a:cxn>
                </a:cxnLst>
                <a:rect l="0" t="0" r="r" b="b"/>
                <a:pathLst>
                  <a:path w="186" h="69">
                    <a:moveTo>
                      <a:pt x="17" y="69"/>
                    </a:moveTo>
                    <a:lnTo>
                      <a:pt x="169" y="69"/>
                    </a:lnTo>
                    <a:lnTo>
                      <a:pt x="186" y="0"/>
                    </a:lnTo>
                    <a:lnTo>
                      <a:pt x="0" y="0"/>
                    </a:lnTo>
                    <a:lnTo>
                      <a:pt x="17" y="69"/>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7" name="Freeform 422">
                <a:extLst>
                  <a:ext uri="{FF2B5EF4-FFF2-40B4-BE49-F238E27FC236}">
                    <a16:creationId xmlns:a16="http://schemas.microsoft.com/office/drawing/2014/main" id="{4E14015E-D415-4AC4-97B2-2007646DABFA}"/>
                  </a:ext>
                </a:extLst>
              </p:cNvPr>
              <p:cNvSpPr>
                <a:spLocks/>
              </p:cNvSpPr>
              <p:nvPr/>
            </p:nvSpPr>
            <p:spPr bwMode="auto">
              <a:xfrm rot="5400000">
                <a:off x="4224049" y="4139413"/>
                <a:ext cx="1466623" cy="291960"/>
              </a:xfrm>
              <a:custGeom>
                <a:avLst/>
                <a:gdLst>
                  <a:gd name="T0" fmla="*/ 0 w 159"/>
                  <a:gd name="T1" fmla="*/ 0 h 20"/>
                  <a:gd name="T2" fmla="*/ 159 w 159"/>
                  <a:gd name="T3" fmla="*/ 0 h 20"/>
                  <a:gd name="T4" fmla="*/ 154 w 159"/>
                  <a:gd name="T5" fmla="*/ 20 h 20"/>
                  <a:gd name="T6" fmla="*/ 0 w 159"/>
                  <a:gd name="T7" fmla="*/ 0 h 20"/>
                </a:gdLst>
                <a:ahLst/>
                <a:cxnLst>
                  <a:cxn ang="0">
                    <a:pos x="T0" y="T1"/>
                  </a:cxn>
                  <a:cxn ang="0">
                    <a:pos x="T2" y="T3"/>
                  </a:cxn>
                  <a:cxn ang="0">
                    <a:pos x="T4" y="T5"/>
                  </a:cxn>
                  <a:cxn ang="0">
                    <a:pos x="T6" y="T7"/>
                  </a:cxn>
                </a:cxnLst>
                <a:rect l="0" t="0" r="r" b="b"/>
                <a:pathLst>
                  <a:path w="159" h="20">
                    <a:moveTo>
                      <a:pt x="0" y="0"/>
                    </a:moveTo>
                    <a:lnTo>
                      <a:pt x="159" y="0"/>
                    </a:lnTo>
                    <a:lnTo>
                      <a:pt x="154" y="20"/>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2" name="TextBox 41">
              <a:extLst>
                <a:ext uri="{FF2B5EF4-FFF2-40B4-BE49-F238E27FC236}">
                  <a16:creationId xmlns:a16="http://schemas.microsoft.com/office/drawing/2014/main" id="{2977471F-F5D0-4DBA-9DA0-32644FD4A2ED}"/>
                </a:ext>
              </a:extLst>
            </p:cNvPr>
            <p:cNvSpPr txBox="1"/>
            <p:nvPr/>
          </p:nvSpPr>
          <p:spPr>
            <a:xfrm rot="19800000" flipH="1">
              <a:off x="4096072" y="3923479"/>
              <a:ext cx="1007269" cy="474782"/>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400" b="0" dirty="0">
                  <a:solidFill>
                    <a:schemeClr val="bg1"/>
                  </a:solidFill>
                </a:rPr>
                <a:t>20k</a:t>
              </a:r>
            </a:p>
          </p:txBody>
        </p:sp>
      </p:grpSp>
      <p:grpSp>
        <p:nvGrpSpPr>
          <p:cNvPr id="51" name="Group 50">
            <a:extLst>
              <a:ext uri="{FF2B5EF4-FFF2-40B4-BE49-F238E27FC236}">
                <a16:creationId xmlns:a16="http://schemas.microsoft.com/office/drawing/2014/main" id="{950C2419-4021-4835-858D-115CE5E9C1EF}"/>
              </a:ext>
            </a:extLst>
          </p:cNvPr>
          <p:cNvGrpSpPr/>
          <p:nvPr/>
        </p:nvGrpSpPr>
        <p:grpSpPr>
          <a:xfrm rot="1800000">
            <a:off x="5516371" y="1363732"/>
            <a:ext cx="1121792" cy="2116729"/>
            <a:chOff x="5103333" y="3303036"/>
            <a:chExt cx="1153666" cy="2176872"/>
          </a:xfrm>
        </p:grpSpPr>
        <p:grpSp>
          <p:nvGrpSpPr>
            <p:cNvPr id="38" name="Group 37">
              <a:extLst>
                <a:ext uri="{FF2B5EF4-FFF2-40B4-BE49-F238E27FC236}">
                  <a16:creationId xmlns:a16="http://schemas.microsoft.com/office/drawing/2014/main" id="{C7B8921B-2736-4534-9409-83E25A7D7879}"/>
                </a:ext>
              </a:extLst>
            </p:cNvPr>
            <p:cNvGrpSpPr/>
            <p:nvPr/>
          </p:nvGrpSpPr>
          <p:grpSpPr>
            <a:xfrm>
              <a:off x="5103341" y="3303036"/>
              <a:ext cx="1153651" cy="2176872"/>
              <a:chOff x="5103341" y="3303036"/>
              <a:chExt cx="992663" cy="2176872"/>
            </a:xfrm>
          </p:grpSpPr>
          <p:sp>
            <p:nvSpPr>
              <p:cNvPr id="19" name="Freeform 411">
                <a:extLst>
                  <a:ext uri="{FF2B5EF4-FFF2-40B4-BE49-F238E27FC236}">
                    <a16:creationId xmlns:a16="http://schemas.microsoft.com/office/drawing/2014/main" id="{42CE4023-83B4-44EA-AC43-75191ABF30D4}"/>
                  </a:ext>
                </a:extLst>
              </p:cNvPr>
              <p:cNvSpPr>
                <a:spLocks/>
              </p:cNvSpPr>
              <p:nvPr/>
            </p:nvSpPr>
            <p:spPr bwMode="auto">
              <a:xfrm rot="5400000">
                <a:off x="4511237" y="3895141"/>
                <a:ext cx="2176871" cy="992663"/>
              </a:xfrm>
              <a:custGeom>
                <a:avLst/>
                <a:gdLst>
                  <a:gd name="T0" fmla="*/ 17 w 236"/>
                  <a:gd name="T1" fmla="*/ 68 h 68"/>
                  <a:gd name="T2" fmla="*/ 218 w 236"/>
                  <a:gd name="T3" fmla="*/ 68 h 68"/>
                  <a:gd name="T4" fmla="*/ 236 w 236"/>
                  <a:gd name="T5" fmla="*/ 0 h 68"/>
                  <a:gd name="T6" fmla="*/ 0 w 236"/>
                  <a:gd name="T7" fmla="*/ 0 h 68"/>
                  <a:gd name="T8" fmla="*/ 17 w 236"/>
                  <a:gd name="T9" fmla="*/ 68 h 68"/>
                </a:gdLst>
                <a:ahLst/>
                <a:cxnLst>
                  <a:cxn ang="0">
                    <a:pos x="T0" y="T1"/>
                  </a:cxn>
                  <a:cxn ang="0">
                    <a:pos x="T2" y="T3"/>
                  </a:cxn>
                  <a:cxn ang="0">
                    <a:pos x="T4" y="T5"/>
                  </a:cxn>
                  <a:cxn ang="0">
                    <a:pos x="T6" y="T7"/>
                  </a:cxn>
                  <a:cxn ang="0">
                    <a:pos x="T8" y="T9"/>
                  </a:cxn>
                </a:cxnLst>
                <a:rect l="0" t="0" r="r" b="b"/>
                <a:pathLst>
                  <a:path w="236" h="68">
                    <a:moveTo>
                      <a:pt x="17" y="68"/>
                    </a:moveTo>
                    <a:lnTo>
                      <a:pt x="218" y="68"/>
                    </a:lnTo>
                    <a:lnTo>
                      <a:pt x="236" y="0"/>
                    </a:lnTo>
                    <a:lnTo>
                      <a:pt x="0" y="0"/>
                    </a:lnTo>
                    <a:lnTo>
                      <a:pt x="17" y="68"/>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4" name="Freeform 419">
                <a:extLst>
                  <a:ext uri="{FF2B5EF4-FFF2-40B4-BE49-F238E27FC236}">
                    <a16:creationId xmlns:a16="http://schemas.microsoft.com/office/drawing/2014/main" id="{A824574D-B3FC-49B1-828D-3BF6CCFB91DB}"/>
                  </a:ext>
                </a:extLst>
              </p:cNvPr>
              <p:cNvSpPr>
                <a:spLocks/>
              </p:cNvSpPr>
              <p:nvPr/>
            </p:nvSpPr>
            <p:spPr bwMode="auto">
              <a:xfrm rot="5400000">
                <a:off x="4998021" y="4123651"/>
                <a:ext cx="1918598" cy="277367"/>
              </a:xfrm>
              <a:custGeom>
                <a:avLst/>
                <a:gdLst>
                  <a:gd name="T0" fmla="*/ 208 w 208"/>
                  <a:gd name="T1" fmla="*/ 0 h 19"/>
                  <a:gd name="T2" fmla="*/ 0 w 208"/>
                  <a:gd name="T3" fmla="*/ 0 h 19"/>
                  <a:gd name="T4" fmla="*/ 4 w 208"/>
                  <a:gd name="T5" fmla="*/ 19 h 19"/>
                  <a:gd name="T6" fmla="*/ 208 w 208"/>
                  <a:gd name="T7" fmla="*/ 0 h 19"/>
                </a:gdLst>
                <a:ahLst/>
                <a:cxnLst>
                  <a:cxn ang="0">
                    <a:pos x="T0" y="T1"/>
                  </a:cxn>
                  <a:cxn ang="0">
                    <a:pos x="T2" y="T3"/>
                  </a:cxn>
                  <a:cxn ang="0">
                    <a:pos x="T4" y="T5"/>
                  </a:cxn>
                  <a:cxn ang="0">
                    <a:pos x="T6" y="T7"/>
                  </a:cxn>
                </a:cxnLst>
                <a:rect l="0" t="0" r="r" b="b"/>
                <a:pathLst>
                  <a:path w="208" h="19">
                    <a:moveTo>
                      <a:pt x="208" y="0"/>
                    </a:moveTo>
                    <a:lnTo>
                      <a:pt x="0" y="0"/>
                    </a:lnTo>
                    <a:lnTo>
                      <a:pt x="4" y="19"/>
                    </a:lnTo>
                    <a:lnTo>
                      <a:pt x="208"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3" name="TextBox 42">
              <a:extLst>
                <a:ext uri="{FF2B5EF4-FFF2-40B4-BE49-F238E27FC236}">
                  <a16:creationId xmlns:a16="http://schemas.microsoft.com/office/drawing/2014/main" id="{2017C230-8243-43AA-BB0C-1C3F0BE06BF6}"/>
                </a:ext>
              </a:extLst>
            </p:cNvPr>
            <p:cNvSpPr txBox="1"/>
            <p:nvPr/>
          </p:nvSpPr>
          <p:spPr>
            <a:xfrm rot="19800000" flipH="1">
              <a:off x="5103333" y="4122428"/>
              <a:ext cx="1153666" cy="5380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800" b="0" dirty="0">
                  <a:solidFill>
                    <a:schemeClr val="bg1"/>
                  </a:solidFill>
                </a:rPr>
                <a:t>44k</a:t>
              </a:r>
            </a:p>
          </p:txBody>
        </p:sp>
      </p:grpSp>
      <p:grpSp>
        <p:nvGrpSpPr>
          <p:cNvPr id="50" name="Group 49">
            <a:extLst>
              <a:ext uri="{FF2B5EF4-FFF2-40B4-BE49-F238E27FC236}">
                <a16:creationId xmlns:a16="http://schemas.microsoft.com/office/drawing/2014/main" id="{B590CFE1-D94F-427F-92F0-2B4C018660D8}"/>
              </a:ext>
            </a:extLst>
          </p:cNvPr>
          <p:cNvGrpSpPr/>
          <p:nvPr/>
        </p:nvGrpSpPr>
        <p:grpSpPr>
          <a:xfrm rot="1800000">
            <a:off x="6583559" y="1541490"/>
            <a:ext cx="1276858" cy="2565187"/>
            <a:chOff x="6249826" y="2841835"/>
            <a:chExt cx="1313137" cy="2638072"/>
          </a:xfrm>
        </p:grpSpPr>
        <p:grpSp>
          <p:nvGrpSpPr>
            <p:cNvPr id="37" name="Group 36">
              <a:extLst>
                <a:ext uri="{FF2B5EF4-FFF2-40B4-BE49-F238E27FC236}">
                  <a16:creationId xmlns:a16="http://schemas.microsoft.com/office/drawing/2014/main" id="{D1673419-2239-4827-9AD9-C01CFF4CF0F6}"/>
                </a:ext>
              </a:extLst>
            </p:cNvPr>
            <p:cNvGrpSpPr/>
            <p:nvPr/>
          </p:nvGrpSpPr>
          <p:grpSpPr>
            <a:xfrm>
              <a:off x="6249826" y="2841835"/>
              <a:ext cx="1313137" cy="2638072"/>
              <a:chOff x="6095992" y="2841835"/>
              <a:chExt cx="1007268" cy="2638072"/>
            </a:xfrm>
          </p:grpSpPr>
          <p:sp>
            <p:nvSpPr>
              <p:cNvPr id="18" name="Freeform 410">
                <a:extLst>
                  <a:ext uri="{FF2B5EF4-FFF2-40B4-BE49-F238E27FC236}">
                    <a16:creationId xmlns:a16="http://schemas.microsoft.com/office/drawing/2014/main" id="{017CE61D-44D0-4C06-ABB8-58F62DE303E2}"/>
                  </a:ext>
                </a:extLst>
              </p:cNvPr>
              <p:cNvSpPr>
                <a:spLocks/>
              </p:cNvSpPr>
              <p:nvPr/>
            </p:nvSpPr>
            <p:spPr bwMode="auto">
              <a:xfrm rot="5400000">
                <a:off x="5280590" y="3657237"/>
                <a:ext cx="2638072" cy="1007267"/>
              </a:xfrm>
              <a:custGeom>
                <a:avLst/>
                <a:gdLst>
                  <a:gd name="T0" fmla="*/ 17 w 286"/>
                  <a:gd name="T1" fmla="*/ 69 h 69"/>
                  <a:gd name="T2" fmla="*/ 268 w 286"/>
                  <a:gd name="T3" fmla="*/ 69 h 69"/>
                  <a:gd name="T4" fmla="*/ 286 w 286"/>
                  <a:gd name="T5" fmla="*/ 0 h 69"/>
                  <a:gd name="T6" fmla="*/ 0 w 286"/>
                  <a:gd name="T7" fmla="*/ 0 h 69"/>
                  <a:gd name="T8" fmla="*/ 17 w 286"/>
                  <a:gd name="T9" fmla="*/ 69 h 69"/>
                </a:gdLst>
                <a:ahLst/>
                <a:cxnLst>
                  <a:cxn ang="0">
                    <a:pos x="T0" y="T1"/>
                  </a:cxn>
                  <a:cxn ang="0">
                    <a:pos x="T2" y="T3"/>
                  </a:cxn>
                  <a:cxn ang="0">
                    <a:pos x="T4" y="T5"/>
                  </a:cxn>
                  <a:cxn ang="0">
                    <a:pos x="T6" y="T7"/>
                  </a:cxn>
                  <a:cxn ang="0">
                    <a:pos x="T8" y="T9"/>
                  </a:cxn>
                </a:cxnLst>
                <a:rect l="0" t="0" r="r" b="b"/>
                <a:pathLst>
                  <a:path w="286" h="69">
                    <a:moveTo>
                      <a:pt x="17" y="69"/>
                    </a:moveTo>
                    <a:lnTo>
                      <a:pt x="268" y="69"/>
                    </a:lnTo>
                    <a:lnTo>
                      <a:pt x="286" y="0"/>
                    </a:lnTo>
                    <a:lnTo>
                      <a:pt x="0" y="0"/>
                    </a:lnTo>
                    <a:lnTo>
                      <a:pt x="17" y="69"/>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5" name="Freeform 420">
                <a:extLst>
                  <a:ext uri="{FF2B5EF4-FFF2-40B4-BE49-F238E27FC236}">
                    <a16:creationId xmlns:a16="http://schemas.microsoft.com/office/drawing/2014/main" id="{489ED345-B354-4DFA-A501-4564366999AB}"/>
                  </a:ext>
                </a:extLst>
              </p:cNvPr>
              <p:cNvSpPr>
                <a:spLocks/>
              </p:cNvSpPr>
              <p:nvPr/>
            </p:nvSpPr>
            <p:spPr bwMode="auto">
              <a:xfrm rot="5400000">
                <a:off x="5795052" y="4171699"/>
                <a:ext cx="2324455" cy="291960"/>
              </a:xfrm>
              <a:custGeom>
                <a:avLst/>
                <a:gdLst>
                  <a:gd name="T0" fmla="*/ 0 w 252"/>
                  <a:gd name="T1" fmla="*/ 0 h 20"/>
                  <a:gd name="T2" fmla="*/ 252 w 252"/>
                  <a:gd name="T3" fmla="*/ 0 h 20"/>
                  <a:gd name="T4" fmla="*/ 247 w 252"/>
                  <a:gd name="T5" fmla="*/ 20 h 20"/>
                  <a:gd name="T6" fmla="*/ 0 w 252"/>
                  <a:gd name="T7" fmla="*/ 0 h 20"/>
                </a:gdLst>
                <a:ahLst/>
                <a:cxnLst>
                  <a:cxn ang="0">
                    <a:pos x="T0" y="T1"/>
                  </a:cxn>
                  <a:cxn ang="0">
                    <a:pos x="T2" y="T3"/>
                  </a:cxn>
                  <a:cxn ang="0">
                    <a:pos x="T4" y="T5"/>
                  </a:cxn>
                  <a:cxn ang="0">
                    <a:pos x="T6" y="T7"/>
                  </a:cxn>
                </a:cxnLst>
                <a:rect l="0" t="0" r="r" b="b"/>
                <a:pathLst>
                  <a:path w="252" h="20">
                    <a:moveTo>
                      <a:pt x="0" y="0"/>
                    </a:moveTo>
                    <a:lnTo>
                      <a:pt x="252" y="0"/>
                    </a:lnTo>
                    <a:lnTo>
                      <a:pt x="247" y="20"/>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5" name="TextBox 44">
              <a:extLst>
                <a:ext uri="{FF2B5EF4-FFF2-40B4-BE49-F238E27FC236}">
                  <a16:creationId xmlns:a16="http://schemas.microsoft.com/office/drawing/2014/main" id="{FEE55728-917D-4860-B382-174231CE5E57}"/>
                </a:ext>
              </a:extLst>
            </p:cNvPr>
            <p:cNvSpPr txBox="1"/>
            <p:nvPr/>
          </p:nvSpPr>
          <p:spPr>
            <a:xfrm rot="19800000" flipH="1">
              <a:off x="6249826" y="3860176"/>
              <a:ext cx="1313136" cy="60139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200" b="0" dirty="0">
                  <a:solidFill>
                    <a:schemeClr val="bg1"/>
                  </a:solidFill>
                </a:rPr>
                <a:t>60k</a:t>
              </a:r>
            </a:p>
          </p:txBody>
        </p:sp>
      </p:grpSp>
      <p:grpSp>
        <p:nvGrpSpPr>
          <p:cNvPr id="49" name="Group 48">
            <a:extLst>
              <a:ext uri="{FF2B5EF4-FFF2-40B4-BE49-F238E27FC236}">
                <a16:creationId xmlns:a16="http://schemas.microsoft.com/office/drawing/2014/main" id="{C5885C35-CD31-4F26-9AA1-23D95A0E5D65}"/>
              </a:ext>
            </a:extLst>
          </p:cNvPr>
          <p:cNvGrpSpPr/>
          <p:nvPr/>
        </p:nvGrpSpPr>
        <p:grpSpPr>
          <a:xfrm rot="1800000">
            <a:off x="7568889" y="2170403"/>
            <a:ext cx="1367052" cy="3004680"/>
            <a:chOff x="7557565" y="2841835"/>
            <a:chExt cx="1405894" cy="3090052"/>
          </a:xfrm>
        </p:grpSpPr>
        <p:grpSp>
          <p:nvGrpSpPr>
            <p:cNvPr id="36" name="Group 35">
              <a:extLst>
                <a:ext uri="{FF2B5EF4-FFF2-40B4-BE49-F238E27FC236}">
                  <a16:creationId xmlns:a16="http://schemas.microsoft.com/office/drawing/2014/main" id="{5C383880-D97C-4035-BE91-0D6EBD29048F}"/>
                </a:ext>
              </a:extLst>
            </p:cNvPr>
            <p:cNvGrpSpPr/>
            <p:nvPr/>
          </p:nvGrpSpPr>
          <p:grpSpPr>
            <a:xfrm>
              <a:off x="7557566" y="2841835"/>
              <a:ext cx="1405893" cy="3090052"/>
              <a:chOff x="7103260" y="2841835"/>
              <a:chExt cx="992663" cy="3090052"/>
            </a:xfrm>
          </p:grpSpPr>
          <p:sp>
            <p:nvSpPr>
              <p:cNvPr id="17" name="Freeform 409">
                <a:extLst>
                  <a:ext uri="{FF2B5EF4-FFF2-40B4-BE49-F238E27FC236}">
                    <a16:creationId xmlns:a16="http://schemas.microsoft.com/office/drawing/2014/main" id="{79841DDC-AFA4-4C7F-9F07-8C2F89F3A670}"/>
                  </a:ext>
                </a:extLst>
              </p:cNvPr>
              <p:cNvSpPr>
                <a:spLocks/>
              </p:cNvSpPr>
              <p:nvPr/>
            </p:nvSpPr>
            <p:spPr bwMode="auto">
              <a:xfrm rot="5400000">
                <a:off x="6054566" y="3890529"/>
                <a:ext cx="3090052" cy="992663"/>
              </a:xfrm>
              <a:custGeom>
                <a:avLst/>
                <a:gdLst>
                  <a:gd name="T0" fmla="*/ 17 w 335"/>
                  <a:gd name="T1" fmla="*/ 68 h 68"/>
                  <a:gd name="T2" fmla="*/ 318 w 335"/>
                  <a:gd name="T3" fmla="*/ 68 h 68"/>
                  <a:gd name="T4" fmla="*/ 335 w 335"/>
                  <a:gd name="T5" fmla="*/ 0 h 68"/>
                  <a:gd name="T6" fmla="*/ 0 w 335"/>
                  <a:gd name="T7" fmla="*/ 0 h 68"/>
                  <a:gd name="T8" fmla="*/ 17 w 335"/>
                  <a:gd name="T9" fmla="*/ 68 h 68"/>
                </a:gdLst>
                <a:ahLst/>
                <a:cxnLst>
                  <a:cxn ang="0">
                    <a:pos x="T0" y="T1"/>
                  </a:cxn>
                  <a:cxn ang="0">
                    <a:pos x="T2" y="T3"/>
                  </a:cxn>
                  <a:cxn ang="0">
                    <a:pos x="T4" y="T5"/>
                  </a:cxn>
                  <a:cxn ang="0">
                    <a:pos x="T6" y="T7"/>
                  </a:cxn>
                  <a:cxn ang="0">
                    <a:pos x="T8" y="T9"/>
                  </a:cxn>
                </a:cxnLst>
                <a:rect l="0" t="0" r="r" b="b"/>
                <a:pathLst>
                  <a:path w="335" h="68">
                    <a:moveTo>
                      <a:pt x="17" y="68"/>
                    </a:moveTo>
                    <a:lnTo>
                      <a:pt x="318" y="68"/>
                    </a:lnTo>
                    <a:lnTo>
                      <a:pt x="335" y="0"/>
                    </a:lnTo>
                    <a:lnTo>
                      <a:pt x="0" y="0"/>
                    </a:lnTo>
                    <a:lnTo>
                      <a:pt x="17" y="68"/>
                    </a:lnTo>
                    <a:close/>
                  </a:path>
                </a:pathLst>
              </a:custGeom>
              <a:gradFill>
                <a:gsLst>
                  <a:gs pos="30000">
                    <a:schemeClr val="accent5">
                      <a:lumMod val="60000"/>
                      <a:lumOff val="40000"/>
                    </a:schemeClr>
                  </a:gs>
                  <a:gs pos="100000">
                    <a:schemeClr val="accent6"/>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3" name="Freeform 418">
                <a:extLst>
                  <a:ext uri="{FF2B5EF4-FFF2-40B4-BE49-F238E27FC236}">
                    <a16:creationId xmlns:a16="http://schemas.microsoft.com/office/drawing/2014/main" id="{4E3BABCE-9738-428A-A58B-AE3F6211CF65}"/>
                  </a:ext>
                </a:extLst>
              </p:cNvPr>
              <p:cNvSpPr>
                <a:spLocks/>
              </p:cNvSpPr>
              <p:nvPr/>
            </p:nvSpPr>
            <p:spPr bwMode="auto">
              <a:xfrm rot="5400000">
                <a:off x="6540229" y="3988785"/>
                <a:ext cx="2702644" cy="408744"/>
              </a:xfrm>
              <a:custGeom>
                <a:avLst/>
                <a:gdLst>
                  <a:gd name="T0" fmla="*/ 293 w 293"/>
                  <a:gd name="T1" fmla="*/ 0 h 28"/>
                  <a:gd name="T2" fmla="*/ 0 w 293"/>
                  <a:gd name="T3" fmla="*/ 0 h 28"/>
                  <a:gd name="T4" fmla="*/ 7 w 293"/>
                  <a:gd name="T5" fmla="*/ 28 h 28"/>
                  <a:gd name="T6" fmla="*/ 293 w 293"/>
                  <a:gd name="T7" fmla="*/ 0 h 28"/>
                </a:gdLst>
                <a:ahLst/>
                <a:cxnLst>
                  <a:cxn ang="0">
                    <a:pos x="T0" y="T1"/>
                  </a:cxn>
                  <a:cxn ang="0">
                    <a:pos x="T2" y="T3"/>
                  </a:cxn>
                  <a:cxn ang="0">
                    <a:pos x="T4" y="T5"/>
                  </a:cxn>
                  <a:cxn ang="0">
                    <a:pos x="T6" y="T7"/>
                  </a:cxn>
                </a:cxnLst>
                <a:rect l="0" t="0" r="r" b="b"/>
                <a:pathLst>
                  <a:path w="293" h="28">
                    <a:moveTo>
                      <a:pt x="293" y="0"/>
                    </a:moveTo>
                    <a:lnTo>
                      <a:pt x="0" y="0"/>
                    </a:lnTo>
                    <a:lnTo>
                      <a:pt x="7" y="28"/>
                    </a:lnTo>
                    <a:lnTo>
                      <a:pt x="293"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6" name="TextBox 45">
              <a:extLst>
                <a:ext uri="{FF2B5EF4-FFF2-40B4-BE49-F238E27FC236}">
                  <a16:creationId xmlns:a16="http://schemas.microsoft.com/office/drawing/2014/main" id="{4D908BB9-80D0-4A4D-AEEE-9C011AA47E3D}"/>
                </a:ext>
              </a:extLst>
            </p:cNvPr>
            <p:cNvSpPr txBox="1"/>
            <p:nvPr/>
          </p:nvSpPr>
          <p:spPr>
            <a:xfrm rot="19800000" flipH="1">
              <a:off x="7557565" y="4054513"/>
              <a:ext cx="1405894" cy="664695"/>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81k</a:t>
              </a:r>
            </a:p>
          </p:txBody>
        </p:sp>
      </p:grpSp>
      <p:grpSp>
        <p:nvGrpSpPr>
          <p:cNvPr id="48" name="Group 47">
            <a:extLst>
              <a:ext uri="{FF2B5EF4-FFF2-40B4-BE49-F238E27FC236}">
                <a16:creationId xmlns:a16="http://schemas.microsoft.com/office/drawing/2014/main" id="{2D1118C7-9F34-4840-9602-187FC079AFDA}"/>
              </a:ext>
            </a:extLst>
          </p:cNvPr>
          <p:cNvGrpSpPr/>
          <p:nvPr/>
        </p:nvGrpSpPr>
        <p:grpSpPr>
          <a:xfrm rot="1800000">
            <a:off x="8849134" y="2494369"/>
            <a:ext cx="1569024" cy="3444173"/>
            <a:chOff x="8963458" y="2389855"/>
            <a:chExt cx="1613605" cy="3542033"/>
          </a:xfrm>
        </p:grpSpPr>
        <p:grpSp>
          <p:nvGrpSpPr>
            <p:cNvPr id="35" name="Group 34">
              <a:extLst>
                <a:ext uri="{FF2B5EF4-FFF2-40B4-BE49-F238E27FC236}">
                  <a16:creationId xmlns:a16="http://schemas.microsoft.com/office/drawing/2014/main" id="{90232652-E5AC-4A43-B2C6-E64E283CC02A}"/>
                </a:ext>
              </a:extLst>
            </p:cNvPr>
            <p:cNvGrpSpPr/>
            <p:nvPr/>
          </p:nvGrpSpPr>
          <p:grpSpPr>
            <a:xfrm>
              <a:off x="8963458" y="2389855"/>
              <a:ext cx="1613605" cy="3542033"/>
              <a:chOff x="8095923" y="2389855"/>
              <a:chExt cx="1007268" cy="3542033"/>
            </a:xfrm>
          </p:grpSpPr>
          <p:sp>
            <p:nvSpPr>
              <p:cNvPr id="16" name="Freeform 408">
                <a:extLst>
                  <a:ext uri="{FF2B5EF4-FFF2-40B4-BE49-F238E27FC236}">
                    <a16:creationId xmlns:a16="http://schemas.microsoft.com/office/drawing/2014/main" id="{ADB0357E-6D1A-46E4-93F1-EE52A65F46E5}"/>
                  </a:ext>
                </a:extLst>
              </p:cNvPr>
              <p:cNvSpPr>
                <a:spLocks/>
              </p:cNvSpPr>
              <p:nvPr/>
            </p:nvSpPr>
            <p:spPr bwMode="auto">
              <a:xfrm rot="5400000">
                <a:off x="6828543" y="3657235"/>
                <a:ext cx="3542027" cy="1007267"/>
              </a:xfrm>
              <a:custGeom>
                <a:avLst/>
                <a:gdLst>
                  <a:gd name="T0" fmla="*/ 17 w 384"/>
                  <a:gd name="T1" fmla="*/ 69 h 69"/>
                  <a:gd name="T2" fmla="*/ 367 w 384"/>
                  <a:gd name="T3" fmla="*/ 69 h 69"/>
                  <a:gd name="T4" fmla="*/ 384 w 384"/>
                  <a:gd name="T5" fmla="*/ 0 h 69"/>
                  <a:gd name="T6" fmla="*/ 0 w 384"/>
                  <a:gd name="T7" fmla="*/ 0 h 69"/>
                  <a:gd name="T8" fmla="*/ 17 w 384"/>
                  <a:gd name="T9" fmla="*/ 69 h 69"/>
                </a:gdLst>
                <a:ahLst/>
                <a:cxnLst>
                  <a:cxn ang="0">
                    <a:pos x="T0" y="T1"/>
                  </a:cxn>
                  <a:cxn ang="0">
                    <a:pos x="T2" y="T3"/>
                  </a:cxn>
                  <a:cxn ang="0">
                    <a:pos x="T4" y="T5"/>
                  </a:cxn>
                  <a:cxn ang="0">
                    <a:pos x="T6" y="T7"/>
                  </a:cxn>
                  <a:cxn ang="0">
                    <a:pos x="T8" y="T9"/>
                  </a:cxn>
                </a:cxnLst>
                <a:rect l="0" t="0" r="r" b="b"/>
                <a:pathLst>
                  <a:path w="384" h="69">
                    <a:moveTo>
                      <a:pt x="17" y="69"/>
                    </a:moveTo>
                    <a:lnTo>
                      <a:pt x="367" y="69"/>
                    </a:lnTo>
                    <a:lnTo>
                      <a:pt x="384" y="0"/>
                    </a:lnTo>
                    <a:lnTo>
                      <a:pt x="0" y="0"/>
                    </a:lnTo>
                    <a:lnTo>
                      <a:pt x="17" y="69"/>
                    </a:lnTo>
                    <a:close/>
                  </a:path>
                </a:pathLst>
              </a:custGeom>
              <a:gradFill>
                <a:gsLst>
                  <a:gs pos="30000">
                    <a:schemeClr val="accent6">
                      <a:lumMod val="60000"/>
                      <a:lumOff val="40000"/>
                    </a:schemeClr>
                  </a:gs>
                  <a:gs pos="100000">
                    <a:schemeClr val="accent1"/>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2" name="Freeform 417">
                <a:extLst>
                  <a:ext uri="{FF2B5EF4-FFF2-40B4-BE49-F238E27FC236}">
                    <a16:creationId xmlns:a16="http://schemas.microsoft.com/office/drawing/2014/main" id="{D4756B75-5739-4005-A31C-5D1186F298C1}"/>
                  </a:ext>
                </a:extLst>
              </p:cNvPr>
              <p:cNvSpPr>
                <a:spLocks/>
              </p:cNvSpPr>
              <p:nvPr/>
            </p:nvSpPr>
            <p:spPr bwMode="auto">
              <a:xfrm rot="5400000">
                <a:off x="7547497" y="4376194"/>
                <a:ext cx="2702644" cy="408744"/>
              </a:xfrm>
              <a:custGeom>
                <a:avLst/>
                <a:gdLst>
                  <a:gd name="T0" fmla="*/ 0 w 293"/>
                  <a:gd name="T1" fmla="*/ 0 h 28"/>
                  <a:gd name="T2" fmla="*/ 293 w 293"/>
                  <a:gd name="T3" fmla="*/ 0 h 28"/>
                  <a:gd name="T4" fmla="*/ 286 w 293"/>
                  <a:gd name="T5" fmla="*/ 28 h 28"/>
                  <a:gd name="T6" fmla="*/ 0 w 293"/>
                  <a:gd name="T7" fmla="*/ 0 h 28"/>
                </a:gdLst>
                <a:ahLst/>
                <a:cxnLst>
                  <a:cxn ang="0">
                    <a:pos x="T0" y="T1"/>
                  </a:cxn>
                  <a:cxn ang="0">
                    <a:pos x="T2" y="T3"/>
                  </a:cxn>
                  <a:cxn ang="0">
                    <a:pos x="T4" y="T5"/>
                  </a:cxn>
                  <a:cxn ang="0">
                    <a:pos x="T6" y="T7"/>
                  </a:cxn>
                </a:cxnLst>
                <a:rect l="0" t="0" r="r" b="b"/>
                <a:pathLst>
                  <a:path w="293" h="28">
                    <a:moveTo>
                      <a:pt x="0" y="0"/>
                    </a:moveTo>
                    <a:lnTo>
                      <a:pt x="293" y="0"/>
                    </a:lnTo>
                    <a:lnTo>
                      <a:pt x="286" y="28"/>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7" name="TextBox 46">
              <a:extLst>
                <a:ext uri="{FF2B5EF4-FFF2-40B4-BE49-F238E27FC236}">
                  <a16:creationId xmlns:a16="http://schemas.microsoft.com/office/drawing/2014/main" id="{4A7E55A9-FAE9-4EC8-BA42-ABE16076C678}"/>
                </a:ext>
              </a:extLst>
            </p:cNvPr>
            <p:cNvSpPr txBox="1"/>
            <p:nvPr/>
          </p:nvSpPr>
          <p:spPr>
            <a:xfrm rot="19800000" flipH="1">
              <a:off x="8963459" y="3796868"/>
              <a:ext cx="1613602" cy="72799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4000" b="0" dirty="0">
                  <a:solidFill>
                    <a:schemeClr val="bg1"/>
                  </a:solidFill>
                </a:rPr>
                <a:t>95k</a:t>
              </a:r>
            </a:p>
          </p:txBody>
        </p:sp>
      </p:grpSp>
      <p:grpSp>
        <p:nvGrpSpPr>
          <p:cNvPr id="99" name="Group 98">
            <a:extLst>
              <a:ext uri="{FF2B5EF4-FFF2-40B4-BE49-F238E27FC236}">
                <a16:creationId xmlns:a16="http://schemas.microsoft.com/office/drawing/2014/main" id="{03413963-5C32-42CA-B4FE-9F43B2BB530B}"/>
              </a:ext>
            </a:extLst>
          </p:cNvPr>
          <p:cNvGrpSpPr/>
          <p:nvPr/>
        </p:nvGrpSpPr>
        <p:grpSpPr>
          <a:xfrm>
            <a:off x="3790661" y="1621740"/>
            <a:ext cx="513013" cy="513013"/>
            <a:chOff x="2585090" y="4808110"/>
            <a:chExt cx="513013" cy="513013"/>
          </a:xfrm>
        </p:grpSpPr>
        <p:sp>
          <p:nvSpPr>
            <p:cNvPr id="29" name="Oval 28">
              <a:extLst>
                <a:ext uri="{FF2B5EF4-FFF2-40B4-BE49-F238E27FC236}">
                  <a16:creationId xmlns:a16="http://schemas.microsoft.com/office/drawing/2014/main" id="{3B3544B1-FBFA-4B02-90E4-96A1639DC3F6}"/>
                </a:ext>
              </a:extLst>
            </p:cNvPr>
            <p:cNvSpPr/>
            <p:nvPr/>
          </p:nvSpPr>
          <p:spPr>
            <a:xfrm>
              <a:off x="2585090" y="4808110"/>
              <a:ext cx="513013" cy="513013"/>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55" name="Group 54">
              <a:extLst>
                <a:ext uri="{FF2B5EF4-FFF2-40B4-BE49-F238E27FC236}">
                  <a16:creationId xmlns:a16="http://schemas.microsoft.com/office/drawing/2014/main" id="{B77DB9AA-79C2-473F-B504-6E32EB6A6433}"/>
                </a:ext>
              </a:extLst>
            </p:cNvPr>
            <p:cNvGrpSpPr/>
            <p:nvPr/>
          </p:nvGrpSpPr>
          <p:grpSpPr>
            <a:xfrm>
              <a:off x="2711037" y="4959398"/>
              <a:ext cx="261118" cy="210437"/>
              <a:chOff x="2464952" y="4820830"/>
              <a:chExt cx="300790" cy="242409"/>
            </a:xfrm>
            <a:solidFill>
              <a:schemeClr val="tx1">
                <a:lumMod val="50000"/>
                <a:lumOff val="50000"/>
              </a:schemeClr>
            </a:solidFill>
          </p:grpSpPr>
          <p:sp>
            <p:nvSpPr>
              <p:cNvPr id="56" name="Freeform 10">
                <a:extLst>
                  <a:ext uri="{FF2B5EF4-FFF2-40B4-BE49-F238E27FC236}">
                    <a16:creationId xmlns:a16="http://schemas.microsoft.com/office/drawing/2014/main" id="{5C4B744F-F6F9-4197-9590-3EEC17B9C0B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
                <a:extLst>
                  <a:ext uri="{FF2B5EF4-FFF2-40B4-BE49-F238E27FC236}">
                    <a16:creationId xmlns:a16="http://schemas.microsoft.com/office/drawing/2014/main" id="{8B3DAB78-BECB-4EBE-9D4C-80872F123518}"/>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2">
                <a:extLst>
                  <a:ext uri="{FF2B5EF4-FFF2-40B4-BE49-F238E27FC236}">
                    <a16:creationId xmlns:a16="http://schemas.microsoft.com/office/drawing/2014/main" id="{EEA643C5-E6C0-48DF-92EB-BC7F25FA6DA0}"/>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3">
                <a:extLst>
                  <a:ext uri="{FF2B5EF4-FFF2-40B4-BE49-F238E27FC236}">
                    <a16:creationId xmlns:a16="http://schemas.microsoft.com/office/drawing/2014/main" id="{096C1F24-2075-40D2-AD60-5CD7FC14E9D5}"/>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4">
                <a:extLst>
                  <a:ext uri="{FF2B5EF4-FFF2-40B4-BE49-F238E27FC236}">
                    <a16:creationId xmlns:a16="http://schemas.microsoft.com/office/drawing/2014/main" id="{AE16BAEB-8396-4C11-856D-7000F57FB54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8" name="Group 97">
            <a:extLst>
              <a:ext uri="{FF2B5EF4-FFF2-40B4-BE49-F238E27FC236}">
                <a16:creationId xmlns:a16="http://schemas.microsoft.com/office/drawing/2014/main" id="{F69D80C8-E6CD-42B8-A2F3-795B2C104EDA}"/>
              </a:ext>
            </a:extLst>
          </p:cNvPr>
          <p:cNvGrpSpPr/>
          <p:nvPr/>
        </p:nvGrpSpPr>
        <p:grpSpPr>
          <a:xfrm>
            <a:off x="5383591" y="821577"/>
            <a:ext cx="513013" cy="513013"/>
            <a:chOff x="3564525" y="3318684"/>
            <a:chExt cx="513013" cy="513013"/>
          </a:xfrm>
        </p:grpSpPr>
        <p:sp>
          <p:nvSpPr>
            <p:cNvPr id="30" name="Oval 29">
              <a:extLst>
                <a:ext uri="{FF2B5EF4-FFF2-40B4-BE49-F238E27FC236}">
                  <a16:creationId xmlns:a16="http://schemas.microsoft.com/office/drawing/2014/main" id="{061AFFA9-EECD-4715-B3FE-EE1115446480}"/>
                </a:ext>
              </a:extLst>
            </p:cNvPr>
            <p:cNvSpPr/>
            <p:nvPr/>
          </p:nvSpPr>
          <p:spPr>
            <a:xfrm>
              <a:off x="3564525" y="3318684"/>
              <a:ext cx="513013" cy="513013"/>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1" name="Group 60">
              <a:extLst>
                <a:ext uri="{FF2B5EF4-FFF2-40B4-BE49-F238E27FC236}">
                  <a16:creationId xmlns:a16="http://schemas.microsoft.com/office/drawing/2014/main" id="{F5546BBF-690A-4947-961F-4ED951925CE9}"/>
                </a:ext>
              </a:extLst>
            </p:cNvPr>
            <p:cNvGrpSpPr/>
            <p:nvPr/>
          </p:nvGrpSpPr>
          <p:grpSpPr>
            <a:xfrm>
              <a:off x="3693202" y="3451255"/>
              <a:ext cx="255659" cy="266921"/>
              <a:chOff x="3244212" y="5376719"/>
              <a:chExt cx="288098" cy="300789"/>
            </a:xfrm>
            <a:solidFill>
              <a:schemeClr val="tx1">
                <a:lumMod val="50000"/>
                <a:lumOff val="50000"/>
              </a:schemeClr>
            </a:solidFill>
          </p:grpSpPr>
          <p:sp>
            <p:nvSpPr>
              <p:cNvPr id="62" name="Freeform 47">
                <a:extLst>
                  <a:ext uri="{FF2B5EF4-FFF2-40B4-BE49-F238E27FC236}">
                    <a16:creationId xmlns:a16="http://schemas.microsoft.com/office/drawing/2014/main" id="{5BEEA16D-1D53-4EDC-AB21-A9DF268E27CF}"/>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
                <a:extLst>
                  <a:ext uri="{FF2B5EF4-FFF2-40B4-BE49-F238E27FC236}">
                    <a16:creationId xmlns:a16="http://schemas.microsoft.com/office/drawing/2014/main" id="{94812D22-11FA-4C16-8BC3-9DA76716F226}"/>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9">
                <a:extLst>
                  <a:ext uri="{FF2B5EF4-FFF2-40B4-BE49-F238E27FC236}">
                    <a16:creationId xmlns:a16="http://schemas.microsoft.com/office/drawing/2014/main" id="{604DAF1D-259B-4ECE-B960-8839DE0C00E6}"/>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0">
                <a:extLst>
                  <a:ext uri="{FF2B5EF4-FFF2-40B4-BE49-F238E27FC236}">
                    <a16:creationId xmlns:a16="http://schemas.microsoft.com/office/drawing/2014/main" id="{AC345345-C772-4384-B324-042E9D7CDF7A}"/>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5" name="Group 94">
            <a:extLst>
              <a:ext uri="{FF2B5EF4-FFF2-40B4-BE49-F238E27FC236}">
                <a16:creationId xmlns:a16="http://schemas.microsoft.com/office/drawing/2014/main" id="{DD9345F7-793B-473F-98AD-D25E85FD3910}"/>
              </a:ext>
            </a:extLst>
          </p:cNvPr>
          <p:cNvGrpSpPr/>
          <p:nvPr/>
        </p:nvGrpSpPr>
        <p:grpSpPr>
          <a:xfrm>
            <a:off x="7103423" y="4470230"/>
            <a:ext cx="873068" cy="873064"/>
            <a:chOff x="6944163" y="5504462"/>
            <a:chExt cx="873068" cy="873064"/>
          </a:xfrm>
        </p:grpSpPr>
        <p:sp>
          <p:nvSpPr>
            <p:cNvPr id="33" name="Oval 32">
              <a:extLst>
                <a:ext uri="{FF2B5EF4-FFF2-40B4-BE49-F238E27FC236}">
                  <a16:creationId xmlns:a16="http://schemas.microsoft.com/office/drawing/2014/main" id="{E6561B68-E147-4ED7-9EEA-B321FDB53979}"/>
                </a:ext>
              </a:extLst>
            </p:cNvPr>
            <p:cNvSpPr/>
            <p:nvPr/>
          </p:nvSpPr>
          <p:spPr>
            <a:xfrm>
              <a:off x="6944163" y="5504462"/>
              <a:ext cx="873068" cy="873064"/>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6" name="Group 65">
              <a:extLst>
                <a:ext uri="{FF2B5EF4-FFF2-40B4-BE49-F238E27FC236}">
                  <a16:creationId xmlns:a16="http://schemas.microsoft.com/office/drawing/2014/main" id="{2CE44A39-67B1-4908-B95E-F23C42DB8170}"/>
                </a:ext>
              </a:extLst>
            </p:cNvPr>
            <p:cNvGrpSpPr/>
            <p:nvPr/>
          </p:nvGrpSpPr>
          <p:grpSpPr>
            <a:xfrm>
              <a:off x="7212881" y="5729205"/>
              <a:ext cx="335633" cy="423578"/>
              <a:chOff x="8685073" y="4804331"/>
              <a:chExt cx="237332" cy="299520"/>
            </a:xfrm>
            <a:solidFill>
              <a:schemeClr val="tx1">
                <a:lumMod val="50000"/>
                <a:lumOff val="50000"/>
              </a:schemeClr>
            </a:solidFill>
          </p:grpSpPr>
          <p:sp>
            <p:nvSpPr>
              <p:cNvPr id="67" name="Freeform 177">
                <a:extLst>
                  <a:ext uri="{FF2B5EF4-FFF2-40B4-BE49-F238E27FC236}">
                    <a16:creationId xmlns:a16="http://schemas.microsoft.com/office/drawing/2014/main" id="{CD82B156-4C42-4E0E-80B7-179A4300F464}"/>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78">
                <a:extLst>
                  <a:ext uri="{FF2B5EF4-FFF2-40B4-BE49-F238E27FC236}">
                    <a16:creationId xmlns:a16="http://schemas.microsoft.com/office/drawing/2014/main" id="{F029832A-5E03-41B4-9342-AEB2110D827F}"/>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79">
                <a:extLst>
                  <a:ext uri="{FF2B5EF4-FFF2-40B4-BE49-F238E27FC236}">
                    <a16:creationId xmlns:a16="http://schemas.microsoft.com/office/drawing/2014/main" id="{AF1F9EA8-749A-4E24-A0AA-E3E57D4C020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80">
                <a:extLst>
                  <a:ext uri="{FF2B5EF4-FFF2-40B4-BE49-F238E27FC236}">
                    <a16:creationId xmlns:a16="http://schemas.microsoft.com/office/drawing/2014/main" id="{C0AD95CD-A56A-4DD1-A0DD-906C78ED8F5F}"/>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4" name="Group 93">
            <a:extLst>
              <a:ext uri="{FF2B5EF4-FFF2-40B4-BE49-F238E27FC236}">
                <a16:creationId xmlns:a16="http://schemas.microsoft.com/office/drawing/2014/main" id="{D75A5001-1807-438E-AC3C-39F8B93CE0DD}"/>
              </a:ext>
            </a:extLst>
          </p:cNvPr>
          <p:cNvGrpSpPr/>
          <p:nvPr/>
        </p:nvGrpSpPr>
        <p:grpSpPr>
          <a:xfrm>
            <a:off x="9953029" y="2299143"/>
            <a:ext cx="998610" cy="998610"/>
            <a:chOff x="8349427" y="2159646"/>
            <a:chExt cx="998610" cy="998610"/>
          </a:xfrm>
        </p:grpSpPr>
        <p:sp>
          <p:nvSpPr>
            <p:cNvPr id="34" name="Oval 33">
              <a:extLst>
                <a:ext uri="{FF2B5EF4-FFF2-40B4-BE49-F238E27FC236}">
                  <a16:creationId xmlns:a16="http://schemas.microsoft.com/office/drawing/2014/main" id="{B176B2A4-A183-4E8F-A37D-BBAB5FDEBD4E}"/>
                </a:ext>
              </a:extLst>
            </p:cNvPr>
            <p:cNvSpPr/>
            <p:nvPr/>
          </p:nvSpPr>
          <p:spPr>
            <a:xfrm>
              <a:off x="8349427" y="2159646"/>
              <a:ext cx="998610" cy="99861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71" name="Group 70">
              <a:extLst>
                <a:ext uri="{FF2B5EF4-FFF2-40B4-BE49-F238E27FC236}">
                  <a16:creationId xmlns:a16="http://schemas.microsoft.com/office/drawing/2014/main" id="{9B27D4FD-D7FC-479B-8268-FCB7A83559ED}"/>
                </a:ext>
              </a:extLst>
            </p:cNvPr>
            <p:cNvGrpSpPr/>
            <p:nvPr/>
          </p:nvGrpSpPr>
          <p:grpSpPr>
            <a:xfrm>
              <a:off x="8610101" y="2420319"/>
              <a:ext cx="477262" cy="477264"/>
              <a:chOff x="7879161" y="4206560"/>
              <a:chExt cx="300789" cy="300790"/>
            </a:xfrm>
            <a:solidFill>
              <a:schemeClr val="tx1">
                <a:lumMod val="50000"/>
                <a:lumOff val="50000"/>
              </a:schemeClr>
            </a:solidFill>
          </p:grpSpPr>
          <p:sp>
            <p:nvSpPr>
              <p:cNvPr id="72" name="Freeform 285">
                <a:extLst>
                  <a:ext uri="{FF2B5EF4-FFF2-40B4-BE49-F238E27FC236}">
                    <a16:creationId xmlns:a16="http://schemas.microsoft.com/office/drawing/2014/main" id="{188D7A54-9CE4-4070-B93A-6609F5FAD7DF}"/>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86">
                <a:extLst>
                  <a:ext uri="{FF2B5EF4-FFF2-40B4-BE49-F238E27FC236}">
                    <a16:creationId xmlns:a16="http://schemas.microsoft.com/office/drawing/2014/main" id="{20EE61A4-327B-4C0E-9AEB-A240E0744DD6}"/>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87">
                <a:extLst>
                  <a:ext uri="{FF2B5EF4-FFF2-40B4-BE49-F238E27FC236}">
                    <a16:creationId xmlns:a16="http://schemas.microsoft.com/office/drawing/2014/main" id="{70D5C272-8614-4505-9A60-C9668476B84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88">
                <a:extLst>
                  <a:ext uri="{FF2B5EF4-FFF2-40B4-BE49-F238E27FC236}">
                    <a16:creationId xmlns:a16="http://schemas.microsoft.com/office/drawing/2014/main" id="{DD3C85DF-2273-4096-AEB7-09A3D5F0B075}"/>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89">
                <a:extLst>
                  <a:ext uri="{FF2B5EF4-FFF2-40B4-BE49-F238E27FC236}">
                    <a16:creationId xmlns:a16="http://schemas.microsoft.com/office/drawing/2014/main" id="{0E8DB9A6-DC67-425F-BD0A-E667FF4555A2}"/>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7" name="Group 96">
            <a:extLst>
              <a:ext uri="{FF2B5EF4-FFF2-40B4-BE49-F238E27FC236}">
                <a16:creationId xmlns:a16="http://schemas.microsoft.com/office/drawing/2014/main" id="{21BCF439-9B20-47FD-9092-B5E5913588F8}"/>
              </a:ext>
            </a:extLst>
          </p:cNvPr>
          <p:cNvGrpSpPr/>
          <p:nvPr/>
        </p:nvGrpSpPr>
        <p:grpSpPr>
          <a:xfrm>
            <a:off x="5285417" y="2955079"/>
            <a:ext cx="613860" cy="613858"/>
            <a:chOff x="4564710" y="5183470"/>
            <a:chExt cx="613860" cy="613858"/>
          </a:xfrm>
        </p:grpSpPr>
        <p:sp>
          <p:nvSpPr>
            <p:cNvPr id="31" name="Oval 30">
              <a:extLst>
                <a:ext uri="{FF2B5EF4-FFF2-40B4-BE49-F238E27FC236}">
                  <a16:creationId xmlns:a16="http://schemas.microsoft.com/office/drawing/2014/main" id="{415E9A54-0B08-4012-A1D0-A600C41EA0AC}"/>
                </a:ext>
              </a:extLst>
            </p:cNvPr>
            <p:cNvSpPr/>
            <p:nvPr/>
          </p:nvSpPr>
          <p:spPr>
            <a:xfrm>
              <a:off x="4564710" y="5183470"/>
              <a:ext cx="613860" cy="613858"/>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77" name="Group 76">
              <a:extLst>
                <a:ext uri="{FF2B5EF4-FFF2-40B4-BE49-F238E27FC236}">
                  <a16:creationId xmlns:a16="http://schemas.microsoft.com/office/drawing/2014/main" id="{15FCE314-D82C-4D9A-A3A8-584425090A13}"/>
                </a:ext>
              </a:extLst>
            </p:cNvPr>
            <p:cNvGrpSpPr/>
            <p:nvPr/>
          </p:nvGrpSpPr>
          <p:grpSpPr>
            <a:xfrm>
              <a:off x="4714918" y="5333677"/>
              <a:ext cx="313445" cy="313445"/>
              <a:chOff x="7879161" y="3037669"/>
              <a:chExt cx="300790" cy="300790"/>
            </a:xfrm>
            <a:solidFill>
              <a:schemeClr val="tx1">
                <a:lumMod val="50000"/>
                <a:lumOff val="50000"/>
              </a:schemeClr>
            </a:solidFill>
          </p:grpSpPr>
          <p:sp>
            <p:nvSpPr>
              <p:cNvPr id="78" name="Freeform 302">
                <a:extLst>
                  <a:ext uri="{FF2B5EF4-FFF2-40B4-BE49-F238E27FC236}">
                    <a16:creationId xmlns:a16="http://schemas.microsoft.com/office/drawing/2014/main" id="{71FC86FB-9A3A-4479-AAE4-9393AA210818}"/>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03">
                <a:extLst>
                  <a:ext uri="{FF2B5EF4-FFF2-40B4-BE49-F238E27FC236}">
                    <a16:creationId xmlns:a16="http://schemas.microsoft.com/office/drawing/2014/main" id="{6F3D2CE2-E021-4102-8B88-48C32891174C}"/>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04">
                <a:extLst>
                  <a:ext uri="{FF2B5EF4-FFF2-40B4-BE49-F238E27FC236}">
                    <a16:creationId xmlns:a16="http://schemas.microsoft.com/office/drawing/2014/main" id="{49682B8B-74CA-4793-93FD-DBF63612ED8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05">
                <a:extLst>
                  <a:ext uri="{FF2B5EF4-FFF2-40B4-BE49-F238E27FC236}">
                    <a16:creationId xmlns:a16="http://schemas.microsoft.com/office/drawing/2014/main" id="{D735390A-21A5-4692-A6EB-B3391EF56D3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06">
                <a:extLst>
                  <a:ext uri="{FF2B5EF4-FFF2-40B4-BE49-F238E27FC236}">
                    <a16:creationId xmlns:a16="http://schemas.microsoft.com/office/drawing/2014/main" id="{B145F08B-BA00-45CE-BAEA-025A6E79716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07">
                <a:extLst>
                  <a:ext uri="{FF2B5EF4-FFF2-40B4-BE49-F238E27FC236}">
                    <a16:creationId xmlns:a16="http://schemas.microsoft.com/office/drawing/2014/main" id="{FA050185-6A47-453A-91AD-33C05CC0FEC1}"/>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08">
                <a:extLst>
                  <a:ext uri="{FF2B5EF4-FFF2-40B4-BE49-F238E27FC236}">
                    <a16:creationId xmlns:a16="http://schemas.microsoft.com/office/drawing/2014/main" id="{93C99F12-C7C4-41EE-87F5-333FB40895A3}"/>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09">
                <a:extLst>
                  <a:ext uri="{FF2B5EF4-FFF2-40B4-BE49-F238E27FC236}">
                    <a16:creationId xmlns:a16="http://schemas.microsoft.com/office/drawing/2014/main" id="{7AAE93D4-27B8-450A-AC2D-5F122B9B332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10">
                <a:extLst>
                  <a:ext uri="{FF2B5EF4-FFF2-40B4-BE49-F238E27FC236}">
                    <a16:creationId xmlns:a16="http://schemas.microsoft.com/office/drawing/2014/main" id="{4C8799F2-CEC8-489E-B6C2-FD56320C274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6" name="Group 95">
            <a:extLst>
              <a:ext uri="{FF2B5EF4-FFF2-40B4-BE49-F238E27FC236}">
                <a16:creationId xmlns:a16="http://schemas.microsoft.com/office/drawing/2014/main" id="{822BD51A-EAB4-42EB-A44F-EA9459458787}"/>
              </a:ext>
            </a:extLst>
          </p:cNvPr>
          <p:cNvGrpSpPr/>
          <p:nvPr/>
        </p:nvGrpSpPr>
        <p:grpSpPr>
          <a:xfrm>
            <a:off x="7476120" y="1433232"/>
            <a:ext cx="695950" cy="695950"/>
            <a:chOff x="5716015" y="2744139"/>
            <a:chExt cx="695950" cy="695950"/>
          </a:xfrm>
        </p:grpSpPr>
        <p:sp>
          <p:nvSpPr>
            <p:cNvPr id="32" name="Oval 31">
              <a:extLst>
                <a:ext uri="{FF2B5EF4-FFF2-40B4-BE49-F238E27FC236}">
                  <a16:creationId xmlns:a16="http://schemas.microsoft.com/office/drawing/2014/main" id="{04DA3366-DD1F-45AF-9E40-76F9A5DE0194}"/>
                </a:ext>
              </a:extLst>
            </p:cNvPr>
            <p:cNvSpPr/>
            <p:nvPr/>
          </p:nvSpPr>
          <p:spPr>
            <a:xfrm>
              <a:off x="5716015" y="2744139"/>
              <a:ext cx="695950" cy="69595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87" name="Group 86">
              <a:extLst>
                <a:ext uri="{FF2B5EF4-FFF2-40B4-BE49-F238E27FC236}">
                  <a16:creationId xmlns:a16="http://schemas.microsoft.com/office/drawing/2014/main" id="{5BECCEC7-5B39-4909-B339-472419BBC3A1}"/>
                </a:ext>
              </a:extLst>
            </p:cNvPr>
            <p:cNvGrpSpPr/>
            <p:nvPr/>
          </p:nvGrpSpPr>
          <p:grpSpPr>
            <a:xfrm>
              <a:off x="5889281" y="2918142"/>
              <a:ext cx="349419" cy="347945"/>
              <a:chOff x="5559148" y="3622749"/>
              <a:chExt cx="300789" cy="299520"/>
            </a:xfrm>
            <a:solidFill>
              <a:schemeClr val="tx1">
                <a:lumMod val="50000"/>
                <a:lumOff val="50000"/>
              </a:schemeClr>
            </a:solidFill>
          </p:grpSpPr>
          <p:sp>
            <p:nvSpPr>
              <p:cNvPr id="88" name="Freeform 444">
                <a:extLst>
                  <a:ext uri="{FF2B5EF4-FFF2-40B4-BE49-F238E27FC236}">
                    <a16:creationId xmlns:a16="http://schemas.microsoft.com/office/drawing/2014/main" id="{88321772-F832-49B5-AA72-616B7BEE4409}"/>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45">
                <a:extLst>
                  <a:ext uri="{FF2B5EF4-FFF2-40B4-BE49-F238E27FC236}">
                    <a16:creationId xmlns:a16="http://schemas.microsoft.com/office/drawing/2014/main" id="{AD4EB8F6-D1BA-4601-B6FC-7D0A93D84CA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46">
                <a:extLst>
                  <a:ext uri="{FF2B5EF4-FFF2-40B4-BE49-F238E27FC236}">
                    <a16:creationId xmlns:a16="http://schemas.microsoft.com/office/drawing/2014/main" id="{8B23D5C2-41C8-4240-99CF-6016E4D8582F}"/>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47">
                <a:extLst>
                  <a:ext uri="{FF2B5EF4-FFF2-40B4-BE49-F238E27FC236}">
                    <a16:creationId xmlns:a16="http://schemas.microsoft.com/office/drawing/2014/main" id="{EAA578DD-5E46-4798-9A97-998DC3D5B9B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48">
                <a:extLst>
                  <a:ext uri="{FF2B5EF4-FFF2-40B4-BE49-F238E27FC236}">
                    <a16:creationId xmlns:a16="http://schemas.microsoft.com/office/drawing/2014/main" id="{EC3F0689-30E0-4D6B-8ECC-DBB13EEA84A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5" name="Rectangle 104">
            <a:extLst>
              <a:ext uri="{FF2B5EF4-FFF2-40B4-BE49-F238E27FC236}">
                <a16:creationId xmlns:a16="http://schemas.microsoft.com/office/drawing/2014/main" id="{95264255-EFA6-4085-A772-F9BF2816A702}"/>
              </a:ext>
            </a:extLst>
          </p:cNvPr>
          <p:cNvSpPr/>
          <p:nvPr/>
        </p:nvSpPr>
        <p:spPr>
          <a:xfrm>
            <a:off x="1171360" y="3835764"/>
            <a:ext cx="4999763"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Discover Funnel</a:t>
            </a:r>
          </a:p>
        </p:txBody>
      </p:sp>
      <p:sp>
        <p:nvSpPr>
          <p:cNvPr id="106" name="Rectangle 105">
            <a:extLst>
              <a:ext uri="{FF2B5EF4-FFF2-40B4-BE49-F238E27FC236}">
                <a16:creationId xmlns:a16="http://schemas.microsoft.com/office/drawing/2014/main" id="{613C5419-A7B5-45AD-83DD-9962863ABACC}"/>
              </a:ext>
            </a:extLst>
          </p:cNvPr>
          <p:cNvSpPr/>
          <p:nvPr/>
        </p:nvSpPr>
        <p:spPr>
          <a:xfrm>
            <a:off x="1171360" y="3363446"/>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26518674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14:presetBounceEnd="67000">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14:bounceEnd="67000">
                                          <p:cBhvr additive="base">
                                            <p:cTn id="67" dur="1000" fill="hold"/>
                                            <p:tgtEl>
                                              <p:spTgt spid="105"/>
                                            </p:tgtEl>
                                            <p:attrNameLst>
                                              <p:attrName>ppt_x</p:attrName>
                                            </p:attrNameLst>
                                          </p:cBhvr>
                                          <p:tavLst>
                                            <p:tav tm="0">
                                              <p:val>
                                                <p:strVal val="#ppt_x"/>
                                              </p:val>
                                            </p:tav>
                                            <p:tav tm="100000">
                                              <p:val>
                                                <p:strVal val="#ppt_x"/>
                                              </p:val>
                                            </p:tav>
                                          </p:tavLst>
                                        </p:anim>
                                        <p:anim calcmode="lin" valueType="num" p14:bounceEnd="67000">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14:presetBounceEnd="67000">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14:bounceEnd="67000">
                                          <p:cBhvr additive="base">
                                            <p:cTn id="71" dur="1000" fill="hold"/>
                                            <p:tgtEl>
                                              <p:spTgt spid="106"/>
                                            </p:tgtEl>
                                            <p:attrNameLst>
                                              <p:attrName>ppt_x</p:attrName>
                                            </p:attrNameLst>
                                          </p:cBhvr>
                                          <p:tavLst>
                                            <p:tav tm="0">
                                              <p:val>
                                                <p:strVal val="#ppt_x"/>
                                              </p:val>
                                            </p:tav>
                                            <p:tav tm="100000">
                                              <p:val>
                                                <p:strVal val="#ppt_x"/>
                                              </p:val>
                                            </p:tav>
                                          </p:tavLst>
                                        </p:anim>
                                        <p:anim calcmode="lin" valueType="num" p14:bounceEnd="67000">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000" fill="hold"/>
                                            <p:tgtEl>
                                              <p:spTgt spid="105"/>
                                            </p:tgtEl>
                                            <p:attrNameLst>
                                              <p:attrName>ppt_x</p:attrName>
                                            </p:attrNameLst>
                                          </p:cBhvr>
                                          <p:tavLst>
                                            <p:tav tm="0">
                                              <p:val>
                                                <p:strVal val="#ppt_x"/>
                                              </p:val>
                                            </p:tav>
                                            <p:tav tm="100000">
                                              <p:val>
                                                <p:strVal val="#ppt_x"/>
                                              </p:val>
                                            </p:tav>
                                          </p:tavLst>
                                        </p:anim>
                                        <p:anim calcmode="lin" valueType="num">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cBhvr additive="base">
                                            <p:cTn id="71" dur="1000" fill="hold"/>
                                            <p:tgtEl>
                                              <p:spTgt spid="106"/>
                                            </p:tgtEl>
                                            <p:attrNameLst>
                                              <p:attrName>ppt_x</p:attrName>
                                            </p:attrNameLst>
                                          </p:cBhvr>
                                          <p:tavLst>
                                            <p:tav tm="0">
                                              <p:val>
                                                <p:strVal val="#ppt_x"/>
                                              </p:val>
                                            </p:tav>
                                            <p:tav tm="100000">
                                              <p:val>
                                                <p:strVal val="#ppt_x"/>
                                              </p:val>
                                            </p:tav>
                                          </p:tavLst>
                                        </p:anim>
                                        <p:anim calcmode="lin" valueType="num">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56A54635-273B-4F82-BF7D-D5409186B3DC}"/>
              </a:ext>
            </a:extLst>
          </p:cNvPr>
          <p:cNvGrpSpPr/>
          <p:nvPr/>
        </p:nvGrpSpPr>
        <p:grpSpPr>
          <a:xfrm>
            <a:off x="8865450" y="2248201"/>
            <a:ext cx="2111379" cy="3522791"/>
            <a:chOff x="8865450" y="2248201"/>
            <a:chExt cx="2111379" cy="3522791"/>
          </a:xfrm>
        </p:grpSpPr>
        <p:sp>
          <p:nvSpPr>
            <p:cNvPr id="15" name="Rectangle 14">
              <a:extLst>
                <a:ext uri="{FF2B5EF4-FFF2-40B4-BE49-F238E27FC236}">
                  <a16:creationId xmlns:a16="http://schemas.microsoft.com/office/drawing/2014/main" id="{EC49134F-D5DD-4CDB-B124-6FEFA463CBE6}"/>
                </a:ext>
              </a:extLst>
            </p:cNvPr>
            <p:cNvSpPr/>
            <p:nvPr/>
          </p:nvSpPr>
          <p:spPr>
            <a:xfrm>
              <a:off x="8865450" y="3180535"/>
              <a:ext cx="2111379" cy="2590457"/>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6" name="Group 15">
              <a:extLst>
                <a:ext uri="{FF2B5EF4-FFF2-40B4-BE49-F238E27FC236}">
                  <a16:creationId xmlns:a16="http://schemas.microsoft.com/office/drawing/2014/main" id="{EED9AB0B-E6F9-42C8-9F78-0C030217A99C}"/>
                </a:ext>
              </a:extLst>
            </p:cNvPr>
            <p:cNvGrpSpPr/>
            <p:nvPr/>
          </p:nvGrpSpPr>
          <p:grpSpPr>
            <a:xfrm flipH="1">
              <a:off x="8865450" y="2248201"/>
              <a:ext cx="2111379" cy="1847457"/>
              <a:chOff x="1257300" y="1777999"/>
              <a:chExt cx="2336801" cy="2044701"/>
            </a:xfrm>
            <a:gradFill>
              <a:gsLst>
                <a:gs pos="100000">
                  <a:schemeClr val="accent5"/>
                </a:gs>
                <a:gs pos="0">
                  <a:schemeClr val="accent4"/>
                </a:gs>
              </a:gsLst>
              <a:path path="circle">
                <a:fillToRect l="100000" t="100000"/>
              </a:path>
            </a:gradFill>
          </p:grpSpPr>
          <p:sp>
            <p:nvSpPr>
              <p:cNvPr id="26" name="Rectangle: Rounded Corners 25">
                <a:extLst>
                  <a:ext uri="{FF2B5EF4-FFF2-40B4-BE49-F238E27FC236}">
                    <a16:creationId xmlns:a16="http://schemas.microsoft.com/office/drawing/2014/main" id="{C6E5F7C3-1D8F-4D6A-BAFE-F0D6E472E970}"/>
                  </a:ext>
                </a:extLst>
              </p:cNvPr>
              <p:cNvSpPr/>
              <p:nvPr/>
            </p:nvSpPr>
            <p:spPr>
              <a:xfrm>
                <a:off x="1257300" y="1778000"/>
                <a:ext cx="2336801" cy="20447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27" name="Rectangle 26">
                <a:extLst>
                  <a:ext uri="{FF2B5EF4-FFF2-40B4-BE49-F238E27FC236}">
                    <a16:creationId xmlns:a16="http://schemas.microsoft.com/office/drawing/2014/main" id="{BA4892DB-957F-4F7B-8138-EE8313ADE849}"/>
                  </a:ext>
                </a:extLst>
              </p:cNvPr>
              <p:cNvSpPr/>
              <p:nvPr/>
            </p:nvSpPr>
            <p:spPr>
              <a:xfrm>
                <a:off x="2628901" y="1777999"/>
                <a:ext cx="965200" cy="204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28" name="Rectangle 27">
                <a:extLst>
                  <a:ext uri="{FF2B5EF4-FFF2-40B4-BE49-F238E27FC236}">
                    <a16:creationId xmlns:a16="http://schemas.microsoft.com/office/drawing/2014/main" id="{EEE4C4D5-9ECF-4AB1-BE28-C555CA94081B}"/>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4" name="Group 3">
            <a:extLst>
              <a:ext uri="{FF2B5EF4-FFF2-40B4-BE49-F238E27FC236}">
                <a16:creationId xmlns:a16="http://schemas.microsoft.com/office/drawing/2014/main" id="{64A5C871-34BE-4E0B-8732-00325C0D6B36}"/>
              </a:ext>
            </a:extLst>
          </p:cNvPr>
          <p:cNvGrpSpPr/>
          <p:nvPr/>
        </p:nvGrpSpPr>
        <p:grpSpPr>
          <a:xfrm>
            <a:off x="6302211" y="1261224"/>
            <a:ext cx="2111379" cy="3522792"/>
            <a:chOff x="6302211" y="1261224"/>
            <a:chExt cx="2111379" cy="3522792"/>
          </a:xfrm>
        </p:grpSpPr>
        <p:sp>
          <p:nvSpPr>
            <p:cNvPr id="12" name="Rectangle 11">
              <a:extLst>
                <a:ext uri="{FF2B5EF4-FFF2-40B4-BE49-F238E27FC236}">
                  <a16:creationId xmlns:a16="http://schemas.microsoft.com/office/drawing/2014/main" id="{07979B6F-B10E-42AE-929D-1F0094988BDE}"/>
                </a:ext>
              </a:extLst>
            </p:cNvPr>
            <p:cNvSpPr/>
            <p:nvPr/>
          </p:nvSpPr>
          <p:spPr>
            <a:xfrm>
              <a:off x="6302211" y="2193558"/>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3" name="Group 12">
              <a:extLst>
                <a:ext uri="{FF2B5EF4-FFF2-40B4-BE49-F238E27FC236}">
                  <a16:creationId xmlns:a16="http://schemas.microsoft.com/office/drawing/2014/main" id="{D65C01EE-BD67-4418-90AF-32153EEA6A0C}"/>
                </a:ext>
              </a:extLst>
            </p:cNvPr>
            <p:cNvGrpSpPr/>
            <p:nvPr/>
          </p:nvGrpSpPr>
          <p:grpSpPr>
            <a:xfrm flipH="1">
              <a:off x="6302211" y="1261224"/>
              <a:ext cx="2111379" cy="1847458"/>
              <a:chOff x="1257300" y="1778000"/>
              <a:chExt cx="2336801" cy="2044702"/>
            </a:xfrm>
            <a:gradFill>
              <a:gsLst>
                <a:gs pos="100000">
                  <a:schemeClr val="accent4"/>
                </a:gs>
                <a:gs pos="0">
                  <a:schemeClr val="accent3"/>
                </a:gs>
              </a:gsLst>
              <a:path path="circle">
                <a:fillToRect l="100000" t="100000"/>
              </a:path>
            </a:gradFill>
          </p:grpSpPr>
          <p:sp>
            <p:nvSpPr>
              <p:cNvPr id="29" name="Rectangle: Rounded Corners 28">
                <a:extLst>
                  <a:ext uri="{FF2B5EF4-FFF2-40B4-BE49-F238E27FC236}">
                    <a16:creationId xmlns:a16="http://schemas.microsoft.com/office/drawing/2014/main" id="{2DA79AB3-DE57-4A2B-8A28-580F96CAF0C2}"/>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0" name="Rectangle 29">
                <a:extLst>
                  <a:ext uri="{FF2B5EF4-FFF2-40B4-BE49-F238E27FC236}">
                    <a16:creationId xmlns:a16="http://schemas.microsoft.com/office/drawing/2014/main" id="{E32BB3BA-92E8-40EA-82D3-3BAF399E1B12}"/>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1" name="Rectangle 30">
                <a:extLst>
                  <a:ext uri="{FF2B5EF4-FFF2-40B4-BE49-F238E27FC236}">
                    <a16:creationId xmlns:a16="http://schemas.microsoft.com/office/drawing/2014/main" id="{A23CC50C-9D97-4FF9-93C6-19F47815C790}"/>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3" name="Group 2">
            <a:extLst>
              <a:ext uri="{FF2B5EF4-FFF2-40B4-BE49-F238E27FC236}">
                <a16:creationId xmlns:a16="http://schemas.microsoft.com/office/drawing/2014/main" id="{54A50E77-A7B9-4554-9A3B-573B60DBBAF7}"/>
              </a:ext>
            </a:extLst>
          </p:cNvPr>
          <p:cNvGrpSpPr/>
          <p:nvPr/>
        </p:nvGrpSpPr>
        <p:grpSpPr>
          <a:xfrm>
            <a:off x="3765265" y="2251888"/>
            <a:ext cx="2111379" cy="3522792"/>
            <a:chOff x="3765265" y="2251888"/>
            <a:chExt cx="2111379" cy="3522792"/>
          </a:xfrm>
        </p:grpSpPr>
        <p:sp>
          <p:nvSpPr>
            <p:cNvPr id="9" name="Rectangle 8">
              <a:extLst>
                <a:ext uri="{FF2B5EF4-FFF2-40B4-BE49-F238E27FC236}">
                  <a16:creationId xmlns:a16="http://schemas.microsoft.com/office/drawing/2014/main" id="{FCCF0F38-9364-4C13-A61A-C983B20C7D4B}"/>
                </a:ext>
              </a:extLst>
            </p:cNvPr>
            <p:cNvSpPr/>
            <p:nvPr/>
          </p:nvSpPr>
          <p:spPr>
            <a:xfrm>
              <a:off x="3765265" y="3184222"/>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0" name="Group 9">
              <a:extLst>
                <a:ext uri="{FF2B5EF4-FFF2-40B4-BE49-F238E27FC236}">
                  <a16:creationId xmlns:a16="http://schemas.microsoft.com/office/drawing/2014/main" id="{99B41708-1FD5-44C5-9FEE-E0D14CF2DF28}"/>
                </a:ext>
              </a:extLst>
            </p:cNvPr>
            <p:cNvGrpSpPr/>
            <p:nvPr/>
          </p:nvGrpSpPr>
          <p:grpSpPr>
            <a:xfrm flipH="1">
              <a:off x="3765265" y="2251888"/>
              <a:ext cx="2111379" cy="1847458"/>
              <a:chOff x="1257300" y="1778000"/>
              <a:chExt cx="2336801" cy="2044702"/>
            </a:xfrm>
            <a:gradFill>
              <a:gsLst>
                <a:gs pos="100000">
                  <a:schemeClr val="accent3"/>
                </a:gs>
                <a:gs pos="0">
                  <a:schemeClr val="accent2"/>
                </a:gs>
              </a:gsLst>
              <a:path path="circle">
                <a:fillToRect l="100000" t="100000"/>
              </a:path>
            </a:gradFill>
          </p:grpSpPr>
          <p:sp>
            <p:nvSpPr>
              <p:cNvPr id="32" name="Rectangle: Rounded Corners 31">
                <a:extLst>
                  <a:ext uri="{FF2B5EF4-FFF2-40B4-BE49-F238E27FC236}">
                    <a16:creationId xmlns:a16="http://schemas.microsoft.com/office/drawing/2014/main" id="{D4BD1FDF-E0F9-41F8-B34F-9CDBFD5174F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3" name="Rectangle 32">
                <a:extLst>
                  <a:ext uri="{FF2B5EF4-FFF2-40B4-BE49-F238E27FC236}">
                    <a16:creationId xmlns:a16="http://schemas.microsoft.com/office/drawing/2014/main" id="{5017E5F6-53E3-4411-A6B7-76F2B42D9923}"/>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Gilroy ExtraBold" panose="00000900000000000000" pitchFamily="50" charset="0"/>
                </a:endParaRPr>
              </a:p>
            </p:txBody>
          </p:sp>
          <p:sp>
            <p:nvSpPr>
              <p:cNvPr id="34" name="Rectangle 33">
                <a:extLst>
                  <a:ext uri="{FF2B5EF4-FFF2-40B4-BE49-F238E27FC236}">
                    <a16:creationId xmlns:a16="http://schemas.microsoft.com/office/drawing/2014/main" id="{38C71B90-125F-4FEC-A14E-764B86CC0322}"/>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2" name="Group 1">
            <a:extLst>
              <a:ext uri="{FF2B5EF4-FFF2-40B4-BE49-F238E27FC236}">
                <a16:creationId xmlns:a16="http://schemas.microsoft.com/office/drawing/2014/main" id="{06DDEA57-8A28-468A-A9C9-172BC4536FC0}"/>
              </a:ext>
            </a:extLst>
          </p:cNvPr>
          <p:cNvGrpSpPr/>
          <p:nvPr/>
        </p:nvGrpSpPr>
        <p:grpSpPr>
          <a:xfrm>
            <a:off x="1215172" y="1278606"/>
            <a:ext cx="2111379" cy="3522792"/>
            <a:chOff x="1215172" y="1278606"/>
            <a:chExt cx="2111379" cy="3522792"/>
          </a:xfrm>
        </p:grpSpPr>
        <p:sp>
          <p:nvSpPr>
            <p:cNvPr id="6" name="Rectangle 5">
              <a:extLst>
                <a:ext uri="{FF2B5EF4-FFF2-40B4-BE49-F238E27FC236}">
                  <a16:creationId xmlns:a16="http://schemas.microsoft.com/office/drawing/2014/main" id="{BC084407-600D-4EC7-9A78-58D83C87AEE9}"/>
                </a:ext>
              </a:extLst>
            </p:cNvPr>
            <p:cNvSpPr/>
            <p:nvPr/>
          </p:nvSpPr>
          <p:spPr>
            <a:xfrm>
              <a:off x="1215172" y="2210940"/>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7" name="Group 6">
              <a:extLst>
                <a:ext uri="{FF2B5EF4-FFF2-40B4-BE49-F238E27FC236}">
                  <a16:creationId xmlns:a16="http://schemas.microsoft.com/office/drawing/2014/main" id="{4D081C15-17B2-4FB0-8250-A0F7BB33A6E5}"/>
                </a:ext>
              </a:extLst>
            </p:cNvPr>
            <p:cNvGrpSpPr/>
            <p:nvPr/>
          </p:nvGrpSpPr>
          <p:grpSpPr>
            <a:xfrm flipH="1">
              <a:off x="1215172" y="1278606"/>
              <a:ext cx="2111379" cy="1847458"/>
              <a:chOff x="1257300" y="1778000"/>
              <a:chExt cx="2336801" cy="2044702"/>
            </a:xfrm>
            <a:gradFill flip="none" rotWithShape="1">
              <a:gsLst>
                <a:gs pos="100000">
                  <a:schemeClr val="accent2"/>
                </a:gs>
                <a:gs pos="0">
                  <a:schemeClr val="accent1"/>
                </a:gs>
              </a:gsLst>
              <a:path path="circle">
                <a:fillToRect l="100000" t="100000"/>
              </a:path>
              <a:tileRect r="-100000" b="-100000"/>
            </a:gradFill>
          </p:grpSpPr>
          <p:sp>
            <p:nvSpPr>
              <p:cNvPr id="35" name="Rectangle: Rounded Corners 34">
                <a:extLst>
                  <a:ext uri="{FF2B5EF4-FFF2-40B4-BE49-F238E27FC236}">
                    <a16:creationId xmlns:a16="http://schemas.microsoft.com/office/drawing/2014/main" id="{F5CF4CE3-874B-4050-A82F-B9F09CFBA30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6" name="Rectangle 35">
                <a:extLst>
                  <a:ext uri="{FF2B5EF4-FFF2-40B4-BE49-F238E27FC236}">
                    <a16:creationId xmlns:a16="http://schemas.microsoft.com/office/drawing/2014/main" id="{E79AA18A-75D5-4835-973A-1F2505F0BFA8}"/>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7" name="Rectangle 36">
                <a:extLst>
                  <a:ext uri="{FF2B5EF4-FFF2-40B4-BE49-F238E27FC236}">
                    <a16:creationId xmlns:a16="http://schemas.microsoft.com/office/drawing/2014/main" id="{67B0A4E5-E5CA-4DBF-A4B4-1AEB04ABC41A}"/>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sp>
        <p:nvSpPr>
          <p:cNvPr id="8" name="Rectangle 7">
            <a:extLst>
              <a:ext uri="{FF2B5EF4-FFF2-40B4-BE49-F238E27FC236}">
                <a16:creationId xmlns:a16="http://schemas.microsoft.com/office/drawing/2014/main" id="{E83D53B2-A792-4210-87DA-937C784ABFF7}"/>
              </a:ext>
            </a:extLst>
          </p:cNvPr>
          <p:cNvSpPr/>
          <p:nvPr/>
        </p:nvSpPr>
        <p:spPr>
          <a:xfrm>
            <a:off x="1290450" y="2571758"/>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Strength</a:t>
            </a:r>
          </a:p>
        </p:txBody>
      </p:sp>
      <p:sp>
        <p:nvSpPr>
          <p:cNvPr id="11" name="Rectangle 10">
            <a:extLst>
              <a:ext uri="{FF2B5EF4-FFF2-40B4-BE49-F238E27FC236}">
                <a16:creationId xmlns:a16="http://schemas.microsoft.com/office/drawing/2014/main" id="{55BD7A72-0AB4-4BEB-BE2A-3D172E82C7A7}"/>
              </a:ext>
            </a:extLst>
          </p:cNvPr>
          <p:cNvSpPr/>
          <p:nvPr/>
        </p:nvSpPr>
        <p:spPr>
          <a:xfrm>
            <a:off x="3806835" y="3545041"/>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Weakness</a:t>
            </a:r>
          </a:p>
        </p:txBody>
      </p:sp>
      <p:sp>
        <p:nvSpPr>
          <p:cNvPr id="14" name="Rectangle 13">
            <a:extLst>
              <a:ext uri="{FF2B5EF4-FFF2-40B4-BE49-F238E27FC236}">
                <a16:creationId xmlns:a16="http://schemas.microsoft.com/office/drawing/2014/main" id="{1A6ECEC9-54CC-4677-9164-6FBE3D115DFD}"/>
              </a:ext>
            </a:extLst>
          </p:cNvPr>
          <p:cNvSpPr/>
          <p:nvPr/>
        </p:nvSpPr>
        <p:spPr>
          <a:xfrm>
            <a:off x="6377489" y="2558536"/>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Opportunity</a:t>
            </a:r>
          </a:p>
        </p:txBody>
      </p:sp>
      <p:sp>
        <p:nvSpPr>
          <p:cNvPr id="17" name="Rectangle 16">
            <a:extLst>
              <a:ext uri="{FF2B5EF4-FFF2-40B4-BE49-F238E27FC236}">
                <a16:creationId xmlns:a16="http://schemas.microsoft.com/office/drawing/2014/main" id="{4847AEF6-C249-4F00-8D6D-D62AE5185FA9}"/>
              </a:ext>
            </a:extLst>
          </p:cNvPr>
          <p:cNvSpPr/>
          <p:nvPr/>
        </p:nvSpPr>
        <p:spPr>
          <a:xfrm>
            <a:off x="8940728" y="3550191"/>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Threat</a:t>
            </a:r>
          </a:p>
        </p:txBody>
      </p:sp>
      <p:sp>
        <p:nvSpPr>
          <p:cNvPr id="18" name="Freeform: Shape 17">
            <a:extLst>
              <a:ext uri="{FF2B5EF4-FFF2-40B4-BE49-F238E27FC236}">
                <a16:creationId xmlns:a16="http://schemas.microsoft.com/office/drawing/2014/main" id="{CD835065-CA4D-4800-8D49-8F0E5ED22013}"/>
              </a:ext>
            </a:extLst>
          </p:cNvPr>
          <p:cNvSpPr/>
          <p:nvPr/>
        </p:nvSpPr>
        <p:spPr>
          <a:xfrm>
            <a:off x="2043391" y="1046265"/>
            <a:ext cx="1081880" cy="1458533"/>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gradFill flip="none" rotWithShape="1">
            <a:gsLst>
              <a:gs pos="100000">
                <a:schemeClr val="accent2"/>
              </a:gs>
              <a:gs pos="0">
                <a:schemeClr val="accent1"/>
              </a:gs>
            </a:gsLst>
            <a:path path="circle">
              <a:fillToRect l="100000" t="100000"/>
            </a:path>
            <a:tileRect r="-100000" b="-100000"/>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19" name="Freeform: Shape 18">
            <a:extLst>
              <a:ext uri="{FF2B5EF4-FFF2-40B4-BE49-F238E27FC236}">
                <a16:creationId xmlns:a16="http://schemas.microsoft.com/office/drawing/2014/main" id="{F77D610D-2F1F-4554-8E62-46175D63BE3D}"/>
              </a:ext>
            </a:extLst>
          </p:cNvPr>
          <p:cNvSpPr/>
          <p:nvPr/>
        </p:nvSpPr>
        <p:spPr>
          <a:xfrm>
            <a:off x="6973663" y="987028"/>
            <a:ext cx="1458536" cy="1458533"/>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gradFill>
            <a:gsLst>
              <a:gs pos="100000">
                <a:schemeClr val="accent4"/>
              </a:gs>
              <a:gs pos="0">
                <a:schemeClr val="accent3"/>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0" name="Freeform: Shape 19">
            <a:extLst>
              <a:ext uri="{FF2B5EF4-FFF2-40B4-BE49-F238E27FC236}">
                <a16:creationId xmlns:a16="http://schemas.microsoft.com/office/drawing/2014/main" id="{24AD8963-BA45-470B-B207-795D1DB96670}"/>
              </a:ext>
            </a:extLst>
          </p:cNvPr>
          <p:cNvSpPr/>
          <p:nvPr/>
        </p:nvSpPr>
        <p:spPr>
          <a:xfrm>
            <a:off x="4068600" y="2016836"/>
            <a:ext cx="1959407" cy="1402437"/>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gradFill>
            <a:gsLst>
              <a:gs pos="100000">
                <a:schemeClr val="accent3"/>
              </a:gs>
              <a:gs pos="0">
                <a:schemeClr val="accent2"/>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1" name="Freeform: Shape 20">
            <a:extLst>
              <a:ext uri="{FF2B5EF4-FFF2-40B4-BE49-F238E27FC236}">
                <a16:creationId xmlns:a16="http://schemas.microsoft.com/office/drawing/2014/main" id="{EC1CD390-04D3-41AA-8476-60A4CC40D360}"/>
              </a:ext>
            </a:extLst>
          </p:cNvPr>
          <p:cNvSpPr/>
          <p:nvPr/>
        </p:nvSpPr>
        <p:spPr>
          <a:xfrm>
            <a:off x="9668496" y="2016836"/>
            <a:ext cx="1041810" cy="1402437"/>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gradFill>
            <a:gsLst>
              <a:gs pos="100000">
                <a:schemeClr val="accent5"/>
              </a:gs>
              <a:gs pos="0">
                <a:schemeClr val="accent4"/>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2" name="Rectangle 21">
            <a:extLst>
              <a:ext uri="{FF2B5EF4-FFF2-40B4-BE49-F238E27FC236}">
                <a16:creationId xmlns:a16="http://schemas.microsoft.com/office/drawing/2014/main" id="{74BD02E5-1B4E-421A-95DB-91CA6C87FCEE}"/>
              </a:ext>
            </a:extLst>
          </p:cNvPr>
          <p:cNvSpPr/>
          <p:nvPr/>
        </p:nvSpPr>
        <p:spPr>
          <a:xfrm>
            <a:off x="1309177" y="3349625"/>
            <a:ext cx="1923369" cy="1183273"/>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3" name="Rectangle 22">
            <a:extLst>
              <a:ext uri="{FF2B5EF4-FFF2-40B4-BE49-F238E27FC236}">
                <a16:creationId xmlns:a16="http://schemas.microsoft.com/office/drawing/2014/main" id="{2A61AC31-C15A-4DDD-9445-45CDB16D729E}"/>
              </a:ext>
            </a:extLst>
          </p:cNvPr>
          <p:cNvSpPr/>
          <p:nvPr/>
        </p:nvSpPr>
        <p:spPr>
          <a:xfrm>
            <a:off x="3859270" y="4320159"/>
            <a:ext cx="1923369" cy="1183273"/>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4" name="Rectangle 23">
            <a:extLst>
              <a:ext uri="{FF2B5EF4-FFF2-40B4-BE49-F238E27FC236}">
                <a16:creationId xmlns:a16="http://schemas.microsoft.com/office/drawing/2014/main" id="{00835875-398B-4088-A81C-9CB80DF51EE5}"/>
              </a:ext>
            </a:extLst>
          </p:cNvPr>
          <p:cNvSpPr/>
          <p:nvPr/>
        </p:nvSpPr>
        <p:spPr>
          <a:xfrm>
            <a:off x="6396216" y="3336403"/>
            <a:ext cx="1923369" cy="1183273"/>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5" name="Rectangle 24">
            <a:extLst>
              <a:ext uri="{FF2B5EF4-FFF2-40B4-BE49-F238E27FC236}">
                <a16:creationId xmlns:a16="http://schemas.microsoft.com/office/drawing/2014/main" id="{25C83C0A-4AFF-47B8-BC15-15CFAA59CDED}"/>
              </a:ext>
            </a:extLst>
          </p:cNvPr>
          <p:cNvSpPr/>
          <p:nvPr/>
        </p:nvSpPr>
        <p:spPr>
          <a:xfrm>
            <a:off x="8959455" y="4320158"/>
            <a:ext cx="1923369" cy="1183273"/>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5467115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1+#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1+#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1+#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750" fill="hold"/>
                                        <p:tgtEl>
                                          <p:spTgt spid="38"/>
                                        </p:tgtEl>
                                        <p:attrNameLst>
                                          <p:attrName>ppt_x</p:attrName>
                                        </p:attrNameLst>
                                      </p:cBhvr>
                                      <p:tavLst>
                                        <p:tav tm="0">
                                          <p:val>
                                            <p:strVal val="1+#ppt_w/2"/>
                                          </p:val>
                                        </p:tav>
                                        <p:tav tm="100000">
                                          <p:val>
                                            <p:strVal val="#ppt_x"/>
                                          </p:val>
                                        </p:tav>
                                      </p:tavLst>
                                    </p:anim>
                                    <p:anim calcmode="lin" valueType="num">
                                      <p:cBhvr additive="base">
                                        <p:cTn id="20" dur="750" fill="hold"/>
                                        <p:tgtEl>
                                          <p:spTgt spid="38"/>
                                        </p:tgtEl>
                                        <p:attrNameLst>
                                          <p:attrName>ppt_y</p:attrName>
                                        </p:attrNameLst>
                                      </p:cBhvr>
                                      <p:tavLst>
                                        <p:tav tm="0">
                                          <p:val>
                                            <p:strVal val="#ppt_y"/>
                                          </p:val>
                                        </p:tav>
                                        <p:tav tm="100000">
                                          <p:val>
                                            <p:strVal val="#ppt_y"/>
                                          </p:val>
                                        </p:tav>
                                      </p:tavLst>
                                    </p:anim>
                                  </p:childTnLst>
                                </p:cTn>
                              </p:par>
                              <p:par>
                                <p:cTn id="21" presetID="18" presetClass="entr" presetSubtype="12" fill="hold" grpId="0" nodeType="withEffect">
                                  <p:stCondLst>
                                    <p:cond delay="500"/>
                                  </p:stCondLst>
                                  <p:childTnLst>
                                    <p:set>
                                      <p:cBhvr>
                                        <p:cTn id="22" dur="1" fill="hold">
                                          <p:stCondLst>
                                            <p:cond delay="0"/>
                                          </p:stCondLst>
                                        </p:cTn>
                                        <p:tgtEl>
                                          <p:spTgt spid="18"/>
                                        </p:tgtEl>
                                        <p:attrNameLst>
                                          <p:attrName>style.visibility</p:attrName>
                                        </p:attrNameLst>
                                      </p:cBhvr>
                                      <p:to>
                                        <p:strVal val="visible"/>
                                      </p:to>
                                    </p:set>
                                    <p:animEffect transition="in" filter="strips(downLeft)">
                                      <p:cBhvr>
                                        <p:cTn id="23" dur="500"/>
                                        <p:tgtEl>
                                          <p:spTgt spid="18"/>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18"/>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20"/>
                                        </p:tgtEl>
                                        <p:attrNameLst>
                                          <p:attrName>style.visibility</p:attrName>
                                        </p:attrNameLst>
                                      </p:cBhvr>
                                      <p:to>
                                        <p:strVal val="visible"/>
                                      </p:to>
                                    </p:set>
                                    <p:animEffect transition="in" filter="strips(downLeft)">
                                      <p:cBhvr>
                                        <p:cTn id="28" dur="500"/>
                                        <p:tgtEl>
                                          <p:spTgt spid="20"/>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20"/>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strips(downLeft)">
                                      <p:cBhvr>
                                        <p:cTn id="33" dur="500"/>
                                        <p:tgtEl>
                                          <p:spTgt spid="19"/>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19"/>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500"/>
                                        <p:tgtEl>
                                          <p:spTgt spid="21"/>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21"/>
                                        </p:tgtEl>
                                      </p:cBhvr>
                                      <p:by x="120000" y="120000"/>
                                    </p:animScale>
                                  </p:childTnLst>
                                </p:cTn>
                              </p:par>
                              <p:par>
                                <p:cTn id="41" presetID="18" presetClass="entr" presetSubtype="12" fill="hold" grpId="0" nodeType="withEffect">
                                  <p:stCondLst>
                                    <p:cond delay="75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grpId="1" nodeType="withEffect">
                                  <p:stCondLst>
                                    <p:cond delay="750"/>
                                  </p:stCondLst>
                                  <p:childTnLst>
                                    <p:animScale>
                                      <p:cBhvr>
                                        <p:cTn id="45" dur="500" fill="hold"/>
                                        <p:tgtEl>
                                          <p:spTgt spid="8"/>
                                        </p:tgtEl>
                                      </p:cBhvr>
                                      <p:by x="120000" y="120000"/>
                                    </p:animScale>
                                  </p:childTnLst>
                                </p:cTn>
                              </p:par>
                              <p:par>
                                <p:cTn id="46" presetID="18" presetClass="entr" presetSubtype="12" fill="hold" grpId="0" nodeType="withEffect">
                                  <p:stCondLst>
                                    <p:cond delay="1000"/>
                                  </p:stCondLst>
                                  <p:childTnLst>
                                    <p:set>
                                      <p:cBhvr>
                                        <p:cTn id="47" dur="1" fill="hold">
                                          <p:stCondLst>
                                            <p:cond delay="0"/>
                                          </p:stCondLst>
                                        </p:cTn>
                                        <p:tgtEl>
                                          <p:spTgt spid="11"/>
                                        </p:tgtEl>
                                        <p:attrNameLst>
                                          <p:attrName>style.visibility</p:attrName>
                                        </p:attrNameLst>
                                      </p:cBhvr>
                                      <p:to>
                                        <p:strVal val="visible"/>
                                      </p:to>
                                    </p:set>
                                    <p:animEffect transition="in" filter="strips(downLeft)">
                                      <p:cBhvr>
                                        <p:cTn id="48" dur="500"/>
                                        <p:tgtEl>
                                          <p:spTgt spid="11"/>
                                        </p:tgtEl>
                                      </p:cBhvr>
                                    </p:animEffect>
                                  </p:childTnLst>
                                </p:cTn>
                              </p:par>
                              <p:par>
                                <p:cTn id="49" presetID="6" presetClass="emph" presetSubtype="0" accel="52000" decel="48000" autoRev="1" fill="hold" grpId="1" nodeType="withEffect">
                                  <p:stCondLst>
                                    <p:cond delay="1000"/>
                                  </p:stCondLst>
                                  <p:childTnLst>
                                    <p:animScale>
                                      <p:cBhvr>
                                        <p:cTn id="50" dur="500" fill="hold"/>
                                        <p:tgtEl>
                                          <p:spTgt spid="11"/>
                                        </p:tgtEl>
                                      </p:cBhvr>
                                      <p:by x="120000" y="120000"/>
                                    </p:animScale>
                                  </p:childTnLst>
                                </p:cTn>
                              </p:par>
                              <p:par>
                                <p:cTn id="51" presetID="18" presetClass="entr" presetSubtype="12" fill="hold" grpId="0" nodeType="withEffect">
                                  <p:stCondLst>
                                    <p:cond delay="1250"/>
                                  </p:stCondLst>
                                  <p:childTnLst>
                                    <p:set>
                                      <p:cBhvr>
                                        <p:cTn id="52" dur="1" fill="hold">
                                          <p:stCondLst>
                                            <p:cond delay="0"/>
                                          </p:stCondLst>
                                        </p:cTn>
                                        <p:tgtEl>
                                          <p:spTgt spid="14"/>
                                        </p:tgtEl>
                                        <p:attrNameLst>
                                          <p:attrName>style.visibility</p:attrName>
                                        </p:attrNameLst>
                                      </p:cBhvr>
                                      <p:to>
                                        <p:strVal val="visible"/>
                                      </p:to>
                                    </p:set>
                                    <p:animEffect transition="in" filter="strips(downLeft)">
                                      <p:cBhvr>
                                        <p:cTn id="53" dur="500"/>
                                        <p:tgtEl>
                                          <p:spTgt spid="14"/>
                                        </p:tgtEl>
                                      </p:cBhvr>
                                    </p:animEffect>
                                  </p:childTnLst>
                                </p:cTn>
                              </p:par>
                              <p:par>
                                <p:cTn id="54" presetID="6" presetClass="emph" presetSubtype="0" accel="52000" decel="48000" autoRev="1" fill="hold" grpId="1" nodeType="withEffect">
                                  <p:stCondLst>
                                    <p:cond delay="1250"/>
                                  </p:stCondLst>
                                  <p:childTnLst>
                                    <p:animScale>
                                      <p:cBhvr>
                                        <p:cTn id="55" dur="500" fill="hold"/>
                                        <p:tgtEl>
                                          <p:spTgt spid="14"/>
                                        </p:tgtEl>
                                      </p:cBhvr>
                                      <p:by x="120000" y="120000"/>
                                    </p:animScale>
                                  </p:childTnLst>
                                </p:cTn>
                              </p:par>
                              <p:par>
                                <p:cTn id="56" presetID="18" presetClass="entr" presetSubtype="12" fill="hold" grpId="0" nodeType="withEffect">
                                  <p:stCondLst>
                                    <p:cond delay="1500"/>
                                  </p:stCondLst>
                                  <p:childTnLst>
                                    <p:set>
                                      <p:cBhvr>
                                        <p:cTn id="57" dur="1" fill="hold">
                                          <p:stCondLst>
                                            <p:cond delay="0"/>
                                          </p:stCondLst>
                                        </p:cTn>
                                        <p:tgtEl>
                                          <p:spTgt spid="17"/>
                                        </p:tgtEl>
                                        <p:attrNameLst>
                                          <p:attrName>style.visibility</p:attrName>
                                        </p:attrNameLst>
                                      </p:cBhvr>
                                      <p:to>
                                        <p:strVal val="visible"/>
                                      </p:to>
                                    </p:set>
                                    <p:animEffect transition="in" filter="strips(downLeft)">
                                      <p:cBhvr>
                                        <p:cTn id="58" dur="500"/>
                                        <p:tgtEl>
                                          <p:spTgt spid="17"/>
                                        </p:tgtEl>
                                      </p:cBhvr>
                                    </p:animEffect>
                                  </p:childTnLst>
                                </p:cTn>
                              </p:par>
                              <p:par>
                                <p:cTn id="59" presetID="6" presetClass="emph" presetSubtype="0" accel="52000" decel="48000" autoRev="1" fill="hold" grpId="1" nodeType="withEffect">
                                  <p:stCondLst>
                                    <p:cond delay="1500"/>
                                  </p:stCondLst>
                                  <p:childTnLst>
                                    <p:animScale>
                                      <p:cBhvr>
                                        <p:cTn id="60" dur="500" fill="hold"/>
                                        <p:tgtEl>
                                          <p:spTgt spid="17"/>
                                        </p:tgtEl>
                                      </p:cBhvr>
                                      <p:by x="120000" y="120000"/>
                                    </p:animScale>
                                  </p:childTnLst>
                                </p:cTn>
                              </p:par>
                              <p:par>
                                <p:cTn id="61" presetID="10" presetClass="entr" presetSubtype="0" fill="hold" grpId="0" nodeType="withEffect">
                                  <p:stCondLst>
                                    <p:cond delay="75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750"/>
                                        <p:tgtEl>
                                          <p:spTgt spid="22"/>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750"/>
                                        <p:tgtEl>
                                          <p:spTgt spid="2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750"/>
                                        <p:tgtEl>
                                          <p:spTgt spid="24"/>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11" grpId="0"/>
      <p:bldP spid="11" grpId="1"/>
      <p:bldP spid="14" grpId="0"/>
      <p:bldP spid="14"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22" grpId="0"/>
      <p:bldP spid="23" grpId="0"/>
      <p:bldP spid="24"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20945629-0DF8-405B-8B54-85FBBBEF01AC}"/>
              </a:ext>
            </a:extLst>
          </p:cNvPr>
          <p:cNvSpPr/>
          <p:nvPr/>
        </p:nvSpPr>
        <p:spPr>
          <a:xfrm rot="5989263">
            <a:off x="-2832931" y="3084181"/>
            <a:ext cx="7401268" cy="7317388"/>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a:p>
        </p:txBody>
      </p:sp>
      <p:sp>
        <p:nvSpPr>
          <p:cNvPr id="17" name="Rectangle 16">
            <a:extLst>
              <a:ext uri="{FF2B5EF4-FFF2-40B4-BE49-F238E27FC236}">
                <a16:creationId xmlns:a16="http://schemas.microsoft.com/office/drawing/2014/main" id="{1E8F1EE8-21C6-4A04-9FA0-0FFD59FCA107}"/>
              </a:ext>
            </a:extLst>
          </p:cNvPr>
          <p:cNvSpPr/>
          <p:nvPr/>
        </p:nvSpPr>
        <p:spPr>
          <a:xfrm>
            <a:off x="1840562" y="3926330"/>
            <a:ext cx="2069611"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strength</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23" name="Rectangle 22">
            <a:extLst>
              <a:ext uri="{FF2B5EF4-FFF2-40B4-BE49-F238E27FC236}">
                <a16:creationId xmlns:a16="http://schemas.microsoft.com/office/drawing/2014/main" id="{86A52267-7138-4608-9144-273A8BD1DC38}"/>
              </a:ext>
            </a:extLst>
          </p:cNvPr>
          <p:cNvSpPr/>
          <p:nvPr/>
        </p:nvSpPr>
        <p:spPr>
          <a:xfrm>
            <a:off x="1840562" y="4970835"/>
            <a:ext cx="2069611"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weakness</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35" name="Rectangle 34">
            <a:extLst>
              <a:ext uri="{FF2B5EF4-FFF2-40B4-BE49-F238E27FC236}">
                <a16:creationId xmlns:a16="http://schemas.microsoft.com/office/drawing/2014/main" id="{6287AF3D-FE2F-4830-AC9B-5E282C81D0B0}"/>
              </a:ext>
            </a:extLst>
          </p:cNvPr>
          <p:cNvSpPr/>
          <p:nvPr/>
        </p:nvSpPr>
        <p:spPr>
          <a:xfrm>
            <a:off x="4569990" y="3926330"/>
            <a:ext cx="2069611"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opportunity</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1" name="Rectangle 40">
            <a:extLst>
              <a:ext uri="{FF2B5EF4-FFF2-40B4-BE49-F238E27FC236}">
                <a16:creationId xmlns:a16="http://schemas.microsoft.com/office/drawing/2014/main" id="{63965E97-2DA6-4B0C-A683-E75EAD371766}"/>
              </a:ext>
            </a:extLst>
          </p:cNvPr>
          <p:cNvSpPr/>
          <p:nvPr/>
        </p:nvSpPr>
        <p:spPr>
          <a:xfrm>
            <a:off x="4569990" y="4970835"/>
            <a:ext cx="2069611"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4"/>
                </a:solidFill>
                <a:latin typeface="Gilroy ExtraBold" panose="00000900000000000000" charset="0"/>
                <a:ea typeface="Open Sans Light" panose="020B0306030504020204" pitchFamily="34" charset="0"/>
                <a:cs typeface="Segoe UI" panose="020B0502040204020203" pitchFamily="34" charset="0"/>
              </a:rPr>
              <a:t>threats</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52" name="Group 51">
            <a:extLst>
              <a:ext uri="{FF2B5EF4-FFF2-40B4-BE49-F238E27FC236}">
                <a16:creationId xmlns:a16="http://schemas.microsoft.com/office/drawing/2014/main" id="{063C20AA-772A-464C-888B-A2BD812CC251}"/>
              </a:ext>
            </a:extLst>
          </p:cNvPr>
          <p:cNvGrpSpPr/>
          <p:nvPr/>
        </p:nvGrpSpPr>
        <p:grpSpPr>
          <a:xfrm>
            <a:off x="1365885" y="5148658"/>
            <a:ext cx="370139" cy="370139"/>
            <a:chOff x="3237867" y="4791639"/>
            <a:chExt cx="300790" cy="300790"/>
          </a:xfrm>
          <a:solidFill>
            <a:schemeClr val="tx1">
              <a:lumMod val="50000"/>
              <a:lumOff val="50000"/>
            </a:schemeClr>
          </a:solidFill>
        </p:grpSpPr>
        <p:sp>
          <p:nvSpPr>
            <p:cNvPr id="53" name="Freeform 51">
              <a:extLst>
                <a:ext uri="{FF2B5EF4-FFF2-40B4-BE49-F238E27FC236}">
                  <a16:creationId xmlns:a16="http://schemas.microsoft.com/office/drawing/2014/main" id="{FAD398FB-40A5-4247-AB75-1BA0B63120BE}"/>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2">
              <a:extLst>
                <a:ext uri="{FF2B5EF4-FFF2-40B4-BE49-F238E27FC236}">
                  <a16:creationId xmlns:a16="http://schemas.microsoft.com/office/drawing/2014/main" id="{D63F147B-1A9E-491B-84D7-B324E34FFB54}"/>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a:extLst>
              <a:ext uri="{FF2B5EF4-FFF2-40B4-BE49-F238E27FC236}">
                <a16:creationId xmlns:a16="http://schemas.microsoft.com/office/drawing/2014/main" id="{6B5C1B7D-5C03-4464-B721-9BD9E8C4480C}"/>
              </a:ext>
            </a:extLst>
          </p:cNvPr>
          <p:cNvGrpSpPr/>
          <p:nvPr/>
        </p:nvGrpSpPr>
        <p:grpSpPr>
          <a:xfrm>
            <a:off x="4095313" y="5148658"/>
            <a:ext cx="370139" cy="370139"/>
            <a:chOff x="7879161" y="2452589"/>
            <a:chExt cx="300790" cy="300790"/>
          </a:xfrm>
          <a:solidFill>
            <a:schemeClr val="tx1">
              <a:lumMod val="50000"/>
              <a:lumOff val="50000"/>
            </a:schemeClr>
          </a:solidFill>
        </p:grpSpPr>
        <p:sp>
          <p:nvSpPr>
            <p:cNvPr id="56" name="Freeform 311">
              <a:extLst>
                <a:ext uri="{FF2B5EF4-FFF2-40B4-BE49-F238E27FC236}">
                  <a16:creationId xmlns:a16="http://schemas.microsoft.com/office/drawing/2014/main" id="{A1B41FFF-10D1-4FC3-965B-A9FCAC4B5E8D}"/>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12">
              <a:extLst>
                <a:ext uri="{FF2B5EF4-FFF2-40B4-BE49-F238E27FC236}">
                  <a16:creationId xmlns:a16="http://schemas.microsoft.com/office/drawing/2014/main" id="{BCE2C2B6-CBB7-47EE-9329-091D250B6B1F}"/>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13">
              <a:extLst>
                <a:ext uri="{FF2B5EF4-FFF2-40B4-BE49-F238E27FC236}">
                  <a16:creationId xmlns:a16="http://schemas.microsoft.com/office/drawing/2014/main" id="{7D153371-71C5-4D92-B935-94E120CDD8FA}"/>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4">
              <a:extLst>
                <a:ext uri="{FF2B5EF4-FFF2-40B4-BE49-F238E27FC236}">
                  <a16:creationId xmlns:a16="http://schemas.microsoft.com/office/drawing/2014/main" id="{687CB126-35CA-4FB6-85E3-3DD36A5A35CD}"/>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a:extLst>
              <a:ext uri="{FF2B5EF4-FFF2-40B4-BE49-F238E27FC236}">
                <a16:creationId xmlns:a16="http://schemas.microsoft.com/office/drawing/2014/main" id="{FB9CDB0A-9467-42BA-9A3B-EC48CC4A3896}"/>
              </a:ext>
            </a:extLst>
          </p:cNvPr>
          <p:cNvGrpSpPr/>
          <p:nvPr/>
        </p:nvGrpSpPr>
        <p:grpSpPr>
          <a:xfrm>
            <a:off x="4095313" y="4104153"/>
            <a:ext cx="370139" cy="370139"/>
            <a:chOff x="5559148" y="4791639"/>
            <a:chExt cx="300790" cy="300790"/>
          </a:xfrm>
          <a:solidFill>
            <a:schemeClr val="tx1">
              <a:lumMod val="50000"/>
              <a:lumOff val="50000"/>
            </a:schemeClr>
          </a:solidFill>
        </p:grpSpPr>
        <p:sp>
          <p:nvSpPr>
            <p:cNvPr id="61" name="Freeform 430">
              <a:extLst>
                <a:ext uri="{FF2B5EF4-FFF2-40B4-BE49-F238E27FC236}">
                  <a16:creationId xmlns:a16="http://schemas.microsoft.com/office/drawing/2014/main" id="{CD012EC4-6CAF-4BDF-862C-06C5A3651678}"/>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31">
              <a:extLst>
                <a:ext uri="{FF2B5EF4-FFF2-40B4-BE49-F238E27FC236}">
                  <a16:creationId xmlns:a16="http://schemas.microsoft.com/office/drawing/2014/main" id="{099BDD93-0D92-4410-8F15-98ACC4AA0168}"/>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2">
              <a:extLst>
                <a:ext uri="{FF2B5EF4-FFF2-40B4-BE49-F238E27FC236}">
                  <a16:creationId xmlns:a16="http://schemas.microsoft.com/office/drawing/2014/main" id="{E63E92E9-F86C-417B-8BE1-BADA502475E7}"/>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3">
              <a:extLst>
                <a:ext uri="{FF2B5EF4-FFF2-40B4-BE49-F238E27FC236}">
                  <a16:creationId xmlns:a16="http://schemas.microsoft.com/office/drawing/2014/main" id="{6EBA862F-4C01-48A7-A4AA-280B881222D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4">
              <a:extLst>
                <a:ext uri="{FF2B5EF4-FFF2-40B4-BE49-F238E27FC236}">
                  <a16:creationId xmlns:a16="http://schemas.microsoft.com/office/drawing/2014/main" id="{A3D95F3E-CCB0-4CFD-B7DA-D2FF9464A3B3}"/>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5">
              <a:extLst>
                <a:ext uri="{FF2B5EF4-FFF2-40B4-BE49-F238E27FC236}">
                  <a16:creationId xmlns:a16="http://schemas.microsoft.com/office/drawing/2014/main" id="{09454294-9070-4D2A-B5F0-B9FB7C95D5B6}"/>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6">
              <a:extLst>
                <a:ext uri="{FF2B5EF4-FFF2-40B4-BE49-F238E27FC236}">
                  <a16:creationId xmlns:a16="http://schemas.microsoft.com/office/drawing/2014/main" id="{5C6B98E4-8046-4176-8157-07EEC8264B3A}"/>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7">
              <a:extLst>
                <a:ext uri="{FF2B5EF4-FFF2-40B4-BE49-F238E27FC236}">
                  <a16:creationId xmlns:a16="http://schemas.microsoft.com/office/drawing/2014/main" id="{B465D4B8-EC19-4A92-8629-7AA20DA4517E}"/>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a:extLst>
              <a:ext uri="{FF2B5EF4-FFF2-40B4-BE49-F238E27FC236}">
                <a16:creationId xmlns:a16="http://schemas.microsoft.com/office/drawing/2014/main" id="{E9A44AD0-EF39-429A-A7E7-E920D7BE7F3E}"/>
              </a:ext>
            </a:extLst>
          </p:cNvPr>
          <p:cNvGrpSpPr/>
          <p:nvPr/>
        </p:nvGrpSpPr>
        <p:grpSpPr>
          <a:xfrm>
            <a:off x="1365885" y="4104153"/>
            <a:ext cx="370138" cy="370138"/>
            <a:chOff x="5559148" y="3037669"/>
            <a:chExt cx="300789" cy="300789"/>
          </a:xfrm>
          <a:solidFill>
            <a:schemeClr val="tx1">
              <a:lumMod val="50000"/>
              <a:lumOff val="50000"/>
            </a:schemeClr>
          </a:solidFill>
        </p:grpSpPr>
        <p:sp>
          <p:nvSpPr>
            <p:cNvPr id="70" name="Freeform 449">
              <a:extLst>
                <a:ext uri="{FF2B5EF4-FFF2-40B4-BE49-F238E27FC236}">
                  <a16:creationId xmlns:a16="http://schemas.microsoft.com/office/drawing/2014/main" id="{CB907BCE-41BE-401B-97D1-C7BC3786AA2B}"/>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50">
              <a:extLst>
                <a:ext uri="{FF2B5EF4-FFF2-40B4-BE49-F238E27FC236}">
                  <a16:creationId xmlns:a16="http://schemas.microsoft.com/office/drawing/2014/main" id="{44963F7E-E4EE-4FAD-AEAE-6082B1BB78E2}"/>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51">
              <a:extLst>
                <a:ext uri="{FF2B5EF4-FFF2-40B4-BE49-F238E27FC236}">
                  <a16:creationId xmlns:a16="http://schemas.microsoft.com/office/drawing/2014/main" id="{368FDD4D-4206-43AF-BEF7-A1FE369A26B9}"/>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2">
              <a:extLst>
                <a:ext uri="{FF2B5EF4-FFF2-40B4-BE49-F238E27FC236}">
                  <a16:creationId xmlns:a16="http://schemas.microsoft.com/office/drawing/2014/main" id="{BFD2824A-364A-4F18-82F3-5FB6FC2BE418}"/>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3">
              <a:extLst>
                <a:ext uri="{FF2B5EF4-FFF2-40B4-BE49-F238E27FC236}">
                  <a16:creationId xmlns:a16="http://schemas.microsoft.com/office/drawing/2014/main" id="{4306848A-B69B-4CCC-967D-20E66E60C327}"/>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Rectangle 76">
            <a:extLst>
              <a:ext uri="{FF2B5EF4-FFF2-40B4-BE49-F238E27FC236}">
                <a16:creationId xmlns:a16="http://schemas.microsoft.com/office/drawing/2014/main" id="{964F4B60-16C8-4C1E-983B-03CB64C6BC1E}"/>
              </a:ext>
            </a:extLst>
          </p:cNvPr>
          <p:cNvSpPr/>
          <p:nvPr/>
        </p:nvSpPr>
        <p:spPr>
          <a:xfrm>
            <a:off x="1262839" y="1412174"/>
            <a:ext cx="547201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SWOT Analysis</a:t>
            </a:r>
          </a:p>
        </p:txBody>
      </p:sp>
      <p:sp>
        <p:nvSpPr>
          <p:cNvPr id="78" name="Rectangle 77">
            <a:extLst>
              <a:ext uri="{FF2B5EF4-FFF2-40B4-BE49-F238E27FC236}">
                <a16:creationId xmlns:a16="http://schemas.microsoft.com/office/drawing/2014/main" id="{56DB0746-255F-4780-94A3-8B40EC20A4AB}"/>
              </a:ext>
            </a:extLst>
          </p:cNvPr>
          <p:cNvSpPr/>
          <p:nvPr/>
        </p:nvSpPr>
        <p:spPr>
          <a:xfrm>
            <a:off x="1262839" y="939856"/>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3A5D03F3-E767-48A6-853C-201584D055DF}"/>
              </a:ext>
            </a:extLst>
          </p:cNvPr>
          <p:cNvGrpSpPr/>
          <p:nvPr/>
        </p:nvGrpSpPr>
        <p:grpSpPr>
          <a:xfrm>
            <a:off x="7203795" y="1199097"/>
            <a:ext cx="3359634" cy="4796390"/>
            <a:chOff x="7203795" y="1199097"/>
            <a:chExt cx="3359634" cy="4796390"/>
          </a:xfrm>
        </p:grpSpPr>
        <p:grpSp>
          <p:nvGrpSpPr>
            <p:cNvPr id="83" name="Group 82">
              <a:extLst>
                <a:ext uri="{FF2B5EF4-FFF2-40B4-BE49-F238E27FC236}">
                  <a16:creationId xmlns:a16="http://schemas.microsoft.com/office/drawing/2014/main" id="{30A53942-F8FC-4A98-81A8-8CF12B9C065A}"/>
                </a:ext>
              </a:extLst>
            </p:cNvPr>
            <p:cNvGrpSpPr/>
            <p:nvPr/>
          </p:nvGrpSpPr>
          <p:grpSpPr>
            <a:xfrm>
              <a:off x="8373279" y="5286240"/>
              <a:ext cx="1028409" cy="709247"/>
              <a:chOff x="8240969" y="4938604"/>
              <a:chExt cx="1448598" cy="999032"/>
            </a:xfrm>
          </p:grpSpPr>
          <p:sp>
            <p:nvSpPr>
              <p:cNvPr id="11" name="Freeform 6">
                <a:extLst>
                  <a:ext uri="{FF2B5EF4-FFF2-40B4-BE49-F238E27FC236}">
                    <a16:creationId xmlns:a16="http://schemas.microsoft.com/office/drawing/2014/main" id="{C67CCDE3-8021-45CD-9D33-B2657977BD6D}"/>
                  </a:ext>
                </a:extLst>
              </p:cNvPr>
              <p:cNvSpPr>
                <a:spLocks noEditPoints="1"/>
              </p:cNvSpPr>
              <p:nvPr/>
            </p:nvSpPr>
            <p:spPr bwMode="auto">
              <a:xfrm>
                <a:off x="8240969" y="5295401"/>
                <a:ext cx="1448598" cy="642235"/>
              </a:xfrm>
              <a:custGeom>
                <a:avLst/>
                <a:gdLst>
                  <a:gd name="T0" fmla="*/ 959 w 1030"/>
                  <a:gd name="T1" fmla="*/ 0 h 457"/>
                  <a:gd name="T2" fmla="*/ 72 w 1030"/>
                  <a:gd name="T3" fmla="*/ 0 h 457"/>
                  <a:gd name="T4" fmla="*/ 0 w 1030"/>
                  <a:gd name="T5" fmla="*/ 72 h 457"/>
                  <a:gd name="T6" fmla="*/ 72 w 1030"/>
                  <a:gd name="T7" fmla="*/ 143 h 457"/>
                  <a:gd name="T8" fmla="*/ 240 w 1030"/>
                  <a:gd name="T9" fmla="*/ 143 h 457"/>
                  <a:gd name="T10" fmla="*/ 240 w 1030"/>
                  <a:gd name="T11" fmla="*/ 182 h 457"/>
                  <a:gd name="T12" fmla="*/ 515 w 1030"/>
                  <a:gd name="T13" fmla="*/ 457 h 457"/>
                  <a:gd name="T14" fmla="*/ 787 w 1030"/>
                  <a:gd name="T15" fmla="*/ 182 h 457"/>
                  <a:gd name="T16" fmla="*/ 787 w 1030"/>
                  <a:gd name="T17" fmla="*/ 143 h 457"/>
                  <a:gd name="T18" fmla="*/ 959 w 1030"/>
                  <a:gd name="T19" fmla="*/ 143 h 457"/>
                  <a:gd name="T20" fmla="*/ 1030 w 1030"/>
                  <a:gd name="T21" fmla="*/ 72 h 457"/>
                  <a:gd name="T22" fmla="*/ 959 w 1030"/>
                  <a:gd name="T23" fmla="*/ 0 h 457"/>
                  <a:gd name="T24" fmla="*/ 647 w 1030"/>
                  <a:gd name="T25" fmla="*/ 182 h 457"/>
                  <a:gd name="T26" fmla="*/ 647 w 1030"/>
                  <a:gd name="T27" fmla="*/ 182 h 457"/>
                  <a:gd name="T28" fmla="*/ 515 w 1030"/>
                  <a:gd name="T29" fmla="*/ 313 h 457"/>
                  <a:gd name="T30" fmla="*/ 384 w 1030"/>
                  <a:gd name="T31" fmla="*/ 182 h 457"/>
                  <a:gd name="T32" fmla="*/ 384 w 1030"/>
                  <a:gd name="T33" fmla="*/ 143 h 457"/>
                  <a:gd name="T34" fmla="*/ 647 w 1030"/>
                  <a:gd name="T35" fmla="*/ 143 h 457"/>
                  <a:gd name="T36" fmla="*/ 647 w 1030"/>
                  <a:gd name="T37" fmla="*/ 18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0" h="457">
                    <a:moveTo>
                      <a:pt x="959" y="0"/>
                    </a:moveTo>
                    <a:cubicBezTo>
                      <a:pt x="72" y="0"/>
                      <a:pt x="72" y="0"/>
                      <a:pt x="72" y="0"/>
                    </a:cubicBezTo>
                    <a:cubicBezTo>
                      <a:pt x="32" y="0"/>
                      <a:pt x="0" y="35"/>
                      <a:pt x="0" y="72"/>
                    </a:cubicBezTo>
                    <a:cubicBezTo>
                      <a:pt x="0" y="108"/>
                      <a:pt x="32" y="143"/>
                      <a:pt x="72" y="143"/>
                    </a:cubicBezTo>
                    <a:cubicBezTo>
                      <a:pt x="240" y="143"/>
                      <a:pt x="240" y="143"/>
                      <a:pt x="240" y="143"/>
                    </a:cubicBezTo>
                    <a:cubicBezTo>
                      <a:pt x="240" y="182"/>
                      <a:pt x="240" y="182"/>
                      <a:pt x="240" y="182"/>
                    </a:cubicBezTo>
                    <a:cubicBezTo>
                      <a:pt x="240" y="335"/>
                      <a:pt x="366" y="457"/>
                      <a:pt x="515" y="457"/>
                    </a:cubicBezTo>
                    <a:cubicBezTo>
                      <a:pt x="665" y="457"/>
                      <a:pt x="787" y="335"/>
                      <a:pt x="787" y="182"/>
                    </a:cubicBezTo>
                    <a:cubicBezTo>
                      <a:pt x="787" y="143"/>
                      <a:pt x="787" y="143"/>
                      <a:pt x="787" y="143"/>
                    </a:cubicBezTo>
                    <a:cubicBezTo>
                      <a:pt x="959" y="143"/>
                      <a:pt x="959" y="143"/>
                      <a:pt x="959" y="143"/>
                    </a:cubicBezTo>
                    <a:cubicBezTo>
                      <a:pt x="999" y="143"/>
                      <a:pt x="1030" y="108"/>
                      <a:pt x="1030" y="72"/>
                    </a:cubicBezTo>
                    <a:cubicBezTo>
                      <a:pt x="1030" y="35"/>
                      <a:pt x="999" y="0"/>
                      <a:pt x="959" y="0"/>
                    </a:cubicBezTo>
                    <a:close/>
                    <a:moveTo>
                      <a:pt x="647" y="182"/>
                    </a:moveTo>
                    <a:cubicBezTo>
                      <a:pt x="647" y="182"/>
                      <a:pt x="647" y="182"/>
                      <a:pt x="647" y="182"/>
                    </a:cubicBezTo>
                    <a:cubicBezTo>
                      <a:pt x="647" y="255"/>
                      <a:pt x="588" y="313"/>
                      <a:pt x="515" y="313"/>
                    </a:cubicBezTo>
                    <a:cubicBezTo>
                      <a:pt x="442" y="313"/>
                      <a:pt x="384" y="255"/>
                      <a:pt x="384" y="182"/>
                    </a:cubicBezTo>
                    <a:cubicBezTo>
                      <a:pt x="384" y="143"/>
                      <a:pt x="384" y="143"/>
                      <a:pt x="384" y="143"/>
                    </a:cubicBezTo>
                    <a:cubicBezTo>
                      <a:pt x="647" y="143"/>
                      <a:pt x="647" y="143"/>
                      <a:pt x="647" y="143"/>
                    </a:cubicBezTo>
                    <a:lnTo>
                      <a:pt x="647" y="182"/>
                    </a:lnTo>
                    <a:close/>
                  </a:path>
                </a:pathLst>
              </a:custGeom>
              <a:solidFill>
                <a:srgbClr val="000000">
                  <a:alpha val="25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ED2FCCBC-D53D-4DCE-AB33-B73B60D4A082}"/>
                  </a:ext>
                </a:extLst>
              </p:cNvPr>
              <p:cNvSpPr>
                <a:spLocks/>
              </p:cNvSpPr>
              <p:nvPr/>
            </p:nvSpPr>
            <p:spPr bwMode="auto">
              <a:xfrm>
                <a:off x="8240969" y="4938604"/>
                <a:ext cx="1448598" cy="199806"/>
              </a:xfrm>
              <a:custGeom>
                <a:avLst/>
                <a:gdLst>
                  <a:gd name="T0" fmla="*/ 959 w 1030"/>
                  <a:gd name="T1" fmla="*/ 0 h 144"/>
                  <a:gd name="T2" fmla="*/ 72 w 1030"/>
                  <a:gd name="T3" fmla="*/ 0 h 144"/>
                  <a:gd name="T4" fmla="*/ 0 w 1030"/>
                  <a:gd name="T5" fmla="*/ 72 h 144"/>
                  <a:gd name="T6" fmla="*/ 72 w 1030"/>
                  <a:gd name="T7" fmla="*/ 144 h 144"/>
                  <a:gd name="T8" fmla="*/ 959 w 1030"/>
                  <a:gd name="T9" fmla="*/ 144 h 144"/>
                  <a:gd name="T10" fmla="*/ 1030 w 1030"/>
                  <a:gd name="T11" fmla="*/ 72 h 144"/>
                  <a:gd name="T12" fmla="*/ 959 w 1030"/>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030" h="144">
                    <a:moveTo>
                      <a:pt x="959" y="0"/>
                    </a:moveTo>
                    <a:cubicBezTo>
                      <a:pt x="72" y="0"/>
                      <a:pt x="72" y="0"/>
                      <a:pt x="72" y="0"/>
                    </a:cubicBezTo>
                    <a:cubicBezTo>
                      <a:pt x="32" y="0"/>
                      <a:pt x="0" y="35"/>
                      <a:pt x="0" y="72"/>
                    </a:cubicBezTo>
                    <a:cubicBezTo>
                      <a:pt x="0" y="108"/>
                      <a:pt x="32" y="144"/>
                      <a:pt x="72" y="144"/>
                    </a:cubicBezTo>
                    <a:cubicBezTo>
                      <a:pt x="959" y="144"/>
                      <a:pt x="959" y="144"/>
                      <a:pt x="959" y="144"/>
                    </a:cubicBezTo>
                    <a:cubicBezTo>
                      <a:pt x="999" y="144"/>
                      <a:pt x="1030" y="108"/>
                      <a:pt x="1030" y="72"/>
                    </a:cubicBezTo>
                    <a:cubicBezTo>
                      <a:pt x="1030" y="35"/>
                      <a:pt x="999" y="0"/>
                      <a:pt x="959" y="0"/>
                    </a:cubicBezTo>
                    <a:close/>
                  </a:path>
                </a:pathLst>
              </a:custGeom>
              <a:solidFill>
                <a:srgbClr val="000000">
                  <a:alpha val="50000"/>
                </a:srgb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Freeform 16">
              <a:extLst>
                <a:ext uri="{FF2B5EF4-FFF2-40B4-BE49-F238E27FC236}">
                  <a16:creationId xmlns:a16="http://schemas.microsoft.com/office/drawing/2014/main" id="{4C58C5DB-E653-4208-8595-BF1368B3E0EF}"/>
                </a:ext>
              </a:extLst>
            </p:cNvPr>
            <p:cNvSpPr>
              <a:spLocks/>
            </p:cNvSpPr>
            <p:nvPr/>
          </p:nvSpPr>
          <p:spPr bwMode="auto">
            <a:xfrm>
              <a:off x="7544402" y="1199097"/>
              <a:ext cx="2686162" cy="2012685"/>
            </a:xfrm>
            <a:custGeom>
              <a:avLst/>
              <a:gdLst>
                <a:gd name="T0" fmla="*/ 884 w 1768"/>
                <a:gd name="T1" fmla="*/ 1328 h 1328"/>
                <a:gd name="T2" fmla="*/ 1768 w 1768"/>
                <a:gd name="T3" fmla="*/ 444 h 1328"/>
                <a:gd name="T4" fmla="*/ 886 w 1768"/>
                <a:gd name="T5" fmla="*/ 0 h 1328"/>
                <a:gd name="T6" fmla="*/ 0 w 1768"/>
                <a:gd name="T7" fmla="*/ 445 h 1328"/>
                <a:gd name="T8" fmla="*/ 884 w 1768"/>
                <a:gd name="T9" fmla="*/ 1328 h 1328"/>
              </a:gdLst>
              <a:ahLst/>
              <a:cxnLst>
                <a:cxn ang="0">
                  <a:pos x="T0" y="T1"/>
                </a:cxn>
                <a:cxn ang="0">
                  <a:pos x="T2" y="T3"/>
                </a:cxn>
                <a:cxn ang="0">
                  <a:pos x="T4" y="T5"/>
                </a:cxn>
                <a:cxn ang="0">
                  <a:pos x="T6" y="T7"/>
                </a:cxn>
                <a:cxn ang="0">
                  <a:pos x="T8" y="T9"/>
                </a:cxn>
              </a:cxnLst>
              <a:rect l="0" t="0" r="r" b="b"/>
              <a:pathLst>
                <a:path w="1768" h="1328">
                  <a:moveTo>
                    <a:pt x="884" y="1328"/>
                  </a:moveTo>
                  <a:cubicBezTo>
                    <a:pt x="1768" y="444"/>
                    <a:pt x="1768" y="444"/>
                    <a:pt x="1768" y="444"/>
                  </a:cubicBezTo>
                  <a:cubicBezTo>
                    <a:pt x="1566" y="175"/>
                    <a:pt x="1246" y="0"/>
                    <a:pt x="886" y="0"/>
                  </a:cubicBezTo>
                  <a:cubicBezTo>
                    <a:pt x="524" y="0"/>
                    <a:pt x="203" y="176"/>
                    <a:pt x="0" y="445"/>
                  </a:cubicBezTo>
                  <a:lnTo>
                    <a:pt x="884" y="1328"/>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7">
              <a:extLst>
                <a:ext uri="{FF2B5EF4-FFF2-40B4-BE49-F238E27FC236}">
                  <a16:creationId xmlns:a16="http://schemas.microsoft.com/office/drawing/2014/main" id="{01911636-FDBC-4B0C-AB87-3948DC3470FB}"/>
                </a:ext>
              </a:extLst>
            </p:cNvPr>
            <p:cNvSpPr>
              <a:spLocks/>
            </p:cNvSpPr>
            <p:nvPr/>
          </p:nvSpPr>
          <p:spPr bwMode="auto">
            <a:xfrm>
              <a:off x="8930057" y="1919021"/>
              <a:ext cx="1633372" cy="2337810"/>
            </a:xfrm>
            <a:custGeom>
              <a:avLst/>
              <a:gdLst>
                <a:gd name="T0" fmla="*/ 658 w 1077"/>
                <a:gd name="T1" fmla="*/ 1538 h 1538"/>
                <a:gd name="T2" fmla="*/ 747 w 1077"/>
                <a:gd name="T3" fmla="*/ 1422 h 1538"/>
                <a:gd name="T4" fmla="*/ 1077 w 1077"/>
                <a:gd name="T5" fmla="*/ 630 h 1538"/>
                <a:gd name="T6" fmla="*/ 880 w 1077"/>
                <a:gd name="T7" fmla="*/ 0 h 1538"/>
                <a:gd name="T8" fmla="*/ 0 w 1077"/>
                <a:gd name="T9" fmla="*/ 880 h 1538"/>
                <a:gd name="T10" fmla="*/ 658 w 1077"/>
                <a:gd name="T11" fmla="*/ 1538 h 1538"/>
              </a:gdLst>
              <a:ahLst/>
              <a:cxnLst>
                <a:cxn ang="0">
                  <a:pos x="T0" y="T1"/>
                </a:cxn>
                <a:cxn ang="0">
                  <a:pos x="T2" y="T3"/>
                </a:cxn>
                <a:cxn ang="0">
                  <a:pos x="T4" y="T5"/>
                </a:cxn>
                <a:cxn ang="0">
                  <a:pos x="T6" y="T7"/>
                </a:cxn>
                <a:cxn ang="0">
                  <a:pos x="T8" y="T9"/>
                </a:cxn>
                <a:cxn ang="0">
                  <a:pos x="T10" y="T11"/>
                </a:cxn>
              </a:cxnLst>
              <a:rect l="0" t="0" r="r" b="b"/>
              <a:pathLst>
                <a:path w="1077" h="1538">
                  <a:moveTo>
                    <a:pt x="658" y="1538"/>
                  </a:moveTo>
                  <a:cubicBezTo>
                    <a:pt x="685" y="1497"/>
                    <a:pt x="715" y="1458"/>
                    <a:pt x="747" y="1422"/>
                  </a:cubicBezTo>
                  <a:cubicBezTo>
                    <a:pt x="960" y="1210"/>
                    <a:pt x="1077" y="933"/>
                    <a:pt x="1077" y="630"/>
                  </a:cubicBezTo>
                  <a:cubicBezTo>
                    <a:pt x="1077" y="397"/>
                    <a:pt x="1004" y="179"/>
                    <a:pt x="880" y="0"/>
                  </a:cubicBezTo>
                  <a:cubicBezTo>
                    <a:pt x="0" y="880"/>
                    <a:pt x="0" y="880"/>
                    <a:pt x="0" y="880"/>
                  </a:cubicBezTo>
                  <a:lnTo>
                    <a:pt x="658" y="1538"/>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8">
              <a:extLst>
                <a:ext uri="{FF2B5EF4-FFF2-40B4-BE49-F238E27FC236}">
                  <a16:creationId xmlns:a16="http://schemas.microsoft.com/office/drawing/2014/main" id="{69FC880E-0A5F-4BB7-BC6D-A6D8B27225F9}"/>
                </a:ext>
              </a:extLst>
            </p:cNvPr>
            <p:cNvSpPr>
              <a:spLocks/>
            </p:cNvSpPr>
            <p:nvPr/>
          </p:nvSpPr>
          <p:spPr bwMode="auto">
            <a:xfrm>
              <a:off x="7877267" y="3296935"/>
              <a:ext cx="2020427" cy="1865606"/>
            </a:xfrm>
            <a:custGeom>
              <a:avLst/>
              <a:gdLst>
                <a:gd name="T0" fmla="*/ 663 w 1327"/>
                <a:gd name="T1" fmla="*/ 0 h 1227"/>
                <a:gd name="T2" fmla="*/ 0 w 1327"/>
                <a:gd name="T3" fmla="*/ 663 h 1227"/>
                <a:gd name="T4" fmla="*/ 134 w 1327"/>
                <a:gd name="T5" fmla="*/ 1155 h 1227"/>
                <a:gd name="T6" fmla="*/ 206 w 1327"/>
                <a:gd name="T7" fmla="*/ 1227 h 1227"/>
                <a:gd name="T8" fmla="*/ 1123 w 1327"/>
                <a:gd name="T9" fmla="*/ 1227 h 1227"/>
                <a:gd name="T10" fmla="*/ 1192 w 1327"/>
                <a:gd name="T11" fmla="*/ 1155 h 1227"/>
                <a:gd name="T12" fmla="*/ 1327 w 1327"/>
                <a:gd name="T13" fmla="*/ 665 h 1227"/>
                <a:gd name="T14" fmla="*/ 663 w 1327"/>
                <a:gd name="T15" fmla="*/ 0 h 1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7" h="1227">
                  <a:moveTo>
                    <a:pt x="663" y="0"/>
                  </a:moveTo>
                  <a:cubicBezTo>
                    <a:pt x="0" y="663"/>
                    <a:pt x="0" y="663"/>
                    <a:pt x="0" y="663"/>
                  </a:cubicBezTo>
                  <a:cubicBezTo>
                    <a:pt x="88" y="811"/>
                    <a:pt x="134" y="983"/>
                    <a:pt x="134" y="1155"/>
                  </a:cubicBezTo>
                  <a:cubicBezTo>
                    <a:pt x="134" y="1192"/>
                    <a:pt x="166" y="1227"/>
                    <a:pt x="206" y="1227"/>
                  </a:cubicBezTo>
                  <a:cubicBezTo>
                    <a:pt x="1123" y="1227"/>
                    <a:pt x="1123" y="1227"/>
                    <a:pt x="1123" y="1227"/>
                  </a:cubicBezTo>
                  <a:cubicBezTo>
                    <a:pt x="1160" y="1227"/>
                    <a:pt x="1192" y="1192"/>
                    <a:pt x="1192" y="1155"/>
                  </a:cubicBezTo>
                  <a:cubicBezTo>
                    <a:pt x="1192" y="983"/>
                    <a:pt x="1240" y="812"/>
                    <a:pt x="1327" y="665"/>
                  </a:cubicBezTo>
                  <a:lnTo>
                    <a:pt x="663" y="0"/>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9">
              <a:extLst>
                <a:ext uri="{FF2B5EF4-FFF2-40B4-BE49-F238E27FC236}">
                  <a16:creationId xmlns:a16="http://schemas.microsoft.com/office/drawing/2014/main" id="{657E3BB3-DFDE-49DC-A89B-1D185E76CF02}"/>
                </a:ext>
              </a:extLst>
            </p:cNvPr>
            <p:cNvSpPr>
              <a:spLocks/>
            </p:cNvSpPr>
            <p:nvPr/>
          </p:nvSpPr>
          <p:spPr bwMode="auto">
            <a:xfrm>
              <a:off x="7203795" y="1919021"/>
              <a:ext cx="1641112" cy="2330071"/>
            </a:xfrm>
            <a:custGeom>
              <a:avLst/>
              <a:gdLst>
                <a:gd name="T0" fmla="*/ 199 w 1077"/>
                <a:gd name="T1" fmla="*/ 0 h 1535"/>
                <a:gd name="T2" fmla="*/ 0 w 1077"/>
                <a:gd name="T3" fmla="*/ 629 h 1535"/>
                <a:gd name="T4" fmla="*/ 331 w 1077"/>
                <a:gd name="T5" fmla="*/ 1417 h 1535"/>
                <a:gd name="T6" fmla="*/ 421 w 1077"/>
                <a:gd name="T7" fmla="*/ 1535 h 1535"/>
                <a:gd name="T8" fmla="*/ 1077 w 1077"/>
                <a:gd name="T9" fmla="*/ 879 h 1535"/>
                <a:gd name="T10" fmla="*/ 199 w 1077"/>
                <a:gd name="T11" fmla="*/ 0 h 1535"/>
              </a:gdLst>
              <a:ahLst/>
              <a:cxnLst>
                <a:cxn ang="0">
                  <a:pos x="T0" y="T1"/>
                </a:cxn>
                <a:cxn ang="0">
                  <a:pos x="T2" y="T3"/>
                </a:cxn>
                <a:cxn ang="0">
                  <a:pos x="T4" y="T5"/>
                </a:cxn>
                <a:cxn ang="0">
                  <a:pos x="T6" y="T7"/>
                </a:cxn>
                <a:cxn ang="0">
                  <a:pos x="T8" y="T9"/>
                </a:cxn>
                <a:cxn ang="0">
                  <a:pos x="T10" y="T11"/>
                </a:cxn>
              </a:cxnLst>
              <a:rect l="0" t="0" r="r" b="b"/>
              <a:pathLst>
                <a:path w="1077" h="1535">
                  <a:moveTo>
                    <a:pt x="199" y="0"/>
                  </a:moveTo>
                  <a:cubicBezTo>
                    <a:pt x="74" y="179"/>
                    <a:pt x="0" y="396"/>
                    <a:pt x="0" y="629"/>
                  </a:cubicBezTo>
                  <a:cubicBezTo>
                    <a:pt x="0" y="931"/>
                    <a:pt x="121" y="1209"/>
                    <a:pt x="331" y="1417"/>
                  </a:cubicBezTo>
                  <a:cubicBezTo>
                    <a:pt x="364" y="1454"/>
                    <a:pt x="394" y="1493"/>
                    <a:pt x="421" y="1535"/>
                  </a:cubicBezTo>
                  <a:cubicBezTo>
                    <a:pt x="1077" y="879"/>
                    <a:pt x="1077" y="879"/>
                    <a:pt x="1077" y="879"/>
                  </a:cubicBezTo>
                  <a:lnTo>
                    <a:pt x="199" y="0"/>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79" name="Freeform: Shape 78">
            <a:extLst>
              <a:ext uri="{FF2B5EF4-FFF2-40B4-BE49-F238E27FC236}">
                <a16:creationId xmlns:a16="http://schemas.microsoft.com/office/drawing/2014/main" id="{CB054914-6F2A-48A3-A8A6-C8B6829A50CB}"/>
              </a:ext>
            </a:extLst>
          </p:cNvPr>
          <p:cNvSpPr/>
          <p:nvPr/>
        </p:nvSpPr>
        <p:spPr>
          <a:xfrm>
            <a:off x="7877267" y="1300676"/>
            <a:ext cx="869139" cy="1171727"/>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0" name="Freeform: Shape 79">
            <a:extLst>
              <a:ext uri="{FF2B5EF4-FFF2-40B4-BE49-F238E27FC236}">
                <a16:creationId xmlns:a16="http://schemas.microsoft.com/office/drawing/2014/main" id="{C8D4AC06-9840-4A33-9950-4E7FD6D010F8}"/>
              </a:ext>
            </a:extLst>
          </p:cNvPr>
          <p:cNvSpPr/>
          <p:nvPr/>
        </p:nvSpPr>
        <p:spPr>
          <a:xfrm>
            <a:off x="8794521" y="3883036"/>
            <a:ext cx="1171730" cy="1171727"/>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1" name="Freeform: Shape 80">
            <a:extLst>
              <a:ext uri="{FF2B5EF4-FFF2-40B4-BE49-F238E27FC236}">
                <a16:creationId xmlns:a16="http://schemas.microsoft.com/office/drawing/2014/main" id="{FC406991-828B-4320-8E53-4EC84889BB19}"/>
              </a:ext>
            </a:extLst>
          </p:cNvPr>
          <p:cNvSpPr/>
          <p:nvPr/>
        </p:nvSpPr>
        <p:spPr>
          <a:xfrm>
            <a:off x="7053978" y="2984078"/>
            <a:ext cx="1574111" cy="1126663"/>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2" name="Freeform: Shape 81">
            <a:extLst>
              <a:ext uri="{FF2B5EF4-FFF2-40B4-BE49-F238E27FC236}">
                <a16:creationId xmlns:a16="http://schemas.microsoft.com/office/drawing/2014/main" id="{95369C5A-77E9-4B8C-A743-105D5F331CDB}"/>
              </a:ext>
            </a:extLst>
          </p:cNvPr>
          <p:cNvSpPr/>
          <p:nvPr/>
        </p:nvSpPr>
        <p:spPr>
          <a:xfrm>
            <a:off x="9560048" y="2375747"/>
            <a:ext cx="836949" cy="1126662"/>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6" name="Freeform: Shape 85">
            <a:extLst>
              <a:ext uri="{FF2B5EF4-FFF2-40B4-BE49-F238E27FC236}">
                <a16:creationId xmlns:a16="http://schemas.microsoft.com/office/drawing/2014/main" id="{995AEF32-5DFD-4DDA-A7E0-B9440356BD32}"/>
              </a:ext>
            </a:extLst>
          </p:cNvPr>
          <p:cNvSpPr/>
          <p:nvPr/>
        </p:nvSpPr>
        <p:spPr>
          <a:xfrm>
            <a:off x="9977181" y="2715348"/>
            <a:ext cx="4221367" cy="3880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364389457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14:bounceEnd="67000">
                                          <p:cBhvr additive="base">
                                            <p:cTn id="17" dur="1000" fill="hold"/>
                                            <p:tgtEl>
                                              <p:spTgt spid="7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14:bounceEnd="67000">
                                          <p:cBhvr additive="base">
                                            <p:cTn id="21" dur="1000" fill="hold"/>
                                            <p:tgtEl>
                                              <p:spTgt spid="78"/>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1000" fill="hold"/>
                                            <p:tgtEl>
                                              <p:spTgt spid="77"/>
                                            </p:tgtEl>
                                            <p:attrNameLst>
                                              <p:attrName>ppt_x</p:attrName>
                                            </p:attrNameLst>
                                          </p:cBhvr>
                                          <p:tavLst>
                                            <p:tav tm="0">
                                              <p:val>
                                                <p:strVal val="#ppt_x"/>
                                              </p:val>
                                            </p:tav>
                                            <p:tav tm="100000">
                                              <p:val>
                                                <p:strVal val="#ppt_x"/>
                                              </p:val>
                                            </p:tav>
                                          </p:tavLst>
                                        </p:anim>
                                        <p:anim calcmode="lin" valueType="num">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cBhvr additive="base">
                                            <p:cTn id="21" dur="1000" fill="hold"/>
                                            <p:tgtEl>
                                              <p:spTgt spid="78"/>
                                            </p:tgtEl>
                                            <p:attrNameLst>
                                              <p:attrName>ppt_x</p:attrName>
                                            </p:attrNameLst>
                                          </p:cBhvr>
                                          <p:tavLst>
                                            <p:tav tm="0">
                                              <p:val>
                                                <p:strVal val="#ppt_x"/>
                                              </p:val>
                                            </p:tav>
                                            <p:tav tm="100000">
                                              <p:val>
                                                <p:strVal val="#ppt_x"/>
                                              </p:val>
                                            </p:tav>
                                          </p:tavLst>
                                        </p:anim>
                                        <p:anim calcmode="lin" valueType="num">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38F69C4-B136-439C-9789-1E7A354B1EFB}"/>
              </a:ext>
            </a:extLst>
          </p:cNvPr>
          <p:cNvGrpSpPr/>
          <p:nvPr/>
        </p:nvGrpSpPr>
        <p:grpSpPr>
          <a:xfrm>
            <a:off x="2044744" y="2890067"/>
            <a:ext cx="2139406" cy="2139408"/>
            <a:chOff x="7537715" y="2576372"/>
            <a:chExt cx="2682685" cy="2682688"/>
          </a:xfrm>
        </p:grpSpPr>
        <p:sp>
          <p:nvSpPr>
            <p:cNvPr id="3" name="Freeform 37">
              <a:extLst>
                <a:ext uri="{FF2B5EF4-FFF2-40B4-BE49-F238E27FC236}">
                  <a16:creationId xmlns:a16="http://schemas.microsoft.com/office/drawing/2014/main" id="{A5AFE87A-4E31-475B-910D-071AD4E7709F}"/>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38">
              <a:extLst>
                <a:ext uri="{FF2B5EF4-FFF2-40B4-BE49-F238E27FC236}">
                  <a16:creationId xmlns:a16="http://schemas.microsoft.com/office/drawing/2014/main" id="{FF5D3C30-FF46-447A-82B7-41298747B0B0}"/>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40">
              <a:extLst>
                <a:ext uri="{FF2B5EF4-FFF2-40B4-BE49-F238E27FC236}">
                  <a16:creationId xmlns:a16="http://schemas.microsoft.com/office/drawing/2014/main" id="{6C835EDF-1361-4066-A547-BB3207B6D17D}"/>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41">
              <a:extLst>
                <a:ext uri="{FF2B5EF4-FFF2-40B4-BE49-F238E27FC236}">
                  <a16:creationId xmlns:a16="http://schemas.microsoft.com/office/drawing/2014/main" id="{C97D1A87-7D77-4889-A36C-A246F8672D4E}"/>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89">
              <a:extLst>
                <a:ext uri="{FF2B5EF4-FFF2-40B4-BE49-F238E27FC236}">
                  <a16:creationId xmlns:a16="http://schemas.microsoft.com/office/drawing/2014/main" id="{037A9700-ED58-4265-8133-92CDF7FEDB0A}"/>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72">
              <a:extLst>
                <a:ext uri="{FF2B5EF4-FFF2-40B4-BE49-F238E27FC236}">
                  <a16:creationId xmlns:a16="http://schemas.microsoft.com/office/drawing/2014/main" id="{A01EB0A0-B2C8-460C-8A6D-FA496127B7BE}"/>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Oval 17">
              <a:extLst>
                <a:ext uri="{FF2B5EF4-FFF2-40B4-BE49-F238E27FC236}">
                  <a16:creationId xmlns:a16="http://schemas.microsoft.com/office/drawing/2014/main" id="{6A3600DD-E789-4679-94DC-F273A0ADAA43}"/>
                </a:ext>
              </a:extLst>
            </p:cNvPr>
            <p:cNvSpPr>
              <a:spLocks noChangeArrowheads="1"/>
            </p:cNvSpPr>
            <p:nvPr/>
          </p:nvSpPr>
          <p:spPr bwMode="auto">
            <a:xfrm rot="5400000">
              <a:off x="8467278" y="3503139"/>
              <a:ext cx="828683" cy="82868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F5CDB9C4-4004-4A19-A96A-21D236CE2E79}"/>
              </a:ext>
            </a:extLst>
          </p:cNvPr>
          <p:cNvGrpSpPr/>
          <p:nvPr/>
        </p:nvGrpSpPr>
        <p:grpSpPr>
          <a:xfrm rot="5400000">
            <a:off x="7895907" y="2126147"/>
            <a:ext cx="2157552" cy="2157554"/>
            <a:chOff x="7537715" y="2576372"/>
            <a:chExt cx="2682685" cy="2682688"/>
          </a:xfrm>
        </p:grpSpPr>
        <p:sp>
          <p:nvSpPr>
            <p:cNvPr id="11" name="Freeform 37">
              <a:extLst>
                <a:ext uri="{FF2B5EF4-FFF2-40B4-BE49-F238E27FC236}">
                  <a16:creationId xmlns:a16="http://schemas.microsoft.com/office/drawing/2014/main" id="{5F5815EF-E847-421F-8C1B-E9153ED60900}"/>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38">
              <a:extLst>
                <a:ext uri="{FF2B5EF4-FFF2-40B4-BE49-F238E27FC236}">
                  <a16:creationId xmlns:a16="http://schemas.microsoft.com/office/drawing/2014/main" id="{0330C249-0848-4C53-AF72-FD3F6A52B52F}"/>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40">
              <a:extLst>
                <a:ext uri="{FF2B5EF4-FFF2-40B4-BE49-F238E27FC236}">
                  <a16:creationId xmlns:a16="http://schemas.microsoft.com/office/drawing/2014/main" id="{618F7E50-97A2-4DDB-B7F3-EC5069A944E2}"/>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1">
              <a:extLst>
                <a:ext uri="{FF2B5EF4-FFF2-40B4-BE49-F238E27FC236}">
                  <a16:creationId xmlns:a16="http://schemas.microsoft.com/office/drawing/2014/main" id="{4A343897-0935-4AE5-B13B-3A2CDB23C95C}"/>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Oval 89">
              <a:extLst>
                <a:ext uri="{FF2B5EF4-FFF2-40B4-BE49-F238E27FC236}">
                  <a16:creationId xmlns:a16="http://schemas.microsoft.com/office/drawing/2014/main" id="{960FFB1D-F246-407B-B1E2-A81E96B70325}"/>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72">
              <a:extLst>
                <a:ext uri="{FF2B5EF4-FFF2-40B4-BE49-F238E27FC236}">
                  <a16:creationId xmlns:a16="http://schemas.microsoft.com/office/drawing/2014/main" id="{849F419A-959F-489A-806C-23F303621FC0}"/>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7" name="Oval 16">
              <a:extLst>
                <a:ext uri="{FF2B5EF4-FFF2-40B4-BE49-F238E27FC236}">
                  <a16:creationId xmlns:a16="http://schemas.microsoft.com/office/drawing/2014/main" id="{6968809E-9233-4E12-B159-93D9B40E51E7}"/>
                </a:ext>
              </a:extLst>
            </p:cNvPr>
            <p:cNvSpPr>
              <a:spLocks noChangeArrowheads="1"/>
            </p:cNvSpPr>
            <p:nvPr/>
          </p:nvSpPr>
          <p:spPr bwMode="auto">
            <a:xfrm rot="5400000">
              <a:off x="8467277" y="3503139"/>
              <a:ext cx="828683" cy="82868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31E37A4A-1082-49C0-9418-59B9E08E09CC}"/>
              </a:ext>
            </a:extLst>
          </p:cNvPr>
          <p:cNvGrpSpPr/>
          <p:nvPr/>
        </p:nvGrpSpPr>
        <p:grpSpPr>
          <a:xfrm rot="16200000">
            <a:off x="4407549" y="1923123"/>
            <a:ext cx="3285331" cy="3285333"/>
            <a:chOff x="7537715" y="2576372"/>
            <a:chExt cx="2682685" cy="2682687"/>
          </a:xfrm>
        </p:grpSpPr>
        <p:sp>
          <p:nvSpPr>
            <p:cNvPr id="19" name="Freeform 37">
              <a:extLst>
                <a:ext uri="{FF2B5EF4-FFF2-40B4-BE49-F238E27FC236}">
                  <a16:creationId xmlns:a16="http://schemas.microsoft.com/office/drawing/2014/main" id="{B1EA3B06-61AF-414B-86E7-3B7EA793CF1C}"/>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8">
              <a:extLst>
                <a:ext uri="{FF2B5EF4-FFF2-40B4-BE49-F238E27FC236}">
                  <a16:creationId xmlns:a16="http://schemas.microsoft.com/office/drawing/2014/main" id="{2A240AAC-FB77-4141-9D7A-FD935C76D714}"/>
                </a:ext>
              </a:extLst>
            </p:cNvPr>
            <p:cNvSpPr>
              <a:spLocks/>
            </p:cNvSpPr>
            <p:nvPr/>
          </p:nvSpPr>
          <p:spPr bwMode="auto">
            <a:xfrm rot="5400000">
              <a:off x="8487178" y="4044466"/>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0">
              <a:extLst>
                <a:ext uri="{FF2B5EF4-FFF2-40B4-BE49-F238E27FC236}">
                  <a16:creationId xmlns:a16="http://schemas.microsoft.com/office/drawing/2014/main" id="{DC729F39-29B1-4135-9515-B32F470F149A}"/>
                </a:ext>
              </a:extLst>
            </p:cNvPr>
            <p:cNvSpPr>
              <a:spLocks/>
            </p:cNvSpPr>
            <p:nvPr/>
          </p:nvSpPr>
          <p:spPr bwMode="auto">
            <a:xfrm rot="5400000">
              <a:off x="8994179" y="3523510"/>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41">
              <a:extLst>
                <a:ext uri="{FF2B5EF4-FFF2-40B4-BE49-F238E27FC236}">
                  <a16:creationId xmlns:a16="http://schemas.microsoft.com/office/drawing/2014/main" id="{7D827E92-5B09-4CDE-B6E3-2F7F266AE542}"/>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89">
              <a:extLst>
                <a:ext uri="{FF2B5EF4-FFF2-40B4-BE49-F238E27FC236}">
                  <a16:creationId xmlns:a16="http://schemas.microsoft.com/office/drawing/2014/main" id="{8E0B743F-51C3-4757-A019-709A0FCE9A19}"/>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72">
              <a:extLst>
                <a:ext uri="{FF2B5EF4-FFF2-40B4-BE49-F238E27FC236}">
                  <a16:creationId xmlns:a16="http://schemas.microsoft.com/office/drawing/2014/main" id="{CC5B0563-BA13-445C-BA31-20AECB29C8B3}"/>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Oval 24">
              <a:extLst>
                <a:ext uri="{FF2B5EF4-FFF2-40B4-BE49-F238E27FC236}">
                  <a16:creationId xmlns:a16="http://schemas.microsoft.com/office/drawing/2014/main" id="{064809E6-0688-4E18-87BE-26B9F7A9AC5D}"/>
                </a:ext>
              </a:extLst>
            </p:cNvPr>
            <p:cNvSpPr>
              <a:spLocks noChangeArrowheads="1"/>
            </p:cNvSpPr>
            <p:nvPr/>
          </p:nvSpPr>
          <p:spPr bwMode="auto">
            <a:xfrm rot="5400000">
              <a:off x="8467277" y="3503139"/>
              <a:ext cx="828683" cy="82868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a:extLst>
              <a:ext uri="{FF2B5EF4-FFF2-40B4-BE49-F238E27FC236}">
                <a16:creationId xmlns:a16="http://schemas.microsoft.com/office/drawing/2014/main" id="{57CDB922-DDF4-4006-B5E1-45B2A5F2EA9B}"/>
              </a:ext>
            </a:extLst>
          </p:cNvPr>
          <p:cNvGrpSpPr/>
          <p:nvPr/>
        </p:nvGrpSpPr>
        <p:grpSpPr>
          <a:xfrm>
            <a:off x="739163" y="5012840"/>
            <a:ext cx="3241762" cy="1083048"/>
            <a:chOff x="4453532" y="865461"/>
            <a:chExt cx="3241762" cy="1083048"/>
          </a:xfrm>
        </p:grpSpPr>
        <p:sp>
          <p:nvSpPr>
            <p:cNvPr id="27" name="TextBox 26">
              <a:extLst>
                <a:ext uri="{FF2B5EF4-FFF2-40B4-BE49-F238E27FC236}">
                  <a16:creationId xmlns:a16="http://schemas.microsoft.com/office/drawing/2014/main" id="{3D0E431E-9A8A-43BF-B9B8-0A0D07E0C716}"/>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28" name="Rectangle 27">
              <a:extLst>
                <a:ext uri="{FF2B5EF4-FFF2-40B4-BE49-F238E27FC236}">
                  <a16:creationId xmlns:a16="http://schemas.microsoft.com/office/drawing/2014/main" id="{79F8B2D4-3946-4E52-8063-946B6E03BC0D}"/>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BE8E3E99-66FB-4E00-AA26-A678C48767D4}"/>
              </a:ext>
            </a:extLst>
          </p:cNvPr>
          <p:cNvGrpSpPr/>
          <p:nvPr/>
        </p:nvGrpSpPr>
        <p:grpSpPr>
          <a:xfrm>
            <a:off x="8211075" y="4753180"/>
            <a:ext cx="3241762" cy="1083048"/>
            <a:chOff x="4453532" y="865461"/>
            <a:chExt cx="3241762" cy="1083048"/>
          </a:xfrm>
        </p:grpSpPr>
        <p:sp>
          <p:nvSpPr>
            <p:cNvPr id="30" name="TextBox 29">
              <a:extLst>
                <a:ext uri="{FF2B5EF4-FFF2-40B4-BE49-F238E27FC236}">
                  <a16:creationId xmlns:a16="http://schemas.microsoft.com/office/drawing/2014/main" id="{5E876BD5-DAD9-4FCB-9976-A04536F02621}"/>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31" name="Rectangle 30">
              <a:extLst>
                <a:ext uri="{FF2B5EF4-FFF2-40B4-BE49-F238E27FC236}">
                  <a16:creationId xmlns:a16="http://schemas.microsoft.com/office/drawing/2014/main" id="{7CE59E85-2609-4704-8957-405721D19240}"/>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2" name="Group 31">
            <a:extLst>
              <a:ext uri="{FF2B5EF4-FFF2-40B4-BE49-F238E27FC236}">
                <a16:creationId xmlns:a16="http://schemas.microsoft.com/office/drawing/2014/main" id="{E1BE8F0F-8FFF-4E09-A194-6B7FB2425325}"/>
              </a:ext>
            </a:extLst>
          </p:cNvPr>
          <p:cNvGrpSpPr/>
          <p:nvPr/>
        </p:nvGrpSpPr>
        <p:grpSpPr>
          <a:xfrm>
            <a:off x="3267290" y="762113"/>
            <a:ext cx="3241762" cy="1083048"/>
            <a:chOff x="4453532" y="865461"/>
            <a:chExt cx="3241762" cy="1083048"/>
          </a:xfrm>
        </p:grpSpPr>
        <p:sp>
          <p:nvSpPr>
            <p:cNvPr id="33" name="TextBox 32">
              <a:extLst>
                <a:ext uri="{FF2B5EF4-FFF2-40B4-BE49-F238E27FC236}">
                  <a16:creationId xmlns:a16="http://schemas.microsoft.com/office/drawing/2014/main" id="{E27A2697-AEB4-4E7B-B375-5C4820237CC5}"/>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34" name="Rectangle 33">
              <a:extLst>
                <a:ext uri="{FF2B5EF4-FFF2-40B4-BE49-F238E27FC236}">
                  <a16:creationId xmlns:a16="http://schemas.microsoft.com/office/drawing/2014/main" id="{26B49D50-9046-4CC8-B6F5-0DEF9E147E58}"/>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sp>
        <p:nvSpPr>
          <p:cNvPr id="59" name="TextBox 58">
            <a:extLst>
              <a:ext uri="{FF2B5EF4-FFF2-40B4-BE49-F238E27FC236}">
                <a16:creationId xmlns:a16="http://schemas.microsoft.com/office/drawing/2014/main" id="{9D80F75D-5B14-4F15-9BE5-61F893DE1416}"/>
              </a:ext>
            </a:extLst>
          </p:cNvPr>
          <p:cNvSpPr txBox="1"/>
          <p:nvPr/>
        </p:nvSpPr>
        <p:spPr>
          <a:xfrm>
            <a:off x="2717288" y="3720635"/>
            <a:ext cx="794320" cy="478272"/>
          </a:xfrm>
          <a:prstGeom prst="rect">
            <a:avLst/>
          </a:prstGeom>
          <a:noFill/>
        </p:spPr>
        <p:txBody>
          <a:bodyPr wrap="square" rtlCol="0">
            <a:spAutoFit/>
          </a:bodyPr>
          <a:lstStyle/>
          <a:p>
            <a:pPr algn="ctr">
              <a:lnSpc>
                <a:spcPct val="110000"/>
              </a:lnSpc>
            </a:pPr>
            <a:r>
              <a:rPr lang="en-US" sz="2400" b="1" dirty="0">
                <a:solidFill>
                  <a:schemeClr val="tx1">
                    <a:lumMod val="75000"/>
                    <a:lumOff val="25000"/>
                  </a:schemeClr>
                </a:solidFill>
                <a:latin typeface="Gilroy ExtraBold" panose="00000900000000000000" pitchFamily="50" charset="0"/>
              </a:rPr>
              <a:t>01</a:t>
            </a:r>
          </a:p>
        </p:txBody>
      </p:sp>
      <p:sp>
        <p:nvSpPr>
          <p:cNvPr id="60" name="TextBox 59">
            <a:extLst>
              <a:ext uri="{FF2B5EF4-FFF2-40B4-BE49-F238E27FC236}">
                <a16:creationId xmlns:a16="http://schemas.microsoft.com/office/drawing/2014/main" id="{DBC100C6-D833-4204-99BF-8FE00EB9B8DD}"/>
              </a:ext>
            </a:extLst>
          </p:cNvPr>
          <p:cNvSpPr txBox="1"/>
          <p:nvPr/>
        </p:nvSpPr>
        <p:spPr>
          <a:xfrm>
            <a:off x="5444929" y="3262212"/>
            <a:ext cx="1210570" cy="607154"/>
          </a:xfrm>
          <a:prstGeom prst="rect">
            <a:avLst/>
          </a:prstGeom>
          <a:noFill/>
        </p:spPr>
        <p:txBody>
          <a:bodyPr wrap="square" rtlCol="0">
            <a:spAutoFit/>
          </a:bodyPr>
          <a:lstStyle/>
          <a:p>
            <a:pPr algn="ctr">
              <a:lnSpc>
                <a:spcPct val="110000"/>
              </a:lnSpc>
            </a:pPr>
            <a:r>
              <a:rPr lang="en-US" sz="3200" b="1" dirty="0">
                <a:solidFill>
                  <a:schemeClr val="tx1">
                    <a:lumMod val="75000"/>
                    <a:lumOff val="25000"/>
                  </a:schemeClr>
                </a:solidFill>
                <a:latin typeface="Gilroy ExtraBold" panose="00000900000000000000" pitchFamily="50" charset="0"/>
              </a:rPr>
              <a:t>02</a:t>
            </a:r>
          </a:p>
        </p:txBody>
      </p:sp>
      <p:sp>
        <p:nvSpPr>
          <p:cNvPr id="61" name="TextBox 60">
            <a:extLst>
              <a:ext uri="{FF2B5EF4-FFF2-40B4-BE49-F238E27FC236}">
                <a16:creationId xmlns:a16="http://schemas.microsoft.com/office/drawing/2014/main" id="{550E4812-3469-491D-B861-78B1506AA733}"/>
              </a:ext>
            </a:extLst>
          </p:cNvPr>
          <p:cNvSpPr txBox="1"/>
          <p:nvPr/>
        </p:nvSpPr>
        <p:spPr>
          <a:xfrm>
            <a:off x="8577523" y="2965788"/>
            <a:ext cx="794320" cy="478272"/>
          </a:xfrm>
          <a:prstGeom prst="rect">
            <a:avLst/>
          </a:prstGeom>
          <a:noFill/>
        </p:spPr>
        <p:txBody>
          <a:bodyPr wrap="square" rtlCol="0">
            <a:spAutoFit/>
          </a:bodyPr>
          <a:lstStyle/>
          <a:p>
            <a:pPr algn="ctr">
              <a:lnSpc>
                <a:spcPct val="110000"/>
              </a:lnSpc>
            </a:pPr>
            <a:r>
              <a:rPr lang="en-US" sz="2400" b="1" dirty="0">
                <a:solidFill>
                  <a:schemeClr val="tx1">
                    <a:lumMod val="75000"/>
                    <a:lumOff val="25000"/>
                  </a:schemeClr>
                </a:solidFill>
                <a:latin typeface="Gilroy ExtraBold" panose="00000900000000000000" pitchFamily="50" charset="0"/>
              </a:rPr>
              <a:t>03</a:t>
            </a:r>
          </a:p>
        </p:txBody>
      </p:sp>
    </p:spTree>
    <p:extLst>
      <p:ext uri="{BB962C8B-B14F-4D97-AF65-F5344CB8AC3E}">
        <p14:creationId xmlns:p14="http://schemas.microsoft.com/office/powerpoint/2010/main" val="260630421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par>
                                <p:cTn id="11" presetID="6" presetClass="emph" presetSubtype="0" accel="52000" decel="48000" autoRev="1" fill="hold" nodeType="withEffect">
                                  <p:stCondLst>
                                    <p:cond delay="0"/>
                                  </p:stCondLst>
                                  <p:childTnLst>
                                    <p:animScale>
                                      <p:cBhvr>
                                        <p:cTn id="12" dur="750" fill="hold"/>
                                        <p:tgtEl>
                                          <p:spTgt spid="2"/>
                                        </p:tgtEl>
                                      </p:cBhvr>
                                      <p:by x="120000" y="120000"/>
                                    </p:animScale>
                                  </p:childTnLst>
                                </p:cTn>
                              </p:par>
                              <p:par>
                                <p:cTn id="13" presetID="49" presetClass="entr" presetSubtype="0" decel="100000" fill="hold" nodeType="withEffect">
                                  <p:stCondLst>
                                    <p:cond delay="250"/>
                                  </p:stCondLst>
                                  <p:childTnLst>
                                    <p:set>
                                      <p:cBhvr>
                                        <p:cTn id="14" dur="1" fill="hold">
                                          <p:stCondLst>
                                            <p:cond delay="0"/>
                                          </p:stCondLst>
                                        </p:cTn>
                                        <p:tgtEl>
                                          <p:spTgt spid="18"/>
                                        </p:tgtEl>
                                        <p:attrNameLst>
                                          <p:attrName>style.visibility</p:attrName>
                                        </p:attrNameLst>
                                      </p:cBhvr>
                                      <p:to>
                                        <p:strVal val="visible"/>
                                      </p:to>
                                    </p:set>
                                    <p:anim calcmode="lin" valueType="num">
                                      <p:cBhvr>
                                        <p:cTn id="15" dur="750" fill="hold"/>
                                        <p:tgtEl>
                                          <p:spTgt spid="18"/>
                                        </p:tgtEl>
                                        <p:attrNameLst>
                                          <p:attrName>ppt_w</p:attrName>
                                        </p:attrNameLst>
                                      </p:cBhvr>
                                      <p:tavLst>
                                        <p:tav tm="0">
                                          <p:val>
                                            <p:fltVal val="0"/>
                                          </p:val>
                                        </p:tav>
                                        <p:tav tm="100000">
                                          <p:val>
                                            <p:strVal val="#ppt_w"/>
                                          </p:val>
                                        </p:tav>
                                      </p:tavLst>
                                    </p:anim>
                                    <p:anim calcmode="lin" valueType="num">
                                      <p:cBhvr>
                                        <p:cTn id="16" dur="750" fill="hold"/>
                                        <p:tgtEl>
                                          <p:spTgt spid="18"/>
                                        </p:tgtEl>
                                        <p:attrNameLst>
                                          <p:attrName>ppt_h</p:attrName>
                                        </p:attrNameLst>
                                      </p:cBhvr>
                                      <p:tavLst>
                                        <p:tav tm="0">
                                          <p:val>
                                            <p:fltVal val="0"/>
                                          </p:val>
                                        </p:tav>
                                        <p:tav tm="100000">
                                          <p:val>
                                            <p:strVal val="#ppt_h"/>
                                          </p:val>
                                        </p:tav>
                                      </p:tavLst>
                                    </p:anim>
                                    <p:anim calcmode="lin" valueType="num">
                                      <p:cBhvr>
                                        <p:cTn id="17" dur="750" fill="hold"/>
                                        <p:tgtEl>
                                          <p:spTgt spid="18"/>
                                        </p:tgtEl>
                                        <p:attrNameLst>
                                          <p:attrName>style.rotation</p:attrName>
                                        </p:attrNameLst>
                                      </p:cBhvr>
                                      <p:tavLst>
                                        <p:tav tm="0">
                                          <p:val>
                                            <p:fltVal val="360"/>
                                          </p:val>
                                        </p:tav>
                                        <p:tav tm="100000">
                                          <p:val>
                                            <p:fltVal val="0"/>
                                          </p:val>
                                        </p:tav>
                                      </p:tavLst>
                                    </p:anim>
                                    <p:animEffect transition="in" filter="fade">
                                      <p:cBhvr>
                                        <p:cTn id="18" dur="750"/>
                                        <p:tgtEl>
                                          <p:spTgt spid="18"/>
                                        </p:tgtEl>
                                      </p:cBhvr>
                                    </p:animEffect>
                                  </p:childTnLst>
                                </p:cTn>
                              </p:par>
                              <p:par>
                                <p:cTn id="19" presetID="6" presetClass="emph" presetSubtype="0" accel="52000" decel="48000" autoRev="1" fill="hold" nodeType="withEffect">
                                  <p:stCondLst>
                                    <p:cond delay="250"/>
                                  </p:stCondLst>
                                  <p:childTnLst>
                                    <p:animScale>
                                      <p:cBhvr>
                                        <p:cTn id="20" dur="750" fill="hold"/>
                                        <p:tgtEl>
                                          <p:spTgt spid="18"/>
                                        </p:tgtEl>
                                      </p:cBhvr>
                                      <p:by x="120000" y="120000"/>
                                    </p:animScale>
                                  </p:childTnLst>
                                </p:cTn>
                              </p:par>
                              <p:par>
                                <p:cTn id="21" presetID="49" presetClass="entr" presetSubtype="0" decel="100000" fill="hold"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750" fill="hold"/>
                                        <p:tgtEl>
                                          <p:spTgt spid="10"/>
                                        </p:tgtEl>
                                        <p:attrNameLst>
                                          <p:attrName>ppt_w</p:attrName>
                                        </p:attrNameLst>
                                      </p:cBhvr>
                                      <p:tavLst>
                                        <p:tav tm="0">
                                          <p:val>
                                            <p:fltVal val="0"/>
                                          </p:val>
                                        </p:tav>
                                        <p:tav tm="100000">
                                          <p:val>
                                            <p:strVal val="#ppt_w"/>
                                          </p:val>
                                        </p:tav>
                                      </p:tavLst>
                                    </p:anim>
                                    <p:anim calcmode="lin" valueType="num">
                                      <p:cBhvr>
                                        <p:cTn id="24" dur="750" fill="hold"/>
                                        <p:tgtEl>
                                          <p:spTgt spid="10"/>
                                        </p:tgtEl>
                                        <p:attrNameLst>
                                          <p:attrName>ppt_h</p:attrName>
                                        </p:attrNameLst>
                                      </p:cBhvr>
                                      <p:tavLst>
                                        <p:tav tm="0">
                                          <p:val>
                                            <p:fltVal val="0"/>
                                          </p:val>
                                        </p:tav>
                                        <p:tav tm="100000">
                                          <p:val>
                                            <p:strVal val="#ppt_h"/>
                                          </p:val>
                                        </p:tav>
                                      </p:tavLst>
                                    </p:anim>
                                    <p:anim calcmode="lin" valueType="num">
                                      <p:cBhvr>
                                        <p:cTn id="25" dur="750" fill="hold"/>
                                        <p:tgtEl>
                                          <p:spTgt spid="10"/>
                                        </p:tgtEl>
                                        <p:attrNameLst>
                                          <p:attrName>style.rotation</p:attrName>
                                        </p:attrNameLst>
                                      </p:cBhvr>
                                      <p:tavLst>
                                        <p:tav tm="0">
                                          <p:val>
                                            <p:fltVal val="360"/>
                                          </p:val>
                                        </p:tav>
                                        <p:tav tm="100000">
                                          <p:val>
                                            <p:fltVal val="0"/>
                                          </p:val>
                                        </p:tav>
                                      </p:tavLst>
                                    </p:anim>
                                    <p:animEffect transition="in" filter="fade">
                                      <p:cBhvr>
                                        <p:cTn id="26" dur="750"/>
                                        <p:tgtEl>
                                          <p:spTgt spid="10"/>
                                        </p:tgtEl>
                                      </p:cBhvr>
                                    </p:animEffect>
                                  </p:childTnLst>
                                </p:cTn>
                              </p:par>
                              <p:par>
                                <p:cTn id="27" presetID="6" presetClass="emph" presetSubtype="0" accel="52000" decel="48000" autoRev="1" fill="hold" nodeType="withEffect">
                                  <p:stCondLst>
                                    <p:cond delay="500"/>
                                  </p:stCondLst>
                                  <p:childTnLst>
                                    <p:animScale>
                                      <p:cBhvr>
                                        <p:cTn id="28" dur="750" fill="hold"/>
                                        <p:tgtEl>
                                          <p:spTgt spid="10"/>
                                        </p:tgtEl>
                                      </p:cBhvr>
                                      <p:by x="120000" y="120000"/>
                                    </p:animScale>
                                  </p:childTnLst>
                                </p:cTn>
                              </p:par>
                              <p:par>
                                <p:cTn id="29" presetID="18" presetClass="entr" presetSubtype="12" fill="hold" grpId="0" nodeType="withEffect">
                                  <p:stCondLst>
                                    <p:cond delay="500"/>
                                  </p:stCondLst>
                                  <p:childTnLst>
                                    <p:set>
                                      <p:cBhvr>
                                        <p:cTn id="30" dur="1" fill="hold">
                                          <p:stCondLst>
                                            <p:cond delay="0"/>
                                          </p:stCondLst>
                                        </p:cTn>
                                        <p:tgtEl>
                                          <p:spTgt spid="59"/>
                                        </p:tgtEl>
                                        <p:attrNameLst>
                                          <p:attrName>style.visibility</p:attrName>
                                        </p:attrNameLst>
                                      </p:cBhvr>
                                      <p:to>
                                        <p:strVal val="visible"/>
                                      </p:to>
                                    </p:set>
                                    <p:animEffect transition="in" filter="strips(downLeft)">
                                      <p:cBhvr>
                                        <p:cTn id="31" dur="500"/>
                                        <p:tgtEl>
                                          <p:spTgt spid="59"/>
                                        </p:tgtEl>
                                      </p:cBhvr>
                                    </p:animEffect>
                                  </p:childTnLst>
                                </p:cTn>
                              </p:par>
                              <p:par>
                                <p:cTn id="32" presetID="6" presetClass="emph" presetSubtype="0" accel="52000" decel="48000" autoRev="1" fill="hold" grpId="1" nodeType="withEffect">
                                  <p:stCondLst>
                                    <p:cond delay="500"/>
                                  </p:stCondLst>
                                  <p:childTnLst>
                                    <p:animScale>
                                      <p:cBhvr>
                                        <p:cTn id="33" dur="500" fill="hold"/>
                                        <p:tgtEl>
                                          <p:spTgt spid="59"/>
                                        </p:tgtEl>
                                      </p:cBhvr>
                                      <p:by x="120000" y="120000"/>
                                    </p:animScale>
                                  </p:childTnLst>
                                </p:cTn>
                              </p:par>
                              <p:par>
                                <p:cTn id="34" presetID="18" presetClass="entr" presetSubtype="12" fill="hold" grpId="0" nodeType="withEffect">
                                  <p:stCondLst>
                                    <p:cond delay="750"/>
                                  </p:stCondLst>
                                  <p:childTnLst>
                                    <p:set>
                                      <p:cBhvr>
                                        <p:cTn id="35" dur="1" fill="hold">
                                          <p:stCondLst>
                                            <p:cond delay="0"/>
                                          </p:stCondLst>
                                        </p:cTn>
                                        <p:tgtEl>
                                          <p:spTgt spid="60"/>
                                        </p:tgtEl>
                                        <p:attrNameLst>
                                          <p:attrName>style.visibility</p:attrName>
                                        </p:attrNameLst>
                                      </p:cBhvr>
                                      <p:to>
                                        <p:strVal val="visible"/>
                                      </p:to>
                                    </p:set>
                                    <p:animEffect transition="in" filter="strips(downLeft)">
                                      <p:cBhvr>
                                        <p:cTn id="36" dur="500"/>
                                        <p:tgtEl>
                                          <p:spTgt spid="60"/>
                                        </p:tgtEl>
                                      </p:cBhvr>
                                    </p:animEffect>
                                  </p:childTnLst>
                                </p:cTn>
                              </p:par>
                              <p:par>
                                <p:cTn id="37" presetID="6" presetClass="emph" presetSubtype="0" accel="52000" decel="48000" autoRev="1" fill="hold" grpId="1" nodeType="withEffect">
                                  <p:stCondLst>
                                    <p:cond delay="750"/>
                                  </p:stCondLst>
                                  <p:childTnLst>
                                    <p:animScale>
                                      <p:cBhvr>
                                        <p:cTn id="38" dur="500" fill="hold"/>
                                        <p:tgtEl>
                                          <p:spTgt spid="60"/>
                                        </p:tgtEl>
                                      </p:cBhvr>
                                      <p:by x="120000" y="120000"/>
                                    </p:animScale>
                                  </p:childTnLst>
                                </p:cTn>
                              </p:par>
                              <p:par>
                                <p:cTn id="39" presetID="18" presetClass="entr" presetSubtype="12" fill="hold" grpId="0" nodeType="withEffect">
                                  <p:stCondLst>
                                    <p:cond delay="1000"/>
                                  </p:stCondLst>
                                  <p:childTnLst>
                                    <p:set>
                                      <p:cBhvr>
                                        <p:cTn id="40" dur="1" fill="hold">
                                          <p:stCondLst>
                                            <p:cond delay="0"/>
                                          </p:stCondLst>
                                        </p:cTn>
                                        <p:tgtEl>
                                          <p:spTgt spid="61"/>
                                        </p:tgtEl>
                                        <p:attrNameLst>
                                          <p:attrName>style.visibility</p:attrName>
                                        </p:attrNameLst>
                                      </p:cBhvr>
                                      <p:to>
                                        <p:strVal val="visible"/>
                                      </p:to>
                                    </p:set>
                                    <p:animEffect transition="in" filter="strips(downLeft)">
                                      <p:cBhvr>
                                        <p:cTn id="41" dur="500"/>
                                        <p:tgtEl>
                                          <p:spTgt spid="61"/>
                                        </p:tgtEl>
                                      </p:cBhvr>
                                    </p:animEffect>
                                  </p:childTnLst>
                                </p:cTn>
                              </p:par>
                              <p:par>
                                <p:cTn id="42" presetID="6" presetClass="emph" presetSubtype="0" accel="52000" decel="48000" autoRev="1" fill="hold" grpId="1" nodeType="withEffect">
                                  <p:stCondLst>
                                    <p:cond delay="1000"/>
                                  </p:stCondLst>
                                  <p:childTnLst>
                                    <p:animScale>
                                      <p:cBhvr>
                                        <p:cTn id="43" dur="500" fill="hold"/>
                                        <p:tgtEl>
                                          <p:spTgt spid="61"/>
                                        </p:tgtEl>
                                      </p:cBhvr>
                                      <p:by x="120000" y="120000"/>
                                    </p:animScale>
                                  </p:childTnLst>
                                </p:cTn>
                              </p:par>
                              <p:par>
                                <p:cTn id="44" presetID="10" presetClass="entr" presetSubtype="0" fill="hold" nodeType="withEffect">
                                  <p:stCondLst>
                                    <p:cond delay="50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750"/>
                                        <p:tgtEl>
                                          <p:spTgt spid="26"/>
                                        </p:tgtEl>
                                      </p:cBhvr>
                                    </p:animEffect>
                                  </p:childTnLst>
                                </p:cTn>
                              </p:par>
                              <p:par>
                                <p:cTn id="47" presetID="10" presetClass="entr" presetSubtype="0" fill="hold" nodeType="withEffect">
                                  <p:stCondLst>
                                    <p:cond delay="75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750"/>
                                        <p:tgtEl>
                                          <p:spTgt spid="32"/>
                                        </p:tgtEl>
                                      </p:cBhvr>
                                    </p:animEffect>
                                  </p:childTnLst>
                                </p:cTn>
                              </p:par>
                              <p:par>
                                <p:cTn id="50" presetID="10" presetClass="entr" presetSubtype="0" fill="hold" nodeType="withEffect">
                                  <p:stCondLst>
                                    <p:cond delay="100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9" grpId="1"/>
      <p:bldP spid="60" grpId="0"/>
      <p:bldP spid="60" grpId="1"/>
      <p:bldP spid="61" grpId="0"/>
      <p:bldP spid="61"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D1BFF9FD-1FE4-4FE5-A154-3A360ED16F15}"/>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86" name="Freeform: Shape 85">
            <a:extLst>
              <a:ext uri="{FF2B5EF4-FFF2-40B4-BE49-F238E27FC236}">
                <a16:creationId xmlns:a16="http://schemas.microsoft.com/office/drawing/2014/main" id="{042DC412-63C3-4111-B42B-47E134766D2C}"/>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7" name="Freeform: Shape 86">
            <a:extLst>
              <a:ext uri="{FF2B5EF4-FFF2-40B4-BE49-F238E27FC236}">
                <a16:creationId xmlns:a16="http://schemas.microsoft.com/office/drawing/2014/main" id="{9B8BC855-9FD3-4F6D-9715-4756C4802E18}"/>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grpSp>
        <p:nvGrpSpPr>
          <p:cNvPr id="84" name="Group 83">
            <a:extLst>
              <a:ext uri="{FF2B5EF4-FFF2-40B4-BE49-F238E27FC236}">
                <a16:creationId xmlns:a16="http://schemas.microsoft.com/office/drawing/2014/main" id="{0FB2210F-3837-4ED7-86C6-6B73D3039751}"/>
              </a:ext>
            </a:extLst>
          </p:cNvPr>
          <p:cNvGrpSpPr/>
          <p:nvPr/>
        </p:nvGrpSpPr>
        <p:grpSpPr>
          <a:xfrm>
            <a:off x="3895556" y="0"/>
            <a:ext cx="8296445" cy="6858000"/>
            <a:chOff x="3895556" y="0"/>
            <a:chExt cx="8296445" cy="6858000"/>
          </a:xfrm>
        </p:grpSpPr>
        <p:sp>
          <p:nvSpPr>
            <p:cNvPr id="83" name="Freeform: Shape 82">
              <a:extLst>
                <a:ext uri="{FF2B5EF4-FFF2-40B4-BE49-F238E27FC236}">
                  <a16:creationId xmlns:a16="http://schemas.microsoft.com/office/drawing/2014/main" id="{A3F38BFF-BFD2-4644-93D9-84BE29B79A35}"/>
                </a:ext>
              </a:extLst>
            </p:cNvPr>
            <p:cNvSpPr/>
            <p:nvPr/>
          </p:nvSpPr>
          <p:spPr>
            <a:xfrm flipH="1">
              <a:off x="4128902" y="0"/>
              <a:ext cx="8063099" cy="6858000"/>
            </a:xfrm>
            <a:custGeom>
              <a:avLst/>
              <a:gdLst>
                <a:gd name="connsiteX0" fmla="*/ 6491186 w 8063099"/>
                <a:gd name="connsiteY0" fmla="*/ 0 h 6858000"/>
                <a:gd name="connsiteX1" fmla="*/ 0 w 8063099"/>
                <a:gd name="connsiteY1" fmla="*/ 0 h 6858000"/>
                <a:gd name="connsiteX2" fmla="*/ 0 w 8063099"/>
                <a:gd name="connsiteY2" fmla="*/ 6858000 h 6858000"/>
                <a:gd name="connsiteX3" fmla="*/ 6491186 w 8063099"/>
                <a:gd name="connsiteY3" fmla="*/ 6858000 h 6858000"/>
                <a:gd name="connsiteX4" fmla="*/ 7930013 w 8063099"/>
                <a:gd name="connsiteY4" fmla="*/ 4599600 h 6858000"/>
                <a:gd name="connsiteX5" fmla="*/ 7910013 w 8063099"/>
                <a:gd name="connsiteY5" fmla="*/ 4588171 h 6858000"/>
                <a:gd name="connsiteX6" fmla="*/ 7931087 w 8063099"/>
                <a:gd name="connsiteY6" fmla="*/ 4515437 h 6858000"/>
                <a:gd name="connsiteX7" fmla="*/ 7825106 w 8063099"/>
                <a:gd name="connsiteY7" fmla="*/ 3499310 h 6858000"/>
                <a:gd name="connsiteX8" fmla="*/ 7893381 w 8063099"/>
                <a:gd name="connsiteY8" fmla="*/ 2337845 h 6858000"/>
                <a:gd name="connsiteX9" fmla="*/ 7908335 w 8063099"/>
                <a:gd name="connsiteY9" fmla="*/ 2290132 h 6858000"/>
                <a:gd name="connsiteX10" fmla="*/ 7927652 w 8063099"/>
                <a:gd name="connsiteY10" fmla="*/ 225469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3099" h="6858000">
                  <a:moveTo>
                    <a:pt x="6491186" y="0"/>
                  </a:moveTo>
                  <a:lnTo>
                    <a:pt x="0" y="0"/>
                  </a:lnTo>
                  <a:lnTo>
                    <a:pt x="0" y="6858000"/>
                  </a:lnTo>
                  <a:lnTo>
                    <a:pt x="6491186" y="6858000"/>
                  </a:lnTo>
                  <a:lnTo>
                    <a:pt x="7930013" y="4599600"/>
                  </a:lnTo>
                  <a:lnTo>
                    <a:pt x="7910013" y="4588171"/>
                  </a:lnTo>
                  <a:cubicBezTo>
                    <a:pt x="7893049" y="4571839"/>
                    <a:pt x="7898531" y="4547994"/>
                    <a:pt x="7931087" y="4515437"/>
                  </a:cubicBezTo>
                  <a:cubicBezTo>
                    <a:pt x="8278357" y="4168167"/>
                    <a:pt x="7831390" y="3862242"/>
                    <a:pt x="7825106" y="3499310"/>
                  </a:cubicBezTo>
                  <a:cubicBezTo>
                    <a:pt x="7818822" y="3136378"/>
                    <a:pt x="8240651" y="2685115"/>
                    <a:pt x="7893381" y="2337845"/>
                  </a:cubicBezTo>
                  <a:cubicBezTo>
                    <a:pt x="7895785" y="2323163"/>
                    <a:pt x="7900824" y="2307226"/>
                    <a:pt x="7908335" y="2290132"/>
                  </a:cubicBezTo>
                  <a:lnTo>
                    <a:pt x="7927652" y="225469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EFE3BCE2-0281-4C7B-926C-E04E35C143D3}"/>
                </a:ext>
              </a:extLst>
            </p:cNvPr>
            <p:cNvSpPr/>
            <p:nvPr/>
          </p:nvSpPr>
          <p:spPr>
            <a:xfrm>
              <a:off x="3895556" y="1349702"/>
              <a:ext cx="4167244" cy="41672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87ADE662-E03E-401B-A81D-DBEFD7D66860}"/>
              </a:ext>
            </a:extLst>
          </p:cNvPr>
          <p:cNvGrpSpPr/>
          <p:nvPr/>
        </p:nvGrpSpPr>
        <p:grpSpPr>
          <a:xfrm>
            <a:off x="7882447" y="3154106"/>
            <a:ext cx="1267277" cy="410424"/>
            <a:chOff x="7722998" y="3402538"/>
            <a:chExt cx="1267277" cy="410424"/>
          </a:xfrm>
        </p:grpSpPr>
        <p:cxnSp>
          <p:nvCxnSpPr>
            <p:cNvPr id="36" name="Straight Connector 35">
              <a:extLst>
                <a:ext uri="{FF2B5EF4-FFF2-40B4-BE49-F238E27FC236}">
                  <a16:creationId xmlns:a16="http://schemas.microsoft.com/office/drawing/2014/main" id="{4CD8F6BC-5844-428B-9607-4FB5E9C1A7AD}"/>
                </a:ext>
              </a:extLst>
            </p:cNvPr>
            <p:cNvCxnSpPr>
              <a:cxnSpLocks/>
            </p:cNvCxnSpPr>
            <p:nvPr/>
          </p:nvCxnSpPr>
          <p:spPr>
            <a:xfrm flipV="1">
              <a:off x="7722998" y="3402538"/>
              <a:ext cx="398845" cy="410424"/>
            </a:xfrm>
            <a:prstGeom prst="line">
              <a:avLst/>
            </a:prstGeom>
            <a:ln w="12700" cap="rnd">
              <a:solidFill>
                <a:schemeClr val="accent2"/>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BD1ADE5-B941-4F28-A83E-62F0406B0DBF}"/>
                </a:ext>
              </a:extLst>
            </p:cNvPr>
            <p:cNvCxnSpPr>
              <a:cxnSpLocks/>
            </p:cNvCxnSpPr>
            <p:nvPr/>
          </p:nvCxnSpPr>
          <p:spPr>
            <a:xfrm>
              <a:off x="8121843" y="3402538"/>
              <a:ext cx="868432" cy="0"/>
            </a:xfrm>
            <a:prstGeom prst="line">
              <a:avLst/>
            </a:prstGeom>
            <a:ln w="12700" cap="rnd">
              <a:solidFill>
                <a:schemeClr val="accent2"/>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14CCD463-4FAE-4CCA-B6E2-E592544856D3}"/>
              </a:ext>
            </a:extLst>
          </p:cNvPr>
          <p:cNvGrpSpPr/>
          <p:nvPr/>
        </p:nvGrpSpPr>
        <p:grpSpPr>
          <a:xfrm>
            <a:off x="6215063" y="1149051"/>
            <a:ext cx="1266117" cy="410424"/>
            <a:chOff x="7722998" y="3402538"/>
            <a:chExt cx="1266117" cy="410424"/>
          </a:xfrm>
        </p:grpSpPr>
        <p:cxnSp>
          <p:nvCxnSpPr>
            <p:cNvPr id="39" name="Straight Connector 38">
              <a:extLst>
                <a:ext uri="{FF2B5EF4-FFF2-40B4-BE49-F238E27FC236}">
                  <a16:creationId xmlns:a16="http://schemas.microsoft.com/office/drawing/2014/main" id="{627644A0-7545-441D-95E3-F77DC28ACC8F}"/>
                </a:ext>
              </a:extLst>
            </p:cNvPr>
            <p:cNvCxnSpPr>
              <a:cxnSpLocks/>
            </p:cNvCxnSpPr>
            <p:nvPr/>
          </p:nvCxnSpPr>
          <p:spPr>
            <a:xfrm flipV="1">
              <a:off x="7722998" y="3402538"/>
              <a:ext cx="398845" cy="410424"/>
            </a:xfrm>
            <a:prstGeom prst="line">
              <a:avLst/>
            </a:prstGeom>
            <a:ln w="12700" cap="rnd">
              <a:solidFill>
                <a:schemeClr val="accent1"/>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20820DB-B029-4FDF-A8CE-6BE23AC95F93}"/>
                </a:ext>
              </a:extLst>
            </p:cNvPr>
            <p:cNvCxnSpPr>
              <a:cxnSpLocks/>
            </p:cNvCxnSpPr>
            <p:nvPr/>
          </p:nvCxnSpPr>
          <p:spPr>
            <a:xfrm>
              <a:off x="8121843" y="3402538"/>
              <a:ext cx="867272" cy="0"/>
            </a:xfrm>
            <a:prstGeom prst="line">
              <a:avLst/>
            </a:prstGeom>
            <a:ln w="12700" cap="rnd">
              <a:solidFill>
                <a:schemeClr val="accent1"/>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D37505F8-AF0E-4BCC-B12D-F0D962AD949B}"/>
              </a:ext>
            </a:extLst>
          </p:cNvPr>
          <p:cNvGrpSpPr/>
          <p:nvPr/>
        </p:nvGrpSpPr>
        <p:grpSpPr>
          <a:xfrm flipV="1">
            <a:off x="6215063" y="5304750"/>
            <a:ext cx="1190703" cy="410424"/>
            <a:chOff x="7722998" y="3402538"/>
            <a:chExt cx="1190703" cy="410424"/>
          </a:xfrm>
        </p:grpSpPr>
        <p:cxnSp>
          <p:nvCxnSpPr>
            <p:cNvPr id="42" name="Straight Connector 41">
              <a:extLst>
                <a:ext uri="{FF2B5EF4-FFF2-40B4-BE49-F238E27FC236}">
                  <a16:creationId xmlns:a16="http://schemas.microsoft.com/office/drawing/2014/main" id="{11F2FACB-EEC6-4C2C-A781-17326741B8B0}"/>
                </a:ext>
              </a:extLst>
            </p:cNvPr>
            <p:cNvCxnSpPr>
              <a:cxnSpLocks/>
            </p:cNvCxnSpPr>
            <p:nvPr/>
          </p:nvCxnSpPr>
          <p:spPr>
            <a:xfrm flipV="1">
              <a:off x="7722998" y="3402538"/>
              <a:ext cx="398845" cy="410424"/>
            </a:xfrm>
            <a:prstGeom prst="line">
              <a:avLst/>
            </a:prstGeom>
            <a:ln w="12700" cap="rnd">
              <a:solidFill>
                <a:schemeClr val="accent3"/>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9C7A30F-5980-42C7-9586-D594C4EB86FD}"/>
                </a:ext>
              </a:extLst>
            </p:cNvPr>
            <p:cNvCxnSpPr>
              <a:cxnSpLocks/>
            </p:cNvCxnSpPr>
            <p:nvPr/>
          </p:nvCxnSpPr>
          <p:spPr>
            <a:xfrm flipV="1">
              <a:off x="8121843" y="3402538"/>
              <a:ext cx="791858" cy="0"/>
            </a:xfrm>
            <a:prstGeom prst="line">
              <a:avLst/>
            </a:prstGeom>
            <a:ln w="12700" cap="rnd">
              <a:solidFill>
                <a:schemeClr val="accent3"/>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C4C5D836-6D24-4510-8C88-803234539E04}"/>
              </a:ext>
            </a:extLst>
          </p:cNvPr>
          <p:cNvGrpSpPr/>
          <p:nvPr/>
        </p:nvGrpSpPr>
        <p:grpSpPr>
          <a:xfrm>
            <a:off x="4203796" y="1485238"/>
            <a:ext cx="3550762" cy="3736692"/>
            <a:chOff x="4203796" y="1485238"/>
            <a:chExt cx="3550762" cy="3736692"/>
          </a:xfrm>
        </p:grpSpPr>
        <p:grpSp>
          <p:nvGrpSpPr>
            <p:cNvPr id="2" name="Group 1">
              <a:extLst>
                <a:ext uri="{FF2B5EF4-FFF2-40B4-BE49-F238E27FC236}">
                  <a16:creationId xmlns:a16="http://schemas.microsoft.com/office/drawing/2014/main" id="{1B17F26C-993E-4CFE-AD31-571F4E665178}"/>
                </a:ext>
              </a:extLst>
            </p:cNvPr>
            <p:cNvGrpSpPr/>
            <p:nvPr/>
          </p:nvGrpSpPr>
          <p:grpSpPr>
            <a:xfrm>
              <a:off x="4203796" y="1485238"/>
              <a:ext cx="3550762" cy="3736692"/>
              <a:chOff x="4203796" y="1560654"/>
              <a:chExt cx="3550762" cy="3736692"/>
            </a:xfrm>
          </p:grpSpPr>
          <p:sp>
            <p:nvSpPr>
              <p:cNvPr id="3" name="Freeform: Shape 2">
                <a:extLst>
                  <a:ext uri="{FF2B5EF4-FFF2-40B4-BE49-F238E27FC236}">
                    <a16:creationId xmlns:a16="http://schemas.microsoft.com/office/drawing/2014/main" id="{8409B6A2-D57F-4564-AE88-4F4653A927D0}"/>
                  </a:ext>
                </a:extLst>
              </p:cNvPr>
              <p:cNvSpPr/>
              <p:nvPr/>
            </p:nvSpPr>
            <p:spPr>
              <a:xfrm>
                <a:off x="6245437" y="1773270"/>
                <a:ext cx="1509121" cy="2905049"/>
              </a:xfrm>
              <a:custGeom>
                <a:avLst/>
                <a:gdLst>
                  <a:gd name="connsiteX0" fmla="*/ 1123930 w 1203920"/>
                  <a:gd name="connsiteY0" fmla="*/ 2186072 h 2317540"/>
                  <a:gd name="connsiteX1" fmla="*/ 545165 w 1203920"/>
                  <a:gd name="connsiteY1" fmla="*/ 2316480 h 2317540"/>
                  <a:gd name="connsiteX2" fmla="*/ 495418 w 1203920"/>
                  <a:gd name="connsiteY2" fmla="*/ 2287816 h 2317540"/>
                  <a:gd name="connsiteX3" fmla="*/ 318974 w 1203920"/>
                  <a:gd name="connsiteY3" fmla="*/ 1721409 h 2317540"/>
                  <a:gd name="connsiteX4" fmla="*/ 380605 w 1203920"/>
                  <a:gd name="connsiteY4" fmla="*/ 1672254 h 2317540"/>
                  <a:gd name="connsiteX5" fmla="*/ 462451 w 1203920"/>
                  <a:gd name="connsiteY5" fmla="*/ 1719317 h 2317540"/>
                  <a:gd name="connsiteX6" fmla="*/ 160968 w 1203920"/>
                  <a:gd name="connsiteY6" fmla="*/ 742693 h 2317540"/>
                  <a:gd name="connsiteX7" fmla="*/ 0 w 1203920"/>
                  <a:gd name="connsiteY7" fmla="*/ 673482 h 2317540"/>
                  <a:gd name="connsiteX8" fmla="*/ 263620 w 1203920"/>
                  <a:gd name="connsiteY8" fmla="*/ 387751 h 2317540"/>
                  <a:gd name="connsiteX9" fmla="*/ 263620 w 1203920"/>
                  <a:gd name="connsiteY9" fmla="*/ 229745 h 2317540"/>
                  <a:gd name="connsiteX10" fmla="*/ 51682 w 1203920"/>
                  <a:gd name="connsiteY10" fmla="*/ 0 h 2317540"/>
                  <a:gd name="connsiteX11" fmla="*/ 494392 w 1203920"/>
                  <a:gd name="connsiteY11" fmla="*/ 165153 h 2317540"/>
                  <a:gd name="connsiteX12" fmla="*/ 1040900 w 1203920"/>
                  <a:gd name="connsiteY12" fmla="*/ 2053452 h 2317540"/>
                  <a:gd name="connsiteX13" fmla="*/ 1135656 w 1203920"/>
                  <a:gd name="connsiteY13" fmla="*/ 2108095 h 2317540"/>
                  <a:gd name="connsiteX14" fmla="*/ 1123930 w 1203920"/>
                  <a:gd name="connsiteY14" fmla="*/ 2186072 h 23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3920" h="2317540">
                    <a:moveTo>
                      <a:pt x="1123930" y="2186072"/>
                    </a:moveTo>
                    <a:lnTo>
                      <a:pt x="545165" y="2316480"/>
                    </a:lnTo>
                    <a:cubicBezTo>
                      <a:pt x="523648" y="2321376"/>
                      <a:pt x="501933" y="2308900"/>
                      <a:pt x="495418" y="2287816"/>
                    </a:cubicBezTo>
                    <a:lnTo>
                      <a:pt x="318974" y="1721409"/>
                    </a:lnTo>
                    <a:cubicBezTo>
                      <a:pt x="307524" y="1684731"/>
                      <a:pt x="347203" y="1652948"/>
                      <a:pt x="380605" y="1672254"/>
                    </a:cubicBezTo>
                    <a:lnTo>
                      <a:pt x="462451" y="1719317"/>
                    </a:lnTo>
                    <a:cubicBezTo>
                      <a:pt x="631591" y="1368244"/>
                      <a:pt x="503868" y="940813"/>
                      <a:pt x="160968" y="742693"/>
                    </a:cubicBezTo>
                    <a:cubicBezTo>
                      <a:pt x="108970" y="712687"/>
                      <a:pt x="54919" y="689827"/>
                      <a:pt x="0" y="673482"/>
                    </a:cubicBezTo>
                    <a:lnTo>
                      <a:pt x="263620" y="387751"/>
                    </a:lnTo>
                    <a:cubicBezTo>
                      <a:pt x="304445" y="343492"/>
                      <a:pt x="304445" y="274004"/>
                      <a:pt x="263620" y="229745"/>
                    </a:cubicBezTo>
                    <a:lnTo>
                      <a:pt x="51682" y="0"/>
                    </a:lnTo>
                    <a:cubicBezTo>
                      <a:pt x="203450" y="29098"/>
                      <a:pt x="353007" y="83623"/>
                      <a:pt x="494392" y="165153"/>
                    </a:cubicBezTo>
                    <a:cubicBezTo>
                      <a:pt x="1156463" y="547416"/>
                      <a:pt x="1393907" y="1382773"/>
                      <a:pt x="1040900" y="2053452"/>
                    </a:cubicBezTo>
                    <a:lnTo>
                      <a:pt x="1135656" y="2108095"/>
                    </a:lnTo>
                    <a:cubicBezTo>
                      <a:pt x="1169058" y="2127441"/>
                      <a:pt x="1161517" y="2177622"/>
                      <a:pt x="1123930" y="2186072"/>
                    </a:cubicBezTo>
                    <a:close/>
                  </a:path>
                </a:pathLst>
              </a:custGeom>
              <a:gradFill flip="none" rotWithShape="1">
                <a:gsLst>
                  <a:gs pos="30000">
                    <a:schemeClr val="accent2">
                      <a:lumMod val="60000"/>
                      <a:lumOff val="40000"/>
                    </a:schemeClr>
                  </a:gs>
                  <a:gs pos="100000">
                    <a:schemeClr val="accent3"/>
                  </a:gs>
                </a:gsLst>
                <a:path path="circle">
                  <a:fillToRect l="100000" t="100000"/>
                </a:path>
                <a:tileRect r="-100000" b="-100000"/>
              </a:gradFill>
              <a:ln w="3947" cap="flat">
                <a:noFill/>
                <a:prstDash val="solid"/>
                <a:miter/>
              </a:ln>
              <a:effectLst/>
            </p:spPr>
            <p:txBody>
              <a:bodyPr rtlCol="0" anchor="ctr"/>
              <a:lstStyle/>
              <a:p>
                <a:endParaRPr lang="en-US"/>
              </a:p>
            </p:txBody>
          </p:sp>
          <p:grpSp>
            <p:nvGrpSpPr>
              <p:cNvPr id="4" name="Graphic 2">
                <a:extLst>
                  <a:ext uri="{FF2B5EF4-FFF2-40B4-BE49-F238E27FC236}">
                    <a16:creationId xmlns:a16="http://schemas.microsoft.com/office/drawing/2014/main" id="{E8A690D9-8176-49E8-AE19-A8EFBF38904C}"/>
                  </a:ext>
                </a:extLst>
              </p:cNvPr>
              <p:cNvGrpSpPr/>
              <p:nvPr/>
            </p:nvGrpSpPr>
            <p:grpSpPr>
              <a:xfrm>
                <a:off x="4283775" y="3728331"/>
                <a:ext cx="3047637" cy="1569015"/>
                <a:chOff x="6657275" y="1791867"/>
                <a:chExt cx="2431291" cy="1251702"/>
              </a:xfrm>
              <a:solidFill>
                <a:schemeClr val="accent3"/>
              </a:solidFill>
              <a:effectLst/>
            </p:grpSpPr>
            <p:sp>
              <p:nvSpPr>
                <p:cNvPr id="8" name="Freeform: Shape 7">
                  <a:extLst>
                    <a:ext uri="{FF2B5EF4-FFF2-40B4-BE49-F238E27FC236}">
                      <a16:creationId xmlns:a16="http://schemas.microsoft.com/office/drawing/2014/main" id="{DAFE0F3D-7138-464B-A9C4-C2D47E7B6E78}"/>
                    </a:ext>
                  </a:extLst>
                </p:cNvPr>
                <p:cNvSpPr/>
                <p:nvPr/>
              </p:nvSpPr>
              <p:spPr>
                <a:xfrm>
                  <a:off x="8589674" y="2109042"/>
                  <a:ext cx="130921" cy="417954"/>
                </a:xfrm>
                <a:custGeom>
                  <a:avLst/>
                  <a:gdLst>
                    <a:gd name="connsiteX0" fmla="*/ 130922 w 130921"/>
                    <a:gd name="connsiteY0" fmla="*/ 417955 h 417954"/>
                    <a:gd name="connsiteX1" fmla="*/ 128000 w 130921"/>
                    <a:gd name="connsiteY1" fmla="*/ 410967 h 417954"/>
                    <a:gd name="connsiteX2" fmla="*/ 0 w 130921"/>
                    <a:gd name="connsiteY2" fmla="*/ 0 h 417954"/>
                    <a:gd name="connsiteX3" fmla="*/ 128000 w 130921"/>
                    <a:gd name="connsiteY3" fmla="*/ 410967 h 417954"/>
                    <a:gd name="connsiteX4" fmla="*/ 130922 w 130921"/>
                    <a:gd name="connsiteY4" fmla="*/ 417955 h 4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1" h="417954">
                      <a:moveTo>
                        <a:pt x="130922" y="417955"/>
                      </a:moveTo>
                      <a:cubicBezTo>
                        <a:pt x="129777" y="415744"/>
                        <a:pt x="128750" y="413415"/>
                        <a:pt x="128000" y="410967"/>
                      </a:cubicBezTo>
                      <a:lnTo>
                        <a:pt x="0" y="0"/>
                      </a:lnTo>
                      <a:lnTo>
                        <a:pt x="128000" y="410967"/>
                      </a:lnTo>
                      <a:cubicBezTo>
                        <a:pt x="128750" y="413454"/>
                        <a:pt x="129777" y="415744"/>
                        <a:pt x="130922" y="417955"/>
                      </a:cubicBezTo>
                      <a:close/>
                    </a:path>
                  </a:pathLst>
                </a:custGeom>
                <a:grpFill/>
                <a:ln w="3947"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E5DEF68C-BD75-4BBE-B2F3-4019286DF10D}"/>
                    </a:ext>
                  </a:extLst>
                </p:cNvPr>
                <p:cNvSpPr/>
                <p:nvPr/>
              </p:nvSpPr>
              <p:spPr>
                <a:xfrm>
                  <a:off x="8752102" y="2549265"/>
                  <a:ext cx="6554" cy="484"/>
                </a:xfrm>
                <a:custGeom>
                  <a:avLst/>
                  <a:gdLst>
                    <a:gd name="connsiteX0" fmla="*/ 6554 w 6554"/>
                    <a:gd name="connsiteY0" fmla="*/ 434 h 484"/>
                    <a:gd name="connsiteX1" fmla="*/ 0 w 6554"/>
                    <a:gd name="connsiteY1" fmla="*/ 0 h 484"/>
                    <a:gd name="connsiteX2" fmla="*/ 5962 w 6554"/>
                    <a:gd name="connsiteY2" fmla="*/ 474 h 484"/>
                    <a:gd name="connsiteX3" fmla="*/ 6554 w 6554"/>
                    <a:gd name="connsiteY3" fmla="*/ 434 h 484"/>
                  </a:gdLst>
                  <a:ahLst/>
                  <a:cxnLst>
                    <a:cxn ang="0">
                      <a:pos x="connsiteX0" y="connsiteY0"/>
                    </a:cxn>
                    <a:cxn ang="0">
                      <a:pos x="connsiteX1" y="connsiteY1"/>
                    </a:cxn>
                    <a:cxn ang="0">
                      <a:pos x="connsiteX2" y="connsiteY2"/>
                    </a:cxn>
                    <a:cxn ang="0">
                      <a:pos x="connsiteX3" y="connsiteY3"/>
                    </a:cxn>
                  </a:cxnLst>
                  <a:rect l="l" t="t" r="r" b="b"/>
                  <a:pathLst>
                    <a:path w="6554" h="484">
                      <a:moveTo>
                        <a:pt x="6554" y="434"/>
                      </a:moveTo>
                      <a:cubicBezTo>
                        <a:pt x="4343" y="474"/>
                        <a:pt x="2172" y="316"/>
                        <a:pt x="0" y="0"/>
                      </a:cubicBezTo>
                      <a:cubicBezTo>
                        <a:pt x="1974" y="276"/>
                        <a:pt x="3948" y="474"/>
                        <a:pt x="5962" y="474"/>
                      </a:cubicBezTo>
                      <a:cubicBezTo>
                        <a:pt x="6159" y="513"/>
                        <a:pt x="6357" y="434"/>
                        <a:pt x="6554" y="434"/>
                      </a:cubicBezTo>
                      <a:close/>
                    </a:path>
                  </a:pathLst>
                </a:custGeom>
                <a:grpFill/>
                <a:ln w="394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155D149E-B5F6-4F93-87C4-809DF1ECA84E}"/>
                    </a:ext>
                  </a:extLst>
                </p:cNvPr>
                <p:cNvSpPr/>
                <p:nvPr/>
              </p:nvSpPr>
              <p:spPr>
                <a:xfrm>
                  <a:off x="6657275" y="1791867"/>
                  <a:ext cx="2431291" cy="1251702"/>
                </a:xfrm>
                <a:custGeom>
                  <a:avLst/>
                  <a:gdLst>
                    <a:gd name="connsiteX0" fmla="*/ 2126453 w 2431291"/>
                    <a:gd name="connsiteY0" fmla="*/ 829294 h 1251702"/>
                    <a:gd name="connsiteX1" fmla="*/ 2100789 w 2431291"/>
                    <a:gd name="connsiteY1" fmla="*/ 832137 h 1251702"/>
                    <a:gd name="connsiteX2" fmla="*/ 1989490 w 2431291"/>
                    <a:gd name="connsiteY2" fmla="*/ 750212 h 1251702"/>
                    <a:gd name="connsiteX3" fmla="*/ 1873927 w 2431291"/>
                    <a:gd name="connsiteY3" fmla="*/ 379162 h 1251702"/>
                    <a:gd name="connsiteX4" fmla="*/ 1733450 w 2431291"/>
                    <a:gd name="connsiteY4" fmla="*/ 483907 h 1251702"/>
                    <a:gd name="connsiteX5" fmla="*/ 736928 w 2431291"/>
                    <a:gd name="connsiteY5" fmla="*/ 256649 h 1251702"/>
                    <a:gd name="connsiteX6" fmla="*/ 818695 w 2431291"/>
                    <a:gd name="connsiteY6" fmla="*/ 209468 h 1251702"/>
                    <a:gd name="connsiteX7" fmla="*/ 806850 w 2431291"/>
                    <a:gd name="connsiteY7" fmla="*/ 131492 h 1251702"/>
                    <a:gd name="connsiteX8" fmla="*/ 228164 w 2431291"/>
                    <a:gd name="connsiteY8" fmla="*/ 1044 h 1251702"/>
                    <a:gd name="connsiteX9" fmla="*/ 178417 w 2431291"/>
                    <a:gd name="connsiteY9" fmla="*/ 29747 h 1251702"/>
                    <a:gd name="connsiteX10" fmla="*/ 2012 w 2431291"/>
                    <a:gd name="connsiteY10" fmla="*/ 596115 h 1251702"/>
                    <a:gd name="connsiteX11" fmla="*/ 63604 w 2431291"/>
                    <a:gd name="connsiteY11" fmla="*/ 645348 h 1251702"/>
                    <a:gd name="connsiteX12" fmla="*/ 158400 w 2431291"/>
                    <a:gd name="connsiteY12" fmla="*/ 590626 h 1251702"/>
                    <a:gd name="connsiteX13" fmla="*/ 2066875 w 2431291"/>
                    <a:gd name="connsiteY13" fmla="*/ 1061448 h 1251702"/>
                    <a:gd name="connsiteX14" fmla="*/ 2431292 w 2431291"/>
                    <a:gd name="connsiteY14" fmla="*/ 760517 h 1251702"/>
                    <a:gd name="connsiteX15" fmla="*/ 2126453 w 2431291"/>
                    <a:gd name="connsiteY15" fmla="*/ 829294 h 125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1291" h="1251702">
                      <a:moveTo>
                        <a:pt x="2126453" y="829294"/>
                      </a:moveTo>
                      <a:cubicBezTo>
                        <a:pt x="2118043" y="831189"/>
                        <a:pt x="2109397" y="832137"/>
                        <a:pt x="2100789" y="832137"/>
                      </a:cubicBezTo>
                      <a:cubicBezTo>
                        <a:pt x="2049502" y="832137"/>
                        <a:pt x="2004770" y="799209"/>
                        <a:pt x="1989490" y="750212"/>
                      </a:cubicBezTo>
                      <a:lnTo>
                        <a:pt x="1873927" y="379162"/>
                      </a:lnTo>
                      <a:cubicBezTo>
                        <a:pt x="1832194" y="418604"/>
                        <a:pt x="1785329" y="453940"/>
                        <a:pt x="1733450" y="483907"/>
                      </a:cubicBezTo>
                      <a:cubicBezTo>
                        <a:pt x="1390431" y="681948"/>
                        <a:pt x="956368" y="578742"/>
                        <a:pt x="736928" y="256649"/>
                      </a:cubicBezTo>
                      <a:lnTo>
                        <a:pt x="818695" y="209468"/>
                      </a:lnTo>
                      <a:cubicBezTo>
                        <a:pt x="852057" y="190201"/>
                        <a:pt x="844437" y="139980"/>
                        <a:pt x="806850" y="131492"/>
                      </a:cubicBezTo>
                      <a:lnTo>
                        <a:pt x="228164" y="1044"/>
                      </a:lnTo>
                      <a:cubicBezTo>
                        <a:pt x="206647" y="-3813"/>
                        <a:pt x="185011" y="8703"/>
                        <a:pt x="178417" y="29747"/>
                      </a:cubicBezTo>
                      <a:lnTo>
                        <a:pt x="2012" y="596115"/>
                      </a:lnTo>
                      <a:cubicBezTo>
                        <a:pt x="-9437" y="632912"/>
                        <a:pt x="30242" y="664655"/>
                        <a:pt x="63604" y="645348"/>
                      </a:cubicBezTo>
                      <a:lnTo>
                        <a:pt x="158400" y="590626"/>
                      </a:lnTo>
                      <a:cubicBezTo>
                        <a:pt x="562734" y="1231575"/>
                        <a:pt x="1404922" y="1443632"/>
                        <a:pt x="2066875" y="1061448"/>
                      </a:cubicBezTo>
                      <a:cubicBezTo>
                        <a:pt x="2208259" y="979799"/>
                        <a:pt x="2330297" y="877502"/>
                        <a:pt x="2431292" y="760517"/>
                      </a:cubicBezTo>
                      <a:lnTo>
                        <a:pt x="2126453" y="829294"/>
                      </a:lnTo>
                      <a:close/>
                    </a:path>
                  </a:pathLst>
                </a:custGeom>
                <a:gradFill flip="none" rotWithShape="1">
                  <a:gsLst>
                    <a:gs pos="30000">
                      <a:schemeClr val="accent3">
                        <a:lumMod val="60000"/>
                        <a:lumOff val="40000"/>
                      </a:schemeClr>
                    </a:gs>
                    <a:gs pos="100000">
                      <a:schemeClr val="accent4"/>
                    </a:gs>
                  </a:gsLst>
                  <a:path path="circle">
                    <a:fillToRect r="100000" b="100000"/>
                  </a:path>
                  <a:tileRect l="-100000" t="-100000"/>
                </a:gradFill>
                <a:ln w="3947" cap="flat">
                  <a:noFill/>
                  <a:prstDash val="solid"/>
                  <a:miter/>
                </a:ln>
                <a:effectLst/>
              </p:spPr>
              <p:txBody>
                <a:bodyPr rtlCol="0" anchor="ctr"/>
                <a:lstStyle/>
                <a:p>
                  <a:endParaRPr lang="en-US"/>
                </a:p>
              </p:txBody>
            </p:sp>
          </p:grpSp>
          <p:grpSp>
            <p:nvGrpSpPr>
              <p:cNvPr id="5" name="Graphic 2">
                <a:extLst>
                  <a:ext uri="{FF2B5EF4-FFF2-40B4-BE49-F238E27FC236}">
                    <a16:creationId xmlns:a16="http://schemas.microsoft.com/office/drawing/2014/main" id="{B559217F-0C68-474A-9D06-472ADB2CDABD}"/>
                  </a:ext>
                </a:extLst>
              </p:cNvPr>
              <p:cNvGrpSpPr/>
              <p:nvPr/>
            </p:nvGrpSpPr>
            <p:grpSpPr>
              <a:xfrm>
                <a:off x="4203796" y="1560654"/>
                <a:ext cx="2317676" cy="2551251"/>
                <a:chOff x="6593471" y="62575"/>
                <a:chExt cx="1848955" cy="2035293"/>
              </a:xfrm>
              <a:solidFill>
                <a:schemeClr val="accent4"/>
              </a:solidFill>
              <a:effectLst/>
            </p:grpSpPr>
            <p:sp>
              <p:nvSpPr>
                <p:cNvPr id="6" name="Freeform: Shape 5">
                  <a:extLst>
                    <a:ext uri="{FF2B5EF4-FFF2-40B4-BE49-F238E27FC236}">
                      <a16:creationId xmlns:a16="http://schemas.microsoft.com/office/drawing/2014/main" id="{16039904-CFB5-4D37-B12E-20B565CFE56C}"/>
                    </a:ext>
                  </a:extLst>
                </p:cNvPr>
                <p:cNvSpPr/>
                <p:nvPr/>
              </p:nvSpPr>
              <p:spPr>
                <a:xfrm>
                  <a:off x="6593471" y="62575"/>
                  <a:ext cx="1848955" cy="2035293"/>
                </a:xfrm>
                <a:custGeom>
                  <a:avLst/>
                  <a:gdLst>
                    <a:gd name="connsiteX0" fmla="*/ 1837723 w 1848955"/>
                    <a:gd name="connsiteY0" fmla="*/ 449662 h 2035293"/>
                    <a:gd name="connsiteX1" fmla="*/ 1435403 w 1848955"/>
                    <a:gd name="connsiteY1" fmla="*/ 13703 h 2035293"/>
                    <a:gd name="connsiteX2" fmla="*/ 1361966 w 1848955"/>
                    <a:gd name="connsiteY2" fmla="*/ 42407 h 2035293"/>
                    <a:gd name="connsiteX3" fmla="*/ 1361966 w 1848955"/>
                    <a:gd name="connsiteY3" fmla="*/ 151850 h 2035293"/>
                    <a:gd name="connsiteX4" fmla="*/ 0 w 1848955"/>
                    <a:gd name="connsiteY4" fmla="*/ 1569249 h 2035293"/>
                    <a:gd name="connsiteX5" fmla="*/ 78411 w 1848955"/>
                    <a:gd name="connsiteY5" fmla="*/ 2035293 h 2035293"/>
                    <a:gd name="connsiteX6" fmla="*/ 171312 w 1848955"/>
                    <a:gd name="connsiteY6" fmla="*/ 1736929 h 2035293"/>
                    <a:gd name="connsiteX7" fmla="*/ 282611 w 1848955"/>
                    <a:gd name="connsiteY7" fmla="*/ 1655004 h 2035293"/>
                    <a:gd name="connsiteX8" fmla="*/ 308274 w 1848955"/>
                    <a:gd name="connsiteY8" fmla="*/ 1657847 h 2035293"/>
                    <a:gd name="connsiteX9" fmla="*/ 687419 w 1848955"/>
                    <a:gd name="connsiteY9" fmla="*/ 1743285 h 2035293"/>
                    <a:gd name="connsiteX10" fmla="*/ 666967 w 1848955"/>
                    <a:gd name="connsiteY10" fmla="*/ 1569249 h 2035293"/>
                    <a:gd name="connsiteX11" fmla="*/ 1362045 w 1848955"/>
                    <a:gd name="connsiteY11" fmla="*/ 819844 h 2035293"/>
                    <a:gd name="connsiteX12" fmla="*/ 1362045 w 1848955"/>
                    <a:gd name="connsiteY12" fmla="*/ 914245 h 2035293"/>
                    <a:gd name="connsiteX13" fmla="*/ 1435481 w 1848955"/>
                    <a:gd name="connsiteY13" fmla="*/ 942948 h 2035293"/>
                    <a:gd name="connsiteX14" fmla="*/ 1837802 w 1848955"/>
                    <a:gd name="connsiteY14" fmla="*/ 506990 h 2035293"/>
                    <a:gd name="connsiteX15" fmla="*/ 1837723 w 1848955"/>
                    <a:gd name="connsiteY15" fmla="*/ 449662 h 20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8955" h="2035293">
                      <a:moveTo>
                        <a:pt x="1837723" y="449662"/>
                      </a:moveTo>
                      <a:lnTo>
                        <a:pt x="1435403" y="13703"/>
                      </a:lnTo>
                      <a:cubicBezTo>
                        <a:pt x="1409265" y="-14605"/>
                        <a:pt x="1361966" y="3872"/>
                        <a:pt x="1361966" y="42407"/>
                      </a:cubicBezTo>
                      <a:lnTo>
                        <a:pt x="1361966" y="151850"/>
                      </a:lnTo>
                      <a:cubicBezTo>
                        <a:pt x="604744" y="181580"/>
                        <a:pt x="0" y="804880"/>
                        <a:pt x="0" y="1569249"/>
                      </a:cubicBezTo>
                      <a:cubicBezTo>
                        <a:pt x="0" y="1732507"/>
                        <a:pt x="27598" y="1889368"/>
                        <a:pt x="78411" y="2035293"/>
                      </a:cubicBezTo>
                      <a:lnTo>
                        <a:pt x="171312" y="1736929"/>
                      </a:lnTo>
                      <a:cubicBezTo>
                        <a:pt x="186591" y="1687932"/>
                        <a:pt x="231285" y="1655004"/>
                        <a:pt x="282611" y="1655004"/>
                      </a:cubicBezTo>
                      <a:cubicBezTo>
                        <a:pt x="291218" y="1655004"/>
                        <a:pt x="299865" y="1655951"/>
                        <a:pt x="308274" y="1657847"/>
                      </a:cubicBezTo>
                      <a:lnTo>
                        <a:pt x="687419" y="1743285"/>
                      </a:lnTo>
                      <a:cubicBezTo>
                        <a:pt x="674153" y="1687419"/>
                        <a:pt x="666967" y="1629183"/>
                        <a:pt x="666967" y="1569249"/>
                      </a:cubicBezTo>
                      <a:cubicBezTo>
                        <a:pt x="666967" y="1173167"/>
                        <a:pt x="973347" y="848863"/>
                        <a:pt x="1362045" y="819844"/>
                      </a:cubicBezTo>
                      <a:lnTo>
                        <a:pt x="1362045" y="914245"/>
                      </a:lnTo>
                      <a:cubicBezTo>
                        <a:pt x="1362045" y="952780"/>
                        <a:pt x="1409344" y="971296"/>
                        <a:pt x="1435481" y="942948"/>
                      </a:cubicBezTo>
                      <a:lnTo>
                        <a:pt x="1837802" y="506990"/>
                      </a:lnTo>
                      <a:cubicBezTo>
                        <a:pt x="1852686" y="490881"/>
                        <a:pt x="1852686" y="465889"/>
                        <a:pt x="1837723" y="449662"/>
                      </a:cubicBezTo>
                      <a:close/>
                    </a:path>
                  </a:pathLst>
                </a:custGeom>
                <a:gradFill flip="none" rotWithShape="1">
                  <a:gsLst>
                    <a:gs pos="30000">
                      <a:schemeClr val="accent1">
                        <a:lumMod val="60000"/>
                        <a:lumOff val="40000"/>
                      </a:schemeClr>
                    </a:gs>
                    <a:gs pos="100000">
                      <a:schemeClr val="accent2"/>
                    </a:gs>
                  </a:gsLst>
                  <a:path path="circle">
                    <a:fillToRect l="100000" b="100000"/>
                  </a:path>
                  <a:tileRect t="-100000" r="-100000"/>
                </a:gradFill>
                <a:ln w="3947" cap="flat">
                  <a:noFill/>
                  <a:prstDash val="solid"/>
                  <a:miter/>
                </a:ln>
                <a:effectLst/>
              </p:spPr>
              <p:txBody>
                <a:bodyPr rtlCol="0" anchor="ctr"/>
                <a:lstStyle/>
                <a:p>
                  <a:endParaRPr lang="en-US" dirty="0"/>
                </a:p>
              </p:txBody>
            </p:sp>
            <p:sp>
              <p:nvSpPr>
                <p:cNvPr id="7" name="Freeform: Shape 6">
                  <a:extLst>
                    <a:ext uri="{FF2B5EF4-FFF2-40B4-BE49-F238E27FC236}">
                      <a16:creationId xmlns:a16="http://schemas.microsoft.com/office/drawing/2014/main" id="{79B9E62E-2A45-4EA9-B8F7-06022AE1F601}"/>
                    </a:ext>
                  </a:extLst>
                </p:cNvPr>
                <p:cNvSpPr/>
                <p:nvPr/>
              </p:nvSpPr>
              <p:spPr>
                <a:xfrm>
                  <a:off x="6870042" y="1791844"/>
                  <a:ext cx="6593" cy="513"/>
                </a:xfrm>
                <a:custGeom>
                  <a:avLst/>
                  <a:gdLst>
                    <a:gd name="connsiteX0" fmla="*/ 0 w 6593"/>
                    <a:gd name="connsiteY0" fmla="*/ 513 h 513"/>
                    <a:gd name="connsiteX1" fmla="*/ 6593 w 6593"/>
                    <a:gd name="connsiteY1" fmla="*/ 79 h 513"/>
                    <a:gd name="connsiteX2" fmla="*/ 6001 w 6593"/>
                    <a:gd name="connsiteY2" fmla="*/ 0 h 513"/>
                    <a:gd name="connsiteX3" fmla="*/ 0 w 6593"/>
                    <a:gd name="connsiteY3" fmla="*/ 513 h 513"/>
                  </a:gdLst>
                  <a:ahLst/>
                  <a:cxnLst>
                    <a:cxn ang="0">
                      <a:pos x="connsiteX0" y="connsiteY0"/>
                    </a:cxn>
                    <a:cxn ang="0">
                      <a:pos x="connsiteX1" y="connsiteY1"/>
                    </a:cxn>
                    <a:cxn ang="0">
                      <a:pos x="connsiteX2" y="connsiteY2"/>
                    </a:cxn>
                    <a:cxn ang="0">
                      <a:pos x="connsiteX3" y="connsiteY3"/>
                    </a:cxn>
                  </a:cxnLst>
                  <a:rect l="l" t="t" r="r" b="b"/>
                  <a:pathLst>
                    <a:path w="6593" h="513">
                      <a:moveTo>
                        <a:pt x="0" y="513"/>
                      </a:moveTo>
                      <a:cubicBezTo>
                        <a:pt x="2171" y="197"/>
                        <a:pt x="4382" y="79"/>
                        <a:pt x="6593" y="79"/>
                      </a:cubicBezTo>
                      <a:cubicBezTo>
                        <a:pt x="6396" y="79"/>
                        <a:pt x="6198" y="0"/>
                        <a:pt x="6001" y="0"/>
                      </a:cubicBezTo>
                      <a:cubicBezTo>
                        <a:pt x="3988" y="40"/>
                        <a:pt x="1974" y="237"/>
                        <a:pt x="0" y="513"/>
                      </a:cubicBezTo>
                      <a:close/>
                    </a:path>
                  </a:pathLst>
                </a:custGeom>
                <a:grpFill/>
                <a:ln w="3947" cap="flat">
                  <a:noFill/>
                  <a:prstDash val="solid"/>
                  <a:miter/>
                </a:ln>
              </p:spPr>
              <p:txBody>
                <a:bodyPr rtlCol="0" anchor="ctr"/>
                <a:lstStyle/>
                <a:p>
                  <a:endParaRPr lang="en-US"/>
                </a:p>
              </p:txBody>
            </p:sp>
          </p:grpSp>
        </p:grpSp>
        <p:sp>
          <p:nvSpPr>
            <p:cNvPr id="53" name="TextBox 52">
              <a:extLst>
                <a:ext uri="{FF2B5EF4-FFF2-40B4-BE49-F238E27FC236}">
                  <a16:creationId xmlns:a16="http://schemas.microsoft.com/office/drawing/2014/main" id="{A81F0FD3-0157-4B43-A93D-4BD70C02AC57}"/>
                </a:ext>
              </a:extLst>
            </p:cNvPr>
            <p:cNvSpPr txBox="1"/>
            <p:nvPr/>
          </p:nvSpPr>
          <p:spPr>
            <a:xfrm rot="21433054">
              <a:off x="5364761" y="4570256"/>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sp>
          <p:nvSpPr>
            <p:cNvPr id="54" name="TextBox 53">
              <a:extLst>
                <a:ext uri="{FF2B5EF4-FFF2-40B4-BE49-F238E27FC236}">
                  <a16:creationId xmlns:a16="http://schemas.microsoft.com/office/drawing/2014/main" id="{CAF11DF1-F725-46C9-9D54-E3334B590217}"/>
                </a:ext>
              </a:extLst>
            </p:cNvPr>
            <p:cNvSpPr txBox="1"/>
            <p:nvPr/>
          </p:nvSpPr>
          <p:spPr>
            <a:xfrm rot="3440721">
              <a:off x="6376921" y="2464086"/>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sp>
          <p:nvSpPr>
            <p:cNvPr id="55" name="TextBox 54">
              <a:extLst>
                <a:ext uri="{FF2B5EF4-FFF2-40B4-BE49-F238E27FC236}">
                  <a16:creationId xmlns:a16="http://schemas.microsoft.com/office/drawing/2014/main" id="{6AB3BF5E-102E-419A-9073-29DE9F285779}"/>
                </a:ext>
              </a:extLst>
            </p:cNvPr>
            <p:cNvSpPr txBox="1"/>
            <p:nvPr/>
          </p:nvSpPr>
          <p:spPr>
            <a:xfrm rot="17756361">
              <a:off x="4013648" y="2640542"/>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grpSp>
      <p:grpSp>
        <p:nvGrpSpPr>
          <p:cNvPr id="57" name="Group 56">
            <a:extLst>
              <a:ext uri="{FF2B5EF4-FFF2-40B4-BE49-F238E27FC236}">
                <a16:creationId xmlns:a16="http://schemas.microsoft.com/office/drawing/2014/main" id="{A9A5A418-40CA-46EA-AEFC-F55CB003820F}"/>
              </a:ext>
            </a:extLst>
          </p:cNvPr>
          <p:cNvGrpSpPr/>
          <p:nvPr/>
        </p:nvGrpSpPr>
        <p:grpSpPr>
          <a:xfrm>
            <a:off x="6853037" y="730408"/>
            <a:ext cx="3241762" cy="1083048"/>
            <a:chOff x="4453532" y="865461"/>
            <a:chExt cx="3241762" cy="1083048"/>
          </a:xfrm>
        </p:grpSpPr>
        <p:sp>
          <p:nvSpPr>
            <p:cNvPr id="58" name="TextBox 57">
              <a:extLst>
                <a:ext uri="{FF2B5EF4-FFF2-40B4-BE49-F238E27FC236}">
                  <a16:creationId xmlns:a16="http://schemas.microsoft.com/office/drawing/2014/main" id="{7F41B4F5-526B-4AC6-AAC3-EEE1EC0B1978}"/>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59" name="Rectangle 58">
              <a:extLst>
                <a:ext uri="{FF2B5EF4-FFF2-40B4-BE49-F238E27FC236}">
                  <a16:creationId xmlns:a16="http://schemas.microsoft.com/office/drawing/2014/main" id="{81F78D9F-CFC2-43EC-A2A3-A13EFEDF8878}"/>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63" name="Group 62">
            <a:extLst>
              <a:ext uri="{FF2B5EF4-FFF2-40B4-BE49-F238E27FC236}">
                <a16:creationId xmlns:a16="http://schemas.microsoft.com/office/drawing/2014/main" id="{C6237983-61DE-40C1-A3E0-D3AE2F38472F}"/>
              </a:ext>
            </a:extLst>
          </p:cNvPr>
          <p:cNvGrpSpPr/>
          <p:nvPr/>
        </p:nvGrpSpPr>
        <p:grpSpPr>
          <a:xfrm>
            <a:off x="6853037" y="5312312"/>
            <a:ext cx="3241762" cy="1083048"/>
            <a:chOff x="4453532" y="865461"/>
            <a:chExt cx="3241762" cy="1083048"/>
          </a:xfrm>
        </p:grpSpPr>
        <p:sp>
          <p:nvSpPr>
            <p:cNvPr id="64" name="TextBox 63">
              <a:extLst>
                <a:ext uri="{FF2B5EF4-FFF2-40B4-BE49-F238E27FC236}">
                  <a16:creationId xmlns:a16="http://schemas.microsoft.com/office/drawing/2014/main" id="{3CBA414D-E994-4E33-8DB6-01F19C4C48FF}"/>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65" name="Rectangle 64">
              <a:extLst>
                <a:ext uri="{FF2B5EF4-FFF2-40B4-BE49-F238E27FC236}">
                  <a16:creationId xmlns:a16="http://schemas.microsoft.com/office/drawing/2014/main" id="{FC368B8E-428B-472C-BF9F-3BF697D171BC}"/>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66" name="Group 65">
            <a:extLst>
              <a:ext uri="{FF2B5EF4-FFF2-40B4-BE49-F238E27FC236}">
                <a16:creationId xmlns:a16="http://schemas.microsoft.com/office/drawing/2014/main" id="{AC01F384-FDB0-49AF-84B4-32A41E4775E0}"/>
              </a:ext>
            </a:extLst>
          </p:cNvPr>
          <p:cNvGrpSpPr/>
          <p:nvPr/>
        </p:nvGrpSpPr>
        <p:grpSpPr>
          <a:xfrm>
            <a:off x="8422379" y="2737288"/>
            <a:ext cx="3241762" cy="1083048"/>
            <a:chOff x="4453532" y="865461"/>
            <a:chExt cx="3241762" cy="1083048"/>
          </a:xfrm>
        </p:grpSpPr>
        <p:sp>
          <p:nvSpPr>
            <p:cNvPr id="67" name="TextBox 66">
              <a:extLst>
                <a:ext uri="{FF2B5EF4-FFF2-40B4-BE49-F238E27FC236}">
                  <a16:creationId xmlns:a16="http://schemas.microsoft.com/office/drawing/2014/main" id="{63E9857C-08A6-4B1B-B6EA-5CC5096DB1CD}"/>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68" name="Rectangle 67">
              <a:extLst>
                <a:ext uri="{FF2B5EF4-FFF2-40B4-BE49-F238E27FC236}">
                  <a16:creationId xmlns:a16="http://schemas.microsoft.com/office/drawing/2014/main" id="{9A7780E6-F52E-4D25-AA69-E166A1EC18FF}"/>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sp>
        <p:nvSpPr>
          <p:cNvPr id="76" name="Rectangle 75">
            <a:extLst>
              <a:ext uri="{FF2B5EF4-FFF2-40B4-BE49-F238E27FC236}">
                <a16:creationId xmlns:a16="http://schemas.microsoft.com/office/drawing/2014/main" id="{07E4E924-44B4-4512-AE11-B14ED36CA265}"/>
              </a:ext>
            </a:extLst>
          </p:cNvPr>
          <p:cNvSpPr/>
          <p:nvPr/>
        </p:nvSpPr>
        <p:spPr>
          <a:xfrm rot="16200000">
            <a:off x="240739" y="3026269"/>
            <a:ext cx="4704195" cy="1101776"/>
          </a:xfrm>
          <a:prstGeom prst="rect">
            <a:avLst/>
          </a:prstGeom>
        </p:spPr>
        <p:txBody>
          <a:bodyPr wrap="square">
            <a:spAutoFit/>
          </a:bodyPr>
          <a:lstStyle/>
          <a:p>
            <a:pPr>
              <a:lnSpc>
                <a:spcPct val="70000"/>
              </a:lnSpc>
            </a:pPr>
            <a:r>
              <a:rPr lang="en-US" sz="8800" b="1" dirty="0">
                <a:solidFill>
                  <a:schemeClr val="bg1"/>
                </a:solidFill>
                <a:latin typeface="Gilroy ExtraBold" panose="00000900000000000000" pitchFamily="50" charset="0"/>
                <a:cs typeface="Segoe UI" panose="020B0502040204020203" pitchFamily="34" charset="0"/>
              </a:rPr>
              <a:t>Process</a:t>
            </a:r>
          </a:p>
        </p:txBody>
      </p:sp>
      <p:sp>
        <p:nvSpPr>
          <p:cNvPr id="77" name="Rectangle 76">
            <a:extLst>
              <a:ext uri="{FF2B5EF4-FFF2-40B4-BE49-F238E27FC236}">
                <a16:creationId xmlns:a16="http://schemas.microsoft.com/office/drawing/2014/main" id="{FBAD170D-3630-42BE-BC30-F739954C931A}"/>
              </a:ext>
            </a:extLst>
          </p:cNvPr>
          <p:cNvSpPr/>
          <p:nvPr/>
        </p:nvSpPr>
        <p:spPr>
          <a:xfrm rot="16200000">
            <a:off x="-210307" y="1904841"/>
            <a:ext cx="3701647" cy="1101776"/>
          </a:xfrm>
          <a:prstGeom prst="rect">
            <a:avLst/>
          </a:prstGeom>
        </p:spPr>
        <p:txBody>
          <a:bodyPr wrap="square">
            <a:spAutoFit/>
          </a:bodyPr>
          <a:lstStyle/>
          <a:p>
            <a:pPr>
              <a:lnSpc>
                <a:spcPct val="70000"/>
              </a:lnSpc>
            </a:pPr>
            <a:r>
              <a:rPr lang="en-US" sz="8800" b="1" dirty="0">
                <a:solidFill>
                  <a:schemeClr val="bg1"/>
                </a:solidFill>
                <a:latin typeface="Gilroy ExtraBold" panose="00000900000000000000" pitchFamily="50" charset="0"/>
                <a:cs typeface="Segoe UI" panose="020B0502040204020203" pitchFamily="34" charset="0"/>
              </a:rPr>
              <a:t>Smart</a:t>
            </a:r>
          </a:p>
        </p:txBody>
      </p:sp>
      <p:sp>
        <p:nvSpPr>
          <p:cNvPr id="88" name="TextBox 87">
            <a:extLst>
              <a:ext uri="{FF2B5EF4-FFF2-40B4-BE49-F238E27FC236}">
                <a16:creationId xmlns:a16="http://schemas.microsoft.com/office/drawing/2014/main" id="{0D5C9902-DD77-4F5A-851F-306A1C9D24DB}"/>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65</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grpSp>
        <p:nvGrpSpPr>
          <p:cNvPr id="11" name="Group 10">
            <a:extLst>
              <a:ext uri="{FF2B5EF4-FFF2-40B4-BE49-F238E27FC236}">
                <a16:creationId xmlns:a16="http://schemas.microsoft.com/office/drawing/2014/main" id="{F966C230-A7D1-4BEE-97C5-B1056377D3CC}"/>
              </a:ext>
            </a:extLst>
          </p:cNvPr>
          <p:cNvGrpSpPr/>
          <p:nvPr/>
        </p:nvGrpSpPr>
        <p:grpSpPr>
          <a:xfrm rot="1113399">
            <a:off x="6826861" y="3354368"/>
            <a:ext cx="979732" cy="979728"/>
            <a:chOff x="7604876" y="2467755"/>
            <a:chExt cx="979732" cy="979728"/>
          </a:xfrm>
        </p:grpSpPr>
        <p:grpSp>
          <p:nvGrpSpPr>
            <p:cNvPr id="12" name="Group 11">
              <a:extLst>
                <a:ext uri="{FF2B5EF4-FFF2-40B4-BE49-F238E27FC236}">
                  <a16:creationId xmlns:a16="http://schemas.microsoft.com/office/drawing/2014/main" id="{8E376666-53AC-4995-819F-1C0E278832AC}"/>
                </a:ext>
              </a:extLst>
            </p:cNvPr>
            <p:cNvGrpSpPr/>
            <p:nvPr/>
          </p:nvGrpSpPr>
          <p:grpSpPr>
            <a:xfrm>
              <a:off x="7604876" y="2467755"/>
              <a:ext cx="979732" cy="979728"/>
              <a:chOff x="5562600" y="4450327"/>
              <a:chExt cx="1066800" cy="1066798"/>
            </a:xfrm>
          </p:grpSpPr>
          <p:sp>
            <p:nvSpPr>
              <p:cNvPr id="14" name="Oval 13">
                <a:extLst>
                  <a:ext uri="{FF2B5EF4-FFF2-40B4-BE49-F238E27FC236}">
                    <a16:creationId xmlns:a16="http://schemas.microsoft.com/office/drawing/2014/main" id="{D9D38563-17C8-486C-95C6-173A71526689}"/>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Gilroy ExtraBold" panose="00000900000000000000" charset="0"/>
                </a:endParaRPr>
              </a:p>
            </p:txBody>
          </p:sp>
          <p:grpSp>
            <p:nvGrpSpPr>
              <p:cNvPr id="15" name="Group 14">
                <a:extLst>
                  <a:ext uri="{FF2B5EF4-FFF2-40B4-BE49-F238E27FC236}">
                    <a16:creationId xmlns:a16="http://schemas.microsoft.com/office/drawing/2014/main" id="{3F4B6EE8-72E0-4259-BBC7-80F23DE715A5}"/>
                  </a:ext>
                </a:extLst>
              </p:cNvPr>
              <p:cNvGrpSpPr/>
              <p:nvPr/>
            </p:nvGrpSpPr>
            <p:grpSpPr>
              <a:xfrm>
                <a:off x="5607846" y="4495572"/>
                <a:ext cx="976310" cy="976308"/>
                <a:chOff x="6596593" y="713628"/>
                <a:chExt cx="1759609" cy="1759609"/>
              </a:xfrm>
            </p:grpSpPr>
            <p:sp>
              <p:nvSpPr>
                <p:cNvPr id="16" name="Oval 15">
                  <a:extLst>
                    <a:ext uri="{FF2B5EF4-FFF2-40B4-BE49-F238E27FC236}">
                      <a16:creationId xmlns:a16="http://schemas.microsoft.com/office/drawing/2014/main" id="{1046D041-86F2-4FB4-9DE9-1181915F0575}"/>
                    </a:ext>
                  </a:extLst>
                </p:cNvPr>
                <p:cNvSpPr/>
                <p:nvPr/>
              </p:nvSpPr>
              <p:spPr>
                <a:xfrm>
                  <a:off x="6596593" y="713628"/>
                  <a:ext cx="1759609" cy="1759609"/>
                </a:xfrm>
                <a:prstGeom prst="ellipse">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17" name="Oval 16">
                  <a:extLst>
                    <a:ext uri="{FF2B5EF4-FFF2-40B4-BE49-F238E27FC236}">
                      <a16:creationId xmlns:a16="http://schemas.microsoft.com/office/drawing/2014/main" id="{0B8D86A9-B585-42DA-9986-DBF8EFB08FE7}"/>
                    </a:ext>
                  </a:extLst>
                </p:cNvPr>
                <p:cNvSpPr/>
                <p:nvPr/>
              </p:nvSpPr>
              <p:spPr>
                <a:xfrm>
                  <a:off x="6700878" y="817913"/>
                  <a:ext cx="1551041" cy="1551041"/>
                </a:xfrm>
                <a:prstGeom prst="ellipse">
                  <a:avLst/>
                </a:prstGeom>
                <a:solidFill>
                  <a:schemeClr val="accent2">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18" name="Oval 17">
                  <a:extLst>
                    <a:ext uri="{FF2B5EF4-FFF2-40B4-BE49-F238E27FC236}">
                      <a16:creationId xmlns:a16="http://schemas.microsoft.com/office/drawing/2014/main" id="{6814E178-0EAB-4AA5-AA04-3EE5A72B5008}"/>
                    </a:ext>
                  </a:extLst>
                </p:cNvPr>
                <p:cNvSpPr/>
                <p:nvPr/>
              </p:nvSpPr>
              <p:spPr>
                <a:xfrm>
                  <a:off x="6818353" y="935388"/>
                  <a:ext cx="1316092" cy="13160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13" name="TextBox 12">
              <a:extLst>
                <a:ext uri="{FF2B5EF4-FFF2-40B4-BE49-F238E27FC236}">
                  <a16:creationId xmlns:a16="http://schemas.microsoft.com/office/drawing/2014/main" id="{17EA9414-6048-4590-A3CC-918C05CE2E74}"/>
                </a:ext>
              </a:extLst>
            </p:cNvPr>
            <p:cNvSpPr txBox="1"/>
            <p:nvPr/>
          </p:nvSpPr>
          <p:spPr>
            <a:xfrm>
              <a:off x="7701194" y="2752245"/>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02.</a:t>
              </a:r>
            </a:p>
          </p:txBody>
        </p:sp>
      </p:grpSp>
      <p:grpSp>
        <p:nvGrpSpPr>
          <p:cNvPr id="19" name="Group 18">
            <a:extLst>
              <a:ext uri="{FF2B5EF4-FFF2-40B4-BE49-F238E27FC236}">
                <a16:creationId xmlns:a16="http://schemas.microsoft.com/office/drawing/2014/main" id="{C73811AB-142B-4050-936D-AAED34BD6101}"/>
              </a:ext>
            </a:extLst>
          </p:cNvPr>
          <p:cNvGrpSpPr/>
          <p:nvPr/>
        </p:nvGrpSpPr>
        <p:grpSpPr>
          <a:xfrm rot="948337">
            <a:off x="4480905" y="3915920"/>
            <a:ext cx="979732" cy="979728"/>
            <a:chOff x="7047419" y="3907046"/>
            <a:chExt cx="979732" cy="979728"/>
          </a:xfrm>
        </p:grpSpPr>
        <p:grpSp>
          <p:nvGrpSpPr>
            <p:cNvPr id="20" name="Group 19">
              <a:extLst>
                <a:ext uri="{FF2B5EF4-FFF2-40B4-BE49-F238E27FC236}">
                  <a16:creationId xmlns:a16="http://schemas.microsoft.com/office/drawing/2014/main" id="{02B82686-F8E0-415C-8653-78228FDEC976}"/>
                </a:ext>
              </a:extLst>
            </p:cNvPr>
            <p:cNvGrpSpPr/>
            <p:nvPr/>
          </p:nvGrpSpPr>
          <p:grpSpPr>
            <a:xfrm>
              <a:off x="7047419" y="3907046"/>
              <a:ext cx="979732" cy="979728"/>
              <a:chOff x="5562600" y="4450327"/>
              <a:chExt cx="1066800" cy="1066798"/>
            </a:xfrm>
          </p:grpSpPr>
          <p:sp>
            <p:nvSpPr>
              <p:cNvPr id="22" name="Oval 21">
                <a:extLst>
                  <a:ext uri="{FF2B5EF4-FFF2-40B4-BE49-F238E27FC236}">
                    <a16:creationId xmlns:a16="http://schemas.microsoft.com/office/drawing/2014/main" id="{2E54E980-F374-419E-999F-658A9FA3E882}"/>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Gilroy ExtraBold" panose="00000900000000000000" charset="0"/>
                </a:endParaRPr>
              </a:p>
            </p:txBody>
          </p:sp>
          <p:grpSp>
            <p:nvGrpSpPr>
              <p:cNvPr id="23" name="Group 22">
                <a:extLst>
                  <a:ext uri="{FF2B5EF4-FFF2-40B4-BE49-F238E27FC236}">
                    <a16:creationId xmlns:a16="http://schemas.microsoft.com/office/drawing/2014/main" id="{B666AAC4-3955-490E-B035-DD4D97E5F9B8}"/>
                  </a:ext>
                </a:extLst>
              </p:cNvPr>
              <p:cNvGrpSpPr/>
              <p:nvPr/>
            </p:nvGrpSpPr>
            <p:grpSpPr>
              <a:xfrm>
                <a:off x="5607846" y="4495572"/>
                <a:ext cx="976310" cy="976308"/>
                <a:chOff x="6596593" y="713628"/>
                <a:chExt cx="1759609" cy="1759609"/>
              </a:xfrm>
            </p:grpSpPr>
            <p:sp>
              <p:nvSpPr>
                <p:cNvPr id="24" name="Oval 23">
                  <a:extLst>
                    <a:ext uri="{FF2B5EF4-FFF2-40B4-BE49-F238E27FC236}">
                      <a16:creationId xmlns:a16="http://schemas.microsoft.com/office/drawing/2014/main" id="{1C77C61A-A3EF-487D-9975-E0689B402606}"/>
                    </a:ext>
                  </a:extLst>
                </p:cNvPr>
                <p:cNvSpPr/>
                <p:nvPr/>
              </p:nvSpPr>
              <p:spPr>
                <a:xfrm>
                  <a:off x="6596593" y="713628"/>
                  <a:ext cx="1759609" cy="1759609"/>
                </a:xfrm>
                <a:prstGeom prst="ellipse">
                  <a:avLst/>
                </a:prstGeom>
                <a:solidFill>
                  <a:schemeClr val="accent3">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25" name="Oval 24">
                  <a:extLst>
                    <a:ext uri="{FF2B5EF4-FFF2-40B4-BE49-F238E27FC236}">
                      <a16:creationId xmlns:a16="http://schemas.microsoft.com/office/drawing/2014/main" id="{4FE7FA9A-0264-456E-A3C6-C3D6B743A7B8}"/>
                    </a:ext>
                  </a:extLst>
                </p:cNvPr>
                <p:cNvSpPr/>
                <p:nvPr/>
              </p:nvSpPr>
              <p:spPr>
                <a:xfrm>
                  <a:off x="6700878" y="817913"/>
                  <a:ext cx="1551041" cy="1551041"/>
                </a:xfrm>
                <a:prstGeom prst="ellipse">
                  <a:avLst/>
                </a:prstGeom>
                <a:solidFill>
                  <a:schemeClr val="accent3">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26" name="Oval 25">
                  <a:extLst>
                    <a:ext uri="{FF2B5EF4-FFF2-40B4-BE49-F238E27FC236}">
                      <a16:creationId xmlns:a16="http://schemas.microsoft.com/office/drawing/2014/main" id="{9E3B8162-9355-4496-AB3D-7673A599CA82}"/>
                    </a:ext>
                  </a:extLst>
                </p:cNvPr>
                <p:cNvSpPr/>
                <p:nvPr/>
              </p:nvSpPr>
              <p:spPr>
                <a:xfrm>
                  <a:off x="6818353" y="935388"/>
                  <a:ext cx="1316092" cy="13160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21" name="TextBox 20">
              <a:extLst>
                <a:ext uri="{FF2B5EF4-FFF2-40B4-BE49-F238E27FC236}">
                  <a16:creationId xmlns:a16="http://schemas.microsoft.com/office/drawing/2014/main" id="{5857CEF8-E76A-40D0-8556-8D49AA025D5B}"/>
                </a:ext>
              </a:extLst>
            </p:cNvPr>
            <p:cNvSpPr txBox="1"/>
            <p:nvPr/>
          </p:nvSpPr>
          <p:spPr>
            <a:xfrm>
              <a:off x="7154092" y="4198366"/>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03.</a:t>
              </a:r>
            </a:p>
          </p:txBody>
        </p:sp>
      </p:grpSp>
      <p:grpSp>
        <p:nvGrpSpPr>
          <p:cNvPr id="27" name="Group 26">
            <a:extLst>
              <a:ext uri="{FF2B5EF4-FFF2-40B4-BE49-F238E27FC236}">
                <a16:creationId xmlns:a16="http://schemas.microsoft.com/office/drawing/2014/main" id="{8DBD162C-344A-49D5-A548-C2B02A4EE2AB}"/>
              </a:ext>
            </a:extLst>
          </p:cNvPr>
          <p:cNvGrpSpPr/>
          <p:nvPr/>
        </p:nvGrpSpPr>
        <p:grpSpPr>
          <a:xfrm rot="21080637">
            <a:off x="5167184" y="1603538"/>
            <a:ext cx="979732" cy="979728"/>
            <a:chOff x="7604876" y="2467755"/>
            <a:chExt cx="979732" cy="979728"/>
          </a:xfrm>
        </p:grpSpPr>
        <p:grpSp>
          <p:nvGrpSpPr>
            <p:cNvPr id="28" name="Group 27">
              <a:extLst>
                <a:ext uri="{FF2B5EF4-FFF2-40B4-BE49-F238E27FC236}">
                  <a16:creationId xmlns:a16="http://schemas.microsoft.com/office/drawing/2014/main" id="{3000B5A3-49D4-4389-A571-58262E5F64DB}"/>
                </a:ext>
              </a:extLst>
            </p:cNvPr>
            <p:cNvGrpSpPr/>
            <p:nvPr/>
          </p:nvGrpSpPr>
          <p:grpSpPr>
            <a:xfrm>
              <a:off x="7604876" y="2467755"/>
              <a:ext cx="979732" cy="979728"/>
              <a:chOff x="5562600" y="4450327"/>
              <a:chExt cx="1066800" cy="1066798"/>
            </a:xfrm>
          </p:grpSpPr>
          <p:sp>
            <p:nvSpPr>
              <p:cNvPr id="30" name="Oval 29">
                <a:extLst>
                  <a:ext uri="{FF2B5EF4-FFF2-40B4-BE49-F238E27FC236}">
                    <a16:creationId xmlns:a16="http://schemas.microsoft.com/office/drawing/2014/main" id="{9B49C19B-89AB-4E7B-8BCE-89DCA60326FE}"/>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Gilroy ExtraBold" panose="00000900000000000000" charset="0"/>
                </a:endParaRPr>
              </a:p>
            </p:txBody>
          </p:sp>
          <p:grpSp>
            <p:nvGrpSpPr>
              <p:cNvPr id="31" name="Group 30">
                <a:extLst>
                  <a:ext uri="{FF2B5EF4-FFF2-40B4-BE49-F238E27FC236}">
                    <a16:creationId xmlns:a16="http://schemas.microsoft.com/office/drawing/2014/main" id="{4A3A827E-EEB9-4475-B886-069C08874F34}"/>
                  </a:ext>
                </a:extLst>
              </p:cNvPr>
              <p:cNvGrpSpPr/>
              <p:nvPr/>
            </p:nvGrpSpPr>
            <p:grpSpPr>
              <a:xfrm>
                <a:off x="5607846" y="4495572"/>
                <a:ext cx="976310" cy="976308"/>
                <a:chOff x="6596593" y="713628"/>
                <a:chExt cx="1759609" cy="1759609"/>
              </a:xfrm>
            </p:grpSpPr>
            <p:sp>
              <p:nvSpPr>
                <p:cNvPr id="32" name="Oval 31">
                  <a:extLst>
                    <a:ext uri="{FF2B5EF4-FFF2-40B4-BE49-F238E27FC236}">
                      <a16:creationId xmlns:a16="http://schemas.microsoft.com/office/drawing/2014/main" id="{1B4D5F68-8D3D-4A5C-9D5A-51FAB716D3B9}"/>
                    </a:ext>
                  </a:extLst>
                </p:cNvPr>
                <p:cNvSpPr/>
                <p:nvPr/>
              </p:nvSpPr>
              <p:spPr>
                <a:xfrm>
                  <a:off x="6596593" y="713628"/>
                  <a:ext cx="1759609" cy="1759609"/>
                </a:xfrm>
                <a:prstGeom prst="ellipse">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33" name="Oval 32">
                  <a:extLst>
                    <a:ext uri="{FF2B5EF4-FFF2-40B4-BE49-F238E27FC236}">
                      <a16:creationId xmlns:a16="http://schemas.microsoft.com/office/drawing/2014/main" id="{5105F4F6-FE39-4A1E-B07A-05E556390C3D}"/>
                    </a:ext>
                  </a:extLst>
                </p:cNvPr>
                <p:cNvSpPr/>
                <p:nvPr/>
              </p:nvSpPr>
              <p:spPr>
                <a:xfrm>
                  <a:off x="6700878" y="817913"/>
                  <a:ext cx="1551041" cy="1551041"/>
                </a:xfrm>
                <a:prstGeom prst="ellipse">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34" name="Oval 33">
                  <a:extLst>
                    <a:ext uri="{FF2B5EF4-FFF2-40B4-BE49-F238E27FC236}">
                      <a16:creationId xmlns:a16="http://schemas.microsoft.com/office/drawing/2014/main" id="{42FE422B-CACF-4FFD-8F87-CC0D145F45A6}"/>
                    </a:ext>
                  </a:extLst>
                </p:cNvPr>
                <p:cNvSpPr/>
                <p:nvPr/>
              </p:nvSpPr>
              <p:spPr>
                <a:xfrm>
                  <a:off x="6818353" y="935388"/>
                  <a:ext cx="1316092" cy="13160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29" name="TextBox 28">
              <a:extLst>
                <a:ext uri="{FF2B5EF4-FFF2-40B4-BE49-F238E27FC236}">
                  <a16:creationId xmlns:a16="http://schemas.microsoft.com/office/drawing/2014/main" id="{3752744C-2C37-47E3-9260-D6BA26F7640C}"/>
                </a:ext>
              </a:extLst>
            </p:cNvPr>
            <p:cNvSpPr txBox="1"/>
            <p:nvPr/>
          </p:nvSpPr>
          <p:spPr>
            <a:xfrm>
              <a:off x="7701194" y="2752245"/>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01.</a:t>
              </a:r>
            </a:p>
          </p:txBody>
        </p:sp>
      </p:grpSp>
      <p:grpSp>
        <p:nvGrpSpPr>
          <p:cNvPr id="69" name="Group 68">
            <a:extLst>
              <a:ext uri="{FF2B5EF4-FFF2-40B4-BE49-F238E27FC236}">
                <a16:creationId xmlns:a16="http://schemas.microsoft.com/office/drawing/2014/main" id="{D755FF1D-8907-4177-9988-8B2D22FD9930}"/>
              </a:ext>
            </a:extLst>
          </p:cNvPr>
          <p:cNvGrpSpPr/>
          <p:nvPr/>
        </p:nvGrpSpPr>
        <p:grpSpPr>
          <a:xfrm>
            <a:off x="5584326" y="3097393"/>
            <a:ext cx="758944" cy="758944"/>
            <a:chOff x="2464952" y="5376719"/>
            <a:chExt cx="300790" cy="300790"/>
          </a:xfrm>
          <a:solidFill>
            <a:schemeClr val="tx1">
              <a:lumMod val="50000"/>
              <a:lumOff val="50000"/>
            </a:schemeClr>
          </a:solidFill>
        </p:grpSpPr>
        <p:sp>
          <p:nvSpPr>
            <p:cNvPr id="70" name="Freeform 5">
              <a:extLst>
                <a:ext uri="{FF2B5EF4-FFF2-40B4-BE49-F238E27FC236}">
                  <a16:creationId xmlns:a16="http://schemas.microsoft.com/office/drawing/2014/main" id="{376E1999-E641-4BA7-81F8-53FB6D010501}"/>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
              <a:extLst>
                <a:ext uri="{FF2B5EF4-FFF2-40B4-BE49-F238E27FC236}">
                  <a16:creationId xmlns:a16="http://schemas.microsoft.com/office/drawing/2014/main" id="{1041BCCA-AA6F-4FBC-BAF0-1FAA57BD578B}"/>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
              <a:extLst>
                <a:ext uri="{FF2B5EF4-FFF2-40B4-BE49-F238E27FC236}">
                  <a16:creationId xmlns:a16="http://schemas.microsoft.com/office/drawing/2014/main" id="{331DACBF-16A2-4F1B-A1D0-BEBAB6A131C7}"/>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
              <a:extLst>
                <a:ext uri="{FF2B5EF4-FFF2-40B4-BE49-F238E27FC236}">
                  <a16:creationId xmlns:a16="http://schemas.microsoft.com/office/drawing/2014/main" id="{66501ADB-4EDE-462F-B33E-24ADDB53E1D4}"/>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
              <a:extLst>
                <a:ext uri="{FF2B5EF4-FFF2-40B4-BE49-F238E27FC236}">
                  <a16:creationId xmlns:a16="http://schemas.microsoft.com/office/drawing/2014/main" id="{8CC1ACCB-591B-45E1-B173-D35C0857167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5961766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14:presetBounceEnd="93000">
                                      <p:stCondLst>
                                        <p:cond delay="0"/>
                                      </p:stCondLst>
                                      <p:childTnLst>
                                        <p:animScale p14:bounceEnd="93000">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14:presetBounceEnd="93000">
                                      <p:stCondLst>
                                        <p:cond delay="0"/>
                                      </p:stCondLst>
                                      <p:childTnLst>
                                        <p:animScale p14:bounceEnd="93000">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14:presetBounceEnd="93000">
                                      <p:stCondLst>
                                        <p:cond delay="0"/>
                                      </p:stCondLst>
                                      <p:childTnLst>
                                        <p:animScale p14:bounceEnd="93000">
                                          <p:cBhvr>
                                            <p:cTn id="34" dur="10000" fill="hold"/>
                                            <p:tgtEl>
                                              <p:spTgt spid="86"/>
                                            </p:tgtEl>
                                          </p:cBhvr>
                                          <p:by x="75000" y="75000"/>
                                        </p:animScale>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14:bounceEnd="67000">
                                          <p:cBhvr additive="base">
                                            <p:cTn id="37" dur="1250" fill="hold"/>
                                            <p:tgtEl>
                                              <p:spTgt spid="77"/>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14:presetBounceEnd="67000">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14:bounceEnd="67000">
                                          <p:cBhvr additive="base">
                                            <p:cTn id="41" dur="1250" fill="hold"/>
                                            <p:tgtEl>
                                              <p:spTgt spid="76"/>
                                            </p:tgtEl>
                                            <p:attrNameLst>
                                              <p:attrName>ppt_x</p:attrName>
                                            </p:attrNameLst>
                                          </p:cBhvr>
                                          <p:tavLst>
                                            <p:tav tm="0">
                                              <p:val>
                                                <p:strVal val="0-#ppt_w/2"/>
                                              </p:val>
                                            </p:tav>
                                            <p:tav tm="100000">
                                              <p:val>
                                                <p:strVal val="#ppt_x"/>
                                              </p:val>
                                            </p:tav>
                                          </p:tavLst>
                                        </p:anim>
                                        <p:anim calcmode="lin" valueType="num" p14:bounceEnd="67000">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2" presetClass="entr" presetSubtype="2" decel="100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750" fill="hold"/>
                                            <p:tgtEl>
                                              <p:spTgt spid="84"/>
                                            </p:tgtEl>
                                            <p:attrNameLst>
                                              <p:attrName>ppt_x</p:attrName>
                                            </p:attrNameLst>
                                          </p:cBhvr>
                                          <p:tavLst>
                                            <p:tav tm="0">
                                              <p:val>
                                                <p:strVal val="1+#ppt_w/2"/>
                                              </p:val>
                                            </p:tav>
                                            <p:tav tm="100000">
                                              <p:val>
                                                <p:strVal val="#ppt_x"/>
                                              </p:val>
                                            </p:tav>
                                          </p:tavLst>
                                        </p:anim>
                                        <p:anim calcmode="lin" valueType="num">
                                          <p:cBhvr additive="base">
                                            <p:cTn id="46" dur="750" fill="hold"/>
                                            <p:tgtEl>
                                              <p:spTgt spid="84"/>
                                            </p:tgtEl>
                                            <p:attrNameLst>
                                              <p:attrName>ppt_y</p:attrName>
                                            </p:attrNameLst>
                                          </p:cBhvr>
                                          <p:tavLst>
                                            <p:tav tm="0">
                                              <p:val>
                                                <p:strVal val="#ppt_y"/>
                                              </p:val>
                                            </p:tav>
                                            <p:tav tm="100000">
                                              <p:val>
                                                <p:strVal val="#ppt_y"/>
                                              </p:val>
                                            </p:tav>
                                          </p:tavLst>
                                        </p:anim>
                                      </p:childTnLst>
                                    </p:cTn>
                                  </p:par>
                                  <p:par>
                                    <p:cTn id="47" presetID="18" presetClass="entr" presetSubtype="12" fill="hold" nodeType="withEffect">
                                      <p:stCondLst>
                                        <p:cond delay="500"/>
                                      </p:stCondLst>
                                      <p:childTnLst>
                                        <p:set>
                                          <p:cBhvr>
                                            <p:cTn id="48" dur="1" fill="hold">
                                              <p:stCondLst>
                                                <p:cond delay="0"/>
                                              </p:stCondLst>
                                            </p:cTn>
                                            <p:tgtEl>
                                              <p:spTgt spid="44"/>
                                            </p:tgtEl>
                                            <p:attrNameLst>
                                              <p:attrName>style.visibility</p:attrName>
                                            </p:attrNameLst>
                                          </p:cBhvr>
                                          <p:to>
                                            <p:strVal val="visible"/>
                                          </p:to>
                                        </p:set>
                                        <p:animEffect transition="in" filter="strips(downLeft)">
                                          <p:cBhvr>
                                            <p:cTn id="49" dur="500"/>
                                            <p:tgtEl>
                                              <p:spTgt spid="44"/>
                                            </p:tgtEl>
                                          </p:cBhvr>
                                        </p:animEffect>
                                      </p:childTnLst>
                                    </p:cTn>
                                  </p:par>
                                  <p:par>
                                    <p:cTn id="50" presetID="6" presetClass="emph" presetSubtype="0" accel="52000" decel="48000" autoRev="1" fill="hold" nodeType="withEffect">
                                      <p:stCondLst>
                                        <p:cond delay="500"/>
                                      </p:stCondLst>
                                      <p:childTnLst>
                                        <p:animScale>
                                          <p:cBhvr>
                                            <p:cTn id="51" dur="500" fill="hold"/>
                                            <p:tgtEl>
                                              <p:spTgt spid="44"/>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27"/>
                                            </p:tgtEl>
                                            <p:attrNameLst>
                                              <p:attrName>style.visibility</p:attrName>
                                            </p:attrNameLst>
                                          </p:cBhvr>
                                          <p:to>
                                            <p:strVal val="visible"/>
                                          </p:to>
                                        </p:set>
                                        <p:animEffect transition="in" filter="strips(downLeft)">
                                          <p:cBhvr>
                                            <p:cTn id="54" dur="500"/>
                                            <p:tgtEl>
                                              <p:spTgt spid="27"/>
                                            </p:tgtEl>
                                          </p:cBhvr>
                                        </p:animEffect>
                                      </p:childTnLst>
                                    </p:cTn>
                                  </p:par>
                                  <p:par>
                                    <p:cTn id="55" presetID="6" presetClass="emph" presetSubtype="0" accel="52000" decel="48000" autoRev="1" fill="hold" nodeType="withEffect">
                                      <p:stCondLst>
                                        <p:cond delay="750"/>
                                      </p:stCondLst>
                                      <p:childTnLst>
                                        <p:animScale>
                                          <p:cBhvr>
                                            <p:cTn id="56" dur="500" fill="hold"/>
                                            <p:tgtEl>
                                              <p:spTgt spid="27"/>
                                            </p:tgtEl>
                                          </p:cBhvr>
                                          <p:by x="120000" y="120000"/>
                                        </p:animScale>
                                      </p:childTnLst>
                                    </p:cTn>
                                  </p:par>
                                  <p:par>
                                    <p:cTn id="57" presetID="18" presetClass="entr" presetSubtype="12" fill="hold" nodeType="withEffect">
                                      <p:stCondLst>
                                        <p:cond delay="1000"/>
                                      </p:stCondLst>
                                      <p:childTnLst>
                                        <p:set>
                                          <p:cBhvr>
                                            <p:cTn id="58" dur="1" fill="hold">
                                              <p:stCondLst>
                                                <p:cond delay="0"/>
                                              </p:stCondLst>
                                            </p:cTn>
                                            <p:tgtEl>
                                              <p:spTgt spid="11"/>
                                            </p:tgtEl>
                                            <p:attrNameLst>
                                              <p:attrName>style.visibility</p:attrName>
                                            </p:attrNameLst>
                                          </p:cBhvr>
                                          <p:to>
                                            <p:strVal val="visible"/>
                                          </p:to>
                                        </p:set>
                                        <p:animEffect transition="in" filter="strips(downLeft)">
                                          <p:cBhvr>
                                            <p:cTn id="59" dur="500"/>
                                            <p:tgtEl>
                                              <p:spTgt spid="11"/>
                                            </p:tgtEl>
                                          </p:cBhvr>
                                        </p:animEffect>
                                      </p:childTnLst>
                                    </p:cTn>
                                  </p:par>
                                  <p:par>
                                    <p:cTn id="60" presetID="6" presetClass="emph" presetSubtype="0" accel="52000" decel="48000" autoRev="1" fill="hold" nodeType="withEffect">
                                      <p:stCondLst>
                                        <p:cond delay="1000"/>
                                      </p:stCondLst>
                                      <p:childTnLst>
                                        <p:animScale>
                                          <p:cBhvr>
                                            <p:cTn id="61" dur="500" fill="hold"/>
                                            <p:tgtEl>
                                              <p:spTgt spid="11"/>
                                            </p:tgtEl>
                                          </p:cBhvr>
                                          <p:by x="120000" y="120000"/>
                                        </p:animScale>
                                      </p:childTnLst>
                                    </p:cTn>
                                  </p:par>
                                  <p:par>
                                    <p:cTn id="62" presetID="18" presetClass="entr" presetSubtype="12" fill="hold" nodeType="withEffect">
                                      <p:stCondLst>
                                        <p:cond delay="1250"/>
                                      </p:stCondLst>
                                      <p:childTnLst>
                                        <p:set>
                                          <p:cBhvr>
                                            <p:cTn id="63" dur="1" fill="hold">
                                              <p:stCondLst>
                                                <p:cond delay="0"/>
                                              </p:stCondLst>
                                            </p:cTn>
                                            <p:tgtEl>
                                              <p:spTgt spid="19"/>
                                            </p:tgtEl>
                                            <p:attrNameLst>
                                              <p:attrName>style.visibility</p:attrName>
                                            </p:attrNameLst>
                                          </p:cBhvr>
                                          <p:to>
                                            <p:strVal val="visible"/>
                                          </p:to>
                                        </p:set>
                                        <p:animEffect transition="in" filter="strips(downLeft)">
                                          <p:cBhvr>
                                            <p:cTn id="64" dur="500"/>
                                            <p:tgtEl>
                                              <p:spTgt spid="19"/>
                                            </p:tgtEl>
                                          </p:cBhvr>
                                        </p:animEffect>
                                      </p:childTnLst>
                                    </p:cTn>
                                  </p:par>
                                  <p:par>
                                    <p:cTn id="65" presetID="6" presetClass="emph" presetSubtype="0" accel="52000" decel="48000" autoRev="1" fill="hold" nodeType="withEffect">
                                      <p:stCondLst>
                                        <p:cond delay="1250"/>
                                      </p:stCondLst>
                                      <p:childTnLst>
                                        <p:animScale>
                                          <p:cBhvr>
                                            <p:cTn id="66" dur="500" fill="hold"/>
                                            <p:tgtEl>
                                              <p:spTgt spid="19"/>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69"/>
                                            </p:tgtEl>
                                            <p:attrNameLst>
                                              <p:attrName>style.visibility</p:attrName>
                                            </p:attrNameLst>
                                          </p:cBhvr>
                                          <p:to>
                                            <p:strVal val="visible"/>
                                          </p:to>
                                        </p:set>
                                        <p:animEffect transition="in" filter="strips(downLeft)">
                                          <p:cBhvr>
                                            <p:cTn id="69" dur="500"/>
                                            <p:tgtEl>
                                              <p:spTgt spid="69"/>
                                            </p:tgtEl>
                                          </p:cBhvr>
                                        </p:animEffect>
                                      </p:childTnLst>
                                    </p:cTn>
                                  </p:par>
                                  <p:par>
                                    <p:cTn id="70" presetID="6" presetClass="emph" presetSubtype="0" accel="52000" decel="48000" autoRev="1" fill="hold" nodeType="withEffect">
                                      <p:stCondLst>
                                        <p:cond delay="500"/>
                                      </p:stCondLst>
                                      <p:childTnLst>
                                        <p:animScale>
                                          <p:cBhvr>
                                            <p:cTn id="71" dur="500" fill="hold"/>
                                            <p:tgtEl>
                                              <p:spTgt spid="69"/>
                                            </p:tgtEl>
                                          </p:cBhvr>
                                          <p:by x="120000" y="120000"/>
                                        </p:animScale>
                                      </p:childTnLst>
                                    </p:cTn>
                                  </p:par>
                                  <p:par>
                                    <p:cTn id="72" presetID="10" presetClass="entr" presetSubtype="0" fill="hold" nodeType="withEffect">
                                      <p:stCondLst>
                                        <p:cond delay="75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750"/>
                                            <p:tgtEl>
                                              <p:spTgt spid="57"/>
                                            </p:tgtEl>
                                          </p:cBhvr>
                                        </p:animEffect>
                                      </p:childTnLst>
                                    </p:cTn>
                                  </p:par>
                                  <p:par>
                                    <p:cTn id="75" presetID="10" presetClass="entr" presetSubtype="0" fill="hold" nodeType="withEffect">
                                      <p:stCondLst>
                                        <p:cond delay="100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childTnLst>
                                    </p:cTn>
                                  </p:par>
                                  <p:par>
                                    <p:cTn id="78" presetID="10" presetClass="entr" presetSubtype="0" fill="hold" nodeType="withEffect">
                                      <p:stCondLst>
                                        <p:cond delay="125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750"/>
                                            <p:tgtEl>
                                              <p:spTgt spid="63"/>
                                            </p:tgtEl>
                                          </p:cBhvr>
                                        </p:animEffect>
                                      </p:childTnLst>
                                    </p:cTn>
                                  </p:par>
                                  <p:par>
                                    <p:cTn id="81" presetID="10" presetClass="entr" presetSubtype="0" fill="hold" nodeType="withEffect">
                                      <p:stCondLst>
                                        <p:cond delay="0"/>
                                      </p:stCondLst>
                                      <p:childTnLst>
                                        <p:set>
                                          <p:cBhvr>
                                            <p:cTn id="82" dur="1" fill="hold">
                                              <p:stCondLst>
                                                <p:cond delay="0"/>
                                              </p:stCondLst>
                                            </p:cTn>
                                            <p:tgtEl>
                                              <p:spTgt spid="88">
                                                <p:txEl>
                                                  <p:pRg st="0" end="0"/>
                                                </p:txEl>
                                              </p:spTgt>
                                            </p:tgtEl>
                                            <p:attrNameLst>
                                              <p:attrName>style.visibility</p:attrName>
                                            </p:attrNameLst>
                                          </p:cBhvr>
                                          <p:to>
                                            <p:strVal val="visible"/>
                                          </p:to>
                                        </p:set>
                                        <p:animEffect transition="in" filter="fade">
                                          <p:cBhvr>
                                            <p:cTn id="83" dur="500"/>
                                            <p:tgtEl>
                                              <p:spTgt spid="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stCondLst>
                                        <p:cond delay="0"/>
                                      </p:stCondLst>
                                      <p:childTnLst>
                                        <p:animScale>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stCondLst>
                                        <p:cond delay="0"/>
                                      </p:stCondLst>
                                      <p:childTnLst>
                                        <p:animScale>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stCondLst>
                                        <p:cond delay="0"/>
                                      </p:stCondLst>
                                      <p:childTnLst>
                                        <p:animScale>
                                          <p:cBhvr>
                                            <p:cTn id="34" dur="10000" fill="hold"/>
                                            <p:tgtEl>
                                              <p:spTgt spid="86"/>
                                            </p:tgtEl>
                                          </p:cBhvr>
                                          <p:by x="75000" y="75000"/>
                                        </p:animScale>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1250" fill="hold"/>
                                            <p:tgtEl>
                                              <p:spTgt spid="77"/>
                                            </p:tgtEl>
                                            <p:attrNameLst>
                                              <p:attrName>ppt_x</p:attrName>
                                            </p:attrNameLst>
                                          </p:cBhvr>
                                          <p:tavLst>
                                            <p:tav tm="0">
                                              <p:val>
                                                <p:strVal val="0-#ppt_w/2"/>
                                              </p:val>
                                            </p:tav>
                                            <p:tav tm="100000">
                                              <p:val>
                                                <p:strVal val="#ppt_x"/>
                                              </p:val>
                                            </p:tav>
                                          </p:tavLst>
                                        </p:anim>
                                        <p:anim calcmode="lin" valueType="num">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250" fill="hold"/>
                                            <p:tgtEl>
                                              <p:spTgt spid="76"/>
                                            </p:tgtEl>
                                            <p:attrNameLst>
                                              <p:attrName>ppt_x</p:attrName>
                                            </p:attrNameLst>
                                          </p:cBhvr>
                                          <p:tavLst>
                                            <p:tav tm="0">
                                              <p:val>
                                                <p:strVal val="0-#ppt_w/2"/>
                                              </p:val>
                                            </p:tav>
                                            <p:tav tm="100000">
                                              <p:val>
                                                <p:strVal val="#ppt_x"/>
                                              </p:val>
                                            </p:tav>
                                          </p:tavLst>
                                        </p:anim>
                                        <p:anim calcmode="lin" valueType="num">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2" presetClass="entr" presetSubtype="2" decel="100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750" fill="hold"/>
                                            <p:tgtEl>
                                              <p:spTgt spid="84"/>
                                            </p:tgtEl>
                                            <p:attrNameLst>
                                              <p:attrName>ppt_x</p:attrName>
                                            </p:attrNameLst>
                                          </p:cBhvr>
                                          <p:tavLst>
                                            <p:tav tm="0">
                                              <p:val>
                                                <p:strVal val="1+#ppt_w/2"/>
                                              </p:val>
                                            </p:tav>
                                            <p:tav tm="100000">
                                              <p:val>
                                                <p:strVal val="#ppt_x"/>
                                              </p:val>
                                            </p:tav>
                                          </p:tavLst>
                                        </p:anim>
                                        <p:anim calcmode="lin" valueType="num">
                                          <p:cBhvr additive="base">
                                            <p:cTn id="46" dur="750" fill="hold"/>
                                            <p:tgtEl>
                                              <p:spTgt spid="84"/>
                                            </p:tgtEl>
                                            <p:attrNameLst>
                                              <p:attrName>ppt_y</p:attrName>
                                            </p:attrNameLst>
                                          </p:cBhvr>
                                          <p:tavLst>
                                            <p:tav tm="0">
                                              <p:val>
                                                <p:strVal val="#ppt_y"/>
                                              </p:val>
                                            </p:tav>
                                            <p:tav tm="100000">
                                              <p:val>
                                                <p:strVal val="#ppt_y"/>
                                              </p:val>
                                            </p:tav>
                                          </p:tavLst>
                                        </p:anim>
                                      </p:childTnLst>
                                    </p:cTn>
                                  </p:par>
                                  <p:par>
                                    <p:cTn id="47" presetID="18" presetClass="entr" presetSubtype="12" fill="hold" nodeType="withEffect">
                                      <p:stCondLst>
                                        <p:cond delay="500"/>
                                      </p:stCondLst>
                                      <p:childTnLst>
                                        <p:set>
                                          <p:cBhvr>
                                            <p:cTn id="48" dur="1" fill="hold">
                                              <p:stCondLst>
                                                <p:cond delay="0"/>
                                              </p:stCondLst>
                                            </p:cTn>
                                            <p:tgtEl>
                                              <p:spTgt spid="44"/>
                                            </p:tgtEl>
                                            <p:attrNameLst>
                                              <p:attrName>style.visibility</p:attrName>
                                            </p:attrNameLst>
                                          </p:cBhvr>
                                          <p:to>
                                            <p:strVal val="visible"/>
                                          </p:to>
                                        </p:set>
                                        <p:animEffect transition="in" filter="strips(downLeft)">
                                          <p:cBhvr>
                                            <p:cTn id="49" dur="500"/>
                                            <p:tgtEl>
                                              <p:spTgt spid="44"/>
                                            </p:tgtEl>
                                          </p:cBhvr>
                                        </p:animEffect>
                                      </p:childTnLst>
                                    </p:cTn>
                                  </p:par>
                                  <p:par>
                                    <p:cTn id="50" presetID="6" presetClass="emph" presetSubtype="0" accel="52000" decel="48000" autoRev="1" fill="hold" nodeType="withEffect">
                                      <p:stCondLst>
                                        <p:cond delay="500"/>
                                      </p:stCondLst>
                                      <p:childTnLst>
                                        <p:animScale>
                                          <p:cBhvr>
                                            <p:cTn id="51" dur="500" fill="hold"/>
                                            <p:tgtEl>
                                              <p:spTgt spid="44"/>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27"/>
                                            </p:tgtEl>
                                            <p:attrNameLst>
                                              <p:attrName>style.visibility</p:attrName>
                                            </p:attrNameLst>
                                          </p:cBhvr>
                                          <p:to>
                                            <p:strVal val="visible"/>
                                          </p:to>
                                        </p:set>
                                        <p:animEffect transition="in" filter="strips(downLeft)">
                                          <p:cBhvr>
                                            <p:cTn id="54" dur="500"/>
                                            <p:tgtEl>
                                              <p:spTgt spid="27"/>
                                            </p:tgtEl>
                                          </p:cBhvr>
                                        </p:animEffect>
                                      </p:childTnLst>
                                    </p:cTn>
                                  </p:par>
                                  <p:par>
                                    <p:cTn id="55" presetID="6" presetClass="emph" presetSubtype="0" accel="52000" decel="48000" autoRev="1" fill="hold" nodeType="withEffect">
                                      <p:stCondLst>
                                        <p:cond delay="750"/>
                                      </p:stCondLst>
                                      <p:childTnLst>
                                        <p:animScale>
                                          <p:cBhvr>
                                            <p:cTn id="56" dur="500" fill="hold"/>
                                            <p:tgtEl>
                                              <p:spTgt spid="27"/>
                                            </p:tgtEl>
                                          </p:cBhvr>
                                          <p:by x="120000" y="120000"/>
                                        </p:animScale>
                                      </p:childTnLst>
                                    </p:cTn>
                                  </p:par>
                                  <p:par>
                                    <p:cTn id="57" presetID="18" presetClass="entr" presetSubtype="12" fill="hold" nodeType="withEffect">
                                      <p:stCondLst>
                                        <p:cond delay="1000"/>
                                      </p:stCondLst>
                                      <p:childTnLst>
                                        <p:set>
                                          <p:cBhvr>
                                            <p:cTn id="58" dur="1" fill="hold">
                                              <p:stCondLst>
                                                <p:cond delay="0"/>
                                              </p:stCondLst>
                                            </p:cTn>
                                            <p:tgtEl>
                                              <p:spTgt spid="11"/>
                                            </p:tgtEl>
                                            <p:attrNameLst>
                                              <p:attrName>style.visibility</p:attrName>
                                            </p:attrNameLst>
                                          </p:cBhvr>
                                          <p:to>
                                            <p:strVal val="visible"/>
                                          </p:to>
                                        </p:set>
                                        <p:animEffect transition="in" filter="strips(downLeft)">
                                          <p:cBhvr>
                                            <p:cTn id="59" dur="500"/>
                                            <p:tgtEl>
                                              <p:spTgt spid="11"/>
                                            </p:tgtEl>
                                          </p:cBhvr>
                                        </p:animEffect>
                                      </p:childTnLst>
                                    </p:cTn>
                                  </p:par>
                                  <p:par>
                                    <p:cTn id="60" presetID="6" presetClass="emph" presetSubtype="0" accel="52000" decel="48000" autoRev="1" fill="hold" nodeType="withEffect">
                                      <p:stCondLst>
                                        <p:cond delay="1000"/>
                                      </p:stCondLst>
                                      <p:childTnLst>
                                        <p:animScale>
                                          <p:cBhvr>
                                            <p:cTn id="61" dur="500" fill="hold"/>
                                            <p:tgtEl>
                                              <p:spTgt spid="11"/>
                                            </p:tgtEl>
                                          </p:cBhvr>
                                          <p:by x="120000" y="120000"/>
                                        </p:animScale>
                                      </p:childTnLst>
                                    </p:cTn>
                                  </p:par>
                                  <p:par>
                                    <p:cTn id="62" presetID="18" presetClass="entr" presetSubtype="12" fill="hold" nodeType="withEffect">
                                      <p:stCondLst>
                                        <p:cond delay="1250"/>
                                      </p:stCondLst>
                                      <p:childTnLst>
                                        <p:set>
                                          <p:cBhvr>
                                            <p:cTn id="63" dur="1" fill="hold">
                                              <p:stCondLst>
                                                <p:cond delay="0"/>
                                              </p:stCondLst>
                                            </p:cTn>
                                            <p:tgtEl>
                                              <p:spTgt spid="19"/>
                                            </p:tgtEl>
                                            <p:attrNameLst>
                                              <p:attrName>style.visibility</p:attrName>
                                            </p:attrNameLst>
                                          </p:cBhvr>
                                          <p:to>
                                            <p:strVal val="visible"/>
                                          </p:to>
                                        </p:set>
                                        <p:animEffect transition="in" filter="strips(downLeft)">
                                          <p:cBhvr>
                                            <p:cTn id="64" dur="500"/>
                                            <p:tgtEl>
                                              <p:spTgt spid="19"/>
                                            </p:tgtEl>
                                          </p:cBhvr>
                                        </p:animEffect>
                                      </p:childTnLst>
                                    </p:cTn>
                                  </p:par>
                                  <p:par>
                                    <p:cTn id="65" presetID="6" presetClass="emph" presetSubtype="0" accel="52000" decel="48000" autoRev="1" fill="hold" nodeType="withEffect">
                                      <p:stCondLst>
                                        <p:cond delay="1250"/>
                                      </p:stCondLst>
                                      <p:childTnLst>
                                        <p:animScale>
                                          <p:cBhvr>
                                            <p:cTn id="66" dur="500" fill="hold"/>
                                            <p:tgtEl>
                                              <p:spTgt spid="19"/>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69"/>
                                            </p:tgtEl>
                                            <p:attrNameLst>
                                              <p:attrName>style.visibility</p:attrName>
                                            </p:attrNameLst>
                                          </p:cBhvr>
                                          <p:to>
                                            <p:strVal val="visible"/>
                                          </p:to>
                                        </p:set>
                                        <p:animEffect transition="in" filter="strips(downLeft)">
                                          <p:cBhvr>
                                            <p:cTn id="69" dur="500"/>
                                            <p:tgtEl>
                                              <p:spTgt spid="69"/>
                                            </p:tgtEl>
                                          </p:cBhvr>
                                        </p:animEffect>
                                      </p:childTnLst>
                                    </p:cTn>
                                  </p:par>
                                  <p:par>
                                    <p:cTn id="70" presetID="6" presetClass="emph" presetSubtype="0" accel="52000" decel="48000" autoRev="1" fill="hold" nodeType="withEffect">
                                      <p:stCondLst>
                                        <p:cond delay="500"/>
                                      </p:stCondLst>
                                      <p:childTnLst>
                                        <p:animScale>
                                          <p:cBhvr>
                                            <p:cTn id="71" dur="500" fill="hold"/>
                                            <p:tgtEl>
                                              <p:spTgt spid="69"/>
                                            </p:tgtEl>
                                          </p:cBhvr>
                                          <p:by x="120000" y="120000"/>
                                        </p:animScale>
                                      </p:childTnLst>
                                    </p:cTn>
                                  </p:par>
                                  <p:par>
                                    <p:cTn id="72" presetID="10" presetClass="entr" presetSubtype="0" fill="hold" nodeType="withEffect">
                                      <p:stCondLst>
                                        <p:cond delay="75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750"/>
                                            <p:tgtEl>
                                              <p:spTgt spid="57"/>
                                            </p:tgtEl>
                                          </p:cBhvr>
                                        </p:animEffect>
                                      </p:childTnLst>
                                    </p:cTn>
                                  </p:par>
                                  <p:par>
                                    <p:cTn id="75" presetID="10" presetClass="entr" presetSubtype="0" fill="hold" nodeType="withEffect">
                                      <p:stCondLst>
                                        <p:cond delay="100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childTnLst>
                                    </p:cTn>
                                  </p:par>
                                  <p:par>
                                    <p:cTn id="78" presetID="10" presetClass="entr" presetSubtype="0" fill="hold" nodeType="withEffect">
                                      <p:stCondLst>
                                        <p:cond delay="125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750"/>
                                            <p:tgtEl>
                                              <p:spTgt spid="63"/>
                                            </p:tgtEl>
                                          </p:cBhvr>
                                        </p:animEffect>
                                      </p:childTnLst>
                                    </p:cTn>
                                  </p:par>
                                  <p:par>
                                    <p:cTn id="81" presetID="10" presetClass="entr" presetSubtype="0" fill="hold" nodeType="withEffect">
                                      <p:stCondLst>
                                        <p:cond delay="0"/>
                                      </p:stCondLst>
                                      <p:childTnLst>
                                        <p:set>
                                          <p:cBhvr>
                                            <p:cTn id="82" dur="1" fill="hold">
                                              <p:stCondLst>
                                                <p:cond delay="0"/>
                                              </p:stCondLst>
                                            </p:cTn>
                                            <p:tgtEl>
                                              <p:spTgt spid="88">
                                                <p:txEl>
                                                  <p:pRg st="0" end="0"/>
                                                </p:txEl>
                                              </p:spTgt>
                                            </p:tgtEl>
                                            <p:attrNameLst>
                                              <p:attrName>style.visibility</p:attrName>
                                            </p:attrNameLst>
                                          </p:cBhvr>
                                          <p:to>
                                            <p:strVal val="visible"/>
                                          </p:to>
                                        </p:set>
                                        <p:animEffect transition="in" filter="fade">
                                          <p:cBhvr>
                                            <p:cTn id="83" dur="500"/>
                                            <p:tgtEl>
                                              <p:spTgt spid="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Isosceles Triangle 44">
            <a:extLst>
              <a:ext uri="{FF2B5EF4-FFF2-40B4-BE49-F238E27FC236}">
                <a16:creationId xmlns:a16="http://schemas.microsoft.com/office/drawing/2014/main" id="{A2F2953F-D27F-49DE-8C48-DABFD06A9FBF}"/>
              </a:ext>
            </a:extLst>
          </p:cNvPr>
          <p:cNvSpPr/>
          <p:nvPr/>
        </p:nvSpPr>
        <p:spPr>
          <a:xfrm flipV="1">
            <a:off x="10552797" y="5368959"/>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4821E46F-64ED-4677-A921-60CB2F47246B}"/>
              </a:ext>
            </a:extLst>
          </p:cNvPr>
          <p:cNvSpPr/>
          <p:nvPr/>
        </p:nvSpPr>
        <p:spPr>
          <a:xfrm>
            <a:off x="1" y="-3824513"/>
            <a:ext cx="10682513" cy="10682513"/>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5">
                  <a:lumMod val="60000"/>
                  <a:lumOff val="40000"/>
                </a:schemeClr>
              </a:gs>
              <a:gs pos="100000">
                <a:schemeClr val="accent6"/>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0" name="Isosceles Triangle 44">
            <a:extLst>
              <a:ext uri="{FF2B5EF4-FFF2-40B4-BE49-F238E27FC236}">
                <a16:creationId xmlns:a16="http://schemas.microsoft.com/office/drawing/2014/main" id="{7BBE6898-70D5-467B-8334-9398BCD58541}"/>
              </a:ext>
            </a:extLst>
          </p:cNvPr>
          <p:cNvSpPr/>
          <p:nvPr/>
        </p:nvSpPr>
        <p:spPr>
          <a:xfrm flipV="1">
            <a:off x="8306751" y="3790341"/>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EB31CBA-4FB7-437C-A94D-6A6128600B21}"/>
              </a:ext>
            </a:extLst>
          </p:cNvPr>
          <p:cNvGrpSpPr/>
          <p:nvPr/>
        </p:nvGrpSpPr>
        <p:grpSpPr>
          <a:xfrm>
            <a:off x="9004974" y="4119536"/>
            <a:ext cx="2413262" cy="1494639"/>
            <a:chOff x="1219190" y="2915436"/>
            <a:chExt cx="2413262" cy="1494639"/>
          </a:xfrm>
        </p:grpSpPr>
        <p:sp>
          <p:nvSpPr>
            <p:cNvPr id="69" name="Rectangle: Rounded Corners 68">
              <a:extLst>
                <a:ext uri="{FF2B5EF4-FFF2-40B4-BE49-F238E27FC236}">
                  <a16:creationId xmlns:a16="http://schemas.microsoft.com/office/drawing/2014/main" id="{C7F3DFE8-2D06-4EBA-9BE1-3F708EE121E5}"/>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1D77006E-E30F-4D5C-A73C-9478365BBC2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F7B6ABA0-B498-4A3A-AED3-5019931B27DE}"/>
                </a:ext>
              </a:extLst>
            </p:cNvPr>
            <p:cNvGrpSpPr/>
            <p:nvPr/>
          </p:nvGrpSpPr>
          <p:grpSpPr>
            <a:xfrm>
              <a:off x="1327389" y="3278513"/>
              <a:ext cx="2196864" cy="886347"/>
              <a:chOff x="7443932" y="2027110"/>
              <a:chExt cx="2196864" cy="886347"/>
            </a:xfrm>
          </p:grpSpPr>
          <p:sp>
            <p:nvSpPr>
              <p:cNvPr id="72" name="TextBox 71">
                <a:extLst>
                  <a:ext uri="{FF2B5EF4-FFF2-40B4-BE49-F238E27FC236}">
                    <a16:creationId xmlns:a16="http://schemas.microsoft.com/office/drawing/2014/main" id="{444EAB06-A169-4745-93E9-4753D61EABEF}"/>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t>Step </a:t>
                </a:r>
                <a:r>
                  <a:rPr lang="en-US" sz="3600" b="0" dirty="0">
                    <a:gradFill>
                      <a:gsLst>
                        <a:gs pos="30000">
                          <a:schemeClr val="accent5">
                            <a:lumMod val="60000"/>
                            <a:lumOff val="40000"/>
                          </a:schemeClr>
                        </a:gs>
                        <a:gs pos="100000">
                          <a:schemeClr val="accent6"/>
                        </a:gs>
                      </a:gsLst>
                      <a:path path="circle">
                        <a:fillToRect l="100000" t="100000"/>
                      </a:path>
                    </a:gradFill>
                  </a:rPr>
                  <a:t>05</a:t>
                </a:r>
              </a:p>
            </p:txBody>
          </p:sp>
          <p:sp>
            <p:nvSpPr>
              <p:cNvPr id="73" name="Rectangle 72">
                <a:extLst>
                  <a:ext uri="{FF2B5EF4-FFF2-40B4-BE49-F238E27FC236}">
                    <a16:creationId xmlns:a16="http://schemas.microsoft.com/office/drawing/2014/main" id="{71CE3122-CE07-4BCB-BFB6-DE371027DCB1}"/>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7" name="Freeform: Shape 6">
            <a:extLst>
              <a:ext uri="{FF2B5EF4-FFF2-40B4-BE49-F238E27FC236}">
                <a16:creationId xmlns:a16="http://schemas.microsoft.com/office/drawing/2014/main" id="{648983A0-FF90-45D3-B241-AF0EB077C1C6}"/>
              </a:ext>
            </a:extLst>
          </p:cNvPr>
          <p:cNvSpPr/>
          <p:nvPr/>
        </p:nvSpPr>
        <p:spPr>
          <a:xfrm>
            <a:off x="-1" y="-1946814"/>
            <a:ext cx="8804814" cy="8804814"/>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3" name="Isosceles Triangle 44">
            <a:extLst>
              <a:ext uri="{FF2B5EF4-FFF2-40B4-BE49-F238E27FC236}">
                <a16:creationId xmlns:a16="http://schemas.microsoft.com/office/drawing/2014/main" id="{5A93A44B-BA4A-4A30-9A62-06EDBAB19BBB}"/>
              </a:ext>
            </a:extLst>
          </p:cNvPr>
          <p:cNvSpPr/>
          <p:nvPr/>
        </p:nvSpPr>
        <p:spPr>
          <a:xfrm flipV="1">
            <a:off x="6648440" y="5559343"/>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Group 60">
            <a:extLst>
              <a:ext uri="{FF2B5EF4-FFF2-40B4-BE49-F238E27FC236}">
                <a16:creationId xmlns:a16="http://schemas.microsoft.com/office/drawing/2014/main" id="{CF0E9E90-2EF1-4CE4-9AD1-A8B5C58BB6F2}"/>
              </a:ext>
            </a:extLst>
          </p:cNvPr>
          <p:cNvGrpSpPr/>
          <p:nvPr/>
        </p:nvGrpSpPr>
        <p:grpSpPr>
          <a:xfrm>
            <a:off x="6758928" y="2540918"/>
            <a:ext cx="2413262" cy="1494639"/>
            <a:chOff x="1219190" y="2915436"/>
            <a:chExt cx="2413262" cy="1494639"/>
          </a:xfrm>
        </p:grpSpPr>
        <p:sp>
          <p:nvSpPr>
            <p:cNvPr id="62" name="Rectangle: Rounded Corners 61">
              <a:extLst>
                <a:ext uri="{FF2B5EF4-FFF2-40B4-BE49-F238E27FC236}">
                  <a16:creationId xmlns:a16="http://schemas.microsoft.com/office/drawing/2014/main" id="{F2B63062-6AED-4C09-B6AA-31EDEDC8E69D}"/>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63" name="Straight Connector 62">
              <a:extLst>
                <a:ext uri="{FF2B5EF4-FFF2-40B4-BE49-F238E27FC236}">
                  <a16:creationId xmlns:a16="http://schemas.microsoft.com/office/drawing/2014/main" id="{70A9F5B1-17EC-40BE-9A8B-410EDEB2C45E}"/>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37CF7018-E119-4859-9B68-19A3A5CCC966}"/>
                </a:ext>
              </a:extLst>
            </p:cNvPr>
            <p:cNvGrpSpPr/>
            <p:nvPr/>
          </p:nvGrpSpPr>
          <p:grpSpPr>
            <a:xfrm>
              <a:off x="1327389" y="3278513"/>
              <a:ext cx="2196864" cy="886347"/>
              <a:chOff x="7443932" y="2027110"/>
              <a:chExt cx="2196864" cy="886347"/>
            </a:xfrm>
          </p:grpSpPr>
          <p:sp>
            <p:nvSpPr>
              <p:cNvPr id="65" name="TextBox 64">
                <a:extLst>
                  <a:ext uri="{FF2B5EF4-FFF2-40B4-BE49-F238E27FC236}">
                    <a16:creationId xmlns:a16="http://schemas.microsoft.com/office/drawing/2014/main" id="{88BBD080-8E1F-452B-87DE-B6A1516E4F64}"/>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t>Step </a:t>
                </a:r>
                <a:r>
                  <a:rPr lang="en-US" sz="3600" b="0" dirty="0">
                    <a:gradFill>
                      <a:gsLst>
                        <a:gs pos="30000">
                          <a:schemeClr val="accent4">
                            <a:lumMod val="60000"/>
                            <a:lumOff val="40000"/>
                          </a:schemeClr>
                        </a:gs>
                        <a:gs pos="100000">
                          <a:schemeClr val="accent5"/>
                        </a:gs>
                      </a:gsLst>
                      <a:path path="circle">
                        <a:fillToRect l="100000" t="100000"/>
                      </a:path>
                    </a:gradFill>
                  </a:rPr>
                  <a:t>04</a:t>
                </a:r>
              </a:p>
            </p:txBody>
          </p:sp>
          <p:sp>
            <p:nvSpPr>
              <p:cNvPr id="66" name="Rectangle 65">
                <a:extLst>
                  <a:ext uri="{FF2B5EF4-FFF2-40B4-BE49-F238E27FC236}">
                    <a16:creationId xmlns:a16="http://schemas.microsoft.com/office/drawing/2014/main" id="{E5C3FBEC-8710-452A-A41B-9F4E84B43EF1}"/>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6" name="Freeform: Shape 5">
            <a:extLst>
              <a:ext uri="{FF2B5EF4-FFF2-40B4-BE49-F238E27FC236}">
                <a16:creationId xmlns:a16="http://schemas.microsoft.com/office/drawing/2014/main" id="{A2F82B28-4754-433C-8D56-840C9CCE4A8F}"/>
              </a:ext>
            </a:extLst>
          </p:cNvPr>
          <p:cNvSpPr/>
          <p:nvPr/>
        </p:nvSpPr>
        <p:spPr>
          <a:xfrm>
            <a:off x="1" y="70153"/>
            <a:ext cx="6787847" cy="6787847"/>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6" name="Isosceles Triangle 44">
            <a:extLst>
              <a:ext uri="{FF2B5EF4-FFF2-40B4-BE49-F238E27FC236}">
                <a16:creationId xmlns:a16="http://schemas.microsoft.com/office/drawing/2014/main" id="{147C012A-2708-491A-A50B-55CE0A1E5DCB}"/>
              </a:ext>
            </a:extLst>
          </p:cNvPr>
          <p:cNvSpPr/>
          <p:nvPr/>
        </p:nvSpPr>
        <p:spPr>
          <a:xfrm flipV="1">
            <a:off x="4151599" y="4206935"/>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53">
            <a:extLst>
              <a:ext uri="{FF2B5EF4-FFF2-40B4-BE49-F238E27FC236}">
                <a16:creationId xmlns:a16="http://schemas.microsoft.com/office/drawing/2014/main" id="{7F2880F9-66E1-49D6-95E5-BAC8F8F66460}"/>
              </a:ext>
            </a:extLst>
          </p:cNvPr>
          <p:cNvGrpSpPr/>
          <p:nvPr/>
        </p:nvGrpSpPr>
        <p:grpSpPr>
          <a:xfrm>
            <a:off x="5100617" y="4309920"/>
            <a:ext cx="2413262" cy="1494639"/>
            <a:chOff x="1219190" y="2915436"/>
            <a:chExt cx="2413262" cy="1494639"/>
          </a:xfrm>
        </p:grpSpPr>
        <p:sp>
          <p:nvSpPr>
            <p:cNvPr id="55" name="Rectangle: Rounded Corners 54">
              <a:extLst>
                <a:ext uri="{FF2B5EF4-FFF2-40B4-BE49-F238E27FC236}">
                  <a16:creationId xmlns:a16="http://schemas.microsoft.com/office/drawing/2014/main" id="{4D10B53A-5376-429F-B2E5-82081A1A41EA}"/>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56" name="Straight Connector 55">
              <a:extLst>
                <a:ext uri="{FF2B5EF4-FFF2-40B4-BE49-F238E27FC236}">
                  <a16:creationId xmlns:a16="http://schemas.microsoft.com/office/drawing/2014/main" id="{505A5F60-52F8-40E4-96E9-E510DF4E8404}"/>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1B2383A-0EBE-424E-8493-01B3571D7EDB}"/>
                </a:ext>
              </a:extLst>
            </p:cNvPr>
            <p:cNvGrpSpPr/>
            <p:nvPr/>
          </p:nvGrpSpPr>
          <p:grpSpPr>
            <a:xfrm>
              <a:off x="1327389" y="3278513"/>
              <a:ext cx="2196864" cy="886347"/>
              <a:chOff x="7443932" y="2027110"/>
              <a:chExt cx="2196864" cy="886347"/>
            </a:xfrm>
          </p:grpSpPr>
          <p:sp>
            <p:nvSpPr>
              <p:cNvPr id="58" name="TextBox 57">
                <a:extLst>
                  <a:ext uri="{FF2B5EF4-FFF2-40B4-BE49-F238E27FC236}">
                    <a16:creationId xmlns:a16="http://schemas.microsoft.com/office/drawing/2014/main" id="{2307D751-99A0-48E6-9359-14DB54D4001C}"/>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t>Step </a:t>
                </a:r>
                <a:r>
                  <a:rPr lang="en-US" sz="3600" b="0" dirty="0">
                    <a:gradFill>
                      <a:gsLst>
                        <a:gs pos="30000">
                          <a:schemeClr val="accent3">
                            <a:lumMod val="60000"/>
                            <a:lumOff val="40000"/>
                          </a:schemeClr>
                        </a:gs>
                        <a:gs pos="100000">
                          <a:schemeClr val="accent4"/>
                        </a:gs>
                      </a:gsLst>
                      <a:path path="circle">
                        <a:fillToRect l="100000" t="100000"/>
                      </a:path>
                    </a:gradFill>
                  </a:rPr>
                  <a:t>03</a:t>
                </a:r>
              </a:p>
            </p:txBody>
          </p:sp>
          <p:sp>
            <p:nvSpPr>
              <p:cNvPr id="59" name="Rectangle 58">
                <a:extLst>
                  <a:ext uri="{FF2B5EF4-FFF2-40B4-BE49-F238E27FC236}">
                    <a16:creationId xmlns:a16="http://schemas.microsoft.com/office/drawing/2014/main" id="{5DC8DF3C-14DC-4EFA-9CF7-05190E8523D7}"/>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5" name="Freeform: Shape 4">
            <a:extLst>
              <a:ext uri="{FF2B5EF4-FFF2-40B4-BE49-F238E27FC236}">
                <a16:creationId xmlns:a16="http://schemas.microsoft.com/office/drawing/2014/main" id="{1EA825F7-C715-4724-BCC8-EB23685897F4}"/>
              </a:ext>
            </a:extLst>
          </p:cNvPr>
          <p:cNvSpPr/>
          <p:nvPr/>
        </p:nvSpPr>
        <p:spPr>
          <a:xfrm>
            <a:off x="1" y="2006359"/>
            <a:ext cx="4851641" cy="485164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5" name="Isosceles Triangle 44">
            <a:extLst>
              <a:ext uri="{FF2B5EF4-FFF2-40B4-BE49-F238E27FC236}">
                <a16:creationId xmlns:a16="http://schemas.microsoft.com/office/drawing/2014/main" id="{49C0E514-F58D-486E-8975-5245BE3DDB82}"/>
              </a:ext>
            </a:extLst>
          </p:cNvPr>
          <p:cNvSpPr/>
          <p:nvPr/>
        </p:nvSpPr>
        <p:spPr>
          <a:xfrm flipV="1">
            <a:off x="2662238" y="5902385"/>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105F232A-2366-4326-BF18-C9CAFBF79438}"/>
              </a:ext>
            </a:extLst>
          </p:cNvPr>
          <p:cNvGrpSpPr/>
          <p:nvPr/>
        </p:nvGrpSpPr>
        <p:grpSpPr>
          <a:xfrm>
            <a:off x="2603776" y="2957512"/>
            <a:ext cx="2413262" cy="1494639"/>
            <a:chOff x="1219190" y="2915436"/>
            <a:chExt cx="2413262" cy="1494639"/>
          </a:xfrm>
        </p:grpSpPr>
        <p:sp>
          <p:nvSpPr>
            <p:cNvPr id="48" name="Rectangle: Rounded Corners 47">
              <a:extLst>
                <a:ext uri="{FF2B5EF4-FFF2-40B4-BE49-F238E27FC236}">
                  <a16:creationId xmlns:a16="http://schemas.microsoft.com/office/drawing/2014/main" id="{07774454-FE6F-47F1-8837-E80BA3BD9F33}"/>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49" name="Straight Connector 48">
              <a:extLst>
                <a:ext uri="{FF2B5EF4-FFF2-40B4-BE49-F238E27FC236}">
                  <a16:creationId xmlns:a16="http://schemas.microsoft.com/office/drawing/2014/main" id="{328A05E8-01DC-4241-856A-C6F03643A24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532734B2-BDFD-4C12-B67D-0455303F6C8B}"/>
                </a:ext>
              </a:extLst>
            </p:cNvPr>
            <p:cNvGrpSpPr/>
            <p:nvPr/>
          </p:nvGrpSpPr>
          <p:grpSpPr>
            <a:xfrm>
              <a:off x="1327389" y="3278513"/>
              <a:ext cx="2196864" cy="886347"/>
              <a:chOff x="7443932" y="2027110"/>
              <a:chExt cx="2196864" cy="886347"/>
            </a:xfrm>
          </p:grpSpPr>
          <p:sp>
            <p:nvSpPr>
              <p:cNvPr id="51" name="TextBox 50">
                <a:extLst>
                  <a:ext uri="{FF2B5EF4-FFF2-40B4-BE49-F238E27FC236}">
                    <a16:creationId xmlns:a16="http://schemas.microsoft.com/office/drawing/2014/main" id="{FABB2FAB-C360-43A2-8980-F7F93F2563C1}"/>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t>Step </a:t>
                </a:r>
                <a:r>
                  <a:rPr lang="en-US" sz="3600" b="0" dirty="0">
                    <a:gradFill>
                      <a:gsLst>
                        <a:gs pos="30000">
                          <a:schemeClr val="accent2">
                            <a:lumMod val="60000"/>
                            <a:lumOff val="40000"/>
                          </a:schemeClr>
                        </a:gs>
                        <a:gs pos="100000">
                          <a:schemeClr val="accent3"/>
                        </a:gs>
                      </a:gsLst>
                      <a:path path="circle">
                        <a:fillToRect l="100000" t="100000"/>
                      </a:path>
                    </a:gradFill>
                  </a:rPr>
                  <a:t>02</a:t>
                </a:r>
              </a:p>
            </p:txBody>
          </p:sp>
          <p:sp>
            <p:nvSpPr>
              <p:cNvPr id="52" name="Rectangle 51">
                <a:extLst>
                  <a:ext uri="{FF2B5EF4-FFF2-40B4-BE49-F238E27FC236}">
                    <a16:creationId xmlns:a16="http://schemas.microsoft.com/office/drawing/2014/main" id="{6B9E17D4-E6B0-4EB5-8FF2-81DB908B41EF}"/>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4" name="Freeform: Shape 3">
            <a:extLst>
              <a:ext uri="{FF2B5EF4-FFF2-40B4-BE49-F238E27FC236}">
                <a16:creationId xmlns:a16="http://schemas.microsoft.com/office/drawing/2014/main" id="{D4129AB4-49DA-43A7-9601-9DFC98ACD0A1}"/>
              </a:ext>
            </a:extLst>
          </p:cNvPr>
          <p:cNvSpPr/>
          <p:nvPr/>
        </p:nvSpPr>
        <p:spPr>
          <a:xfrm>
            <a:off x="1" y="3942564"/>
            <a:ext cx="2915436" cy="2915436"/>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4" name="Group 43">
            <a:extLst>
              <a:ext uri="{FF2B5EF4-FFF2-40B4-BE49-F238E27FC236}">
                <a16:creationId xmlns:a16="http://schemas.microsoft.com/office/drawing/2014/main" id="{021ED65D-A71B-49FF-943B-73FD704A4169}"/>
              </a:ext>
            </a:extLst>
          </p:cNvPr>
          <p:cNvGrpSpPr/>
          <p:nvPr/>
        </p:nvGrpSpPr>
        <p:grpSpPr>
          <a:xfrm>
            <a:off x="1114415" y="4652962"/>
            <a:ext cx="2413262" cy="1494639"/>
            <a:chOff x="1219190" y="2915436"/>
            <a:chExt cx="2413262" cy="1494639"/>
          </a:xfrm>
        </p:grpSpPr>
        <p:sp>
          <p:nvSpPr>
            <p:cNvPr id="39" name="Rectangle: Rounded Corners 38">
              <a:extLst>
                <a:ext uri="{FF2B5EF4-FFF2-40B4-BE49-F238E27FC236}">
                  <a16:creationId xmlns:a16="http://schemas.microsoft.com/office/drawing/2014/main" id="{60DDB1FA-5688-4E81-9D52-94092F4A99AB}"/>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40" name="Straight Connector 39">
              <a:extLst>
                <a:ext uri="{FF2B5EF4-FFF2-40B4-BE49-F238E27FC236}">
                  <a16:creationId xmlns:a16="http://schemas.microsoft.com/office/drawing/2014/main" id="{09B5CF39-3F80-4712-BF13-D7B1DA69DC0F}"/>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9A0537D1-E9F6-4C0D-9EF3-C072D359D453}"/>
                </a:ext>
              </a:extLst>
            </p:cNvPr>
            <p:cNvGrpSpPr/>
            <p:nvPr/>
          </p:nvGrpSpPr>
          <p:grpSpPr>
            <a:xfrm>
              <a:off x="1327389" y="3278513"/>
              <a:ext cx="2196864" cy="886347"/>
              <a:chOff x="7443932" y="2027110"/>
              <a:chExt cx="2196864" cy="886347"/>
            </a:xfrm>
          </p:grpSpPr>
          <p:sp>
            <p:nvSpPr>
              <p:cNvPr id="42" name="TextBox 41">
                <a:extLst>
                  <a:ext uri="{FF2B5EF4-FFF2-40B4-BE49-F238E27FC236}">
                    <a16:creationId xmlns:a16="http://schemas.microsoft.com/office/drawing/2014/main" id="{C918B301-F1DC-40C6-BE7D-7CF8DF4B29B8}"/>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t>Step </a:t>
                </a:r>
                <a:r>
                  <a:rPr lang="en-US" sz="3600" b="0" dirty="0">
                    <a:gradFill>
                      <a:gsLst>
                        <a:gs pos="30000">
                          <a:schemeClr val="accent1">
                            <a:lumMod val="60000"/>
                            <a:lumOff val="40000"/>
                          </a:schemeClr>
                        </a:gs>
                        <a:gs pos="100000">
                          <a:schemeClr val="accent2"/>
                        </a:gs>
                      </a:gsLst>
                      <a:path path="circle">
                        <a:fillToRect l="100000" t="100000"/>
                      </a:path>
                    </a:gradFill>
                  </a:rPr>
                  <a:t>01</a:t>
                </a:r>
              </a:p>
            </p:txBody>
          </p:sp>
          <p:sp>
            <p:nvSpPr>
              <p:cNvPr id="43" name="Rectangle 42">
                <a:extLst>
                  <a:ext uri="{FF2B5EF4-FFF2-40B4-BE49-F238E27FC236}">
                    <a16:creationId xmlns:a16="http://schemas.microsoft.com/office/drawing/2014/main" id="{74DED4F0-9EA7-4147-B8CE-BF0A797D3DDD}"/>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74" name="Rectangle 73">
            <a:extLst>
              <a:ext uri="{FF2B5EF4-FFF2-40B4-BE49-F238E27FC236}">
                <a16:creationId xmlns:a16="http://schemas.microsoft.com/office/drawing/2014/main" id="{83BEAE82-0A66-4AFE-9EC9-113FDEB93B97}"/>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process graph</a:t>
            </a:r>
          </a:p>
        </p:txBody>
      </p:sp>
      <p:sp>
        <p:nvSpPr>
          <p:cNvPr id="75" name="Rectangle 74">
            <a:extLst>
              <a:ext uri="{FF2B5EF4-FFF2-40B4-BE49-F238E27FC236}">
                <a16:creationId xmlns:a16="http://schemas.microsoft.com/office/drawing/2014/main" id="{F72BAF74-9BED-4770-A551-B0ED8258AE2E}"/>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96853846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Freeform: Shape 66">
            <a:extLst>
              <a:ext uri="{FF2B5EF4-FFF2-40B4-BE49-F238E27FC236}">
                <a16:creationId xmlns:a16="http://schemas.microsoft.com/office/drawing/2014/main" id="{46F7C209-3D58-402F-A58F-7C453C81A91D}"/>
              </a:ext>
            </a:extLst>
          </p:cNvPr>
          <p:cNvSpPr/>
          <p:nvPr/>
        </p:nvSpPr>
        <p:spPr>
          <a:xfrm>
            <a:off x="-1119569" y="-1255428"/>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 name="Freeform: Shape 67">
            <a:extLst>
              <a:ext uri="{FF2B5EF4-FFF2-40B4-BE49-F238E27FC236}">
                <a16:creationId xmlns:a16="http://schemas.microsoft.com/office/drawing/2014/main" id="{A364E70D-1832-4042-B162-A840CFBCCE2E}"/>
              </a:ext>
            </a:extLst>
          </p:cNvPr>
          <p:cNvSpPr/>
          <p:nvPr/>
        </p:nvSpPr>
        <p:spPr>
          <a:xfrm>
            <a:off x="6279508" y="2649725"/>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Picture Placeholder 2">
            <a:extLst>
              <a:ext uri="{FF2B5EF4-FFF2-40B4-BE49-F238E27FC236}">
                <a16:creationId xmlns:a16="http://schemas.microsoft.com/office/drawing/2014/main" id="{E158E252-1B08-450F-B01C-E4B4C908199F}"/>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08466B54-0352-4EE2-B1F1-9FB42CEA67CE}"/>
              </a:ext>
            </a:extLst>
          </p:cNvPr>
          <p:cNvSpPr>
            <a:spLocks noGrp="1"/>
          </p:cNvSpPr>
          <p:nvPr>
            <p:ph type="pic" sz="quarter" idx="12"/>
          </p:nvPr>
        </p:nvSpPr>
        <p:spPr/>
      </p:sp>
      <p:grpSp>
        <p:nvGrpSpPr>
          <p:cNvPr id="40" name="Group 39">
            <a:extLst>
              <a:ext uri="{FF2B5EF4-FFF2-40B4-BE49-F238E27FC236}">
                <a16:creationId xmlns:a16="http://schemas.microsoft.com/office/drawing/2014/main" id="{7F135B63-2CD9-43C7-AE7B-E8B97AEF8977}"/>
              </a:ext>
            </a:extLst>
          </p:cNvPr>
          <p:cNvGrpSpPr/>
          <p:nvPr/>
        </p:nvGrpSpPr>
        <p:grpSpPr>
          <a:xfrm>
            <a:off x="3897914" y="385200"/>
            <a:ext cx="2528310" cy="2442248"/>
            <a:chOff x="3976809" y="461409"/>
            <a:chExt cx="2370519" cy="2289830"/>
          </a:xfrm>
        </p:grpSpPr>
        <p:sp>
          <p:nvSpPr>
            <p:cNvPr id="8" name="Freeform: Shape 7">
              <a:extLst>
                <a:ext uri="{FF2B5EF4-FFF2-40B4-BE49-F238E27FC236}">
                  <a16:creationId xmlns:a16="http://schemas.microsoft.com/office/drawing/2014/main" id="{DAFE7ABF-7F6C-4AA4-BD54-EF6CB6396226}"/>
                </a:ext>
              </a:extLst>
            </p:cNvPr>
            <p:cNvSpPr/>
            <p:nvPr/>
          </p:nvSpPr>
          <p:spPr>
            <a:xfrm rot="900000">
              <a:off x="3976809" y="479480"/>
              <a:ext cx="2370519" cy="2271759"/>
            </a:xfrm>
            <a:custGeom>
              <a:avLst/>
              <a:gdLst>
                <a:gd name="connsiteX0" fmla="*/ 1671257 w 1671256"/>
                <a:gd name="connsiteY0" fmla="*/ 800862 h 1601628"/>
                <a:gd name="connsiteX1" fmla="*/ 870490 w 1671256"/>
                <a:gd name="connsiteY1" fmla="*/ 0 h 1601628"/>
                <a:gd name="connsiteX2" fmla="*/ 69723 w 1671256"/>
                <a:gd name="connsiteY2" fmla="*/ 800862 h 1601628"/>
                <a:gd name="connsiteX3" fmla="*/ 281940 w 1671256"/>
                <a:gd name="connsiteY3" fmla="*/ 1343787 h 1601628"/>
                <a:gd name="connsiteX4" fmla="*/ 53816 w 1671256"/>
                <a:gd name="connsiteY4" fmla="*/ 1575816 h 1601628"/>
                <a:gd name="connsiteX5" fmla="*/ 0 w 1671256"/>
                <a:gd name="connsiteY5" fmla="*/ 1601629 h 1601628"/>
                <a:gd name="connsiteX6" fmla="*/ 904685 w 1671256"/>
                <a:gd name="connsiteY6" fmla="*/ 1572482 h 1601628"/>
                <a:gd name="connsiteX7" fmla="*/ 1070991 w 1671256"/>
                <a:gd name="connsiteY7" fmla="*/ 1541240 h 1601628"/>
                <a:gd name="connsiteX8" fmla="*/ 1671257 w 1671256"/>
                <a:gd name="connsiteY8" fmla="*/ 800862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1671257" y="800862"/>
                  </a:moveTo>
                  <a:cubicBezTo>
                    <a:pt x="1671257" y="358616"/>
                    <a:pt x="1312736" y="0"/>
                    <a:pt x="870490" y="0"/>
                  </a:cubicBezTo>
                  <a:cubicBezTo>
                    <a:pt x="428244" y="0"/>
                    <a:pt x="69723" y="358616"/>
                    <a:pt x="69723" y="800862"/>
                  </a:cubicBezTo>
                  <a:cubicBezTo>
                    <a:pt x="69723" y="1010222"/>
                    <a:pt x="150209" y="1201007"/>
                    <a:pt x="281940" y="1343787"/>
                  </a:cubicBezTo>
                  <a:cubicBezTo>
                    <a:pt x="353282" y="1412558"/>
                    <a:pt x="154115" y="1525429"/>
                    <a:pt x="53816" y="1575816"/>
                  </a:cubicBezTo>
                  <a:lnTo>
                    <a:pt x="0" y="1601629"/>
                  </a:lnTo>
                  <a:cubicBezTo>
                    <a:pt x="0" y="1601629"/>
                    <a:pt x="623888" y="1601629"/>
                    <a:pt x="904685" y="1572482"/>
                  </a:cubicBezTo>
                  <a:cubicBezTo>
                    <a:pt x="961644" y="1566672"/>
                    <a:pt x="1017270" y="1556195"/>
                    <a:pt x="1070991" y="1541240"/>
                  </a:cubicBezTo>
                  <a:cubicBezTo>
                    <a:pt x="1423797" y="1450467"/>
                    <a:pt x="1671257" y="1182910"/>
                    <a:pt x="1671257" y="800862"/>
                  </a:cubicBezTo>
                  <a:close/>
                </a:path>
              </a:pathLst>
            </a:custGeom>
            <a:gradFill>
              <a:gsLst>
                <a:gs pos="30000">
                  <a:schemeClr val="accent1">
                    <a:lumMod val="60000"/>
                    <a:lumOff val="40000"/>
                  </a:schemeClr>
                </a:gs>
                <a:gs pos="100000">
                  <a:schemeClr val="accent2"/>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9" name="Freeform: Shape 8">
              <a:extLst>
                <a:ext uri="{FF2B5EF4-FFF2-40B4-BE49-F238E27FC236}">
                  <a16:creationId xmlns:a16="http://schemas.microsoft.com/office/drawing/2014/main" id="{DA460E87-9BA1-40F2-BD12-7FFD160155EA}"/>
                </a:ext>
              </a:extLst>
            </p:cNvPr>
            <p:cNvSpPr/>
            <p:nvPr/>
          </p:nvSpPr>
          <p:spPr>
            <a:xfrm rot="900000">
              <a:off x="4164515" y="461409"/>
              <a:ext cx="1070454" cy="2085316"/>
            </a:xfrm>
            <a:custGeom>
              <a:avLst/>
              <a:gdLst>
                <a:gd name="connsiteX0" fmla="*/ 245292 w 754688"/>
                <a:gd name="connsiteY0" fmla="*/ 640652 h 1470183"/>
                <a:gd name="connsiteX1" fmla="*/ 520374 w 754688"/>
                <a:gd name="connsiteY1" fmla="*/ 0 h 1470183"/>
                <a:gd name="connsiteX2" fmla="*/ 214 w 754688"/>
                <a:gd name="connsiteY2" fmla="*/ 699040 h 1470183"/>
                <a:gd name="connsiteX3" fmla="*/ 735734 w 754688"/>
                <a:gd name="connsiteY3" fmla="*/ 1469993 h 1470183"/>
                <a:gd name="connsiteX4" fmla="*/ 754689 w 754688"/>
                <a:gd name="connsiteY4" fmla="*/ 1470184 h 1470183"/>
                <a:gd name="connsiteX5" fmla="*/ 245292 w 754688"/>
                <a:gd name="connsiteY5" fmla="*/ 640652 h 147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183">
                  <a:moveTo>
                    <a:pt x="245292" y="640652"/>
                  </a:moveTo>
                  <a:cubicBezTo>
                    <a:pt x="251388" y="382334"/>
                    <a:pt x="357496" y="153257"/>
                    <a:pt x="520374" y="0"/>
                  </a:cubicBezTo>
                  <a:cubicBezTo>
                    <a:pt x="224718" y="96107"/>
                    <a:pt x="7929" y="370523"/>
                    <a:pt x="214" y="699040"/>
                  </a:cubicBezTo>
                  <a:cubicBezTo>
                    <a:pt x="-9597" y="1114901"/>
                    <a:pt x="319682" y="1460183"/>
                    <a:pt x="735734" y="1469993"/>
                  </a:cubicBezTo>
                  <a:cubicBezTo>
                    <a:pt x="742021" y="1470184"/>
                    <a:pt x="748307" y="1470184"/>
                    <a:pt x="754689" y="1470184"/>
                  </a:cubicBezTo>
                  <a:cubicBezTo>
                    <a:pt x="450937" y="1354455"/>
                    <a:pt x="236243" y="1024414"/>
                    <a:pt x="245292" y="640652"/>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1" name="Group 70">
            <a:extLst>
              <a:ext uri="{FF2B5EF4-FFF2-40B4-BE49-F238E27FC236}">
                <a16:creationId xmlns:a16="http://schemas.microsoft.com/office/drawing/2014/main" id="{1A12DFA1-4F99-43CF-ABF7-960A287326B2}"/>
              </a:ext>
            </a:extLst>
          </p:cNvPr>
          <p:cNvGrpSpPr/>
          <p:nvPr/>
        </p:nvGrpSpPr>
        <p:grpSpPr>
          <a:xfrm>
            <a:off x="4317181" y="796002"/>
            <a:ext cx="2131826" cy="1502826"/>
            <a:chOff x="4317181" y="796002"/>
            <a:chExt cx="2131826" cy="1502826"/>
          </a:xfrm>
        </p:grpSpPr>
        <p:sp>
          <p:nvSpPr>
            <p:cNvPr id="69" name="TextBox 68">
              <a:extLst>
                <a:ext uri="{FF2B5EF4-FFF2-40B4-BE49-F238E27FC236}">
                  <a16:creationId xmlns:a16="http://schemas.microsoft.com/office/drawing/2014/main" id="{DBB015F5-0113-49FA-9C90-5C2EF7054E7A}"/>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01</a:t>
              </a:r>
            </a:p>
          </p:txBody>
        </p:sp>
        <p:sp>
          <p:nvSpPr>
            <p:cNvPr id="70" name="Rectangle 69">
              <a:extLst>
                <a:ext uri="{FF2B5EF4-FFF2-40B4-BE49-F238E27FC236}">
                  <a16:creationId xmlns:a16="http://schemas.microsoft.com/office/drawing/2014/main" id="{036CD13B-AA71-4D2B-BC5C-4F5448BB4DE4}"/>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9" name="Group 38">
            <a:extLst>
              <a:ext uri="{FF2B5EF4-FFF2-40B4-BE49-F238E27FC236}">
                <a16:creationId xmlns:a16="http://schemas.microsoft.com/office/drawing/2014/main" id="{D64A04EA-7A38-4FB3-BF09-EAE01F611D9E}"/>
              </a:ext>
            </a:extLst>
          </p:cNvPr>
          <p:cNvGrpSpPr/>
          <p:nvPr/>
        </p:nvGrpSpPr>
        <p:grpSpPr>
          <a:xfrm>
            <a:off x="5850981" y="1549674"/>
            <a:ext cx="2528310" cy="2467160"/>
            <a:chOff x="5929876" y="1626661"/>
            <a:chExt cx="2370519" cy="2313185"/>
          </a:xfrm>
        </p:grpSpPr>
        <p:sp>
          <p:nvSpPr>
            <p:cNvPr id="4" name="Freeform: Shape 3">
              <a:extLst>
                <a:ext uri="{FF2B5EF4-FFF2-40B4-BE49-F238E27FC236}">
                  <a16:creationId xmlns:a16="http://schemas.microsoft.com/office/drawing/2014/main" id="{630DF5CA-42BC-405B-AEE9-F1DDF92A2A3E}"/>
                </a:ext>
              </a:extLst>
            </p:cNvPr>
            <p:cNvSpPr/>
            <p:nvPr/>
          </p:nvSpPr>
          <p:spPr>
            <a:xfrm rot="900000">
              <a:off x="5929876" y="1626661"/>
              <a:ext cx="2370519" cy="2271759"/>
            </a:xfrm>
            <a:custGeom>
              <a:avLst/>
              <a:gdLst>
                <a:gd name="connsiteX0" fmla="*/ 0 w 1671256"/>
                <a:gd name="connsiteY0" fmla="*/ 800767 h 1601628"/>
                <a:gd name="connsiteX1" fmla="*/ 800767 w 1671256"/>
                <a:gd name="connsiteY1" fmla="*/ 0 h 1601628"/>
                <a:gd name="connsiteX2" fmla="*/ 1601534 w 1671256"/>
                <a:gd name="connsiteY2" fmla="*/ 800767 h 1601628"/>
                <a:gd name="connsiteX3" fmla="*/ 1389317 w 1671256"/>
                <a:gd name="connsiteY3" fmla="*/ 1343692 h 1601628"/>
                <a:gd name="connsiteX4" fmla="*/ 1617440 w 1671256"/>
                <a:gd name="connsiteY4" fmla="*/ 1575911 h 1601628"/>
                <a:gd name="connsiteX5" fmla="*/ 1671257 w 1671256"/>
                <a:gd name="connsiteY5" fmla="*/ 1601629 h 1601628"/>
                <a:gd name="connsiteX6" fmla="*/ 766477 w 1671256"/>
                <a:gd name="connsiteY6" fmla="*/ 1572673 h 1601628"/>
                <a:gd name="connsiteX7" fmla="*/ 600170 w 1671256"/>
                <a:gd name="connsiteY7" fmla="*/ 1541336 h 1601628"/>
                <a:gd name="connsiteX8" fmla="*/ 0 w 1671256"/>
                <a:gd name="connsiteY8" fmla="*/ 800767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0" y="800767"/>
                  </a:moveTo>
                  <a:cubicBezTo>
                    <a:pt x="0" y="358521"/>
                    <a:pt x="358521" y="0"/>
                    <a:pt x="800767" y="0"/>
                  </a:cubicBezTo>
                  <a:cubicBezTo>
                    <a:pt x="1243108" y="0"/>
                    <a:pt x="1601534" y="358521"/>
                    <a:pt x="1601534" y="800767"/>
                  </a:cubicBezTo>
                  <a:cubicBezTo>
                    <a:pt x="1601534" y="1010317"/>
                    <a:pt x="1521047" y="1201007"/>
                    <a:pt x="1389317" y="1343692"/>
                  </a:cubicBezTo>
                  <a:cubicBezTo>
                    <a:pt x="1317974" y="1412558"/>
                    <a:pt x="1517142" y="1525429"/>
                    <a:pt x="1617440" y="1575911"/>
                  </a:cubicBezTo>
                  <a:lnTo>
                    <a:pt x="1671257" y="1601629"/>
                  </a:lnTo>
                  <a:cubicBezTo>
                    <a:pt x="1671257" y="1601629"/>
                    <a:pt x="1047369" y="1601629"/>
                    <a:pt x="766477" y="1572673"/>
                  </a:cubicBezTo>
                  <a:cubicBezTo>
                    <a:pt x="709613" y="1566672"/>
                    <a:pt x="653891" y="1556195"/>
                    <a:pt x="600170" y="1541336"/>
                  </a:cubicBezTo>
                  <a:cubicBezTo>
                    <a:pt x="247555" y="1450562"/>
                    <a:pt x="0" y="1183005"/>
                    <a:pt x="0" y="800767"/>
                  </a:cubicBezTo>
                  <a:close/>
                </a:path>
              </a:pathLst>
            </a:custGeom>
            <a:gradFill>
              <a:gsLst>
                <a:gs pos="30000">
                  <a:schemeClr val="accent3">
                    <a:lumMod val="60000"/>
                    <a:lumOff val="40000"/>
                  </a:schemeClr>
                </a:gs>
                <a:gs pos="100000">
                  <a:schemeClr val="accent4"/>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 name="Freeform: Shape 4">
              <a:extLst>
                <a:ext uri="{FF2B5EF4-FFF2-40B4-BE49-F238E27FC236}">
                  <a16:creationId xmlns:a16="http://schemas.microsoft.com/office/drawing/2014/main" id="{89DF2E33-E052-4E98-8215-4A56A87D87E5}"/>
                </a:ext>
              </a:extLst>
            </p:cNvPr>
            <p:cNvSpPr/>
            <p:nvPr/>
          </p:nvSpPr>
          <p:spPr>
            <a:xfrm rot="900000">
              <a:off x="7035958" y="1854665"/>
              <a:ext cx="1070454" cy="2085181"/>
            </a:xfrm>
            <a:custGeom>
              <a:avLst/>
              <a:gdLst>
                <a:gd name="connsiteX0" fmla="*/ 509397 w 754688"/>
                <a:gd name="connsiteY0" fmla="*/ 640652 h 1470088"/>
                <a:gd name="connsiteX1" fmla="*/ 234315 w 754688"/>
                <a:gd name="connsiteY1" fmla="*/ 0 h 1470088"/>
                <a:gd name="connsiteX2" fmla="*/ 754475 w 754688"/>
                <a:gd name="connsiteY2" fmla="*/ 698849 h 1470088"/>
                <a:gd name="connsiteX3" fmla="*/ 18955 w 754688"/>
                <a:gd name="connsiteY3" fmla="*/ 1469898 h 1470088"/>
                <a:gd name="connsiteX4" fmla="*/ 0 w 754688"/>
                <a:gd name="connsiteY4" fmla="*/ 1470089 h 1470088"/>
                <a:gd name="connsiteX5" fmla="*/ 509397 w 754688"/>
                <a:gd name="connsiteY5" fmla="*/ 640652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652"/>
                  </a:moveTo>
                  <a:cubicBezTo>
                    <a:pt x="503396" y="382334"/>
                    <a:pt x="397192" y="153067"/>
                    <a:pt x="234315" y="0"/>
                  </a:cubicBezTo>
                  <a:cubicBezTo>
                    <a:pt x="530066" y="96203"/>
                    <a:pt x="746855" y="370618"/>
                    <a:pt x="754475" y="698849"/>
                  </a:cubicBezTo>
                  <a:cubicBezTo>
                    <a:pt x="764286" y="1114997"/>
                    <a:pt x="435007" y="1460183"/>
                    <a:pt x="18955" y="1469898"/>
                  </a:cubicBezTo>
                  <a:cubicBezTo>
                    <a:pt x="12573" y="1470089"/>
                    <a:pt x="6286" y="1470089"/>
                    <a:pt x="0" y="1470089"/>
                  </a:cubicBezTo>
                  <a:cubicBezTo>
                    <a:pt x="303657" y="1354360"/>
                    <a:pt x="518446" y="1024414"/>
                    <a:pt x="509397" y="640652"/>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2" name="Group 71">
            <a:extLst>
              <a:ext uri="{FF2B5EF4-FFF2-40B4-BE49-F238E27FC236}">
                <a16:creationId xmlns:a16="http://schemas.microsoft.com/office/drawing/2014/main" id="{FF597B42-3FCE-45C0-8B98-C3DFF2E4E6AE}"/>
              </a:ext>
            </a:extLst>
          </p:cNvPr>
          <p:cNvGrpSpPr/>
          <p:nvPr/>
        </p:nvGrpSpPr>
        <p:grpSpPr>
          <a:xfrm>
            <a:off x="6204098" y="1906684"/>
            <a:ext cx="2131826" cy="1502826"/>
            <a:chOff x="4317181" y="796002"/>
            <a:chExt cx="2131826" cy="1502826"/>
          </a:xfrm>
        </p:grpSpPr>
        <p:sp>
          <p:nvSpPr>
            <p:cNvPr id="73" name="TextBox 72">
              <a:extLst>
                <a:ext uri="{FF2B5EF4-FFF2-40B4-BE49-F238E27FC236}">
                  <a16:creationId xmlns:a16="http://schemas.microsoft.com/office/drawing/2014/main" id="{17D41B5A-A161-481E-88B4-78773A909144}"/>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03</a:t>
              </a:r>
            </a:p>
          </p:txBody>
        </p:sp>
        <p:sp>
          <p:nvSpPr>
            <p:cNvPr id="74" name="Rectangle 73">
              <a:extLst>
                <a:ext uri="{FF2B5EF4-FFF2-40B4-BE49-F238E27FC236}">
                  <a16:creationId xmlns:a16="http://schemas.microsoft.com/office/drawing/2014/main" id="{F5CC43A8-A42E-443B-8C5F-0488224D8C47}"/>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41" name="Group 40">
            <a:extLst>
              <a:ext uri="{FF2B5EF4-FFF2-40B4-BE49-F238E27FC236}">
                <a16:creationId xmlns:a16="http://schemas.microsoft.com/office/drawing/2014/main" id="{DA05990E-7AD8-4F64-AA52-48453E803118}"/>
              </a:ext>
            </a:extLst>
          </p:cNvPr>
          <p:cNvGrpSpPr/>
          <p:nvPr/>
        </p:nvGrpSpPr>
        <p:grpSpPr>
          <a:xfrm>
            <a:off x="3714885" y="2480388"/>
            <a:ext cx="2528310" cy="2442068"/>
            <a:chOff x="3793780" y="2556592"/>
            <a:chExt cx="2370519" cy="2289660"/>
          </a:xfrm>
        </p:grpSpPr>
        <p:sp>
          <p:nvSpPr>
            <p:cNvPr id="10" name="Freeform: Shape 9">
              <a:extLst>
                <a:ext uri="{FF2B5EF4-FFF2-40B4-BE49-F238E27FC236}">
                  <a16:creationId xmlns:a16="http://schemas.microsoft.com/office/drawing/2014/main" id="{027D323F-CD9D-49D8-B5C0-1EB050261085}"/>
                </a:ext>
              </a:extLst>
            </p:cNvPr>
            <p:cNvSpPr/>
            <p:nvPr/>
          </p:nvSpPr>
          <p:spPr>
            <a:xfrm rot="900000">
              <a:off x="3793780" y="2574628"/>
              <a:ext cx="2370519" cy="2271624"/>
            </a:xfrm>
            <a:custGeom>
              <a:avLst/>
              <a:gdLst>
                <a:gd name="connsiteX0" fmla="*/ 1671257 w 1671256"/>
                <a:gd name="connsiteY0" fmla="*/ 800767 h 1601533"/>
                <a:gd name="connsiteX1" fmla="*/ 870490 w 1671256"/>
                <a:gd name="connsiteY1" fmla="*/ 0 h 1601533"/>
                <a:gd name="connsiteX2" fmla="*/ 69723 w 1671256"/>
                <a:gd name="connsiteY2" fmla="*/ 800767 h 1601533"/>
                <a:gd name="connsiteX3" fmla="*/ 281940 w 1671256"/>
                <a:gd name="connsiteY3" fmla="*/ 1343787 h 1601533"/>
                <a:gd name="connsiteX4" fmla="*/ 53816 w 1671256"/>
                <a:gd name="connsiteY4" fmla="*/ 1575816 h 1601533"/>
                <a:gd name="connsiteX5" fmla="*/ 0 w 1671256"/>
                <a:gd name="connsiteY5" fmla="*/ 1601534 h 1601533"/>
                <a:gd name="connsiteX6" fmla="*/ 904685 w 1671256"/>
                <a:gd name="connsiteY6" fmla="*/ 1572482 h 1601533"/>
                <a:gd name="connsiteX7" fmla="*/ 1070991 w 1671256"/>
                <a:gd name="connsiteY7" fmla="*/ 1541335 h 1601533"/>
                <a:gd name="connsiteX8" fmla="*/ 1671257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1671257" y="800767"/>
                  </a:moveTo>
                  <a:cubicBezTo>
                    <a:pt x="1671257" y="358521"/>
                    <a:pt x="1312831" y="0"/>
                    <a:pt x="870490" y="0"/>
                  </a:cubicBezTo>
                  <a:cubicBezTo>
                    <a:pt x="428244" y="0"/>
                    <a:pt x="69723" y="358521"/>
                    <a:pt x="69723" y="800767"/>
                  </a:cubicBezTo>
                  <a:cubicBezTo>
                    <a:pt x="69723" y="1010317"/>
                    <a:pt x="150305" y="1201007"/>
                    <a:pt x="281940" y="1343787"/>
                  </a:cubicBezTo>
                  <a:cubicBezTo>
                    <a:pt x="353282" y="1412558"/>
                    <a:pt x="154115" y="1525238"/>
                    <a:pt x="53816" y="1575816"/>
                  </a:cubicBezTo>
                  <a:lnTo>
                    <a:pt x="0" y="1601534"/>
                  </a:lnTo>
                  <a:cubicBezTo>
                    <a:pt x="0" y="1601534"/>
                    <a:pt x="623888" y="1601534"/>
                    <a:pt x="904685" y="1572482"/>
                  </a:cubicBezTo>
                  <a:cubicBezTo>
                    <a:pt x="961549" y="1566672"/>
                    <a:pt x="1017270" y="1556194"/>
                    <a:pt x="1070991" y="1541335"/>
                  </a:cubicBezTo>
                  <a:cubicBezTo>
                    <a:pt x="1423797" y="1450562"/>
                    <a:pt x="1671257" y="1183005"/>
                    <a:pt x="1671257" y="800767"/>
                  </a:cubicBezTo>
                  <a:close/>
                </a:path>
              </a:pathLst>
            </a:custGeom>
            <a:gradFill>
              <a:gsLst>
                <a:gs pos="30000">
                  <a:schemeClr val="accent2">
                    <a:lumMod val="60000"/>
                    <a:lumOff val="40000"/>
                  </a:schemeClr>
                </a:gs>
                <a:gs pos="100000">
                  <a:schemeClr val="accent3"/>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1" name="Freeform: Shape 10">
              <a:extLst>
                <a:ext uri="{FF2B5EF4-FFF2-40B4-BE49-F238E27FC236}">
                  <a16:creationId xmlns:a16="http://schemas.microsoft.com/office/drawing/2014/main" id="{4B273734-B1D3-4B01-AAE4-AF6286E1059F}"/>
                </a:ext>
              </a:extLst>
            </p:cNvPr>
            <p:cNvSpPr/>
            <p:nvPr/>
          </p:nvSpPr>
          <p:spPr>
            <a:xfrm rot="900000">
              <a:off x="3981616" y="2556592"/>
              <a:ext cx="1070454" cy="2085181"/>
            </a:xfrm>
            <a:custGeom>
              <a:avLst/>
              <a:gdLst>
                <a:gd name="connsiteX0" fmla="*/ 245292 w 754688"/>
                <a:gd name="connsiteY0" fmla="*/ 640556 h 1470088"/>
                <a:gd name="connsiteX1" fmla="*/ 520374 w 754688"/>
                <a:gd name="connsiteY1" fmla="*/ 0 h 1470088"/>
                <a:gd name="connsiteX2" fmla="*/ 214 w 754688"/>
                <a:gd name="connsiteY2" fmla="*/ 698944 h 1470088"/>
                <a:gd name="connsiteX3" fmla="*/ 735734 w 754688"/>
                <a:gd name="connsiteY3" fmla="*/ 1469993 h 1470088"/>
                <a:gd name="connsiteX4" fmla="*/ 754689 w 754688"/>
                <a:gd name="connsiteY4" fmla="*/ 1470089 h 1470088"/>
                <a:gd name="connsiteX5" fmla="*/ 245292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245292" y="640556"/>
                  </a:moveTo>
                  <a:cubicBezTo>
                    <a:pt x="251388" y="382334"/>
                    <a:pt x="357496" y="153257"/>
                    <a:pt x="520374" y="0"/>
                  </a:cubicBezTo>
                  <a:cubicBezTo>
                    <a:pt x="224718" y="96202"/>
                    <a:pt x="7834" y="370427"/>
                    <a:pt x="214" y="698944"/>
                  </a:cubicBezTo>
                  <a:cubicBezTo>
                    <a:pt x="-9597" y="1114901"/>
                    <a:pt x="319682" y="1460182"/>
                    <a:pt x="735734" y="1469993"/>
                  </a:cubicBezTo>
                  <a:cubicBezTo>
                    <a:pt x="742021" y="1470089"/>
                    <a:pt x="748307" y="1470089"/>
                    <a:pt x="754689" y="1470089"/>
                  </a:cubicBezTo>
                  <a:cubicBezTo>
                    <a:pt x="450937" y="1354360"/>
                    <a:pt x="236243" y="1024414"/>
                    <a:pt x="245292" y="640556"/>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5" name="Group 74">
            <a:extLst>
              <a:ext uri="{FF2B5EF4-FFF2-40B4-BE49-F238E27FC236}">
                <a16:creationId xmlns:a16="http://schemas.microsoft.com/office/drawing/2014/main" id="{1B3D3212-D6B0-41E2-A3AA-A3FE9D5DECAF}"/>
              </a:ext>
            </a:extLst>
          </p:cNvPr>
          <p:cNvGrpSpPr/>
          <p:nvPr/>
        </p:nvGrpSpPr>
        <p:grpSpPr>
          <a:xfrm>
            <a:off x="4129187" y="2904844"/>
            <a:ext cx="2131826" cy="1502826"/>
            <a:chOff x="4317181" y="796002"/>
            <a:chExt cx="2131826" cy="1502826"/>
          </a:xfrm>
        </p:grpSpPr>
        <p:sp>
          <p:nvSpPr>
            <p:cNvPr id="76" name="TextBox 75">
              <a:extLst>
                <a:ext uri="{FF2B5EF4-FFF2-40B4-BE49-F238E27FC236}">
                  <a16:creationId xmlns:a16="http://schemas.microsoft.com/office/drawing/2014/main" id="{C6D71659-04C8-4F75-98B3-EFDE81CBD0DF}"/>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02</a:t>
              </a:r>
            </a:p>
          </p:txBody>
        </p:sp>
        <p:sp>
          <p:nvSpPr>
            <p:cNvPr id="77" name="Rectangle 76">
              <a:extLst>
                <a:ext uri="{FF2B5EF4-FFF2-40B4-BE49-F238E27FC236}">
                  <a16:creationId xmlns:a16="http://schemas.microsoft.com/office/drawing/2014/main" id="{F1CC46E3-52D8-4E9E-9054-FC6F68468814}"/>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8" name="Group 37">
            <a:extLst>
              <a:ext uri="{FF2B5EF4-FFF2-40B4-BE49-F238E27FC236}">
                <a16:creationId xmlns:a16="http://schemas.microsoft.com/office/drawing/2014/main" id="{F5824B0A-17E2-41A9-ABC8-60CE7C073E07}"/>
              </a:ext>
            </a:extLst>
          </p:cNvPr>
          <p:cNvGrpSpPr/>
          <p:nvPr/>
        </p:nvGrpSpPr>
        <p:grpSpPr>
          <a:xfrm>
            <a:off x="5425341" y="3729771"/>
            <a:ext cx="2528310" cy="2467158"/>
            <a:chOff x="5403114" y="3721939"/>
            <a:chExt cx="2370519" cy="2313184"/>
          </a:xfrm>
        </p:grpSpPr>
        <p:sp>
          <p:nvSpPr>
            <p:cNvPr id="6" name="Freeform: Shape 5">
              <a:extLst>
                <a:ext uri="{FF2B5EF4-FFF2-40B4-BE49-F238E27FC236}">
                  <a16:creationId xmlns:a16="http://schemas.microsoft.com/office/drawing/2014/main" id="{2731D886-8F3B-428C-BA05-BF85D0FC6CBC}"/>
                </a:ext>
              </a:extLst>
            </p:cNvPr>
            <p:cNvSpPr/>
            <p:nvPr/>
          </p:nvSpPr>
          <p:spPr>
            <a:xfrm rot="900000">
              <a:off x="5403114" y="3721939"/>
              <a:ext cx="2370519" cy="2271624"/>
            </a:xfrm>
            <a:custGeom>
              <a:avLst/>
              <a:gdLst>
                <a:gd name="connsiteX0" fmla="*/ 0 w 1671256"/>
                <a:gd name="connsiteY0" fmla="*/ 800767 h 1601533"/>
                <a:gd name="connsiteX1" fmla="*/ 800767 w 1671256"/>
                <a:gd name="connsiteY1" fmla="*/ 0 h 1601533"/>
                <a:gd name="connsiteX2" fmla="*/ 1601534 w 1671256"/>
                <a:gd name="connsiteY2" fmla="*/ 800767 h 1601533"/>
                <a:gd name="connsiteX3" fmla="*/ 1389316 w 1671256"/>
                <a:gd name="connsiteY3" fmla="*/ 1343787 h 1601533"/>
                <a:gd name="connsiteX4" fmla="*/ 1617440 w 1671256"/>
                <a:gd name="connsiteY4" fmla="*/ 1575721 h 1601533"/>
                <a:gd name="connsiteX5" fmla="*/ 1671256 w 1671256"/>
                <a:gd name="connsiteY5" fmla="*/ 1601533 h 1601533"/>
                <a:gd name="connsiteX6" fmla="*/ 766477 w 1671256"/>
                <a:gd name="connsiteY6" fmla="*/ 1572482 h 1601533"/>
                <a:gd name="connsiteX7" fmla="*/ 600170 w 1671256"/>
                <a:gd name="connsiteY7" fmla="*/ 1541336 h 1601533"/>
                <a:gd name="connsiteX8" fmla="*/ 0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0" y="800767"/>
                  </a:moveTo>
                  <a:cubicBezTo>
                    <a:pt x="0" y="358521"/>
                    <a:pt x="358521" y="0"/>
                    <a:pt x="800767" y="0"/>
                  </a:cubicBezTo>
                  <a:cubicBezTo>
                    <a:pt x="1243013" y="0"/>
                    <a:pt x="1601534" y="358521"/>
                    <a:pt x="1601534" y="800767"/>
                  </a:cubicBezTo>
                  <a:cubicBezTo>
                    <a:pt x="1601534" y="1010412"/>
                    <a:pt x="1521047" y="1200912"/>
                    <a:pt x="1389316" y="1343787"/>
                  </a:cubicBezTo>
                  <a:cubicBezTo>
                    <a:pt x="1317879" y="1412557"/>
                    <a:pt x="1517142" y="1525238"/>
                    <a:pt x="1617440" y="1575721"/>
                  </a:cubicBezTo>
                  <a:lnTo>
                    <a:pt x="1671256" y="1601533"/>
                  </a:lnTo>
                  <a:cubicBezTo>
                    <a:pt x="1671256" y="1601533"/>
                    <a:pt x="1047369" y="1601533"/>
                    <a:pt x="766477" y="1572482"/>
                  </a:cubicBezTo>
                  <a:cubicBezTo>
                    <a:pt x="709613" y="1566672"/>
                    <a:pt x="653891" y="1556195"/>
                    <a:pt x="600170" y="1541336"/>
                  </a:cubicBezTo>
                  <a:cubicBezTo>
                    <a:pt x="247555" y="1450467"/>
                    <a:pt x="0" y="1182814"/>
                    <a:pt x="0" y="800767"/>
                  </a:cubicBezTo>
                  <a:close/>
                </a:path>
              </a:pathLst>
            </a:custGeom>
            <a:gradFill>
              <a:gsLst>
                <a:gs pos="30000">
                  <a:schemeClr val="accent4">
                    <a:lumMod val="60000"/>
                    <a:lumOff val="40000"/>
                  </a:schemeClr>
                </a:gs>
                <a:gs pos="100000">
                  <a:schemeClr val="accent5"/>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7" name="Freeform: Shape 6">
              <a:extLst>
                <a:ext uri="{FF2B5EF4-FFF2-40B4-BE49-F238E27FC236}">
                  <a16:creationId xmlns:a16="http://schemas.microsoft.com/office/drawing/2014/main" id="{D4EDD450-B16F-4E2F-A8FE-A7A216860710}"/>
                </a:ext>
              </a:extLst>
            </p:cNvPr>
            <p:cNvSpPr/>
            <p:nvPr/>
          </p:nvSpPr>
          <p:spPr>
            <a:xfrm rot="900000">
              <a:off x="6509177" y="3949942"/>
              <a:ext cx="1070454" cy="2085181"/>
            </a:xfrm>
            <a:custGeom>
              <a:avLst/>
              <a:gdLst>
                <a:gd name="connsiteX0" fmla="*/ 509397 w 754688"/>
                <a:gd name="connsiteY0" fmla="*/ 640556 h 1470088"/>
                <a:gd name="connsiteX1" fmla="*/ 234315 w 754688"/>
                <a:gd name="connsiteY1" fmla="*/ 0 h 1470088"/>
                <a:gd name="connsiteX2" fmla="*/ 754475 w 754688"/>
                <a:gd name="connsiteY2" fmla="*/ 698944 h 1470088"/>
                <a:gd name="connsiteX3" fmla="*/ 18955 w 754688"/>
                <a:gd name="connsiteY3" fmla="*/ 1469993 h 1470088"/>
                <a:gd name="connsiteX4" fmla="*/ 0 w 754688"/>
                <a:gd name="connsiteY4" fmla="*/ 1470088 h 1470088"/>
                <a:gd name="connsiteX5" fmla="*/ 509397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556"/>
                  </a:moveTo>
                  <a:cubicBezTo>
                    <a:pt x="503396" y="382429"/>
                    <a:pt x="397192" y="153257"/>
                    <a:pt x="234315" y="0"/>
                  </a:cubicBezTo>
                  <a:cubicBezTo>
                    <a:pt x="530066" y="96107"/>
                    <a:pt x="746855" y="370427"/>
                    <a:pt x="754475" y="698944"/>
                  </a:cubicBezTo>
                  <a:cubicBezTo>
                    <a:pt x="764286" y="1114996"/>
                    <a:pt x="435007" y="1460087"/>
                    <a:pt x="18955" y="1469993"/>
                  </a:cubicBezTo>
                  <a:cubicBezTo>
                    <a:pt x="12573" y="1470088"/>
                    <a:pt x="6287" y="1470088"/>
                    <a:pt x="0" y="1470088"/>
                  </a:cubicBezTo>
                  <a:cubicBezTo>
                    <a:pt x="303752" y="1354360"/>
                    <a:pt x="518446" y="1024223"/>
                    <a:pt x="509397" y="640556"/>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8" name="Group 77">
            <a:extLst>
              <a:ext uri="{FF2B5EF4-FFF2-40B4-BE49-F238E27FC236}">
                <a16:creationId xmlns:a16="http://schemas.microsoft.com/office/drawing/2014/main" id="{6E88C1C8-8306-4484-8667-F977FCF71808}"/>
              </a:ext>
            </a:extLst>
          </p:cNvPr>
          <p:cNvGrpSpPr/>
          <p:nvPr/>
        </p:nvGrpSpPr>
        <p:grpSpPr>
          <a:xfrm>
            <a:off x="5779049" y="4109406"/>
            <a:ext cx="2131826" cy="1502826"/>
            <a:chOff x="4317181" y="796002"/>
            <a:chExt cx="2131826" cy="1502826"/>
          </a:xfrm>
        </p:grpSpPr>
        <p:sp>
          <p:nvSpPr>
            <p:cNvPr id="79" name="TextBox 78">
              <a:extLst>
                <a:ext uri="{FF2B5EF4-FFF2-40B4-BE49-F238E27FC236}">
                  <a16:creationId xmlns:a16="http://schemas.microsoft.com/office/drawing/2014/main" id="{323ED809-8365-4DE9-AD5A-7CF2306FAA3D}"/>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04</a:t>
              </a:r>
            </a:p>
          </p:txBody>
        </p:sp>
        <p:sp>
          <p:nvSpPr>
            <p:cNvPr id="80" name="Rectangle 79">
              <a:extLst>
                <a:ext uri="{FF2B5EF4-FFF2-40B4-BE49-F238E27FC236}">
                  <a16:creationId xmlns:a16="http://schemas.microsoft.com/office/drawing/2014/main" id="{9BDD9505-B987-4BB5-A2AA-409503A0ECCF}"/>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sp>
        <p:nvSpPr>
          <p:cNvPr id="90" name="Rectangle 89">
            <a:extLst>
              <a:ext uri="{FF2B5EF4-FFF2-40B4-BE49-F238E27FC236}">
                <a16:creationId xmlns:a16="http://schemas.microsoft.com/office/drawing/2014/main" id="{A20DBF3A-14A8-40AC-9968-CE8B658E6A16}"/>
              </a:ext>
            </a:extLst>
          </p:cNvPr>
          <p:cNvSpPr/>
          <p:nvPr/>
        </p:nvSpPr>
        <p:spPr>
          <a:xfrm rot="16200000">
            <a:off x="8641240" y="3713640"/>
            <a:ext cx="5095188" cy="1193532"/>
          </a:xfrm>
          <a:prstGeom prst="rect">
            <a:avLst/>
          </a:prstGeom>
        </p:spPr>
        <p:txBody>
          <a:bodyPr wrap="square">
            <a:spAutoFit/>
          </a:bodyPr>
          <a:lstStyle/>
          <a:p>
            <a:pPr>
              <a:lnSpc>
                <a:spcPct val="70000"/>
              </a:lnSpc>
            </a:pPr>
            <a:r>
              <a:rPr lang="en-US" sz="9600" dirty="0">
                <a:ln>
                  <a:solidFill>
                    <a:schemeClr val="bg1"/>
                  </a:solidFill>
                </a:ln>
                <a:noFill/>
                <a:latin typeface="Gilroy ExtraBold" panose="00000900000000000000" pitchFamily="50" charset="0"/>
                <a:cs typeface="Segoe UI" panose="020B0502040204020203" pitchFamily="34" charset="0"/>
              </a:rPr>
              <a:t>Process</a:t>
            </a:r>
          </a:p>
        </p:txBody>
      </p:sp>
      <p:sp>
        <p:nvSpPr>
          <p:cNvPr id="91" name="Rectangle 90">
            <a:extLst>
              <a:ext uri="{FF2B5EF4-FFF2-40B4-BE49-F238E27FC236}">
                <a16:creationId xmlns:a16="http://schemas.microsoft.com/office/drawing/2014/main" id="{127678A0-722A-47EE-B911-D3B21379D74F}"/>
              </a:ext>
            </a:extLst>
          </p:cNvPr>
          <p:cNvSpPr/>
          <p:nvPr/>
        </p:nvSpPr>
        <p:spPr>
          <a:xfrm rot="16200000">
            <a:off x="-1580225" y="1950828"/>
            <a:ext cx="5095188" cy="1193532"/>
          </a:xfrm>
          <a:prstGeom prst="rect">
            <a:avLst/>
          </a:prstGeom>
        </p:spPr>
        <p:txBody>
          <a:bodyPr wrap="square">
            <a:spAutoFit/>
          </a:bodyPr>
          <a:lstStyle/>
          <a:p>
            <a:pPr algn="r">
              <a:lnSpc>
                <a:spcPct val="70000"/>
              </a:lnSpc>
            </a:pPr>
            <a:r>
              <a:rPr lang="en-US" sz="9600" dirty="0">
                <a:ln>
                  <a:solidFill>
                    <a:schemeClr val="bg1"/>
                  </a:solidFill>
                </a:ln>
                <a:noFill/>
                <a:latin typeface="Gilroy ExtraBold" panose="00000900000000000000" pitchFamily="50" charset="0"/>
                <a:cs typeface="Segoe UI" panose="020B0502040204020203" pitchFamily="34" charset="0"/>
              </a:rPr>
              <a:t>Smart</a:t>
            </a:r>
          </a:p>
        </p:txBody>
      </p:sp>
    </p:spTree>
    <p:extLst>
      <p:ext uri="{BB962C8B-B14F-4D97-AF65-F5344CB8AC3E}">
        <p14:creationId xmlns:p14="http://schemas.microsoft.com/office/powerpoint/2010/main" val="91966182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5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750" fill="hold"/>
                                        <p:tgtEl>
                                          <p:spTgt spid="67"/>
                                        </p:tgtEl>
                                        <p:attrNameLst>
                                          <p:attrName>ppt_x</p:attrName>
                                        </p:attrNameLst>
                                      </p:cBhvr>
                                      <p:tavLst>
                                        <p:tav tm="0">
                                          <p:val>
                                            <p:strVal val="#ppt_x"/>
                                          </p:val>
                                        </p:tav>
                                        <p:tav tm="100000">
                                          <p:val>
                                            <p:strVal val="#ppt_x"/>
                                          </p:val>
                                        </p:tav>
                                      </p:tavLst>
                                    </p:anim>
                                    <p:anim calcmode="lin" valueType="num">
                                      <p:cBhvr additive="base">
                                        <p:cTn id="8" dur="750" fill="hold"/>
                                        <p:tgtEl>
                                          <p:spTgt spid="6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750" fill="hold"/>
                                        <p:tgtEl>
                                          <p:spTgt spid="68"/>
                                        </p:tgtEl>
                                        <p:attrNameLst>
                                          <p:attrName>ppt_x</p:attrName>
                                        </p:attrNameLst>
                                      </p:cBhvr>
                                      <p:tavLst>
                                        <p:tav tm="0">
                                          <p:val>
                                            <p:strVal val="#ppt_x"/>
                                          </p:val>
                                        </p:tav>
                                        <p:tav tm="100000">
                                          <p:val>
                                            <p:strVal val="#ppt_x"/>
                                          </p:val>
                                        </p:tav>
                                      </p:tavLst>
                                    </p:anim>
                                    <p:anim calcmode="lin" valueType="num">
                                      <p:cBhvr additive="base">
                                        <p:cTn id="12" dur="750" fill="hold"/>
                                        <p:tgtEl>
                                          <p:spTgt spid="68"/>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25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1000" fill="hold"/>
                                        <p:tgtEl>
                                          <p:spTgt spid="91"/>
                                        </p:tgtEl>
                                        <p:attrNameLst>
                                          <p:attrName>ppt_x</p:attrName>
                                        </p:attrNameLst>
                                      </p:cBhvr>
                                      <p:tavLst>
                                        <p:tav tm="0">
                                          <p:val>
                                            <p:strVal val="#ppt_x"/>
                                          </p:val>
                                        </p:tav>
                                        <p:tav tm="100000">
                                          <p:val>
                                            <p:strVal val="#ppt_x"/>
                                          </p:val>
                                        </p:tav>
                                      </p:tavLst>
                                    </p:anim>
                                    <p:anim calcmode="lin" valueType="num">
                                      <p:cBhvr additive="base">
                                        <p:cTn id="16" dur="1000" fill="hold"/>
                                        <p:tgtEl>
                                          <p:spTgt spid="9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90"/>
                                        </p:tgtEl>
                                        <p:attrNameLst>
                                          <p:attrName>style.visibility</p:attrName>
                                        </p:attrNameLst>
                                      </p:cBhvr>
                                      <p:to>
                                        <p:strVal val="visible"/>
                                      </p:to>
                                    </p:set>
                                    <p:anim calcmode="lin" valueType="num">
                                      <p:cBhvr additive="base">
                                        <p:cTn id="19" dur="1000" fill="hold"/>
                                        <p:tgtEl>
                                          <p:spTgt spid="90"/>
                                        </p:tgtEl>
                                        <p:attrNameLst>
                                          <p:attrName>ppt_x</p:attrName>
                                        </p:attrNameLst>
                                      </p:cBhvr>
                                      <p:tavLst>
                                        <p:tav tm="0">
                                          <p:val>
                                            <p:strVal val="#ppt_x"/>
                                          </p:val>
                                        </p:tav>
                                        <p:tav tm="100000">
                                          <p:val>
                                            <p:strVal val="#ppt_x"/>
                                          </p:val>
                                        </p:tav>
                                      </p:tavLst>
                                    </p:anim>
                                    <p:anim calcmode="lin" valueType="num">
                                      <p:cBhvr additive="base">
                                        <p:cTn id="20" dur="1000" fill="hold"/>
                                        <p:tgtEl>
                                          <p:spTgt spid="90"/>
                                        </p:tgtEl>
                                        <p:attrNameLst>
                                          <p:attrName>ppt_y</p:attrName>
                                        </p:attrNameLst>
                                      </p:cBhvr>
                                      <p:tavLst>
                                        <p:tav tm="0">
                                          <p:val>
                                            <p:strVal val="1+#ppt_h/2"/>
                                          </p:val>
                                        </p:tav>
                                        <p:tav tm="100000">
                                          <p:val>
                                            <p:strVal val="#ppt_y"/>
                                          </p:val>
                                        </p:tav>
                                      </p:tavLst>
                                    </p:anim>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1"/>
                                        </p:tgtEl>
                                        <p:attrNameLst>
                                          <p:attrName>style.visibility</p:attrName>
                                        </p:attrNameLst>
                                      </p:cBhvr>
                                      <p:to>
                                        <p:strVal val="visible"/>
                                      </p:to>
                                    </p:set>
                                    <p:animEffect transition="in" filter="strips(downLeft)">
                                      <p:cBhvr>
                                        <p:cTn id="28" dur="500"/>
                                        <p:tgtEl>
                                          <p:spTgt spid="41"/>
                                        </p:tgtEl>
                                      </p:cBhvr>
                                    </p:animEffect>
                                  </p:childTnLst>
                                </p:cTn>
                              </p:par>
                              <p:par>
                                <p:cTn id="29" presetID="6" presetClass="emph" presetSubtype="0" accel="52000" decel="48000" autoRev="1" fill="hold" nodeType="withEffect">
                                  <p:stCondLst>
                                    <p:cond delay="500"/>
                                  </p:stCondLst>
                                  <p:childTnLst>
                                    <p:animScale>
                                      <p:cBhvr>
                                        <p:cTn id="30" dur="500" fill="hold"/>
                                        <p:tgtEl>
                                          <p:spTgt spid="41"/>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39"/>
                                        </p:tgtEl>
                                        <p:attrNameLst>
                                          <p:attrName>style.visibility</p:attrName>
                                        </p:attrNameLst>
                                      </p:cBhvr>
                                      <p:to>
                                        <p:strVal val="visible"/>
                                      </p:to>
                                    </p:set>
                                    <p:animEffect transition="in" filter="strips(downLeft)">
                                      <p:cBhvr>
                                        <p:cTn id="33" dur="500"/>
                                        <p:tgtEl>
                                          <p:spTgt spid="39"/>
                                        </p:tgtEl>
                                      </p:cBhvr>
                                    </p:animEffect>
                                  </p:childTnLst>
                                </p:cTn>
                              </p:par>
                              <p:par>
                                <p:cTn id="34" presetID="6" presetClass="emph" presetSubtype="0" accel="52000" decel="48000" autoRev="1" fill="hold" nodeType="withEffect">
                                  <p:stCondLst>
                                    <p:cond delay="750"/>
                                  </p:stCondLst>
                                  <p:childTnLst>
                                    <p:animScale>
                                      <p:cBhvr>
                                        <p:cTn id="35" dur="500" fill="hold"/>
                                        <p:tgtEl>
                                          <p:spTgt spid="39"/>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38"/>
                                        </p:tgtEl>
                                        <p:attrNameLst>
                                          <p:attrName>style.visibility</p:attrName>
                                        </p:attrNameLst>
                                      </p:cBhvr>
                                      <p:to>
                                        <p:strVal val="visible"/>
                                      </p:to>
                                    </p:set>
                                    <p:animEffect transition="in" filter="strips(downLeft)">
                                      <p:cBhvr>
                                        <p:cTn id="38" dur="500"/>
                                        <p:tgtEl>
                                          <p:spTgt spid="38"/>
                                        </p:tgtEl>
                                      </p:cBhvr>
                                    </p:animEffect>
                                  </p:childTnLst>
                                </p:cTn>
                              </p:par>
                              <p:par>
                                <p:cTn id="39" presetID="6" presetClass="emph" presetSubtype="0" accel="52000" decel="48000" autoRev="1" fill="hold" nodeType="withEffect">
                                  <p:stCondLst>
                                    <p:cond delay="1000"/>
                                  </p:stCondLst>
                                  <p:childTnLst>
                                    <p:animScale>
                                      <p:cBhvr>
                                        <p:cTn id="40" dur="500" fill="hold"/>
                                        <p:tgtEl>
                                          <p:spTgt spid="38"/>
                                        </p:tgtEl>
                                      </p:cBhvr>
                                      <p:by x="120000" y="120000"/>
                                    </p:animScale>
                                  </p:childTnLst>
                                </p:cTn>
                              </p:par>
                              <p:par>
                                <p:cTn id="41" presetID="18" presetClass="entr" presetSubtype="12" fill="hold" nodeType="withEffect">
                                  <p:stCondLst>
                                    <p:cond delay="500"/>
                                  </p:stCondLst>
                                  <p:childTnLst>
                                    <p:set>
                                      <p:cBhvr>
                                        <p:cTn id="42" dur="1" fill="hold">
                                          <p:stCondLst>
                                            <p:cond delay="0"/>
                                          </p:stCondLst>
                                        </p:cTn>
                                        <p:tgtEl>
                                          <p:spTgt spid="71"/>
                                        </p:tgtEl>
                                        <p:attrNameLst>
                                          <p:attrName>style.visibility</p:attrName>
                                        </p:attrNameLst>
                                      </p:cBhvr>
                                      <p:to>
                                        <p:strVal val="visible"/>
                                      </p:to>
                                    </p:set>
                                    <p:animEffect transition="in" filter="strips(downLeft)">
                                      <p:cBhvr>
                                        <p:cTn id="43" dur="500"/>
                                        <p:tgtEl>
                                          <p:spTgt spid="71"/>
                                        </p:tgtEl>
                                      </p:cBhvr>
                                    </p:animEffect>
                                  </p:childTnLst>
                                </p:cTn>
                              </p:par>
                              <p:par>
                                <p:cTn id="44" presetID="6" presetClass="emph" presetSubtype="0" accel="52000" decel="48000" autoRev="1" fill="hold" nodeType="withEffect">
                                  <p:stCondLst>
                                    <p:cond delay="500"/>
                                  </p:stCondLst>
                                  <p:childTnLst>
                                    <p:animScale>
                                      <p:cBhvr>
                                        <p:cTn id="45" dur="500" fill="hold"/>
                                        <p:tgtEl>
                                          <p:spTgt spid="71"/>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750"/>
                                  </p:stCondLst>
                                  <p:childTnLst>
                                    <p:animScale>
                                      <p:cBhvr>
                                        <p:cTn id="50" dur="500" fill="hold"/>
                                        <p:tgtEl>
                                          <p:spTgt spid="7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72"/>
                                        </p:tgtEl>
                                        <p:attrNameLst>
                                          <p:attrName>style.visibility</p:attrName>
                                        </p:attrNameLst>
                                      </p:cBhvr>
                                      <p:to>
                                        <p:strVal val="visible"/>
                                      </p:to>
                                    </p:set>
                                    <p:animEffect transition="in" filter="strips(downLeft)">
                                      <p:cBhvr>
                                        <p:cTn id="53" dur="500"/>
                                        <p:tgtEl>
                                          <p:spTgt spid="72"/>
                                        </p:tgtEl>
                                      </p:cBhvr>
                                    </p:animEffect>
                                  </p:childTnLst>
                                </p:cTn>
                              </p:par>
                              <p:par>
                                <p:cTn id="54" presetID="6" presetClass="emph" presetSubtype="0" accel="52000" decel="48000" autoRev="1" fill="hold" nodeType="withEffect">
                                  <p:stCondLst>
                                    <p:cond delay="1000"/>
                                  </p:stCondLst>
                                  <p:childTnLst>
                                    <p:animScale>
                                      <p:cBhvr>
                                        <p:cTn id="55" dur="500" fill="hold"/>
                                        <p:tgtEl>
                                          <p:spTgt spid="72"/>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78"/>
                                        </p:tgtEl>
                                        <p:attrNameLst>
                                          <p:attrName>style.visibility</p:attrName>
                                        </p:attrNameLst>
                                      </p:cBhvr>
                                      <p:to>
                                        <p:strVal val="visible"/>
                                      </p:to>
                                    </p:set>
                                    <p:animEffect transition="in" filter="strips(downLeft)">
                                      <p:cBhvr>
                                        <p:cTn id="58" dur="500"/>
                                        <p:tgtEl>
                                          <p:spTgt spid="78"/>
                                        </p:tgtEl>
                                      </p:cBhvr>
                                    </p:animEffect>
                                  </p:childTnLst>
                                </p:cTn>
                              </p:par>
                              <p:par>
                                <p:cTn id="59" presetID="6" presetClass="emph" presetSubtype="0" accel="52000" decel="48000" autoRev="1" fill="hold" nodeType="withEffect">
                                  <p:stCondLst>
                                    <p:cond delay="1250"/>
                                  </p:stCondLst>
                                  <p:childTnLst>
                                    <p:animScale>
                                      <p:cBhvr>
                                        <p:cTn id="60"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90" grpId="0"/>
      <p:bldP spid="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05A1069E-8077-4A86-835D-979D5A670A39}"/>
              </a:ext>
            </a:extLst>
          </p:cNvPr>
          <p:cNvSpPr/>
          <p:nvPr/>
        </p:nvSpPr>
        <p:spPr>
          <a:xfrm rot="6346795">
            <a:off x="8810689" y="4501352"/>
            <a:ext cx="3973030" cy="3928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dirty="0"/>
          </a:p>
        </p:txBody>
      </p:sp>
      <p:grpSp>
        <p:nvGrpSpPr>
          <p:cNvPr id="11" name="Group 10">
            <a:extLst>
              <a:ext uri="{FF2B5EF4-FFF2-40B4-BE49-F238E27FC236}">
                <a16:creationId xmlns:a16="http://schemas.microsoft.com/office/drawing/2014/main" id="{9F8A4BF3-4726-4F5A-BAFA-E0157F3F46C8}"/>
              </a:ext>
            </a:extLst>
          </p:cNvPr>
          <p:cNvGrpSpPr/>
          <p:nvPr/>
        </p:nvGrpSpPr>
        <p:grpSpPr>
          <a:xfrm>
            <a:off x="3448969" y="2982517"/>
            <a:ext cx="5289684" cy="2522231"/>
            <a:chOff x="3448969" y="2982517"/>
            <a:chExt cx="5289684" cy="2522231"/>
          </a:xfrm>
        </p:grpSpPr>
        <p:sp>
          <p:nvSpPr>
            <p:cNvPr id="3" name="Freeform 5">
              <a:extLst>
                <a:ext uri="{FF2B5EF4-FFF2-40B4-BE49-F238E27FC236}">
                  <a16:creationId xmlns:a16="http://schemas.microsoft.com/office/drawing/2014/main" id="{B0BB49B5-B69C-4A10-B793-94487EE2C0F9}"/>
                </a:ext>
              </a:extLst>
            </p:cNvPr>
            <p:cNvSpPr>
              <a:spLocks/>
            </p:cNvSpPr>
            <p:nvPr/>
          </p:nvSpPr>
          <p:spPr bwMode="auto">
            <a:xfrm rot="16200000" flipH="1">
              <a:off x="3445687" y="3373329"/>
              <a:ext cx="1747170" cy="1740605"/>
            </a:xfrm>
            <a:custGeom>
              <a:avLst/>
              <a:gdLst>
                <a:gd name="T0" fmla="*/ 554 w 1108"/>
                <a:gd name="T1" fmla="*/ 0 h 1108"/>
                <a:gd name="T2" fmla="*/ 0 w 1108"/>
                <a:gd name="T3" fmla="*/ 554 h 1108"/>
                <a:gd name="T4" fmla="*/ 554 w 1108"/>
                <a:gd name="T5" fmla="*/ 1108 h 1108"/>
                <a:gd name="T6" fmla="*/ 554 w 1108"/>
                <a:gd name="T7" fmla="*/ 788 h 1108"/>
                <a:gd name="T8" fmla="*/ 319 w 1108"/>
                <a:gd name="T9" fmla="*/ 554 h 1108"/>
                <a:gd name="T10" fmla="*/ 554 w 1108"/>
                <a:gd name="T11" fmla="*/ 319 h 1108"/>
                <a:gd name="T12" fmla="*/ 788 w 1108"/>
                <a:gd name="T13" fmla="*/ 554 h 1108"/>
                <a:gd name="T14" fmla="*/ 719 w 1108"/>
                <a:gd name="T15" fmla="*/ 720 h 1108"/>
                <a:gd name="T16" fmla="*/ 554 w 1108"/>
                <a:gd name="T17" fmla="*/ 788 h 1108"/>
                <a:gd name="T18" fmla="*/ 960 w 1108"/>
                <a:gd name="T19" fmla="*/ 931 h 1108"/>
                <a:gd name="T20" fmla="*/ 1108 w 1108"/>
                <a:gd name="T21" fmla="*/ 554 h 1108"/>
                <a:gd name="T22" fmla="*/ 554 w 1108"/>
                <a:gd name="T23" fmla="*/ 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8" h="1108">
                  <a:moveTo>
                    <a:pt x="554" y="0"/>
                  </a:moveTo>
                  <a:cubicBezTo>
                    <a:pt x="248" y="0"/>
                    <a:pt x="0" y="248"/>
                    <a:pt x="0" y="554"/>
                  </a:cubicBezTo>
                  <a:cubicBezTo>
                    <a:pt x="0" y="860"/>
                    <a:pt x="248" y="1108"/>
                    <a:pt x="554" y="1108"/>
                  </a:cubicBezTo>
                  <a:cubicBezTo>
                    <a:pt x="554" y="788"/>
                    <a:pt x="554" y="788"/>
                    <a:pt x="554" y="788"/>
                  </a:cubicBezTo>
                  <a:cubicBezTo>
                    <a:pt x="424" y="788"/>
                    <a:pt x="319" y="683"/>
                    <a:pt x="319" y="554"/>
                  </a:cubicBezTo>
                  <a:cubicBezTo>
                    <a:pt x="319" y="424"/>
                    <a:pt x="424" y="319"/>
                    <a:pt x="554" y="319"/>
                  </a:cubicBezTo>
                  <a:cubicBezTo>
                    <a:pt x="683" y="319"/>
                    <a:pt x="788" y="424"/>
                    <a:pt x="788" y="554"/>
                  </a:cubicBezTo>
                  <a:cubicBezTo>
                    <a:pt x="788" y="619"/>
                    <a:pt x="762" y="677"/>
                    <a:pt x="719" y="720"/>
                  </a:cubicBezTo>
                  <a:cubicBezTo>
                    <a:pt x="677" y="762"/>
                    <a:pt x="618" y="788"/>
                    <a:pt x="554" y="788"/>
                  </a:cubicBezTo>
                  <a:cubicBezTo>
                    <a:pt x="707" y="788"/>
                    <a:pt x="848" y="842"/>
                    <a:pt x="960" y="931"/>
                  </a:cubicBezTo>
                  <a:cubicBezTo>
                    <a:pt x="1052" y="832"/>
                    <a:pt x="1108" y="699"/>
                    <a:pt x="1108" y="554"/>
                  </a:cubicBezTo>
                  <a:cubicBezTo>
                    <a:pt x="1108" y="248"/>
                    <a:pt x="860" y="0"/>
                    <a:pt x="554" y="0"/>
                  </a:cubicBezTo>
                  <a:close/>
                </a:path>
              </a:pathLst>
            </a:custGeom>
            <a:gradFill>
              <a:gsLst>
                <a:gs pos="30000">
                  <a:schemeClr val="accent1">
                    <a:lumMod val="60000"/>
                    <a:lumOff val="40000"/>
                  </a:schemeClr>
                </a:gs>
                <a:gs pos="100000">
                  <a:schemeClr val="accent2"/>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dirty="0"/>
            </a:p>
          </p:txBody>
        </p:sp>
        <p:grpSp>
          <p:nvGrpSpPr>
            <p:cNvPr id="4" name="Group 3">
              <a:extLst>
                <a:ext uri="{FF2B5EF4-FFF2-40B4-BE49-F238E27FC236}">
                  <a16:creationId xmlns:a16="http://schemas.microsoft.com/office/drawing/2014/main" id="{D1008655-48EF-457F-8E90-351B90847553}"/>
                </a:ext>
              </a:extLst>
            </p:cNvPr>
            <p:cNvGrpSpPr/>
            <p:nvPr/>
          </p:nvGrpSpPr>
          <p:grpSpPr>
            <a:xfrm>
              <a:off x="4686002" y="3218975"/>
              <a:ext cx="2042747" cy="2049314"/>
              <a:chOff x="5038519" y="3218975"/>
              <a:chExt cx="2042747" cy="2049314"/>
            </a:xfrm>
          </p:grpSpPr>
          <p:sp>
            <p:nvSpPr>
              <p:cNvPr id="6" name="Freeform 6">
                <a:extLst>
                  <a:ext uri="{FF2B5EF4-FFF2-40B4-BE49-F238E27FC236}">
                    <a16:creationId xmlns:a16="http://schemas.microsoft.com/office/drawing/2014/main" id="{5BC0BFEA-54B0-48A9-8A85-2BC905FFC9C3}"/>
                  </a:ext>
                </a:extLst>
              </p:cNvPr>
              <p:cNvSpPr>
                <a:spLocks/>
              </p:cNvSpPr>
              <p:nvPr/>
            </p:nvSpPr>
            <p:spPr bwMode="auto">
              <a:xfrm rot="16200000" flipH="1">
                <a:off x="5547564" y="3734587"/>
                <a:ext cx="1024657" cy="2042747"/>
              </a:xfrm>
              <a:custGeom>
                <a:avLst/>
                <a:gdLst>
                  <a:gd name="T0" fmla="*/ 0 w 650"/>
                  <a:gd name="T1" fmla="*/ 0 h 1300"/>
                  <a:gd name="T2" fmla="*/ 0 w 650"/>
                  <a:gd name="T3" fmla="*/ 320 h 1300"/>
                  <a:gd name="T4" fmla="*/ 330 w 650"/>
                  <a:gd name="T5" fmla="*/ 650 h 1300"/>
                  <a:gd name="T6" fmla="*/ 0 w 650"/>
                  <a:gd name="T7" fmla="*/ 981 h 1300"/>
                  <a:gd name="T8" fmla="*/ 0 w 650"/>
                  <a:gd name="T9" fmla="*/ 1300 h 1300"/>
                  <a:gd name="T10" fmla="*/ 650 w 650"/>
                  <a:gd name="T11" fmla="*/ 650 h 1300"/>
                  <a:gd name="T12" fmla="*/ 0 w 650"/>
                  <a:gd name="T13" fmla="*/ 0 h 1300"/>
                </a:gdLst>
                <a:ahLst/>
                <a:cxnLst>
                  <a:cxn ang="0">
                    <a:pos x="T0" y="T1"/>
                  </a:cxn>
                  <a:cxn ang="0">
                    <a:pos x="T2" y="T3"/>
                  </a:cxn>
                  <a:cxn ang="0">
                    <a:pos x="T4" y="T5"/>
                  </a:cxn>
                  <a:cxn ang="0">
                    <a:pos x="T6" y="T7"/>
                  </a:cxn>
                  <a:cxn ang="0">
                    <a:pos x="T8" y="T9"/>
                  </a:cxn>
                  <a:cxn ang="0">
                    <a:pos x="T10" y="T11"/>
                  </a:cxn>
                  <a:cxn ang="0">
                    <a:pos x="T12" y="T13"/>
                  </a:cxn>
                </a:cxnLst>
                <a:rect l="0" t="0" r="r" b="b"/>
                <a:pathLst>
                  <a:path w="650" h="1300">
                    <a:moveTo>
                      <a:pt x="0" y="0"/>
                    </a:moveTo>
                    <a:cubicBezTo>
                      <a:pt x="0" y="320"/>
                      <a:pt x="0" y="320"/>
                      <a:pt x="0" y="320"/>
                    </a:cubicBezTo>
                    <a:cubicBezTo>
                      <a:pt x="182" y="320"/>
                      <a:pt x="330" y="468"/>
                      <a:pt x="330" y="650"/>
                    </a:cubicBezTo>
                    <a:cubicBezTo>
                      <a:pt x="330" y="833"/>
                      <a:pt x="182" y="981"/>
                      <a:pt x="0" y="981"/>
                    </a:cubicBezTo>
                    <a:cubicBezTo>
                      <a:pt x="0" y="1300"/>
                      <a:pt x="0" y="1300"/>
                      <a:pt x="0" y="1300"/>
                    </a:cubicBezTo>
                    <a:cubicBezTo>
                      <a:pt x="359" y="1300"/>
                      <a:pt x="650" y="1009"/>
                      <a:pt x="650" y="650"/>
                    </a:cubicBezTo>
                    <a:cubicBezTo>
                      <a:pt x="650" y="291"/>
                      <a:pt x="359" y="0"/>
                      <a:pt x="0" y="0"/>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6BD6BF47-A7EB-42E3-A0F7-1348CCFBE1B5}"/>
                  </a:ext>
                </a:extLst>
              </p:cNvPr>
              <p:cNvSpPr>
                <a:spLocks/>
              </p:cNvSpPr>
              <p:nvPr/>
            </p:nvSpPr>
            <p:spPr bwMode="auto">
              <a:xfrm rot="16200000" flipH="1">
                <a:off x="5518006" y="2965000"/>
                <a:ext cx="1024657" cy="1532607"/>
              </a:xfrm>
              <a:custGeom>
                <a:avLst/>
                <a:gdLst>
                  <a:gd name="T0" fmla="*/ 650 w 650"/>
                  <a:gd name="T1" fmla="*/ 177 h 976"/>
                  <a:gd name="T2" fmla="*/ 319 w 650"/>
                  <a:gd name="T3" fmla="*/ 507 h 976"/>
                  <a:gd name="T4" fmla="*/ 632 w 650"/>
                  <a:gd name="T5" fmla="*/ 837 h 976"/>
                  <a:gd name="T6" fmla="*/ 200 w 650"/>
                  <a:gd name="T7" fmla="*/ 976 h 976"/>
                  <a:gd name="T8" fmla="*/ 0 w 650"/>
                  <a:gd name="T9" fmla="*/ 507 h 976"/>
                  <a:gd name="T10" fmla="*/ 244 w 650"/>
                  <a:gd name="T11" fmla="*/ 0 h 976"/>
                  <a:gd name="T12" fmla="*/ 650 w 650"/>
                  <a:gd name="T13" fmla="*/ 177 h 976"/>
                </a:gdLst>
                <a:ahLst/>
                <a:cxnLst>
                  <a:cxn ang="0">
                    <a:pos x="T0" y="T1"/>
                  </a:cxn>
                  <a:cxn ang="0">
                    <a:pos x="T2" y="T3"/>
                  </a:cxn>
                  <a:cxn ang="0">
                    <a:pos x="T4" y="T5"/>
                  </a:cxn>
                  <a:cxn ang="0">
                    <a:pos x="T6" y="T7"/>
                  </a:cxn>
                  <a:cxn ang="0">
                    <a:pos x="T8" y="T9"/>
                  </a:cxn>
                  <a:cxn ang="0">
                    <a:pos x="T10" y="T11"/>
                  </a:cxn>
                  <a:cxn ang="0">
                    <a:pos x="T12" y="T13"/>
                  </a:cxn>
                </a:cxnLst>
                <a:rect l="0" t="0" r="r" b="b"/>
                <a:pathLst>
                  <a:path w="650" h="976">
                    <a:moveTo>
                      <a:pt x="650" y="177"/>
                    </a:moveTo>
                    <a:cubicBezTo>
                      <a:pt x="467" y="177"/>
                      <a:pt x="319" y="325"/>
                      <a:pt x="319" y="507"/>
                    </a:cubicBezTo>
                    <a:cubicBezTo>
                      <a:pt x="319" y="684"/>
                      <a:pt x="458" y="828"/>
                      <a:pt x="632" y="837"/>
                    </a:cubicBezTo>
                    <a:cubicBezTo>
                      <a:pt x="472" y="842"/>
                      <a:pt x="324" y="892"/>
                      <a:pt x="200" y="976"/>
                    </a:cubicBezTo>
                    <a:cubicBezTo>
                      <a:pt x="77" y="858"/>
                      <a:pt x="0" y="692"/>
                      <a:pt x="0" y="507"/>
                    </a:cubicBezTo>
                    <a:cubicBezTo>
                      <a:pt x="0" y="302"/>
                      <a:pt x="95" y="119"/>
                      <a:pt x="244" y="0"/>
                    </a:cubicBezTo>
                    <a:cubicBezTo>
                      <a:pt x="349" y="113"/>
                      <a:pt x="495" y="177"/>
                      <a:pt x="650" y="177"/>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grpSp>
        <p:sp>
          <p:nvSpPr>
            <p:cNvPr id="5" name="Freeform 8">
              <a:extLst>
                <a:ext uri="{FF2B5EF4-FFF2-40B4-BE49-F238E27FC236}">
                  <a16:creationId xmlns:a16="http://schemas.microsoft.com/office/drawing/2014/main" id="{2CC78FEB-8057-407D-B316-C371C644678A}"/>
                </a:ext>
              </a:extLst>
            </p:cNvPr>
            <p:cNvSpPr>
              <a:spLocks/>
            </p:cNvSpPr>
            <p:nvPr/>
          </p:nvSpPr>
          <p:spPr bwMode="auto">
            <a:xfrm rot="16200000" flipH="1">
              <a:off x="6221894" y="2987989"/>
              <a:ext cx="2522231" cy="2511287"/>
            </a:xfrm>
            <a:custGeom>
              <a:avLst/>
              <a:gdLst>
                <a:gd name="T0" fmla="*/ 800 w 1599"/>
                <a:gd name="T1" fmla="*/ 0 h 1598"/>
                <a:gd name="T2" fmla="*/ 0 w 1599"/>
                <a:gd name="T3" fmla="*/ 799 h 1598"/>
                <a:gd name="T4" fmla="*/ 800 w 1599"/>
                <a:gd name="T5" fmla="*/ 1598 h 1598"/>
                <a:gd name="T6" fmla="*/ 1599 w 1599"/>
                <a:gd name="T7" fmla="*/ 799 h 1598"/>
                <a:gd name="T8" fmla="*/ 1250 w 1599"/>
                <a:gd name="T9" fmla="*/ 138 h 1598"/>
                <a:gd name="T10" fmla="*/ 800 w 1599"/>
                <a:gd name="T11" fmla="*/ 319 h 1598"/>
                <a:gd name="T12" fmla="*/ 1279 w 1599"/>
                <a:gd name="T13" fmla="*/ 799 h 1598"/>
                <a:gd name="T14" fmla="*/ 800 w 1599"/>
                <a:gd name="T15" fmla="*/ 1279 h 1598"/>
                <a:gd name="T16" fmla="*/ 320 w 1599"/>
                <a:gd name="T17" fmla="*/ 799 h 1598"/>
                <a:gd name="T18" fmla="*/ 800 w 1599"/>
                <a:gd name="T19" fmla="*/ 319 h 1598"/>
                <a:gd name="T20" fmla="*/ 800 w 1599"/>
                <a:gd name="T2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9" h="1598">
                  <a:moveTo>
                    <a:pt x="800" y="0"/>
                  </a:moveTo>
                  <a:cubicBezTo>
                    <a:pt x="358" y="0"/>
                    <a:pt x="0" y="358"/>
                    <a:pt x="0" y="799"/>
                  </a:cubicBezTo>
                  <a:cubicBezTo>
                    <a:pt x="0" y="1240"/>
                    <a:pt x="358" y="1598"/>
                    <a:pt x="800" y="1598"/>
                  </a:cubicBezTo>
                  <a:cubicBezTo>
                    <a:pt x="1241" y="1598"/>
                    <a:pt x="1599" y="1240"/>
                    <a:pt x="1599" y="799"/>
                  </a:cubicBezTo>
                  <a:cubicBezTo>
                    <a:pt x="1599" y="533"/>
                    <a:pt x="1468" y="287"/>
                    <a:pt x="1250" y="138"/>
                  </a:cubicBezTo>
                  <a:cubicBezTo>
                    <a:pt x="1133" y="250"/>
                    <a:pt x="974" y="319"/>
                    <a:pt x="800" y="319"/>
                  </a:cubicBezTo>
                  <a:cubicBezTo>
                    <a:pt x="1065" y="319"/>
                    <a:pt x="1279" y="534"/>
                    <a:pt x="1279" y="799"/>
                  </a:cubicBezTo>
                  <a:cubicBezTo>
                    <a:pt x="1279" y="1064"/>
                    <a:pt x="1065" y="1279"/>
                    <a:pt x="800" y="1279"/>
                  </a:cubicBezTo>
                  <a:cubicBezTo>
                    <a:pt x="535" y="1279"/>
                    <a:pt x="320" y="1064"/>
                    <a:pt x="320" y="799"/>
                  </a:cubicBezTo>
                  <a:cubicBezTo>
                    <a:pt x="320" y="534"/>
                    <a:pt x="535" y="319"/>
                    <a:pt x="800" y="319"/>
                  </a:cubicBezTo>
                  <a:cubicBezTo>
                    <a:pt x="800" y="0"/>
                    <a:pt x="800" y="0"/>
                    <a:pt x="800" y="0"/>
                  </a:cubicBezTo>
                  <a:close/>
                </a:path>
              </a:pathLst>
            </a:custGeom>
            <a:gradFill>
              <a:gsLst>
                <a:gs pos="30000">
                  <a:schemeClr val="accent3">
                    <a:lumMod val="60000"/>
                    <a:lumOff val="40000"/>
                  </a:schemeClr>
                </a:gs>
                <a:gs pos="100000">
                  <a:schemeClr val="accent4"/>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grpSp>
      <p:sp>
        <p:nvSpPr>
          <p:cNvPr id="16" name="Oval 15">
            <a:extLst>
              <a:ext uri="{FF2B5EF4-FFF2-40B4-BE49-F238E27FC236}">
                <a16:creationId xmlns:a16="http://schemas.microsoft.com/office/drawing/2014/main" id="{F473493A-E900-4FBF-846E-E0E9E472BBBD}"/>
              </a:ext>
            </a:extLst>
          </p:cNvPr>
          <p:cNvSpPr/>
          <p:nvPr/>
        </p:nvSpPr>
        <p:spPr>
          <a:xfrm>
            <a:off x="4095243" y="4019605"/>
            <a:ext cx="448058" cy="448054"/>
          </a:xfrm>
          <a:prstGeom prst="ellipse">
            <a:avLst/>
          </a:prstGeom>
          <a:gradFill>
            <a:gsLst>
              <a:gs pos="30000">
                <a:schemeClr val="accent1">
                  <a:lumMod val="60000"/>
                  <a:lumOff val="40000"/>
                </a:schemeClr>
              </a:gs>
              <a:gs pos="100000">
                <a:schemeClr val="accent2"/>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1200" dirty="0">
                <a:solidFill>
                  <a:srgbClr val="FFFFFF"/>
                </a:solidFill>
                <a:latin typeface="Gilroy ExtraBold" panose="00000900000000000000" pitchFamily="50" charset="0"/>
              </a:rPr>
              <a:t>01</a:t>
            </a:r>
          </a:p>
        </p:txBody>
      </p:sp>
      <p:sp>
        <p:nvSpPr>
          <p:cNvPr id="17" name="Oval 16">
            <a:extLst>
              <a:ext uri="{FF2B5EF4-FFF2-40B4-BE49-F238E27FC236}">
                <a16:creationId xmlns:a16="http://schemas.microsoft.com/office/drawing/2014/main" id="{D5D5E193-5077-456B-9D7C-2003565BFDC2}"/>
              </a:ext>
            </a:extLst>
          </p:cNvPr>
          <p:cNvSpPr/>
          <p:nvPr/>
        </p:nvSpPr>
        <p:spPr>
          <a:xfrm>
            <a:off x="5361364" y="3901765"/>
            <a:ext cx="683740" cy="683734"/>
          </a:xfrm>
          <a:prstGeom prst="ellipse">
            <a:avLst/>
          </a:prstGeom>
          <a:gradFill>
            <a:gsLst>
              <a:gs pos="30000">
                <a:schemeClr val="accent2">
                  <a:lumMod val="60000"/>
                  <a:lumOff val="40000"/>
                </a:schemeClr>
              </a:gs>
              <a:gs pos="100000">
                <a:schemeClr val="accent3"/>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1600" dirty="0">
                <a:solidFill>
                  <a:srgbClr val="FFFFFF"/>
                </a:solidFill>
                <a:latin typeface="Gilroy ExtraBold" panose="00000900000000000000" pitchFamily="50" charset="0"/>
              </a:rPr>
              <a:t>02</a:t>
            </a:r>
          </a:p>
        </p:txBody>
      </p:sp>
      <p:sp>
        <p:nvSpPr>
          <p:cNvPr id="18" name="Oval 17">
            <a:extLst>
              <a:ext uri="{FF2B5EF4-FFF2-40B4-BE49-F238E27FC236}">
                <a16:creationId xmlns:a16="http://schemas.microsoft.com/office/drawing/2014/main" id="{13DF05E3-09DA-44D5-B10C-444BD5E2D927}"/>
              </a:ext>
            </a:extLst>
          </p:cNvPr>
          <p:cNvSpPr/>
          <p:nvPr/>
        </p:nvSpPr>
        <p:spPr>
          <a:xfrm>
            <a:off x="6962477" y="3716688"/>
            <a:ext cx="1053898" cy="1053888"/>
          </a:xfrm>
          <a:prstGeom prst="ellipse">
            <a:avLst/>
          </a:prstGeom>
          <a:gradFill>
            <a:gsLst>
              <a:gs pos="30000">
                <a:schemeClr val="accent3">
                  <a:lumMod val="60000"/>
                  <a:lumOff val="40000"/>
                </a:schemeClr>
              </a:gs>
              <a:gs pos="100000">
                <a:schemeClr val="accent4"/>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2000" dirty="0">
                <a:solidFill>
                  <a:srgbClr val="FFFFFF"/>
                </a:solidFill>
                <a:latin typeface="Gilroy ExtraBold" panose="00000900000000000000" pitchFamily="50" charset="0"/>
              </a:rPr>
              <a:t>03</a:t>
            </a:r>
          </a:p>
        </p:txBody>
      </p:sp>
      <p:sp>
        <p:nvSpPr>
          <p:cNvPr id="20" name="Rectangle 19">
            <a:extLst>
              <a:ext uri="{FF2B5EF4-FFF2-40B4-BE49-F238E27FC236}">
                <a16:creationId xmlns:a16="http://schemas.microsoft.com/office/drawing/2014/main" id="{FBA12829-0236-4AE7-B998-9AD24B5974B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process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 </a:t>
            </a:r>
          </a:p>
        </p:txBody>
      </p:sp>
      <p:sp>
        <p:nvSpPr>
          <p:cNvPr id="21" name="Rectangle 20">
            <a:extLst>
              <a:ext uri="{FF2B5EF4-FFF2-40B4-BE49-F238E27FC236}">
                <a16:creationId xmlns:a16="http://schemas.microsoft.com/office/drawing/2014/main" id="{256D58EA-6C38-43F4-B757-D62532964CB1}"/>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2" name="Group 21">
            <a:extLst>
              <a:ext uri="{FF2B5EF4-FFF2-40B4-BE49-F238E27FC236}">
                <a16:creationId xmlns:a16="http://schemas.microsoft.com/office/drawing/2014/main" id="{64B8EFDE-73C1-40CD-8C22-758137CA0CAE}"/>
              </a:ext>
            </a:extLst>
          </p:cNvPr>
          <p:cNvGrpSpPr/>
          <p:nvPr/>
        </p:nvGrpSpPr>
        <p:grpSpPr>
          <a:xfrm>
            <a:off x="488369" y="2650193"/>
            <a:ext cx="3023270" cy="1083048"/>
            <a:chOff x="4672024" y="865461"/>
            <a:chExt cx="3023270" cy="1083048"/>
          </a:xfrm>
        </p:grpSpPr>
        <p:sp>
          <p:nvSpPr>
            <p:cNvPr id="23" name="TextBox 22">
              <a:extLst>
                <a:ext uri="{FF2B5EF4-FFF2-40B4-BE49-F238E27FC236}">
                  <a16:creationId xmlns:a16="http://schemas.microsoft.com/office/drawing/2014/main" id="{813A10A1-1347-4597-BD45-0983AE0A084B}"/>
                </a:ext>
              </a:extLst>
            </p:cNvPr>
            <p:cNvSpPr txBox="1"/>
            <p:nvPr/>
          </p:nvSpPr>
          <p:spPr>
            <a:xfrm>
              <a:off x="4672024" y="865461"/>
              <a:ext cx="3023270" cy="400110"/>
            </a:xfrm>
            <a:prstGeom prst="rect">
              <a:avLst/>
            </a:prstGeom>
            <a:noFill/>
          </p:spPr>
          <p:txBody>
            <a:bodyPr wrap="square" rtlCol="0">
              <a:spAutoFit/>
            </a:bodyPr>
            <a:lstStyle/>
            <a:p>
              <a:pPr algn="r"/>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24" name="Rectangle 23">
              <a:extLst>
                <a:ext uri="{FF2B5EF4-FFF2-40B4-BE49-F238E27FC236}">
                  <a16:creationId xmlns:a16="http://schemas.microsoft.com/office/drawing/2014/main" id="{2AC8C93E-401B-43FD-ADD1-E432912BB23E}"/>
                </a:ext>
              </a:extLst>
            </p:cNvPr>
            <p:cNvSpPr/>
            <p:nvPr/>
          </p:nvSpPr>
          <p:spPr>
            <a:xfrm>
              <a:off x="4672024" y="1249535"/>
              <a:ext cx="3023270" cy="698974"/>
            </a:xfrm>
            <a:prstGeom prst="rect">
              <a:avLst/>
            </a:prstGeom>
          </p:spPr>
          <p:txBody>
            <a:bodyPr wrap="square">
              <a:spAutoFit/>
            </a:bodyPr>
            <a:lstStyle/>
            <a:p>
              <a:pPr algn="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5" name="Group 24">
            <a:extLst>
              <a:ext uri="{FF2B5EF4-FFF2-40B4-BE49-F238E27FC236}">
                <a16:creationId xmlns:a16="http://schemas.microsoft.com/office/drawing/2014/main" id="{ADB3576D-66AC-4581-B3E6-EC820EEB24A9}"/>
              </a:ext>
            </a:extLst>
          </p:cNvPr>
          <p:cNvGrpSpPr/>
          <p:nvPr/>
        </p:nvGrpSpPr>
        <p:grpSpPr>
          <a:xfrm>
            <a:off x="2273585" y="5268289"/>
            <a:ext cx="3023270" cy="1083048"/>
            <a:chOff x="4672024" y="865461"/>
            <a:chExt cx="3023270" cy="1083048"/>
          </a:xfrm>
        </p:grpSpPr>
        <p:sp>
          <p:nvSpPr>
            <p:cNvPr id="26" name="TextBox 25">
              <a:extLst>
                <a:ext uri="{FF2B5EF4-FFF2-40B4-BE49-F238E27FC236}">
                  <a16:creationId xmlns:a16="http://schemas.microsoft.com/office/drawing/2014/main" id="{6DF52E61-405E-4D04-AEA5-2CB57CB43E8A}"/>
                </a:ext>
              </a:extLst>
            </p:cNvPr>
            <p:cNvSpPr txBox="1"/>
            <p:nvPr/>
          </p:nvSpPr>
          <p:spPr>
            <a:xfrm>
              <a:off x="4672024" y="865461"/>
              <a:ext cx="3023270" cy="400110"/>
            </a:xfrm>
            <a:prstGeom prst="rect">
              <a:avLst/>
            </a:prstGeom>
            <a:noFill/>
          </p:spPr>
          <p:txBody>
            <a:bodyPr wrap="square" rtlCol="0">
              <a:spAutoFit/>
            </a:bodyPr>
            <a:lstStyle/>
            <a:p>
              <a:pPr algn="r"/>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27" name="Rectangle 26">
              <a:extLst>
                <a:ext uri="{FF2B5EF4-FFF2-40B4-BE49-F238E27FC236}">
                  <a16:creationId xmlns:a16="http://schemas.microsoft.com/office/drawing/2014/main" id="{BEF5DDBF-5741-49C1-80A5-ACE9B9A6BF2C}"/>
                </a:ext>
              </a:extLst>
            </p:cNvPr>
            <p:cNvSpPr/>
            <p:nvPr/>
          </p:nvSpPr>
          <p:spPr>
            <a:xfrm>
              <a:off x="4672024" y="1249535"/>
              <a:ext cx="3023270" cy="698974"/>
            </a:xfrm>
            <a:prstGeom prst="rect">
              <a:avLst/>
            </a:prstGeom>
          </p:spPr>
          <p:txBody>
            <a:bodyPr wrap="square">
              <a:spAutoFit/>
            </a:bodyPr>
            <a:lstStyle/>
            <a:p>
              <a:pPr algn="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8" name="Group 27">
            <a:extLst>
              <a:ext uri="{FF2B5EF4-FFF2-40B4-BE49-F238E27FC236}">
                <a16:creationId xmlns:a16="http://schemas.microsoft.com/office/drawing/2014/main" id="{337FCC0E-A371-4BF3-9D5F-F811F0BBD5A7}"/>
              </a:ext>
            </a:extLst>
          </p:cNvPr>
          <p:cNvGrpSpPr/>
          <p:nvPr/>
        </p:nvGrpSpPr>
        <p:grpSpPr>
          <a:xfrm>
            <a:off x="8542870" y="2345952"/>
            <a:ext cx="3023270" cy="1083048"/>
            <a:chOff x="4672024" y="865461"/>
            <a:chExt cx="3023270" cy="1083048"/>
          </a:xfrm>
        </p:grpSpPr>
        <p:sp>
          <p:nvSpPr>
            <p:cNvPr id="29" name="TextBox 28">
              <a:extLst>
                <a:ext uri="{FF2B5EF4-FFF2-40B4-BE49-F238E27FC236}">
                  <a16:creationId xmlns:a16="http://schemas.microsoft.com/office/drawing/2014/main" id="{85A88019-151F-45FA-ACC6-71B84C743BE9}"/>
                </a:ext>
              </a:extLst>
            </p:cNvPr>
            <p:cNvSpPr txBox="1"/>
            <p:nvPr/>
          </p:nvSpPr>
          <p:spPr>
            <a:xfrm>
              <a:off x="4672024"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Insert Text </a:t>
              </a:r>
              <a:endParaRPr lang="id-ID" sz="2000" dirty="0">
                <a:solidFill>
                  <a:schemeClr val="tx1">
                    <a:lumMod val="75000"/>
                    <a:lumOff val="25000"/>
                  </a:schemeClr>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0896FC01-A0C9-417F-810E-2BBC0570860C}"/>
                </a:ext>
              </a:extLst>
            </p:cNvPr>
            <p:cNvSpPr/>
            <p:nvPr/>
          </p:nvSpPr>
          <p:spPr>
            <a:xfrm>
              <a:off x="4672024" y="1249535"/>
              <a:ext cx="3023270" cy="698974"/>
            </a:xfrm>
            <a:prstGeom prst="rect">
              <a:avLst/>
            </a:prstGeom>
          </p:spPr>
          <p:txBody>
            <a:bodyPr wrap="square">
              <a:spAutoFit/>
            </a:bodyPr>
            <a:lstStyle/>
            <a:p>
              <a:pPr>
                <a:lnSpc>
                  <a:spcPct val="130000"/>
                </a:lnSpc>
              </a:pPr>
              <a:r>
                <a:rPr lang="id-ID" sz="16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53" name="Group 52">
            <a:extLst>
              <a:ext uri="{FF2B5EF4-FFF2-40B4-BE49-F238E27FC236}">
                <a16:creationId xmlns:a16="http://schemas.microsoft.com/office/drawing/2014/main" id="{70B25BF0-CA69-49B0-BDAD-A70342F6DA0C}"/>
              </a:ext>
            </a:extLst>
          </p:cNvPr>
          <p:cNvGrpSpPr/>
          <p:nvPr/>
        </p:nvGrpSpPr>
        <p:grpSpPr>
          <a:xfrm>
            <a:off x="7037458" y="2796414"/>
            <a:ext cx="867017" cy="871396"/>
            <a:chOff x="7037458" y="2796414"/>
            <a:chExt cx="867017" cy="871396"/>
          </a:xfrm>
        </p:grpSpPr>
        <p:sp>
          <p:nvSpPr>
            <p:cNvPr id="10" name="Oval 26">
              <a:extLst>
                <a:ext uri="{FF2B5EF4-FFF2-40B4-BE49-F238E27FC236}">
                  <a16:creationId xmlns:a16="http://schemas.microsoft.com/office/drawing/2014/main" id="{6D3F3FE5-8B0D-4060-8FFC-1C8CC0A9392D}"/>
                </a:ext>
              </a:extLst>
            </p:cNvPr>
            <p:cNvSpPr>
              <a:spLocks noChangeArrowheads="1"/>
            </p:cNvSpPr>
            <p:nvPr/>
          </p:nvSpPr>
          <p:spPr bwMode="auto">
            <a:xfrm rot="16200000" flipH="1">
              <a:off x="7035269" y="2798603"/>
              <a:ext cx="871396" cy="867017"/>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31" name="Group 30">
              <a:extLst>
                <a:ext uri="{FF2B5EF4-FFF2-40B4-BE49-F238E27FC236}">
                  <a16:creationId xmlns:a16="http://schemas.microsoft.com/office/drawing/2014/main" id="{E076D908-6A46-4FFF-9863-6C272BBE0DA6}"/>
                </a:ext>
              </a:extLst>
            </p:cNvPr>
            <p:cNvGrpSpPr/>
            <p:nvPr/>
          </p:nvGrpSpPr>
          <p:grpSpPr>
            <a:xfrm>
              <a:off x="7241007" y="3046784"/>
              <a:ext cx="459921" cy="370654"/>
              <a:chOff x="2464952" y="4820830"/>
              <a:chExt cx="300790" cy="242409"/>
            </a:xfrm>
            <a:solidFill>
              <a:schemeClr val="tx1">
                <a:lumMod val="50000"/>
                <a:lumOff val="50000"/>
              </a:schemeClr>
            </a:solidFill>
          </p:grpSpPr>
          <p:sp>
            <p:nvSpPr>
              <p:cNvPr id="32" name="Freeform 10">
                <a:extLst>
                  <a:ext uri="{FF2B5EF4-FFF2-40B4-BE49-F238E27FC236}">
                    <a16:creationId xmlns:a16="http://schemas.microsoft.com/office/drawing/2014/main" id="{87865EA0-2D47-4FB2-AE54-C7099F50084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D1884164-8BA8-42ED-B3A8-DC795B692CAE}"/>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29ECE0E8-EC6C-4B21-929E-FBEC3BFA315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52877998-A621-4DAA-846C-AE7FC28F99E0}"/>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FF0DC33B-4FC6-4E7F-A92A-7BB941DB94AA}"/>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1" name="Group 50">
            <a:extLst>
              <a:ext uri="{FF2B5EF4-FFF2-40B4-BE49-F238E27FC236}">
                <a16:creationId xmlns:a16="http://schemas.microsoft.com/office/drawing/2014/main" id="{1C7827BE-5057-40CD-A0A0-8552A84563B6}"/>
              </a:ext>
            </a:extLst>
          </p:cNvPr>
          <p:cNvGrpSpPr/>
          <p:nvPr/>
        </p:nvGrpSpPr>
        <p:grpSpPr>
          <a:xfrm>
            <a:off x="5296855" y="4637731"/>
            <a:ext cx="722515" cy="724704"/>
            <a:chOff x="5296855" y="4637731"/>
            <a:chExt cx="722515" cy="724704"/>
          </a:xfrm>
        </p:grpSpPr>
        <p:sp>
          <p:nvSpPr>
            <p:cNvPr id="8" name="Oval 12">
              <a:extLst>
                <a:ext uri="{FF2B5EF4-FFF2-40B4-BE49-F238E27FC236}">
                  <a16:creationId xmlns:a16="http://schemas.microsoft.com/office/drawing/2014/main" id="{C56060DD-2346-4B6F-A75B-22038BC2AAEE}"/>
                </a:ext>
              </a:extLst>
            </p:cNvPr>
            <p:cNvSpPr>
              <a:spLocks noChangeArrowheads="1"/>
            </p:cNvSpPr>
            <p:nvPr/>
          </p:nvSpPr>
          <p:spPr bwMode="auto">
            <a:xfrm rot="16200000" flipH="1">
              <a:off x="5295761" y="4638825"/>
              <a:ext cx="724704" cy="722515"/>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37" name="Group 36">
              <a:extLst>
                <a:ext uri="{FF2B5EF4-FFF2-40B4-BE49-F238E27FC236}">
                  <a16:creationId xmlns:a16="http://schemas.microsoft.com/office/drawing/2014/main" id="{EE0B2339-C227-4559-957E-E73BBCD900DE}"/>
                </a:ext>
              </a:extLst>
            </p:cNvPr>
            <p:cNvGrpSpPr/>
            <p:nvPr/>
          </p:nvGrpSpPr>
          <p:grpSpPr>
            <a:xfrm>
              <a:off x="5478043" y="4820011"/>
              <a:ext cx="360141" cy="360142"/>
              <a:chOff x="7879161" y="4206560"/>
              <a:chExt cx="300789" cy="300790"/>
            </a:xfrm>
            <a:solidFill>
              <a:schemeClr val="tx1">
                <a:lumMod val="50000"/>
                <a:lumOff val="50000"/>
              </a:schemeClr>
            </a:solidFill>
          </p:grpSpPr>
          <p:sp>
            <p:nvSpPr>
              <p:cNvPr id="38" name="Freeform 285">
                <a:extLst>
                  <a:ext uri="{FF2B5EF4-FFF2-40B4-BE49-F238E27FC236}">
                    <a16:creationId xmlns:a16="http://schemas.microsoft.com/office/drawing/2014/main" id="{F17EA164-55BB-4DA2-8DF2-2DDEC6635AA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86">
                <a:extLst>
                  <a:ext uri="{FF2B5EF4-FFF2-40B4-BE49-F238E27FC236}">
                    <a16:creationId xmlns:a16="http://schemas.microsoft.com/office/drawing/2014/main" id="{CB256EAD-F35D-4585-8C2A-529E9B41481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87">
                <a:extLst>
                  <a:ext uri="{FF2B5EF4-FFF2-40B4-BE49-F238E27FC236}">
                    <a16:creationId xmlns:a16="http://schemas.microsoft.com/office/drawing/2014/main" id="{2038FDB5-C39D-4B0B-9E9F-061A2F269E1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88">
                <a:extLst>
                  <a:ext uri="{FF2B5EF4-FFF2-40B4-BE49-F238E27FC236}">
                    <a16:creationId xmlns:a16="http://schemas.microsoft.com/office/drawing/2014/main" id="{D90AA6AB-305E-4B7E-BCB1-E520EF303797}"/>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89">
                <a:extLst>
                  <a:ext uri="{FF2B5EF4-FFF2-40B4-BE49-F238E27FC236}">
                    <a16:creationId xmlns:a16="http://schemas.microsoft.com/office/drawing/2014/main" id="{1BBC4A90-4AA4-4129-811A-318F029A0F0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0" name="Group 49">
            <a:extLst>
              <a:ext uri="{FF2B5EF4-FFF2-40B4-BE49-F238E27FC236}">
                <a16:creationId xmlns:a16="http://schemas.microsoft.com/office/drawing/2014/main" id="{36100A04-DAD6-4184-8D7E-AB6360511596}"/>
              </a:ext>
            </a:extLst>
          </p:cNvPr>
          <p:cNvGrpSpPr/>
          <p:nvPr/>
        </p:nvGrpSpPr>
        <p:grpSpPr>
          <a:xfrm>
            <a:off x="3628503" y="3352530"/>
            <a:ext cx="667780" cy="669968"/>
            <a:chOff x="3628503" y="3352530"/>
            <a:chExt cx="667780" cy="669968"/>
          </a:xfrm>
        </p:grpSpPr>
        <p:sp>
          <p:nvSpPr>
            <p:cNvPr id="9" name="Oval 16">
              <a:extLst>
                <a:ext uri="{FF2B5EF4-FFF2-40B4-BE49-F238E27FC236}">
                  <a16:creationId xmlns:a16="http://schemas.microsoft.com/office/drawing/2014/main" id="{A9899C31-A6EF-424F-8AA7-162A8889E87E}"/>
                </a:ext>
              </a:extLst>
            </p:cNvPr>
            <p:cNvSpPr>
              <a:spLocks noChangeArrowheads="1"/>
            </p:cNvSpPr>
            <p:nvPr/>
          </p:nvSpPr>
          <p:spPr bwMode="auto">
            <a:xfrm rot="16200000" flipH="1">
              <a:off x="3627409" y="3353624"/>
              <a:ext cx="669968" cy="66778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43" name="Group 42">
              <a:extLst>
                <a:ext uri="{FF2B5EF4-FFF2-40B4-BE49-F238E27FC236}">
                  <a16:creationId xmlns:a16="http://schemas.microsoft.com/office/drawing/2014/main" id="{FB8E0FE3-3D75-45A6-B1FA-64D3F58B9C05}"/>
                </a:ext>
              </a:extLst>
            </p:cNvPr>
            <p:cNvGrpSpPr/>
            <p:nvPr/>
          </p:nvGrpSpPr>
          <p:grpSpPr>
            <a:xfrm>
              <a:off x="3811998" y="3537752"/>
              <a:ext cx="300790" cy="299522"/>
              <a:chOff x="5559148" y="4207828"/>
              <a:chExt cx="300790" cy="299522"/>
            </a:xfrm>
            <a:solidFill>
              <a:schemeClr val="tx1">
                <a:lumMod val="50000"/>
                <a:lumOff val="50000"/>
              </a:schemeClr>
            </a:solidFill>
          </p:grpSpPr>
          <p:sp>
            <p:nvSpPr>
              <p:cNvPr id="44" name="Freeform 438">
                <a:extLst>
                  <a:ext uri="{FF2B5EF4-FFF2-40B4-BE49-F238E27FC236}">
                    <a16:creationId xmlns:a16="http://schemas.microsoft.com/office/drawing/2014/main" id="{49AF5028-B130-4540-9200-E95D4795FE1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9">
                <a:extLst>
                  <a:ext uri="{FF2B5EF4-FFF2-40B4-BE49-F238E27FC236}">
                    <a16:creationId xmlns:a16="http://schemas.microsoft.com/office/drawing/2014/main" id="{4393A115-46A1-41FE-A2F8-61C876F8CFCB}"/>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0">
                <a:extLst>
                  <a:ext uri="{FF2B5EF4-FFF2-40B4-BE49-F238E27FC236}">
                    <a16:creationId xmlns:a16="http://schemas.microsoft.com/office/drawing/2014/main" id="{EA00FA8A-3D0A-4FAC-957B-A95410541ECD}"/>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1">
                <a:extLst>
                  <a:ext uri="{FF2B5EF4-FFF2-40B4-BE49-F238E27FC236}">
                    <a16:creationId xmlns:a16="http://schemas.microsoft.com/office/drawing/2014/main" id="{47D6175C-14C5-4F90-99F8-FE5E56995FAA}"/>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2">
                <a:extLst>
                  <a:ext uri="{FF2B5EF4-FFF2-40B4-BE49-F238E27FC236}">
                    <a16:creationId xmlns:a16="http://schemas.microsoft.com/office/drawing/2014/main" id="{E37DBE40-E7C1-465A-9506-C29D14A8857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3">
                <a:extLst>
                  <a:ext uri="{FF2B5EF4-FFF2-40B4-BE49-F238E27FC236}">
                    <a16:creationId xmlns:a16="http://schemas.microsoft.com/office/drawing/2014/main" id="{CE3582DD-791C-4405-9E2F-E0753B0C3C9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9413848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ACC4E21-126D-4D00-A0D3-527EBBED94DF}"/>
              </a:ext>
            </a:extLst>
          </p:cNvPr>
          <p:cNvGrpSpPr/>
          <p:nvPr/>
        </p:nvGrpSpPr>
        <p:grpSpPr>
          <a:xfrm>
            <a:off x="6299960" y="1310792"/>
            <a:ext cx="1882477" cy="1470614"/>
            <a:chOff x="5109452" y="1310792"/>
            <a:chExt cx="1627053" cy="1271074"/>
          </a:xfrm>
          <a:gradFill>
            <a:gsLst>
              <a:gs pos="30000">
                <a:schemeClr val="accent4">
                  <a:lumMod val="60000"/>
                  <a:lumOff val="40000"/>
                </a:schemeClr>
              </a:gs>
              <a:gs pos="100000">
                <a:schemeClr val="accent5"/>
              </a:gs>
            </a:gsLst>
            <a:path path="circle">
              <a:fillToRect l="100000" t="100000"/>
            </a:path>
          </a:gradFill>
        </p:grpSpPr>
        <p:sp>
          <p:nvSpPr>
            <p:cNvPr id="9" name="Rectangle 8">
              <a:extLst>
                <a:ext uri="{FF2B5EF4-FFF2-40B4-BE49-F238E27FC236}">
                  <a16:creationId xmlns:a16="http://schemas.microsoft.com/office/drawing/2014/main" id="{3E2AB58E-3EE2-418E-89E8-8C69A2311CE3}"/>
                </a:ext>
              </a:extLst>
            </p:cNvPr>
            <p:cNvSpPr/>
            <p:nvPr/>
          </p:nvSpPr>
          <p:spPr>
            <a:xfrm>
              <a:off x="5109452" y="230987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EC7E612A-5085-432E-AF30-FF609361A3B5}"/>
                </a:ext>
              </a:extLst>
            </p:cNvPr>
            <p:cNvSpPr/>
            <p:nvPr/>
          </p:nvSpPr>
          <p:spPr>
            <a:xfrm>
              <a:off x="5465431" y="1310792"/>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C60BBFDE-2DC8-49E0-8A25-AAD047BC97B4}"/>
              </a:ext>
            </a:extLst>
          </p:cNvPr>
          <p:cNvGrpSpPr/>
          <p:nvPr/>
        </p:nvGrpSpPr>
        <p:grpSpPr>
          <a:xfrm>
            <a:off x="5149591" y="2453815"/>
            <a:ext cx="1886885" cy="1470614"/>
            <a:chOff x="4115171" y="2298724"/>
            <a:chExt cx="1630863" cy="1271074"/>
          </a:xfrm>
          <a:gradFill>
            <a:gsLst>
              <a:gs pos="30000">
                <a:schemeClr val="accent3">
                  <a:lumMod val="60000"/>
                  <a:lumOff val="40000"/>
                </a:schemeClr>
              </a:gs>
              <a:gs pos="100000">
                <a:schemeClr val="accent4"/>
              </a:gs>
            </a:gsLst>
            <a:path path="circle">
              <a:fillToRect l="100000" t="100000"/>
            </a:path>
          </a:gradFill>
        </p:grpSpPr>
        <p:sp>
          <p:nvSpPr>
            <p:cNvPr id="6" name="Rectangle 5">
              <a:extLst>
                <a:ext uri="{FF2B5EF4-FFF2-40B4-BE49-F238E27FC236}">
                  <a16:creationId xmlns:a16="http://schemas.microsoft.com/office/drawing/2014/main" id="{A1171CBB-0CB9-4D3E-BB36-0BE8922A64D5}"/>
                </a:ext>
              </a:extLst>
            </p:cNvPr>
            <p:cNvSpPr/>
            <p:nvPr/>
          </p:nvSpPr>
          <p:spPr>
            <a:xfrm>
              <a:off x="4115171" y="330415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AED4061-ECD2-4EC6-B6DF-0B9A855413C7}"/>
                </a:ext>
              </a:extLst>
            </p:cNvPr>
            <p:cNvSpPr/>
            <p:nvPr/>
          </p:nvSpPr>
          <p:spPr>
            <a:xfrm>
              <a:off x="4474960" y="229872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C961A77E-EB64-4B5F-B5D1-9563E42CE319}"/>
              </a:ext>
            </a:extLst>
          </p:cNvPr>
          <p:cNvGrpSpPr/>
          <p:nvPr/>
        </p:nvGrpSpPr>
        <p:grpSpPr>
          <a:xfrm>
            <a:off x="3999223" y="3604183"/>
            <a:ext cx="1886885" cy="1470614"/>
            <a:chOff x="3120890" y="3293004"/>
            <a:chExt cx="1630863" cy="1271074"/>
          </a:xfrm>
          <a:gradFill>
            <a:gsLst>
              <a:gs pos="30000">
                <a:schemeClr val="accent2">
                  <a:lumMod val="60000"/>
                  <a:lumOff val="40000"/>
                </a:schemeClr>
              </a:gs>
              <a:gs pos="100000">
                <a:schemeClr val="accent3"/>
              </a:gs>
            </a:gsLst>
            <a:path path="circle">
              <a:fillToRect l="100000" t="100000"/>
            </a:path>
          </a:gradFill>
        </p:grpSpPr>
        <p:sp>
          <p:nvSpPr>
            <p:cNvPr id="2" name="Rectangle 1">
              <a:extLst>
                <a:ext uri="{FF2B5EF4-FFF2-40B4-BE49-F238E27FC236}">
                  <a16:creationId xmlns:a16="http://schemas.microsoft.com/office/drawing/2014/main" id="{9B859849-0C1C-4A42-A70B-2035C9C97CE5}"/>
                </a:ext>
              </a:extLst>
            </p:cNvPr>
            <p:cNvSpPr/>
            <p:nvPr/>
          </p:nvSpPr>
          <p:spPr>
            <a:xfrm>
              <a:off x="3120890" y="428728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970EC4A1-515B-4C8E-97EB-288CF8A07F85}"/>
                </a:ext>
              </a:extLst>
            </p:cNvPr>
            <p:cNvSpPr/>
            <p:nvPr/>
          </p:nvSpPr>
          <p:spPr>
            <a:xfrm>
              <a:off x="3480679" y="329300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9C38BAE6-A293-42BF-9359-9F8EEFCB396D}"/>
              </a:ext>
            </a:extLst>
          </p:cNvPr>
          <p:cNvGrpSpPr/>
          <p:nvPr/>
        </p:nvGrpSpPr>
        <p:grpSpPr>
          <a:xfrm>
            <a:off x="0" y="4741650"/>
            <a:ext cx="4735739" cy="1470614"/>
            <a:chOff x="-335698" y="4276134"/>
            <a:chExt cx="4093170" cy="1271074"/>
          </a:xfrm>
          <a:gradFill>
            <a:gsLst>
              <a:gs pos="30000">
                <a:schemeClr val="accent1">
                  <a:lumMod val="60000"/>
                  <a:lumOff val="40000"/>
                </a:schemeClr>
              </a:gs>
              <a:gs pos="100000">
                <a:schemeClr val="accent2"/>
              </a:gs>
            </a:gsLst>
            <a:path path="circle">
              <a:fillToRect l="100000" t="100000"/>
            </a:path>
          </a:gradFill>
        </p:grpSpPr>
        <p:sp>
          <p:nvSpPr>
            <p:cNvPr id="3" name="Rectangle 2">
              <a:extLst>
                <a:ext uri="{FF2B5EF4-FFF2-40B4-BE49-F238E27FC236}">
                  <a16:creationId xmlns:a16="http://schemas.microsoft.com/office/drawing/2014/main" id="{40401B7C-F0CC-4B3D-B41A-C8D08885D320}"/>
                </a:ext>
              </a:extLst>
            </p:cNvPr>
            <p:cNvSpPr/>
            <p:nvPr/>
          </p:nvSpPr>
          <p:spPr>
            <a:xfrm>
              <a:off x="-335698" y="5281566"/>
              <a:ext cx="3458678"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E78725AB-D5A1-4157-B3A2-A73B197B9FEA}"/>
                </a:ext>
              </a:extLst>
            </p:cNvPr>
            <p:cNvSpPr/>
            <p:nvPr/>
          </p:nvSpPr>
          <p:spPr>
            <a:xfrm>
              <a:off x="2486398" y="427613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3E68A68F-7439-44FE-924E-AA6A55FCB80C}"/>
              </a:ext>
            </a:extLst>
          </p:cNvPr>
          <p:cNvSpPr txBox="1"/>
          <p:nvPr/>
        </p:nvSpPr>
        <p:spPr>
          <a:xfrm>
            <a:off x="8502682" y="1839766"/>
            <a:ext cx="3023270" cy="707886"/>
          </a:xfrm>
          <a:prstGeom prst="rect">
            <a:avLst/>
          </a:prstGeom>
          <a:noFill/>
        </p:spPr>
        <p:txBody>
          <a:bodyPr wrap="square" rtlCol="0">
            <a:spAutoFit/>
          </a:bodyPr>
          <a:lstStyle/>
          <a:p>
            <a:r>
              <a:rPr lang="en-US" sz="2000" dirty="0">
                <a:gradFill>
                  <a:gsLst>
                    <a:gs pos="30000">
                      <a:schemeClr val="accent4">
                        <a:lumMod val="60000"/>
                        <a:lumOff val="40000"/>
                      </a:schemeClr>
                    </a:gs>
                    <a:gs pos="100000">
                      <a:schemeClr val="accent5"/>
                    </a:gs>
                  </a:gsLst>
                  <a:path path="circle">
                    <a:fillToRect l="100000" t="100000"/>
                  </a:path>
                </a:gradFill>
                <a:latin typeface="Gilroy ExtraBold" panose="00000900000000000000" pitchFamily="50" charset="0"/>
              </a:rPr>
              <a:t>Lorem ipsum </a:t>
            </a:r>
            <a:r>
              <a:rPr lang="en-US" sz="2000" dirty="0">
                <a:solidFill>
                  <a:schemeClr val="tx1">
                    <a:lumMod val="75000"/>
                    <a:lumOff val="25000"/>
                  </a:schemeClr>
                </a:solidFill>
                <a:latin typeface="Gilroy ExtraBold" panose="00000900000000000000" pitchFamily="50" charset="0"/>
              </a:rPr>
              <a:t>dolor sit amet, consectetuer</a:t>
            </a:r>
          </a:p>
        </p:txBody>
      </p:sp>
      <p:sp>
        <p:nvSpPr>
          <p:cNvPr id="24" name="Rectangle 23">
            <a:extLst>
              <a:ext uri="{FF2B5EF4-FFF2-40B4-BE49-F238E27FC236}">
                <a16:creationId xmlns:a16="http://schemas.microsoft.com/office/drawing/2014/main" id="{73779363-A174-4C70-9F8C-7B992026FAE7}"/>
              </a:ext>
            </a:extLst>
          </p:cNvPr>
          <p:cNvSpPr/>
          <p:nvPr/>
        </p:nvSpPr>
        <p:spPr>
          <a:xfrm>
            <a:off x="1171361" y="1471875"/>
            <a:ext cx="4467440"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Process Graph</a:t>
            </a:r>
          </a:p>
        </p:txBody>
      </p:sp>
      <p:sp>
        <p:nvSpPr>
          <p:cNvPr id="25" name="Rectangle 24">
            <a:extLst>
              <a:ext uri="{FF2B5EF4-FFF2-40B4-BE49-F238E27FC236}">
                <a16:creationId xmlns:a16="http://schemas.microsoft.com/office/drawing/2014/main" id="{DFEEFF4E-8593-4663-95E8-7A1346CE4B23}"/>
              </a:ext>
            </a:extLst>
          </p:cNvPr>
          <p:cNvSpPr/>
          <p:nvPr/>
        </p:nvSpPr>
        <p:spPr>
          <a:xfrm>
            <a:off x="1171360" y="999557"/>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TextBox 26">
            <a:extLst>
              <a:ext uri="{FF2B5EF4-FFF2-40B4-BE49-F238E27FC236}">
                <a16:creationId xmlns:a16="http://schemas.microsoft.com/office/drawing/2014/main" id="{F95FFF11-ED8C-4806-B237-31D1DCE73361}"/>
              </a:ext>
            </a:extLst>
          </p:cNvPr>
          <p:cNvSpPr txBox="1"/>
          <p:nvPr/>
        </p:nvSpPr>
        <p:spPr>
          <a:xfrm>
            <a:off x="7356722" y="2982789"/>
            <a:ext cx="3446698" cy="707886"/>
          </a:xfrm>
          <a:prstGeom prst="rect">
            <a:avLst/>
          </a:prstGeom>
          <a:noFill/>
        </p:spPr>
        <p:txBody>
          <a:bodyPr wrap="square" rtlCol="0">
            <a:spAutoFit/>
          </a:bodyPr>
          <a:lstStyle/>
          <a:p>
            <a:r>
              <a:rPr lang="en-US" sz="2000" dirty="0">
                <a:gradFill>
                  <a:gsLst>
                    <a:gs pos="30000">
                      <a:schemeClr val="accent3">
                        <a:lumMod val="60000"/>
                        <a:lumOff val="40000"/>
                      </a:schemeClr>
                    </a:gs>
                    <a:gs pos="100000">
                      <a:schemeClr val="accent4"/>
                    </a:gs>
                  </a:gsLst>
                  <a:path path="circle">
                    <a:fillToRect l="100000" t="100000"/>
                  </a:path>
                </a:gradFill>
                <a:latin typeface="Gilroy ExtraBold" panose="00000900000000000000" pitchFamily="50" charset="0"/>
              </a:rPr>
              <a:t>Seamlessly</a:t>
            </a:r>
            <a:r>
              <a:rPr lang="en-US" sz="2000" dirty="0">
                <a:solidFill>
                  <a:schemeClr val="tx1">
                    <a:lumMod val="75000"/>
                    <a:lumOff val="25000"/>
                  </a:schemeClr>
                </a:solidFill>
                <a:latin typeface="Gilroy ExtraBold" panose="00000900000000000000" pitchFamily="50" charset="0"/>
              </a:rPr>
              <a:t> develop cross functional</a:t>
            </a:r>
          </a:p>
        </p:txBody>
      </p:sp>
      <p:sp>
        <p:nvSpPr>
          <p:cNvPr id="30" name="TextBox 29">
            <a:extLst>
              <a:ext uri="{FF2B5EF4-FFF2-40B4-BE49-F238E27FC236}">
                <a16:creationId xmlns:a16="http://schemas.microsoft.com/office/drawing/2014/main" id="{EDAC72A1-BBC0-47D5-ABB2-DD9BFE98E760}"/>
              </a:ext>
            </a:extLst>
          </p:cNvPr>
          <p:cNvSpPr txBox="1"/>
          <p:nvPr/>
        </p:nvSpPr>
        <p:spPr>
          <a:xfrm>
            <a:off x="6206353" y="4133157"/>
            <a:ext cx="3446698" cy="707886"/>
          </a:xfrm>
          <a:prstGeom prst="rect">
            <a:avLst/>
          </a:prstGeom>
          <a:noFill/>
        </p:spPr>
        <p:txBody>
          <a:bodyPr wrap="square" rtlCol="0">
            <a:spAutoFit/>
          </a:bodyPr>
          <a:lstStyle/>
          <a:p>
            <a:r>
              <a:rPr lang="en-US" sz="2000" dirty="0">
                <a:gradFill>
                  <a:gsLst>
                    <a:gs pos="30000">
                      <a:schemeClr val="accent2">
                        <a:lumMod val="60000"/>
                        <a:lumOff val="40000"/>
                      </a:schemeClr>
                    </a:gs>
                    <a:gs pos="100000">
                      <a:schemeClr val="accent3"/>
                    </a:gs>
                  </a:gsLst>
                  <a:path path="circle">
                    <a:fillToRect l="100000" t="100000"/>
                  </a:path>
                </a:gradFill>
                <a:latin typeface="Gilroy ExtraBold" panose="00000900000000000000" pitchFamily="50" charset="0"/>
              </a:rPr>
              <a:t>Lorem ipsum </a:t>
            </a:r>
            <a:r>
              <a:rPr lang="en-US" sz="2000" dirty="0">
                <a:solidFill>
                  <a:schemeClr val="tx1">
                    <a:lumMod val="75000"/>
                    <a:lumOff val="25000"/>
                  </a:schemeClr>
                </a:solidFill>
                <a:latin typeface="Gilroy ExtraBold" panose="00000900000000000000" pitchFamily="50" charset="0"/>
              </a:rPr>
              <a:t>dolor sit amet, consectetuer</a:t>
            </a:r>
          </a:p>
        </p:txBody>
      </p:sp>
      <p:sp>
        <p:nvSpPr>
          <p:cNvPr id="33" name="TextBox 32">
            <a:extLst>
              <a:ext uri="{FF2B5EF4-FFF2-40B4-BE49-F238E27FC236}">
                <a16:creationId xmlns:a16="http://schemas.microsoft.com/office/drawing/2014/main" id="{F9DB80FA-D3DA-403F-B8FD-6A738AE36F6D}"/>
              </a:ext>
            </a:extLst>
          </p:cNvPr>
          <p:cNvSpPr txBox="1"/>
          <p:nvPr/>
        </p:nvSpPr>
        <p:spPr>
          <a:xfrm>
            <a:off x="5055984" y="5270624"/>
            <a:ext cx="3446698" cy="707886"/>
          </a:xfrm>
          <a:prstGeom prst="rect">
            <a:avLst/>
          </a:prstGeom>
          <a:noFill/>
        </p:spPr>
        <p:txBody>
          <a:bodyPr wrap="square" rtlCol="0">
            <a:spAutoFit/>
          </a:bodyPr>
          <a:lstStyle/>
          <a:p>
            <a:r>
              <a:rPr lang="en-US" sz="2000" dirty="0">
                <a:gradFill>
                  <a:gsLst>
                    <a:gs pos="30000">
                      <a:schemeClr val="accent1">
                        <a:lumMod val="60000"/>
                        <a:lumOff val="40000"/>
                      </a:schemeClr>
                    </a:gs>
                    <a:gs pos="100000">
                      <a:schemeClr val="accent2"/>
                    </a:gs>
                  </a:gsLst>
                  <a:path path="circle">
                    <a:fillToRect l="100000" t="100000"/>
                  </a:path>
                </a:gradFill>
                <a:latin typeface="Gilroy ExtraBold" panose="00000900000000000000" pitchFamily="50" charset="0"/>
              </a:rPr>
              <a:t>Seamlessly</a:t>
            </a:r>
            <a:r>
              <a:rPr lang="en-US" sz="2000" dirty="0">
                <a:solidFill>
                  <a:schemeClr val="tx1">
                    <a:lumMod val="75000"/>
                    <a:lumOff val="25000"/>
                  </a:schemeClr>
                </a:solidFill>
                <a:latin typeface="Gilroy ExtraBold" panose="00000900000000000000" pitchFamily="50" charset="0"/>
              </a:rPr>
              <a:t> develop cross functional</a:t>
            </a:r>
          </a:p>
        </p:txBody>
      </p:sp>
      <p:grpSp>
        <p:nvGrpSpPr>
          <p:cNvPr id="72" name="Group 71">
            <a:extLst>
              <a:ext uri="{FF2B5EF4-FFF2-40B4-BE49-F238E27FC236}">
                <a16:creationId xmlns:a16="http://schemas.microsoft.com/office/drawing/2014/main" id="{5866BE04-3504-4E57-B476-F88731F2AB59}"/>
              </a:ext>
            </a:extLst>
          </p:cNvPr>
          <p:cNvGrpSpPr/>
          <p:nvPr/>
        </p:nvGrpSpPr>
        <p:grpSpPr>
          <a:xfrm>
            <a:off x="7032068" y="1631037"/>
            <a:ext cx="830123" cy="830123"/>
            <a:chOff x="7032068" y="1631037"/>
            <a:chExt cx="830123" cy="830123"/>
          </a:xfrm>
        </p:grpSpPr>
        <p:sp>
          <p:nvSpPr>
            <p:cNvPr id="14" name="Oval 13">
              <a:extLst>
                <a:ext uri="{FF2B5EF4-FFF2-40B4-BE49-F238E27FC236}">
                  <a16:creationId xmlns:a16="http://schemas.microsoft.com/office/drawing/2014/main" id="{57086997-9988-454E-84F5-817BF9F8485E}"/>
                </a:ext>
              </a:extLst>
            </p:cNvPr>
            <p:cNvSpPr/>
            <p:nvPr/>
          </p:nvSpPr>
          <p:spPr>
            <a:xfrm>
              <a:off x="7032068" y="1631037"/>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0DC1E9CA-C417-452A-8F8F-4B88907B5FDA}"/>
                </a:ext>
              </a:extLst>
            </p:cNvPr>
            <p:cNvGrpSpPr/>
            <p:nvPr/>
          </p:nvGrpSpPr>
          <p:grpSpPr>
            <a:xfrm>
              <a:off x="7291128" y="1849220"/>
              <a:ext cx="312002" cy="393756"/>
              <a:chOff x="8685073" y="4804331"/>
              <a:chExt cx="237332" cy="299520"/>
            </a:xfrm>
            <a:solidFill>
              <a:schemeClr val="tx1">
                <a:lumMod val="50000"/>
                <a:lumOff val="50000"/>
              </a:schemeClr>
            </a:solidFill>
          </p:grpSpPr>
          <p:sp>
            <p:nvSpPr>
              <p:cNvPr id="38" name="Freeform 177">
                <a:extLst>
                  <a:ext uri="{FF2B5EF4-FFF2-40B4-BE49-F238E27FC236}">
                    <a16:creationId xmlns:a16="http://schemas.microsoft.com/office/drawing/2014/main" id="{393DEEC3-62D2-4168-82B1-34AE27AFCA3E}"/>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8">
                <a:extLst>
                  <a:ext uri="{FF2B5EF4-FFF2-40B4-BE49-F238E27FC236}">
                    <a16:creationId xmlns:a16="http://schemas.microsoft.com/office/drawing/2014/main" id="{EB7700FF-5A18-4BC6-BDD1-C80DC025688C}"/>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9">
                <a:extLst>
                  <a:ext uri="{FF2B5EF4-FFF2-40B4-BE49-F238E27FC236}">
                    <a16:creationId xmlns:a16="http://schemas.microsoft.com/office/drawing/2014/main" id="{A88C4E01-9B30-44D2-B1A3-717CA26E0C6A}"/>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0">
                <a:extLst>
                  <a:ext uri="{FF2B5EF4-FFF2-40B4-BE49-F238E27FC236}">
                    <a16:creationId xmlns:a16="http://schemas.microsoft.com/office/drawing/2014/main" id="{BF09F7CA-A9A0-4468-BD84-08AA6B8D9B30}"/>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a:extLst>
              <a:ext uri="{FF2B5EF4-FFF2-40B4-BE49-F238E27FC236}">
                <a16:creationId xmlns:a16="http://schemas.microsoft.com/office/drawing/2014/main" id="{39C4DB2E-E0B3-4DB3-8D63-821589ABDF0D}"/>
              </a:ext>
            </a:extLst>
          </p:cNvPr>
          <p:cNvGrpSpPr/>
          <p:nvPr/>
        </p:nvGrpSpPr>
        <p:grpSpPr>
          <a:xfrm>
            <a:off x="4735739" y="3924428"/>
            <a:ext cx="830123" cy="830123"/>
            <a:chOff x="4735739" y="3924428"/>
            <a:chExt cx="830123" cy="830123"/>
          </a:xfrm>
        </p:grpSpPr>
        <p:sp>
          <p:nvSpPr>
            <p:cNvPr id="8" name="Oval 7">
              <a:extLst>
                <a:ext uri="{FF2B5EF4-FFF2-40B4-BE49-F238E27FC236}">
                  <a16:creationId xmlns:a16="http://schemas.microsoft.com/office/drawing/2014/main" id="{B451AC5C-3881-409B-BA0A-2BBC919FC375}"/>
                </a:ext>
              </a:extLst>
            </p:cNvPr>
            <p:cNvSpPr/>
            <p:nvPr/>
          </p:nvSpPr>
          <p:spPr>
            <a:xfrm>
              <a:off x="4735739" y="3924428"/>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2" name="Group 41">
              <a:extLst>
                <a:ext uri="{FF2B5EF4-FFF2-40B4-BE49-F238E27FC236}">
                  <a16:creationId xmlns:a16="http://schemas.microsoft.com/office/drawing/2014/main" id="{2685CEA6-A925-4C7C-BC91-F69A5BF18731}"/>
                </a:ext>
              </a:extLst>
            </p:cNvPr>
            <p:cNvGrpSpPr/>
            <p:nvPr/>
          </p:nvGrpSpPr>
          <p:grpSpPr>
            <a:xfrm>
              <a:off x="4953087" y="4141776"/>
              <a:ext cx="395426" cy="395426"/>
              <a:chOff x="7879161" y="4206560"/>
              <a:chExt cx="300789" cy="300790"/>
            </a:xfrm>
            <a:solidFill>
              <a:schemeClr val="tx1">
                <a:lumMod val="50000"/>
                <a:lumOff val="50000"/>
              </a:schemeClr>
            </a:solidFill>
          </p:grpSpPr>
          <p:sp>
            <p:nvSpPr>
              <p:cNvPr id="43" name="Freeform 285">
                <a:extLst>
                  <a:ext uri="{FF2B5EF4-FFF2-40B4-BE49-F238E27FC236}">
                    <a16:creationId xmlns:a16="http://schemas.microsoft.com/office/drawing/2014/main" id="{18F5DDED-2061-4FC4-9882-66B666EBF15C}"/>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86">
                <a:extLst>
                  <a:ext uri="{FF2B5EF4-FFF2-40B4-BE49-F238E27FC236}">
                    <a16:creationId xmlns:a16="http://schemas.microsoft.com/office/drawing/2014/main" id="{8F37C5E2-71B8-48D1-A512-6C03B29F9FE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87">
                <a:extLst>
                  <a:ext uri="{FF2B5EF4-FFF2-40B4-BE49-F238E27FC236}">
                    <a16:creationId xmlns:a16="http://schemas.microsoft.com/office/drawing/2014/main" id="{2F3FE350-383A-43B1-A7B4-1379EF75B9D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8">
                <a:extLst>
                  <a:ext uri="{FF2B5EF4-FFF2-40B4-BE49-F238E27FC236}">
                    <a16:creationId xmlns:a16="http://schemas.microsoft.com/office/drawing/2014/main" id="{A6C01E30-E7E7-4863-BB17-B32950E8E40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89">
                <a:extLst>
                  <a:ext uri="{FF2B5EF4-FFF2-40B4-BE49-F238E27FC236}">
                    <a16:creationId xmlns:a16="http://schemas.microsoft.com/office/drawing/2014/main" id="{517B919B-8B32-4ACF-8F90-664040E27973}"/>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72">
            <a:extLst>
              <a:ext uri="{FF2B5EF4-FFF2-40B4-BE49-F238E27FC236}">
                <a16:creationId xmlns:a16="http://schemas.microsoft.com/office/drawing/2014/main" id="{24B5558B-72F5-4AC7-A439-3221029FDDD4}"/>
              </a:ext>
            </a:extLst>
          </p:cNvPr>
          <p:cNvGrpSpPr/>
          <p:nvPr/>
        </p:nvGrpSpPr>
        <p:grpSpPr>
          <a:xfrm>
            <a:off x="3585370" y="5061895"/>
            <a:ext cx="830123" cy="830123"/>
            <a:chOff x="3585370" y="5061895"/>
            <a:chExt cx="830123" cy="830123"/>
          </a:xfrm>
        </p:grpSpPr>
        <p:sp>
          <p:nvSpPr>
            <p:cNvPr id="5" name="Oval 4">
              <a:extLst>
                <a:ext uri="{FF2B5EF4-FFF2-40B4-BE49-F238E27FC236}">
                  <a16:creationId xmlns:a16="http://schemas.microsoft.com/office/drawing/2014/main" id="{07C3FE97-DA2F-40F3-99C3-2F6F422FAF01}"/>
                </a:ext>
              </a:extLst>
            </p:cNvPr>
            <p:cNvSpPr/>
            <p:nvPr/>
          </p:nvSpPr>
          <p:spPr>
            <a:xfrm>
              <a:off x="3585370" y="5061895"/>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8" name="Group 47">
              <a:extLst>
                <a:ext uri="{FF2B5EF4-FFF2-40B4-BE49-F238E27FC236}">
                  <a16:creationId xmlns:a16="http://schemas.microsoft.com/office/drawing/2014/main" id="{B13629B6-160A-4E9B-9AB3-EBCC1D7ADD5F}"/>
                </a:ext>
              </a:extLst>
            </p:cNvPr>
            <p:cNvGrpSpPr/>
            <p:nvPr/>
          </p:nvGrpSpPr>
          <p:grpSpPr>
            <a:xfrm>
              <a:off x="3802718" y="5279243"/>
              <a:ext cx="395426" cy="395426"/>
              <a:chOff x="7879161" y="3037669"/>
              <a:chExt cx="300790" cy="300790"/>
            </a:xfrm>
            <a:solidFill>
              <a:schemeClr val="tx1">
                <a:lumMod val="50000"/>
                <a:lumOff val="50000"/>
              </a:schemeClr>
            </a:solidFill>
          </p:grpSpPr>
          <p:sp>
            <p:nvSpPr>
              <p:cNvPr id="49" name="Freeform 302">
                <a:extLst>
                  <a:ext uri="{FF2B5EF4-FFF2-40B4-BE49-F238E27FC236}">
                    <a16:creationId xmlns:a16="http://schemas.microsoft.com/office/drawing/2014/main" id="{E76F27F6-D3E9-4B3E-B06F-C2BB9416D5AE}"/>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3">
                <a:extLst>
                  <a:ext uri="{FF2B5EF4-FFF2-40B4-BE49-F238E27FC236}">
                    <a16:creationId xmlns:a16="http://schemas.microsoft.com/office/drawing/2014/main" id="{C5BFE26F-7292-4F16-B230-70EF95474B7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4">
                <a:extLst>
                  <a:ext uri="{FF2B5EF4-FFF2-40B4-BE49-F238E27FC236}">
                    <a16:creationId xmlns:a16="http://schemas.microsoft.com/office/drawing/2014/main" id="{EFD45B1F-D275-4EE1-9183-631C321D6FF9}"/>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5">
                <a:extLst>
                  <a:ext uri="{FF2B5EF4-FFF2-40B4-BE49-F238E27FC236}">
                    <a16:creationId xmlns:a16="http://schemas.microsoft.com/office/drawing/2014/main" id="{D0BE21A7-B866-4F48-9EB0-2F17A9A2FEF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6">
                <a:extLst>
                  <a:ext uri="{FF2B5EF4-FFF2-40B4-BE49-F238E27FC236}">
                    <a16:creationId xmlns:a16="http://schemas.microsoft.com/office/drawing/2014/main" id="{16B32768-84F8-4623-8E70-22FBFB04D34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7">
                <a:extLst>
                  <a:ext uri="{FF2B5EF4-FFF2-40B4-BE49-F238E27FC236}">
                    <a16:creationId xmlns:a16="http://schemas.microsoft.com/office/drawing/2014/main" id="{067682A9-6249-4644-969D-784BE79D4D7A}"/>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8">
                <a:extLst>
                  <a:ext uri="{FF2B5EF4-FFF2-40B4-BE49-F238E27FC236}">
                    <a16:creationId xmlns:a16="http://schemas.microsoft.com/office/drawing/2014/main" id="{656F58C6-2E8F-4725-A3FE-C6C2F041106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9">
                <a:extLst>
                  <a:ext uri="{FF2B5EF4-FFF2-40B4-BE49-F238E27FC236}">
                    <a16:creationId xmlns:a16="http://schemas.microsoft.com/office/drawing/2014/main" id="{8713FB92-779D-47F7-9055-95DBA00095D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10">
                <a:extLst>
                  <a:ext uri="{FF2B5EF4-FFF2-40B4-BE49-F238E27FC236}">
                    <a16:creationId xmlns:a16="http://schemas.microsoft.com/office/drawing/2014/main" id="{B12F8B9E-474F-4312-8029-71F282AE1C3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a:extLst>
              <a:ext uri="{FF2B5EF4-FFF2-40B4-BE49-F238E27FC236}">
                <a16:creationId xmlns:a16="http://schemas.microsoft.com/office/drawing/2014/main" id="{B67E58D7-1056-49CE-B853-5CDF4C4A0B9B}"/>
              </a:ext>
            </a:extLst>
          </p:cNvPr>
          <p:cNvGrpSpPr/>
          <p:nvPr/>
        </p:nvGrpSpPr>
        <p:grpSpPr>
          <a:xfrm>
            <a:off x="5886108" y="2774061"/>
            <a:ext cx="830123" cy="830123"/>
            <a:chOff x="5886108" y="2774061"/>
            <a:chExt cx="830123" cy="830123"/>
          </a:xfrm>
        </p:grpSpPr>
        <p:sp>
          <p:nvSpPr>
            <p:cNvPr id="11" name="Oval 10">
              <a:extLst>
                <a:ext uri="{FF2B5EF4-FFF2-40B4-BE49-F238E27FC236}">
                  <a16:creationId xmlns:a16="http://schemas.microsoft.com/office/drawing/2014/main" id="{DDCF1FD8-A40C-4B12-A7E4-C926BB0A74AB}"/>
                </a:ext>
              </a:extLst>
            </p:cNvPr>
            <p:cNvSpPr/>
            <p:nvPr/>
          </p:nvSpPr>
          <p:spPr>
            <a:xfrm>
              <a:off x="5886108" y="2774061"/>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58" name="Group 57">
              <a:extLst>
                <a:ext uri="{FF2B5EF4-FFF2-40B4-BE49-F238E27FC236}">
                  <a16:creationId xmlns:a16="http://schemas.microsoft.com/office/drawing/2014/main" id="{A2B729E8-38B5-48C6-BEB4-658700898AA5}"/>
                </a:ext>
              </a:extLst>
            </p:cNvPr>
            <p:cNvGrpSpPr/>
            <p:nvPr/>
          </p:nvGrpSpPr>
          <p:grpSpPr>
            <a:xfrm>
              <a:off x="6103456" y="3008929"/>
              <a:ext cx="395426" cy="360386"/>
              <a:chOff x="6332063" y="4805600"/>
              <a:chExt cx="300790" cy="274137"/>
            </a:xfrm>
            <a:solidFill>
              <a:schemeClr val="tx1">
                <a:lumMod val="50000"/>
                <a:lumOff val="50000"/>
              </a:schemeClr>
            </a:solidFill>
          </p:grpSpPr>
          <p:sp>
            <p:nvSpPr>
              <p:cNvPr id="59" name="Freeform 380">
                <a:extLst>
                  <a:ext uri="{FF2B5EF4-FFF2-40B4-BE49-F238E27FC236}">
                    <a16:creationId xmlns:a16="http://schemas.microsoft.com/office/drawing/2014/main" id="{237984DC-C901-4936-81D0-441343406E42}"/>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1">
                <a:extLst>
                  <a:ext uri="{FF2B5EF4-FFF2-40B4-BE49-F238E27FC236}">
                    <a16:creationId xmlns:a16="http://schemas.microsoft.com/office/drawing/2014/main" id="{27EFA768-46C4-4AC8-AA85-AACE62E9E1E0}"/>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2">
                <a:extLst>
                  <a:ext uri="{FF2B5EF4-FFF2-40B4-BE49-F238E27FC236}">
                    <a16:creationId xmlns:a16="http://schemas.microsoft.com/office/drawing/2014/main" id="{08AD6B93-5C1B-4557-889D-65BF429FB36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3">
                <a:extLst>
                  <a:ext uri="{FF2B5EF4-FFF2-40B4-BE49-F238E27FC236}">
                    <a16:creationId xmlns:a16="http://schemas.microsoft.com/office/drawing/2014/main" id="{5477A2AA-7250-48CB-9FAF-28C6ADA6689E}"/>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4">
                <a:extLst>
                  <a:ext uri="{FF2B5EF4-FFF2-40B4-BE49-F238E27FC236}">
                    <a16:creationId xmlns:a16="http://schemas.microsoft.com/office/drawing/2014/main" id="{6B37489E-09FC-493A-9C65-E3E0BBA154A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85">
                <a:extLst>
                  <a:ext uri="{FF2B5EF4-FFF2-40B4-BE49-F238E27FC236}">
                    <a16:creationId xmlns:a16="http://schemas.microsoft.com/office/drawing/2014/main" id="{B5993DAF-3CDB-4E5E-9418-09F373724B0A}"/>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86">
                <a:extLst>
                  <a:ext uri="{FF2B5EF4-FFF2-40B4-BE49-F238E27FC236}">
                    <a16:creationId xmlns:a16="http://schemas.microsoft.com/office/drawing/2014/main" id="{3353E88B-F7DB-4E53-9435-C29C69EB6E81}"/>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7">
                <a:extLst>
                  <a:ext uri="{FF2B5EF4-FFF2-40B4-BE49-F238E27FC236}">
                    <a16:creationId xmlns:a16="http://schemas.microsoft.com/office/drawing/2014/main" id="{61E4EA2C-0E9B-4DA9-90E9-BD105FE37C83}"/>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88">
                <a:extLst>
                  <a:ext uri="{FF2B5EF4-FFF2-40B4-BE49-F238E27FC236}">
                    <a16:creationId xmlns:a16="http://schemas.microsoft.com/office/drawing/2014/main" id="{16B50995-E274-4AF1-85C6-8D63F92A9421}"/>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89">
                <a:extLst>
                  <a:ext uri="{FF2B5EF4-FFF2-40B4-BE49-F238E27FC236}">
                    <a16:creationId xmlns:a16="http://schemas.microsoft.com/office/drawing/2014/main" id="{9F92ADEF-160A-476A-9152-1BA084364A6B}"/>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90">
                <a:extLst>
                  <a:ext uri="{FF2B5EF4-FFF2-40B4-BE49-F238E27FC236}">
                    <a16:creationId xmlns:a16="http://schemas.microsoft.com/office/drawing/2014/main" id="{0F5F5D8B-CD0E-4B20-8546-59647AF30931}"/>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6197856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100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14:presetBounceEnd="67000">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14:bounceEnd="67000">
                                          <p:cBhvr additive="base">
                                            <p:cTn id="59"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2CE34FA-E997-4360-A4A5-E4322E957ADA}"/>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F5C280EE-00E3-497A-8C4E-746ACC2C5F29}"/>
              </a:ext>
            </a:extLst>
          </p:cNvPr>
          <p:cNvSpPr>
            <a:spLocks noGrp="1"/>
          </p:cNvSpPr>
          <p:nvPr>
            <p:ph type="pic" sz="quarter" idx="12"/>
          </p:nvPr>
        </p:nvSpPr>
        <p:spPr/>
      </p:sp>
      <p:sp>
        <p:nvSpPr>
          <p:cNvPr id="9" name="Freeform: Shape 8">
            <a:extLst>
              <a:ext uri="{FF2B5EF4-FFF2-40B4-BE49-F238E27FC236}">
                <a16:creationId xmlns:a16="http://schemas.microsoft.com/office/drawing/2014/main" id="{832E1FB5-D634-4EB9-AB2F-C0F421248CBC}"/>
              </a:ext>
            </a:extLst>
          </p:cNvPr>
          <p:cNvSpPr/>
          <p:nvPr/>
        </p:nvSpPr>
        <p:spPr>
          <a:xfrm rot="3011557">
            <a:off x="3468937" y="997741"/>
            <a:ext cx="4020034" cy="362892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42000"/>
                </a:schemeClr>
              </a:gs>
            </a:gsLst>
            <a:lin ang="0" scaled="0"/>
          </a:gra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C979BC3-BD07-46A6-9C02-C5000C502EAB}"/>
              </a:ext>
            </a:extLst>
          </p:cNvPr>
          <p:cNvSpPr/>
          <p:nvPr/>
        </p:nvSpPr>
        <p:spPr>
          <a:xfrm>
            <a:off x="3824956" y="1864437"/>
            <a:ext cx="4549092" cy="419137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62000"/>
                </a:schemeClr>
              </a:gs>
              <a:gs pos="100000">
                <a:schemeClr val="accent3">
                  <a:lumMod val="60000"/>
                  <a:lumOff val="40000"/>
                </a:schemeClr>
              </a:gs>
            </a:gsLst>
            <a:lin ang="5400000" scaled="0"/>
          </a:gra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FD70796-E04A-44F5-A5C4-04AD46498C7C}"/>
              </a:ext>
            </a:extLst>
          </p:cNvPr>
          <p:cNvSpPr/>
          <p:nvPr/>
        </p:nvSpPr>
        <p:spPr>
          <a:xfrm rot="20672425">
            <a:off x="4748340" y="1490206"/>
            <a:ext cx="3779168" cy="294184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3600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
        <p:nvSpPr>
          <p:cNvPr id="8" name="Rectangle 7">
            <a:extLst>
              <a:ext uri="{FF2B5EF4-FFF2-40B4-BE49-F238E27FC236}">
                <a16:creationId xmlns:a16="http://schemas.microsoft.com/office/drawing/2014/main" id="{892762D1-A5E9-4B5F-BBAE-075A6A727417}"/>
              </a:ext>
            </a:extLst>
          </p:cNvPr>
          <p:cNvSpPr/>
          <p:nvPr/>
        </p:nvSpPr>
        <p:spPr>
          <a:xfrm>
            <a:off x="4368198" y="2353451"/>
            <a:ext cx="3790953" cy="2287870"/>
          </a:xfrm>
          <a:prstGeom prst="rect">
            <a:avLst/>
          </a:prstGeom>
        </p:spPr>
        <p:txBody>
          <a:bodyPr wrap="square">
            <a:spAutoFit/>
          </a:bodyPr>
          <a:lstStyle/>
          <a:p>
            <a:pPr>
              <a:lnSpc>
                <a:spcPct val="130000"/>
              </a:lnSpc>
            </a:pPr>
            <a:r>
              <a:rPr lang="id-ID" sz="2800" dirty="0">
                <a:solidFill>
                  <a:schemeClr val="bg1"/>
                </a:solidFill>
                <a:latin typeface="Gilroy ExtraBold" panose="00000900000000000000" pitchFamily="50" charset="0"/>
                <a:cs typeface="Segoe UI" panose="020B0502040204020203" pitchFamily="34" charset="0"/>
              </a:rPr>
              <a:t>Lorem ipsum dolor sit amet, consectetuer adipiscing elit, sed diam nonummy</a:t>
            </a:r>
            <a:endParaRPr lang="en-US" sz="2800" dirty="0">
              <a:solidFill>
                <a:schemeClr val="bg1"/>
              </a:solidFill>
              <a:latin typeface="Gilroy ExtraBold" panose="00000900000000000000" pitchFamily="50" charset="0"/>
              <a:cs typeface="Segoe UI" panose="020B0502040204020203" pitchFamily="34" charset="0"/>
            </a:endParaRPr>
          </a:p>
        </p:txBody>
      </p:sp>
    </p:spTree>
    <p:extLst>
      <p:ext uri="{BB962C8B-B14F-4D97-AF65-F5344CB8AC3E}">
        <p14:creationId xmlns:p14="http://schemas.microsoft.com/office/powerpoint/2010/main" val="229199256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Effect transition="in" filter="strips(downLeft)">
                                      <p:cBhvr>
                                        <p:cTn id="7" dur="500"/>
                                        <p:tgtEl>
                                          <p:spTgt spid="10"/>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0"/>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750"/>
                                        <p:tgtEl>
                                          <p:spTgt spid="11"/>
                                        </p:tgtEl>
                                      </p:cBhvr>
                                    </p:animEffect>
                                  </p:childTnLst>
                                </p:cTn>
                              </p:par>
                              <p:par>
                                <p:cTn id="13" presetID="6" presetClass="emph" presetSubtype="0" accel="52000" decel="48000" autoRev="1" fill="hold" grpId="1" nodeType="withEffect">
                                  <p:stCondLst>
                                    <p:cond delay="250"/>
                                  </p:stCondLst>
                                  <p:childTnLst>
                                    <p:animScale>
                                      <p:cBhvr>
                                        <p:cTn id="14" dur="750" fill="hold"/>
                                        <p:tgtEl>
                                          <p:spTgt spid="11"/>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1000"/>
                                        <p:tgtEl>
                                          <p:spTgt spid="9"/>
                                        </p:tgtEl>
                                      </p:cBhvr>
                                    </p:animEffect>
                                  </p:childTnLst>
                                </p:cTn>
                              </p:par>
                              <p:par>
                                <p:cTn id="18" presetID="6" presetClass="emph" presetSubtype="0" accel="52000" decel="48000" autoRev="1" fill="hold" grpId="1" nodeType="withEffect">
                                  <p:stCondLst>
                                    <p:cond delay="250"/>
                                  </p:stCondLst>
                                  <p:childTnLst>
                                    <p:animScale>
                                      <p:cBhvr>
                                        <p:cTn id="19" dur="1000" fill="hold"/>
                                        <p:tgtEl>
                                          <p:spTgt spid="9"/>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animBg="1"/>
      <p:bldP spid="10" grpId="1" animBg="1"/>
      <p:bldP spid="11" grpId="0" animBg="1"/>
      <p:bldP spid="11" grpId="1" animBg="1"/>
      <p:bldP spid="8" grpId="0"/>
      <p:bldP spid="8"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EF90A23-440F-438C-96F2-97C11181C6E2}"/>
              </a:ext>
            </a:extLst>
          </p:cNvPr>
          <p:cNvSpPr/>
          <p:nvPr/>
        </p:nvSpPr>
        <p:spPr>
          <a:xfrm>
            <a:off x="6601570" y="847893"/>
            <a:ext cx="3554644" cy="5162215"/>
          </a:xfrm>
          <a:prstGeom prst="roundRect">
            <a:avLst>
              <a:gd name="adj" fmla="val 11401"/>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Rounded Corners 3">
            <a:extLst>
              <a:ext uri="{FF2B5EF4-FFF2-40B4-BE49-F238E27FC236}">
                <a16:creationId xmlns:a16="http://schemas.microsoft.com/office/drawing/2014/main" id="{7BA9E641-CFAB-4FB6-8BF2-95223C3D8EF5}"/>
              </a:ext>
            </a:extLst>
          </p:cNvPr>
          <p:cNvSpPr/>
          <p:nvPr/>
        </p:nvSpPr>
        <p:spPr>
          <a:xfrm>
            <a:off x="6601570" y="847892"/>
            <a:ext cx="3554644" cy="3814062"/>
          </a:xfrm>
          <a:prstGeom prst="roundRect">
            <a:avLst>
              <a:gd name="adj" fmla="val 11293"/>
            </a:avLst>
          </a:prstGeom>
          <a:solidFill>
            <a:schemeClr val="bg1"/>
          </a:solidFill>
          <a:ln>
            <a:noFill/>
          </a:ln>
          <a:effectLst>
            <a:outerShdw blurRad="889000" dist="444500" dir="5400000" sx="90000" sy="9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49A99CA3-A8F3-49D3-BC37-BF40D3F0AFEA}"/>
              </a:ext>
            </a:extLst>
          </p:cNvPr>
          <p:cNvSpPr/>
          <p:nvPr/>
        </p:nvSpPr>
        <p:spPr>
          <a:xfrm>
            <a:off x="7136445" y="4661954"/>
            <a:ext cx="2484893" cy="1149466"/>
          </a:xfrm>
          <a:prstGeom prst="rect">
            <a:avLst/>
          </a:prstGeom>
        </p:spPr>
        <p:txBody>
          <a:bodyPr wrap="square">
            <a:spAutoFit/>
          </a:bodyPr>
          <a:lstStyle/>
          <a:p>
            <a:pPr algn="ctr">
              <a:lnSpc>
                <a:spcPct val="130000"/>
              </a:lnSpc>
            </a:pPr>
            <a:r>
              <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6" name="Group 5">
            <a:extLst>
              <a:ext uri="{FF2B5EF4-FFF2-40B4-BE49-F238E27FC236}">
                <a16:creationId xmlns:a16="http://schemas.microsoft.com/office/drawing/2014/main" id="{496B734C-886F-4ABC-902C-0E299F6D4102}"/>
              </a:ext>
            </a:extLst>
          </p:cNvPr>
          <p:cNvGrpSpPr/>
          <p:nvPr/>
        </p:nvGrpSpPr>
        <p:grpSpPr>
          <a:xfrm>
            <a:off x="6924744" y="1174093"/>
            <a:ext cx="2962876" cy="1362116"/>
            <a:chOff x="7750527" y="1551911"/>
            <a:chExt cx="2861930" cy="1315709"/>
          </a:xfrm>
        </p:grpSpPr>
        <p:sp>
          <p:nvSpPr>
            <p:cNvPr id="14" name="Rectangle 13">
              <a:extLst>
                <a:ext uri="{FF2B5EF4-FFF2-40B4-BE49-F238E27FC236}">
                  <a16:creationId xmlns:a16="http://schemas.microsoft.com/office/drawing/2014/main" id="{DD181458-CE08-499F-9CB5-0DC2C2F34B5C}"/>
                </a:ext>
              </a:extLst>
            </p:cNvPr>
            <p:cNvSpPr/>
            <p:nvPr/>
          </p:nvSpPr>
          <p:spPr>
            <a:xfrm>
              <a:off x="7750527" y="2244501"/>
              <a:ext cx="2861930" cy="623119"/>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5" name="Rectangle 14">
              <a:extLst>
                <a:ext uri="{FF2B5EF4-FFF2-40B4-BE49-F238E27FC236}">
                  <a16:creationId xmlns:a16="http://schemas.microsoft.com/office/drawing/2014/main" id="{1E598530-F408-47FE-9EAA-EDC78F9A12E5}"/>
                </a:ext>
              </a:extLst>
            </p:cNvPr>
            <p:cNvSpPr/>
            <p:nvPr/>
          </p:nvSpPr>
          <p:spPr>
            <a:xfrm>
              <a:off x="7750527" y="1551911"/>
              <a:ext cx="2629618" cy="657818"/>
            </a:xfrm>
            <a:prstGeom prst="rect">
              <a:avLst/>
            </a:prstGeom>
          </p:spPr>
          <p:txBody>
            <a:bodyPr wrap="square">
              <a:spAutoFit/>
            </a:bodyPr>
            <a:lstStyle/>
            <a:p>
              <a:pPr>
                <a:lnSpc>
                  <a:spcPct val="130000"/>
                </a:lnSpc>
              </a:pPr>
              <a:r>
                <a:rPr lang="en-US" sz="3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Deluxe</a:t>
              </a:r>
              <a:endParaRPr lang="en-US"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4758F0D3-76FC-4C6C-AEFE-5DC104ACB02E}"/>
              </a:ext>
            </a:extLst>
          </p:cNvPr>
          <p:cNvGrpSpPr/>
          <p:nvPr/>
        </p:nvGrpSpPr>
        <p:grpSpPr>
          <a:xfrm>
            <a:off x="7015147" y="2884776"/>
            <a:ext cx="2960013" cy="1077593"/>
            <a:chOff x="4778718" y="3022655"/>
            <a:chExt cx="2859164" cy="1040879"/>
          </a:xfrm>
        </p:grpSpPr>
        <p:sp>
          <p:nvSpPr>
            <p:cNvPr id="8" name="Freeform 229">
              <a:extLst>
                <a:ext uri="{FF2B5EF4-FFF2-40B4-BE49-F238E27FC236}">
                  <a16:creationId xmlns:a16="http://schemas.microsoft.com/office/drawing/2014/main" id="{118EAD27-6437-4F46-94EB-207A12C80785}"/>
                </a:ext>
              </a:extLst>
            </p:cNvPr>
            <p:cNvSpPr>
              <a:spLocks/>
            </p:cNvSpPr>
            <p:nvPr/>
          </p:nvSpPr>
          <p:spPr bwMode="auto">
            <a:xfrm>
              <a:off x="4778718" y="3093797"/>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9" name="TextBox 8">
              <a:extLst>
                <a:ext uri="{FF2B5EF4-FFF2-40B4-BE49-F238E27FC236}">
                  <a16:creationId xmlns:a16="http://schemas.microsoft.com/office/drawing/2014/main" id="{479FA849-AAE5-490A-BEA2-0FA96644B4C5}"/>
                </a:ext>
              </a:extLst>
            </p:cNvPr>
            <p:cNvSpPr txBox="1"/>
            <p:nvPr/>
          </p:nvSpPr>
          <p:spPr>
            <a:xfrm>
              <a:off x="5070285" y="3022655"/>
              <a:ext cx="2567597" cy="307777"/>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10" name="Freeform 229">
              <a:extLst>
                <a:ext uri="{FF2B5EF4-FFF2-40B4-BE49-F238E27FC236}">
                  <a16:creationId xmlns:a16="http://schemas.microsoft.com/office/drawing/2014/main" id="{87309A53-0852-4787-9CB9-68BCF13F250B}"/>
                </a:ext>
              </a:extLst>
            </p:cNvPr>
            <p:cNvSpPr>
              <a:spLocks/>
            </p:cNvSpPr>
            <p:nvPr/>
          </p:nvSpPr>
          <p:spPr bwMode="auto">
            <a:xfrm>
              <a:off x="4778718" y="3462932"/>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1" name="TextBox 10">
              <a:extLst>
                <a:ext uri="{FF2B5EF4-FFF2-40B4-BE49-F238E27FC236}">
                  <a16:creationId xmlns:a16="http://schemas.microsoft.com/office/drawing/2014/main" id="{B764ED91-9D4A-4B7C-83CE-4132E15696AE}"/>
                </a:ext>
              </a:extLst>
            </p:cNvPr>
            <p:cNvSpPr txBox="1"/>
            <p:nvPr/>
          </p:nvSpPr>
          <p:spPr>
            <a:xfrm>
              <a:off x="5070285" y="3391790"/>
              <a:ext cx="2483040" cy="297291"/>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DISCOUNT 30% All Items</a:t>
              </a:r>
            </a:p>
          </p:txBody>
        </p:sp>
        <p:sp>
          <p:nvSpPr>
            <p:cNvPr id="12" name="Freeform 229">
              <a:extLst>
                <a:ext uri="{FF2B5EF4-FFF2-40B4-BE49-F238E27FC236}">
                  <a16:creationId xmlns:a16="http://schemas.microsoft.com/office/drawing/2014/main" id="{92E1CA0A-4109-4A8C-A868-2DF8E3AA701F}"/>
                </a:ext>
              </a:extLst>
            </p:cNvPr>
            <p:cNvSpPr>
              <a:spLocks/>
            </p:cNvSpPr>
            <p:nvPr/>
          </p:nvSpPr>
          <p:spPr bwMode="auto">
            <a:xfrm>
              <a:off x="4778718" y="3837385"/>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3" name="TextBox 12">
              <a:extLst>
                <a:ext uri="{FF2B5EF4-FFF2-40B4-BE49-F238E27FC236}">
                  <a16:creationId xmlns:a16="http://schemas.microsoft.com/office/drawing/2014/main" id="{DB19A898-335B-40A2-84CF-BB1243FA6541}"/>
                </a:ext>
              </a:extLst>
            </p:cNvPr>
            <p:cNvSpPr txBox="1"/>
            <p:nvPr/>
          </p:nvSpPr>
          <p:spPr>
            <a:xfrm>
              <a:off x="5070284" y="3766243"/>
              <a:ext cx="2388750" cy="297291"/>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NEW Items Opened</a:t>
              </a:r>
            </a:p>
          </p:txBody>
        </p:sp>
      </p:grpSp>
      <p:grpSp>
        <p:nvGrpSpPr>
          <p:cNvPr id="17" name="Group 16">
            <a:extLst>
              <a:ext uri="{FF2B5EF4-FFF2-40B4-BE49-F238E27FC236}">
                <a16:creationId xmlns:a16="http://schemas.microsoft.com/office/drawing/2014/main" id="{E586AA49-0730-4F8A-BFC4-2B9D25280BB8}"/>
              </a:ext>
            </a:extLst>
          </p:cNvPr>
          <p:cNvGrpSpPr/>
          <p:nvPr/>
        </p:nvGrpSpPr>
        <p:grpSpPr>
          <a:xfrm>
            <a:off x="2035787" y="1119346"/>
            <a:ext cx="3034476" cy="1927057"/>
            <a:chOff x="7750527" y="844553"/>
            <a:chExt cx="3034476" cy="1927057"/>
          </a:xfrm>
        </p:grpSpPr>
        <p:sp>
          <p:nvSpPr>
            <p:cNvPr id="21" name="Rectangle 20">
              <a:extLst>
                <a:ext uri="{FF2B5EF4-FFF2-40B4-BE49-F238E27FC236}">
                  <a16:creationId xmlns:a16="http://schemas.microsoft.com/office/drawing/2014/main" id="{8E9EDFCF-B642-4DC2-87C5-DC13FB4E7DB0}"/>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2" name="Rectangle 21">
              <a:extLst>
                <a:ext uri="{FF2B5EF4-FFF2-40B4-BE49-F238E27FC236}">
                  <a16:creationId xmlns:a16="http://schemas.microsoft.com/office/drawing/2014/main" id="{784A852C-62B6-4D09-B64B-2FC505E12362}"/>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8" name="Group 17">
            <a:extLst>
              <a:ext uri="{FF2B5EF4-FFF2-40B4-BE49-F238E27FC236}">
                <a16:creationId xmlns:a16="http://schemas.microsoft.com/office/drawing/2014/main" id="{13229A39-65E4-49C6-9B43-1A0B0A2AAE1F}"/>
              </a:ext>
            </a:extLst>
          </p:cNvPr>
          <p:cNvGrpSpPr/>
          <p:nvPr/>
        </p:nvGrpSpPr>
        <p:grpSpPr>
          <a:xfrm>
            <a:off x="2035787" y="3639733"/>
            <a:ext cx="3034476" cy="1927057"/>
            <a:chOff x="7750527" y="1016418"/>
            <a:chExt cx="3034476" cy="1927057"/>
          </a:xfrm>
        </p:grpSpPr>
        <p:sp>
          <p:nvSpPr>
            <p:cNvPr id="19" name="Rectangle 18">
              <a:extLst>
                <a:ext uri="{FF2B5EF4-FFF2-40B4-BE49-F238E27FC236}">
                  <a16:creationId xmlns:a16="http://schemas.microsoft.com/office/drawing/2014/main" id="{3FD91D3E-F865-4D0A-B384-A983B318B531}"/>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0" name="Rectangle 19">
              <a:extLst>
                <a:ext uri="{FF2B5EF4-FFF2-40B4-BE49-F238E27FC236}">
                  <a16:creationId xmlns:a16="http://schemas.microsoft.com/office/drawing/2014/main" id="{2044616C-75CE-4888-96B5-B44A6D0B7A00}"/>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41873251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750"/>
                                        <p:tgtEl>
                                          <p:spTgt spid="6"/>
                                        </p:tgtEl>
                                      </p:cBhvr>
                                    </p:animEffect>
                                  </p:childTnLst>
                                </p:cTn>
                              </p:par>
                              <p:par>
                                <p:cTn id="16" presetID="10" presetClass="entr" presetSubtype="0" fill="hold" nodeType="withEffect">
                                  <p:stCondLst>
                                    <p:cond delay="7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par>
                                <p:cTn id="19" presetID="18" presetClass="entr" presetSubtype="12" fill="hold" grpId="0" nodeType="withEffect">
                                  <p:stCondLst>
                                    <p:cond delay="1000"/>
                                  </p:stCondLst>
                                  <p:childTnLst>
                                    <p:set>
                                      <p:cBhvr>
                                        <p:cTn id="20" dur="1" fill="hold">
                                          <p:stCondLst>
                                            <p:cond delay="0"/>
                                          </p:stCondLst>
                                        </p:cTn>
                                        <p:tgtEl>
                                          <p:spTgt spid="5"/>
                                        </p:tgtEl>
                                        <p:attrNameLst>
                                          <p:attrName>style.visibility</p:attrName>
                                        </p:attrNameLst>
                                      </p:cBhvr>
                                      <p:to>
                                        <p:strVal val="visible"/>
                                      </p:to>
                                    </p:set>
                                    <p:animEffect transition="in" filter="strips(downLeft)">
                                      <p:cBhvr>
                                        <p:cTn id="21" dur="500"/>
                                        <p:tgtEl>
                                          <p:spTgt spid="5"/>
                                        </p:tgtEl>
                                      </p:cBhvr>
                                    </p:animEffect>
                                  </p:childTnLst>
                                </p:cTn>
                              </p:par>
                              <p:par>
                                <p:cTn id="22" presetID="6" presetClass="emph" presetSubtype="0" accel="52000" decel="48000" autoRev="1" fill="hold" grpId="1" nodeType="withEffect">
                                  <p:stCondLst>
                                    <p:cond delay="1000"/>
                                  </p:stCondLst>
                                  <p:childTnLst>
                                    <p:animScale>
                                      <p:cBhvr>
                                        <p:cTn id="23" dur="500" fill="hold"/>
                                        <p:tgtEl>
                                          <p:spTgt spid="5"/>
                                        </p:tgtEl>
                                      </p:cBhvr>
                                      <p:by x="120000" y="120000"/>
                                    </p:animScale>
                                  </p:childTnLst>
                                </p:cTn>
                              </p:par>
                              <p:par>
                                <p:cTn id="24" presetID="18" presetClass="entr" presetSubtype="12"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trips(downLeft)">
                                      <p:cBhvr>
                                        <p:cTn id="26" dur="500"/>
                                        <p:tgtEl>
                                          <p:spTgt spid="17"/>
                                        </p:tgtEl>
                                      </p:cBhvr>
                                    </p:animEffect>
                                  </p:childTnLst>
                                </p:cTn>
                              </p:par>
                              <p:par>
                                <p:cTn id="27" presetID="6" presetClass="emph" presetSubtype="0" accel="52000" decel="48000" autoRev="1" fill="hold" nodeType="withEffect">
                                  <p:stCondLst>
                                    <p:cond delay="0"/>
                                  </p:stCondLst>
                                  <p:childTnLst>
                                    <p:animScale>
                                      <p:cBhvr>
                                        <p:cTn id="28" dur="500" fill="hold"/>
                                        <p:tgtEl>
                                          <p:spTgt spid="17"/>
                                        </p:tgtEl>
                                      </p:cBhvr>
                                      <p:by x="120000" y="120000"/>
                                    </p:animScale>
                                  </p:childTnLst>
                                </p:cTn>
                              </p:par>
                              <p:par>
                                <p:cTn id="29" presetID="18" presetClass="entr" presetSubtype="12" fill="hold" nodeType="withEffect">
                                  <p:stCondLst>
                                    <p:cond delay="250"/>
                                  </p:stCondLst>
                                  <p:childTnLst>
                                    <p:set>
                                      <p:cBhvr>
                                        <p:cTn id="30" dur="1" fill="hold">
                                          <p:stCondLst>
                                            <p:cond delay="0"/>
                                          </p:stCondLst>
                                        </p:cTn>
                                        <p:tgtEl>
                                          <p:spTgt spid="18"/>
                                        </p:tgtEl>
                                        <p:attrNameLst>
                                          <p:attrName>style.visibility</p:attrName>
                                        </p:attrNameLst>
                                      </p:cBhvr>
                                      <p:to>
                                        <p:strVal val="visible"/>
                                      </p:to>
                                    </p:set>
                                    <p:animEffect transition="in" filter="strips(downLeft)">
                                      <p:cBhvr>
                                        <p:cTn id="31" dur="500"/>
                                        <p:tgtEl>
                                          <p:spTgt spid="18"/>
                                        </p:tgtEl>
                                      </p:cBhvr>
                                    </p:animEffect>
                                  </p:childTnLst>
                                </p:cTn>
                              </p:par>
                              <p:par>
                                <p:cTn id="32" presetID="6" presetClass="emph" presetSubtype="0" accel="52000" decel="48000" autoRev="1" fill="hold" nodeType="withEffect">
                                  <p:stCondLst>
                                    <p:cond delay="250"/>
                                  </p:stCondLst>
                                  <p:childTnLst>
                                    <p:animScale>
                                      <p:cBhvr>
                                        <p:cTn id="33"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5"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FB862151-D02F-4A0A-B27C-69E6C371222A}"/>
              </a:ext>
            </a:extLst>
          </p:cNvPr>
          <p:cNvSpPr/>
          <p:nvPr/>
        </p:nvSpPr>
        <p:spPr>
          <a:xfrm rot="6346795">
            <a:off x="4970708" y="4537997"/>
            <a:ext cx="3973030" cy="3928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dirty="0"/>
          </a:p>
        </p:txBody>
      </p:sp>
      <p:sp>
        <p:nvSpPr>
          <p:cNvPr id="3" name="Rectangle 2">
            <a:extLst>
              <a:ext uri="{FF2B5EF4-FFF2-40B4-BE49-F238E27FC236}">
                <a16:creationId xmlns:a16="http://schemas.microsoft.com/office/drawing/2014/main" id="{A34A2DE8-FF73-4F11-A5BB-ACCF674D0F0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double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pricing </a:t>
            </a:r>
          </a:p>
        </p:txBody>
      </p:sp>
      <p:sp>
        <p:nvSpPr>
          <p:cNvPr id="4" name="Rectangle 3">
            <a:extLst>
              <a:ext uri="{FF2B5EF4-FFF2-40B4-BE49-F238E27FC236}">
                <a16:creationId xmlns:a16="http://schemas.microsoft.com/office/drawing/2014/main" id="{B8E52020-8FB0-4733-8DF6-1E9230238CDA}"/>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82B921F0-E089-47B3-99FA-D3CA1FACF9B2}"/>
              </a:ext>
            </a:extLst>
          </p:cNvPr>
          <p:cNvGrpSpPr/>
          <p:nvPr/>
        </p:nvGrpSpPr>
        <p:grpSpPr>
          <a:xfrm>
            <a:off x="1412744" y="2757693"/>
            <a:ext cx="2413262" cy="3414507"/>
            <a:chOff x="1412744" y="2757693"/>
            <a:chExt cx="2413262" cy="3414507"/>
          </a:xfrm>
        </p:grpSpPr>
        <p:sp>
          <p:nvSpPr>
            <p:cNvPr id="2" name="Rectangle: Rounded Corners 1">
              <a:extLst>
                <a:ext uri="{FF2B5EF4-FFF2-40B4-BE49-F238E27FC236}">
                  <a16:creationId xmlns:a16="http://schemas.microsoft.com/office/drawing/2014/main" id="{492B0183-1F34-4F0A-8257-76F29805E8C1}"/>
                </a:ext>
              </a:extLst>
            </p:cNvPr>
            <p:cNvSpPr/>
            <p:nvPr/>
          </p:nvSpPr>
          <p:spPr>
            <a:xfrm>
              <a:off x="1412744" y="2757693"/>
              <a:ext cx="2413262" cy="3414507"/>
            </a:xfrm>
            <a:prstGeom prst="roundRect">
              <a:avLst>
                <a:gd name="adj" fmla="val 8575"/>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11" name="Straight Connector 10">
              <a:extLst>
                <a:ext uri="{FF2B5EF4-FFF2-40B4-BE49-F238E27FC236}">
                  <a16:creationId xmlns:a16="http://schemas.microsoft.com/office/drawing/2014/main" id="{516E90A0-EEE1-4D8E-A6A2-C24BE1E51137}"/>
                </a:ext>
              </a:extLst>
            </p:cNvPr>
            <p:cNvCxnSpPr/>
            <p:nvPr/>
          </p:nvCxnSpPr>
          <p:spPr>
            <a:xfrm>
              <a:off x="1504949" y="4001366"/>
              <a:ext cx="2228852" cy="0"/>
            </a:xfrm>
            <a:prstGeom prst="line">
              <a:avLst/>
            </a:prstGeom>
            <a:ln w="952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477B0CA7-50A5-40C0-8626-90135BEE3E21}"/>
              </a:ext>
            </a:extLst>
          </p:cNvPr>
          <p:cNvGrpSpPr/>
          <p:nvPr/>
        </p:nvGrpSpPr>
        <p:grpSpPr>
          <a:xfrm>
            <a:off x="4338204" y="2757693"/>
            <a:ext cx="2413262" cy="3414507"/>
            <a:chOff x="4338204" y="2757693"/>
            <a:chExt cx="2413262" cy="3414507"/>
          </a:xfrm>
        </p:grpSpPr>
        <p:sp>
          <p:nvSpPr>
            <p:cNvPr id="28" name="Rectangle: Rounded Corners 27">
              <a:extLst>
                <a:ext uri="{FF2B5EF4-FFF2-40B4-BE49-F238E27FC236}">
                  <a16:creationId xmlns:a16="http://schemas.microsoft.com/office/drawing/2014/main" id="{B5ACAA7C-2E13-4CE6-B81C-5AF0554792B5}"/>
                </a:ext>
              </a:extLst>
            </p:cNvPr>
            <p:cNvSpPr/>
            <p:nvPr/>
          </p:nvSpPr>
          <p:spPr>
            <a:xfrm>
              <a:off x="4338204" y="2757693"/>
              <a:ext cx="2413262" cy="3414507"/>
            </a:xfrm>
            <a:prstGeom prst="roundRect">
              <a:avLst>
                <a:gd name="adj" fmla="val 857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30" name="Straight Connector 29">
              <a:extLst>
                <a:ext uri="{FF2B5EF4-FFF2-40B4-BE49-F238E27FC236}">
                  <a16:creationId xmlns:a16="http://schemas.microsoft.com/office/drawing/2014/main" id="{DEA240C3-AB54-4231-9E18-02FFE56CDAF5}"/>
                </a:ext>
              </a:extLst>
            </p:cNvPr>
            <p:cNvCxnSpPr/>
            <p:nvPr/>
          </p:nvCxnSpPr>
          <p:spPr>
            <a:xfrm>
              <a:off x="4430409" y="4001366"/>
              <a:ext cx="2228852" cy="0"/>
            </a:xfrm>
            <a:prstGeom prst="line">
              <a:avLst/>
            </a:prstGeom>
            <a:ln w="9525">
              <a:solidFill>
                <a:schemeClr val="bg1">
                  <a:lumMod val="65000"/>
                  <a:alpha val="30000"/>
                </a:schemeClr>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3AB7F1BB-88BA-4358-8BEE-E82214EB364C}"/>
              </a:ext>
            </a:extLst>
          </p:cNvPr>
          <p:cNvSpPr txBox="1"/>
          <p:nvPr/>
        </p:nvSpPr>
        <p:spPr>
          <a:xfrm>
            <a:off x="7297751" y="3327410"/>
            <a:ext cx="3810092"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t>Seamlessly develop cross functional</a:t>
            </a:r>
          </a:p>
        </p:txBody>
      </p:sp>
      <p:sp>
        <p:nvSpPr>
          <p:cNvPr id="42" name="TextBox 41">
            <a:extLst>
              <a:ext uri="{FF2B5EF4-FFF2-40B4-BE49-F238E27FC236}">
                <a16:creationId xmlns:a16="http://schemas.microsoft.com/office/drawing/2014/main" id="{1F4322D8-C46B-4DBD-AE5A-8A207B0C87C3}"/>
              </a:ext>
            </a:extLst>
          </p:cNvPr>
          <p:cNvSpPr txBox="1"/>
          <p:nvPr/>
        </p:nvSpPr>
        <p:spPr>
          <a:xfrm>
            <a:off x="7297751" y="4597026"/>
            <a:ext cx="3810092"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A3E34AE9-CCC9-4996-A704-A611FACF57C8}"/>
              </a:ext>
            </a:extLst>
          </p:cNvPr>
          <p:cNvSpPr/>
          <p:nvPr/>
        </p:nvSpPr>
        <p:spPr>
          <a:xfrm>
            <a:off x="1504949" y="2806544"/>
            <a:ext cx="2228852" cy="1085682"/>
          </a:xfrm>
          <a:prstGeom prst="rect">
            <a:avLst/>
          </a:prstGeom>
        </p:spPr>
        <p:txBody>
          <a:bodyPr wrap="square">
            <a:spAutoFit/>
          </a:bodyPr>
          <a:lstStyle/>
          <a:p>
            <a:pPr algn="ctr">
              <a:lnSpc>
                <a:spcPct val="130000"/>
              </a:lnSpc>
            </a:pPr>
            <a:r>
              <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300</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24" name="Group 23">
            <a:extLst>
              <a:ext uri="{FF2B5EF4-FFF2-40B4-BE49-F238E27FC236}">
                <a16:creationId xmlns:a16="http://schemas.microsoft.com/office/drawing/2014/main" id="{AAA20B4F-872D-4DC1-8D76-F73A6C3A1C34}"/>
              </a:ext>
            </a:extLst>
          </p:cNvPr>
          <p:cNvGrpSpPr/>
          <p:nvPr/>
        </p:nvGrpSpPr>
        <p:grpSpPr>
          <a:xfrm>
            <a:off x="1742915" y="4278808"/>
            <a:ext cx="1948319" cy="1077593"/>
            <a:chOff x="1633867" y="4698355"/>
            <a:chExt cx="1948319" cy="1077593"/>
          </a:xfrm>
        </p:grpSpPr>
        <p:sp>
          <p:nvSpPr>
            <p:cNvPr id="18" name="Freeform 229">
              <a:extLst>
                <a:ext uri="{FF2B5EF4-FFF2-40B4-BE49-F238E27FC236}">
                  <a16:creationId xmlns:a16="http://schemas.microsoft.com/office/drawing/2014/main" id="{3CE2BE5C-9A3F-45F2-9A54-A5636DEAD8FF}"/>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9" name="TextBox 18">
              <a:extLst>
                <a:ext uri="{FF2B5EF4-FFF2-40B4-BE49-F238E27FC236}">
                  <a16:creationId xmlns:a16="http://schemas.microsoft.com/office/drawing/2014/main" id="{9B27D395-1508-4BEE-AB0B-8E6105B824DC}"/>
                </a:ext>
              </a:extLst>
            </p:cNvPr>
            <p:cNvSpPr txBox="1"/>
            <p:nvPr/>
          </p:nvSpPr>
          <p:spPr>
            <a:xfrm>
              <a:off x="1935719" y="4698355"/>
              <a:ext cx="1646467" cy="318633"/>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20" name="Freeform 229">
              <a:extLst>
                <a:ext uri="{FF2B5EF4-FFF2-40B4-BE49-F238E27FC236}">
                  <a16:creationId xmlns:a16="http://schemas.microsoft.com/office/drawing/2014/main" id="{2D698C44-7C88-47D0-AD40-300960FBA576}"/>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1" name="TextBox 20">
              <a:extLst>
                <a:ext uri="{FF2B5EF4-FFF2-40B4-BE49-F238E27FC236}">
                  <a16:creationId xmlns:a16="http://schemas.microsoft.com/office/drawing/2014/main" id="{F181B822-C55E-41BF-B73B-4B8DF681FB60}"/>
                </a:ext>
              </a:extLst>
            </p:cNvPr>
            <p:cNvSpPr txBox="1"/>
            <p:nvPr/>
          </p:nvSpPr>
          <p:spPr>
            <a:xfrm>
              <a:off x="1935718" y="5080510"/>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22" name="Freeform 229">
              <a:extLst>
                <a:ext uri="{FF2B5EF4-FFF2-40B4-BE49-F238E27FC236}">
                  <a16:creationId xmlns:a16="http://schemas.microsoft.com/office/drawing/2014/main" id="{BC1E5D4B-E7ED-4F77-8582-DF958C812FF5}"/>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3" name="TextBox 22">
              <a:extLst>
                <a:ext uri="{FF2B5EF4-FFF2-40B4-BE49-F238E27FC236}">
                  <a16:creationId xmlns:a16="http://schemas.microsoft.com/office/drawing/2014/main" id="{B9EF6620-B3C1-4B47-A23B-747AB5F4812A}"/>
                </a:ext>
              </a:extLst>
            </p:cNvPr>
            <p:cNvSpPr txBox="1"/>
            <p:nvPr/>
          </p:nvSpPr>
          <p:spPr>
            <a:xfrm>
              <a:off x="1935717" y="5468171"/>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25" name="TextBox 24">
            <a:extLst>
              <a:ext uri="{FF2B5EF4-FFF2-40B4-BE49-F238E27FC236}">
                <a16:creationId xmlns:a16="http://schemas.microsoft.com/office/drawing/2014/main" id="{4156FC7D-81E6-4ED5-AF89-E4FDEEABB3F0}"/>
              </a:ext>
            </a:extLst>
          </p:cNvPr>
          <p:cNvSpPr txBox="1"/>
          <p:nvPr/>
        </p:nvSpPr>
        <p:spPr>
          <a:xfrm>
            <a:off x="1601561" y="5696039"/>
            <a:ext cx="2035629" cy="276999"/>
          </a:xfrm>
          <a:prstGeom prst="rect">
            <a:avLst/>
          </a:prstGeom>
          <a:noFill/>
        </p:spPr>
        <p:txBody>
          <a:bodyPr wrap="square" rtlCol="0">
            <a:spAutoFit/>
          </a:bodyPr>
          <a:lstStyle/>
          <a:p>
            <a:pPr algn="ctr"/>
            <a:r>
              <a:rPr lang="en-US" sz="12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
        <p:nvSpPr>
          <p:cNvPr id="29" name="Rectangle 28">
            <a:extLst>
              <a:ext uri="{FF2B5EF4-FFF2-40B4-BE49-F238E27FC236}">
                <a16:creationId xmlns:a16="http://schemas.microsoft.com/office/drawing/2014/main" id="{CA4E0638-6DC1-44AB-9BE9-54A362001F2D}"/>
              </a:ext>
            </a:extLst>
          </p:cNvPr>
          <p:cNvSpPr/>
          <p:nvPr/>
        </p:nvSpPr>
        <p:spPr>
          <a:xfrm>
            <a:off x="4430409" y="2806544"/>
            <a:ext cx="2228852" cy="1085682"/>
          </a:xfrm>
          <a:prstGeom prst="rect">
            <a:avLst/>
          </a:prstGeom>
        </p:spPr>
        <p:txBody>
          <a:bodyPr wrap="square">
            <a:spAutoFit/>
          </a:bodyPr>
          <a:lstStyle/>
          <a:p>
            <a:pPr algn="ctr">
              <a:lnSpc>
                <a:spcPct val="130000"/>
              </a:lnSpc>
            </a:pPr>
            <a:r>
              <a:rPr lang="en-US" sz="36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36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31" name="Group 30">
            <a:extLst>
              <a:ext uri="{FF2B5EF4-FFF2-40B4-BE49-F238E27FC236}">
                <a16:creationId xmlns:a16="http://schemas.microsoft.com/office/drawing/2014/main" id="{AFE04FD1-51A2-43E7-A8E2-C38B1738AF61}"/>
              </a:ext>
            </a:extLst>
          </p:cNvPr>
          <p:cNvGrpSpPr/>
          <p:nvPr/>
        </p:nvGrpSpPr>
        <p:grpSpPr>
          <a:xfrm>
            <a:off x="4668375" y="4278808"/>
            <a:ext cx="1948319" cy="1077593"/>
            <a:chOff x="1633867" y="4698355"/>
            <a:chExt cx="1948319" cy="1077593"/>
          </a:xfrm>
        </p:grpSpPr>
        <p:sp>
          <p:nvSpPr>
            <p:cNvPr id="33" name="Freeform 229">
              <a:extLst>
                <a:ext uri="{FF2B5EF4-FFF2-40B4-BE49-F238E27FC236}">
                  <a16:creationId xmlns:a16="http://schemas.microsoft.com/office/drawing/2014/main" id="{8DA87181-99FF-44F7-A013-0FC15520B4F4}"/>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4" name="TextBox 33">
              <a:extLst>
                <a:ext uri="{FF2B5EF4-FFF2-40B4-BE49-F238E27FC236}">
                  <a16:creationId xmlns:a16="http://schemas.microsoft.com/office/drawing/2014/main" id="{0550E29F-DDBD-48E3-98B8-C127410E58C2}"/>
                </a:ext>
              </a:extLst>
            </p:cNvPr>
            <p:cNvSpPr txBox="1"/>
            <p:nvPr/>
          </p:nvSpPr>
          <p:spPr>
            <a:xfrm>
              <a:off x="1935719" y="4698355"/>
              <a:ext cx="1646467" cy="318633"/>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35" name="Freeform 229">
              <a:extLst>
                <a:ext uri="{FF2B5EF4-FFF2-40B4-BE49-F238E27FC236}">
                  <a16:creationId xmlns:a16="http://schemas.microsoft.com/office/drawing/2014/main" id="{DFE264B7-F9B6-4377-8CF6-5DE7B9108F9D}"/>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6" name="TextBox 35">
              <a:extLst>
                <a:ext uri="{FF2B5EF4-FFF2-40B4-BE49-F238E27FC236}">
                  <a16:creationId xmlns:a16="http://schemas.microsoft.com/office/drawing/2014/main" id="{652E88E2-83B3-4B2E-912D-102258FAECF7}"/>
                </a:ext>
              </a:extLst>
            </p:cNvPr>
            <p:cNvSpPr txBox="1"/>
            <p:nvPr/>
          </p:nvSpPr>
          <p:spPr>
            <a:xfrm>
              <a:off x="1935718" y="5080510"/>
              <a:ext cx="1646467" cy="307777"/>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37" name="Freeform 229">
              <a:extLst>
                <a:ext uri="{FF2B5EF4-FFF2-40B4-BE49-F238E27FC236}">
                  <a16:creationId xmlns:a16="http://schemas.microsoft.com/office/drawing/2014/main" id="{A1A48509-585F-43DF-A47C-C79C1ED3CB8E}"/>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8" name="TextBox 37">
              <a:extLst>
                <a:ext uri="{FF2B5EF4-FFF2-40B4-BE49-F238E27FC236}">
                  <a16:creationId xmlns:a16="http://schemas.microsoft.com/office/drawing/2014/main" id="{9DD982A2-1FCA-4011-8604-5DDCE189660C}"/>
                </a:ext>
              </a:extLst>
            </p:cNvPr>
            <p:cNvSpPr txBox="1"/>
            <p:nvPr/>
          </p:nvSpPr>
          <p:spPr>
            <a:xfrm>
              <a:off x="1935717" y="5468171"/>
              <a:ext cx="1646467" cy="307777"/>
            </a:xfrm>
            <a:prstGeom prst="rect">
              <a:avLst/>
            </a:prstGeom>
            <a:noFill/>
          </p:spPr>
          <p:txBody>
            <a:bodyPr wrap="square" rtlCol="0">
              <a:spAutoFit/>
            </a:bodyPr>
            <a:lstStyle/>
            <a:p>
              <a:r>
                <a:rPr lang="en-US" sz="140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32" name="TextBox 31">
            <a:extLst>
              <a:ext uri="{FF2B5EF4-FFF2-40B4-BE49-F238E27FC236}">
                <a16:creationId xmlns:a16="http://schemas.microsoft.com/office/drawing/2014/main" id="{2FD251A8-2CFE-4D48-B160-F6D70847396D}"/>
              </a:ext>
            </a:extLst>
          </p:cNvPr>
          <p:cNvSpPr txBox="1"/>
          <p:nvPr/>
        </p:nvSpPr>
        <p:spPr>
          <a:xfrm>
            <a:off x="4527021" y="5696039"/>
            <a:ext cx="2035629" cy="276999"/>
          </a:xfrm>
          <a:prstGeom prst="rect">
            <a:avLst/>
          </a:prstGeom>
          <a:noFill/>
        </p:spPr>
        <p:txBody>
          <a:bodyPr wrap="square" rtlCol="0">
            <a:spAutoFit/>
          </a:bodyPr>
          <a:lstStyle/>
          <a:p>
            <a:pPr algn="ctr"/>
            <a:r>
              <a:rPr lang="en-US" sz="1200" i="1"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Tree>
    <p:extLst>
      <p:ext uri="{BB962C8B-B14F-4D97-AF65-F5344CB8AC3E}">
        <p14:creationId xmlns:p14="http://schemas.microsoft.com/office/powerpoint/2010/main" val="30168058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F4D2E2F6-A9B4-47B2-919B-FEB0DEDE5BA9}"/>
              </a:ext>
            </a:extLst>
          </p:cNvPr>
          <p:cNvSpPr/>
          <p:nvPr/>
        </p:nvSpPr>
        <p:spPr>
          <a:xfrm>
            <a:off x="638629" y="573136"/>
            <a:ext cx="10914743" cy="5711728"/>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68CDF11-B6A4-40EE-93A4-4BB33985C889}"/>
              </a:ext>
            </a:extLst>
          </p:cNvPr>
          <p:cNvSpPr/>
          <p:nvPr/>
        </p:nvSpPr>
        <p:spPr>
          <a:xfrm>
            <a:off x="1297973" y="1379048"/>
            <a:ext cx="6856214"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9" name="Rectangle 8">
            <a:extLst>
              <a:ext uri="{FF2B5EF4-FFF2-40B4-BE49-F238E27FC236}">
                <a16:creationId xmlns:a16="http://schemas.microsoft.com/office/drawing/2014/main" id="{EA60CF61-E93D-48C8-8808-419B1FF6C00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0" name="Rectangle: Rounded Corners 9">
            <a:extLst>
              <a:ext uri="{FF2B5EF4-FFF2-40B4-BE49-F238E27FC236}">
                <a16:creationId xmlns:a16="http://schemas.microsoft.com/office/drawing/2014/main" id="{C449FE35-E246-4B14-BA92-DC3B79C9A1F8}"/>
              </a:ext>
            </a:extLst>
          </p:cNvPr>
          <p:cNvSpPr/>
          <p:nvPr/>
        </p:nvSpPr>
        <p:spPr>
          <a:xfrm>
            <a:off x="8715166" y="573136"/>
            <a:ext cx="2838206" cy="5711728"/>
          </a:xfrm>
          <a:prstGeom prst="roundRect">
            <a:avLst>
              <a:gd name="adj" fmla="val 1303"/>
            </a:avLst>
          </a:prstGeom>
          <a:gradFill flip="none" rotWithShape="1">
            <a:gsLst>
              <a:gs pos="0">
                <a:schemeClr val="bg1">
                  <a:alpha val="0"/>
                </a:schemeClr>
              </a:gs>
              <a:gs pos="100000">
                <a:schemeClr val="bg1"/>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7" name="Table 37">
            <a:extLst>
              <a:ext uri="{FF2B5EF4-FFF2-40B4-BE49-F238E27FC236}">
                <a16:creationId xmlns:a16="http://schemas.microsoft.com/office/drawing/2014/main" id="{F0CFBCD2-2B06-4E81-ACBC-70DDA428776F}"/>
              </a:ext>
            </a:extLst>
          </p:cNvPr>
          <p:cNvGraphicFramePr>
            <a:graphicFrameLocks noGrp="1"/>
          </p:cNvGraphicFramePr>
          <p:nvPr>
            <p:extLst>
              <p:ext uri="{D42A27DB-BD31-4B8C-83A1-F6EECF244321}">
                <p14:modId xmlns:p14="http://schemas.microsoft.com/office/powerpoint/2010/main" val="1046051547"/>
              </p:ext>
            </p:extLst>
          </p:nvPr>
        </p:nvGraphicFramePr>
        <p:xfrm>
          <a:off x="1297973" y="2719167"/>
          <a:ext cx="6766560" cy="3123492"/>
        </p:xfrm>
        <a:graphic>
          <a:graphicData uri="http://schemas.openxmlformats.org/drawingml/2006/table">
            <a:tbl>
              <a:tblPr firstRow="1" bandRow="1">
                <a:tableStyleId>{5C22544A-7EE6-4342-B048-85BDC9FD1C3A}</a:tableStyleId>
              </a:tblPr>
              <a:tblGrid>
                <a:gridCol w="2377440">
                  <a:extLst>
                    <a:ext uri="{9D8B030D-6E8A-4147-A177-3AD203B41FA5}">
                      <a16:colId xmlns:a16="http://schemas.microsoft.com/office/drawing/2014/main" val="3113958638"/>
                    </a:ext>
                  </a:extLst>
                </a:gridCol>
                <a:gridCol w="731520">
                  <a:extLst>
                    <a:ext uri="{9D8B030D-6E8A-4147-A177-3AD203B41FA5}">
                      <a16:colId xmlns:a16="http://schemas.microsoft.com/office/drawing/2014/main" val="483440722"/>
                    </a:ext>
                  </a:extLst>
                </a:gridCol>
                <a:gridCol w="731520">
                  <a:extLst>
                    <a:ext uri="{9D8B030D-6E8A-4147-A177-3AD203B41FA5}">
                      <a16:colId xmlns:a16="http://schemas.microsoft.com/office/drawing/2014/main" val="940366111"/>
                    </a:ext>
                  </a:extLst>
                </a:gridCol>
                <a:gridCol w="731520">
                  <a:extLst>
                    <a:ext uri="{9D8B030D-6E8A-4147-A177-3AD203B41FA5}">
                      <a16:colId xmlns:a16="http://schemas.microsoft.com/office/drawing/2014/main" val="778518607"/>
                    </a:ext>
                  </a:extLst>
                </a:gridCol>
                <a:gridCol w="731520">
                  <a:extLst>
                    <a:ext uri="{9D8B030D-6E8A-4147-A177-3AD203B41FA5}">
                      <a16:colId xmlns:a16="http://schemas.microsoft.com/office/drawing/2014/main" val="2115834990"/>
                    </a:ext>
                  </a:extLst>
                </a:gridCol>
                <a:gridCol w="731520">
                  <a:extLst>
                    <a:ext uri="{9D8B030D-6E8A-4147-A177-3AD203B41FA5}">
                      <a16:colId xmlns:a16="http://schemas.microsoft.com/office/drawing/2014/main" val="4003969103"/>
                    </a:ext>
                  </a:extLst>
                </a:gridCol>
                <a:gridCol w="731520">
                  <a:extLst>
                    <a:ext uri="{9D8B030D-6E8A-4147-A177-3AD203B41FA5}">
                      <a16:colId xmlns:a16="http://schemas.microsoft.com/office/drawing/2014/main" val="2276674842"/>
                    </a:ext>
                  </a:extLst>
                </a:gridCol>
              </a:tblGrid>
              <a:tr h="520582">
                <a:tc>
                  <a:txBody>
                    <a:bodyPr/>
                    <a:lstStyle/>
                    <a:p>
                      <a:pPr algn="ctr"/>
                      <a:r>
                        <a:rPr lang="en-US" sz="1400" b="0" dirty="0">
                          <a:latin typeface="Gilroy ExtraBold" panose="00000900000000000000" charset="0"/>
                        </a:rPr>
                        <a:t>Main value</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01</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02</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03</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04</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05</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400" b="0" dirty="0">
                          <a:latin typeface="Gilroy ExtraBold" panose="00000900000000000000" charset="0"/>
                        </a:rPr>
                        <a:t>06</a:t>
                      </a:r>
                    </a:p>
                  </a:txBody>
                  <a:tcPr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2332495575"/>
                  </a:ext>
                </a:extLst>
              </a:tr>
              <a:tr h="520582">
                <a:tc>
                  <a:txBody>
                    <a:bodyPr/>
                    <a:lstStyle/>
                    <a:p>
                      <a:r>
                        <a:rPr lang="en-US" sz="12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+360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4152184"/>
                  </a:ext>
                </a:extLst>
              </a:tr>
              <a:tr h="520582">
                <a:tc>
                  <a:txBody>
                    <a:bodyPr/>
                    <a:lstStyle/>
                    <a:p>
                      <a:r>
                        <a:rPr lang="en-US" sz="1200" dirty="0">
                          <a:solidFill>
                            <a:schemeClr val="tx1">
                              <a:lumMod val="50000"/>
                              <a:lumOff val="50000"/>
                            </a:schemeClr>
                          </a:solidFill>
                          <a:latin typeface="Segoe UI" panose="020B0502040204020203" pitchFamily="34" charset="0"/>
                          <a:cs typeface="Segoe UI" panose="020B0502040204020203" pitchFamily="34" charset="0"/>
                        </a:rPr>
                        <a:t>Project launching day</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454100170"/>
                  </a:ext>
                </a:extLst>
              </a:tr>
              <a:tr h="520582">
                <a:tc>
                  <a:txBody>
                    <a:bodyPr/>
                    <a:lstStyle/>
                    <a:p>
                      <a:r>
                        <a:rPr lang="en-US" sz="12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3303182925"/>
                  </a:ext>
                </a:extLst>
              </a:tr>
              <a:tr h="520582">
                <a:tc>
                  <a:txBody>
                    <a:bodyPr/>
                    <a:lstStyle/>
                    <a:p>
                      <a:r>
                        <a:rPr lang="en-US" sz="1200" dirty="0">
                          <a:solidFill>
                            <a:schemeClr val="tx1">
                              <a:lumMod val="50000"/>
                              <a:lumOff val="50000"/>
                            </a:schemeClr>
                          </a:solidFill>
                          <a:latin typeface="Segoe UI" panose="020B0502040204020203" pitchFamily="34" charset="0"/>
                          <a:cs typeface="Segoe UI" panose="020B0502040204020203" pitchFamily="34" charset="0"/>
                        </a:rPr>
                        <a:t>Project launching day</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1102769108"/>
                  </a:ext>
                </a:extLst>
              </a:tr>
              <a:tr h="5205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+360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9925199"/>
                  </a:ext>
                </a:extLst>
              </a:tr>
            </a:tbl>
          </a:graphicData>
        </a:graphic>
      </p:graphicFrame>
      <p:sp>
        <p:nvSpPr>
          <p:cNvPr id="43" name="TextBox 42">
            <a:extLst>
              <a:ext uri="{FF2B5EF4-FFF2-40B4-BE49-F238E27FC236}">
                <a16:creationId xmlns:a16="http://schemas.microsoft.com/office/drawing/2014/main" id="{C4888C40-FA8C-4574-BB4E-0CFEBE414862}"/>
              </a:ext>
            </a:extLst>
          </p:cNvPr>
          <p:cNvSpPr txBox="1"/>
          <p:nvPr/>
        </p:nvSpPr>
        <p:spPr>
          <a:xfrm>
            <a:off x="8947039" y="5244940"/>
            <a:ext cx="2542832"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4" name="Group 43">
            <a:extLst>
              <a:ext uri="{FF2B5EF4-FFF2-40B4-BE49-F238E27FC236}">
                <a16:creationId xmlns:a16="http://schemas.microsoft.com/office/drawing/2014/main" id="{CAC6BDC1-77B0-4670-B94A-8687D2BDB761}"/>
              </a:ext>
            </a:extLst>
          </p:cNvPr>
          <p:cNvGrpSpPr/>
          <p:nvPr/>
        </p:nvGrpSpPr>
        <p:grpSpPr>
          <a:xfrm>
            <a:off x="8947039" y="4316446"/>
            <a:ext cx="1558565" cy="892320"/>
            <a:chOff x="5011917" y="2937559"/>
            <a:chExt cx="1558565" cy="892320"/>
          </a:xfrm>
        </p:grpSpPr>
        <p:sp>
          <p:nvSpPr>
            <p:cNvPr id="45" name="TextBox 44">
              <a:extLst>
                <a:ext uri="{FF2B5EF4-FFF2-40B4-BE49-F238E27FC236}">
                  <a16:creationId xmlns:a16="http://schemas.microsoft.com/office/drawing/2014/main" id="{60362213-8DE8-45FE-BA18-8CA3FA9F372C}"/>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02</a:t>
              </a:r>
            </a:p>
          </p:txBody>
        </p:sp>
        <p:sp>
          <p:nvSpPr>
            <p:cNvPr id="46" name="TextBox 45">
              <a:extLst>
                <a:ext uri="{FF2B5EF4-FFF2-40B4-BE49-F238E27FC236}">
                  <a16:creationId xmlns:a16="http://schemas.microsoft.com/office/drawing/2014/main" id="{69A82FA8-7C0A-4F4F-8683-9516220FFC15}"/>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Jan-Aug</a:t>
              </a:r>
            </a:p>
          </p:txBody>
        </p:sp>
      </p:grpSp>
      <p:sp>
        <p:nvSpPr>
          <p:cNvPr id="47" name="TextBox 46">
            <a:extLst>
              <a:ext uri="{FF2B5EF4-FFF2-40B4-BE49-F238E27FC236}">
                <a16:creationId xmlns:a16="http://schemas.microsoft.com/office/drawing/2014/main" id="{8E425FBC-E5FC-4758-B033-9594FE6DDAC9}"/>
              </a:ext>
            </a:extLst>
          </p:cNvPr>
          <p:cNvSpPr txBox="1"/>
          <p:nvPr/>
        </p:nvSpPr>
        <p:spPr>
          <a:xfrm>
            <a:off x="8947039" y="3520915"/>
            <a:ext cx="2542832"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8" name="Group 47">
            <a:extLst>
              <a:ext uri="{FF2B5EF4-FFF2-40B4-BE49-F238E27FC236}">
                <a16:creationId xmlns:a16="http://schemas.microsoft.com/office/drawing/2014/main" id="{85F95481-5A44-4EA4-89ED-0ADE333D244B}"/>
              </a:ext>
            </a:extLst>
          </p:cNvPr>
          <p:cNvGrpSpPr/>
          <p:nvPr/>
        </p:nvGrpSpPr>
        <p:grpSpPr>
          <a:xfrm>
            <a:off x="8947039" y="2592421"/>
            <a:ext cx="1558565" cy="892320"/>
            <a:chOff x="5011917" y="2937559"/>
            <a:chExt cx="1558565" cy="892320"/>
          </a:xfrm>
        </p:grpSpPr>
        <p:sp>
          <p:nvSpPr>
            <p:cNvPr id="49" name="TextBox 48">
              <a:extLst>
                <a:ext uri="{FF2B5EF4-FFF2-40B4-BE49-F238E27FC236}">
                  <a16:creationId xmlns:a16="http://schemas.microsoft.com/office/drawing/2014/main" id="{02E33DD3-D0E0-44F0-BBD0-B6B214B53BA5}"/>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01</a:t>
              </a:r>
            </a:p>
          </p:txBody>
        </p:sp>
        <p:sp>
          <p:nvSpPr>
            <p:cNvPr id="50" name="TextBox 49">
              <a:extLst>
                <a:ext uri="{FF2B5EF4-FFF2-40B4-BE49-F238E27FC236}">
                  <a16:creationId xmlns:a16="http://schemas.microsoft.com/office/drawing/2014/main" id="{1EDEC166-F5BB-4340-B05C-31FAE9C245CD}"/>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latin typeface="Gilroy Light" panose="00000400000000000000" charset="0"/>
                </a:rPr>
                <a:t>Jan-Aug</a:t>
              </a:r>
            </a:p>
          </p:txBody>
        </p:sp>
      </p:grpSp>
    </p:spTree>
    <p:extLst>
      <p:ext uri="{BB962C8B-B14F-4D97-AF65-F5344CB8AC3E}">
        <p14:creationId xmlns:p14="http://schemas.microsoft.com/office/powerpoint/2010/main" val="37953923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86B7DB-D9EB-40E4-BF7D-9FB91AAF04B3}"/>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C173D2C8-85BD-4D3E-A303-F0A9425F9EC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A18391C0-9264-4563-847B-5AB8E8D43D86}"/>
              </a:ext>
            </a:extLst>
          </p:cNvPr>
          <p:cNvGrpSpPr/>
          <p:nvPr/>
        </p:nvGrpSpPr>
        <p:grpSpPr>
          <a:xfrm>
            <a:off x="2124688" y="2501524"/>
            <a:ext cx="8552713" cy="307777"/>
            <a:chOff x="2124688" y="2501524"/>
            <a:chExt cx="8552713" cy="307777"/>
          </a:xfrm>
        </p:grpSpPr>
        <p:sp>
          <p:nvSpPr>
            <p:cNvPr id="7" name="Rectangle 6">
              <a:extLst>
                <a:ext uri="{FF2B5EF4-FFF2-40B4-BE49-F238E27FC236}">
                  <a16:creationId xmlns:a16="http://schemas.microsoft.com/office/drawing/2014/main" id="{9615C2A3-6EDA-479C-ABF6-C1D0CAE2278B}"/>
                </a:ext>
              </a:extLst>
            </p:cNvPr>
            <p:cNvSpPr/>
            <p:nvPr/>
          </p:nvSpPr>
          <p:spPr>
            <a:xfrm>
              <a:off x="2124688" y="2501524"/>
              <a:ext cx="2023106" cy="307777"/>
            </a:xfrm>
            <a:prstGeom prst="rect">
              <a:avLst/>
            </a:prstGeom>
          </p:spPr>
          <p:txBody>
            <a:bodyPr wrap="square">
              <a:spAutoFit/>
            </a:bodyPr>
            <a:lstStyle/>
            <a:p>
              <a:r>
                <a:rPr lang="en-US" sz="1400" dirty="0">
                  <a:solidFill>
                    <a:schemeClr val="tx1">
                      <a:lumMod val="75000"/>
                      <a:lumOff val="25000"/>
                    </a:schemeClr>
                  </a:solidFill>
                  <a:latin typeface="Gilroy ExtraBold" panose="00000900000000000000" charset="0"/>
                  <a:cs typeface="Segoe UI" panose="020B0502040204020203" pitchFamily="34" charset="0"/>
                </a:rPr>
                <a:t>Content title</a:t>
              </a:r>
            </a:p>
          </p:txBody>
        </p:sp>
        <p:sp>
          <p:nvSpPr>
            <p:cNvPr id="10" name="Rectangle 9">
              <a:extLst>
                <a:ext uri="{FF2B5EF4-FFF2-40B4-BE49-F238E27FC236}">
                  <a16:creationId xmlns:a16="http://schemas.microsoft.com/office/drawing/2014/main" id="{74FDCAAA-FD50-460C-9701-D2CDBA6082AD}"/>
                </a:ext>
              </a:extLst>
            </p:cNvPr>
            <p:cNvSpPr/>
            <p:nvPr/>
          </p:nvSpPr>
          <p:spPr>
            <a:xfrm>
              <a:off x="4361984" y="2501524"/>
              <a:ext cx="1627180" cy="307777"/>
            </a:xfrm>
            <a:prstGeom prst="rect">
              <a:avLst/>
            </a:prstGeom>
          </p:spPr>
          <p:txBody>
            <a:bodyPr wrap="square">
              <a:spAutoFit/>
            </a:bodyPr>
            <a:lstStyle/>
            <a:p>
              <a:r>
                <a:rPr lang="en-US" sz="1400" dirty="0">
                  <a:solidFill>
                    <a:schemeClr val="tx1">
                      <a:lumMod val="75000"/>
                      <a:lumOff val="25000"/>
                    </a:schemeClr>
                  </a:solidFill>
                  <a:latin typeface="Gilroy ExtraBold" panose="00000900000000000000" charset="0"/>
                  <a:cs typeface="Segoe UI" panose="020B0502040204020203" pitchFamily="34" charset="0"/>
                </a:rPr>
                <a:t>Value title</a:t>
              </a:r>
            </a:p>
          </p:txBody>
        </p:sp>
        <p:sp>
          <p:nvSpPr>
            <p:cNvPr id="12" name="Rectangle 11">
              <a:extLst>
                <a:ext uri="{FF2B5EF4-FFF2-40B4-BE49-F238E27FC236}">
                  <a16:creationId xmlns:a16="http://schemas.microsoft.com/office/drawing/2014/main" id="{37A43232-CABC-40B1-AA16-BAFB97FF38B4}"/>
                </a:ext>
              </a:extLst>
            </p:cNvPr>
            <p:cNvSpPr/>
            <p:nvPr/>
          </p:nvSpPr>
          <p:spPr>
            <a:xfrm>
              <a:off x="6209639" y="2501524"/>
              <a:ext cx="1011293" cy="307777"/>
            </a:xfrm>
            <a:prstGeom prst="rect">
              <a:avLst/>
            </a:prstGeom>
          </p:spPr>
          <p:txBody>
            <a:bodyPr wrap="square">
              <a:spAutoFit/>
            </a:bodyPr>
            <a:lstStyle/>
            <a:p>
              <a:r>
                <a:rPr lang="en-US" sz="1400" dirty="0">
                  <a:solidFill>
                    <a:schemeClr val="tx1">
                      <a:lumMod val="75000"/>
                      <a:lumOff val="25000"/>
                    </a:schemeClr>
                  </a:solidFill>
                  <a:latin typeface="Gilroy ExtraBold" panose="00000900000000000000" charset="0"/>
                  <a:cs typeface="Segoe UI" panose="020B0502040204020203" pitchFamily="34" charset="0"/>
                </a:rPr>
                <a:t>Region</a:t>
              </a:r>
            </a:p>
          </p:txBody>
        </p:sp>
        <p:sp>
          <p:nvSpPr>
            <p:cNvPr id="14" name="Rectangle 13">
              <a:extLst>
                <a:ext uri="{FF2B5EF4-FFF2-40B4-BE49-F238E27FC236}">
                  <a16:creationId xmlns:a16="http://schemas.microsoft.com/office/drawing/2014/main" id="{DF2D659D-FB34-4D59-B13D-78683F7A98B7}"/>
                </a:ext>
              </a:extLst>
            </p:cNvPr>
            <p:cNvSpPr/>
            <p:nvPr/>
          </p:nvSpPr>
          <p:spPr>
            <a:xfrm>
              <a:off x="7592237" y="2501524"/>
              <a:ext cx="1438642" cy="307777"/>
            </a:xfrm>
            <a:prstGeom prst="rect">
              <a:avLst/>
            </a:prstGeom>
          </p:spPr>
          <p:txBody>
            <a:bodyPr wrap="square">
              <a:spAutoFit/>
            </a:bodyPr>
            <a:lstStyle/>
            <a:p>
              <a:r>
                <a:rPr lang="en-US" sz="1400" dirty="0">
                  <a:solidFill>
                    <a:schemeClr val="tx1">
                      <a:lumMod val="75000"/>
                      <a:lumOff val="25000"/>
                    </a:schemeClr>
                  </a:solidFill>
                  <a:latin typeface="Gilroy ExtraBold" panose="00000900000000000000" charset="0"/>
                  <a:cs typeface="Segoe UI" panose="020B0502040204020203" pitchFamily="34" charset="0"/>
                </a:rPr>
                <a:t>Highlighted</a:t>
              </a:r>
            </a:p>
          </p:txBody>
        </p:sp>
        <p:sp>
          <p:nvSpPr>
            <p:cNvPr id="21" name="Rectangle 20">
              <a:extLst>
                <a:ext uri="{FF2B5EF4-FFF2-40B4-BE49-F238E27FC236}">
                  <a16:creationId xmlns:a16="http://schemas.microsoft.com/office/drawing/2014/main" id="{2FD021DB-537B-48B6-B348-4F2E8FD73B52}"/>
                </a:ext>
              </a:extLst>
            </p:cNvPr>
            <p:cNvSpPr/>
            <p:nvPr/>
          </p:nvSpPr>
          <p:spPr>
            <a:xfrm>
              <a:off x="9388802" y="2501524"/>
              <a:ext cx="1288599" cy="307777"/>
            </a:xfrm>
            <a:prstGeom prst="rect">
              <a:avLst/>
            </a:prstGeom>
          </p:spPr>
          <p:txBody>
            <a:bodyPr wrap="square">
              <a:spAutoFit/>
            </a:bodyPr>
            <a:lstStyle/>
            <a:p>
              <a:r>
                <a:rPr lang="en-US" sz="1400" dirty="0">
                  <a:solidFill>
                    <a:schemeClr val="tx1">
                      <a:lumMod val="75000"/>
                      <a:lumOff val="25000"/>
                    </a:schemeClr>
                  </a:solidFill>
                  <a:latin typeface="Gilroy ExtraBold" panose="00000900000000000000" charset="0"/>
                  <a:cs typeface="Segoe UI" panose="020B0502040204020203" pitchFamily="34" charset="0"/>
                </a:rPr>
                <a:t>Value title</a:t>
              </a:r>
            </a:p>
          </p:txBody>
        </p:sp>
      </p:grpSp>
      <p:grpSp>
        <p:nvGrpSpPr>
          <p:cNvPr id="74" name="Group 73">
            <a:extLst>
              <a:ext uri="{FF2B5EF4-FFF2-40B4-BE49-F238E27FC236}">
                <a16:creationId xmlns:a16="http://schemas.microsoft.com/office/drawing/2014/main" id="{2C7E5309-416C-48CA-B0E4-41814BB8D486}"/>
              </a:ext>
            </a:extLst>
          </p:cNvPr>
          <p:cNvGrpSpPr/>
          <p:nvPr/>
        </p:nvGrpSpPr>
        <p:grpSpPr>
          <a:xfrm>
            <a:off x="1989056" y="2828155"/>
            <a:ext cx="8798350" cy="715161"/>
            <a:chOff x="1989056" y="2809301"/>
            <a:chExt cx="8798350" cy="715161"/>
          </a:xfrm>
        </p:grpSpPr>
        <p:sp>
          <p:nvSpPr>
            <p:cNvPr id="2" name="Rectangle: Rounded Corners 1">
              <a:extLst>
                <a:ext uri="{FF2B5EF4-FFF2-40B4-BE49-F238E27FC236}">
                  <a16:creationId xmlns:a16="http://schemas.microsoft.com/office/drawing/2014/main" id="{C400197F-3A28-4CB4-9AB1-E77FF44DB591}"/>
                </a:ext>
              </a:extLst>
            </p:cNvPr>
            <p:cNvSpPr/>
            <p:nvPr/>
          </p:nvSpPr>
          <p:spPr>
            <a:xfrm>
              <a:off x="1989056" y="3046394"/>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6" name="Rectangle 5">
              <a:extLst>
                <a:ext uri="{FF2B5EF4-FFF2-40B4-BE49-F238E27FC236}">
                  <a16:creationId xmlns:a16="http://schemas.microsoft.com/office/drawing/2014/main" id="{F4220AA3-C049-4359-8EE9-3C459DF21CE8}"/>
                </a:ext>
              </a:extLst>
            </p:cNvPr>
            <p:cNvSpPr/>
            <p:nvPr/>
          </p:nvSpPr>
          <p:spPr>
            <a:xfrm>
              <a:off x="2124688" y="3131540"/>
              <a:ext cx="2023106"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8" name="Rectangle: Rounded Corners 7">
              <a:extLst>
                <a:ext uri="{FF2B5EF4-FFF2-40B4-BE49-F238E27FC236}">
                  <a16:creationId xmlns:a16="http://schemas.microsoft.com/office/drawing/2014/main" id="{F6B27EF4-59DD-4B4E-AC20-AA160F43B2A3}"/>
                </a:ext>
              </a:extLst>
            </p:cNvPr>
            <p:cNvSpPr/>
            <p:nvPr/>
          </p:nvSpPr>
          <p:spPr>
            <a:xfrm>
              <a:off x="7371762" y="3046394"/>
              <a:ext cx="1659118" cy="478068"/>
            </a:xfrm>
            <a:prstGeom prst="roundRect">
              <a:avLst/>
            </a:prstGeom>
            <a:solidFill>
              <a:schemeClr val="bg1">
                <a:alpha val="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9" name="Rectangle 8">
              <a:extLst>
                <a:ext uri="{FF2B5EF4-FFF2-40B4-BE49-F238E27FC236}">
                  <a16:creationId xmlns:a16="http://schemas.microsoft.com/office/drawing/2014/main" id="{2D5CCF6B-A792-4A9E-8AC1-54FAA1335ACA}"/>
                </a:ext>
              </a:extLst>
            </p:cNvPr>
            <p:cNvSpPr/>
            <p:nvPr/>
          </p:nvSpPr>
          <p:spPr>
            <a:xfrm>
              <a:off x="4361984" y="3131540"/>
              <a:ext cx="1627180"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11" name="Rectangle 10">
              <a:extLst>
                <a:ext uri="{FF2B5EF4-FFF2-40B4-BE49-F238E27FC236}">
                  <a16:creationId xmlns:a16="http://schemas.microsoft.com/office/drawing/2014/main" id="{267F8B65-6543-4660-A0D4-B35F859A2217}"/>
                </a:ext>
              </a:extLst>
            </p:cNvPr>
            <p:cNvSpPr/>
            <p:nvPr/>
          </p:nvSpPr>
          <p:spPr>
            <a:xfrm>
              <a:off x="6209639" y="3131540"/>
              <a:ext cx="1011293"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13" name="Rectangle 12">
              <a:extLst>
                <a:ext uri="{FF2B5EF4-FFF2-40B4-BE49-F238E27FC236}">
                  <a16:creationId xmlns:a16="http://schemas.microsoft.com/office/drawing/2014/main" id="{8FE0C69A-60DF-41EB-B14C-5B537261EF3F}"/>
                </a:ext>
              </a:extLst>
            </p:cNvPr>
            <p:cNvSpPr/>
            <p:nvPr/>
          </p:nvSpPr>
          <p:spPr>
            <a:xfrm>
              <a:off x="7592237" y="3131540"/>
              <a:ext cx="1438642"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19" name="Group 18">
              <a:extLst>
                <a:ext uri="{FF2B5EF4-FFF2-40B4-BE49-F238E27FC236}">
                  <a16:creationId xmlns:a16="http://schemas.microsoft.com/office/drawing/2014/main" id="{A9F2B4D3-B080-451C-A393-FEC8D8D296D7}"/>
                </a:ext>
              </a:extLst>
            </p:cNvPr>
            <p:cNvGrpSpPr/>
            <p:nvPr/>
          </p:nvGrpSpPr>
          <p:grpSpPr>
            <a:xfrm>
              <a:off x="8431258" y="2809301"/>
              <a:ext cx="542348" cy="261610"/>
              <a:chOff x="8054310" y="2713839"/>
              <a:chExt cx="542348" cy="261610"/>
            </a:xfrm>
          </p:grpSpPr>
          <p:sp>
            <p:nvSpPr>
              <p:cNvPr id="17" name="Rectangle: Top Corners Rounded 16">
                <a:extLst>
                  <a:ext uri="{FF2B5EF4-FFF2-40B4-BE49-F238E27FC236}">
                    <a16:creationId xmlns:a16="http://schemas.microsoft.com/office/drawing/2014/main" id="{A6FC513B-DB5B-4A2F-B0A2-BC2E7483C113}"/>
                  </a:ext>
                </a:extLst>
              </p:cNvPr>
              <p:cNvSpPr/>
              <p:nvPr/>
            </p:nvSpPr>
            <p:spPr>
              <a:xfrm>
                <a:off x="8116220" y="2762166"/>
                <a:ext cx="418525" cy="188766"/>
              </a:xfrm>
              <a:prstGeom prst="round2SameRect">
                <a:avLst>
                  <a:gd name="adj1" fmla="val 31804"/>
                  <a:gd name="adj2" fmla="val 0"/>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18" name="Rectangle 17">
                <a:extLst>
                  <a:ext uri="{FF2B5EF4-FFF2-40B4-BE49-F238E27FC236}">
                    <a16:creationId xmlns:a16="http://schemas.microsoft.com/office/drawing/2014/main" id="{390F3BF7-7FFF-4354-8C37-CEF13CAEB091}"/>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20" name="Rectangle 19">
              <a:extLst>
                <a:ext uri="{FF2B5EF4-FFF2-40B4-BE49-F238E27FC236}">
                  <a16:creationId xmlns:a16="http://schemas.microsoft.com/office/drawing/2014/main" id="{5A5C7B7C-3F32-4893-9619-2A0F6547C73A}"/>
                </a:ext>
              </a:extLst>
            </p:cNvPr>
            <p:cNvSpPr/>
            <p:nvPr/>
          </p:nvSpPr>
          <p:spPr>
            <a:xfrm>
              <a:off x="9388802" y="3131540"/>
              <a:ext cx="1288599"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22" name="Rectangle: Rounded Corners 21">
            <a:extLst>
              <a:ext uri="{FF2B5EF4-FFF2-40B4-BE49-F238E27FC236}">
                <a16:creationId xmlns:a16="http://schemas.microsoft.com/office/drawing/2014/main" id="{D0B4B36F-D390-4C97-B8D4-237261DC270A}"/>
              </a:ext>
            </a:extLst>
          </p:cNvPr>
          <p:cNvSpPr/>
          <p:nvPr/>
        </p:nvSpPr>
        <p:spPr>
          <a:xfrm>
            <a:off x="1404594" y="3065248"/>
            <a:ext cx="478068"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01</a:t>
            </a:r>
          </a:p>
        </p:txBody>
      </p:sp>
      <p:grpSp>
        <p:nvGrpSpPr>
          <p:cNvPr id="75" name="Group 74">
            <a:extLst>
              <a:ext uri="{FF2B5EF4-FFF2-40B4-BE49-F238E27FC236}">
                <a16:creationId xmlns:a16="http://schemas.microsoft.com/office/drawing/2014/main" id="{D907757A-DD6E-4D8B-9E83-6F46D5E96362}"/>
              </a:ext>
            </a:extLst>
          </p:cNvPr>
          <p:cNvGrpSpPr/>
          <p:nvPr/>
        </p:nvGrpSpPr>
        <p:grpSpPr>
          <a:xfrm>
            <a:off x="1989056" y="3397542"/>
            <a:ext cx="8798350" cy="715161"/>
            <a:chOff x="1989056" y="3378688"/>
            <a:chExt cx="8798350" cy="715161"/>
          </a:xfrm>
        </p:grpSpPr>
        <p:sp>
          <p:nvSpPr>
            <p:cNvPr id="26" name="Rectangle: Rounded Corners 25">
              <a:extLst>
                <a:ext uri="{FF2B5EF4-FFF2-40B4-BE49-F238E27FC236}">
                  <a16:creationId xmlns:a16="http://schemas.microsoft.com/office/drawing/2014/main" id="{BEAF2537-4FEA-4D2E-848D-02CDD89F214A}"/>
                </a:ext>
              </a:extLst>
            </p:cNvPr>
            <p:cNvSpPr/>
            <p:nvPr/>
          </p:nvSpPr>
          <p:spPr>
            <a:xfrm>
              <a:off x="1989056" y="3615781"/>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27" name="Rectangle 26">
              <a:extLst>
                <a:ext uri="{FF2B5EF4-FFF2-40B4-BE49-F238E27FC236}">
                  <a16:creationId xmlns:a16="http://schemas.microsoft.com/office/drawing/2014/main" id="{DB267EE4-2741-42FB-BD3E-13B94E6A5405}"/>
                </a:ext>
              </a:extLst>
            </p:cNvPr>
            <p:cNvSpPr/>
            <p:nvPr/>
          </p:nvSpPr>
          <p:spPr>
            <a:xfrm>
              <a:off x="2124688" y="3700927"/>
              <a:ext cx="2023106"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28" name="Rectangle: Rounded Corners 27">
              <a:extLst>
                <a:ext uri="{FF2B5EF4-FFF2-40B4-BE49-F238E27FC236}">
                  <a16:creationId xmlns:a16="http://schemas.microsoft.com/office/drawing/2014/main" id="{2D689D0A-4866-49C1-B1E7-CC4751216535}"/>
                </a:ext>
              </a:extLst>
            </p:cNvPr>
            <p:cNvSpPr/>
            <p:nvPr/>
          </p:nvSpPr>
          <p:spPr>
            <a:xfrm>
              <a:off x="4241363" y="3615781"/>
              <a:ext cx="1659118" cy="478068"/>
            </a:xfrm>
            <a:prstGeom prst="roundRect">
              <a:avLst/>
            </a:prstGeom>
            <a:solidFill>
              <a:schemeClr val="bg1">
                <a:alpha val="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29" name="Rectangle 28">
              <a:extLst>
                <a:ext uri="{FF2B5EF4-FFF2-40B4-BE49-F238E27FC236}">
                  <a16:creationId xmlns:a16="http://schemas.microsoft.com/office/drawing/2014/main" id="{69DEE4BE-06D9-4FD2-8BAA-2CC469655E40}"/>
                </a:ext>
              </a:extLst>
            </p:cNvPr>
            <p:cNvSpPr/>
            <p:nvPr/>
          </p:nvSpPr>
          <p:spPr>
            <a:xfrm>
              <a:off x="4361984" y="3700927"/>
              <a:ext cx="1627180"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30" name="Rectangle 29">
              <a:extLst>
                <a:ext uri="{FF2B5EF4-FFF2-40B4-BE49-F238E27FC236}">
                  <a16:creationId xmlns:a16="http://schemas.microsoft.com/office/drawing/2014/main" id="{2EA984AE-B35A-4DB7-9671-C4256ACDB23D}"/>
                </a:ext>
              </a:extLst>
            </p:cNvPr>
            <p:cNvSpPr/>
            <p:nvPr/>
          </p:nvSpPr>
          <p:spPr>
            <a:xfrm>
              <a:off x="6209639" y="3700927"/>
              <a:ext cx="1011293"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31" name="Rectangle 30">
              <a:extLst>
                <a:ext uri="{FF2B5EF4-FFF2-40B4-BE49-F238E27FC236}">
                  <a16:creationId xmlns:a16="http://schemas.microsoft.com/office/drawing/2014/main" id="{1F8483F4-F9F0-4AF9-B2CE-284566B1E4B9}"/>
                </a:ext>
              </a:extLst>
            </p:cNvPr>
            <p:cNvSpPr/>
            <p:nvPr/>
          </p:nvSpPr>
          <p:spPr>
            <a:xfrm>
              <a:off x="7592237" y="3700927"/>
              <a:ext cx="1438642"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32" name="Group 31">
              <a:extLst>
                <a:ext uri="{FF2B5EF4-FFF2-40B4-BE49-F238E27FC236}">
                  <a16:creationId xmlns:a16="http://schemas.microsoft.com/office/drawing/2014/main" id="{3E31AEF3-2E80-4A3B-A989-43E0333941EA}"/>
                </a:ext>
              </a:extLst>
            </p:cNvPr>
            <p:cNvGrpSpPr/>
            <p:nvPr/>
          </p:nvGrpSpPr>
          <p:grpSpPr>
            <a:xfrm>
              <a:off x="5300859" y="3378688"/>
              <a:ext cx="542348" cy="261610"/>
              <a:chOff x="8054310" y="2713839"/>
              <a:chExt cx="542348" cy="261610"/>
            </a:xfrm>
          </p:grpSpPr>
          <p:sp>
            <p:nvSpPr>
              <p:cNvPr id="35" name="Rectangle: Top Corners Rounded 34">
                <a:extLst>
                  <a:ext uri="{FF2B5EF4-FFF2-40B4-BE49-F238E27FC236}">
                    <a16:creationId xmlns:a16="http://schemas.microsoft.com/office/drawing/2014/main" id="{BE9FB854-C070-4298-9474-283709CD5A33}"/>
                  </a:ext>
                </a:extLst>
              </p:cNvPr>
              <p:cNvSpPr/>
              <p:nvPr/>
            </p:nvSpPr>
            <p:spPr>
              <a:xfrm>
                <a:off x="8116220" y="2762166"/>
                <a:ext cx="418525" cy="188766"/>
              </a:xfrm>
              <a:prstGeom prst="round2SameRect">
                <a:avLst>
                  <a:gd name="adj1" fmla="val 31804"/>
                  <a:gd name="adj2" fmla="val 0"/>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36" name="Rectangle 35">
                <a:extLst>
                  <a:ext uri="{FF2B5EF4-FFF2-40B4-BE49-F238E27FC236}">
                    <a16:creationId xmlns:a16="http://schemas.microsoft.com/office/drawing/2014/main" id="{78C5E7BF-5705-42C0-9176-77EA580FF6CA}"/>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33" name="Rectangle 32">
              <a:extLst>
                <a:ext uri="{FF2B5EF4-FFF2-40B4-BE49-F238E27FC236}">
                  <a16:creationId xmlns:a16="http://schemas.microsoft.com/office/drawing/2014/main" id="{50917797-DB5B-47AE-A82E-9DC110D16A4E}"/>
                </a:ext>
              </a:extLst>
            </p:cNvPr>
            <p:cNvSpPr/>
            <p:nvPr/>
          </p:nvSpPr>
          <p:spPr>
            <a:xfrm>
              <a:off x="9388802" y="3700927"/>
              <a:ext cx="1288599"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34" name="Rectangle: Rounded Corners 33">
            <a:extLst>
              <a:ext uri="{FF2B5EF4-FFF2-40B4-BE49-F238E27FC236}">
                <a16:creationId xmlns:a16="http://schemas.microsoft.com/office/drawing/2014/main" id="{8CE0BA51-0D60-437F-A6AA-9555D2F63B87}"/>
              </a:ext>
            </a:extLst>
          </p:cNvPr>
          <p:cNvSpPr/>
          <p:nvPr/>
        </p:nvSpPr>
        <p:spPr>
          <a:xfrm>
            <a:off x="1404594" y="3634635"/>
            <a:ext cx="478068"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02</a:t>
            </a:r>
          </a:p>
        </p:txBody>
      </p:sp>
      <p:grpSp>
        <p:nvGrpSpPr>
          <p:cNvPr id="76" name="Group 75">
            <a:extLst>
              <a:ext uri="{FF2B5EF4-FFF2-40B4-BE49-F238E27FC236}">
                <a16:creationId xmlns:a16="http://schemas.microsoft.com/office/drawing/2014/main" id="{7D1F39ED-7E80-4935-9846-ADF51D1F15D8}"/>
              </a:ext>
            </a:extLst>
          </p:cNvPr>
          <p:cNvGrpSpPr/>
          <p:nvPr/>
        </p:nvGrpSpPr>
        <p:grpSpPr>
          <a:xfrm>
            <a:off x="1989056" y="4204022"/>
            <a:ext cx="8798350" cy="478068"/>
            <a:chOff x="1989056" y="4185168"/>
            <a:chExt cx="8798350" cy="478068"/>
          </a:xfrm>
        </p:grpSpPr>
        <p:sp>
          <p:nvSpPr>
            <p:cNvPr id="38" name="Rectangle: Rounded Corners 37">
              <a:extLst>
                <a:ext uri="{FF2B5EF4-FFF2-40B4-BE49-F238E27FC236}">
                  <a16:creationId xmlns:a16="http://schemas.microsoft.com/office/drawing/2014/main" id="{A5D7C2F3-501C-4709-884F-DB1755E3705D}"/>
                </a:ext>
              </a:extLst>
            </p:cNvPr>
            <p:cNvSpPr/>
            <p:nvPr/>
          </p:nvSpPr>
          <p:spPr>
            <a:xfrm>
              <a:off x="1989056" y="4185168"/>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39" name="Rectangle 38">
              <a:extLst>
                <a:ext uri="{FF2B5EF4-FFF2-40B4-BE49-F238E27FC236}">
                  <a16:creationId xmlns:a16="http://schemas.microsoft.com/office/drawing/2014/main" id="{3FD682C1-4B8F-4035-A1C7-5A43AB1A27C8}"/>
                </a:ext>
              </a:extLst>
            </p:cNvPr>
            <p:cNvSpPr/>
            <p:nvPr/>
          </p:nvSpPr>
          <p:spPr>
            <a:xfrm>
              <a:off x="2124688" y="4270314"/>
              <a:ext cx="2023106"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41" name="Rectangle 40">
              <a:extLst>
                <a:ext uri="{FF2B5EF4-FFF2-40B4-BE49-F238E27FC236}">
                  <a16:creationId xmlns:a16="http://schemas.microsoft.com/office/drawing/2014/main" id="{5443544F-16F2-4717-B0B8-51D9D5F90FCE}"/>
                </a:ext>
              </a:extLst>
            </p:cNvPr>
            <p:cNvSpPr/>
            <p:nvPr/>
          </p:nvSpPr>
          <p:spPr>
            <a:xfrm>
              <a:off x="4361984" y="4270314"/>
              <a:ext cx="1627180"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42" name="Rectangle 41">
              <a:extLst>
                <a:ext uri="{FF2B5EF4-FFF2-40B4-BE49-F238E27FC236}">
                  <a16:creationId xmlns:a16="http://schemas.microsoft.com/office/drawing/2014/main" id="{0620AA9F-D4F0-4F44-9171-F5BE403968FA}"/>
                </a:ext>
              </a:extLst>
            </p:cNvPr>
            <p:cNvSpPr/>
            <p:nvPr/>
          </p:nvSpPr>
          <p:spPr>
            <a:xfrm>
              <a:off x="6209639" y="4270314"/>
              <a:ext cx="1011293"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43" name="Rectangle 42">
              <a:extLst>
                <a:ext uri="{FF2B5EF4-FFF2-40B4-BE49-F238E27FC236}">
                  <a16:creationId xmlns:a16="http://schemas.microsoft.com/office/drawing/2014/main" id="{A4A99928-4593-43DC-B410-DF6FB0C79DC8}"/>
                </a:ext>
              </a:extLst>
            </p:cNvPr>
            <p:cNvSpPr/>
            <p:nvPr/>
          </p:nvSpPr>
          <p:spPr>
            <a:xfrm>
              <a:off x="7592237" y="4270314"/>
              <a:ext cx="1438642"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+2740 items</a:t>
              </a:r>
            </a:p>
          </p:txBody>
        </p:sp>
        <p:sp>
          <p:nvSpPr>
            <p:cNvPr id="45" name="Rectangle 44">
              <a:extLst>
                <a:ext uri="{FF2B5EF4-FFF2-40B4-BE49-F238E27FC236}">
                  <a16:creationId xmlns:a16="http://schemas.microsoft.com/office/drawing/2014/main" id="{F5DA38A1-9C0C-4171-85ED-1335F1121DFE}"/>
                </a:ext>
              </a:extLst>
            </p:cNvPr>
            <p:cNvSpPr/>
            <p:nvPr/>
          </p:nvSpPr>
          <p:spPr>
            <a:xfrm>
              <a:off x="9388802" y="4270314"/>
              <a:ext cx="1288599"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46" name="Rectangle: Rounded Corners 45">
            <a:extLst>
              <a:ext uri="{FF2B5EF4-FFF2-40B4-BE49-F238E27FC236}">
                <a16:creationId xmlns:a16="http://schemas.microsoft.com/office/drawing/2014/main" id="{2D9765FB-3C41-4249-AF6D-28FCD9900FCA}"/>
              </a:ext>
            </a:extLst>
          </p:cNvPr>
          <p:cNvSpPr/>
          <p:nvPr/>
        </p:nvSpPr>
        <p:spPr>
          <a:xfrm>
            <a:off x="1404594" y="4204022"/>
            <a:ext cx="478068"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03</a:t>
            </a:r>
          </a:p>
        </p:txBody>
      </p:sp>
      <p:grpSp>
        <p:nvGrpSpPr>
          <p:cNvPr id="77" name="Group 76">
            <a:extLst>
              <a:ext uri="{FF2B5EF4-FFF2-40B4-BE49-F238E27FC236}">
                <a16:creationId xmlns:a16="http://schemas.microsoft.com/office/drawing/2014/main" id="{59F6C701-D0BF-45D9-B38C-47A73A060BD4}"/>
              </a:ext>
            </a:extLst>
          </p:cNvPr>
          <p:cNvGrpSpPr/>
          <p:nvPr/>
        </p:nvGrpSpPr>
        <p:grpSpPr>
          <a:xfrm>
            <a:off x="1989056" y="4773409"/>
            <a:ext cx="8798350" cy="478068"/>
            <a:chOff x="1989056" y="4754555"/>
            <a:chExt cx="8798350" cy="478068"/>
          </a:xfrm>
        </p:grpSpPr>
        <p:sp>
          <p:nvSpPr>
            <p:cNvPr id="50" name="Rectangle: Rounded Corners 49">
              <a:extLst>
                <a:ext uri="{FF2B5EF4-FFF2-40B4-BE49-F238E27FC236}">
                  <a16:creationId xmlns:a16="http://schemas.microsoft.com/office/drawing/2014/main" id="{1A95F08E-9D82-4D5D-AFFF-F2F6684DB9AB}"/>
                </a:ext>
              </a:extLst>
            </p:cNvPr>
            <p:cNvSpPr/>
            <p:nvPr/>
          </p:nvSpPr>
          <p:spPr>
            <a:xfrm>
              <a:off x="1989056" y="4754555"/>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51" name="Rectangle 50">
              <a:extLst>
                <a:ext uri="{FF2B5EF4-FFF2-40B4-BE49-F238E27FC236}">
                  <a16:creationId xmlns:a16="http://schemas.microsoft.com/office/drawing/2014/main" id="{9F7E2F41-B993-4DFC-A8D0-C1725433B9B8}"/>
                </a:ext>
              </a:extLst>
            </p:cNvPr>
            <p:cNvSpPr/>
            <p:nvPr/>
          </p:nvSpPr>
          <p:spPr>
            <a:xfrm>
              <a:off x="2124688" y="4839701"/>
              <a:ext cx="2023106"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53" name="Rectangle 52">
              <a:extLst>
                <a:ext uri="{FF2B5EF4-FFF2-40B4-BE49-F238E27FC236}">
                  <a16:creationId xmlns:a16="http://schemas.microsoft.com/office/drawing/2014/main" id="{23A0DBC2-5EF5-4BCD-A6F2-B464EFF81834}"/>
                </a:ext>
              </a:extLst>
            </p:cNvPr>
            <p:cNvSpPr/>
            <p:nvPr/>
          </p:nvSpPr>
          <p:spPr>
            <a:xfrm>
              <a:off x="4361984" y="4839701"/>
              <a:ext cx="1627180"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54" name="Rectangle 53">
              <a:extLst>
                <a:ext uri="{FF2B5EF4-FFF2-40B4-BE49-F238E27FC236}">
                  <a16:creationId xmlns:a16="http://schemas.microsoft.com/office/drawing/2014/main" id="{4364B4DB-3528-4764-95CB-B89C827583BA}"/>
                </a:ext>
              </a:extLst>
            </p:cNvPr>
            <p:cNvSpPr/>
            <p:nvPr/>
          </p:nvSpPr>
          <p:spPr>
            <a:xfrm>
              <a:off x="6209639" y="4839701"/>
              <a:ext cx="1011293"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55" name="Rectangle 54">
              <a:extLst>
                <a:ext uri="{FF2B5EF4-FFF2-40B4-BE49-F238E27FC236}">
                  <a16:creationId xmlns:a16="http://schemas.microsoft.com/office/drawing/2014/main" id="{3CA7378E-76B1-4887-A147-759847FECE14}"/>
                </a:ext>
              </a:extLst>
            </p:cNvPr>
            <p:cNvSpPr/>
            <p:nvPr/>
          </p:nvSpPr>
          <p:spPr>
            <a:xfrm>
              <a:off x="7592237" y="4839701"/>
              <a:ext cx="1438642"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+2740 items</a:t>
              </a:r>
            </a:p>
          </p:txBody>
        </p:sp>
        <p:sp>
          <p:nvSpPr>
            <p:cNvPr id="57" name="Rectangle 56">
              <a:extLst>
                <a:ext uri="{FF2B5EF4-FFF2-40B4-BE49-F238E27FC236}">
                  <a16:creationId xmlns:a16="http://schemas.microsoft.com/office/drawing/2014/main" id="{0D83D9B2-9D2B-4973-897C-A11E0E596328}"/>
                </a:ext>
              </a:extLst>
            </p:cNvPr>
            <p:cNvSpPr/>
            <p:nvPr/>
          </p:nvSpPr>
          <p:spPr>
            <a:xfrm>
              <a:off x="9388802" y="4839701"/>
              <a:ext cx="1288599"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58" name="Rectangle: Rounded Corners 57">
            <a:extLst>
              <a:ext uri="{FF2B5EF4-FFF2-40B4-BE49-F238E27FC236}">
                <a16:creationId xmlns:a16="http://schemas.microsoft.com/office/drawing/2014/main" id="{F2279D3E-601A-46B9-B463-B0D0101BD9C7}"/>
              </a:ext>
            </a:extLst>
          </p:cNvPr>
          <p:cNvSpPr/>
          <p:nvPr/>
        </p:nvSpPr>
        <p:spPr>
          <a:xfrm>
            <a:off x="1404594" y="4773409"/>
            <a:ext cx="478068"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04</a:t>
            </a:r>
          </a:p>
        </p:txBody>
      </p:sp>
      <p:grpSp>
        <p:nvGrpSpPr>
          <p:cNvPr id="78" name="Group 77">
            <a:extLst>
              <a:ext uri="{FF2B5EF4-FFF2-40B4-BE49-F238E27FC236}">
                <a16:creationId xmlns:a16="http://schemas.microsoft.com/office/drawing/2014/main" id="{C729D6AE-FFB5-4EB3-8D69-1C6A6712EA44}"/>
              </a:ext>
            </a:extLst>
          </p:cNvPr>
          <p:cNvGrpSpPr/>
          <p:nvPr/>
        </p:nvGrpSpPr>
        <p:grpSpPr>
          <a:xfrm>
            <a:off x="1989056" y="5105703"/>
            <a:ext cx="8798350" cy="715161"/>
            <a:chOff x="1989056" y="5086849"/>
            <a:chExt cx="8798350" cy="715161"/>
          </a:xfrm>
        </p:grpSpPr>
        <p:sp>
          <p:nvSpPr>
            <p:cNvPr id="62" name="Rectangle: Rounded Corners 61">
              <a:extLst>
                <a:ext uri="{FF2B5EF4-FFF2-40B4-BE49-F238E27FC236}">
                  <a16:creationId xmlns:a16="http://schemas.microsoft.com/office/drawing/2014/main" id="{A72DAA2C-461E-454E-857F-6EDFD77EC87C}"/>
                </a:ext>
              </a:extLst>
            </p:cNvPr>
            <p:cNvSpPr/>
            <p:nvPr/>
          </p:nvSpPr>
          <p:spPr>
            <a:xfrm>
              <a:off x="1989056" y="5323942"/>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63" name="Rectangle 62">
              <a:extLst>
                <a:ext uri="{FF2B5EF4-FFF2-40B4-BE49-F238E27FC236}">
                  <a16:creationId xmlns:a16="http://schemas.microsoft.com/office/drawing/2014/main" id="{73540471-0941-4925-B4E0-1DFA7737FAF3}"/>
                </a:ext>
              </a:extLst>
            </p:cNvPr>
            <p:cNvSpPr/>
            <p:nvPr/>
          </p:nvSpPr>
          <p:spPr>
            <a:xfrm>
              <a:off x="2124688" y="5409088"/>
              <a:ext cx="2023106"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64" name="Rectangle: Rounded Corners 63">
              <a:extLst>
                <a:ext uri="{FF2B5EF4-FFF2-40B4-BE49-F238E27FC236}">
                  <a16:creationId xmlns:a16="http://schemas.microsoft.com/office/drawing/2014/main" id="{DA2A959C-7FE3-4503-9AF5-C4A1404A6BA2}"/>
                </a:ext>
              </a:extLst>
            </p:cNvPr>
            <p:cNvSpPr/>
            <p:nvPr/>
          </p:nvSpPr>
          <p:spPr>
            <a:xfrm>
              <a:off x="7371762" y="5323942"/>
              <a:ext cx="1659118" cy="478068"/>
            </a:xfrm>
            <a:prstGeom prst="roundRect">
              <a:avLst/>
            </a:prstGeom>
            <a:solidFill>
              <a:schemeClr val="bg1">
                <a:alpha val="0"/>
              </a:schemeClr>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latin typeface="Gilroy ExtraBold" panose="00000900000000000000" charset="0"/>
                <a:cs typeface="Segoe UI" panose="020B0502040204020203" pitchFamily="34" charset="0"/>
              </a:endParaRPr>
            </a:p>
          </p:txBody>
        </p:sp>
        <p:sp>
          <p:nvSpPr>
            <p:cNvPr id="65" name="Rectangle 64">
              <a:extLst>
                <a:ext uri="{FF2B5EF4-FFF2-40B4-BE49-F238E27FC236}">
                  <a16:creationId xmlns:a16="http://schemas.microsoft.com/office/drawing/2014/main" id="{18384668-A17D-41F5-A87E-2F69B54A1D36}"/>
                </a:ext>
              </a:extLst>
            </p:cNvPr>
            <p:cNvSpPr/>
            <p:nvPr/>
          </p:nvSpPr>
          <p:spPr>
            <a:xfrm>
              <a:off x="4361984" y="5409088"/>
              <a:ext cx="1627180"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66" name="Rectangle 65">
              <a:extLst>
                <a:ext uri="{FF2B5EF4-FFF2-40B4-BE49-F238E27FC236}">
                  <a16:creationId xmlns:a16="http://schemas.microsoft.com/office/drawing/2014/main" id="{ACBE37E8-561A-46EE-ABA5-5B5BEE72A606}"/>
                </a:ext>
              </a:extLst>
            </p:cNvPr>
            <p:cNvSpPr/>
            <p:nvPr/>
          </p:nvSpPr>
          <p:spPr>
            <a:xfrm>
              <a:off x="6209639" y="5409088"/>
              <a:ext cx="1011293"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67" name="Rectangle 66">
              <a:extLst>
                <a:ext uri="{FF2B5EF4-FFF2-40B4-BE49-F238E27FC236}">
                  <a16:creationId xmlns:a16="http://schemas.microsoft.com/office/drawing/2014/main" id="{5BF42212-4554-4D39-B3EE-2C3A3B06258C}"/>
                </a:ext>
              </a:extLst>
            </p:cNvPr>
            <p:cNvSpPr/>
            <p:nvPr/>
          </p:nvSpPr>
          <p:spPr>
            <a:xfrm>
              <a:off x="7592237" y="5409088"/>
              <a:ext cx="1438642"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68" name="Group 67">
              <a:extLst>
                <a:ext uri="{FF2B5EF4-FFF2-40B4-BE49-F238E27FC236}">
                  <a16:creationId xmlns:a16="http://schemas.microsoft.com/office/drawing/2014/main" id="{3541F10F-EC79-4646-891B-0B238F078E15}"/>
                </a:ext>
              </a:extLst>
            </p:cNvPr>
            <p:cNvGrpSpPr/>
            <p:nvPr/>
          </p:nvGrpSpPr>
          <p:grpSpPr>
            <a:xfrm>
              <a:off x="8431258" y="5086849"/>
              <a:ext cx="542348" cy="261610"/>
              <a:chOff x="8054310" y="2713839"/>
              <a:chExt cx="542348" cy="261610"/>
            </a:xfrm>
          </p:grpSpPr>
          <p:sp>
            <p:nvSpPr>
              <p:cNvPr id="71" name="Rectangle: Top Corners Rounded 70">
                <a:extLst>
                  <a:ext uri="{FF2B5EF4-FFF2-40B4-BE49-F238E27FC236}">
                    <a16:creationId xmlns:a16="http://schemas.microsoft.com/office/drawing/2014/main" id="{82144027-918F-4DEE-A9BD-A9B576429691}"/>
                  </a:ext>
                </a:extLst>
              </p:cNvPr>
              <p:cNvSpPr/>
              <p:nvPr/>
            </p:nvSpPr>
            <p:spPr>
              <a:xfrm>
                <a:off x="8116220" y="2762166"/>
                <a:ext cx="418525" cy="188766"/>
              </a:xfrm>
              <a:prstGeom prst="round2SameRect">
                <a:avLst>
                  <a:gd name="adj1" fmla="val 31804"/>
                  <a:gd name="adj2" fmla="val 0"/>
                </a:avLst>
              </a:prstGeom>
              <a:solidFill>
                <a:schemeClr val="accent3"/>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84937DA-CCE6-4C70-AE71-DC7EB8A3459C}"/>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69" name="Rectangle 68">
              <a:extLst>
                <a:ext uri="{FF2B5EF4-FFF2-40B4-BE49-F238E27FC236}">
                  <a16:creationId xmlns:a16="http://schemas.microsoft.com/office/drawing/2014/main" id="{9976C85E-4A23-4566-ACFE-73A01A2FA81B}"/>
                </a:ext>
              </a:extLst>
            </p:cNvPr>
            <p:cNvSpPr/>
            <p:nvPr/>
          </p:nvSpPr>
          <p:spPr>
            <a:xfrm>
              <a:off x="9388802" y="5409088"/>
              <a:ext cx="1288599"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70" name="Rectangle: Rounded Corners 69">
            <a:extLst>
              <a:ext uri="{FF2B5EF4-FFF2-40B4-BE49-F238E27FC236}">
                <a16:creationId xmlns:a16="http://schemas.microsoft.com/office/drawing/2014/main" id="{5CB4D220-EFD6-41EA-9DBD-4CF19DFA260E}"/>
              </a:ext>
            </a:extLst>
          </p:cNvPr>
          <p:cNvSpPr/>
          <p:nvPr/>
        </p:nvSpPr>
        <p:spPr>
          <a:xfrm>
            <a:off x="1404594" y="5342796"/>
            <a:ext cx="478068"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tx1">
                    <a:lumMod val="75000"/>
                    <a:lumOff val="25000"/>
                  </a:schemeClr>
                </a:solidFill>
                <a:latin typeface="Gilroy ExtraBold" panose="00000900000000000000" charset="0"/>
                <a:cs typeface="Segoe UI" panose="020B0502040204020203" pitchFamily="34" charset="0"/>
              </a:rPr>
              <a:t>05</a:t>
            </a:r>
          </a:p>
        </p:txBody>
      </p:sp>
    </p:spTree>
    <p:extLst>
      <p:ext uri="{BB962C8B-B14F-4D97-AF65-F5344CB8AC3E}">
        <p14:creationId xmlns:p14="http://schemas.microsoft.com/office/powerpoint/2010/main" val="26018736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aphic 26">
            <a:extLst>
              <a:ext uri="{FF2B5EF4-FFF2-40B4-BE49-F238E27FC236}">
                <a16:creationId xmlns:a16="http://schemas.microsoft.com/office/drawing/2014/main" id="{29D1D39C-435B-4D3C-9E5A-DAE03E892D87}"/>
              </a:ext>
            </a:extLst>
          </p:cNvPr>
          <p:cNvGrpSpPr/>
          <p:nvPr/>
        </p:nvGrpSpPr>
        <p:grpSpPr>
          <a:xfrm>
            <a:off x="2937133" y="2768185"/>
            <a:ext cx="5916374" cy="3553837"/>
            <a:chOff x="3034326" y="2564208"/>
            <a:chExt cx="5057297" cy="3037808"/>
          </a:xfrm>
          <a:solidFill>
            <a:schemeClr val="bg1">
              <a:lumMod val="65000"/>
              <a:alpha val="30000"/>
            </a:schemeClr>
          </a:solidFill>
        </p:grpSpPr>
        <p:sp>
          <p:nvSpPr>
            <p:cNvPr id="30" name="Freeform: Shape 29">
              <a:extLst>
                <a:ext uri="{FF2B5EF4-FFF2-40B4-BE49-F238E27FC236}">
                  <a16:creationId xmlns:a16="http://schemas.microsoft.com/office/drawing/2014/main" id="{9AA51A06-BF87-450B-9695-B063C40991DE}"/>
                </a:ext>
              </a:extLst>
            </p:cNvPr>
            <p:cNvSpPr/>
            <p:nvPr/>
          </p:nvSpPr>
          <p:spPr>
            <a:xfrm>
              <a:off x="3957773" y="2564208"/>
              <a:ext cx="3777805" cy="2120646"/>
            </a:xfrm>
            <a:custGeom>
              <a:avLst/>
              <a:gdLst>
                <a:gd name="connsiteX0" fmla="*/ 3777806 w 3777805"/>
                <a:gd name="connsiteY0" fmla="*/ 2120646 h 2120646"/>
                <a:gd name="connsiteX1" fmla="*/ 0 w 3777805"/>
                <a:gd name="connsiteY1" fmla="*/ 2120646 h 2120646"/>
                <a:gd name="connsiteX2" fmla="*/ 0 w 3777805"/>
                <a:gd name="connsiteY2" fmla="*/ 0 h 2120646"/>
                <a:gd name="connsiteX3" fmla="*/ 3777806 w 3777805"/>
                <a:gd name="connsiteY3" fmla="*/ 0 h 2120646"/>
                <a:gd name="connsiteX4" fmla="*/ 3777806 w 3777805"/>
                <a:gd name="connsiteY4" fmla="*/ 2120646 h 2120646"/>
                <a:gd name="connsiteX5" fmla="*/ 14288 w 3777805"/>
                <a:gd name="connsiteY5" fmla="*/ 2106359 h 2120646"/>
                <a:gd name="connsiteX6" fmla="*/ 3763518 w 3777805"/>
                <a:gd name="connsiteY6" fmla="*/ 2106359 h 2120646"/>
                <a:gd name="connsiteX7" fmla="*/ 3763518 w 3777805"/>
                <a:gd name="connsiteY7" fmla="*/ 14288 h 2120646"/>
                <a:gd name="connsiteX8" fmla="*/ 14288 w 3777805"/>
                <a:gd name="connsiteY8" fmla="*/ 14288 h 2120646"/>
                <a:gd name="connsiteX9" fmla="*/ 14288 w 3777805"/>
                <a:gd name="connsiteY9" fmla="*/ 2106359 h 21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7805" h="2120646">
                  <a:moveTo>
                    <a:pt x="3777806" y="2120646"/>
                  </a:moveTo>
                  <a:lnTo>
                    <a:pt x="0" y="2120646"/>
                  </a:lnTo>
                  <a:lnTo>
                    <a:pt x="0" y="0"/>
                  </a:lnTo>
                  <a:lnTo>
                    <a:pt x="3777806" y="0"/>
                  </a:lnTo>
                  <a:lnTo>
                    <a:pt x="3777806" y="2120646"/>
                  </a:lnTo>
                  <a:close/>
                  <a:moveTo>
                    <a:pt x="14288" y="2106359"/>
                  </a:moveTo>
                  <a:lnTo>
                    <a:pt x="3763518" y="2106359"/>
                  </a:lnTo>
                  <a:lnTo>
                    <a:pt x="3763518" y="14288"/>
                  </a:lnTo>
                  <a:lnTo>
                    <a:pt x="14288" y="14288"/>
                  </a:lnTo>
                  <a:lnTo>
                    <a:pt x="14288" y="2106359"/>
                  </a:ln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3B1DE52-DF75-4030-A5FD-1E4E0F4B6333}"/>
                </a:ext>
              </a:extLst>
            </p:cNvPr>
            <p:cNvSpPr/>
            <p:nvPr/>
          </p:nvSpPr>
          <p:spPr>
            <a:xfrm>
              <a:off x="4782447" y="4065443"/>
              <a:ext cx="138684" cy="138683"/>
            </a:xfrm>
            <a:custGeom>
              <a:avLst/>
              <a:gdLst>
                <a:gd name="connsiteX0" fmla="*/ 69342 w 138684"/>
                <a:gd name="connsiteY0" fmla="*/ 138684 h 138683"/>
                <a:gd name="connsiteX1" fmla="*/ 0 w 138684"/>
                <a:gd name="connsiteY1" fmla="*/ 69342 h 138683"/>
                <a:gd name="connsiteX2" fmla="*/ 69342 w 138684"/>
                <a:gd name="connsiteY2" fmla="*/ 0 h 138683"/>
                <a:gd name="connsiteX3" fmla="*/ 138684 w 138684"/>
                <a:gd name="connsiteY3" fmla="*/ 69342 h 138683"/>
                <a:gd name="connsiteX4" fmla="*/ 69342 w 138684"/>
                <a:gd name="connsiteY4" fmla="*/ 138684 h 138683"/>
                <a:gd name="connsiteX5" fmla="*/ 69342 w 138684"/>
                <a:gd name="connsiteY5" fmla="*/ 13430 h 138683"/>
                <a:gd name="connsiteX6" fmla="*/ 13430 w 138684"/>
                <a:gd name="connsiteY6" fmla="*/ 69342 h 138683"/>
                <a:gd name="connsiteX7" fmla="*/ 69342 w 138684"/>
                <a:gd name="connsiteY7" fmla="*/ 125254 h 138683"/>
                <a:gd name="connsiteX8" fmla="*/ 125254 w 138684"/>
                <a:gd name="connsiteY8" fmla="*/ 69342 h 138683"/>
                <a:gd name="connsiteX9" fmla="*/ 69342 w 138684"/>
                <a:gd name="connsiteY9" fmla="*/ 13430 h 13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84" h="138683">
                  <a:moveTo>
                    <a:pt x="69342" y="138684"/>
                  </a:moveTo>
                  <a:cubicBezTo>
                    <a:pt x="31147" y="138684"/>
                    <a:pt x="0" y="107632"/>
                    <a:pt x="0" y="69342"/>
                  </a:cubicBezTo>
                  <a:cubicBezTo>
                    <a:pt x="0" y="31147"/>
                    <a:pt x="31147" y="0"/>
                    <a:pt x="69342" y="0"/>
                  </a:cubicBezTo>
                  <a:cubicBezTo>
                    <a:pt x="107537" y="0"/>
                    <a:pt x="138684" y="31051"/>
                    <a:pt x="138684" y="69342"/>
                  </a:cubicBezTo>
                  <a:cubicBezTo>
                    <a:pt x="138684" y="107537"/>
                    <a:pt x="107537" y="138684"/>
                    <a:pt x="69342" y="138684"/>
                  </a:cubicBezTo>
                  <a:close/>
                  <a:moveTo>
                    <a:pt x="69342" y="13430"/>
                  </a:moveTo>
                  <a:cubicBezTo>
                    <a:pt x="38481" y="13430"/>
                    <a:pt x="13430" y="38576"/>
                    <a:pt x="13430" y="69342"/>
                  </a:cubicBezTo>
                  <a:cubicBezTo>
                    <a:pt x="13430" y="100108"/>
                    <a:pt x="38481" y="125254"/>
                    <a:pt x="69342" y="125254"/>
                  </a:cubicBezTo>
                  <a:cubicBezTo>
                    <a:pt x="100203" y="125254"/>
                    <a:pt x="125254" y="100203"/>
                    <a:pt x="125254" y="69342"/>
                  </a:cubicBezTo>
                  <a:cubicBezTo>
                    <a:pt x="125254" y="38481"/>
                    <a:pt x="100203" y="13430"/>
                    <a:pt x="69342" y="1343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73DF896-0612-4F63-9984-9ECBFE089891}"/>
                </a:ext>
              </a:extLst>
            </p:cNvPr>
            <p:cNvSpPr/>
            <p:nvPr/>
          </p:nvSpPr>
          <p:spPr>
            <a:xfrm>
              <a:off x="7928935" y="3191334"/>
              <a:ext cx="135255" cy="135254"/>
            </a:xfrm>
            <a:custGeom>
              <a:avLst/>
              <a:gdLst>
                <a:gd name="connsiteX0" fmla="*/ 67628 w 135255"/>
                <a:gd name="connsiteY0" fmla="*/ 135255 h 135254"/>
                <a:gd name="connsiteX1" fmla="*/ 0 w 135255"/>
                <a:gd name="connsiteY1" fmla="*/ 67627 h 135254"/>
                <a:gd name="connsiteX2" fmla="*/ 67628 w 135255"/>
                <a:gd name="connsiteY2" fmla="*/ 0 h 135254"/>
                <a:gd name="connsiteX3" fmla="*/ 135255 w 135255"/>
                <a:gd name="connsiteY3" fmla="*/ 67627 h 135254"/>
                <a:gd name="connsiteX4" fmla="*/ 67628 w 135255"/>
                <a:gd name="connsiteY4" fmla="*/ 135255 h 135254"/>
                <a:gd name="connsiteX5" fmla="*/ 67628 w 135255"/>
                <a:gd name="connsiteY5" fmla="*/ 10001 h 135254"/>
                <a:gd name="connsiteX6" fmla="*/ 9906 w 135255"/>
                <a:gd name="connsiteY6" fmla="*/ 67723 h 135254"/>
                <a:gd name="connsiteX7" fmla="*/ 67628 w 135255"/>
                <a:gd name="connsiteY7" fmla="*/ 125444 h 135254"/>
                <a:gd name="connsiteX8" fmla="*/ 125254 w 135255"/>
                <a:gd name="connsiteY8" fmla="*/ 67723 h 135254"/>
                <a:gd name="connsiteX9" fmla="*/ 67628 w 135255"/>
                <a:gd name="connsiteY9" fmla="*/ 10001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55" h="135254">
                  <a:moveTo>
                    <a:pt x="67628" y="135255"/>
                  </a:moveTo>
                  <a:cubicBezTo>
                    <a:pt x="30385" y="135255"/>
                    <a:pt x="0" y="104966"/>
                    <a:pt x="0" y="67627"/>
                  </a:cubicBezTo>
                  <a:cubicBezTo>
                    <a:pt x="0" y="30289"/>
                    <a:pt x="30290" y="0"/>
                    <a:pt x="67628" y="0"/>
                  </a:cubicBezTo>
                  <a:cubicBezTo>
                    <a:pt x="104966" y="0"/>
                    <a:pt x="135255" y="30289"/>
                    <a:pt x="135255" y="67627"/>
                  </a:cubicBezTo>
                  <a:cubicBezTo>
                    <a:pt x="135255" y="104966"/>
                    <a:pt x="104870" y="135255"/>
                    <a:pt x="67628" y="135255"/>
                  </a:cubicBezTo>
                  <a:close/>
                  <a:moveTo>
                    <a:pt x="67628" y="10001"/>
                  </a:moveTo>
                  <a:cubicBezTo>
                    <a:pt x="35814" y="10001"/>
                    <a:pt x="9906" y="35909"/>
                    <a:pt x="9906" y="67723"/>
                  </a:cubicBezTo>
                  <a:cubicBezTo>
                    <a:pt x="9906" y="99536"/>
                    <a:pt x="35814" y="125444"/>
                    <a:pt x="67628" y="125444"/>
                  </a:cubicBezTo>
                  <a:cubicBezTo>
                    <a:pt x="99441" y="125444"/>
                    <a:pt x="125254" y="99536"/>
                    <a:pt x="125254" y="67723"/>
                  </a:cubicBezTo>
                  <a:cubicBezTo>
                    <a:pt x="125254" y="35909"/>
                    <a:pt x="99441" y="10001"/>
                    <a:pt x="67628" y="10001"/>
                  </a:cubicBezTo>
                  <a:close/>
                </a:path>
              </a:pathLst>
            </a:custGeom>
            <a:grpFill/>
            <a:ln w="9525" cap="flat">
              <a:noFill/>
              <a:prstDash val="solid"/>
              <a:miter/>
            </a:ln>
          </p:spPr>
          <p:txBody>
            <a:bodyPr rtlCol="0" anchor="ctr"/>
            <a:lstStyle/>
            <a:p>
              <a:endParaRPr lang="en-US"/>
            </a:p>
          </p:txBody>
        </p:sp>
        <p:grpSp>
          <p:nvGrpSpPr>
            <p:cNvPr id="33" name="Graphic 26">
              <a:extLst>
                <a:ext uri="{FF2B5EF4-FFF2-40B4-BE49-F238E27FC236}">
                  <a16:creationId xmlns:a16="http://schemas.microsoft.com/office/drawing/2014/main" id="{29D1D39C-435B-4D3C-9E5A-DAE03E892D87}"/>
                </a:ext>
              </a:extLst>
            </p:cNvPr>
            <p:cNvGrpSpPr/>
            <p:nvPr/>
          </p:nvGrpSpPr>
          <p:grpSpPr>
            <a:xfrm>
              <a:off x="3034326" y="4491139"/>
              <a:ext cx="4112696" cy="754266"/>
              <a:chOff x="3034326" y="4491139"/>
              <a:chExt cx="4112696" cy="754266"/>
            </a:xfrm>
            <a:grpFill/>
          </p:grpSpPr>
          <p:sp>
            <p:nvSpPr>
              <p:cNvPr id="34" name="Freeform: Shape 33">
                <a:extLst>
                  <a:ext uri="{FF2B5EF4-FFF2-40B4-BE49-F238E27FC236}">
                    <a16:creationId xmlns:a16="http://schemas.microsoft.com/office/drawing/2014/main" id="{E7E70203-6F1D-4E2E-A33A-E7FADF41673B}"/>
                  </a:ext>
                </a:extLst>
              </p:cNvPr>
              <p:cNvSpPr/>
              <p:nvPr/>
            </p:nvSpPr>
            <p:spPr>
              <a:xfrm>
                <a:off x="3034326" y="4491139"/>
                <a:ext cx="109537" cy="109537"/>
              </a:xfrm>
              <a:custGeom>
                <a:avLst/>
                <a:gdLst>
                  <a:gd name="connsiteX0" fmla="*/ 54769 w 109537"/>
                  <a:gd name="connsiteY0" fmla="*/ 109538 h 109537"/>
                  <a:gd name="connsiteX1" fmla="*/ 0 w 109537"/>
                  <a:gd name="connsiteY1" fmla="*/ 54769 h 109537"/>
                  <a:gd name="connsiteX2" fmla="*/ 54769 w 109537"/>
                  <a:gd name="connsiteY2" fmla="*/ 0 h 109537"/>
                  <a:gd name="connsiteX3" fmla="*/ 109538 w 109537"/>
                  <a:gd name="connsiteY3" fmla="*/ 54769 h 109537"/>
                  <a:gd name="connsiteX4" fmla="*/ 54769 w 109537"/>
                  <a:gd name="connsiteY4" fmla="*/ 109538 h 109537"/>
                  <a:gd name="connsiteX5" fmla="*/ 54769 w 109537"/>
                  <a:gd name="connsiteY5" fmla="*/ 12383 h 109537"/>
                  <a:gd name="connsiteX6" fmla="*/ 12382 w 109537"/>
                  <a:gd name="connsiteY6" fmla="*/ 54769 h 109537"/>
                  <a:gd name="connsiteX7" fmla="*/ 54769 w 109537"/>
                  <a:gd name="connsiteY7" fmla="*/ 97155 h 109537"/>
                  <a:gd name="connsiteX8" fmla="*/ 97155 w 109537"/>
                  <a:gd name="connsiteY8" fmla="*/ 54769 h 109537"/>
                  <a:gd name="connsiteX9" fmla="*/ 54769 w 109537"/>
                  <a:gd name="connsiteY9" fmla="*/ 12383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37" h="109537">
                    <a:moveTo>
                      <a:pt x="54769" y="109538"/>
                    </a:moveTo>
                    <a:cubicBezTo>
                      <a:pt x="24574" y="109538"/>
                      <a:pt x="0" y="84963"/>
                      <a:pt x="0" y="54769"/>
                    </a:cubicBezTo>
                    <a:cubicBezTo>
                      <a:pt x="0" y="24575"/>
                      <a:pt x="24574" y="0"/>
                      <a:pt x="54769" y="0"/>
                    </a:cubicBezTo>
                    <a:cubicBezTo>
                      <a:pt x="84963" y="0"/>
                      <a:pt x="109538" y="24575"/>
                      <a:pt x="109538" y="54769"/>
                    </a:cubicBezTo>
                    <a:cubicBezTo>
                      <a:pt x="109538" y="84963"/>
                      <a:pt x="84963" y="109538"/>
                      <a:pt x="54769" y="109538"/>
                    </a:cubicBezTo>
                    <a:close/>
                    <a:moveTo>
                      <a:pt x="54769" y="12383"/>
                    </a:moveTo>
                    <a:cubicBezTo>
                      <a:pt x="31337" y="12383"/>
                      <a:pt x="12382" y="31433"/>
                      <a:pt x="12382" y="54769"/>
                    </a:cubicBezTo>
                    <a:cubicBezTo>
                      <a:pt x="12382" y="78105"/>
                      <a:pt x="31432" y="97155"/>
                      <a:pt x="54769" y="97155"/>
                    </a:cubicBezTo>
                    <a:cubicBezTo>
                      <a:pt x="78105" y="97155"/>
                      <a:pt x="97155" y="78105"/>
                      <a:pt x="97155" y="54769"/>
                    </a:cubicBezTo>
                    <a:cubicBezTo>
                      <a:pt x="97155" y="31433"/>
                      <a:pt x="78200" y="12383"/>
                      <a:pt x="54769" y="12383"/>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F42170A-860C-4340-AB34-09BA4946A796}"/>
                  </a:ext>
                </a:extLst>
              </p:cNvPr>
              <p:cNvSpPr/>
              <p:nvPr/>
            </p:nvSpPr>
            <p:spPr>
              <a:xfrm>
                <a:off x="6185569" y="5153013"/>
                <a:ext cx="961453" cy="92392"/>
              </a:xfrm>
              <a:custGeom>
                <a:avLst/>
                <a:gdLst>
                  <a:gd name="connsiteX0" fmla="*/ 915352 w 961453"/>
                  <a:gd name="connsiteY0" fmla="*/ 92393 h 92392"/>
                  <a:gd name="connsiteX1" fmla="*/ 46196 w 961453"/>
                  <a:gd name="connsiteY1" fmla="*/ 92393 h 92392"/>
                  <a:gd name="connsiteX2" fmla="*/ 0 w 961453"/>
                  <a:gd name="connsiteY2" fmla="*/ 46196 h 92392"/>
                  <a:gd name="connsiteX3" fmla="*/ 46196 w 961453"/>
                  <a:gd name="connsiteY3" fmla="*/ 0 h 92392"/>
                  <a:gd name="connsiteX4" fmla="*/ 915352 w 961453"/>
                  <a:gd name="connsiteY4" fmla="*/ 0 h 92392"/>
                  <a:gd name="connsiteX5" fmla="*/ 961453 w 961453"/>
                  <a:gd name="connsiteY5" fmla="*/ 46196 h 92392"/>
                  <a:gd name="connsiteX6" fmla="*/ 915352 w 961453"/>
                  <a:gd name="connsiteY6" fmla="*/ 92393 h 92392"/>
                  <a:gd name="connsiteX7" fmla="*/ 46196 w 961453"/>
                  <a:gd name="connsiteY7" fmla="*/ 14383 h 92392"/>
                  <a:gd name="connsiteX8" fmla="*/ 14288 w 961453"/>
                  <a:gd name="connsiteY8" fmla="*/ 46292 h 92392"/>
                  <a:gd name="connsiteX9" fmla="*/ 46196 w 961453"/>
                  <a:gd name="connsiteY9" fmla="*/ 78200 h 92392"/>
                  <a:gd name="connsiteX10" fmla="*/ 915352 w 961453"/>
                  <a:gd name="connsiteY10" fmla="*/ 78200 h 92392"/>
                  <a:gd name="connsiteX11" fmla="*/ 947166 w 961453"/>
                  <a:gd name="connsiteY11" fmla="*/ 46292 h 92392"/>
                  <a:gd name="connsiteX12" fmla="*/ 915352 w 961453"/>
                  <a:gd name="connsiteY12" fmla="*/ 14383 h 92392"/>
                  <a:gd name="connsiteX13" fmla="*/ 46196 w 961453"/>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1453" h="92392">
                    <a:moveTo>
                      <a:pt x="915352" y="92393"/>
                    </a:moveTo>
                    <a:lnTo>
                      <a:pt x="46196" y="92393"/>
                    </a:lnTo>
                    <a:cubicBezTo>
                      <a:pt x="20765" y="92393"/>
                      <a:pt x="0" y="71723"/>
                      <a:pt x="0" y="46196"/>
                    </a:cubicBezTo>
                    <a:cubicBezTo>
                      <a:pt x="0" y="20669"/>
                      <a:pt x="20669" y="0"/>
                      <a:pt x="46196" y="0"/>
                    </a:cubicBezTo>
                    <a:lnTo>
                      <a:pt x="915352" y="0"/>
                    </a:lnTo>
                    <a:cubicBezTo>
                      <a:pt x="940784" y="0"/>
                      <a:pt x="961453" y="20669"/>
                      <a:pt x="961453" y="46196"/>
                    </a:cubicBezTo>
                    <a:cubicBezTo>
                      <a:pt x="961453" y="71723"/>
                      <a:pt x="940784" y="92393"/>
                      <a:pt x="915352" y="92393"/>
                    </a:cubicBezTo>
                    <a:close/>
                    <a:moveTo>
                      <a:pt x="46196" y="14383"/>
                    </a:moveTo>
                    <a:cubicBezTo>
                      <a:pt x="28670" y="14383"/>
                      <a:pt x="14288" y="28670"/>
                      <a:pt x="14288" y="46292"/>
                    </a:cubicBezTo>
                    <a:cubicBezTo>
                      <a:pt x="14288" y="63913"/>
                      <a:pt x="28575" y="78200"/>
                      <a:pt x="46196" y="78200"/>
                    </a:cubicBezTo>
                    <a:lnTo>
                      <a:pt x="915352" y="78200"/>
                    </a:lnTo>
                    <a:cubicBezTo>
                      <a:pt x="932878" y="78200"/>
                      <a:pt x="947166" y="63913"/>
                      <a:pt x="947166" y="46292"/>
                    </a:cubicBezTo>
                    <a:cubicBezTo>
                      <a:pt x="947166" y="28670"/>
                      <a:pt x="932878" y="14383"/>
                      <a:pt x="915352" y="14383"/>
                    </a:cubicBezTo>
                    <a:lnTo>
                      <a:pt x="46196" y="14383"/>
                    </a:lnTo>
                    <a:close/>
                  </a:path>
                </a:pathLst>
              </a:custGeom>
              <a:grpFill/>
              <a:ln w="9525"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EA4F19E8-26BC-4D90-8779-9D2B92C83030}"/>
                </a:ext>
              </a:extLst>
            </p:cNvPr>
            <p:cNvSpPr/>
            <p:nvPr/>
          </p:nvSpPr>
          <p:spPr>
            <a:xfrm>
              <a:off x="5126395" y="4946506"/>
              <a:ext cx="732758" cy="92392"/>
            </a:xfrm>
            <a:custGeom>
              <a:avLst/>
              <a:gdLst>
                <a:gd name="connsiteX0" fmla="*/ 686562 w 732758"/>
                <a:gd name="connsiteY0" fmla="*/ 92392 h 92392"/>
                <a:gd name="connsiteX1" fmla="*/ 46196 w 732758"/>
                <a:gd name="connsiteY1" fmla="*/ 92392 h 92392"/>
                <a:gd name="connsiteX2" fmla="*/ 0 w 732758"/>
                <a:gd name="connsiteY2" fmla="*/ 46196 h 92392"/>
                <a:gd name="connsiteX3" fmla="*/ 46196 w 732758"/>
                <a:gd name="connsiteY3" fmla="*/ 0 h 92392"/>
                <a:gd name="connsiteX4" fmla="*/ 686562 w 732758"/>
                <a:gd name="connsiteY4" fmla="*/ 0 h 92392"/>
                <a:gd name="connsiteX5" fmla="*/ 732758 w 732758"/>
                <a:gd name="connsiteY5" fmla="*/ 46196 h 92392"/>
                <a:gd name="connsiteX6" fmla="*/ 686562 w 732758"/>
                <a:gd name="connsiteY6" fmla="*/ 92392 h 92392"/>
                <a:gd name="connsiteX7" fmla="*/ 46291 w 732758"/>
                <a:gd name="connsiteY7" fmla="*/ 14383 h 92392"/>
                <a:gd name="connsiteX8" fmla="*/ 14383 w 732758"/>
                <a:gd name="connsiteY8" fmla="*/ 46291 h 92392"/>
                <a:gd name="connsiteX9" fmla="*/ 46291 w 732758"/>
                <a:gd name="connsiteY9" fmla="*/ 78200 h 92392"/>
                <a:gd name="connsiteX10" fmla="*/ 686657 w 732758"/>
                <a:gd name="connsiteY10" fmla="*/ 78200 h 92392"/>
                <a:gd name="connsiteX11" fmla="*/ 718566 w 732758"/>
                <a:gd name="connsiteY11" fmla="*/ 46291 h 92392"/>
                <a:gd name="connsiteX12" fmla="*/ 686657 w 732758"/>
                <a:gd name="connsiteY12" fmla="*/ 14383 h 92392"/>
                <a:gd name="connsiteX13" fmla="*/ 46291 w 732758"/>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758" h="92392">
                  <a:moveTo>
                    <a:pt x="686562" y="92392"/>
                  </a:moveTo>
                  <a:lnTo>
                    <a:pt x="46196" y="92392"/>
                  </a:lnTo>
                  <a:cubicBezTo>
                    <a:pt x="20764" y="92392"/>
                    <a:pt x="0" y="71723"/>
                    <a:pt x="0" y="46196"/>
                  </a:cubicBezTo>
                  <a:cubicBezTo>
                    <a:pt x="0" y="20669"/>
                    <a:pt x="20669" y="0"/>
                    <a:pt x="46196" y="0"/>
                  </a:cubicBezTo>
                  <a:lnTo>
                    <a:pt x="686562" y="0"/>
                  </a:lnTo>
                  <a:cubicBezTo>
                    <a:pt x="711994" y="0"/>
                    <a:pt x="732758" y="20669"/>
                    <a:pt x="732758" y="46196"/>
                  </a:cubicBezTo>
                  <a:cubicBezTo>
                    <a:pt x="732758" y="71723"/>
                    <a:pt x="712089" y="92392"/>
                    <a:pt x="686562" y="92392"/>
                  </a:cubicBezTo>
                  <a:close/>
                  <a:moveTo>
                    <a:pt x="46291" y="14383"/>
                  </a:moveTo>
                  <a:cubicBezTo>
                    <a:pt x="28765" y="14383"/>
                    <a:pt x="14383" y="28670"/>
                    <a:pt x="14383" y="46291"/>
                  </a:cubicBezTo>
                  <a:cubicBezTo>
                    <a:pt x="14383" y="63913"/>
                    <a:pt x="28670" y="78200"/>
                    <a:pt x="46291" y="78200"/>
                  </a:cubicBezTo>
                  <a:lnTo>
                    <a:pt x="686657" y="78200"/>
                  </a:lnTo>
                  <a:cubicBezTo>
                    <a:pt x="704183" y="78200"/>
                    <a:pt x="718566" y="63913"/>
                    <a:pt x="718566" y="46291"/>
                  </a:cubicBezTo>
                  <a:cubicBezTo>
                    <a:pt x="718566" y="28670"/>
                    <a:pt x="704278" y="14383"/>
                    <a:pt x="686657" y="14383"/>
                  </a:cubicBezTo>
                  <a:lnTo>
                    <a:pt x="46291" y="14383"/>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6B8A23F-E5FA-4ED4-A254-607B79DA1467}"/>
                </a:ext>
              </a:extLst>
            </p:cNvPr>
            <p:cNvSpPr/>
            <p:nvPr/>
          </p:nvSpPr>
          <p:spPr>
            <a:xfrm>
              <a:off x="6169477" y="5514005"/>
              <a:ext cx="269843" cy="88011"/>
            </a:xfrm>
            <a:custGeom>
              <a:avLst/>
              <a:gdLst>
                <a:gd name="connsiteX0" fmla="*/ 225743 w 269843"/>
                <a:gd name="connsiteY0" fmla="*/ 88011 h 88011"/>
                <a:gd name="connsiteX1" fmla="*/ 44006 w 269843"/>
                <a:gd name="connsiteY1" fmla="*/ 88011 h 88011"/>
                <a:gd name="connsiteX2" fmla="*/ 0 w 269843"/>
                <a:gd name="connsiteY2" fmla="*/ 44005 h 88011"/>
                <a:gd name="connsiteX3" fmla="*/ 44006 w 269843"/>
                <a:gd name="connsiteY3" fmla="*/ 0 h 88011"/>
                <a:gd name="connsiteX4" fmla="*/ 225838 w 269843"/>
                <a:gd name="connsiteY4" fmla="*/ 0 h 88011"/>
                <a:gd name="connsiteX5" fmla="*/ 269843 w 269843"/>
                <a:gd name="connsiteY5" fmla="*/ 44005 h 88011"/>
                <a:gd name="connsiteX6" fmla="*/ 225743 w 269843"/>
                <a:gd name="connsiteY6" fmla="*/ 88011 h 88011"/>
                <a:gd name="connsiteX7" fmla="*/ 44006 w 269843"/>
                <a:gd name="connsiteY7" fmla="*/ 10001 h 88011"/>
                <a:gd name="connsiteX8" fmla="*/ 9906 w 269843"/>
                <a:gd name="connsiteY8" fmla="*/ 44101 h 88011"/>
                <a:gd name="connsiteX9" fmla="*/ 44006 w 269843"/>
                <a:gd name="connsiteY9" fmla="*/ 78200 h 88011"/>
                <a:gd name="connsiteX10" fmla="*/ 225838 w 269843"/>
                <a:gd name="connsiteY10" fmla="*/ 78200 h 88011"/>
                <a:gd name="connsiteX11" fmla="*/ 259937 w 269843"/>
                <a:gd name="connsiteY11" fmla="*/ 44101 h 88011"/>
                <a:gd name="connsiteX12" fmla="*/ 225838 w 269843"/>
                <a:gd name="connsiteY12" fmla="*/ 10001 h 88011"/>
                <a:gd name="connsiteX13" fmla="*/ 44006 w 269843"/>
                <a:gd name="connsiteY13" fmla="*/ 10001 h 8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843" h="88011">
                  <a:moveTo>
                    <a:pt x="225743" y="88011"/>
                  </a:moveTo>
                  <a:lnTo>
                    <a:pt x="44006" y="88011"/>
                  </a:lnTo>
                  <a:cubicBezTo>
                    <a:pt x="19717" y="88011"/>
                    <a:pt x="0" y="68294"/>
                    <a:pt x="0" y="44005"/>
                  </a:cubicBezTo>
                  <a:cubicBezTo>
                    <a:pt x="0" y="19717"/>
                    <a:pt x="19717" y="0"/>
                    <a:pt x="44006" y="0"/>
                  </a:cubicBezTo>
                  <a:lnTo>
                    <a:pt x="225838" y="0"/>
                  </a:lnTo>
                  <a:cubicBezTo>
                    <a:pt x="250127" y="0"/>
                    <a:pt x="269843" y="19717"/>
                    <a:pt x="269843" y="44005"/>
                  </a:cubicBezTo>
                  <a:cubicBezTo>
                    <a:pt x="269843" y="68294"/>
                    <a:pt x="250031" y="88011"/>
                    <a:pt x="225743" y="88011"/>
                  </a:cubicBezTo>
                  <a:close/>
                  <a:moveTo>
                    <a:pt x="44006" y="10001"/>
                  </a:moveTo>
                  <a:cubicBezTo>
                    <a:pt x="25241" y="10001"/>
                    <a:pt x="9906" y="25241"/>
                    <a:pt x="9906" y="44101"/>
                  </a:cubicBezTo>
                  <a:cubicBezTo>
                    <a:pt x="9906" y="62960"/>
                    <a:pt x="25146" y="78200"/>
                    <a:pt x="44006" y="78200"/>
                  </a:cubicBezTo>
                  <a:lnTo>
                    <a:pt x="225838" y="78200"/>
                  </a:lnTo>
                  <a:cubicBezTo>
                    <a:pt x="244602" y="78200"/>
                    <a:pt x="259937" y="62960"/>
                    <a:pt x="259937" y="44101"/>
                  </a:cubicBezTo>
                  <a:cubicBezTo>
                    <a:pt x="259937" y="25241"/>
                    <a:pt x="244697" y="10001"/>
                    <a:pt x="225838" y="10001"/>
                  </a:cubicBezTo>
                  <a:lnTo>
                    <a:pt x="44006" y="10001"/>
                  </a:ln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C4F4557-8D0A-4A7C-9F4B-36601587C5F1}"/>
                </a:ext>
              </a:extLst>
            </p:cNvPr>
            <p:cNvSpPr/>
            <p:nvPr/>
          </p:nvSpPr>
          <p:spPr>
            <a:xfrm>
              <a:off x="3696502" y="3350021"/>
              <a:ext cx="372427" cy="9905"/>
            </a:xfrm>
            <a:custGeom>
              <a:avLst/>
              <a:gdLst>
                <a:gd name="connsiteX0" fmla="*/ 0 w 372427"/>
                <a:gd name="connsiteY0" fmla="*/ 0 h 9905"/>
                <a:gd name="connsiteX1" fmla="*/ 372428 w 372427"/>
                <a:gd name="connsiteY1" fmla="*/ 0 h 9905"/>
                <a:gd name="connsiteX2" fmla="*/ 372428 w 372427"/>
                <a:gd name="connsiteY2" fmla="*/ 9906 h 9905"/>
                <a:gd name="connsiteX3" fmla="*/ 0 w 372427"/>
                <a:gd name="connsiteY3" fmla="*/ 9906 h 9905"/>
              </a:gdLst>
              <a:ahLst/>
              <a:cxnLst>
                <a:cxn ang="0">
                  <a:pos x="connsiteX0" y="connsiteY0"/>
                </a:cxn>
                <a:cxn ang="0">
                  <a:pos x="connsiteX1" y="connsiteY1"/>
                </a:cxn>
                <a:cxn ang="0">
                  <a:pos x="connsiteX2" y="connsiteY2"/>
                </a:cxn>
                <a:cxn ang="0">
                  <a:pos x="connsiteX3" y="connsiteY3"/>
                </a:cxn>
              </a:cxnLst>
              <a:rect l="l" t="t" r="r" b="b"/>
              <a:pathLst>
                <a:path w="372427" h="9905">
                  <a:moveTo>
                    <a:pt x="0" y="0"/>
                  </a:moveTo>
                  <a:lnTo>
                    <a:pt x="372428" y="0"/>
                  </a:lnTo>
                  <a:lnTo>
                    <a:pt x="372428" y="9906"/>
                  </a:lnTo>
                  <a:lnTo>
                    <a:pt x="0" y="9906"/>
                  </a:ln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215BE32-8906-4974-A08C-C1BD1321264C}"/>
                </a:ext>
              </a:extLst>
            </p:cNvPr>
            <p:cNvSpPr/>
            <p:nvPr/>
          </p:nvSpPr>
          <p:spPr>
            <a:xfrm>
              <a:off x="7825685" y="3921997"/>
              <a:ext cx="265938" cy="9905"/>
            </a:xfrm>
            <a:custGeom>
              <a:avLst/>
              <a:gdLst>
                <a:gd name="connsiteX0" fmla="*/ 0 w 265938"/>
                <a:gd name="connsiteY0" fmla="*/ 0 h 9905"/>
                <a:gd name="connsiteX1" fmla="*/ 265938 w 265938"/>
                <a:gd name="connsiteY1" fmla="*/ 0 h 9905"/>
                <a:gd name="connsiteX2" fmla="*/ 265938 w 265938"/>
                <a:gd name="connsiteY2" fmla="*/ 9906 h 9905"/>
                <a:gd name="connsiteX3" fmla="*/ 0 w 265938"/>
                <a:gd name="connsiteY3" fmla="*/ 9906 h 9905"/>
              </a:gdLst>
              <a:ahLst/>
              <a:cxnLst>
                <a:cxn ang="0">
                  <a:pos x="connsiteX0" y="connsiteY0"/>
                </a:cxn>
                <a:cxn ang="0">
                  <a:pos x="connsiteX1" y="connsiteY1"/>
                </a:cxn>
                <a:cxn ang="0">
                  <a:pos x="connsiteX2" y="connsiteY2"/>
                </a:cxn>
                <a:cxn ang="0">
                  <a:pos x="connsiteX3" y="connsiteY3"/>
                </a:cxn>
              </a:cxnLst>
              <a:rect l="l" t="t" r="r" b="b"/>
              <a:pathLst>
                <a:path w="265938" h="9905">
                  <a:moveTo>
                    <a:pt x="0" y="0"/>
                  </a:moveTo>
                  <a:lnTo>
                    <a:pt x="265938" y="0"/>
                  </a:lnTo>
                  <a:lnTo>
                    <a:pt x="265938" y="9906"/>
                  </a:lnTo>
                  <a:lnTo>
                    <a:pt x="0" y="9906"/>
                  </a:lnTo>
                  <a:close/>
                </a:path>
              </a:pathLst>
            </a:custGeom>
            <a:grpFill/>
            <a:ln w="9525" cap="flat">
              <a:noFill/>
              <a:prstDash val="solid"/>
              <a:miter/>
            </a:ln>
          </p:spPr>
          <p:txBody>
            <a:bodyPr rtlCol="0" anchor="ctr"/>
            <a:lstStyle/>
            <a:p>
              <a:endParaRPr lang="en-US"/>
            </a:p>
          </p:txBody>
        </p:sp>
      </p:grpSp>
      <p:grpSp>
        <p:nvGrpSpPr>
          <p:cNvPr id="26" name="Group 25">
            <a:extLst>
              <a:ext uri="{FF2B5EF4-FFF2-40B4-BE49-F238E27FC236}">
                <a16:creationId xmlns:a16="http://schemas.microsoft.com/office/drawing/2014/main" id="{EAEFCC44-ABA9-4609-A7F9-435F29D35E52}"/>
              </a:ext>
            </a:extLst>
          </p:cNvPr>
          <p:cNvGrpSpPr/>
          <p:nvPr/>
        </p:nvGrpSpPr>
        <p:grpSpPr>
          <a:xfrm>
            <a:off x="1761071" y="3790723"/>
            <a:ext cx="351049" cy="383014"/>
            <a:chOff x="2772317" y="3790812"/>
            <a:chExt cx="723899" cy="789813"/>
          </a:xfrm>
        </p:grpSpPr>
        <p:sp>
          <p:nvSpPr>
            <p:cNvPr id="19" name="Freeform: Shape 18">
              <a:extLst>
                <a:ext uri="{FF2B5EF4-FFF2-40B4-BE49-F238E27FC236}">
                  <a16:creationId xmlns:a16="http://schemas.microsoft.com/office/drawing/2014/main" id="{B45B8B41-77C3-4660-8373-879E64750C0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E2EED45-2D0E-4911-98C9-DBA91FF3CB8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aphic 26">
            <a:extLst>
              <a:ext uri="{FF2B5EF4-FFF2-40B4-BE49-F238E27FC236}">
                <a16:creationId xmlns:a16="http://schemas.microsoft.com/office/drawing/2014/main" id="{29D1D39C-435B-4D3C-9E5A-DAE03E892D87}"/>
              </a:ext>
            </a:extLst>
          </p:cNvPr>
          <p:cNvGrpSpPr/>
          <p:nvPr/>
        </p:nvGrpSpPr>
        <p:grpSpPr>
          <a:xfrm>
            <a:off x="6346361" y="3044931"/>
            <a:ext cx="2531436" cy="3813068"/>
            <a:chOff x="5948524" y="2800770"/>
            <a:chExt cx="2163863" cy="3259398"/>
          </a:xfrm>
          <a:solidFill>
            <a:schemeClr val="accent1"/>
          </a:solidFill>
        </p:grpSpPr>
        <p:grpSp>
          <p:nvGrpSpPr>
            <p:cNvPr id="41" name="Graphic 26">
              <a:extLst>
                <a:ext uri="{FF2B5EF4-FFF2-40B4-BE49-F238E27FC236}">
                  <a16:creationId xmlns:a16="http://schemas.microsoft.com/office/drawing/2014/main" id="{29D1D39C-435B-4D3C-9E5A-DAE03E892D87}"/>
                </a:ext>
              </a:extLst>
            </p:cNvPr>
            <p:cNvGrpSpPr/>
            <p:nvPr/>
          </p:nvGrpSpPr>
          <p:grpSpPr>
            <a:xfrm>
              <a:off x="5948524" y="2800770"/>
              <a:ext cx="1949263" cy="3187578"/>
              <a:chOff x="5948525" y="2800772"/>
              <a:chExt cx="1949269" cy="3187581"/>
            </a:xfrm>
            <a:solidFill>
              <a:schemeClr val="accent1"/>
            </a:solidFill>
          </p:grpSpPr>
          <p:grpSp>
            <p:nvGrpSpPr>
              <p:cNvPr id="42" name="Graphic 26">
                <a:extLst>
                  <a:ext uri="{FF2B5EF4-FFF2-40B4-BE49-F238E27FC236}">
                    <a16:creationId xmlns:a16="http://schemas.microsoft.com/office/drawing/2014/main" id="{29D1D39C-435B-4D3C-9E5A-DAE03E892D87}"/>
                  </a:ext>
                </a:extLst>
              </p:cNvPr>
              <p:cNvGrpSpPr/>
              <p:nvPr/>
            </p:nvGrpSpPr>
            <p:grpSpPr>
              <a:xfrm>
                <a:off x="6562293" y="3520425"/>
                <a:ext cx="1335501" cy="2467928"/>
                <a:chOff x="6562289" y="3520423"/>
                <a:chExt cx="1335500" cy="2467927"/>
              </a:xfrm>
              <a:solidFill>
                <a:schemeClr val="accent1"/>
              </a:solidFill>
            </p:grpSpPr>
            <p:sp>
              <p:nvSpPr>
                <p:cNvPr id="43" name="Freeform: Shape 42">
                  <a:extLst>
                    <a:ext uri="{FF2B5EF4-FFF2-40B4-BE49-F238E27FC236}">
                      <a16:creationId xmlns:a16="http://schemas.microsoft.com/office/drawing/2014/main" id="{95A66E88-DF1E-4284-B89F-CB9F1AE317BB}"/>
                    </a:ext>
                  </a:extLst>
                </p:cNvPr>
                <p:cNvSpPr/>
                <p:nvPr/>
              </p:nvSpPr>
              <p:spPr>
                <a:xfrm>
                  <a:off x="6562289" y="4140024"/>
                  <a:ext cx="1335500" cy="1848326"/>
                </a:xfrm>
                <a:custGeom>
                  <a:avLst/>
                  <a:gdLst>
                    <a:gd name="connsiteX0" fmla="*/ 1029367 w 1335500"/>
                    <a:gd name="connsiteY0" fmla="*/ 366046 h 1848326"/>
                    <a:gd name="connsiteX1" fmla="*/ 1335500 w 1335500"/>
                    <a:gd name="connsiteY1" fmla="*/ 1608011 h 1848326"/>
                    <a:gd name="connsiteX2" fmla="*/ 557689 w 1335500"/>
                    <a:gd name="connsiteY2" fmla="*/ 1848326 h 1848326"/>
                    <a:gd name="connsiteX3" fmla="*/ 469201 w 1335500"/>
                    <a:gd name="connsiteY3" fmla="*/ 989838 h 1848326"/>
                    <a:gd name="connsiteX4" fmla="*/ 0 w 1335500"/>
                    <a:gd name="connsiteY4" fmla="*/ 595027 h 1848326"/>
                    <a:gd name="connsiteX5" fmla="*/ 350996 w 1335500"/>
                    <a:gd name="connsiteY5" fmla="*/ 0 h 184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500" h="1848326">
                      <a:moveTo>
                        <a:pt x="1029367" y="366046"/>
                      </a:moveTo>
                      <a:lnTo>
                        <a:pt x="1335500" y="1608011"/>
                      </a:lnTo>
                      <a:lnTo>
                        <a:pt x="557689" y="1848326"/>
                      </a:lnTo>
                      <a:lnTo>
                        <a:pt x="469201" y="989838"/>
                      </a:lnTo>
                      <a:lnTo>
                        <a:pt x="0" y="595027"/>
                      </a:lnTo>
                      <a:lnTo>
                        <a:pt x="350996" y="0"/>
                      </a:lnTo>
                      <a:close/>
                    </a:path>
                  </a:pathLst>
                </a:custGeom>
                <a:solidFill>
                  <a:srgbClr val="C97650"/>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06F46DE-2235-4BC6-83E9-9EC292766AD5}"/>
                    </a:ext>
                  </a:extLst>
                </p:cNvPr>
                <p:cNvSpPr/>
                <p:nvPr/>
              </p:nvSpPr>
              <p:spPr>
                <a:xfrm>
                  <a:off x="6913190" y="3520423"/>
                  <a:ext cx="678370" cy="1265453"/>
                </a:xfrm>
                <a:custGeom>
                  <a:avLst/>
                  <a:gdLst>
                    <a:gd name="connsiteX0" fmla="*/ 378619 w 678370"/>
                    <a:gd name="connsiteY0" fmla="*/ 0 h 1265453"/>
                    <a:gd name="connsiteX1" fmla="*/ 0 w 678370"/>
                    <a:gd name="connsiteY1" fmla="*/ 619601 h 1265453"/>
                    <a:gd name="connsiteX2" fmla="*/ 501396 w 678370"/>
                    <a:gd name="connsiteY2" fmla="*/ 1265015 h 1265453"/>
                    <a:gd name="connsiteX3" fmla="*/ 678371 w 678370"/>
                    <a:gd name="connsiteY3" fmla="*/ 985647 h 1265453"/>
                    <a:gd name="connsiteX4" fmla="*/ 378619 w 678370"/>
                    <a:gd name="connsiteY4" fmla="*/ 0 h 126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370" h="1265453">
                      <a:moveTo>
                        <a:pt x="378619" y="0"/>
                      </a:moveTo>
                      <a:lnTo>
                        <a:pt x="0" y="619601"/>
                      </a:lnTo>
                      <a:cubicBezTo>
                        <a:pt x="0" y="619601"/>
                        <a:pt x="494062" y="1284923"/>
                        <a:pt x="501396" y="1265015"/>
                      </a:cubicBezTo>
                      <a:cubicBezTo>
                        <a:pt x="508730" y="1245108"/>
                        <a:pt x="678371" y="985647"/>
                        <a:pt x="678371" y="985647"/>
                      </a:cubicBezTo>
                      <a:lnTo>
                        <a:pt x="378619" y="0"/>
                      </a:lnTo>
                      <a:close/>
                    </a:path>
                  </a:pathLst>
                </a:custGeom>
                <a:solidFill>
                  <a:srgbClr val="C97650"/>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AD8967E-52D1-4C00-A8A0-21DC7F000C78}"/>
                    </a:ext>
                  </a:extLst>
                </p:cNvPr>
                <p:cNvSpPr/>
                <p:nvPr/>
              </p:nvSpPr>
              <p:spPr>
                <a:xfrm>
                  <a:off x="7104737" y="4311665"/>
                  <a:ext cx="183546" cy="399097"/>
                </a:xfrm>
                <a:custGeom>
                  <a:avLst/>
                  <a:gdLst>
                    <a:gd name="connsiteX0" fmla="*/ 55054 w 183546"/>
                    <a:gd name="connsiteY0" fmla="*/ 0 h 399097"/>
                    <a:gd name="connsiteX1" fmla="*/ 183547 w 183546"/>
                    <a:gd name="connsiteY1" fmla="*/ 399097 h 399097"/>
                    <a:gd name="connsiteX2" fmla="*/ 0 w 183546"/>
                    <a:gd name="connsiteY2" fmla="*/ 134493 h 399097"/>
                    <a:gd name="connsiteX3" fmla="*/ 55054 w 183546"/>
                    <a:gd name="connsiteY3" fmla="*/ 0 h 399097"/>
                  </a:gdLst>
                  <a:ahLst/>
                  <a:cxnLst>
                    <a:cxn ang="0">
                      <a:pos x="connsiteX0" y="connsiteY0"/>
                    </a:cxn>
                    <a:cxn ang="0">
                      <a:pos x="connsiteX1" y="connsiteY1"/>
                    </a:cxn>
                    <a:cxn ang="0">
                      <a:pos x="connsiteX2" y="connsiteY2"/>
                    </a:cxn>
                    <a:cxn ang="0">
                      <a:pos x="connsiteX3" y="connsiteY3"/>
                    </a:cxn>
                  </a:cxnLst>
                  <a:rect l="l" t="t" r="r" b="b"/>
                  <a:pathLst>
                    <a:path w="183546" h="399097">
                      <a:moveTo>
                        <a:pt x="55054" y="0"/>
                      </a:moveTo>
                      <a:cubicBezTo>
                        <a:pt x="55054" y="0"/>
                        <a:pt x="35052" y="203835"/>
                        <a:pt x="183547" y="399097"/>
                      </a:cubicBezTo>
                      <a:cubicBezTo>
                        <a:pt x="183547" y="399097"/>
                        <a:pt x="77534" y="337185"/>
                        <a:pt x="0" y="134493"/>
                      </a:cubicBezTo>
                      <a:lnTo>
                        <a:pt x="55054" y="0"/>
                      </a:lnTo>
                      <a:close/>
                    </a:path>
                  </a:pathLst>
                </a:custGeom>
                <a:solidFill>
                  <a:srgbClr val="1C1C1C"/>
                </a:solidFill>
                <a:ln w="9525" cap="flat">
                  <a:noFill/>
                  <a:prstDash val="solid"/>
                  <a:miter/>
                </a:ln>
              </p:spPr>
              <p:txBody>
                <a:bodyPr rtlCol="0" anchor="ctr"/>
                <a:lstStyle/>
                <a:p>
                  <a:endParaRPr lang="en-US"/>
                </a:p>
              </p:txBody>
            </p:sp>
          </p:grpSp>
          <p:grpSp>
            <p:nvGrpSpPr>
              <p:cNvPr id="46" name="Graphic 26">
                <a:extLst>
                  <a:ext uri="{FF2B5EF4-FFF2-40B4-BE49-F238E27FC236}">
                    <a16:creationId xmlns:a16="http://schemas.microsoft.com/office/drawing/2014/main" id="{29D1D39C-435B-4D3C-9E5A-DAE03E892D87}"/>
                  </a:ext>
                </a:extLst>
              </p:cNvPr>
              <p:cNvGrpSpPr/>
              <p:nvPr/>
            </p:nvGrpSpPr>
            <p:grpSpPr>
              <a:xfrm>
                <a:off x="6032475" y="3011065"/>
                <a:ext cx="500003" cy="807111"/>
                <a:chOff x="6032471" y="3011063"/>
                <a:chExt cx="500003" cy="807111"/>
              </a:xfrm>
              <a:solidFill>
                <a:srgbClr val="C97650"/>
              </a:solidFill>
            </p:grpSpPr>
            <p:sp>
              <p:nvSpPr>
                <p:cNvPr id="47" name="Freeform: Shape 46">
                  <a:extLst>
                    <a:ext uri="{FF2B5EF4-FFF2-40B4-BE49-F238E27FC236}">
                      <a16:creationId xmlns:a16="http://schemas.microsoft.com/office/drawing/2014/main" id="{C8B5E964-449A-4B54-AECA-04B14371A317}"/>
                    </a:ext>
                  </a:extLst>
                </p:cNvPr>
                <p:cNvSpPr/>
                <p:nvPr/>
              </p:nvSpPr>
              <p:spPr>
                <a:xfrm>
                  <a:off x="6070099" y="3011063"/>
                  <a:ext cx="462376" cy="405156"/>
                </a:xfrm>
                <a:custGeom>
                  <a:avLst/>
                  <a:gdLst>
                    <a:gd name="connsiteX0" fmla="*/ 462376 w 462376"/>
                    <a:gd name="connsiteY0" fmla="*/ 212465 h 405156"/>
                    <a:gd name="connsiteX1" fmla="*/ 142336 w 462376"/>
                    <a:gd name="connsiteY1" fmla="*/ 14060 h 405156"/>
                    <a:gd name="connsiteX2" fmla="*/ 14035 w 462376"/>
                    <a:gd name="connsiteY2" fmla="*/ 43968 h 405156"/>
                    <a:gd name="connsiteX3" fmla="*/ 14035 w 462376"/>
                    <a:gd name="connsiteY3" fmla="*/ 43968 h 405156"/>
                    <a:gd name="connsiteX4" fmla="*/ 24988 w 462376"/>
                    <a:gd name="connsiteY4" fmla="*/ 156649 h 405156"/>
                    <a:gd name="connsiteX5" fmla="*/ 297118 w 462376"/>
                    <a:gd name="connsiteY5" fmla="*/ 405156 h 405156"/>
                    <a:gd name="connsiteX6" fmla="*/ 462376 w 462376"/>
                    <a:gd name="connsiteY6" fmla="*/ 212465 h 4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376" h="405156">
                      <a:moveTo>
                        <a:pt x="462376" y="212465"/>
                      </a:moveTo>
                      <a:lnTo>
                        <a:pt x="142336" y="14060"/>
                      </a:lnTo>
                      <a:cubicBezTo>
                        <a:pt x="98617" y="-13087"/>
                        <a:pt x="41276" y="248"/>
                        <a:pt x="14035" y="43968"/>
                      </a:cubicBezTo>
                      <a:lnTo>
                        <a:pt x="14035" y="43968"/>
                      </a:lnTo>
                      <a:cubicBezTo>
                        <a:pt x="-8158" y="79687"/>
                        <a:pt x="-3682" y="125883"/>
                        <a:pt x="24988" y="156649"/>
                      </a:cubicBezTo>
                      <a:lnTo>
                        <a:pt x="297118" y="405156"/>
                      </a:lnTo>
                      <a:lnTo>
                        <a:pt x="462376" y="212465"/>
                      </a:lnTo>
                      <a:close/>
                    </a:path>
                  </a:pathLst>
                </a:custGeom>
                <a:solidFill>
                  <a:srgbClr val="C97650"/>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B2B1453D-3055-49D5-9F82-B9F6C5E89EDA}"/>
                    </a:ext>
                  </a:extLst>
                </p:cNvPr>
                <p:cNvSpPr/>
                <p:nvPr/>
              </p:nvSpPr>
              <p:spPr>
                <a:xfrm>
                  <a:off x="6032471" y="3438271"/>
                  <a:ext cx="472000" cy="379903"/>
                </a:xfrm>
                <a:custGeom>
                  <a:avLst/>
                  <a:gdLst>
                    <a:gd name="connsiteX0" fmla="*/ 472000 w 472000"/>
                    <a:gd name="connsiteY0" fmla="*/ 148446 h 379903"/>
                    <a:gd name="connsiteX1" fmla="*/ 129196 w 472000"/>
                    <a:gd name="connsiteY1" fmla="*/ 7285 h 379903"/>
                    <a:gd name="connsiteX2" fmla="*/ 7276 w 472000"/>
                    <a:gd name="connsiteY2" fmla="*/ 57101 h 379903"/>
                    <a:gd name="connsiteX3" fmla="*/ 7276 w 472000"/>
                    <a:gd name="connsiteY3" fmla="*/ 57101 h 379903"/>
                    <a:gd name="connsiteX4" fmla="*/ 35851 w 472000"/>
                    <a:gd name="connsiteY4" fmla="*/ 166639 h 379903"/>
                    <a:gd name="connsiteX5" fmla="*/ 366844 w 472000"/>
                    <a:gd name="connsiteY5" fmla="*/ 379903 h 379903"/>
                    <a:gd name="connsiteX6" fmla="*/ 472000 w 472000"/>
                    <a:gd name="connsiteY6" fmla="*/ 148446 h 37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00" h="379903">
                      <a:moveTo>
                        <a:pt x="472000" y="148446"/>
                      </a:moveTo>
                      <a:lnTo>
                        <a:pt x="129196" y="7285"/>
                      </a:lnTo>
                      <a:cubicBezTo>
                        <a:pt x="81761" y="-12622"/>
                        <a:pt x="27183" y="9667"/>
                        <a:pt x="7276" y="57101"/>
                      </a:cubicBezTo>
                      <a:lnTo>
                        <a:pt x="7276" y="57101"/>
                      </a:lnTo>
                      <a:cubicBezTo>
                        <a:pt x="-9012" y="95868"/>
                        <a:pt x="2704" y="140731"/>
                        <a:pt x="35851" y="166639"/>
                      </a:cubicBezTo>
                      <a:lnTo>
                        <a:pt x="366844" y="379903"/>
                      </a:lnTo>
                      <a:lnTo>
                        <a:pt x="472000" y="148446"/>
                      </a:lnTo>
                      <a:close/>
                    </a:path>
                  </a:pathLst>
                </a:custGeom>
                <a:solidFill>
                  <a:srgbClr val="C97650"/>
                </a:solidFill>
                <a:ln w="9525" cap="flat">
                  <a:noFill/>
                  <a:prstDash val="solid"/>
                  <a:miter/>
                </a:ln>
              </p:spPr>
              <p:txBody>
                <a:bodyPr rtlCol="0" anchor="ctr"/>
                <a:lstStyle/>
                <a:p>
                  <a:endParaRPr lang="en-US"/>
                </a:p>
              </p:txBody>
            </p:sp>
          </p:grpSp>
          <p:grpSp>
            <p:nvGrpSpPr>
              <p:cNvPr id="49" name="Graphic 26">
                <a:extLst>
                  <a:ext uri="{FF2B5EF4-FFF2-40B4-BE49-F238E27FC236}">
                    <a16:creationId xmlns:a16="http://schemas.microsoft.com/office/drawing/2014/main" id="{29D1D39C-435B-4D3C-9E5A-DAE03E892D87}"/>
                  </a:ext>
                </a:extLst>
              </p:cNvPr>
              <p:cNvGrpSpPr/>
              <p:nvPr/>
            </p:nvGrpSpPr>
            <p:grpSpPr>
              <a:xfrm>
                <a:off x="6036569" y="2800772"/>
                <a:ext cx="1343009" cy="2126059"/>
                <a:chOff x="6036564" y="2800770"/>
                <a:chExt cx="1343008" cy="2126058"/>
              </a:xfrm>
              <a:solidFill>
                <a:schemeClr val="accent1"/>
              </a:solidFill>
            </p:grpSpPr>
            <p:grpSp>
              <p:nvGrpSpPr>
                <p:cNvPr id="50" name="Graphic 26">
                  <a:extLst>
                    <a:ext uri="{FF2B5EF4-FFF2-40B4-BE49-F238E27FC236}">
                      <a16:creationId xmlns:a16="http://schemas.microsoft.com/office/drawing/2014/main" id="{29D1D39C-435B-4D3C-9E5A-DAE03E892D87}"/>
                    </a:ext>
                  </a:extLst>
                </p:cNvPr>
                <p:cNvGrpSpPr/>
                <p:nvPr/>
              </p:nvGrpSpPr>
              <p:grpSpPr>
                <a:xfrm>
                  <a:off x="6036564" y="2800770"/>
                  <a:ext cx="1343008" cy="2126058"/>
                  <a:chOff x="6036564" y="2800770"/>
                  <a:chExt cx="1343008" cy="2126058"/>
                </a:xfrm>
                <a:solidFill>
                  <a:schemeClr val="accent1"/>
                </a:solidFill>
              </p:grpSpPr>
              <p:sp>
                <p:nvSpPr>
                  <p:cNvPr id="51" name="Freeform: Shape 50">
                    <a:extLst>
                      <a:ext uri="{FF2B5EF4-FFF2-40B4-BE49-F238E27FC236}">
                        <a16:creationId xmlns:a16="http://schemas.microsoft.com/office/drawing/2014/main" id="{D905BF33-A117-4AA9-B7F8-509A6EFA3537}"/>
                      </a:ext>
                    </a:extLst>
                  </p:cNvPr>
                  <p:cNvSpPr/>
                  <p:nvPr/>
                </p:nvSpPr>
                <p:spPr>
                  <a:xfrm>
                    <a:off x="6036564" y="2800770"/>
                    <a:ext cx="1343008" cy="2126058"/>
                  </a:xfrm>
                  <a:custGeom>
                    <a:avLst/>
                    <a:gdLst>
                      <a:gd name="connsiteX0" fmla="*/ 894532 w 1343008"/>
                      <a:gd name="connsiteY0" fmla="*/ 2124019 h 2126058"/>
                      <a:gd name="connsiteX1" fmla="*/ 94718 w 1343008"/>
                      <a:gd name="connsiteY1" fmla="*/ 1972667 h 2126058"/>
                      <a:gd name="connsiteX2" fmla="*/ 2040 w 1343008"/>
                      <a:gd name="connsiteY2" fmla="*/ 1836745 h 2126058"/>
                      <a:gd name="connsiteX3" fmla="*/ 312555 w 1343008"/>
                      <a:gd name="connsiteY3" fmla="*/ 94718 h 2126058"/>
                      <a:gd name="connsiteX4" fmla="*/ 448476 w 1343008"/>
                      <a:gd name="connsiteY4" fmla="*/ 2040 h 2126058"/>
                      <a:gd name="connsiteX5" fmla="*/ 1248291 w 1343008"/>
                      <a:gd name="connsiteY5" fmla="*/ 153392 h 2126058"/>
                      <a:gd name="connsiteX6" fmla="*/ 1340969 w 1343008"/>
                      <a:gd name="connsiteY6" fmla="*/ 289314 h 2126058"/>
                      <a:gd name="connsiteX7" fmla="*/ 1030454 w 1343008"/>
                      <a:gd name="connsiteY7" fmla="*/ 2031341 h 2126058"/>
                      <a:gd name="connsiteX8" fmla="*/ 894532 w 1343008"/>
                      <a:gd name="connsiteY8" fmla="*/ 2124019 h 212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008" h="2126058">
                        <a:moveTo>
                          <a:pt x="894532" y="2124019"/>
                        </a:moveTo>
                        <a:lnTo>
                          <a:pt x="94718" y="1972667"/>
                        </a:lnTo>
                        <a:cubicBezTo>
                          <a:pt x="31567" y="1960665"/>
                          <a:pt x="-9867" y="1899801"/>
                          <a:pt x="2040" y="1836745"/>
                        </a:cubicBezTo>
                        <a:lnTo>
                          <a:pt x="312555" y="94718"/>
                        </a:lnTo>
                        <a:cubicBezTo>
                          <a:pt x="324556" y="31567"/>
                          <a:pt x="385421" y="-9867"/>
                          <a:pt x="448476" y="2040"/>
                        </a:cubicBezTo>
                        <a:lnTo>
                          <a:pt x="1248291" y="153392"/>
                        </a:lnTo>
                        <a:cubicBezTo>
                          <a:pt x="1311441" y="165393"/>
                          <a:pt x="1352875" y="226258"/>
                          <a:pt x="1340969" y="289314"/>
                        </a:cubicBezTo>
                        <a:lnTo>
                          <a:pt x="1030454" y="2031341"/>
                        </a:lnTo>
                        <a:cubicBezTo>
                          <a:pt x="1018548" y="2094492"/>
                          <a:pt x="957683" y="2135925"/>
                          <a:pt x="894532" y="2124019"/>
                        </a:cubicBezTo>
                        <a:close/>
                      </a:path>
                    </a:pathLst>
                  </a:custGeom>
                  <a:solidFill>
                    <a:srgbClr val="1C1C1C"/>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12F5132-61D0-48AA-9B9E-F2C034F5954A}"/>
                      </a:ext>
                    </a:extLst>
                  </p:cNvPr>
                  <p:cNvSpPr/>
                  <p:nvPr/>
                </p:nvSpPr>
                <p:spPr>
                  <a:xfrm>
                    <a:off x="6078402" y="2837940"/>
                    <a:ext cx="1261332" cy="2041430"/>
                  </a:xfrm>
                  <a:custGeom>
                    <a:avLst/>
                    <a:gdLst>
                      <a:gd name="connsiteX0" fmla="*/ 846884 w 1261332"/>
                      <a:gd name="connsiteY0" fmla="*/ 2039795 h 2041430"/>
                      <a:gd name="connsiteX1" fmla="*/ 75454 w 1261332"/>
                      <a:gd name="connsiteY1" fmla="*/ 1893872 h 2041430"/>
                      <a:gd name="connsiteX2" fmla="*/ 1636 w 1261332"/>
                      <a:gd name="connsiteY2" fmla="*/ 1785573 h 2041430"/>
                      <a:gd name="connsiteX3" fmla="*/ 306150 w 1261332"/>
                      <a:gd name="connsiteY3" fmla="*/ 75454 h 2041430"/>
                      <a:gd name="connsiteX4" fmla="*/ 414449 w 1261332"/>
                      <a:gd name="connsiteY4" fmla="*/ 1636 h 2041430"/>
                      <a:gd name="connsiteX5" fmla="*/ 1185879 w 1261332"/>
                      <a:gd name="connsiteY5" fmla="*/ 147559 h 2041430"/>
                      <a:gd name="connsiteX6" fmla="*/ 1259697 w 1261332"/>
                      <a:gd name="connsiteY6" fmla="*/ 255858 h 2041430"/>
                      <a:gd name="connsiteX7" fmla="*/ 955183 w 1261332"/>
                      <a:gd name="connsiteY7" fmla="*/ 1965976 h 2041430"/>
                      <a:gd name="connsiteX8" fmla="*/ 846884 w 1261332"/>
                      <a:gd name="connsiteY8" fmla="*/ 2039795 h 204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1332" h="2041430">
                        <a:moveTo>
                          <a:pt x="846884" y="2039795"/>
                        </a:moveTo>
                        <a:lnTo>
                          <a:pt x="75454" y="1893872"/>
                        </a:lnTo>
                        <a:cubicBezTo>
                          <a:pt x="25162" y="1884347"/>
                          <a:pt x="-7889" y="1835865"/>
                          <a:pt x="1636" y="1785573"/>
                        </a:cubicBezTo>
                        <a:lnTo>
                          <a:pt x="306150" y="75454"/>
                        </a:lnTo>
                        <a:cubicBezTo>
                          <a:pt x="315675" y="25162"/>
                          <a:pt x="364157" y="-7889"/>
                          <a:pt x="414449" y="1636"/>
                        </a:cubicBezTo>
                        <a:lnTo>
                          <a:pt x="1185879" y="147559"/>
                        </a:lnTo>
                        <a:cubicBezTo>
                          <a:pt x="1236171" y="157084"/>
                          <a:pt x="1269222" y="205566"/>
                          <a:pt x="1259697" y="255858"/>
                        </a:cubicBezTo>
                        <a:lnTo>
                          <a:pt x="955183" y="1965976"/>
                        </a:lnTo>
                        <a:cubicBezTo>
                          <a:pt x="945658" y="2016268"/>
                          <a:pt x="897081" y="2049320"/>
                          <a:pt x="846884" y="2039795"/>
                        </a:cubicBezTo>
                        <a:close/>
                      </a:path>
                    </a:pathLst>
                  </a:custGeom>
                  <a:solidFill>
                    <a:srgbClr val="FFFFFF"/>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D48EFC0B-407F-454D-9B0D-A808CD9D5EC9}"/>
                      </a:ext>
                    </a:extLst>
                  </p:cNvPr>
                  <p:cNvSpPr/>
                  <p:nvPr/>
                </p:nvSpPr>
                <p:spPr>
                  <a:xfrm>
                    <a:off x="6661047" y="2849196"/>
                    <a:ext cx="441689" cy="149558"/>
                  </a:xfrm>
                  <a:custGeom>
                    <a:avLst/>
                    <a:gdLst>
                      <a:gd name="connsiteX0" fmla="*/ 346821 w 441689"/>
                      <a:gd name="connsiteY0" fmla="*/ 148114 h 149558"/>
                      <a:gd name="connsiteX1" fmla="*/ 66024 w 441689"/>
                      <a:gd name="connsiteY1" fmla="*/ 94869 h 149558"/>
                      <a:gd name="connsiteX2" fmla="*/ 1444 w 441689"/>
                      <a:gd name="connsiteY2" fmla="*/ 0 h 149558"/>
                      <a:gd name="connsiteX3" fmla="*/ 1444 w 441689"/>
                      <a:gd name="connsiteY3" fmla="*/ 0 h 149558"/>
                      <a:gd name="connsiteX4" fmla="*/ 441690 w 441689"/>
                      <a:gd name="connsiteY4" fmla="*/ 83439 h 149558"/>
                      <a:gd name="connsiteX5" fmla="*/ 441690 w 441689"/>
                      <a:gd name="connsiteY5" fmla="*/ 83439 h 149558"/>
                      <a:gd name="connsiteX6" fmla="*/ 346821 w 441689"/>
                      <a:gd name="connsiteY6" fmla="*/ 148114 h 14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689" h="149558">
                        <a:moveTo>
                          <a:pt x="346821" y="148114"/>
                        </a:moveTo>
                        <a:lnTo>
                          <a:pt x="66024" y="94869"/>
                        </a:lnTo>
                        <a:cubicBezTo>
                          <a:pt x="22019" y="86487"/>
                          <a:pt x="-6938" y="44101"/>
                          <a:pt x="1444" y="0"/>
                        </a:cubicBezTo>
                        <a:lnTo>
                          <a:pt x="1444" y="0"/>
                        </a:lnTo>
                        <a:lnTo>
                          <a:pt x="441690" y="83439"/>
                        </a:lnTo>
                        <a:lnTo>
                          <a:pt x="441690" y="83439"/>
                        </a:lnTo>
                        <a:cubicBezTo>
                          <a:pt x="433403" y="127540"/>
                          <a:pt x="390922" y="156496"/>
                          <a:pt x="346821" y="148114"/>
                        </a:cubicBezTo>
                        <a:close/>
                      </a:path>
                    </a:pathLst>
                  </a:custGeom>
                  <a:solidFill>
                    <a:srgbClr val="1C1C1C"/>
                  </a:solidFill>
                  <a:ln w="9525" cap="flat">
                    <a:noFill/>
                    <a:prstDash val="solid"/>
                    <a:miter/>
                  </a:ln>
                </p:spPr>
                <p:txBody>
                  <a:bodyPr rtlCol="0" anchor="ctr"/>
                  <a:lstStyle/>
                  <a:p>
                    <a:endParaRPr lang="en-US"/>
                  </a:p>
                </p:txBody>
              </p:sp>
            </p:grpSp>
            <p:grpSp>
              <p:nvGrpSpPr>
                <p:cNvPr id="54" name="Graphic 26">
                  <a:extLst>
                    <a:ext uri="{FF2B5EF4-FFF2-40B4-BE49-F238E27FC236}">
                      <a16:creationId xmlns:a16="http://schemas.microsoft.com/office/drawing/2014/main" id="{29D1D39C-435B-4D3C-9E5A-DAE03E892D87}"/>
                    </a:ext>
                  </a:extLst>
                </p:cNvPr>
                <p:cNvGrpSpPr/>
                <p:nvPr/>
              </p:nvGrpSpPr>
              <p:grpSpPr>
                <a:xfrm>
                  <a:off x="6116375" y="3113266"/>
                  <a:ext cx="1187147" cy="1501942"/>
                  <a:chOff x="6116375" y="3113266"/>
                  <a:chExt cx="1187147" cy="1501942"/>
                </a:xfrm>
                <a:solidFill>
                  <a:schemeClr val="accent1"/>
                </a:solidFill>
              </p:grpSpPr>
              <p:grpSp>
                <p:nvGrpSpPr>
                  <p:cNvPr id="61" name="Graphic 26">
                    <a:extLst>
                      <a:ext uri="{FF2B5EF4-FFF2-40B4-BE49-F238E27FC236}">
                        <a16:creationId xmlns:a16="http://schemas.microsoft.com/office/drawing/2014/main" id="{29D1D39C-435B-4D3C-9E5A-DAE03E892D87}"/>
                      </a:ext>
                    </a:extLst>
                  </p:cNvPr>
                  <p:cNvGrpSpPr/>
                  <p:nvPr/>
                </p:nvGrpSpPr>
                <p:grpSpPr>
                  <a:xfrm>
                    <a:off x="6195444" y="3113266"/>
                    <a:ext cx="1108078" cy="1043358"/>
                    <a:chOff x="6195444" y="3113266"/>
                    <a:chExt cx="1108078" cy="1043358"/>
                  </a:xfrm>
                  <a:solidFill>
                    <a:schemeClr val="accent1"/>
                  </a:solidFill>
                </p:grpSpPr>
                <p:sp>
                  <p:nvSpPr>
                    <p:cNvPr id="62" name="Freeform: Shape 61">
                      <a:extLst>
                        <a:ext uri="{FF2B5EF4-FFF2-40B4-BE49-F238E27FC236}">
                          <a16:creationId xmlns:a16="http://schemas.microsoft.com/office/drawing/2014/main" id="{8BC5EEC7-742B-4525-9B43-FE9F4E78EB1E}"/>
                        </a:ext>
                      </a:extLst>
                    </p:cNvPr>
                    <p:cNvSpPr/>
                    <p:nvPr/>
                  </p:nvSpPr>
                  <p:spPr>
                    <a:xfrm rot="586559">
                      <a:off x="6264079" y="3189213"/>
                      <a:ext cx="970808" cy="891463"/>
                    </a:xfrm>
                    <a:custGeom>
                      <a:avLst/>
                      <a:gdLst>
                        <a:gd name="connsiteX0" fmla="*/ 0 w 970808"/>
                        <a:gd name="connsiteY0" fmla="*/ 0 h 891463"/>
                        <a:gd name="connsiteX1" fmla="*/ 970809 w 970808"/>
                        <a:gd name="connsiteY1" fmla="*/ 0 h 891463"/>
                        <a:gd name="connsiteX2" fmla="*/ 970809 w 970808"/>
                        <a:gd name="connsiteY2" fmla="*/ 891464 h 891463"/>
                        <a:gd name="connsiteX3" fmla="*/ 0 w 970808"/>
                        <a:gd name="connsiteY3" fmla="*/ 891464 h 891463"/>
                      </a:gdLst>
                      <a:ahLst/>
                      <a:cxnLst>
                        <a:cxn ang="0">
                          <a:pos x="connsiteX0" y="connsiteY0"/>
                        </a:cxn>
                        <a:cxn ang="0">
                          <a:pos x="connsiteX1" y="connsiteY1"/>
                        </a:cxn>
                        <a:cxn ang="0">
                          <a:pos x="connsiteX2" y="connsiteY2"/>
                        </a:cxn>
                        <a:cxn ang="0">
                          <a:pos x="connsiteX3" y="connsiteY3"/>
                        </a:cxn>
                      </a:cxnLst>
                      <a:rect l="l" t="t" r="r" b="b"/>
                      <a:pathLst>
                        <a:path w="970808" h="891463">
                          <a:moveTo>
                            <a:pt x="0" y="0"/>
                          </a:moveTo>
                          <a:lnTo>
                            <a:pt x="970809" y="0"/>
                          </a:lnTo>
                          <a:lnTo>
                            <a:pt x="970809" y="891464"/>
                          </a:lnTo>
                          <a:lnTo>
                            <a:pt x="0" y="891464"/>
                          </a:lnTo>
                          <a:close/>
                        </a:path>
                      </a:pathLst>
                    </a:custGeom>
                    <a:solidFill>
                      <a:srgbClr val="E7ECF2"/>
                    </a:solidFill>
                    <a:ln w="9525" cap="flat">
                      <a:noFill/>
                      <a:prstDash val="solid"/>
                      <a:miter/>
                    </a:ln>
                  </p:spPr>
                  <p:txBody>
                    <a:bodyPr rtlCol="0" anchor="ctr"/>
                    <a:lstStyle/>
                    <a:p>
                      <a:endParaRPr lang="en-US"/>
                    </a:p>
                  </p:txBody>
                </p:sp>
                <p:grpSp>
                  <p:nvGrpSpPr>
                    <p:cNvPr id="63" name="Graphic 26">
                      <a:extLst>
                        <a:ext uri="{FF2B5EF4-FFF2-40B4-BE49-F238E27FC236}">
                          <a16:creationId xmlns:a16="http://schemas.microsoft.com/office/drawing/2014/main" id="{29D1D39C-435B-4D3C-9E5A-DAE03E892D87}"/>
                        </a:ext>
                      </a:extLst>
                    </p:cNvPr>
                    <p:cNvGrpSpPr/>
                    <p:nvPr/>
                  </p:nvGrpSpPr>
                  <p:grpSpPr>
                    <a:xfrm>
                      <a:off x="6349542" y="3272244"/>
                      <a:ext cx="800015" cy="786627"/>
                      <a:chOff x="6349542" y="3272244"/>
                      <a:chExt cx="800015" cy="786627"/>
                    </a:xfrm>
                    <a:solidFill>
                      <a:srgbClr val="FFFFFF"/>
                    </a:solidFill>
                  </p:grpSpPr>
                  <p:sp>
                    <p:nvSpPr>
                      <p:cNvPr id="64" name="Freeform: Shape 63">
                        <a:extLst>
                          <a:ext uri="{FF2B5EF4-FFF2-40B4-BE49-F238E27FC236}">
                            <a16:creationId xmlns:a16="http://schemas.microsoft.com/office/drawing/2014/main" id="{49225706-7E7E-47AE-A2C4-5C0A71EE23C9}"/>
                          </a:ext>
                        </a:extLst>
                      </p:cNvPr>
                      <p:cNvSpPr/>
                      <p:nvPr/>
                    </p:nvSpPr>
                    <p:spPr>
                      <a:xfrm>
                        <a:off x="6358686" y="3881916"/>
                        <a:ext cx="284426" cy="57130"/>
                      </a:xfrm>
                      <a:custGeom>
                        <a:avLst/>
                        <a:gdLst>
                          <a:gd name="connsiteX0" fmla="*/ 279611 w 284426"/>
                          <a:gd name="connsiteY0" fmla="*/ 57131 h 57130"/>
                          <a:gd name="connsiteX1" fmla="*/ 278754 w 284426"/>
                          <a:gd name="connsiteY1" fmla="*/ 57036 h 57130"/>
                          <a:gd name="connsiteX2" fmla="*/ 4053 w 284426"/>
                          <a:gd name="connsiteY2" fmla="*/ 9696 h 57130"/>
                          <a:gd name="connsiteX3" fmla="*/ 53 w 284426"/>
                          <a:gd name="connsiteY3" fmla="*/ 4077 h 57130"/>
                          <a:gd name="connsiteX4" fmla="*/ 5673 w 284426"/>
                          <a:gd name="connsiteY4" fmla="*/ 76 h 57130"/>
                          <a:gd name="connsiteX5" fmla="*/ 280374 w 284426"/>
                          <a:gd name="connsiteY5" fmla="*/ 47415 h 57130"/>
                          <a:gd name="connsiteX6" fmla="*/ 284374 w 284426"/>
                          <a:gd name="connsiteY6" fmla="*/ 53035 h 57130"/>
                          <a:gd name="connsiteX7" fmla="*/ 279611 w 284426"/>
                          <a:gd name="connsiteY7" fmla="*/ 57131 h 5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26" h="57130">
                            <a:moveTo>
                              <a:pt x="279611" y="57131"/>
                            </a:moveTo>
                            <a:cubicBezTo>
                              <a:pt x="279326" y="57131"/>
                              <a:pt x="279040" y="57131"/>
                              <a:pt x="278754" y="57036"/>
                            </a:cubicBezTo>
                            <a:lnTo>
                              <a:pt x="4053" y="9696"/>
                            </a:lnTo>
                            <a:cubicBezTo>
                              <a:pt x="1386" y="9220"/>
                              <a:pt x="-328" y="6744"/>
                              <a:pt x="53" y="4077"/>
                            </a:cubicBezTo>
                            <a:cubicBezTo>
                              <a:pt x="529" y="1410"/>
                              <a:pt x="3101" y="-400"/>
                              <a:pt x="5673" y="76"/>
                            </a:cubicBezTo>
                            <a:lnTo>
                              <a:pt x="280374" y="47415"/>
                            </a:lnTo>
                            <a:cubicBezTo>
                              <a:pt x="283041" y="47892"/>
                              <a:pt x="284755" y="50368"/>
                              <a:pt x="284374" y="53035"/>
                            </a:cubicBezTo>
                            <a:cubicBezTo>
                              <a:pt x="283993" y="55416"/>
                              <a:pt x="281993" y="57131"/>
                              <a:pt x="279611" y="57131"/>
                            </a:cubicBezTo>
                            <a:close/>
                          </a:path>
                        </a:pathLst>
                      </a:custGeom>
                      <a:solidFill>
                        <a:srgbClr val="FFFFFF"/>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CCC45C1-98CD-4EC3-B37C-FA61B12D75A4}"/>
                          </a:ext>
                        </a:extLst>
                      </p:cNvPr>
                      <p:cNvSpPr/>
                      <p:nvPr/>
                    </p:nvSpPr>
                    <p:spPr>
                      <a:xfrm>
                        <a:off x="6349542" y="3935351"/>
                        <a:ext cx="669713" cy="123520"/>
                      </a:xfrm>
                      <a:custGeom>
                        <a:avLst/>
                        <a:gdLst>
                          <a:gd name="connsiteX0" fmla="*/ 664898 w 669713"/>
                          <a:gd name="connsiteY0" fmla="*/ 123520 h 123520"/>
                          <a:gd name="connsiteX1" fmla="*/ 664041 w 669713"/>
                          <a:gd name="connsiteY1" fmla="*/ 123425 h 123520"/>
                          <a:gd name="connsiteX2" fmla="*/ 4053 w 669713"/>
                          <a:gd name="connsiteY2" fmla="*/ 9696 h 123520"/>
                          <a:gd name="connsiteX3" fmla="*/ 53 w 669713"/>
                          <a:gd name="connsiteY3" fmla="*/ 4077 h 123520"/>
                          <a:gd name="connsiteX4" fmla="*/ 5673 w 669713"/>
                          <a:gd name="connsiteY4" fmla="*/ 76 h 123520"/>
                          <a:gd name="connsiteX5" fmla="*/ 665660 w 669713"/>
                          <a:gd name="connsiteY5" fmla="*/ 113805 h 123520"/>
                          <a:gd name="connsiteX6" fmla="*/ 669661 w 669713"/>
                          <a:gd name="connsiteY6" fmla="*/ 119424 h 123520"/>
                          <a:gd name="connsiteX7" fmla="*/ 664898 w 669713"/>
                          <a:gd name="connsiteY7" fmla="*/ 123520 h 1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520">
                            <a:moveTo>
                              <a:pt x="664898" y="123520"/>
                            </a:moveTo>
                            <a:cubicBezTo>
                              <a:pt x="664612" y="123520"/>
                              <a:pt x="664327" y="123520"/>
                              <a:pt x="664041" y="123425"/>
                            </a:cubicBezTo>
                            <a:lnTo>
                              <a:pt x="4053" y="9696"/>
                            </a:lnTo>
                            <a:cubicBezTo>
                              <a:pt x="1386" y="9220"/>
                              <a:pt x="-328" y="6744"/>
                              <a:pt x="53" y="4077"/>
                            </a:cubicBezTo>
                            <a:cubicBezTo>
                              <a:pt x="529" y="1410"/>
                              <a:pt x="3101" y="-400"/>
                              <a:pt x="5673" y="76"/>
                            </a:cubicBezTo>
                            <a:lnTo>
                              <a:pt x="665660" y="113805"/>
                            </a:lnTo>
                            <a:cubicBezTo>
                              <a:pt x="668327" y="114281"/>
                              <a:pt x="670041" y="116757"/>
                              <a:pt x="669661" y="119424"/>
                            </a:cubicBezTo>
                            <a:cubicBezTo>
                              <a:pt x="669279" y="121901"/>
                              <a:pt x="667184" y="123520"/>
                              <a:pt x="664898" y="123520"/>
                            </a:cubicBezTo>
                            <a:close/>
                          </a:path>
                        </a:pathLst>
                      </a:custGeom>
                      <a:solidFill>
                        <a:srgbClr val="FFFFFF"/>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64B7521-0289-4FAF-8F57-ED9E8A284FE0}"/>
                          </a:ext>
                        </a:extLst>
                      </p:cNvPr>
                      <p:cNvSpPr/>
                      <p:nvPr/>
                    </p:nvSpPr>
                    <p:spPr>
                      <a:xfrm>
                        <a:off x="6479845" y="3272244"/>
                        <a:ext cx="669713" cy="123496"/>
                      </a:xfrm>
                      <a:custGeom>
                        <a:avLst/>
                        <a:gdLst>
                          <a:gd name="connsiteX0" fmla="*/ 664898 w 669713"/>
                          <a:gd name="connsiteY0" fmla="*/ 123497 h 123496"/>
                          <a:gd name="connsiteX1" fmla="*/ 664041 w 669713"/>
                          <a:gd name="connsiteY1" fmla="*/ 123402 h 123496"/>
                          <a:gd name="connsiteX2" fmla="*/ 4053 w 669713"/>
                          <a:gd name="connsiteY2" fmla="*/ 9673 h 123496"/>
                          <a:gd name="connsiteX3" fmla="*/ 53 w 669713"/>
                          <a:gd name="connsiteY3" fmla="*/ 4053 h 123496"/>
                          <a:gd name="connsiteX4" fmla="*/ 5673 w 669713"/>
                          <a:gd name="connsiteY4" fmla="*/ 53 h 123496"/>
                          <a:gd name="connsiteX5" fmla="*/ 665660 w 669713"/>
                          <a:gd name="connsiteY5" fmla="*/ 113781 h 123496"/>
                          <a:gd name="connsiteX6" fmla="*/ 669660 w 669713"/>
                          <a:gd name="connsiteY6" fmla="*/ 119401 h 123496"/>
                          <a:gd name="connsiteX7" fmla="*/ 664898 w 669713"/>
                          <a:gd name="connsiteY7" fmla="*/ 123497 h 1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496">
                            <a:moveTo>
                              <a:pt x="664898" y="123497"/>
                            </a:moveTo>
                            <a:cubicBezTo>
                              <a:pt x="664612" y="123497"/>
                              <a:pt x="664326" y="123497"/>
                              <a:pt x="664041" y="123402"/>
                            </a:cubicBezTo>
                            <a:lnTo>
                              <a:pt x="4053" y="9673"/>
                            </a:lnTo>
                            <a:cubicBezTo>
                              <a:pt x="1386" y="9197"/>
                              <a:pt x="-328" y="6720"/>
                              <a:pt x="53" y="4053"/>
                            </a:cubicBezTo>
                            <a:cubicBezTo>
                              <a:pt x="529" y="1386"/>
                              <a:pt x="3101" y="-328"/>
                              <a:pt x="5673" y="53"/>
                            </a:cubicBezTo>
                            <a:lnTo>
                              <a:pt x="665660" y="113781"/>
                            </a:lnTo>
                            <a:cubicBezTo>
                              <a:pt x="668327" y="114258"/>
                              <a:pt x="670041" y="116734"/>
                              <a:pt x="669660" y="119401"/>
                            </a:cubicBezTo>
                            <a:cubicBezTo>
                              <a:pt x="669279" y="121782"/>
                              <a:pt x="667184" y="123497"/>
                              <a:pt x="664898" y="123497"/>
                            </a:cubicBezTo>
                            <a:close/>
                          </a:path>
                        </a:pathLst>
                      </a:custGeom>
                      <a:solidFill>
                        <a:srgbClr val="FFFFFF"/>
                      </a:solidFill>
                      <a:ln w="9525" cap="flat">
                        <a:noFill/>
                        <a:prstDash val="solid"/>
                        <a:miter/>
                      </a:ln>
                    </p:spPr>
                    <p:txBody>
                      <a:bodyPr rtlCol="0" anchor="ctr"/>
                      <a:lstStyle/>
                      <a:p>
                        <a:endParaRPr lang="en-US"/>
                      </a:p>
                    </p:txBody>
                  </p:sp>
                </p:grpSp>
                <p:grpSp>
                  <p:nvGrpSpPr>
                    <p:cNvPr id="67" name="Graphic 26">
                      <a:extLst>
                        <a:ext uri="{FF2B5EF4-FFF2-40B4-BE49-F238E27FC236}">
                          <a16:creationId xmlns:a16="http://schemas.microsoft.com/office/drawing/2014/main" id="{29D1D39C-435B-4D3C-9E5A-DAE03E892D87}"/>
                        </a:ext>
                      </a:extLst>
                    </p:cNvPr>
                    <p:cNvGrpSpPr/>
                    <p:nvPr/>
                  </p:nvGrpSpPr>
                  <p:grpSpPr>
                    <a:xfrm>
                      <a:off x="6381833" y="3368066"/>
                      <a:ext cx="726385" cy="554485"/>
                      <a:chOff x="6381833" y="3368066"/>
                      <a:chExt cx="726385" cy="554485"/>
                    </a:xfrm>
                    <a:solidFill>
                      <a:schemeClr val="accent1"/>
                    </a:solidFill>
                  </p:grpSpPr>
                  <p:sp>
                    <p:nvSpPr>
                      <p:cNvPr id="68" name="Freeform: Shape 67">
                        <a:extLst>
                          <a:ext uri="{FF2B5EF4-FFF2-40B4-BE49-F238E27FC236}">
                            <a16:creationId xmlns:a16="http://schemas.microsoft.com/office/drawing/2014/main" id="{5BD003E5-3FC6-4536-85D7-4E5E8895B92B}"/>
                          </a:ext>
                        </a:extLst>
                      </p:cNvPr>
                      <p:cNvSpPr/>
                      <p:nvPr/>
                    </p:nvSpPr>
                    <p:spPr>
                      <a:xfrm>
                        <a:off x="6381833" y="3368066"/>
                        <a:ext cx="726385" cy="554485"/>
                      </a:xfrm>
                      <a:custGeom>
                        <a:avLst/>
                        <a:gdLst>
                          <a:gd name="connsiteX0" fmla="*/ 617463 w 726385"/>
                          <a:gd name="connsiteY0" fmla="*/ 553931 h 554485"/>
                          <a:gd name="connsiteX1" fmla="*/ 31008 w 726385"/>
                          <a:gd name="connsiteY1" fmla="*/ 452870 h 554485"/>
                          <a:gd name="connsiteX2" fmla="*/ 528 w 726385"/>
                          <a:gd name="connsiteY2" fmla="*/ 409722 h 554485"/>
                          <a:gd name="connsiteX3" fmla="*/ 65775 w 726385"/>
                          <a:gd name="connsiteY3" fmla="*/ 31008 h 554485"/>
                          <a:gd name="connsiteX4" fmla="*/ 108923 w 726385"/>
                          <a:gd name="connsiteY4" fmla="*/ 528 h 554485"/>
                          <a:gd name="connsiteX5" fmla="*/ 695377 w 726385"/>
                          <a:gd name="connsiteY5" fmla="*/ 101589 h 554485"/>
                          <a:gd name="connsiteX6" fmla="*/ 725857 w 726385"/>
                          <a:gd name="connsiteY6" fmla="*/ 144737 h 554485"/>
                          <a:gd name="connsiteX7" fmla="*/ 660611 w 726385"/>
                          <a:gd name="connsiteY7" fmla="*/ 523451 h 554485"/>
                          <a:gd name="connsiteX8" fmla="*/ 617463 w 726385"/>
                          <a:gd name="connsiteY8" fmla="*/ 553931 h 5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385" h="554485">
                            <a:moveTo>
                              <a:pt x="617463" y="553931"/>
                            </a:moveTo>
                            <a:lnTo>
                              <a:pt x="31008" y="452870"/>
                            </a:lnTo>
                            <a:cubicBezTo>
                              <a:pt x="10720" y="449346"/>
                              <a:pt x="-2901" y="430106"/>
                              <a:pt x="528" y="409722"/>
                            </a:cubicBezTo>
                            <a:lnTo>
                              <a:pt x="65775" y="31008"/>
                            </a:lnTo>
                            <a:cubicBezTo>
                              <a:pt x="69299" y="10720"/>
                              <a:pt x="88539" y="-2901"/>
                              <a:pt x="108923" y="528"/>
                            </a:cubicBezTo>
                            <a:lnTo>
                              <a:pt x="695377" y="101589"/>
                            </a:lnTo>
                            <a:cubicBezTo>
                              <a:pt x="715665" y="105113"/>
                              <a:pt x="729286" y="124353"/>
                              <a:pt x="725857" y="144737"/>
                            </a:cubicBezTo>
                            <a:lnTo>
                              <a:pt x="660611" y="523451"/>
                            </a:lnTo>
                            <a:cubicBezTo>
                              <a:pt x="657086" y="543834"/>
                              <a:pt x="637751" y="557455"/>
                              <a:pt x="617463" y="553931"/>
                            </a:cubicBezTo>
                            <a:close/>
                          </a:path>
                        </a:pathLst>
                      </a:custGeom>
                      <a:solidFill>
                        <a:schemeClr val="accent2"/>
                      </a:solidFill>
                      <a:ln w="9525" cap="flat">
                        <a:noFill/>
                        <a:prstDash val="solid"/>
                        <a:miter/>
                      </a:ln>
                    </p:spPr>
                    <p:txBody>
                      <a:bodyPr rtlCol="0" anchor="ctr"/>
                      <a:lstStyle/>
                      <a:p>
                        <a:endParaRPr lang="en-US"/>
                      </a:p>
                    </p:txBody>
                  </p:sp>
                  <p:grpSp>
                    <p:nvGrpSpPr>
                      <p:cNvPr id="69" name="Graphic 26">
                        <a:extLst>
                          <a:ext uri="{FF2B5EF4-FFF2-40B4-BE49-F238E27FC236}">
                            <a16:creationId xmlns:a16="http://schemas.microsoft.com/office/drawing/2014/main" id="{29D1D39C-435B-4D3C-9E5A-DAE03E892D87}"/>
                          </a:ext>
                        </a:extLst>
                      </p:cNvPr>
                      <p:cNvGrpSpPr/>
                      <p:nvPr/>
                    </p:nvGrpSpPr>
                    <p:grpSpPr>
                      <a:xfrm>
                        <a:off x="6470277" y="3485840"/>
                        <a:ext cx="517302" cy="352241"/>
                        <a:chOff x="6470277" y="3485840"/>
                        <a:chExt cx="517302" cy="352241"/>
                      </a:xfrm>
                      <a:solidFill>
                        <a:schemeClr val="accent1"/>
                      </a:solidFill>
                    </p:grpSpPr>
                    <p:sp>
                      <p:nvSpPr>
                        <p:cNvPr id="70" name="Freeform: Shape 69">
                          <a:extLst>
                            <a:ext uri="{FF2B5EF4-FFF2-40B4-BE49-F238E27FC236}">
                              <a16:creationId xmlns:a16="http://schemas.microsoft.com/office/drawing/2014/main" id="{120A60EA-05A2-42F2-8668-2D650328DE5A}"/>
                            </a:ext>
                          </a:extLst>
                        </p:cNvPr>
                        <p:cNvSpPr/>
                        <p:nvPr/>
                      </p:nvSpPr>
                      <p:spPr>
                        <a:xfrm>
                          <a:off x="6619057" y="3572905"/>
                          <a:ext cx="368522" cy="265175"/>
                        </a:xfrm>
                        <a:custGeom>
                          <a:avLst/>
                          <a:gdLst>
                            <a:gd name="connsiteX0" fmla="*/ 0 w 368522"/>
                            <a:gd name="connsiteY0" fmla="*/ 201740 h 265175"/>
                            <a:gd name="connsiteX1" fmla="*/ 219170 w 368522"/>
                            <a:gd name="connsiteY1" fmla="*/ 0 h 265175"/>
                            <a:gd name="connsiteX2" fmla="*/ 368522 w 368522"/>
                            <a:gd name="connsiteY2" fmla="*/ 265176 h 265175"/>
                          </a:gdLst>
                          <a:ahLst/>
                          <a:cxnLst>
                            <a:cxn ang="0">
                              <a:pos x="connsiteX0" y="connsiteY0"/>
                            </a:cxn>
                            <a:cxn ang="0">
                              <a:pos x="connsiteX1" y="connsiteY1"/>
                            </a:cxn>
                            <a:cxn ang="0">
                              <a:pos x="connsiteX2" y="connsiteY2"/>
                            </a:cxn>
                          </a:cxnLst>
                          <a:rect l="l" t="t" r="r" b="b"/>
                          <a:pathLst>
                            <a:path w="368522" h="265175">
                              <a:moveTo>
                                <a:pt x="0" y="201740"/>
                              </a:moveTo>
                              <a:lnTo>
                                <a:pt x="219170" y="0"/>
                              </a:lnTo>
                              <a:lnTo>
                                <a:pt x="368522" y="265176"/>
                              </a:ln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4F11CF8E-F5A4-435A-99C9-463780E2D79D}"/>
                            </a:ext>
                          </a:extLst>
                        </p:cNvPr>
                        <p:cNvSpPr/>
                        <p:nvPr/>
                      </p:nvSpPr>
                      <p:spPr>
                        <a:xfrm>
                          <a:off x="6470277" y="3635104"/>
                          <a:ext cx="220884" cy="151923"/>
                        </a:xfrm>
                        <a:custGeom>
                          <a:avLst/>
                          <a:gdLst>
                            <a:gd name="connsiteX0" fmla="*/ 0 w 220884"/>
                            <a:gd name="connsiteY0" fmla="*/ 113824 h 151923"/>
                            <a:gd name="connsiteX1" fmla="*/ 138494 w 220884"/>
                            <a:gd name="connsiteY1" fmla="*/ 0 h 151923"/>
                            <a:gd name="connsiteX2" fmla="*/ 220885 w 220884"/>
                            <a:gd name="connsiteY2" fmla="*/ 151924 h 151923"/>
                          </a:gdLst>
                          <a:ahLst/>
                          <a:cxnLst>
                            <a:cxn ang="0">
                              <a:pos x="connsiteX0" y="connsiteY0"/>
                            </a:cxn>
                            <a:cxn ang="0">
                              <a:pos x="connsiteX1" y="connsiteY1"/>
                            </a:cxn>
                            <a:cxn ang="0">
                              <a:pos x="connsiteX2" y="connsiteY2"/>
                            </a:cxn>
                          </a:cxnLst>
                          <a:rect l="l" t="t" r="r" b="b"/>
                          <a:pathLst>
                            <a:path w="220884" h="151923">
                              <a:moveTo>
                                <a:pt x="0" y="113824"/>
                              </a:moveTo>
                              <a:lnTo>
                                <a:pt x="138494" y="0"/>
                              </a:lnTo>
                              <a:lnTo>
                                <a:pt x="220885" y="151924"/>
                              </a:lnTo>
                              <a:close/>
                            </a:path>
                          </a:pathLst>
                        </a:custGeom>
                        <a:solidFill>
                          <a:schemeClr val="accent2">
                            <a:lumMod val="75000"/>
                          </a:schemeClr>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4E92238-6E99-4713-A64D-2372371F5113}"/>
                            </a:ext>
                          </a:extLst>
                        </p:cNvPr>
                        <p:cNvSpPr/>
                        <p:nvPr/>
                      </p:nvSpPr>
                      <p:spPr>
                        <a:xfrm>
                          <a:off x="6574188" y="3485840"/>
                          <a:ext cx="102189" cy="102216"/>
                        </a:xfrm>
                        <a:custGeom>
                          <a:avLst/>
                          <a:gdLst>
                            <a:gd name="connsiteX0" fmla="*/ 101448 w 102189"/>
                            <a:gd name="connsiteY0" fmla="*/ 59824 h 102216"/>
                            <a:gd name="connsiteX1" fmla="*/ 42393 w 102189"/>
                            <a:gd name="connsiteY1" fmla="*/ 101448 h 102216"/>
                            <a:gd name="connsiteX2" fmla="*/ 769 w 102189"/>
                            <a:gd name="connsiteY2" fmla="*/ 42393 h 102216"/>
                            <a:gd name="connsiteX3" fmla="*/ 59824 w 102189"/>
                            <a:gd name="connsiteY3" fmla="*/ 769 h 102216"/>
                            <a:gd name="connsiteX4" fmla="*/ 101448 w 102189"/>
                            <a:gd name="connsiteY4" fmla="*/ 59824 h 10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89" h="102216">
                              <a:moveTo>
                                <a:pt x="101448" y="59824"/>
                              </a:moveTo>
                              <a:cubicBezTo>
                                <a:pt x="96686" y="87637"/>
                                <a:pt x="70206" y="106306"/>
                                <a:pt x="42393" y="101448"/>
                              </a:cubicBezTo>
                              <a:cubicBezTo>
                                <a:pt x="14580" y="96686"/>
                                <a:pt x="-4089" y="70206"/>
                                <a:pt x="769" y="42393"/>
                              </a:cubicBezTo>
                              <a:cubicBezTo>
                                <a:pt x="5531" y="14580"/>
                                <a:pt x="32011" y="-4089"/>
                                <a:pt x="59824" y="769"/>
                              </a:cubicBezTo>
                              <a:cubicBezTo>
                                <a:pt x="87542" y="5627"/>
                                <a:pt x="106211" y="32011"/>
                                <a:pt x="101448" y="59824"/>
                              </a:cubicBezTo>
                              <a:close/>
                            </a:path>
                          </a:pathLst>
                        </a:custGeom>
                        <a:solidFill>
                          <a:srgbClr val="EEC733"/>
                        </a:solidFill>
                        <a:ln w="9525" cap="flat">
                          <a:noFill/>
                          <a:prstDash val="solid"/>
                          <a:miter/>
                        </a:ln>
                      </p:spPr>
                      <p:txBody>
                        <a:bodyPr rtlCol="0" anchor="ctr"/>
                        <a:lstStyle/>
                        <a:p>
                          <a:endParaRPr lang="en-US"/>
                        </a:p>
                      </p:txBody>
                    </p:sp>
                  </p:grpSp>
                </p:grpSp>
              </p:grpSp>
              <p:grpSp>
                <p:nvGrpSpPr>
                  <p:cNvPr id="73" name="Graphic 26">
                    <a:extLst>
                      <a:ext uri="{FF2B5EF4-FFF2-40B4-BE49-F238E27FC236}">
                        <a16:creationId xmlns:a16="http://schemas.microsoft.com/office/drawing/2014/main" id="{29D1D39C-435B-4D3C-9E5A-DAE03E892D87}"/>
                      </a:ext>
                    </a:extLst>
                  </p:cNvPr>
                  <p:cNvGrpSpPr/>
                  <p:nvPr/>
                </p:nvGrpSpPr>
                <p:grpSpPr>
                  <a:xfrm>
                    <a:off x="6116375" y="4068979"/>
                    <a:ext cx="1022424" cy="546229"/>
                    <a:chOff x="6116375" y="4068979"/>
                    <a:chExt cx="1022424" cy="546229"/>
                  </a:xfrm>
                  <a:solidFill>
                    <a:schemeClr val="accent1"/>
                  </a:solidFill>
                </p:grpSpPr>
                <p:sp>
                  <p:nvSpPr>
                    <p:cNvPr id="74" name="Freeform: Shape 73">
                      <a:extLst>
                        <a:ext uri="{FF2B5EF4-FFF2-40B4-BE49-F238E27FC236}">
                          <a16:creationId xmlns:a16="http://schemas.microsoft.com/office/drawing/2014/main" id="{D6EEB1C8-1C1F-4318-A8B0-7BDC9DCF6EFF}"/>
                        </a:ext>
                      </a:extLst>
                    </p:cNvPr>
                    <p:cNvSpPr/>
                    <p:nvPr/>
                  </p:nvSpPr>
                  <p:spPr>
                    <a:xfrm rot="586559">
                      <a:off x="6142183" y="4148589"/>
                      <a:ext cx="970808" cy="387008"/>
                    </a:xfrm>
                    <a:custGeom>
                      <a:avLst/>
                      <a:gdLst>
                        <a:gd name="connsiteX0" fmla="*/ 0 w 970808"/>
                        <a:gd name="connsiteY0" fmla="*/ 0 h 387008"/>
                        <a:gd name="connsiteX1" fmla="*/ 970809 w 970808"/>
                        <a:gd name="connsiteY1" fmla="*/ 0 h 387008"/>
                        <a:gd name="connsiteX2" fmla="*/ 970809 w 970808"/>
                        <a:gd name="connsiteY2" fmla="*/ 387009 h 387008"/>
                        <a:gd name="connsiteX3" fmla="*/ 0 w 970808"/>
                        <a:gd name="connsiteY3" fmla="*/ 387009 h 387008"/>
                      </a:gdLst>
                      <a:ahLst/>
                      <a:cxnLst>
                        <a:cxn ang="0">
                          <a:pos x="connsiteX0" y="connsiteY0"/>
                        </a:cxn>
                        <a:cxn ang="0">
                          <a:pos x="connsiteX1" y="connsiteY1"/>
                        </a:cxn>
                        <a:cxn ang="0">
                          <a:pos x="connsiteX2" y="connsiteY2"/>
                        </a:cxn>
                        <a:cxn ang="0">
                          <a:pos x="connsiteX3" y="connsiteY3"/>
                        </a:cxn>
                      </a:cxnLst>
                      <a:rect l="l" t="t" r="r" b="b"/>
                      <a:pathLst>
                        <a:path w="970808" h="387008">
                          <a:moveTo>
                            <a:pt x="0" y="0"/>
                          </a:moveTo>
                          <a:lnTo>
                            <a:pt x="970809" y="0"/>
                          </a:lnTo>
                          <a:lnTo>
                            <a:pt x="970809" y="387009"/>
                          </a:lnTo>
                          <a:lnTo>
                            <a:pt x="0" y="387009"/>
                          </a:lnTo>
                          <a:close/>
                        </a:path>
                      </a:pathLst>
                    </a:custGeom>
                    <a:solidFill>
                      <a:srgbClr val="E7ECF2"/>
                    </a:solidFill>
                    <a:ln w="9525" cap="flat">
                      <a:noFill/>
                      <a:prstDash val="solid"/>
                      <a:miter/>
                    </a:ln>
                  </p:spPr>
                  <p:txBody>
                    <a:bodyPr rtlCol="0" anchor="ctr"/>
                    <a:lstStyle/>
                    <a:p>
                      <a:endParaRPr lang="en-US"/>
                    </a:p>
                  </p:txBody>
                </p:sp>
                <p:grpSp>
                  <p:nvGrpSpPr>
                    <p:cNvPr id="75" name="Graphic 26">
                      <a:extLst>
                        <a:ext uri="{FF2B5EF4-FFF2-40B4-BE49-F238E27FC236}">
                          <a16:creationId xmlns:a16="http://schemas.microsoft.com/office/drawing/2014/main" id="{29D1D39C-435B-4D3C-9E5A-DAE03E892D87}"/>
                        </a:ext>
                      </a:extLst>
                    </p:cNvPr>
                    <p:cNvGrpSpPr/>
                    <p:nvPr/>
                  </p:nvGrpSpPr>
                  <p:grpSpPr>
                    <a:xfrm>
                      <a:off x="6278995" y="4181057"/>
                      <a:ext cx="690411" cy="321124"/>
                      <a:chOff x="6278995" y="4181057"/>
                      <a:chExt cx="690411" cy="321124"/>
                    </a:xfrm>
                    <a:solidFill>
                      <a:schemeClr val="accent1"/>
                    </a:solidFill>
                  </p:grpSpPr>
                  <p:sp>
                    <p:nvSpPr>
                      <p:cNvPr id="76" name="Freeform: Shape 75">
                        <a:extLst>
                          <a:ext uri="{FF2B5EF4-FFF2-40B4-BE49-F238E27FC236}">
                            <a16:creationId xmlns:a16="http://schemas.microsoft.com/office/drawing/2014/main" id="{EB3C2E8E-B890-4A65-8DE3-12A081586B26}"/>
                          </a:ext>
                        </a:extLst>
                      </p:cNvPr>
                      <p:cNvSpPr/>
                      <p:nvPr/>
                    </p:nvSpPr>
                    <p:spPr>
                      <a:xfrm>
                        <a:off x="6278995" y="4181057"/>
                        <a:ext cx="690411" cy="321124"/>
                      </a:xfrm>
                      <a:custGeom>
                        <a:avLst/>
                        <a:gdLst>
                          <a:gd name="connsiteX0" fmla="*/ 642100 w 690411"/>
                          <a:gd name="connsiteY0" fmla="*/ 320917 h 321124"/>
                          <a:gd name="connsiteX1" fmla="*/ 11736 w 690411"/>
                          <a:gd name="connsiteY1" fmla="*/ 212332 h 321124"/>
                          <a:gd name="connsiteX2" fmla="*/ 210 w 690411"/>
                          <a:gd name="connsiteY2" fmla="*/ 195949 h 321124"/>
                          <a:gd name="connsiteX3" fmla="*/ 31929 w 690411"/>
                          <a:gd name="connsiteY3" fmla="*/ 11736 h 321124"/>
                          <a:gd name="connsiteX4" fmla="*/ 48312 w 690411"/>
                          <a:gd name="connsiteY4" fmla="*/ 210 h 321124"/>
                          <a:gd name="connsiteX5" fmla="*/ 678676 w 690411"/>
                          <a:gd name="connsiteY5" fmla="*/ 108795 h 321124"/>
                          <a:gd name="connsiteX6" fmla="*/ 690201 w 690411"/>
                          <a:gd name="connsiteY6" fmla="*/ 125178 h 321124"/>
                          <a:gd name="connsiteX7" fmla="*/ 658483 w 690411"/>
                          <a:gd name="connsiteY7" fmla="*/ 309392 h 321124"/>
                          <a:gd name="connsiteX8" fmla="*/ 642100 w 690411"/>
                          <a:gd name="connsiteY8" fmla="*/ 320917 h 32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11" h="321124">
                            <a:moveTo>
                              <a:pt x="642100" y="320917"/>
                            </a:moveTo>
                            <a:lnTo>
                              <a:pt x="11736" y="212332"/>
                            </a:lnTo>
                            <a:cubicBezTo>
                              <a:pt x="4020" y="210999"/>
                              <a:pt x="-1123" y="203664"/>
                              <a:pt x="210" y="195949"/>
                            </a:cubicBezTo>
                            <a:lnTo>
                              <a:pt x="31929" y="11736"/>
                            </a:lnTo>
                            <a:cubicBezTo>
                              <a:pt x="33262" y="4020"/>
                              <a:pt x="40596" y="-1123"/>
                              <a:pt x="48312" y="210"/>
                            </a:cubicBezTo>
                            <a:lnTo>
                              <a:pt x="678676" y="108795"/>
                            </a:lnTo>
                            <a:cubicBezTo>
                              <a:pt x="686392" y="110129"/>
                              <a:pt x="691535" y="117463"/>
                              <a:pt x="690201" y="125178"/>
                            </a:cubicBezTo>
                            <a:lnTo>
                              <a:pt x="658483" y="309392"/>
                            </a:lnTo>
                            <a:cubicBezTo>
                              <a:pt x="657054" y="317012"/>
                              <a:pt x="649720" y="322251"/>
                              <a:pt x="642100" y="320917"/>
                            </a:cubicBezTo>
                            <a:close/>
                          </a:path>
                        </a:pathLst>
                      </a:custGeom>
                      <a:solidFill>
                        <a:schemeClr val="accent2"/>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09C81B88-BA7E-4BFD-A90C-07A8F3A5D53C}"/>
                          </a:ext>
                        </a:extLst>
                      </p:cNvPr>
                      <p:cNvSpPr/>
                      <p:nvPr/>
                    </p:nvSpPr>
                    <p:spPr>
                      <a:xfrm>
                        <a:off x="6339642" y="4247323"/>
                        <a:ext cx="109156" cy="109156"/>
                      </a:xfrm>
                      <a:custGeom>
                        <a:avLst/>
                        <a:gdLst>
                          <a:gd name="connsiteX0" fmla="*/ 108347 w 109156"/>
                          <a:gd name="connsiteY0" fmla="*/ 63865 h 109156"/>
                          <a:gd name="connsiteX1" fmla="*/ 45291 w 109156"/>
                          <a:gd name="connsiteY1" fmla="*/ 108347 h 109156"/>
                          <a:gd name="connsiteX2" fmla="*/ 809 w 109156"/>
                          <a:gd name="connsiteY2" fmla="*/ 45291 h 109156"/>
                          <a:gd name="connsiteX3" fmla="*/ 63865 w 109156"/>
                          <a:gd name="connsiteY3" fmla="*/ 809 h 109156"/>
                          <a:gd name="connsiteX4" fmla="*/ 108347 w 109156"/>
                          <a:gd name="connsiteY4" fmla="*/ 63865 h 10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56" h="109156">
                            <a:moveTo>
                              <a:pt x="108347" y="63865"/>
                            </a:moveTo>
                            <a:cubicBezTo>
                              <a:pt x="103203" y="93583"/>
                              <a:pt x="75009" y="113490"/>
                              <a:pt x="45291" y="108347"/>
                            </a:cubicBezTo>
                            <a:cubicBezTo>
                              <a:pt x="15573" y="103203"/>
                              <a:pt x="-4334" y="75009"/>
                              <a:pt x="809" y="45291"/>
                            </a:cubicBezTo>
                            <a:cubicBezTo>
                              <a:pt x="5953" y="15573"/>
                              <a:pt x="34147" y="-4334"/>
                              <a:pt x="63865" y="809"/>
                            </a:cubicBezTo>
                            <a:cubicBezTo>
                              <a:pt x="93583" y="5953"/>
                              <a:pt x="113490" y="34242"/>
                              <a:pt x="108347" y="63865"/>
                            </a:cubicBezTo>
                            <a:close/>
                          </a:path>
                        </a:pathLst>
                      </a:custGeom>
                      <a:solidFill>
                        <a:srgbClr val="FFFFFF"/>
                      </a:solidFill>
                      <a:ln w="9525" cap="flat">
                        <a:noFill/>
                        <a:prstDash val="solid"/>
                        <a:miter/>
                      </a:ln>
                    </p:spPr>
                    <p:txBody>
                      <a:bodyPr rtlCol="0" anchor="ctr"/>
                      <a:lstStyle/>
                      <a:p>
                        <a:endParaRPr lang="en-US"/>
                      </a:p>
                    </p:txBody>
                  </p:sp>
                  <p:grpSp>
                    <p:nvGrpSpPr>
                      <p:cNvPr id="78" name="Graphic 26">
                        <a:extLst>
                          <a:ext uri="{FF2B5EF4-FFF2-40B4-BE49-F238E27FC236}">
                            <a16:creationId xmlns:a16="http://schemas.microsoft.com/office/drawing/2014/main" id="{29D1D39C-435B-4D3C-9E5A-DAE03E892D87}"/>
                          </a:ext>
                        </a:extLst>
                      </p:cNvPr>
                      <p:cNvGrpSpPr/>
                      <p:nvPr/>
                    </p:nvGrpSpPr>
                    <p:grpSpPr>
                      <a:xfrm>
                        <a:off x="6491650" y="4296674"/>
                        <a:ext cx="336920" cy="88332"/>
                        <a:chOff x="6491650" y="4296674"/>
                        <a:chExt cx="336920" cy="88332"/>
                      </a:xfrm>
                      <a:solidFill>
                        <a:srgbClr val="FFFFFF"/>
                      </a:solidFill>
                    </p:grpSpPr>
                    <p:sp>
                      <p:nvSpPr>
                        <p:cNvPr id="79" name="Freeform: Shape 78">
                          <a:extLst>
                            <a:ext uri="{FF2B5EF4-FFF2-40B4-BE49-F238E27FC236}">
                              <a16:creationId xmlns:a16="http://schemas.microsoft.com/office/drawing/2014/main" id="{AAEBAA8E-B14D-4CEE-A32C-3E4F7745D129}"/>
                            </a:ext>
                          </a:extLst>
                        </p:cNvPr>
                        <p:cNvSpPr/>
                        <p:nvPr/>
                      </p:nvSpPr>
                      <p:spPr>
                        <a:xfrm>
                          <a:off x="6499460" y="4296674"/>
                          <a:ext cx="329110" cy="63472"/>
                        </a:xfrm>
                        <a:custGeom>
                          <a:avLst/>
                          <a:gdLst>
                            <a:gd name="connsiteX0" fmla="*/ 325051 w 329110"/>
                            <a:gd name="connsiteY0" fmla="*/ 63473 h 63472"/>
                            <a:gd name="connsiteX1" fmla="*/ 324385 w 329110"/>
                            <a:gd name="connsiteY1" fmla="*/ 63377 h 63472"/>
                            <a:gd name="connsiteX2" fmla="*/ 3392 w 329110"/>
                            <a:gd name="connsiteY2" fmla="*/ 8037 h 63472"/>
                            <a:gd name="connsiteX3" fmla="*/ 58 w 329110"/>
                            <a:gd name="connsiteY3" fmla="*/ 3370 h 63472"/>
                            <a:gd name="connsiteX4" fmla="*/ 4726 w 329110"/>
                            <a:gd name="connsiteY4" fmla="*/ 36 h 63472"/>
                            <a:gd name="connsiteX5" fmla="*/ 325718 w 329110"/>
                            <a:gd name="connsiteY5" fmla="*/ 55377 h 63472"/>
                            <a:gd name="connsiteX6" fmla="*/ 329052 w 329110"/>
                            <a:gd name="connsiteY6" fmla="*/ 60044 h 63472"/>
                            <a:gd name="connsiteX7" fmla="*/ 325051 w 329110"/>
                            <a:gd name="connsiteY7" fmla="*/ 63473 h 6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0" h="63472">
                              <a:moveTo>
                                <a:pt x="325051" y="63473"/>
                              </a:moveTo>
                              <a:cubicBezTo>
                                <a:pt x="324861" y="63473"/>
                                <a:pt x="324575" y="63473"/>
                                <a:pt x="324385" y="63377"/>
                              </a:cubicBezTo>
                              <a:lnTo>
                                <a:pt x="3392" y="8037"/>
                              </a:lnTo>
                              <a:cubicBezTo>
                                <a:pt x="1201" y="7656"/>
                                <a:pt x="-323" y="5561"/>
                                <a:pt x="58" y="3370"/>
                              </a:cubicBezTo>
                              <a:cubicBezTo>
                                <a:pt x="439" y="1179"/>
                                <a:pt x="2630" y="-249"/>
                                <a:pt x="4726" y="36"/>
                              </a:cubicBezTo>
                              <a:lnTo>
                                <a:pt x="325718" y="55377"/>
                              </a:lnTo>
                              <a:cubicBezTo>
                                <a:pt x="327909" y="55758"/>
                                <a:pt x="329433" y="57853"/>
                                <a:pt x="329052" y="60044"/>
                              </a:cubicBezTo>
                              <a:cubicBezTo>
                                <a:pt x="328671" y="62044"/>
                                <a:pt x="326956" y="63473"/>
                                <a:pt x="325051" y="63473"/>
                              </a:cubicBezTo>
                              <a:close/>
                            </a:path>
                          </a:pathLst>
                        </a:custGeom>
                        <a:solidFill>
                          <a:srgbClr val="FFFFFF"/>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BDD9B43-97D4-4B31-94AB-36A1D5B5C142}"/>
                            </a:ext>
                          </a:extLst>
                        </p:cNvPr>
                        <p:cNvSpPr/>
                        <p:nvPr/>
                      </p:nvSpPr>
                      <p:spPr>
                        <a:xfrm>
                          <a:off x="6491650" y="4341822"/>
                          <a:ext cx="211571" cy="43184"/>
                        </a:xfrm>
                        <a:custGeom>
                          <a:avLst/>
                          <a:gdLst>
                            <a:gd name="connsiteX0" fmla="*/ 207513 w 211571"/>
                            <a:gd name="connsiteY0" fmla="*/ 43185 h 43184"/>
                            <a:gd name="connsiteX1" fmla="*/ 206846 w 211571"/>
                            <a:gd name="connsiteY1" fmla="*/ 43089 h 43184"/>
                            <a:gd name="connsiteX2" fmla="*/ 3392 w 211571"/>
                            <a:gd name="connsiteY2" fmla="*/ 8037 h 43184"/>
                            <a:gd name="connsiteX3" fmla="*/ 58 w 211571"/>
                            <a:gd name="connsiteY3" fmla="*/ 3370 h 43184"/>
                            <a:gd name="connsiteX4" fmla="*/ 4726 w 211571"/>
                            <a:gd name="connsiteY4" fmla="*/ 36 h 43184"/>
                            <a:gd name="connsiteX5" fmla="*/ 208180 w 211571"/>
                            <a:gd name="connsiteY5" fmla="*/ 35088 h 43184"/>
                            <a:gd name="connsiteX6" fmla="*/ 211513 w 211571"/>
                            <a:gd name="connsiteY6" fmla="*/ 39756 h 43184"/>
                            <a:gd name="connsiteX7" fmla="*/ 207513 w 211571"/>
                            <a:gd name="connsiteY7" fmla="*/ 43185 h 4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71" h="43184">
                              <a:moveTo>
                                <a:pt x="207513" y="43185"/>
                              </a:moveTo>
                              <a:cubicBezTo>
                                <a:pt x="207323" y="43185"/>
                                <a:pt x="207037" y="43185"/>
                                <a:pt x="206846" y="43089"/>
                              </a:cubicBezTo>
                              <a:lnTo>
                                <a:pt x="3392" y="8037"/>
                              </a:lnTo>
                              <a:cubicBezTo>
                                <a:pt x="1201" y="7656"/>
                                <a:pt x="-323" y="5561"/>
                                <a:pt x="58" y="3370"/>
                              </a:cubicBezTo>
                              <a:cubicBezTo>
                                <a:pt x="440" y="1179"/>
                                <a:pt x="2630" y="-249"/>
                                <a:pt x="4726" y="36"/>
                              </a:cubicBezTo>
                              <a:lnTo>
                                <a:pt x="208180" y="35088"/>
                              </a:lnTo>
                              <a:cubicBezTo>
                                <a:pt x="210370" y="35469"/>
                                <a:pt x="211894" y="37565"/>
                                <a:pt x="211513" y="39756"/>
                              </a:cubicBezTo>
                              <a:cubicBezTo>
                                <a:pt x="211133" y="41851"/>
                                <a:pt x="209418" y="43185"/>
                                <a:pt x="207513" y="43185"/>
                              </a:cubicBezTo>
                              <a:close/>
                            </a:path>
                          </a:pathLst>
                        </a:custGeom>
                        <a:solidFill>
                          <a:srgbClr val="FFFFFF"/>
                        </a:solidFill>
                        <a:ln w="9525" cap="flat">
                          <a:noFill/>
                          <a:prstDash val="solid"/>
                          <a:miter/>
                        </a:ln>
                      </p:spPr>
                      <p:txBody>
                        <a:bodyPr rtlCol="0" anchor="ctr"/>
                        <a:lstStyle/>
                        <a:p>
                          <a:endParaRPr lang="en-US"/>
                        </a:p>
                      </p:txBody>
                    </p:sp>
                  </p:grpSp>
                </p:grpSp>
              </p:grpSp>
            </p:grpSp>
          </p:grpSp>
          <p:sp>
            <p:nvSpPr>
              <p:cNvPr id="95" name="Freeform: Shape 94">
                <a:extLst>
                  <a:ext uri="{FF2B5EF4-FFF2-40B4-BE49-F238E27FC236}">
                    <a16:creationId xmlns:a16="http://schemas.microsoft.com/office/drawing/2014/main" id="{37666535-233E-4AA2-BD8B-F34DFD812CAA}"/>
                  </a:ext>
                </a:extLst>
              </p:cNvPr>
              <p:cNvSpPr/>
              <p:nvPr/>
            </p:nvSpPr>
            <p:spPr>
              <a:xfrm>
                <a:off x="7146203" y="3304847"/>
                <a:ext cx="451437" cy="1201225"/>
              </a:xfrm>
              <a:custGeom>
                <a:avLst/>
                <a:gdLst>
                  <a:gd name="connsiteX0" fmla="*/ 445455 w 451437"/>
                  <a:gd name="connsiteY0" fmla="*/ 1201224 h 1201224"/>
                  <a:gd name="connsiteX1" fmla="*/ 423833 w 451437"/>
                  <a:gd name="connsiteY1" fmla="*/ 496660 h 1201224"/>
                  <a:gd name="connsiteX2" fmla="*/ 167706 w 451437"/>
                  <a:gd name="connsiteY2" fmla="*/ 74798 h 1201224"/>
                  <a:gd name="connsiteX3" fmla="*/ 35690 w 451437"/>
                  <a:gd name="connsiteY3" fmla="*/ 14791 h 1201224"/>
                  <a:gd name="connsiteX4" fmla="*/ 35690 w 451437"/>
                  <a:gd name="connsiteY4" fmla="*/ 14791 h 1201224"/>
                  <a:gd name="connsiteX5" fmla="*/ 4829 w 451437"/>
                  <a:gd name="connsiteY5" fmla="*/ 171382 h 1201224"/>
                  <a:gd name="connsiteX6" fmla="*/ 96935 w 451437"/>
                  <a:gd name="connsiteY6" fmla="*/ 463894 h 1201224"/>
                  <a:gd name="connsiteX7" fmla="*/ 445455 w 451437"/>
                  <a:gd name="connsiteY7" fmla="*/ 1201224 h 12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37" h="1201224">
                    <a:moveTo>
                      <a:pt x="445455" y="1201224"/>
                    </a:moveTo>
                    <a:cubicBezTo>
                      <a:pt x="445455" y="1201224"/>
                      <a:pt x="468601" y="667348"/>
                      <a:pt x="423833" y="496660"/>
                    </a:cubicBezTo>
                    <a:lnTo>
                      <a:pt x="167706" y="74798"/>
                    </a:lnTo>
                    <a:cubicBezTo>
                      <a:pt x="142370" y="9171"/>
                      <a:pt x="96840" y="-19976"/>
                      <a:pt x="35690" y="14791"/>
                    </a:cubicBezTo>
                    <a:lnTo>
                      <a:pt x="35690" y="14791"/>
                    </a:lnTo>
                    <a:cubicBezTo>
                      <a:pt x="-6220" y="38603"/>
                      <a:pt x="-3077" y="123757"/>
                      <a:pt x="4829" y="171382"/>
                    </a:cubicBezTo>
                    <a:cubicBezTo>
                      <a:pt x="23307" y="282443"/>
                      <a:pt x="67789" y="376645"/>
                      <a:pt x="96935" y="463894"/>
                    </a:cubicBezTo>
                    <a:lnTo>
                      <a:pt x="445455" y="1201224"/>
                    </a:lnTo>
                    <a:close/>
                  </a:path>
                </a:pathLst>
              </a:custGeom>
              <a:solidFill>
                <a:srgbClr val="C97650"/>
              </a:solidFill>
              <a:ln w="9525" cap="flat">
                <a:noFill/>
                <a:prstDash val="solid"/>
                <a:miter/>
              </a:ln>
            </p:spPr>
            <p:txBody>
              <a:bodyPr rtlCol="0" anchor="ctr"/>
              <a:lstStyle/>
              <a:p>
                <a:endParaRPr lang="en-US"/>
              </a:p>
            </p:txBody>
          </p:sp>
          <p:grpSp>
            <p:nvGrpSpPr>
              <p:cNvPr id="96" name="Graphic 26">
                <a:extLst>
                  <a:ext uri="{FF2B5EF4-FFF2-40B4-BE49-F238E27FC236}">
                    <a16:creationId xmlns:a16="http://schemas.microsoft.com/office/drawing/2014/main" id="{29D1D39C-435B-4D3C-9E5A-DAE03E892D87}"/>
                  </a:ext>
                </a:extLst>
              </p:cNvPr>
              <p:cNvGrpSpPr/>
              <p:nvPr/>
            </p:nvGrpSpPr>
            <p:grpSpPr>
              <a:xfrm>
                <a:off x="5948525" y="3801223"/>
                <a:ext cx="345962" cy="585525"/>
                <a:chOff x="5948525" y="3801223"/>
                <a:chExt cx="345962" cy="585525"/>
              </a:xfrm>
              <a:solidFill>
                <a:srgbClr val="C97650"/>
              </a:solidFill>
            </p:grpSpPr>
            <p:sp>
              <p:nvSpPr>
                <p:cNvPr id="97" name="Freeform: Shape 96">
                  <a:extLst>
                    <a:ext uri="{FF2B5EF4-FFF2-40B4-BE49-F238E27FC236}">
                      <a16:creationId xmlns:a16="http://schemas.microsoft.com/office/drawing/2014/main" id="{A326FB7D-60CE-4EB5-A053-3492881A9033}"/>
                    </a:ext>
                  </a:extLst>
                </p:cNvPr>
                <p:cNvSpPr/>
                <p:nvPr/>
              </p:nvSpPr>
              <p:spPr>
                <a:xfrm>
                  <a:off x="5971312" y="3801223"/>
                  <a:ext cx="323175" cy="296884"/>
                </a:xfrm>
                <a:custGeom>
                  <a:avLst/>
                  <a:gdLst>
                    <a:gd name="connsiteX0" fmla="*/ 203023 w 323175"/>
                    <a:gd name="connsiteY0" fmla="*/ 75816 h 296884"/>
                    <a:gd name="connsiteX1" fmla="*/ 288653 w 323175"/>
                    <a:gd name="connsiteY1" fmla="*/ 133347 h 296884"/>
                    <a:gd name="connsiteX2" fmla="*/ 313799 w 323175"/>
                    <a:gd name="connsiteY2" fmla="*/ 245456 h 296884"/>
                    <a:gd name="connsiteX3" fmla="*/ 313799 w 323175"/>
                    <a:gd name="connsiteY3" fmla="*/ 245456 h 296884"/>
                    <a:gd name="connsiteX4" fmla="*/ 188164 w 323175"/>
                    <a:gd name="connsiteY4" fmla="*/ 286032 h 296884"/>
                    <a:gd name="connsiteX5" fmla="*/ 62815 w 323175"/>
                    <a:gd name="connsiteY5" fmla="*/ 222596 h 296884"/>
                    <a:gd name="connsiteX6" fmla="*/ 9761 w 323175"/>
                    <a:gd name="connsiteY6" fmla="*/ 74292 h 296884"/>
                    <a:gd name="connsiteX7" fmla="*/ 12428 w 323175"/>
                    <a:gd name="connsiteY7" fmla="*/ 68291 h 296884"/>
                    <a:gd name="connsiteX8" fmla="*/ 162637 w 323175"/>
                    <a:gd name="connsiteY8" fmla="*/ 9426 h 296884"/>
                    <a:gd name="connsiteX9" fmla="*/ 211120 w 323175"/>
                    <a:gd name="connsiteY9" fmla="*/ 30381 h 296884"/>
                    <a:gd name="connsiteX10" fmla="*/ 203023 w 323175"/>
                    <a:gd name="connsiteY10" fmla="*/ 75816 h 29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75" h="296884">
                      <a:moveTo>
                        <a:pt x="203023" y="75816"/>
                      </a:moveTo>
                      <a:lnTo>
                        <a:pt x="288653" y="133347"/>
                      </a:lnTo>
                      <a:cubicBezTo>
                        <a:pt x="322276" y="160207"/>
                        <a:pt x="332754" y="206784"/>
                        <a:pt x="313799" y="245456"/>
                      </a:cubicBezTo>
                      <a:lnTo>
                        <a:pt x="313799" y="245456"/>
                      </a:lnTo>
                      <a:cubicBezTo>
                        <a:pt x="290939" y="292128"/>
                        <a:pt x="233980" y="310512"/>
                        <a:pt x="188164" y="286032"/>
                      </a:cubicBezTo>
                      <a:lnTo>
                        <a:pt x="62815" y="222596"/>
                      </a:lnTo>
                      <a:cubicBezTo>
                        <a:pt x="8523" y="195164"/>
                        <a:pt x="-14813" y="130013"/>
                        <a:pt x="9761" y="74292"/>
                      </a:cubicBezTo>
                      <a:lnTo>
                        <a:pt x="12428" y="68291"/>
                      </a:lnTo>
                      <a:cubicBezTo>
                        <a:pt x="37765" y="10760"/>
                        <a:pt x="104916" y="-15529"/>
                        <a:pt x="162637" y="9426"/>
                      </a:cubicBezTo>
                      <a:lnTo>
                        <a:pt x="211120" y="30381"/>
                      </a:lnTo>
                      <a:lnTo>
                        <a:pt x="203023" y="75816"/>
                      </a:lnTo>
                      <a:close/>
                    </a:path>
                  </a:pathLst>
                </a:custGeom>
                <a:solidFill>
                  <a:srgbClr val="C97650"/>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D8509EB0-422B-4C55-AB6B-3EF492ED4968}"/>
                    </a:ext>
                  </a:extLst>
                </p:cNvPr>
                <p:cNvSpPr/>
                <p:nvPr/>
              </p:nvSpPr>
              <p:spPr>
                <a:xfrm>
                  <a:off x="5948525" y="4135202"/>
                  <a:ext cx="294668" cy="251546"/>
                </a:xfrm>
                <a:custGeom>
                  <a:avLst/>
                  <a:gdLst>
                    <a:gd name="connsiteX0" fmla="*/ 169803 w 294668"/>
                    <a:gd name="connsiteY0" fmla="*/ 56542 h 251546"/>
                    <a:gd name="connsiteX1" fmla="*/ 256481 w 294668"/>
                    <a:gd name="connsiteY1" fmla="*/ 101024 h 251546"/>
                    <a:gd name="connsiteX2" fmla="*/ 289913 w 294668"/>
                    <a:gd name="connsiteY2" fmla="*/ 197417 h 251546"/>
                    <a:gd name="connsiteX3" fmla="*/ 289913 w 294668"/>
                    <a:gd name="connsiteY3" fmla="*/ 197417 h 251546"/>
                    <a:gd name="connsiteX4" fmla="*/ 183138 w 294668"/>
                    <a:gd name="connsiteY4" fmla="*/ 245804 h 251546"/>
                    <a:gd name="connsiteX5" fmla="*/ 66266 w 294668"/>
                    <a:gd name="connsiteY5" fmla="*/ 202465 h 251546"/>
                    <a:gd name="connsiteX6" fmla="*/ 4640 w 294668"/>
                    <a:gd name="connsiteY6" fmla="*/ 77021 h 251546"/>
                    <a:gd name="connsiteX7" fmla="*/ 6354 w 294668"/>
                    <a:gd name="connsiteY7" fmla="*/ 71402 h 251546"/>
                    <a:gd name="connsiteX8" fmla="*/ 132941 w 294668"/>
                    <a:gd name="connsiteY8" fmla="*/ 4441 h 251546"/>
                    <a:gd name="connsiteX9" fmla="*/ 176661 w 294668"/>
                    <a:gd name="connsiteY9" fmla="*/ 17776 h 251546"/>
                    <a:gd name="connsiteX10" fmla="*/ 169803 w 294668"/>
                    <a:gd name="connsiteY10" fmla="*/ 56542 h 25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68" h="251546">
                      <a:moveTo>
                        <a:pt x="169803" y="56542"/>
                      </a:moveTo>
                      <a:lnTo>
                        <a:pt x="256481" y="101024"/>
                      </a:lnTo>
                      <a:cubicBezTo>
                        <a:pt x="288866" y="121312"/>
                        <a:pt x="302772" y="161413"/>
                        <a:pt x="289913" y="197417"/>
                      </a:cubicBezTo>
                      <a:lnTo>
                        <a:pt x="289913" y="197417"/>
                      </a:lnTo>
                      <a:cubicBezTo>
                        <a:pt x="274388" y="240851"/>
                        <a:pt x="226000" y="262759"/>
                        <a:pt x="183138" y="245804"/>
                      </a:cubicBezTo>
                      <a:lnTo>
                        <a:pt x="66266" y="202465"/>
                      </a:lnTo>
                      <a:cubicBezTo>
                        <a:pt x="15593" y="183701"/>
                        <a:pt x="-11458" y="128552"/>
                        <a:pt x="4640" y="77021"/>
                      </a:cubicBezTo>
                      <a:lnTo>
                        <a:pt x="6354" y="71402"/>
                      </a:lnTo>
                      <a:cubicBezTo>
                        <a:pt x="22928" y="18061"/>
                        <a:pt x="79506" y="-11847"/>
                        <a:pt x="132941" y="4441"/>
                      </a:cubicBezTo>
                      <a:lnTo>
                        <a:pt x="176661" y="17776"/>
                      </a:lnTo>
                      <a:lnTo>
                        <a:pt x="169803" y="56542"/>
                      </a:lnTo>
                      <a:close/>
                    </a:path>
                  </a:pathLst>
                </a:custGeom>
                <a:solidFill>
                  <a:srgbClr val="C97650"/>
                </a:solidFill>
                <a:ln w="9525" cap="flat">
                  <a:noFill/>
                  <a:prstDash val="solid"/>
                  <a:miter/>
                </a:ln>
              </p:spPr>
              <p:txBody>
                <a:bodyPr rtlCol="0" anchor="ctr"/>
                <a:lstStyle/>
                <a:p>
                  <a:endParaRPr lang="en-US"/>
                </a:p>
              </p:txBody>
            </p:sp>
          </p:grpSp>
        </p:grpSp>
        <p:grpSp>
          <p:nvGrpSpPr>
            <p:cNvPr id="99" name="Graphic 26">
              <a:extLst>
                <a:ext uri="{FF2B5EF4-FFF2-40B4-BE49-F238E27FC236}">
                  <a16:creationId xmlns:a16="http://schemas.microsoft.com/office/drawing/2014/main" id="{29D1D39C-435B-4D3C-9E5A-DAE03E892D87}"/>
                </a:ext>
              </a:extLst>
            </p:cNvPr>
            <p:cNvGrpSpPr/>
            <p:nvPr/>
          </p:nvGrpSpPr>
          <p:grpSpPr>
            <a:xfrm>
              <a:off x="7013488" y="5087666"/>
              <a:ext cx="1098899" cy="972502"/>
              <a:chOff x="7013488" y="5087666"/>
              <a:chExt cx="1098899" cy="972502"/>
            </a:xfrm>
            <a:solidFill>
              <a:schemeClr val="accent1"/>
            </a:solidFill>
          </p:grpSpPr>
          <p:sp>
            <p:nvSpPr>
              <p:cNvPr id="100" name="Freeform: Shape 99">
                <a:extLst>
                  <a:ext uri="{FF2B5EF4-FFF2-40B4-BE49-F238E27FC236}">
                    <a16:creationId xmlns:a16="http://schemas.microsoft.com/office/drawing/2014/main" id="{F96E9DCC-FD4A-4ABB-87D1-0E3B21CB413F}"/>
                  </a:ext>
                </a:extLst>
              </p:cNvPr>
              <p:cNvSpPr/>
              <p:nvPr/>
            </p:nvSpPr>
            <p:spPr>
              <a:xfrm>
                <a:off x="7013488" y="5087666"/>
                <a:ext cx="1098899" cy="972502"/>
              </a:xfrm>
              <a:custGeom>
                <a:avLst/>
                <a:gdLst>
                  <a:gd name="connsiteX0" fmla="*/ 0 w 1098899"/>
                  <a:gd name="connsiteY0" fmla="*/ 489966 h 972502"/>
                  <a:gd name="connsiteX1" fmla="*/ 0 w 1098899"/>
                  <a:gd name="connsiteY1" fmla="*/ 972502 h 972502"/>
                  <a:gd name="connsiteX2" fmla="*/ 1098899 w 1098899"/>
                  <a:gd name="connsiteY2" fmla="*/ 972502 h 972502"/>
                  <a:gd name="connsiteX3" fmla="*/ 796766 w 1098899"/>
                  <a:gd name="connsiteY3" fmla="*/ 0 h 972502"/>
                </a:gdLst>
                <a:ahLst/>
                <a:cxnLst>
                  <a:cxn ang="0">
                    <a:pos x="connsiteX0" y="connsiteY0"/>
                  </a:cxn>
                  <a:cxn ang="0">
                    <a:pos x="connsiteX1" y="connsiteY1"/>
                  </a:cxn>
                  <a:cxn ang="0">
                    <a:pos x="connsiteX2" y="connsiteY2"/>
                  </a:cxn>
                  <a:cxn ang="0">
                    <a:pos x="connsiteX3" y="connsiteY3"/>
                  </a:cxn>
                </a:cxnLst>
                <a:rect l="l" t="t" r="r" b="b"/>
                <a:pathLst>
                  <a:path w="1098899" h="972502">
                    <a:moveTo>
                      <a:pt x="0" y="489966"/>
                    </a:moveTo>
                    <a:lnTo>
                      <a:pt x="0" y="972502"/>
                    </a:lnTo>
                    <a:lnTo>
                      <a:pt x="1098899" y="972502"/>
                    </a:lnTo>
                    <a:lnTo>
                      <a:pt x="796766" y="0"/>
                    </a:lnTo>
                    <a:close/>
                  </a:path>
                </a:pathLst>
              </a:custGeom>
              <a:solidFill>
                <a:schemeClr val="accent2"/>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40A55DC-5C3B-41CB-A664-36FF2B385422}"/>
                  </a:ext>
                </a:extLst>
              </p:cNvPr>
              <p:cNvSpPr/>
              <p:nvPr/>
            </p:nvSpPr>
            <p:spPr>
              <a:xfrm>
                <a:off x="7020155" y="5459226"/>
                <a:ext cx="904710" cy="486484"/>
              </a:xfrm>
              <a:custGeom>
                <a:avLst/>
                <a:gdLst>
                  <a:gd name="connsiteX0" fmla="*/ 15086 w 1285185"/>
                  <a:gd name="connsiteY0" fmla="*/ 691075 h 691075"/>
                  <a:gd name="connsiteX1" fmla="*/ 1751 w 1285185"/>
                  <a:gd name="connsiteY1" fmla="*/ 682979 h 691075"/>
                  <a:gd name="connsiteX2" fmla="*/ 8037 w 1285185"/>
                  <a:gd name="connsiteY2" fmla="*/ 662595 h 691075"/>
                  <a:gd name="connsiteX3" fmla="*/ 1263052 w 1285185"/>
                  <a:gd name="connsiteY3" fmla="*/ 1751 h 691075"/>
                  <a:gd name="connsiteX4" fmla="*/ 1283435 w 1285185"/>
                  <a:gd name="connsiteY4" fmla="*/ 8037 h 691075"/>
                  <a:gd name="connsiteX5" fmla="*/ 1277148 w 1285185"/>
                  <a:gd name="connsiteY5" fmla="*/ 28421 h 691075"/>
                  <a:gd name="connsiteX6" fmla="*/ 22039 w 1285185"/>
                  <a:gd name="connsiteY6" fmla="*/ 689265 h 691075"/>
                  <a:gd name="connsiteX7" fmla="*/ 15086 w 1285185"/>
                  <a:gd name="connsiteY7" fmla="*/ 691075 h 69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185" h="691075">
                    <a:moveTo>
                      <a:pt x="15086" y="691075"/>
                    </a:moveTo>
                    <a:cubicBezTo>
                      <a:pt x="9657" y="691075"/>
                      <a:pt x="4418" y="688122"/>
                      <a:pt x="1751" y="682979"/>
                    </a:cubicBezTo>
                    <a:cubicBezTo>
                      <a:pt x="-2154" y="675645"/>
                      <a:pt x="703" y="666500"/>
                      <a:pt x="8037" y="662595"/>
                    </a:cubicBezTo>
                    <a:lnTo>
                      <a:pt x="1263052" y="1751"/>
                    </a:lnTo>
                    <a:cubicBezTo>
                      <a:pt x="1270386" y="-2154"/>
                      <a:pt x="1279530" y="703"/>
                      <a:pt x="1283435" y="8037"/>
                    </a:cubicBezTo>
                    <a:cubicBezTo>
                      <a:pt x="1287340" y="15372"/>
                      <a:pt x="1284483" y="24515"/>
                      <a:pt x="1277148" y="28421"/>
                    </a:cubicBezTo>
                    <a:lnTo>
                      <a:pt x="22039" y="689265"/>
                    </a:lnTo>
                    <a:cubicBezTo>
                      <a:pt x="19848" y="690504"/>
                      <a:pt x="17372" y="691075"/>
                      <a:pt x="15086" y="691075"/>
                    </a:cubicBezTo>
                    <a:close/>
                  </a:path>
                </a:pathLst>
              </a:custGeom>
              <a:solidFill>
                <a:schemeClr val="accent2">
                  <a:lumMod val="75000"/>
                </a:schemeClr>
              </a:solidFill>
              <a:ln w="9525" cap="flat">
                <a:noFill/>
                <a:prstDash val="solid"/>
                <a:miter/>
              </a:ln>
            </p:spPr>
            <p:txBody>
              <a:bodyPr rtlCol="0" anchor="ctr"/>
              <a:lstStyle/>
              <a:p>
                <a:endParaRPr lang="en-US"/>
              </a:p>
            </p:txBody>
          </p:sp>
        </p:grpSp>
      </p:grpSp>
      <p:grpSp>
        <p:nvGrpSpPr>
          <p:cNvPr id="102" name="Graphic 26">
            <a:extLst>
              <a:ext uri="{FF2B5EF4-FFF2-40B4-BE49-F238E27FC236}">
                <a16:creationId xmlns:a16="http://schemas.microsoft.com/office/drawing/2014/main" id="{29D1D39C-435B-4D3C-9E5A-DAE03E892D87}"/>
              </a:ext>
            </a:extLst>
          </p:cNvPr>
          <p:cNvGrpSpPr/>
          <p:nvPr/>
        </p:nvGrpSpPr>
        <p:grpSpPr>
          <a:xfrm>
            <a:off x="3606491" y="2484060"/>
            <a:ext cx="2415674" cy="4373940"/>
            <a:chOff x="3606491" y="2321339"/>
            <a:chExt cx="2064910" cy="3738829"/>
          </a:xfrm>
          <a:solidFill>
            <a:schemeClr val="accent1"/>
          </a:solidFill>
        </p:grpSpPr>
        <p:grpSp>
          <p:nvGrpSpPr>
            <p:cNvPr id="103"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chemeClr val="accent1"/>
            </a:solidFill>
          </p:grpSpPr>
          <p:grpSp>
            <p:nvGrpSpPr>
              <p:cNvPr id="104"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rgbClr val="E5A27B"/>
              </a:solidFill>
            </p:grpSpPr>
            <p:sp>
              <p:nvSpPr>
                <p:cNvPr id="105" name="Freeform: Shape 104">
                  <a:extLst>
                    <a:ext uri="{FF2B5EF4-FFF2-40B4-BE49-F238E27FC236}">
                      <a16:creationId xmlns:a16="http://schemas.microsoft.com/office/drawing/2014/main" id="{122FDEEE-4086-4FED-A7F7-FB4FBAAA3078}"/>
                    </a:ext>
                  </a:extLst>
                </p:cNvPr>
                <p:cNvSpPr/>
                <p:nvPr/>
              </p:nvSpPr>
              <p:spPr>
                <a:xfrm>
                  <a:off x="4065336" y="3476568"/>
                  <a:ext cx="1210220" cy="1310108"/>
                </a:xfrm>
                <a:custGeom>
                  <a:avLst/>
                  <a:gdLst>
                    <a:gd name="connsiteX0" fmla="*/ 24358 w 1210220"/>
                    <a:gd name="connsiteY0" fmla="*/ 242166 h 1310108"/>
                    <a:gd name="connsiteX1" fmla="*/ 18262 w 1210220"/>
                    <a:gd name="connsiteY1" fmla="*/ 458479 h 1310108"/>
                    <a:gd name="connsiteX2" fmla="*/ 159708 w 1210220"/>
                    <a:gd name="connsiteY2" fmla="*/ 1055029 h 1310108"/>
                    <a:gd name="connsiteX3" fmla="*/ 775976 w 1210220"/>
                    <a:gd name="connsiteY3" fmla="*/ 1310109 h 1310108"/>
                    <a:gd name="connsiteX4" fmla="*/ 1210221 w 1210220"/>
                    <a:gd name="connsiteY4" fmla="*/ 672220 h 1310108"/>
                    <a:gd name="connsiteX5" fmla="*/ 502989 w 1210220"/>
                    <a:gd name="connsiteY5" fmla="*/ 135 h 1310108"/>
                    <a:gd name="connsiteX6" fmla="*/ 24358 w 1210220"/>
                    <a:gd name="connsiteY6" fmla="*/ 242166 h 13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220" h="1310108">
                      <a:moveTo>
                        <a:pt x="24358" y="242166"/>
                      </a:moveTo>
                      <a:cubicBezTo>
                        <a:pt x="24358" y="242166"/>
                        <a:pt x="-26124" y="290267"/>
                        <a:pt x="18262" y="458479"/>
                      </a:cubicBezTo>
                      <a:cubicBezTo>
                        <a:pt x="69888" y="654027"/>
                        <a:pt x="159708" y="1055029"/>
                        <a:pt x="159708" y="1055029"/>
                      </a:cubicBezTo>
                      <a:lnTo>
                        <a:pt x="775976" y="1310109"/>
                      </a:lnTo>
                      <a:cubicBezTo>
                        <a:pt x="775976" y="1310109"/>
                        <a:pt x="1189932" y="957684"/>
                        <a:pt x="1210221" y="672220"/>
                      </a:cubicBezTo>
                      <a:cubicBezTo>
                        <a:pt x="1210221" y="672220"/>
                        <a:pt x="613384" y="6803"/>
                        <a:pt x="502989" y="135"/>
                      </a:cubicBezTo>
                      <a:cubicBezTo>
                        <a:pt x="392595" y="-6627"/>
                        <a:pt x="24358" y="242166"/>
                        <a:pt x="24358" y="242166"/>
                      </a:cubicBezTo>
                      <a:close/>
                    </a:path>
                  </a:pathLst>
                </a:custGeom>
                <a:solidFill>
                  <a:srgbClr val="E5A27B"/>
                </a:solidFill>
                <a:ln w="9525" cap="flat">
                  <a:noFill/>
                  <a:prstDash val="solid"/>
                  <a:miter/>
                </a:ln>
              </p:spPr>
              <p:txBody>
                <a:bodyPr rtlCol="0" anchor="ctr"/>
                <a:lstStyle/>
                <a:p>
                  <a:endParaRPr lang="en-US"/>
                </a:p>
              </p:txBody>
            </p:sp>
            <p:grpSp>
              <p:nvGrpSpPr>
                <p:cNvPr id="106" name="Graphic 26">
                  <a:extLst>
                    <a:ext uri="{FF2B5EF4-FFF2-40B4-BE49-F238E27FC236}">
                      <a16:creationId xmlns:a16="http://schemas.microsoft.com/office/drawing/2014/main" id="{29D1D39C-435B-4D3C-9E5A-DAE03E892D87}"/>
                    </a:ext>
                  </a:extLst>
                </p:cNvPr>
                <p:cNvGrpSpPr/>
                <p:nvPr/>
              </p:nvGrpSpPr>
              <p:grpSpPr>
                <a:xfrm>
                  <a:off x="4860361" y="2321339"/>
                  <a:ext cx="811039" cy="1511027"/>
                  <a:chOff x="4860361" y="2321339"/>
                  <a:chExt cx="811039" cy="1511027"/>
                </a:xfrm>
                <a:solidFill>
                  <a:srgbClr val="E5A27B"/>
                </a:solidFill>
              </p:grpSpPr>
              <p:sp>
                <p:nvSpPr>
                  <p:cNvPr id="107" name="Freeform: Shape 106">
                    <a:extLst>
                      <a:ext uri="{FF2B5EF4-FFF2-40B4-BE49-F238E27FC236}">
                        <a16:creationId xmlns:a16="http://schemas.microsoft.com/office/drawing/2014/main" id="{C54A5226-1324-4B24-9681-193E37C76B4C}"/>
                      </a:ext>
                    </a:extLst>
                  </p:cNvPr>
                  <p:cNvSpPr/>
                  <p:nvPr/>
                </p:nvSpPr>
                <p:spPr>
                  <a:xfrm>
                    <a:off x="5334135" y="3363680"/>
                    <a:ext cx="337266" cy="468686"/>
                  </a:xfrm>
                  <a:custGeom>
                    <a:avLst/>
                    <a:gdLst>
                      <a:gd name="connsiteX0" fmla="*/ 0 w 337266"/>
                      <a:gd name="connsiteY0" fmla="*/ 259327 h 468686"/>
                      <a:gd name="connsiteX1" fmla="*/ 214027 w 337266"/>
                      <a:gd name="connsiteY1" fmla="*/ 23678 h 468686"/>
                      <a:gd name="connsiteX2" fmla="*/ 327469 w 337266"/>
                      <a:gd name="connsiteY2" fmla="*/ 34632 h 468686"/>
                      <a:gd name="connsiteX3" fmla="*/ 327469 w 337266"/>
                      <a:gd name="connsiteY3" fmla="*/ 34632 h 468686"/>
                      <a:gd name="connsiteX4" fmla="*/ 325660 w 337266"/>
                      <a:gd name="connsiteY4" fmla="*/ 109308 h 468686"/>
                      <a:gd name="connsiteX5" fmla="*/ 123539 w 337266"/>
                      <a:gd name="connsiteY5" fmla="*/ 468686 h 468686"/>
                      <a:gd name="connsiteX6" fmla="*/ 0 w 337266"/>
                      <a:gd name="connsiteY6" fmla="*/ 259327 h 46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266" h="468686">
                        <a:moveTo>
                          <a:pt x="0" y="259327"/>
                        </a:moveTo>
                        <a:lnTo>
                          <a:pt x="214027" y="23678"/>
                        </a:lnTo>
                        <a:cubicBezTo>
                          <a:pt x="245745" y="-12040"/>
                          <a:pt x="303181" y="-6516"/>
                          <a:pt x="327469" y="34632"/>
                        </a:cubicBezTo>
                        <a:lnTo>
                          <a:pt x="327469" y="34632"/>
                        </a:lnTo>
                        <a:cubicBezTo>
                          <a:pt x="341185" y="57778"/>
                          <a:pt x="340423" y="86734"/>
                          <a:pt x="325660" y="109308"/>
                        </a:cubicBezTo>
                        <a:lnTo>
                          <a:pt x="123539" y="468686"/>
                        </a:lnTo>
                        <a:lnTo>
                          <a:pt x="0" y="259327"/>
                        </a:lnTo>
                        <a:close/>
                      </a:path>
                    </a:pathLst>
                  </a:custGeom>
                  <a:solidFill>
                    <a:srgbClr val="E5A27B"/>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FACF62C1-2EC0-46C7-A9C5-AF892182A0A9}"/>
                      </a:ext>
                    </a:extLst>
                  </p:cNvPr>
                  <p:cNvSpPr/>
                  <p:nvPr/>
                </p:nvSpPr>
                <p:spPr>
                  <a:xfrm>
                    <a:off x="5227265" y="2824671"/>
                    <a:ext cx="392703" cy="540398"/>
                  </a:xfrm>
                  <a:custGeom>
                    <a:avLst/>
                    <a:gdLst>
                      <a:gd name="connsiteX0" fmla="*/ 136588 w 392703"/>
                      <a:gd name="connsiteY0" fmla="*/ 540399 h 540398"/>
                      <a:gd name="connsiteX1" fmla="*/ 381571 w 392703"/>
                      <a:gd name="connsiteY1" fmla="*/ 122156 h 540398"/>
                      <a:gd name="connsiteX2" fmla="*/ 351187 w 392703"/>
                      <a:gd name="connsiteY2" fmla="*/ 10333 h 540398"/>
                      <a:gd name="connsiteX3" fmla="*/ 351187 w 392703"/>
                      <a:gd name="connsiteY3" fmla="*/ 10333 h 540398"/>
                      <a:gd name="connsiteX4" fmla="*/ 253651 w 392703"/>
                      <a:gd name="connsiteY4" fmla="*/ 24334 h 540398"/>
                      <a:gd name="connsiteX5" fmla="*/ 0 w 392703"/>
                      <a:gd name="connsiteY5" fmla="*/ 283033 h 540398"/>
                      <a:gd name="connsiteX6" fmla="*/ 136588 w 392703"/>
                      <a:gd name="connsiteY6" fmla="*/ 540399 h 54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03" h="540398">
                        <a:moveTo>
                          <a:pt x="136588" y="540399"/>
                        </a:moveTo>
                        <a:lnTo>
                          <a:pt x="381571" y="122156"/>
                        </a:lnTo>
                        <a:cubicBezTo>
                          <a:pt x="404527" y="82913"/>
                          <a:pt x="390811" y="32526"/>
                          <a:pt x="351187" y="10333"/>
                        </a:cubicBezTo>
                        <a:lnTo>
                          <a:pt x="351187" y="10333"/>
                        </a:lnTo>
                        <a:cubicBezTo>
                          <a:pt x="319183" y="-7574"/>
                          <a:pt x="279273" y="-1764"/>
                          <a:pt x="253651" y="24334"/>
                        </a:cubicBezTo>
                        <a:lnTo>
                          <a:pt x="0" y="283033"/>
                        </a:lnTo>
                        <a:lnTo>
                          <a:pt x="136588" y="540399"/>
                        </a:lnTo>
                        <a:close/>
                      </a:path>
                    </a:pathLst>
                  </a:custGeom>
                  <a:solidFill>
                    <a:srgbClr val="E5A27B"/>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7A9BEC67-B6A5-49E8-A8BB-CAE5D46AAD09}"/>
                      </a:ext>
                    </a:extLst>
                  </p:cNvPr>
                  <p:cNvSpPr/>
                  <p:nvPr/>
                </p:nvSpPr>
                <p:spPr>
                  <a:xfrm>
                    <a:off x="5192308" y="2523964"/>
                    <a:ext cx="252540" cy="438865"/>
                  </a:xfrm>
                  <a:custGeom>
                    <a:avLst/>
                    <a:gdLst>
                      <a:gd name="connsiteX0" fmla="*/ 30861 w 252540"/>
                      <a:gd name="connsiteY0" fmla="*/ 438865 h 438865"/>
                      <a:gd name="connsiteX1" fmla="*/ 244221 w 252540"/>
                      <a:gd name="connsiteY1" fmla="*/ 99680 h 438865"/>
                      <a:gd name="connsiteX2" fmla="*/ 237363 w 252540"/>
                      <a:gd name="connsiteY2" fmla="*/ 24718 h 438865"/>
                      <a:gd name="connsiteX3" fmla="*/ 237363 w 252540"/>
                      <a:gd name="connsiteY3" fmla="*/ 24718 h 438865"/>
                      <a:gd name="connsiteX4" fmla="*/ 140779 w 252540"/>
                      <a:gd name="connsiteY4" fmla="*/ 16812 h 438865"/>
                      <a:gd name="connsiteX5" fmla="*/ 0 w 252540"/>
                      <a:gd name="connsiteY5" fmla="*/ 145305 h 438865"/>
                      <a:gd name="connsiteX6" fmla="*/ 30861 w 252540"/>
                      <a:gd name="connsiteY6" fmla="*/ 438865 h 4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540" h="438865">
                        <a:moveTo>
                          <a:pt x="30861" y="438865"/>
                        </a:moveTo>
                        <a:lnTo>
                          <a:pt x="244221" y="99680"/>
                        </a:lnTo>
                        <a:cubicBezTo>
                          <a:pt x="257461" y="75677"/>
                          <a:pt x="254698" y="45959"/>
                          <a:pt x="237363" y="24718"/>
                        </a:cubicBezTo>
                        <a:lnTo>
                          <a:pt x="237363" y="24718"/>
                        </a:lnTo>
                        <a:cubicBezTo>
                          <a:pt x="213265" y="-4809"/>
                          <a:pt x="169450" y="-8429"/>
                          <a:pt x="140779" y="16812"/>
                        </a:cubicBezTo>
                        <a:lnTo>
                          <a:pt x="0" y="145305"/>
                        </a:lnTo>
                        <a:lnTo>
                          <a:pt x="30861" y="438865"/>
                        </a:lnTo>
                        <a:close/>
                      </a:path>
                    </a:pathLst>
                  </a:custGeom>
                  <a:solidFill>
                    <a:srgbClr val="E5A27B"/>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A8553B90-8D05-4EAB-950F-B946E66EEEBF}"/>
                      </a:ext>
                    </a:extLst>
                  </p:cNvPr>
                  <p:cNvSpPr/>
                  <p:nvPr/>
                </p:nvSpPr>
                <p:spPr>
                  <a:xfrm>
                    <a:off x="4860361" y="2321339"/>
                    <a:ext cx="207834" cy="218104"/>
                  </a:xfrm>
                  <a:custGeom>
                    <a:avLst/>
                    <a:gdLst>
                      <a:gd name="connsiteX0" fmla="*/ 196691 w 207834"/>
                      <a:gd name="connsiteY0" fmla="*/ 170384 h 218104"/>
                      <a:gd name="connsiteX1" fmla="*/ 207454 w 207834"/>
                      <a:gd name="connsiteY1" fmla="*/ 70943 h 218104"/>
                      <a:gd name="connsiteX2" fmla="*/ 137160 w 207834"/>
                      <a:gd name="connsiteY2" fmla="*/ 363 h 218104"/>
                      <a:gd name="connsiteX3" fmla="*/ 137160 w 207834"/>
                      <a:gd name="connsiteY3" fmla="*/ 363 h 218104"/>
                      <a:gd name="connsiteX4" fmla="*/ 86011 w 207834"/>
                      <a:gd name="connsiteY4" fmla="*/ 36653 h 218104"/>
                      <a:gd name="connsiteX5" fmla="*/ 0 w 207834"/>
                      <a:gd name="connsiteY5" fmla="*/ 218104 h 218104"/>
                      <a:gd name="connsiteX6" fmla="*/ 196691 w 207834"/>
                      <a:gd name="connsiteY6" fmla="*/ 170384 h 2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34" h="218104">
                        <a:moveTo>
                          <a:pt x="196691" y="170384"/>
                        </a:moveTo>
                        <a:lnTo>
                          <a:pt x="207454" y="70943"/>
                        </a:lnTo>
                        <a:cubicBezTo>
                          <a:pt x="211836" y="30367"/>
                          <a:pt x="177737" y="-3923"/>
                          <a:pt x="137160" y="363"/>
                        </a:cubicBezTo>
                        <a:lnTo>
                          <a:pt x="137160" y="363"/>
                        </a:lnTo>
                        <a:cubicBezTo>
                          <a:pt x="114967" y="2744"/>
                          <a:pt x="95536" y="16460"/>
                          <a:pt x="86011" y="36653"/>
                        </a:cubicBezTo>
                        <a:lnTo>
                          <a:pt x="0" y="218104"/>
                        </a:lnTo>
                        <a:lnTo>
                          <a:pt x="196691" y="170384"/>
                        </a:lnTo>
                        <a:close/>
                      </a:path>
                    </a:pathLst>
                  </a:custGeom>
                  <a:solidFill>
                    <a:srgbClr val="E5A27B"/>
                  </a:solidFill>
                  <a:ln w="9525" cap="flat">
                    <a:noFill/>
                    <a:prstDash val="solid"/>
                    <a:miter/>
                  </a:ln>
                </p:spPr>
                <p:txBody>
                  <a:bodyPr rtlCol="0" anchor="ctr"/>
                  <a:lstStyle/>
                  <a:p>
                    <a:endParaRPr lang="en-US"/>
                  </a:p>
                </p:txBody>
              </p:sp>
            </p:grpSp>
            <p:sp>
              <p:nvSpPr>
                <p:cNvPr id="111" name="Freeform: Shape 110">
                  <a:extLst>
                    <a:ext uri="{FF2B5EF4-FFF2-40B4-BE49-F238E27FC236}">
                      <a16:creationId xmlns:a16="http://schemas.microsoft.com/office/drawing/2014/main" id="{1EA04F00-1EA9-46CE-B8B1-2425E603344A}"/>
                    </a:ext>
                  </a:extLst>
                </p:cNvPr>
                <p:cNvSpPr/>
                <p:nvPr/>
              </p:nvSpPr>
              <p:spPr>
                <a:xfrm>
                  <a:off x="3947771" y="4438728"/>
                  <a:ext cx="893540" cy="1185386"/>
                </a:xfrm>
                <a:custGeom>
                  <a:avLst/>
                  <a:gdLst>
                    <a:gd name="connsiteX0" fmla="*/ 290417 w 893540"/>
                    <a:gd name="connsiteY0" fmla="*/ 0 h 1185386"/>
                    <a:gd name="connsiteX1" fmla="*/ 0 w 893540"/>
                    <a:gd name="connsiteY1" fmla="*/ 1000315 h 1185386"/>
                    <a:gd name="connsiteX2" fmla="*/ 744760 w 893540"/>
                    <a:gd name="connsiteY2" fmla="*/ 1185386 h 1185386"/>
                    <a:gd name="connsiteX3" fmla="*/ 893540 w 893540"/>
                    <a:gd name="connsiteY3" fmla="*/ 347853 h 1185386"/>
                  </a:gdLst>
                  <a:ahLst/>
                  <a:cxnLst>
                    <a:cxn ang="0">
                      <a:pos x="connsiteX0" y="connsiteY0"/>
                    </a:cxn>
                    <a:cxn ang="0">
                      <a:pos x="connsiteX1" y="connsiteY1"/>
                    </a:cxn>
                    <a:cxn ang="0">
                      <a:pos x="connsiteX2" y="connsiteY2"/>
                    </a:cxn>
                    <a:cxn ang="0">
                      <a:pos x="connsiteX3" y="connsiteY3"/>
                    </a:cxn>
                  </a:cxnLst>
                  <a:rect l="l" t="t" r="r" b="b"/>
                  <a:pathLst>
                    <a:path w="893540" h="1185386">
                      <a:moveTo>
                        <a:pt x="290417" y="0"/>
                      </a:moveTo>
                      <a:lnTo>
                        <a:pt x="0" y="1000315"/>
                      </a:lnTo>
                      <a:lnTo>
                        <a:pt x="744760" y="1185386"/>
                      </a:lnTo>
                      <a:lnTo>
                        <a:pt x="893540" y="347853"/>
                      </a:lnTo>
                      <a:close/>
                    </a:path>
                  </a:pathLst>
                </a:custGeom>
                <a:solidFill>
                  <a:srgbClr val="E5A27B"/>
                </a:solidFill>
                <a:ln w="9525" cap="flat">
                  <a:noFill/>
                  <a:prstDash val="solid"/>
                  <a:miter/>
                </a:ln>
              </p:spPr>
              <p:txBody>
                <a:bodyPr rtlCol="0" anchor="ctr"/>
                <a:lstStyle/>
                <a:p>
                  <a:endParaRPr lang="en-US"/>
                </a:p>
              </p:txBody>
            </p:sp>
          </p:grpSp>
          <p:grpSp>
            <p:nvGrpSpPr>
              <p:cNvPr id="112"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grpSp>
              <p:nvGrpSpPr>
                <p:cNvPr id="113"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sp>
                <p:nvSpPr>
                  <p:cNvPr id="114" name="Freeform: Shape 113">
                    <a:extLst>
                      <a:ext uri="{FF2B5EF4-FFF2-40B4-BE49-F238E27FC236}">
                        <a16:creationId xmlns:a16="http://schemas.microsoft.com/office/drawing/2014/main" id="{214622C0-8D29-4E73-BC9D-1FDDFBE995C4}"/>
                      </a:ext>
                    </a:extLst>
                  </p:cNvPr>
                  <p:cNvSpPr/>
                  <p:nvPr/>
                </p:nvSpPr>
                <p:spPr>
                  <a:xfrm>
                    <a:off x="4195207" y="2361587"/>
                    <a:ext cx="1417844" cy="2129552"/>
                  </a:xfrm>
                  <a:custGeom>
                    <a:avLst/>
                    <a:gdLst>
                      <a:gd name="connsiteX0" fmla="*/ 1325809 w 1417844"/>
                      <a:gd name="connsiteY0" fmla="*/ 1956364 h 2129552"/>
                      <a:gd name="connsiteX1" fmla="*/ 529805 w 1417844"/>
                      <a:gd name="connsiteY1" fmla="*/ 2126957 h 2129552"/>
                      <a:gd name="connsiteX2" fmla="*/ 391692 w 1417844"/>
                      <a:gd name="connsiteY2" fmla="*/ 2037517 h 2129552"/>
                      <a:gd name="connsiteX3" fmla="*/ 2596 w 1417844"/>
                      <a:gd name="connsiteY3" fmla="*/ 311301 h 2129552"/>
                      <a:gd name="connsiteX4" fmla="*/ 92036 w 1417844"/>
                      <a:gd name="connsiteY4" fmla="*/ 173189 h 2129552"/>
                      <a:gd name="connsiteX5" fmla="*/ 888040 w 1417844"/>
                      <a:gd name="connsiteY5" fmla="*/ 2596 h 2129552"/>
                      <a:gd name="connsiteX6" fmla="*/ 1026152 w 1417844"/>
                      <a:gd name="connsiteY6" fmla="*/ 92036 h 2129552"/>
                      <a:gd name="connsiteX7" fmla="*/ 1415249 w 1417844"/>
                      <a:gd name="connsiteY7" fmla="*/ 1818156 h 2129552"/>
                      <a:gd name="connsiteX8" fmla="*/ 1325809 w 1417844"/>
                      <a:gd name="connsiteY8" fmla="*/ 1956364 h 212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7844" h="2129552">
                        <a:moveTo>
                          <a:pt x="1325809" y="1956364"/>
                        </a:moveTo>
                        <a:lnTo>
                          <a:pt x="529805" y="2126957"/>
                        </a:lnTo>
                        <a:cubicBezTo>
                          <a:pt x="466940" y="2140387"/>
                          <a:pt x="405122" y="2100382"/>
                          <a:pt x="391692" y="2037517"/>
                        </a:cubicBezTo>
                        <a:lnTo>
                          <a:pt x="2596" y="311301"/>
                        </a:lnTo>
                        <a:cubicBezTo>
                          <a:pt x="-10834" y="248436"/>
                          <a:pt x="29171" y="186619"/>
                          <a:pt x="92036" y="173189"/>
                        </a:cubicBezTo>
                        <a:lnTo>
                          <a:pt x="888040" y="2596"/>
                        </a:lnTo>
                        <a:cubicBezTo>
                          <a:pt x="950905" y="-10834"/>
                          <a:pt x="1012722" y="29171"/>
                          <a:pt x="1026152" y="92036"/>
                        </a:cubicBezTo>
                        <a:lnTo>
                          <a:pt x="1415249" y="1818156"/>
                        </a:lnTo>
                        <a:cubicBezTo>
                          <a:pt x="1428679" y="1881021"/>
                          <a:pt x="1388674" y="1942838"/>
                          <a:pt x="1325809" y="1956364"/>
                        </a:cubicBezTo>
                        <a:close/>
                      </a:path>
                    </a:pathLst>
                  </a:custGeom>
                  <a:solidFill>
                    <a:srgbClr val="1C1C1C"/>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63DEE06-C8CF-49A3-9F93-F7F8A4A5D4F1}"/>
                      </a:ext>
                    </a:extLst>
                  </p:cNvPr>
                  <p:cNvSpPr/>
                  <p:nvPr/>
                </p:nvSpPr>
                <p:spPr>
                  <a:xfrm>
                    <a:off x="4235367" y="2398985"/>
                    <a:ext cx="1335362" cy="2044374"/>
                  </a:xfrm>
                  <a:custGeom>
                    <a:avLst/>
                    <a:gdLst>
                      <a:gd name="connsiteX0" fmla="*/ 1262027 w 1335362"/>
                      <a:gd name="connsiteY0" fmla="*/ 1877818 h 2044374"/>
                      <a:gd name="connsiteX1" fmla="*/ 494407 w 1335362"/>
                      <a:gd name="connsiteY1" fmla="*/ 2042315 h 2044374"/>
                      <a:gd name="connsiteX2" fmla="*/ 384393 w 1335362"/>
                      <a:gd name="connsiteY2" fmla="*/ 1971068 h 2044374"/>
                      <a:gd name="connsiteX3" fmla="*/ 2060 w 1335362"/>
                      <a:gd name="connsiteY3" fmla="*/ 276570 h 2044374"/>
                      <a:gd name="connsiteX4" fmla="*/ 73307 w 1335362"/>
                      <a:gd name="connsiteY4" fmla="*/ 166557 h 2044374"/>
                      <a:gd name="connsiteX5" fmla="*/ 840927 w 1335362"/>
                      <a:gd name="connsiteY5" fmla="*/ 2060 h 2044374"/>
                      <a:gd name="connsiteX6" fmla="*/ 950940 w 1335362"/>
                      <a:gd name="connsiteY6" fmla="*/ 73307 h 2044374"/>
                      <a:gd name="connsiteX7" fmla="*/ 1333274 w 1335362"/>
                      <a:gd name="connsiteY7" fmla="*/ 1767900 h 2044374"/>
                      <a:gd name="connsiteX8" fmla="*/ 1262027 w 1335362"/>
                      <a:gd name="connsiteY8" fmla="*/ 1877818 h 20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362" h="2044374">
                        <a:moveTo>
                          <a:pt x="1262027" y="1877818"/>
                        </a:moveTo>
                        <a:lnTo>
                          <a:pt x="494407" y="2042315"/>
                        </a:lnTo>
                        <a:cubicBezTo>
                          <a:pt x="444401" y="2052983"/>
                          <a:pt x="395157" y="2021169"/>
                          <a:pt x="384393" y="1971068"/>
                        </a:cubicBezTo>
                        <a:lnTo>
                          <a:pt x="2060" y="276570"/>
                        </a:lnTo>
                        <a:cubicBezTo>
                          <a:pt x="-8608" y="226564"/>
                          <a:pt x="23205" y="177320"/>
                          <a:pt x="73307" y="166557"/>
                        </a:cubicBezTo>
                        <a:lnTo>
                          <a:pt x="840927" y="2060"/>
                        </a:lnTo>
                        <a:cubicBezTo>
                          <a:pt x="890933" y="-8608"/>
                          <a:pt x="940177" y="23205"/>
                          <a:pt x="950940" y="73307"/>
                        </a:cubicBezTo>
                        <a:lnTo>
                          <a:pt x="1333274" y="1767900"/>
                        </a:lnTo>
                        <a:cubicBezTo>
                          <a:pt x="1344037" y="1817906"/>
                          <a:pt x="1312128" y="1867150"/>
                          <a:pt x="1262027" y="1877818"/>
                        </a:cubicBezTo>
                        <a:close/>
                      </a:path>
                    </a:pathLst>
                  </a:custGeom>
                  <a:solidFill>
                    <a:srgbClr val="FFFFFF"/>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0348B17B-554D-436B-8E43-4E9D465CC81A}"/>
                      </a:ext>
                    </a:extLst>
                  </p:cNvPr>
                  <p:cNvSpPr/>
                  <p:nvPr/>
                </p:nvSpPr>
                <p:spPr>
                  <a:xfrm>
                    <a:off x="4468884" y="2415047"/>
                    <a:ext cx="439949" cy="158009"/>
                  </a:xfrm>
                  <a:custGeom>
                    <a:avLst/>
                    <a:gdLst>
                      <a:gd name="connsiteX0" fmla="*/ 375761 w 439949"/>
                      <a:gd name="connsiteY0" fmla="*/ 96393 h 158009"/>
                      <a:gd name="connsiteX1" fmla="*/ 96298 w 439949"/>
                      <a:gd name="connsiteY1" fmla="*/ 156210 h 158009"/>
                      <a:gd name="connsiteX2" fmla="*/ 0 w 439949"/>
                      <a:gd name="connsiteY2" fmla="*/ 93821 h 158009"/>
                      <a:gd name="connsiteX3" fmla="*/ 0 w 439949"/>
                      <a:gd name="connsiteY3" fmla="*/ 93821 h 158009"/>
                      <a:gd name="connsiteX4" fmla="*/ 438150 w 439949"/>
                      <a:gd name="connsiteY4" fmla="*/ 0 h 158009"/>
                      <a:gd name="connsiteX5" fmla="*/ 438150 w 439949"/>
                      <a:gd name="connsiteY5" fmla="*/ 0 h 158009"/>
                      <a:gd name="connsiteX6" fmla="*/ 375761 w 439949"/>
                      <a:gd name="connsiteY6" fmla="*/ 96393 h 15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949" h="158009">
                        <a:moveTo>
                          <a:pt x="375761" y="96393"/>
                        </a:moveTo>
                        <a:lnTo>
                          <a:pt x="96298" y="156210"/>
                        </a:lnTo>
                        <a:cubicBezTo>
                          <a:pt x="52483" y="165544"/>
                          <a:pt x="9334" y="137636"/>
                          <a:pt x="0" y="93821"/>
                        </a:cubicBezTo>
                        <a:lnTo>
                          <a:pt x="0" y="93821"/>
                        </a:lnTo>
                        <a:lnTo>
                          <a:pt x="438150" y="0"/>
                        </a:lnTo>
                        <a:lnTo>
                          <a:pt x="438150" y="0"/>
                        </a:lnTo>
                        <a:cubicBezTo>
                          <a:pt x="447485" y="43910"/>
                          <a:pt x="419576" y="87058"/>
                          <a:pt x="375761" y="96393"/>
                        </a:cubicBezTo>
                        <a:close/>
                      </a:path>
                    </a:pathLst>
                  </a:custGeom>
                  <a:solidFill>
                    <a:srgbClr val="1C1C1C"/>
                  </a:solidFill>
                  <a:ln w="9525" cap="flat">
                    <a:noFill/>
                    <a:prstDash val="solid"/>
                    <a:miter/>
                  </a:ln>
                </p:spPr>
                <p:txBody>
                  <a:bodyPr rtlCol="0" anchor="ctr"/>
                  <a:lstStyle/>
                  <a:p>
                    <a:endParaRPr lang="en-US"/>
                  </a:p>
                </p:txBody>
              </p:sp>
            </p:grpSp>
            <p:grpSp>
              <p:nvGrpSpPr>
                <p:cNvPr id="117" name="Graphic 26">
                  <a:extLst>
                    <a:ext uri="{FF2B5EF4-FFF2-40B4-BE49-F238E27FC236}">
                      <a16:creationId xmlns:a16="http://schemas.microsoft.com/office/drawing/2014/main" id="{29D1D39C-435B-4D3C-9E5A-DAE03E892D87}"/>
                    </a:ext>
                  </a:extLst>
                </p:cNvPr>
                <p:cNvGrpSpPr/>
                <p:nvPr/>
              </p:nvGrpSpPr>
              <p:grpSpPr>
                <a:xfrm>
                  <a:off x="4282885" y="2664288"/>
                  <a:ext cx="1245254" cy="1537017"/>
                  <a:chOff x="4282885" y="2664288"/>
                  <a:chExt cx="1245254" cy="1537017"/>
                </a:xfrm>
                <a:solidFill>
                  <a:schemeClr val="accent1"/>
                </a:solidFill>
              </p:grpSpPr>
              <p:grpSp>
                <p:nvGrpSpPr>
                  <p:cNvPr id="118" name="Graphic 26">
                    <a:extLst>
                      <a:ext uri="{FF2B5EF4-FFF2-40B4-BE49-F238E27FC236}">
                        <a16:creationId xmlns:a16="http://schemas.microsoft.com/office/drawing/2014/main" id="{29D1D39C-435B-4D3C-9E5A-DAE03E892D87}"/>
                      </a:ext>
                    </a:extLst>
                  </p:cNvPr>
                  <p:cNvGrpSpPr/>
                  <p:nvPr/>
                </p:nvGrpSpPr>
                <p:grpSpPr>
                  <a:xfrm>
                    <a:off x="4496015" y="3610466"/>
                    <a:ext cx="1032124" cy="590840"/>
                    <a:chOff x="4496015" y="3610466"/>
                    <a:chExt cx="1032124" cy="590840"/>
                  </a:xfrm>
                  <a:solidFill>
                    <a:schemeClr val="accent1"/>
                  </a:solidFill>
                </p:grpSpPr>
                <p:sp>
                  <p:nvSpPr>
                    <p:cNvPr id="119" name="Freeform: Shape 118">
                      <a:extLst>
                        <a:ext uri="{FF2B5EF4-FFF2-40B4-BE49-F238E27FC236}">
                          <a16:creationId xmlns:a16="http://schemas.microsoft.com/office/drawing/2014/main" id="{2426ADA2-F891-484D-AFF3-B96E40758384}"/>
                        </a:ext>
                      </a:extLst>
                    </p:cNvPr>
                    <p:cNvSpPr/>
                    <p:nvPr/>
                  </p:nvSpPr>
                  <p:spPr>
                    <a:xfrm rot="-761460">
                      <a:off x="4526668" y="3712380"/>
                      <a:ext cx="970818" cy="387013"/>
                    </a:xfrm>
                    <a:custGeom>
                      <a:avLst/>
                      <a:gdLst>
                        <a:gd name="connsiteX0" fmla="*/ 0 w 970818"/>
                        <a:gd name="connsiteY0" fmla="*/ 0 h 387013"/>
                        <a:gd name="connsiteX1" fmla="*/ 970819 w 970818"/>
                        <a:gd name="connsiteY1" fmla="*/ 0 h 387013"/>
                        <a:gd name="connsiteX2" fmla="*/ 970819 w 970818"/>
                        <a:gd name="connsiteY2" fmla="*/ 387013 h 387013"/>
                        <a:gd name="connsiteX3" fmla="*/ 0 w 970818"/>
                        <a:gd name="connsiteY3" fmla="*/ 387013 h 387013"/>
                      </a:gdLst>
                      <a:ahLst/>
                      <a:cxnLst>
                        <a:cxn ang="0">
                          <a:pos x="connsiteX0" y="connsiteY0"/>
                        </a:cxn>
                        <a:cxn ang="0">
                          <a:pos x="connsiteX1" y="connsiteY1"/>
                        </a:cxn>
                        <a:cxn ang="0">
                          <a:pos x="connsiteX2" y="connsiteY2"/>
                        </a:cxn>
                        <a:cxn ang="0">
                          <a:pos x="connsiteX3" y="connsiteY3"/>
                        </a:cxn>
                      </a:cxnLst>
                      <a:rect l="l" t="t" r="r" b="b"/>
                      <a:pathLst>
                        <a:path w="970818" h="387013">
                          <a:moveTo>
                            <a:pt x="0" y="0"/>
                          </a:moveTo>
                          <a:lnTo>
                            <a:pt x="970819" y="0"/>
                          </a:lnTo>
                          <a:lnTo>
                            <a:pt x="970819" y="387013"/>
                          </a:lnTo>
                          <a:lnTo>
                            <a:pt x="0" y="387013"/>
                          </a:lnTo>
                          <a:close/>
                        </a:path>
                      </a:pathLst>
                    </a:custGeom>
                    <a:solidFill>
                      <a:srgbClr val="E7ECF2"/>
                    </a:solidFill>
                    <a:ln w="9525" cap="flat">
                      <a:noFill/>
                      <a:prstDash val="solid"/>
                      <a:miter/>
                    </a:ln>
                  </p:spPr>
                  <p:txBody>
                    <a:bodyPr rtlCol="0" anchor="ctr"/>
                    <a:lstStyle/>
                    <a:p>
                      <a:endParaRPr lang="en-US"/>
                    </a:p>
                  </p:txBody>
                </p:sp>
                <p:grpSp>
                  <p:nvGrpSpPr>
                    <p:cNvPr id="120" name="Graphic 26">
                      <a:extLst>
                        <a:ext uri="{FF2B5EF4-FFF2-40B4-BE49-F238E27FC236}">
                          <a16:creationId xmlns:a16="http://schemas.microsoft.com/office/drawing/2014/main" id="{29D1D39C-435B-4D3C-9E5A-DAE03E892D87}"/>
                        </a:ext>
                      </a:extLst>
                    </p:cNvPr>
                    <p:cNvGrpSpPr/>
                    <p:nvPr/>
                  </p:nvGrpSpPr>
                  <p:grpSpPr>
                    <a:xfrm>
                      <a:off x="4608949" y="3726806"/>
                      <a:ext cx="795654" cy="348105"/>
                      <a:chOff x="4608949" y="3726806"/>
                      <a:chExt cx="795654" cy="348105"/>
                    </a:xfrm>
                    <a:solidFill>
                      <a:schemeClr val="accent1"/>
                    </a:solidFill>
                  </p:grpSpPr>
                  <p:sp>
                    <p:nvSpPr>
                      <p:cNvPr id="121" name="Freeform: Shape 120">
                        <a:extLst>
                          <a:ext uri="{FF2B5EF4-FFF2-40B4-BE49-F238E27FC236}">
                            <a16:creationId xmlns:a16="http://schemas.microsoft.com/office/drawing/2014/main" id="{8E46CB67-5498-497C-9369-FBB00CACAC89}"/>
                          </a:ext>
                        </a:extLst>
                      </p:cNvPr>
                      <p:cNvSpPr/>
                      <p:nvPr/>
                    </p:nvSpPr>
                    <p:spPr>
                      <a:xfrm rot="-761460">
                        <a:off x="4619525" y="3809654"/>
                        <a:ext cx="774502" cy="182409"/>
                      </a:xfrm>
                      <a:custGeom>
                        <a:avLst/>
                        <a:gdLst>
                          <a:gd name="connsiteX0" fmla="*/ 0 w 774502"/>
                          <a:gd name="connsiteY0" fmla="*/ 0 h 182409"/>
                          <a:gd name="connsiteX1" fmla="*/ 774502 w 774502"/>
                          <a:gd name="connsiteY1" fmla="*/ 0 h 182409"/>
                          <a:gd name="connsiteX2" fmla="*/ 774502 w 774502"/>
                          <a:gd name="connsiteY2" fmla="*/ 182409 h 182409"/>
                          <a:gd name="connsiteX3" fmla="*/ 0 w 774502"/>
                          <a:gd name="connsiteY3" fmla="*/ 182409 h 182409"/>
                        </a:gdLst>
                        <a:ahLst/>
                        <a:cxnLst>
                          <a:cxn ang="0">
                            <a:pos x="connsiteX0" y="connsiteY0"/>
                          </a:cxn>
                          <a:cxn ang="0">
                            <a:pos x="connsiteX1" y="connsiteY1"/>
                          </a:cxn>
                          <a:cxn ang="0">
                            <a:pos x="connsiteX2" y="connsiteY2"/>
                          </a:cxn>
                          <a:cxn ang="0">
                            <a:pos x="connsiteX3" y="connsiteY3"/>
                          </a:cxn>
                        </a:cxnLst>
                        <a:rect l="l" t="t" r="r" b="b"/>
                        <a:pathLst>
                          <a:path w="774502" h="182409">
                            <a:moveTo>
                              <a:pt x="0" y="0"/>
                            </a:moveTo>
                            <a:lnTo>
                              <a:pt x="774502" y="0"/>
                            </a:lnTo>
                            <a:lnTo>
                              <a:pt x="774502" y="182409"/>
                            </a:lnTo>
                            <a:lnTo>
                              <a:pt x="0" y="182409"/>
                            </a:lnTo>
                            <a:close/>
                          </a:path>
                        </a:pathLst>
                      </a:custGeom>
                      <a:solidFill>
                        <a:schemeClr val="accent1"/>
                      </a:solidFill>
                      <a:ln w="9525" cap="flat">
                        <a:noFill/>
                        <a:prstDash val="solid"/>
                        <a:miter/>
                      </a:ln>
                    </p:spPr>
                    <p:txBody>
                      <a:bodyPr rtlCol="0" anchor="ctr"/>
                      <a:lstStyle/>
                      <a:p>
                        <a:endParaRPr lang="en-US"/>
                      </a:p>
                    </p:txBody>
                  </p:sp>
                  <p:grpSp>
                    <p:nvGrpSpPr>
                      <p:cNvPr id="122" name="Graphic 26">
                        <a:extLst>
                          <a:ext uri="{FF2B5EF4-FFF2-40B4-BE49-F238E27FC236}">
                            <a16:creationId xmlns:a16="http://schemas.microsoft.com/office/drawing/2014/main" id="{29D1D39C-435B-4D3C-9E5A-DAE03E892D87}"/>
                          </a:ext>
                        </a:extLst>
                      </p:cNvPr>
                      <p:cNvGrpSpPr/>
                      <p:nvPr/>
                    </p:nvGrpSpPr>
                    <p:grpSpPr>
                      <a:xfrm>
                        <a:off x="4762826" y="3809602"/>
                        <a:ext cx="481298" cy="178022"/>
                        <a:chOff x="4762826" y="3809602"/>
                        <a:chExt cx="481298" cy="178022"/>
                      </a:xfrm>
                      <a:solidFill>
                        <a:schemeClr val="accent1"/>
                      </a:solidFill>
                    </p:grpSpPr>
                    <p:sp>
                      <p:nvSpPr>
                        <p:cNvPr id="123" name="Freeform: Shape 122">
                          <a:extLst>
                            <a:ext uri="{FF2B5EF4-FFF2-40B4-BE49-F238E27FC236}">
                              <a16:creationId xmlns:a16="http://schemas.microsoft.com/office/drawing/2014/main" id="{D68A2802-B381-4F0F-988F-A0E915396069}"/>
                            </a:ext>
                          </a:extLst>
                        </p:cNvPr>
                        <p:cNvSpPr/>
                        <p:nvPr/>
                      </p:nvSpPr>
                      <p:spPr>
                        <a:xfrm>
                          <a:off x="4762826" y="3898280"/>
                          <a:ext cx="87534" cy="89344"/>
                        </a:xfrm>
                        <a:custGeom>
                          <a:avLst/>
                          <a:gdLst>
                            <a:gd name="connsiteX0" fmla="*/ 36576 w 87534"/>
                            <a:gd name="connsiteY0" fmla="*/ 0 h 89344"/>
                            <a:gd name="connsiteX1" fmla="*/ 54769 w 87534"/>
                            <a:gd name="connsiteY1" fmla="*/ 27813 h 89344"/>
                            <a:gd name="connsiteX2" fmla="*/ 87535 w 87534"/>
                            <a:gd name="connsiteY2" fmla="*/ 21908 h 89344"/>
                            <a:gd name="connsiteX3" fmla="*/ 66675 w 87534"/>
                            <a:gd name="connsiteY3" fmla="*/ 47816 h 89344"/>
                            <a:gd name="connsiteX4" fmla="*/ 82391 w 87534"/>
                            <a:gd name="connsiteY4" fmla="*/ 77152 h 89344"/>
                            <a:gd name="connsiteX5" fmla="*/ 51340 w 87534"/>
                            <a:gd name="connsiteY5" fmla="*/ 65437 h 89344"/>
                            <a:gd name="connsiteX6" fmla="*/ 28289 w 87534"/>
                            <a:gd name="connsiteY6" fmla="*/ 89344 h 89344"/>
                            <a:gd name="connsiteX7" fmla="*/ 29813 w 87534"/>
                            <a:gd name="connsiteY7" fmla="*/ 56197 h 89344"/>
                            <a:gd name="connsiteX8" fmla="*/ 0 w 87534"/>
                            <a:gd name="connsiteY8" fmla="*/ 41624 h 89344"/>
                            <a:gd name="connsiteX9" fmla="*/ 32004 w 87534"/>
                            <a:gd name="connsiteY9" fmla="*/ 32956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813"/>
                              </a:lnTo>
                              <a:lnTo>
                                <a:pt x="87535" y="21908"/>
                              </a:lnTo>
                              <a:lnTo>
                                <a:pt x="66675" y="47816"/>
                              </a:lnTo>
                              <a:lnTo>
                                <a:pt x="82391" y="77152"/>
                              </a:lnTo>
                              <a:lnTo>
                                <a:pt x="51340" y="65437"/>
                              </a:lnTo>
                              <a:lnTo>
                                <a:pt x="28289" y="89344"/>
                              </a:lnTo>
                              <a:lnTo>
                                <a:pt x="29813" y="56197"/>
                              </a:lnTo>
                              <a:lnTo>
                                <a:pt x="0" y="41624"/>
                              </a:lnTo>
                              <a:lnTo>
                                <a:pt x="32004" y="32956"/>
                              </a:lnTo>
                              <a:close/>
                            </a:path>
                          </a:pathLst>
                        </a:custGeom>
                        <a:solidFill>
                          <a:srgbClr val="EEC733"/>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B8A77CE-2EDE-4A7B-87C7-0DCA2F1C1843}"/>
                            </a:ext>
                          </a:extLst>
                        </p:cNvPr>
                        <p:cNvSpPr/>
                        <p:nvPr/>
                      </p:nvSpPr>
                      <p:spPr>
                        <a:xfrm>
                          <a:off x="4894080" y="3868752"/>
                          <a:ext cx="87534" cy="89344"/>
                        </a:xfrm>
                        <a:custGeom>
                          <a:avLst/>
                          <a:gdLst>
                            <a:gd name="connsiteX0" fmla="*/ 36576 w 87534"/>
                            <a:gd name="connsiteY0" fmla="*/ 0 h 89344"/>
                            <a:gd name="connsiteX1" fmla="*/ 54769 w 87534"/>
                            <a:gd name="connsiteY1" fmla="*/ 27718 h 89344"/>
                            <a:gd name="connsiteX2" fmla="*/ 87535 w 87534"/>
                            <a:gd name="connsiteY2" fmla="*/ 21908 h 89344"/>
                            <a:gd name="connsiteX3" fmla="*/ 66770 w 87534"/>
                            <a:gd name="connsiteY3" fmla="*/ 47816 h 89344"/>
                            <a:gd name="connsiteX4" fmla="*/ 82391 w 87534"/>
                            <a:gd name="connsiteY4" fmla="*/ 77153 h 89344"/>
                            <a:gd name="connsiteX5" fmla="*/ 51340 w 87534"/>
                            <a:gd name="connsiteY5" fmla="*/ 65342 h 89344"/>
                            <a:gd name="connsiteX6" fmla="*/ 28289 w 87534"/>
                            <a:gd name="connsiteY6" fmla="*/ 89345 h 89344"/>
                            <a:gd name="connsiteX7" fmla="*/ 29909 w 87534"/>
                            <a:gd name="connsiteY7" fmla="*/ 56102 h 89344"/>
                            <a:gd name="connsiteX8" fmla="*/ 0 w 87534"/>
                            <a:gd name="connsiteY8" fmla="*/ 41624 h 89344"/>
                            <a:gd name="connsiteX9" fmla="*/ 32004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718"/>
                              </a:lnTo>
                              <a:lnTo>
                                <a:pt x="87535" y="21908"/>
                              </a:lnTo>
                              <a:lnTo>
                                <a:pt x="66770" y="47816"/>
                              </a:lnTo>
                              <a:lnTo>
                                <a:pt x="82391" y="77153"/>
                              </a:lnTo>
                              <a:lnTo>
                                <a:pt x="51340" y="65342"/>
                              </a:lnTo>
                              <a:lnTo>
                                <a:pt x="28289" y="89345"/>
                              </a:lnTo>
                              <a:lnTo>
                                <a:pt x="29909" y="56102"/>
                              </a:lnTo>
                              <a:lnTo>
                                <a:pt x="0" y="41624"/>
                              </a:lnTo>
                              <a:lnTo>
                                <a:pt x="32004" y="32861"/>
                              </a:lnTo>
                              <a:close/>
                            </a:path>
                          </a:pathLst>
                        </a:custGeom>
                        <a:solidFill>
                          <a:srgbClr val="EEC733"/>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368DF558-9C8C-460D-8885-53320111AB7D}"/>
                            </a:ext>
                          </a:extLst>
                        </p:cNvPr>
                        <p:cNvSpPr/>
                        <p:nvPr/>
                      </p:nvSpPr>
                      <p:spPr>
                        <a:xfrm>
                          <a:off x="5025335" y="3839129"/>
                          <a:ext cx="87534" cy="89344"/>
                        </a:xfrm>
                        <a:custGeom>
                          <a:avLst/>
                          <a:gdLst>
                            <a:gd name="connsiteX0" fmla="*/ 36576 w 87534"/>
                            <a:gd name="connsiteY0" fmla="*/ 0 h 89344"/>
                            <a:gd name="connsiteX1" fmla="*/ 54864 w 87534"/>
                            <a:gd name="connsiteY1" fmla="*/ 27813 h 89344"/>
                            <a:gd name="connsiteX2" fmla="*/ 87535 w 87534"/>
                            <a:gd name="connsiteY2" fmla="*/ 22003 h 89344"/>
                            <a:gd name="connsiteX3" fmla="*/ 66770 w 87534"/>
                            <a:gd name="connsiteY3" fmla="*/ 47911 h 89344"/>
                            <a:gd name="connsiteX4" fmla="*/ 82391 w 87534"/>
                            <a:gd name="connsiteY4" fmla="*/ 77153 h 89344"/>
                            <a:gd name="connsiteX5" fmla="*/ 51340 w 87534"/>
                            <a:gd name="connsiteY5" fmla="*/ 65437 h 89344"/>
                            <a:gd name="connsiteX6" fmla="*/ 28289 w 87534"/>
                            <a:gd name="connsiteY6" fmla="*/ 89345 h 89344"/>
                            <a:gd name="connsiteX7" fmla="*/ 29908 w 87534"/>
                            <a:gd name="connsiteY7" fmla="*/ 56198 h 89344"/>
                            <a:gd name="connsiteX8" fmla="*/ 0 w 87534"/>
                            <a:gd name="connsiteY8" fmla="*/ 41720 h 89344"/>
                            <a:gd name="connsiteX9" fmla="*/ 32004 w 87534"/>
                            <a:gd name="connsiteY9" fmla="*/ 32957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864" y="27813"/>
                              </a:lnTo>
                              <a:lnTo>
                                <a:pt x="87535" y="22003"/>
                              </a:lnTo>
                              <a:lnTo>
                                <a:pt x="66770" y="47911"/>
                              </a:lnTo>
                              <a:lnTo>
                                <a:pt x="82391" y="77153"/>
                              </a:lnTo>
                              <a:lnTo>
                                <a:pt x="51340" y="65437"/>
                              </a:lnTo>
                              <a:lnTo>
                                <a:pt x="28289" y="89345"/>
                              </a:lnTo>
                              <a:lnTo>
                                <a:pt x="29908" y="56198"/>
                              </a:lnTo>
                              <a:lnTo>
                                <a:pt x="0" y="41720"/>
                              </a:lnTo>
                              <a:lnTo>
                                <a:pt x="32004" y="32957"/>
                              </a:lnTo>
                              <a:close/>
                            </a:path>
                          </a:pathLst>
                        </a:custGeom>
                        <a:solidFill>
                          <a:srgbClr val="EEC733"/>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4AE7196-A675-402D-ABD1-4251D646751A}"/>
                            </a:ext>
                          </a:extLst>
                        </p:cNvPr>
                        <p:cNvSpPr/>
                        <p:nvPr/>
                      </p:nvSpPr>
                      <p:spPr>
                        <a:xfrm>
                          <a:off x="5156589" y="3809602"/>
                          <a:ext cx="87534" cy="89344"/>
                        </a:xfrm>
                        <a:custGeom>
                          <a:avLst/>
                          <a:gdLst>
                            <a:gd name="connsiteX0" fmla="*/ 36671 w 87534"/>
                            <a:gd name="connsiteY0" fmla="*/ 0 h 89344"/>
                            <a:gd name="connsiteX1" fmla="*/ 54864 w 87534"/>
                            <a:gd name="connsiteY1" fmla="*/ 27718 h 89344"/>
                            <a:gd name="connsiteX2" fmla="*/ 87535 w 87534"/>
                            <a:gd name="connsiteY2" fmla="*/ 21907 h 89344"/>
                            <a:gd name="connsiteX3" fmla="*/ 66770 w 87534"/>
                            <a:gd name="connsiteY3" fmla="*/ 47815 h 89344"/>
                            <a:gd name="connsiteX4" fmla="*/ 82391 w 87534"/>
                            <a:gd name="connsiteY4" fmla="*/ 77152 h 89344"/>
                            <a:gd name="connsiteX5" fmla="*/ 51340 w 87534"/>
                            <a:gd name="connsiteY5" fmla="*/ 65342 h 89344"/>
                            <a:gd name="connsiteX6" fmla="*/ 28289 w 87534"/>
                            <a:gd name="connsiteY6" fmla="*/ 89344 h 89344"/>
                            <a:gd name="connsiteX7" fmla="*/ 29908 w 87534"/>
                            <a:gd name="connsiteY7" fmla="*/ 56102 h 89344"/>
                            <a:gd name="connsiteX8" fmla="*/ 0 w 87534"/>
                            <a:gd name="connsiteY8" fmla="*/ 41624 h 89344"/>
                            <a:gd name="connsiteX9" fmla="*/ 32099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671" y="0"/>
                              </a:moveTo>
                              <a:lnTo>
                                <a:pt x="54864" y="27718"/>
                              </a:lnTo>
                              <a:lnTo>
                                <a:pt x="87535" y="21907"/>
                              </a:lnTo>
                              <a:lnTo>
                                <a:pt x="66770" y="47815"/>
                              </a:lnTo>
                              <a:lnTo>
                                <a:pt x="82391" y="77152"/>
                              </a:lnTo>
                              <a:lnTo>
                                <a:pt x="51340" y="65342"/>
                              </a:lnTo>
                              <a:lnTo>
                                <a:pt x="28289" y="89344"/>
                              </a:lnTo>
                              <a:lnTo>
                                <a:pt x="29908" y="56102"/>
                              </a:lnTo>
                              <a:lnTo>
                                <a:pt x="0" y="41624"/>
                              </a:lnTo>
                              <a:lnTo>
                                <a:pt x="32099" y="32861"/>
                              </a:lnTo>
                              <a:close/>
                            </a:path>
                          </a:pathLst>
                        </a:custGeom>
                        <a:solidFill>
                          <a:srgbClr val="FFFFFF"/>
                        </a:solidFill>
                        <a:ln w="9525" cap="flat">
                          <a:noFill/>
                          <a:prstDash val="solid"/>
                          <a:miter/>
                        </a:ln>
                      </p:spPr>
                      <p:txBody>
                        <a:bodyPr rtlCol="0" anchor="ctr"/>
                        <a:lstStyle/>
                        <a:p>
                          <a:endParaRPr lang="en-US"/>
                        </a:p>
                      </p:txBody>
                    </p:sp>
                  </p:grpSp>
                </p:grpSp>
              </p:grpSp>
              <p:grpSp>
                <p:nvGrpSpPr>
                  <p:cNvPr id="127" name="Graphic 26">
                    <a:extLst>
                      <a:ext uri="{FF2B5EF4-FFF2-40B4-BE49-F238E27FC236}">
                        <a16:creationId xmlns:a16="http://schemas.microsoft.com/office/drawing/2014/main" id="{29D1D39C-435B-4D3C-9E5A-DAE03E892D87}"/>
                      </a:ext>
                    </a:extLst>
                  </p:cNvPr>
                  <p:cNvGrpSpPr/>
                  <p:nvPr/>
                </p:nvGrpSpPr>
                <p:grpSpPr>
                  <a:xfrm>
                    <a:off x="4282885" y="2664288"/>
                    <a:ext cx="1142951" cy="1082975"/>
                    <a:chOff x="4282885" y="2664288"/>
                    <a:chExt cx="1142951" cy="1082975"/>
                  </a:xfrm>
                  <a:solidFill>
                    <a:schemeClr val="accent1"/>
                  </a:solidFill>
                </p:grpSpPr>
                <p:sp>
                  <p:nvSpPr>
                    <p:cNvPr id="128" name="Freeform: Shape 127">
                      <a:extLst>
                        <a:ext uri="{FF2B5EF4-FFF2-40B4-BE49-F238E27FC236}">
                          <a16:creationId xmlns:a16="http://schemas.microsoft.com/office/drawing/2014/main" id="{2857796F-690B-4100-BCE9-5C4400E59E3F}"/>
                        </a:ext>
                      </a:extLst>
                    </p:cNvPr>
                    <p:cNvSpPr/>
                    <p:nvPr/>
                  </p:nvSpPr>
                  <p:spPr>
                    <a:xfrm rot="-761460">
                      <a:off x="4368952" y="2760040"/>
                      <a:ext cx="970818" cy="891473"/>
                    </a:xfrm>
                    <a:custGeom>
                      <a:avLst/>
                      <a:gdLst>
                        <a:gd name="connsiteX0" fmla="*/ 0 w 970818"/>
                        <a:gd name="connsiteY0" fmla="*/ 0 h 891473"/>
                        <a:gd name="connsiteX1" fmla="*/ 970819 w 970818"/>
                        <a:gd name="connsiteY1" fmla="*/ 0 h 891473"/>
                        <a:gd name="connsiteX2" fmla="*/ 970819 w 970818"/>
                        <a:gd name="connsiteY2" fmla="*/ 891473 h 891473"/>
                        <a:gd name="connsiteX3" fmla="*/ 0 w 970818"/>
                        <a:gd name="connsiteY3" fmla="*/ 891473 h 891473"/>
                      </a:gdLst>
                      <a:ahLst/>
                      <a:cxnLst>
                        <a:cxn ang="0">
                          <a:pos x="connsiteX0" y="connsiteY0"/>
                        </a:cxn>
                        <a:cxn ang="0">
                          <a:pos x="connsiteX1" y="connsiteY1"/>
                        </a:cxn>
                        <a:cxn ang="0">
                          <a:pos x="connsiteX2" y="connsiteY2"/>
                        </a:cxn>
                        <a:cxn ang="0">
                          <a:pos x="connsiteX3" y="connsiteY3"/>
                        </a:cxn>
                      </a:cxnLst>
                      <a:rect l="l" t="t" r="r" b="b"/>
                      <a:pathLst>
                        <a:path w="970818" h="891473">
                          <a:moveTo>
                            <a:pt x="0" y="0"/>
                          </a:moveTo>
                          <a:lnTo>
                            <a:pt x="970819" y="0"/>
                          </a:lnTo>
                          <a:lnTo>
                            <a:pt x="970819" y="891473"/>
                          </a:lnTo>
                          <a:lnTo>
                            <a:pt x="0" y="891473"/>
                          </a:lnTo>
                          <a:close/>
                        </a:path>
                      </a:pathLst>
                    </a:custGeom>
                    <a:solidFill>
                      <a:srgbClr val="E7ECF2"/>
                    </a:solidFill>
                    <a:ln w="9525" cap="flat">
                      <a:noFill/>
                      <a:prstDash val="solid"/>
                      <a:miter/>
                    </a:ln>
                  </p:spPr>
                  <p:txBody>
                    <a:bodyPr rtlCol="0" anchor="ctr"/>
                    <a:lstStyle/>
                    <a:p>
                      <a:endParaRPr lang="en-US"/>
                    </a:p>
                  </p:txBody>
                </p:sp>
                <p:grpSp>
                  <p:nvGrpSpPr>
                    <p:cNvPr id="129" name="Graphic 26">
                      <a:extLst>
                        <a:ext uri="{FF2B5EF4-FFF2-40B4-BE49-F238E27FC236}">
                          <a16:creationId xmlns:a16="http://schemas.microsoft.com/office/drawing/2014/main" id="{29D1D39C-435B-4D3C-9E5A-DAE03E892D87}"/>
                        </a:ext>
                      </a:extLst>
                    </p:cNvPr>
                    <p:cNvGrpSpPr/>
                    <p:nvPr/>
                  </p:nvGrpSpPr>
                  <p:grpSpPr>
                    <a:xfrm>
                      <a:off x="4589356" y="3486685"/>
                      <a:ext cx="674979" cy="156895"/>
                      <a:chOff x="4589356" y="3486685"/>
                      <a:chExt cx="674979" cy="156895"/>
                    </a:xfrm>
                    <a:solidFill>
                      <a:srgbClr val="FFFFFF"/>
                    </a:solidFill>
                  </p:grpSpPr>
                  <p:sp>
                    <p:nvSpPr>
                      <p:cNvPr id="130" name="Freeform: Shape 129">
                        <a:extLst>
                          <a:ext uri="{FF2B5EF4-FFF2-40B4-BE49-F238E27FC236}">
                            <a16:creationId xmlns:a16="http://schemas.microsoft.com/office/drawing/2014/main" id="{EE5BA6F6-9F90-46E2-BBEF-23BE768CF2AC}"/>
                          </a:ext>
                        </a:extLst>
                      </p:cNvPr>
                      <p:cNvSpPr/>
                      <p:nvPr/>
                    </p:nvSpPr>
                    <p:spPr>
                      <a:xfrm>
                        <a:off x="4589356" y="3519737"/>
                        <a:ext cx="281692" cy="70980"/>
                      </a:xfrm>
                      <a:custGeom>
                        <a:avLst/>
                        <a:gdLst>
                          <a:gd name="connsiteX0" fmla="*/ 4877 w 281692"/>
                          <a:gd name="connsiteY0" fmla="*/ 70980 h 70980"/>
                          <a:gd name="connsiteX1" fmla="*/ 114 w 281692"/>
                          <a:gd name="connsiteY1" fmla="*/ 67170 h 70980"/>
                          <a:gd name="connsiteX2" fmla="*/ 3829 w 281692"/>
                          <a:gd name="connsiteY2" fmla="*/ 61360 h 70980"/>
                          <a:gd name="connsiteX3" fmla="*/ 275768 w 281692"/>
                          <a:gd name="connsiteY3" fmla="*/ 115 h 70980"/>
                          <a:gd name="connsiteX4" fmla="*/ 281578 w 281692"/>
                          <a:gd name="connsiteY4" fmla="*/ 3829 h 70980"/>
                          <a:gd name="connsiteX5" fmla="*/ 277864 w 281692"/>
                          <a:gd name="connsiteY5" fmla="*/ 9640 h 70980"/>
                          <a:gd name="connsiteX6" fmla="*/ 5925 w 281692"/>
                          <a:gd name="connsiteY6" fmla="*/ 70885 h 70980"/>
                          <a:gd name="connsiteX7" fmla="*/ 4877 w 281692"/>
                          <a:gd name="connsiteY7" fmla="*/ 70980 h 7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692" h="70980">
                            <a:moveTo>
                              <a:pt x="4877" y="70980"/>
                            </a:moveTo>
                            <a:cubicBezTo>
                              <a:pt x="2686" y="70980"/>
                              <a:pt x="686" y="69457"/>
                              <a:pt x="114" y="67170"/>
                            </a:cubicBezTo>
                            <a:cubicBezTo>
                              <a:pt x="-457" y="64503"/>
                              <a:pt x="1162" y="61932"/>
                              <a:pt x="3829" y="61360"/>
                            </a:cubicBezTo>
                            <a:lnTo>
                              <a:pt x="275768" y="115"/>
                            </a:lnTo>
                            <a:cubicBezTo>
                              <a:pt x="278435" y="-457"/>
                              <a:pt x="281007" y="1162"/>
                              <a:pt x="281578" y="3829"/>
                            </a:cubicBezTo>
                            <a:cubicBezTo>
                              <a:pt x="282150" y="6496"/>
                              <a:pt x="280531" y="9068"/>
                              <a:pt x="277864" y="9640"/>
                            </a:cubicBezTo>
                            <a:lnTo>
                              <a:pt x="5925" y="70885"/>
                            </a:lnTo>
                            <a:cubicBezTo>
                              <a:pt x="5639" y="70885"/>
                              <a:pt x="5258" y="70980"/>
                              <a:pt x="4877" y="70980"/>
                            </a:cubicBezTo>
                            <a:close/>
                          </a:path>
                        </a:pathLst>
                      </a:custGeom>
                      <a:solidFill>
                        <a:srgbClr val="FFFFFF"/>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F4E7B02-087B-4483-8D9F-FE18EF702E5C}"/>
                          </a:ext>
                        </a:extLst>
                      </p:cNvPr>
                      <p:cNvSpPr/>
                      <p:nvPr/>
                    </p:nvSpPr>
                    <p:spPr>
                      <a:xfrm>
                        <a:off x="4601262" y="3486685"/>
                        <a:ext cx="663073" cy="156895"/>
                      </a:xfrm>
                      <a:custGeom>
                        <a:avLst/>
                        <a:gdLst>
                          <a:gd name="connsiteX0" fmla="*/ 4877 w 663073"/>
                          <a:gd name="connsiteY0" fmla="*/ 156896 h 156895"/>
                          <a:gd name="connsiteX1" fmla="*/ 114 w 663073"/>
                          <a:gd name="connsiteY1" fmla="*/ 153086 h 156895"/>
                          <a:gd name="connsiteX2" fmla="*/ 3829 w 663073"/>
                          <a:gd name="connsiteY2" fmla="*/ 147276 h 156895"/>
                          <a:gd name="connsiteX3" fmla="*/ 657149 w 663073"/>
                          <a:gd name="connsiteY3" fmla="*/ 115 h 156895"/>
                          <a:gd name="connsiteX4" fmla="*/ 662959 w 663073"/>
                          <a:gd name="connsiteY4" fmla="*/ 3829 h 156895"/>
                          <a:gd name="connsiteX5" fmla="*/ 659244 w 663073"/>
                          <a:gd name="connsiteY5" fmla="*/ 9640 h 156895"/>
                          <a:gd name="connsiteX6" fmla="*/ 5925 w 663073"/>
                          <a:gd name="connsiteY6" fmla="*/ 156801 h 156895"/>
                          <a:gd name="connsiteX7" fmla="*/ 4877 w 663073"/>
                          <a:gd name="connsiteY7" fmla="*/ 156896 h 1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073" h="156895">
                            <a:moveTo>
                              <a:pt x="4877" y="156896"/>
                            </a:moveTo>
                            <a:cubicBezTo>
                              <a:pt x="2686" y="156896"/>
                              <a:pt x="686" y="155372"/>
                              <a:pt x="114" y="153086"/>
                            </a:cubicBezTo>
                            <a:cubicBezTo>
                              <a:pt x="-457" y="150419"/>
                              <a:pt x="1162" y="147847"/>
                              <a:pt x="3829" y="147276"/>
                            </a:cubicBezTo>
                            <a:lnTo>
                              <a:pt x="657149" y="115"/>
                            </a:lnTo>
                            <a:cubicBezTo>
                              <a:pt x="659816" y="-457"/>
                              <a:pt x="662388" y="1162"/>
                              <a:pt x="662959" y="3829"/>
                            </a:cubicBezTo>
                            <a:cubicBezTo>
                              <a:pt x="663531" y="6496"/>
                              <a:pt x="661911" y="9068"/>
                              <a:pt x="659244" y="9640"/>
                            </a:cubicBezTo>
                            <a:lnTo>
                              <a:pt x="5925" y="156801"/>
                            </a:lnTo>
                            <a:cubicBezTo>
                              <a:pt x="5639" y="156896"/>
                              <a:pt x="5258" y="156896"/>
                              <a:pt x="4877" y="156896"/>
                            </a:cubicBezTo>
                            <a:close/>
                          </a:path>
                        </a:pathLst>
                      </a:custGeom>
                      <a:solidFill>
                        <a:srgbClr val="FFFFFF"/>
                      </a:solidFill>
                      <a:ln w="9525" cap="flat">
                        <a:noFill/>
                        <a:prstDash val="solid"/>
                        <a:miter/>
                      </a:ln>
                    </p:spPr>
                    <p:txBody>
                      <a:bodyPr rtlCol="0" anchor="ctr"/>
                      <a:lstStyle/>
                      <a:p>
                        <a:endParaRPr lang="en-US"/>
                      </a:p>
                    </p:txBody>
                  </p:sp>
                </p:grpSp>
                <p:grpSp>
                  <p:nvGrpSpPr>
                    <p:cNvPr id="132" name="Graphic 26">
                      <a:extLst>
                        <a:ext uri="{FF2B5EF4-FFF2-40B4-BE49-F238E27FC236}">
                          <a16:creationId xmlns:a16="http://schemas.microsoft.com/office/drawing/2014/main" id="{29D1D39C-435B-4D3C-9E5A-DAE03E892D87}"/>
                        </a:ext>
                      </a:extLst>
                    </p:cNvPr>
                    <p:cNvGrpSpPr/>
                    <p:nvPr/>
                  </p:nvGrpSpPr>
                  <p:grpSpPr>
                    <a:xfrm>
                      <a:off x="4396953" y="2717222"/>
                      <a:ext cx="868984" cy="868984"/>
                      <a:chOff x="4396953" y="2717222"/>
                      <a:chExt cx="868984" cy="868984"/>
                    </a:xfrm>
                    <a:solidFill>
                      <a:schemeClr val="accent1"/>
                    </a:solidFill>
                  </p:grpSpPr>
                  <p:sp>
                    <p:nvSpPr>
                      <p:cNvPr id="133" name="Freeform: Shape 132">
                        <a:extLst>
                          <a:ext uri="{FF2B5EF4-FFF2-40B4-BE49-F238E27FC236}">
                            <a16:creationId xmlns:a16="http://schemas.microsoft.com/office/drawing/2014/main" id="{C39114AE-154C-400F-8FC2-B1D262C12168}"/>
                          </a:ext>
                        </a:extLst>
                      </p:cNvPr>
                      <p:cNvSpPr/>
                      <p:nvPr/>
                    </p:nvSpPr>
                    <p:spPr>
                      <a:xfrm rot="-3025971">
                        <a:off x="4522827" y="2843096"/>
                        <a:ext cx="617237" cy="617237"/>
                      </a:xfrm>
                      <a:custGeom>
                        <a:avLst/>
                        <a:gdLst>
                          <a:gd name="connsiteX0" fmla="*/ 617237 w 617237"/>
                          <a:gd name="connsiteY0" fmla="*/ 308619 h 617237"/>
                          <a:gd name="connsiteX1" fmla="*/ 308619 w 617237"/>
                          <a:gd name="connsiteY1" fmla="*/ 617237 h 617237"/>
                          <a:gd name="connsiteX2" fmla="*/ 0 w 617237"/>
                          <a:gd name="connsiteY2" fmla="*/ 308619 h 617237"/>
                          <a:gd name="connsiteX3" fmla="*/ 308619 w 617237"/>
                          <a:gd name="connsiteY3" fmla="*/ 0 h 617237"/>
                          <a:gd name="connsiteX4" fmla="*/ 617237 w 617237"/>
                          <a:gd name="connsiteY4" fmla="*/ 308619 h 61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37" h="617237">
                            <a:moveTo>
                              <a:pt x="617237" y="308619"/>
                            </a:moveTo>
                            <a:cubicBezTo>
                              <a:pt x="617237" y="479064"/>
                              <a:pt x="479064" y="617237"/>
                              <a:pt x="308619" y="617237"/>
                            </a:cubicBezTo>
                            <a:cubicBezTo>
                              <a:pt x="138173" y="617237"/>
                              <a:pt x="0" y="479064"/>
                              <a:pt x="0" y="308619"/>
                            </a:cubicBezTo>
                            <a:cubicBezTo>
                              <a:pt x="0" y="138173"/>
                              <a:pt x="138173" y="0"/>
                              <a:pt x="308619" y="0"/>
                            </a:cubicBezTo>
                            <a:cubicBezTo>
                              <a:pt x="479064" y="0"/>
                              <a:pt x="617237" y="138173"/>
                              <a:pt x="617237" y="308619"/>
                            </a:cubicBezTo>
                            <a:close/>
                          </a:path>
                        </a:pathLst>
                      </a:custGeom>
                      <a:solidFill>
                        <a:schemeClr val="accent1"/>
                      </a:solidFill>
                      <a:ln w="9525" cap="flat">
                        <a:noFill/>
                        <a:prstDash val="solid"/>
                        <a:miter/>
                      </a:ln>
                    </p:spPr>
                    <p:txBody>
                      <a:bodyPr rtlCol="0" anchor="ctr"/>
                      <a:lstStyle/>
                      <a:p>
                        <a:endParaRPr lang="en-US"/>
                      </a:p>
                    </p:txBody>
                  </p:sp>
                  <p:grpSp>
                    <p:nvGrpSpPr>
                      <p:cNvPr id="134"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grpSp>
                      <p:nvGrpSpPr>
                        <p:cNvPr id="135"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sp>
                        <p:nvSpPr>
                          <p:cNvPr id="136" name="Freeform: Shape 135">
                            <a:extLst>
                              <a:ext uri="{FF2B5EF4-FFF2-40B4-BE49-F238E27FC236}">
                                <a16:creationId xmlns:a16="http://schemas.microsoft.com/office/drawing/2014/main" id="{00FE2970-359F-42FE-9D29-FF204AAB43E1}"/>
                              </a:ext>
                            </a:extLst>
                          </p:cNvPr>
                          <p:cNvSpPr/>
                          <p:nvPr/>
                        </p:nvSpPr>
                        <p:spPr>
                          <a:xfrm>
                            <a:off x="4678794" y="2989097"/>
                            <a:ext cx="322272" cy="322272"/>
                          </a:xfrm>
                          <a:custGeom>
                            <a:avLst/>
                            <a:gdLst>
                              <a:gd name="connsiteX0" fmla="*/ 318347 w 322272"/>
                              <a:gd name="connsiteY0" fmla="*/ 125942 h 322272"/>
                              <a:gd name="connsiteX1" fmla="*/ 196331 w 322272"/>
                              <a:gd name="connsiteY1" fmla="*/ 318347 h 322272"/>
                              <a:gd name="connsiteX2" fmla="*/ 3926 w 322272"/>
                              <a:gd name="connsiteY2" fmla="*/ 196331 h 322272"/>
                              <a:gd name="connsiteX3" fmla="*/ 125942 w 322272"/>
                              <a:gd name="connsiteY3" fmla="*/ 3926 h 322272"/>
                              <a:gd name="connsiteX4" fmla="*/ 318347 w 322272"/>
                              <a:gd name="connsiteY4" fmla="*/ 125942 h 322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272" h="322272">
                                <a:moveTo>
                                  <a:pt x="318347" y="125942"/>
                                </a:moveTo>
                                <a:cubicBezTo>
                                  <a:pt x="337777" y="212714"/>
                                  <a:pt x="283199" y="298915"/>
                                  <a:pt x="196331" y="318347"/>
                                </a:cubicBezTo>
                                <a:cubicBezTo>
                                  <a:pt x="109559" y="337777"/>
                                  <a:pt x="23357" y="283199"/>
                                  <a:pt x="3926" y="196331"/>
                                </a:cubicBezTo>
                                <a:cubicBezTo>
                                  <a:pt x="-15505" y="109559"/>
                                  <a:pt x="39074" y="23357"/>
                                  <a:pt x="125942" y="3926"/>
                                </a:cubicBezTo>
                                <a:cubicBezTo>
                                  <a:pt x="212809" y="-15505"/>
                                  <a:pt x="298916" y="39073"/>
                                  <a:pt x="318347" y="125942"/>
                                </a:cubicBezTo>
                                <a:close/>
                              </a:path>
                            </a:pathLst>
                          </a:custGeom>
                          <a:solidFill>
                            <a:srgbClr val="EFCC57"/>
                          </a:solidFill>
                          <a:ln w="9525" cap="flat">
                            <a:noFill/>
                            <a:prstDash val="solid"/>
                            <a:miter/>
                          </a:ln>
                        </p:spPr>
                        <p:txBody>
                          <a:bodyPr rtlCol="0" anchor="ctr"/>
                          <a:lstStyle/>
                          <a:p>
                            <a:endParaRPr lang="en-US"/>
                          </a:p>
                        </p:txBody>
                      </p:sp>
                      <p:grpSp>
                        <p:nvGrpSpPr>
                          <p:cNvPr id="137" name="Graphic 26">
                            <a:extLst>
                              <a:ext uri="{FF2B5EF4-FFF2-40B4-BE49-F238E27FC236}">
                                <a16:creationId xmlns:a16="http://schemas.microsoft.com/office/drawing/2014/main" id="{29D1D39C-435B-4D3C-9E5A-DAE03E892D87}"/>
                              </a:ext>
                            </a:extLst>
                          </p:cNvPr>
                          <p:cNvGrpSpPr/>
                          <p:nvPr/>
                        </p:nvGrpSpPr>
                        <p:grpSpPr>
                          <a:xfrm>
                            <a:off x="4735729" y="3070212"/>
                            <a:ext cx="178984" cy="63876"/>
                            <a:chOff x="4735729" y="3070212"/>
                            <a:chExt cx="178984" cy="63876"/>
                          </a:xfrm>
                          <a:solidFill>
                            <a:srgbClr val="000000"/>
                          </a:solidFill>
                        </p:grpSpPr>
                        <p:sp>
                          <p:nvSpPr>
                            <p:cNvPr id="138" name="Freeform: Shape 137">
                              <a:extLst>
                                <a:ext uri="{FF2B5EF4-FFF2-40B4-BE49-F238E27FC236}">
                                  <a16:creationId xmlns:a16="http://schemas.microsoft.com/office/drawing/2014/main" id="{4859E458-59C9-405A-BC4F-A1E002DFB146}"/>
                                </a:ext>
                              </a:extLst>
                            </p:cNvPr>
                            <p:cNvSpPr/>
                            <p:nvPr/>
                          </p:nvSpPr>
                          <p:spPr>
                            <a:xfrm>
                              <a:off x="4735729" y="3096120"/>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1" y="27872"/>
                                    <a:pt x="2617" y="6346"/>
                                    <a:pt x="26334" y="1012"/>
                                  </a:cubicBezTo>
                                  <a:cubicBezTo>
                                    <a:pt x="46527" y="-3560"/>
                                    <a:pt x="58624" y="8441"/>
                                    <a:pt x="62244" y="15490"/>
                                  </a:cubicBezTo>
                                  <a:cubicBezTo>
                                    <a:pt x="64339" y="19585"/>
                                    <a:pt x="62720" y="24634"/>
                                    <a:pt x="58624" y="26729"/>
                                  </a:cubicBezTo>
                                  <a:cubicBezTo>
                                    <a:pt x="54624" y="28825"/>
                                    <a:pt x="49575" y="27301"/>
                                    <a:pt x="47385" y="23205"/>
                                  </a:cubicBezTo>
                                  <a:cubicBezTo>
                                    <a:pt x="46527" y="21681"/>
                                    <a:pt x="41860" y="14632"/>
                                    <a:pt x="29954" y="17299"/>
                                  </a:cubicBezTo>
                                  <a:cubicBezTo>
                                    <a:pt x="17857" y="20062"/>
                                    <a:pt x="16619" y="30444"/>
                                    <a:pt x="16619" y="30539"/>
                                  </a:cubicBezTo>
                                  <a:cubicBezTo>
                                    <a:pt x="16238" y="34826"/>
                                    <a:pt x="12618" y="37969"/>
                                    <a:pt x="8332" y="37969"/>
                                  </a:cubicBezTo>
                                  <a:close/>
                                </a:path>
                              </a:pathLst>
                            </a:custGeom>
                            <a:solidFill>
                              <a:srgbClr val="000000"/>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F4BC917-DDBE-4A6E-8861-A141B31B9D17}"/>
                                </a:ext>
                              </a:extLst>
                            </p:cNvPr>
                            <p:cNvSpPr/>
                            <p:nvPr/>
                          </p:nvSpPr>
                          <p:spPr>
                            <a:xfrm>
                              <a:off x="4851553" y="3070212"/>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0" y="27872"/>
                                    <a:pt x="2617" y="6346"/>
                                    <a:pt x="26334" y="1012"/>
                                  </a:cubicBezTo>
                                  <a:cubicBezTo>
                                    <a:pt x="46527" y="-3560"/>
                                    <a:pt x="58624" y="8441"/>
                                    <a:pt x="62244" y="15490"/>
                                  </a:cubicBezTo>
                                  <a:cubicBezTo>
                                    <a:pt x="64339" y="19585"/>
                                    <a:pt x="62720" y="24634"/>
                                    <a:pt x="58624" y="26729"/>
                                  </a:cubicBezTo>
                                  <a:cubicBezTo>
                                    <a:pt x="54528" y="28825"/>
                                    <a:pt x="49575" y="27301"/>
                                    <a:pt x="47385" y="23205"/>
                                  </a:cubicBezTo>
                                  <a:cubicBezTo>
                                    <a:pt x="46527" y="21681"/>
                                    <a:pt x="41860" y="14632"/>
                                    <a:pt x="29954" y="17299"/>
                                  </a:cubicBezTo>
                                  <a:cubicBezTo>
                                    <a:pt x="17857" y="20062"/>
                                    <a:pt x="16619" y="30444"/>
                                    <a:pt x="16619" y="30539"/>
                                  </a:cubicBezTo>
                                  <a:cubicBezTo>
                                    <a:pt x="16238" y="34730"/>
                                    <a:pt x="12618" y="37969"/>
                                    <a:pt x="8332" y="37969"/>
                                  </a:cubicBezTo>
                                  <a:close/>
                                </a:path>
                              </a:pathLst>
                            </a:custGeom>
                            <a:solidFill>
                              <a:srgbClr val="000000"/>
                            </a:solidFill>
                            <a:ln w="9525" cap="flat">
                              <a:noFill/>
                              <a:prstDash val="solid"/>
                              <a:miter/>
                            </a:ln>
                          </p:spPr>
                          <p:txBody>
                            <a:bodyPr rtlCol="0" anchor="ctr"/>
                            <a:lstStyle/>
                            <a:p>
                              <a:endParaRPr lang="en-US"/>
                            </a:p>
                          </p:txBody>
                        </p:sp>
                      </p:grpSp>
                    </p:grpSp>
                    <p:sp>
                      <p:nvSpPr>
                        <p:cNvPr id="140" name="Freeform: Shape 139">
                          <a:extLst>
                            <a:ext uri="{FF2B5EF4-FFF2-40B4-BE49-F238E27FC236}">
                              <a16:creationId xmlns:a16="http://schemas.microsoft.com/office/drawing/2014/main" id="{E3C430E1-41DF-49A1-B713-8DACF253C5AC}"/>
                            </a:ext>
                          </a:extLst>
                        </p:cNvPr>
                        <p:cNvSpPr/>
                        <p:nvPr/>
                      </p:nvSpPr>
                      <p:spPr>
                        <a:xfrm>
                          <a:off x="4791786" y="3161434"/>
                          <a:ext cx="102537" cy="39805"/>
                        </a:xfrm>
                        <a:custGeom>
                          <a:avLst/>
                          <a:gdLst>
                            <a:gd name="connsiteX0" fmla="*/ 35238 w 102537"/>
                            <a:gd name="connsiteY0" fmla="*/ 39806 h 39805"/>
                            <a:gd name="connsiteX1" fmla="*/ 5615 w 102537"/>
                            <a:gd name="connsiteY1" fmla="*/ 35424 h 39805"/>
                            <a:gd name="connsiteX2" fmla="*/ 472 w 102537"/>
                            <a:gd name="connsiteY2" fmla="*/ 24852 h 39805"/>
                            <a:gd name="connsiteX3" fmla="*/ 11045 w 102537"/>
                            <a:gd name="connsiteY3" fmla="*/ 19708 h 39805"/>
                            <a:gd name="connsiteX4" fmla="*/ 11045 w 102537"/>
                            <a:gd name="connsiteY4" fmla="*/ 19708 h 39805"/>
                            <a:gd name="connsiteX5" fmla="*/ 88483 w 102537"/>
                            <a:gd name="connsiteY5" fmla="*/ 2277 h 39805"/>
                            <a:gd name="connsiteX6" fmla="*/ 100294 w 102537"/>
                            <a:gd name="connsiteY6" fmla="*/ 2658 h 39805"/>
                            <a:gd name="connsiteX7" fmla="*/ 99913 w 102537"/>
                            <a:gd name="connsiteY7" fmla="*/ 14469 h 39805"/>
                            <a:gd name="connsiteX8" fmla="*/ 35238 w 102537"/>
                            <a:gd name="connsiteY8" fmla="*/ 39806 h 3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537" h="39805">
                              <a:moveTo>
                                <a:pt x="35238" y="39806"/>
                              </a:moveTo>
                              <a:cubicBezTo>
                                <a:pt x="18569" y="39806"/>
                                <a:pt x="6663" y="35805"/>
                                <a:pt x="5615" y="35424"/>
                              </a:cubicBezTo>
                              <a:cubicBezTo>
                                <a:pt x="1234" y="33900"/>
                                <a:pt x="-1052" y="29138"/>
                                <a:pt x="472" y="24852"/>
                              </a:cubicBezTo>
                              <a:cubicBezTo>
                                <a:pt x="1996" y="20470"/>
                                <a:pt x="6663" y="18184"/>
                                <a:pt x="11045" y="19708"/>
                              </a:cubicBezTo>
                              <a:lnTo>
                                <a:pt x="11045" y="19708"/>
                              </a:lnTo>
                              <a:cubicBezTo>
                                <a:pt x="12854" y="20280"/>
                                <a:pt x="54764" y="33996"/>
                                <a:pt x="88483" y="2277"/>
                              </a:cubicBezTo>
                              <a:cubicBezTo>
                                <a:pt x="91817" y="-866"/>
                                <a:pt x="97151" y="-771"/>
                                <a:pt x="100294" y="2658"/>
                              </a:cubicBezTo>
                              <a:cubicBezTo>
                                <a:pt x="103437" y="5992"/>
                                <a:pt x="103247" y="11326"/>
                                <a:pt x="99913" y="14469"/>
                              </a:cubicBezTo>
                              <a:cubicBezTo>
                                <a:pt x="78291" y="34853"/>
                                <a:pt x="53812" y="39806"/>
                                <a:pt x="35238" y="39806"/>
                              </a:cubicBezTo>
                              <a:close/>
                            </a:path>
                          </a:pathLst>
                        </a:custGeom>
                        <a:solidFill>
                          <a:srgbClr val="000000"/>
                        </a:solidFill>
                        <a:ln w="9525" cap="flat">
                          <a:noFill/>
                          <a:prstDash val="solid"/>
                          <a:miter/>
                        </a:ln>
                      </p:spPr>
                      <p:txBody>
                        <a:bodyPr rtlCol="0" anchor="ctr"/>
                        <a:lstStyle/>
                        <a:p>
                          <a:endParaRPr lang="en-US"/>
                        </a:p>
                      </p:txBody>
                    </p:sp>
                  </p:grpSp>
                </p:grpSp>
              </p:grpSp>
            </p:grpSp>
          </p:grpSp>
          <p:grpSp>
            <p:nvGrpSpPr>
              <p:cNvPr id="155" name="Graphic 26">
                <a:extLst>
                  <a:ext uri="{FF2B5EF4-FFF2-40B4-BE49-F238E27FC236}">
                    <a16:creationId xmlns:a16="http://schemas.microsoft.com/office/drawing/2014/main" id="{29D1D39C-435B-4D3C-9E5A-DAE03E892D87}"/>
                  </a:ext>
                </a:extLst>
              </p:cNvPr>
              <p:cNvGrpSpPr/>
              <p:nvPr/>
            </p:nvGrpSpPr>
            <p:grpSpPr>
              <a:xfrm>
                <a:off x="4075023" y="3071890"/>
                <a:ext cx="787660" cy="1526190"/>
                <a:chOff x="4075023" y="3071890"/>
                <a:chExt cx="787660" cy="1526190"/>
              </a:xfrm>
              <a:solidFill>
                <a:schemeClr val="accent1"/>
              </a:solidFill>
            </p:grpSpPr>
            <p:sp>
              <p:nvSpPr>
                <p:cNvPr id="156" name="Freeform: Shape 155">
                  <a:extLst>
                    <a:ext uri="{FF2B5EF4-FFF2-40B4-BE49-F238E27FC236}">
                      <a16:creationId xmlns:a16="http://schemas.microsoft.com/office/drawing/2014/main" id="{9EA9840C-282F-4D9D-A52E-C3DDFD21DF6F}"/>
                    </a:ext>
                  </a:extLst>
                </p:cNvPr>
                <p:cNvSpPr/>
                <p:nvPr/>
              </p:nvSpPr>
              <p:spPr>
                <a:xfrm>
                  <a:off x="4137700" y="3708542"/>
                  <a:ext cx="685895" cy="860202"/>
                </a:xfrm>
                <a:custGeom>
                  <a:avLst/>
                  <a:gdLst>
                    <a:gd name="connsiteX0" fmla="*/ 277273 w 685895"/>
                    <a:gd name="connsiteY0" fmla="*/ 0 h 860202"/>
                    <a:gd name="connsiteX1" fmla="*/ 352806 w 685895"/>
                    <a:gd name="connsiteY1" fmla="*/ 166783 h 860202"/>
                    <a:gd name="connsiteX2" fmla="*/ 685895 w 685895"/>
                    <a:gd name="connsiteY2" fmla="*/ 785336 h 860202"/>
                    <a:gd name="connsiteX3" fmla="*/ 556451 w 685895"/>
                    <a:gd name="connsiteY3" fmla="*/ 860203 h 860202"/>
                    <a:gd name="connsiteX4" fmla="*/ 241268 w 685895"/>
                    <a:gd name="connsiteY4" fmla="*/ 732568 h 860202"/>
                    <a:gd name="connsiteX5" fmla="*/ 0 w 685895"/>
                    <a:gd name="connsiteY5" fmla="*/ 331565 h 860202"/>
                    <a:gd name="connsiteX6" fmla="*/ 102394 w 685895"/>
                    <a:gd name="connsiteY6" fmla="*/ 18383 h 860202"/>
                    <a:gd name="connsiteX7" fmla="*/ 277273 w 685895"/>
                    <a:gd name="connsiteY7" fmla="*/ 0 h 8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95" h="860202">
                      <a:moveTo>
                        <a:pt x="277273" y="0"/>
                      </a:moveTo>
                      <a:cubicBezTo>
                        <a:pt x="277273" y="0"/>
                        <a:pt x="263366" y="117538"/>
                        <a:pt x="352806" y="166783"/>
                      </a:cubicBezTo>
                      <a:cubicBezTo>
                        <a:pt x="442246" y="216122"/>
                        <a:pt x="665512" y="430054"/>
                        <a:pt x="685895" y="785336"/>
                      </a:cubicBezTo>
                      <a:lnTo>
                        <a:pt x="556451" y="860203"/>
                      </a:lnTo>
                      <a:lnTo>
                        <a:pt x="241268" y="732568"/>
                      </a:lnTo>
                      <a:lnTo>
                        <a:pt x="0" y="331565"/>
                      </a:lnTo>
                      <a:lnTo>
                        <a:pt x="102394" y="18383"/>
                      </a:lnTo>
                      <a:lnTo>
                        <a:pt x="277273" y="0"/>
                      </a:lnTo>
                      <a:close/>
                    </a:path>
                  </a:pathLst>
                </a:custGeom>
                <a:solidFill>
                  <a:srgbClr val="E5A27B"/>
                </a:solidFill>
                <a:ln w="9525" cap="flat">
                  <a:noFill/>
                  <a:prstDash val="solid"/>
                  <a:miter/>
                </a:ln>
              </p:spPr>
              <p:txBody>
                <a:bodyPr rtlCol="0" anchor="ctr"/>
                <a:lstStyle/>
                <a:p>
                  <a:endParaRPr lang="en-US"/>
                </a:p>
              </p:txBody>
            </p:sp>
            <p:grpSp>
              <p:nvGrpSpPr>
                <p:cNvPr id="157" name="Graphic 26">
                  <a:extLst>
                    <a:ext uri="{FF2B5EF4-FFF2-40B4-BE49-F238E27FC236}">
                      <a16:creationId xmlns:a16="http://schemas.microsoft.com/office/drawing/2014/main" id="{29D1D39C-435B-4D3C-9E5A-DAE03E892D87}"/>
                    </a:ext>
                  </a:extLst>
                </p:cNvPr>
                <p:cNvGrpSpPr/>
                <p:nvPr/>
              </p:nvGrpSpPr>
              <p:grpSpPr>
                <a:xfrm>
                  <a:off x="4075023" y="3071890"/>
                  <a:ext cx="562143" cy="796670"/>
                  <a:chOff x="4075023" y="3071890"/>
                  <a:chExt cx="562143" cy="796670"/>
                </a:xfrm>
                <a:solidFill>
                  <a:schemeClr val="accent1"/>
                </a:solidFill>
              </p:grpSpPr>
              <p:sp>
                <p:nvSpPr>
                  <p:cNvPr id="158" name="Freeform: Shape 157">
                    <a:extLst>
                      <a:ext uri="{FF2B5EF4-FFF2-40B4-BE49-F238E27FC236}">
                        <a16:creationId xmlns:a16="http://schemas.microsoft.com/office/drawing/2014/main" id="{972FEFE9-4596-4872-845B-66A4893E3C96}"/>
                      </a:ext>
                    </a:extLst>
                  </p:cNvPr>
                  <p:cNvSpPr/>
                  <p:nvPr/>
                </p:nvSpPr>
                <p:spPr>
                  <a:xfrm>
                    <a:off x="4075023" y="3292451"/>
                    <a:ext cx="377207" cy="576110"/>
                  </a:xfrm>
                  <a:custGeom>
                    <a:avLst/>
                    <a:gdLst>
                      <a:gd name="connsiteX0" fmla="*/ 153450 w 377207"/>
                      <a:gd name="connsiteY0" fmla="*/ 64142 h 576110"/>
                      <a:gd name="connsiteX1" fmla="*/ 5051 w 377207"/>
                      <a:gd name="connsiteY1" fmla="*/ 445523 h 576110"/>
                      <a:gd name="connsiteX2" fmla="*/ 38579 w 377207"/>
                      <a:gd name="connsiteY2" fmla="*/ 513436 h 576110"/>
                      <a:gd name="connsiteX3" fmla="*/ 323186 w 377207"/>
                      <a:gd name="connsiteY3" fmla="*/ 576111 h 576110"/>
                      <a:gd name="connsiteX4" fmla="*/ 376335 w 377207"/>
                      <a:gd name="connsiteY4" fmla="*/ 129388 h 576110"/>
                      <a:gd name="connsiteX5" fmla="*/ 305279 w 377207"/>
                      <a:gd name="connsiteY5" fmla="*/ 10421 h 576110"/>
                      <a:gd name="connsiteX6" fmla="*/ 305279 w 377207"/>
                      <a:gd name="connsiteY6" fmla="*/ 10421 h 576110"/>
                      <a:gd name="connsiteX7" fmla="*/ 153450 w 377207"/>
                      <a:gd name="connsiteY7" fmla="*/ 64142 h 57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07" h="576110">
                        <a:moveTo>
                          <a:pt x="153450" y="64142"/>
                        </a:moveTo>
                        <a:lnTo>
                          <a:pt x="5051" y="445523"/>
                        </a:lnTo>
                        <a:cubicBezTo>
                          <a:pt x="-9046" y="473717"/>
                          <a:pt x="7718" y="507436"/>
                          <a:pt x="38579" y="513436"/>
                        </a:cubicBezTo>
                        <a:lnTo>
                          <a:pt x="323186" y="576111"/>
                        </a:lnTo>
                        <a:lnTo>
                          <a:pt x="376335" y="129388"/>
                        </a:lnTo>
                        <a:cubicBezTo>
                          <a:pt x="382907" y="78906"/>
                          <a:pt x="351665" y="31567"/>
                          <a:pt x="305279" y="10421"/>
                        </a:cubicBezTo>
                        <a:lnTo>
                          <a:pt x="305279" y="10421"/>
                        </a:lnTo>
                        <a:cubicBezTo>
                          <a:pt x="248414" y="-15392"/>
                          <a:pt x="181263" y="8326"/>
                          <a:pt x="153450" y="64142"/>
                        </a:cubicBezTo>
                        <a:close/>
                      </a:path>
                    </a:pathLst>
                  </a:custGeom>
                  <a:solidFill>
                    <a:srgbClr val="E5A27B"/>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D454ECC-7821-4E7E-A584-D1D36918DBF3}"/>
                      </a:ext>
                    </a:extLst>
                  </p:cNvPr>
                  <p:cNvSpPr/>
                  <p:nvPr/>
                </p:nvSpPr>
                <p:spPr>
                  <a:xfrm>
                    <a:off x="4228473" y="3114405"/>
                    <a:ext cx="408693" cy="392396"/>
                  </a:xfrm>
                  <a:custGeom>
                    <a:avLst/>
                    <a:gdLst>
                      <a:gd name="connsiteX0" fmla="*/ 0 w 408693"/>
                      <a:gd name="connsiteY0" fmla="*/ 242188 h 392396"/>
                      <a:gd name="connsiteX1" fmla="*/ 25336 w 408693"/>
                      <a:gd name="connsiteY1" fmla="*/ 198182 h 392396"/>
                      <a:gd name="connsiteX2" fmla="*/ 90964 w 408693"/>
                      <a:gd name="connsiteY2" fmla="*/ 140937 h 392396"/>
                      <a:gd name="connsiteX3" fmla="*/ 337661 w 408693"/>
                      <a:gd name="connsiteY3" fmla="*/ 4729 h 392396"/>
                      <a:gd name="connsiteX4" fmla="*/ 394907 w 408693"/>
                      <a:gd name="connsiteY4" fmla="*/ 137603 h 392396"/>
                      <a:gd name="connsiteX5" fmla="*/ 173069 w 408693"/>
                      <a:gd name="connsiteY5" fmla="*/ 392397 h 392396"/>
                      <a:gd name="connsiteX6" fmla="*/ 0 w 408693"/>
                      <a:gd name="connsiteY6" fmla="*/ 242188 h 39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693" h="392396">
                        <a:moveTo>
                          <a:pt x="0" y="242188"/>
                        </a:moveTo>
                        <a:lnTo>
                          <a:pt x="25336" y="198182"/>
                        </a:lnTo>
                        <a:cubicBezTo>
                          <a:pt x="40195" y="172274"/>
                          <a:pt x="63341" y="152176"/>
                          <a:pt x="90964" y="140937"/>
                        </a:cubicBezTo>
                        <a:lnTo>
                          <a:pt x="337661" y="4729"/>
                        </a:lnTo>
                        <a:cubicBezTo>
                          <a:pt x="401765" y="-21274"/>
                          <a:pt x="426720" y="65118"/>
                          <a:pt x="394907" y="137603"/>
                        </a:cubicBezTo>
                        <a:cubicBezTo>
                          <a:pt x="369475" y="195610"/>
                          <a:pt x="296513" y="320674"/>
                          <a:pt x="173069" y="392397"/>
                        </a:cubicBezTo>
                        <a:lnTo>
                          <a:pt x="0" y="242188"/>
                        </a:lnTo>
                        <a:close/>
                      </a:path>
                    </a:pathLst>
                  </a:custGeom>
                  <a:solidFill>
                    <a:srgbClr val="E5A27B"/>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5CDFF11F-F00D-4FFD-9DA4-2C3493AEAE62}"/>
                      </a:ext>
                    </a:extLst>
                  </p:cNvPr>
                  <p:cNvSpPr/>
                  <p:nvPr/>
                </p:nvSpPr>
                <p:spPr>
                  <a:xfrm>
                    <a:off x="4442786" y="3071890"/>
                    <a:ext cx="192565" cy="137088"/>
                  </a:xfrm>
                  <a:custGeom>
                    <a:avLst/>
                    <a:gdLst>
                      <a:gd name="connsiteX0" fmla="*/ 0 w 192565"/>
                      <a:gd name="connsiteY0" fmla="*/ 115253 h 137088"/>
                      <a:gd name="connsiteX1" fmla="*/ 152686 w 192565"/>
                      <a:gd name="connsiteY1" fmla="*/ 92488 h 137088"/>
                      <a:gd name="connsiteX2" fmla="*/ 174688 w 192565"/>
                      <a:gd name="connsiteY2" fmla="*/ 0 h 137088"/>
                      <a:gd name="connsiteX3" fmla="*/ 174688 w 192565"/>
                      <a:gd name="connsiteY3" fmla="*/ 0 h 137088"/>
                      <a:gd name="connsiteX4" fmla="*/ 0 w 192565"/>
                      <a:gd name="connsiteY4" fmla="*/ 115253 h 13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565" h="137088">
                        <a:moveTo>
                          <a:pt x="0" y="115253"/>
                        </a:moveTo>
                        <a:cubicBezTo>
                          <a:pt x="0" y="115253"/>
                          <a:pt x="43053" y="177165"/>
                          <a:pt x="152686" y="92488"/>
                        </a:cubicBezTo>
                        <a:cubicBezTo>
                          <a:pt x="186785" y="66104"/>
                          <a:pt x="210598" y="23813"/>
                          <a:pt x="174688" y="0"/>
                        </a:cubicBezTo>
                        <a:lnTo>
                          <a:pt x="174688" y="0"/>
                        </a:lnTo>
                        <a:lnTo>
                          <a:pt x="0" y="115253"/>
                        </a:lnTo>
                        <a:close/>
                      </a:path>
                    </a:pathLst>
                  </a:custGeom>
                  <a:solidFill>
                    <a:srgbClr val="D64C27"/>
                  </a:solidFill>
                  <a:ln w="9525" cap="flat">
                    <a:noFill/>
                    <a:prstDash val="solid"/>
                    <a:miter/>
                  </a:ln>
                </p:spPr>
                <p:txBody>
                  <a:bodyPr rtlCol="0" anchor="ctr"/>
                  <a:lstStyle/>
                  <a:p>
                    <a:endParaRPr lang="en-US"/>
                  </a:p>
                </p:txBody>
              </p:sp>
            </p:grpSp>
            <p:sp>
              <p:nvSpPr>
                <p:cNvPr id="161" name="Freeform: Shape 160">
                  <a:extLst>
                    <a:ext uri="{FF2B5EF4-FFF2-40B4-BE49-F238E27FC236}">
                      <a16:creationId xmlns:a16="http://schemas.microsoft.com/office/drawing/2014/main" id="{CC7CB8DB-4DF1-44A7-8E2E-24D8E3BB9A8C}"/>
                    </a:ext>
                  </a:extLst>
                </p:cNvPr>
                <p:cNvSpPr/>
                <p:nvPr/>
              </p:nvSpPr>
              <p:spPr>
                <a:xfrm>
                  <a:off x="4817309" y="4418059"/>
                  <a:ext cx="45375" cy="180022"/>
                </a:xfrm>
                <a:custGeom>
                  <a:avLst/>
                  <a:gdLst>
                    <a:gd name="connsiteX0" fmla="*/ 0 w 45375"/>
                    <a:gd name="connsiteY0" fmla="*/ 9525 h 180022"/>
                    <a:gd name="connsiteX1" fmla="*/ 0 w 45375"/>
                    <a:gd name="connsiteY1" fmla="*/ 180022 h 180022"/>
                    <a:gd name="connsiteX2" fmla="*/ 45339 w 45375"/>
                    <a:gd name="connsiteY2" fmla="*/ 0 h 180022"/>
                    <a:gd name="connsiteX3" fmla="*/ 0 w 45375"/>
                    <a:gd name="connsiteY3" fmla="*/ 9525 h 180022"/>
                  </a:gdLst>
                  <a:ahLst/>
                  <a:cxnLst>
                    <a:cxn ang="0">
                      <a:pos x="connsiteX0" y="connsiteY0"/>
                    </a:cxn>
                    <a:cxn ang="0">
                      <a:pos x="connsiteX1" y="connsiteY1"/>
                    </a:cxn>
                    <a:cxn ang="0">
                      <a:pos x="connsiteX2" y="connsiteY2"/>
                    </a:cxn>
                    <a:cxn ang="0">
                      <a:pos x="connsiteX3" y="connsiteY3"/>
                    </a:cxn>
                  </a:cxnLst>
                  <a:rect l="l" t="t" r="r" b="b"/>
                  <a:pathLst>
                    <a:path w="45375" h="180022">
                      <a:moveTo>
                        <a:pt x="0" y="9525"/>
                      </a:moveTo>
                      <a:cubicBezTo>
                        <a:pt x="0" y="9525"/>
                        <a:pt x="11716" y="98012"/>
                        <a:pt x="0" y="180022"/>
                      </a:cubicBezTo>
                      <a:cubicBezTo>
                        <a:pt x="0" y="180022"/>
                        <a:pt x="46863" y="58674"/>
                        <a:pt x="45339" y="0"/>
                      </a:cubicBezTo>
                      <a:lnTo>
                        <a:pt x="0" y="9525"/>
                      </a:lnTo>
                      <a:close/>
                    </a:path>
                  </a:pathLst>
                </a:custGeom>
                <a:solidFill>
                  <a:srgbClr val="1C1C1C"/>
                </a:solidFill>
                <a:ln w="9525" cap="flat">
                  <a:noFill/>
                  <a:prstDash val="solid"/>
                  <a:miter/>
                </a:ln>
              </p:spPr>
              <p:txBody>
                <a:bodyPr rtlCol="0" anchor="ctr"/>
                <a:lstStyle/>
                <a:p>
                  <a:endParaRPr lang="en-US"/>
                </a:p>
              </p:txBody>
            </p:sp>
          </p:grpSp>
        </p:grpSp>
        <p:sp>
          <p:nvSpPr>
            <p:cNvPr id="162" name="Freeform: Shape 161">
              <a:extLst>
                <a:ext uri="{FF2B5EF4-FFF2-40B4-BE49-F238E27FC236}">
                  <a16:creationId xmlns:a16="http://schemas.microsoft.com/office/drawing/2014/main" id="{F23BC5AE-03B4-4F65-B021-436E07857DAA}"/>
                </a:ext>
              </a:extLst>
            </p:cNvPr>
            <p:cNvSpPr/>
            <p:nvPr/>
          </p:nvSpPr>
          <p:spPr>
            <a:xfrm>
              <a:off x="3606491" y="4993845"/>
              <a:ext cx="1253966" cy="1066323"/>
            </a:xfrm>
            <a:custGeom>
              <a:avLst/>
              <a:gdLst>
                <a:gd name="connsiteX0" fmla="*/ 395954 w 1253966"/>
                <a:gd name="connsiteY0" fmla="*/ 0 h 1066323"/>
                <a:gd name="connsiteX1" fmla="*/ 1253966 w 1253966"/>
                <a:gd name="connsiteY1" fmla="*/ 261747 h 1066323"/>
                <a:gd name="connsiteX2" fmla="*/ 1120426 w 1253966"/>
                <a:gd name="connsiteY2" fmla="*/ 1066324 h 1066323"/>
                <a:gd name="connsiteX3" fmla="*/ 0 w 1253966"/>
                <a:gd name="connsiteY3" fmla="*/ 1066324 h 1066323"/>
              </a:gdLst>
              <a:ahLst/>
              <a:cxnLst>
                <a:cxn ang="0">
                  <a:pos x="connsiteX0" y="connsiteY0"/>
                </a:cxn>
                <a:cxn ang="0">
                  <a:pos x="connsiteX1" y="connsiteY1"/>
                </a:cxn>
                <a:cxn ang="0">
                  <a:pos x="connsiteX2" y="connsiteY2"/>
                </a:cxn>
                <a:cxn ang="0">
                  <a:pos x="connsiteX3" y="connsiteY3"/>
                </a:cxn>
              </a:cxnLst>
              <a:rect l="l" t="t" r="r" b="b"/>
              <a:pathLst>
                <a:path w="1253966" h="1066323">
                  <a:moveTo>
                    <a:pt x="395954" y="0"/>
                  </a:moveTo>
                  <a:lnTo>
                    <a:pt x="1253966" y="261747"/>
                  </a:lnTo>
                  <a:lnTo>
                    <a:pt x="1120426" y="1066324"/>
                  </a:lnTo>
                  <a:lnTo>
                    <a:pt x="0" y="1066324"/>
                  </a:lnTo>
                  <a:close/>
                </a:path>
              </a:pathLst>
            </a:custGeom>
            <a:solidFill>
              <a:schemeClr val="accent1"/>
            </a:solidFill>
            <a:ln w="9525" cap="flat">
              <a:noFill/>
              <a:prstDash val="solid"/>
              <a:miter/>
            </a:ln>
          </p:spPr>
          <p:txBody>
            <a:bodyPr rtlCol="0" anchor="ctr"/>
            <a:lstStyle/>
            <a:p>
              <a:endParaRPr lang="en-US"/>
            </a:p>
          </p:txBody>
        </p:sp>
      </p:grpSp>
      <p:grpSp>
        <p:nvGrpSpPr>
          <p:cNvPr id="169" name="Group 168">
            <a:extLst>
              <a:ext uri="{FF2B5EF4-FFF2-40B4-BE49-F238E27FC236}">
                <a16:creationId xmlns:a16="http://schemas.microsoft.com/office/drawing/2014/main" id="{E7955482-294A-4A86-A8D6-BFD4150FCAEA}"/>
              </a:ext>
            </a:extLst>
          </p:cNvPr>
          <p:cNvGrpSpPr/>
          <p:nvPr/>
        </p:nvGrpSpPr>
        <p:grpSpPr>
          <a:xfrm>
            <a:off x="2361060" y="2693974"/>
            <a:ext cx="2447645" cy="2010194"/>
            <a:chOff x="1184641" y="1724632"/>
            <a:chExt cx="2447645" cy="2010194"/>
          </a:xfrm>
        </p:grpSpPr>
        <p:sp>
          <p:nvSpPr>
            <p:cNvPr id="167" name="Oval 166">
              <a:extLst>
                <a:ext uri="{FF2B5EF4-FFF2-40B4-BE49-F238E27FC236}">
                  <a16:creationId xmlns:a16="http://schemas.microsoft.com/office/drawing/2014/main" id="{DEF95E6E-1205-41F2-BA1A-0E9FA6B3A19E}"/>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a:extLst>
                <a:ext uri="{FF2B5EF4-FFF2-40B4-BE49-F238E27FC236}">
                  <a16:creationId xmlns:a16="http://schemas.microsoft.com/office/drawing/2014/main" id="{D78619A8-3A09-4002-8552-272106232AC4}"/>
                </a:ext>
              </a:extLst>
            </p:cNvPr>
            <p:cNvGrpSpPr/>
            <p:nvPr/>
          </p:nvGrpSpPr>
          <p:grpSpPr>
            <a:xfrm>
              <a:off x="1184641" y="1928554"/>
              <a:ext cx="2447645" cy="1350463"/>
              <a:chOff x="1184641" y="1928554"/>
              <a:chExt cx="2447645" cy="1350463"/>
            </a:xfrm>
          </p:grpSpPr>
          <p:sp>
            <p:nvSpPr>
              <p:cNvPr id="164" name="Rectangle 163">
                <a:extLst>
                  <a:ext uri="{FF2B5EF4-FFF2-40B4-BE49-F238E27FC236}">
                    <a16:creationId xmlns:a16="http://schemas.microsoft.com/office/drawing/2014/main" id="{9128FF08-AD37-4938-A2D4-6132897871A7}"/>
                  </a:ext>
                </a:extLst>
              </p:cNvPr>
              <p:cNvSpPr/>
              <p:nvPr/>
            </p:nvSpPr>
            <p:spPr>
              <a:xfrm rot="20400000">
                <a:off x="1545474" y="2597997"/>
                <a:ext cx="2086812"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65" name="Rectangle 164">
                <a:extLst>
                  <a:ext uri="{FF2B5EF4-FFF2-40B4-BE49-F238E27FC236}">
                    <a16:creationId xmlns:a16="http://schemas.microsoft.com/office/drawing/2014/main" id="{7236FD6F-C2B1-47F9-9EB0-9112A70756A2}"/>
                  </a:ext>
                </a:extLst>
              </p:cNvPr>
              <p:cNvSpPr/>
              <p:nvPr/>
            </p:nvSpPr>
            <p:spPr>
              <a:xfrm rot="20385070">
                <a:off x="1184641" y="1928554"/>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37k</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170" name="Group 169">
            <a:extLst>
              <a:ext uri="{FF2B5EF4-FFF2-40B4-BE49-F238E27FC236}">
                <a16:creationId xmlns:a16="http://schemas.microsoft.com/office/drawing/2014/main" id="{97A0762D-7E18-4A29-BB02-EAB268844593}"/>
              </a:ext>
            </a:extLst>
          </p:cNvPr>
          <p:cNvGrpSpPr/>
          <p:nvPr/>
        </p:nvGrpSpPr>
        <p:grpSpPr>
          <a:xfrm>
            <a:off x="7453872" y="2823037"/>
            <a:ext cx="2447645" cy="2010194"/>
            <a:chOff x="1184641" y="1724632"/>
            <a:chExt cx="2447645" cy="2010194"/>
          </a:xfrm>
        </p:grpSpPr>
        <p:sp>
          <p:nvSpPr>
            <p:cNvPr id="171" name="Oval 170">
              <a:extLst>
                <a:ext uri="{FF2B5EF4-FFF2-40B4-BE49-F238E27FC236}">
                  <a16:creationId xmlns:a16="http://schemas.microsoft.com/office/drawing/2014/main" id="{1F4E43FE-9FCB-4BC9-8800-2EE916ECC9BB}"/>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27A695D7-0F4E-479F-AB97-2407930C1978}"/>
                </a:ext>
              </a:extLst>
            </p:cNvPr>
            <p:cNvGrpSpPr/>
            <p:nvPr/>
          </p:nvGrpSpPr>
          <p:grpSpPr>
            <a:xfrm>
              <a:off x="1184641" y="1928554"/>
              <a:ext cx="2447645" cy="1350463"/>
              <a:chOff x="1184641" y="1928554"/>
              <a:chExt cx="2447645" cy="1350463"/>
            </a:xfrm>
          </p:grpSpPr>
          <p:sp>
            <p:nvSpPr>
              <p:cNvPr id="173" name="Rectangle 172">
                <a:extLst>
                  <a:ext uri="{FF2B5EF4-FFF2-40B4-BE49-F238E27FC236}">
                    <a16:creationId xmlns:a16="http://schemas.microsoft.com/office/drawing/2014/main" id="{37876404-ADAE-4A53-81CF-B7CF6437094A}"/>
                  </a:ext>
                </a:extLst>
              </p:cNvPr>
              <p:cNvSpPr/>
              <p:nvPr/>
            </p:nvSpPr>
            <p:spPr>
              <a:xfrm rot="20400000">
                <a:off x="1545474" y="2597997"/>
                <a:ext cx="2086812"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74" name="Rectangle 173">
                <a:extLst>
                  <a:ext uri="{FF2B5EF4-FFF2-40B4-BE49-F238E27FC236}">
                    <a16:creationId xmlns:a16="http://schemas.microsoft.com/office/drawing/2014/main" id="{E1C8E086-F4E3-4F07-8253-07974B0316D0}"/>
                  </a:ext>
                </a:extLst>
              </p:cNvPr>
              <p:cNvSpPr/>
              <p:nvPr/>
            </p:nvSpPr>
            <p:spPr>
              <a:xfrm rot="20385070">
                <a:off x="1184641" y="1928554"/>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44k</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sp>
        <p:nvSpPr>
          <p:cNvPr id="177" name="Rectangle: Rounded Corners 176">
            <a:extLst>
              <a:ext uri="{FF2B5EF4-FFF2-40B4-BE49-F238E27FC236}">
                <a16:creationId xmlns:a16="http://schemas.microsoft.com/office/drawing/2014/main" id="{83B95AF0-4F33-4B58-9B3F-211EA2D11C62}"/>
              </a:ext>
            </a:extLst>
          </p:cNvPr>
          <p:cNvSpPr/>
          <p:nvPr/>
        </p:nvSpPr>
        <p:spPr>
          <a:xfrm rot="900000">
            <a:off x="8309467" y="2733621"/>
            <a:ext cx="182759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@Instagram_1</a:t>
            </a:r>
          </a:p>
        </p:txBody>
      </p:sp>
      <p:sp>
        <p:nvSpPr>
          <p:cNvPr id="178" name="Rectangle: Rounded Corners 177">
            <a:extLst>
              <a:ext uri="{FF2B5EF4-FFF2-40B4-BE49-F238E27FC236}">
                <a16:creationId xmlns:a16="http://schemas.microsoft.com/office/drawing/2014/main" id="{2B87A9CE-1DF8-4D1D-8EBC-77A266EDAB71}"/>
              </a:ext>
            </a:extLst>
          </p:cNvPr>
          <p:cNvSpPr/>
          <p:nvPr/>
        </p:nvSpPr>
        <p:spPr>
          <a:xfrm rot="900000">
            <a:off x="2099659" y="4447566"/>
            <a:ext cx="182759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@youtube_1</a:t>
            </a:r>
          </a:p>
        </p:txBody>
      </p:sp>
      <p:grpSp>
        <p:nvGrpSpPr>
          <p:cNvPr id="179" name="Group 178">
            <a:extLst>
              <a:ext uri="{FF2B5EF4-FFF2-40B4-BE49-F238E27FC236}">
                <a16:creationId xmlns:a16="http://schemas.microsoft.com/office/drawing/2014/main" id="{DA13DA29-7E36-4C93-A9E0-9AF15C586B7F}"/>
              </a:ext>
            </a:extLst>
          </p:cNvPr>
          <p:cNvGrpSpPr/>
          <p:nvPr/>
        </p:nvGrpSpPr>
        <p:grpSpPr>
          <a:xfrm flipH="1">
            <a:off x="10428492" y="2969939"/>
            <a:ext cx="351049" cy="383014"/>
            <a:chOff x="2772317" y="3790812"/>
            <a:chExt cx="723899" cy="789813"/>
          </a:xfrm>
        </p:grpSpPr>
        <p:sp>
          <p:nvSpPr>
            <p:cNvPr id="180" name="Freeform: Shape 179">
              <a:extLst>
                <a:ext uri="{FF2B5EF4-FFF2-40B4-BE49-F238E27FC236}">
                  <a16:creationId xmlns:a16="http://schemas.microsoft.com/office/drawing/2014/main" id="{DE9E1133-997A-4AE0-9447-783A94F2218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50960B4A-953D-4F1F-BAC0-6371395CE3B5}"/>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81">
            <a:extLst>
              <a:ext uri="{FF2B5EF4-FFF2-40B4-BE49-F238E27FC236}">
                <a16:creationId xmlns:a16="http://schemas.microsoft.com/office/drawing/2014/main" id="{A2BE1BA6-453B-42EE-8539-E39A58B65372}"/>
              </a:ext>
            </a:extLst>
          </p:cNvPr>
          <p:cNvGrpSpPr/>
          <p:nvPr/>
        </p:nvGrpSpPr>
        <p:grpSpPr>
          <a:xfrm flipH="1">
            <a:off x="8560554" y="5064759"/>
            <a:ext cx="351049" cy="383014"/>
            <a:chOff x="2772317" y="3790812"/>
            <a:chExt cx="723899" cy="789813"/>
          </a:xfrm>
        </p:grpSpPr>
        <p:sp>
          <p:nvSpPr>
            <p:cNvPr id="183" name="Freeform: Shape 182">
              <a:extLst>
                <a:ext uri="{FF2B5EF4-FFF2-40B4-BE49-F238E27FC236}">
                  <a16:creationId xmlns:a16="http://schemas.microsoft.com/office/drawing/2014/main" id="{C64F74F0-6417-45F4-BCC1-71DF9C44BF60}"/>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60FA80FE-F81F-4F11-9F4B-1FD204DB2A6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 name="Group 184">
            <a:extLst>
              <a:ext uri="{FF2B5EF4-FFF2-40B4-BE49-F238E27FC236}">
                <a16:creationId xmlns:a16="http://schemas.microsoft.com/office/drawing/2014/main" id="{42E26C4A-8AD8-4E8A-BB9F-F751B0D0C7F6}"/>
              </a:ext>
            </a:extLst>
          </p:cNvPr>
          <p:cNvGrpSpPr/>
          <p:nvPr/>
        </p:nvGrpSpPr>
        <p:grpSpPr>
          <a:xfrm>
            <a:off x="1573096" y="2739213"/>
            <a:ext cx="723899" cy="789813"/>
            <a:chOff x="4205191" y="3046094"/>
            <a:chExt cx="723899" cy="789813"/>
          </a:xfrm>
        </p:grpSpPr>
        <p:sp>
          <p:nvSpPr>
            <p:cNvPr id="186" name="Freeform: Shape 185">
              <a:extLst>
                <a:ext uri="{FF2B5EF4-FFF2-40B4-BE49-F238E27FC236}">
                  <a16:creationId xmlns:a16="http://schemas.microsoft.com/office/drawing/2014/main" id="{0862CF73-C4EC-42BE-A40E-0D4914E58906}"/>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C01C4CA9-315F-4933-8B1E-5CBBBA8C3C5D}"/>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88" name="Group 187">
            <a:extLst>
              <a:ext uri="{FF2B5EF4-FFF2-40B4-BE49-F238E27FC236}">
                <a16:creationId xmlns:a16="http://schemas.microsoft.com/office/drawing/2014/main" id="{E4113C04-4571-4DDB-A530-325A94080E7A}"/>
              </a:ext>
            </a:extLst>
          </p:cNvPr>
          <p:cNvGrpSpPr/>
          <p:nvPr/>
        </p:nvGrpSpPr>
        <p:grpSpPr>
          <a:xfrm>
            <a:off x="6646887" y="2864193"/>
            <a:ext cx="419207" cy="457378"/>
            <a:chOff x="4205191" y="3046094"/>
            <a:chExt cx="723899" cy="789813"/>
          </a:xfrm>
        </p:grpSpPr>
        <p:sp>
          <p:nvSpPr>
            <p:cNvPr id="189" name="Freeform: Shape 188">
              <a:extLst>
                <a:ext uri="{FF2B5EF4-FFF2-40B4-BE49-F238E27FC236}">
                  <a16:creationId xmlns:a16="http://schemas.microsoft.com/office/drawing/2014/main" id="{6D02E02A-061B-4FD6-8B37-B10CAEEEEDCD}"/>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72BC2129-AFCE-4BC7-93F2-830CD307ECE5}"/>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91" name="Group 190">
            <a:extLst>
              <a:ext uri="{FF2B5EF4-FFF2-40B4-BE49-F238E27FC236}">
                <a16:creationId xmlns:a16="http://schemas.microsoft.com/office/drawing/2014/main" id="{6CA1BDD5-AA84-4821-BD56-BEAFA4678688}"/>
              </a:ext>
            </a:extLst>
          </p:cNvPr>
          <p:cNvGrpSpPr/>
          <p:nvPr/>
        </p:nvGrpSpPr>
        <p:grpSpPr>
          <a:xfrm>
            <a:off x="3261495" y="5233719"/>
            <a:ext cx="419207" cy="457378"/>
            <a:chOff x="4205191" y="3046094"/>
            <a:chExt cx="723899" cy="789813"/>
          </a:xfrm>
        </p:grpSpPr>
        <p:sp>
          <p:nvSpPr>
            <p:cNvPr id="192" name="Freeform: Shape 191">
              <a:extLst>
                <a:ext uri="{FF2B5EF4-FFF2-40B4-BE49-F238E27FC236}">
                  <a16:creationId xmlns:a16="http://schemas.microsoft.com/office/drawing/2014/main" id="{1571764D-4F6A-4B27-93B0-6F632F42E049}"/>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AA89D842-82FC-4F57-A1A6-A30036A6FC04}"/>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16AFCDAA-D54F-42CA-8804-55C8F4EFCAD9}"/>
              </a:ext>
            </a:extLst>
          </p:cNvPr>
          <p:cNvGrpSpPr/>
          <p:nvPr/>
        </p:nvGrpSpPr>
        <p:grpSpPr>
          <a:xfrm>
            <a:off x="9368707" y="2166870"/>
            <a:ext cx="586347" cy="515868"/>
            <a:chOff x="7215344" y="3024249"/>
            <a:chExt cx="776068" cy="682785"/>
          </a:xfrm>
        </p:grpSpPr>
        <p:sp>
          <p:nvSpPr>
            <p:cNvPr id="195" name="Freeform: Shape 194">
              <a:extLst>
                <a:ext uri="{FF2B5EF4-FFF2-40B4-BE49-F238E27FC236}">
                  <a16:creationId xmlns:a16="http://schemas.microsoft.com/office/drawing/2014/main" id="{7B8DC5EA-4F88-4A63-A19C-280DCBED51D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91169819-E08E-490E-83D0-D65F842B9E94}"/>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197" name="Group 196">
            <a:extLst>
              <a:ext uri="{FF2B5EF4-FFF2-40B4-BE49-F238E27FC236}">
                <a16:creationId xmlns:a16="http://schemas.microsoft.com/office/drawing/2014/main" id="{317CDE2B-D894-430B-A7A8-A6B694595CBE}"/>
              </a:ext>
            </a:extLst>
          </p:cNvPr>
          <p:cNvGrpSpPr/>
          <p:nvPr/>
        </p:nvGrpSpPr>
        <p:grpSpPr>
          <a:xfrm>
            <a:off x="5199138" y="5423145"/>
            <a:ext cx="346813" cy="305126"/>
            <a:chOff x="7215344" y="3024249"/>
            <a:chExt cx="776068" cy="682785"/>
          </a:xfrm>
        </p:grpSpPr>
        <p:sp>
          <p:nvSpPr>
            <p:cNvPr id="198" name="Freeform: Shape 197">
              <a:extLst>
                <a:ext uri="{FF2B5EF4-FFF2-40B4-BE49-F238E27FC236}">
                  <a16:creationId xmlns:a16="http://schemas.microsoft.com/office/drawing/2014/main" id="{02E4486A-7CFA-43D4-98C5-567C338D876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FBC4CBF-D29F-4C02-A21C-C3DF721B77E0}"/>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200" name="Group 199">
            <a:extLst>
              <a:ext uri="{FF2B5EF4-FFF2-40B4-BE49-F238E27FC236}">
                <a16:creationId xmlns:a16="http://schemas.microsoft.com/office/drawing/2014/main" id="{07863CA2-0D0E-4C29-9AC9-28C4480DF28F}"/>
              </a:ext>
            </a:extLst>
          </p:cNvPr>
          <p:cNvGrpSpPr/>
          <p:nvPr/>
        </p:nvGrpSpPr>
        <p:grpSpPr>
          <a:xfrm>
            <a:off x="6780344" y="5003027"/>
            <a:ext cx="346813" cy="305126"/>
            <a:chOff x="7215344" y="3024249"/>
            <a:chExt cx="776068" cy="682785"/>
          </a:xfrm>
        </p:grpSpPr>
        <p:sp>
          <p:nvSpPr>
            <p:cNvPr id="201" name="Freeform: Shape 200">
              <a:extLst>
                <a:ext uri="{FF2B5EF4-FFF2-40B4-BE49-F238E27FC236}">
                  <a16:creationId xmlns:a16="http://schemas.microsoft.com/office/drawing/2014/main" id="{ACE9EC46-6479-490E-A25D-278BEBEF0903}"/>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BF96E060-574C-445B-A387-1DBD429789D1}"/>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203" name="Group 202">
            <a:extLst>
              <a:ext uri="{FF2B5EF4-FFF2-40B4-BE49-F238E27FC236}">
                <a16:creationId xmlns:a16="http://schemas.microsoft.com/office/drawing/2014/main" id="{3ECEF1BE-6E6E-42DA-B3FD-B0925F872088}"/>
              </a:ext>
            </a:extLst>
          </p:cNvPr>
          <p:cNvGrpSpPr/>
          <p:nvPr/>
        </p:nvGrpSpPr>
        <p:grpSpPr>
          <a:xfrm flipH="1">
            <a:off x="5296603" y="2685859"/>
            <a:ext cx="346813" cy="305126"/>
            <a:chOff x="7215344" y="3024249"/>
            <a:chExt cx="776068" cy="682785"/>
          </a:xfrm>
        </p:grpSpPr>
        <p:sp>
          <p:nvSpPr>
            <p:cNvPr id="204" name="Freeform: Shape 203">
              <a:extLst>
                <a:ext uri="{FF2B5EF4-FFF2-40B4-BE49-F238E27FC236}">
                  <a16:creationId xmlns:a16="http://schemas.microsoft.com/office/drawing/2014/main" id="{A45AF137-E4C4-4B43-B472-E671D0161FC1}"/>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1B9C4B9F-8CEC-4AC9-AED4-645F6BBC3EED}"/>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sp>
        <p:nvSpPr>
          <p:cNvPr id="146" name="Rectangle 145">
            <a:extLst>
              <a:ext uri="{FF2B5EF4-FFF2-40B4-BE49-F238E27FC236}">
                <a16:creationId xmlns:a16="http://schemas.microsoft.com/office/drawing/2014/main" id="{B38FC19C-6891-4D09-B5C5-43D073C9FB0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Social media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47" name="Rectangle 146">
            <a:extLst>
              <a:ext uri="{FF2B5EF4-FFF2-40B4-BE49-F238E27FC236}">
                <a16:creationId xmlns:a16="http://schemas.microsoft.com/office/drawing/2014/main" id="{E2CF1FE1-C8C5-4584-B4A5-4A97B3B73EC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0413025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14:bounceEnd="67000">
                                          <p:cBhvr additive="base">
                                            <p:cTn id="7" dur="750" fill="hold"/>
                                            <p:tgtEl>
                                              <p:spTgt spid="14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14:bounceEnd="67000">
                                          <p:cBhvr additive="base">
                                            <p:cTn id="11" dur="750" fill="hold"/>
                                            <p:tgtEl>
                                              <p:spTgt spid="14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cBhvr additive="base">
                                            <p:cTn id="7" dur="750" fill="hold"/>
                                            <p:tgtEl>
                                              <p:spTgt spid="146"/>
                                            </p:tgtEl>
                                            <p:attrNameLst>
                                              <p:attrName>ppt_x</p:attrName>
                                            </p:attrNameLst>
                                          </p:cBhvr>
                                          <p:tavLst>
                                            <p:tav tm="0">
                                              <p:val>
                                                <p:strVal val="#ppt_x"/>
                                              </p:val>
                                            </p:tav>
                                            <p:tav tm="100000">
                                              <p:val>
                                                <p:strVal val="#ppt_x"/>
                                              </p:val>
                                            </p:tav>
                                          </p:tavLst>
                                        </p:anim>
                                        <p:anim calcmode="lin" valueType="num">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cBhvr additive="base">
                                            <p:cTn id="11" dur="750" fill="hold"/>
                                            <p:tgtEl>
                                              <p:spTgt spid="147"/>
                                            </p:tgtEl>
                                            <p:attrNameLst>
                                              <p:attrName>ppt_x</p:attrName>
                                            </p:attrNameLst>
                                          </p:cBhvr>
                                          <p:tavLst>
                                            <p:tav tm="0">
                                              <p:val>
                                                <p:strVal val="#ppt_x"/>
                                              </p:val>
                                            </p:tav>
                                            <p:tav tm="100000">
                                              <p:val>
                                                <p:strVal val="#ppt_x"/>
                                              </p:val>
                                            </p:tav>
                                          </p:tavLst>
                                        </p:anim>
                                        <p:anim calcmode="lin" valueType="num">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BEB9ED3B-FA40-4F17-A4D0-187EDD848655}"/>
              </a:ext>
            </a:extLst>
          </p:cNvPr>
          <p:cNvGrpSpPr/>
          <p:nvPr/>
        </p:nvGrpSpPr>
        <p:grpSpPr>
          <a:xfrm>
            <a:off x="522028" y="2243250"/>
            <a:ext cx="2086812" cy="1245039"/>
            <a:chOff x="380611" y="2250289"/>
            <a:chExt cx="2086812" cy="1245039"/>
          </a:xfrm>
        </p:grpSpPr>
        <p:sp>
          <p:nvSpPr>
            <p:cNvPr id="64" name="Rectangle 63">
              <a:extLst>
                <a:ext uri="{FF2B5EF4-FFF2-40B4-BE49-F238E27FC236}">
                  <a16:creationId xmlns:a16="http://schemas.microsoft.com/office/drawing/2014/main" id="{43E94D00-3ED5-4908-A3AF-259680C9C69A}"/>
                </a:ext>
              </a:extLst>
            </p:cNvPr>
            <p:cNvSpPr/>
            <p:nvPr/>
          </p:nvSpPr>
          <p:spPr>
            <a:xfrm>
              <a:off x="380611" y="2961464"/>
              <a:ext cx="2086812" cy="533864"/>
            </a:xfrm>
            <a:prstGeom prst="rect">
              <a:avLst/>
            </a:prstGeom>
          </p:spPr>
          <p:txBody>
            <a:bodyPr wrap="square">
              <a:spAutoFit/>
            </a:bodyPr>
            <a:lstStyle/>
            <a:p>
              <a:pPr algn="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3D17ED9C-410C-4EB1-A6C5-34C3F1A72BCC}"/>
                </a:ext>
              </a:extLst>
            </p:cNvPr>
            <p:cNvSpPr/>
            <p:nvPr/>
          </p:nvSpPr>
          <p:spPr>
            <a:xfrm>
              <a:off x="386139" y="2250289"/>
              <a:ext cx="2081284"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8/10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 name="Group 1">
            <a:extLst>
              <a:ext uri="{FF2B5EF4-FFF2-40B4-BE49-F238E27FC236}">
                <a16:creationId xmlns:a16="http://schemas.microsoft.com/office/drawing/2014/main" id="{FAA7FE5D-B639-4D65-9C94-74BC59917053}"/>
              </a:ext>
            </a:extLst>
          </p:cNvPr>
          <p:cNvGrpSpPr/>
          <p:nvPr/>
        </p:nvGrpSpPr>
        <p:grpSpPr>
          <a:xfrm>
            <a:off x="4650557" y="4573013"/>
            <a:ext cx="2890886" cy="1793023"/>
            <a:chOff x="567912" y="-29"/>
            <a:chExt cx="11058172" cy="6858645"/>
          </a:xfrm>
          <a:effectLst>
            <a:outerShdw blurRad="914400" dist="444500" dir="5400000" algn="t" rotWithShape="0">
              <a:prstClr val="black">
                <a:alpha val="20000"/>
              </a:prstClr>
            </a:outerShdw>
          </a:effectLst>
        </p:grpSpPr>
        <p:sp>
          <p:nvSpPr>
            <p:cNvPr id="3" name="Freeform: Shape 2">
              <a:extLst>
                <a:ext uri="{FF2B5EF4-FFF2-40B4-BE49-F238E27FC236}">
                  <a16:creationId xmlns:a16="http://schemas.microsoft.com/office/drawing/2014/main" id="{363AA49A-440D-4C8E-8993-A9424C9477E2}"/>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31C9E45A-577C-4396-943C-BC5580E74EE3}"/>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5" name="Group 4">
            <a:extLst>
              <a:ext uri="{FF2B5EF4-FFF2-40B4-BE49-F238E27FC236}">
                <a16:creationId xmlns:a16="http://schemas.microsoft.com/office/drawing/2014/main" id="{CC4E701C-A013-4817-98BE-D99F59413DBE}"/>
              </a:ext>
            </a:extLst>
          </p:cNvPr>
          <p:cNvGrpSpPr/>
          <p:nvPr/>
        </p:nvGrpSpPr>
        <p:grpSpPr>
          <a:xfrm rot="900000">
            <a:off x="4771747" y="4491584"/>
            <a:ext cx="1916942" cy="1188950"/>
            <a:chOff x="567911" y="-29"/>
            <a:chExt cx="11058172" cy="6858645"/>
          </a:xfrm>
        </p:grpSpPr>
        <p:sp>
          <p:nvSpPr>
            <p:cNvPr id="6" name="Freeform: Shape 5">
              <a:extLst>
                <a:ext uri="{FF2B5EF4-FFF2-40B4-BE49-F238E27FC236}">
                  <a16:creationId xmlns:a16="http://schemas.microsoft.com/office/drawing/2014/main" id="{06274516-52B8-4F76-A74C-E9EE812521CA}"/>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2">
                    <a:lumMod val="60000"/>
                    <a:lumOff val="40000"/>
                  </a:schemeClr>
                </a:gs>
                <a:gs pos="100000">
                  <a:schemeClr val="accent3"/>
                </a:gs>
              </a:gsLst>
              <a:path path="circle">
                <a:fillToRect l="100000" t="100000"/>
              </a:path>
            </a:gradFill>
            <a:ln w="5868"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F92C9B42-3219-4D68-AC8B-908A864341D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2"/>
                </a:gs>
                <a:gs pos="100000">
                  <a:schemeClr val="accent3"/>
                </a:gs>
              </a:gsLst>
              <a:path path="circle">
                <a:fillToRect l="100000" t="100000"/>
              </a:path>
            </a:gradFill>
            <a:ln w="5868"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FF8EE172-5AB0-4ABC-BB22-2CFA237DF515}"/>
              </a:ext>
            </a:extLst>
          </p:cNvPr>
          <p:cNvGrpSpPr/>
          <p:nvPr/>
        </p:nvGrpSpPr>
        <p:grpSpPr>
          <a:xfrm>
            <a:off x="7363619" y="3404197"/>
            <a:ext cx="2890886" cy="1793023"/>
            <a:chOff x="567912" y="-29"/>
            <a:chExt cx="11058172" cy="6858645"/>
          </a:xfrm>
          <a:effectLst>
            <a:outerShdw blurRad="914400" dist="444500" dir="5400000" algn="t" rotWithShape="0">
              <a:prstClr val="black">
                <a:alpha val="20000"/>
              </a:prstClr>
            </a:outerShdw>
          </a:effectLst>
        </p:grpSpPr>
        <p:sp>
          <p:nvSpPr>
            <p:cNvPr id="15" name="Freeform: Shape 14">
              <a:extLst>
                <a:ext uri="{FF2B5EF4-FFF2-40B4-BE49-F238E27FC236}">
                  <a16:creationId xmlns:a16="http://schemas.microsoft.com/office/drawing/2014/main" id="{363D2AA8-7AB4-437F-906C-5F03E36255D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34ADA02-26B6-4C51-BCFB-89A71C1AEC5A}"/>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AF241E9D-E7E5-406A-93A8-CBD9FB02AE6E}"/>
              </a:ext>
            </a:extLst>
          </p:cNvPr>
          <p:cNvGrpSpPr/>
          <p:nvPr/>
        </p:nvGrpSpPr>
        <p:grpSpPr>
          <a:xfrm rot="900000">
            <a:off x="7484808" y="3322768"/>
            <a:ext cx="1916942" cy="1188950"/>
            <a:chOff x="567911" y="-29"/>
            <a:chExt cx="11058172" cy="6858645"/>
          </a:xfrm>
        </p:grpSpPr>
        <p:sp>
          <p:nvSpPr>
            <p:cNvPr id="13" name="Freeform: Shape 12">
              <a:extLst>
                <a:ext uri="{FF2B5EF4-FFF2-40B4-BE49-F238E27FC236}">
                  <a16:creationId xmlns:a16="http://schemas.microsoft.com/office/drawing/2014/main" id="{FF1B9202-BA5F-4E62-BECE-26E60F1286ED}"/>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3">
                    <a:lumMod val="60000"/>
                    <a:lumOff val="40000"/>
                  </a:schemeClr>
                </a:gs>
                <a:gs pos="100000">
                  <a:schemeClr val="accent4"/>
                </a:gs>
              </a:gsLst>
              <a:path path="circle">
                <a:fillToRect l="100000" t="100000"/>
              </a:path>
            </a:gradFill>
            <a:ln w="586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745594A-F825-4FF2-974F-5584951761E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3"/>
                </a:gs>
                <a:gs pos="99000">
                  <a:schemeClr val="accent4"/>
                </a:gs>
              </a:gsLst>
              <a:path path="circle">
                <a:fillToRect l="100000" t="100000"/>
              </a:path>
            </a:gradFill>
            <a:ln w="5868" cap="flat">
              <a:noFill/>
              <a:prstDash val="solid"/>
              <a:miter/>
            </a:ln>
          </p:spPr>
          <p:txBody>
            <a:bodyPr rtlCol="0" anchor="ctr"/>
            <a:lstStyle/>
            <a:p>
              <a:endParaRPr lang="en-US"/>
            </a:p>
          </p:txBody>
        </p:sp>
      </p:grpSp>
      <p:grpSp>
        <p:nvGrpSpPr>
          <p:cNvPr id="18" name="Group 17">
            <a:extLst>
              <a:ext uri="{FF2B5EF4-FFF2-40B4-BE49-F238E27FC236}">
                <a16:creationId xmlns:a16="http://schemas.microsoft.com/office/drawing/2014/main" id="{5DA85A6B-43A3-45B1-9523-5A81A5156BFA}"/>
              </a:ext>
            </a:extLst>
          </p:cNvPr>
          <p:cNvGrpSpPr/>
          <p:nvPr/>
        </p:nvGrpSpPr>
        <p:grpSpPr>
          <a:xfrm>
            <a:off x="1937495" y="3404197"/>
            <a:ext cx="2890886" cy="1793023"/>
            <a:chOff x="567912" y="-29"/>
            <a:chExt cx="11058172" cy="6858645"/>
          </a:xfrm>
          <a:effectLst>
            <a:outerShdw blurRad="914400" dist="444500" dir="5400000" algn="t" rotWithShape="0">
              <a:prstClr val="black">
                <a:alpha val="20000"/>
              </a:prstClr>
            </a:outerShdw>
          </a:effectLst>
        </p:grpSpPr>
        <p:sp>
          <p:nvSpPr>
            <p:cNvPr id="22" name="Freeform: Shape 21">
              <a:extLst>
                <a:ext uri="{FF2B5EF4-FFF2-40B4-BE49-F238E27FC236}">
                  <a16:creationId xmlns:a16="http://schemas.microsoft.com/office/drawing/2014/main" id="{424C340D-073E-4F0E-A110-956691BA230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7702E48-A3B3-427F-8D07-2831649FE876}"/>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19" name="Group 18">
            <a:extLst>
              <a:ext uri="{FF2B5EF4-FFF2-40B4-BE49-F238E27FC236}">
                <a16:creationId xmlns:a16="http://schemas.microsoft.com/office/drawing/2014/main" id="{E7DE2E2B-AC33-4CC0-AA5D-95BA5B6CCEEA}"/>
              </a:ext>
            </a:extLst>
          </p:cNvPr>
          <p:cNvGrpSpPr/>
          <p:nvPr/>
        </p:nvGrpSpPr>
        <p:grpSpPr>
          <a:xfrm rot="900000">
            <a:off x="2058684" y="3322768"/>
            <a:ext cx="1916942" cy="1188950"/>
            <a:chOff x="567911" y="-29"/>
            <a:chExt cx="11058172" cy="6858645"/>
          </a:xfrm>
        </p:grpSpPr>
        <p:sp>
          <p:nvSpPr>
            <p:cNvPr id="20" name="Freeform: Shape 19">
              <a:extLst>
                <a:ext uri="{FF2B5EF4-FFF2-40B4-BE49-F238E27FC236}">
                  <a16:creationId xmlns:a16="http://schemas.microsoft.com/office/drawing/2014/main" id="{4D4B99F5-53AE-408B-8006-FD9C802014A1}"/>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1">
                    <a:lumMod val="60000"/>
                    <a:lumOff val="40000"/>
                  </a:schemeClr>
                </a:gs>
                <a:gs pos="100000">
                  <a:schemeClr val="accent2"/>
                </a:gs>
              </a:gsLst>
              <a:path path="circle">
                <a:fillToRect l="100000" t="100000"/>
              </a:path>
            </a:gradFill>
            <a:ln w="586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D7E396-8D64-4EBA-915B-3183D2A2889C}"/>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1"/>
                </a:gs>
                <a:gs pos="100000">
                  <a:schemeClr val="accent2"/>
                </a:gs>
              </a:gsLst>
              <a:path path="circle">
                <a:fillToRect l="100000" t="100000"/>
              </a:path>
            </a:gradFill>
            <a:ln w="5868" cap="flat">
              <a:noFill/>
              <a:prstDash val="solid"/>
              <a:miter/>
            </a:ln>
          </p:spPr>
          <p:txBody>
            <a:bodyPr rtlCol="0" anchor="ctr"/>
            <a:lstStyle/>
            <a:p>
              <a:endParaRPr lang="en-US"/>
            </a:p>
          </p:txBody>
        </p:sp>
      </p:grpSp>
      <p:sp>
        <p:nvSpPr>
          <p:cNvPr id="25" name="Rectangle 24">
            <a:extLst>
              <a:ext uri="{FF2B5EF4-FFF2-40B4-BE49-F238E27FC236}">
                <a16:creationId xmlns:a16="http://schemas.microsoft.com/office/drawing/2014/main" id="{22211840-2F72-4815-9A1D-08E0B070377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Social media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6" name="Rectangle 25">
            <a:extLst>
              <a:ext uri="{FF2B5EF4-FFF2-40B4-BE49-F238E27FC236}">
                <a16:creationId xmlns:a16="http://schemas.microsoft.com/office/drawing/2014/main" id="{740E96D3-ADE1-40C7-B74D-3B07CF8D2CF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6985988E-397A-4C7E-92A9-0DCC69FE4F43}"/>
              </a:ext>
            </a:extLst>
          </p:cNvPr>
          <p:cNvGrpSpPr/>
          <p:nvPr/>
        </p:nvGrpSpPr>
        <p:grpSpPr>
          <a:xfrm>
            <a:off x="5189457" y="3756497"/>
            <a:ext cx="1435888" cy="1435889"/>
            <a:chOff x="7865875" y="4709144"/>
            <a:chExt cx="1341500" cy="1341501"/>
          </a:xfrm>
        </p:grpSpPr>
        <p:sp>
          <p:nvSpPr>
            <p:cNvPr id="31" name="Freeform: Shape 30">
              <a:extLst>
                <a:ext uri="{FF2B5EF4-FFF2-40B4-BE49-F238E27FC236}">
                  <a16:creationId xmlns:a16="http://schemas.microsoft.com/office/drawing/2014/main" id="{3785CCEE-D4A4-4E81-A2F6-8F3D0A1A1E60}"/>
                </a:ext>
              </a:extLst>
            </p:cNvPr>
            <p:cNvSpPr/>
            <p:nvPr/>
          </p:nvSpPr>
          <p:spPr>
            <a:xfrm>
              <a:off x="7865875" y="4709144"/>
              <a:ext cx="1341500" cy="1341501"/>
            </a:xfrm>
            <a:custGeom>
              <a:avLst/>
              <a:gdLst>
                <a:gd name="connsiteX0" fmla="*/ 1341501 w 1341500"/>
                <a:gd name="connsiteY0" fmla="*/ 670750 h 1341501"/>
                <a:gd name="connsiteX1" fmla="*/ 670751 w 1341500"/>
                <a:gd name="connsiteY1" fmla="*/ 1341501 h 1341501"/>
                <a:gd name="connsiteX2" fmla="*/ 0 w 1341500"/>
                <a:gd name="connsiteY2" fmla="*/ 670750 h 1341501"/>
                <a:gd name="connsiteX3" fmla="*/ 670751 w 1341500"/>
                <a:gd name="connsiteY3" fmla="*/ 0 h 1341501"/>
                <a:gd name="connsiteX4" fmla="*/ 1341501 w 1341500"/>
                <a:gd name="connsiteY4" fmla="*/ 670750 h 134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00" h="1341501">
                  <a:moveTo>
                    <a:pt x="1341501" y="670750"/>
                  </a:moveTo>
                  <a:cubicBezTo>
                    <a:pt x="1341501" y="1041196"/>
                    <a:pt x="1041196" y="1341501"/>
                    <a:pt x="670751" y="1341501"/>
                  </a:cubicBezTo>
                  <a:cubicBezTo>
                    <a:pt x="300305" y="1341501"/>
                    <a:pt x="0" y="1041196"/>
                    <a:pt x="0" y="670750"/>
                  </a:cubicBezTo>
                  <a:cubicBezTo>
                    <a:pt x="0" y="300305"/>
                    <a:pt x="300306" y="0"/>
                    <a:pt x="670751" y="0"/>
                  </a:cubicBezTo>
                  <a:cubicBezTo>
                    <a:pt x="1041196" y="0"/>
                    <a:pt x="1341501" y="300305"/>
                    <a:pt x="1341501" y="670750"/>
                  </a:cubicBezTo>
                  <a:close/>
                </a:path>
              </a:pathLst>
            </a:custGeom>
            <a:solidFill>
              <a:srgbClr val="F6D969"/>
            </a:solidFill>
            <a:ln w="9525" cap="flat">
              <a:noFill/>
              <a:prstDash val="solid"/>
              <a:miter/>
            </a:ln>
          </p:spPr>
          <p:txBody>
            <a:bodyPr rtlCol="0" anchor="ctr"/>
            <a:lstStyle/>
            <a:p>
              <a:endParaRPr lang="en-US"/>
            </a:p>
          </p:txBody>
        </p:sp>
        <p:grpSp>
          <p:nvGrpSpPr>
            <p:cNvPr id="32" name="Graphic 27">
              <a:extLst>
                <a:ext uri="{FF2B5EF4-FFF2-40B4-BE49-F238E27FC236}">
                  <a16:creationId xmlns:a16="http://schemas.microsoft.com/office/drawing/2014/main" id="{17DD9B7A-AE53-4E52-B4F4-D38BEDB63AEF}"/>
                </a:ext>
              </a:extLst>
            </p:cNvPr>
            <p:cNvGrpSpPr/>
            <p:nvPr/>
          </p:nvGrpSpPr>
          <p:grpSpPr>
            <a:xfrm>
              <a:off x="7993224" y="5379894"/>
              <a:ext cx="1086802" cy="550830"/>
              <a:chOff x="8309467" y="3536329"/>
              <a:chExt cx="1086802" cy="550830"/>
            </a:xfrm>
            <a:solidFill>
              <a:schemeClr val="accent1"/>
            </a:solidFill>
          </p:grpSpPr>
          <p:sp>
            <p:nvSpPr>
              <p:cNvPr id="33" name="Freeform: Shape 32">
                <a:extLst>
                  <a:ext uri="{FF2B5EF4-FFF2-40B4-BE49-F238E27FC236}">
                    <a16:creationId xmlns:a16="http://schemas.microsoft.com/office/drawing/2014/main" id="{EF9BC023-F8AD-4373-AFE6-7DA862521A8F}"/>
                  </a:ext>
                </a:extLst>
              </p:cNvPr>
              <p:cNvSpPr/>
              <p:nvPr/>
            </p:nvSpPr>
            <p:spPr>
              <a:xfrm>
                <a:off x="8309467" y="3536329"/>
                <a:ext cx="1086802" cy="550830"/>
              </a:xfrm>
              <a:custGeom>
                <a:avLst/>
                <a:gdLst>
                  <a:gd name="connsiteX0" fmla="*/ 543402 w 1086802"/>
                  <a:gd name="connsiteY0" fmla="*/ 0 h 550830"/>
                  <a:gd name="connsiteX1" fmla="*/ 0 w 1086802"/>
                  <a:gd name="connsiteY1" fmla="*/ 89821 h 550830"/>
                  <a:gd name="connsiteX2" fmla="*/ 543402 w 1086802"/>
                  <a:gd name="connsiteY2" fmla="*/ 550831 h 550830"/>
                  <a:gd name="connsiteX3" fmla="*/ 1086803 w 1086802"/>
                  <a:gd name="connsiteY3" fmla="*/ 89821 h 550830"/>
                  <a:gd name="connsiteX4" fmla="*/ 543402 w 1086802"/>
                  <a:gd name="connsiteY4" fmla="*/ 0 h 550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802" h="550830">
                    <a:moveTo>
                      <a:pt x="543402" y="0"/>
                    </a:moveTo>
                    <a:cubicBezTo>
                      <a:pt x="342805" y="0"/>
                      <a:pt x="156115" y="33147"/>
                      <a:pt x="0" y="89821"/>
                    </a:cubicBezTo>
                    <a:cubicBezTo>
                      <a:pt x="42958" y="351282"/>
                      <a:pt x="269843" y="550831"/>
                      <a:pt x="543402" y="550831"/>
                    </a:cubicBezTo>
                    <a:cubicBezTo>
                      <a:pt x="816959" y="550831"/>
                      <a:pt x="1043845" y="351282"/>
                      <a:pt x="1086803" y="89821"/>
                    </a:cubicBezTo>
                    <a:cubicBezTo>
                      <a:pt x="930688" y="33052"/>
                      <a:pt x="744093" y="0"/>
                      <a:pt x="543402" y="0"/>
                    </a:cubicBezTo>
                    <a:close/>
                  </a:path>
                </a:pathLst>
              </a:custGeom>
              <a:solidFill>
                <a:srgbClr val="594F26"/>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4B081AB-5DDE-4DED-8775-FD2D258DDF83}"/>
                  </a:ext>
                </a:extLst>
              </p:cNvPr>
              <p:cNvSpPr/>
              <p:nvPr/>
            </p:nvSpPr>
            <p:spPr>
              <a:xfrm>
                <a:off x="8465963" y="3769025"/>
                <a:ext cx="773811" cy="318134"/>
              </a:xfrm>
              <a:custGeom>
                <a:avLst/>
                <a:gdLst>
                  <a:gd name="connsiteX0" fmla="*/ 773811 w 773811"/>
                  <a:gd name="connsiteY0" fmla="*/ 159068 h 318134"/>
                  <a:gd name="connsiteX1" fmla="*/ 386906 w 773811"/>
                  <a:gd name="connsiteY1" fmla="*/ 318135 h 318134"/>
                  <a:gd name="connsiteX2" fmla="*/ 0 w 773811"/>
                  <a:gd name="connsiteY2" fmla="*/ 159068 h 318134"/>
                  <a:gd name="connsiteX3" fmla="*/ 386906 w 773811"/>
                  <a:gd name="connsiteY3" fmla="*/ 0 h 318134"/>
                  <a:gd name="connsiteX4" fmla="*/ 773811 w 773811"/>
                  <a:gd name="connsiteY4" fmla="*/ 159068 h 31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811" h="318134">
                    <a:moveTo>
                      <a:pt x="773811" y="159068"/>
                    </a:moveTo>
                    <a:cubicBezTo>
                      <a:pt x="773811" y="246918"/>
                      <a:pt x="600587" y="318135"/>
                      <a:pt x="386906" y="318135"/>
                    </a:cubicBezTo>
                    <a:cubicBezTo>
                      <a:pt x="173224" y="318135"/>
                      <a:pt x="0" y="246918"/>
                      <a:pt x="0" y="159068"/>
                    </a:cubicBezTo>
                    <a:cubicBezTo>
                      <a:pt x="0" y="71217"/>
                      <a:pt x="173224" y="0"/>
                      <a:pt x="386906" y="0"/>
                    </a:cubicBezTo>
                    <a:cubicBezTo>
                      <a:pt x="600587" y="0"/>
                      <a:pt x="773811" y="71217"/>
                      <a:pt x="773811" y="159068"/>
                    </a:cubicBezTo>
                    <a:close/>
                  </a:path>
                </a:pathLst>
              </a:custGeom>
              <a:solidFill>
                <a:srgbClr val="D84F62"/>
              </a:solidFill>
              <a:ln w="9525" cap="flat">
                <a:noFill/>
                <a:prstDash val="solid"/>
                <a:miter/>
              </a:ln>
            </p:spPr>
            <p:txBody>
              <a:bodyPr rtlCol="0" anchor="ctr"/>
              <a:lstStyle/>
              <a:p>
                <a:endParaRPr lang="en-US"/>
              </a:p>
            </p:txBody>
          </p:sp>
        </p:grpSp>
        <p:grpSp>
          <p:nvGrpSpPr>
            <p:cNvPr id="35" name="Graphic 27">
              <a:extLst>
                <a:ext uri="{FF2B5EF4-FFF2-40B4-BE49-F238E27FC236}">
                  <a16:creationId xmlns:a16="http://schemas.microsoft.com/office/drawing/2014/main" id="{17DD9B7A-AE53-4E52-B4F4-D38BEDB63AEF}"/>
                </a:ext>
              </a:extLst>
            </p:cNvPr>
            <p:cNvGrpSpPr/>
            <p:nvPr/>
          </p:nvGrpSpPr>
          <p:grpSpPr>
            <a:xfrm>
              <a:off x="7976312" y="5076737"/>
              <a:ext cx="1120627" cy="238767"/>
              <a:chOff x="8292555" y="3233172"/>
              <a:chExt cx="1120627" cy="238767"/>
            </a:xfrm>
            <a:solidFill>
              <a:srgbClr val="594F26"/>
            </a:solidFill>
          </p:grpSpPr>
          <p:sp>
            <p:nvSpPr>
              <p:cNvPr id="36" name="Freeform: Shape 35">
                <a:extLst>
                  <a:ext uri="{FF2B5EF4-FFF2-40B4-BE49-F238E27FC236}">
                    <a16:creationId xmlns:a16="http://schemas.microsoft.com/office/drawing/2014/main" id="{B3506F88-35FD-4481-A080-925A5DDD9972}"/>
                  </a:ext>
                </a:extLst>
              </p:cNvPr>
              <p:cNvSpPr/>
              <p:nvPr/>
            </p:nvSpPr>
            <p:spPr>
              <a:xfrm>
                <a:off x="8292555" y="3233172"/>
                <a:ext cx="325389" cy="238767"/>
              </a:xfrm>
              <a:custGeom>
                <a:avLst/>
                <a:gdLst>
                  <a:gd name="connsiteX0" fmla="*/ 27580 w 325389"/>
                  <a:gd name="connsiteY0" fmla="*/ 238768 h 238767"/>
                  <a:gd name="connsiteX1" fmla="*/ 1386 w 325389"/>
                  <a:gd name="connsiteY1" fmla="*/ 219813 h 238767"/>
                  <a:gd name="connsiteX2" fmla="*/ 19008 w 325389"/>
                  <a:gd name="connsiteY2" fmla="*/ 185047 h 238767"/>
                  <a:gd name="connsiteX3" fmla="*/ 230653 w 325389"/>
                  <a:gd name="connsiteY3" fmla="*/ 115705 h 238767"/>
                  <a:gd name="connsiteX4" fmla="*/ 119306 w 325389"/>
                  <a:gd name="connsiteY4" fmla="*/ 51411 h 238767"/>
                  <a:gd name="connsiteX5" fmla="*/ 109209 w 325389"/>
                  <a:gd name="connsiteY5" fmla="*/ 13787 h 238767"/>
                  <a:gd name="connsiteX6" fmla="*/ 146833 w 325389"/>
                  <a:gd name="connsiteY6" fmla="*/ 3691 h 238767"/>
                  <a:gd name="connsiteX7" fmla="*/ 311616 w 325389"/>
                  <a:gd name="connsiteY7" fmla="*/ 98846 h 238767"/>
                  <a:gd name="connsiteX8" fmla="*/ 325236 w 325389"/>
                  <a:gd name="connsiteY8" fmla="*/ 125611 h 238767"/>
                  <a:gd name="connsiteX9" fmla="*/ 306377 w 325389"/>
                  <a:gd name="connsiteY9" fmla="*/ 148947 h 238767"/>
                  <a:gd name="connsiteX10" fmla="*/ 36153 w 325389"/>
                  <a:gd name="connsiteY10" fmla="*/ 237529 h 238767"/>
                  <a:gd name="connsiteX11" fmla="*/ 27580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7580" y="238768"/>
                    </a:moveTo>
                    <a:cubicBezTo>
                      <a:pt x="15960" y="238768"/>
                      <a:pt x="5197" y="231433"/>
                      <a:pt x="1386" y="219813"/>
                    </a:cubicBezTo>
                    <a:cubicBezTo>
                      <a:pt x="-3376" y="205335"/>
                      <a:pt x="4530" y="189809"/>
                      <a:pt x="19008" y="185047"/>
                    </a:cubicBezTo>
                    <a:lnTo>
                      <a:pt x="230653" y="115705"/>
                    </a:lnTo>
                    <a:lnTo>
                      <a:pt x="119306" y="51411"/>
                    </a:lnTo>
                    <a:cubicBezTo>
                      <a:pt x="106161" y="43791"/>
                      <a:pt x="101589" y="26932"/>
                      <a:pt x="109209" y="13787"/>
                    </a:cubicBezTo>
                    <a:cubicBezTo>
                      <a:pt x="116830" y="643"/>
                      <a:pt x="133689" y="-3929"/>
                      <a:pt x="146833" y="3691"/>
                    </a:cubicBezTo>
                    <a:lnTo>
                      <a:pt x="311616" y="98846"/>
                    </a:lnTo>
                    <a:cubicBezTo>
                      <a:pt x="321046" y="104275"/>
                      <a:pt x="326380" y="114752"/>
                      <a:pt x="325236" y="125611"/>
                    </a:cubicBezTo>
                    <a:cubicBezTo>
                      <a:pt x="324093" y="136374"/>
                      <a:pt x="316760" y="145613"/>
                      <a:pt x="306377" y="148947"/>
                    </a:cubicBezTo>
                    <a:lnTo>
                      <a:pt x="36153" y="237529"/>
                    </a:lnTo>
                    <a:cubicBezTo>
                      <a:pt x="33391" y="238387"/>
                      <a:pt x="30438" y="238768"/>
                      <a:pt x="27580" y="238768"/>
                    </a:cubicBezTo>
                    <a:close/>
                  </a:path>
                </a:pathLst>
              </a:custGeom>
              <a:solidFill>
                <a:srgbClr val="594F26"/>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EB12F47-6A58-4F60-B723-3ADA8DDD9121}"/>
                  </a:ext>
                </a:extLst>
              </p:cNvPr>
              <p:cNvSpPr/>
              <p:nvPr/>
            </p:nvSpPr>
            <p:spPr>
              <a:xfrm>
                <a:off x="9087793" y="3233172"/>
                <a:ext cx="325389" cy="238767"/>
              </a:xfrm>
              <a:custGeom>
                <a:avLst/>
                <a:gdLst>
                  <a:gd name="connsiteX0" fmla="*/ 297809 w 325389"/>
                  <a:gd name="connsiteY0" fmla="*/ 238768 h 238767"/>
                  <a:gd name="connsiteX1" fmla="*/ 289236 w 325389"/>
                  <a:gd name="connsiteY1" fmla="*/ 237434 h 238767"/>
                  <a:gd name="connsiteX2" fmla="*/ 19012 w 325389"/>
                  <a:gd name="connsiteY2" fmla="*/ 148852 h 238767"/>
                  <a:gd name="connsiteX3" fmla="*/ 153 w 325389"/>
                  <a:gd name="connsiteY3" fmla="*/ 125516 h 238767"/>
                  <a:gd name="connsiteX4" fmla="*/ 13774 w 325389"/>
                  <a:gd name="connsiteY4" fmla="*/ 98846 h 238767"/>
                  <a:gd name="connsiteX5" fmla="*/ 178556 w 325389"/>
                  <a:gd name="connsiteY5" fmla="*/ 3691 h 238767"/>
                  <a:gd name="connsiteX6" fmla="*/ 216180 w 325389"/>
                  <a:gd name="connsiteY6" fmla="*/ 13787 h 238767"/>
                  <a:gd name="connsiteX7" fmla="*/ 206083 w 325389"/>
                  <a:gd name="connsiteY7" fmla="*/ 51411 h 238767"/>
                  <a:gd name="connsiteX8" fmla="*/ 94736 w 325389"/>
                  <a:gd name="connsiteY8" fmla="*/ 115705 h 238767"/>
                  <a:gd name="connsiteX9" fmla="*/ 306381 w 325389"/>
                  <a:gd name="connsiteY9" fmla="*/ 185047 h 238767"/>
                  <a:gd name="connsiteX10" fmla="*/ 324003 w 325389"/>
                  <a:gd name="connsiteY10" fmla="*/ 219813 h 238767"/>
                  <a:gd name="connsiteX11" fmla="*/ 297809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97809" y="238768"/>
                    </a:moveTo>
                    <a:cubicBezTo>
                      <a:pt x="294952" y="238768"/>
                      <a:pt x="292094" y="238292"/>
                      <a:pt x="289236" y="237434"/>
                    </a:cubicBezTo>
                    <a:lnTo>
                      <a:pt x="19012" y="148852"/>
                    </a:lnTo>
                    <a:cubicBezTo>
                      <a:pt x="8630" y="145423"/>
                      <a:pt x="1296" y="136279"/>
                      <a:pt x="153" y="125516"/>
                    </a:cubicBezTo>
                    <a:cubicBezTo>
                      <a:pt x="-990" y="114752"/>
                      <a:pt x="4344" y="104275"/>
                      <a:pt x="13774" y="98846"/>
                    </a:cubicBezTo>
                    <a:lnTo>
                      <a:pt x="178556" y="3691"/>
                    </a:lnTo>
                    <a:cubicBezTo>
                      <a:pt x="191796" y="-3929"/>
                      <a:pt x="208560" y="643"/>
                      <a:pt x="216180" y="13787"/>
                    </a:cubicBezTo>
                    <a:cubicBezTo>
                      <a:pt x="223800" y="26932"/>
                      <a:pt x="219228" y="43791"/>
                      <a:pt x="206083" y="51411"/>
                    </a:cubicBezTo>
                    <a:lnTo>
                      <a:pt x="94736" y="115705"/>
                    </a:lnTo>
                    <a:lnTo>
                      <a:pt x="306381" y="185047"/>
                    </a:lnTo>
                    <a:cubicBezTo>
                      <a:pt x="320860" y="189809"/>
                      <a:pt x="328765" y="205335"/>
                      <a:pt x="324003" y="219813"/>
                    </a:cubicBezTo>
                    <a:cubicBezTo>
                      <a:pt x="320193" y="231433"/>
                      <a:pt x="309429" y="238768"/>
                      <a:pt x="297809" y="238768"/>
                    </a:cubicBezTo>
                    <a:close/>
                  </a:path>
                </a:pathLst>
              </a:custGeom>
              <a:solidFill>
                <a:srgbClr val="594F26"/>
              </a:solidFill>
              <a:ln w="9525" cap="flat">
                <a:noFill/>
                <a:prstDash val="solid"/>
                <a:miter/>
              </a:ln>
            </p:spPr>
            <p:txBody>
              <a:bodyPr rtlCol="0" anchor="ctr"/>
              <a:lstStyle/>
              <a:p>
                <a:endParaRPr lang="en-US"/>
              </a:p>
            </p:txBody>
          </p:sp>
        </p:grpSp>
      </p:grpSp>
      <p:grpSp>
        <p:nvGrpSpPr>
          <p:cNvPr id="58" name="Group 57">
            <a:extLst>
              <a:ext uri="{FF2B5EF4-FFF2-40B4-BE49-F238E27FC236}">
                <a16:creationId xmlns:a16="http://schemas.microsoft.com/office/drawing/2014/main" id="{B1085365-B7EB-42EC-9E49-71F927299EB1}"/>
              </a:ext>
            </a:extLst>
          </p:cNvPr>
          <p:cNvGrpSpPr/>
          <p:nvPr/>
        </p:nvGrpSpPr>
        <p:grpSpPr>
          <a:xfrm>
            <a:off x="2656834" y="2961464"/>
            <a:ext cx="1017551" cy="1017551"/>
            <a:chOff x="3172459" y="1769536"/>
            <a:chExt cx="1773101" cy="1773101"/>
          </a:xfrm>
        </p:grpSpPr>
        <p:sp>
          <p:nvSpPr>
            <p:cNvPr id="39" name="Freeform: Shape 38">
              <a:extLst>
                <a:ext uri="{FF2B5EF4-FFF2-40B4-BE49-F238E27FC236}">
                  <a16:creationId xmlns:a16="http://schemas.microsoft.com/office/drawing/2014/main" id="{4B62DA21-7449-43A1-AC8C-CF419747DA3E}"/>
                </a:ext>
              </a:extLst>
            </p:cNvPr>
            <p:cNvSpPr/>
            <p:nvPr/>
          </p:nvSpPr>
          <p:spPr>
            <a:xfrm rot="16760448">
              <a:off x="3172459" y="1769536"/>
              <a:ext cx="1773101" cy="1773101"/>
            </a:xfrm>
            <a:custGeom>
              <a:avLst/>
              <a:gdLst>
                <a:gd name="connsiteX0" fmla="*/ 1773102 w 1773101"/>
                <a:gd name="connsiteY0" fmla="*/ 886551 h 1773101"/>
                <a:gd name="connsiteX1" fmla="*/ 886551 w 1773101"/>
                <a:gd name="connsiteY1" fmla="*/ 1773102 h 1773101"/>
                <a:gd name="connsiteX2" fmla="*/ 0 w 1773101"/>
                <a:gd name="connsiteY2" fmla="*/ 886551 h 1773101"/>
                <a:gd name="connsiteX3" fmla="*/ 886551 w 1773101"/>
                <a:gd name="connsiteY3" fmla="*/ 0 h 1773101"/>
                <a:gd name="connsiteX4" fmla="*/ 1773102 w 1773101"/>
                <a:gd name="connsiteY4" fmla="*/ 886551 h 177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01" h="1773101">
                  <a:moveTo>
                    <a:pt x="1773102" y="886551"/>
                  </a:moveTo>
                  <a:cubicBezTo>
                    <a:pt x="1773102" y="1376179"/>
                    <a:pt x="1376179" y="1773102"/>
                    <a:pt x="886551" y="1773102"/>
                  </a:cubicBezTo>
                  <a:cubicBezTo>
                    <a:pt x="396922" y="1773102"/>
                    <a:pt x="0" y="1376179"/>
                    <a:pt x="0" y="886551"/>
                  </a:cubicBezTo>
                  <a:cubicBezTo>
                    <a:pt x="0" y="396922"/>
                    <a:pt x="396922" y="0"/>
                    <a:pt x="886551" y="0"/>
                  </a:cubicBezTo>
                  <a:cubicBezTo>
                    <a:pt x="1376179" y="0"/>
                    <a:pt x="1773102" y="396922"/>
                    <a:pt x="1773102" y="886551"/>
                  </a:cubicBezTo>
                  <a:close/>
                </a:path>
              </a:pathLst>
            </a:custGeom>
            <a:solidFill>
              <a:srgbClr val="F6D969"/>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D316065-DD0E-4D81-A171-52F669B62E5E}"/>
                </a:ext>
              </a:extLst>
            </p:cNvPr>
            <p:cNvSpPr/>
            <p:nvPr/>
          </p:nvSpPr>
          <p:spPr>
            <a:xfrm>
              <a:off x="3819383" y="2609071"/>
              <a:ext cx="479297" cy="759713"/>
            </a:xfrm>
            <a:custGeom>
              <a:avLst/>
              <a:gdLst>
                <a:gd name="connsiteX0" fmla="*/ 479298 w 479297"/>
                <a:gd name="connsiteY0" fmla="*/ 379857 h 759713"/>
                <a:gd name="connsiteX1" fmla="*/ 239649 w 479297"/>
                <a:gd name="connsiteY1" fmla="*/ 759714 h 759713"/>
                <a:gd name="connsiteX2" fmla="*/ 0 w 479297"/>
                <a:gd name="connsiteY2" fmla="*/ 379857 h 759713"/>
                <a:gd name="connsiteX3" fmla="*/ 239649 w 479297"/>
                <a:gd name="connsiteY3" fmla="*/ 0 h 759713"/>
                <a:gd name="connsiteX4" fmla="*/ 479298 w 479297"/>
                <a:gd name="connsiteY4" fmla="*/ 379857 h 759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97" h="759713">
                  <a:moveTo>
                    <a:pt x="479298" y="379857"/>
                  </a:moveTo>
                  <a:cubicBezTo>
                    <a:pt x="479298" y="589646"/>
                    <a:pt x="372003" y="759714"/>
                    <a:pt x="239649" y="759714"/>
                  </a:cubicBezTo>
                  <a:cubicBezTo>
                    <a:pt x="107294" y="759714"/>
                    <a:pt x="0" y="589646"/>
                    <a:pt x="0" y="379857"/>
                  </a:cubicBezTo>
                  <a:cubicBezTo>
                    <a:pt x="0" y="170068"/>
                    <a:pt x="107294" y="0"/>
                    <a:pt x="239649" y="0"/>
                  </a:cubicBezTo>
                  <a:cubicBezTo>
                    <a:pt x="372003" y="0"/>
                    <a:pt x="479298" y="170068"/>
                    <a:pt x="479298" y="379857"/>
                  </a:cubicBezTo>
                  <a:close/>
                </a:path>
              </a:pathLst>
            </a:custGeom>
            <a:solidFill>
              <a:srgbClr val="594F26"/>
            </a:solidFill>
            <a:ln w="9525" cap="flat">
              <a:noFill/>
              <a:prstDash val="solid"/>
              <a:miter/>
            </a:ln>
          </p:spPr>
          <p:txBody>
            <a:bodyPr rtlCol="0" anchor="ctr"/>
            <a:lstStyle/>
            <a:p>
              <a:endParaRPr lang="en-US"/>
            </a:p>
          </p:txBody>
        </p:sp>
        <p:grpSp>
          <p:nvGrpSpPr>
            <p:cNvPr id="41" name="Graphic 27">
              <a:extLst>
                <a:ext uri="{FF2B5EF4-FFF2-40B4-BE49-F238E27FC236}">
                  <a16:creationId xmlns:a16="http://schemas.microsoft.com/office/drawing/2014/main" id="{17DD9B7A-AE53-4E52-B4F4-D38BEDB63AEF}"/>
                </a:ext>
              </a:extLst>
            </p:cNvPr>
            <p:cNvGrpSpPr/>
            <p:nvPr/>
          </p:nvGrpSpPr>
          <p:grpSpPr>
            <a:xfrm>
              <a:off x="3522679" y="2170159"/>
              <a:ext cx="1072705" cy="364426"/>
              <a:chOff x="3522679" y="2170159"/>
              <a:chExt cx="1072705" cy="364426"/>
            </a:xfrm>
            <a:solidFill>
              <a:srgbClr val="594F26"/>
            </a:solidFill>
          </p:grpSpPr>
          <p:sp>
            <p:nvSpPr>
              <p:cNvPr id="42" name="Freeform: Shape 41">
                <a:extLst>
                  <a:ext uri="{FF2B5EF4-FFF2-40B4-BE49-F238E27FC236}">
                    <a16:creationId xmlns:a16="http://schemas.microsoft.com/office/drawing/2014/main" id="{6E9602A3-FA05-49A4-B613-5E5257CEC10C}"/>
                  </a:ext>
                </a:extLst>
              </p:cNvPr>
              <p:cNvSpPr/>
              <p:nvPr/>
            </p:nvSpPr>
            <p:spPr>
              <a:xfrm>
                <a:off x="3522679" y="2170159"/>
                <a:ext cx="214503" cy="364426"/>
              </a:xfrm>
              <a:custGeom>
                <a:avLst/>
                <a:gdLst>
                  <a:gd name="connsiteX0" fmla="*/ 214503 w 214503"/>
                  <a:gd name="connsiteY0" fmla="*/ 182213 h 364426"/>
                  <a:gd name="connsiteX1" fmla="*/ 107252 w 214503"/>
                  <a:gd name="connsiteY1" fmla="*/ 364426 h 364426"/>
                  <a:gd name="connsiteX2" fmla="*/ 0 w 214503"/>
                  <a:gd name="connsiteY2" fmla="*/ 182213 h 364426"/>
                  <a:gd name="connsiteX3" fmla="*/ 107252 w 214503"/>
                  <a:gd name="connsiteY3" fmla="*/ 0 h 364426"/>
                  <a:gd name="connsiteX4" fmla="*/ 214503 w 214503"/>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3"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6731C38-7F71-4BA6-BCDC-09319E07C29E}"/>
                  </a:ext>
                </a:extLst>
              </p:cNvPr>
              <p:cNvSpPr/>
              <p:nvPr/>
            </p:nvSpPr>
            <p:spPr>
              <a:xfrm>
                <a:off x="4380881" y="2170159"/>
                <a:ext cx="214502" cy="364426"/>
              </a:xfrm>
              <a:custGeom>
                <a:avLst/>
                <a:gdLst>
                  <a:gd name="connsiteX0" fmla="*/ 214503 w 214502"/>
                  <a:gd name="connsiteY0" fmla="*/ 182213 h 364426"/>
                  <a:gd name="connsiteX1" fmla="*/ 107252 w 214502"/>
                  <a:gd name="connsiteY1" fmla="*/ 364426 h 364426"/>
                  <a:gd name="connsiteX2" fmla="*/ 0 w 214502"/>
                  <a:gd name="connsiteY2" fmla="*/ 182213 h 364426"/>
                  <a:gd name="connsiteX3" fmla="*/ 107252 w 214502"/>
                  <a:gd name="connsiteY3" fmla="*/ 0 h 364426"/>
                  <a:gd name="connsiteX4" fmla="*/ 214503 w 214502"/>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2"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a:p>
            </p:txBody>
          </p:sp>
        </p:grpSp>
        <p:grpSp>
          <p:nvGrpSpPr>
            <p:cNvPr id="44" name="Graphic 27">
              <a:extLst>
                <a:ext uri="{FF2B5EF4-FFF2-40B4-BE49-F238E27FC236}">
                  <a16:creationId xmlns:a16="http://schemas.microsoft.com/office/drawing/2014/main" id="{17DD9B7A-AE53-4E52-B4F4-D38BEDB63AEF}"/>
                </a:ext>
              </a:extLst>
            </p:cNvPr>
            <p:cNvGrpSpPr/>
            <p:nvPr/>
          </p:nvGrpSpPr>
          <p:grpSpPr>
            <a:xfrm>
              <a:off x="3482747" y="2010120"/>
              <a:ext cx="1152638" cy="134796"/>
              <a:chOff x="3482747" y="2010120"/>
              <a:chExt cx="1152638" cy="134796"/>
            </a:xfrm>
            <a:solidFill>
              <a:srgbClr val="594F26"/>
            </a:solidFill>
          </p:grpSpPr>
          <p:sp>
            <p:nvSpPr>
              <p:cNvPr id="45" name="Freeform: Shape 44">
                <a:extLst>
                  <a:ext uri="{FF2B5EF4-FFF2-40B4-BE49-F238E27FC236}">
                    <a16:creationId xmlns:a16="http://schemas.microsoft.com/office/drawing/2014/main" id="{83EAF8B7-03AD-449D-BAEB-07B069F31143}"/>
                  </a:ext>
                </a:extLst>
              </p:cNvPr>
              <p:cNvSpPr/>
              <p:nvPr/>
            </p:nvSpPr>
            <p:spPr>
              <a:xfrm>
                <a:off x="3482747" y="2010120"/>
                <a:ext cx="280985" cy="134796"/>
              </a:xfrm>
              <a:custGeom>
                <a:avLst/>
                <a:gdLst>
                  <a:gd name="connsiteX0" fmla="*/ 36407 w 280985"/>
                  <a:gd name="connsiteY0" fmla="*/ 134797 h 134796"/>
                  <a:gd name="connsiteX1" fmla="*/ 13547 w 280985"/>
                  <a:gd name="connsiteY1" fmla="*/ 126701 h 134796"/>
                  <a:gd name="connsiteX2" fmla="*/ 8023 w 280985"/>
                  <a:gd name="connsiteY2" fmla="*/ 75456 h 134796"/>
                  <a:gd name="connsiteX3" fmla="*/ 145183 w 280985"/>
                  <a:gd name="connsiteY3" fmla="*/ 209 h 134796"/>
                  <a:gd name="connsiteX4" fmla="*/ 270341 w 280985"/>
                  <a:gd name="connsiteY4" fmla="*/ 53739 h 134796"/>
                  <a:gd name="connsiteX5" fmla="*/ 270341 w 280985"/>
                  <a:gd name="connsiteY5" fmla="*/ 105270 h 134796"/>
                  <a:gd name="connsiteX6" fmla="*/ 218811 w 280985"/>
                  <a:gd name="connsiteY6" fmla="*/ 105270 h 134796"/>
                  <a:gd name="connsiteX7" fmla="*/ 149088 w 280985"/>
                  <a:gd name="connsiteY7" fmla="*/ 72980 h 134796"/>
                  <a:gd name="connsiteX8" fmla="*/ 64792 w 280985"/>
                  <a:gd name="connsiteY8" fmla="*/ 121176 h 134796"/>
                  <a:gd name="connsiteX9" fmla="*/ 36407 w 280985"/>
                  <a:gd name="connsiteY9" fmla="*/ 134797 h 1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5" h="134796">
                    <a:moveTo>
                      <a:pt x="36407" y="134797"/>
                    </a:moveTo>
                    <a:cubicBezTo>
                      <a:pt x="28406" y="134797"/>
                      <a:pt x="20310" y="132130"/>
                      <a:pt x="13547" y="126701"/>
                    </a:cubicBezTo>
                    <a:cubicBezTo>
                      <a:pt x="-2074" y="114032"/>
                      <a:pt x="-4550" y="91077"/>
                      <a:pt x="8023" y="75456"/>
                    </a:cubicBezTo>
                    <a:cubicBezTo>
                      <a:pt x="10404" y="72599"/>
                      <a:pt x="66125" y="4495"/>
                      <a:pt x="145183" y="209"/>
                    </a:cubicBezTo>
                    <a:cubicBezTo>
                      <a:pt x="190426" y="-2173"/>
                      <a:pt x="232432" y="15830"/>
                      <a:pt x="270341" y="53739"/>
                    </a:cubicBezTo>
                    <a:cubicBezTo>
                      <a:pt x="284533" y="67931"/>
                      <a:pt x="284533" y="90982"/>
                      <a:pt x="270341" y="105270"/>
                    </a:cubicBezTo>
                    <a:cubicBezTo>
                      <a:pt x="256149" y="119462"/>
                      <a:pt x="233098" y="119462"/>
                      <a:pt x="218811" y="105270"/>
                    </a:cubicBezTo>
                    <a:cubicBezTo>
                      <a:pt x="195760" y="82219"/>
                      <a:pt x="173186" y="72027"/>
                      <a:pt x="149088" y="72980"/>
                    </a:cubicBezTo>
                    <a:cubicBezTo>
                      <a:pt x="102892" y="75456"/>
                      <a:pt x="65077" y="120700"/>
                      <a:pt x="64792" y="121176"/>
                    </a:cubicBezTo>
                    <a:cubicBezTo>
                      <a:pt x="57553" y="130225"/>
                      <a:pt x="46980" y="134797"/>
                      <a:pt x="36407" y="134797"/>
                    </a:cubicBezTo>
                    <a:close/>
                  </a:path>
                </a:pathLst>
              </a:custGeom>
              <a:solidFill>
                <a:srgbClr val="594F26"/>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799EAB0-E753-40D8-878B-67F88F992EBD}"/>
                  </a:ext>
                </a:extLst>
              </p:cNvPr>
              <p:cNvSpPr/>
              <p:nvPr/>
            </p:nvSpPr>
            <p:spPr>
              <a:xfrm>
                <a:off x="4354330" y="2010185"/>
                <a:ext cx="281055" cy="134732"/>
              </a:xfrm>
              <a:custGeom>
                <a:avLst/>
                <a:gdLst>
                  <a:gd name="connsiteX0" fmla="*/ 244673 w 281055"/>
                  <a:gd name="connsiteY0" fmla="*/ 134732 h 134732"/>
                  <a:gd name="connsiteX1" fmla="*/ 216384 w 281055"/>
                  <a:gd name="connsiteY1" fmla="*/ 121302 h 134732"/>
                  <a:gd name="connsiteX2" fmla="*/ 216384 w 281055"/>
                  <a:gd name="connsiteY2" fmla="*/ 121302 h 134732"/>
                  <a:gd name="connsiteX3" fmla="*/ 131612 w 281055"/>
                  <a:gd name="connsiteY3" fmla="*/ 73010 h 134732"/>
                  <a:gd name="connsiteX4" fmla="*/ 62174 w 281055"/>
                  <a:gd name="connsiteY4" fmla="*/ 105300 h 134732"/>
                  <a:gd name="connsiteX5" fmla="*/ 10644 w 281055"/>
                  <a:gd name="connsiteY5" fmla="*/ 105300 h 134732"/>
                  <a:gd name="connsiteX6" fmla="*/ 10644 w 281055"/>
                  <a:gd name="connsiteY6" fmla="*/ 53770 h 134732"/>
                  <a:gd name="connsiteX7" fmla="*/ 135803 w 281055"/>
                  <a:gd name="connsiteY7" fmla="*/ 239 h 134732"/>
                  <a:gd name="connsiteX8" fmla="*/ 272963 w 281055"/>
                  <a:gd name="connsiteY8" fmla="*/ 75487 h 134732"/>
                  <a:gd name="connsiteX9" fmla="*/ 267438 w 281055"/>
                  <a:gd name="connsiteY9" fmla="*/ 126731 h 134732"/>
                  <a:gd name="connsiteX10" fmla="*/ 244673 w 281055"/>
                  <a:gd name="connsiteY10" fmla="*/ 134732 h 1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055" h="134732">
                    <a:moveTo>
                      <a:pt x="244673" y="134732"/>
                    </a:moveTo>
                    <a:cubicBezTo>
                      <a:pt x="234101" y="134732"/>
                      <a:pt x="223623" y="130160"/>
                      <a:pt x="216384" y="121302"/>
                    </a:cubicBezTo>
                    <a:lnTo>
                      <a:pt x="216384" y="121302"/>
                    </a:lnTo>
                    <a:cubicBezTo>
                      <a:pt x="216003" y="120826"/>
                      <a:pt x="178094" y="75296"/>
                      <a:pt x="131612" y="73010"/>
                    </a:cubicBezTo>
                    <a:cubicBezTo>
                      <a:pt x="108085" y="71772"/>
                      <a:pt x="85130" y="82440"/>
                      <a:pt x="62174" y="105300"/>
                    </a:cubicBezTo>
                    <a:cubicBezTo>
                      <a:pt x="47982" y="119492"/>
                      <a:pt x="24932" y="119492"/>
                      <a:pt x="10644" y="105300"/>
                    </a:cubicBezTo>
                    <a:cubicBezTo>
                      <a:pt x="-3548" y="91108"/>
                      <a:pt x="-3548" y="67962"/>
                      <a:pt x="10644" y="53770"/>
                    </a:cubicBezTo>
                    <a:cubicBezTo>
                      <a:pt x="48554" y="15860"/>
                      <a:pt x="90368" y="-2333"/>
                      <a:pt x="135803" y="239"/>
                    </a:cubicBezTo>
                    <a:cubicBezTo>
                      <a:pt x="214860" y="4430"/>
                      <a:pt x="270677" y="72534"/>
                      <a:pt x="272963" y="75487"/>
                    </a:cubicBezTo>
                    <a:cubicBezTo>
                      <a:pt x="285631" y="91108"/>
                      <a:pt x="283154" y="114063"/>
                      <a:pt x="267438" y="126731"/>
                    </a:cubicBezTo>
                    <a:cubicBezTo>
                      <a:pt x="260866" y="132160"/>
                      <a:pt x="252770" y="134732"/>
                      <a:pt x="244673" y="134732"/>
                    </a:cubicBezTo>
                    <a:close/>
                  </a:path>
                </a:pathLst>
              </a:custGeom>
              <a:solidFill>
                <a:srgbClr val="594F26"/>
              </a:solidFill>
              <a:ln w="9525" cap="flat">
                <a:noFill/>
                <a:prstDash val="solid"/>
                <a:miter/>
              </a:ln>
            </p:spPr>
            <p:txBody>
              <a:bodyPr rtlCol="0" anchor="ctr"/>
              <a:lstStyle/>
              <a:p>
                <a:endParaRPr lang="en-US"/>
              </a:p>
            </p:txBody>
          </p:sp>
        </p:grpSp>
      </p:grpSp>
      <p:grpSp>
        <p:nvGrpSpPr>
          <p:cNvPr id="57" name="Group 56">
            <a:extLst>
              <a:ext uri="{FF2B5EF4-FFF2-40B4-BE49-F238E27FC236}">
                <a16:creationId xmlns:a16="http://schemas.microsoft.com/office/drawing/2014/main" id="{4E2ED870-258B-4FA6-946C-4DE08D8771FB}"/>
              </a:ext>
            </a:extLst>
          </p:cNvPr>
          <p:cNvGrpSpPr/>
          <p:nvPr/>
        </p:nvGrpSpPr>
        <p:grpSpPr>
          <a:xfrm>
            <a:off x="7948759" y="3127739"/>
            <a:ext cx="847740" cy="847740"/>
            <a:chOff x="4967608" y="3237627"/>
            <a:chExt cx="1078410" cy="1078410"/>
          </a:xfrm>
        </p:grpSpPr>
        <p:sp>
          <p:nvSpPr>
            <p:cNvPr id="48" name="Freeform: Shape 47">
              <a:extLst>
                <a:ext uri="{FF2B5EF4-FFF2-40B4-BE49-F238E27FC236}">
                  <a16:creationId xmlns:a16="http://schemas.microsoft.com/office/drawing/2014/main" id="{D6BEBB07-EAA2-456A-A550-655906C74CC8}"/>
                </a:ext>
              </a:extLst>
            </p:cNvPr>
            <p:cNvSpPr/>
            <p:nvPr/>
          </p:nvSpPr>
          <p:spPr>
            <a:xfrm rot="18900000">
              <a:off x="4967608" y="3237627"/>
              <a:ext cx="1078410" cy="1078410"/>
            </a:xfrm>
            <a:custGeom>
              <a:avLst/>
              <a:gdLst>
                <a:gd name="connsiteX0" fmla="*/ 1078410 w 1078410"/>
                <a:gd name="connsiteY0" fmla="*/ 539205 h 1078410"/>
                <a:gd name="connsiteX1" fmla="*/ 539205 w 1078410"/>
                <a:gd name="connsiteY1" fmla="*/ 1078410 h 1078410"/>
                <a:gd name="connsiteX2" fmla="*/ 0 w 1078410"/>
                <a:gd name="connsiteY2" fmla="*/ 539205 h 1078410"/>
                <a:gd name="connsiteX3" fmla="*/ 539205 w 1078410"/>
                <a:gd name="connsiteY3" fmla="*/ 0 h 1078410"/>
                <a:gd name="connsiteX4" fmla="*/ 1078410 w 1078410"/>
                <a:gd name="connsiteY4" fmla="*/ 539205 h 1078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10" h="1078410">
                  <a:moveTo>
                    <a:pt x="1078410" y="539205"/>
                  </a:moveTo>
                  <a:cubicBezTo>
                    <a:pt x="1078410" y="837000"/>
                    <a:pt x="837000" y="1078410"/>
                    <a:pt x="539205" y="1078410"/>
                  </a:cubicBezTo>
                  <a:cubicBezTo>
                    <a:pt x="241410" y="1078410"/>
                    <a:pt x="0" y="837000"/>
                    <a:pt x="0" y="539205"/>
                  </a:cubicBezTo>
                  <a:cubicBezTo>
                    <a:pt x="0" y="241410"/>
                    <a:pt x="241410" y="0"/>
                    <a:pt x="539205" y="0"/>
                  </a:cubicBezTo>
                  <a:cubicBezTo>
                    <a:pt x="837000" y="0"/>
                    <a:pt x="1078410" y="241410"/>
                    <a:pt x="1078410" y="539205"/>
                  </a:cubicBezTo>
                  <a:close/>
                </a:path>
              </a:pathLst>
            </a:custGeom>
            <a:solidFill>
              <a:srgbClr val="F6D969"/>
            </a:solidFill>
            <a:ln w="9525" cap="flat">
              <a:noFill/>
              <a:prstDash val="solid"/>
              <a:miter/>
            </a:ln>
          </p:spPr>
          <p:txBody>
            <a:bodyPr rtlCol="0" anchor="ctr"/>
            <a:lstStyle/>
            <a:p>
              <a:endParaRPr lang="en-US"/>
            </a:p>
          </p:txBody>
        </p:sp>
        <p:grpSp>
          <p:nvGrpSpPr>
            <p:cNvPr id="49" name="Graphic 27">
              <a:extLst>
                <a:ext uri="{FF2B5EF4-FFF2-40B4-BE49-F238E27FC236}">
                  <a16:creationId xmlns:a16="http://schemas.microsoft.com/office/drawing/2014/main" id="{17DD9B7A-AE53-4E52-B4F4-D38BEDB63AEF}"/>
                </a:ext>
              </a:extLst>
            </p:cNvPr>
            <p:cNvGrpSpPr/>
            <p:nvPr/>
          </p:nvGrpSpPr>
          <p:grpSpPr>
            <a:xfrm>
              <a:off x="5167282" y="3707046"/>
              <a:ext cx="657236" cy="139933"/>
              <a:chOff x="3312266" y="5687735"/>
              <a:chExt cx="657236" cy="139933"/>
            </a:xfrm>
            <a:solidFill>
              <a:srgbClr val="594F26"/>
            </a:solidFill>
          </p:grpSpPr>
          <p:sp>
            <p:nvSpPr>
              <p:cNvPr id="50" name="Freeform: Shape 49">
                <a:extLst>
                  <a:ext uri="{FF2B5EF4-FFF2-40B4-BE49-F238E27FC236}">
                    <a16:creationId xmlns:a16="http://schemas.microsoft.com/office/drawing/2014/main" id="{63863292-1D28-4502-B16B-335D20D12A01}"/>
                  </a:ext>
                </a:extLst>
              </p:cNvPr>
              <p:cNvSpPr/>
              <p:nvPr/>
            </p:nvSpPr>
            <p:spPr>
              <a:xfrm>
                <a:off x="3312266" y="5694784"/>
                <a:ext cx="132885" cy="132885"/>
              </a:xfrm>
              <a:custGeom>
                <a:avLst/>
                <a:gdLst>
                  <a:gd name="connsiteX0" fmla="*/ 132879 w 132885"/>
                  <a:gd name="connsiteY0" fmla="*/ 65538 h 132885"/>
                  <a:gd name="connsiteX1" fmla="*/ 67347 w 132885"/>
                  <a:gd name="connsiteY1" fmla="*/ 132880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80"/>
                    </a:cubicBezTo>
                    <a:cubicBezTo>
                      <a:pt x="30676" y="133356"/>
                      <a:pt x="482" y="104019"/>
                      <a:pt x="6" y="67348"/>
                    </a:cubicBezTo>
                    <a:cubicBezTo>
                      <a:pt x="-471" y="30676"/>
                      <a:pt x="28866" y="482"/>
                      <a:pt x="65538" y="6"/>
                    </a:cubicBezTo>
                    <a:cubicBezTo>
                      <a:pt x="102209" y="-470"/>
                      <a:pt x="132403" y="28866"/>
                      <a:pt x="132879" y="65538"/>
                    </a:cubicBezTo>
                    <a:close/>
                  </a:path>
                </a:pathLst>
              </a:custGeom>
              <a:solidFill>
                <a:srgbClr val="594F26"/>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9D5162A0-25F5-4BAB-9DCA-CCA8C71DFE99}"/>
                  </a:ext>
                </a:extLst>
              </p:cNvPr>
              <p:cNvSpPr/>
              <p:nvPr/>
            </p:nvSpPr>
            <p:spPr>
              <a:xfrm>
                <a:off x="3836617" y="5687735"/>
                <a:ext cx="132885" cy="132885"/>
              </a:xfrm>
              <a:custGeom>
                <a:avLst/>
                <a:gdLst>
                  <a:gd name="connsiteX0" fmla="*/ 132879 w 132885"/>
                  <a:gd name="connsiteY0" fmla="*/ 65538 h 132885"/>
                  <a:gd name="connsiteX1" fmla="*/ 67347 w 132885"/>
                  <a:gd name="connsiteY1" fmla="*/ 132879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79"/>
                    </a:cubicBezTo>
                    <a:cubicBezTo>
                      <a:pt x="30676" y="133356"/>
                      <a:pt x="482" y="104019"/>
                      <a:pt x="6" y="67348"/>
                    </a:cubicBezTo>
                    <a:cubicBezTo>
                      <a:pt x="-471" y="30676"/>
                      <a:pt x="28866" y="482"/>
                      <a:pt x="65538" y="6"/>
                    </a:cubicBezTo>
                    <a:cubicBezTo>
                      <a:pt x="102209" y="-471"/>
                      <a:pt x="132403" y="28866"/>
                      <a:pt x="132879" y="65538"/>
                    </a:cubicBezTo>
                    <a:close/>
                  </a:path>
                </a:pathLst>
              </a:custGeom>
              <a:solidFill>
                <a:srgbClr val="594F26"/>
              </a:solidFill>
              <a:ln w="9525" cap="flat">
                <a:noFill/>
                <a:prstDash val="solid"/>
                <a:miter/>
              </a:ln>
            </p:spPr>
            <p:txBody>
              <a:bodyPr rtlCol="0" anchor="ctr"/>
              <a:lstStyle/>
              <a:p>
                <a:endParaRPr lang="en-US"/>
              </a:p>
            </p:txBody>
          </p:sp>
        </p:grpSp>
        <p:sp>
          <p:nvSpPr>
            <p:cNvPr id="52" name="Freeform: Shape 51">
              <a:extLst>
                <a:ext uri="{FF2B5EF4-FFF2-40B4-BE49-F238E27FC236}">
                  <a16:creationId xmlns:a16="http://schemas.microsoft.com/office/drawing/2014/main" id="{C8FE15DA-5802-4A45-98D9-4AB2F8BF7F66}"/>
                </a:ext>
              </a:extLst>
            </p:cNvPr>
            <p:cNvSpPr/>
            <p:nvPr/>
          </p:nvSpPr>
          <p:spPr>
            <a:xfrm>
              <a:off x="5143540" y="3605317"/>
              <a:ext cx="170648" cy="82879"/>
            </a:xfrm>
            <a:custGeom>
              <a:avLst/>
              <a:gdLst>
                <a:gd name="connsiteX0" fmla="*/ 22414 w 170648"/>
                <a:gd name="connsiteY0" fmla="*/ 82875 h 82879"/>
                <a:gd name="connsiteX1" fmla="*/ 8412 w 170648"/>
                <a:gd name="connsiteY1" fmla="*/ 78113 h 82879"/>
                <a:gd name="connsiteX2" fmla="*/ 4698 w 170648"/>
                <a:gd name="connsiteY2" fmla="*/ 47062 h 82879"/>
                <a:gd name="connsiteX3" fmla="*/ 87470 w 170648"/>
                <a:gd name="connsiteY3" fmla="*/ 198 h 82879"/>
                <a:gd name="connsiteX4" fmla="*/ 163956 w 170648"/>
                <a:gd name="connsiteY4" fmla="*/ 31726 h 82879"/>
                <a:gd name="connsiteX5" fmla="*/ 164337 w 170648"/>
                <a:gd name="connsiteY5" fmla="*/ 63064 h 82879"/>
                <a:gd name="connsiteX6" fmla="*/ 132999 w 170648"/>
                <a:gd name="connsiteY6" fmla="*/ 63444 h 82879"/>
                <a:gd name="connsiteX7" fmla="*/ 90518 w 170648"/>
                <a:gd name="connsiteY7" fmla="*/ 44394 h 82879"/>
                <a:gd name="connsiteX8" fmla="*/ 39369 w 170648"/>
                <a:gd name="connsiteY8" fmla="*/ 74493 h 82879"/>
                <a:gd name="connsiteX9" fmla="*/ 22414 w 170648"/>
                <a:gd name="connsiteY9" fmla="*/ 82875 h 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648" h="82879">
                  <a:moveTo>
                    <a:pt x="22414" y="82875"/>
                  </a:moveTo>
                  <a:cubicBezTo>
                    <a:pt x="17461" y="82971"/>
                    <a:pt x="12508" y="81351"/>
                    <a:pt x="8412" y="78113"/>
                  </a:cubicBezTo>
                  <a:cubicBezTo>
                    <a:pt x="-1113" y="70493"/>
                    <a:pt x="-2827" y="56682"/>
                    <a:pt x="4698" y="47062"/>
                  </a:cubicBezTo>
                  <a:cubicBezTo>
                    <a:pt x="6126" y="45252"/>
                    <a:pt x="39464" y="3437"/>
                    <a:pt x="87470" y="198"/>
                  </a:cubicBezTo>
                  <a:cubicBezTo>
                    <a:pt x="114997" y="-1611"/>
                    <a:pt x="140619" y="8962"/>
                    <a:pt x="163956" y="31726"/>
                  </a:cubicBezTo>
                  <a:cubicBezTo>
                    <a:pt x="172719" y="40299"/>
                    <a:pt x="172909" y="54300"/>
                    <a:pt x="164337" y="63064"/>
                  </a:cubicBezTo>
                  <a:cubicBezTo>
                    <a:pt x="155764" y="71826"/>
                    <a:pt x="141762" y="72017"/>
                    <a:pt x="132999" y="63444"/>
                  </a:cubicBezTo>
                  <a:cubicBezTo>
                    <a:pt x="118902" y="49729"/>
                    <a:pt x="104996" y="43251"/>
                    <a:pt x="90518" y="44394"/>
                  </a:cubicBezTo>
                  <a:cubicBezTo>
                    <a:pt x="62324" y="46109"/>
                    <a:pt x="39559" y="74208"/>
                    <a:pt x="39369" y="74493"/>
                  </a:cubicBezTo>
                  <a:cubicBezTo>
                    <a:pt x="35178" y="79923"/>
                    <a:pt x="28891" y="82780"/>
                    <a:pt x="22414" y="82875"/>
                  </a:cubicBezTo>
                  <a:close/>
                </a:path>
              </a:pathLst>
            </a:custGeom>
            <a:solidFill>
              <a:srgbClr val="594F26"/>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FD2E892-2406-4F28-9562-521259D373ED}"/>
                </a:ext>
              </a:extLst>
            </p:cNvPr>
            <p:cNvSpPr/>
            <p:nvPr/>
          </p:nvSpPr>
          <p:spPr>
            <a:xfrm>
              <a:off x="5670944" y="3598389"/>
              <a:ext cx="171039" cy="81042"/>
            </a:xfrm>
            <a:custGeom>
              <a:avLst/>
              <a:gdLst>
                <a:gd name="connsiteX0" fmla="*/ 149187 w 171039"/>
                <a:gd name="connsiteY0" fmla="*/ 81041 h 81042"/>
                <a:gd name="connsiteX1" fmla="*/ 131852 w 171039"/>
                <a:gd name="connsiteY1" fmla="*/ 73135 h 81042"/>
                <a:gd name="connsiteX2" fmla="*/ 79940 w 171039"/>
                <a:gd name="connsiteY2" fmla="*/ 44465 h 81042"/>
                <a:gd name="connsiteX3" fmla="*/ 38030 w 171039"/>
                <a:gd name="connsiteY3" fmla="*/ 64658 h 81042"/>
                <a:gd name="connsiteX4" fmla="*/ 6693 w 171039"/>
                <a:gd name="connsiteY4" fmla="*/ 65038 h 81042"/>
                <a:gd name="connsiteX5" fmla="*/ 6312 w 171039"/>
                <a:gd name="connsiteY5" fmla="*/ 33701 h 81042"/>
                <a:gd name="connsiteX6" fmla="*/ 81941 w 171039"/>
                <a:gd name="connsiteY6" fmla="*/ 78 h 81042"/>
                <a:gd name="connsiteX7" fmla="*/ 165951 w 171039"/>
                <a:gd name="connsiteY7" fmla="*/ 44655 h 81042"/>
                <a:gd name="connsiteX8" fmla="*/ 162998 w 171039"/>
                <a:gd name="connsiteY8" fmla="*/ 75897 h 81042"/>
                <a:gd name="connsiteX9" fmla="*/ 149187 w 171039"/>
                <a:gd name="connsiteY9" fmla="*/ 81041 h 8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39" h="81042">
                  <a:moveTo>
                    <a:pt x="149187" y="81041"/>
                  </a:moveTo>
                  <a:cubicBezTo>
                    <a:pt x="142710" y="81136"/>
                    <a:pt x="136328" y="78374"/>
                    <a:pt x="131852" y="73135"/>
                  </a:cubicBezTo>
                  <a:cubicBezTo>
                    <a:pt x="131280" y="72468"/>
                    <a:pt x="107944" y="45512"/>
                    <a:pt x="79940" y="44465"/>
                  </a:cubicBezTo>
                  <a:cubicBezTo>
                    <a:pt x="65558" y="43702"/>
                    <a:pt x="51746" y="50560"/>
                    <a:pt x="38030" y="64658"/>
                  </a:cubicBezTo>
                  <a:cubicBezTo>
                    <a:pt x="29553" y="73420"/>
                    <a:pt x="15456" y="73611"/>
                    <a:pt x="6693" y="65038"/>
                  </a:cubicBezTo>
                  <a:cubicBezTo>
                    <a:pt x="-2070" y="56466"/>
                    <a:pt x="-2260" y="42464"/>
                    <a:pt x="6312" y="33701"/>
                  </a:cubicBezTo>
                  <a:cubicBezTo>
                    <a:pt x="29077" y="10365"/>
                    <a:pt x="54509" y="-1065"/>
                    <a:pt x="81941" y="78"/>
                  </a:cubicBezTo>
                  <a:cubicBezTo>
                    <a:pt x="130042" y="1983"/>
                    <a:pt x="164522" y="42941"/>
                    <a:pt x="165951" y="44655"/>
                  </a:cubicBezTo>
                  <a:cubicBezTo>
                    <a:pt x="173762" y="54085"/>
                    <a:pt x="172428" y="68086"/>
                    <a:pt x="162998" y="75897"/>
                  </a:cubicBezTo>
                  <a:cubicBezTo>
                    <a:pt x="158998" y="79326"/>
                    <a:pt x="154045" y="80945"/>
                    <a:pt x="149187" y="81041"/>
                  </a:cubicBezTo>
                  <a:close/>
                </a:path>
              </a:pathLst>
            </a:custGeom>
            <a:solidFill>
              <a:srgbClr val="594F26"/>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0C26E38A-1E9C-4380-810D-570D6BFA7E3A}"/>
                </a:ext>
              </a:extLst>
            </p:cNvPr>
            <p:cNvSpPr/>
            <p:nvPr/>
          </p:nvSpPr>
          <p:spPr>
            <a:xfrm>
              <a:off x="5356064" y="4035751"/>
              <a:ext cx="321177" cy="80020"/>
            </a:xfrm>
            <a:custGeom>
              <a:avLst/>
              <a:gdLst>
                <a:gd name="connsiteX0" fmla="*/ 22488 w 321177"/>
                <a:gd name="connsiteY0" fmla="*/ 80019 h 80020"/>
                <a:gd name="connsiteX1" fmla="*/ 2581 w 321177"/>
                <a:gd name="connsiteY1" fmla="*/ 68303 h 80020"/>
                <a:gd name="connsiteX2" fmla="*/ 11724 w 321177"/>
                <a:gd name="connsiteY2" fmla="*/ 38299 h 80020"/>
                <a:gd name="connsiteX3" fmla="*/ 309857 w 321177"/>
                <a:gd name="connsiteY3" fmla="*/ 34775 h 80020"/>
                <a:gd name="connsiteX4" fmla="*/ 318334 w 321177"/>
                <a:gd name="connsiteY4" fmla="*/ 64969 h 80020"/>
                <a:gd name="connsiteX5" fmla="*/ 288140 w 321177"/>
                <a:gd name="connsiteY5" fmla="*/ 73447 h 80020"/>
                <a:gd name="connsiteX6" fmla="*/ 32394 w 321177"/>
                <a:gd name="connsiteY6" fmla="*/ 77352 h 80020"/>
                <a:gd name="connsiteX7" fmla="*/ 22488 w 321177"/>
                <a:gd name="connsiteY7" fmla="*/ 80019 h 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177" h="80020">
                  <a:moveTo>
                    <a:pt x="22488" y="80019"/>
                  </a:moveTo>
                  <a:cubicBezTo>
                    <a:pt x="14487" y="80114"/>
                    <a:pt x="6676" y="75828"/>
                    <a:pt x="2581" y="68303"/>
                  </a:cubicBezTo>
                  <a:cubicBezTo>
                    <a:pt x="-3134" y="57445"/>
                    <a:pt x="961" y="44109"/>
                    <a:pt x="11724" y="38299"/>
                  </a:cubicBezTo>
                  <a:cubicBezTo>
                    <a:pt x="18106" y="34870"/>
                    <a:pt x="169459" y="-43806"/>
                    <a:pt x="309857" y="34775"/>
                  </a:cubicBezTo>
                  <a:cubicBezTo>
                    <a:pt x="320525" y="40776"/>
                    <a:pt x="324335" y="54206"/>
                    <a:pt x="318334" y="64969"/>
                  </a:cubicBezTo>
                  <a:cubicBezTo>
                    <a:pt x="312334" y="75637"/>
                    <a:pt x="298903" y="79447"/>
                    <a:pt x="288140" y="73447"/>
                  </a:cubicBezTo>
                  <a:cubicBezTo>
                    <a:pt x="168601" y="6581"/>
                    <a:pt x="33727" y="76685"/>
                    <a:pt x="32394" y="77352"/>
                  </a:cubicBezTo>
                  <a:cubicBezTo>
                    <a:pt x="29346" y="79162"/>
                    <a:pt x="25917" y="79923"/>
                    <a:pt x="22488" y="80019"/>
                  </a:cubicBezTo>
                  <a:close/>
                </a:path>
              </a:pathLst>
            </a:custGeom>
            <a:solidFill>
              <a:srgbClr val="594F26"/>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AC22FBD-A02F-46F8-9D1D-956A2FA85A7C}"/>
                </a:ext>
              </a:extLst>
            </p:cNvPr>
            <p:cNvSpPr/>
            <p:nvPr/>
          </p:nvSpPr>
          <p:spPr>
            <a:xfrm>
              <a:off x="5782096" y="3932509"/>
              <a:ext cx="161737" cy="242227"/>
            </a:xfrm>
            <a:custGeom>
              <a:avLst/>
              <a:gdLst>
                <a:gd name="connsiteX0" fmla="*/ 78707 w 161737"/>
                <a:gd name="connsiteY0" fmla="*/ 0 h 242227"/>
                <a:gd name="connsiteX1" fmla="*/ 10413 w 161737"/>
                <a:gd name="connsiteY1" fmla="*/ 122015 h 242227"/>
                <a:gd name="connsiteX2" fmla="*/ 81946 w 161737"/>
                <a:gd name="connsiteY2" fmla="*/ 242221 h 242227"/>
                <a:gd name="connsiteX3" fmla="*/ 81946 w 161737"/>
                <a:gd name="connsiteY3" fmla="*/ 242221 h 242227"/>
                <a:gd name="connsiteX4" fmla="*/ 150240 w 161737"/>
                <a:gd name="connsiteY4" fmla="*/ 120206 h 242227"/>
                <a:gd name="connsiteX5" fmla="*/ 78707 w 161737"/>
                <a:gd name="connsiteY5" fmla="*/ 0 h 2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37" h="242227">
                  <a:moveTo>
                    <a:pt x="78707" y="0"/>
                  </a:moveTo>
                  <a:lnTo>
                    <a:pt x="10413" y="122015"/>
                  </a:lnTo>
                  <a:cubicBezTo>
                    <a:pt x="-19972" y="176213"/>
                    <a:pt x="19842" y="242983"/>
                    <a:pt x="81946" y="242221"/>
                  </a:cubicBezTo>
                  <a:lnTo>
                    <a:pt x="81946" y="242221"/>
                  </a:lnTo>
                  <a:cubicBezTo>
                    <a:pt x="144144" y="241364"/>
                    <a:pt x="182053" y="173546"/>
                    <a:pt x="150240" y="120206"/>
                  </a:cubicBezTo>
                  <a:lnTo>
                    <a:pt x="78707" y="0"/>
                  </a:lnTo>
                  <a:close/>
                </a:path>
              </a:pathLst>
            </a:custGeom>
            <a:solidFill>
              <a:srgbClr val="2FB9FF"/>
            </a:solidFill>
            <a:ln w="9525" cap="flat">
              <a:noFill/>
              <a:prstDash val="solid"/>
              <a:miter/>
            </a:ln>
          </p:spPr>
          <p:txBody>
            <a:bodyPr rtlCol="0" anchor="ctr"/>
            <a:lstStyle/>
            <a:p>
              <a:endParaRPr lang="en-US"/>
            </a:p>
          </p:txBody>
        </p:sp>
      </p:grpSp>
      <p:grpSp>
        <p:nvGrpSpPr>
          <p:cNvPr id="68" name="Group 67">
            <a:extLst>
              <a:ext uri="{FF2B5EF4-FFF2-40B4-BE49-F238E27FC236}">
                <a16:creationId xmlns:a16="http://schemas.microsoft.com/office/drawing/2014/main" id="{22305B7A-0AA8-4312-B249-269AF053BBAE}"/>
              </a:ext>
            </a:extLst>
          </p:cNvPr>
          <p:cNvGrpSpPr/>
          <p:nvPr/>
        </p:nvGrpSpPr>
        <p:grpSpPr>
          <a:xfrm>
            <a:off x="8816643" y="2123002"/>
            <a:ext cx="2086812" cy="1245039"/>
            <a:chOff x="380611" y="2250289"/>
            <a:chExt cx="2086812" cy="1245039"/>
          </a:xfrm>
        </p:grpSpPr>
        <p:sp>
          <p:nvSpPr>
            <p:cNvPr id="69" name="Rectangle 68">
              <a:extLst>
                <a:ext uri="{FF2B5EF4-FFF2-40B4-BE49-F238E27FC236}">
                  <a16:creationId xmlns:a16="http://schemas.microsoft.com/office/drawing/2014/main" id="{B06563D1-C2A2-4887-B75B-AD71B5E28FF3}"/>
                </a:ext>
              </a:extLst>
            </p:cNvPr>
            <p:cNvSpPr/>
            <p:nvPr/>
          </p:nvSpPr>
          <p:spPr>
            <a:xfrm>
              <a:off x="380611" y="2961464"/>
              <a:ext cx="2086812"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Not good!</a:t>
              </a:r>
            </a:p>
          </p:txBody>
        </p:sp>
        <p:sp>
          <p:nvSpPr>
            <p:cNvPr id="70" name="Rectangle 69">
              <a:extLst>
                <a:ext uri="{FF2B5EF4-FFF2-40B4-BE49-F238E27FC236}">
                  <a16:creationId xmlns:a16="http://schemas.microsoft.com/office/drawing/2014/main" id="{72074BE0-DC88-48B0-9429-C584E571A55F}"/>
                </a:ext>
              </a:extLst>
            </p:cNvPr>
            <p:cNvSpPr/>
            <p:nvPr/>
          </p:nvSpPr>
          <p:spPr>
            <a:xfrm>
              <a:off x="380611" y="2250289"/>
              <a:ext cx="2081284" cy="975332"/>
            </a:xfrm>
            <a:prstGeom prst="rect">
              <a:avLst/>
            </a:prstGeom>
          </p:spPr>
          <p:txBody>
            <a:bodyPr wrap="square">
              <a:spAutoFit/>
            </a:bodyPr>
            <a:lstStyle/>
            <a:p>
              <a:pPr>
                <a:lnSpc>
                  <a:spcPct val="130000"/>
                </a:lnSpc>
              </a:pPr>
              <a:r>
                <a:rPr lang="en-US" sz="48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24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 out of </a:t>
              </a:r>
              <a:r>
                <a:rPr lang="en-US" sz="48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a:t>
              </a:r>
              <a:endParaRPr lang="en-US" sz="3200" spc="-15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C6332668-A1C5-479A-98BA-3BEA7757F1B0}"/>
              </a:ext>
            </a:extLst>
          </p:cNvPr>
          <p:cNvGrpSpPr/>
          <p:nvPr/>
        </p:nvGrpSpPr>
        <p:grpSpPr>
          <a:xfrm>
            <a:off x="4746757" y="2465400"/>
            <a:ext cx="2698486" cy="1245039"/>
            <a:chOff x="74774" y="2250289"/>
            <a:chExt cx="2698486" cy="1245039"/>
          </a:xfrm>
        </p:grpSpPr>
        <p:sp>
          <p:nvSpPr>
            <p:cNvPr id="72" name="Rectangle 71">
              <a:extLst>
                <a:ext uri="{FF2B5EF4-FFF2-40B4-BE49-F238E27FC236}">
                  <a16:creationId xmlns:a16="http://schemas.microsoft.com/office/drawing/2014/main" id="{769930F4-FA61-40EB-B28F-A8592BAA1352}"/>
                </a:ext>
              </a:extLst>
            </p:cNvPr>
            <p:cNvSpPr/>
            <p:nvPr/>
          </p:nvSpPr>
          <p:spPr>
            <a:xfrm>
              <a:off x="74774" y="2961464"/>
              <a:ext cx="2698486" cy="533864"/>
            </a:xfrm>
            <a:prstGeom prst="rect">
              <a:avLst/>
            </a:prstGeom>
          </p:spPr>
          <p:txBody>
            <a:bodyPr wrap="square">
              <a:spAutoFit/>
            </a:bodyPr>
            <a:lstStyle/>
            <a:p>
              <a:pPr algn="ct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73" name="Rectangle 72">
              <a:extLst>
                <a:ext uri="{FF2B5EF4-FFF2-40B4-BE49-F238E27FC236}">
                  <a16:creationId xmlns:a16="http://schemas.microsoft.com/office/drawing/2014/main" id="{E249A9E1-B215-4D17-A7D7-909CDAAC81BD}"/>
                </a:ext>
              </a:extLst>
            </p:cNvPr>
            <p:cNvSpPr/>
            <p:nvPr/>
          </p:nvSpPr>
          <p:spPr>
            <a:xfrm>
              <a:off x="78348" y="2250289"/>
              <a:ext cx="2691338" cy="975332"/>
            </a:xfrm>
            <a:prstGeom prst="rect">
              <a:avLst/>
            </a:prstGeom>
          </p:spPr>
          <p:txBody>
            <a:bodyPr wrap="square">
              <a:spAutoFit/>
            </a:bodyPr>
            <a:lstStyle/>
            <a:p>
              <a:pPr algn="ct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 stars</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4" name="Rectangle: Rounded Corners 73">
            <a:extLst>
              <a:ext uri="{FF2B5EF4-FFF2-40B4-BE49-F238E27FC236}">
                <a16:creationId xmlns:a16="http://schemas.microsoft.com/office/drawing/2014/main" id="{EDE4A17C-204F-4EC1-89CB-8C6C3A8191F5}"/>
              </a:ext>
            </a:extLst>
          </p:cNvPr>
          <p:cNvSpPr/>
          <p:nvPr/>
        </p:nvSpPr>
        <p:spPr>
          <a:xfrm>
            <a:off x="5270522" y="5592195"/>
            <a:ext cx="165095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Platform 2</a:t>
            </a:r>
          </a:p>
        </p:txBody>
      </p:sp>
      <p:sp>
        <p:nvSpPr>
          <p:cNvPr id="75" name="Rectangle: Rounded Corners 74">
            <a:extLst>
              <a:ext uri="{FF2B5EF4-FFF2-40B4-BE49-F238E27FC236}">
                <a16:creationId xmlns:a16="http://schemas.microsoft.com/office/drawing/2014/main" id="{6F734306-4CDC-4BA4-8FB9-3F5AB57148F9}"/>
              </a:ext>
            </a:extLst>
          </p:cNvPr>
          <p:cNvSpPr/>
          <p:nvPr/>
        </p:nvSpPr>
        <p:spPr>
          <a:xfrm>
            <a:off x="9117370" y="3952631"/>
            <a:ext cx="165095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Platform 3</a:t>
            </a:r>
          </a:p>
        </p:txBody>
      </p:sp>
      <p:sp>
        <p:nvSpPr>
          <p:cNvPr id="76" name="Rectangle: Rounded Corners 75">
            <a:extLst>
              <a:ext uri="{FF2B5EF4-FFF2-40B4-BE49-F238E27FC236}">
                <a16:creationId xmlns:a16="http://schemas.microsoft.com/office/drawing/2014/main" id="{CDC5A016-9885-425B-96E4-47B027F9164A}"/>
              </a:ext>
            </a:extLst>
          </p:cNvPr>
          <p:cNvSpPr/>
          <p:nvPr/>
        </p:nvSpPr>
        <p:spPr>
          <a:xfrm>
            <a:off x="1423674" y="3952631"/>
            <a:ext cx="1650956"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413091864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14:bounceEnd="67000">
                                          <p:cBhvr additive="base">
                                            <p:cTn id="11"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EFDCD49-0690-4C03-9F01-4C80B8AC7422}"/>
              </a:ext>
            </a:extLst>
          </p:cNvPr>
          <p:cNvGrpSpPr/>
          <p:nvPr/>
        </p:nvGrpSpPr>
        <p:grpSpPr>
          <a:xfrm>
            <a:off x="3802856" y="1146969"/>
            <a:ext cx="4586288" cy="4564063"/>
            <a:chOff x="1050925" y="674529"/>
            <a:chExt cx="4586288" cy="4564063"/>
          </a:xfrm>
          <a:gradFill flip="none" rotWithShape="1">
            <a:gsLst>
              <a:gs pos="15000">
                <a:schemeClr val="accent2">
                  <a:lumMod val="60000"/>
                  <a:lumOff val="40000"/>
                  <a:alpha val="0"/>
                </a:schemeClr>
              </a:gs>
              <a:gs pos="100000">
                <a:schemeClr val="accent2">
                  <a:lumMod val="60000"/>
                  <a:lumOff val="40000"/>
                  <a:alpha val="40000"/>
                </a:schemeClr>
              </a:gs>
            </a:gsLst>
            <a:path path="circle">
              <a:fillToRect r="100000" b="100000"/>
            </a:path>
            <a:tileRect l="-100000" t="-100000"/>
          </a:gradFill>
        </p:grpSpPr>
        <p:sp>
          <p:nvSpPr>
            <p:cNvPr id="46" name="Freeform 291">
              <a:extLst>
                <a:ext uri="{FF2B5EF4-FFF2-40B4-BE49-F238E27FC236}">
                  <a16:creationId xmlns:a16="http://schemas.microsoft.com/office/drawing/2014/main" id="{792EE013-87E9-4059-B999-F674ABB1A806}"/>
                </a:ext>
              </a:extLst>
            </p:cNvPr>
            <p:cNvSpPr>
              <a:spLocks/>
            </p:cNvSpPr>
            <p:nvPr/>
          </p:nvSpPr>
          <p:spPr bwMode="auto">
            <a:xfrm>
              <a:off x="2606675" y="1869917"/>
              <a:ext cx="7938" cy="7938"/>
            </a:xfrm>
            <a:custGeom>
              <a:avLst/>
              <a:gdLst>
                <a:gd name="T0" fmla="*/ 0 w 2"/>
                <a:gd name="T1" fmla="*/ 1 h 2"/>
                <a:gd name="T2" fmla="*/ 2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0"/>
                    <a:pt x="1" y="0"/>
                  </a:cubicBezTo>
                  <a:lnTo>
                    <a:pt x="0" y="1"/>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292">
              <a:extLst>
                <a:ext uri="{FF2B5EF4-FFF2-40B4-BE49-F238E27FC236}">
                  <a16:creationId xmlns:a16="http://schemas.microsoft.com/office/drawing/2014/main" id="{A5D489FA-412E-44AE-B6AA-AC6E8358F01F}"/>
                </a:ext>
              </a:extLst>
            </p:cNvPr>
            <p:cNvSpPr>
              <a:spLocks/>
            </p:cNvSpPr>
            <p:nvPr/>
          </p:nvSpPr>
          <p:spPr bwMode="auto">
            <a:xfrm>
              <a:off x="1336675" y="195722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293">
              <a:extLst>
                <a:ext uri="{FF2B5EF4-FFF2-40B4-BE49-F238E27FC236}">
                  <a16:creationId xmlns:a16="http://schemas.microsoft.com/office/drawing/2014/main" id="{B13E03EE-E0A8-4CBF-8225-A0D67EF4201F}"/>
                </a:ext>
              </a:extLst>
            </p:cNvPr>
            <p:cNvSpPr>
              <a:spLocks/>
            </p:cNvSpPr>
            <p:nvPr/>
          </p:nvSpPr>
          <p:spPr bwMode="auto">
            <a:xfrm>
              <a:off x="1284288" y="2095342"/>
              <a:ext cx="3175" cy="7938"/>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1" y="0"/>
                    <a:pt x="1" y="0"/>
                  </a:cubicBezTo>
                  <a:cubicBezTo>
                    <a:pt x="0" y="0"/>
                    <a:pt x="0" y="1"/>
                    <a:pt x="0" y="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294">
              <a:extLst>
                <a:ext uri="{FF2B5EF4-FFF2-40B4-BE49-F238E27FC236}">
                  <a16:creationId xmlns:a16="http://schemas.microsoft.com/office/drawing/2014/main" id="{DBADA585-9CAE-405D-BCB2-9BC709DFA97E}"/>
                </a:ext>
              </a:extLst>
            </p:cNvPr>
            <p:cNvSpPr>
              <a:spLocks/>
            </p:cNvSpPr>
            <p:nvPr/>
          </p:nvSpPr>
          <p:spPr bwMode="auto">
            <a:xfrm>
              <a:off x="2663825" y="1253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295">
              <a:extLst>
                <a:ext uri="{FF2B5EF4-FFF2-40B4-BE49-F238E27FC236}">
                  <a16:creationId xmlns:a16="http://schemas.microsoft.com/office/drawing/2014/main" id="{70D9B816-FC65-4E6F-BBA1-1C2A7BA74E86}"/>
                </a:ext>
              </a:extLst>
            </p:cNvPr>
            <p:cNvSpPr>
              <a:spLocks/>
            </p:cNvSpPr>
            <p:nvPr/>
          </p:nvSpPr>
          <p:spPr bwMode="auto">
            <a:xfrm>
              <a:off x="2344738" y="1284129"/>
              <a:ext cx="41275" cy="19050"/>
            </a:xfrm>
            <a:custGeom>
              <a:avLst/>
              <a:gdLst>
                <a:gd name="T0" fmla="*/ 4 w 11"/>
                <a:gd name="T1" fmla="*/ 4 h 5"/>
                <a:gd name="T2" fmla="*/ 3 w 11"/>
                <a:gd name="T3" fmla="*/ 3 h 5"/>
                <a:gd name="T4" fmla="*/ 2 w 11"/>
                <a:gd name="T5" fmla="*/ 0 h 5"/>
                <a:gd name="T6" fmla="*/ 1 w 11"/>
                <a:gd name="T7" fmla="*/ 0 h 5"/>
                <a:gd name="T8" fmla="*/ 1 w 11"/>
                <a:gd name="T9" fmla="*/ 5 h 5"/>
                <a:gd name="T10" fmla="*/ 0 w 11"/>
                <a:gd name="T11" fmla="*/ 5 h 5"/>
                <a:gd name="T12" fmla="*/ 11 w 11"/>
                <a:gd name="T13" fmla="*/ 1 h 5"/>
                <a:gd name="T14" fmla="*/ 4 w 11"/>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4" y="4"/>
                  </a:moveTo>
                  <a:cubicBezTo>
                    <a:pt x="3" y="4"/>
                    <a:pt x="3" y="4"/>
                    <a:pt x="3" y="3"/>
                  </a:cubicBezTo>
                  <a:cubicBezTo>
                    <a:pt x="3" y="2"/>
                    <a:pt x="2" y="1"/>
                    <a:pt x="2" y="0"/>
                  </a:cubicBezTo>
                  <a:cubicBezTo>
                    <a:pt x="1" y="0"/>
                    <a:pt x="1" y="0"/>
                    <a:pt x="1" y="0"/>
                  </a:cubicBezTo>
                  <a:cubicBezTo>
                    <a:pt x="2" y="2"/>
                    <a:pt x="2" y="3"/>
                    <a:pt x="1" y="5"/>
                  </a:cubicBezTo>
                  <a:cubicBezTo>
                    <a:pt x="1" y="5"/>
                    <a:pt x="0" y="5"/>
                    <a:pt x="0" y="5"/>
                  </a:cubicBezTo>
                  <a:cubicBezTo>
                    <a:pt x="4" y="5"/>
                    <a:pt x="7" y="4"/>
                    <a:pt x="11" y="1"/>
                  </a:cubicBezTo>
                  <a:cubicBezTo>
                    <a:pt x="7" y="2"/>
                    <a:pt x="5" y="3"/>
                    <a:pt x="4" y="4"/>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296">
              <a:extLst>
                <a:ext uri="{FF2B5EF4-FFF2-40B4-BE49-F238E27FC236}">
                  <a16:creationId xmlns:a16="http://schemas.microsoft.com/office/drawing/2014/main" id="{E0056190-5AF2-4BCA-A91D-FDA039C42798}"/>
                </a:ext>
              </a:extLst>
            </p:cNvPr>
            <p:cNvSpPr>
              <a:spLocks/>
            </p:cNvSpPr>
            <p:nvPr/>
          </p:nvSpPr>
          <p:spPr bwMode="auto">
            <a:xfrm>
              <a:off x="2606675" y="9983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297">
              <a:extLst>
                <a:ext uri="{FF2B5EF4-FFF2-40B4-BE49-F238E27FC236}">
                  <a16:creationId xmlns:a16="http://schemas.microsoft.com/office/drawing/2014/main" id="{6556BE9E-C1D0-4FE9-AE1C-B99B457EAD1F}"/>
                </a:ext>
              </a:extLst>
            </p:cNvPr>
            <p:cNvSpPr>
              <a:spLocks/>
            </p:cNvSpPr>
            <p:nvPr/>
          </p:nvSpPr>
          <p:spPr bwMode="auto">
            <a:xfrm>
              <a:off x="1460500" y="1688942"/>
              <a:ext cx="15875" cy="23813"/>
            </a:xfrm>
            <a:custGeom>
              <a:avLst/>
              <a:gdLst>
                <a:gd name="T0" fmla="*/ 2 w 4"/>
                <a:gd name="T1" fmla="*/ 3 h 6"/>
                <a:gd name="T2" fmla="*/ 1 w 4"/>
                <a:gd name="T3" fmla="*/ 4 h 6"/>
                <a:gd name="T4" fmla="*/ 2 w 4"/>
                <a:gd name="T5" fmla="*/ 3 h 6"/>
              </a:gdLst>
              <a:ahLst/>
              <a:cxnLst>
                <a:cxn ang="0">
                  <a:pos x="T0" y="T1"/>
                </a:cxn>
                <a:cxn ang="0">
                  <a:pos x="T2" y="T3"/>
                </a:cxn>
                <a:cxn ang="0">
                  <a:pos x="T4" y="T5"/>
                </a:cxn>
              </a:cxnLst>
              <a:rect l="0" t="0" r="r" b="b"/>
              <a:pathLst>
                <a:path w="4" h="6">
                  <a:moveTo>
                    <a:pt x="2" y="3"/>
                  </a:moveTo>
                  <a:cubicBezTo>
                    <a:pt x="1" y="3"/>
                    <a:pt x="1" y="4"/>
                    <a:pt x="1" y="4"/>
                  </a:cubicBezTo>
                  <a:cubicBezTo>
                    <a:pt x="0" y="6"/>
                    <a:pt x="4" y="0"/>
                    <a:pt x="2" y="3"/>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298">
              <a:extLst>
                <a:ext uri="{FF2B5EF4-FFF2-40B4-BE49-F238E27FC236}">
                  <a16:creationId xmlns:a16="http://schemas.microsoft.com/office/drawing/2014/main" id="{D4E2D129-8A5A-4D03-95EC-FC0A8973C859}"/>
                </a:ext>
              </a:extLst>
            </p:cNvPr>
            <p:cNvSpPr>
              <a:spLocks/>
            </p:cNvSpPr>
            <p:nvPr/>
          </p:nvSpPr>
          <p:spPr bwMode="auto">
            <a:xfrm>
              <a:off x="3013075" y="1449229"/>
              <a:ext cx="3175" cy="317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1"/>
                    <a:pt x="0" y="1"/>
                    <a:pt x="0" y="0"/>
                  </a:cubicBezTo>
                  <a:lnTo>
                    <a:pt x="0" y="1"/>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299">
              <a:extLst>
                <a:ext uri="{FF2B5EF4-FFF2-40B4-BE49-F238E27FC236}">
                  <a16:creationId xmlns:a16="http://schemas.microsoft.com/office/drawing/2014/main" id="{129149D9-5AF5-45C4-8ECB-BE4F221638C9}"/>
                </a:ext>
              </a:extLst>
            </p:cNvPr>
            <p:cNvSpPr>
              <a:spLocks/>
            </p:cNvSpPr>
            <p:nvPr/>
          </p:nvSpPr>
          <p:spPr bwMode="auto">
            <a:xfrm>
              <a:off x="1416050" y="1968342"/>
              <a:ext cx="3175" cy="6350"/>
            </a:xfrm>
            <a:custGeom>
              <a:avLst/>
              <a:gdLst>
                <a:gd name="T0" fmla="*/ 1 w 1"/>
                <a:gd name="T1" fmla="*/ 1 h 2"/>
                <a:gd name="T2" fmla="*/ 0 w 1"/>
                <a:gd name="T3" fmla="*/ 0 h 2"/>
                <a:gd name="T4" fmla="*/ 0 w 1"/>
                <a:gd name="T5" fmla="*/ 2 h 2"/>
                <a:gd name="T6" fmla="*/ 0 w 1"/>
                <a:gd name="T7" fmla="*/ 1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0" y="0"/>
                  </a:cubicBezTo>
                  <a:cubicBezTo>
                    <a:pt x="0" y="1"/>
                    <a:pt x="0" y="1"/>
                    <a:pt x="0" y="2"/>
                  </a:cubicBezTo>
                  <a:cubicBezTo>
                    <a:pt x="0" y="1"/>
                    <a:pt x="0" y="1"/>
                    <a:pt x="0" y="1"/>
                  </a:cubicBezTo>
                  <a:cubicBezTo>
                    <a:pt x="1" y="1"/>
                    <a:pt x="1" y="1"/>
                    <a:pt x="1" y="1"/>
                  </a:cubicBezTo>
                  <a:cubicBezTo>
                    <a:pt x="1" y="1"/>
                    <a:pt x="1" y="1"/>
                    <a:pt x="1" y="1"/>
                  </a:cubicBezTo>
                  <a:cubicBezTo>
                    <a:pt x="1" y="1"/>
                    <a:pt x="1" y="1"/>
                    <a:pt x="1"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300">
              <a:extLst>
                <a:ext uri="{FF2B5EF4-FFF2-40B4-BE49-F238E27FC236}">
                  <a16:creationId xmlns:a16="http://schemas.microsoft.com/office/drawing/2014/main" id="{152BF4CF-A3D1-43AC-824B-18CB720EE738}"/>
                </a:ext>
              </a:extLst>
            </p:cNvPr>
            <p:cNvSpPr>
              <a:spLocks/>
            </p:cNvSpPr>
            <p:nvPr/>
          </p:nvSpPr>
          <p:spPr bwMode="auto">
            <a:xfrm>
              <a:off x="2160588" y="1273017"/>
              <a:ext cx="17463" cy="25400"/>
            </a:xfrm>
            <a:custGeom>
              <a:avLst/>
              <a:gdLst>
                <a:gd name="T0" fmla="*/ 0 w 5"/>
                <a:gd name="T1" fmla="*/ 7 h 7"/>
                <a:gd name="T2" fmla="*/ 2 w 5"/>
                <a:gd name="T3" fmla="*/ 5 h 7"/>
                <a:gd name="T4" fmla="*/ 2 w 5"/>
                <a:gd name="T5" fmla="*/ 6 h 7"/>
                <a:gd name="T6" fmla="*/ 5 w 5"/>
                <a:gd name="T7" fmla="*/ 0 h 7"/>
                <a:gd name="T8" fmla="*/ 5 w 5"/>
                <a:gd name="T9" fmla="*/ 0 h 7"/>
                <a:gd name="T10" fmla="*/ 3 w 5"/>
                <a:gd name="T11" fmla="*/ 2 h 7"/>
                <a:gd name="T12" fmla="*/ 4 w 5"/>
                <a:gd name="T13" fmla="*/ 1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cubicBezTo>
                    <a:pt x="1" y="7"/>
                    <a:pt x="2" y="6"/>
                    <a:pt x="2" y="5"/>
                  </a:cubicBezTo>
                  <a:cubicBezTo>
                    <a:pt x="2" y="6"/>
                    <a:pt x="2" y="6"/>
                    <a:pt x="2" y="6"/>
                  </a:cubicBezTo>
                  <a:cubicBezTo>
                    <a:pt x="3" y="4"/>
                    <a:pt x="4" y="2"/>
                    <a:pt x="5" y="0"/>
                  </a:cubicBezTo>
                  <a:cubicBezTo>
                    <a:pt x="5" y="0"/>
                    <a:pt x="5" y="0"/>
                    <a:pt x="5" y="0"/>
                  </a:cubicBezTo>
                  <a:cubicBezTo>
                    <a:pt x="5" y="0"/>
                    <a:pt x="4" y="1"/>
                    <a:pt x="3" y="2"/>
                  </a:cubicBezTo>
                  <a:cubicBezTo>
                    <a:pt x="4" y="1"/>
                    <a:pt x="4" y="1"/>
                    <a:pt x="4" y="1"/>
                  </a:cubicBezTo>
                  <a:cubicBezTo>
                    <a:pt x="3" y="3"/>
                    <a:pt x="2" y="5"/>
                    <a:pt x="0" y="7"/>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301">
              <a:extLst>
                <a:ext uri="{FF2B5EF4-FFF2-40B4-BE49-F238E27FC236}">
                  <a16:creationId xmlns:a16="http://schemas.microsoft.com/office/drawing/2014/main" id="{A160C775-E49F-4CC7-931B-A25D9F6C0F66}"/>
                </a:ext>
              </a:extLst>
            </p:cNvPr>
            <p:cNvSpPr>
              <a:spLocks/>
            </p:cNvSpPr>
            <p:nvPr/>
          </p:nvSpPr>
          <p:spPr bwMode="auto">
            <a:xfrm>
              <a:off x="1438275" y="1742917"/>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302">
              <a:extLst>
                <a:ext uri="{FF2B5EF4-FFF2-40B4-BE49-F238E27FC236}">
                  <a16:creationId xmlns:a16="http://schemas.microsoft.com/office/drawing/2014/main" id="{627DF219-7959-4E87-99AD-5EA0E1F4E042}"/>
                </a:ext>
              </a:extLst>
            </p:cNvPr>
            <p:cNvSpPr>
              <a:spLocks/>
            </p:cNvSpPr>
            <p:nvPr/>
          </p:nvSpPr>
          <p:spPr bwMode="auto">
            <a:xfrm>
              <a:off x="2411413" y="896779"/>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303">
              <a:extLst>
                <a:ext uri="{FF2B5EF4-FFF2-40B4-BE49-F238E27FC236}">
                  <a16:creationId xmlns:a16="http://schemas.microsoft.com/office/drawing/2014/main" id="{EFAA55BD-51F7-4770-B566-C738CEB61FAE}"/>
                </a:ext>
              </a:extLst>
            </p:cNvPr>
            <p:cNvSpPr>
              <a:spLocks/>
            </p:cNvSpPr>
            <p:nvPr/>
          </p:nvSpPr>
          <p:spPr bwMode="auto">
            <a:xfrm>
              <a:off x="1287463" y="2084229"/>
              <a:ext cx="4763" cy="11113"/>
            </a:xfrm>
            <a:custGeom>
              <a:avLst/>
              <a:gdLst>
                <a:gd name="T0" fmla="*/ 1 w 1"/>
                <a:gd name="T1" fmla="*/ 1 h 3"/>
                <a:gd name="T2" fmla="*/ 0 w 1"/>
                <a:gd name="T3" fmla="*/ 3 h 3"/>
                <a:gd name="T4" fmla="*/ 0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1"/>
                    <a:pt x="0" y="2"/>
                    <a:pt x="0" y="3"/>
                  </a:cubicBezTo>
                  <a:cubicBezTo>
                    <a:pt x="0" y="2"/>
                    <a:pt x="0" y="2"/>
                    <a:pt x="0" y="2"/>
                  </a:cubicBezTo>
                  <a:cubicBezTo>
                    <a:pt x="0" y="2"/>
                    <a:pt x="1" y="1"/>
                    <a:pt x="1" y="0"/>
                  </a:cubicBezTo>
                  <a:cubicBezTo>
                    <a:pt x="1" y="0"/>
                    <a:pt x="1" y="1"/>
                    <a:pt x="1"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304">
              <a:extLst>
                <a:ext uri="{FF2B5EF4-FFF2-40B4-BE49-F238E27FC236}">
                  <a16:creationId xmlns:a16="http://schemas.microsoft.com/office/drawing/2014/main" id="{51859DB0-2FBB-4A2B-9260-F2CE6A6EB9FE}"/>
                </a:ext>
              </a:extLst>
            </p:cNvPr>
            <p:cNvSpPr>
              <a:spLocks/>
            </p:cNvSpPr>
            <p:nvPr/>
          </p:nvSpPr>
          <p:spPr bwMode="auto">
            <a:xfrm>
              <a:off x="2754313" y="779304"/>
              <a:ext cx="11113" cy="4763"/>
            </a:xfrm>
            <a:custGeom>
              <a:avLst/>
              <a:gdLst>
                <a:gd name="T0" fmla="*/ 3 w 3"/>
                <a:gd name="T1" fmla="*/ 0 h 1"/>
                <a:gd name="T2" fmla="*/ 1 w 3"/>
                <a:gd name="T3" fmla="*/ 0 h 1"/>
                <a:gd name="T4" fmla="*/ 2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1" y="0"/>
                  </a:cubicBezTo>
                  <a:cubicBezTo>
                    <a:pt x="1" y="0"/>
                    <a:pt x="2" y="0"/>
                    <a:pt x="2" y="0"/>
                  </a:cubicBezTo>
                  <a:cubicBezTo>
                    <a:pt x="1" y="1"/>
                    <a:pt x="1" y="1"/>
                    <a:pt x="0" y="1"/>
                  </a:cubicBezTo>
                  <a:cubicBezTo>
                    <a:pt x="1" y="1"/>
                    <a:pt x="2" y="0"/>
                    <a:pt x="3"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305">
              <a:extLst>
                <a:ext uri="{FF2B5EF4-FFF2-40B4-BE49-F238E27FC236}">
                  <a16:creationId xmlns:a16="http://schemas.microsoft.com/office/drawing/2014/main" id="{EEB6040F-B9B2-4A6C-AFF7-91CF97094C81}"/>
                </a:ext>
              </a:extLst>
            </p:cNvPr>
            <p:cNvSpPr>
              <a:spLocks/>
            </p:cNvSpPr>
            <p:nvPr/>
          </p:nvSpPr>
          <p:spPr bwMode="auto">
            <a:xfrm>
              <a:off x="2919413" y="1265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306">
              <a:extLst>
                <a:ext uri="{FF2B5EF4-FFF2-40B4-BE49-F238E27FC236}">
                  <a16:creationId xmlns:a16="http://schemas.microsoft.com/office/drawing/2014/main" id="{767A4098-6191-4697-AFFA-ECF45871F42D}"/>
                </a:ext>
              </a:extLst>
            </p:cNvPr>
            <p:cNvSpPr>
              <a:spLocks/>
            </p:cNvSpPr>
            <p:nvPr/>
          </p:nvSpPr>
          <p:spPr bwMode="auto">
            <a:xfrm>
              <a:off x="1273175" y="2054067"/>
              <a:ext cx="3175" cy="3175"/>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1"/>
                  </a:cubicBezTo>
                  <a:cubicBezTo>
                    <a:pt x="0" y="1"/>
                    <a:pt x="0" y="1"/>
                    <a:pt x="0" y="1"/>
                  </a:cubicBezTo>
                  <a:cubicBezTo>
                    <a:pt x="0" y="1"/>
                    <a:pt x="0"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307">
              <a:extLst>
                <a:ext uri="{FF2B5EF4-FFF2-40B4-BE49-F238E27FC236}">
                  <a16:creationId xmlns:a16="http://schemas.microsoft.com/office/drawing/2014/main" id="{9F297552-861A-4AC0-BB81-092F73169FF4}"/>
                </a:ext>
              </a:extLst>
            </p:cNvPr>
            <p:cNvSpPr>
              <a:spLocks/>
            </p:cNvSpPr>
            <p:nvPr/>
          </p:nvSpPr>
          <p:spPr bwMode="auto">
            <a:xfrm>
              <a:off x="4010025" y="1023779"/>
              <a:ext cx="25400" cy="7938"/>
            </a:xfrm>
            <a:custGeom>
              <a:avLst/>
              <a:gdLst>
                <a:gd name="T0" fmla="*/ 0 w 7"/>
                <a:gd name="T1" fmla="*/ 0 h 2"/>
                <a:gd name="T2" fmla="*/ 1 w 7"/>
                <a:gd name="T3" fmla="*/ 0 h 2"/>
                <a:gd name="T4" fmla="*/ 0 w 7"/>
                <a:gd name="T5" fmla="*/ 1 h 2"/>
                <a:gd name="T6" fmla="*/ 2 w 7"/>
                <a:gd name="T7" fmla="*/ 1 h 2"/>
                <a:gd name="T8" fmla="*/ 5 w 7"/>
                <a:gd name="T9" fmla="*/ 2 h 2"/>
                <a:gd name="T10" fmla="*/ 7 w 7"/>
                <a:gd name="T11" fmla="*/ 2 h 2"/>
                <a:gd name="T12" fmla="*/ 7 w 7"/>
                <a:gd name="T13" fmla="*/ 2 h 2"/>
                <a:gd name="T14" fmla="*/ 2 w 7"/>
                <a:gd name="T15" fmla="*/ 0 h 2"/>
                <a:gd name="T16" fmla="*/ 0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0" y="0"/>
                  </a:moveTo>
                  <a:cubicBezTo>
                    <a:pt x="0" y="0"/>
                    <a:pt x="0" y="0"/>
                    <a:pt x="1" y="0"/>
                  </a:cubicBezTo>
                  <a:cubicBezTo>
                    <a:pt x="0" y="1"/>
                    <a:pt x="0" y="1"/>
                    <a:pt x="0" y="1"/>
                  </a:cubicBezTo>
                  <a:cubicBezTo>
                    <a:pt x="1" y="1"/>
                    <a:pt x="2" y="1"/>
                    <a:pt x="2" y="1"/>
                  </a:cubicBezTo>
                  <a:cubicBezTo>
                    <a:pt x="3" y="0"/>
                    <a:pt x="5" y="1"/>
                    <a:pt x="5" y="2"/>
                  </a:cubicBezTo>
                  <a:cubicBezTo>
                    <a:pt x="6" y="2"/>
                    <a:pt x="6" y="2"/>
                    <a:pt x="7" y="2"/>
                  </a:cubicBezTo>
                  <a:cubicBezTo>
                    <a:pt x="7" y="2"/>
                    <a:pt x="7" y="2"/>
                    <a:pt x="7" y="2"/>
                  </a:cubicBezTo>
                  <a:cubicBezTo>
                    <a:pt x="5" y="1"/>
                    <a:pt x="4" y="0"/>
                    <a:pt x="2" y="0"/>
                  </a:cubicBezTo>
                  <a:cubicBezTo>
                    <a:pt x="2" y="0"/>
                    <a:pt x="1"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308">
              <a:extLst>
                <a:ext uri="{FF2B5EF4-FFF2-40B4-BE49-F238E27FC236}">
                  <a16:creationId xmlns:a16="http://schemas.microsoft.com/office/drawing/2014/main" id="{507C2B25-E449-4BC7-BFD8-92C19F08A674}"/>
                </a:ext>
              </a:extLst>
            </p:cNvPr>
            <p:cNvSpPr>
              <a:spLocks/>
            </p:cNvSpPr>
            <p:nvPr/>
          </p:nvSpPr>
          <p:spPr bwMode="auto">
            <a:xfrm>
              <a:off x="3994150" y="1407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309">
              <a:extLst>
                <a:ext uri="{FF2B5EF4-FFF2-40B4-BE49-F238E27FC236}">
                  <a16:creationId xmlns:a16="http://schemas.microsoft.com/office/drawing/2014/main" id="{26D0BDD7-3081-4BC2-800C-437488B22734}"/>
                </a:ext>
              </a:extLst>
            </p:cNvPr>
            <p:cNvSpPr>
              <a:spLocks/>
            </p:cNvSpPr>
            <p:nvPr/>
          </p:nvSpPr>
          <p:spPr bwMode="auto">
            <a:xfrm>
              <a:off x="4002088" y="1411129"/>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Freeform 310">
              <a:extLst>
                <a:ext uri="{FF2B5EF4-FFF2-40B4-BE49-F238E27FC236}">
                  <a16:creationId xmlns:a16="http://schemas.microsoft.com/office/drawing/2014/main" id="{090B8A63-11A0-4961-8250-9FC581C185B0}"/>
                </a:ext>
              </a:extLst>
            </p:cNvPr>
            <p:cNvSpPr>
              <a:spLocks noEditPoints="1"/>
            </p:cNvSpPr>
            <p:nvPr/>
          </p:nvSpPr>
          <p:spPr bwMode="auto">
            <a:xfrm>
              <a:off x="1050925" y="674529"/>
              <a:ext cx="4586288" cy="4564063"/>
            </a:xfrm>
            <a:custGeom>
              <a:avLst/>
              <a:gdLst>
                <a:gd name="T0" fmla="*/ 1205 w 1220"/>
                <a:gd name="T1" fmla="*/ 527 h 1214"/>
                <a:gd name="T2" fmla="*/ 1165 w 1220"/>
                <a:gd name="T3" fmla="*/ 402 h 1214"/>
                <a:gd name="T4" fmla="*/ 1094 w 1220"/>
                <a:gd name="T5" fmla="*/ 254 h 1214"/>
                <a:gd name="T6" fmla="*/ 977 w 1220"/>
                <a:gd name="T7" fmla="*/ 132 h 1214"/>
                <a:gd name="T8" fmla="*/ 536 w 1220"/>
                <a:gd name="T9" fmla="*/ 10 h 1214"/>
                <a:gd name="T10" fmla="*/ 404 w 1220"/>
                <a:gd name="T11" fmla="*/ 43 h 1214"/>
                <a:gd name="T12" fmla="*/ 54 w 1220"/>
                <a:gd name="T13" fmla="*/ 737 h 1214"/>
                <a:gd name="T14" fmla="*/ 41 w 1220"/>
                <a:gd name="T15" fmla="*/ 456 h 1214"/>
                <a:gd name="T16" fmla="*/ 35 w 1220"/>
                <a:gd name="T17" fmla="*/ 480 h 1214"/>
                <a:gd name="T18" fmla="*/ 18 w 1220"/>
                <a:gd name="T19" fmla="*/ 512 h 1214"/>
                <a:gd name="T20" fmla="*/ 88 w 1220"/>
                <a:gd name="T21" fmla="*/ 897 h 1214"/>
                <a:gd name="T22" fmla="*/ 145 w 1220"/>
                <a:gd name="T23" fmla="*/ 364 h 1214"/>
                <a:gd name="T24" fmla="*/ 211 w 1220"/>
                <a:gd name="T25" fmla="*/ 773 h 1214"/>
                <a:gd name="T26" fmla="*/ 199 w 1220"/>
                <a:gd name="T27" fmla="*/ 343 h 1214"/>
                <a:gd name="T28" fmla="*/ 124 w 1220"/>
                <a:gd name="T29" fmla="*/ 363 h 1214"/>
                <a:gd name="T30" fmla="*/ 84 w 1220"/>
                <a:gd name="T31" fmla="*/ 362 h 1214"/>
                <a:gd name="T32" fmla="*/ 353 w 1220"/>
                <a:gd name="T33" fmla="*/ 63 h 1214"/>
                <a:gd name="T34" fmla="*/ 570 w 1220"/>
                <a:gd name="T35" fmla="*/ 7 h 1214"/>
                <a:gd name="T36" fmla="*/ 455 w 1220"/>
                <a:gd name="T37" fmla="*/ 52 h 1214"/>
                <a:gd name="T38" fmla="*/ 307 w 1220"/>
                <a:gd name="T39" fmla="*/ 171 h 1214"/>
                <a:gd name="T40" fmla="*/ 130 w 1220"/>
                <a:gd name="T41" fmla="*/ 328 h 1214"/>
                <a:gd name="T42" fmla="*/ 586 w 1220"/>
                <a:gd name="T43" fmla="*/ 271 h 1214"/>
                <a:gd name="T44" fmla="*/ 616 w 1220"/>
                <a:gd name="T45" fmla="*/ 16 h 1214"/>
                <a:gd name="T46" fmla="*/ 319 w 1220"/>
                <a:gd name="T47" fmla="*/ 345 h 1214"/>
                <a:gd name="T48" fmla="*/ 390 w 1220"/>
                <a:gd name="T49" fmla="*/ 228 h 1214"/>
                <a:gd name="T50" fmla="*/ 416 w 1220"/>
                <a:gd name="T51" fmla="*/ 576 h 1214"/>
                <a:gd name="T52" fmla="*/ 417 w 1220"/>
                <a:gd name="T53" fmla="*/ 555 h 1214"/>
                <a:gd name="T54" fmla="*/ 426 w 1220"/>
                <a:gd name="T55" fmla="*/ 503 h 1214"/>
                <a:gd name="T56" fmla="*/ 279 w 1220"/>
                <a:gd name="T57" fmla="*/ 715 h 1214"/>
                <a:gd name="T58" fmla="*/ 458 w 1220"/>
                <a:gd name="T59" fmla="*/ 53 h 1214"/>
                <a:gd name="T60" fmla="*/ 465 w 1220"/>
                <a:gd name="T61" fmla="*/ 171 h 1214"/>
                <a:gd name="T62" fmla="*/ 434 w 1220"/>
                <a:gd name="T63" fmla="*/ 130 h 1214"/>
                <a:gd name="T64" fmla="*/ 403 w 1220"/>
                <a:gd name="T65" fmla="*/ 128 h 1214"/>
                <a:gd name="T66" fmla="*/ 351 w 1220"/>
                <a:gd name="T67" fmla="*/ 129 h 1214"/>
                <a:gd name="T68" fmla="*/ 249 w 1220"/>
                <a:gd name="T69" fmla="*/ 253 h 1214"/>
                <a:gd name="T70" fmla="*/ 313 w 1220"/>
                <a:gd name="T71" fmla="*/ 204 h 1214"/>
                <a:gd name="T72" fmla="*/ 284 w 1220"/>
                <a:gd name="T73" fmla="*/ 262 h 1214"/>
                <a:gd name="T74" fmla="*/ 867 w 1220"/>
                <a:gd name="T75" fmla="*/ 1002 h 1214"/>
                <a:gd name="T76" fmla="*/ 1169 w 1220"/>
                <a:gd name="T77" fmla="*/ 564 h 1214"/>
                <a:gd name="T78" fmla="*/ 1160 w 1220"/>
                <a:gd name="T79" fmla="*/ 552 h 1214"/>
                <a:gd name="T80" fmla="*/ 892 w 1220"/>
                <a:gd name="T81" fmla="*/ 714 h 1214"/>
                <a:gd name="T82" fmla="*/ 788 w 1220"/>
                <a:gd name="T83" fmla="*/ 1080 h 1214"/>
                <a:gd name="T84" fmla="*/ 280 w 1220"/>
                <a:gd name="T85" fmla="*/ 840 h 1214"/>
                <a:gd name="T86" fmla="*/ 761 w 1220"/>
                <a:gd name="T87" fmla="*/ 612 h 1214"/>
                <a:gd name="T88" fmla="*/ 491 w 1220"/>
                <a:gd name="T89" fmla="*/ 653 h 1214"/>
                <a:gd name="T90" fmla="*/ 612 w 1220"/>
                <a:gd name="T91" fmla="*/ 550 h 1214"/>
                <a:gd name="T92" fmla="*/ 553 w 1220"/>
                <a:gd name="T93" fmla="*/ 519 h 1214"/>
                <a:gd name="T94" fmla="*/ 607 w 1220"/>
                <a:gd name="T95" fmla="*/ 385 h 1214"/>
                <a:gd name="T96" fmla="*/ 775 w 1220"/>
                <a:gd name="T97" fmla="*/ 287 h 1214"/>
                <a:gd name="T98" fmla="*/ 815 w 1220"/>
                <a:gd name="T99" fmla="*/ 157 h 1214"/>
                <a:gd name="T100" fmla="*/ 658 w 1220"/>
                <a:gd name="T101" fmla="*/ 15 h 1214"/>
                <a:gd name="T102" fmla="*/ 1043 w 1220"/>
                <a:gd name="T103" fmla="*/ 202 h 1214"/>
                <a:gd name="T104" fmla="*/ 1163 w 1220"/>
                <a:gd name="T105" fmla="*/ 394 h 1214"/>
                <a:gd name="T106" fmla="*/ 1205 w 1220"/>
                <a:gd name="T107" fmla="*/ 582 h 1214"/>
                <a:gd name="T108" fmla="*/ 517 w 1220"/>
                <a:gd name="T109" fmla="*/ 688 h 1214"/>
                <a:gd name="T110" fmla="*/ 657 w 1220"/>
                <a:gd name="T111" fmla="*/ 680 h 1214"/>
                <a:gd name="T112" fmla="*/ 730 w 1220"/>
                <a:gd name="T113" fmla="*/ 716 h 1214"/>
                <a:gd name="T114" fmla="*/ 603 w 1220"/>
                <a:gd name="T115" fmla="*/ 522 h 1214"/>
                <a:gd name="T116" fmla="*/ 662 w 1220"/>
                <a:gd name="T117" fmla="*/ 227 h 1214"/>
                <a:gd name="T118" fmla="*/ 718 w 1220"/>
                <a:gd name="T119" fmla="*/ 184 h 1214"/>
                <a:gd name="T120" fmla="*/ 739 w 1220"/>
                <a:gd name="T121" fmla="*/ 365 h 1214"/>
                <a:gd name="T122" fmla="*/ 788 w 1220"/>
                <a:gd name="T123" fmla="*/ 239 h 1214"/>
                <a:gd name="T124" fmla="*/ 1192 w 1220"/>
                <a:gd name="T125" fmla="*/ 583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0" h="1214">
                  <a:moveTo>
                    <a:pt x="613" y="0"/>
                  </a:moveTo>
                  <a:cubicBezTo>
                    <a:pt x="278" y="0"/>
                    <a:pt x="6" y="272"/>
                    <a:pt x="6" y="607"/>
                  </a:cubicBezTo>
                  <a:cubicBezTo>
                    <a:pt x="6" y="942"/>
                    <a:pt x="278" y="1214"/>
                    <a:pt x="613" y="1214"/>
                  </a:cubicBezTo>
                  <a:cubicBezTo>
                    <a:pt x="948" y="1214"/>
                    <a:pt x="1220" y="942"/>
                    <a:pt x="1220" y="607"/>
                  </a:cubicBezTo>
                  <a:cubicBezTo>
                    <a:pt x="1220" y="272"/>
                    <a:pt x="948" y="0"/>
                    <a:pt x="613" y="0"/>
                  </a:cubicBezTo>
                  <a:close/>
                  <a:moveTo>
                    <a:pt x="1210" y="582"/>
                  </a:moveTo>
                  <a:cubicBezTo>
                    <a:pt x="1210" y="582"/>
                    <a:pt x="1210" y="582"/>
                    <a:pt x="1210" y="582"/>
                  </a:cubicBezTo>
                  <a:cubicBezTo>
                    <a:pt x="1210" y="583"/>
                    <a:pt x="1210" y="584"/>
                    <a:pt x="1210" y="585"/>
                  </a:cubicBezTo>
                  <a:cubicBezTo>
                    <a:pt x="1210" y="584"/>
                    <a:pt x="1210" y="584"/>
                    <a:pt x="1209" y="583"/>
                  </a:cubicBezTo>
                  <a:cubicBezTo>
                    <a:pt x="1209" y="583"/>
                    <a:pt x="1209" y="583"/>
                    <a:pt x="1209" y="583"/>
                  </a:cubicBezTo>
                  <a:cubicBezTo>
                    <a:pt x="1209" y="583"/>
                    <a:pt x="1209" y="582"/>
                    <a:pt x="1209" y="582"/>
                  </a:cubicBezTo>
                  <a:cubicBezTo>
                    <a:pt x="1209" y="580"/>
                    <a:pt x="1209" y="579"/>
                    <a:pt x="1209" y="578"/>
                  </a:cubicBezTo>
                  <a:cubicBezTo>
                    <a:pt x="1210" y="579"/>
                    <a:pt x="1210" y="581"/>
                    <a:pt x="1210" y="582"/>
                  </a:cubicBezTo>
                  <a:close/>
                  <a:moveTo>
                    <a:pt x="1209" y="584"/>
                  </a:moveTo>
                  <a:cubicBezTo>
                    <a:pt x="1209" y="584"/>
                    <a:pt x="1209" y="584"/>
                    <a:pt x="1209" y="584"/>
                  </a:cubicBezTo>
                  <a:cubicBezTo>
                    <a:pt x="1209" y="584"/>
                    <a:pt x="1209" y="583"/>
                    <a:pt x="1209" y="584"/>
                  </a:cubicBezTo>
                  <a:close/>
                  <a:moveTo>
                    <a:pt x="1209" y="588"/>
                  </a:moveTo>
                  <a:cubicBezTo>
                    <a:pt x="1209" y="588"/>
                    <a:pt x="1209" y="589"/>
                    <a:pt x="1209" y="589"/>
                  </a:cubicBezTo>
                  <a:cubicBezTo>
                    <a:pt x="1209" y="589"/>
                    <a:pt x="1209" y="589"/>
                    <a:pt x="1209" y="589"/>
                  </a:cubicBezTo>
                  <a:cubicBezTo>
                    <a:pt x="1209" y="589"/>
                    <a:pt x="1209" y="588"/>
                    <a:pt x="1209" y="588"/>
                  </a:cubicBezTo>
                  <a:close/>
                  <a:moveTo>
                    <a:pt x="1209" y="587"/>
                  </a:moveTo>
                  <a:cubicBezTo>
                    <a:pt x="1209" y="589"/>
                    <a:pt x="1209" y="591"/>
                    <a:pt x="1209" y="594"/>
                  </a:cubicBezTo>
                  <a:cubicBezTo>
                    <a:pt x="1209" y="594"/>
                    <a:pt x="1209" y="594"/>
                    <a:pt x="1209" y="594"/>
                  </a:cubicBezTo>
                  <a:cubicBezTo>
                    <a:pt x="1209" y="593"/>
                    <a:pt x="1209" y="593"/>
                    <a:pt x="1209" y="592"/>
                  </a:cubicBezTo>
                  <a:cubicBezTo>
                    <a:pt x="1209" y="592"/>
                    <a:pt x="1209" y="592"/>
                    <a:pt x="1209" y="592"/>
                  </a:cubicBezTo>
                  <a:cubicBezTo>
                    <a:pt x="1209" y="592"/>
                    <a:pt x="1209" y="592"/>
                    <a:pt x="1209" y="592"/>
                  </a:cubicBezTo>
                  <a:cubicBezTo>
                    <a:pt x="1209" y="592"/>
                    <a:pt x="1209" y="592"/>
                    <a:pt x="1209" y="592"/>
                  </a:cubicBezTo>
                  <a:cubicBezTo>
                    <a:pt x="1209" y="593"/>
                    <a:pt x="1208" y="594"/>
                    <a:pt x="1208" y="595"/>
                  </a:cubicBezTo>
                  <a:cubicBezTo>
                    <a:pt x="1208" y="593"/>
                    <a:pt x="1208" y="591"/>
                    <a:pt x="1208" y="589"/>
                  </a:cubicBezTo>
                  <a:cubicBezTo>
                    <a:pt x="1208" y="589"/>
                    <a:pt x="1208" y="589"/>
                    <a:pt x="1208" y="590"/>
                  </a:cubicBezTo>
                  <a:cubicBezTo>
                    <a:pt x="1208" y="589"/>
                    <a:pt x="1208" y="587"/>
                    <a:pt x="1208" y="586"/>
                  </a:cubicBezTo>
                  <a:cubicBezTo>
                    <a:pt x="1208" y="586"/>
                    <a:pt x="1208" y="586"/>
                    <a:pt x="1208" y="586"/>
                  </a:cubicBezTo>
                  <a:cubicBezTo>
                    <a:pt x="1209" y="587"/>
                    <a:pt x="1209" y="587"/>
                    <a:pt x="1209" y="587"/>
                  </a:cubicBezTo>
                  <a:cubicBezTo>
                    <a:pt x="1209" y="588"/>
                    <a:pt x="1209" y="589"/>
                    <a:pt x="1209" y="589"/>
                  </a:cubicBezTo>
                  <a:lnTo>
                    <a:pt x="1209" y="587"/>
                  </a:lnTo>
                  <a:close/>
                  <a:moveTo>
                    <a:pt x="1209" y="562"/>
                  </a:moveTo>
                  <a:cubicBezTo>
                    <a:pt x="1209" y="562"/>
                    <a:pt x="1209" y="562"/>
                    <a:pt x="1209" y="562"/>
                  </a:cubicBezTo>
                  <a:cubicBezTo>
                    <a:pt x="1209" y="563"/>
                    <a:pt x="1209" y="564"/>
                    <a:pt x="1209" y="565"/>
                  </a:cubicBezTo>
                  <a:cubicBezTo>
                    <a:pt x="1209" y="563"/>
                    <a:pt x="1209" y="562"/>
                    <a:pt x="1209" y="560"/>
                  </a:cubicBezTo>
                  <a:cubicBezTo>
                    <a:pt x="1209" y="561"/>
                    <a:pt x="1209" y="561"/>
                    <a:pt x="1209" y="561"/>
                  </a:cubicBezTo>
                  <a:cubicBezTo>
                    <a:pt x="1209" y="559"/>
                    <a:pt x="1208" y="558"/>
                    <a:pt x="1208" y="557"/>
                  </a:cubicBezTo>
                  <a:cubicBezTo>
                    <a:pt x="1208" y="557"/>
                    <a:pt x="1208" y="557"/>
                    <a:pt x="1208" y="557"/>
                  </a:cubicBezTo>
                  <a:cubicBezTo>
                    <a:pt x="1208" y="557"/>
                    <a:pt x="1208" y="557"/>
                    <a:pt x="1208" y="557"/>
                  </a:cubicBezTo>
                  <a:cubicBezTo>
                    <a:pt x="1208" y="558"/>
                    <a:pt x="1208" y="559"/>
                    <a:pt x="1208" y="559"/>
                  </a:cubicBezTo>
                  <a:cubicBezTo>
                    <a:pt x="1208" y="559"/>
                    <a:pt x="1208" y="559"/>
                    <a:pt x="1208" y="559"/>
                  </a:cubicBezTo>
                  <a:cubicBezTo>
                    <a:pt x="1208" y="559"/>
                    <a:pt x="1208" y="558"/>
                    <a:pt x="1208" y="558"/>
                  </a:cubicBezTo>
                  <a:cubicBezTo>
                    <a:pt x="1208" y="558"/>
                    <a:pt x="1208" y="558"/>
                    <a:pt x="1208" y="558"/>
                  </a:cubicBezTo>
                  <a:cubicBezTo>
                    <a:pt x="1208" y="557"/>
                    <a:pt x="1208" y="556"/>
                    <a:pt x="1208" y="555"/>
                  </a:cubicBezTo>
                  <a:cubicBezTo>
                    <a:pt x="1208" y="555"/>
                    <a:pt x="1208" y="555"/>
                    <a:pt x="1208" y="555"/>
                  </a:cubicBezTo>
                  <a:cubicBezTo>
                    <a:pt x="1208" y="555"/>
                    <a:pt x="1208" y="555"/>
                    <a:pt x="1208" y="555"/>
                  </a:cubicBezTo>
                  <a:cubicBezTo>
                    <a:pt x="1208" y="555"/>
                    <a:pt x="1208" y="555"/>
                    <a:pt x="1208" y="555"/>
                  </a:cubicBezTo>
                  <a:cubicBezTo>
                    <a:pt x="1208" y="555"/>
                    <a:pt x="1208" y="555"/>
                    <a:pt x="1208" y="555"/>
                  </a:cubicBezTo>
                  <a:cubicBezTo>
                    <a:pt x="1207" y="555"/>
                    <a:pt x="1207" y="555"/>
                    <a:pt x="1207" y="555"/>
                  </a:cubicBezTo>
                  <a:cubicBezTo>
                    <a:pt x="1207" y="553"/>
                    <a:pt x="1207" y="551"/>
                    <a:pt x="1207" y="548"/>
                  </a:cubicBezTo>
                  <a:cubicBezTo>
                    <a:pt x="1207" y="549"/>
                    <a:pt x="1207" y="549"/>
                    <a:pt x="1207" y="549"/>
                  </a:cubicBezTo>
                  <a:cubicBezTo>
                    <a:pt x="1206" y="546"/>
                    <a:pt x="1206" y="544"/>
                    <a:pt x="1206" y="541"/>
                  </a:cubicBezTo>
                  <a:cubicBezTo>
                    <a:pt x="1206" y="541"/>
                    <a:pt x="1206" y="541"/>
                    <a:pt x="1206" y="541"/>
                  </a:cubicBezTo>
                  <a:cubicBezTo>
                    <a:pt x="1206" y="540"/>
                    <a:pt x="1206" y="539"/>
                    <a:pt x="1206" y="537"/>
                  </a:cubicBezTo>
                  <a:cubicBezTo>
                    <a:pt x="1206" y="537"/>
                    <a:pt x="1206" y="537"/>
                    <a:pt x="1206" y="536"/>
                  </a:cubicBezTo>
                  <a:cubicBezTo>
                    <a:pt x="1207" y="543"/>
                    <a:pt x="1208" y="550"/>
                    <a:pt x="1208" y="557"/>
                  </a:cubicBezTo>
                  <a:cubicBezTo>
                    <a:pt x="1208" y="557"/>
                    <a:pt x="1208" y="557"/>
                    <a:pt x="1208" y="557"/>
                  </a:cubicBezTo>
                  <a:cubicBezTo>
                    <a:pt x="1208" y="557"/>
                    <a:pt x="1208" y="557"/>
                    <a:pt x="1208" y="557"/>
                  </a:cubicBezTo>
                  <a:cubicBezTo>
                    <a:pt x="1208" y="559"/>
                    <a:pt x="1209" y="561"/>
                    <a:pt x="1209" y="562"/>
                  </a:cubicBezTo>
                  <a:close/>
                  <a:moveTo>
                    <a:pt x="1207" y="589"/>
                  </a:moveTo>
                  <a:cubicBezTo>
                    <a:pt x="1207" y="589"/>
                    <a:pt x="1207" y="588"/>
                    <a:pt x="1207" y="587"/>
                  </a:cubicBezTo>
                  <a:cubicBezTo>
                    <a:pt x="1207" y="587"/>
                    <a:pt x="1207" y="587"/>
                    <a:pt x="1207" y="587"/>
                  </a:cubicBezTo>
                  <a:cubicBezTo>
                    <a:pt x="1207" y="587"/>
                    <a:pt x="1207" y="587"/>
                    <a:pt x="1207" y="587"/>
                  </a:cubicBezTo>
                  <a:cubicBezTo>
                    <a:pt x="1207" y="587"/>
                    <a:pt x="1207" y="587"/>
                    <a:pt x="1207" y="586"/>
                  </a:cubicBezTo>
                  <a:cubicBezTo>
                    <a:pt x="1207" y="586"/>
                    <a:pt x="1207" y="586"/>
                    <a:pt x="1207" y="586"/>
                  </a:cubicBezTo>
                  <a:cubicBezTo>
                    <a:pt x="1207" y="586"/>
                    <a:pt x="1207" y="589"/>
                    <a:pt x="1207" y="589"/>
                  </a:cubicBezTo>
                  <a:close/>
                  <a:moveTo>
                    <a:pt x="1207" y="591"/>
                  </a:moveTo>
                  <a:cubicBezTo>
                    <a:pt x="1207" y="592"/>
                    <a:pt x="1207" y="592"/>
                    <a:pt x="1207" y="593"/>
                  </a:cubicBezTo>
                  <a:cubicBezTo>
                    <a:pt x="1207" y="592"/>
                    <a:pt x="1207" y="592"/>
                    <a:pt x="1207" y="592"/>
                  </a:cubicBezTo>
                  <a:cubicBezTo>
                    <a:pt x="1207" y="592"/>
                    <a:pt x="1207" y="592"/>
                    <a:pt x="1207" y="592"/>
                  </a:cubicBezTo>
                  <a:cubicBezTo>
                    <a:pt x="1207" y="592"/>
                    <a:pt x="1207" y="591"/>
                    <a:pt x="1207" y="590"/>
                  </a:cubicBezTo>
                  <a:cubicBezTo>
                    <a:pt x="1207" y="590"/>
                    <a:pt x="1207" y="590"/>
                    <a:pt x="1207" y="590"/>
                  </a:cubicBezTo>
                  <a:cubicBezTo>
                    <a:pt x="1207" y="590"/>
                    <a:pt x="1207" y="591"/>
                    <a:pt x="1207" y="591"/>
                  </a:cubicBezTo>
                  <a:close/>
                  <a:moveTo>
                    <a:pt x="1207" y="587"/>
                  </a:moveTo>
                  <a:cubicBezTo>
                    <a:pt x="1207" y="587"/>
                    <a:pt x="1207" y="587"/>
                    <a:pt x="1207" y="587"/>
                  </a:cubicBezTo>
                  <a:cubicBezTo>
                    <a:pt x="1207" y="586"/>
                    <a:pt x="1207" y="586"/>
                    <a:pt x="1207" y="586"/>
                  </a:cubicBezTo>
                  <a:cubicBezTo>
                    <a:pt x="1207" y="586"/>
                    <a:pt x="1207" y="586"/>
                    <a:pt x="1207" y="586"/>
                  </a:cubicBezTo>
                  <a:cubicBezTo>
                    <a:pt x="1207" y="586"/>
                    <a:pt x="1207" y="586"/>
                    <a:pt x="1207" y="586"/>
                  </a:cubicBezTo>
                  <a:cubicBezTo>
                    <a:pt x="1207" y="586"/>
                    <a:pt x="1207" y="587"/>
                    <a:pt x="1207" y="587"/>
                  </a:cubicBezTo>
                  <a:close/>
                  <a:moveTo>
                    <a:pt x="1206" y="595"/>
                  </a:moveTo>
                  <a:cubicBezTo>
                    <a:pt x="1206" y="596"/>
                    <a:pt x="1206" y="596"/>
                    <a:pt x="1206" y="597"/>
                  </a:cubicBezTo>
                  <a:cubicBezTo>
                    <a:pt x="1206" y="597"/>
                    <a:pt x="1206" y="596"/>
                    <a:pt x="1206" y="595"/>
                  </a:cubicBezTo>
                  <a:cubicBezTo>
                    <a:pt x="1206" y="595"/>
                    <a:pt x="1206" y="595"/>
                    <a:pt x="1206" y="595"/>
                  </a:cubicBezTo>
                  <a:close/>
                  <a:moveTo>
                    <a:pt x="1206" y="582"/>
                  </a:moveTo>
                  <a:cubicBezTo>
                    <a:pt x="1206" y="586"/>
                    <a:pt x="1206" y="581"/>
                    <a:pt x="1206" y="580"/>
                  </a:cubicBezTo>
                  <a:cubicBezTo>
                    <a:pt x="1206" y="581"/>
                    <a:pt x="1206" y="581"/>
                    <a:pt x="1206" y="581"/>
                  </a:cubicBezTo>
                  <a:cubicBezTo>
                    <a:pt x="1206" y="581"/>
                    <a:pt x="1206" y="581"/>
                    <a:pt x="1206" y="581"/>
                  </a:cubicBezTo>
                  <a:cubicBezTo>
                    <a:pt x="1206" y="581"/>
                    <a:pt x="1206" y="582"/>
                    <a:pt x="1206" y="583"/>
                  </a:cubicBezTo>
                  <a:cubicBezTo>
                    <a:pt x="1206" y="583"/>
                    <a:pt x="1206" y="583"/>
                    <a:pt x="1206" y="583"/>
                  </a:cubicBezTo>
                  <a:cubicBezTo>
                    <a:pt x="1206" y="583"/>
                    <a:pt x="1206" y="583"/>
                    <a:pt x="1206" y="583"/>
                  </a:cubicBezTo>
                  <a:cubicBezTo>
                    <a:pt x="1206" y="583"/>
                    <a:pt x="1206" y="583"/>
                    <a:pt x="1206" y="582"/>
                  </a:cubicBezTo>
                  <a:close/>
                  <a:moveTo>
                    <a:pt x="1206" y="586"/>
                  </a:moveTo>
                  <a:cubicBezTo>
                    <a:pt x="1206" y="586"/>
                    <a:pt x="1206" y="586"/>
                    <a:pt x="1206" y="586"/>
                  </a:cubicBezTo>
                  <a:cubicBezTo>
                    <a:pt x="1206" y="585"/>
                    <a:pt x="1206" y="585"/>
                    <a:pt x="1206" y="585"/>
                  </a:cubicBezTo>
                  <a:cubicBezTo>
                    <a:pt x="1206" y="585"/>
                    <a:pt x="1206" y="585"/>
                    <a:pt x="1206" y="585"/>
                  </a:cubicBezTo>
                  <a:cubicBezTo>
                    <a:pt x="1206" y="584"/>
                    <a:pt x="1206" y="586"/>
                    <a:pt x="1206" y="586"/>
                  </a:cubicBezTo>
                  <a:close/>
                  <a:moveTo>
                    <a:pt x="1205" y="529"/>
                  </a:moveTo>
                  <a:cubicBezTo>
                    <a:pt x="1205" y="530"/>
                    <a:pt x="1206" y="532"/>
                    <a:pt x="1206" y="534"/>
                  </a:cubicBezTo>
                  <a:cubicBezTo>
                    <a:pt x="1206" y="534"/>
                    <a:pt x="1206" y="533"/>
                    <a:pt x="1206" y="533"/>
                  </a:cubicBezTo>
                  <a:cubicBezTo>
                    <a:pt x="1206" y="534"/>
                    <a:pt x="1206" y="535"/>
                    <a:pt x="1206" y="536"/>
                  </a:cubicBezTo>
                  <a:cubicBezTo>
                    <a:pt x="1206" y="540"/>
                    <a:pt x="1204" y="525"/>
                    <a:pt x="1205" y="529"/>
                  </a:cubicBezTo>
                  <a:close/>
                  <a:moveTo>
                    <a:pt x="1206" y="586"/>
                  </a:moveTo>
                  <a:cubicBezTo>
                    <a:pt x="1205" y="586"/>
                    <a:pt x="1205" y="586"/>
                    <a:pt x="1205" y="586"/>
                  </a:cubicBezTo>
                  <a:cubicBezTo>
                    <a:pt x="1205" y="585"/>
                    <a:pt x="1205" y="584"/>
                    <a:pt x="1206" y="584"/>
                  </a:cubicBezTo>
                  <a:cubicBezTo>
                    <a:pt x="1206" y="584"/>
                    <a:pt x="1206" y="585"/>
                    <a:pt x="1206" y="586"/>
                  </a:cubicBezTo>
                  <a:close/>
                  <a:moveTo>
                    <a:pt x="1204" y="594"/>
                  </a:moveTo>
                  <a:cubicBezTo>
                    <a:pt x="1204" y="594"/>
                    <a:pt x="1204" y="593"/>
                    <a:pt x="1205" y="592"/>
                  </a:cubicBezTo>
                  <a:cubicBezTo>
                    <a:pt x="1205" y="592"/>
                    <a:pt x="1205" y="592"/>
                    <a:pt x="1205" y="592"/>
                  </a:cubicBezTo>
                  <a:cubicBezTo>
                    <a:pt x="1205" y="593"/>
                    <a:pt x="1205" y="594"/>
                    <a:pt x="1204" y="594"/>
                  </a:cubicBezTo>
                  <a:close/>
                  <a:moveTo>
                    <a:pt x="1204" y="597"/>
                  </a:moveTo>
                  <a:cubicBezTo>
                    <a:pt x="1204" y="596"/>
                    <a:pt x="1204" y="595"/>
                    <a:pt x="1205" y="594"/>
                  </a:cubicBezTo>
                  <a:cubicBezTo>
                    <a:pt x="1205" y="594"/>
                    <a:pt x="1205" y="596"/>
                    <a:pt x="1204" y="597"/>
                  </a:cubicBezTo>
                  <a:close/>
                  <a:moveTo>
                    <a:pt x="1205" y="590"/>
                  </a:moveTo>
                  <a:cubicBezTo>
                    <a:pt x="1205" y="590"/>
                    <a:pt x="1205" y="590"/>
                    <a:pt x="1205" y="589"/>
                  </a:cubicBezTo>
                  <a:cubicBezTo>
                    <a:pt x="1205" y="589"/>
                    <a:pt x="1205" y="589"/>
                    <a:pt x="1205" y="589"/>
                  </a:cubicBezTo>
                  <a:cubicBezTo>
                    <a:pt x="1205" y="589"/>
                    <a:pt x="1205" y="589"/>
                    <a:pt x="1205" y="589"/>
                  </a:cubicBezTo>
                  <a:cubicBezTo>
                    <a:pt x="1205" y="590"/>
                    <a:pt x="1205" y="590"/>
                    <a:pt x="1205" y="590"/>
                  </a:cubicBezTo>
                  <a:close/>
                  <a:moveTo>
                    <a:pt x="1205" y="586"/>
                  </a:moveTo>
                  <a:cubicBezTo>
                    <a:pt x="1205" y="585"/>
                    <a:pt x="1205" y="584"/>
                    <a:pt x="1205" y="584"/>
                  </a:cubicBezTo>
                  <a:cubicBezTo>
                    <a:pt x="1205" y="584"/>
                    <a:pt x="1205" y="584"/>
                    <a:pt x="1205" y="584"/>
                  </a:cubicBezTo>
                  <a:cubicBezTo>
                    <a:pt x="1205" y="585"/>
                    <a:pt x="1205" y="585"/>
                    <a:pt x="1205" y="586"/>
                  </a:cubicBezTo>
                  <a:close/>
                  <a:moveTo>
                    <a:pt x="1205" y="592"/>
                  </a:moveTo>
                  <a:cubicBezTo>
                    <a:pt x="1205" y="591"/>
                    <a:pt x="1205" y="591"/>
                    <a:pt x="1205" y="591"/>
                  </a:cubicBezTo>
                  <a:cubicBezTo>
                    <a:pt x="1205" y="591"/>
                    <a:pt x="1205" y="591"/>
                    <a:pt x="1205" y="591"/>
                  </a:cubicBezTo>
                  <a:cubicBezTo>
                    <a:pt x="1206" y="591"/>
                    <a:pt x="1206" y="591"/>
                    <a:pt x="1205" y="591"/>
                  </a:cubicBezTo>
                  <a:cubicBezTo>
                    <a:pt x="1205" y="592"/>
                    <a:pt x="1205" y="592"/>
                    <a:pt x="1205" y="592"/>
                  </a:cubicBezTo>
                  <a:close/>
                  <a:moveTo>
                    <a:pt x="1205" y="593"/>
                  </a:moveTo>
                  <a:cubicBezTo>
                    <a:pt x="1205" y="593"/>
                    <a:pt x="1205" y="594"/>
                    <a:pt x="1205" y="594"/>
                  </a:cubicBezTo>
                  <a:cubicBezTo>
                    <a:pt x="1205" y="594"/>
                    <a:pt x="1205" y="593"/>
                    <a:pt x="1205" y="593"/>
                  </a:cubicBezTo>
                  <a:cubicBezTo>
                    <a:pt x="1205" y="593"/>
                    <a:pt x="1205" y="593"/>
                    <a:pt x="1205" y="593"/>
                  </a:cubicBezTo>
                  <a:close/>
                  <a:moveTo>
                    <a:pt x="1205" y="542"/>
                  </a:moveTo>
                  <a:cubicBezTo>
                    <a:pt x="1205" y="541"/>
                    <a:pt x="1205" y="541"/>
                    <a:pt x="1205" y="541"/>
                  </a:cubicBezTo>
                  <a:cubicBezTo>
                    <a:pt x="1205" y="541"/>
                    <a:pt x="1205" y="540"/>
                    <a:pt x="1205" y="540"/>
                  </a:cubicBezTo>
                  <a:cubicBezTo>
                    <a:pt x="1205" y="541"/>
                    <a:pt x="1205" y="541"/>
                    <a:pt x="1205" y="541"/>
                  </a:cubicBezTo>
                  <a:cubicBezTo>
                    <a:pt x="1205" y="541"/>
                    <a:pt x="1205" y="541"/>
                    <a:pt x="1205" y="542"/>
                  </a:cubicBezTo>
                  <a:close/>
                  <a:moveTo>
                    <a:pt x="1204" y="538"/>
                  </a:moveTo>
                  <a:cubicBezTo>
                    <a:pt x="1204" y="538"/>
                    <a:pt x="1204" y="538"/>
                    <a:pt x="1204" y="538"/>
                  </a:cubicBezTo>
                  <a:cubicBezTo>
                    <a:pt x="1204" y="538"/>
                    <a:pt x="1204" y="538"/>
                    <a:pt x="1204" y="538"/>
                  </a:cubicBezTo>
                  <a:cubicBezTo>
                    <a:pt x="1205" y="539"/>
                    <a:pt x="1205" y="540"/>
                    <a:pt x="1205" y="542"/>
                  </a:cubicBezTo>
                  <a:cubicBezTo>
                    <a:pt x="1205" y="541"/>
                    <a:pt x="1204" y="541"/>
                    <a:pt x="1204" y="540"/>
                  </a:cubicBezTo>
                  <a:cubicBezTo>
                    <a:pt x="1205" y="540"/>
                    <a:pt x="1204" y="541"/>
                    <a:pt x="1204" y="541"/>
                  </a:cubicBezTo>
                  <a:cubicBezTo>
                    <a:pt x="1204" y="540"/>
                    <a:pt x="1204" y="539"/>
                    <a:pt x="1204" y="538"/>
                  </a:cubicBezTo>
                  <a:close/>
                  <a:moveTo>
                    <a:pt x="1204" y="575"/>
                  </a:moveTo>
                  <a:cubicBezTo>
                    <a:pt x="1204" y="574"/>
                    <a:pt x="1204" y="574"/>
                    <a:pt x="1204" y="574"/>
                  </a:cubicBezTo>
                  <a:cubicBezTo>
                    <a:pt x="1204" y="574"/>
                    <a:pt x="1204" y="574"/>
                    <a:pt x="1204" y="575"/>
                  </a:cubicBezTo>
                  <a:close/>
                  <a:moveTo>
                    <a:pt x="1204" y="525"/>
                  </a:moveTo>
                  <a:cubicBezTo>
                    <a:pt x="1205" y="525"/>
                    <a:pt x="1205" y="525"/>
                    <a:pt x="1205" y="525"/>
                  </a:cubicBezTo>
                  <a:cubicBezTo>
                    <a:pt x="1205" y="526"/>
                    <a:pt x="1205" y="526"/>
                    <a:pt x="1205" y="527"/>
                  </a:cubicBezTo>
                  <a:cubicBezTo>
                    <a:pt x="1205" y="526"/>
                    <a:pt x="1205" y="525"/>
                    <a:pt x="1204" y="525"/>
                  </a:cubicBezTo>
                  <a:close/>
                  <a:moveTo>
                    <a:pt x="1205" y="562"/>
                  </a:moveTo>
                  <a:cubicBezTo>
                    <a:pt x="1205" y="562"/>
                    <a:pt x="1205" y="563"/>
                    <a:pt x="1205" y="563"/>
                  </a:cubicBezTo>
                  <a:cubicBezTo>
                    <a:pt x="1205" y="563"/>
                    <a:pt x="1205" y="563"/>
                    <a:pt x="1205" y="562"/>
                  </a:cubicBezTo>
                  <a:cubicBezTo>
                    <a:pt x="1205" y="562"/>
                    <a:pt x="1205" y="562"/>
                    <a:pt x="1205" y="562"/>
                  </a:cubicBezTo>
                  <a:close/>
                  <a:moveTo>
                    <a:pt x="1205" y="527"/>
                  </a:moveTo>
                  <a:cubicBezTo>
                    <a:pt x="1205" y="528"/>
                    <a:pt x="1205" y="529"/>
                    <a:pt x="1205" y="528"/>
                  </a:cubicBezTo>
                  <a:cubicBezTo>
                    <a:pt x="1205" y="528"/>
                    <a:pt x="1205" y="527"/>
                    <a:pt x="1205" y="527"/>
                  </a:cubicBezTo>
                  <a:cubicBezTo>
                    <a:pt x="1205" y="527"/>
                    <a:pt x="1205" y="526"/>
                    <a:pt x="1205" y="526"/>
                  </a:cubicBezTo>
                  <a:cubicBezTo>
                    <a:pt x="1205" y="524"/>
                    <a:pt x="1205" y="527"/>
                    <a:pt x="1205" y="527"/>
                  </a:cubicBezTo>
                  <a:close/>
                  <a:moveTo>
                    <a:pt x="1193" y="464"/>
                  </a:moveTo>
                  <a:cubicBezTo>
                    <a:pt x="1194" y="464"/>
                    <a:pt x="1194" y="464"/>
                    <a:pt x="1194" y="464"/>
                  </a:cubicBezTo>
                  <a:cubicBezTo>
                    <a:pt x="1194" y="464"/>
                    <a:pt x="1194" y="464"/>
                    <a:pt x="1194" y="465"/>
                  </a:cubicBezTo>
                  <a:cubicBezTo>
                    <a:pt x="1194" y="464"/>
                    <a:pt x="1194" y="464"/>
                    <a:pt x="1194" y="464"/>
                  </a:cubicBezTo>
                  <a:cubicBezTo>
                    <a:pt x="1194" y="465"/>
                    <a:pt x="1194" y="465"/>
                    <a:pt x="1194" y="466"/>
                  </a:cubicBezTo>
                  <a:cubicBezTo>
                    <a:pt x="1194" y="466"/>
                    <a:pt x="1194" y="466"/>
                    <a:pt x="1194" y="466"/>
                  </a:cubicBezTo>
                  <a:cubicBezTo>
                    <a:pt x="1194" y="466"/>
                    <a:pt x="1194" y="466"/>
                    <a:pt x="1194" y="466"/>
                  </a:cubicBezTo>
                  <a:cubicBezTo>
                    <a:pt x="1194" y="466"/>
                    <a:pt x="1194" y="466"/>
                    <a:pt x="1194" y="466"/>
                  </a:cubicBezTo>
                  <a:cubicBezTo>
                    <a:pt x="1194" y="465"/>
                    <a:pt x="1194" y="465"/>
                    <a:pt x="1194" y="465"/>
                  </a:cubicBezTo>
                  <a:cubicBezTo>
                    <a:pt x="1195" y="470"/>
                    <a:pt x="1196" y="475"/>
                    <a:pt x="1197" y="480"/>
                  </a:cubicBezTo>
                  <a:cubicBezTo>
                    <a:pt x="1197" y="481"/>
                    <a:pt x="1198" y="482"/>
                    <a:pt x="1198" y="483"/>
                  </a:cubicBezTo>
                  <a:cubicBezTo>
                    <a:pt x="1198" y="482"/>
                    <a:pt x="1198" y="482"/>
                    <a:pt x="1198" y="482"/>
                  </a:cubicBezTo>
                  <a:cubicBezTo>
                    <a:pt x="1198" y="484"/>
                    <a:pt x="1198" y="486"/>
                    <a:pt x="1199" y="488"/>
                  </a:cubicBezTo>
                  <a:cubicBezTo>
                    <a:pt x="1199" y="487"/>
                    <a:pt x="1199" y="487"/>
                    <a:pt x="1199" y="487"/>
                  </a:cubicBezTo>
                  <a:cubicBezTo>
                    <a:pt x="1199" y="489"/>
                    <a:pt x="1199" y="491"/>
                    <a:pt x="1200" y="493"/>
                  </a:cubicBezTo>
                  <a:cubicBezTo>
                    <a:pt x="1200" y="494"/>
                    <a:pt x="1200" y="495"/>
                    <a:pt x="1200" y="495"/>
                  </a:cubicBezTo>
                  <a:cubicBezTo>
                    <a:pt x="1202" y="505"/>
                    <a:pt x="1204" y="515"/>
                    <a:pt x="1205" y="525"/>
                  </a:cubicBezTo>
                  <a:cubicBezTo>
                    <a:pt x="1203" y="515"/>
                    <a:pt x="1202" y="505"/>
                    <a:pt x="1200" y="495"/>
                  </a:cubicBezTo>
                  <a:cubicBezTo>
                    <a:pt x="1200" y="495"/>
                    <a:pt x="1200" y="494"/>
                    <a:pt x="1200" y="493"/>
                  </a:cubicBezTo>
                  <a:cubicBezTo>
                    <a:pt x="1199" y="489"/>
                    <a:pt x="1198" y="484"/>
                    <a:pt x="1197" y="480"/>
                  </a:cubicBezTo>
                  <a:cubicBezTo>
                    <a:pt x="1197" y="480"/>
                    <a:pt x="1197" y="480"/>
                    <a:pt x="1197" y="480"/>
                  </a:cubicBezTo>
                  <a:cubicBezTo>
                    <a:pt x="1196" y="475"/>
                    <a:pt x="1195" y="469"/>
                    <a:pt x="1194" y="464"/>
                  </a:cubicBezTo>
                  <a:cubicBezTo>
                    <a:pt x="1194" y="464"/>
                    <a:pt x="1194" y="464"/>
                    <a:pt x="1194" y="464"/>
                  </a:cubicBezTo>
                  <a:cubicBezTo>
                    <a:pt x="1194" y="464"/>
                    <a:pt x="1193" y="463"/>
                    <a:pt x="1193" y="463"/>
                  </a:cubicBezTo>
                  <a:cubicBezTo>
                    <a:pt x="1193" y="463"/>
                    <a:pt x="1193" y="463"/>
                    <a:pt x="1193" y="463"/>
                  </a:cubicBezTo>
                  <a:cubicBezTo>
                    <a:pt x="1193" y="463"/>
                    <a:pt x="1193" y="463"/>
                    <a:pt x="1193" y="464"/>
                  </a:cubicBezTo>
                  <a:close/>
                  <a:moveTo>
                    <a:pt x="1193" y="462"/>
                  </a:moveTo>
                  <a:cubicBezTo>
                    <a:pt x="1193" y="462"/>
                    <a:pt x="1193" y="462"/>
                    <a:pt x="1193" y="461"/>
                  </a:cubicBezTo>
                  <a:cubicBezTo>
                    <a:pt x="1193" y="462"/>
                    <a:pt x="1193" y="464"/>
                    <a:pt x="1193" y="462"/>
                  </a:cubicBezTo>
                  <a:close/>
                  <a:moveTo>
                    <a:pt x="1193" y="462"/>
                  </a:moveTo>
                  <a:cubicBezTo>
                    <a:pt x="1193" y="461"/>
                    <a:pt x="1193" y="461"/>
                    <a:pt x="1193" y="461"/>
                  </a:cubicBezTo>
                  <a:cubicBezTo>
                    <a:pt x="1193" y="460"/>
                    <a:pt x="1192" y="460"/>
                    <a:pt x="1192" y="459"/>
                  </a:cubicBezTo>
                  <a:cubicBezTo>
                    <a:pt x="1193" y="460"/>
                    <a:pt x="1193" y="461"/>
                    <a:pt x="1193" y="462"/>
                  </a:cubicBezTo>
                  <a:close/>
                  <a:moveTo>
                    <a:pt x="1192" y="458"/>
                  </a:moveTo>
                  <a:cubicBezTo>
                    <a:pt x="1192" y="458"/>
                    <a:pt x="1192" y="458"/>
                    <a:pt x="1192" y="457"/>
                  </a:cubicBezTo>
                  <a:cubicBezTo>
                    <a:pt x="1192" y="457"/>
                    <a:pt x="1192" y="457"/>
                    <a:pt x="1192" y="456"/>
                  </a:cubicBezTo>
                  <a:cubicBezTo>
                    <a:pt x="1192" y="457"/>
                    <a:pt x="1192" y="458"/>
                    <a:pt x="1192" y="458"/>
                  </a:cubicBezTo>
                  <a:close/>
                  <a:moveTo>
                    <a:pt x="1191" y="454"/>
                  </a:moveTo>
                  <a:cubicBezTo>
                    <a:pt x="1191" y="454"/>
                    <a:pt x="1191" y="454"/>
                    <a:pt x="1191" y="454"/>
                  </a:cubicBezTo>
                  <a:cubicBezTo>
                    <a:pt x="1191" y="454"/>
                    <a:pt x="1191" y="453"/>
                    <a:pt x="1191" y="453"/>
                  </a:cubicBezTo>
                  <a:cubicBezTo>
                    <a:pt x="1191" y="454"/>
                    <a:pt x="1191" y="454"/>
                    <a:pt x="1191" y="454"/>
                  </a:cubicBezTo>
                  <a:close/>
                  <a:moveTo>
                    <a:pt x="1183" y="425"/>
                  </a:moveTo>
                  <a:cubicBezTo>
                    <a:pt x="1183" y="426"/>
                    <a:pt x="1183" y="425"/>
                    <a:pt x="1182" y="424"/>
                  </a:cubicBezTo>
                  <a:cubicBezTo>
                    <a:pt x="1183" y="424"/>
                    <a:pt x="1183" y="425"/>
                    <a:pt x="1183" y="425"/>
                  </a:cubicBezTo>
                  <a:close/>
                  <a:moveTo>
                    <a:pt x="1182" y="423"/>
                  </a:moveTo>
                  <a:cubicBezTo>
                    <a:pt x="1182" y="424"/>
                    <a:pt x="1183" y="425"/>
                    <a:pt x="1183" y="426"/>
                  </a:cubicBezTo>
                  <a:cubicBezTo>
                    <a:pt x="1186" y="435"/>
                    <a:pt x="1189" y="444"/>
                    <a:pt x="1191" y="454"/>
                  </a:cubicBezTo>
                  <a:cubicBezTo>
                    <a:pt x="1189" y="444"/>
                    <a:pt x="1186" y="435"/>
                    <a:pt x="1183" y="426"/>
                  </a:cubicBezTo>
                  <a:cubicBezTo>
                    <a:pt x="1183" y="425"/>
                    <a:pt x="1182" y="424"/>
                    <a:pt x="1182" y="423"/>
                  </a:cubicBezTo>
                  <a:cubicBezTo>
                    <a:pt x="1182" y="423"/>
                    <a:pt x="1182" y="423"/>
                    <a:pt x="1182" y="423"/>
                  </a:cubicBezTo>
                  <a:close/>
                  <a:moveTo>
                    <a:pt x="1181" y="421"/>
                  </a:moveTo>
                  <a:cubicBezTo>
                    <a:pt x="1181" y="421"/>
                    <a:pt x="1181" y="420"/>
                    <a:pt x="1181" y="420"/>
                  </a:cubicBezTo>
                  <a:cubicBezTo>
                    <a:pt x="1181" y="420"/>
                    <a:pt x="1181" y="420"/>
                    <a:pt x="1181" y="419"/>
                  </a:cubicBezTo>
                  <a:cubicBezTo>
                    <a:pt x="1181" y="420"/>
                    <a:pt x="1181" y="420"/>
                    <a:pt x="1181" y="421"/>
                  </a:cubicBezTo>
                  <a:close/>
                  <a:moveTo>
                    <a:pt x="1180" y="418"/>
                  </a:moveTo>
                  <a:cubicBezTo>
                    <a:pt x="1180" y="417"/>
                    <a:pt x="1180" y="417"/>
                    <a:pt x="1180" y="416"/>
                  </a:cubicBezTo>
                  <a:cubicBezTo>
                    <a:pt x="1180" y="416"/>
                    <a:pt x="1180" y="416"/>
                    <a:pt x="1180" y="416"/>
                  </a:cubicBezTo>
                  <a:cubicBezTo>
                    <a:pt x="1180" y="417"/>
                    <a:pt x="1180" y="417"/>
                    <a:pt x="1180" y="418"/>
                  </a:cubicBezTo>
                  <a:close/>
                  <a:moveTo>
                    <a:pt x="1179" y="413"/>
                  </a:moveTo>
                  <a:cubicBezTo>
                    <a:pt x="1179" y="414"/>
                    <a:pt x="1179" y="415"/>
                    <a:pt x="1180" y="416"/>
                  </a:cubicBezTo>
                  <a:cubicBezTo>
                    <a:pt x="1180" y="416"/>
                    <a:pt x="1180" y="416"/>
                    <a:pt x="1180" y="416"/>
                  </a:cubicBezTo>
                  <a:cubicBezTo>
                    <a:pt x="1180" y="416"/>
                    <a:pt x="1180" y="416"/>
                    <a:pt x="1180" y="416"/>
                  </a:cubicBezTo>
                  <a:cubicBezTo>
                    <a:pt x="1180" y="416"/>
                    <a:pt x="1180" y="415"/>
                    <a:pt x="1180" y="415"/>
                  </a:cubicBezTo>
                  <a:cubicBezTo>
                    <a:pt x="1180" y="415"/>
                    <a:pt x="1180" y="415"/>
                    <a:pt x="1180" y="415"/>
                  </a:cubicBezTo>
                  <a:cubicBezTo>
                    <a:pt x="1179" y="415"/>
                    <a:pt x="1179" y="414"/>
                    <a:pt x="1179" y="414"/>
                  </a:cubicBezTo>
                  <a:cubicBezTo>
                    <a:pt x="1179" y="413"/>
                    <a:pt x="1179" y="413"/>
                    <a:pt x="1179" y="414"/>
                  </a:cubicBezTo>
                  <a:lnTo>
                    <a:pt x="1179" y="413"/>
                  </a:lnTo>
                  <a:close/>
                  <a:moveTo>
                    <a:pt x="1178" y="455"/>
                  </a:moveTo>
                  <a:cubicBezTo>
                    <a:pt x="1176" y="452"/>
                    <a:pt x="1175" y="449"/>
                    <a:pt x="1175" y="445"/>
                  </a:cubicBezTo>
                  <a:cubicBezTo>
                    <a:pt x="1175" y="445"/>
                    <a:pt x="1175" y="445"/>
                    <a:pt x="1175" y="446"/>
                  </a:cubicBezTo>
                  <a:cubicBezTo>
                    <a:pt x="1174" y="443"/>
                    <a:pt x="1174" y="440"/>
                    <a:pt x="1174" y="437"/>
                  </a:cubicBezTo>
                  <a:cubicBezTo>
                    <a:pt x="1174" y="437"/>
                    <a:pt x="1174" y="437"/>
                    <a:pt x="1174" y="437"/>
                  </a:cubicBezTo>
                  <a:cubicBezTo>
                    <a:pt x="1174" y="436"/>
                    <a:pt x="1174" y="434"/>
                    <a:pt x="1174" y="434"/>
                  </a:cubicBezTo>
                  <a:cubicBezTo>
                    <a:pt x="1174" y="434"/>
                    <a:pt x="1174" y="433"/>
                    <a:pt x="1174" y="433"/>
                  </a:cubicBezTo>
                  <a:cubicBezTo>
                    <a:pt x="1175" y="435"/>
                    <a:pt x="1176" y="438"/>
                    <a:pt x="1176" y="440"/>
                  </a:cubicBezTo>
                  <a:cubicBezTo>
                    <a:pt x="1177" y="442"/>
                    <a:pt x="1178" y="444"/>
                    <a:pt x="1178" y="447"/>
                  </a:cubicBezTo>
                  <a:cubicBezTo>
                    <a:pt x="1179" y="450"/>
                    <a:pt x="1179" y="453"/>
                    <a:pt x="1178" y="455"/>
                  </a:cubicBezTo>
                  <a:close/>
                  <a:moveTo>
                    <a:pt x="1176" y="405"/>
                  </a:moveTo>
                  <a:cubicBezTo>
                    <a:pt x="1176" y="405"/>
                    <a:pt x="1176" y="405"/>
                    <a:pt x="1176" y="405"/>
                  </a:cubicBezTo>
                  <a:cubicBezTo>
                    <a:pt x="1176" y="405"/>
                    <a:pt x="1176" y="406"/>
                    <a:pt x="1176" y="406"/>
                  </a:cubicBezTo>
                  <a:cubicBezTo>
                    <a:pt x="1176" y="406"/>
                    <a:pt x="1176" y="406"/>
                    <a:pt x="1176" y="406"/>
                  </a:cubicBezTo>
                  <a:cubicBezTo>
                    <a:pt x="1176" y="406"/>
                    <a:pt x="1176" y="405"/>
                    <a:pt x="1176" y="405"/>
                  </a:cubicBezTo>
                  <a:close/>
                  <a:moveTo>
                    <a:pt x="1177" y="407"/>
                  </a:moveTo>
                  <a:cubicBezTo>
                    <a:pt x="1177" y="407"/>
                    <a:pt x="1177" y="407"/>
                    <a:pt x="1177" y="407"/>
                  </a:cubicBezTo>
                  <a:cubicBezTo>
                    <a:pt x="1177" y="407"/>
                    <a:pt x="1177" y="407"/>
                    <a:pt x="1177" y="407"/>
                  </a:cubicBezTo>
                  <a:cubicBezTo>
                    <a:pt x="1177" y="407"/>
                    <a:pt x="1177" y="407"/>
                    <a:pt x="1177" y="407"/>
                  </a:cubicBezTo>
                  <a:cubicBezTo>
                    <a:pt x="1177" y="407"/>
                    <a:pt x="1177" y="407"/>
                    <a:pt x="1177" y="407"/>
                  </a:cubicBezTo>
                  <a:cubicBezTo>
                    <a:pt x="1177" y="406"/>
                    <a:pt x="1176" y="406"/>
                    <a:pt x="1176" y="406"/>
                  </a:cubicBezTo>
                  <a:cubicBezTo>
                    <a:pt x="1176" y="406"/>
                    <a:pt x="1176" y="406"/>
                    <a:pt x="1176" y="406"/>
                  </a:cubicBezTo>
                  <a:cubicBezTo>
                    <a:pt x="1176" y="406"/>
                    <a:pt x="1176" y="406"/>
                    <a:pt x="1176" y="406"/>
                  </a:cubicBezTo>
                  <a:cubicBezTo>
                    <a:pt x="1176" y="406"/>
                    <a:pt x="1176" y="406"/>
                    <a:pt x="1176" y="406"/>
                  </a:cubicBezTo>
                  <a:cubicBezTo>
                    <a:pt x="1176" y="405"/>
                    <a:pt x="1175" y="403"/>
                    <a:pt x="1175" y="402"/>
                  </a:cubicBezTo>
                  <a:cubicBezTo>
                    <a:pt x="1175" y="402"/>
                    <a:pt x="1175" y="402"/>
                    <a:pt x="1175" y="402"/>
                  </a:cubicBezTo>
                  <a:cubicBezTo>
                    <a:pt x="1175" y="401"/>
                    <a:pt x="1175" y="401"/>
                    <a:pt x="1174" y="400"/>
                  </a:cubicBezTo>
                  <a:cubicBezTo>
                    <a:pt x="1174" y="401"/>
                    <a:pt x="1174" y="401"/>
                    <a:pt x="1174" y="401"/>
                  </a:cubicBezTo>
                  <a:cubicBezTo>
                    <a:pt x="1174" y="400"/>
                    <a:pt x="1174" y="400"/>
                    <a:pt x="1174" y="400"/>
                  </a:cubicBezTo>
                  <a:cubicBezTo>
                    <a:pt x="1175" y="402"/>
                    <a:pt x="1176" y="405"/>
                    <a:pt x="1177" y="407"/>
                  </a:cubicBezTo>
                  <a:close/>
                  <a:moveTo>
                    <a:pt x="1173" y="397"/>
                  </a:moveTo>
                  <a:cubicBezTo>
                    <a:pt x="1173" y="396"/>
                    <a:pt x="1173" y="396"/>
                    <a:pt x="1172" y="395"/>
                  </a:cubicBezTo>
                  <a:cubicBezTo>
                    <a:pt x="1173" y="396"/>
                    <a:pt x="1173" y="396"/>
                    <a:pt x="1173" y="397"/>
                  </a:cubicBezTo>
                  <a:close/>
                  <a:moveTo>
                    <a:pt x="1171" y="391"/>
                  </a:moveTo>
                  <a:cubicBezTo>
                    <a:pt x="1171" y="391"/>
                    <a:pt x="1171" y="391"/>
                    <a:pt x="1171" y="391"/>
                  </a:cubicBezTo>
                  <a:cubicBezTo>
                    <a:pt x="1171" y="391"/>
                    <a:pt x="1171" y="391"/>
                    <a:pt x="1171" y="391"/>
                  </a:cubicBezTo>
                  <a:cubicBezTo>
                    <a:pt x="1171" y="391"/>
                    <a:pt x="1171" y="391"/>
                    <a:pt x="1171" y="392"/>
                  </a:cubicBezTo>
                  <a:cubicBezTo>
                    <a:pt x="1169" y="387"/>
                    <a:pt x="1169" y="387"/>
                    <a:pt x="1169" y="387"/>
                  </a:cubicBezTo>
                  <a:cubicBezTo>
                    <a:pt x="1170" y="388"/>
                    <a:pt x="1170" y="390"/>
                    <a:pt x="1171" y="391"/>
                  </a:cubicBezTo>
                  <a:close/>
                  <a:moveTo>
                    <a:pt x="1170" y="390"/>
                  </a:moveTo>
                  <a:cubicBezTo>
                    <a:pt x="1170" y="389"/>
                    <a:pt x="1170" y="389"/>
                    <a:pt x="1170" y="389"/>
                  </a:cubicBezTo>
                  <a:cubicBezTo>
                    <a:pt x="1170" y="389"/>
                    <a:pt x="1170" y="389"/>
                    <a:pt x="1170" y="389"/>
                  </a:cubicBezTo>
                  <a:cubicBezTo>
                    <a:pt x="1170" y="389"/>
                    <a:pt x="1170" y="389"/>
                    <a:pt x="1170" y="389"/>
                  </a:cubicBezTo>
                  <a:cubicBezTo>
                    <a:pt x="1170" y="389"/>
                    <a:pt x="1170" y="389"/>
                    <a:pt x="1170" y="389"/>
                  </a:cubicBezTo>
                  <a:cubicBezTo>
                    <a:pt x="1170" y="388"/>
                    <a:pt x="1170" y="388"/>
                    <a:pt x="1170" y="388"/>
                  </a:cubicBezTo>
                  <a:cubicBezTo>
                    <a:pt x="1170" y="388"/>
                    <a:pt x="1169" y="387"/>
                    <a:pt x="1169" y="387"/>
                  </a:cubicBezTo>
                  <a:cubicBezTo>
                    <a:pt x="1170" y="388"/>
                    <a:pt x="1170" y="389"/>
                    <a:pt x="1170" y="390"/>
                  </a:cubicBezTo>
                  <a:close/>
                  <a:moveTo>
                    <a:pt x="1163" y="373"/>
                  </a:moveTo>
                  <a:cubicBezTo>
                    <a:pt x="1164" y="373"/>
                    <a:pt x="1164" y="373"/>
                    <a:pt x="1164" y="374"/>
                  </a:cubicBezTo>
                  <a:cubicBezTo>
                    <a:pt x="1164" y="373"/>
                    <a:pt x="1164" y="373"/>
                    <a:pt x="1164" y="373"/>
                  </a:cubicBezTo>
                  <a:cubicBezTo>
                    <a:pt x="1166" y="379"/>
                    <a:pt x="1168" y="385"/>
                    <a:pt x="1171" y="391"/>
                  </a:cubicBezTo>
                  <a:cubicBezTo>
                    <a:pt x="1171" y="391"/>
                    <a:pt x="1171" y="391"/>
                    <a:pt x="1171" y="391"/>
                  </a:cubicBezTo>
                  <a:cubicBezTo>
                    <a:pt x="1171" y="391"/>
                    <a:pt x="1171" y="392"/>
                    <a:pt x="1172" y="393"/>
                  </a:cubicBezTo>
                  <a:cubicBezTo>
                    <a:pt x="1172" y="393"/>
                    <a:pt x="1172" y="393"/>
                    <a:pt x="1172" y="393"/>
                  </a:cubicBezTo>
                  <a:cubicBezTo>
                    <a:pt x="1171" y="392"/>
                    <a:pt x="1171" y="392"/>
                    <a:pt x="1171" y="392"/>
                  </a:cubicBezTo>
                  <a:cubicBezTo>
                    <a:pt x="1171" y="392"/>
                    <a:pt x="1171" y="392"/>
                    <a:pt x="1171" y="391"/>
                  </a:cubicBezTo>
                  <a:cubicBezTo>
                    <a:pt x="1171" y="392"/>
                    <a:pt x="1171" y="392"/>
                    <a:pt x="1172" y="393"/>
                  </a:cubicBezTo>
                  <a:cubicBezTo>
                    <a:pt x="1173" y="395"/>
                    <a:pt x="1173" y="398"/>
                    <a:pt x="1174" y="401"/>
                  </a:cubicBezTo>
                  <a:cubicBezTo>
                    <a:pt x="1174" y="401"/>
                    <a:pt x="1174" y="401"/>
                    <a:pt x="1174" y="401"/>
                  </a:cubicBezTo>
                  <a:cubicBezTo>
                    <a:pt x="1175" y="401"/>
                    <a:pt x="1175" y="402"/>
                    <a:pt x="1175" y="402"/>
                  </a:cubicBezTo>
                  <a:cubicBezTo>
                    <a:pt x="1174" y="400"/>
                    <a:pt x="1173" y="398"/>
                    <a:pt x="1173" y="396"/>
                  </a:cubicBezTo>
                  <a:cubicBezTo>
                    <a:pt x="1173" y="396"/>
                    <a:pt x="1173" y="397"/>
                    <a:pt x="1173" y="397"/>
                  </a:cubicBezTo>
                  <a:cubicBezTo>
                    <a:pt x="1173" y="397"/>
                    <a:pt x="1173" y="397"/>
                    <a:pt x="1173" y="397"/>
                  </a:cubicBezTo>
                  <a:cubicBezTo>
                    <a:pt x="1173" y="398"/>
                    <a:pt x="1174" y="399"/>
                    <a:pt x="1174" y="400"/>
                  </a:cubicBezTo>
                  <a:cubicBezTo>
                    <a:pt x="1174" y="400"/>
                    <a:pt x="1174" y="400"/>
                    <a:pt x="1174" y="400"/>
                  </a:cubicBezTo>
                  <a:cubicBezTo>
                    <a:pt x="1174" y="400"/>
                    <a:pt x="1174" y="400"/>
                    <a:pt x="1174" y="400"/>
                  </a:cubicBezTo>
                  <a:cubicBezTo>
                    <a:pt x="1174" y="400"/>
                    <a:pt x="1174" y="400"/>
                    <a:pt x="1174" y="400"/>
                  </a:cubicBezTo>
                  <a:cubicBezTo>
                    <a:pt x="1174" y="400"/>
                    <a:pt x="1174" y="400"/>
                    <a:pt x="1174" y="400"/>
                  </a:cubicBezTo>
                  <a:cubicBezTo>
                    <a:pt x="1173" y="399"/>
                    <a:pt x="1173" y="398"/>
                    <a:pt x="1172" y="396"/>
                  </a:cubicBezTo>
                  <a:cubicBezTo>
                    <a:pt x="1172" y="396"/>
                    <a:pt x="1172" y="396"/>
                    <a:pt x="1172" y="396"/>
                  </a:cubicBezTo>
                  <a:cubicBezTo>
                    <a:pt x="1172" y="396"/>
                    <a:pt x="1172" y="395"/>
                    <a:pt x="1171" y="394"/>
                  </a:cubicBezTo>
                  <a:cubicBezTo>
                    <a:pt x="1171" y="394"/>
                    <a:pt x="1171" y="394"/>
                    <a:pt x="1171" y="394"/>
                  </a:cubicBezTo>
                  <a:cubicBezTo>
                    <a:pt x="1171" y="394"/>
                    <a:pt x="1171" y="394"/>
                    <a:pt x="1171" y="394"/>
                  </a:cubicBezTo>
                  <a:cubicBezTo>
                    <a:pt x="1168" y="386"/>
                    <a:pt x="1164" y="377"/>
                    <a:pt x="1161" y="369"/>
                  </a:cubicBezTo>
                  <a:cubicBezTo>
                    <a:pt x="1161" y="368"/>
                    <a:pt x="1161" y="368"/>
                    <a:pt x="1161" y="368"/>
                  </a:cubicBezTo>
                  <a:cubicBezTo>
                    <a:pt x="1162" y="370"/>
                    <a:pt x="1163" y="372"/>
                    <a:pt x="1164" y="373"/>
                  </a:cubicBezTo>
                  <a:cubicBezTo>
                    <a:pt x="1164" y="373"/>
                    <a:pt x="1164" y="373"/>
                    <a:pt x="1163" y="373"/>
                  </a:cubicBezTo>
                  <a:close/>
                  <a:moveTo>
                    <a:pt x="1171" y="392"/>
                  </a:moveTo>
                  <a:cubicBezTo>
                    <a:pt x="1171" y="392"/>
                    <a:pt x="1171" y="392"/>
                    <a:pt x="1171" y="392"/>
                  </a:cubicBezTo>
                  <a:cubicBezTo>
                    <a:pt x="1171" y="392"/>
                    <a:pt x="1171" y="392"/>
                    <a:pt x="1171" y="392"/>
                  </a:cubicBezTo>
                  <a:close/>
                  <a:moveTo>
                    <a:pt x="1171" y="430"/>
                  </a:moveTo>
                  <a:cubicBezTo>
                    <a:pt x="1171" y="430"/>
                    <a:pt x="1171" y="430"/>
                    <a:pt x="1171" y="430"/>
                  </a:cubicBezTo>
                  <a:cubicBezTo>
                    <a:pt x="1171" y="431"/>
                    <a:pt x="1171" y="431"/>
                    <a:pt x="1171" y="432"/>
                  </a:cubicBezTo>
                  <a:cubicBezTo>
                    <a:pt x="1171" y="431"/>
                    <a:pt x="1171" y="431"/>
                    <a:pt x="1171" y="431"/>
                  </a:cubicBezTo>
                  <a:cubicBezTo>
                    <a:pt x="1171" y="431"/>
                    <a:pt x="1171" y="431"/>
                    <a:pt x="1171" y="431"/>
                  </a:cubicBezTo>
                  <a:lnTo>
                    <a:pt x="1171" y="430"/>
                  </a:lnTo>
                  <a:close/>
                  <a:moveTo>
                    <a:pt x="1168" y="412"/>
                  </a:moveTo>
                  <a:cubicBezTo>
                    <a:pt x="1168" y="412"/>
                    <a:pt x="1168" y="411"/>
                    <a:pt x="1168" y="411"/>
                  </a:cubicBezTo>
                  <a:cubicBezTo>
                    <a:pt x="1168" y="411"/>
                    <a:pt x="1168" y="412"/>
                    <a:pt x="1168" y="412"/>
                  </a:cubicBezTo>
                  <a:cubicBezTo>
                    <a:pt x="1168" y="412"/>
                    <a:pt x="1168" y="412"/>
                    <a:pt x="1168" y="412"/>
                  </a:cubicBezTo>
                  <a:cubicBezTo>
                    <a:pt x="1168" y="412"/>
                    <a:pt x="1168" y="412"/>
                    <a:pt x="1168" y="412"/>
                  </a:cubicBezTo>
                  <a:close/>
                  <a:moveTo>
                    <a:pt x="1165" y="402"/>
                  </a:moveTo>
                  <a:cubicBezTo>
                    <a:pt x="1165" y="402"/>
                    <a:pt x="1165" y="402"/>
                    <a:pt x="1165" y="402"/>
                  </a:cubicBezTo>
                  <a:cubicBezTo>
                    <a:pt x="1165" y="402"/>
                    <a:pt x="1165" y="401"/>
                    <a:pt x="1165" y="400"/>
                  </a:cubicBezTo>
                  <a:cubicBezTo>
                    <a:pt x="1165" y="401"/>
                    <a:pt x="1165" y="402"/>
                    <a:pt x="1165" y="402"/>
                  </a:cubicBezTo>
                  <a:close/>
                  <a:moveTo>
                    <a:pt x="1165" y="399"/>
                  </a:moveTo>
                  <a:cubicBezTo>
                    <a:pt x="1165" y="400"/>
                    <a:pt x="1165" y="400"/>
                    <a:pt x="1165" y="400"/>
                  </a:cubicBezTo>
                  <a:cubicBezTo>
                    <a:pt x="1165" y="400"/>
                    <a:pt x="1165" y="400"/>
                    <a:pt x="1165" y="399"/>
                  </a:cubicBezTo>
                  <a:close/>
                  <a:moveTo>
                    <a:pt x="1162" y="372"/>
                  </a:moveTo>
                  <a:cubicBezTo>
                    <a:pt x="1162" y="371"/>
                    <a:pt x="1162" y="371"/>
                    <a:pt x="1162" y="371"/>
                  </a:cubicBezTo>
                  <a:cubicBezTo>
                    <a:pt x="1162" y="371"/>
                    <a:pt x="1162" y="371"/>
                    <a:pt x="1162" y="371"/>
                  </a:cubicBezTo>
                  <a:cubicBezTo>
                    <a:pt x="1162" y="371"/>
                    <a:pt x="1162" y="371"/>
                    <a:pt x="1162" y="372"/>
                  </a:cubicBezTo>
                  <a:close/>
                  <a:moveTo>
                    <a:pt x="1160" y="367"/>
                  </a:moveTo>
                  <a:cubicBezTo>
                    <a:pt x="1161" y="368"/>
                    <a:pt x="1161" y="368"/>
                    <a:pt x="1161" y="369"/>
                  </a:cubicBezTo>
                  <a:cubicBezTo>
                    <a:pt x="1161" y="369"/>
                    <a:pt x="1161" y="368"/>
                    <a:pt x="1161" y="368"/>
                  </a:cubicBezTo>
                  <a:cubicBezTo>
                    <a:pt x="1161" y="368"/>
                    <a:pt x="1161" y="367"/>
                    <a:pt x="1160" y="367"/>
                  </a:cubicBezTo>
                  <a:close/>
                  <a:moveTo>
                    <a:pt x="1157" y="361"/>
                  </a:moveTo>
                  <a:cubicBezTo>
                    <a:pt x="1157" y="360"/>
                    <a:pt x="1157" y="360"/>
                    <a:pt x="1157" y="360"/>
                  </a:cubicBezTo>
                  <a:cubicBezTo>
                    <a:pt x="1157" y="360"/>
                    <a:pt x="1157" y="359"/>
                    <a:pt x="1157" y="359"/>
                  </a:cubicBezTo>
                  <a:cubicBezTo>
                    <a:pt x="1157" y="360"/>
                    <a:pt x="1157" y="360"/>
                    <a:pt x="1157" y="361"/>
                  </a:cubicBezTo>
                  <a:close/>
                  <a:moveTo>
                    <a:pt x="1156" y="359"/>
                  </a:moveTo>
                  <a:cubicBezTo>
                    <a:pt x="1155" y="357"/>
                    <a:pt x="1157" y="360"/>
                    <a:pt x="1156" y="359"/>
                  </a:cubicBezTo>
                  <a:close/>
                  <a:moveTo>
                    <a:pt x="1155" y="360"/>
                  </a:moveTo>
                  <a:cubicBezTo>
                    <a:pt x="1155" y="359"/>
                    <a:pt x="1155" y="359"/>
                    <a:pt x="1155" y="359"/>
                  </a:cubicBezTo>
                  <a:cubicBezTo>
                    <a:pt x="1155" y="359"/>
                    <a:pt x="1155" y="359"/>
                    <a:pt x="1155" y="360"/>
                  </a:cubicBezTo>
                  <a:cubicBezTo>
                    <a:pt x="1155" y="359"/>
                    <a:pt x="1155" y="359"/>
                    <a:pt x="1155" y="359"/>
                  </a:cubicBezTo>
                  <a:cubicBezTo>
                    <a:pt x="1150" y="353"/>
                    <a:pt x="1147" y="345"/>
                    <a:pt x="1144" y="338"/>
                  </a:cubicBezTo>
                  <a:cubicBezTo>
                    <a:pt x="1144" y="338"/>
                    <a:pt x="1144" y="338"/>
                    <a:pt x="1144" y="338"/>
                  </a:cubicBezTo>
                  <a:cubicBezTo>
                    <a:pt x="1144" y="338"/>
                    <a:pt x="1144" y="337"/>
                    <a:pt x="1144" y="337"/>
                  </a:cubicBezTo>
                  <a:cubicBezTo>
                    <a:pt x="1148" y="345"/>
                    <a:pt x="1152" y="352"/>
                    <a:pt x="1155" y="360"/>
                  </a:cubicBezTo>
                  <a:close/>
                  <a:moveTo>
                    <a:pt x="1153" y="364"/>
                  </a:moveTo>
                  <a:cubicBezTo>
                    <a:pt x="1153" y="364"/>
                    <a:pt x="1153" y="364"/>
                    <a:pt x="1153" y="364"/>
                  </a:cubicBezTo>
                  <a:cubicBezTo>
                    <a:pt x="1153" y="364"/>
                    <a:pt x="1153" y="364"/>
                    <a:pt x="1153" y="364"/>
                  </a:cubicBezTo>
                  <a:cubicBezTo>
                    <a:pt x="1153" y="364"/>
                    <a:pt x="1153" y="364"/>
                    <a:pt x="1153" y="364"/>
                  </a:cubicBezTo>
                  <a:cubicBezTo>
                    <a:pt x="1153" y="363"/>
                    <a:pt x="1153" y="363"/>
                    <a:pt x="1153" y="363"/>
                  </a:cubicBezTo>
                  <a:cubicBezTo>
                    <a:pt x="1153" y="363"/>
                    <a:pt x="1153" y="363"/>
                    <a:pt x="1153" y="363"/>
                  </a:cubicBezTo>
                  <a:cubicBezTo>
                    <a:pt x="1153" y="363"/>
                    <a:pt x="1153" y="363"/>
                    <a:pt x="1153" y="364"/>
                  </a:cubicBezTo>
                  <a:close/>
                  <a:moveTo>
                    <a:pt x="1152" y="362"/>
                  </a:moveTo>
                  <a:cubicBezTo>
                    <a:pt x="1153" y="362"/>
                    <a:pt x="1153" y="362"/>
                    <a:pt x="1153" y="362"/>
                  </a:cubicBezTo>
                  <a:cubicBezTo>
                    <a:pt x="1153" y="362"/>
                    <a:pt x="1153" y="362"/>
                    <a:pt x="1153" y="363"/>
                  </a:cubicBezTo>
                  <a:cubicBezTo>
                    <a:pt x="1153" y="362"/>
                    <a:pt x="1153" y="362"/>
                    <a:pt x="1152" y="362"/>
                  </a:cubicBezTo>
                  <a:close/>
                  <a:moveTo>
                    <a:pt x="1146" y="347"/>
                  </a:moveTo>
                  <a:cubicBezTo>
                    <a:pt x="1147" y="347"/>
                    <a:pt x="1147" y="348"/>
                    <a:pt x="1147" y="348"/>
                  </a:cubicBezTo>
                  <a:cubicBezTo>
                    <a:pt x="1147" y="348"/>
                    <a:pt x="1147" y="348"/>
                    <a:pt x="1147" y="348"/>
                  </a:cubicBezTo>
                  <a:cubicBezTo>
                    <a:pt x="1147" y="348"/>
                    <a:pt x="1147" y="349"/>
                    <a:pt x="1147" y="349"/>
                  </a:cubicBezTo>
                  <a:cubicBezTo>
                    <a:pt x="1147" y="349"/>
                    <a:pt x="1147" y="348"/>
                    <a:pt x="1147" y="348"/>
                  </a:cubicBezTo>
                  <a:cubicBezTo>
                    <a:pt x="1146" y="347"/>
                    <a:pt x="1146" y="347"/>
                    <a:pt x="1146" y="347"/>
                  </a:cubicBezTo>
                  <a:close/>
                  <a:moveTo>
                    <a:pt x="1142" y="330"/>
                  </a:moveTo>
                  <a:cubicBezTo>
                    <a:pt x="1142" y="330"/>
                    <a:pt x="1141" y="330"/>
                    <a:pt x="1141" y="329"/>
                  </a:cubicBezTo>
                  <a:cubicBezTo>
                    <a:pt x="1141" y="329"/>
                    <a:pt x="1141" y="329"/>
                    <a:pt x="1141" y="328"/>
                  </a:cubicBezTo>
                  <a:cubicBezTo>
                    <a:pt x="1141" y="329"/>
                    <a:pt x="1142" y="330"/>
                    <a:pt x="1142" y="330"/>
                  </a:cubicBezTo>
                  <a:close/>
                  <a:moveTo>
                    <a:pt x="1140" y="327"/>
                  </a:moveTo>
                  <a:cubicBezTo>
                    <a:pt x="1140" y="327"/>
                    <a:pt x="1140" y="327"/>
                    <a:pt x="1140" y="326"/>
                  </a:cubicBezTo>
                  <a:cubicBezTo>
                    <a:pt x="1140" y="326"/>
                    <a:pt x="1140" y="325"/>
                    <a:pt x="1139" y="325"/>
                  </a:cubicBezTo>
                  <a:cubicBezTo>
                    <a:pt x="1140" y="326"/>
                    <a:pt x="1140" y="326"/>
                    <a:pt x="1140" y="327"/>
                  </a:cubicBezTo>
                  <a:close/>
                  <a:moveTo>
                    <a:pt x="1136" y="318"/>
                  </a:moveTo>
                  <a:cubicBezTo>
                    <a:pt x="1136" y="318"/>
                    <a:pt x="1136" y="318"/>
                    <a:pt x="1136" y="318"/>
                  </a:cubicBezTo>
                  <a:cubicBezTo>
                    <a:pt x="1136" y="318"/>
                    <a:pt x="1136" y="318"/>
                    <a:pt x="1136" y="318"/>
                  </a:cubicBezTo>
                  <a:cubicBezTo>
                    <a:pt x="1136" y="318"/>
                    <a:pt x="1136" y="318"/>
                    <a:pt x="1136" y="317"/>
                  </a:cubicBezTo>
                  <a:cubicBezTo>
                    <a:pt x="1136" y="318"/>
                    <a:pt x="1136" y="318"/>
                    <a:pt x="1136" y="318"/>
                  </a:cubicBezTo>
                  <a:close/>
                  <a:moveTo>
                    <a:pt x="1128" y="314"/>
                  </a:moveTo>
                  <a:cubicBezTo>
                    <a:pt x="1128" y="314"/>
                    <a:pt x="1128" y="313"/>
                    <a:pt x="1128" y="313"/>
                  </a:cubicBezTo>
                  <a:cubicBezTo>
                    <a:pt x="1128" y="313"/>
                    <a:pt x="1128" y="313"/>
                    <a:pt x="1128" y="314"/>
                  </a:cubicBezTo>
                  <a:close/>
                  <a:moveTo>
                    <a:pt x="1127" y="311"/>
                  </a:moveTo>
                  <a:cubicBezTo>
                    <a:pt x="1127" y="311"/>
                    <a:pt x="1127" y="311"/>
                    <a:pt x="1127" y="311"/>
                  </a:cubicBezTo>
                  <a:cubicBezTo>
                    <a:pt x="1126" y="311"/>
                    <a:pt x="1126" y="311"/>
                    <a:pt x="1126" y="311"/>
                  </a:cubicBezTo>
                  <a:cubicBezTo>
                    <a:pt x="1127" y="311"/>
                    <a:pt x="1127" y="311"/>
                    <a:pt x="1127" y="311"/>
                  </a:cubicBezTo>
                  <a:close/>
                  <a:moveTo>
                    <a:pt x="1126" y="311"/>
                  </a:moveTo>
                  <a:cubicBezTo>
                    <a:pt x="1127" y="311"/>
                    <a:pt x="1127" y="312"/>
                    <a:pt x="1127" y="313"/>
                  </a:cubicBezTo>
                  <a:cubicBezTo>
                    <a:pt x="1127" y="313"/>
                    <a:pt x="1127" y="313"/>
                    <a:pt x="1127" y="313"/>
                  </a:cubicBezTo>
                  <a:cubicBezTo>
                    <a:pt x="1127" y="312"/>
                    <a:pt x="1127" y="312"/>
                    <a:pt x="1127" y="312"/>
                  </a:cubicBezTo>
                  <a:cubicBezTo>
                    <a:pt x="1126" y="312"/>
                    <a:pt x="1126" y="311"/>
                    <a:pt x="1126" y="311"/>
                  </a:cubicBezTo>
                  <a:close/>
                  <a:moveTo>
                    <a:pt x="1122" y="294"/>
                  </a:moveTo>
                  <a:cubicBezTo>
                    <a:pt x="1123" y="294"/>
                    <a:pt x="1123" y="294"/>
                    <a:pt x="1123" y="294"/>
                  </a:cubicBezTo>
                  <a:cubicBezTo>
                    <a:pt x="1122" y="293"/>
                    <a:pt x="1122" y="292"/>
                    <a:pt x="1121" y="291"/>
                  </a:cubicBezTo>
                  <a:cubicBezTo>
                    <a:pt x="1121" y="291"/>
                    <a:pt x="1121" y="291"/>
                    <a:pt x="1121" y="291"/>
                  </a:cubicBezTo>
                  <a:cubicBezTo>
                    <a:pt x="1123" y="294"/>
                    <a:pt x="1127" y="301"/>
                    <a:pt x="1122" y="294"/>
                  </a:cubicBezTo>
                  <a:close/>
                  <a:moveTo>
                    <a:pt x="1116" y="283"/>
                  </a:moveTo>
                  <a:cubicBezTo>
                    <a:pt x="1115" y="283"/>
                    <a:pt x="1115" y="283"/>
                    <a:pt x="1115" y="283"/>
                  </a:cubicBezTo>
                  <a:cubicBezTo>
                    <a:pt x="1115" y="282"/>
                    <a:pt x="1115" y="282"/>
                    <a:pt x="1115" y="282"/>
                  </a:cubicBezTo>
                  <a:cubicBezTo>
                    <a:pt x="1115" y="282"/>
                    <a:pt x="1116" y="283"/>
                    <a:pt x="1116" y="283"/>
                  </a:cubicBezTo>
                  <a:close/>
                  <a:moveTo>
                    <a:pt x="1113" y="279"/>
                  </a:moveTo>
                  <a:cubicBezTo>
                    <a:pt x="1113" y="279"/>
                    <a:pt x="1113" y="279"/>
                    <a:pt x="1113" y="279"/>
                  </a:cubicBezTo>
                  <a:cubicBezTo>
                    <a:pt x="1113" y="279"/>
                    <a:pt x="1113" y="279"/>
                    <a:pt x="1113" y="279"/>
                  </a:cubicBezTo>
                  <a:cubicBezTo>
                    <a:pt x="1113" y="279"/>
                    <a:pt x="1113" y="279"/>
                    <a:pt x="1113" y="279"/>
                  </a:cubicBezTo>
                  <a:close/>
                  <a:moveTo>
                    <a:pt x="1111" y="276"/>
                  </a:moveTo>
                  <a:cubicBezTo>
                    <a:pt x="1112" y="277"/>
                    <a:pt x="1112" y="278"/>
                    <a:pt x="1113" y="279"/>
                  </a:cubicBezTo>
                  <a:cubicBezTo>
                    <a:pt x="1112" y="278"/>
                    <a:pt x="1111" y="276"/>
                    <a:pt x="1111" y="275"/>
                  </a:cubicBezTo>
                  <a:cubicBezTo>
                    <a:pt x="1111" y="275"/>
                    <a:pt x="1111" y="276"/>
                    <a:pt x="1111" y="276"/>
                  </a:cubicBezTo>
                  <a:close/>
                  <a:moveTo>
                    <a:pt x="1102" y="263"/>
                  </a:moveTo>
                  <a:cubicBezTo>
                    <a:pt x="1102" y="263"/>
                    <a:pt x="1101" y="262"/>
                    <a:pt x="1101" y="262"/>
                  </a:cubicBezTo>
                  <a:cubicBezTo>
                    <a:pt x="1101" y="261"/>
                    <a:pt x="1101" y="261"/>
                    <a:pt x="1101" y="261"/>
                  </a:cubicBezTo>
                  <a:cubicBezTo>
                    <a:pt x="1101" y="262"/>
                    <a:pt x="1102" y="262"/>
                    <a:pt x="1102" y="263"/>
                  </a:cubicBezTo>
                  <a:close/>
                  <a:moveTo>
                    <a:pt x="1104" y="273"/>
                  </a:moveTo>
                  <a:cubicBezTo>
                    <a:pt x="1104" y="273"/>
                    <a:pt x="1104" y="273"/>
                    <a:pt x="1104" y="273"/>
                  </a:cubicBezTo>
                  <a:cubicBezTo>
                    <a:pt x="1103" y="272"/>
                    <a:pt x="1102" y="270"/>
                    <a:pt x="1101" y="268"/>
                  </a:cubicBezTo>
                  <a:cubicBezTo>
                    <a:pt x="1101" y="268"/>
                    <a:pt x="1101" y="268"/>
                    <a:pt x="1101" y="268"/>
                  </a:cubicBezTo>
                  <a:cubicBezTo>
                    <a:pt x="1103" y="270"/>
                    <a:pt x="1103" y="272"/>
                    <a:pt x="1104" y="273"/>
                  </a:cubicBezTo>
                  <a:close/>
                  <a:moveTo>
                    <a:pt x="1100" y="260"/>
                  </a:moveTo>
                  <a:cubicBezTo>
                    <a:pt x="1099" y="259"/>
                    <a:pt x="1099" y="258"/>
                    <a:pt x="1098" y="257"/>
                  </a:cubicBezTo>
                  <a:cubicBezTo>
                    <a:pt x="1098" y="257"/>
                    <a:pt x="1098" y="257"/>
                    <a:pt x="1098" y="257"/>
                  </a:cubicBezTo>
                  <a:cubicBezTo>
                    <a:pt x="1099" y="258"/>
                    <a:pt x="1099" y="259"/>
                    <a:pt x="1100" y="260"/>
                  </a:cubicBezTo>
                  <a:close/>
                  <a:moveTo>
                    <a:pt x="1098" y="261"/>
                  </a:moveTo>
                  <a:cubicBezTo>
                    <a:pt x="1099" y="261"/>
                    <a:pt x="1099" y="262"/>
                    <a:pt x="1099" y="262"/>
                  </a:cubicBezTo>
                  <a:cubicBezTo>
                    <a:pt x="1099" y="262"/>
                    <a:pt x="1099" y="262"/>
                    <a:pt x="1099" y="262"/>
                  </a:cubicBezTo>
                  <a:cubicBezTo>
                    <a:pt x="1099" y="262"/>
                    <a:pt x="1099" y="261"/>
                    <a:pt x="1098" y="261"/>
                  </a:cubicBezTo>
                  <a:close/>
                  <a:moveTo>
                    <a:pt x="1099" y="266"/>
                  </a:moveTo>
                  <a:cubicBezTo>
                    <a:pt x="1099" y="266"/>
                    <a:pt x="1099" y="266"/>
                    <a:pt x="1099" y="266"/>
                  </a:cubicBezTo>
                  <a:cubicBezTo>
                    <a:pt x="1099" y="266"/>
                    <a:pt x="1098" y="266"/>
                    <a:pt x="1098" y="265"/>
                  </a:cubicBezTo>
                  <a:cubicBezTo>
                    <a:pt x="1098" y="265"/>
                    <a:pt x="1098" y="265"/>
                    <a:pt x="1098" y="265"/>
                  </a:cubicBezTo>
                  <a:cubicBezTo>
                    <a:pt x="1099" y="266"/>
                    <a:pt x="1099" y="266"/>
                    <a:pt x="1099" y="266"/>
                  </a:cubicBezTo>
                  <a:close/>
                  <a:moveTo>
                    <a:pt x="1100" y="268"/>
                  </a:moveTo>
                  <a:cubicBezTo>
                    <a:pt x="1100" y="268"/>
                    <a:pt x="1100" y="269"/>
                    <a:pt x="1100" y="269"/>
                  </a:cubicBezTo>
                  <a:cubicBezTo>
                    <a:pt x="1099" y="268"/>
                    <a:pt x="1099" y="267"/>
                    <a:pt x="1099" y="267"/>
                  </a:cubicBezTo>
                  <a:cubicBezTo>
                    <a:pt x="1099" y="267"/>
                    <a:pt x="1099" y="267"/>
                    <a:pt x="1099" y="267"/>
                  </a:cubicBezTo>
                  <a:cubicBezTo>
                    <a:pt x="1099" y="267"/>
                    <a:pt x="1099" y="268"/>
                    <a:pt x="1100" y="268"/>
                  </a:cubicBezTo>
                  <a:close/>
                  <a:moveTo>
                    <a:pt x="1086" y="242"/>
                  </a:moveTo>
                  <a:cubicBezTo>
                    <a:pt x="1086" y="242"/>
                    <a:pt x="1086" y="242"/>
                    <a:pt x="1087" y="243"/>
                  </a:cubicBezTo>
                  <a:cubicBezTo>
                    <a:pt x="1087" y="243"/>
                    <a:pt x="1087" y="243"/>
                    <a:pt x="1087" y="242"/>
                  </a:cubicBezTo>
                  <a:cubicBezTo>
                    <a:pt x="1087" y="243"/>
                    <a:pt x="1087" y="243"/>
                    <a:pt x="1087" y="243"/>
                  </a:cubicBezTo>
                  <a:cubicBezTo>
                    <a:pt x="1087" y="243"/>
                    <a:pt x="1087" y="243"/>
                    <a:pt x="1087" y="243"/>
                  </a:cubicBezTo>
                  <a:cubicBezTo>
                    <a:pt x="1091" y="248"/>
                    <a:pt x="1095" y="253"/>
                    <a:pt x="1099" y="258"/>
                  </a:cubicBezTo>
                  <a:cubicBezTo>
                    <a:pt x="1098" y="257"/>
                    <a:pt x="1097" y="256"/>
                    <a:pt x="1096" y="255"/>
                  </a:cubicBezTo>
                  <a:cubicBezTo>
                    <a:pt x="1096" y="256"/>
                    <a:pt x="1097" y="257"/>
                    <a:pt x="1098" y="257"/>
                  </a:cubicBezTo>
                  <a:cubicBezTo>
                    <a:pt x="1098" y="257"/>
                    <a:pt x="1098" y="257"/>
                    <a:pt x="1098" y="257"/>
                  </a:cubicBezTo>
                  <a:cubicBezTo>
                    <a:pt x="1098" y="258"/>
                    <a:pt x="1099" y="259"/>
                    <a:pt x="1099" y="260"/>
                  </a:cubicBezTo>
                  <a:cubicBezTo>
                    <a:pt x="1099" y="259"/>
                    <a:pt x="1098" y="258"/>
                    <a:pt x="1098" y="258"/>
                  </a:cubicBezTo>
                  <a:cubicBezTo>
                    <a:pt x="1098" y="258"/>
                    <a:pt x="1098" y="258"/>
                    <a:pt x="1098" y="258"/>
                  </a:cubicBezTo>
                  <a:cubicBezTo>
                    <a:pt x="1096" y="256"/>
                    <a:pt x="1094" y="254"/>
                    <a:pt x="1093" y="251"/>
                  </a:cubicBezTo>
                  <a:cubicBezTo>
                    <a:pt x="1093" y="252"/>
                    <a:pt x="1093" y="252"/>
                    <a:pt x="1093" y="252"/>
                  </a:cubicBezTo>
                  <a:cubicBezTo>
                    <a:pt x="1093" y="252"/>
                    <a:pt x="1093" y="251"/>
                    <a:pt x="1092" y="251"/>
                  </a:cubicBezTo>
                  <a:cubicBezTo>
                    <a:pt x="1092" y="251"/>
                    <a:pt x="1092" y="251"/>
                    <a:pt x="1092" y="251"/>
                  </a:cubicBezTo>
                  <a:cubicBezTo>
                    <a:pt x="1092" y="251"/>
                    <a:pt x="1092" y="251"/>
                    <a:pt x="1092" y="251"/>
                  </a:cubicBezTo>
                  <a:cubicBezTo>
                    <a:pt x="1092" y="252"/>
                    <a:pt x="1093" y="252"/>
                    <a:pt x="1094" y="253"/>
                  </a:cubicBezTo>
                  <a:cubicBezTo>
                    <a:pt x="1093" y="253"/>
                    <a:pt x="1093" y="252"/>
                    <a:pt x="1093" y="252"/>
                  </a:cubicBezTo>
                  <a:cubicBezTo>
                    <a:pt x="1094" y="254"/>
                    <a:pt x="1095" y="255"/>
                    <a:pt x="1096" y="256"/>
                  </a:cubicBezTo>
                  <a:cubicBezTo>
                    <a:pt x="1096" y="256"/>
                    <a:pt x="1095" y="256"/>
                    <a:pt x="1095" y="255"/>
                  </a:cubicBezTo>
                  <a:cubicBezTo>
                    <a:pt x="1095" y="256"/>
                    <a:pt x="1095" y="256"/>
                    <a:pt x="1095" y="256"/>
                  </a:cubicBezTo>
                  <a:cubicBezTo>
                    <a:pt x="1095" y="255"/>
                    <a:pt x="1094" y="255"/>
                    <a:pt x="1094" y="255"/>
                  </a:cubicBezTo>
                  <a:cubicBezTo>
                    <a:pt x="1095" y="255"/>
                    <a:pt x="1095" y="255"/>
                    <a:pt x="1095" y="255"/>
                  </a:cubicBezTo>
                  <a:cubicBezTo>
                    <a:pt x="1094" y="254"/>
                    <a:pt x="1094" y="254"/>
                    <a:pt x="1094" y="254"/>
                  </a:cubicBezTo>
                  <a:cubicBezTo>
                    <a:pt x="1094" y="254"/>
                    <a:pt x="1094" y="254"/>
                    <a:pt x="1094" y="255"/>
                  </a:cubicBezTo>
                  <a:cubicBezTo>
                    <a:pt x="1094" y="254"/>
                    <a:pt x="1093" y="253"/>
                    <a:pt x="1093" y="252"/>
                  </a:cubicBezTo>
                  <a:cubicBezTo>
                    <a:pt x="1091" y="250"/>
                    <a:pt x="1089" y="247"/>
                    <a:pt x="1087" y="244"/>
                  </a:cubicBezTo>
                  <a:cubicBezTo>
                    <a:pt x="1087" y="244"/>
                    <a:pt x="1087" y="244"/>
                    <a:pt x="1087" y="245"/>
                  </a:cubicBezTo>
                  <a:cubicBezTo>
                    <a:pt x="1087" y="244"/>
                    <a:pt x="1086" y="243"/>
                    <a:pt x="1086" y="242"/>
                  </a:cubicBezTo>
                  <a:cubicBezTo>
                    <a:pt x="1086" y="242"/>
                    <a:pt x="1085" y="242"/>
                    <a:pt x="1085" y="241"/>
                  </a:cubicBezTo>
                  <a:cubicBezTo>
                    <a:pt x="1086" y="242"/>
                    <a:pt x="1087" y="243"/>
                    <a:pt x="1087" y="244"/>
                  </a:cubicBezTo>
                  <a:cubicBezTo>
                    <a:pt x="1087" y="243"/>
                    <a:pt x="1086" y="242"/>
                    <a:pt x="1086" y="242"/>
                  </a:cubicBezTo>
                  <a:close/>
                  <a:moveTo>
                    <a:pt x="1096" y="256"/>
                  </a:moveTo>
                  <a:cubicBezTo>
                    <a:pt x="1096" y="256"/>
                    <a:pt x="1096" y="256"/>
                    <a:pt x="1096" y="256"/>
                  </a:cubicBezTo>
                  <a:cubicBezTo>
                    <a:pt x="1096" y="257"/>
                    <a:pt x="1097" y="257"/>
                    <a:pt x="1097" y="257"/>
                  </a:cubicBezTo>
                  <a:cubicBezTo>
                    <a:pt x="1096" y="257"/>
                    <a:pt x="1096" y="257"/>
                    <a:pt x="1096" y="257"/>
                  </a:cubicBezTo>
                  <a:cubicBezTo>
                    <a:pt x="1097" y="257"/>
                    <a:pt x="1097" y="257"/>
                    <a:pt x="1097" y="257"/>
                  </a:cubicBezTo>
                  <a:cubicBezTo>
                    <a:pt x="1096" y="257"/>
                    <a:pt x="1096" y="257"/>
                    <a:pt x="1096" y="256"/>
                  </a:cubicBezTo>
                  <a:cubicBezTo>
                    <a:pt x="1096" y="256"/>
                    <a:pt x="1096" y="256"/>
                    <a:pt x="1096" y="256"/>
                  </a:cubicBezTo>
                  <a:cubicBezTo>
                    <a:pt x="1096" y="256"/>
                    <a:pt x="1096" y="256"/>
                    <a:pt x="1096" y="256"/>
                  </a:cubicBezTo>
                  <a:cubicBezTo>
                    <a:pt x="1095" y="255"/>
                    <a:pt x="1095" y="255"/>
                    <a:pt x="1095" y="255"/>
                  </a:cubicBezTo>
                  <a:cubicBezTo>
                    <a:pt x="1095" y="255"/>
                    <a:pt x="1095" y="255"/>
                    <a:pt x="1095" y="254"/>
                  </a:cubicBezTo>
                  <a:cubicBezTo>
                    <a:pt x="1095" y="255"/>
                    <a:pt x="1096" y="256"/>
                    <a:pt x="1096" y="256"/>
                  </a:cubicBezTo>
                  <a:close/>
                  <a:moveTo>
                    <a:pt x="1096" y="258"/>
                  </a:moveTo>
                  <a:cubicBezTo>
                    <a:pt x="1096" y="258"/>
                    <a:pt x="1096" y="258"/>
                    <a:pt x="1096" y="258"/>
                  </a:cubicBezTo>
                  <a:cubicBezTo>
                    <a:pt x="1097" y="258"/>
                    <a:pt x="1097" y="259"/>
                    <a:pt x="1097" y="259"/>
                  </a:cubicBezTo>
                  <a:cubicBezTo>
                    <a:pt x="1097" y="259"/>
                    <a:pt x="1097" y="259"/>
                    <a:pt x="1097" y="259"/>
                  </a:cubicBezTo>
                  <a:cubicBezTo>
                    <a:pt x="1097" y="259"/>
                    <a:pt x="1096" y="258"/>
                    <a:pt x="1096" y="258"/>
                  </a:cubicBezTo>
                  <a:cubicBezTo>
                    <a:pt x="1096" y="258"/>
                    <a:pt x="1096" y="258"/>
                    <a:pt x="1096" y="258"/>
                  </a:cubicBezTo>
                  <a:close/>
                  <a:moveTo>
                    <a:pt x="1094" y="254"/>
                  </a:moveTo>
                  <a:cubicBezTo>
                    <a:pt x="1094" y="254"/>
                    <a:pt x="1096" y="257"/>
                    <a:pt x="1095" y="255"/>
                  </a:cubicBezTo>
                  <a:cubicBezTo>
                    <a:pt x="1094" y="255"/>
                    <a:pt x="1094" y="255"/>
                    <a:pt x="1094" y="254"/>
                  </a:cubicBezTo>
                  <a:close/>
                  <a:moveTo>
                    <a:pt x="1094" y="259"/>
                  </a:moveTo>
                  <a:cubicBezTo>
                    <a:pt x="1094" y="259"/>
                    <a:pt x="1094" y="259"/>
                    <a:pt x="1094" y="259"/>
                  </a:cubicBezTo>
                  <a:cubicBezTo>
                    <a:pt x="1094" y="258"/>
                    <a:pt x="1094" y="258"/>
                    <a:pt x="1094" y="259"/>
                  </a:cubicBezTo>
                  <a:close/>
                  <a:moveTo>
                    <a:pt x="1094" y="257"/>
                  </a:moveTo>
                  <a:cubicBezTo>
                    <a:pt x="1093" y="257"/>
                    <a:pt x="1093" y="257"/>
                    <a:pt x="1092" y="256"/>
                  </a:cubicBezTo>
                  <a:cubicBezTo>
                    <a:pt x="1093" y="256"/>
                    <a:pt x="1093" y="256"/>
                    <a:pt x="1093" y="257"/>
                  </a:cubicBezTo>
                  <a:cubicBezTo>
                    <a:pt x="1093" y="257"/>
                    <a:pt x="1093" y="257"/>
                    <a:pt x="1093" y="257"/>
                  </a:cubicBezTo>
                  <a:cubicBezTo>
                    <a:pt x="1093" y="257"/>
                    <a:pt x="1093" y="257"/>
                    <a:pt x="1094" y="257"/>
                  </a:cubicBezTo>
                  <a:close/>
                  <a:moveTo>
                    <a:pt x="1091" y="254"/>
                  </a:moveTo>
                  <a:cubicBezTo>
                    <a:pt x="1091" y="253"/>
                    <a:pt x="1091" y="253"/>
                    <a:pt x="1091" y="253"/>
                  </a:cubicBezTo>
                  <a:cubicBezTo>
                    <a:pt x="1090" y="252"/>
                    <a:pt x="1090" y="252"/>
                    <a:pt x="1090" y="252"/>
                  </a:cubicBezTo>
                  <a:cubicBezTo>
                    <a:pt x="1090" y="252"/>
                    <a:pt x="1091" y="253"/>
                    <a:pt x="1091" y="254"/>
                  </a:cubicBezTo>
                  <a:close/>
                  <a:moveTo>
                    <a:pt x="1089" y="249"/>
                  </a:moveTo>
                  <a:cubicBezTo>
                    <a:pt x="1089" y="249"/>
                    <a:pt x="1089" y="249"/>
                    <a:pt x="1089" y="249"/>
                  </a:cubicBezTo>
                  <a:cubicBezTo>
                    <a:pt x="1089" y="249"/>
                    <a:pt x="1089" y="249"/>
                    <a:pt x="1089" y="249"/>
                  </a:cubicBezTo>
                  <a:cubicBezTo>
                    <a:pt x="1090" y="250"/>
                    <a:pt x="1090" y="251"/>
                    <a:pt x="1091" y="251"/>
                  </a:cubicBezTo>
                  <a:cubicBezTo>
                    <a:pt x="1091" y="251"/>
                    <a:pt x="1091" y="251"/>
                    <a:pt x="1091" y="251"/>
                  </a:cubicBezTo>
                  <a:cubicBezTo>
                    <a:pt x="1090" y="251"/>
                    <a:pt x="1089" y="250"/>
                    <a:pt x="1089" y="249"/>
                  </a:cubicBezTo>
                  <a:close/>
                  <a:moveTo>
                    <a:pt x="1073" y="224"/>
                  </a:moveTo>
                  <a:cubicBezTo>
                    <a:pt x="1073" y="225"/>
                    <a:pt x="1073" y="225"/>
                    <a:pt x="1073" y="225"/>
                  </a:cubicBezTo>
                  <a:cubicBezTo>
                    <a:pt x="1073" y="224"/>
                    <a:pt x="1073" y="224"/>
                    <a:pt x="1073" y="224"/>
                  </a:cubicBezTo>
                  <a:cubicBezTo>
                    <a:pt x="1077" y="229"/>
                    <a:pt x="1081" y="235"/>
                    <a:pt x="1085" y="240"/>
                  </a:cubicBezTo>
                  <a:cubicBezTo>
                    <a:pt x="1084" y="239"/>
                    <a:pt x="1084" y="239"/>
                    <a:pt x="1084" y="239"/>
                  </a:cubicBezTo>
                  <a:cubicBezTo>
                    <a:pt x="1084" y="239"/>
                    <a:pt x="1086" y="241"/>
                    <a:pt x="1085" y="240"/>
                  </a:cubicBezTo>
                  <a:cubicBezTo>
                    <a:pt x="1085" y="240"/>
                    <a:pt x="1085" y="240"/>
                    <a:pt x="1085" y="240"/>
                  </a:cubicBezTo>
                  <a:cubicBezTo>
                    <a:pt x="1085" y="239"/>
                    <a:pt x="1083" y="238"/>
                    <a:pt x="1084" y="239"/>
                  </a:cubicBezTo>
                  <a:cubicBezTo>
                    <a:pt x="1083" y="238"/>
                    <a:pt x="1083" y="238"/>
                    <a:pt x="1083" y="238"/>
                  </a:cubicBezTo>
                  <a:cubicBezTo>
                    <a:pt x="1088" y="244"/>
                    <a:pt x="1080" y="234"/>
                    <a:pt x="1079" y="232"/>
                  </a:cubicBezTo>
                  <a:cubicBezTo>
                    <a:pt x="1079" y="233"/>
                    <a:pt x="1079" y="233"/>
                    <a:pt x="1079" y="233"/>
                  </a:cubicBezTo>
                  <a:cubicBezTo>
                    <a:pt x="1077" y="230"/>
                    <a:pt x="1075" y="227"/>
                    <a:pt x="1073" y="224"/>
                  </a:cubicBezTo>
                  <a:cubicBezTo>
                    <a:pt x="1073" y="224"/>
                    <a:pt x="1072" y="224"/>
                    <a:pt x="1072" y="223"/>
                  </a:cubicBezTo>
                  <a:cubicBezTo>
                    <a:pt x="1072" y="223"/>
                    <a:pt x="1073" y="224"/>
                    <a:pt x="1073" y="224"/>
                  </a:cubicBezTo>
                  <a:close/>
                  <a:moveTo>
                    <a:pt x="1082" y="236"/>
                  </a:moveTo>
                  <a:cubicBezTo>
                    <a:pt x="1082" y="236"/>
                    <a:pt x="1082" y="236"/>
                    <a:pt x="1082" y="236"/>
                  </a:cubicBezTo>
                  <a:cubicBezTo>
                    <a:pt x="1083" y="238"/>
                    <a:pt x="1082" y="237"/>
                    <a:pt x="1082" y="236"/>
                  </a:cubicBezTo>
                  <a:close/>
                  <a:moveTo>
                    <a:pt x="1080" y="235"/>
                  </a:moveTo>
                  <a:cubicBezTo>
                    <a:pt x="1080" y="235"/>
                    <a:pt x="1081" y="235"/>
                    <a:pt x="1081" y="235"/>
                  </a:cubicBezTo>
                  <a:cubicBezTo>
                    <a:pt x="1081" y="235"/>
                    <a:pt x="1080" y="235"/>
                    <a:pt x="1080" y="235"/>
                  </a:cubicBezTo>
                  <a:cubicBezTo>
                    <a:pt x="1080" y="234"/>
                    <a:pt x="1080" y="234"/>
                    <a:pt x="1080" y="235"/>
                  </a:cubicBezTo>
                  <a:close/>
                  <a:moveTo>
                    <a:pt x="1073" y="224"/>
                  </a:moveTo>
                  <a:cubicBezTo>
                    <a:pt x="1073" y="224"/>
                    <a:pt x="1073" y="224"/>
                    <a:pt x="1073" y="224"/>
                  </a:cubicBezTo>
                  <a:cubicBezTo>
                    <a:pt x="1073" y="224"/>
                    <a:pt x="1073" y="224"/>
                    <a:pt x="1073" y="224"/>
                  </a:cubicBezTo>
                  <a:cubicBezTo>
                    <a:pt x="1073" y="224"/>
                    <a:pt x="1073" y="224"/>
                    <a:pt x="1073" y="224"/>
                  </a:cubicBezTo>
                  <a:cubicBezTo>
                    <a:pt x="1072" y="224"/>
                    <a:pt x="1072" y="224"/>
                    <a:pt x="1072" y="223"/>
                  </a:cubicBezTo>
                  <a:cubicBezTo>
                    <a:pt x="1072" y="224"/>
                    <a:pt x="1072" y="224"/>
                    <a:pt x="1073" y="224"/>
                  </a:cubicBezTo>
                  <a:close/>
                  <a:moveTo>
                    <a:pt x="1050" y="197"/>
                  </a:moveTo>
                  <a:cubicBezTo>
                    <a:pt x="1049" y="196"/>
                    <a:pt x="1049" y="196"/>
                    <a:pt x="1050" y="197"/>
                  </a:cubicBezTo>
                  <a:close/>
                  <a:moveTo>
                    <a:pt x="1017" y="165"/>
                  </a:moveTo>
                  <a:cubicBezTo>
                    <a:pt x="1017" y="165"/>
                    <a:pt x="1017" y="165"/>
                    <a:pt x="1017" y="165"/>
                  </a:cubicBezTo>
                  <a:cubicBezTo>
                    <a:pt x="1024" y="171"/>
                    <a:pt x="1032" y="178"/>
                    <a:pt x="1039" y="186"/>
                  </a:cubicBezTo>
                  <a:cubicBezTo>
                    <a:pt x="1039" y="186"/>
                    <a:pt x="1039" y="186"/>
                    <a:pt x="1039" y="186"/>
                  </a:cubicBezTo>
                  <a:cubicBezTo>
                    <a:pt x="1041" y="187"/>
                    <a:pt x="1042" y="189"/>
                    <a:pt x="1044" y="190"/>
                  </a:cubicBezTo>
                  <a:cubicBezTo>
                    <a:pt x="1044" y="190"/>
                    <a:pt x="1044" y="190"/>
                    <a:pt x="1043" y="190"/>
                  </a:cubicBezTo>
                  <a:cubicBezTo>
                    <a:pt x="1045" y="191"/>
                    <a:pt x="1046" y="193"/>
                    <a:pt x="1047" y="194"/>
                  </a:cubicBezTo>
                  <a:cubicBezTo>
                    <a:pt x="1046" y="193"/>
                    <a:pt x="1045" y="192"/>
                    <a:pt x="1044" y="190"/>
                  </a:cubicBezTo>
                  <a:cubicBezTo>
                    <a:pt x="1045" y="191"/>
                    <a:pt x="1045" y="192"/>
                    <a:pt x="1046" y="193"/>
                  </a:cubicBezTo>
                  <a:cubicBezTo>
                    <a:pt x="1046" y="193"/>
                    <a:pt x="1046" y="193"/>
                    <a:pt x="1046" y="193"/>
                  </a:cubicBezTo>
                  <a:cubicBezTo>
                    <a:pt x="1047" y="193"/>
                    <a:pt x="1047" y="194"/>
                    <a:pt x="1047" y="194"/>
                  </a:cubicBezTo>
                  <a:cubicBezTo>
                    <a:pt x="1047" y="194"/>
                    <a:pt x="1047" y="194"/>
                    <a:pt x="1047" y="194"/>
                  </a:cubicBezTo>
                  <a:cubicBezTo>
                    <a:pt x="1049" y="196"/>
                    <a:pt x="1051" y="198"/>
                    <a:pt x="1053" y="200"/>
                  </a:cubicBezTo>
                  <a:cubicBezTo>
                    <a:pt x="1052" y="199"/>
                    <a:pt x="1052" y="199"/>
                    <a:pt x="1051" y="198"/>
                  </a:cubicBezTo>
                  <a:cubicBezTo>
                    <a:pt x="1054" y="201"/>
                    <a:pt x="1056" y="204"/>
                    <a:pt x="1059" y="207"/>
                  </a:cubicBezTo>
                  <a:cubicBezTo>
                    <a:pt x="1059" y="207"/>
                    <a:pt x="1059" y="207"/>
                    <a:pt x="1059" y="207"/>
                  </a:cubicBezTo>
                  <a:cubicBezTo>
                    <a:pt x="1060" y="208"/>
                    <a:pt x="1060" y="208"/>
                    <a:pt x="1061" y="209"/>
                  </a:cubicBezTo>
                  <a:cubicBezTo>
                    <a:pt x="1060" y="209"/>
                    <a:pt x="1060" y="208"/>
                    <a:pt x="1059" y="207"/>
                  </a:cubicBezTo>
                  <a:cubicBezTo>
                    <a:pt x="1059" y="208"/>
                    <a:pt x="1060" y="208"/>
                    <a:pt x="1060" y="209"/>
                  </a:cubicBezTo>
                  <a:cubicBezTo>
                    <a:pt x="1060" y="208"/>
                    <a:pt x="1060" y="208"/>
                    <a:pt x="1060" y="208"/>
                  </a:cubicBezTo>
                  <a:cubicBezTo>
                    <a:pt x="1060" y="209"/>
                    <a:pt x="1061" y="209"/>
                    <a:pt x="1061" y="210"/>
                  </a:cubicBezTo>
                  <a:cubicBezTo>
                    <a:pt x="1060" y="209"/>
                    <a:pt x="1060" y="209"/>
                    <a:pt x="1060" y="208"/>
                  </a:cubicBezTo>
                  <a:cubicBezTo>
                    <a:pt x="1061" y="209"/>
                    <a:pt x="1062" y="210"/>
                    <a:pt x="1063" y="211"/>
                  </a:cubicBezTo>
                  <a:cubicBezTo>
                    <a:pt x="1062" y="211"/>
                    <a:pt x="1062" y="211"/>
                    <a:pt x="1062" y="211"/>
                  </a:cubicBezTo>
                  <a:cubicBezTo>
                    <a:pt x="1065" y="214"/>
                    <a:pt x="1068" y="218"/>
                    <a:pt x="1071" y="222"/>
                  </a:cubicBezTo>
                  <a:cubicBezTo>
                    <a:pt x="1071" y="222"/>
                    <a:pt x="1071" y="222"/>
                    <a:pt x="1071" y="221"/>
                  </a:cubicBezTo>
                  <a:cubicBezTo>
                    <a:pt x="1071" y="222"/>
                    <a:pt x="1071" y="222"/>
                    <a:pt x="1071" y="222"/>
                  </a:cubicBezTo>
                  <a:cubicBezTo>
                    <a:pt x="1071" y="222"/>
                    <a:pt x="1071" y="222"/>
                    <a:pt x="1071" y="222"/>
                  </a:cubicBezTo>
                  <a:cubicBezTo>
                    <a:pt x="1070" y="220"/>
                    <a:pt x="1069" y="219"/>
                    <a:pt x="1067" y="217"/>
                  </a:cubicBezTo>
                  <a:cubicBezTo>
                    <a:pt x="1074" y="226"/>
                    <a:pt x="1081" y="235"/>
                    <a:pt x="1087" y="244"/>
                  </a:cubicBezTo>
                  <a:cubicBezTo>
                    <a:pt x="1079" y="234"/>
                    <a:pt x="1071" y="224"/>
                    <a:pt x="1064" y="214"/>
                  </a:cubicBezTo>
                  <a:cubicBezTo>
                    <a:pt x="1064" y="214"/>
                    <a:pt x="1064" y="214"/>
                    <a:pt x="1064" y="214"/>
                  </a:cubicBezTo>
                  <a:cubicBezTo>
                    <a:pt x="1064" y="214"/>
                    <a:pt x="1064" y="214"/>
                    <a:pt x="1064" y="214"/>
                  </a:cubicBezTo>
                  <a:cubicBezTo>
                    <a:pt x="1060" y="209"/>
                    <a:pt x="1056" y="205"/>
                    <a:pt x="1051" y="200"/>
                  </a:cubicBezTo>
                  <a:cubicBezTo>
                    <a:pt x="1051" y="200"/>
                    <a:pt x="1051" y="200"/>
                    <a:pt x="1051" y="200"/>
                  </a:cubicBezTo>
                  <a:cubicBezTo>
                    <a:pt x="1050" y="199"/>
                    <a:pt x="1049" y="197"/>
                    <a:pt x="1048" y="196"/>
                  </a:cubicBezTo>
                  <a:cubicBezTo>
                    <a:pt x="1049" y="197"/>
                    <a:pt x="1050" y="199"/>
                    <a:pt x="1051" y="200"/>
                  </a:cubicBezTo>
                  <a:cubicBezTo>
                    <a:pt x="1051" y="200"/>
                    <a:pt x="1051" y="200"/>
                    <a:pt x="1051" y="200"/>
                  </a:cubicBezTo>
                  <a:cubicBezTo>
                    <a:pt x="1052" y="200"/>
                    <a:pt x="1052" y="200"/>
                    <a:pt x="1052" y="200"/>
                  </a:cubicBezTo>
                  <a:cubicBezTo>
                    <a:pt x="1044" y="191"/>
                    <a:pt x="1036" y="183"/>
                    <a:pt x="1027" y="175"/>
                  </a:cubicBezTo>
                  <a:cubicBezTo>
                    <a:pt x="1027" y="175"/>
                    <a:pt x="1027" y="175"/>
                    <a:pt x="1028" y="176"/>
                  </a:cubicBezTo>
                  <a:cubicBezTo>
                    <a:pt x="1024" y="173"/>
                    <a:pt x="1021" y="170"/>
                    <a:pt x="1018" y="167"/>
                  </a:cubicBezTo>
                  <a:cubicBezTo>
                    <a:pt x="1018" y="167"/>
                    <a:pt x="1019" y="167"/>
                    <a:pt x="1019" y="168"/>
                  </a:cubicBezTo>
                  <a:cubicBezTo>
                    <a:pt x="1018" y="166"/>
                    <a:pt x="1017" y="165"/>
                    <a:pt x="1015" y="164"/>
                  </a:cubicBezTo>
                  <a:cubicBezTo>
                    <a:pt x="1016" y="165"/>
                    <a:pt x="1017" y="166"/>
                    <a:pt x="1018" y="166"/>
                  </a:cubicBezTo>
                  <a:cubicBezTo>
                    <a:pt x="1016" y="165"/>
                    <a:pt x="1015" y="165"/>
                    <a:pt x="1015" y="163"/>
                  </a:cubicBezTo>
                  <a:cubicBezTo>
                    <a:pt x="1014" y="163"/>
                    <a:pt x="1014" y="163"/>
                    <a:pt x="1013" y="162"/>
                  </a:cubicBezTo>
                  <a:cubicBezTo>
                    <a:pt x="1015" y="163"/>
                    <a:pt x="1016" y="164"/>
                    <a:pt x="1017" y="165"/>
                  </a:cubicBezTo>
                  <a:cubicBezTo>
                    <a:pt x="1017" y="165"/>
                    <a:pt x="1017" y="165"/>
                    <a:pt x="1017" y="165"/>
                  </a:cubicBezTo>
                  <a:close/>
                  <a:moveTo>
                    <a:pt x="1072" y="223"/>
                  </a:moveTo>
                  <a:cubicBezTo>
                    <a:pt x="1071" y="222"/>
                    <a:pt x="1068" y="218"/>
                    <a:pt x="1070" y="221"/>
                  </a:cubicBezTo>
                  <a:cubicBezTo>
                    <a:pt x="1071" y="222"/>
                    <a:pt x="1071" y="222"/>
                    <a:pt x="1072" y="223"/>
                  </a:cubicBezTo>
                  <a:close/>
                  <a:moveTo>
                    <a:pt x="1070" y="222"/>
                  </a:moveTo>
                  <a:cubicBezTo>
                    <a:pt x="1070" y="223"/>
                    <a:pt x="1070" y="223"/>
                    <a:pt x="1070" y="223"/>
                  </a:cubicBezTo>
                  <a:cubicBezTo>
                    <a:pt x="1069" y="222"/>
                    <a:pt x="1069" y="222"/>
                    <a:pt x="1069" y="222"/>
                  </a:cubicBezTo>
                  <a:cubicBezTo>
                    <a:pt x="1069" y="221"/>
                    <a:pt x="1069" y="221"/>
                    <a:pt x="1069" y="221"/>
                  </a:cubicBezTo>
                  <a:cubicBezTo>
                    <a:pt x="1069" y="222"/>
                    <a:pt x="1069" y="222"/>
                    <a:pt x="1069" y="222"/>
                  </a:cubicBezTo>
                  <a:cubicBezTo>
                    <a:pt x="1069" y="222"/>
                    <a:pt x="1069" y="222"/>
                    <a:pt x="1070" y="222"/>
                  </a:cubicBezTo>
                  <a:close/>
                  <a:moveTo>
                    <a:pt x="1042" y="190"/>
                  </a:moveTo>
                  <a:cubicBezTo>
                    <a:pt x="1041" y="189"/>
                    <a:pt x="1040" y="188"/>
                    <a:pt x="1040" y="187"/>
                  </a:cubicBezTo>
                  <a:cubicBezTo>
                    <a:pt x="1040" y="188"/>
                    <a:pt x="1040" y="188"/>
                    <a:pt x="1041" y="189"/>
                  </a:cubicBezTo>
                  <a:cubicBezTo>
                    <a:pt x="1040" y="188"/>
                    <a:pt x="1040" y="188"/>
                    <a:pt x="1040" y="188"/>
                  </a:cubicBezTo>
                  <a:cubicBezTo>
                    <a:pt x="1041" y="189"/>
                    <a:pt x="1042" y="190"/>
                    <a:pt x="1043" y="191"/>
                  </a:cubicBezTo>
                  <a:cubicBezTo>
                    <a:pt x="1043" y="190"/>
                    <a:pt x="1043" y="190"/>
                    <a:pt x="1042" y="190"/>
                  </a:cubicBezTo>
                  <a:cubicBezTo>
                    <a:pt x="1042" y="190"/>
                    <a:pt x="1041" y="189"/>
                    <a:pt x="1042" y="190"/>
                  </a:cubicBezTo>
                  <a:close/>
                  <a:moveTo>
                    <a:pt x="1014" y="164"/>
                  </a:moveTo>
                  <a:cubicBezTo>
                    <a:pt x="1014" y="164"/>
                    <a:pt x="1013" y="163"/>
                    <a:pt x="1013" y="162"/>
                  </a:cubicBezTo>
                  <a:cubicBezTo>
                    <a:pt x="1015" y="164"/>
                    <a:pt x="1017" y="167"/>
                    <a:pt x="1019" y="169"/>
                  </a:cubicBezTo>
                  <a:cubicBezTo>
                    <a:pt x="1019" y="168"/>
                    <a:pt x="1018" y="167"/>
                    <a:pt x="1017" y="167"/>
                  </a:cubicBezTo>
                  <a:cubicBezTo>
                    <a:pt x="1017" y="167"/>
                    <a:pt x="1017" y="167"/>
                    <a:pt x="1017" y="167"/>
                  </a:cubicBezTo>
                  <a:cubicBezTo>
                    <a:pt x="1017" y="167"/>
                    <a:pt x="1017" y="167"/>
                    <a:pt x="1017" y="167"/>
                  </a:cubicBezTo>
                  <a:cubicBezTo>
                    <a:pt x="1009" y="160"/>
                    <a:pt x="1001" y="153"/>
                    <a:pt x="992" y="147"/>
                  </a:cubicBezTo>
                  <a:cubicBezTo>
                    <a:pt x="992" y="147"/>
                    <a:pt x="992" y="147"/>
                    <a:pt x="992" y="147"/>
                  </a:cubicBezTo>
                  <a:cubicBezTo>
                    <a:pt x="992" y="146"/>
                    <a:pt x="992" y="146"/>
                    <a:pt x="992" y="146"/>
                  </a:cubicBezTo>
                  <a:cubicBezTo>
                    <a:pt x="992" y="145"/>
                    <a:pt x="992" y="145"/>
                    <a:pt x="992" y="145"/>
                  </a:cubicBezTo>
                  <a:cubicBezTo>
                    <a:pt x="989" y="142"/>
                    <a:pt x="986" y="138"/>
                    <a:pt x="982" y="136"/>
                  </a:cubicBezTo>
                  <a:cubicBezTo>
                    <a:pt x="983" y="137"/>
                    <a:pt x="985" y="138"/>
                    <a:pt x="986" y="139"/>
                  </a:cubicBezTo>
                  <a:cubicBezTo>
                    <a:pt x="986" y="139"/>
                    <a:pt x="986" y="139"/>
                    <a:pt x="986" y="139"/>
                  </a:cubicBezTo>
                  <a:cubicBezTo>
                    <a:pt x="986" y="139"/>
                    <a:pt x="986" y="139"/>
                    <a:pt x="987" y="139"/>
                  </a:cubicBezTo>
                  <a:cubicBezTo>
                    <a:pt x="986" y="138"/>
                    <a:pt x="985" y="138"/>
                    <a:pt x="985" y="137"/>
                  </a:cubicBezTo>
                  <a:cubicBezTo>
                    <a:pt x="984" y="137"/>
                    <a:pt x="984" y="137"/>
                    <a:pt x="984" y="136"/>
                  </a:cubicBezTo>
                  <a:cubicBezTo>
                    <a:pt x="995" y="145"/>
                    <a:pt x="1005" y="154"/>
                    <a:pt x="1014" y="164"/>
                  </a:cubicBezTo>
                  <a:close/>
                  <a:moveTo>
                    <a:pt x="1019" y="169"/>
                  </a:moveTo>
                  <a:cubicBezTo>
                    <a:pt x="1019" y="169"/>
                    <a:pt x="1018" y="169"/>
                    <a:pt x="1018" y="168"/>
                  </a:cubicBezTo>
                  <a:cubicBezTo>
                    <a:pt x="1019" y="169"/>
                    <a:pt x="1019" y="169"/>
                    <a:pt x="1019" y="169"/>
                  </a:cubicBezTo>
                  <a:cubicBezTo>
                    <a:pt x="1019" y="169"/>
                    <a:pt x="1019" y="169"/>
                    <a:pt x="1019" y="169"/>
                  </a:cubicBezTo>
                  <a:close/>
                  <a:moveTo>
                    <a:pt x="997" y="151"/>
                  </a:moveTo>
                  <a:cubicBezTo>
                    <a:pt x="997" y="151"/>
                    <a:pt x="997" y="151"/>
                    <a:pt x="996" y="151"/>
                  </a:cubicBezTo>
                  <a:cubicBezTo>
                    <a:pt x="997" y="151"/>
                    <a:pt x="997" y="151"/>
                    <a:pt x="997" y="151"/>
                  </a:cubicBezTo>
                  <a:cubicBezTo>
                    <a:pt x="997" y="151"/>
                    <a:pt x="997" y="151"/>
                    <a:pt x="997" y="151"/>
                  </a:cubicBezTo>
                  <a:close/>
                  <a:moveTo>
                    <a:pt x="997" y="151"/>
                  </a:moveTo>
                  <a:cubicBezTo>
                    <a:pt x="997" y="150"/>
                    <a:pt x="997" y="150"/>
                    <a:pt x="997" y="150"/>
                  </a:cubicBezTo>
                  <a:cubicBezTo>
                    <a:pt x="997" y="151"/>
                    <a:pt x="997" y="151"/>
                    <a:pt x="997" y="151"/>
                  </a:cubicBezTo>
                  <a:cubicBezTo>
                    <a:pt x="997" y="152"/>
                    <a:pt x="997" y="151"/>
                    <a:pt x="997" y="151"/>
                  </a:cubicBezTo>
                  <a:close/>
                  <a:moveTo>
                    <a:pt x="983" y="136"/>
                  </a:moveTo>
                  <a:cubicBezTo>
                    <a:pt x="983" y="136"/>
                    <a:pt x="983" y="136"/>
                    <a:pt x="983" y="136"/>
                  </a:cubicBezTo>
                  <a:cubicBezTo>
                    <a:pt x="983" y="136"/>
                    <a:pt x="983" y="136"/>
                    <a:pt x="983" y="136"/>
                  </a:cubicBezTo>
                  <a:cubicBezTo>
                    <a:pt x="983" y="136"/>
                    <a:pt x="983" y="136"/>
                    <a:pt x="983" y="136"/>
                  </a:cubicBezTo>
                  <a:cubicBezTo>
                    <a:pt x="983" y="136"/>
                    <a:pt x="983" y="136"/>
                    <a:pt x="983" y="136"/>
                  </a:cubicBezTo>
                  <a:cubicBezTo>
                    <a:pt x="983" y="136"/>
                    <a:pt x="983" y="136"/>
                    <a:pt x="983" y="136"/>
                  </a:cubicBezTo>
                  <a:close/>
                  <a:moveTo>
                    <a:pt x="982" y="135"/>
                  </a:moveTo>
                  <a:cubicBezTo>
                    <a:pt x="982" y="135"/>
                    <a:pt x="982" y="135"/>
                    <a:pt x="982" y="135"/>
                  </a:cubicBezTo>
                  <a:cubicBezTo>
                    <a:pt x="982" y="135"/>
                    <a:pt x="983" y="136"/>
                    <a:pt x="982" y="135"/>
                  </a:cubicBezTo>
                  <a:close/>
                  <a:moveTo>
                    <a:pt x="980" y="134"/>
                  </a:moveTo>
                  <a:cubicBezTo>
                    <a:pt x="980" y="134"/>
                    <a:pt x="980" y="134"/>
                    <a:pt x="980" y="134"/>
                  </a:cubicBezTo>
                  <a:cubicBezTo>
                    <a:pt x="980" y="134"/>
                    <a:pt x="980" y="134"/>
                    <a:pt x="980" y="133"/>
                  </a:cubicBezTo>
                  <a:cubicBezTo>
                    <a:pt x="980" y="134"/>
                    <a:pt x="980" y="134"/>
                    <a:pt x="980" y="134"/>
                  </a:cubicBezTo>
                  <a:close/>
                  <a:moveTo>
                    <a:pt x="978" y="132"/>
                  </a:moveTo>
                  <a:cubicBezTo>
                    <a:pt x="978" y="132"/>
                    <a:pt x="978" y="132"/>
                    <a:pt x="978" y="132"/>
                  </a:cubicBezTo>
                  <a:cubicBezTo>
                    <a:pt x="977" y="131"/>
                    <a:pt x="977" y="131"/>
                    <a:pt x="977" y="131"/>
                  </a:cubicBezTo>
                  <a:cubicBezTo>
                    <a:pt x="977" y="131"/>
                    <a:pt x="978" y="132"/>
                    <a:pt x="978" y="132"/>
                  </a:cubicBezTo>
                  <a:close/>
                  <a:moveTo>
                    <a:pt x="984" y="137"/>
                  </a:moveTo>
                  <a:cubicBezTo>
                    <a:pt x="982" y="135"/>
                    <a:pt x="979" y="133"/>
                    <a:pt x="977" y="132"/>
                  </a:cubicBezTo>
                  <a:cubicBezTo>
                    <a:pt x="976" y="131"/>
                    <a:pt x="976" y="131"/>
                    <a:pt x="975" y="130"/>
                  </a:cubicBezTo>
                  <a:cubicBezTo>
                    <a:pt x="978" y="132"/>
                    <a:pt x="981" y="135"/>
                    <a:pt x="984" y="137"/>
                  </a:cubicBezTo>
                  <a:close/>
                  <a:moveTo>
                    <a:pt x="960" y="118"/>
                  </a:moveTo>
                  <a:cubicBezTo>
                    <a:pt x="960" y="118"/>
                    <a:pt x="960" y="118"/>
                    <a:pt x="960" y="118"/>
                  </a:cubicBezTo>
                  <a:cubicBezTo>
                    <a:pt x="964" y="122"/>
                    <a:pt x="969" y="125"/>
                    <a:pt x="974" y="129"/>
                  </a:cubicBezTo>
                  <a:cubicBezTo>
                    <a:pt x="971" y="126"/>
                    <a:pt x="967" y="124"/>
                    <a:pt x="964" y="122"/>
                  </a:cubicBezTo>
                  <a:cubicBezTo>
                    <a:pt x="964" y="122"/>
                    <a:pt x="964" y="122"/>
                    <a:pt x="964" y="122"/>
                  </a:cubicBezTo>
                  <a:cubicBezTo>
                    <a:pt x="963" y="120"/>
                    <a:pt x="961" y="119"/>
                    <a:pt x="960" y="118"/>
                  </a:cubicBezTo>
                  <a:cubicBezTo>
                    <a:pt x="959" y="118"/>
                    <a:pt x="959" y="118"/>
                    <a:pt x="959" y="118"/>
                  </a:cubicBezTo>
                  <a:cubicBezTo>
                    <a:pt x="959" y="118"/>
                    <a:pt x="959" y="118"/>
                    <a:pt x="960" y="118"/>
                  </a:cubicBezTo>
                  <a:close/>
                  <a:moveTo>
                    <a:pt x="955" y="115"/>
                  </a:moveTo>
                  <a:cubicBezTo>
                    <a:pt x="953" y="113"/>
                    <a:pt x="951" y="112"/>
                    <a:pt x="948" y="110"/>
                  </a:cubicBezTo>
                  <a:cubicBezTo>
                    <a:pt x="948" y="110"/>
                    <a:pt x="947" y="109"/>
                    <a:pt x="947" y="109"/>
                  </a:cubicBezTo>
                  <a:cubicBezTo>
                    <a:pt x="950" y="111"/>
                    <a:pt x="953" y="113"/>
                    <a:pt x="955" y="115"/>
                  </a:cubicBezTo>
                  <a:close/>
                  <a:moveTo>
                    <a:pt x="954" y="124"/>
                  </a:moveTo>
                  <a:cubicBezTo>
                    <a:pt x="954" y="123"/>
                    <a:pt x="954" y="123"/>
                    <a:pt x="954" y="123"/>
                  </a:cubicBezTo>
                  <a:cubicBezTo>
                    <a:pt x="954" y="123"/>
                    <a:pt x="955" y="124"/>
                    <a:pt x="955" y="124"/>
                  </a:cubicBezTo>
                  <a:cubicBezTo>
                    <a:pt x="955" y="124"/>
                    <a:pt x="955" y="124"/>
                    <a:pt x="955" y="124"/>
                  </a:cubicBezTo>
                  <a:cubicBezTo>
                    <a:pt x="958" y="125"/>
                    <a:pt x="960" y="125"/>
                    <a:pt x="963" y="126"/>
                  </a:cubicBezTo>
                  <a:cubicBezTo>
                    <a:pt x="963" y="126"/>
                    <a:pt x="963" y="125"/>
                    <a:pt x="963" y="125"/>
                  </a:cubicBezTo>
                  <a:cubicBezTo>
                    <a:pt x="963" y="125"/>
                    <a:pt x="964" y="126"/>
                    <a:pt x="964" y="126"/>
                  </a:cubicBezTo>
                  <a:cubicBezTo>
                    <a:pt x="964" y="126"/>
                    <a:pt x="964" y="126"/>
                    <a:pt x="964" y="126"/>
                  </a:cubicBezTo>
                  <a:cubicBezTo>
                    <a:pt x="964" y="126"/>
                    <a:pt x="964" y="126"/>
                    <a:pt x="964" y="126"/>
                  </a:cubicBezTo>
                  <a:cubicBezTo>
                    <a:pt x="967" y="131"/>
                    <a:pt x="973" y="135"/>
                    <a:pt x="979" y="137"/>
                  </a:cubicBezTo>
                  <a:cubicBezTo>
                    <a:pt x="979" y="137"/>
                    <a:pt x="979" y="137"/>
                    <a:pt x="979" y="137"/>
                  </a:cubicBezTo>
                  <a:cubicBezTo>
                    <a:pt x="979" y="137"/>
                    <a:pt x="979" y="137"/>
                    <a:pt x="979" y="137"/>
                  </a:cubicBezTo>
                  <a:cubicBezTo>
                    <a:pt x="979" y="137"/>
                    <a:pt x="980" y="137"/>
                    <a:pt x="980" y="137"/>
                  </a:cubicBezTo>
                  <a:cubicBezTo>
                    <a:pt x="980" y="137"/>
                    <a:pt x="979" y="137"/>
                    <a:pt x="979" y="136"/>
                  </a:cubicBezTo>
                  <a:cubicBezTo>
                    <a:pt x="979" y="136"/>
                    <a:pt x="979" y="136"/>
                    <a:pt x="979" y="136"/>
                  </a:cubicBezTo>
                  <a:cubicBezTo>
                    <a:pt x="981" y="137"/>
                    <a:pt x="982" y="138"/>
                    <a:pt x="983" y="139"/>
                  </a:cubicBezTo>
                  <a:cubicBezTo>
                    <a:pt x="982" y="138"/>
                    <a:pt x="982" y="138"/>
                    <a:pt x="981" y="138"/>
                  </a:cubicBezTo>
                  <a:cubicBezTo>
                    <a:pt x="981" y="138"/>
                    <a:pt x="981" y="138"/>
                    <a:pt x="981" y="138"/>
                  </a:cubicBezTo>
                  <a:cubicBezTo>
                    <a:pt x="982" y="138"/>
                    <a:pt x="982" y="139"/>
                    <a:pt x="983" y="140"/>
                  </a:cubicBezTo>
                  <a:cubicBezTo>
                    <a:pt x="983" y="140"/>
                    <a:pt x="983" y="140"/>
                    <a:pt x="983" y="140"/>
                  </a:cubicBezTo>
                  <a:cubicBezTo>
                    <a:pt x="985" y="141"/>
                    <a:pt x="987" y="143"/>
                    <a:pt x="990" y="145"/>
                  </a:cubicBezTo>
                  <a:cubicBezTo>
                    <a:pt x="980" y="139"/>
                    <a:pt x="969" y="133"/>
                    <a:pt x="960" y="129"/>
                  </a:cubicBezTo>
                  <a:cubicBezTo>
                    <a:pt x="960" y="130"/>
                    <a:pt x="960" y="130"/>
                    <a:pt x="960" y="130"/>
                  </a:cubicBezTo>
                  <a:cubicBezTo>
                    <a:pt x="960" y="129"/>
                    <a:pt x="959" y="129"/>
                    <a:pt x="959" y="129"/>
                  </a:cubicBezTo>
                  <a:cubicBezTo>
                    <a:pt x="959" y="129"/>
                    <a:pt x="959" y="129"/>
                    <a:pt x="959" y="129"/>
                  </a:cubicBezTo>
                  <a:cubicBezTo>
                    <a:pt x="954" y="127"/>
                    <a:pt x="950" y="125"/>
                    <a:pt x="946" y="122"/>
                  </a:cubicBezTo>
                  <a:cubicBezTo>
                    <a:pt x="946" y="122"/>
                    <a:pt x="946" y="122"/>
                    <a:pt x="946" y="122"/>
                  </a:cubicBezTo>
                  <a:cubicBezTo>
                    <a:pt x="945" y="121"/>
                    <a:pt x="945" y="121"/>
                    <a:pt x="944" y="121"/>
                  </a:cubicBezTo>
                  <a:cubicBezTo>
                    <a:pt x="944" y="121"/>
                    <a:pt x="944" y="121"/>
                    <a:pt x="944" y="121"/>
                  </a:cubicBezTo>
                  <a:cubicBezTo>
                    <a:pt x="944" y="121"/>
                    <a:pt x="943" y="120"/>
                    <a:pt x="943" y="120"/>
                  </a:cubicBezTo>
                  <a:cubicBezTo>
                    <a:pt x="943" y="120"/>
                    <a:pt x="942" y="121"/>
                    <a:pt x="942" y="121"/>
                  </a:cubicBezTo>
                  <a:cubicBezTo>
                    <a:pt x="942" y="120"/>
                    <a:pt x="941" y="120"/>
                    <a:pt x="940" y="119"/>
                  </a:cubicBezTo>
                  <a:cubicBezTo>
                    <a:pt x="940" y="119"/>
                    <a:pt x="940" y="119"/>
                    <a:pt x="940" y="119"/>
                  </a:cubicBezTo>
                  <a:cubicBezTo>
                    <a:pt x="945" y="120"/>
                    <a:pt x="950" y="121"/>
                    <a:pt x="954" y="124"/>
                  </a:cubicBezTo>
                  <a:close/>
                  <a:moveTo>
                    <a:pt x="938" y="103"/>
                  </a:moveTo>
                  <a:cubicBezTo>
                    <a:pt x="938" y="103"/>
                    <a:pt x="938" y="103"/>
                    <a:pt x="938" y="103"/>
                  </a:cubicBezTo>
                  <a:cubicBezTo>
                    <a:pt x="937" y="102"/>
                    <a:pt x="935" y="102"/>
                    <a:pt x="934" y="101"/>
                  </a:cubicBezTo>
                  <a:cubicBezTo>
                    <a:pt x="932" y="99"/>
                    <a:pt x="937" y="103"/>
                    <a:pt x="938" y="103"/>
                  </a:cubicBezTo>
                  <a:close/>
                  <a:moveTo>
                    <a:pt x="917" y="90"/>
                  </a:moveTo>
                  <a:cubicBezTo>
                    <a:pt x="916" y="90"/>
                    <a:pt x="916" y="90"/>
                    <a:pt x="915" y="89"/>
                  </a:cubicBezTo>
                  <a:cubicBezTo>
                    <a:pt x="915" y="89"/>
                    <a:pt x="915" y="89"/>
                    <a:pt x="915" y="89"/>
                  </a:cubicBezTo>
                  <a:cubicBezTo>
                    <a:pt x="915" y="89"/>
                    <a:pt x="916" y="90"/>
                    <a:pt x="917" y="90"/>
                  </a:cubicBezTo>
                  <a:close/>
                  <a:moveTo>
                    <a:pt x="911" y="87"/>
                  </a:moveTo>
                  <a:cubicBezTo>
                    <a:pt x="911" y="87"/>
                    <a:pt x="911" y="87"/>
                    <a:pt x="910" y="87"/>
                  </a:cubicBezTo>
                  <a:cubicBezTo>
                    <a:pt x="909" y="86"/>
                    <a:pt x="909" y="86"/>
                    <a:pt x="908" y="85"/>
                  </a:cubicBezTo>
                  <a:cubicBezTo>
                    <a:pt x="909" y="86"/>
                    <a:pt x="910" y="86"/>
                    <a:pt x="911" y="87"/>
                  </a:cubicBezTo>
                  <a:close/>
                  <a:moveTo>
                    <a:pt x="904" y="83"/>
                  </a:moveTo>
                  <a:cubicBezTo>
                    <a:pt x="903" y="83"/>
                    <a:pt x="903" y="83"/>
                    <a:pt x="903" y="83"/>
                  </a:cubicBezTo>
                  <a:cubicBezTo>
                    <a:pt x="903" y="83"/>
                    <a:pt x="903" y="83"/>
                    <a:pt x="903" y="83"/>
                  </a:cubicBezTo>
                  <a:cubicBezTo>
                    <a:pt x="901" y="82"/>
                    <a:pt x="899" y="81"/>
                    <a:pt x="897" y="80"/>
                  </a:cubicBezTo>
                  <a:cubicBezTo>
                    <a:pt x="897" y="79"/>
                    <a:pt x="896" y="79"/>
                    <a:pt x="896" y="79"/>
                  </a:cubicBezTo>
                  <a:cubicBezTo>
                    <a:pt x="898" y="80"/>
                    <a:pt x="901" y="81"/>
                    <a:pt x="903" y="83"/>
                  </a:cubicBezTo>
                  <a:cubicBezTo>
                    <a:pt x="903" y="83"/>
                    <a:pt x="903" y="83"/>
                    <a:pt x="904" y="83"/>
                  </a:cubicBezTo>
                  <a:close/>
                  <a:moveTo>
                    <a:pt x="899" y="81"/>
                  </a:moveTo>
                  <a:cubicBezTo>
                    <a:pt x="899" y="81"/>
                    <a:pt x="899" y="81"/>
                    <a:pt x="899" y="81"/>
                  </a:cubicBezTo>
                  <a:cubicBezTo>
                    <a:pt x="898" y="80"/>
                    <a:pt x="898" y="80"/>
                    <a:pt x="898" y="80"/>
                  </a:cubicBezTo>
                  <a:cubicBezTo>
                    <a:pt x="898" y="80"/>
                    <a:pt x="898" y="80"/>
                    <a:pt x="898" y="80"/>
                  </a:cubicBezTo>
                  <a:cubicBezTo>
                    <a:pt x="898" y="80"/>
                    <a:pt x="898" y="80"/>
                    <a:pt x="899" y="81"/>
                  </a:cubicBezTo>
                  <a:close/>
                  <a:moveTo>
                    <a:pt x="896" y="79"/>
                  </a:moveTo>
                  <a:cubicBezTo>
                    <a:pt x="895" y="78"/>
                    <a:pt x="894" y="78"/>
                    <a:pt x="894" y="78"/>
                  </a:cubicBezTo>
                  <a:cubicBezTo>
                    <a:pt x="894" y="78"/>
                    <a:pt x="893" y="78"/>
                    <a:pt x="893" y="77"/>
                  </a:cubicBezTo>
                  <a:cubicBezTo>
                    <a:pt x="894" y="78"/>
                    <a:pt x="895" y="78"/>
                    <a:pt x="896" y="79"/>
                  </a:cubicBezTo>
                  <a:close/>
                  <a:moveTo>
                    <a:pt x="818" y="44"/>
                  </a:moveTo>
                  <a:cubicBezTo>
                    <a:pt x="818" y="44"/>
                    <a:pt x="818" y="44"/>
                    <a:pt x="818" y="44"/>
                  </a:cubicBezTo>
                  <a:cubicBezTo>
                    <a:pt x="819" y="44"/>
                    <a:pt x="819" y="44"/>
                    <a:pt x="820" y="45"/>
                  </a:cubicBezTo>
                  <a:cubicBezTo>
                    <a:pt x="818" y="44"/>
                    <a:pt x="817" y="44"/>
                    <a:pt x="816" y="43"/>
                  </a:cubicBezTo>
                  <a:cubicBezTo>
                    <a:pt x="816" y="43"/>
                    <a:pt x="817" y="43"/>
                    <a:pt x="817" y="43"/>
                  </a:cubicBezTo>
                  <a:cubicBezTo>
                    <a:pt x="817" y="43"/>
                    <a:pt x="817" y="43"/>
                    <a:pt x="817" y="43"/>
                  </a:cubicBezTo>
                  <a:cubicBezTo>
                    <a:pt x="816" y="43"/>
                    <a:pt x="816" y="43"/>
                    <a:pt x="816" y="43"/>
                  </a:cubicBezTo>
                  <a:cubicBezTo>
                    <a:pt x="817" y="43"/>
                    <a:pt x="818" y="43"/>
                    <a:pt x="818" y="44"/>
                  </a:cubicBezTo>
                  <a:close/>
                  <a:moveTo>
                    <a:pt x="811" y="41"/>
                  </a:moveTo>
                  <a:cubicBezTo>
                    <a:pt x="810" y="41"/>
                    <a:pt x="810" y="40"/>
                    <a:pt x="809" y="40"/>
                  </a:cubicBezTo>
                  <a:cubicBezTo>
                    <a:pt x="809" y="40"/>
                    <a:pt x="809" y="40"/>
                    <a:pt x="808" y="40"/>
                  </a:cubicBezTo>
                  <a:cubicBezTo>
                    <a:pt x="809" y="40"/>
                    <a:pt x="810" y="40"/>
                    <a:pt x="811" y="41"/>
                  </a:cubicBezTo>
                  <a:close/>
                  <a:moveTo>
                    <a:pt x="818" y="48"/>
                  </a:moveTo>
                  <a:cubicBezTo>
                    <a:pt x="816" y="47"/>
                    <a:pt x="813" y="47"/>
                    <a:pt x="811" y="46"/>
                  </a:cubicBezTo>
                  <a:cubicBezTo>
                    <a:pt x="810" y="46"/>
                    <a:pt x="809" y="45"/>
                    <a:pt x="808" y="45"/>
                  </a:cubicBezTo>
                  <a:cubicBezTo>
                    <a:pt x="811" y="45"/>
                    <a:pt x="815" y="47"/>
                    <a:pt x="818" y="48"/>
                  </a:cubicBezTo>
                  <a:close/>
                  <a:moveTo>
                    <a:pt x="783" y="31"/>
                  </a:moveTo>
                  <a:cubicBezTo>
                    <a:pt x="784" y="31"/>
                    <a:pt x="783" y="31"/>
                    <a:pt x="781" y="30"/>
                  </a:cubicBezTo>
                  <a:cubicBezTo>
                    <a:pt x="781" y="30"/>
                    <a:pt x="782" y="30"/>
                    <a:pt x="783" y="31"/>
                  </a:cubicBezTo>
                  <a:close/>
                  <a:moveTo>
                    <a:pt x="667" y="10"/>
                  </a:moveTo>
                  <a:cubicBezTo>
                    <a:pt x="666" y="10"/>
                    <a:pt x="664" y="10"/>
                    <a:pt x="663" y="10"/>
                  </a:cubicBezTo>
                  <a:cubicBezTo>
                    <a:pt x="663" y="10"/>
                    <a:pt x="662" y="9"/>
                    <a:pt x="662" y="9"/>
                  </a:cubicBezTo>
                  <a:cubicBezTo>
                    <a:pt x="664" y="10"/>
                    <a:pt x="666" y="10"/>
                    <a:pt x="667" y="10"/>
                  </a:cubicBezTo>
                  <a:close/>
                  <a:moveTo>
                    <a:pt x="655" y="7"/>
                  </a:moveTo>
                  <a:cubicBezTo>
                    <a:pt x="654" y="7"/>
                    <a:pt x="653" y="7"/>
                    <a:pt x="653" y="7"/>
                  </a:cubicBezTo>
                  <a:cubicBezTo>
                    <a:pt x="653" y="7"/>
                    <a:pt x="654" y="7"/>
                    <a:pt x="655" y="7"/>
                  </a:cubicBezTo>
                  <a:close/>
                  <a:moveTo>
                    <a:pt x="650" y="7"/>
                  </a:moveTo>
                  <a:cubicBezTo>
                    <a:pt x="650" y="7"/>
                    <a:pt x="651" y="7"/>
                    <a:pt x="651" y="7"/>
                  </a:cubicBezTo>
                  <a:cubicBezTo>
                    <a:pt x="650" y="7"/>
                    <a:pt x="650" y="7"/>
                    <a:pt x="649" y="7"/>
                  </a:cubicBezTo>
                  <a:cubicBezTo>
                    <a:pt x="649" y="7"/>
                    <a:pt x="649" y="7"/>
                    <a:pt x="650" y="7"/>
                  </a:cubicBezTo>
                  <a:close/>
                  <a:moveTo>
                    <a:pt x="654" y="12"/>
                  </a:moveTo>
                  <a:cubicBezTo>
                    <a:pt x="653" y="13"/>
                    <a:pt x="652" y="13"/>
                    <a:pt x="652" y="12"/>
                  </a:cubicBezTo>
                  <a:cubicBezTo>
                    <a:pt x="647" y="12"/>
                    <a:pt x="643" y="12"/>
                    <a:pt x="639" y="11"/>
                  </a:cubicBezTo>
                  <a:cubicBezTo>
                    <a:pt x="638" y="11"/>
                    <a:pt x="637" y="11"/>
                    <a:pt x="636" y="11"/>
                  </a:cubicBezTo>
                  <a:cubicBezTo>
                    <a:pt x="642" y="11"/>
                    <a:pt x="648" y="11"/>
                    <a:pt x="654" y="12"/>
                  </a:cubicBezTo>
                  <a:close/>
                  <a:moveTo>
                    <a:pt x="623" y="7"/>
                  </a:moveTo>
                  <a:cubicBezTo>
                    <a:pt x="626" y="7"/>
                    <a:pt x="629" y="7"/>
                    <a:pt x="631" y="7"/>
                  </a:cubicBezTo>
                  <a:cubicBezTo>
                    <a:pt x="628" y="7"/>
                    <a:pt x="624"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1" y="7"/>
                    <a:pt x="622" y="7"/>
                    <a:pt x="623" y="7"/>
                  </a:cubicBezTo>
                  <a:close/>
                  <a:moveTo>
                    <a:pt x="631" y="369"/>
                  </a:moveTo>
                  <a:cubicBezTo>
                    <a:pt x="630" y="370"/>
                    <a:pt x="629" y="370"/>
                    <a:pt x="628" y="370"/>
                  </a:cubicBezTo>
                  <a:cubicBezTo>
                    <a:pt x="628" y="370"/>
                    <a:pt x="628" y="369"/>
                    <a:pt x="627" y="369"/>
                  </a:cubicBezTo>
                  <a:cubicBezTo>
                    <a:pt x="627" y="369"/>
                    <a:pt x="628" y="368"/>
                    <a:pt x="628" y="368"/>
                  </a:cubicBezTo>
                  <a:cubicBezTo>
                    <a:pt x="629" y="368"/>
                    <a:pt x="629" y="368"/>
                    <a:pt x="630" y="368"/>
                  </a:cubicBezTo>
                  <a:cubicBezTo>
                    <a:pt x="630" y="369"/>
                    <a:pt x="630" y="369"/>
                    <a:pt x="631" y="369"/>
                  </a:cubicBezTo>
                  <a:close/>
                  <a:moveTo>
                    <a:pt x="591" y="6"/>
                  </a:moveTo>
                  <a:cubicBezTo>
                    <a:pt x="590" y="6"/>
                    <a:pt x="590" y="6"/>
                    <a:pt x="590" y="6"/>
                  </a:cubicBezTo>
                  <a:cubicBezTo>
                    <a:pt x="589" y="6"/>
                    <a:pt x="589" y="6"/>
                    <a:pt x="588" y="6"/>
                  </a:cubicBezTo>
                  <a:cubicBezTo>
                    <a:pt x="589" y="6"/>
                    <a:pt x="590" y="6"/>
                    <a:pt x="591" y="6"/>
                  </a:cubicBezTo>
                  <a:close/>
                  <a:moveTo>
                    <a:pt x="546" y="9"/>
                  </a:moveTo>
                  <a:cubicBezTo>
                    <a:pt x="545" y="9"/>
                    <a:pt x="545" y="9"/>
                    <a:pt x="545" y="9"/>
                  </a:cubicBezTo>
                  <a:cubicBezTo>
                    <a:pt x="547" y="9"/>
                    <a:pt x="548" y="8"/>
                    <a:pt x="546" y="9"/>
                  </a:cubicBezTo>
                  <a:close/>
                  <a:moveTo>
                    <a:pt x="538" y="10"/>
                  </a:moveTo>
                  <a:cubicBezTo>
                    <a:pt x="537" y="10"/>
                    <a:pt x="537" y="10"/>
                    <a:pt x="536" y="10"/>
                  </a:cubicBezTo>
                  <a:cubicBezTo>
                    <a:pt x="536" y="10"/>
                    <a:pt x="535" y="10"/>
                    <a:pt x="535" y="10"/>
                  </a:cubicBezTo>
                  <a:cubicBezTo>
                    <a:pt x="536" y="10"/>
                    <a:pt x="536" y="10"/>
                    <a:pt x="536" y="10"/>
                  </a:cubicBezTo>
                  <a:cubicBezTo>
                    <a:pt x="537" y="10"/>
                    <a:pt x="538" y="10"/>
                    <a:pt x="538" y="10"/>
                  </a:cubicBezTo>
                  <a:close/>
                  <a:moveTo>
                    <a:pt x="534" y="10"/>
                  </a:moveTo>
                  <a:cubicBezTo>
                    <a:pt x="536" y="10"/>
                    <a:pt x="538" y="10"/>
                    <a:pt x="541" y="9"/>
                  </a:cubicBezTo>
                  <a:cubicBezTo>
                    <a:pt x="540" y="10"/>
                    <a:pt x="540" y="9"/>
                    <a:pt x="541" y="9"/>
                  </a:cubicBezTo>
                  <a:cubicBezTo>
                    <a:pt x="541" y="9"/>
                    <a:pt x="541" y="9"/>
                    <a:pt x="541" y="9"/>
                  </a:cubicBezTo>
                  <a:cubicBezTo>
                    <a:pt x="544" y="9"/>
                    <a:pt x="542" y="9"/>
                    <a:pt x="541" y="9"/>
                  </a:cubicBezTo>
                  <a:cubicBezTo>
                    <a:pt x="542" y="9"/>
                    <a:pt x="544" y="9"/>
                    <a:pt x="543" y="9"/>
                  </a:cubicBezTo>
                  <a:cubicBezTo>
                    <a:pt x="543" y="9"/>
                    <a:pt x="544" y="9"/>
                    <a:pt x="545" y="9"/>
                  </a:cubicBezTo>
                  <a:cubicBezTo>
                    <a:pt x="544" y="9"/>
                    <a:pt x="544" y="9"/>
                    <a:pt x="544" y="9"/>
                  </a:cubicBezTo>
                  <a:cubicBezTo>
                    <a:pt x="544" y="9"/>
                    <a:pt x="545" y="9"/>
                    <a:pt x="545" y="9"/>
                  </a:cubicBezTo>
                  <a:cubicBezTo>
                    <a:pt x="545" y="9"/>
                    <a:pt x="545" y="9"/>
                    <a:pt x="545" y="9"/>
                  </a:cubicBezTo>
                  <a:cubicBezTo>
                    <a:pt x="546" y="9"/>
                    <a:pt x="547" y="9"/>
                    <a:pt x="547" y="9"/>
                  </a:cubicBezTo>
                  <a:cubicBezTo>
                    <a:pt x="546" y="9"/>
                    <a:pt x="544" y="9"/>
                    <a:pt x="543" y="9"/>
                  </a:cubicBezTo>
                  <a:cubicBezTo>
                    <a:pt x="543" y="9"/>
                    <a:pt x="543" y="9"/>
                    <a:pt x="543" y="9"/>
                  </a:cubicBezTo>
                  <a:cubicBezTo>
                    <a:pt x="542" y="9"/>
                    <a:pt x="541" y="9"/>
                    <a:pt x="541" y="9"/>
                  </a:cubicBezTo>
                  <a:cubicBezTo>
                    <a:pt x="541" y="9"/>
                    <a:pt x="541" y="9"/>
                    <a:pt x="542" y="9"/>
                  </a:cubicBezTo>
                  <a:cubicBezTo>
                    <a:pt x="542" y="9"/>
                    <a:pt x="541" y="9"/>
                    <a:pt x="541" y="9"/>
                  </a:cubicBezTo>
                  <a:cubicBezTo>
                    <a:pt x="541" y="9"/>
                    <a:pt x="542" y="9"/>
                    <a:pt x="542" y="9"/>
                  </a:cubicBezTo>
                  <a:cubicBezTo>
                    <a:pt x="542" y="9"/>
                    <a:pt x="542" y="9"/>
                    <a:pt x="542" y="9"/>
                  </a:cubicBezTo>
                  <a:cubicBezTo>
                    <a:pt x="541" y="9"/>
                    <a:pt x="539" y="10"/>
                    <a:pt x="538" y="10"/>
                  </a:cubicBezTo>
                  <a:cubicBezTo>
                    <a:pt x="538" y="10"/>
                    <a:pt x="538" y="10"/>
                    <a:pt x="538" y="10"/>
                  </a:cubicBezTo>
                  <a:cubicBezTo>
                    <a:pt x="538" y="10"/>
                    <a:pt x="538" y="10"/>
                    <a:pt x="538" y="10"/>
                  </a:cubicBezTo>
                  <a:cubicBezTo>
                    <a:pt x="538" y="10"/>
                    <a:pt x="538" y="10"/>
                    <a:pt x="538" y="10"/>
                  </a:cubicBezTo>
                  <a:cubicBezTo>
                    <a:pt x="537" y="10"/>
                    <a:pt x="536" y="10"/>
                    <a:pt x="536" y="10"/>
                  </a:cubicBezTo>
                  <a:cubicBezTo>
                    <a:pt x="536" y="10"/>
                    <a:pt x="536" y="10"/>
                    <a:pt x="536" y="10"/>
                  </a:cubicBezTo>
                  <a:cubicBezTo>
                    <a:pt x="535" y="10"/>
                    <a:pt x="534" y="10"/>
                    <a:pt x="533" y="11"/>
                  </a:cubicBezTo>
                  <a:cubicBezTo>
                    <a:pt x="533" y="11"/>
                    <a:pt x="533" y="11"/>
                    <a:pt x="533" y="11"/>
                  </a:cubicBezTo>
                  <a:cubicBezTo>
                    <a:pt x="533" y="10"/>
                    <a:pt x="533" y="10"/>
                    <a:pt x="533" y="10"/>
                  </a:cubicBezTo>
                  <a:cubicBezTo>
                    <a:pt x="532" y="11"/>
                    <a:pt x="532" y="11"/>
                    <a:pt x="531" y="11"/>
                  </a:cubicBezTo>
                  <a:cubicBezTo>
                    <a:pt x="532" y="11"/>
                    <a:pt x="535" y="10"/>
                    <a:pt x="536" y="10"/>
                  </a:cubicBezTo>
                  <a:cubicBezTo>
                    <a:pt x="535" y="10"/>
                    <a:pt x="535" y="10"/>
                    <a:pt x="534" y="10"/>
                  </a:cubicBezTo>
                  <a:close/>
                  <a:moveTo>
                    <a:pt x="544" y="9"/>
                  </a:moveTo>
                  <a:cubicBezTo>
                    <a:pt x="544" y="9"/>
                    <a:pt x="544" y="9"/>
                    <a:pt x="544" y="9"/>
                  </a:cubicBezTo>
                  <a:cubicBezTo>
                    <a:pt x="543" y="9"/>
                    <a:pt x="543" y="9"/>
                    <a:pt x="543" y="9"/>
                  </a:cubicBezTo>
                  <a:cubicBezTo>
                    <a:pt x="543" y="9"/>
                    <a:pt x="544" y="9"/>
                    <a:pt x="544" y="9"/>
                  </a:cubicBezTo>
                  <a:close/>
                  <a:moveTo>
                    <a:pt x="540" y="10"/>
                  </a:moveTo>
                  <a:cubicBezTo>
                    <a:pt x="539" y="10"/>
                    <a:pt x="539" y="10"/>
                    <a:pt x="538" y="10"/>
                  </a:cubicBezTo>
                  <a:cubicBezTo>
                    <a:pt x="538" y="10"/>
                    <a:pt x="539" y="10"/>
                    <a:pt x="539" y="10"/>
                  </a:cubicBezTo>
                  <a:cubicBezTo>
                    <a:pt x="539" y="10"/>
                    <a:pt x="540" y="10"/>
                    <a:pt x="540" y="10"/>
                  </a:cubicBezTo>
                  <a:close/>
                  <a:moveTo>
                    <a:pt x="533" y="11"/>
                  </a:moveTo>
                  <a:cubicBezTo>
                    <a:pt x="533" y="11"/>
                    <a:pt x="532" y="11"/>
                    <a:pt x="532" y="11"/>
                  </a:cubicBezTo>
                  <a:cubicBezTo>
                    <a:pt x="532" y="11"/>
                    <a:pt x="532" y="11"/>
                    <a:pt x="532" y="11"/>
                  </a:cubicBezTo>
                  <a:cubicBezTo>
                    <a:pt x="535" y="10"/>
                    <a:pt x="537" y="10"/>
                    <a:pt x="539" y="10"/>
                  </a:cubicBezTo>
                  <a:cubicBezTo>
                    <a:pt x="538" y="10"/>
                    <a:pt x="537" y="10"/>
                    <a:pt x="536" y="10"/>
                  </a:cubicBezTo>
                  <a:cubicBezTo>
                    <a:pt x="536" y="10"/>
                    <a:pt x="536" y="10"/>
                    <a:pt x="536" y="10"/>
                  </a:cubicBezTo>
                  <a:cubicBezTo>
                    <a:pt x="534" y="11"/>
                    <a:pt x="532" y="11"/>
                    <a:pt x="531" y="11"/>
                  </a:cubicBezTo>
                  <a:cubicBezTo>
                    <a:pt x="530" y="11"/>
                    <a:pt x="530" y="11"/>
                    <a:pt x="530" y="11"/>
                  </a:cubicBezTo>
                  <a:cubicBezTo>
                    <a:pt x="531" y="11"/>
                    <a:pt x="532" y="11"/>
                    <a:pt x="533" y="11"/>
                  </a:cubicBezTo>
                  <a:close/>
                  <a:moveTo>
                    <a:pt x="533" y="11"/>
                  </a:moveTo>
                  <a:cubicBezTo>
                    <a:pt x="533" y="11"/>
                    <a:pt x="533" y="11"/>
                    <a:pt x="533" y="11"/>
                  </a:cubicBezTo>
                  <a:cubicBezTo>
                    <a:pt x="534" y="11"/>
                    <a:pt x="534" y="11"/>
                    <a:pt x="535" y="11"/>
                  </a:cubicBezTo>
                  <a:cubicBezTo>
                    <a:pt x="535" y="11"/>
                    <a:pt x="535" y="11"/>
                    <a:pt x="535" y="11"/>
                  </a:cubicBezTo>
                  <a:cubicBezTo>
                    <a:pt x="534" y="11"/>
                    <a:pt x="534" y="11"/>
                    <a:pt x="533" y="11"/>
                  </a:cubicBezTo>
                  <a:close/>
                  <a:moveTo>
                    <a:pt x="534" y="12"/>
                  </a:moveTo>
                  <a:cubicBezTo>
                    <a:pt x="533" y="12"/>
                    <a:pt x="533" y="12"/>
                    <a:pt x="533" y="12"/>
                  </a:cubicBezTo>
                  <a:cubicBezTo>
                    <a:pt x="533" y="12"/>
                    <a:pt x="533" y="12"/>
                    <a:pt x="533" y="12"/>
                  </a:cubicBezTo>
                  <a:cubicBezTo>
                    <a:pt x="533" y="12"/>
                    <a:pt x="533" y="12"/>
                    <a:pt x="534" y="12"/>
                  </a:cubicBezTo>
                  <a:close/>
                  <a:moveTo>
                    <a:pt x="510" y="15"/>
                  </a:moveTo>
                  <a:cubicBezTo>
                    <a:pt x="509" y="16"/>
                    <a:pt x="509" y="16"/>
                    <a:pt x="509" y="16"/>
                  </a:cubicBezTo>
                  <a:cubicBezTo>
                    <a:pt x="509" y="16"/>
                    <a:pt x="508" y="16"/>
                    <a:pt x="507" y="16"/>
                  </a:cubicBezTo>
                  <a:cubicBezTo>
                    <a:pt x="508" y="16"/>
                    <a:pt x="509" y="16"/>
                    <a:pt x="510" y="15"/>
                  </a:cubicBezTo>
                  <a:close/>
                  <a:moveTo>
                    <a:pt x="508" y="16"/>
                  </a:moveTo>
                  <a:cubicBezTo>
                    <a:pt x="508" y="16"/>
                    <a:pt x="508" y="16"/>
                    <a:pt x="508" y="16"/>
                  </a:cubicBezTo>
                  <a:cubicBezTo>
                    <a:pt x="508" y="16"/>
                    <a:pt x="508" y="16"/>
                    <a:pt x="508" y="16"/>
                  </a:cubicBezTo>
                  <a:cubicBezTo>
                    <a:pt x="507" y="16"/>
                    <a:pt x="507" y="16"/>
                    <a:pt x="507" y="16"/>
                  </a:cubicBezTo>
                  <a:cubicBezTo>
                    <a:pt x="506" y="16"/>
                    <a:pt x="506" y="16"/>
                    <a:pt x="506" y="16"/>
                  </a:cubicBezTo>
                  <a:cubicBezTo>
                    <a:pt x="506" y="16"/>
                    <a:pt x="507" y="16"/>
                    <a:pt x="507" y="16"/>
                  </a:cubicBezTo>
                  <a:cubicBezTo>
                    <a:pt x="507" y="16"/>
                    <a:pt x="507" y="16"/>
                    <a:pt x="507" y="16"/>
                  </a:cubicBezTo>
                  <a:cubicBezTo>
                    <a:pt x="507" y="16"/>
                    <a:pt x="507" y="16"/>
                    <a:pt x="507" y="16"/>
                  </a:cubicBezTo>
                  <a:cubicBezTo>
                    <a:pt x="507" y="16"/>
                    <a:pt x="507" y="16"/>
                    <a:pt x="508" y="16"/>
                  </a:cubicBezTo>
                  <a:close/>
                  <a:moveTo>
                    <a:pt x="507" y="16"/>
                  </a:moveTo>
                  <a:cubicBezTo>
                    <a:pt x="506" y="16"/>
                    <a:pt x="504" y="17"/>
                    <a:pt x="503" y="17"/>
                  </a:cubicBezTo>
                  <a:cubicBezTo>
                    <a:pt x="503" y="17"/>
                    <a:pt x="502" y="17"/>
                    <a:pt x="502" y="17"/>
                  </a:cubicBezTo>
                  <a:cubicBezTo>
                    <a:pt x="504" y="17"/>
                    <a:pt x="505" y="16"/>
                    <a:pt x="507" y="16"/>
                  </a:cubicBezTo>
                  <a:close/>
                  <a:moveTo>
                    <a:pt x="500" y="18"/>
                  </a:moveTo>
                  <a:cubicBezTo>
                    <a:pt x="499" y="18"/>
                    <a:pt x="498" y="18"/>
                    <a:pt x="497" y="18"/>
                  </a:cubicBezTo>
                  <a:cubicBezTo>
                    <a:pt x="498" y="18"/>
                    <a:pt x="499" y="18"/>
                    <a:pt x="500" y="18"/>
                  </a:cubicBezTo>
                  <a:cubicBezTo>
                    <a:pt x="500" y="18"/>
                    <a:pt x="500" y="18"/>
                    <a:pt x="500" y="18"/>
                  </a:cubicBezTo>
                  <a:close/>
                  <a:moveTo>
                    <a:pt x="492" y="19"/>
                  </a:moveTo>
                  <a:cubicBezTo>
                    <a:pt x="491" y="19"/>
                    <a:pt x="491" y="19"/>
                    <a:pt x="491" y="19"/>
                  </a:cubicBezTo>
                  <a:cubicBezTo>
                    <a:pt x="491" y="20"/>
                    <a:pt x="491" y="20"/>
                    <a:pt x="491" y="19"/>
                  </a:cubicBezTo>
                  <a:cubicBezTo>
                    <a:pt x="491" y="19"/>
                    <a:pt x="492" y="19"/>
                    <a:pt x="492" y="19"/>
                  </a:cubicBezTo>
                  <a:close/>
                  <a:moveTo>
                    <a:pt x="485" y="21"/>
                  </a:moveTo>
                  <a:cubicBezTo>
                    <a:pt x="486" y="20"/>
                    <a:pt x="486" y="20"/>
                    <a:pt x="487" y="20"/>
                  </a:cubicBezTo>
                  <a:cubicBezTo>
                    <a:pt x="487" y="20"/>
                    <a:pt x="486" y="20"/>
                    <a:pt x="486" y="20"/>
                  </a:cubicBezTo>
                  <a:cubicBezTo>
                    <a:pt x="486" y="20"/>
                    <a:pt x="485" y="20"/>
                    <a:pt x="485" y="21"/>
                  </a:cubicBezTo>
                  <a:close/>
                  <a:moveTo>
                    <a:pt x="433" y="34"/>
                  </a:moveTo>
                  <a:cubicBezTo>
                    <a:pt x="432" y="34"/>
                    <a:pt x="432" y="34"/>
                    <a:pt x="431" y="34"/>
                  </a:cubicBezTo>
                  <a:cubicBezTo>
                    <a:pt x="431" y="34"/>
                    <a:pt x="431" y="34"/>
                    <a:pt x="431" y="34"/>
                  </a:cubicBezTo>
                  <a:cubicBezTo>
                    <a:pt x="430" y="35"/>
                    <a:pt x="429" y="35"/>
                    <a:pt x="428" y="35"/>
                  </a:cubicBezTo>
                  <a:cubicBezTo>
                    <a:pt x="428" y="35"/>
                    <a:pt x="428" y="35"/>
                    <a:pt x="428" y="35"/>
                  </a:cubicBezTo>
                  <a:cubicBezTo>
                    <a:pt x="427" y="36"/>
                    <a:pt x="425" y="36"/>
                    <a:pt x="423" y="37"/>
                  </a:cubicBezTo>
                  <a:cubicBezTo>
                    <a:pt x="424" y="37"/>
                    <a:pt x="424" y="36"/>
                    <a:pt x="425" y="36"/>
                  </a:cubicBezTo>
                  <a:cubicBezTo>
                    <a:pt x="424" y="36"/>
                    <a:pt x="423" y="37"/>
                    <a:pt x="422" y="37"/>
                  </a:cubicBezTo>
                  <a:cubicBezTo>
                    <a:pt x="422" y="37"/>
                    <a:pt x="422" y="37"/>
                    <a:pt x="422" y="37"/>
                  </a:cubicBezTo>
                  <a:cubicBezTo>
                    <a:pt x="423" y="37"/>
                    <a:pt x="425" y="36"/>
                    <a:pt x="426" y="36"/>
                  </a:cubicBezTo>
                  <a:cubicBezTo>
                    <a:pt x="426" y="36"/>
                    <a:pt x="426" y="36"/>
                    <a:pt x="426" y="36"/>
                  </a:cubicBezTo>
                  <a:cubicBezTo>
                    <a:pt x="428" y="35"/>
                    <a:pt x="431" y="34"/>
                    <a:pt x="433" y="33"/>
                  </a:cubicBezTo>
                  <a:cubicBezTo>
                    <a:pt x="433" y="34"/>
                    <a:pt x="433" y="34"/>
                    <a:pt x="433" y="34"/>
                  </a:cubicBezTo>
                  <a:close/>
                  <a:moveTo>
                    <a:pt x="419" y="38"/>
                  </a:moveTo>
                  <a:cubicBezTo>
                    <a:pt x="419" y="38"/>
                    <a:pt x="420" y="38"/>
                    <a:pt x="420" y="38"/>
                  </a:cubicBezTo>
                  <a:cubicBezTo>
                    <a:pt x="419" y="39"/>
                    <a:pt x="417" y="39"/>
                    <a:pt x="416" y="39"/>
                  </a:cubicBezTo>
                  <a:cubicBezTo>
                    <a:pt x="417" y="39"/>
                    <a:pt x="418" y="39"/>
                    <a:pt x="419" y="38"/>
                  </a:cubicBezTo>
                  <a:cubicBezTo>
                    <a:pt x="418" y="39"/>
                    <a:pt x="417" y="39"/>
                    <a:pt x="416" y="39"/>
                  </a:cubicBezTo>
                  <a:cubicBezTo>
                    <a:pt x="416" y="39"/>
                    <a:pt x="416" y="39"/>
                    <a:pt x="416" y="39"/>
                  </a:cubicBezTo>
                  <a:cubicBezTo>
                    <a:pt x="415" y="39"/>
                    <a:pt x="417" y="38"/>
                    <a:pt x="419" y="38"/>
                  </a:cubicBezTo>
                  <a:cubicBezTo>
                    <a:pt x="419" y="38"/>
                    <a:pt x="419" y="38"/>
                    <a:pt x="419" y="38"/>
                  </a:cubicBezTo>
                  <a:cubicBezTo>
                    <a:pt x="421" y="38"/>
                    <a:pt x="423" y="37"/>
                    <a:pt x="425" y="37"/>
                  </a:cubicBezTo>
                  <a:cubicBezTo>
                    <a:pt x="424" y="37"/>
                    <a:pt x="424" y="37"/>
                    <a:pt x="424" y="37"/>
                  </a:cubicBezTo>
                  <a:cubicBezTo>
                    <a:pt x="422" y="37"/>
                    <a:pt x="421" y="38"/>
                    <a:pt x="419" y="38"/>
                  </a:cubicBezTo>
                  <a:close/>
                  <a:moveTo>
                    <a:pt x="423" y="37"/>
                  </a:moveTo>
                  <a:cubicBezTo>
                    <a:pt x="423" y="37"/>
                    <a:pt x="423" y="37"/>
                    <a:pt x="423" y="37"/>
                  </a:cubicBezTo>
                  <a:cubicBezTo>
                    <a:pt x="422" y="38"/>
                    <a:pt x="421" y="38"/>
                    <a:pt x="421" y="38"/>
                  </a:cubicBezTo>
                  <a:cubicBezTo>
                    <a:pt x="421" y="38"/>
                    <a:pt x="421" y="38"/>
                    <a:pt x="421" y="38"/>
                  </a:cubicBezTo>
                  <a:cubicBezTo>
                    <a:pt x="422" y="38"/>
                    <a:pt x="422" y="37"/>
                    <a:pt x="423" y="37"/>
                  </a:cubicBezTo>
                  <a:close/>
                  <a:moveTo>
                    <a:pt x="419" y="37"/>
                  </a:moveTo>
                  <a:cubicBezTo>
                    <a:pt x="419" y="37"/>
                    <a:pt x="419" y="37"/>
                    <a:pt x="419" y="37"/>
                  </a:cubicBezTo>
                  <a:cubicBezTo>
                    <a:pt x="419" y="37"/>
                    <a:pt x="419" y="37"/>
                    <a:pt x="419" y="38"/>
                  </a:cubicBezTo>
                  <a:cubicBezTo>
                    <a:pt x="420" y="37"/>
                    <a:pt x="422" y="37"/>
                    <a:pt x="422" y="37"/>
                  </a:cubicBezTo>
                  <a:cubicBezTo>
                    <a:pt x="423" y="36"/>
                    <a:pt x="424" y="36"/>
                    <a:pt x="425" y="35"/>
                  </a:cubicBezTo>
                  <a:cubicBezTo>
                    <a:pt x="425" y="35"/>
                    <a:pt x="425" y="35"/>
                    <a:pt x="425" y="35"/>
                  </a:cubicBezTo>
                  <a:cubicBezTo>
                    <a:pt x="427" y="35"/>
                    <a:pt x="426" y="35"/>
                    <a:pt x="425" y="36"/>
                  </a:cubicBezTo>
                  <a:cubicBezTo>
                    <a:pt x="425" y="36"/>
                    <a:pt x="425" y="36"/>
                    <a:pt x="425" y="36"/>
                  </a:cubicBezTo>
                  <a:cubicBezTo>
                    <a:pt x="423" y="37"/>
                    <a:pt x="420" y="38"/>
                    <a:pt x="417" y="38"/>
                  </a:cubicBezTo>
                  <a:cubicBezTo>
                    <a:pt x="417" y="38"/>
                    <a:pt x="417" y="38"/>
                    <a:pt x="417" y="38"/>
                  </a:cubicBezTo>
                  <a:cubicBezTo>
                    <a:pt x="417" y="38"/>
                    <a:pt x="417" y="38"/>
                    <a:pt x="417" y="38"/>
                  </a:cubicBezTo>
                  <a:cubicBezTo>
                    <a:pt x="417" y="38"/>
                    <a:pt x="417" y="38"/>
                    <a:pt x="416" y="38"/>
                  </a:cubicBezTo>
                  <a:cubicBezTo>
                    <a:pt x="416" y="38"/>
                    <a:pt x="416" y="38"/>
                    <a:pt x="416" y="38"/>
                  </a:cubicBezTo>
                  <a:cubicBezTo>
                    <a:pt x="417" y="38"/>
                    <a:pt x="418" y="38"/>
                    <a:pt x="419" y="37"/>
                  </a:cubicBezTo>
                  <a:close/>
                  <a:moveTo>
                    <a:pt x="414" y="39"/>
                  </a:moveTo>
                  <a:cubicBezTo>
                    <a:pt x="413" y="39"/>
                    <a:pt x="413" y="39"/>
                    <a:pt x="413" y="39"/>
                  </a:cubicBezTo>
                  <a:cubicBezTo>
                    <a:pt x="414" y="39"/>
                    <a:pt x="415" y="39"/>
                    <a:pt x="416" y="39"/>
                  </a:cubicBezTo>
                  <a:cubicBezTo>
                    <a:pt x="415" y="39"/>
                    <a:pt x="413" y="40"/>
                    <a:pt x="412" y="40"/>
                  </a:cubicBezTo>
                  <a:cubicBezTo>
                    <a:pt x="412" y="40"/>
                    <a:pt x="412" y="40"/>
                    <a:pt x="412" y="40"/>
                  </a:cubicBezTo>
                  <a:cubicBezTo>
                    <a:pt x="412" y="40"/>
                    <a:pt x="412" y="40"/>
                    <a:pt x="412" y="40"/>
                  </a:cubicBezTo>
                  <a:cubicBezTo>
                    <a:pt x="412" y="40"/>
                    <a:pt x="412" y="40"/>
                    <a:pt x="411" y="40"/>
                  </a:cubicBezTo>
                  <a:cubicBezTo>
                    <a:pt x="411" y="40"/>
                    <a:pt x="411" y="40"/>
                    <a:pt x="411" y="40"/>
                  </a:cubicBezTo>
                  <a:cubicBezTo>
                    <a:pt x="412" y="40"/>
                    <a:pt x="413" y="39"/>
                    <a:pt x="414" y="39"/>
                  </a:cubicBezTo>
                  <a:close/>
                  <a:moveTo>
                    <a:pt x="408" y="41"/>
                  </a:moveTo>
                  <a:cubicBezTo>
                    <a:pt x="408" y="41"/>
                    <a:pt x="409" y="41"/>
                    <a:pt x="409" y="41"/>
                  </a:cubicBezTo>
                  <a:cubicBezTo>
                    <a:pt x="411" y="40"/>
                    <a:pt x="413" y="40"/>
                    <a:pt x="414" y="39"/>
                  </a:cubicBezTo>
                  <a:cubicBezTo>
                    <a:pt x="415" y="39"/>
                    <a:pt x="415" y="39"/>
                    <a:pt x="415" y="39"/>
                  </a:cubicBezTo>
                  <a:cubicBezTo>
                    <a:pt x="412" y="40"/>
                    <a:pt x="410" y="41"/>
                    <a:pt x="407" y="42"/>
                  </a:cubicBezTo>
                  <a:cubicBezTo>
                    <a:pt x="408" y="41"/>
                    <a:pt x="409" y="41"/>
                    <a:pt x="410" y="41"/>
                  </a:cubicBezTo>
                  <a:cubicBezTo>
                    <a:pt x="409" y="41"/>
                    <a:pt x="409" y="41"/>
                    <a:pt x="408" y="41"/>
                  </a:cubicBezTo>
                  <a:close/>
                  <a:moveTo>
                    <a:pt x="407" y="42"/>
                  </a:moveTo>
                  <a:cubicBezTo>
                    <a:pt x="406" y="42"/>
                    <a:pt x="406" y="42"/>
                    <a:pt x="406" y="42"/>
                  </a:cubicBezTo>
                  <a:cubicBezTo>
                    <a:pt x="407" y="41"/>
                    <a:pt x="409" y="41"/>
                    <a:pt x="410" y="40"/>
                  </a:cubicBezTo>
                  <a:cubicBezTo>
                    <a:pt x="409" y="41"/>
                    <a:pt x="409" y="41"/>
                    <a:pt x="409" y="41"/>
                  </a:cubicBezTo>
                  <a:cubicBezTo>
                    <a:pt x="409" y="41"/>
                    <a:pt x="410" y="41"/>
                    <a:pt x="410" y="41"/>
                  </a:cubicBezTo>
                  <a:cubicBezTo>
                    <a:pt x="409" y="41"/>
                    <a:pt x="407" y="42"/>
                    <a:pt x="406" y="42"/>
                  </a:cubicBezTo>
                  <a:cubicBezTo>
                    <a:pt x="406" y="42"/>
                    <a:pt x="406" y="42"/>
                    <a:pt x="406" y="42"/>
                  </a:cubicBezTo>
                  <a:cubicBezTo>
                    <a:pt x="404" y="43"/>
                    <a:pt x="401" y="44"/>
                    <a:pt x="398" y="45"/>
                  </a:cubicBezTo>
                  <a:cubicBezTo>
                    <a:pt x="399" y="44"/>
                    <a:pt x="400" y="44"/>
                    <a:pt x="401" y="44"/>
                  </a:cubicBezTo>
                  <a:cubicBezTo>
                    <a:pt x="401" y="44"/>
                    <a:pt x="401" y="44"/>
                    <a:pt x="401" y="44"/>
                  </a:cubicBezTo>
                  <a:cubicBezTo>
                    <a:pt x="401" y="44"/>
                    <a:pt x="401" y="44"/>
                    <a:pt x="401" y="43"/>
                  </a:cubicBezTo>
                  <a:cubicBezTo>
                    <a:pt x="400" y="44"/>
                    <a:pt x="398" y="45"/>
                    <a:pt x="398" y="45"/>
                  </a:cubicBezTo>
                  <a:cubicBezTo>
                    <a:pt x="397" y="45"/>
                    <a:pt x="396" y="45"/>
                    <a:pt x="395" y="46"/>
                  </a:cubicBezTo>
                  <a:cubicBezTo>
                    <a:pt x="395" y="46"/>
                    <a:pt x="395" y="46"/>
                    <a:pt x="395" y="46"/>
                  </a:cubicBezTo>
                  <a:cubicBezTo>
                    <a:pt x="397" y="45"/>
                    <a:pt x="399" y="44"/>
                    <a:pt x="400" y="44"/>
                  </a:cubicBezTo>
                  <a:cubicBezTo>
                    <a:pt x="400" y="44"/>
                    <a:pt x="400" y="44"/>
                    <a:pt x="400" y="44"/>
                  </a:cubicBezTo>
                  <a:cubicBezTo>
                    <a:pt x="400" y="44"/>
                    <a:pt x="400" y="44"/>
                    <a:pt x="400" y="44"/>
                  </a:cubicBezTo>
                  <a:cubicBezTo>
                    <a:pt x="401" y="43"/>
                    <a:pt x="402" y="43"/>
                    <a:pt x="404" y="42"/>
                  </a:cubicBezTo>
                  <a:cubicBezTo>
                    <a:pt x="403" y="43"/>
                    <a:pt x="403" y="43"/>
                    <a:pt x="403" y="43"/>
                  </a:cubicBezTo>
                  <a:cubicBezTo>
                    <a:pt x="403" y="43"/>
                    <a:pt x="404" y="42"/>
                    <a:pt x="404" y="42"/>
                  </a:cubicBezTo>
                  <a:cubicBezTo>
                    <a:pt x="404" y="42"/>
                    <a:pt x="404" y="42"/>
                    <a:pt x="404" y="42"/>
                  </a:cubicBezTo>
                  <a:cubicBezTo>
                    <a:pt x="405" y="42"/>
                    <a:pt x="406" y="42"/>
                    <a:pt x="407" y="41"/>
                  </a:cubicBezTo>
                  <a:cubicBezTo>
                    <a:pt x="408" y="41"/>
                    <a:pt x="408" y="41"/>
                    <a:pt x="409" y="41"/>
                  </a:cubicBezTo>
                  <a:cubicBezTo>
                    <a:pt x="408" y="41"/>
                    <a:pt x="407" y="41"/>
                    <a:pt x="407" y="42"/>
                  </a:cubicBezTo>
                  <a:close/>
                  <a:moveTo>
                    <a:pt x="405" y="42"/>
                  </a:moveTo>
                  <a:cubicBezTo>
                    <a:pt x="405" y="42"/>
                    <a:pt x="405" y="42"/>
                    <a:pt x="405" y="42"/>
                  </a:cubicBezTo>
                  <a:cubicBezTo>
                    <a:pt x="406" y="42"/>
                    <a:pt x="406" y="42"/>
                    <a:pt x="407" y="42"/>
                  </a:cubicBezTo>
                  <a:cubicBezTo>
                    <a:pt x="407" y="42"/>
                    <a:pt x="407" y="42"/>
                    <a:pt x="407" y="42"/>
                  </a:cubicBezTo>
                  <a:cubicBezTo>
                    <a:pt x="407" y="42"/>
                    <a:pt x="407" y="42"/>
                    <a:pt x="407" y="42"/>
                  </a:cubicBezTo>
                  <a:cubicBezTo>
                    <a:pt x="407" y="42"/>
                    <a:pt x="407" y="42"/>
                    <a:pt x="407" y="42"/>
                  </a:cubicBezTo>
                  <a:cubicBezTo>
                    <a:pt x="405" y="42"/>
                    <a:pt x="405" y="42"/>
                    <a:pt x="405" y="42"/>
                  </a:cubicBezTo>
                  <a:cubicBezTo>
                    <a:pt x="405" y="43"/>
                    <a:pt x="405" y="43"/>
                    <a:pt x="405" y="43"/>
                  </a:cubicBezTo>
                  <a:cubicBezTo>
                    <a:pt x="405" y="43"/>
                    <a:pt x="405" y="43"/>
                    <a:pt x="405" y="42"/>
                  </a:cubicBezTo>
                  <a:close/>
                  <a:moveTo>
                    <a:pt x="404" y="43"/>
                  </a:moveTo>
                  <a:cubicBezTo>
                    <a:pt x="404" y="43"/>
                    <a:pt x="404" y="43"/>
                    <a:pt x="404" y="43"/>
                  </a:cubicBezTo>
                  <a:cubicBezTo>
                    <a:pt x="404" y="43"/>
                    <a:pt x="404" y="43"/>
                    <a:pt x="404" y="43"/>
                  </a:cubicBezTo>
                  <a:cubicBezTo>
                    <a:pt x="406" y="42"/>
                    <a:pt x="408" y="41"/>
                    <a:pt x="404" y="43"/>
                  </a:cubicBezTo>
                  <a:close/>
                  <a:moveTo>
                    <a:pt x="404" y="43"/>
                  </a:moveTo>
                  <a:cubicBezTo>
                    <a:pt x="403" y="44"/>
                    <a:pt x="401" y="44"/>
                    <a:pt x="400" y="44"/>
                  </a:cubicBezTo>
                  <a:cubicBezTo>
                    <a:pt x="401" y="44"/>
                    <a:pt x="402" y="43"/>
                    <a:pt x="403" y="43"/>
                  </a:cubicBezTo>
                  <a:cubicBezTo>
                    <a:pt x="403" y="43"/>
                    <a:pt x="404" y="43"/>
                    <a:pt x="404" y="43"/>
                  </a:cubicBezTo>
                  <a:close/>
                  <a:moveTo>
                    <a:pt x="391" y="47"/>
                  </a:moveTo>
                  <a:cubicBezTo>
                    <a:pt x="392" y="47"/>
                    <a:pt x="392" y="47"/>
                    <a:pt x="393" y="46"/>
                  </a:cubicBezTo>
                  <a:cubicBezTo>
                    <a:pt x="394" y="46"/>
                    <a:pt x="394" y="46"/>
                    <a:pt x="393" y="46"/>
                  </a:cubicBezTo>
                  <a:cubicBezTo>
                    <a:pt x="394" y="46"/>
                    <a:pt x="394" y="46"/>
                    <a:pt x="394" y="46"/>
                  </a:cubicBezTo>
                  <a:cubicBezTo>
                    <a:pt x="395" y="46"/>
                    <a:pt x="395" y="46"/>
                    <a:pt x="396" y="45"/>
                  </a:cubicBezTo>
                  <a:cubicBezTo>
                    <a:pt x="396" y="46"/>
                    <a:pt x="396" y="46"/>
                    <a:pt x="396" y="46"/>
                  </a:cubicBezTo>
                  <a:cubicBezTo>
                    <a:pt x="396" y="46"/>
                    <a:pt x="396" y="46"/>
                    <a:pt x="396" y="46"/>
                  </a:cubicBezTo>
                  <a:cubicBezTo>
                    <a:pt x="395" y="46"/>
                    <a:pt x="393" y="47"/>
                    <a:pt x="391" y="47"/>
                  </a:cubicBezTo>
                  <a:cubicBezTo>
                    <a:pt x="391" y="47"/>
                    <a:pt x="391" y="47"/>
                    <a:pt x="391" y="47"/>
                  </a:cubicBezTo>
                  <a:cubicBezTo>
                    <a:pt x="391" y="47"/>
                    <a:pt x="391" y="47"/>
                    <a:pt x="391" y="47"/>
                  </a:cubicBezTo>
                  <a:cubicBezTo>
                    <a:pt x="391" y="47"/>
                    <a:pt x="392" y="47"/>
                    <a:pt x="392" y="47"/>
                  </a:cubicBezTo>
                  <a:cubicBezTo>
                    <a:pt x="391" y="47"/>
                    <a:pt x="391" y="47"/>
                    <a:pt x="391" y="47"/>
                  </a:cubicBezTo>
                  <a:close/>
                  <a:moveTo>
                    <a:pt x="399" y="44"/>
                  </a:moveTo>
                  <a:cubicBezTo>
                    <a:pt x="399" y="44"/>
                    <a:pt x="399" y="44"/>
                    <a:pt x="399" y="44"/>
                  </a:cubicBezTo>
                  <a:cubicBezTo>
                    <a:pt x="401" y="43"/>
                    <a:pt x="403" y="42"/>
                    <a:pt x="405" y="42"/>
                  </a:cubicBezTo>
                  <a:cubicBezTo>
                    <a:pt x="403" y="43"/>
                    <a:pt x="401" y="43"/>
                    <a:pt x="399" y="44"/>
                  </a:cubicBezTo>
                  <a:close/>
                  <a:moveTo>
                    <a:pt x="395" y="45"/>
                  </a:moveTo>
                  <a:cubicBezTo>
                    <a:pt x="395" y="45"/>
                    <a:pt x="395" y="45"/>
                    <a:pt x="395" y="45"/>
                  </a:cubicBezTo>
                  <a:cubicBezTo>
                    <a:pt x="396" y="45"/>
                    <a:pt x="399" y="44"/>
                    <a:pt x="399" y="44"/>
                  </a:cubicBezTo>
                  <a:cubicBezTo>
                    <a:pt x="397" y="45"/>
                    <a:pt x="395" y="45"/>
                    <a:pt x="393" y="46"/>
                  </a:cubicBezTo>
                  <a:cubicBezTo>
                    <a:pt x="393" y="46"/>
                    <a:pt x="394" y="46"/>
                    <a:pt x="395" y="45"/>
                  </a:cubicBezTo>
                  <a:cubicBezTo>
                    <a:pt x="394" y="46"/>
                    <a:pt x="393" y="46"/>
                    <a:pt x="392" y="46"/>
                  </a:cubicBezTo>
                  <a:cubicBezTo>
                    <a:pt x="393" y="46"/>
                    <a:pt x="393" y="46"/>
                    <a:pt x="393" y="46"/>
                  </a:cubicBezTo>
                  <a:cubicBezTo>
                    <a:pt x="393" y="46"/>
                    <a:pt x="393" y="46"/>
                    <a:pt x="393" y="46"/>
                  </a:cubicBezTo>
                  <a:cubicBezTo>
                    <a:pt x="394" y="46"/>
                    <a:pt x="391" y="47"/>
                    <a:pt x="390" y="47"/>
                  </a:cubicBezTo>
                  <a:cubicBezTo>
                    <a:pt x="391" y="47"/>
                    <a:pt x="391" y="47"/>
                    <a:pt x="391" y="47"/>
                  </a:cubicBezTo>
                  <a:cubicBezTo>
                    <a:pt x="391" y="47"/>
                    <a:pt x="391" y="47"/>
                    <a:pt x="391" y="47"/>
                  </a:cubicBezTo>
                  <a:cubicBezTo>
                    <a:pt x="390" y="47"/>
                    <a:pt x="390" y="47"/>
                    <a:pt x="390" y="47"/>
                  </a:cubicBezTo>
                  <a:cubicBezTo>
                    <a:pt x="390" y="47"/>
                    <a:pt x="390" y="47"/>
                    <a:pt x="390" y="47"/>
                  </a:cubicBezTo>
                  <a:cubicBezTo>
                    <a:pt x="392" y="47"/>
                    <a:pt x="393" y="46"/>
                    <a:pt x="395" y="45"/>
                  </a:cubicBezTo>
                  <a:cubicBezTo>
                    <a:pt x="393" y="46"/>
                    <a:pt x="392" y="46"/>
                    <a:pt x="395" y="45"/>
                  </a:cubicBezTo>
                  <a:close/>
                  <a:moveTo>
                    <a:pt x="388" y="48"/>
                  </a:moveTo>
                  <a:cubicBezTo>
                    <a:pt x="388" y="48"/>
                    <a:pt x="388" y="48"/>
                    <a:pt x="388" y="48"/>
                  </a:cubicBezTo>
                  <a:cubicBezTo>
                    <a:pt x="388" y="48"/>
                    <a:pt x="388" y="48"/>
                    <a:pt x="388" y="48"/>
                  </a:cubicBezTo>
                  <a:cubicBezTo>
                    <a:pt x="389" y="48"/>
                    <a:pt x="390" y="47"/>
                    <a:pt x="390" y="47"/>
                  </a:cubicBezTo>
                  <a:cubicBezTo>
                    <a:pt x="390" y="47"/>
                    <a:pt x="390" y="47"/>
                    <a:pt x="390" y="47"/>
                  </a:cubicBezTo>
                  <a:cubicBezTo>
                    <a:pt x="391" y="47"/>
                    <a:pt x="392" y="46"/>
                    <a:pt x="393" y="46"/>
                  </a:cubicBezTo>
                  <a:cubicBezTo>
                    <a:pt x="391" y="47"/>
                    <a:pt x="389" y="48"/>
                    <a:pt x="386" y="49"/>
                  </a:cubicBezTo>
                  <a:cubicBezTo>
                    <a:pt x="387" y="48"/>
                    <a:pt x="387" y="48"/>
                    <a:pt x="388" y="48"/>
                  </a:cubicBezTo>
                  <a:cubicBezTo>
                    <a:pt x="388" y="48"/>
                    <a:pt x="387" y="48"/>
                    <a:pt x="387" y="49"/>
                  </a:cubicBezTo>
                  <a:cubicBezTo>
                    <a:pt x="387" y="48"/>
                    <a:pt x="388" y="48"/>
                    <a:pt x="388" y="48"/>
                  </a:cubicBezTo>
                  <a:close/>
                  <a:moveTo>
                    <a:pt x="385" y="49"/>
                  </a:move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7" y="49"/>
                    <a:pt x="387" y="49"/>
                    <a:pt x="386" y="49"/>
                  </a:cubicBezTo>
                  <a:cubicBezTo>
                    <a:pt x="386" y="49"/>
                    <a:pt x="385" y="49"/>
                    <a:pt x="384" y="50"/>
                  </a:cubicBezTo>
                  <a:cubicBezTo>
                    <a:pt x="384" y="50"/>
                    <a:pt x="385" y="49"/>
                    <a:pt x="385" y="49"/>
                  </a:cubicBezTo>
                  <a:close/>
                  <a:moveTo>
                    <a:pt x="384" y="50"/>
                  </a:moveTo>
                  <a:cubicBezTo>
                    <a:pt x="383" y="50"/>
                    <a:pt x="382" y="51"/>
                    <a:pt x="381" y="51"/>
                  </a:cubicBezTo>
                  <a:cubicBezTo>
                    <a:pt x="382" y="51"/>
                    <a:pt x="383" y="50"/>
                    <a:pt x="384" y="50"/>
                  </a:cubicBezTo>
                  <a:cubicBezTo>
                    <a:pt x="384" y="50"/>
                    <a:pt x="383" y="50"/>
                    <a:pt x="383" y="50"/>
                  </a:cubicBezTo>
                  <a:cubicBezTo>
                    <a:pt x="384" y="50"/>
                    <a:pt x="384" y="50"/>
                    <a:pt x="384" y="50"/>
                  </a:cubicBezTo>
                  <a:close/>
                  <a:moveTo>
                    <a:pt x="383" y="50"/>
                  </a:moveTo>
                  <a:cubicBezTo>
                    <a:pt x="383" y="50"/>
                    <a:pt x="383" y="50"/>
                    <a:pt x="382" y="50"/>
                  </a:cubicBezTo>
                  <a:cubicBezTo>
                    <a:pt x="383" y="50"/>
                    <a:pt x="383" y="50"/>
                    <a:pt x="383" y="50"/>
                  </a:cubicBezTo>
                  <a:close/>
                  <a:moveTo>
                    <a:pt x="374" y="54"/>
                  </a:moveTo>
                  <a:cubicBezTo>
                    <a:pt x="374" y="54"/>
                    <a:pt x="374" y="54"/>
                    <a:pt x="374" y="54"/>
                  </a:cubicBezTo>
                  <a:cubicBezTo>
                    <a:pt x="373" y="54"/>
                    <a:pt x="373" y="54"/>
                    <a:pt x="372" y="55"/>
                  </a:cubicBezTo>
                  <a:cubicBezTo>
                    <a:pt x="373" y="54"/>
                    <a:pt x="374" y="54"/>
                    <a:pt x="374" y="54"/>
                  </a:cubicBezTo>
                  <a:close/>
                  <a:moveTo>
                    <a:pt x="373" y="54"/>
                  </a:moveTo>
                  <a:cubicBezTo>
                    <a:pt x="373" y="54"/>
                    <a:pt x="373" y="54"/>
                    <a:pt x="373" y="54"/>
                  </a:cubicBezTo>
                  <a:cubicBezTo>
                    <a:pt x="373" y="54"/>
                    <a:pt x="373" y="54"/>
                    <a:pt x="373" y="55"/>
                  </a:cubicBezTo>
                  <a:cubicBezTo>
                    <a:pt x="373" y="55"/>
                    <a:pt x="373" y="55"/>
                    <a:pt x="373" y="55"/>
                  </a:cubicBezTo>
                  <a:cubicBezTo>
                    <a:pt x="372" y="55"/>
                    <a:pt x="373" y="55"/>
                    <a:pt x="373" y="55"/>
                  </a:cubicBezTo>
                  <a:cubicBezTo>
                    <a:pt x="372" y="55"/>
                    <a:pt x="372" y="55"/>
                    <a:pt x="372" y="55"/>
                  </a:cubicBezTo>
                  <a:cubicBezTo>
                    <a:pt x="372" y="55"/>
                    <a:pt x="373" y="54"/>
                    <a:pt x="373" y="54"/>
                  </a:cubicBezTo>
                  <a:close/>
                  <a:moveTo>
                    <a:pt x="371" y="55"/>
                  </a:moveTo>
                  <a:cubicBezTo>
                    <a:pt x="371" y="55"/>
                    <a:pt x="370" y="56"/>
                    <a:pt x="369" y="56"/>
                  </a:cubicBezTo>
                  <a:cubicBezTo>
                    <a:pt x="369" y="56"/>
                    <a:pt x="369" y="56"/>
                    <a:pt x="368" y="56"/>
                  </a:cubicBezTo>
                  <a:cubicBezTo>
                    <a:pt x="369" y="56"/>
                    <a:pt x="370" y="55"/>
                    <a:pt x="371" y="55"/>
                  </a:cubicBezTo>
                  <a:close/>
                  <a:moveTo>
                    <a:pt x="366" y="57"/>
                  </a:moveTo>
                  <a:cubicBezTo>
                    <a:pt x="368" y="57"/>
                    <a:pt x="370" y="56"/>
                    <a:pt x="372" y="55"/>
                  </a:cubicBezTo>
                  <a:cubicBezTo>
                    <a:pt x="371" y="55"/>
                    <a:pt x="371" y="55"/>
                    <a:pt x="371" y="55"/>
                  </a:cubicBezTo>
                  <a:cubicBezTo>
                    <a:pt x="371" y="55"/>
                    <a:pt x="372" y="55"/>
                    <a:pt x="372" y="55"/>
                  </a:cubicBezTo>
                  <a:cubicBezTo>
                    <a:pt x="370" y="56"/>
                    <a:pt x="368" y="57"/>
                    <a:pt x="366" y="57"/>
                  </a:cubicBezTo>
                  <a:cubicBezTo>
                    <a:pt x="366" y="58"/>
                    <a:pt x="366" y="58"/>
                    <a:pt x="366" y="57"/>
                  </a:cubicBezTo>
                  <a:close/>
                  <a:moveTo>
                    <a:pt x="366" y="57"/>
                  </a:moveTo>
                  <a:cubicBezTo>
                    <a:pt x="365" y="58"/>
                    <a:pt x="365" y="58"/>
                    <a:pt x="365" y="58"/>
                  </a:cubicBezTo>
                  <a:cubicBezTo>
                    <a:pt x="364" y="58"/>
                    <a:pt x="364" y="58"/>
                    <a:pt x="364" y="58"/>
                  </a:cubicBezTo>
                  <a:cubicBezTo>
                    <a:pt x="365" y="58"/>
                    <a:pt x="365" y="58"/>
                    <a:pt x="366" y="57"/>
                  </a:cubicBezTo>
                  <a:close/>
                  <a:moveTo>
                    <a:pt x="360" y="60"/>
                  </a:moveTo>
                  <a:cubicBezTo>
                    <a:pt x="360" y="60"/>
                    <a:pt x="359" y="60"/>
                    <a:pt x="359" y="61"/>
                  </a:cubicBezTo>
                  <a:cubicBezTo>
                    <a:pt x="359" y="61"/>
                    <a:pt x="359" y="61"/>
                    <a:pt x="358" y="61"/>
                  </a:cubicBezTo>
                  <a:cubicBezTo>
                    <a:pt x="359" y="60"/>
                    <a:pt x="360" y="60"/>
                    <a:pt x="360" y="60"/>
                  </a:cubicBezTo>
                  <a:close/>
                  <a:moveTo>
                    <a:pt x="329" y="75"/>
                  </a:moveTo>
                  <a:cubicBezTo>
                    <a:pt x="329" y="75"/>
                    <a:pt x="329" y="75"/>
                    <a:pt x="329" y="75"/>
                  </a:cubicBezTo>
                  <a:cubicBezTo>
                    <a:pt x="329" y="75"/>
                    <a:pt x="329" y="75"/>
                    <a:pt x="329" y="75"/>
                  </a:cubicBezTo>
                  <a:cubicBezTo>
                    <a:pt x="330" y="75"/>
                    <a:pt x="330" y="75"/>
                    <a:pt x="330" y="75"/>
                  </a:cubicBezTo>
                  <a:cubicBezTo>
                    <a:pt x="329" y="75"/>
                    <a:pt x="329" y="75"/>
                    <a:pt x="329" y="75"/>
                  </a:cubicBezTo>
                  <a:cubicBezTo>
                    <a:pt x="329" y="75"/>
                    <a:pt x="329" y="75"/>
                    <a:pt x="329" y="75"/>
                  </a:cubicBezTo>
                  <a:cubicBezTo>
                    <a:pt x="329" y="75"/>
                    <a:pt x="329" y="75"/>
                    <a:pt x="329" y="75"/>
                  </a:cubicBezTo>
                  <a:close/>
                  <a:moveTo>
                    <a:pt x="107" y="278"/>
                  </a:moveTo>
                  <a:cubicBezTo>
                    <a:pt x="107" y="279"/>
                    <a:pt x="107" y="279"/>
                    <a:pt x="106" y="279"/>
                  </a:cubicBezTo>
                  <a:cubicBezTo>
                    <a:pt x="106" y="280"/>
                    <a:pt x="106" y="280"/>
                    <a:pt x="105" y="281"/>
                  </a:cubicBezTo>
                  <a:cubicBezTo>
                    <a:pt x="106" y="280"/>
                    <a:pt x="106" y="279"/>
                    <a:pt x="107" y="278"/>
                  </a:cubicBezTo>
                  <a:close/>
                  <a:moveTo>
                    <a:pt x="105" y="281"/>
                  </a:moveTo>
                  <a:cubicBezTo>
                    <a:pt x="105" y="281"/>
                    <a:pt x="105" y="281"/>
                    <a:pt x="105" y="281"/>
                  </a:cubicBezTo>
                  <a:cubicBezTo>
                    <a:pt x="105" y="281"/>
                    <a:pt x="105" y="281"/>
                    <a:pt x="105" y="282"/>
                  </a:cubicBezTo>
                  <a:lnTo>
                    <a:pt x="105" y="281"/>
                  </a:lnTo>
                  <a:close/>
                  <a:moveTo>
                    <a:pt x="60" y="367"/>
                  </a:moveTo>
                  <a:cubicBezTo>
                    <a:pt x="60" y="367"/>
                    <a:pt x="60" y="367"/>
                    <a:pt x="60" y="367"/>
                  </a:cubicBezTo>
                  <a:cubicBezTo>
                    <a:pt x="60" y="365"/>
                    <a:pt x="61" y="363"/>
                    <a:pt x="62" y="361"/>
                  </a:cubicBezTo>
                  <a:cubicBezTo>
                    <a:pt x="62" y="361"/>
                    <a:pt x="63" y="360"/>
                    <a:pt x="63" y="359"/>
                  </a:cubicBezTo>
                  <a:cubicBezTo>
                    <a:pt x="60" y="367"/>
                    <a:pt x="60" y="367"/>
                    <a:pt x="60" y="367"/>
                  </a:cubicBezTo>
                  <a:cubicBezTo>
                    <a:pt x="59" y="367"/>
                    <a:pt x="59" y="368"/>
                    <a:pt x="59" y="368"/>
                  </a:cubicBezTo>
                  <a:cubicBezTo>
                    <a:pt x="59" y="368"/>
                    <a:pt x="59" y="368"/>
                    <a:pt x="59" y="368"/>
                  </a:cubicBezTo>
                  <a:cubicBezTo>
                    <a:pt x="58" y="370"/>
                    <a:pt x="58" y="372"/>
                    <a:pt x="57" y="374"/>
                  </a:cubicBezTo>
                  <a:cubicBezTo>
                    <a:pt x="57" y="372"/>
                    <a:pt x="58" y="370"/>
                    <a:pt x="59" y="368"/>
                  </a:cubicBezTo>
                  <a:cubicBezTo>
                    <a:pt x="59" y="367"/>
                    <a:pt x="59" y="367"/>
                    <a:pt x="60" y="367"/>
                  </a:cubicBezTo>
                  <a:close/>
                  <a:moveTo>
                    <a:pt x="61" y="375"/>
                  </a:moveTo>
                  <a:cubicBezTo>
                    <a:pt x="61" y="375"/>
                    <a:pt x="61" y="375"/>
                    <a:pt x="61" y="375"/>
                  </a:cubicBezTo>
                  <a:cubicBezTo>
                    <a:pt x="61" y="376"/>
                    <a:pt x="60" y="376"/>
                    <a:pt x="60" y="376"/>
                  </a:cubicBezTo>
                  <a:cubicBezTo>
                    <a:pt x="60" y="376"/>
                    <a:pt x="61" y="375"/>
                    <a:pt x="61" y="375"/>
                  </a:cubicBezTo>
                  <a:close/>
                  <a:moveTo>
                    <a:pt x="57" y="372"/>
                  </a:moveTo>
                  <a:cubicBezTo>
                    <a:pt x="57" y="372"/>
                    <a:pt x="57" y="373"/>
                    <a:pt x="57" y="373"/>
                  </a:cubicBezTo>
                  <a:cubicBezTo>
                    <a:pt x="57" y="374"/>
                    <a:pt x="57" y="372"/>
                    <a:pt x="57" y="372"/>
                  </a:cubicBezTo>
                  <a:close/>
                  <a:moveTo>
                    <a:pt x="56" y="375"/>
                  </a:moveTo>
                  <a:cubicBezTo>
                    <a:pt x="56" y="375"/>
                    <a:pt x="56" y="376"/>
                    <a:pt x="56" y="376"/>
                  </a:cubicBezTo>
                  <a:cubicBezTo>
                    <a:pt x="56" y="376"/>
                    <a:pt x="56" y="375"/>
                    <a:pt x="56" y="375"/>
                  </a:cubicBezTo>
                  <a:close/>
                  <a:moveTo>
                    <a:pt x="54" y="388"/>
                  </a:moveTo>
                  <a:cubicBezTo>
                    <a:pt x="54" y="388"/>
                    <a:pt x="54" y="388"/>
                    <a:pt x="54" y="388"/>
                  </a:cubicBezTo>
                  <a:cubicBezTo>
                    <a:pt x="54" y="388"/>
                    <a:pt x="54" y="389"/>
                    <a:pt x="54" y="389"/>
                  </a:cubicBezTo>
                  <a:cubicBezTo>
                    <a:pt x="54" y="388"/>
                    <a:pt x="54" y="388"/>
                    <a:pt x="54" y="388"/>
                  </a:cubicBezTo>
                  <a:close/>
                  <a:moveTo>
                    <a:pt x="54" y="389"/>
                  </a:moveTo>
                  <a:cubicBezTo>
                    <a:pt x="54" y="389"/>
                    <a:pt x="54" y="389"/>
                    <a:pt x="54" y="389"/>
                  </a:cubicBezTo>
                  <a:cubicBezTo>
                    <a:pt x="54" y="389"/>
                    <a:pt x="54" y="389"/>
                    <a:pt x="54" y="389"/>
                  </a:cubicBezTo>
                  <a:cubicBezTo>
                    <a:pt x="54" y="390"/>
                    <a:pt x="54" y="390"/>
                    <a:pt x="54" y="389"/>
                  </a:cubicBezTo>
                  <a:close/>
                  <a:moveTo>
                    <a:pt x="57" y="751"/>
                  </a:moveTo>
                  <a:cubicBezTo>
                    <a:pt x="57" y="751"/>
                    <a:pt x="57" y="751"/>
                    <a:pt x="57" y="752"/>
                  </a:cubicBezTo>
                  <a:cubicBezTo>
                    <a:pt x="57" y="751"/>
                    <a:pt x="56" y="751"/>
                    <a:pt x="56" y="750"/>
                  </a:cubicBezTo>
                  <a:cubicBezTo>
                    <a:pt x="56" y="750"/>
                    <a:pt x="56" y="750"/>
                    <a:pt x="56" y="750"/>
                  </a:cubicBezTo>
                  <a:cubicBezTo>
                    <a:pt x="55" y="750"/>
                    <a:pt x="55" y="749"/>
                    <a:pt x="55" y="748"/>
                  </a:cubicBezTo>
                  <a:cubicBezTo>
                    <a:pt x="55" y="749"/>
                    <a:pt x="55" y="749"/>
                    <a:pt x="55" y="749"/>
                  </a:cubicBezTo>
                  <a:cubicBezTo>
                    <a:pt x="54" y="749"/>
                    <a:pt x="54" y="749"/>
                    <a:pt x="54" y="749"/>
                  </a:cubicBezTo>
                  <a:cubicBezTo>
                    <a:pt x="54" y="748"/>
                    <a:pt x="53" y="747"/>
                    <a:pt x="53" y="746"/>
                  </a:cubicBezTo>
                  <a:cubicBezTo>
                    <a:pt x="52" y="746"/>
                    <a:pt x="52" y="746"/>
                    <a:pt x="52" y="746"/>
                  </a:cubicBezTo>
                  <a:cubicBezTo>
                    <a:pt x="51" y="744"/>
                    <a:pt x="50" y="741"/>
                    <a:pt x="50" y="738"/>
                  </a:cubicBezTo>
                  <a:cubicBezTo>
                    <a:pt x="50" y="739"/>
                    <a:pt x="50" y="739"/>
                    <a:pt x="51" y="739"/>
                  </a:cubicBezTo>
                  <a:cubicBezTo>
                    <a:pt x="50" y="738"/>
                    <a:pt x="50" y="737"/>
                    <a:pt x="50" y="735"/>
                  </a:cubicBezTo>
                  <a:cubicBezTo>
                    <a:pt x="50" y="735"/>
                    <a:pt x="50" y="735"/>
                    <a:pt x="50" y="735"/>
                  </a:cubicBezTo>
                  <a:cubicBezTo>
                    <a:pt x="50" y="735"/>
                    <a:pt x="50" y="734"/>
                    <a:pt x="51" y="734"/>
                  </a:cubicBezTo>
                  <a:cubicBezTo>
                    <a:pt x="54" y="738"/>
                    <a:pt x="56" y="743"/>
                    <a:pt x="59" y="747"/>
                  </a:cubicBezTo>
                  <a:cubicBezTo>
                    <a:pt x="59" y="748"/>
                    <a:pt x="59" y="748"/>
                    <a:pt x="59" y="748"/>
                  </a:cubicBezTo>
                  <a:cubicBezTo>
                    <a:pt x="59" y="749"/>
                    <a:pt x="59" y="749"/>
                    <a:pt x="59" y="749"/>
                  </a:cubicBezTo>
                  <a:cubicBezTo>
                    <a:pt x="59" y="749"/>
                    <a:pt x="59" y="749"/>
                    <a:pt x="59" y="749"/>
                  </a:cubicBezTo>
                  <a:cubicBezTo>
                    <a:pt x="59" y="750"/>
                    <a:pt x="58" y="751"/>
                    <a:pt x="57" y="751"/>
                  </a:cubicBezTo>
                  <a:close/>
                  <a:moveTo>
                    <a:pt x="49" y="731"/>
                  </a:moveTo>
                  <a:cubicBezTo>
                    <a:pt x="50" y="731"/>
                    <a:pt x="50" y="732"/>
                    <a:pt x="51" y="733"/>
                  </a:cubicBezTo>
                  <a:cubicBezTo>
                    <a:pt x="49" y="732"/>
                    <a:pt x="49" y="732"/>
                    <a:pt x="49" y="731"/>
                  </a:cubicBezTo>
                  <a:close/>
                  <a:moveTo>
                    <a:pt x="52" y="730"/>
                  </a:moveTo>
                  <a:cubicBezTo>
                    <a:pt x="52" y="731"/>
                    <a:pt x="52" y="732"/>
                    <a:pt x="52" y="733"/>
                  </a:cubicBezTo>
                  <a:cubicBezTo>
                    <a:pt x="51" y="733"/>
                    <a:pt x="51" y="733"/>
                    <a:pt x="51" y="733"/>
                  </a:cubicBezTo>
                  <a:cubicBezTo>
                    <a:pt x="51" y="733"/>
                    <a:pt x="51" y="733"/>
                    <a:pt x="51" y="733"/>
                  </a:cubicBezTo>
                  <a:cubicBezTo>
                    <a:pt x="51" y="733"/>
                    <a:pt x="51" y="732"/>
                    <a:pt x="51" y="731"/>
                  </a:cubicBezTo>
                  <a:cubicBezTo>
                    <a:pt x="51" y="731"/>
                    <a:pt x="51" y="731"/>
                    <a:pt x="51" y="731"/>
                  </a:cubicBezTo>
                  <a:cubicBezTo>
                    <a:pt x="51" y="731"/>
                    <a:pt x="51" y="731"/>
                    <a:pt x="51" y="731"/>
                  </a:cubicBezTo>
                  <a:cubicBezTo>
                    <a:pt x="51" y="731"/>
                    <a:pt x="51" y="730"/>
                    <a:pt x="52" y="730"/>
                  </a:cubicBezTo>
                  <a:close/>
                  <a:moveTo>
                    <a:pt x="54" y="737"/>
                  </a:moveTo>
                  <a:cubicBezTo>
                    <a:pt x="54" y="737"/>
                    <a:pt x="54" y="737"/>
                    <a:pt x="54" y="737"/>
                  </a:cubicBezTo>
                  <a:cubicBezTo>
                    <a:pt x="53" y="736"/>
                    <a:pt x="52" y="735"/>
                    <a:pt x="52" y="733"/>
                  </a:cubicBezTo>
                  <a:cubicBezTo>
                    <a:pt x="53" y="734"/>
                    <a:pt x="54" y="735"/>
                    <a:pt x="54" y="737"/>
                  </a:cubicBezTo>
                  <a:close/>
                  <a:moveTo>
                    <a:pt x="52" y="731"/>
                  </a:moveTo>
                  <a:cubicBezTo>
                    <a:pt x="53" y="732"/>
                    <a:pt x="53" y="732"/>
                    <a:pt x="53" y="732"/>
                  </a:cubicBezTo>
                  <a:cubicBezTo>
                    <a:pt x="53" y="732"/>
                    <a:pt x="53" y="732"/>
                    <a:pt x="53" y="733"/>
                  </a:cubicBezTo>
                  <a:cubicBezTo>
                    <a:pt x="52" y="733"/>
                    <a:pt x="52" y="732"/>
                    <a:pt x="52" y="731"/>
                  </a:cubicBezTo>
                  <a:close/>
                  <a:moveTo>
                    <a:pt x="55" y="740"/>
                  </a:moveTo>
                  <a:cubicBezTo>
                    <a:pt x="55" y="740"/>
                    <a:pt x="54" y="739"/>
                    <a:pt x="54" y="738"/>
                  </a:cubicBezTo>
                  <a:cubicBezTo>
                    <a:pt x="55" y="738"/>
                    <a:pt x="55" y="739"/>
                    <a:pt x="55" y="740"/>
                  </a:cubicBezTo>
                  <a:close/>
                  <a:moveTo>
                    <a:pt x="56" y="397"/>
                  </a:moveTo>
                  <a:cubicBezTo>
                    <a:pt x="56" y="399"/>
                    <a:pt x="55" y="401"/>
                    <a:pt x="55" y="402"/>
                  </a:cubicBezTo>
                  <a:cubicBezTo>
                    <a:pt x="55" y="401"/>
                    <a:pt x="55" y="400"/>
                    <a:pt x="55" y="398"/>
                  </a:cubicBezTo>
                  <a:cubicBezTo>
                    <a:pt x="56" y="398"/>
                    <a:pt x="56" y="397"/>
                    <a:pt x="56" y="397"/>
                  </a:cubicBezTo>
                  <a:cubicBezTo>
                    <a:pt x="56" y="396"/>
                    <a:pt x="56" y="396"/>
                    <a:pt x="56" y="395"/>
                  </a:cubicBezTo>
                  <a:cubicBezTo>
                    <a:pt x="56" y="396"/>
                    <a:pt x="56" y="396"/>
                    <a:pt x="56" y="397"/>
                  </a:cubicBezTo>
                  <a:cubicBezTo>
                    <a:pt x="56" y="397"/>
                    <a:pt x="56" y="398"/>
                    <a:pt x="56" y="398"/>
                  </a:cubicBezTo>
                  <a:cubicBezTo>
                    <a:pt x="56" y="398"/>
                    <a:pt x="56" y="398"/>
                    <a:pt x="56" y="397"/>
                  </a:cubicBezTo>
                  <a:close/>
                  <a:moveTo>
                    <a:pt x="56" y="401"/>
                  </a:moveTo>
                  <a:cubicBezTo>
                    <a:pt x="56" y="402"/>
                    <a:pt x="55" y="403"/>
                    <a:pt x="55" y="403"/>
                  </a:cubicBezTo>
                  <a:cubicBezTo>
                    <a:pt x="55" y="405"/>
                    <a:pt x="55" y="406"/>
                    <a:pt x="54" y="407"/>
                  </a:cubicBezTo>
                  <a:cubicBezTo>
                    <a:pt x="54" y="407"/>
                    <a:pt x="54" y="407"/>
                    <a:pt x="54" y="407"/>
                  </a:cubicBezTo>
                  <a:cubicBezTo>
                    <a:pt x="54" y="407"/>
                    <a:pt x="54" y="407"/>
                    <a:pt x="54" y="407"/>
                  </a:cubicBezTo>
                  <a:cubicBezTo>
                    <a:pt x="54" y="408"/>
                    <a:pt x="53" y="409"/>
                    <a:pt x="53" y="410"/>
                  </a:cubicBezTo>
                  <a:cubicBezTo>
                    <a:pt x="53" y="410"/>
                    <a:pt x="53" y="410"/>
                    <a:pt x="53" y="410"/>
                  </a:cubicBezTo>
                  <a:cubicBezTo>
                    <a:pt x="53" y="410"/>
                    <a:pt x="53" y="411"/>
                    <a:pt x="52" y="411"/>
                  </a:cubicBezTo>
                  <a:cubicBezTo>
                    <a:pt x="52" y="410"/>
                    <a:pt x="52" y="410"/>
                    <a:pt x="53" y="409"/>
                  </a:cubicBezTo>
                  <a:cubicBezTo>
                    <a:pt x="53" y="410"/>
                    <a:pt x="53" y="410"/>
                    <a:pt x="53" y="410"/>
                  </a:cubicBezTo>
                  <a:cubicBezTo>
                    <a:pt x="53" y="410"/>
                    <a:pt x="53" y="410"/>
                    <a:pt x="53" y="410"/>
                  </a:cubicBezTo>
                  <a:cubicBezTo>
                    <a:pt x="53" y="409"/>
                    <a:pt x="54" y="408"/>
                    <a:pt x="54" y="407"/>
                  </a:cubicBezTo>
                  <a:cubicBezTo>
                    <a:pt x="54" y="407"/>
                    <a:pt x="54" y="407"/>
                    <a:pt x="54" y="407"/>
                  </a:cubicBezTo>
                  <a:cubicBezTo>
                    <a:pt x="54" y="406"/>
                    <a:pt x="55" y="405"/>
                    <a:pt x="55" y="403"/>
                  </a:cubicBezTo>
                  <a:cubicBezTo>
                    <a:pt x="55" y="403"/>
                    <a:pt x="56" y="402"/>
                    <a:pt x="56" y="401"/>
                  </a:cubicBezTo>
                  <a:close/>
                  <a:moveTo>
                    <a:pt x="54" y="394"/>
                  </a:moveTo>
                  <a:cubicBezTo>
                    <a:pt x="54" y="394"/>
                    <a:pt x="54" y="394"/>
                    <a:pt x="54" y="394"/>
                  </a:cubicBezTo>
                  <a:cubicBezTo>
                    <a:pt x="54" y="394"/>
                    <a:pt x="54" y="394"/>
                    <a:pt x="54" y="394"/>
                  </a:cubicBezTo>
                  <a:cubicBezTo>
                    <a:pt x="54" y="394"/>
                    <a:pt x="54" y="394"/>
                    <a:pt x="54" y="394"/>
                  </a:cubicBezTo>
                  <a:close/>
                  <a:moveTo>
                    <a:pt x="54" y="394"/>
                  </a:move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lose/>
                  <a:moveTo>
                    <a:pt x="54" y="391"/>
                  </a:moveTo>
                  <a:cubicBezTo>
                    <a:pt x="54" y="390"/>
                    <a:pt x="54" y="390"/>
                    <a:pt x="54" y="390"/>
                  </a:cubicBezTo>
                  <a:cubicBezTo>
                    <a:pt x="54" y="390"/>
                    <a:pt x="54" y="391"/>
                    <a:pt x="54" y="391"/>
                  </a:cubicBezTo>
                  <a:close/>
                  <a:moveTo>
                    <a:pt x="50" y="394"/>
                  </a:moveTo>
                  <a:cubicBezTo>
                    <a:pt x="50" y="395"/>
                    <a:pt x="49" y="395"/>
                    <a:pt x="49" y="396"/>
                  </a:cubicBezTo>
                  <a:cubicBezTo>
                    <a:pt x="49" y="395"/>
                    <a:pt x="50" y="394"/>
                    <a:pt x="50" y="394"/>
                  </a:cubicBezTo>
                  <a:cubicBezTo>
                    <a:pt x="50" y="394"/>
                    <a:pt x="50" y="394"/>
                    <a:pt x="50" y="394"/>
                  </a:cubicBezTo>
                  <a:cubicBezTo>
                    <a:pt x="50" y="395"/>
                    <a:pt x="49" y="396"/>
                    <a:pt x="49" y="397"/>
                  </a:cubicBezTo>
                  <a:cubicBezTo>
                    <a:pt x="49" y="398"/>
                    <a:pt x="49" y="398"/>
                    <a:pt x="48" y="399"/>
                  </a:cubicBezTo>
                  <a:cubicBezTo>
                    <a:pt x="49" y="397"/>
                    <a:pt x="49" y="396"/>
                    <a:pt x="50" y="394"/>
                  </a:cubicBezTo>
                  <a:close/>
                  <a:moveTo>
                    <a:pt x="47" y="405"/>
                  </a:moveTo>
                  <a:cubicBezTo>
                    <a:pt x="48" y="402"/>
                    <a:pt x="49" y="400"/>
                    <a:pt x="49" y="398"/>
                  </a:cubicBezTo>
                  <a:cubicBezTo>
                    <a:pt x="49" y="398"/>
                    <a:pt x="49" y="399"/>
                    <a:pt x="49" y="399"/>
                  </a:cubicBezTo>
                  <a:cubicBezTo>
                    <a:pt x="49" y="399"/>
                    <a:pt x="49" y="399"/>
                    <a:pt x="49" y="399"/>
                  </a:cubicBezTo>
                  <a:cubicBezTo>
                    <a:pt x="50" y="397"/>
                    <a:pt x="51" y="394"/>
                    <a:pt x="52" y="391"/>
                  </a:cubicBezTo>
                  <a:cubicBezTo>
                    <a:pt x="51" y="391"/>
                    <a:pt x="51" y="391"/>
                    <a:pt x="51" y="391"/>
                  </a:cubicBezTo>
                  <a:cubicBezTo>
                    <a:pt x="52" y="389"/>
                    <a:pt x="52" y="388"/>
                    <a:pt x="53" y="387"/>
                  </a:cubicBezTo>
                  <a:cubicBezTo>
                    <a:pt x="52" y="387"/>
                    <a:pt x="52" y="387"/>
                    <a:pt x="52" y="387"/>
                  </a:cubicBezTo>
                  <a:cubicBezTo>
                    <a:pt x="52" y="387"/>
                    <a:pt x="52" y="387"/>
                    <a:pt x="52" y="387"/>
                  </a:cubicBezTo>
                  <a:cubicBezTo>
                    <a:pt x="53" y="385"/>
                    <a:pt x="53" y="383"/>
                    <a:pt x="54" y="382"/>
                  </a:cubicBezTo>
                  <a:cubicBezTo>
                    <a:pt x="54" y="382"/>
                    <a:pt x="53" y="383"/>
                    <a:pt x="53" y="384"/>
                  </a:cubicBezTo>
                  <a:cubicBezTo>
                    <a:pt x="53" y="384"/>
                    <a:pt x="54" y="383"/>
                    <a:pt x="54" y="383"/>
                  </a:cubicBezTo>
                  <a:cubicBezTo>
                    <a:pt x="54" y="383"/>
                    <a:pt x="54" y="383"/>
                    <a:pt x="54" y="383"/>
                  </a:cubicBezTo>
                  <a:cubicBezTo>
                    <a:pt x="50" y="399"/>
                    <a:pt x="45" y="415"/>
                    <a:pt x="42" y="431"/>
                  </a:cubicBezTo>
                  <a:cubicBezTo>
                    <a:pt x="42" y="431"/>
                    <a:pt x="42" y="430"/>
                    <a:pt x="42" y="430"/>
                  </a:cubicBezTo>
                  <a:cubicBezTo>
                    <a:pt x="42" y="431"/>
                    <a:pt x="41" y="433"/>
                    <a:pt x="41" y="434"/>
                  </a:cubicBezTo>
                  <a:cubicBezTo>
                    <a:pt x="41" y="434"/>
                    <a:pt x="41" y="434"/>
                    <a:pt x="41" y="434"/>
                  </a:cubicBezTo>
                  <a:cubicBezTo>
                    <a:pt x="41" y="434"/>
                    <a:pt x="41" y="433"/>
                    <a:pt x="41" y="433"/>
                  </a:cubicBezTo>
                  <a:cubicBezTo>
                    <a:pt x="41" y="434"/>
                    <a:pt x="41" y="434"/>
                    <a:pt x="41" y="435"/>
                  </a:cubicBezTo>
                  <a:cubicBezTo>
                    <a:pt x="40" y="439"/>
                    <a:pt x="39" y="444"/>
                    <a:pt x="38" y="448"/>
                  </a:cubicBezTo>
                  <a:cubicBezTo>
                    <a:pt x="38" y="448"/>
                    <a:pt x="38" y="448"/>
                    <a:pt x="38" y="448"/>
                  </a:cubicBezTo>
                  <a:cubicBezTo>
                    <a:pt x="38" y="448"/>
                    <a:pt x="38" y="449"/>
                    <a:pt x="38" y="449"/>
                  </a:cubicBezTo>
                  <a:cubicBezTo>
                    <a:pt x="38" y="448"/>
                    <a:pt x="38" y="448"/>
                    <a:pt x="38" y="448"/>
                  </a:cubicBezTo>
                  <a:cubicBezTo>
                    <a:pt x="37" y="453"/>
                    <a:pt x="37" y="458"/>
                    <a:pt x="36" y="462"/>
                  </a:cubicBezTo>
                  <a:cubicBezTo>
                    <a:pt x="36" y="462"/>
                    <a:pt x="36" y="462"/>
                    <a:pt x="36" y="462"/>
                  </a:cubicBezTo>
                  <a:cubicBezTo>
                    <a:pt x="36" y="460"/>
                    <a:pt x="36" y="458"/>
                    <a:pt x="36" y="456"/>
                  </a:cubicBezTo>
                  <a:cubicBezTo>
                    <a:pt x="36" y="456"/>
                    <a:pt x="36" y="456"/>
                    <a:pt x="36" y="456"/>
                  </a:cubicBezTo>
                  <a:cubicBezTo>
                    <a:pt x="36" y="451"/>
                    <a:pt x="37" y="446"/>
                    <a:pt x="38" y="440"/>
                  </a:cubicBezTo>
                  <a:cubicBezTo>
                    <a:pt x="38" y="440"/>
                    <a:pt x="38" y="440"/>
                    <a:pt x="38" y="440"/>
                  </a:cubicBezTo>
                  <a:cubicBezTo>
                    <a:pt x="38" y="440"/>
                    <a:pt x="38" y="441"/>
                    <a:pt x="38" y="441"/>
                  </a:cubicBezTo>
                  <a:cubicBezTo>
                    <a:pt x="39" y="437"/>
                    <a:pt x="40" y="433"/>
                    <a:pt x="41" y="429"/>
                  </a:cubicBezTo>
                  <a:cubicBezTo>
                    <a:pt x="43" y="423"/>
                    <a:pt x="45" y="416"/>
                    <a:pt x="46" y="410"/>
                  </a:cubicBezTo>
                  <a:cubicBezTo>
                    <a:pt x="46" y="410"/>
                    <a:pt x="46" y="410"/>
                    <a:pt x="46" y="410"/>
                  </a:cubicBezTo>
                  <a:cubicBezTo>
                    <a:pt x="46" y="408"/>
                    <a:pt x="47" y="406"/>
                    <a:pt x="48" y="404"/>
                  </a:cubicBezTo>
                  <a:cubicBezTo>
                    <a:pt x="48" y="404"/>
                    <a:pt x="48" y="404"/>
                    <a:pt x="47" y="405"/>
                  </a:cubicBezTo>
                  <a:close/>
                  <a:moveTo>
                    <a:pt x="46" y="432"/>
                  </a:moveTo>
                  <a:cubicBezTo>
                    <a:pt x="46" y="432"/>
                    <a:pt x="46" y="432"/>
                    <a:pt x="46" y="432"/>
                  </a:cubicBezTo>
                  <a:cubicBezTo>
                    <a:pt x="47" y="430"/>
                    <a:pt x="47" y="429"/>
                    <a:pt x="48" y="427"/>
                  </a:cubicBezTo>
                  <a:cubicBezTo>
                    <a:pt x="47" y="429"/>
                    <a:pt x="47" y="431"/>
                    <a:pt x="46" y="433"/>
                  </a:cubicBezTo>
                  <a:cubicBezTo>
                    <a:pt x="46" y="433"/>
                    <a:pt x="46" y="432"/>
                    <a:pt x="46" y="432"/>
                  </a:cubicBezTo>
                  <a:close/>
                  <a:moveTo>
                    <a:pt x="46" y="414"/>
                  </a:moveTo>
                  <a:cubicBezTo>
                    <a:pt x="46" y="413"/>
                    <a:pt x="46" y="413"/>
                    <a:pt x="47" y="412"/>
                  </a:cubicBezTo>
                  <a:cubicBezTo>
                    <a:pt x="47" y="412"/>
                    <a:pt x="47" y="412"/>
                    <a:pt x="47" y="412"/>
                  </a:cubicBezTo>
                  <a:cubicBezTo>
                    <a:pt x="46" y="413"/>
                    <a:pt x="46" y="414"/>
                    <a:pt x="46" y="414"/>
                  </a:cubicBezTo>
                  <a:close/>
                  <a:moveTo>
                    <a:pt x="47" y="420"/>
                  </a:moveTo>
                  <a:cubicBezTo>
                    <a:pt x="47" y="418"/>
                    <a:pt x="48" y="417"/>
                    <a:pt x="48" y="415"/>
                  </a:cubicBezTo>
                  <a:cubicBezTo>
                    <a:pt x="48" y="416"/>
                    <a:pt x="48" y="416"/>
                    <a:pt x="48" y="417"/>
                  </a:cubicBezTo>
                  <a:cubicBezTo>
                    <a:pt x="48" y="417"/>
                    <a:pt x="48" y="417"/>
                    <a:pt x="48" y="417"/>
                  </a:cubicBezTo>
                  <a:cubicBezTo>
                    <a:pt x="48" y="418"/>
                    <a:pt x="48" y="418"/>
                    <a:pt x="48" y="418"/>
                  </a:cubicBezTo>
                  <a:cubicBezTo>
                    <a:pt x="48" y="418"/>
                    <a:pt x="47" y="419"/>
                    <a:pt x="47" y="420"/>
                  </a:cubicBezTo>
                  <a:close/>
                  <a:moveTo>
                    <a:pt x="48" y="423"/>
                  </a:moveTo>
                  <a:cubicBezTo>
                    <a:pt x="48" y="423"/>
                    <a:pt x="48" y="423"/>
                    <a:pt x="48" y="423"/>
                  </a:cubicBezTo>
                  <a:cubicBezTo>
                    <a:pt x="49" y="421"/>
                    <a:pt x="50" y="419"/>
                    <a:pt x="50" y="416"/>
                  </a:cubicBezTo>
                  <a:cubicBezTo>
                    <a:pt x="51" y="416"/>
                    <a:pt x="51" y="416"/>
                    <a:pt x="51" y="416"/>
                  </a:cubicBezTo>
                  <a:cubicBezTo>
                    <a:pt x="50" y="419"/>
                    <a:pt x="50" y="421"/>
                    <a:pt x="48" y="423"/>
                  </a:cubicBezTo>
                  <a:cubicBezTo>
                    <a:pt x="48" y="424"/>
                    <a:pt x="48" y="424"/>
                    <a:pt x="48" y="425"/>
                  </a:cubicBezTo>
                  <a:cubicBezTo>
                    <a:pt x="48" y="424"/>
                    <a:pt x="48" y="423"/>
                    <a:pt x="48" y="423"/>
                  </a:cubicBezTo>
                  <a:close/>
                  <a:moveTo>
                    <a:pt x="50" y="413"/>
                  </a:moveTo>
                  <a:cubicBezTo>
                    <a:pt x="50" y="414"/>
                    <a:pt x="50" y="414"/>
                    <a:pt x="50" y="414"/>
                  </a:cubicBezTo>
                  <a:cubicBezTo>
                    <a:pt x="50" y="414"/>
                    <a:pt x="50" y="415"/>
                    <a:pt x="50" y="415"/>
                  </a:cubicBezTo>
                  <a:cubicBezTo>
                    <a:pt x="50" y="415"/>
                    <a:pt x="50" y="414"/>
                    <a:pt x="50" y="413"/>
                  </a:cubicBezTo>
                  <a:close/>
                  <a:moveTo>
                    <a:pt x="49" y="415"/>
                  </a:moveTo>
                  <a:cubicBezTo>
                    <a:pt x="49" y="415"/>
                    <a:pt x="49" y="415"/>
                    <a:pt x="49" y="415"/>
                  </a:cubicBezTo>
                  <a:cubicBezTo>
                    <a:pt x="49" y="415"/>
                    <a:pt x="49" y="415"/>
                    <a:pt x="49" y="415"/>
                  </a:cubicBezTo>
                  <a:cubicBezTo>
                    <a:pt x="49" y="413"/>
                    <a:pt x="49" y="412"/>
                    <a:pt x="50" y="410"/>
                  </a:cubicBezTo>
                  <a:cubicBezTo>
                    <a:pt x="50" y="410"/>
                    <a:pt x="50" y="411"/>
                    <a:pt x="50" y="411"/>
                  </a:cubicBezTo>
                  <a:cubicBezTo>
                    <a:pt x="50" y="411"/>
                    <a:pt x="50" y="410"/>
                    <a:pt x="50" y="410"/>
                  </a:cubicBezTo>
                  <a:cubicBezTo>
                    <a:pt x="51" y="410"/>
                    <a:pt x="51" y="409"/>
                    <a:pt x="51" y="408"/>
                  </a:cubicBezTo>
                  <a:cubicBezTo>
                    <a:pt x="51" y="409"/>
                    <a:pt x="51" y="409"/>
                    <a:pt x="51" y="409"/>
                  </a:cubicBezTo>
                  <a:cubicBezTo>
                    <a:pt x="51" y="411"/>
                    <a:pt x="50" y="413"/>
                    <a:pt x="49" y="415"/>
                  </a:cubicBezTo>
                  <a:close/>
                  <a:moveTo>
                    <a:pt x="43" y="439"/>
                  </a:moveTo>
                  <a:cubicBezTo>
                    <a:pt x="43" y="439"/>
                    <a:pt x="43" y="439"/>
                    <a:pt x="43" y="439"/>
                  </a:cubicBezTo>
                  <a:cubicBezTo>
                    <a:pt x="43" y="439"/>
                    <a:pt x="43" y="439"/>
                    <a:pt x="43" y="439"/>
                  </a:cubicBezTo>
                  <a:cubicBezTo>
                    <a:pt x="44" y="438"/>
                    <a:pt x="44" y="437"/>
                    <a:pt x="45" y="435"/>
                  </a:cubicBezTo>
                  <a:cubicBezTo>
                    <a:pt x="44" y="438"/>
                    <a:pt x="43" y="440"/>
                    <a:pt x="42" y="443"/>
                  </a:cubicBezTo>
                  <a:cubicBezTo>
                    <a:pt x="43" y="442"/>
                    <a:pt x="43" y="440"/>
                    <a:pt x="43" y="439"/>
                  </a:cubicBezTo>
                  <a:close/>
                  <a:moveTo>
                    <a:pt x="42" y="429"/>
                  </a:moveTo>
                  <a:cubicBezTo>
                    <a:pt x="42" y="428"/>
                    <a:pt x="43" y="428"/>
                    <a:pt x="43" y="427"/>
                  </a:cubicBezTo>
                  <a:cubicBezTo>
                    <a:pt x="43" y="427"/>
                    <a:pt x="43" y="427"/>
                    <a:pt x="43" y="427"/>
                  </a:cubicBezTo>
                  <a:cubicBezTo>
                    <a:pt x="43" y="428"/>
                    <a:pt x="43" y="429"/>
                    <a:pt x="42" y="429"/>
                  </a:cubicBezTo>
                  <a:close/>
                  <a:moveTo>
                    <a:pt x="43" y="425"/>
                  </a:moveTo>
                  <a:cubicBezTo>
                    <a:pt x="43" y="426"/>
                    <a:pt x="43" y="426"/>
                    <a:pt x="43" y="427"/>
                  </a:cubicBezTo>
                  <a:cubicBezTo>
                    <a:pt x="43" y="426"/>
                    <a:pt x="43" y="426"/>
                    <a:pt x="43" y="425"/>
                  </a:cubicBezTo>
                  <a:cubicBezTo>
                    <a:pt x="43" y="425"/>
                    <a:pt x="43" y="425"/>
                    <a:pt x="43" y="425"/>
                  </a:cubicBezTo>
                  <a:close/>
                  <a:moveTo>
                    <a:pt x="43" y="425"/>
                  </a:moveTo>
                  <a:cubicBezTo>
                    <a:pt x="44" y="424"/>
                    <a:pt x="44" y="422"/>
                    <a:pt x="44" y="424"/>
                  </a:cubicBezTo>
                  <a:cubicBezTo>
                    <a:pt x="44" y="424"/>
                    <a:pt x="44" y="425"/>
                    <a:pt x="43" y="425"/>
                  </a:cubicBezTo>
                  <a:close/>
                  <a:moveTo>
                    <a:pt x="44" y="422"/>
                  </a:moveTo>
                  <a:cubicBezTo>
                    <a:pt x="44" y="421"/>
                    <a:pt x="45" y="420"/>
                    <a:pt x="45" y="419"/>
                  </a:cubicBezTo>
                  <a:cubicBezTo>
                    <a:pt x="45" y="420"/>
                    <a:pt x="45" y="421"/>
                    <a:pt x="45" y="421"/>
                  </a:cubicBezTo>
                  <a:cubicBezTo>
                    <a:pt x="44" y="422"/>
                    <a:pt x="44" y="422"/>
                    <a:pt x="44" y="422"/>
                  </a:cubicBezTo>
                  <a:close/>
                  <a:moveTo>
                    <a:pt x="45" y="438"/>
                  </a:moveTo>
                  <a:cubicBezTo>
                    <a:pt x="46" y="439"/>
                    <a:pt x="45" y="439"/>
                    <a:pt x="45" y="439"/>
                  </a:cubicBezTo>
                  <a:cubicBezTo>
                    <a:pt x="45" y="439"/>
                    <a:pt x="45" y="439"/>
                    <a:pt x="45" y="438"/>
                  </a:cubicBezTo>
                  <a:close/>
                  <a:moveTo>
                    <a:pt x="41" y="451"/>
                  </a:moveTo>
                  <a:cubicBezTo>
                    <a:pt x="41" y="451"/>
                    <a:pt x="41" y="451"/>
                    <a:pt x="41" y="450"/>
                  </a:cubicBezTo>
                  <a:cubicBezTo>
                    <a:pt x="41" y="450"/>
                    <a:pt x="41" y="451"/>
                    <a:pt x="41" y="451"/>
                  </a:cubicBezTo>
                  <a:cubicBezTo>
                    <a:pt x="41" y="451"/>
                    <a:pt x="41" y="451"/>
                    <a:pt x="41" y="451"/>
                  </a:cubicBezTo>
                  <a:cubicBezTo>
                    <a:pt x="41" y="451"/>
                    <a:pt x="41" y="451"/>
                    <a:pt x="41" y="451"/>
                  </a:cubicBezTo>
                  <a:cubicBezTo>
                    <a:pt x="41" y="451"/>
                    <a:pt x="42" y="450"/>
                    <a:pt x="42" y="450"/>
                  </a:cubicBezTo>
                  <a:cubicBezTo>
                    <a:pt x="42" y="450"/>
                    <a:pt x="42" y="450"/>
                    <a:pt x="42" y="450"/>
                  </a:cubicBezTo>
                  <a:cubicBezTo>
                    <a:pt x="42" y="450"/>
                    <a:pt x="42" y="450"/>
                    <a:pt x="42" y="450"/>
                  </a:cubicBezTo>
                  <a:cubicBezTo>
                    <a:pt x="42" y="451"/>
                    <a:pt x="41" y="451"/>
                    <a:pt x="41" y="451"/>
                  </a:cubicBezTo>
                  <a:close/>
                  <a:moveTo>
                    <a:pt x="41" y="456"/>
                  </a:moveTo>
                  <a:cubicBezTo>
                    <a:pt x="41" y="457"/>
                    <a:pt x="41" y="459"/>
                    <a:pt x="40" y="460"/>
                  </a:cubicBezTo>
                  <a:cubicBezTo>
                    <a:pt x="40" y="460"/>
                    <a:pt x="40" y="460"/>
                    <a:pt x="40" y="460"/>
                  </a:cubicBezTo>
                  <a:cubicBezTo>
                    <a:pt x="41" y="459"/>
                    <a:pt x="41" y="458"/>
                    <a:pt x="41" y="457"/>
                  </a:cubicBezTo>
                  <a:cubicBezTo>
                    <a:pt x="41" y="457"/>
                    <a:pt x="41" y="457"/>
                    <a:pt x="41" y="456"/>
                  </a:cubicBezTo>
                  <a:close/>
                  <a:moveTo>
                    <a:pt x="42" y="449"/>
                  </a:moveTo>
                  <a:cubicBezTo>
                    <a:pt x="42" y="448"/>
                    <a:pt x="42" y="447"/>
                    <a:pt x="42" y="447"/>
                  </a:cubicBezTo>
                  <a:cubicBezTo>
                    <a:pt x="42" y="447"/>
                    <a:pt x="42" y="447"/>
                    <a:pt x="42" y="448"/>
                  </a:cubicBezTo>
                  <a:cubicBezTo>
                    <a:pt x="42" y="448"/>
                    <a:pt x="42" y="449"/>
                    <a:pt x="42" y="449"/>
                  </a:cubicBezTo>
                  <a:close/>
                  <a:moveTo>
                    <a:pt x="39" y="470"/>
                  </a:moveTo>
                  <a:cubicBezTo>
                    <a:pt x="39" y="470"/>
                    <a:pt x="39" y="470"/>
                    <a:pt x="39" y="470"/>
                  </a:cubicBezTo>
                  <a:cubicBezTo>
                    <a:pt x="39" y="470"/>
                    <a:pt x="39" y="470"/>
                    <a:pt x="39" y="470"/>
                  </a:cubicBezTo>
                  <a:cubicBezTo>
                    <a:pt x="39" y="469"/>
                    <a:pt x="39" y="469"/>
                    <a:pt x="39" y="468"/>
                  </a:cubicBezTo>
                  <a:cubicBezTo>
                    <a:pt x="39" y="469"/>
                    <a:pt x="39" y="469"/>
                    <a:pt x="39" y="470"/>
                  </a:cubicBezTo>
                  <a:close/>
                  <a:moveTo>
                    <a:pt x="39" y="558"/>
                  </a:moveTo>
                  <a:cubicBezTo>
                    <a:pt x="39" y="558"/>
                    <a:pt x="39" y="557"/>
                    <a:pt x="39" y="557"/>
                  </a:cubicBezTo>
                  <a:cubicBezTo>
                    <a:pt x="39" y="557"/>
                    <a:pt x="39" y="557"/>
                    <a:pt x="39" y="557"/>
                  </a:cubicBezTo>
                  <a:cubicBezTo>
                    <a:pt x="39" y="557"/>
                    <a:pt x="39" y="558"/>
                    <a:pt x="39" y="558"/>
                  </a:cubicBezTo>
                  <a:close/>
                  <a:moveTo>
                    <a:pt x="39" y="466"/>
                  </a:moveTo>
                  <a:cubicBezTo>
                    <a:pt x="39" y="466"/>
                    <a:pt x="39" y="466"/>
                    <a:pt x="39" y="465"/>
                  </a:cubicBezTo>
                  <a:cubicBezTo>
                    <a:pt x="40" y="465"/>
                    <a:pt x="39" y="466"/>
                    <a:pt x="39" y="466"/>
                  </a:cubicBezTo>
                  <a:cubicBezTo>
                    <a:pt x="39" y="466"/>
                    <a:pt x="39" y="466"/>
                    <a:pt x="39" y="466"/>
                  </a:cubicBezTo>
                  <a:close/>
                  <a:moveTo>
                    <a:pt x="39" y="468"/>
                  </a:moveTo>
                  <a:cubicBezTo>
                    <a:pt x="39" y="467"/>
                    <a:pt x="39" y="467"/>
                    <a:pt x="39" y="466"/>
                  </a:cubicBezTo>
                  <a:cubicBezTo>
                    <a:pt x="39" y="467"/>
                    <a:pt x="39" y="467"/>
                    <a:pt x="39" y="467"/>
                  </a:cubicBezTo>
                  <a:cubicBezTo>
                    <a:pt x="39" y="467"/>
                    <a:pt x="39" y="468"/>
                    <a:pt x="39" y="468"/>
                  </a:cubicBezTo>
                  <a:close/>
                  <a:moveTo>
                    <a:pt x="38" y="463"/>
                  </a:moveTo>
                  <a:cubicBezTo>
                    <a:pt x="38" y="463"/>
                    <a:pt x="38" y="462"/>
                    <a:pt x="39" y="462"/>
                  </a:cubicBezTo>
                  <a:cubicBezTo>
                    <a:pt x="39" y="462"/>
                    <a:pt x="39" y="463"/>
                    <a:pt x="38" y="463"/>
                  </a:cubicBezTo>
                  <a:close/>
                  <a:moveTo>
                    <a:pt x="36" y="575"/>
                  </a:moveTo>
                  <a:cubicBezTo>
                    <a:pt x="35" y="574"/>
                    <a:pt x="36" y="572"/>
                    <a:pt x="36" y="571"/>
                  </a:cubicBezTo>
                  <a:cubicBezTo>
                    <a:pt x="36" y="572"/>
                    <a:pt x="36" y="572"/>
                    <a:pt x="36" y="572"/>
                  </a:cubicBezTo>
                  <a:cubicBezTo>
                    <a:pt x="36" y="573"/>
                    <a:pt x="36" y="574"/>
                    <a:pt x="36" y="575"/>
                  </a:cubicBezTo>
                  <a:close/>
                  <a:moveTo>
                    <a:pt x="36" y="599"/>
                  </a:moveTo>
                  <a:cubicBezTo>
                    <a:pt x="36" y="599"/>
                    <a:pt x="36" y="599"/>
                    <a:pt x="36" y="599"/>
                  </a:cubicBezTo>
                  <a:cubicBezTo>
                    <a:pt x="36" y="598"/>
                    <a:pt x="36" y="597"/>
                    <a:pt x="36" y="597"/>
                  </a:cubicBezTo>
                  <a:cubicBezTo>
                    <a:pt x="36" y="597"/>
                    <a:pt x="36" y="598"/>
                    <a:pt x="36" y="599"/>
                  </a:cubicBezTo>
                  <a:close/>
                  <a:moveTo>
                    <a:pt x="36" y="534"/>
                  </a:moveTo>
                  <a:cubicBezTo>
                    <a:pt x="36" y="534"/>
                    <a:pt x="36" y="534"/>
                    <a:pt x="36" y="534"/>
                  </a:cubicBezTo>
                  <a:cubicBezTo>
                    <a:pt x="36" y="535"/>
                    <a:pt x="36" y="535"/>
                    <a:pt x="36" y="535"/>
                  </a:cubicBezTo>
                  <a:cubicBezTo>
                    <a:pt x="36" y="535"/>
                    <a:pt x="36" y="534"/>
                    <a:pt x="36" y="534"/>
                  </a:cubicBezTo>
                  <a:close/>
                  <a:moveTo>
                    <a:pt x="37" y="565"/>
                  </a:moveTo>
                  <a:cubicBezTo>
                    <a:pt x="37" y="565"/>
                    <a:pt x="37" y="565"/>
                    <a:pt x="37" y="565"/>
                  </a:cubicBezTo>
                  <a:cubicBezTo>
                    <a:pt x="37" y="566"/>
                    <a:pt x="37" y="566"/>
                    <a:pt x="37" y="567"/>
                  </a:cubicBezTo>
                  <a:cubicBezTo>
                    <a:pt x="37" y="567"/>
                    <a:pt x="36" y="568"/>
                    <a:pt x="37" y="568"/>
                  </a:cubicBezTo>
                  <a:cubicBezTo>
                    <a:pt x="36" y="568"/>
                    <a:pt x="36" y="568"/>
                    <a:pt x="36" y="568"/>
                  </a:cubicBezTo>
                  <a:cubicBezTo>
                    <a:pt x="36" y="567"/>
                    <a:pt x="36" y="566"/>
                    <a:pt x="37" y="565"/>
                  </a:cubicBezTo>
                  <a:close/>
                  <a:moveTo>
                    <a:pt x="37" y="554"/>
                  </a:moveTo>
                  <a:cubicBezTo>
                    <a:pt x="37" y="554"/>
                    <a:pt x="37" y="554"/>
                    <a:pt x="37" y="554"/>
                  </a:cubicBezTo>
                  <a:cubicBezTo>
                    <a:pt x="37" y="554"/>
                    <a:pt x="37" y="553"/>
                    <a:pt x="37" y="552"/>
                  </a:cubicBezTo>
                  <a:cubicBezTo>
                    <a:pt x="37" y="552"/>
                    <a:pt x="37" y="552"/>
                    <a:pt x="37" y="552"/>
                  </a:cubicBezTo>
                  <a:cubicBezTo>
                    <a:pt x="37" y="553"/>
                    <a:pt x="37" y="554"/>
                    <a:pt x="37" y="554"/>
                  </a:cubicBezTo>
                  <a:close/>
                  <a:moveTo>
                    <a:pt x="37" y="556"/>
                  </a:moveTo>
                  <a:cubicBezTo>
                    <a:pt x="37" y="555"/>
                    <a:pt x="37" y="555"/>
                    <a:pt x="37" y="555"/>
                  </a:cubicBezTo>
                  <a:cubicBezTo>
                    <a:pt x="37" y="554"/>
                    <a:pt x="37" y="555"/>
                    <a:pt x="37" y="556"/>
                  </a:cubicBezTo>
                  <a:close/>
                  <a:moveTo>
                    <a:pt x="37" y="535"/>
                  </a:moveTo>
                  <a:cubicBezTo>
                    <a:pt x="37" y="535"/>
                    <a:pt x="37" y="535"/>
                    <a:pt x="37" y="536"/>
                  </a:cubicBezTo>
                  <a:cubicBezTo>
                    <a:pt x="37" y="536"/>
                    <a:pt x="37" y="536"/>
                    <a:pt x="37" y="535"/>
                  </a:cubicBezTo>
                  <a:close/>
                  <a:moveTo>
                    <a:pt x="37" y="560"/>
                  </a:moveTo>
                  <a:cubicBezTo>
                    <a:pt x="37" y="560"/>
                    <a:pt x="37" y="560"/>
                    <a:pt x="37" y="561"/>
                  </a:cubicBezTo>
                  <a:cubicBezTo>
                    <a:pt x="37" y="560"/>
                    <a:pt x="37" y="560"/>
                    <a:pt x="37" y="560"/>
                  </a:cubicBezTo>
                  <a:cubicBezTo>
                    <a:pt x="37" y="560"/>
                    <a:pt x="37" y="560"/>
                    <a:pt x="37" y="560"/>
                  </a:cubicBezTo>
                  <a:close/>
                  <a:moveTo>
                    <a:pt x="37" y="571"/>
                  </a:moveTo>
                  <a:cubicBezTo>
                    <a:pt x="37" y="571"/>
                    <a:pt x="37" y="571"/>
                    <a:pt x="37" y="571"/>
                  </a:cubicBezTo>
                  <a:cubicBezTo>
                    <a:pt x="37" y="571"/>
                    <a:pt x="37" y="571"/>
                    <a:pt x="37" y="570"/>
                  </a:cubicBezTo>
                  <a:cubicBezTo>
                    <a:pt x="37" y="570"/>
                    <a:pt x="37" y="571"/>
                    <a:pt x="37" y="571"/>
                  </a:cubicBezTo>
                  <a:close/>
                  <a:moveTo>
                    <a:pt x="37" y="567"/>
                  </a:moveTo>
                  <a:cubicBezTo>
                    <a:pt x="37" y="567"/>
                    <a:pt x="37" y="567"/>
                    <a:pt x="37" y="567"/>
                  </a:cubicBezTo>
                  <a:cubicBezTo>
                    <a:pt x="37" y="566"/>
                    <a:pt x="37" y="566"/>
                    <a:pt x="37" y="566"/>
                  </a:cubicBezTo>
                  <a:cubicBezTo>
                    <a:pt x="38" y="566"/>
                    <a:pt x="38" y="566"/>
                    <a:pt x="38" y="566"/>
                  </a:cubicBezTo>
                  <a:cubicBezTo>
                    <a:pt x="37" y="567"/>
                    <a:pt x="38" y="568"/>
                    <a:pt x="38" y="569"/>
                  </a:cubicBezTo>
                  <a:cubicBezTo>
                    <a:pt x="37" y="569"/>
                    <a:pt x="37" y="569"/>
                    <a:pt x="37" y="569"/>
                  </a:cubicBezTo>
                  <a:cubicBezTo>
                    <a:pt x="37" y="568"/>
                    <a:pt x="37" y="567"/>
                    <a:pt x="37" y="567"/>
                  </a:cubicBezTo>
                  <a:close/>
                  <a:moveTo>
                    <a:pt x="37" y="464"/>
                  </a:moveTo>
                  <a:cubicBezTo>
                    <a:pt x="37" y="463"/>
                    <a:pt x="37" y="461"/>
                    <a:pt x="38" y="460"/>
                  </a:cubicBezTo>
                  <a:cubicBezTo>
                    <a:pt x="38" y="461"/>
                    <a:pt x="38" y="461"/>
                    <a:pt x="38" y="461"/>
                  </a:cubicBezTo>
                  <a:cubicBezTo>
                    <a:pt x="38" y="461"/>
                    <a:pt x="38" y="461"/>
                    <a:pt x="38" y="461"/>
                  </a:cubicBezTo>
                  <a:cubicBezTo>
                    <a:pt x="38" y="462"/>
                    <a:pt x="38" y="462"/>
                    <a:pt x="38" y="463"/>
                  </a:cubicBezTo>
                  <a:cubicBezTo>
                    <a:pt x="38" y="463"/>
                    <a:pt x="38" y="463"/>
                    <a:pt x="38" y="463"/>
                  </a:cubicBezTo>
                  <a:cubicBezTo>
                    <a:pt x="38" y="463"/>
                    <a:pt x="38" y="463"/>
                    <a:pt x="38" y="463"/>
                  </a:cubicBezTo>
                  <a:cubicBezTo>
                    <a:pt x="38" y="464"/>
                    <a:pt x="38" y="464"/>
                    <a:pt x="37" y="464"/>
                  </a:cubicBezTo>
                  <a:close/>
                  <a:moveTo>
                    <a:pt x="38" y="546"/>
                  </a:moveTo>
                  <a:cubicBezTo>
                    <a:pt x="38" y="547"/>
                    <a:pt x="38" y="547"/>
                    <a:pt x="38" y="547"/>
                  </a:cubicBezTo>
                  <a:cubicBezTo>
                    <a:pt x="38" y="547"/>
                    <a:pt x="38" y="547"/>
                    <a:pt x="38" y="546"/>
                  </a:cubicBezTo>
                  <a:close/>
                  <a:moveTo>
                    <a:pt x="38" y="560"/>
                  </a:moveTo>
                  <a:cubicBezTo>
                    <a:pt x="38" y="560"/>
                    <a:pt x="38" y="560"/>
                    <a:pt x="38" y="560"/>
                  </a:cubicBezTo>
                  <a:cubicBezTo>
                    <a:pt x="38" y="560"/>
                    <a:pt x="38" y="561"/>
                    <a:pt x="38" y="562"/>
                  </a:cubicBezTo>
                  <a:cubicBezTo>
                    <a:pt x="38" y="561"/>
                    <a:pt x="38" y="561"/>
                    <a:pt x="38" y="561"/>
                  </a:cubicBezTo>
                  <a:cubicBezTo>
                    <a:pt x="38" y="561"/>
                    <a:pt x="38" y="560"/>
                    <a:pt x="38" y="560"/>
                  </a:cubicBezTo>
                  <a:close/>
                  <a:moveTo>
                    <a:pt x="38" y="546"/>
                  </a:moveTo>
                  <a:cubicBezTo>
                    <a:pt x="38" y="545"/>
                    <a:pt x="38" y="545"/>
                    <a:pt x="38" y="545"/>
                  </a:cubicBezTo>
                  <a:cubicBezTo>
                    <a:pt x="38" y="546"/>
                    <a:pt x="38" y="546"/>
                    <a:pt x="38" y="546"/>
                  </a:cubicBezTo>
                  <a:cubicBezTo>
                    <a:pt x="38" y="546"/>
                    <a:pt x="38" y="546"/>
                    <a:pt x="38" y="546"/>
                  </a:cubicBezTo>
                  <a:close/>
                  <a:moveTo>
                    <a:pt x="41" y="419"/>
                  </a:moveTo>
                  <a:cubicBezTo>
                    <a:pt x="41" y="418"/>
                    <a:pt x="41" y="418"/>
                    <a:pt x="42" y="418"/>
                  </a:cubicBezTo>
                  <a:cubicBezTo>
                    <a:pt x="41" y="418"/>
                    <a:pt x="41" y="418"/>
                    <a:pt x="41" y="419"/>
                  </a:cubicBezTo>
                  <a:cubicBezTo>
                    <a:pt x="41" y="419"/>
                    <a:pt x="41" y="419"/>
                    <a:pt x="41" y="419"/>
                  </a:cubicBezTo>
                  <a:cubicBezTo>
                    <a:pt x="41" y="419"/>
                    <a:pt x="41" y="420"/>
                    <a:pt x="41" y="420"/>
                  </a:cubicBezTo>
                  <a:cubicBezTo>
                    <a:pt x="41" y="420"/>
                    <a:pt x="41" y="419"/>
                    <a:pt x="41" y="419"/>
                  </a:cubicBezTo>
                  <a:close/>
                  <a:moveTo>
                    <a:pt x="41" y="416"/>
                  </a:moveTo>
                  <a:cubicBezTo>
                    <a:pt x="41" y="416"/>
                    <a:pt x="41" y="416"/>
                    <a:pt x="41" y="416"/>
                  </a:cubicBezTo>
                  <a:cubicBezTo>
                    <a:pt x="41" y="416"/>
                    <a:pt x="41" y="416"/>
                    <a:pt x="41" y="416"/>
                  </a:cubicBezTo>
                  <a:close/>
                  <a:moveTo>
                    <a:pt x="39" y="420"/>
                  </a:moveTo>
                  <a:cubicBezTo>
                    <a:pt x="39" y="420"/>
                    <a:pt x="39" y="420"/>
                    <a:pt x="39" y="420"/>
                  </a:cubicBezTo>
                  <a:cubicBezTo>
                    <a:pt x="39" y="421"/>
                    <a:pt x="39" y="421"/>
                    <a:pt x="39" y="421"/>
                  </a:cubicBezTo>
                  <a:cubicBezTo>
                    <a:pt x="39" y="421"/>
                    <a:pt x="39" y="421"/>
                    <a:pt x="39" y="421"/>
                  </a:cubicBezTo>
                  <a:cubicBezTo>
                    <a:pt x="39" y="421"/>
                    <a:pt x="39" y="420"/>
                    <a:pt x="39" y="420"/>
                  </a:cubicBezTo>
                  <a:close/>
                  <a:moveTo>
                    <a:pt x="37" y="428"/>
                  </a:moveTo>
                  <a:cubicBezTo>
                    <a:pt x="37" y="429"/>
                    <a:pt x="37" y="429"/>
                    <a:pt x="36" y="429"/>
                  </a:cubicBezTo>
                  <a:cubicBezTo>
                    <a:pt x="36" y="429"/>
                    <a:pt x="36" y="429"/>
                    <a:pt x="36" y="429"/>
                  </a:cubicBezTo>
                  <a:cubicBezTo>
                    <a:pt x="36" y="429"/>
                    <a:pt x="36" y="429"/>
                    <a:pt x="36" y="429"/>
                  </a:cubicBezTo>
                  <a:cubicBezTo>
                    <a:pt x="37" y="428"/>
                    <a:pt x="37" y="426"/>
                    <a:pt x="38" y="424"/>
                  </a:cubicBezTo>
                  <a:cubicBezTo>
                    <a:pt x="38" y="425"/>
                    <a:pt x="38" y="425"/>
                    <a:pt x="38" y="426"/>
                  </a:cubicBezTo>
                  <a:cubicBezTo>
                    <a:pt x="38" y="425"/>
                    <a:pt x="38" y="424"/>
                    <a:pt x="38" y="424"/>
                  </a:cubicBezTo>
                  <a:cubicBezTo>
                    <a:pt x="38" y="424"/>
                    <a:pt x="38" y="424"/>
                    <a:pt x="38" y="424"/>
                  </a:cubicBezTo>
                  <a:cubicBezTo>
                    <a:pt x="39" y="422"/>
                    <a:pt x="40" y="419"/>
                    <a:pt x="39" y="423"/>
                  </a:cubicBezTo>
                  <a:cubicBezTo>
                    <a:pt x="40" y="417"/>
                    <a:pt x="40" y="417"/>
                    <a:pt x="40" y="417"/>
                  </a:cubicBezTo>
                  <a:cubicBezTo>
                    <a:pt x="40" y="417"/>
                    <a:pt x="37" y="429"/>
                    <a:pt x="35" y="433"/>
                  </a:cubicBezTo>
                  <a:cubicBezTo>
                    <a:pt x="36" y="431"/>
                    <a:pt x="36" y="430"/>
                    <a:pt x="37" y="428"/>
                  </a:cubicBezTo>
                  <a:close/>
                  <a:moveTo>
                    <a:pt x="34" y="529"/>
                  </a:moveTo>
                  <a:cubicBezTo>
                    <a:pt x="33" y="525"/>
                    <a:pt x="33" y="521"/>
                    <a:pt x="33" y="518"/>
                  </a:cubicBezTo>
                  <a:cubicBezTo>
                    <a:pt x="34" y="518"/>
                    <a:pt x="34" y="518"/>
                    <a:pt x="34" y="518"/>
                  </a:cubicBezTo>
                  <a:cubicBezTo>
                    <a:pt x="34" y="518"/>
                    <a:pt x="34" y="518"/>
                    <a:pt x="34" y="518"/>
                  </a:cubicBezTo>
                  <a:cubicBezTo>
                    <a:pt x="34" y="520"/>
                    <a:pt x="35" y="523"/>
                    <a:pt x="35" y="525"/>
                  </a:cubicBezTo>
                  <a:cubicBezTo>
                    <a:pt x="35" y="525"/>
                    <a:pt x="35" y="525"/>
                    <a:pt x="35" y="525"/>
                  </a:cubicBezTo>
                  <a:cubicBezTo>
                    <a:pt x="35" y="526"/>
                    <a:pt x="35" y="528"/>
                    <a:pt x="35" y="529"/>
                  </a:cubicBezTo>
                  <a:cubicBezTo>
                    <a:pt x="35" y="529"/>
                    <a:pt x="35" y="529"/>
                    <a:pt x="34" y="529"/>
                  </a:cubicBezTo>
                  <a:close/>
                  <a:moveTo>
                    <a:pt x="34" y="586"/>
                  </a:moveTo>
                  <a:cubicBezTo>
                    <a:pt x="34" y="585"/>
                    <a:pt x="34" y="584"/>
                    <a:pt x="34" y="584"/>
                  </a:cubicBezTo>
                  <a:cubicBezTo>
                    <a:pt x="35" y="584"/>
                    <a:pt x="34" y="585"/>
                    <a:pt x="34" y="586"/>
                  </a:cubicBezTo>
                  <a:close/>
                  <a:moveTo>
                    <a:pt x="35" y="532"/>
                  </a:moveTo>
                  <a:cubicBezTo>
                    <a:pt x="35" y="531"/>
                    <a:pt x="35" y="531"/>
                    <a:pt x="35" y="530"/>
                  </a:cubicBezTo>
                  <a:cubicBezTo>
                    <a:pt x="35" y="531"/>
                    <a:pt x="35" y="531"/>
                    <a:pt x="35" y="532"/>
                  </a:cubicBezTo>
                  <a:close/>
                  <a:moveTo>
                    <a:pt x="35" y="537"/>
                  </a:moveTo>
                  <a:cubicBezTo>
                    <a:pt x="35" y="537"/>
                    <a:pt x="35" y="538"/>
                    <a:pt x="35" y="539"/>
                  </a:cubicBezTo>
                  <a:cubicBezTo>
                    <a:pt x="35" y="538"/>
                    <a:pt x="35" y="537"/>
                    <a:pt x="35" y="537"/>
                  </a:cubicBezTo>
                  <a:close/>
                  <a:moveTo>
                    <a:pt x="35" y="577"/>
                  </a:moveTo>
                  <a:cubicBezTo>
                    <a:pt x="36" y="579"/>
                    <a:pt x="36" y="581"/>
                    <a:pt x="35" y="582"/>
                  </a:cubicBezTo>
                  <a:cubicBezTo>
                    <a:pt x="35" y="582"/>
                    <a:pt x="35" y="581"/>
                    <a:pt x="35" y="580"/>
                  </a:cubicBezTo>
                  <a:cubicBezTo>
                    <a:pt x="35" y="580"/>
                    <a:pt x="35" y="580"/>
                    <a:pt x="35" y="580"/>
                  </a:cubicBezTo>
                  <a:cubicBezTo>
                    <a:pt x="35" y="579"/>
                    <a:pt x="35" y="578"/>
                    <a:pt x="35" y="577"/>
                  </a:cubicBezTo>
                  <a:close/>
                  <a:moveTo>
                    <a:pt x="35" y="471"/>
                  </a:moveTo>
                  <a:cubicBezTo>
                    <a:pt x="35" y="471"/>
                    <a:pt x="35" y="472"/>
                    <a:pt x="35" y="473"/>
                  </a:cubicBezTo>
                  <a:cubicBezTo>
                    <a:pt x="35" y="472"/>
                    <a:pt x="35" y="472"/>
                    <a:pt x="35" y="472"/>
                  </a:cubicBezTo>
                  <a:cubicBezTo>
                    <a:pt x="35" y="472"/>
                    <a:pt x="35" y="471"/>
                    <a:pt x="35" y="471"/>
                  </a:cubicBezTo>
                  <a:close/>
                  <a:moveTo>
                    <a:pt x="33" y="456"/>
                  </a:moveTo>
                  <a:cubicBezTo>
                    <a:pt x="33" y="456"/>
                    <a:pt x="33" y="456"/>
                    <a:pt x="33" y="456"/>
                  </a:cubicBezTo>
                  <a:cubicBezTo>
                    <a:pt x="33" y="456"/>
                    <a:pt x="33" y="455"/>
                    <a:pt x="33" y="455"/>
                  </a:cubicBezTo>
                  <a:cubicBezTo>
                    <a:pt x="33" y="455"/>
                    <a:pt x="33" y="455"/>
                    <a:pt x="33" y="455"/>
                  </a:cubicBezTo>
                  <a:cubicBezTo>
                    <a:pt x="33" y="451"/>
                    <a:pt x="34" y="448"/>
                    <a:pt x="35" y="444"/>
                  </a:cubicBezTo>
                  <a:cubicBezTo>
                    <a:pt x="34" y="449"/>
                    <a:pt x="34" y="455"/>
                    <a:pt x="32" y="460"/>
                  </a:cubicBezTo>
                  <a:cubicBezTo>
                    <a:pt x="32" y="460"/>
                    <a:pt x="32" y="460"/>
                    <a:pt x="32" y="460"/>
                  </a:cubicBezTo>
                  <a:cubicBezTo>
                    <a:pt x="32" y="460"/>
                    <a:pt x="32" y="460"/>
                    <a:pt x="32" y="460"/>
                  </a:cubicBezTo>
                  <a:cubicBezTo>
                    <a:pt x="32" y="459"/>
                    <a:pt x="32" y="458"/>
                    <a:pt x="33" y="457"/>
                  </a:cubicBezTo>
                  <a:cubicBezTo>
                    <a:pt x="33" y="457"/>
                    <a:pt x="33" y="457"/>
                    <a:pt x="33" y="457"/>
                  </a:cubicBezTo>
                  <a:cubicBezTo>
                    <a:pt x="33" y="457"/>
                    <a:pt x="33" y="456"/>
                    <a:pt x="33" y="456"/>
                  </a:cubicBezTo>
                  <a:close/>
                  <a:moveTo>
                    <a:pt x="31" y="476"/>
                  </a:moveTo>
                  <a:cubicBezTo>
                    <a:pt x="31" y="476"/>
                    <a:pt x="31" y="476"/>
                    <a:pt x="31" y="476"/>
                  </a:cubicBezTo>
                  <a:cubicBezTo>
                    <a:pt x="31" y="474"/>
                    <a:pt x="32" y="471"/>
                    <a:pt x="33" y="469"/>
                  </a:cubicBezTo>
                  <a:cubicBezTo>
                    <a:pt x="32" y="473"/>
                    <a:pt x="32" y="477"/>
                    <a:pt x="32" y="481"/>
                  </a:cubicBezTo>
                  <a:cubicBezTo>
                    <a:pt x="32" y="481"/>
                    <a:pt x="32" y="481"/>
                    <a:pt x="32" y="481"/>
                  </a:cubicBezTo>
                  <a:cubicBezTo>
                    <a:pt x="32" y="482"/>
                    <a:pt x="32" y="482"/>
                    <a:pt x="32" y="483"/>
                  </a:cubicBezTo>
                  <a:cubicBezTo>
                    <a:pt x="32" y="481"/>
                    <a:pt x="33" y="479"/>
                    <a:pt x="33" y="477"/>
                  </a:cubicBezTo>
                  <a:cubicBezTo>
                    <a:pt x="33" y="477"/>
                    <a:pt x="33" y="477"/>
                    <a:pt x="33" y="477"/>
                  </a:cubicBezTo>
                  <a:cubicBezTo>
                    <a:pt x="34" y="475"/>
                    <a:pt x="34" y="472"/>
                    <a:pt x="35" y="469"/>
                  </a:cubicBezTo>
                  <a:cubicBezTo>
                    <a:pt x="35" y="473"/>
                    <a:pt x="35" y="477"/>
                    <a:pt x="34" y="481"/>
                  </a:cubicBezTo>
                  <a:cubicBezTo>
                    <a:pt x="34" y="480"/>
                    <a:pt x="35" y="480"/>
                    <a:pt x="35" y="480"/>
                  </a:cubicBezTo>
                  <a:cubicBezTo>
                    <a:pt x="35" y="487"/>
                    <a:pt x="35" y="493"/>
                    <a:pt x="34" y="500"/>
                  </a:cubicBezTo>
                  <a:cubicBezTo>
                    <a:pt x="34" y="500"/>
                    <a:pt x="34" y="500"/>
                    <a:pt x="34" y="500"/>
                  </a:cubicBezTo>
                  <a:cubicBezTo>
                    <a:pt x="34" y="499"/>
                    <a:pt x="34" y="498"/>
                    <a:pt x="34" y="498"/>
                  </a:cubicBezTo>
                  <a:cubicBezTo>
                    <a:pt x="34" y="501"/>
                    <a:pt x="33" y="506"/>
                    <a:pt x="33" y="510"/>
                  </a:cubicBezTo>
                  <a:cubicBezTo>
                    <a:pt x="33" y="510"/>
                    <a:pt x="33" y="509"/>
                    <a:pt x="33" y="509"/>
                  </a:cubicBezTo>
                  <a:cubicBezTo>
                    <a:pt x="32" y="509"/>
                    <a:pt x="32" y="509"/>
                    <a:pt x="32" y="509"/>
                  </a:cubicBezTo>
                  <a:cubicBezTo>
                    <a:pt x="32" y="509"/>
                    <a:pt x="32" y="509"/>
                    <a:pt x="32" y="509"/>
                  </a:cubicBezTo>
                  <a:cubicBezTo>
                    <a:pt x="32" y="504"/>
                    <a:pt x="32" y="499"/>
                    <a:pt x="31" y="493"/>
                  </a:cubicBezTo>
                  <a:cubicBezTo>
                    <a:pt x="31" y="494"/>
                    <a:pt x="31" y="494"/>
                    <a:pt x="30" y="494"/>
                  </a:cubicBezTo>
                  <a:cubicBezTo>
                    <a:pt x="31" y="488"/>
                    <a:pt x="31" y="482"/>
                    <a:pt x="31" y="476"/>
                  </a:cubicBezTo>
                  <a:close/>
                  <a:moveTo>
                    <a:pt x="33" y="475"/>
                  </a:moveTo>
                  <a:cubicBezTo>
                    <a:pt x="33" y="476"/>
                    <a:pt x="33" y="478"/>
                    <a:pt x="32" y="479"/>
                  </a:cubicBezTo>
                  <a:cubicBezTo>
                    <a:pt x="32" y="477"/>
                    <a:pt x="32" y="477"/>
                    <a:pt x="32" y="477"/>
                  </a:cubicBezTo>
                  <a:cubicBezTo>
                    <a:pt x="32" y="476"/>
                    <a:pt x="33" y="475"/>
                    <a:pt x="33" y="475"/>
                  </a:cubicBezTo>
                  <a:close/>
                  <a:moveTo>
                    <a:pt x="33" y="587"/>
                  </a:moveTo>
                  <a:cubicBezTo>
                    <a:pt x="32" y="587"/>
                    <a:pt x="32" y="587"/>
                    <a:pt x="33" y="586"/>
                  </a:cubicBezTo>
                  <a:cubicBezTo>
                    <a:pt x="33" y="586"/>
                    <a:pt x="33" y="586"/>
                    <a:pt x="33" y="586"/>
                  </a:cubicBezTo>
                  <a:cubicBezTo>
                    <a:pt x="33" y="587"/>
                    <a:pt x="33" y="587"/>
                    <a:pt x="33" y="587"/>
                  </a:cubicBezTo>
                  <a:close/>
                  <a:moveTo>
                    <a:pt x="31" y="602"/>
                  </a:moveTo>
                  <a:cubicBezTo>
                    <a:pt x="31" y="603"/>
                    <a:pt x="31" y="603"/>
                    <a:pt x="31" y="603"/>
                  </a:cubicBezTo>
                  <a:cubicBezTo>
                    <a:pt x="31" y="602"/>
                    <a:pt x="30" y="602"/>
                    <a:pt x="30" y="601"/>
                  </a:cubicBezTo>
                  <a:cubicBezTo>
                    <a:pt x="31" y="601"/>
                    <a:pt x="31" y="602"/>
                    <a:pt x="31" y="602"/>
                  </a:cubicBezTo>
                  <a:close/>
                  <a:moveTo>
                    <a:pt x="30" y="590"/>
                  </a:moveTo>
                  <a:cubicBezTo>
                    <a:pt x="30" y="590"/>
                    <a:pt x="30" y="590"/>
                    <a:pt x="30" y="590"/>
                  </a:cubicBezTo>
                  <a:cubicBezTo>
                    <a:pt x="30" y="590"/>
                    <a:pt x="30" y="590"/>
                    <a:pt x="30" y="590"/>
                  </a:cubicBezTo>
                  <a:cubicBezTo>
                    <a:pt x="30" y="590"/>
                    <a:pt x="30" y="590"/>
                    <a:pt x="30" y="591"/>
                  </a:cubicBezTo>
                  <a:cubicBezTo>
                    <a:pt x="30" y="591"/>
                    <a:pt x="30" y="590"/>
                    <a:pt x="30" y="590"/>
                  </a:cubicBezTo>
                  <a:close/>
                  <a:moveTo>
                    <a:pt x="28" y="598"/>
                  </a:moveTo>
                  <a:cubicBezTo>
                    <a:pt x="29" y="600"/>
                    <a:pt x="29" y="601"/>
                    <a:pt x="30" y="603"/>
                  </a:cubicBezTo>
                  <a:cubicBezTo>
                    <a:pt x="30" y="603"/>
                    <a:pt x="30" y="603"/>
                    <a:pt x="29" y="603"/>
                  </a:cubicBezTo>
                  <a:cubicBezTo>
                    <a:pt x="29" y="604"/>
                    <a:pt x="29" y="604"/>
                    <a:pt x="29" y="605"/>
                  </a:cubicBezTo>
                  <a:cubicBezTo>
                    <a:pt x="29" y="605"/>
                    <a:pt x="29" y="606"/>
                    <a:pt x="29" y="606"/>
                  </a:cubicBezTo>
                  <a:cubicBezTo>
                    <a:pt x="28" y="604"/>
                    <a:pt x="27" y="602"/>
                    <a:pt x="27" y="601"/>
                  </a:cubicBezTo>
                  <a:cubicBezTo>
                    <a:pt x="28" y="601"/>
                    <a:pt x="28" y="601"/>
                    <a:pt x="28" y="601"/>
                  </a:cubicBezTo>
                  <a:cubicBezTo>
                    <a:pt x="28" y="601"/>
                    <a:pt x="28" y="602"/>
                    <a:pt x="28" y="602"/>
                  </a:cubicBezTo>
                  <a:cubicBezTo>
                    <a:pt x="28" y="601"/>
                    <a:pt x="29" y="600"/>
                    <a:pt x="28" y="598"/>
                  </a:cubicBezTo>
                  <a:close/>
                  <a:moveTo>
                    <a:pt x="24" y="579"/>
                  </a:moveTo>
                  <a:cubicBezTo>
                    <a:pt x="25" y="579"/>
                    <a:pt x="25" y="580"/>
                    <a:pt x="25" y="581"/>
                  </a:cubicBezTo>
                  <a:cubicBezTo>
                    <a:pt x="25" y="581"/>
                    <a:pt x="25" y="581"/>
                    <a:pt x="25" y="581"/>
                  </a:cubicBezTo>
                  <a:cubicBezTo>
                    <a:pt x="25" y="581"/>
                    <a:pt x="25" y="581"/>
                    <a:pt x="25" y="581"/>
                  </a:cubicBezTo>
                  <a:cubicBezTo>
                    <a:pt x="25" y="582"/>
                    <a:pt x="25" y="582"/>
                    <a:pt x="25" y="583"/>
                  </a:cubicBezTo>
                  <a:cubicBezTo>
                    <a:pt x="25" y="583"/>
                    <a:pt x="25" y="583"/>
                    <a:pt x="25" y="583"/>
                  </a:cubicBezTo>
                  <a:cubicBezTo>
                    <a:pt x="25" y="582"/>
                    <a:pt x="25" y="581"/>
                    <a:pt x="24" y="580"/>
                  </a:cubicBezTo>
                  <a:cubicBezTo>
                    <a:pt x="24" y="580"/>
                    <a:pt x="24" y="579"/>
                    <a:pt x="24" y="579"/>
                  </a:cubicBezTo>
                  <a:close/>
                  <a:moveTo>
                    <a:pt x="23" y="572"/>
                  </a:moveTo>
                  <a:cubicBezTo>
                    <a:pt x="23" y="573"/>
                    <a:pt x="23" y="573"/>
                    <a:pt x="23" y="574"/>
                  </a:cubicBezTo>
                  <a:cubicBezTo>
                    <a:pt x="23" y="574"/>
                    <a:pt x="23" y="574"/>
                    <a:pt x="23" y="574"/>
                  </a:cubicBezTo>
                  <a:cubicBezTo>
                    <a:pt x="23" y="573"/>
                    <a:pt x="23" y="573"/>
                    <a:pt x="23" y="572"/>
                  </a:cubicBezTo>
                  <a:close/>
                  <a:moveTo>
                    <a:pt x="20" y="495"/>
                  </a:moveTo>
                  <a:cubicBezTo>
                    <a:pt x="20" y="495"/>
                    <a:pt x="20" y="494"/>
                    <a:pt x="20" y="494"/>
                  </a:cubicBezTo>
                  <a:cubicBezTo>
                    <a:pt x="20" y="494"/>
                    <a:pt x="20" y="495"/>
                    <a:pt x="20" y="495"/>
                  </a:cubicBezTo>
                  <a:cubicBezTo>
                    <a:pt x="20" y="495"/>
                    <a:pt x="20" y="495"/>
                    <a:pt x="20" y="495"/>
                  </a:cubicBezTo>
                  <a:close/>
                  <a:moveTo>
                    <a:pt x="16" y="520"/>
                  </a:moveTo>
                  <a:cubicBezTo>
                    <a:pt x="16" y="520"/>
                    <a:pt x="16" y="520"/>
                    <a:pt x="16" y="521"/>
                  </a:cubicBezTo>
                  <a:cubicBezTo>
                    <a:pt x="16" y="521"/>
                    <a:pt x="16" y="520"/>
                    <a:pt x="16" y="520"/>
                  </a:cubicBezTo>
                  <a:cubicBezTo>
                    <a:pt x="16" y="520"/>
                    <a:pt x="16" y="520"/>
                    <a:pt x="16" y="520"/>
                  </a:cubicBezTo>
                  <a:close/>
                  <a:moveTo>
                    <a:pt x="93" y="898"/>
                  </a:moveTo>
                  <a:cubicBezTo>
                    <a:pt x="93" y="899"/>
                    <a:pt x="93" y="897"/>
                    <a:pt x="92" y="897"/>
                  </a:cubicBezTo>
                  <a:cubicBezTo>
                    <a:pt x="93" y="897"/>
                    <a:pt x="93" y="897"/>
                    <a:pt x="93" y="897"/>
                  </a:cubicBezTo>
                  <a:cubicBezTo>
                    <a:pt x="93" y="897"/>
                    <a:pt x="93" y="898"/>
                    <a:pt x="93" y="898"/>
                  </a:cubicBezTo>
                  <a:close/>
                  <a:moveTo>
                    <a:pt x="96" y="900"/>
                  </a:moveTo>
                  <a:cubicBezTo>
                    <a:pt x="96" y="900"/>
                    <a:pt x="96" y="900"/>
                    <a:pt x="96" y="900"/>
                  </a:cubicBezTo>
                  <a:cubicBezTo>
                    <a:pt x="96" y="900"/>
                    <a:pt x="96" y="900"/>
                    <a:pt x="96" y="900"/>
                  </a:cubicBezTo>
                  <a:cubicBezTo>
                    <a:pt x="96" y="900"/>
                    <a:pt x="97" y="900"/>
                    <a:pt x="97" y="900"/>
                  </a:cubicBezTo>
                  <a:cubicBezTo>
                    <a:pt x="97" y="901"/>
                    <a:pt x="97" y="901"/>
                    <a:pt x="97" y="901"/>
                  </a:cubicBezTo>
                  <a:cubicBezTo>
                    <a:pt x="97" y="901"/>
                    <a:pt x="96" y="900"/>
                    <a:pt x="96" y="900"/>
                  </a:cubicBezTo>
                  <a:close/>
                  <a:moveTo>
                    <a:pt x="124" y="875"/>
                  </a:moveTo>
                  <a:cubicBezTo>
                    <a:pt x="124" y="876"/>
                    <a:pt x="124" y="876"/>
                    <a:pt x="124" y="876"/>
                  </a:cubicBezTo>
                  <a:cubicBezTo>
                    <a:pt x="123" y="876"/>
                    <a:pt x="123" y="876"/>
                    <a:pt x="122" y="877"/>
                  </a:cubicBezTo>
                  <a:cubicBezTo>
                    <a:pt x="120" y="876"/>
                    <a:pt x="119" y="876"/>
                    <a:pt x="117" y="876"/>
                  </a:cubicBezTo>
                  <a:cubicBezTo>
                    <a:pt x="118" y="876"/>
                    <a:pt x="118" y="877"/>
                    <a:pt x="117" y="877"/>
                  </a:cubicBezTo>
                  <a:cubicBezTo>
                    <a:pt x="117" y="877"/>
                    <a:pt x="117" y="877"/>
                    <a:pt x="117" y="877"/>
                  </a:cubicBezTo>
                  <a:cubicBezTo>
                    <a:pt x="117" y="876"/>
                    <a:pt x="117" y="876"/>
                    <a:pt x="117" y="876"/>
                  </a:cubicBezTo>
                  <a:cubicBezTo>
                    <a:pt x="117" y="876"/>
                    <a:pt x="117" y="876"/>
                    <a:pt x="116" y="876"/>
                  </a:cubicBezTo>
                  <a:cubicBezTo>
                    <a:pt x="114" y="880"/>
                    <a:pt x="112" y="880"/>
                    <a:pt x="110" y="876"/>
                  </a:cubicBezTo>
                  <a:cubicBezTo>
                    <a:pt x="110" y="876"/>
                    <a:pt x="110" y="876"/>
                    <a:pt x="110" y="876"/>
                  </a:cubicBezTo>
                  <a:cubicBezTo>
                    <a:pt x="110" y="876"/>
                    <a:pt x="110" y="876"/>
                    <a:pt x="109" y="876"/>
                  </a:cubicBezTo>
                  <a:cubicBezTo>
                    <a:pt x="110" y="876"/>
                    <a:pt x="110" y="877"/>
                    <a:pt x="110" y="877"/>
                  </a:cubicBezTo>
                  <a:cubicBezTo>
                    <a:pt x="110" y="877"/>
                    <a:pt x="110" y="877"/>
                    <a:pt x="110" y="877"/>
                  </a:cubicBezTo>
                  <a:cubicBezTo>
                    <a:pt x="110" y="878"/>
                    <a:pt x="110" y="878"/>
                    <a:pt x="109" y="878"/>
                  </a:cubicBezTo>
                  <a:cubicBezTo>
                    <a:pt x="109" y="878"/>
                    <a:pt x="109" y="879"/>
                    <a:pt x="109" y="879"/>
                  </a:cubicBezTo>
                  <a:cubicBezTo>
                    <a:pt x="109" y="880"/>
                    <a:pt x="110" y="881"/>
                    <a:pt x="110" y="882"/>
                  </a:cubicBezTo>
                  <a:cubicBezTo>
                    <a:pt x="110" y="882"/>
                    <a:pt x="110" y="882"/>
                    <a:pt x="110" y="882"/>
                  </a:cubicBezTo>
                  <a:cubicBezTo>
                    <a:pt x="111" y="888"/>
                    <a:pt x="112" y="894"/>
                    <a:pt x="113" y="901"/>
                  </a:cubicBezTo>
                  <a:cubicBezTo>
                    <a:pt x="113" y="901"/>
                    <a:pt x="112" y="901"/>
                    <a:pt x="112" y="900"/>
                  </a:cubicBezTo>
                  <a:cubicBezTo>
                    <a:pt x="111" y="901"/>
                    <a:pt x="111" y="901"/>
                    <a:pt x="111" y="901"/>
                  </a:cubicBezTo>
                  <a:cubicBezTo>
                    <a:pt x="112" y="903"/>
                    <a:pt x="112" y="905"/>
                    <a:pt x="112" y="907"/>
                  </a:cubicBezTo>
                  <a:cubicBezTo>
                    <a:pt x="112" y="907"/>
                    <a:pt x="112" y="907"/>
                    <a:pt x="112" y="907"/>
                  </a:cubicBezTo>
                  <a:cubicBezTo>
                    <a:pt x="111" y="907"/>
                    <a:pt x="111" y="907"/>
                    <a:pt x="111" y="907"/>
                  </a:cubicBezTo>
                  <a:cubicBezTo>
                    <a:pt x="111" y="908"/>
                    <a:pt x="111" y="908"/>
                    <a:pt x="111" y="908"/>
                  </a:cubicBezTo>
                  <a:cubicBezTo>
                    <a:pt x="111" y="908"/>
                    <a:pt x="111" y="908"/>
                    <a:pt x="111" y="908"/>
                  </a:cubicBezTo>
                  <a:cubicBezTo>
                    <a:pt x="111" y="908"/>
                    <a:pt x="111" y="909"/>
                    <a:pt x="111" y="909"/>
                  </a:cubicBezTo>
                  <a:cubicBezTo>
                    <a:pt x="110" y="909"/>
                    <a:pt x="110" y="909"/>
                    <a:pt x="109" y="908"/>
                  </a:cubicBezTo>
                  <a:cubicBezTo>
                    <a:pt x="109" y="910"/>
                    <a:pt x="109" y="911"/>
                    <a:pt x="110" y="913"/>
                  </a:cubicBezTo>
                  <a:cubicBezTo>
                    <a:pt x="109" y="912"/>
                    <a:pt x="108" y="911"/>
                    <a:pt x="106" y="910"/>
                  </a:cubicBezTo>
                  <a:cubicBezTo>
                    <a:pt x="106" y="911"/>
                    <a:pt x="106" y="911"/>
                    <a:pt x="107" y="912"/>
                  </a:cubicBezTo>
                  <a:cubicBezTo>
                    <a:pt x="107" y="912"/>
                    <a:pt x="107" y="912"/>
                    <a:pt x="107" y="912"/>
                  </a:cubicBezTo>
                  <a:cubicBezTo>
                    <a:pt x="107" y="912"/>
                    <a:pt x="107" y="912"/>
                    <a:pt x="107" y="912"/>
                  </a:cubicBezTo>
                  <a:cubicBezTo>
                    <a:pt x="104" y="909"/>
                    <a:pt x="102" y="907"/>
                    <a:pt x="100" y="904"/>
                  </a:cubicBezTo>
                  <a:cubicBezTo>
                    <a:pt x="101" y="904"/>
                    <a:pt x="101" y="905"/>
                    <a:pt x="101" y="905"/>
                  </a:cubicBezTo>
                  <a:cubicBezTo>
                    <a:pt x="101" y="905"/>
                    <a:pt x="101" y="905"/>
                    <a:pt x="101" y="905"/>
                  </a:cubicBezTo>
                  <a:cubicBezTo>
                    <a:pt x="100" y="904"/>
                    <a:pt x="99" y="903"/>
                    <a:pt x="98" y="901"/>
                  </a:cubicBezTo>
                  <a:cubicBezTo>
                    <a:pt x="98" y="902"/>
                    <a:pt x="98" y="902"/>
                    <a:pt x="99" y="903"/>
                  </a:cubicBezTo>
                  <a:cubicBezTo>
                    <a:pt x="98" y="901"/>
                    <a:pt x="96" y="899"/>
                    <a:pt x="95" y="897"/>
                  </a:cubicBezTo>
                  <a:cubicBezTo>
                    <a:pt x="94" y="897"/>
                    <a:pt x="94" y="897"/>
                    <a:pt x="94" y="897"/>
                  </a:cubicBezTo>
                  <a:cubicBezTo>
                    <a:pt x="95" y="898"/>
                    <a:pt x="95" y="899"/>
                    <a:pt x="95" y="899"/>
                  </a:cubicBezTo>
                  <a:cubicBezTo>
                    <a:pt x="94" y="898"/>
                    <a:pt x="93" y="897"/>
                    <a:pt x="92" y="896"/>
                  </a:cubicBezTo>
                  <a:cubicBezTo>
                    <a:pt x="92" y="896"/>
                    <a:pt x="92" y="896"/>
                    <a:pt x="92" y="896"/>
                  </a:cubicBezTo>
                  <a:cubicBezTo>
                    <a:pt x="90" y="893"/>
                    <a:pt x="87" y="890"/>
                    <a:pt x="84" y="888"/>
                  </a:cubicBezTo>
                  <a:cubicBezTo>
                    <a:pt x="84" y="888"/>
                    <a:pt x="85" y="889"/>
                    <a:pt x="85" y="889"/>
                  </a:cubicBezTo>
                  <a:cubicBezTo>
                    <a:pt x="84" y="889"/>
                    <a:pt x="84" y="889"/>
                    <a:pt x="84" y="888"/>
                  </a:cubicBezTo>
                  <a:cubicBezTo>
                    <a:pt x="84" y="888"/>
                    <a:pt x="84" y="888"/>
                    <a:pt x="84" y="888"/>
                  </a:cubicBezTo>
                  <a:cubicBezTo>
                    <a:pt x="84" y="888"/>
                    <a:pt x="83" y="887"/>
                    <a:pt x="83" y="887"/>
                  </a:cubicBezTo>
                  <a:cubicBezTo>
                    <a:pt x="83" y="887"/>
                    <a:pt x="83" y="887"/>
                    <a:pt x="83" y="887"/>
                  </a:cubicBezTo>
                  <a:cubicBezTo>
                    <a:pt x="83" y="887"/>
                    <a:pt x="82" y="886"/>
                    <a:pt x="82" y="885"/>
                  </a:cubicBezTo>
                  <a:cubicBezTo>
                    <a:pt x="83" y="886"/>
                    <a:pt x="83" y="887"/>
                    <a:pt x="84" y="888"/>
                  </a:cubicBezTo>
                  <a:cubicBezTo>
                    <a:pt x="84" y="889"/>
                    <a:pt x="84" y="889"/>
                    <a:pt x="84" y="889"/>
                  </a:cubicBezTo>
                  <a:cubicBezTo>
                    <a:pt x="83" y="888"/>
                    <a:pt x="83" y="888"/>
                    <a:pt x="83" y="888"/>
                  </a:cubicBezTo>
                  <a:cubicBezTo>
                    <a:pt x="84" y="889"/>
                    <a:pt x="84" y="889"/>
                    <a:pt x="84" y="890"/>
                  </a:cubicBezTo>
                  <a:cubicBezTo>
                    <a:pt x="84" y="890"/>
                    <a:pt x="84" y="890"/>
                    <a:pt x="84" y="890"/>
                  </a:cubicBezTo>
                  <a:cubicBezTo>
                    <a:pt x="86" y="893"/>
                    <a:pt x="87" y="897"/>
                    <a:pt x="89" y="901"/>
                  </a:cubicBezTo>
                  <a:cubicBezTo>
                    <a:pt x="89" y="901"/>
                    <a:pt x="89" y="901"/>
                    <a:pt x="89" y="901"/>
                  </a:cubicBezTo>
                  <a:cubicBezTo>
                    <a:pt x="89" y="901"/>
                    <a:pt x="89" y="901"/>
                    <a:pt x="89" y="901"/>
                  </a:cubicBezTo>
                  <a:cubicBezTo>
                    <a:pt x="89" y="901"/>
                    <a:pt x="88" y="900"/>
                    <a:pt x="88" y="900"/>
                  </a:cubicBezTo>
                  <a:cubicBezTo>
                    <a:pt x="88" y="901"/>
                    <a:pt x="88" y="901"/>
                    <a:pt x="89" y="902"/>
                  </a:cubicBezTo>
                  <a:cubicBezTo>
                    <a:pt x="88" y="902"/>
                    <a:pt x="88" y="902"/>
                    <a:pt x="88" y="901"/>
                  </a:cubicBezTo>
                  <a:cubicBezTo>
                    <a:pt x="88" y="901"/>
                    <a:pt x="88" y="901"/>
                    <a:pt x="88" y="901"/>
                  </a:cubicBezTo>
                  <a:cubicBezTo>
                    <a:pt x="88" y="901"/>
                    <a:pt x="88" y="900"/>
                    <a:pt x="87" y="900"/>
                  </a:cubicBezTo>
                  <a:cubicBezTo>
                    <a:pt x="88" y="900"/>
                    <a:pt x="88" y="901"/>
                    <a:pt x="88" y="901"/>
                  </a:cubicBezTo>
                  <a:cubicBezTo>
                    <a:pt x="88" y="901"/>
                    <a:pt x="88" y="901"/>
                    <a:pt x="88" y="900"/>
                  </a:cubicBezTo>
                  <a:cubicBezTo>
                    <a:pt x="88" y="901"/>
                    <a:pt x="88" y="901"/>
                    <a:pt x="88" y="901"/>
                  </a:cubicBezTo>
                  <a:cubicBezTo>
                    <a:pt x="88" y="900"/>
                    <a:pt x="88" y="900"/>
                    <a:pt x="87" y="899"/>
                  </a:cubicBezTo>
                  <a:cubicBezTo>
                    <a:pt x="87" y="900"/>
                    <a:pt x="87" y="900"/>
                    <a:pt x="88" y="900"/>
                  </a:cubicBezTo>
                  <a:cubicBezTo>
                    <a:pt x="87" y="900"/>
                    <a:pt x="87" y="900"/>
                    <a:pt x="87" y="899"/>
                  </a:cubicBezTo>
                  <a:cubicBezTo>
                    <a:pt x="87" y="899"/>
                    <a:pt x="87" y="899"/>
                    <a:pt x="87" y="899"/>
                  </a:cubicBezTo>
                  <a:cubicBezTo>
                    <a:pt x="86" y="898"/>
                    <a:pt x="85" y="896"/>
                    <a:pt x="84" y="894"/>
                  </a:cubicBezTo>
                  <a:cubicBezTo>
                    <a:pt x="84" y="895"/>
                    <a:pt x="85" y="896"/>
                    <a:pt x="85" y="896"/>
                  </a:cubicBezTo>
                  <a:cubicBezTo>
                    <a:pt x="85" y="896"/>
                    <a:pt x="85" y="896"/>
                    <a:pt x="85" y="896"/>
                  </a:cubicBezTo>
                  <a:cubicBezTo>
                    <a:pt x="86" y="897"/>
                    <a:pt x="86" y="897"/>
                    <a:pt x="86" y="898"/>
                  </a:cubicBezTo>
                  <a:cubicBezTo>
                    <a:pt x="86" y="897"/>
                    <a:pt x="86" y="897"/>
                    <a:pt x="86" y="897"/>
                  </a:cubicBezTo>
                  <a:cubicBezTo>
                    <a:pt x="86" y="897"/>
                    <a:pt x="86" y="897"/>
                    <a:pt x="86" y="897"/>
                  </a:cubicBezTo>
                  <a:cubicBezTo>
                    <a:pt x="86" y="897"/>
                    <a:pt x="86" y="897"/>
                    <a:pt x="86" y="897"/>
                  </a:cubicBezTo>
                  <a:cubicBezTo>
                    <a:pt x="86" y="898"/>
                    <a:pt x="86" y="898"/>
                    <a:pt x="86" y="898"/>
                  </a:cubicBezTo>
                  <a:cubicBezTo>
                    <a:pt x="21" y="781"/>
                    <a:pt x="0" y="648"/>
                    <a:pt x="17" y="516"/>
                  </a:cubicBezTo>
                  <a:cubicBezTo>
                    <a:pt x="17" y="513"/>
                    <a:pt x="19" y="504"/>
                    <a:pt x="19" y="500"/>
                  </a:cubicBezTo>
                  <a:cubicBezTo>
                    <a:pt x="19" y="500"/>
                    <a:pt x="19" y="500"/>
                    <a:pt x="19" y="500"/>
                  </a:cubicBezTo>
                  <a:cubicBezTo>
                    <a:pt x="19" y="500"/>
                    <a:pt x="19" y="500"/>
                    <a:pt x="19" y="500"/>
                  </a:cubicBezTo>
                  <a:cubicBezTo>
                    <a:pt x="19" y="500"/>
                    <a:pt x="19" y="500"/>
                    <a:pt x="19" y="500"/>
                  </a:cubicBezTo>
                  <a:cubicBezTo>
                    <a:pt x="19" y="500"/>
                    <a:pt x="19" y="500"/>
                    <a:pt x="19" y="500"/>
                  </a:cubicBezTo>
                  <a:cubicBezTo>
                    <a:pt x="19" y="501"/>
                    <a:pt x="19" y="502"/>
                    <a:pt x="19" y="504"/>
                  </a:cubicBezTo>
                  <a:cubicBezTo>
                    <a:pt x="19" y="502"/>
                    <a:pt x="19" y="501"/>
                    <a:pt x="20" y="499"/>
                  </a:cubicBezTo>
                  <a:cubicBezTo>
                    <a:pt x="20" y="499"/>
                    <a:pt x="20" y="499"/>
                    <a:pt x="20" y="499"/>
                  </a:cubicBezTo>
                  <a:cubicBezTo>
                    <a:pt x="20" y="499"/>
                    <a:pt x="20" y="498"/>
                    <a:pt x="20" y="497"/>
                  </a:cubicBezTo>
                  <a:cubicBezTo>
                    <a:pt x="20" y="498"/>
                    <a:pt x="20" y="498"/>
                    <a:pt x="20" y="498"/>
                  </a:cubicBezTo>
                  <a:cubicBezTo>
                    <a:pt x="20" y="498"/>
                    <a:pt x="20" y="498"/>
                    <a:pt x="20" y="497"/>
                  </a:cubicBezTo>
                  <a:cubicBezTo>
                    <a:pt x="20" y="497"/>
                    <a:pt x="20" y="497"/>
                    <a:pt x="20" y="497"/>
                  </a:cubicBezTo>
                  <a:cubicBezTo>
                    <a:pt x="21" y="493"/>
                    <a:pt x="22" y="488"/>
                    <a:pt x="23" y="483"/>
                  </a:cubicBezTo>
                  <a:cubicBezTo>
                    <a:pt x="23" y="483"/>
                    <a:pt x="23" y="483"/>
                    <a:pt x="23" y="482"/>
                  </a:cubicBezTo>
                  <a:cubicBezTo>
                    <a:pt x="23" y="482"/>
                    <a:pt x="23" y="482"/>
                    <a:pt x="23" y="483"/>
                  </a:cubicBezTo>
                  <a:cubicBezTo>
                    <a:pt x="21" y="492"/>
                    <a:pt x="19" y="501"/>
                    <a:pt x="18" y="510"/>
                  </a:cubicBezTo>
                  <a:cubicBezTo>
                    <a:pt x="18" y="510"/>
                    <a:pt x="18" y="510"/>
                    <a:pt x="18" y="510"/>
                  </a:cubicBezTo>
                  <a:cubicBezTo>
                    <a:pt x="18" y="511"/>
                    <a:pt x="18" y="511"/>
                    <a:pt x="18" y="512"/>
                  </a:cubicBezTo>
                  <a:cubicBezTo>
                    <a:pt x="18" y="510"/>
                    <a:pt x="18" y="509"/>
                    <a:pt x="18" y="507"/>
                  </a:cubicBezTo>
                  <a:cubicBezTo>
                    <a:pt x="18" y="508"/>
                    <a:pt x="18" y="509"/>
                    <a:pt x="18" y="509"/>
                  </a:cubicBezTo>
                  <a:cubicBezTo>
                    <a:pt x="19" y="509"/>
                    <a:pt x="19" y="509"/>
                    <a:pt x="19" y="509"/>
                  </a:cubicBezTo>
                  <a:cubicBezTo>
                    <a:pt x="19" y="510"/>
                    <a:pt x="19" y="510"/>
                    <a:pt x="18" y="511"/>
                  </a:cubicBezTo>
                  <a:cubicBezTo>
                    <a:pt x="19" y="510"/>
                    <a:pt x="19" y="509"/>
                    <a:pt x="19" y="508"/>
                  </a:cubicBezTo>
                  <a:cubicBezTo>
                    <a:pt x="19" y="508"/>
                    <a:pt x="19" y="508"/>
                    <a:pt x="19" y="508"/>
                  </a:cubicBezTo>
                  <a:cubicBezTo>
                    <a:pt x="19" y="507"/>
                    <a:pt x="19" y="507"/>
                    <a:pt x="19" y="507"/>
                  </a:cubicBezTo>
                  <a:cubicBezTo>
                    <a:pt x="19" y="507"/>
                    <a:pt x="19" y="507"/>
                    <a:pt x="19" y="507"/>
                  </a:cubicBezTo>
                  <a:cubicBezTo>
                    <a:pt x="19" y="507"/>
                    <a:pt x="20" y="506"/>
                    <a:pt x="20" y="506"/>
                  </a:cubicBezTo>
                  <a:cubicBezTo>
                    <a:pt x="20" y="507"/>
                    <a:pt x="20" y="507"/>
                    <a:pt x="20" y="507"/>
                  </a:cubicBezTo>
                  <a:cubicBezTo>
                    <a:pt x="20" y="506"/>
                    <a:pt x="20" y="506"/>
                    <a:pt x="20" y="506"/>
                  </a:cubicBezTo>
                  <a:cubicBezTo>
                    <a:pt x="20" y="508"/>
                    <a:pt x="20" y="510"/>
                    <a:pt x="20" y="512"/>
                  </a:cubicBezTo>
                  <a:cubicBezTo>
                    <a:pt x="20" y="511"/>
                    <a:pt x="20" y="511"/>
                    <a:pt x="20" y="511"/>
                  </a:cubicBezTo>
                  <a:cubicBezTo>
                    <a:pt x="19" y="511"/>
                    <a:pt x="19" y="512"/>
                    <a:pt x="19" y="512"/>
                  </a:cubicBezTo>
                  <a:cubicBezTo>
                    <a:pt x="20" y="512"/>
                    <a:pt x="20" y="511"/>
                    <a:pt x="20" y="511"/>
                  </a:cubicBezTo>
                  <a:cubicBezTo>
                    <a:pt x="20" y="514"/>
                    <a:pt x="20" y="517"/>
                    <a:pt x="20" y="521"/>
                  </a:cubicBezTo>
                  <a:cubicBezTo>
                    <a:pt x="21" y="520"/>
                    <a:pt x="21" y="520"/>
                    <a:pt x="21" y="520"/>
                  </a:cubicBezTo>
                  <a:cubicBezTo>
                    <a:pt x="21" y="520"/>
                    <a:pt x="21" y="520"/>
                    <a:pt x="21" y="521"/>
                  </a:cubicBezTo>
                  <a:cubicBezTo>
                    <a:pt x="21" y="521"/>
                    <a:pt x="21" y="521"/>
                    <a:pt x="21" y="521"/>
                  </a:cubicBezTo>
                  <a:cubicBezTo>
                    <a:pt x="21" y="523"/>
                    <a:pt x="21" y="525"/>
                    <a:pt x="21" y="527"/>
                  </a:cubicBezTo>
                  <a:cubicBezTo>
                    <a:pt x="20" y="527"/>
                    <a:pt x="20" y="527"/>
                    <a:pt x="20" y="527"/>
                  </a:cubicBezTo>
                  <a:cubicBezTo>
                    <a:pt x="20" y="527"/>
                    <a:pt x="20" y="527"/>
                    <a:pt x="20" y="527"/>
                  </a:cubicBezTo>
                  <a:cubicBezTo>
                    <a:pt x="20" y="526"/>
                    <a:pt x="20" y="525"/>
                    <a:pt x="20" y="525"/>
                  </a:cubicBezTo>
                  <a:cubicBezTo>
                    <a:pt x="19" y="526"/>
                    <a:pt x="19" y="528"/>
                    <a:pt x="19" y="530"/>
                  </a:cubicBezTo>
                  <a:cubicBezTo>
                    <a:pt x="19" y="529"/>
                    <a:pt x="19" y="532"/>
                    <a:pt x="18" y="533"/>
                  </a:cubicBezTo>
                  <a:cubicBezTo>
                    <a:pt x="18" y="533"/>
                    <a:pt x="18" y="533"/>
                    <a:pt x="18" y="533"/>
                  </a:cubicBezTo>
                  <a:cubicBezTo>
                    <a:pt x="18" y="533"/>
                    <a:pt x="18" y="533"/>
                    <a:pt x="18" y="533"/>
                  </a:cubicBezTo>
                  <a:cubicBezTo>
                    <a:pt x="18" y="533"/>
                    <a:pt x="18" y="533"/>
                    <a:pt x="18" y="533"/>
                  </a:cubicBezTo>
                  <a:cubicBezTo>
                    <a:pt x="17" y="536"/>
                    <a:pt x="17" y="540"/>
                    <a:pt x="17" y="543"/>
                  </a:cubicBezTo>
                  <a:cubicBezTo>
                    <a:pt x="17" y="543"/>
                    <a:pt x="17" y="543"/>
                    <a:pt x="17" y="543"/>
                  </a:cubicBezTo>
                  <a:cubicBezTo>
                    <a:pt x="17" y="543"/>
                    <a:pt x="17" y="543"/>
                    <a:pt x="17" y="543"/>
                  </a:cubicBezTo>
                  <a:cubicBezTo>
                    <a:pt x="18" y="539"/>
                    <a:pt x="18" y="536"/>
                    <a:pt x="19" y="532"/>
                  </a:cubicBezTo>
                  <a:cubicBezTo>
                    <a:pt x="19" y="532"/>
                    <a:pt x="19" y="532"/>
                    <a:pt x="19" y="532"/>
                  </a:cubicBezTo>
                  <a:cubicBezTo>
                    <a:pt x="19" y="531"/>
                    <a:pt x="19" y="531"/>
                    <a:pt x="19" y="531"/>
                  </a:cubicBezTo>
                  <a:cubicBezTo>
                    <a:pt x="19" y="533"/>
                    <a:pt x="20" y="535"/>
                    <a:pt x="20" y="538"/>
                  </a:cubicBezTo>
                  <a:cubicBezTo>
                    <a:pt x="20" y="537"/>
                    <a:pt x="20" y="537"/>
                    <a:pt x="20" y="537"/>
                  </a:cubicBezTo>
                  <a:cubicBezTo>
                    <a:pt x="20" y="538"/>
                    <a:pt x="20" y="539"/>
                    <a:pt x="20" y="540"/>
                  </a:cubicBezTo>
                  <a:cubicBezTo>
                    <a:pt x="20" y="538"/>
                    <a:pt x="20" y="535"/>
                    <a:pt x="21" y="533"/>
                  </a:cubicBezTo>
                  <a:cubicBezTo>
                    <a:pt x="21" y="540"/>
                    <a:pt x="20" y="547"/>
                    <a:pt x="20" y="553"/>
                  </a:cubicBezTo>
                  <a:cubicBezTo>
                    <a:pt x="20" y="553"/>
                    <a:pt x="20" y="553"/>
                    <a:pt x="20" y="553"/>
                  </a:cubicBezTo>
                  <a:cubicBezTo>
                    <a:pt x="21" y="565"/>
                    <a:pt x="22" y="575"/>
                    <a:pt x="25" y="586"/>
                  </a:cubicBezTo>
                  <a:cubicBezTo>
                    <a:pt x="24" y="584"/>
                    <a:pt x="24" y="583"/>
                    <a:pt x="24" y="581"/>
                  </a:cubicBezTo>
                  <a:cubicBezTo>
                    <a:pt x="25" y="587"/>
                    <a:pt x="26" y="592"/>
                    <a:pt x="28" y="597"/>
                  </a:cubicBezTo>
                  <a:cubicBezTo>
                    <a:pt x="28" y="597"/>
                    <a:pt x="28" y="597"/>
                    <a:pt x="28" y="597"/>
                  </a:cubicBezTo>
                  <a:cubicBezTo>
                    <a:pt x="27" y="595"/>
                    <a:pt x="26" y="593"/>
                    <a:pt x="26" y="591"/>
                  </a:cubicBezTo>
                  <a:cubicBezTo>
                    <a:pt x="26" y="593"/>
                    <a:pt x="26" y="594"/>
                    <a:pt x="26" y="595"/>
                  </a:cubicBezTo>
                  <a:cubicBezTo>
                    <a:pt x="26" y="595"/>
                    <a:pt x="26" y="595"/>
                    <a:pt x="26" y="595"/>
                  </a:cubicBezTo>
                  <a:cubicBezTo>
                    <a:pt x="26" y="596"/>
                    <a:pt x="26" y="596"/>
                    <a:pt x="26" y="596"/>
                  </a:cubicBezTo>
                  <a:cubicBezTo>
                    <a:pt x="26" y="596"/>
                    <a:pt x="26" y="596"/>
                    <a:pt x="26" y="596"/>
                  </a:cubicBezTo>
                  <a:cubicBezTo>
                    <a:pt x="26" y="595"/>
                    <a:pt x="26" y="595"/>
                    <a:pt x="26" y="595"/>
                  </a:cubicBezTo>
                  <a:cubicBezTo>
                    <a:pt x="26" y="597"/>
                    <a:pt x="26" y="598"/>
                    <a:pt x="26" y="600"/>
                  </a:cubicBezTo>
                  <a:cubicBezTo>
                    <a:pt x="26" y="600"/>
                    <a:pt x="26" y="600"/>
                    <a:pt x="26" y="600"/>
                  </a:cubicBezTo>
                  <a:cubicBezTo>
                    <a:pt x="26" y="600"/>
                    <a:pt x="26" y="600"/>
                    <a:pt x="26" y="600"/>
                  </a:cubicBezTo>
                  <a:cubicBezTo>
                    <a:pt x="26" y="600"/>
                    <a:pt x="26" y="600"/>
                    <a:pt x="26" y="599"/>
                  </a:cubicBezTo>
                  <a:cubicBezTo>
                    <a:pt x="27" y="601"/>
                    <a:pt x="27" y="603"/>
                    <a:pt x="27" y="604"/>
                  </a:cubicBezTo>
                  <a:cubicBezTo>
                    <a:pt x="27" y="604"/>
                    <a:pt x="27" y="603"/>
                    <a:pt x="27" y="603"/>
                  </a:cubicBezTo>
                  <a:cubicBezTo>
                    <a:pt x="27" y="604"/>
                    <a:pt x="27" y="604"/>
                    <a:pt x="27" y="604"/>
                  </a:cubicBezTo>
                  <a:cubicBezTo>
                    <a:pt x="27" y="604"/>
                    <a:pt x="27" y="604"/>
                    <a:pt x="27" y="604"/>
                  </a:cubicBezTo>
                  <a:cubicBezTo>
                    <a:pt x="28" y="606"/>
                    <a:pt x="28" y="610"/>
                    <a:pt x="28" y="612"/>
                  </a:cubicBezTo>
                  <a:cubicBezTo>
                    <a:pt x="28" y="612"/>
                    <a:pt x="28" y="612"/>
                    <a:pt x="28" y="612"/>
                  </a:cubicBezTo>
                  <a:cubicBezTo>
                    <a:pt x="28" y="612"/>
                    <a:pt x="28" y="612"/>
                    <a:pt x="28" y="612"/>
                  </a:cubicBezTo>
                  <a:cubicBezTo>
                    <a:pt x="27" y="612"/>
                    <a:pt x="27" y="613"/>
                    <a:pt x="27" y="613"/>
                  </a:cubicBezTo>
                  <a:cubicBezTo>
                    <a:pt x="26" y="611"/>
                    <a:pt x="26" y="611"/>
                    <a:pt x="26" y="611"/>
                  </a:cubicBezTo>
                  <a:cubicBezTo>
                    <a:pt x="26" y="614"/>
                    <a:pt x="27" y="616"/>
                    <a:pt x="28" y="619"/>
                  </a:cubicBezTo>
                  <a:cubicBezTo>
                    <a:pt x="31" y="626"/>
                    <a:pt x="31" y="635"/>
                    <a:pt x="30" y="643"/>
                  </a:cubicBezTo>
                  <a:cubicBezTo>
                    <a:pt x="30" y="643"/>
                    <a:pt x="30" y="643"/>
                    <a:pt x="30" y="643"/>
                  </a:cubicBezTo>
                  <a:cubicBezTo>
                    <a:pt x="30" y="643"/>
                    <a:pt x="30" y="642"/>
                    <a:pt x="31" y="642"/>
                  </a:cubicBezTo>
                  <a:cubicBezTo>
                    <a:pt x="33" y="647"/>
                    <a:pt x="33" y="653"/>
                    <a:pt x="33" y="658"/>
                  </a:cubicBezTo>
                  <a:cubicBezTo>
                    <a:pt x="33" y="657"/>
                    <a:pt x="33" y="657"/>
                    <a:pt x="33" y="656"/>
                  </a:cubicBezTo>
                  <a:cubicBezTo>
                    <a:pt x="35" y="659"/>
                    <a:pt x="36" y="662"/>
                    <a:pt x="36" y="665"/>
                  </a:cubicBezTo>
                  <a:cubicBezTo>
                    <a:pt x="36" y="665"/>
                    <a:pt x="37" y="664"/>
                    <a:pt x="37" y="664"/>
                  </a:cubicBezTo>
                  <a:cubicBezTo>
                    <a:pt x="40" y="668"/>
                    <a:pt x="41" y="674"/>
                    <a:pt x="41" y="678"/>
                  </a:cubicBezTo>
                  <a:cubicBezTo>
                    <a:pt x="42" y="679"/>
                    <a:pt x="42" y="679"/>
                    <a:pt x="42" y="679"/>
                  </a:cubicBezTo>
                  <a:cubicBezTo>
                    <a:pt x="42" y="678"/>
                    <a:pt x="42" y="678"/>
                    <a:pt x="42" y="677"/>
                  </a:cubicBezTo>
                  <a:cubicBezTo>
                    <a:pt x="44" y="683"/>
                    <a:pt x="46" y="688"/>
                    <a:pt x="47" y="693"/>
                  </a:cubicBezTo>
                  <a:cubicBezTo>
                    <a:pt x="47" y="694"/>
                    <a:pt x="47" y="694"/>
                    <a:pt x="47" y="694"/>
                  </a:cubicBezTo>
                  <a:cubicBezTo>
                    <a:pt x="48" y="695"/>
                    <a:pt x="48" y="697"/>
                    <a:pt x="48" y="698"/>
                  </a:cubicBezTo>
                  <a:cubicBezTo>
                    <a:pt x="48" y="698"/>
                    <a:pt x="48" y="698"/>
                    <a:pt x="48" y="698"/>
                  </a:cubicBezTo>
                  <a:cubicBezTo>
                    <a:pt x="48" y="698"/>
                    <a:pt x="48" y="697"/>
                    <a:pt x="48" y="697"/>
                  </a:cubicBezTo>
                  <a:cubicBezTo>
                    <a:pt x="49" y="699"/>
                    <a:pt x="49" y="700"/>
                    <a:pt x="49" y="702"/>
                  </a:cubicBezTo>
                  <a:cubicBezTo>
                    <a:pt x="49" y="702"/>
                    <a:pt x="49" y="701"/>
                    <a:pt x="49" y="701"/>
                  </a:cubicBezTo>
                  <a:cubicBezTo>
                    <a:pt x="50" y="707"/>
                    <a:pt x="51" y="713"/>
                    <a:pt x="51" y="719"/>
                  </a:cubicBezTo>
                  <a:cubicBezTo>
                    <a:pt x="51" y="720"/>
                    <a:pt x="52" y="721"/>
                    <a:pt x="52" y="722"/>
                  </a:cubicBezTo>
                  <a:cubicBezTo>
                    <a:pt x="52" y="721"/>
                    <a:pt x="52" y="721"/>
                    <a:pt x="52" y="721"/>
                  </a:cubicBezTo>
                  <a:cubicBezTo>
                    <a:pt x="52" y="721"/>
                    <a:pt x="52" y="721"/>
                    <a:pt x="52" y="721"/>
                  </a:cubicBezTo>
                  <a:cubicBezTo>
                    <a:pt x="53" y="721"/>
                    <a:pt x="53" y="722"/>
                    <a:pt x="53" y="723"/>
                  </a:cubicBezTo>
                  <a:cubicBezTo>
                    <a:pt x="52" y="723"/>
                    <a:pt x="52" y="722"/>
                    <a:pt x="52" y="722"/>
                  </a:cubicBezTo>
                  <a:cubicBezTo>
                    <a:pt x="53" y="725"/>
                    <a:pt x="54" y="727"/>
                    <a:pt x="54" y="730"/>
                  </a:cubicBezTo>
                  <a:cubicBezTo>
                    <a:pt x="54" y="730"/>
                    <a:pt x="53" y="730"/>
                    <a:pt x="53" y="730"/>
                  </a:cubicBezTo>
                  <a:cubicBezTo>
                    <a:pt x="53" y="730"/>
                    <a:pt x="53" y="730"/>
                    <a:pt x="53" y="730"/>
                  </a:cubicBezTo>
                  <a:cubicBezTo>
                    <a:pt x="52" y="729"/>
                    <a:pt x="52" y="729"/>
                    <a:pt x="52" y="729"/>
                  </a:cubicBezTo>
                  <a:cubicBezTo>
                    <a:pt x="52" y="730"/>
                    <a:pt x="52" y="730"/>
                    <a:pt x="52" y="730"/>
                  </a:cubicBezTo>
                  <a:cubicBezTo>
                    <a:pt x="51" y="730"/>
                    <a:pt x="51" y="730"/>
                    <a:pt x="51" y="730"/>
                  </a:cubicBezTo>
                  <a:cubicBezTo>
                    <a:pt x="51" y="730"/>
                    <a:pt x="50" y="730"/>
                    <a:pt x="49" y="729"/>
                  </a:cubicBezTo>
                  <a:cubicBezTo>
                    <a:pt x="49" y="729"/>
                    <a:pt x="49" y="729"/>
                    <a:pt x="49" y="729"/>
                  </a:cubicBezTo>
                  <a:cubicBezTo>
                    <a:pt x="48" y="729"/>
                    <a:pt x="48" y="729"/>
                    <a:pt x="48" y="729"/>
                  </a:cubicBezTo>
                  <a:cubicBezTo>
                    <a:pt x="48" y="729"/>
                    <a:pt x="48" y="730"/>
                    <a:pt x="47" y="730"/>
                  </a:cubicBezTo>
                  <a:cubicBezTo>
                    <a:pt x="47" y="730"/>
                    <a:pt x="47" y="730"/>
                    <a:pt x="47" y="730"/>
                  </a:cubicBezTo>
                  <a:cubicBezTo>
                    <a:pt x="47" y="730"/>
                    <a:pt x="47" y="730"/>
                    <a:pt x="47" y="730"/>
                  </a:cubicBezTo>
                  <a:cubicBezTo>
                    <a:pt x="47" y="731"/>
                    <a:pt x="47" y="732"/>
                    <a:pt x="46" y="731"/>
                  </a:cubicBezTo>
                  <a:cubicBezTo>
                    <a:pt x="46" y="732"/>
                    <a:pt x="46" y="732"/>
                    <a:pt x="46" y="732"/>
                  </a:cubicBezTo>
                  <a:cubicBezTo>
                    <a:pt x="46" y="732"/>
                    <a:pt x="46" y="732"/>
                    <a:pt x="45" y="732"/>
                  </a:cubicBezTo>
                  <a:cubicBezTo>
                    <a:pt x="45" y="730"/>
                    <a:pt x="44" y="729"/>
                    <a:pt x="43" y="728"/>
                  </a:cubicBezTo>
                  <a:cubicBezTo>
                    <a:pt x="44" y="732"/>
                    <a:pt x="46" y="734"/>
                    <a:pt x="49" y="736"/>
                  </a:cubicBezTo>
                  <a:cubicBezTo>
                    <a:pt x="49" y="736"/>
                    <a:pt x="49" y="736"/>
                    <a:pt x="49" y="736"/>
                  </a:cubicBezTo>
                  <a:cubicBezTo>
                    <a:pt x="50" y="736"/>
                    <a:pt x="50" y="737"/>
                    <a:pt x="50" y="737"/>
                  </a:cubicBezTo>
                  <a:cubicBezTo>
                    <a:pt x="49" y="737"/>
                    <a:pt x="49" y="737"/>
                    <a:pt x="49" y="737"/>
                  </a:cubicBezTo>
                  <a:cubicBezTo>
                    <a:pt x="50" y="742"/>
                    <a:pt x="52" y="747"/>
                    <a:pt x="55" y="751"/>
                  </a:cubicBezTo>
                  <a:cubicBezTo>
                    <a:pt x="55" y="752"/>
                    <a:pt x="55" y="753"/>
                    <a:pt x="54" y="754"/>
                  </a:cubicBezTo>
                  <a:cubicBezTo>
                    <a:pt x="54" y="754"/>
                    <a:pt x="54" y="754"/>
                    <a:pt x="54" y="754"/>
                  </a:cubicBezTo>
                  <a:cubicBezTo>
                    <a:pt x="54" y="754"/>
                    <a:pt x="54" y="754"/>
                    <a:pt x="55" y="754"/>
                  </a:cubicBezTo>
                  <a:cubicBezTo>
                    <a:pt x="55" y="754"/>
                    <a:pt x="56" y="753"/>
                    <a:pt x="56" y="752"/>
                  </a:cubicBezTo>
                  <a:cubicBezTo>
                    <a:pt x="56" y="753"/>
                    <a:pt x="56" y="753"/>
                    <a:pt x="57" y="753"/>
                  </a:cubicBezTo>
                  <a:cubicBezTo>
                    <a:pt x="58" y="753"/>
                    <a:pt x="58" y="753"/>
                    <a:pt x="58" y="753"/>
                  </a:cubicBezTo>
                  <a:cubicBezTo>
                    <a:pt x="58" y="754"/>
                    <a:pt x="59" y="754"/>
                    <a:pt x="59" y="755"/>
                  </a:cubicBezTo>
                  <a:cubicBezTo>
                    <a:pt x="59" y="755"/>
                    <a:pt x="59" y="755"/>
                    <a:pt x="59" y="755"/>
                  </a:cubicBezTo>
                  <a:cubicBezTo>
                    <a:pt x="59" y="755"/>
                    <a:pt x="59" y="755"/>
                    <a:pt x="59" y="755"/>
                  </a:cubicBezTo>
                  <a:cubicBezTo>
                    <a:pt x="59" y="755"/>
                    <a:pt x="59" y="754"/>
                    <a:pt x="59" y="753"/>
                  </a:cubicBezTo>
                  <a:cubicBezTo>
                    <a:pt x="59" y="753"/>
                    <a:pt x="59" y="753"/>
                    <a:pt x="59" y="753"/>
                  </a:cubicBezTo>
                  <a:cubicBezTo>
                    <a:pt x="59" y="752"/>
                    <a:pt x="59" y="752"/>
                    <a:pt x="59" y="752"/>
                  </a:cubicBezTo>
                  <a:cubicBezTo>
                    <a:pt x="60" y="753"/>
                    <a:pt x="60" y="753"/>
                    <a:pt x="60" y="753"/>
                  </a:cubicBezTo>
                  <a:cubicBezTo>
                    <a:pt x="59" y="752"/>
                    <a:pt x="59" y="752"/>
                    <a:pt x="59" y="752"/>
                  </a:cubicBezTo>
                  <a:cubicBezTo>
                    <a:pt x="60" y="752"/>
                    <a:pt x="60" y="752"/>
                    <a:pt x="60" y="752"/>
                  </a:cubicBezTo>
                  <a:cubicBezTo>
                    <a:pt x="60" y="752"/>
                    <a:pt x="60" y="752"/>
                    <a:pt x="60" y="752"/>
                  </a:cubicBezTo>
                  <a:cubicBezTo>
                    <a:pt x="61" y="752"/>
                    <a:pt x="61" y="753"/>
                    <a:pt x="61" y="753"/>
                  </a:cubicBezTo>
                  <a:cubicBezTo>
                    <a:pt x="62" y="754"/>
                    <a:pt x="63" y="755"/>
                    <a:pt x="63" y="757"/>
                  </a:cubicBezTo>
                  <a:cubicBezTo>
                    <a:pt x="63" y="756"/>
                    <a:pt x="63" y="756"/>
                    <a:pt x="63" y="756"/>
                  </a:cubicBezTo>
                  <a:cubicBezTo>
                    <a:pt x="63" y="756"/>
                    <a:pt x="63" y="756"/>
                    <a:pt x="63" y="756"/>
                  </a:cubicBezTo>
                  <a:cubicBezTo>
                    <a:pt x="67" y="762"/>
                    <a:pt x="70" y="768"/>
                    <a:pt x="72" y="775"/>
                  </a:cubicBezTo>
                  <a:cubicBezTo>
                    <a:pt x="72" y="775"/>
                    <a:pt x="72" y="775"/>
                    <a:pt x="72" y="775"/>
                  </a:cubicBezTo>
                  <a:cubicBezTo>
                    <a:pt x="73" y="775"/>
                    <a:pt x="73" y="775"/>
                    <a:pt x="73" y="774"/>
                  </a:cubicBezTo>
                  <a:cubicBezTo>
                    <a:pt x="74" y="776"/>
                    <a:pt x="74" y="777"/>
                    <a:pt x="75" y="779"/>
                  </a:cubicBezTo>
                  <a:cubicBezTo>
                    <a:pt x="75" y="779"/>
                    <a:pt x="75" y="779"/>
                    <a:pt x="75" y="779"/>
                  </a:cubicBezTo>
                  <a:cubicBezTo>
                    <a:pt x="75" y="779"/>
                    <a:pt x="75" y="779"/>
                    <a:pt x="75" y="779"/>
                  </a:cubicBezTo>
                  <a:cubicBezTo>
                    <a:pt x="76" y="780"/>
                    <a:pt x="76" y="781"/>
                    <a:pt x="76" y="782"/>
                  </a:cubicBezTo>
                  <a:cubicBezTo>
                    <a:pt x="76" y="782"/>
                    <a:pt x="75" y="782"/>
                    <a:pt x="75" y="782"/>
                  </a:cubicBezTo>
                  <a:cubicBezTo>
                    <a:pt x="75" y="782"/>
                    <a:pt x="75" y="782"/>
                    <a:pt x="75" y="781"/>
                  </a:cubicBezTo>
                  <a:cubicBezTo>
                    <a:pt x="75" y="782"/>
                    <a:pt x="75" y="782"/>
                    <a:pt x="75" y="783"/>
                  </a:cubicBezTo>
                  <a:cubicBezTo>
                    <a:pt x="76" y="782"/>
                    <a:pt x="76" y="782"/>
                    <a:pt x="76" y="782"/>
                  </a:cubicBezTo>
                  <a:cubicBezTo>
                    <a:pt x="76" y="783"/>
                    <a:pt x="77" y="783"/>
                    <a:pt x="77" y="784"/>
                  </a:cubicBezTo>
                  <a:cubicBezTo>
                    <a:pt x="76" y="784"/>
                    <a:pt x="76" y="784"/>
                    <a:pt x="76" y="784"/>
                  </a:cubicBezTo>
                  <a:cubicBezTo>
                    <a:pt x="76" y="785"/>
                    <a:pt x="74" y="787"/>
                    <a:pt x="76" y="787"/>
                  </a:cubicBezTo>
                  <a:cubicBezTo>
                    <a:pt x="76" y="787"/>
                    <a:pt x="77" y="786"/>
                    <a:pt x="77" y="786"/>
                  </a:cubicBezTo>
                  <a:cubicBezTo>
                    <a:pt x="78" y="786"/>
                    <a:pt x="78" y="787"/>
                    <a:pt x="78" y="787"/>
                  </a:cubicBezTo>
                  <a:cubicBezTo>
                    <a:pt x="78" y="787"/>
                    <a:pt x="77" y="787"/>
                    <a:pt x="77" y="788"/>
                  </a:cubicBezTo>
                  <a:cubicBezTo>
                    <a:pt x="77" y="788"/>
                    <a:pt x="77" y="788"/>
                    <a:pt x="77" y="788"/>
                  </a:cubicBezTo>
                  <a:cubicBezTo>
                    <a:pt x="79" y="788"/>
                    <a:pt x="80" y="789"/>
                    <a:pt x="81" y="791"/>
                  </a:cubicBezTo>
                  <a:cubicBezTo>
                    <a:pt x="81" y="790"/>
                    <a:pt x="81" y="790"/>
                    <a:pt x="81" y="790"/>
                  </a:cubicBezTo>
                  <a:cubicBezTo>
                    <a:pt x="94" y="813"/>
                    <a:pt x="130" y="842"/>
                    <a:pt x="129" y="869"/>
                  </a:cubicBezTo>
                  <a:cubicBezTo>
                    <a:pt x="129" y="870"/>
                    <a:pt x="129" y="871"/>
                    <a:pt x="129" y="871"/>
                  </a:cubicBezTo>
                  <a:cubicBezTo>
                    <a:pt x="129" y="874"/>
                    <a:pt x="127" y="876"/>
                    <a:pt x="124" y="875"/>
                  </a:cubicBezTo>
                  <a:close/>
                  <a:moveTo>
                    <a:pt x="110" y="878"/>
                  </a:moveTo>
                  <a:cubicBezTo>
                    <a:pt x="110" y="878"/>
                    <a:pt x="110" y="878"/>
                    <a:pt x="110" y="878"/>
                  </a:cubicBezTo>
                  <a:cubicBezTo>
                    <a:pt x="111" y="878"/>
                    <a:pt x="111" y="878"/>
                    <a:pt x="111" y="878"/>
                  </a:cubicBezTo>
                  <a:cubicBezTo>
                    <a:pt x="111" y="878"/>
                    <a:pt x="111" y="878"/>
                    <a:pt x="111" y="878"/>
                  </a:cubicBezTo>
                  <a:cubicBezTo>
                    <a:pt x="111" y="878"/>
                    <a:pt x="111" y="879"/>
                    <a:pt x="110" y="878"/>
                  </a:cubicBezTo>
                  <a:close/>
                  <a:moveTo>
                    <a:pt x="110" y="880"/>
                  </a:moveTo>
                  <a:cubicBezTo>
                    <a:pt x="109" y="879"/>
                    <a:pt x="109" y="879"/>
                    <a:pt x="109" y="879"/>
                  </a:cubicBezTo>
                  <a:cubicBezTo>
                    <a:pt x="109" y="879"/>
                    <a:pt x="109" y="879"/>
                    <a:pt x="109" y="879"/>
                  </a:cubicBezTo>
                  <a:cubicBezTo>
                    <a:pt x="110" y="879"/>
                    <a:pt x="110" y="879"/>
                    <a:pt x="110" y="880"/>
                  </a:cubicBezTo>
                  <a:close/>
                  <a:moveTo>
                    <a:pt x="88" y="899"/>
                  </a:moveTo>
                  <a:cubicBezTo>
                    <a:pt x="88" y="899"/>
                    <a:pt x="88" y="898"/>
                    <a:pt x="88" y="897"/>
                  </a:cubicBezTo>
                  <a:cubicBezTo>
                    <a:pt x="88" y="898"/>
                    <a:pt x="88" y="898"/>
                    <a:pt x="88" y="898"/>
                  </a:cubicBezTo>
                  <a:cubicBezTo>
                    <a:pt x="88" y="898"/>
                    <a:pt x="88" y="899"/>
                    <a:pt x="88" y="899"/>
                  </a:cubicBezTo>
                  <a:close/>
                  <a:moveTo>
                    <a:pt x="85" y="891"/>
                  </a:moveTo>
                  <a:cubicBezTo>
                    <a:pt x="85" y="891"/>
                    <a:pt x="85" y="891"/>
                    <a:pt x="85" y="891"/>
                  </a:cubicBezTo>
                  <a:cubicBezTo>
                    <a:pt x="85" y="891"/>
                    <a:pt x="84" y="891"/>
                    <a:pt x="84" y="890"/>
                  </a:cubicBezTo>
                  <a:cubicBezTo>
                    <a:pt x="85" y="891"/>
                    <a:pt x="85" y="891"/>
                    <a:pt x="85" y="891"/>
                  </a:cubicBezTo>
                  <a:cubicBezTo>
                    <a:pt x="85" y="891"/>
                    <a:pt x="85" y="891"/>
                    <a:pt x="85" y="891"/>
                  </a:cubicBezTo>
                  <a:close/>
                  <a:moveTo>
                    <a:pt x="22" y="547"/>
                  </a:moveTo>
                  <a:cubicBezTo>
                    <a:pt x="22" y="546"/>
                    <a:pt x="22" y="546"/>
                    <a:pt x="22" y="545"/>
                  </a:cubicBezTo>
                  <a:cubicBezTo>
                    <a:pt x="23" y="544"/>
                    <a:pt x="22" y="546"/>
                    <a:pt x="22" y="547"/>
                  </a:cubicBezTo>
                  <a:close/>
                  <a:moveTo>
                    <a:pt x="22" y="539"/>
                  </a:moveTo>
                  <a:cubicBezTo>
                    <a:pt x="22" y="540"/>
                    <a:pt x="22" y="542"/>
                    <a:pt x="22" y="544"/>
                  </a:cubicBezTo>
                  <a:cubicBezTo>
                    <a:pt x="21" y="542"/>
                    <a:pt x="22" y="540"/>
                    <a:pt x="22" y="539"/>
                  </a:cubicBezTo>
                  <a:close/>
                  <a:moveTo>
                    <a:pt x="22" y="534"/>
                  </a:moveTo>
                  <a:cubicBezTo>
                    <a:pt x="22" y="533"/>
                    <a:pt x="22" y="532"/>
                    <a:pt x="22" y="532"/>
                  </a:cubicBezTo>
                  <a:cubicBezTo>
                    <a:pt x="22" y="532"/>
                    <a:pt x="22" y="532"/>
                    <a:pt x="22" y="532"/>
                  </a:cubicBezTo>
                  <a:cubicBezTo>
                    <a:pt x="22" y="532"/>
                    <a:pt x="22" y="533"/>
                    <a:pt x="22" y="533"/>
                  </a:cubicBezTo>
                  <a:cubicBezTo>
                    <a:pt x="22" y="533"/>
                    <a:pt x="22" y="534"/>
                    <a:pt x="22" y="534"/>
                  </a:cubicBezTo>
                  <a:close/>
                  <a:moveTo>
                    <a:pt x="28" y="613"/>
                  </a:moveTo>
                  <a:cubicBezTo>
                    <a:pt x="28" y="613"/>
                    <a:pt x="28" y="613"/>
                    <a:pt x="28" y="613"/>
                  </a:cubicBezTo>
                  <a:cubicBezTo>
                    <a:pt x="28" y="613"/>
                    <a:pt x="28" y="613"/>
                    <a:pt x="28" y="612"/>
                  </a:cubicBezTo>
                  <a:cubicBezTo>
                    <a:pt x="28" y="613"/>
                    <a:pt x="28" y="613"/>
                    <a:pt x="28" y="613"/>
                  </a:cubicBezTo>
                  <a:close/>
                  <a:moveTo>
                    <a:pt x="28" y="613"/>
                  </a:moveTo>
                  <a:cubicBezTo>
                    <a:pt x="28" y="613"/>
                    <a:pt x="28" y="614"/>
                    <a:pt x="28" y="614"/>
                  </a:cubicBezTo>
                  <a:cubicBezTo>
                    <a:pt x="27" y="614"/>
                    <a:pt x="27" y="613"/>
                    <a:pt x="27" y="613"/>
                  </a:cubicBezTo>
                  <a:cubicBezTo>
                    <a:pt x="27" y="613"/>
                    <a:pt x="27" y="613"/>
                    <a:pt x="27" y="613"/>
                  </a:cubicBezTo>
                  <a:cubicBezTo>
                    <a:pt x="27" y="613"/>
                    <a:pt x="28" y="613"/>
                    <a:pt x="28" y="613"/>
                  </a:cubicBezTo>
                  <a:close/>
                  <a:moveTo>
                    <a:pt x="48" y="734"/>
                  </a:moveTo>
                  <a:cubicBezTo>
                    <a:pt x="48" y="734"/>
                    <a:pt x="48" y="734"/>
                    <a:pt x="48" y="734"/>
                  </a:cubicBezTo>
                  <a:cubicBezTo>
                    <a:pt x="47" y="734"/>
                    <a:pt x="46" y="734"/>
                    <a:pt x="46" y="733"/>
                  </a:cubicBezTo>
                  <a:cubicBezTo>
                    <a:pt x="46" y="732"/>
                    <a:pt x="46" y="732"/>
                    <a:pt x="46" y="732"/>
                  </a:cubicBezTo>
                  <a:cubicBezTo>
                    <a:pt x="47" y="732"/>
                    <a:pt x="47" y="732"/>
                    <a:pt x="47" y="732"/>
                  </a:cubicBezTo>
                  <a:cubicBezTo>
                    <a:pt x="47" y="731"/>
                    <a:pt x="47" y="731"/>
                    <a:pt x="47" y="731"/>
                  </a:cubicBezTo>
                  <a:cubicBezTo>
                    <a:pt x="47" y="730"/>
                    <a:pt x="47" y="730"/>
                    <a:pt x="47" y="730"/>
                  </a:cubicBezTo>
                  <a:cubicBezTo>
                    <a:pt x="49" y="731"/>
                    <a:pt x="49" y="733"/>
                    <a:pt x="48" y="734"/>
                  </a:cubicBezTo>
                  <a:close/>
                  <a:moveTo>
                    <a:pt x="74" y="775"/>
                  </a:moveTo>
                  <a:cubicBezTo>
                    <a:pt x="74" y="775"/>
                    <a:pt x="74" y="775"/>
                    <a:pt x="74" y="775"/>
                  </a:cubicBezTo>
                  <a:cubicBezTo>
                    <a:pt x="74" y="775"/>
                    <a:pt x="74" y="775"/>
                    <a:pt x="74" y="775"/>
                  </a:cubicBezTo>
                  <a:cubicBezTo>
                    <a:pt x="74" y="775"/>
                    <a:pt x="74" y="775"/>
                    <a:pt x="74" y="775"/>
                  </a:cubicBezTo>
                  <a:cubicBezTo>
                    <a:pt x="74" y="775"/>
                    <a:pt x="74" y="775"/>
                    <a:pt x="74" y="775"/>
                  </a:cubicBezTo>
                  <a:cubicBezTo>
                    <a:pt x="74" y="774"/>
                    <a:pt x="74" y="775"/>
                    <a:pt x="74" y="775"/>
                  </a:cubicBezTo>
                  <a:close/>
                  <a:moveTo>
                    <a:pt x="74" y="453"/>
                  </a:moveTo>
                  <a:cubicBezTo>
                    <a:pt x="74" y="454"/>
                    <a:pt x="74" y="454"/>
                    <a:pt x="74" y="454"/>
                  </a:cubicBezTo>
                  <a:cubicBezTo>
                    <a:pt x="75" y="454"/>
                    <a:pt x="75" y="454"/>
                    <a:pt x="75" y="454"/>
                  </a:cubicBezTo>
                  <a:cubicBezTo>
                    <a:pt x="75" y="454"/>
                    <a:pt x="75" y="454"/>
                    <a:pt x="75" y="454"/>
                  </a:cubicBezTo>
                  <a:cubicBezTo>
                    <a:pt x="74" y="454"/>
                    <a:pt x="74" y="454"/>
                    <a:pt x="74" y="453"/>
                  </a:cubicBezTo>
                  <a:close/>
                  <a:moveTo>
                    <a:pt x="76" y="786"/>
                  </a:moveTo>
                  <a:cubicBezTo>
                    <a:pt x="76" y="786"/>
                    <a:pt x="76" y="787"/>
                    <a:pt x="76" y="787"/>
                  </a:cubicBezTo>
                  <a:cubicBezTo>
                    <a:pt x="76" y="787"/>
                    <a:pt x="76" y="786"/>
                    <a:pt x="76" y="786"/>
                  </a:cubicBezTo>
                  <a:cubicBezTo>
                    <a:pt x="76" y="786"/>
                    <a:pt x="76" y="786"/>
                    <a:pt x="76" y="786"/>
                  </a:cubicBezTo>
                  <a:close/>
                  <a:moveTo>
                    <a:pt x="81" y="370"/>
                  </a:moveTo>
                  <a:cubicBezTo>
                    <a:pt x="81" y="370"/>
                    <a:pt x="81" y="369"/>
                    <a:pt x="81" y="369"/>
                  </a:cubicBezTo>
                  <a:cubicBezTo>
                    <a:pt x="81" y="369"/>
                    <a:pt x="81" y="369"/>
                    <a:pt x="81" y="370"/>
                  </a:cubicBezTo>
                  <a:close/>
                  <a:moveTo>
                    <a:pt x="81" y="369"/>
                  </a:moveTo>
                  <a:cubicBezTo>
                    <a:pt x="81" y="369"/>
                    <a:pt x="81" y="369"/>
                    <a:pt x="81" y="368"/>
                  </a:cubicBezTo>
                  <a:cubicBezTo>
                    <a:pt x="81" y="368"/>
                    <a:pt x="81" y="369"/>
                    <a:pt x="81" y="369"/>
                  </a:cubicBezTo>
                  <a:close/>
                  <a:moveTo>
                    <a:pt x="82" y="370"/>
                  </a:moveTo>
                  <a:cubicBezTo>
                    <a:pt x="82" y="371"/>
                    <a:pt x="82" y="371"/>
                    <a:pt x="82" y="371"/>
                  </a:cubicBezTo>
                  <a:cubicBezTo>
                    <a:pt x="82" y="372"/>
                    <a:pt x="82" y="370"/>
                    <a:pt x="82" y="370"/>
                  </a:cubicBezTo>
                  <a:close/>
                  <a:moveTo>
                    <a:pt x="82" y="372"/>
                  </a:moveTo>
                  <a:cubicBezTo>
                    <a:pt x="82" y="372"/>
                    <a:pt x="82" y="372"/>
                    <a:pt x="82" y="371"/>
                  </a:cubicBezTo>
                  <a:cubicBezTo>
                    <a:pt x="82" y="372"/>
                    <a:pt x="82" y="372"/>
                    <a:pt x="82" y="372"/>
                  </a:cubicBezTo>
                  <a:cubicBezTo>
                    <a:pt x="84" y="370"/>
                    <a:pt x="85" y="368"/>
                    <a:pt x="83" y="372"/>
                  </a:cubicBezTo>
                  <a:cubicBezTo>
                    <a:pt x="83" y="372"/>
                    <a:pt x="83" y="372"/>
                    <a:pt x="82" y="372"/>
                  </a:cubicBezTo>
                  <a:close/>
                  <a:moveTo>
                    <a:pt x="93" y="359"/>
                  </a:moveTo>
                  <a:cubicBezTo>
                    <a:pt x="94" y="359"/>
                    <a:pt x="94" y="359"/>
                    <a:pt x="95" y="359"/>
                  </a:cubicBezTo>
                  <a:cubicBezTo>
                    <a:pt x="94" y="359"/>
                    <a:pt x="94" y="359"/>
                    <a:pt x="94" y="359"/>
                  </a:cubicBezTo>
                  <a:cubicBezTo>
                    <a:pt x="94" y="359"/>
                    <a:pt x="93" y="359"/>
                    <a:pt x="93" y="359"/>
                  </a:cubicBezTo>
                  <a:close/>
                  <a:moveTo>
                    <a:pt x="100" y="357"/>
                  </a:moveTo>
                  <a:cubicBezTo>
                    <a:pt x="100" y="357"/>
                    <a:pt x="100" y="357"/>
                    <a:pt x="101" y="357"/>
                  </a:cubicBezTo>
                  <a:cubicBezTo>
                    <a:pt x="100" y="357"/>
                    <a:pt x="100" y="357"/>
                    <a:pt x="100" y="357"/>
                  </a:cubicBezTo>
                  <a:close/>
                  <a:moveTo>
                    <a:pt x="104" y="353"/>
                  </a:moveTo>
                  <a:cubicBezTo>
                    <a:pt x="105" y="352"/>
                    <a:pt x="105" y="352"/>
                    <a:pt x="105" y="353"/>
                  </a:cubicBezTo>
                  <a:cubicBezTo>
                    <a:pt x="106" y="353"/>
                    <a:pt x="106" y="353"/>
                    <a:pt x="105" y="354"/>
                  </a:cubicBezTo>
                  <a:cubicBezTo>
                    <a:pt x="106" y="353"/>
                    <a:pt x="106" y="353"/>
                    <a:pt x="106" y="353"/>
                  </a:cubicBezTo>
                  <a:cubicBezTo>
                    <a:pt x="106" y="356"/>
                    <a:pt x="106" y="358"/>
                    <a:pt x="107" y="360"/>
                  </a:cubicBezTo>
                  <a:cubicBezTo>
                    <a:pt x="106" y="360"/>
                    <a:pt x="106" y="359"/>
                    <a:pt x="106" y="359"/>
                  </a:cubicBezTo>
                  <a:cubicBezTo>
                    <a:pt x="106" y="360"/>
                    <a:pt x="106" y="361"/>
                    <a:pt x="106" y="362"/>
                  </a:cubicBezTo>
                  <a:cubicBezTo>
                    <a:pt x="105" y="360"/>
                    <a:pt x="104" y="357"/>
                    <a:pt x="104" y="354"/>
                  </a:cubicBezTo>
                  <a:cubicBezTo>
                    <a:pt x="105" y="354"/>
                    <a:pt x="105" y="354"/>
                    <a:pt x="105" y="354"/>
                  </a:cubicBezTo>
                  <a:cubicBezTo>
                    <a:pt x="105" y="354"/>
                    <a:pt x="105" y="354"/>
                    <a:pt x="105" y="353"/>
                  </a:cubicBezTo>
                  <a:lnTo>
                    <a:pt x="104" y="353"/>
                  </a:lnTo>
                  <a:close/>
                  <a:moveTo>
                    <a:pt x="108" y="363"/>
                  </a:moveTo>
                  <a:cubicBezTo>
                    <a:pt x="108" y="363"/>
                    <a:pt x="108" y="363"/>
                    <a:pt x="108" y="363"/>
                  </a:cubicBezTo>
                  <a:cubicBezTo>
                    <a:pt x="109" y="363"/>
                    <a:pt x="109" y="363"/>
                    <a:pt x="109" y="363"/>
                  </a:cubicBezTo>
                  <a:cubicBezTo>
                    <a:pt x="109" y="363"/>
                    <a:pt x="109" y="363"/>
                    <a:pt x="109" y="363"/>
                  </a:cubicBezTo>
                  <a:cubicBezTo>
                    <a:pt x="109" y="363"/>
                    <a:pt x="109" y="363"/>
                    <a:pt x="108" y="363"/>
                  </a:cubicBezTo>
                  <a:close/>
                  <a:moveTo>
                    <a:pt x="109" y="363"/>
                  </a:moveTo>
                  <a:cubicBezTo>
                    <a:pt x="109" y="363"/>
                    <a:pt x="109" y="363"/>
                    <a:pt x="109" y="363"/>
                  </a:cubicBezTo>
                  <a:cubicBezTo>
                    <a:pt x="108" y="364"/>
                    <a:pt x="108" y="364"/>
                    <a:pt x="108" y="364"/>
                  </a:cubicBezTo>
                  <a:cubicBezTo>
                    <a:pt x="108" y="364"/>
                    <a:pt x="108" y="364"/>
                    <a:pt x="108" y="364"/>
                  </a:cubicBezTo>
                  <a:cubicBezTo>
                    <a:pt x="108" y="363"/>
                    <a:pt x="108" y="363"/>
                    <a:pt x="108" y="363"/>
                  </a:cubicBezTo>
                  <a:cubicBezTo>
                    <a:pt x="109" y="363"/>
                    <a:pt x="109" y="363"/>
                    <a:pt x="109" y="363"/>
                  </a:cubicBezTo>
                  <a:close/>
                  <a:moveTo>
                    <a:pt x="108" y="367"/>
                  </a:moveTo>
                  <a:cubicBezTo>
                    <a:pt x="108" y="368"/>
                    <a:pt x="108" y="368"/>
                    <a:pt x="108" y="369"/>
                  </a:cubicBezTo>
                  <a:cubicBezTo>
                    <a:pt x="108" y="368"/>
                    <a:pt x="108" y="368"/>
                    <a:pt x="108" y="367"/>
                  </a:cubicBezTo>
                  <a:cubicBezTo>
                    <a:pt x="108" y="367"/>
                    <a:pt x="108" y="367"/>
                    <a:pt x="108" y="367"/>
                  </a:cubicBezTo>
                  <a:close/>
                  <a:moveTo>
                    <a:pt x="108" y="372"/>
                  </a:moveTo>
                  <a:cubicBezTo>
                    <a:pt x="108" y="371"/>
                    <a:pt x="108" y="371"/>
                    <a:pt x="108" y="371"/>
                  </a:cubicBezTo>
                  <a:cubicBezTo>
                    <a:pt x="108" y="372"/>
                    <a:pt x="108" y="372"/>
                    <a:pt x="108" y="372"/>
                  </a:cubicBezTo>
                  <a:cubicBezTo>
                    <a:pt x="108" y="372"/>
                    <a:pt x="108" y="372"/>
                    <a:pt x="108" y="372"/>
                  </a:cubicBezTo>
                  <a:cubicBezTo>
                    <a:pt x="107" y="370"/>
                    <a:pt x="108" y="371"/>
                    <a:pt x="108" y="372"/>
                  </a:cubicBezTo>
                  <a:close/>
                  <a:moveTo>
                    <a:pt x="131" y="413"/>
                  </a:moveTo>
                  <a:cubicBezTo>
                    <a:pt x="131" y="412"/>
                    <a:pt x="131" y="412"/>
                    <a:pt x="131" y="411"/>
                  </a:cubicBezTo>
                  <a:cubicBezTo>
                    <a:pt x="131" y="412"/>
                    <a:pt x="131" y="412"/>
                    <a:pt x="131" y="412"/>
                  </a:cubicBezTo>
                  <a:cubicBezTo>
                    <a:pt x="131" y="412"/>
                    <a:pt x="131" y="413"/>
                    <a:pt x="132" y="413"/>
                  </a:cubicBezTo>
                  <a:lnTo>
                    <a:pt x="131" y="413"/>
                  </a:lnTo>
                  <a:close/>
                  <a:moveTo>
                    <a:pt x="137" y="397"/>
                  </a:moveTo>
                  <a:cubicBezTo>
                    <a:pt x="137" y="397"/>
                    <a:pt x="137" y="397"/>
                    <a:pt x="137" y="397"/>
                  </a:cubicBezTo>
                  <a:cubicBezTo>
                    <a:pt x="137" y="397"/>
                    <a:pt x="137" y="396"/>
                    <a:pt x="138" y="396"/>
                  </a:cubicBezTo>
                  <a:cubicBezTo>
                    <a:pt x="138" y="396"/>
                    <a:pt x="138" y="397"/>
                    <a:pt x="138" y="397"/>
                  </a:cubicBezTo>
                  <a:cubicBezTo>
                    <a:pt x="138" y="397"/>
                    <a:pt x="137" y="397"/>
                    <a:pt x="137" y="397"/>
                  </a:cubicBezTo>
                  <a:close/>
                  <a:moveTo>
                    <a:pt x="138" y="383"/>
                  </a:moveTo>
                  <a:cubicBezTo>
                    <a:pt x="138" y="383"/>
                    <a:pt x="138" y="383"/>
                    <a:pt x="138" y="383"/>
                  </a:cubicBezTo>
                  <a:cubicBezTo>
                    <a:pt x="138" y="382"/>
                    <a:pt x="138" y="382"/>
                    <a:pt x="138" y="382"/>
                  </a:cubicBezTo>
                  <a:cubicBezTo>
                    <a:pt x="138" y="382"/>
                    <a:pt x="138" y="382"/>
                    <a:pt x="139" y="381"/>
                  </a:cubicBezTo>
                  <a:cubicBezTo>
                    <a:pt x="139" y="382"/>
                    <a:pt x="139" y="382"/>
                    <a:pt x="139" y="382"/>
                  </a:cubicBezTo>
                  <a:cubicBezTo>
                    <a:pt x="139" y="382"/>
                    <a:pt x="139" y="382"/>
                    <a:pt x="139" y="382"/>
                  </a:cubicBezTo>
                  <a:cubicBezTo>
                    <a:pt x="139" y="381"/>
                    <a:pt x="138" y="381"/>
                    <a:pt x="138" y="381"/>
                  </a:cubicBezTo>
                  <a:cubicBezTo>
                    <a:pt x="138" y="381"/>
                    <a:pt x="138" y="381"/>
                    <a:pt x="138" y="381"/>
                  </a:cubicBezTo>
                  <a:cubicBezTo>
                    <a:pt x="137" y="380"/>
                    <a:pt x="138" y="378"/>
                    <a:pt x="138" y="377"/>
                  </a:cubicBezTo>
                  <a:cubicBezTo>
                    <a:pt x="138" y="377"/>
                    <a:pt x="138" y="377"/>
                    <a:pt x="138" y="377"/>
                  </a:cubicBezTo>
                  <a:cubicBezTo>
                    <a:pt x="138" y="377"/>
                    <a:pt x="138" y="377"/>
                    <a:pt x="138" y="377"/>
                  </a:cubicBezTo>
                  <a:cubicBezTo>
                    <a:pt x="138" y="374"/>
                    <a:pt x="139" y="372"/>
                    <a:pt x="142" y="372"/>
                  </a:cubicBezTo>
                  <a:cubicBezTo>
                    <a:pt x="141" y="372"/>
                    <a:pt x="141" y="373"/>
                    <a:pt x="140" y="373"/>
                  </a:cubicBezTo>
                  <a:cubicBezTo>
                    <a:pt x="140" y="374"/>
                    <a:pt x="140" y="375"/>
                    <a:pt x="139" y="376"/>
                  </a:cubicBezTo>
                  <a:cubicBezTo>
                    <a:pt x="139" y="376"/>
                    <a:pt x="139" y="376"/>
                    <a:pt x="139" y="377"/>
                  </a:cubicBezTo>
                  <a:cubicBezTo>
                    <a:pt x="139" y="377"/>
                    <a:pt x="139" y="377"/>
                    <a:pt x="139" y="377"/>
                  </a:cubicBezTo>
                  <a:cubicBezTo>
                    <a:pt x="139" y="376"/>
                    <a:pt x="139" y="376"/>
                    <a:pt x="139" y="376"/>
                  </a:cubicBezTo>
                  <a:cubicBezTo>
                    <a:pt x="139" y="380"/>
                    <a:pt x="140" y="383"/>
                    <a:pt x="141" y="386"/>
                  </a:cubicBezTo>
                  <a:cubicBezTo>
                    <a:pt x="140" y="386"/>
                    <a:pt x="139" y="385"/>
                    <a:pt x="139" y="385"/>
                  </a:cubicBezTo>
                  <a:cubicBezTo>
                    <a:pt x="139" y="385"/>
                    <a:pt x="138" y="385"/>
                    <a:pt x="138" y="386"/>
                  </a:cubicBezTo>
                  <a:cubicBezTo>
                    <a:pt x="138" y="386"/>
                    <a:pt x="138" y="386"/>
                    <a:pt x="138" y="386"/>
                  </a:cubicBezTo>
                  <a:cubicBezTo>
                    <a:pt x="138" y="386"/>
                    <a:pt x="137" y="385"/>
                    <a:pt x="137" y="385"/>
                  </a:cubicBezTo>
                  <a:cubicBezTo>
                    <a:pt x="137" y="384"/>
                    <a:pt x="137" y="384"/>
                    <a:pt x="138" y="383"/>
                  </a:cubicBezTo>
                  <a:cubicBezTo>
                    <a:pt x="138" y="383"/>
                    <a:pt x="137" y="383"/>
                    <a:pt x="138" y="383"/>
                  </a:cubicBezTo>
                  <a:close/>
                  <a:moveTo>
                    <a:pt x="140" y="394"/>
                  </a:moveTo>
                  <a:cubicBezTo>
                    <a:pt x="140" y="394"/>
                    <a:pt x="140" y="394"/>
                    <a:pt x="140" y="394"/>
                  </a:cubicBezTo>
                  <a:cubicBezTo>
                    <a:pt x="140" y="394"/>
                    <a:pt x="140" y="394"/>
                    <a:pt x="140" y="395"/>
                  </a:cubicBezTo>
                  <a:cubicBezTo>
                    <a:pt x="140" y="395"/>
                    <a:pt x="140" y="394"/>
                    <a:pt x="139" y="394"/>
                  </a:cubicBezTo>
                  <a:cubicBezTo>
                    <a:pt x="139" y="395"/>
                    <a:pt x="139" y="395"/>
                    <a:pt x="139" y="395"/>
                  </a:cubicBezTo>
                  <a:cubicBezTo>
                    <a:pt x="139" y="395"/>
                    <a:pt x="139" y="395"/>
                    <a:pt x="139" y="395"/>
                  </a:cubicBezTo>
                  <a:cubicBezTo>
                    <a:pt x="139" y="395"/>
                    <a:pt x="139" y="395"/>
                    <a:pt x="139" y="395"/>
                  </a:cubicBezTo>
                  <a:cubicBezTo>
                    <a:pt x="138" y="395"/>
                    <a:pt x="138" y="395"/>
                    <a:pt x="138" y="395"/>
                  </a:cubicBezTo>
                  <a:cubicBezTo>
                    <a:pt x="139" y="396"/>
                    <a:pt x="139" y="397"/>
                    <a:pt x="141" y="397"/>
                  </a:cubicBezTo>
                  <a:cubicBezTo>
                    <a:pt x="140" y="396"/>
                    <a:pt x="140" y="396"/>
                    <a:pt x="140" y="395"/>
                  </a:cubicBezTo>
                  <a:cubicBezTo>
                    <a:pt x="141" y="396"/>
                    <a:pt x="141" y="396"/>
                    <a:pt x="141" y="396"/>
                  </a:cubicBezTo>
                  <a:cubicBezTo>
                    <a:pt x="141" y="395"/>
                    <a:pt x="141" y="395"/>
                    <a:pt x="141" y="395"/>
                  </a:cubicBezTo>
                  <a:cubicBezTo>
                    <a:pt x="142" y="395"/>
                    <a:pt x="142" y="395"/>
                    <a:pt x="143" y="396"/>
                  </a:cubicBezTo>
                  <a:cubicBezTo>
                    <a:pt x="143" y="396"/>
                    <a:pt x="143" y="396"/>
                    <a:pt x="142" y="397"/>
                  </a:cubicBezTo>
                  <a:cubicBezTo>
                    <a:pt x="143" y="398"/>
                    <a:pt x="143" y="399"/>
                    <a:pt x="142" y="399"/>
                  </a:cubicBezTo>
                  <a:cubicBezTo>
                    <a:pt x="142" y="400"/>
                    <a:pt x="142" y="400"/>
                    <a:pt x="142" y="400"/>
                  </a:cubicBezTo>
                  <a:cubicBezTo>
                    <a:pt x="142" y="400"/>
                    <a:pt x="142" y="400"/>
                    <a:pt x="142" y="400"/>
                  </a:cubicBezTo>
                  <a:cubicBezTo>
                    <a:pt x="135" y="395"/>
                    <a:pt x="138" y="391"/>
                    <a:pt x="146" y="390"/>
                  </a:cubicBezTo>
                  <a:cubicBezTo>
                    <a:pt x="146" y="390"/>
                    <a:pt x="146" y="390"/>
                    <a:pt x="146" y="391"/>
                  </a:cubicBezTo>
                  <a:cubicBezTo>
                    <a:pt x="145" y="394"/>
                    <a:pt x="142" y="395"/>
                    <a:pt x="140" y="394"/>
                  </a:cubicBezTo>
                  <a:close/>
                  <a:moveTo>
                    <a:pt x="145" y="364"/>
                  </a:moveTo>
                  <a:cubicBezTo>
                    <a:pt x="145" y="364"/>
                    <a:pt x="146" y="364"/>
                    <a:pt x="146" y="364"/>
                  </a:cubicBezTo>
                  <a:cubicBezTo>
                    <a:pt x="146" y="364"/>
                    <a:pt x="146" y="364"/>
                    <a:pt x="146" y="364"/>
                  </a:cubicBezTo>
                  <a:cubicBezTo>
                    <a:pt x="146" y="364"/>
                    <a:pt x="146" y="364"/>
                    <a:pt x="146" y="364"/>
                  </a:cubicBezTo>
                  <a:cubicBezTo>
                    <a:pt x="146" y="365"/>
                    <a:pt x="146" y="365"/>
                    <a:pt x="146" y="365"/>
                  </a:cubicBezTo>
                  <a:cubicBezTo>
                    <a:pt x="145" y="364"/>
                    <a:pt x="145" y="364"/>
                    <a:pt x="145" y="364"/>
                  </a:cubicBezTo>
                  <a:cubicBezTo>
                    <a:pt x="145" y="364"/>
                    <a:pt x="145" y="364"/>
                    <a:pt x="145" y="364"/>
                  </a:cubicBezTo>
                  <a:close/>
                  <a:moveTo>
                    <a:pt x="148" y="382"/>
                  </a:moveTo>
                  <a:cubicBezTo>
                    <a:pt x="148" y="381"/>
                    <a:pt x="148" y="381"/>
                    <a:pt x="148" y="381"/>
                  </a:cubicBezTo>
                  <a:cubicBezTo>
                    <a:pt x="147" y="381"/>
                    <a:pt x="146" y="381"/>
                    <a:pt x="146" y="381"/>
                  </a:cubicBezTo>
                  <a:cubicBezTo>
                    <a:pt x="146" y="382"/>
                    <a:pt x="146" y="382"/>
                    <a:pt x="146" y="382"/>
                  </a:cubicBezTo>
                  <a:cubicBezTo>
                    <a:pt x="145" y="382"/>
                    <a:pt x="145" y="382"/>
                    <a:pt x="145" y="382"/>
                  </a:cubicBezTo>
                  <a:cubicBezTo>
                    <a:pt x="145" y="382"/>
                    <a:pt x="145" y="381"/>
                    <a:pt x="145" y="381"/>
                  </a:cubicBezTo>
                  <a:cubicBezTo>
                    <a:pt x="146" y="380"/>
                    <a:pt x="146" y="380"/>
                    <a:pt x="146" y="380"/>
                  </a:cubicBezTo>
                  <a:cubicBezTo>
                    <a:pt x="147" y="381"/>
                    <a:pt x="148" y="381"/>
                    <a:pt x="148" y="381"/>
                  </a:cubicBezTo>
                  <a:cubicBezTo>
                    <a:pt x="148" y="381"/>
                    <a:pt x="148" y="381"/>
                    <a:pt x="148" y="382"/>
                  </a:cubicBezTo>
                  <a:close/>
                  <a:moveTo>
                    <a:pt x="146" y="364"/>
                  </a:moveTo>
                  <a:cubicBezTo>
                    <a:pt x="146" y="364"/>
                    <a:pt x="146" y="363"/>
                    <a:pt x="147" y="364"/>
                  </a:cubicBezTo>
                  <a:cubicBezTo>
                    <a:pt x="147" y="364"/>
                    <a:pt x="147" y="364"/>
                    <a:pt x="147" y="364"/>
                  </a:cubicBezTo>
                  <a:cubicBezTo>
                    <a:pt x="147" y="364"/>
                    <a:pt x="146" y="364"/>
                    <a:pt x="146" y="364"/>
                  </a:cubicBezTo>
                  <a:close/>
                  <a:moveTo>
                    <a:pt x="153" y="414"/>
                  </a:moveTo>
                  <a:cubicBezTo>
                    <a:pt x="153" y="414"/>
                    <a:pt x="153" y="414"/>
                    <a:pt x="153" y="414"/>
                  </a:cubicBezTo>
                  <a:cubicBezTo>
                    <a:pt x="153" y="413"/>
                    <a:pt x="153" y="413"/>
                    <a:pt x="153" y="413"/>
                  </a:cubicBezTo>
                  <a:cubicBezTo>
                    <a:pt x="153" y="413"/>
                    <a:pt x="153" y="413"/>
                    <a:pt x="153" y="413"/>
                  </a:cubicBezTo>
                  <a:cubicBezTo>
                    <a:pt x="153" y="414"/>
                    <a:pt x="153" y="414"/>
                    <a:pt x="153" y="414"/>
                  </a:cubicBezTo>
                  <a:close/>
                  <a:moveTo>
                    <a:pt x="153" y="413"/>
                  </a:moveTo>
                  <a:cubicBezTo>
                    <a:pt x="153" y="413"/>
                    <a:pt x="153" y="413"/>
                    <a:pt x="153" y="413"/>
                  </a:cubicBezTo>
                  <a:cubicBezTo>
                    <a:pt x="153" y="412"/>
                    <a:pt x="154" y="411"/>
                    <a:pt x="154" y="411"/>
                  </a:cubicBezTo>
                  <a:cubicBezTo>
                    <a:pt x="154" y="411"/>
                    <a:pt x="154" y="412"/>
                    <a:pt x="153" y="413"/>
                  </a:cubicBezTo>
                  <a:close/>
                  <a:moveTo>
                    <a:pt x="174" y="406"/>
                  </a:moveTo>
                  <a:cubicBezTo>
                    <a:pt x="174" y="405"/>
                    <a:pt x="173" y="405"/>
                    <a:pt x="173" y="405"/>
                  </a:cubicBezTo>
                  <a:cubicBezTo>
                    <a:pt x="173" y="404"/>
                    <a:pt x="173" y="404"/>
                    <a:pt x="174" y="404"/>
                  </a:cubicBezTo>
                  <a:cubicBezTo>
                    <a:pt x="174" y="404"/>
                    <a:pt x="174" y="404"/>
                    <a:pt x="174" y="404"/>
                  </a:cubicBezTo>
                  <a:cubicBezTo>
                    <a:pt x="174" y="404"/>
                    <a:pt x="174" y="404"/>
                    <a:pt x="174" y="404"/>
                  </a:cubicBezTo>
                  <a:cubicBezTo>
                    <a:pt x="175" y="404"/>
                    <a:pt x="174" y="405"/>
                    <a:pt x="174" y="406"/>
                  </a:cubicBezTo>
                  <a:close/>
                  <a:moveTo>
                    <a:pt x="177" y="390"/>
                  </a:moveTo>
                  <a:cubicBezTo>
                    <a:pt x="177" y="391"/>
                    <a:pt x="178" y="391"/>
                    <a:pt x="178" y="391"/>
                  </a:cubicBezTo>
                  <a:cubicBezTo>
                    <a:pt x="177" y="391"/>
                    <a:pt x="177" y="391"/>
                    <a:pt x="177" y="390"/>
                  </a:cubicBezTo>
                  <a:close/>
                  <a:moveTo>
                    <a:pt x="180" y="385"/>
                  </a:moveTo>
                  <a:cubicBezTo>
                    <a:pt x="179" y="388"/>
                    <a:pt x="177" y="389"/>
                    <a:pt x="173" y="389"/>
                  </a:cubicBezTo>
                  <a:cubicBezTo>
                    <a:pt x="172" y="390"/>
                    <a:pt x="169" y="391"/>
                    <a:pt x="168" y="392"/>
                  </a:cubicBezTo>
                  <a:cubicBezTo>
                    <a:pt x="169" y="392"/>
                    <a:pt x="170" y="392"/>
                    <a:pt x="172" y="392"/>
                  </a:cubicBezTo>
                  <a:cubicBezTo>
                    <a:pt x="172" y="392"/>
                    <a:pt x="172" y="392"/>
                    <a:pt x="172" y="392"/>
                  </a:cubicBezTo>
                  <a:cubicBezTo>
                    <a:pt x="171" y="393"/>
                    <a:pt x="171" y="395"/>
                    <a:pt x="173" y="396"/>
                  </a:cubicBezTo>
                  <a:cubicBezTo>
                    <a:pt x="173" y="396"/>
                    <a:pt x="173" y="396"/>
                    <a:pt x="173" y="396"/>
                  </a:cubicBezTo>
                  <a:cubicBezTo>
                    <a:pt x="171" y="396"/>
                    <a:pt x="170" y="396"/>
                    <a:pt x="169" y="395"/>
                  </a:cubicBezTo>
                  <a:cubicBezTo>
                    <a:pt x="170" y="396"/>
                    <a:pt x="170" y="396"/>
                    <a:pt x="170" y="396"/>
                  </a:cubicBezTo>
                  <a:cubicBezTo>
                    <a:pt x="170" y="397"/>
                    <a:pt x="170" y="397"/>
                    <a:pt x="169" y="397"/>
                  </a:cubicBezTo>
                  <a:cubicBezTo>
                    <a:pt x="168" y="397"/>
                    <a:pt x="168" y="397"/>
                    <a:pt x="168" y="397"/>
                  </a:cubicBezTo>
                  <a:cubicBezTo>
                    <a:pt x="168" y="397"/>
                    <a:pt x="169" y="397"/>
                    <a:pt x="169" y="398"/>
                  </a:cubicBezTo>
                  <a:cubicBezTo>
                    <a:pt x="169" y="399"/>
                    <a:pt x="169" y="399"/>
                    <a:pt x="169" y="399"/>
                  </a:cubicBezTo>
                  <a:cubicBezTo>
                    <a:pt x="169" y="399"/>
                    <a:pt x="170" y="400"/>
                    <a:pt x="170" y="400"/>
                  </a:cubicBezTo>
                  <a:cubicBezTo>
                    <a:pt x="170" y="400"/>
                    <a:pt x="170" y="401"/>
                    <a:pt x="169" y="401"/>
                  </a:cubicBezTo>
                  <a:cubicBezTo>
                    <a:pt x="170" y="401"/>
                    <a:pt x="170" y="401"/>
                    <a:pt x="170" y="401"/>
                  </a:cubicBezTo>
                  <a:cubicBezTo>
                    <a:pt x="170" y="401"/>
                    <a:pt x="170" y="401"/>
                    <a:pt x="170" y="400"/>
                  </a:cubicBezTo>
                  <a:cubicBezTo>
                    <a:pt x="170" y="400"/>
                    <a:pt x="170" y="400"/>
                    <a:pt x="170" y="400"/>
                  </a:cubicBezTo>
                  <a:cubicBezTo>
                    <a:pt x="170" y="401"/>
                    <a:pt x="169" y="402"/>
                    <a:pt x="168" y="403"/>
                  </a:cubicBezTo>
                  <a:cubicBezTo>
                    <a:pt x="168" y="403"/>
                    <a:pt x="168" y="403"/>
                    <a:pt x="168" y="403"/>
                  </a:cubicBezTo>
                  <a:cubicBezTo>
                    <a:pt x="168" y="403"/>
                    <a:pt x="168" y="403"/>
                    <a:pt x="168" y="403"/>
                  </a:cubicBezTo>
                  <a:cubicBezTo>
                    <a:pt x="169" y="402"/>
                    <a:pt x="169" y="402"/>
                    <a:pt x="170" y="403"/>
                  </a:cubicBezTo>
                  <a:cubicBezTo>
                    <a:pt x="170" y="403"/>
                    <a:pt x="170" y="403"/>
                    <a:pt x="169" y="403"/>
                  </a:cubicBezTo>
                  <a:cubicBezTo>
                    <a:pt x="170" y="404"/>
                    <a:pt x="171" y="404"/>
                    <a:pt x="172" y="404"/>
                  </a:cubicBezTo>
                  <a:cubicBezTo>
                    <a:pt x="172" y="404"/>
                    <a:pt x="171" y="405"/>
                    <a:pt x="171" y="405"/>
                  </a:cubicBezTo>
                  <a:cubicBezTo>
                    <a:pt x="174" y="409"/>
                    <a:pt x="173" y="411"/>
                    <a:pt x="169" y="410"/>
                  </a:cubicBezTo>
                  <a:cubicBezTo>
                    <a:pt x="169" y="411"/>
                    <a:pt x="169" y="411"/>
                    <a:pt x="170" y="412"/>
                  </a:cubicBezTo>
                  <a:cubicBezTo>
                    <a:pt x="169" y="412"/>
                    <a:pt x="169" y="412"/>
                    <a:pt x="169" y="412"/>
                  </a:cubicBezTo>
                  <a:cubicBezTo>
                    <a:pt x="169" y="412"/>
                    <a:pt x="169" y="412"/>
                    <a:pt x="169" y="412"/>
                  </a:cubicBezTo>
                  <a:cubicBezTo>
                    <a:pt x="169" y="412"/>
                    <a:pt x="169" y="413"/>
                    <a:pt x="169" y="413"/>
                  </a:cubicBezTo>
                  <a:cubicBezTo>
                    <a:pt x="169" y="414"/>
                    <a:pt x="168" y="414"/>
                    <a:pt x="168" y="414"/>
                  </a:cubicBezTo>
                  <a:cubicBezTo>
                    <a:pt x="168" y="414"/>
                    <a:pt x="167" y="414"/>
                    <a:pt x="167" y="413"/>
                  </a:cubicBezTo>
                  <a:cubicBezTo>
                    <a:pt x="167" y="413"/>
                    <a:pt x="167" y="413"/>
                    <a:pt x="167" y="413"/>
                  </a:cubicBezTo>
                  <a:cubicBezTo>
                    <a:pt x="167" y="414"/>
                    <a:pt x="168" y="414"/>
                    <a:pt x="168" y="414"/>
                  </a:cubicBezTo>
                  <a:cubicBezTo>
                    <a:pt x="168" y="415"/>
                    <a:pt x="169" y="415"/>
                    <a:pt x="168" y="415"/>
                  </a:cubicBezTo>
                  <a:cubicBezTo>
                    <a:pt x="171" y="418"/>
                    <a:pt x="170" y="418"/>
                    <a:pt x="167" y="417"/>
                  </a:cubicBezTo>
                  <a:cubicBezTo>
                    <a:pt x="167" y="417"/>
                    <a:pt x="167" y="418"/>
                    <a:pt x="166" y="418"/>
                  </a:cubicBezTo>
                  <a:cubicBezTo>
                    <a:pt x="166" y="418"/>
                    <a:pt x="166" y="418"/>
                    <a:pt x="166" y="418"/>
                  </a:cubicBezTo>
                  <a:cubicBezTo>
                    <a:pt x="166" y="417"/>
                    <a:pt x="166" y="417"/>
                    <a:pt x="166" y="417"/>
                  </a:cubicBezTo>
                  <a:cubicBezTo>
                    <a:pt x="166" y="417"/>
                    <a:pt x="166" y="417"/>
                    <a:pt x="166" y="417"/>
                  </a:cubicBezTo>
                  <a:cubicBezTo>
                    <a:pt x="165" y="417"/>
                    <a:pt x="165" y="417"/>
                    <a:pt x="165" y="417"/>
                  </a:cubicBezTo>
                  <a:cubicBezTo>
                    <a:pt x="165" y="417"/>
                    <a:pt x="165" y="418"/>
                    <a:pt x="166" y="418"/>
                  </a:cubicBezTo>
                  <a:cubicBezTo>
                    <a:pt x="165" y="419"/>
                    <a:pt x="165" y="419"/>
                    <a:pt x="164" y="418"/>
                  </a:cubicBezTo>
                  <a:cubicBezTo>
                    <a:pt x="163" y="419"/>
                    <a:pt x="163" y="420"/>
                    <a:pt x="164" y="421"/>
                  </a:cubicBezTo>
                  <a:cubicBezTo>
                    <a:pt x="165" y="421"/>
                    <a:pt x="166" y="420"/>
                    <a:pt x="166" y="420"/>
                  </a:cubicBezTo>
                  <a:cubicBezTo>
                    <a:pt x="167" y="420"/>
                    <a:pt x="168" y="421"/>
                    <a:pt x="168" y="421"/>
                  </a:cubicBezTo>
                  <a:cubicBezTo>
                    <a:pt x="167" y="421"/>
                    <a:pt x="165" y="423"/>
                    <a:pt x="164" y="424"/>
                  </a:cubicBezTo>
                  <a:cubicBezTo>
                    <a:pt x="165" y="425"/>
                    <a:pt x="166" y="425"/>
                    <a:pt x="166" y="424"/>
                  </a:cubicBezTo>
                  <a:cubicBezTo>
                    <a:pt x="168" y="427"/>
                    <a:pt x="160" y="429"/>
                    <a:pt x="158" y="428"/>
                  </a:cubicBezTo>
                  <a:cubicBezTo>
                    <a:pt x="159" y="426"/>
                    <a:pt x="160" y="425"/>
                    <a:pt x="161" y="424"/>
                  </a:cubicBezTo>
                  <a:cubicBezTo>
                    <a:pt x="161" y="424"/>
                    <a:pt x="161" y="424"/>
                    <a:pt x="161" y="424"/>
                  </a:cubicBezTo>
                  <a:cubicBezTo>
                    <a:pt x="158" y="424"/>
                    <a:pt x="159" y="421"/>
                    <a:pt x="161" y="419"/>
                  </a:cubicBezTo>
                  <a:cubicBezTo>
                    <a:pt x="161" y="419"/>
                    <a:pt x="161" y="419"/>
                    <a:pt x="161" y="419"/>
                  </a:cubicBezTo>
                  <a:cubicBezTo>
                    <a:pt x="161" y="419"/>
                    <a:pt x="161" y="418"/>
                    <a:pt x="162" y="418"/>
                  </a:cubicBezTo>
                  <a:cubicBezTo>
                    <a:pt x="162" y="418"/>
                    <a:pt x="163" y="417"/>
                    <a:pt x="163" y="416"/>
                  </a:cubicBezTo>
                  <a:cubicBezTo>
                    <a:pt x="163" y="416"/>
                    <a:pt x="163" y="416"/>
                    <a:pt x="163" y="416"/>
                  </a:cubicBezTo>
                  <a:cubicBezTo>
                    <a:pt x="162" y="417"/>
                    <a:pt x="161" y="418"/>
                    <a:pt x="160" y="418"/>
                  </a:cubicBezTo>
                  <a:cubicBezTo>
                    <a:pt x="160" y="418"/>
                    <a:pt x="161" y="417"/>
                    <a:pt x="161" y="417"/>
                  </a:cubicBezTo>
                  <a:cubicBezTo>
                    <a:pt x="161" y="417"/>
                    <a:pt x="161" y="417"/>
                    <a:pt x="161" y="417"/>
                  </a:cubicBezTo>
                  <a:cubicBezTo>
                    <a:pt x="161" y="417"/>
                    <a:pt x="160" y="417"/>
                    <a:pt x="160" y="417"/>
                  </a:cubicBezTo>
                  <a:cubicBezTo>
                    <a:pt x="160" y="417"/>
                    <a:pt x="160" y="417"/>
                    <a:pt x="159" y="416"/>
                  </a:cubicBezTo>
                  <a:cubicBezTo>
                    <a:pt x="158" y="417"/>
                    <a:pt x="157" y="417"/>
                    <a:pt x="156" y="417"/>
                  </a:cubicBezTo>
                  <a:cubicBezTo>
                    <a:pt x="153" y="413"/>
                    <a:pt x="155" y="413"/>
                    <a:pt x="159" y="414"/>
                  </a:cubicBezTo>
                  <a:cubicBezTo>
                    <a:pt x="159" y="415"/>
                    <a:pt x="160" y="415"/>
                    <a:pt x="161" y="415"/>
                  </a:cubicBezTo>
                  <a:cubicBezTo>
                    <a:pt x="160" y="414"/>
                    <a:pt x="160" y="413"/>
                    <a:pt x="160" y="412"/>
                  </a:cubicBezTo>
                  <a:cubicBezTo>
                    <a:pt x="158" y="413"/>
                    <a:pt x="157" y="411"/>
                    <a:pt x="157" y="409"/>
                  </a:cubicBezTo>
                  <a:cubicBezTo>
                    <a:pt x="158" y="409"/>
                    <a:pt x="158" y="410"/>
                    <a:pt x="158" y="410"/>
                  </a:cubicBezTo>
                  <a:cubicBezTo>
                    <a:pt x="159" y="410"/>
                    <a:pt x="159" y="409"/>
                    <a:pt x="159" y="409"/>
                  </a:cubicBezTo>
                  <a:cubicBezTo>
                    <a:pt x="159" y="408"/>
                    <a:pt x="159" y="408"/>
                    <a:pt x="159" y="407"/>
                  </a:cubicBezTo>
                  <a:cubicBezTo>
                    <a:pt x="158" y="407"/>
                    <a:pt x="158" y="407"/>
                    <a:pt x="158" y="408"/>
                  </a:cubicBezTo>
                  <a:cubicBezTo>
                    <a:pt x="157" y="407"/>
                    <a:pt x="157" y="406"/>
                    <a:pt x="156" y="406"/>
                  </a:cubicBezTo>
                  <a:cubicBezTo>
                    <a:pt x="155" y="403"/>
                    <a:pt x="155" y="400"/>
                    <a:pt x="154" y="397"/>
                  </a:cubicBezTo>
                  <a:cubicBezTo>
                    <a:pt x="154" y="397"/>
                    <a:pt x="154" y="397"/>
                    <a:pt x="154" y="397"/>
                  </a:cubicBezTo>
                  <a:cubicBezTo>
                    <a:pt x="151" y="392"/>
                    <a:pt x="152" y="390"/>
                    <a:pt x="157" y="391"/>
                  </a:cubicBezTo>
                  <a:cubicBezTo>
                    <a:pt x="158" y="391"/>
                    <a:pt x="158" y="392"/>
                    <a:pt x="158" y="392"/>
                  </a:cubicBezTo>
                  <a:cubicBezTo>
                    <a:pt x="158" y="392"/>
                    <a:pt x="158" y="392"/>
                    <a:pt x="158" y="392"/>
                  </a:cubicBezTo>
                  <a:cubicBezTo>
                    <a:pt x="157" y="390"/>
                    <a:pt x="156" y="387"/>
                    <a:pt x="159" y="388"/>
                  </a:cubicBezTo>
                  <a:cubicBezTo>
                    <a:pt x="159" y="388"/>
                    <a:pt x="158" y="388"/>
                    <a:pt x="158" y="389"/>
                  </a:cubicBezTo>
                  <a:cubicBezTo>
                    <a:pt x="159" y="389"/>
                    <a:pt x="160" y="388"/>
                    <a:pt x="162" y="388"/>
                  </a:cubicBezTo>
                  <a:cubicBezTo>
                    <a:pt x="162" y="389"/>
                    <a:pt x="162" y="390"/>
                    <a:pt x="162" y="390"/>
                  </a:cubicBezTo>
                  <a:cubicBezTo>
                    <a:pt x="162" y="390"/>
                    <a:pt x="162" y="389"/>
                    <a:pt x="163" y="389"/>
                  </a:cubicBezTo>
                  <a:cubicBezTo>
                    <a:pt x="163" y="389"/>
                    <a:pt x="163" y="389"/>
                    <a:pt x="163" y="389"/>
                  </a:cubicBezTo>
                  <a:cubicBezTo>
                    <a:pt x="163" y="389"/>
                    <a:pt x="163" y="389"/>
                    <a:pt x="163" y="389"/>
                  </a:cubicBezTo>
                  <a:cubicBezTo>
                    <a:pt x="163" y="387"/>
                    <a:pt x="164" y="387"/>
                    <a:pt x="165" y="387"/>
                  </a:cubicBezTo>
                  <a:cubicBezTo>
                    <a:pt x="165" y="387"/>
                    <a:pt x="165" y="388"/>
                    <a:pt x="165" y="388"/>
                  </a:cubicBezTo>
                  <a:cubicBezTo>
                    <a:pt x="165" y="388"/>
                    <a:pt x="165" y="388"/>
                    <a:pt x="165" y="388"/>
                  </a:cubicBezTo>
                  <a:cubicBezTo>
                    <a:pt x="167" y="386"/>
                    <a:pt x="169" y="384"/>
                    <a:pt x="173" y="383"/>
                  </a:cubicBezTo>
                  <a:cubicBezTo>
                    <a:pt x="173" y="384"/>
                    <a:pt x="173" y="384"/>
                    <a:pt x="173" y="384"/>
                  </a:cubicBezTo>
                  <a:cubicBezTo>
                    <a:pt x="175" y="382"/>
                    <a:pt x="178" y="381"/>
                    <a:pt x="181" y="383"/>
                  </a:cubicBezTo>
                  <a:cubicBezTo>
                    <a:pt x="181" y="384"/>
                    <a:pt x="181" y="384"/>
                    <a:pt x="181" y="384"/>
                  </a:cubicBezTo>
                  <a:cubicBezTo>
                    <a:pt x="181" y="384"/>
                    <a:pt x="181" y="385"/>
                    <a:pt x="181" y="385"/>
                  </a:cubicBezTo>
                  <a:cubicBezTo>
                    <a:pt x="182" y="385"/>
                    <a:pt x="182" y="385"/>
                    <a:pt x="182" y="385"/>
                  </a:cubicBezTo>
                  <a:cubicBezTo>
                    <a:pt x="182" y="385"/>
                    <a:pt x="182" y="385"/>
                    <a:pt x="182" y="385"/>
                  </a:cubicBezTo>
                  <a:cubicBezTo>
                    <a:pt x="182" y="385"/>
                    <a:pt x="182" y="385"/>
                    <a:pt x="182" y="385"/>
                  </a:cubicBezTo>
                  <a:cubicBezTo>
                    <a:pt x="182" y="387"/>
                    <a:pt x="181" y="387"/>
                    <a:pt x="180" y="385"/>
                  </a:cubicBezTo>
                  <a:close/>
                  <a:moveTo>
                    <a:pt x="173" y="403"/>
                  </a:moveTo>
                  <a:cubicBezTo>
                    <a:pt x="172" y="403"/>
                    <a:pt x="172" y="403"/>
                    <a:pt x="172" y="403"/>
                  </a:cubicBezTo>
                  <a:cubicBezTo>
                    <a:pt x="172" y="403"/>
                    <a:pt x="172" y="403"/>
                    <a:pt x="171" y="403"/>
                  </a:cubicBezTo>
                  <a:cubicBezTo>
                    <a:pt x="171" y="402"/>
                    <a:pt x="172" y="402"/>
                    <a:pt x="172" y="402"/>
                  </a:cubicBezTo>
                  <a:cubicBezTo>
                    <a:pt x="172" y="402"/>
                    <a:pt x="172" y="402"/>
                    <a:pt x="172" y="402"/>
                  </a:cubicBezTo>
                  <a:cubicBezTo>
                    <a:pt x="172" y="403"/>
                    <a:pt x="172" y="403"/>
                    <a:pt x="173" y="403"/>
                  </a:cubicBezTo>
                  <a:close/>
                  <a:moveTo>
                    <a:pt x="158" y="353"/>
                  </a:moveTo>
                  <a:cubicBezTo>
                    <a:pt x="158" y="353"/>
                    <a:pt x="158" y="353"/>
                    <a:pt x="158" y="353"/>
                  </a:cubicBezTo>
                  <a:cubicBezTo>
                    <a:pt x="159" y="359"/>
                    <a:pt x="158" y="365"/>
                    <a:pt x="157" y="371"/>
                  </a:cubicBezTo>
                  <a:cubicBezTo>
                    <a:pt x="156" y="371"/>
                    <a:pt x="156" y="371"/>
                    <a:pt x="156" y="371"/>
                  </a:cubicBezTo>
                  <a:cubicBezTo>
                    <a:pt x="155" y="365"/>
                    <a:pt x="156" y="359"/>
                    <a:pt x="158" y="353"/>
                  </a:cubicBezTo>
                  <a:close/>
                  <a:moveTo>
                    <a:pt x="185" y="384"/>
                  </a:moveTo>
                  <a:cubicBezTo>
                    <a:pt x="184" y="384"/>
                    <a:pt x="184" y="384"/>
                    <a:pt x="184" y="384"/>
                  </a:cubicBezTo>
                  <a:cubicBezTo>
                    <a:pt x="184" y="384"/>
                    <a:pt x="185" y="384"/>
                    <a:pt x="185" y="384"/>
                  </a:cubicBezTo>
                  <a:cubicBezTo>
                    <a:pt x="185" y="384"/>
                    <a:pt x="185" y="384"/>
                    <a:pt x="185" y="384"/>
                  </a:cubicBezTo>
                  <a:cubicBezTo>
                    <a:pt x="185" y="384"/>
                    <a:pt x="185" y="384"/>
                    <a:pt x="185" y="384"/>
                  </a:cubicBezTo>
                  <a:close/>
                  <a:moveTo>
                    <a:pt x="203" y="332"/>
                  </a:moveTo>
                  <a:cubicBezTo>
                    <a:pt x="203" y="331"/>
                    <a:pt x="203" y="331"/>
                    <a:pt x="203" y="331"/>
                  </a:cubicBezTo>
                  <a:cubicBezTo>
                    <a:pt x="203" y="330"/>
                    <a:pt x="203" y="331"/>
                    <a:pt x="204" y="331"/>
                  </a:cubicBezTo>
                  <a:cubicBezTo>
                    <a:pt x="204" y="331"/>
                    <a:pt x="203" y="332"/>
                    <a:pt x="203" y="332"/>
                  </a:cubicBezTo>
                  <a:close/>
                  <a:moveTo>
                    <a:pt x="204" y="766"/>
                  </a:moveTo>
                  <a:cubicBezTo>
                    <a:pt x="204" y="765"/>
                    <a:pt x="204" y="765"/>
                    <a:pt x="204" y="765"/>
                  </a:cubicBezTo>
                  <a:cubicBezTo>
                    <a:pt x="206" y="765"/>
                    <a:pt x="206" y="765"/>
                    <a:pt x="207" y="766"/>
                  </a:cubicBezTo>
                  <a:cubicBezTo>
                    <a:pt x="206" y="766"/>
                    <a:pt x="206" y="766"/>
                    <a:pt x="206" y="766"/>
                  </a:cubicBezTo>
                  <a:cubicBezTo>
                    <a:pt x="206" y="767"/>
                    <a:pt x="205" y="766"/>
                    <a:pt x="204" y="766"/>
                  </a:cubicBezTo>
                  <a:close/>
                  <a:moveTo>
                    <a:pt x="206" y="767"/>
                  </a:moveTo>
                  <a:cubicBezTo>
                    <a:pt x="206" y="767"/>
                    <a:pt x="206" y="767"/>
                    <a:pt x="206" y="767"/>
                  </a:cubicBezTo>
                  <a:cubicBezTo>
                    <a:pt x="207" y="768"/>
                    <a:pt x="207" y="768"/>
                    <a:pt x="207" y="768"/>
                  </a:cubicBezTo>
                  <a:cubicBezTo>
                    <a:pt x="206" y="768"/>
                    <a:pt x="206" y="768"/>
                    <a:pt x="206" y="767"/>
                  </a:cubicBezTo>
                  <a:close/>
                  <a:moveTo>
                    <a:pt x="209" y="784"/>
                  </a:moveTo>
                  <a:cubicBezTo>
                    <a:pt x="208" y="784"/>
                    <a:pt x="208" y="783"/>
                    <a:pt x="208" y="782"/>
                  </a:cubicBezTo>
                  <a:cubicBezTo>
                    <a:pt x="208" y="782"/>
                    <a:pt x="208" y="782"/>
                    <a:pt x="208" y="782"/>
                  </a:cubicBezTo>
                  <a:cubicBezTo>
                    <a:pt x="209" y="782"/>
                    <a:pt x="209" y="782"/>
                    <a:pt x="209" y="782"/>
                  </a:cubicBezTo>
                  <a:cubicBezTo>
                    <a:pt x="209" y="783"/>
                    <a:pt x="209" y="783"/>
                    <a:pt x="209" y="784"/>
                  </a:cubicBezTo>
                  <a:close/>
                  <a:moveTo>
                    <a:pt x="211" y="773"/>
                  </a:moveTo>
                  <a:cubicBezTo>
                    <a:pt x="211" y="773"/>
                    <a:pt x="211" y="773"/>
                    <a:pt x="211" y="773"/>
                  </a:cubicBezTo>
                  <a:cubicBezTo>
                    <a:pt x="210" y="773"/>
                    <a:pt x="210" y="772"/>
                    <a:pt x="211" y="772"/>
                  </a:cubicBezTo>
                  <a:cubicBezTo>
                    <a:pt x="211" y="772"/>
                    <a:pt x="212" y="773"/>
                    <a:pt x="213" y="773"/>
                  </a:cubicBezTo>
                  <a:cubicBezTo>
                    <a:pt x="213" y="773"/>
                    <a:pt x="213" y="774"/>
                    <a:pt x="213" y="774"/>
                  </a:cubicBezTo>
                  <a:cubicBezTo>
                    <a:pt x="212" y="773"/>
                    <a:pt x="212" y="773"/>
                    <a:pt x="211" y="773"/>
                  </a:cubicBezTo>
                  <a:close/>
                  <a:moveTo>
                    <a:pt x="212" y="320"/>
                  </a:moveTo>
                  <a:cubicBezTo>
                    <a:pt x="212" y="319"/>
                    <a:pt x="212" y="319"/>
                    <a:pt x="213" y="318"/>
                  </a:cubicBezTo>
                  <a:cubicBezTo>
                    <a:pt x="213" y="318"/>
                    <a:pt x="213" y="318"/>
                    <a:pt x="213" y="318"/>
                  </a:cubicBezTo>
                  <a:cubicBezTo>
                    <a:pt x="214" y="319"/>
                    <a:pt x="213" y="320"/>
                    <a:pt x="212" y="320"/>
                  </a:cubicBezTo>
                  <a:close/>
                  <a:moveTo>
                    <a:pt x="215" y="787"/>
                  </a:moveTo>
                  <a:cubicBezTo>
                    <a:pt x="213" y="786"/>
                    <a:pt x="213" y="785"/>
                    <a:pt x="214" y="783"/>
                  </a:cubicBezTo>
                  <a:cubicBezTo>
                    <a:pt x="214" y="784"/>
                    <a:pt x="214" y="784"/>
                    <a:pt x="215" y="785"/>
                  </a:cubicBezTo>
                  <a:cubicBezTo>
                    <a:pt x="215" y="785"/>
                    <a:pt x="215" y="786"/>
                    <a:pt x="216" y="787"/>
                  </a:cubicBezTo>
                  <a:lnTo>
                    <a:pt x="215" y="787"/>
                  </a:lnTo>
                  <a:close/>
                  <a:moveTo>
                    <a:pt x="216" y="583"/>
                  </a:moveTo>
                  <a:cubicBezTo>
                    <a:pt x="217" y="582"/>
                    <a:pt x="217" y="582"/>
                    <a:pt x="217" y="582"/>
                  </a:cubicBezTo>
                  <a:cubicBezTo>
                    <a:pt x="217" y="582"/>
                    <a:pt x="217" y="582"/>
                    <a:pt x="217" y="582"/>
                  </a:cubicBezTo>
                  <a:cubicBezTo>
                    <a:pt x="217" y="583"/>
                    <a:pt x="217" y="583"/>
                    <a:pt x="217" y="583"/>
                  </a:cubicBezTo>
                  <a:cubicBezTo>
                    <a:pt x="217" y="583"/>
                    <a:pt x="217" y="584"/>
                    <a:pt x="217" y="584"/>
                  </a:cubicBezTo>
                  <a:cubicBezTo>
                    <a:pt x="217" y="584"/>
                    <a:pt x="216" y="583"/>
                    <a:pt x="216" y="583"/>
                  </a:cubicBezTo>
                  <a:close/>
                  <a:moveTo>
                    <a:pt x="218" y="787"/>
                  </a:moveTo>
                  <a:cubicBezTo>
                    <a:pt x="218" y="787"/>
                    <a:pt x="217" y="787"/>
                    <a:pt x="217" y="786"/>
                  </a:cubicBezTo>
                  <a:cubicBezTo>
                    <a:pt x="217" y="786"/>
                    <a:pt x="217" y="786"/>
                    <a:pt x="217" y="786"/>
                  </a:cubicBezTo>
                  <a:cubicBezTo>
                    <a:pt x="218" y="786"/>
                    <a:pt x="218" y="786"/>
                    <a:pt x="218" y="786"/>
                  </a:cubicBezTo>
                  <a:cubicBezTo>
                    <a:pt x="218" y="786"/>
                    <a:pt x="218" y="786"/>
                    <a:pt x="218" y="787"/>
                  </a:cubicBezTo>
                  <a:close/>
                  <a:moveTo>
                    <a:pt x="222" y="783"/>
                  </a:moveTo>
                  <a:cubicBezTo>
                    <a:pt x="221" y="783"/>
                    <a:pt x="221" y="783"/>
                    <a:pt x="220" y="782"/>
                  </a:cubicBezTo>
                  <a:cubicBezTo>
                    <a:pt x="221" y="781"/>
                    <a:pt x="221" y="781"/>
                    <a:pt x="222" y="782"/>
                  </a:cubicBezTo>
                  <a:cubicBezTo>
                    <a:pt x="223" y="782"/>
                    <a:pt x="223" y="783"/>
                    <a:pt x="222" y="783"/>
                  </a:cubicBezTo>
                  <a:close/>
                  <a:moveTo>
                    <a:pt x="221" y="777"/>
                  </a:moveTo>
                  <a:cubicBezTo>
                    <a:pt x="221" y="777"/>
                    <a:pt x="221" y="777"/>
                    <a:pt x="221" y="777"/>
                  </a:cubicBezTo>
                  <a:cubicBezTo>
                    <a:pt x="222" y="777"/>
                    <a:pt x="222" y="778"/>
                    <a:pt x="222" y="778"/>
                  </a:cubicBezTo>
                  <a:cubicBezTo>
                    <a:pt x="221" y="778"/>
                    <a:pt x="221" y="778"/>
                    <a:pt x="221" y="778"/>
                  </a:cubicBezTo>
                  <a:cubicBezTo>
                    <a:pt x="221" y="778"/>
                    <a:pt x="221" y="777"/>
                    <a:pt x="221" y="777"/>
                  </a:cubicBezTo>
                  <a:close/>
                  <a:moveTo>
                    <a:pt x="228" y="599"/>
                  </a:moveTo>
                  <a:cubicBezTo>
                    <a:pt x="229" y="599"/>
                    <a:pt x="229" y="599"/>
                    <a:pt x="229" y="599"/>
                  </a:cubicBezTo>
                  <a:cubicBezTo>
                    <a:pt x="229" y="600"/>
                    <a:pt x="229" y="600"/>
                    <a:pt x="229" y="601"/>
                  </a:cubicBezTo>
                  <a:cubicBezTo>
                    <a:pt x="228" y="601"/>
                    <a:pt x="228" y="600"/>
                    <a:pt x="228" y="599"/>
                  </a:cubicBezTo>
                  <a:close/>
                  <a:moveTo>
                    <a:pt x="231" y="603"/>
                  </a:moveTo>
                  <a:cubicBezTo>
                    <a:pt x="230" y="603"/>
                    <a:pt x="229" y="602"/>
                    <a:pt x="229" y="601"/>
                  </a:cubicBezTo>
                  <a:cubicBezTo>
                    <a:pt x="229" y="601"/>
                    <a:pt x="229" y="601"/>
                    <a:pt x="229" y="601"/>
                  </a:cubicBezTo>
                  <a:cubicBezTo>
                    <a:pt x="230" y="601"/>
                    <a:pt x="230" y="601"/>
                    <a:pt x="230" y="601"/>
                  </a:cubicBezTo>
                  <a:cubicBezTo>
                    <a:pt x="231" y="602"/>
                    <a:pt x="231" y="603"/>
                    <a:pt x="232" y="604"/>
                  </a:cubicBezTo>
                  <a:cubicBezTo>
                    <a:pt x="231" y="603"/>
                    <a:pt x="231" y="603"/>
                    <a:pt x="231" y="603"/>
                  </a:cubicBezTo>
                  <a:close/>
                  <a:moveTo>
                    <a:pt x="231" y="600"/>
                  </a:moveTo>
                  <a:cubicBezTo>
                    <a:pt x="232" y="601"/>
                    <a:pt x="233" y="603"/>
                    <a:pt x="234" y="604"/>
                  </a:cubicBezTo>
                  <a:cubicBezTo>
                    <a:pt x="233" y="603"/>
                    <a:pt x="232" y="602"/>
                    <a:pt x="231" y="600"/>
                  </a:cubicBezTo>
                  <a:close/>
                  <a:moveTo>
                    <a:pt x="232" y="291"/>
                  </a:moveTo>
                  <a:cubicBezTo>
                    <a:pt x="232" y="290"/>
                    <a:pt x="233" y="289"/>
                    <a:pt x="234" y="288"/>
                  </a:cubicBezTo>
                  <a:cubicBezTo>
                    <a:pt x="234" y="288"/>
                    <a:pt x="234" y="289"/>
                    <a:pt x="234" y="289"/>
                  </a:cubicBezTo>
                  <a:cubicBezTo>
                    <a:pt x="234" y="290"/>
                    <a:pt x="233" y="290"/>
                    <a:pt x="232" y="291"/>
                  </a:cubicBezTo>
                  <a:close/>
                  <a:moveTo>
                    <a:pt x="231" y="274"/>
                  </a:moveTo>
                  <a:cubicBezTo>
                    <a:pt x="231" y="274"/>
                    <a:pt x="232" y="274"/>
                    <a:pt x="233" y="274"/>
                  </a:cubicBezTo>
                  <a:cubicBezTo>
                    <a:pt x="231" y="276"/>
                    <a:pt x="230" y="277"/>
                    <a:pt x="231" y="274"/>
                  </a:cubicBezTo>
                  <a:close/>
                  <a:moveTo>
                    <a:pt x="237" y="604"/>
                  </a:moveTo>
                  <a:cubicBezTo>
                    <a:pt x="237" y="604"/>
                    <a:pt x="237" y="604"/>
                    <a:pt x="238" y="604"/>
                  </a:cubicBezTo>
                  <a:cubicBezTo>
                    <a:pt x="238" y="604"/>
                    <a:pt x="239" y="605"/>
                    <a:pt x="239" y="605"/>
                  </a:cubicBezTo>
                  <a:cubicBezTo>
                    <a:pt x="238" y="607"/>
                    <a:pt x="237" y="605"/>
                    <a:pt x="237" y="604"/>
                  </a:cubicBezTo>
                  <a:close/>
                  <a:moveTo>
                    <a:pt x="240" y="254"/>
                  </a:moveTo>
                  <a:cubicBezTo>
                    <a:pt x="240" y="254"/>
                    <a:pt x="240" y="254"/>
                    <a:pt x="240" y="254"/>
                  </a:cubicBezTo>
                  <a:cubicBezTo>
                    <a:pt x="239" y="254"/>
                    <a:pt x="239" y="254"/>
                    <a:pt x="239" y="255"/>
                  </a:cubicBezTo>
                  <a:cubicBezTo>
                    <a:pt x="239" y="255"/>
                    <a:pt x="239" y="255"/>
                    <a:pt x="238" y="255"/>
                  </a:cubicBezTo>
                  <a:cubicBezTo>
                    <a:pt x="237" y="258"/>
                    <a:pt x="235" y="262"/>
                    <a:pt x="234" y="265"/>
                  </a:cubicBezTo>
                  <a:cubicBezTo>
                    <a:pt x="235" y="265"/>
                    <a:pt x="235" y="265"/>
                    <a:pt x="235" y="265"/>
                  </a:cubicBezTo>
                  <a:cubicBezTo>
                    <a:pt x="235" y="265"/>
                    <a:pt x="236" y="265"/>
                    <a:pt x="236" y="265"/>
                  </a:cubicBezTo>
                  <a:cubicBezTo>
                    <a:pt x="236" y="265"/>
                    <a:pt x="236" y="265"/>
                    <a:pt x="236" y="265"/>
                  </a:cubicBezTo>
                  <a:cubicBezTo>
                    <a:pt x="235" y="267"/>
                    <a:pt x="234" y="267"/>
                    <a:pt x="233" y="267"/>
                  </a:cubicBezTo>
                  <a:cubicBezTo>
                    <a:pt x="233" y="264"/>
                    <a:pt x="233" y="261"/>
                    <a:pt x="233" y="258"/>
                  </a:cubicBezTo>
                  <a:cubicBezTo>
                    <a:pt x="233" y="271"/>
                    <a:pt x="233" y="265"/>
                    <a:pt x="228" y="270"/>
                  </a:cubicBezTo>
                  <a:cubicBezTo>
                    <a:pt x="227" y="270"/>
                    <a:pt x="227" y="269"/>
                    <a:pt x="227" y="268"/>
                  </a:cubicBezTo>
                  <a:cubicBezTo>
                    <a:pt x="227" y="271"/>
                    <a:pt x="225" y="273"/>
                    <a:pt x="222" y="274"/>
                  </a:cubicBezTo>
                  <a:cubicBezTo>
                    <a:pt x="221" y="276"/>
                    <a:pt x="220" y="277"/>
                    <a:pt x="218" y="277"/>
                  </a:cubicBezTo>
                  <a:cubicBezTo>
                    <a:pt x="217" y="277"/>
                    <a:pt x="217" y="277"/>
                    <a:pt x="217" y="277"/>
                  </a:cubicBezTo>
                  <a:cubicBezTo>
                    <a:pt x="218" y="277"/>
                    <a:pt x="218" y="276"/>
                    <a:pt x="218" y="276"/>
                  </a:cubicBezTo>
                  <a:cubicBezTo>
                    <a:pt x="218" y="276"/>
                    <a:pt x="218" y="276"/>
                    <a:pt x="218" y="276"/>
                  </a:cubicBezTo>
                  <a:cubicBezTo>
                    <a:pt x="218" y="276"/>
                    <a:pt x="217" y="276"/>
                    <a:pt x="217" y="275"/>
                  </a:cubicBezTo>
                  <a:cubicBezTo>
                    <a:pt x="217" y="276"/>
                    <a:pt x="216" y="276"/>
                    <a:pt x="216" y="277"/>
                  </a:cubicBezTo>
                  <a:cubicBezTo>
                    <a:pt x="219" y="283"/>
                    <a:pt x="216" y="286"/>
                    <a:pt x="211" y="285"/>
                  </a:cubicBezTo>
                  <a:cubicBezTo>
                    <a:pt x="210" y="285"/>
                    <a:pt x="210" y="285"/>
                    <a:pt x="210" y="285"/>
                  </a:cubicBezTo>
                  <a:cubicBezTo>
                    <a:pt x="211" y="285"/>
                    <a:pt x="211" y="286"/>
                    <a:pt x="211" y="287"/>
                  </a:cubicBezTo>
                  <a:cubicBezTo>
                    <a:pt x="213" y="287"/>
                    <a:pt x="214" y="286"/>
                    <a:pt x="215" y="286"/>
                  </a:cubicBezTo>
                  <a:cubicBezTo>
                    <a:pt x="215" y="286"/>
                    <a:pt x="215" y="286"/>
                    <a:pt x="215" y="286"/>
                  </a:cubicBezTo>
                  <a:cubicBezTo>
                    <a:pt x="215" y="287"/>
                    <a:pt x="214" y="288"/>
                    <a:pt x="213" y="288"/>
                  </a:cubicBezTo>
                  <a:cubicBezTo>
                    <a:pt x="213" y="288"/>
                    <a:pt x="213" y="288"/>
                    <a:pt x="213" y="288"/>
                  </a:cubicBezTo>
                  <a:cubicBezTo>
                    <a:pt x="213" y="288"/>
                    <a:pt x="214" y="288"/>
                    <a:pt x="215" y="288"/>
                  </a:cubicBezTo>
                  <a:cubicBezTo>
                    <a:pt x="214" y="289"/>
                    <a:pt x="213" y="290"/>
                    <a:pt x="212" y="290"/>
                  </a:cubicBezTo>
                  <a:cubicBezTo>
                    <a:pt x="214" y="290"/>
                    <a:pt x="216" y="291"/>
                    <a:pt x="219" y="292"/>
                  </a:cubicBezTo>
                  <a:cubicBezTo>
                    <a:pt x="218" y="293"/>
                    <a:pt x="217" y="294"/>
                    <a:pt x="216" y="295"/>
                  </a:cubicBezTo>
                  <a:cubicBezTo>
                    <a:pt x="216" y="296"/>
                    <a:pt x="219" y="293"/>
                    <a:pt x="219" y="293"/>
                  </a:cubicBezTo>
                  <a:cubicBezTo>
                    <a:pt x="219" y="293"/>
                    <a:pt x="219" y="293"/>
                    <a:pt x="220" y="293"/>
                  </a:cubicBezTo>
                  <a:cubicBezTo>
                    <a:pt x="220" y="293"/>
                    <a:pt x="220" y="293"/>
                    <a:pt x="220" y="293"/>
                  </a:cubicBezTo>
                  <a:cubicBezTo>
                    <a:pt x="220" y="293"/>
                    <a:pt x="220" y="293"/>
                    <a:pt x="221" y="293"/>
                  </a:cubicBezTo>
                  <a:cubicBezTo>
                    <a:pt x="221" y="293"/>
                    <a:pt x="221" y="293"/>
                    <a:pt x="221" y="293"/>
                  </a:cubicBezTo>
                  <a:cubicBezTo>
                    <a:pt x="221" y="293"/>
                    <a:pt x="221" y="293"/>
                    <a:pt x="221" y="293"/>
                  </a:cubicBezTo>
                  <a:cubicBezTo>
                    <a:pt x="221" y="293"/>
                    <a:pt x="221" y="293"/>
                    <a:pt x="221" y="293"/>
                  </a:cubicBezTo>
                  <a:cubicBezTo>
                    <a:pt x="221" y="294"/>
                    <a:pt x="221" y="294"/>
                    <a:pt x="221" y="294"/>
                  </a:cubicBezTo>
                  <a:cubicBezTo>
                    <a:pt x="221" y="294"/>
                    <a:pt x="221" y="294"/>
                    <a:pt x="221" y="294"/>
                  </a:cubicBezTo>
                  <a:cubicBezTo>
                    <a:pt x="221" y="294"/>
                    <a:pt x="221" y="294"/>
                    <a:pt x="221" y="294"/>
                  </a:cubicBezTo>
                  <a:cubicBezTo>
                    <a:pt x="222" y="294"/>
                    <a:pt x="222" y="294"/>
                    <a:pt x="222" y="294"/>
                  </a:cubicBezTo>
                  <a:cubicBezTo>
                    <a:pt x="222" y="293"/>
                    <a:pt x="222" y="292"/>
                    <a:pt x="223" y="292"/>
                  </a:cubicBezTo>
                  <a:cubicBezTo>
                    <a:pt x="223" y="292"/>
                    <a:pt x="223" y="292"/>
                    <a:pt x="223" y="292"/>
                  </a:cubicBezTo>
                  <a:cubicBezTo>
                    <a:pt x="223" y="292"/>
                    <a:pt x="223" y="292"/>
                    <a:pt x="224" y="292"/>
                  </a:cubicBezTo>
                  <a:cubicBezTo>
                    <a:pt x="224" y="293"/>
                    <a:pt x="224" y="293"/>
                    <a:pt x="224" y="293"/>
                  </a:cubicBezTo>
                  <a:cubicBezTo>
                    <a:pt x="224" y="292"/>
                    <a:pt x="224" y="292"/>
                    <a:pt x="225" y="291"/>
                  </a:cubicBezTo>
                  <a:cubicBezTo>
                    <a:pt x="225" y="292"/>
                    <a:pt x="225" y="293"/>
                    <a:pt x="224" y="294"/>
                  </a:cubicBezTo>
                  <a:cubicBezTo>
                    <a:pt x="224" y="294"/>
                    <a:pt x="224" y="294"/>
                    <a:pt x="224" y="294"/>
                  </a:cubicBezTo>
                  <a:cubicBezTo>
                    <a:pt x="225" y="291"/>
                    <a:pt x="227" y="288"/>
                    <a:pt x="227" y="292"/>
                  </a:cubicBezTo>
                  <a:cubicBezTo>
                    <a:pt x="228" y="292"/>
                    <a:pt x="228" y="292"/>
                    <a:pt x="228" y="292"/>
                  </a:cubicBezTo>
                  <a:cubicBezTo>
                    <a:pt x="229" y="290"/>
                    <a:pt x="230" y="289"/>
                    <a:pt x="232" y="289"/>
                  </a:cubicBezTo>
                  <a:cubicBezTo>
                    <a:pt x="232" y="291"/>
                    <a:pt x="232" y="292"/>
                    <a:pt x="230" y="291"/>
                  </a:cubicBezTo>
                  <a:cubicBezTo>
                    <a:pt x="230" y="291"/>
                    <a:pt x="230" y="291"/>
                    <a:pt x="230" y="291"/>
                  </a:cubicBezTo>
                  <a:cubicBezTo>
                    <a:pt x="231" y="293"/>
                    <a:pt x="230" y="294"/>
                    <a:pt x="228" y="295"/>
                  </a:cubicBezTo>
                  <a:cubicBezTo>
                    <a:pt x="228" y="295"/>
                    <a:pt x="229" y="295"/>
                    <a:pt x="229" y="295"/>
                  </a:cubicBezTo>
                  <a:cubicBezTo>
                    <a:pt x="228" y="296"/>
                    <a:pt x="227" y="297"/>
                    <a:pt x="227" y="298"/>
                  </a:cubicBezTo>
                  <a:cubicBezTo>
                    <a:pt x="226" y="299"/>
                    <a:pt x="226" y="298"/>
                    <a:pt x="226" y="298"/>
                  </a:cubicBezTo>
                  <a:cubicBezTo>
                    <a:pt x="226" y="299"/>
                    <a:pt x="225" y="299"/>
                    <a:pt x="225" y="300"/>
                  </a:cubicBezTo>
                  <a:cubicBezTo>
                    <a:pt x="225" y="300"/>
                    <a:pt x="225" y="300"/>
                    <a:pt x="225" y="300"/>
                  </a:cubicBezTo>
                  <a:cubicBezTo>
                    <a:pt x="225" y="301"/>
                    <a:pt x="225" y="301"/>
                    <a:pt x="224" y="302"/>
                  </a:cubicBezTo>
                  <a:cubicBezTo>
                    <a:pt x="224" y="302"/>
                    <a:pt x="224" y="302"/>
                    <a:pt x="224" y="302"/>
                  </a:cubicBezTo>
                  <a:cubicBezTo>
                    <a:pt x="223" y="301"/>
                    <a:pt x="223" y="301"/>
                    <a:pt x="223" y="300"/>
                  </a:cubicBezTo>
                  <a:cubicBezTo>
                    <a:pt x="222" y="301"/>
                    <a:pt x="222" y="301"/>
                    <a:pt x="222" y="301"/>
                  </a:cubicBezTo>
                  <a:cubicBezTo>
                    <a:pt x="223" y="302"/>
                    <a:pt x="223" y="302"/>
                    <a:pt x="223" y="303"/>
                  </a:cubicBezTo>
                  <a:cubicBezTo>
                    <a:pt x="223" y="303"/>
                    <a:pt x="223" y="303"/>
                    <a:pt x="223" y="303"/>
                  </a:cubicBezTo>
                  <a:cubicBezTo>
                    <a:pt x="223" y="304"/>
                    <a:pt x="222" y="304"/>
                    <a:pt x="222" y="304"/>
                  </a:cubicBezTo>
                  <a:cubicBezTo>
                    <a:pt x="222" y="305"/>
                    <a:pt x="222" y="305"/>
                    <a:pt x="222" y="305"/>
                  </a:cubicBezTo>
                  <a:cubicBezTo>
                    <a:pt x="222" y="306"/>
                    <a:pt x="221" y="307"/>
                    <a:pt x="221" y="307"/>
                  </a:cubicBezTo>
                  <a:cubicBezTo>
                    <a:pt x="220" y="307"/>
                    <a:pt x="219" y="307"/>
                    <a:pt x="217" y="306"/>
                  </a:cubicBezTo>
                  <a:cubicBezTo>
                    <a:pt x="217" y="307"/>
                    <a:pt x="217" y="307"/>
                    <a:pt x="217" y="307"/>
                  </a:cubicBezTo>
                  <a:cubicBezTo>
                    <a:pt x="218" y="307"/>
                    <a:pt x="218" y="307"/>
                    <a:pt x="219" y="307"/>
                  </a:cubicBezTo>
                  <a:cubicBezTo>
                    <a:pt x="219" y="307"/>
                    <a:pt x="219" y="308"/>
                    <a:pt x="218" y="308"/>
                  </a:cubicBezTo>
                  <a:cubicBezTo>
                    <a:pt x="219" y="308"/>
                    <a:pt x="219" y="309"/>
                    <a:pt x="220" y="310"/>
                  </a:cubicBezTo>
                  <a:cubicBezTo>
                    <a:pt x="218" y="311"/>
                    <a:pt x="217" y="310"/>
                    <a:pt x="215" y="310"/>
                  </a:cubicBezTo>
                  <a:cubicBezTo>
                    <a:pt x="215" y="310"/>
                    <a:pt x="215" y="310"/>
                    <a:pt x="215" y="310"/>
                  </a:cubicBezTo>
                  <a:cubicBezTo>
                    <a:pt x="217" y="312"/>
                    <a:pt x="217" y="314"/>
                    <a:pt x="215" y="317"/>
                  </a:cubicBezTo>
                  <a:cubicBezTo>
                    <a:pt x="214" y="318"/>
                    <a:pt x="213" y="318"/>
                    <a:pt x="212" y="317"/>
                  </a:cubicBezTo>
                  <a:cubicBezTo>
                    <a:pt x="212" y="317"/>
                    <a:pt x="212" y="317"/>
                    <a:pt x="212" y="317"/>
                  </a:cubicBezTo>
                  <a:cubicBezTo>
                    <a:pt x="212" y="318"/>
                    <a:pt x="212" y="319"/>
                    <a:pt x="211" y="320"/>
                  </a:cubicBezTo>
                  <a:cubicBezTo>
                    <a:pt x="209" y="325"/>
                    <a:pt x="208" y="329"/>
                    <a:pt x="207" y="321"/>
                  </a:cubicBezTo>
                  <a:cubicBezTo>
                    <a:pt x="207" y="321"/>
                    <a:pt x="207" y="321"/>
                    <a:pt x="207" y="321"/>
                  </a:cubicBezTo>
                  <a:cubicBezTo>
                    <a:pt x="207" y="321"/>
                    <a:pt x="207" y="320"/>
                    <a:pt x="207" y="320"/>
                  </a:cubicBezTo>
                  <a:cubicBezTo>
                    <a:pt x="206" y="322"/>
                    <a:pt x="206" y="324"/>
                    <a:pt x="206" y="325"/>
                  </a:cubicBezTo>
                  <a:cubicBezTo>
                    <a:pt x="205" y="325"/>
                    <a:pt x="205" y="325"/>
                    <a:pt x="205" y="325"/>
                  </a:cubicBezTo>
                  <a:cubicBezTo>
                    <a:pt x="205" y="325"/>
                    <a:pt x="205" y="325"/>
                    <a:pt x="205" y="325"/>
                  </a:cubicBezTo>
                  <a:cubicBezTo>
                    <a:pt x="205" y="325"/>
                    <a:pt x="205" y="325"/>
                    <a:pt x="205" y="325"/>
                  </a:cubicBezTo>
                  <a:cubicBezTo>
                    <a:pt x="205" y="326"/>
                    <a:pt x="205" y="327"/>
                    <a:pt x="205" y="328"/>
                  </a:cubicBezTo>
                  <a:cubicBezTo>
                    <a:pt x="204" y="328"/>
                    <a:pt x="204" y="327"/>
                    <a:pt x="204" y="327"/>
                  </a:cubicBezTo>
                  <a:cubicBezTo>
                    <a:pt x="203" y="327"/>
                    <a:pt x="203" y="327"/>
                    <a:pt x="203" y="327"/>
                  </a:cubicBezTo>
                  <a:cubicBezTo>
                    <a:pt x="203" y="328"/>
                    <a:pt x="204" y="328"/>
                    <a:pt x="204" y="329"/>
                  </a:cubicBezTo>
                  <a:cubicBezTo>
                    <a:pt x="203" y="329"/>
                    <a:pt x="203" y="330"/>
                    <a:pt x="203" y="330"/>
                  </a:cubicBezTo>
                  <a:cubicBezTo>
                    <a:pt x="202" y="330"/>
                    <a:pt x="202" y="330"/>
                    <a:pt x="202" y="330"/>
                  </a:cubicBezTo>
                  <a:cubicBezTo>
                    <a:pt x="202" y="330"/>
                    <a:pt x="202" y="332"/>
                    <a:pt x="202" y="333"/>
                  </a:cubicBezTo>
                  <a:cubicBezTo>
                    <a:pt x="202" y="333"/>
                    <a:pt x="202" y="333"/>
                    <a:pt x="203" y="333"/>
                  </a:cubicBezTo>
                  <a:cubicBezTo>
                    <a:pt x="202" y="334"/>
                    <a:pt x="202" y="335"/>
                    <a:pt x="201" y="336"/>
                  </a:cubicBezTo>
                  <a:cubicBezTo>
                    <a:pt x="202" y="336"/>
                    <a:pt x="202" y="336"/>
                    <a:pt x="202" y="336"/>
                  </a:cubicBezTo>
                  <a:cubicBezTo>
                    <a:pt x="202" y="336"/>
                    <a:pt x="202" y="336"/>
                    <a:pt x="202" y="336"/>
                  </a:cubicBezTo>
                  <a:cubicBezTo>
                    <a:pt x="202" y="337"/>
                    <a:pt x="201" y="337"/>
                    <a:pt x="201" y="337"/>
                  </a:cubicBezTo>
                  <a:cubicBezTo>
                    <a:pt x="201" y="337"/>
                    <a:pt x="200" y="338"/>
                    <a:pt x="200" y="339"/>
                  </a:cubicBezTo>
                  <a:cubicBezTo>
                    <a:pt x="199" y="339"/>
                    <a:pt x="198" y="339"/>
                    <a:pt x="196" y="340"/>
                  </a:cubicBezTo>
                  <a:cubicBezTo>
                    <a:pt x="197" y="340"/>
                    <a:pt x="197" y="340"/>
                    <a:pt x="197" y="340"/>
                  </a:cubicBezTo>
                  <a:cubicBezTo>
                    <a:pt x="197" y="340"/>
                    <a:pt x="198" y="340"/>
                    <a:pt x="198" y="341"/>
                  </a:cubicBezTo>
                  <a:cubicBezTo>
                    <a:pt x="198" y="341"/>
                    <a:pt x="199" y="342"/>
                    <a:pt x="199" y="342"/>
                  </a:cubicBezTo>
                  <a:cubicBezTo>
                    <a:pt x="199" y="342"/>
                    <a:pt x="199" y="343"/>
                    <a:pt x="199" y="343"/>
                  </a:cubicBezTo>
                  <a:cubicBezTo>
                    <a:pt x="199" y="344"/>
                    <a:pt x="199" y="344"/>
                    <a:pt x="199" y="344"/>
                  </a:cubicBezTo>
                  <a:cubicBezTo>
                    <a:pt x="199" y="344"/>
                    <a:pt x="199" y="344"/>
                    <a:pt x="199" y="344"/>
                  </a:cubicBezTo>
                  <a:cubicBezTo>
                    <a:pt x="198" y="344"/>
                    <a:pt x="197" y="344"/>
                    <a:pt x="196" y="345"/>
                  </a:cubicBezTo>
                  <a:cubicBezTo>
                    <a:pt x="197" y="345"/>
                    <a:pt x="198" y="345"/>
                    <a:pt x="199" y="345"/>
                  </a:cubicBezTo>
                  <a:cubicBezTo>
                    <a:pt x="198" y="347"/>
                    <a:pt x="198" y="350"/>
                    <a:pt x="198" y="352"/>
                  </a:cubicBezTo>
                  <a:cubicBezTo>
                    <a:pt x="199" y="352"/>
                    <a:pt x="199" y="352"/>
                    <a:pt x="199" y="352"/>
                  </a:cubicBezTo>
                  <a:cubicBezTo>
                    <a:pt x="199" y="352"/>
                    <a:pt x="199" y="352"/>
                    <a:pt x="199" y="353"/>
                  </a:cubicBezTo>
                  <a:cubicBezTo>
                    <a:pt x="199" y="355"/>
                    <a:pt x="198" y="357"/>
                    <a:pt x="196" y="357"/>
                  </a:cubicBezTo>
                  <a:cubicBezTo>
                    <a:pt x="196" y="356"/>
                    <a:pt x="196" y="356"/>
                    <a:pt x="195" y="355"/>
                  </a:cubicBezTo>
                  <a:cubicBezTo>
                    <a:pt x="194" y="355"/>
                    <a:pt x="194" y="355"/>
                    <a:pt x="192" y="355"/>
                  </a:cubicBezTo>
                  <a:cubicBezTo>
                    <a:pt x="191" y="353"/>
                    <a:pt x="189" y="351"/>
                    <a:pt x="187" y="351"/>
                  </a:cubicBezTo>
                  <a:cubicBezTo>
                    <a:pt x="187" y="350"/>
                    <a:pt x="187" y="350"/>
                    <a:pt x="187" y="349"/>
                  </a:cubicBezTo>
                  <a:cubicBezTo>
                    <a:pt x="187" y="351"/>
                    <a:pt x="187"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8" y="353"/>
                    <a:pt x="191" y="355"/>
                    <a:pt x="194" y="358"/>
                  </a:cubicBezTo>
                  <a:cubicBezTo>
                    <a:pt x="194" y="358"/>
                    <a:pt x="194" y="358"/>
                    <a:pt x="194" y="358"/>
                  </a:cubicBezTo>
                  <a:cubicBezTo>
                    <a:pt x="194" y="357"/>
                    <a:pt x="194" y="357"/>
                    <a:pt x="193" y="356"/>
                  </a:cubicBezTo>
                  <a:cubicBezTo>
                    <a:pt x="195" y="359"/>
                    <a:pt x="196" y="362"/>
                    <a:pt x="191" y="363"/>
                  </a:cubicBezTo>
                  <a:cubicBezTo>
                    <a:pt x="191" y="363"/>
                    <a:pt x="191" y="363"/>
                    <a:pt x="191" y="363"/>
                  </a:cubicBezTo>
                  <a:cubicBezTo>
                    <a:pt x="192" y="364"/>
                    <a:pt x="191" y="364"/>
                    <a:pt x="191" y="365"/>
                  </a:cubicBezTo>
                  <a:cubicBezTo>
                    <a:pt x="193" y="364"/>
                    <a:pt x="194" y="365"/>
                    <a:pt x="194" y="367"/>
                  </a:cubicBezTo>
                  <a:cubicBezTo>
                    <a:pt x="194" y="371"/>
                    <a:pt x="192" y="374"/>
                    <a:pt x="188" y="377"/>
                  </a:cubicBezTo>
                  <a:cubicBezTo>
                    <a:pt x="188" y="377"/>
                    <a:pt x="187" y="376"/>
                    <a:pt x="187" y="375"/>
                  </a:cubicBezTo>
                  <a:cubicBezTo>
                    <a:pt x="187" y="377"/>
                    <a:pt x="188" y="378"/>
                    <a:pt x="187" y="379"/>
                  </a:cubicBezTo>
                  <a:cubicBezTo>
                    <a:pt x="187" y="379"/>
                    <a:pt x="187" y="379"/>
                    <a:pt x="187" y="379"/>
                  </a:cubicBezTo>
                  <a:cubicBezTo>
                    <a:pt x="186" y="379"/>
                    <a:pt x="186" y="378"/>
                    <a:pt x="186" y="378"/>
                  </a:cubicBezTo>
                  <a:cubicBezTo>
                    <a:pt x="182" y="379"/>
                    <a:pt x="175" y="376"/>
                    <a:pt x="167" y="372"/>
                  </a:cubicBezTo>
                  <a:cubicBezTo>
                    <a:pt x="166" y="373"/>
                    <a:pt x="166" y="373"/>
                    <a:pt x="166" y="373"/>
                  </a:cubicBezTo>
                  <a:cubicBezTo>
                    <a:pt x="166" y="373"/>
                    <a:pt x="166" y="372"/>
                    <a:pt x="166" y="372"/>
                  </a:cubicBezTo>
                  <a:cubicBezTo>
                    <a:pt x="166" y="372"/>
                    <a:pt x="166" y="372"/>
                    <a:pt x="166" y="372"/>
                  </a:cubicBezTo>
                  <a:cubicBezTo>
                    <a:pt x="165" y="369"/>
                    <a:pt x="164" y="367"/>
                    <a:pt x="162" y="365"/>
                  </a:cubicBezTo>
                  <a:cubicBezTo>
                    <a:pt x="163" y="362"/>
                    <a:pt x="163" y="359"/>
                    <a:pt x="161" y="357"/>
                  </a:cubicBezTo>
                  <a:cubicBezTo>
                    <a:pt x="161" y="352"/>
                    <a:pt x="160" y="347"/>
                    <a:pt x="159" y="343"/>
                  </a:cubicBezTo>
                  <a:cubicBezTo>
                    <a:pt x="158" y="342"/>
                    <a:pt x="158" y="342"/>
                    <a:pt x="158" y="342"/>
                  </a:cubicBezTo>
                  <a:cubicBezTo>
                    <a:pt x="158" y="342"/>
                    <a:pt x="158" y="341"/>
                    <a:pt x="158" y="340"/>
                  </a:cubicBezTo>
                  <a:cubicBezTo>
                    <a:pt x="158" y="341"/>
                    <a:pt x="158" y="341"/>
                    <a:pt x="158" y="341"/>
                  </a:cubicBezTo>
                  <a:cubicBezTo>
                    <a:pt x="158" y="340"/>
                    <a:pt x="158" y="340"/>
                    <a:pt x="158" y="340"/>
                  </a:cubicBezTo>
                  <a:cubicBezTo>
                    <a:pt x="157" y="340"/>
                    <a:pt x="157" y="340"/>
                    <a:pt x="156" y="339"/>
                  </a:cubicBezTo>
                  <a:cubicBezTo>
                    <a:pt x="155" y="340"/>
                    <a:pt x="154" y="341"/>
                    <a:pt x="152" y="341"/>
                  </a:cubicBezTo>
                  <a:cubicBezTo>
                    <a:pt x="152" y="340"/>
                    <a:pt x="151" y="338"/>
                    <a:pt x="151" y="337"/>
                  </a:cubicBezTo>
                  <a:cubicBezTo>
                    <a:pt x="151" y="338"/>
                    <a:pt x="151" y="338"/>
                    <a:pt x="151" y="338"/>
                  </a:cubicBezTo>
                  <a:cubicBezTo>
                    <a:pt x="150" y="337"/>
                    <a:pt x="150" y="337"/>
                    <a:pt x="149" y="336"/>
                  </a:cubicBezTo>
                  <a:cubicBezTo>
                    <a:pt x="149" y="337"/>
                    <a:pt x="149" y="337"/>
                    <a:pt x="149" y="337"/>
                  </a:cubicBezTo>
                  <a:cubicBezTo>
                    <a:pt x="146" y="336"/>
                    <a:pt x="145" y="335"/>
                    <a:pt x="144" y="334"/>
                  </a:cubicBezTo>
                  <a:cubicBezTo>
                    <a:pt x="143" y="336"/>
                    <a:pt x="141" y="336"/>
                    <a:pt x="138" y="336"/>
                  </a:cubicBezTo>
                  <a:cubicBezTo>
                    <a:pt x="137" y="335"/>
                    <a:pt x="137" y="335"/>
                    <a:pt x="136" y="335"/>
                  </a:cubicBezTo>
                  <a:cubicBezTo>
                    <a:pt x="135" y="334"/>
                    <a:pt x="135" y="333"/>
                    <a:pt x="135" y="332"/>
                  </a:cubicBezTo>
                  <a:cubicBezTo>
                    <a:pt x="135" y="332"/>
                    <a:pt x="135" y="332"/>
                    <a:pt x="135" y="331"/>
                  </a:cubicBezTo>
                  <a:cubicBezTo>
                    <a:pt x="134" y="331"/>
                    <a:pt x="134" y="331"/>
                    <a:pt x="134" y="331"/>
                  </a:cubicBezTo>
                  <a:cubicBezTo>
                    <a:pt x="133" y="330"/>
                    <a:pt x="133" y="330"/>
                    <a:pt x="133" y="329"/>
                  </a:cubicBezTo>
                  <a:cubicBezTo>
                    <a:pt x="132" y="329"/>
                    <a:pt x="132" y="329"/>
                    <a:pt x="132" y="329"/>
                  </a:cubicBezTo>
                  <a:cubicBezTo>
                    <a:pt x="132" y="329"/>
                    <a:pt x="132" y="329"/>
                    <a:pt x="132" y="329"/>
                  </a:cubicBezTo>
                  <a:cubicBezTo>
                    <a:pt x="131" y="329"/>
                    <a:pt x="131" y="329"/>
                    <a:pt x="130" y="329"/>
                  </a:cubicBezTo>
                  <a:cubicBezTo>
                    <a:pt x="130" y="327"/>
                    <a:pt x="130" y="327"/>
                    <a:pt x="130" y="327"/>
                  </a:cubicBezTo>
                  <a:cubicBezTo>
                    <a:pt x="130" y="327"/>
                    <a:pt x="130" y="327"/>
                    <a:pt x="129" y="327"/>
                  </a:cubicBezTo>
                  <a:cubicBezTo>
                    <a:pt x="129" y="327"/>
                    <a:pt x="129" y="327"/>
                    <a:pt x="129" y="326"/>
                  </a:cubicBezTo>
                  <a:cubicBezTo>
                    <a:pt x="129" y="327"/>
                    <a:pt x="129" y="327"/>
                    <a:pt x="128" y="328"/>
                  </a:cubicBezTo>
                  <a:cubicBezTo>
                    <a:pt x="128" y="327"/>
                    <a:pt x="127" y="326"/>
                    <a:pt x="127" y="326"/>
                  </a:cubicBezTo>
                  <a:cubicBezTo>
                    <a:pt x="127" y="327"/>
                    <a:pt x="128" y="328"/>
                    <a:pt x="129" y="330"/>
                  </a:cubicBezTo>
                  <a:cubicBezTo>
                    <a:pt x="129" y="330"/>
                    <a:pt x="129" y="330"/>
                    <a:pt x="129" y="330"/>
                  </a:cubicBezTo>
                  <a:cubicBezTo>
                    <a:pt x="130" y="329"/>
                    <a:pt x="131" y="329"/>
                    <a:pt x="132" y="329"/>
                  </a:cubicBezTo>
                  <a:cubicBezTo>
                    <a:pt x="132" y="329"/>
                    <a:pt x="132" y="330"/>
                    <a:pt x="133" y="330"/>
                  </a:cubicBezTo>
                  <a:cubicBezTo>
                    <a:pt x="133" y="330"/>
                    <a:pt x="134" y="331"/>
                    <a:pt x="134" y="331"/>
                  </a:cubicBezTo>
                  <a:cubicBezTo>
                    <a:pt x="134" y="331"/>
                    <a:pt x="134" y="331"/>
                    <a:pt x="134" y="331"/>
                  </a:cubicBezTo>
                  <a:cubicBezTo>
                    <a:pt x="135" y="335"/>
                    <a:pt x="137" y="337"/>
                    <a:pt x="139" y="338"/>
                  </a:cubicBezTo>
                  <a:cubicBezTo>
                    <a:pt x="141" y="338"/>
                    <a:pt x="142" y="338"/>
                    <a:pt x="143" y="338"/>
                  </a:cubicBezTo>
                  <a:cubicBezTo>
                    <a:pt x="151" y="343"/>
                    <a:pt x="155" y="351"/>
                    <a:pt x="152" y="360"/>
                  </a:cubicBezTo>
                  <a:cubicBezTo>
                    <a:pt x="152" y="360"/>
                    <a:pt x="152" y="359"/>
                    <a:pt x="152" y="359"/>
                  </a:cubicBezTo>
                  <a:cubicBezTo>
                    <a:pt x="152" y="360"/>
                    <a:pt x="151" y="361"/>
                    <a:pt x="149" y="362"/>
                  </a:cubicBezTo>
                  <a:cubicBezTo>
                    <a:pt x="149" y="361"/>
                    <a:pt x="149" y="361"/>
                    <a:pt x="149" y="361"/>
                  </a:cubicBezTo>
                  <a:cubicBezTo>
                    <a:pt x="146" y="360"/>
                    <a:pt x="145" y="358"/>
                    <a:pt x="146" y="355"/>
                  </a:cubicBezTo>
                  <a:cubicBezTo>
                    <a:pt x="146" y="355"/>
                    <a:pt x="146" y="355"/>
                    <a:pt x="146" y="355"/>
                  </a:cubicBezTo>
                  <a:cubicBezTo>
                    <a:pt x="146" y="354"/>
                    <a:pt x="146" y="354"/>
                    <a:pt x="146" y="353"/>
                  </a:cubicBezTo>
                  <a:cubicBezTo>
                    <a:pt x="145" y="352"/>
                    <a:pt x="145" y="352"/>
                    <a:pt x="145" y="352"/>
                  </a:cubicBezTo>
                  <a:cubicBezTo>
                    <a:pt x="145" y="355"/>
                    <a:pt x="145" y="358"/>
                    <a:pt x="144" y="360"/>
                  </a:cubicBezTo>
                  <a:cubicBezTo>
                    <a:pt x="145" y="361"/>
                    <a:pt x="145" y="361"/>
                    <a:pt x="145" y="362"/>
                  </a:cubicBezTo>
                  <a:cubicBezTo>
                    <a:pt x="145" y="362"/>
                    <a:pt x="145" y="362"/>
                    <a:pt x="145" y="362"/>
                  </a:cubicBezTo>
                  <a:cubicBezTo>
                    <a:pt x="145" y="363"/>
                    <a:pt x="145" y="363"/>
                    <a:pt x="145" y="364"/>
                  </a:cubicBezTo>
                  <a:cubicBezTo>
                    <a:pt x="144" y="365"/>
                    <a:pt x="142" y="365"/>
                    <a:pt x="141" y="365"/>
                  </a:cubicBezTo>
                  <a:cubicBezTo>
                    <a:pt x="141" y="366"/>
                    <a:pt x="141" y="366"/>
                    <a:pt x="141" y="367"/>
                  </a:cubicBezTo>
                  <a:cubicBezTo>
                    <a:pt x="141" y="368"/>
                    <a:pt x="141" y="368"/>
                    <a:pt x="140" y="368"/>
                  </a:cubicBezTo>
                  <a:cubicBezTo>
                    <a:pt x="140" y="365"/>
                    <a:pt x="139" y="363"/>
                    <a:pt x="139" y="360"/>
                  </a:cubicBezTo>
                  <a:cubicBezTo>
                    <a:pt x="140" y="368"/>
                    <a:pt x="138" y="371"/>
                    <a:pt x="137" y="378"/>
                  </a:cubicBezTo>
                  <a:cubicBezTo>
                    <a:pt x="136" y="378"/>
                    <a:pt x="136" y="378"/>
                    <a:pt x="136" y="378"/>
                  </a:cubicBezTo>
                  <a:cubicBezTo>
                    <a:pt x="136" y="381"/>
                    <a:pt x="136" y="383"/>
                    <a:pt x="136" y="386"/>
                  </a:cubicBezTo>
                  <a:cubicBezTo>
                    <a:pt x="136" y="387"/>
                    <a:pt x="136" y="387"/>
                    <a:pt x="136" y="387"/>
                  </a:cubicBezTo>
                  <a:cubicBezTo>
                    <a:pt x="136" y="387"/>
                    <a:pt x="136" y="388"/>
                    <a:pt x="136" y="388"/>
                  </a:cubicBezTo>
                  <a:cubicBezTo>
                    <a:pt x="136" y="388"/>
                    <a:pt x="136" y="388"/>
                    <a:pt x="136" y="388"/>
                  </a:cubicBezTo>
                  <a:cubicBezTo>
                    <a:pt x="137" y="389"/>
                    <a:pt x="137" y="389"/>
                    <a:pt x="138" y="390"/>
                  </a:cubicBezTo>
                  <a:cubicBezTo>
                    <a:pt x="137" y="391"/>
                    <a:pt x="137" y="392"/>
                    <a:pt x="138" y="393"/>
                  </a:cubicBezTo>
                  <a:cubicBezTo>
                    <a:pt x="137" y="394"/>
                    <a:pt x="137" y="395"/>
                    <a:pt x="137" y="396"/>
                  </a:cubicBezTo>
                  <a:cubicBezTo>
                    <a:pt x="136" y="395"/>
                    <a:pt x="136" y="395"/>
                    <a:pt x="136" y="395"/>
                  </a:cubicBezTo>
                  <a:cubicBezTo>
                    <a:pt x="136" y="396"/>
                    <a:pt x="137" y="397"/>
                    <a:pt x="136" y="398"/>
                  </a:cubicBezTo>
                  <a:cubicBezTo>
                    <a:pt x="136" y="398"/>
                    <a:pt x="136" y="398"/>
                    <a:pt x="136" y="398"/>
                  </a:cubicBezTo>
                  <a:cubicBezTo>
                    <a:pt x="134" y="395"/>
                    <a:pt x="132" y="392"/>
                    <a:pt x="130" y="390"/>
                  </a:cubicBezTo>
                  <a:cubicBezTo>
                    <a:pt x="129" y="389"/>
                    <a:pt x="129" y="389"/>
                    <a:pt x="129" y="388"/>
                  </a:cubicBezTo>
                  <a:cubicBezTo>
                    <a:pt x="129" y="389"/>
                    <a:pt x="129" y="389"/>
                    <a:pt x="128" y="389"/>
                  </a:cubicBezTo>
                  <a:cubicBezTo>
                    <a:pt x="128" y="388"/>
                    <a:pt x="128" y="387"/>
                    <a:pt x="129" y="386"/>
                  </a:cubicBezTo>
                  <a:cubicBezTo>
                    <a:pt x="128" y="386"/>
                    <a:pt x="128" y="386"/>
                    <a:pt x="128" y="386"/>
                  </a:cubicBezTo>
                  <a:cubicBezTo>
                    <a:pt x="128" y="386"/>
                    <a:pt x="128" y="386"/>
                    <a:pt x="128" y="386"/>
                  </a:cubicBezTo>
                  <a:cubicBezTo>
                    <a:pt x="128" y="385"/>
                    <a:pt x="128" y="385"/>
                    <a:pt x="128" y="385"/>
                  </a:cubicBezTo>
                  <a:cubicBezTo>
                    <a:pt x="127" y="385"/>
                    <a:pt x="127" y="386"/>
                    <a:pt x="127" y="386"/>
                  </a:cubicBezTo>
                  <a:cubicBezTo>
                    <a:pt x="127" y="386"/>
                    <a:pt x="127" y="386"/>
                    <a:pt x="127" y="386"/>
                  </a:cubicBezTo>
                  <a:cubicBezTo>
                    <a:pt x="127" y="386"/>
                    <a:pt x="127" y="386"/>
                    <a:pt x="127" y="386"/>
                  </a:cubicBezTo>
                  <a:cubicBezTo>
                    <a:pt x="126" y="386"/>
                    <a:pt x="126" y="386"/>
                    <a:pt x="126" y="386"/>
                  </a:cubicBezTo>
                  <a:cubicBezTo>
                    <a:pt x="126" y="386"/>
                    <a:pt x="126" y="386"/>
                    <a:pt x="126" y="386"/>
                  </a:cubicBezTo>
                  <a:cubicBezTo>
                    <a:pt x="125" y="386"/>
                    <a:pt x="124" y="386"/>
                    <a:pt x="124" y="386"/>
                  </a:cubicBezTo>
                  <a:cubicBezTo>
                    <a:pt x="123" y="386"/>
                    <a:pt x="123" y="386"/>
                    <a:pt x="123" y="386"/>
                  </a:cubicBezTo>
                  <a:cubicBezTo>
                    <a:pt x="123" y="385"/>
                    <a:pt x="123" y="385"/>
                    <a:pt x="123" y="385"/>
                  </a:cubicBezTo>
                  <a:cubicBezTo>
                    <a:pt x="122" y="385"/>
                    <a:pt x="122" y="385"/>
                    <a:pt x="122" y="385"/>
                  </a:cubicBezTo>
                  <a:cubicBezTo>
                    <a:pt x="122" y="385"/>
                    <a:pt x="122" y="385"/>
                    <a:pt x="122" y="385"/>
                  </a:cubicBezTo>
                  <a:cubicBezTo>
                    <a:pt x="122" y="385"/>
                    <a:pt x="122" y="385"/>
                    <a:pt x="122" y="385"/>
                  </a:cubicBezTo>
                  <a:cubicBezTo>
                    <a:pt x="122" y="385"/>
                    <a:pt x="122" y="385"/>
                    <a:pt x="122" y="385"/>
                  </a:cubicBezTo>
                  <a:cubicBezTo>
                    <a:pt x="121" y="383"/>
                    <a:pt x="122" y="382"/>
                    <a:pt x="123" y="380"/>
                  </a:cubicBezTo>
                  <a:cubicBezTo>
                    <a:pt x="122" y="380"/>
                    <a:pt x="122" y="380"/>
                    <a:pt x="122" y="380"/>
                  </a:cubicBezTo>
                  <a:cubicBezTo>
                    <a:pt x="123" y="378"/>
                    <a:pt x="124" y="377"/>
                    <a:pt x="127" y="376"/>
                  </a:cubicBezTo>
                  <a:cubicBezTo>
                    <a:pt x="126" y="376"/>
                    <a:pt x="126" y="376"/>
                    <a:pt x="126" y="376"/>
                  </a:cubicBezTo>
                  <a:cubicBezTo>
                    <a:pt x="126" y="376"/>
                    <a:pt x="126" y="376"/>
                    <a:pt x="126" y="376"/>
                  </a:cubicBezTo>
                  <a:cubicBezTo>
                    <a:pt x="126" y="376"/>
                    <a:pt x="126" y="376"/>
                    <a:pt x="126" y="376"/>
                  </a:cubicBezTo>
                  <a:cubicBezTo>
                    <a:pt x="126" y="376"/>
                    <a:pt x="126" y="376"/>
                    <a:pt x="126" y="376"/>
                  </a:cubicBezTo>
                  <a:cubicBezTo>
                    <a:pt x="127" y="376"/>
                    <a:pt x="127" y="377"/>
                    <a:pt x="128" y="377"/>
                  </a:cubicBezTo>
                  <a:cubicBezTo>
                    <a:pt x="128" y="377"/>
                    <a:pt x="128" y="377"/>
                    <a:pt x="128" y="377"/>
                  </a:cubicBezTo>
                  <a:cubicBezTo>
                    <a:pt x="128" y="377"/>
                    <a:pt x="127" y="377"/>
                    <a:pt x="127" y="376"/>
                  </a:cubicBezTo>
                  <a:cubicBezTo>
                    <a:pt x="129" y="377"/>
                    <a:pt x="131" y="378"/>
                    <a:pt x="132" y="380"/>
                  </a:cubicBezTo>
                  <a:cubicBezTo>
                    <a:pt x="132" y="380"/>
                    <a:pt x="132" y="380"/>
                    <a:pt x="132" y="380"/>
                  </a:cubicBezTo>
                  <a:cubicBezTo>
                    <a:pt x="132" y="380"/>
                    <a:pt x="132" y="380"/>
                    <a:pt x="132" y="380"/>
                  </a:cubicBezTo>
                  <a:cubicBezTo>
                    <a:pt x="132" y="380"/>
                    <a:pt x="132" y="380"/>
                    <a:pt x="132" y="380"/>
                  </a:cubicBezTo>
                  <a:cubicBezTo>
                    <a:pt x="131" y="381"/>
                    <a:pt x="131" y="382"/>
                    <a:pt x="131" y="383"/>
                  </a:cubicBezTo>
                  <a:cubicBezTo>
                    <a:pt x="131" y="382"/>
                    <a:pt x="131" y="382"/>
                    <a:pt x="131" y="382"/>
                  </a:cubicBezTo>
                  <a:cubicBezTo>
                    <a:pt x="132" y="382"/>
                    <a:pt x="132" y="382"/>
                    <a:pt x="132" y="382"/>
                  </a:cubicBezTo>
                  <a:cubicBezTo>
                    <a:pt x="132" y="383"/>
                    <a:pt x="133" y="384"/>
                    <a:pt x="133" y="385"/>
                  </a:cubicBezTo>
                  <a:cubicBezTo>
                    <a:pt x="133" y="383"/>
                    <a:pt x="133" y="380"/>
                    <a:pt x="132" y="378"/>
                  </a:cubicBezTo>
                  <a:cubicBezTo>
                    <a:pt x="132" y="378"/>
                    <a:pt x="132" y="378"/>
                    <a:pt x="132" y="378"/>
                  </a:cubicBezTo>
                  <a:cubicBezTo>
                    <a:pt x="132" y="378"/>
                    <a:pt x="132" y="377"/>
                    <a:pt x="132" y="377"/>
                  </a:cubicBezTo>
                  <a:cubicBezTo>
                    <a:pt x="133" y="377"/>
                    <a:pt x="134" y="377"/>
                    <a:pt x="135" y="377"/>
                  </a:cubicBezTo>
                  <a:cubicBezTo>
                    <a:pt x="135" y="377"/>
                    <a:pt x="135" y="377"/>
                    <a:pt x="134" y="377"/>
                  </a:cubicBezTo>
                  <a:cubicBezTo>
                    <a:pt x="135" y="376"/>
                    <a:pt x="135" y="376"/>
                    <a:pt x="135" y="375"/>
                  </a:cubicBezTo>
                  <a:cubicBezTo>
                    <a:pt x="135" y="375"/>
                    <a:pt x="134" y="376"/>
                    <a:pt x="134" y="376"/>
                  </a:cubicBezTo>
                  <a:cubicBezTo>
                    <a:pt x="133" y="376"/>
                    <a:pt x="133" y="376"/>
                    <a:pt x="133" y="376"/>
                  </a:cubicBezTo>
                  <a:cubicBezTo>
                    <a:pt x="131" y="375"/>
                    <a:pt x="130" y="373"/>
                    <a:pt x="130" y="371"/>
                  </a:cubicBezTo>
                  <a:cubicBezTo>
                    <a:pt x="130" y="371"/>
                    <a:pt x="131" y="371"/>
                    <a:pt x="131" y="371"/>
                  </a:cubicBezTo>
                  <a:cubicBezTo>
                    <a:pt x="131" y="371"/>
                    <a:pt x="130" y="371"/>
                    <a:pt x="130" y="370"/>
                  </a:cubicBezTo>
                  <a:cubicBezTo>
                    <a:pt x="130" y="371"/>
                    <a:pt x="130" y="371"/>
                    <a:pt x="130" y="371"/>
                  </a:cubicBezTo>
                  <a:cubicBezTo>
                    <a:pt x="130" y="371"/>
                    <a:pt x="129" y="371"/>
                    <a:pt x="129" y="370"/>
                  </a:cubicBezTo>
                  <a:cubicBezTo>
                    <a:pt x="129" y="370"/>
                    <a:pt x="129" y="370"/>
                    <a:pt x="129" y="370"/>
                  </a:cubicBezTo>
                  <a:cubicBezTo>
                    <a:pt x="128" y="369"/>
                    <a:pt x="128" y="367"/>
                    <a:pt x="129" y="366"/>
                  </a:cubicBezTo>
                  <a:cubicBezTo>
                    <a:pt x="128" y="367"/>
                    <a:pt x="127" y="368"/>
                    <a:pt x="127" y="369"/>
                  </a:cubicBezTo>
                  <a:cubicBezTo>
                    <a:pt x="126" y="369"/>
                    <a:pt x="126" y="369"/>
                    <a:pt x="126" y="369"/>
                  </a:cubicBezTo>
                  <a:cubicBezTo>
                    <a:pt x="126" y="368"/>
                    <a:pt x="126" y="367"/>
                    <a:pt x="126" y="367"/>
                  </a:cubicBezTo>
                  <a:cubicBezTo>
                    <a:pt x="125" y="367"/>
                    <a:pt x="125" y="367"/>
                    <a:pt x="125" y="367"/>
                  </a:cubicBezTo>
                  <a:cubicBezTo>
                    <a:pt x="125" y="367"/>
                    <a:pt x="125" y="366"/>
                    <a:pt x="125" y="366"/>
                  </a:cubicBezTo>
                  <a:cubicBezTo>
                    <a:pt x="124" y="366"/>
                    <a:pt x="124" y="366"/>
                    <a:pt x="124" y="366"/>
                  </a:cubicBezTo>
                  <a:cubicBezTo>
                    <a:pt x="124" y="366"/>
                    <a:pt x="124" y="366"/>
                    <a:pt x="124" y="366"/>
                  </a:cubicBezTo>
                  <a:cubicBezTo>
                    <a:pt x="124" y="366"/>
                    <a:pt x="124" y="366"/>
                    <a:pt x="124" y="366"/>
                  </a:cubicBezTo>
                  <a:cubicBezTo>
                    <a:pt x="124" y="366"/>
                    <a:pt x="124" y="366"/>
                    <a:pt x="124" y="366"/>
                  </a:cubicBezTo>
                  <a:cubicBezTo>
                    <a:pt x="124" y="365"/>
                    <a:pt x="125" y="364"/>
                    <a:pt x="124" y="364"/>
                  </a:cubicBezTo>
                  <a:cubicBezTo>
                    <a:pt x="124" y="364"/>
                    <a:pt x="124" y="364"/>
                    <a:pt x="124" y="364"/>
                  </a:cubicBezTo>
                  <a:cubicBezTo>
                    <a:pt x="124" y="363"/>
                    <a:pt x="124" y="363"/>
                    <a:pt x="124" y="363"/>
                  </a:cubicBezTo>
                  <a:cubicBezTo>
                    <a:pt x="124" y="363"/>
                    <a:pt x="123" y="363"/>
                    <a:pt x="123" y="364"/>
                  </a:cubicBezTo>
                  <a:cubicBezTo>
                    <a:pt x="123" y="363"/>
                    <a:pt x="123" y="362"/>
                    <a:pt x="124" y="362"/>
                  </a:cubicBezTo>
                  <a:cubicBezTo>
                    <a:pt x="124" y="362"/>
                    <a:pt x="124" y="362"/>
                    <a:pt x="124" y="362"/>
                  </a:cubicBezTo>
                  <a:cubicBezTo>
                    <a:pt x="124" y="362"/>
                    <a:pt x="124" y="361"/>
                    <a:pt x="124" y="361"/>
                  </a:cubicBezTo>
                  <a:cubicBezTo>
                    <a:pt x="124" y="361"/>
                    <a:pt x="124" y="361"/>
                    <a:pt x="125" y="361"/>
                  </a:cubicBezTo>
                  <a:cubicBezTo>
                    <a:pt x="124" y="361"/>
                    <a:pt x="124" y="361"/>
                    <a:pt x="124" y="361"/>
                  </a:cubicBezTo>
                  <a:cubicBezTo>
                    <a:pt x="124" y="360"/>
                    <a:pt x="124" y="360"/>
                    <a:pt x="124" y="360"/>
                  </a:cubicBezTo>
                  <a:cubicBezTo>
                    <a:pt x="123" y="361"/>
                    <a:pt x="123" y="361"/>
                    <a:pt x="122" y="362"/>
                  </a:cubicBezTo>
                  <a:cubicBezTo>
                    <a:pt x="122" y="362"/>
                    <a:pt x="121" y="362"/>
                    <a:pt x="121" y="361"/>
                  </a:cubicBezTo>
                  <a:cubicBezTo>
                    <a:pt x="121" y="361"/>
                    <a:pt x="121" y="361"/>
                    <a:pt x="121" y="361"/>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59"/>
                    <a:pt x="121" y="359"/>
                  </a:cubicBezTo>
                  <a:cubicBezTo>
                    <a:pt x="121" y="359"/>
                    <a:pt x="121" y="359"/>
                    <a:pt x="121" y="359"/>
                  </a:cubicBezTo>
                  <a:cubicBezTo>
                    <a:pt x="120" y="359"/>
                    <a:pt x="120" y="359"/>
                    <a:pt x="120" y="359"/>
                  </a:cubicBezTo>
                  <a:cubicBezTo>
                    <a:pt x="121" y="359"/>
                    <a:pt x="121" y="359"/>
                    <a:pt x="121" y="359"/>
                  </a:cubicBezTo>
                  <a:cubicBezTo>
                    <a:pt x="121" y="359"/>
                    <a:pt x="120" y="359"/>
                    <a:pt x="120" y="359"/>
                  </a:cubicBezTo>
                  <a:cubicBezTo>
                    <a:pt x="120" y="359"/>
                    <a:pt x="120" y="359"/>
                    <a:pt x="120" y="359"/>
                  </a:cubicBezTo>
                  <a:cubicBezTo>
                    <a:pt x="120" y="359"/>
                    <a:pt x="120" y="359"/>
                    <a:pt x="120" y="358"/>
                  </a:cubicBezTo>
                  <a:cubicBezTo>
                    <a:pt x="120" y="358"/>
                    <a:pt x="120" y="358"/>
                    <a:pt x="120" y="358"/>
                  </a:cubicBezTo>
                  <a:cubicBezTo>
                    <a:pt x="120" y="358"/>
                    <a:pt x="120" y="357"/>
                    <a:pt x="119" y="357"/>
                  </a:cubicBezTo>
                  <a:cubicBezTo>
                    <a:pt x="119" y="358"/>
                    <a:pt x="119" y="358"/>
                    <a:pt x="119" y="358"/>
                  </a:cubicBezTo>
                  <a:cubicBezTo>
                    <a:pt x="118" y="358"/>
                    <a:pt x="117" y="358"/>
                    <a:pt x="117" y="358"/>
                  </a:cubicBezTo>
                  <a:cubicBezTo>
                    <a:pt x="115" y="359"/>
                    <a:pt x="114" y="360"/>
                    <a:pt x="114" y="361"/>
                  </a:cubicBezTo>
                  <a:cubicBezTo>
                    <a:pt x="114" y="361"/>
                    <a:pt x="114" y="361"/>
                    <a:pt x="114" y="360"/>
                  </a:cubicBezTo>
                  <a:cubicBezTo>
                    <a:pt x="113" y="361"/>
                    <a:pt x="113" y="361"/>
                    <a:pt x="113" y="360"/>
                  </a:cubicBezTo>
                  <a:cubicBezTo>
                    <a:pt x="112" y="362"/>
                    <a:pt x="112" y="363"/>
                    <a:pt x="111" y="364"/>
                  </a:cubicBezTo>
                  <a:cubicBezTo>
                    <a:pt x="111" y="364"/>
                    <a:pt x="111" y="364"/>
                    <a:pt x="111" y="364"/>
                  </a:cubicBezTo>
                  <a:cubicBezTo>
                    <a:pt x="110" y="366"/>
                    <a:pt x="110" y="368"/>
                    <a:pt x="110" y="369"/>
                  </a:cubicBezTo>
                  <a:cubicBezTo>
                    <a:pt x="111" y="368"/>
                    <a:pt x="111" y="368"/>
                    <a:pt x="111" y="367"/>
                  </a:cubicBezTo>
                  <a:cubicBezTo>
                    <a:pt x="111" y="367"/>
                    <a:pt x="111" y="367"/>
                    <a:pt x="111" y="367"/>
                  </a:cubicBezTo>
                  <a:cubicBezTo>
                    <a:pt x="111" y="367"/>
                    <a:pt x="111" y="366"/>
                    <a:pt x="112" y="366"/>
                  </a:cubicBezTo>
                  <a:cubicBezTo>
                    <a:pt x="111" y="368"/>
                    <a:pt x="111" y="369"/>
                    <a:pt x="110" y="370"/>
                  </a:cubicBezTo>
                  <a:cubicBezTo>
                    <a:pt x="110" y="369"/>
                    <a:pt x="109" y="368"/>
                    <a:pt x="109" y="367"/>
                  </a:cubicBezTo>
                  <a:cubicBezTo>
                    <a:pt x="109" y="367"/>
                    <a:pt x="109" y="366"/>
                    <a:pt x="110" y="366"/>
                  </a:cubicBezTo>
                  <a:cubicBezTo>
                    <a:pt x="109" y="365"/>
                    <a:pt x="109" y="365"/>
                    <a:pt x="109" y="365"/>
                  </a:cubicBezTo>
                  <a:cubicBezTo>
                    <a:pt x="109" y="365"/>
                    <a:pt x="109" y="365"/>
                    <a:pt x="108" y="364"/>
                  </a:cubicBezTo>
                  <a:cubicBezTo>
                    <a:pt x="109" y="364"/>
                    <a:pt x="109" y="363"/>
                    <a:pt x="110" y="363"/>
                  </a:cubicBezTo>
                  <a:cubicBezTo>
                    <a:pt x="110" y="363"/>
                    <a:pt x="110" y="363"/>
                    <a:pt x="110" y="363"/>
                  </a:cubicBezTo>
                  <a:cubicBezTo>
                    <a:pt x="109" y="363"/>
                    <a:pt x="109" y="363"/>
                    <a:pt x="109" y="363"/>
                  </a:cubicBezTo>
                  <a:cubicBezTo>
                    <a:pt x="110" y="362"/>
                    <a:pt x="110" y="362"/>
                    <a:pt x="110" y="361"/>
                  </a:cubicBezTo>
                  <a:cubicBezTo>
                    <a:pt x="109" y="362"/>
                    <a:pt x="109" y="362"/>
                    <a:pt x="109" y="362"/>
                  </a:cubicBezTo>
                  <a:cubicBezTo>
                    <a:pt x="109" y="362"/>
                    <a:pt x="108" y="362"/>
                    <a:pt x="108" y="363"/>
                  </a:cubicBezTo>
                  <a:cubicBezTo>
                    <a:pt x="108" y="363"/>
                    <a:pt x="108" y="363"/>
                    <a:pt x="108" y="363"/>
                  </a:cubicBezTo>
                  <a:cubicBezTo>
                    <a:pt x="107" y="360"/>
                    <a:pt x="107" y="358"/>
                    <a:pt x="107" y="355"/>
                  </a:cubicBezTo>
                  <a:cubicBezTo>
                    <a:pt x="107" y="355"/>
                    <a:pt x="107" y="355"/>
                    <a:pt x="107" y="355"/>
                  </a:cubicBezTo>
                  <a:cubicBezTo>
                    <a:pt x="107" y="354"/>
                    <a:pt x="106" y="353"/>
                    <a:pt x="105" y="352"/>
                  </a:cubicBezTo>
                  <a:cubicBezTo>
                    <a:pt x="105" y="352"/>
                    <a:pt x="105" y="352"/>
                    <a:pt x="105" y="352"/>
                  </a:cubicBezTo>
                  <a:cubicBezTo>
                    <a:pt x="105" y="352"/>
                    <a:pt x="105" y="352"/>
                    <a:pt x="105" y="352"/>
                  </a:cubicBezTo>
                  <a:cubicBezTo>
                    <a:pt x="106" y="352"/>
                    <a:pt x="107" y="351"/>
                    <a:pt x="108" y="350"/>
                  </a:cubicBezTo>
                  <a:cubicBezTo>
                    <a:pt x="106" y="350"/>
                    <a:pt x="105" y="351"/>
                    <a:pt x="105" y="352"/>
                  </a:cubicBezTo>
                  <a:cubicBezTo>
                    <a:pt x="105" y="352"/>
                    <a:pt x="105" y="352"/>
                    <a:pt x="104" y="353"/>
                  </a:cubicBezTo>
                  <a:cubicBezTo>
                    <a:pt x="104" y="352"/>
                    <a:pt x="104" y="352"/>
                    <a:pt x="104" y="352"/>
                  </a:cubicBezTo>
                  <a:cubicBezTo>
                    <a:pt x="104" y="353"/>
                    <a:pt x="104" y="353"/>
                    <a:pt x="104" y="354"/>
                  </a:cubicBezTo>
                  <a:cubicBezTo>
                    <a:pt x="103" y="355"/>
                    <a:pt x="102" y="356"/>
                    <a:pt x="101" y="357"/>
                  </a:cubicBezTo>
                  <a:cubicBezTo>
                    <a:pt x="101" y="356"/>
                    <a:pt x="101" y="356"/>
                    <a:pt x="102" y="356"/>
                  </a:cubicBezTo>
                  <a:cubicBezTo>
                    <a:pt x="102" y="356"/>
                    <a:pt x="102" y="356"/>
                    <a:pt x="102" y="356"/>
                  </a:cubicBezTo>
                  <a:cubicBezTo>
                    <a:pt x="101" y="356"/>
                    <a:pt x="100" y="357"/>
                    <a:pt x="100" y="357"/>
                  </a:cubicBezTo>
                  <a:cubicBezTo>
                    <a:pt x="100" y="356"/>
                    <a:pt x="100" y="356"/>
                    <a:pt x="100" y="356"/>
                  </a:cubicBezTo>
                  <a:cubicBezTo>
                    <a:pt x="100" y="356"/>
                    <a:pt x="99" y="357"/>
                    <a:pt x="99" y="357"/>
                  </a:cubicBezTo>
                  <a:cubicBezTo>
                    <a:pt x="99" y="357"/>
                    <a:pt x="99" y="357"/>
                    <a:pt x="99" y="357"/>
                  </a:cubicBezTo>
                  <a:cubicBezTo>
                    <a:pt x="99" y="357"/>
                    <a:pt x="99" y="356"/>
                    <a:pt x="99" y="356"/>
                  </a:cubicBezTo>
                  <a:cubicBezTo>
                    <a:pt x="98" y="357"/>
                    <a:pt x="98" y="357"/>
                    <a:pt x="98" y="357"/>
                  </a:cubicBezTo>
                  <a:cubicBezTo>
                    <a:pt x="98" y="354"/>
                    <a:pt x="100" y="351"/>
                    <a:pt x="101" y="349"/>
                  </a:cubicBezTo>
                  <a:cubicBezTo>
                    <a:pt x="102" y="349"/>
                    <a:pt x="102" y="350"/>
                    <a:pt x="102" y="350"/>
                  </a:cubicBezTo>
                  <a:cubicBezTo>
                    <a:pt x="102" y="350"/>
                    <a:pt x="102" y="350"/>
                    <a:pt x="102" y="350"/>
                  </a:cubicBezTo>
                  <a:cubicBezTo>
                    <a:pt x="102" y="350"/>
                    <a:pt x="102" y="350"/>
                    <a:pt x="102" y="350"/>
                  </a:cubicBezTo>
                  <a:cubicBezTo>
                    <a:pt x="102" y="349"/>
                    <a:pt x="102" y="349"/>
                    <a:pt x="101" y="349"/>
                  </a:cubicBezTo>
                  <a:cubicBezTo>
                    <a:pt x="101" y="349"/>
                    <a:pt x="101" y="349"/>
                    <a:pt x="101" y="349"/>
                  </a:cubicBezTo>
                  <a:cubicBezTo>
                    <a:pt x="99" y="351"/>
                    <a:pt x="97" y="354"/>
                    <a:pt x="96" y="357"/>
                  </a:cubicBezTo>
                  <a:cubicBezTo>
                    <a:pt x="96" y="357"/>
                    <a:pt x="96" y="357"/>
                    <a:pt x="96" y="357"/>
                  </a:cubicBezTo>
                  <a:cubicBezTo>
                    <a:pt x="96" y="357"/>
                    <a:pt x="96" y="358"/>
                    <a:pt x="95" y="359"/>
                  </a:cubicBezTo>
                  <a:cubicBezTo>
                    <a:pt x="95" y="358"/>
                    <a:pt x="95" y="358"/>
                    <a:pt x="95" y="358"/>
                  </a:cubicBezTo>
                  <a:cubicBezTo>
                    <a:pt x="95" y="358"/>
                    <a:pt x="95" y="358"/>
                    <a:pt x="95" y="358"/>
                  </a:cubicBezTo>
                  <a:cubicBezTo>
                    <a:pt x="95" y="358"/>
                    <a:pt x="95" y="358"/>
                    <a:pt x="95" y="358"/>
                  </a:cubicBezTo>
                  <a:cubicBezTo>
                    <a:pt x="95" y="358"/>
                    <a:pt x="95" y="358"/>
                    <a:pt x="94" y="359"/>
                  </a:cubicBezTo>
                  <a:cubicBezTo>
                    <a:pt x="94" y="358"/>
                    <a:pt x="94" y="358"/>
                    <a:pt x="94" y="358"/>
                  </a:cubicBezTo>
                  <a:cubicBezTo>
                    <a:pt x="93" y="358"/>
                    <a:pt x="92" y="359"/>
                    <a:pt x="92" y="360"/>
                  </a:cubicBezTo>
                  <a:cubicBezTo>
                    <a:pt x="92" y="359"/>
                    <a:pt x="92" y="359"/>
                    <a:pt x="91" y="359"/>
                  </a:cubicBezTo>
                  <a:cubicBezTo>
                    <a:pt x="91" y="359"/>
                    <a:pt x="91" y="360"/>
                    <a:pt x="90" y="360"/>
                  </a:cubicBezTo>
                  <a:cubicBezTo>
                    <a:pt x="91" y="359"/>
                    <a:pt x="92" y="358"/>
                    <a:pt x="93" y="358"/>
                  </a:cubicBezTo>
                  <a:cubicBezTo>
                    <a:pt x="93" y="357"/>
                    <a:pt x="94" y="357"/>
                    <a:pt x="94" y="356"/>
                  </a:cubicBezTo>
                  <a:cubicBezTo>
                    <a:pt x="94" y="356"/>
                    <a:pt x="94" y="355"/>
                    <a:pt x="94" y="354"/>
                  </a:cubicBezTo>
                  <a:cubicBezTo>
                    <a:pt x="95" y="354"/>
                    <a:pt x="95" y="354"/>
                    <a:pt x="95" y="354"/>
                  </a:cubicBezTo>
                  <a:cubicBezTo>
                    <a:pt x="95" y="354"/>
                    <a:pt x="95" y="354"/>
                    <a:pt x="95" y="354"/>
                  </a:cubicBezTo>
                  <a:cubicBezTo>
                    <a:pt x="95" y="354"/>
                    <a:pt x="95" y="354"/>
                    <a:pt x="95" y="354"/>
                  </a:cubicBezTo>
                  <a:cubicBezTo>
                    <a:pt x="95" y="353"/>
                    <a:pt x="95" y="353"/>
                    <a:pt x="95" y="353"/>
                  </a:cubicBezTo>
                  <a:cubicBezTo>
                    <a:pt x="95" y="353"/>
                    <a:pt x="95" y="353"/>
                    <a:pt x="95" y="353"/>
                  </a:cubicBezTo>
                  <a:cubicBezTo>
                    <a:pt x="95" y="353"/>
                    <a:pt x="95" y="353"/>
                    <a:pt x="95" y="353"/>
                  </a:cubicBezTo>
                  <a:cubicBezTo>
                    <a:pt x="95" y="352"/>
                    <a:pt x="96" y="351"/>
                    <a:pt x="97" y="350"/>
                  </a:cubicBezTo>
                  <a:cubicBezTo>
                    <a:pt x="96" y="353"/>
                    <a:pt x="97" y="351"/>
                    <a:pt x="97" y="349"/>
                  </a:cubicBezTo>
                  <a:cubicBezTo>
                    <a:pt x="97" y="349"/>
                    <a:pt x="97" y="349"/>
                    <a:pt x="97" y="349"/>
                  </a:cubicBezTo>
                  <a:cubicBezTo>
                    <a:pt x="97" y="349"/>
                    <a:pt x="97" y="349"/>
                    <a:pt x="97" y="349"/>
                  </a:cubicBezTo>
                  <a:cubicBezTo>
                    <a:pt x="98" y="349"/>
                    <a:pt x="98" y="349"/>
                    <a:pt x="98" y="349"/>
                  </a:cubicBezTo>
                  <a:cubicBezTo>
                    <a:pt x="97" y="349"/>
                    <a:pt x="98" y="349"/>
                    <a:pt x="98" y="349"/>
                  </a:cubicBezTo>
                  <a:cubicBezTo>
                    <a:pt x="98" y="349"/>
                    <a:pt x="98" y="349"/>
                    <a:pt x="98" y="348"/>
                  </a:cubicBezTo>
                  <a:cubicBezTo>
                    <a:pt x="98" y="348"/>
                    <a:pt x="98" y="348"/>
                    <a:pt x="98" y="348"/>
                  </a:cubicBezTo>
                  <a:cubicBezTo>
                    <a:pt x="98" y="348"/>
                    <a:pt x="98" y="348"/>
                    <a:pt x="98" y="349"/>
                  </a:cubicBezTo>
                  <a:cubicBezTo>
                    <a:pt x="99" y="349"/>
                    <a:pt x="99" y="348"/>
                    <a:pt x="99" y="348"/>
                  </a:cubicBezTo>
                  <a:cubicBezTo>
                    <a:pt x="99" y="347"/>
                    <a:pt x="99" y="347"/>
                    <a:pt x="100" y="347"/>
                  </a:cubicBezTo>
                  <a:cubicBezTo>
                    <a:pt x="100" y="347"/>
                    <a:pt x="100" y="347"/>
                    <a:pt x="100" y="347"/>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7"/>
                    <a:pt x="100" y="347"/>
                    <a:pt x="101" y="347"/>
                  </a:cubicBezTo>
                  <a:cubicBezTo>
                    <a:pt x="101" y="347"/>
                    <a:pt x="101" y="347"/>
                    <a:pt x="101" y="346"/>
                  </a:cubicBezTo>
                  <a:cubicBezTo>
                    <a:pt x="100" y="347"/>
                    <a:pt x="100" y="347"/>
                    <a:pt x="100" y="347"/>
                  </a:cubicBezTo>
                  <a:cubicBezTo>
                    <a:pt x="100" y="347"/>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99" y="346"/>
                  </a:cubicBezTo>
                  <a:cubicBezTo>
                    <a:pt x="100" y="345"/>
                    <a:pt x="100" y="345"/>
                    <a:pt x="100" y="345"/>
                  </a:cubicBezTo>
                  <a:cubicBezTo>
                    <a:pt x="99" y="346"/>
                    <a:pt x="99" y="346"/>
                    <a:pt x="99" y="347"/>
                  </a:cubicBezTo>
                  <a:cubicBezTo>
                    <a:pt x="99" y="347"/>
                    <a:pt x="99" y="347"/>
                    <a:pt x="99" y="347"/>
                  </a:cubicBezTo>
                  <a:cubicBezTo>
                    <a:pt x="99" y="347"/>
                    <a:pt x="99" y="346"/>
                    <a:pt x="99" y="346"/>
                  </a:cubicBezTo>
                  <a:cubicBezTo>
                    <a:pt x="98" y="347"/>
                    <a:pt x="97" y="349"/>
                    <a:pt x="96" y="351"/>
                  </a:cubicBezTo>
                  <a:cubicBezTo>
                    <a:pt x="96" y="350"/>
                    <a:pt x="96" y="350"/>
                    <a:pt x="96" y="349"/>
                  </a:cubicBezTo>
                  <a:cubicBezTo>
                    <a:pt x="96" y="350"/>
                    <a:pt x="95" y="351"/>
                    <a:pt x="94" y="352"/>
                  </a:cubicBezTo>
                  <a:cubicBezTo>
                    <a:pt x="95" y="351"/>
                    <a:pt x="95" y="349"/>
                    <a:pt x="96" y="348"/>
                  </a:cubicBezTo>
                  <a:cubicBezTo>
                    <a:pt x="96" y="348"/>
                    <a:pt x="96" y="348"/>
                    <a:pt x="96" y="348"/>
                  </a:cubicBezTo>
                  <a:cubicBezTo>
                    <a:pt x="96" y="348"/>
                    <a:pt x="96" y="348"/>
                    <a:pt x="96" y="348"/>
                  </a:cubicBezTo>
                  <a:cubicBezTo>
                    <a:pt x="95" y="350"/>
                    <a:pt x="94" y="353"/>
                    <a:pt x="93" y="355"/>
                  </a:cubicBezTo>
                  <a:cubicBezTo>
                    <a:pt x="93" y="353"/>
                    <a:pt x="95" y="349"/>
                    <a:pt x="95" y="347"/>
                  </a:cubicBezTo>
                  <a:cubicBezTo>
                    <a:pt x="94" y="350"/>
                    <a:pt x="93" y="353"/>
                    <a:pt x="92" y="355"/>
                  </a:cubicBezTo>
                  <a:cubicBezTo>
                    <a:pt x="92" y="355"/>
                    <a:pt x="92" y="355"/>
                    <a:pt x="92" y="355"/>
                  </a:cubicBezTo>
                  <a:cubicBezTo>
                    <a:pt x="92" y="356"/>
                    <a:pt x="92" y="356"/>
                    <a:pt x="91" y="357"/>
                  </a:cubicBezTo>
                  <a:cubicBezTo>
                    <a:pt x="91" y="356"/>
                    <a:pt x="91" y="356"/>
                    <a:pt x="91" y="356"/>
                  </a:cubicBezTo>
                  <a:cubicBezTo>
                    <a:pt x="91" y="356"/>
                    <a:pt x="91" y="356"/>
                    <a:pt x="91" y="356"/>
                  </a:cubicBezTo>
                  <a:cubicBezTo>
                    <a:pt x="91" y="356"/>
                    <a:pt x="91" y="355"/>
                    <a:pt x="91" y="355"/>
                  </a:cubicBezTo>
                  <a:cubicBezTo>
                    <a:pt x="91" y="356"/>
                    <a:pt x="90" y="357"/>
                    <a:pt x="90" y="358"/>
                  </a:cubicBezTo>
                  <a:cubicBezTo>
                    <a:pt x="91" y="356"/>
                    <a:pt x="91" y="353"/>
                    <a:pt x="92" y="351"/>
                  </a:cubicBezTo>
                  <a:cubicBezTo>
                    <a:pt x="91" y="355"/>
                    <a:pt x="90" y="359"/>
                    <a:pt x="88" y="362"/>
                  </a:cubicBezTo>
                  <a:cubicBezTo>
                    <a:pt x="88" y="362"/>
                    <a:pt x="88" y="362"/>
                    <a:pt x="88" y="362"/>
                  </a:cubicBezTo>
                  <a:cubicBezTo>
                    <a:pt x="88" y="362"/>
                    <a:pt x="88" y="363"/>
                    <a:pt x="88" y="363"/>
                  </a:cubicBezTo>
                  <a:cubicBezTo>
                    <a:pt x="87" y="365"/>
                    <a:pt x="86" y="367"/>
                    <a:pt x="85" y="369"/>
                  </a:cubicBezTo>
                  <a:cubicBezTo>
                    <a:pt x="85" y="367"/>
                    <a:pt x="87" y="365"/>
                    <a:pt x="88" y="363"/>
                  </a:cubicBezTo>
                  <a:cubicBezTo>
                    <a:pt x="88" y="363"/>
                    <a:pt x="88" y="362"/>
                    <a:pt x="88" y="362"/>
                  </a:cubicBezTo>
                  <a:cubicBezTo>
                    <a:pt x="88" y="362"/>
                    <a:pt x="88" y="362"/>
                    <a:pt x="88" y="362"/>
                  </a:cubicBezTo>
                  <a:cubicBezTo>
                    <a:pt x="87" y="363"/>
                    <a:pt x="86" y="365"/>
                    <a:pt x="86" y="366"/>
                  </a:cubicBezTo>
                  <a:cubicBezTo>
                    <a:pt x="86" y="365"/>
                    <a:pt x="87" y="364"/>
                    <a:pt x="87" y="363"/>
                  </a:cubicBezTo>
                  <a:cubicBezTo>
                    <a:pt x="87" y="363"/>
                    <a:pt x="86" y="364"/>
                    <a:pt x="86" y="364"/>
                  </a:cubicBezTo>
                  <a:cubicBezTo>
                    <a:pt x="86" y="363"/>
                    <a:pt x="86" y="363"/>
                    <a:pt x="86" y="363"/>
                  </a:cubicBezTo>
                  <a:cubicBezTo>
                    <a:pt x="86" y="363"/>
                    <a:pt x="86" y="363"/>
                    <a:pt x="86" y="363"/>
                  </a:cubicBezTo>
                  <a:cubicBezTo>
                    <a:pt x="86" y="363"/>
                    <a:pt x="86" y="363"/>
                    <a:pt x="86" y="362"/>
                  </a:cubicBezTo>
                  <a:cubicBezTo>
                    <a:pt x="86" y="362"/>
                    <a:pt x="86" y="362"/>
                    <a:pt x="86" y="362"/>
                  </a:cubicBezTo>
                  <a:cubicBezTo>
                    <a:pt x="86" y="362"/>
                    <a:pt x="86" y="362"/>
                    <a:pt x="86" y="362"/>
                  </a:cubicBezTo>
                  <a:cubicBezTo>
                    <a:pt x="85" y="364"/>
                    <a:pt x="85" y="365"/>
                    <a:pt x="84" y="367"/>
                  </a:cubicBezTo>
                  <a:cubicBezTo>
                    <a:pt x="85" y="366"/>
                    <a:pt x="85" y="366"/>
                    <a:pt x="85" y="366"/>
                  </a:cubicBezTo>
                  <a:cubicBezTo>
                    <a:pt x="85" y="367"/>
                    <a:pt x="85" y="368"/>
                    <a:pt x="84" y="369"/>
                  </a:cubicBezTo>
                  <a:cubicBezTo>
                    <a:pt x="84" y="368"/>
                    <a:pt x="83" y="368"/>
                    <a:pt x="83" y="368"/>
                  </a:cubicBezTo>
                  <a:cubicBezTo>
                    <a:pt x="83" y="367"/>
                    <a:pt x="83" y="365"/>
                    <a:pt x="84" y="364"/>
                  </a:cubicBezTo>
                  <a:cubicBezTo>
                    <a:pt x="84" y="364"/>
                    <a:pt x="84" y="364"/>
                    <a:pt x="84" y="364"/>
                  </a:cubicBezTo>
                  <a:cubicBezTo>
                    <a:pt x="84" y="363"/>
                    <a:pt x="84" y="362"/>
                    <a:pt x="84" y="362"/>
                  </a:cubicBezTo>
                  <a:cubicBezTo>
                    <a:pt x="84" y="363"/>
                    <a:pt x="83" y="365"/>
                    <a:pt x="83" y="366"/>
                  </a:cubicBezTo>
                  <a:cubicBezTo>
                    <a:pt x="83" y="366"/>
                    <a:pt x="82" y="366"/>
                    <a:pt x="82" y="366"/>
                  </a:cubicBezTo>
                  <a:cubicBezTo>
                    <a:pt x="82" y="366"/>
                    <a:pt x="82" y="366"/>
                    <a:pt x="82" y="365"/>
                  </a:cubicBezTo>
                  <a:cubicBezTo>
                    <a:pt x="82" y="366"/>
                    <a:pt x="82" y="368"/>
                    <a:pt x="82" y="369"/>
                  </a:cubicBezTo>
                  <a:cubicBezTo>
                    <a:pt x="81" y="369"/>
                    <a:pt x="81" y="369"/>
                    <a:pt x="81" y="369"/>
                  </a:cubicBezTo>
                  <a:cubicBezTo>
                    <a:pt x="81" y="368"/>
                    <a:pt x="81" y="368"/>
                    <a:pt x="81" y="368"/>
                  </a:cubicBezTo>
                  <a:cubicBezTo>
                    <a:pt x="81" y="368"/>
                    <a:pt x="81" y="368"/>
                    <a:pt x="81" y="368"/>
                  </a:cubicBezTo>
                  <a:cubicBezTo>
                    <a:pt x="81" y="367"/>
                    <a:pt x="81" y="366"/>
                    <a:pt x="81" y="365"/>
                  </a:cubicBezTo>
                  <a:cubicBezTo>
                    <a:pt x="81" y="365"/>
                    <a:pt x="81" y="364"/>
                    <a:pt x="82" y="363"/>
                  </a:cubicBezTo>
                  <a:cubicBezTo>
                    <a:pt x="81" y="364"/>
                    <a:pt x="81" y="364"/>
                    <a:pt x="81" y="365"/>
                  </a:cubicBezTo>
                  <a:cubicBezTo>
                    <a:pt x="80" y="364"/>
                    <a:pt x="80" y="363"/>
                    <a:pt x="79" y="364"/>
                  </a:cubicBezTo>
                  <a:cubicBezTo>
                    <a:pt x="79" y="364"/>
                    <a:pt x="80" y="364"/>
                    <a:pt x="80" y="363"/>
                  </a:cubicBezTo>
                  <a:cubicBezTo>
                    <a:pt x="80" y="363"/>
                    <a:pt x="79" y="364"/>
                    <a:pt x="79" y="364"/>
                  </a:cubicBezTo>
                  <a:cubicBezTo>
                    <a:pt x="80" y="362"/>
                    <a:pt x="80" y="360"/>
                    <a:pt x="78" y="360"/>
                  </a:cubicBezTo>
                  <a:cubicBezTo>
                    <a:pt x="78" y="360"/>
                    <a:pt x="78" y="360"/>
                    <a:pt x="78" y="360"/>
                  </a:cubicBezTo>
                  <a:cubicBezTo>
                    <a:pt x="79" y="359"/>
                    <a:pt x="78" y="359"/>
                    <a:pt x="78" y="360"/>
                  </a:cubicBezTo>
                  <a:cubicBezTo>
                    <a:pt x="78" y="360"/>
                    <a:pt x="78" y="360"/>
                    <a:pt x="78" y="360"/>
                  </a:cubicBezTo>
                  <a:cubicBezTo>
                    <a:pt x="77" y="360"/>
                    <a:pt x="77" y="359"/>
                    <a:pt x="77" y="359"/>
                  </a:cubicBezTo>
                  <a:cubicBezTo>
                    <a:pt x="77" y="359"/>
                    <a:pt x="77" y="359"/>
                    <a:pt x="77" y="359"/>
                  </a:cubicBezTo>
                  <a:cubicBezTo>
                    <a:pt x="77" y="359"/>
                    <a:pt x="77" y="358"/>
                    <a:pt x="77" y="358"/>
                  </a:cubicBezTo>
                  <a:cubicBezTo>
                    <a:pt x="77" y="358"/>
                    <a:pt x="77" y="358"/>
                    <a:pt x="77" y="358"/>
                  </a:cubicBezTo>
                  <a:cubicBezTo>
                    <a:pt x="77" y="358"/>
                    <a:pt x="77" y="358"/>
                    <a:pt x="77" y="358"/>
                  </a:cubicBezTo>
                  <a:cubicBezTo>
                    <a:pt x="77" y="358"/>
                    <a:pt x="77" y="358"/>
                    <a:pt x="77" y="357"/>
                  </a:cubicBezTo>
                  <a:cubicBezTo>
                    <a:pt x="77" y="357"/>
                    <a:pt x="77" y="357"/>
                    <a:pt x="77" y="357"/>
                  </a:cubicBezTo>
                  <a:cubicBezTo>
                    <a:pt x="77" y="356"/>
                    <a:pt x="77" y="356"/>
                    <a:pt x="77" y="355"/>
                  </a:cubicBezTo>
                  <a:cubicBezTo>
                    <a:pt x="77" y="356"/>
                    <a:pt x="77" y="356"/>
                    <a:pt x="76" y="357"/>
                  </a:cubicBezTo>
                  <a:cubicBezTo>
                    <a:pt x="76" y="356"/>
                    <a:pt x="76" y="356"/>
                    <a:pt x="77" y="355"/>
                  </a:cubicBezTo>
                  <a:cubicBezTo>
                    <a:pt x="77" y="355"/>
                    <a:pt x="77" y="355"/>
                    <a:pt x="77" y="355"/>
                  </a:cubicBezTo>
                  <a:cubicBezTo>
                    <a:pt x="77" y="355"/>
                    <a:pt x="77" y="355"/>
                    <a:pt x="77" y="355"/>
                  </a:cubicBezTo>
                  <a:cubicBezTo>
                    <a:pt x="77" y="355"/>
                    <a:pt x="76" y="356"/>
                    <a:pt x="76" y="356"/>
                  </a:cubicBezTo>
                  <a:cubicBezTo>
                    <a:pt x="76" y="356"/>
                    <a:pt x="76" y="356"/>
                    <a:pt x="76" y="356"/>
                  </a:cubicBezTo>
                  <a:cubicBezTo>
                    <a:pt x="76" y="356"/>
                    <a:pt x="76" y="356"/>
                    <a:pt x="76" y="356"/>
                  </a:cubicBezTo>
                  <a:cubicBezTo>
                    <a:pt x="76" y="356"/>
                    <a:pt x="76" y="356"/>
                    <a:pt x="76" y="356"/>
                  </a:cubicBezTo>
                  <a:cubicBezTo>
                    <a:pt x="76" y="356"/>
                    <a:pt x="76" y="356"/>
                    <a:pt x="76" y="356"/>
                  </a:cubicBezTo>
                  <a:cubicBezTo>
                    <a:pt x="76" y="356"/>
                    <a:pt x="76" y="355"/>
                    <a:pt x="76" y="355"/>
                  </a:cubicBezTo>
                  <a:cubicBezTo>
                    <a:pt x="76" y="355"/>
                    <a:pt x="75" y="356"/>
                    <a:pt x="75" y="356"/>
                  </a:cubicBezTo>
                  <a:cubicBezTo>
                    <a:pt x="75" y="356"/>
                    <a:pt x="75" y="356"/>
                    <a:pt x="75" y="356"/>
                  </a:cubicBezTo>
                  <a:cubicBezTo>
                    <a:pt x="75" y="356"/>
                    <a:pt x="75" y="356"/>
                    <a:pt x="75" y="356"/>
                  </a:cubicBezTo>
                  <a:cubicBezTo>
                    <a:pt x="75" y="355"/>
                    <a:pt x="75" y="355"/>
                    <a:pt x="75" y="355"/>
                  </a:cubicBezTo>
                  <a:cubicBezTo>
                    <a:pt x="75" y="356"/>
                    <a:pt x="75" y="356"/>
                    <a:pt x="75" y="356"/>
                  </a:cubicBezTo>
                  <a:cubicBezTo>
                    <a:pt x="75" y="356"/>
                    <a:pt x="75" y="356"/>
                    <a:pt x="75" y="356"/>
                  </a:cubicBezTo>
                  <a:cubicBezTo>
                    <a:pt x="75" y="356"/>
                    <a:pt x="75" y="356"/>
                    <a:pt x="75" y="357"/>
                  </a:cubicBezTo>
                  <a:cubicBezTo>
                    <a:pt x="74" y="357"/>
                    <a:pt x="74" y="357"/>
                    <a:pt x="74" y="357"/>
                  </a:cubicBezTo>
                  <a:cubicBezTo>
                    <a:pt x="74" y="356"/>
                    <a:pt x="74" y="356"/>
                    <a:pt x="74" y="356"/>
                  </a:cubicBezTo>
                  <a:cubicBezTo>
                    <a:pt x="74" y="357"/>
                    <a:pt x="74" y="357"/>
                    <a:pt x="74" y="357"/>
                  </a:cubicBezTo>
                  <a:cubicBezTo>
                    <a:pt x="74" y="356"/>
                    <a:pt x="74" y="356"/>
                    <a:pt x="74" y="356"/>
                  </a:cubicBezTo>
                  <a:cubicBezTo>
                    <a:pt x="74" y="356"/>
                    <a:pt x="74" y="357"/>
                    <a:pt x="74" y="357"/>
                  </a:cubicBezTo>
                  <a:cubicBezTo>
                    <a:pt x="74" y="357"/>
                    <a:pt x="74" y="357"/>
                    <a:pt x="74" y="357"/>
                  </a:cubicBezTo>
                  <a:cubicBezTo>
                    <a:pt x="74" y="357"/>
                    <a:pt x="74" y="357"/>
                    <a:pt x="74" y="356"/>
                  </a:cubicBezTo>
                  <a:cubicBezTo>
                    <a:pt x="70" y="363"/>
                    <a:pt x="66" y="369"/>
                    <a:pt x="64" y="376"/>
                  </a:cubicBezTo>
                  <a:cubicBezTo>
                    <a:pt x="63" y="377"/>
                    <a:pt x="63" y="377"/>
                    <a:pt x="63" y="377"/>
                  </a:cubicBezTo>
                  <a:cubicBezTo>
                    <a:pt x="63" y="378"/>
                    <a:pt x="62" y="378"/>
                    <a:pt x="62" y="379"/>
                  </a:cubicBezTo>
                  <a:cubicBezTo>
                    <a:pt x="62" y="380"/>
                    <a:pt x="61" y="382"/>
                    <a:pt x="60" y="383"/>
                  </a:cubicBezTo>
                  <a:cubicBezTo>
                    <a:pt x="60" y="384"/>
                    <a:pt x="60" y="384"/>
                    <a:pt x="59" y="385"/>
                  </a:cubicBezTo>
                  <a:cubicBezTo>
                    <a:pt x="60" y="384"/>
                    <a:pt x="60" y="384"/>
                    <a:pt x="60" y="383"/>
                  </a:cubicBezTo>
                  <a:cubicBezTo>
                    <a:pt x="59" y="386"/>
                    <a:pt x="57" y="389"/>
                    <a:pt x="55" y="393"/>
                  </a:cubicBezTo>
                  <a:cubicBezTo>
                    <a:pt x="55" y="392"/>
                    <a:pt x="55" y="392"/>
                    <a:pt x="55" y="392"/>
                  </a:cubicBezTo>
                  <a:cubicBezTo>
                    <a:pt x="55" y="393"/>
                    <a:pt x="55" y="393"/>
                    <a:pt x="54" y="394"/>
                  </a:cubicBezTo>
                  <a:cubicBezTo>
                    <a:pt x="54" y="392"/>
                    <a:pt x="55" y="390"/>
                    <a:pt x="55" y="389"/>
                  </a:cubicBezTo>
                  <a:cubicBezTo>
                    <a:pt x="55" y="389"/>
                    <a:pt x="55" y="390"/>
                    <a:pt x="55" y="390"/>
                  </a:cubicBezTo>
                  <a:cubicBezTo>
                    <a:pt x="55" y="390"/>
                    <a:pt x="55" y="390"/>
                    <a:pt x="55" y="390"/>
                  </a:cubicBezTo>
                  <a:cubicBezTo>
                    <a:pt x="56" y="386"/>
                    <a:pt x="58" y="381"/>
                    <a:pt x="60" y="377"/>
                  </a:cubicBezTo>
                  <a:cubicBezTo>
                    <a:pt x="60" y="377"/>
                    <a:pt x="60" y="377"/>
                    <a:pt x="60" y="377"/>
                  </a:cubicBezTo>
                  <a:cubicBezTo>
                    <a:pt x="60" y="377"/>
                    <a:pt x="60" y="377"/>
                    <a:pt x="60" y="377"/>
                  </a:cubicBezTo>
                  <a:cubicBezTo>
                    <a:pt x="60" y="376"/>
                    <a:pt x="61" y="375"/>
                    <a:pt x="61" y="374"/>
                  </a:cubicBezTo>
                  <a:cubicBezTo>
                    <a:pt x="61" y="374"/>
                    <a:pt x="61" y="374"/>
                    <a:pt x="61" y="374"/>
                  </a:cubicBezTo>
                  <a:cubicBezTo>
                    <a:pt x="62" y="374"/>
                    <a:pt x="62" y="374"/>
                    <a:pt x="62" y="373"/>
                  </a:cubicBezTo>
                  <a:cubicBezTo>
                    <a:pt x="62" y="374"/>
                    <a:pt x="62" y="374"/>
                    <a:pt x="61" y="374"/>
                  </a:cubicBezTo>
                  <a:cubicBezTo>
                    <a:pt x="62" y="372"/>
                    <a:pt x="63" y="369"/>
                    <a:pt x="64" y="367"/>
                  </a:cubicBezTo>
                  <a:cubicBezTo>
                    <a:pt x="64" y="367"/>
                    <a:pt x="64" y="367"/>
                    <a:pt x="64" y="368"/>
                  </a:cubicBezTo>
                  <a:cubicBezTo>
                    <a:pt x="64" y="368"/>
                    <a:pt x="64" y="368"/>
                    <a:pt x="64" y="368"/>
                  </a:cubicBezTo>
                  <a:cubicBezTo>
                    <a:pt x="65" y="368"/>
                    <a:pt x="65" y="368"/>
                    <a:pt x="65" y="368"/>
                  </a:cubicBezTo>
                  <a:cubicBezTo>
                    <a:pt x="65" y="367"/>
                    <a:pt x="65" y="366"/>
                    <a:pt x="65" y="365"/>
                  </a:cubicBezTo>
                  <a:cubicBezTo>
                    <a:pt x="65" y="366"/>
                    <a:pt x="65" y="366"/>
                    <a:pt x="65" y="366"/>
                  </a:cubicBezTo>
                  <a:cubicBezTo>
                    <a:pt x="65" y="366"/>
                    <a:pt x="65" y="366"/>
                    <a:pt x="66" y="365"/>
                  </a:cubicBezTo>
                  <a:cubicBezTo>
                    <a:pt x="66" y="365"/>
                    <a:pt x="66" y="365"/>
                    <a:pt x="65" y="365"/>
                  </a:cubicBezTo>
                  <a:cubicBezTo>
                    <a:pt x="69" y="359"/>
                    <a:pt x="73" y="351"/>
                    <a:pt x="75" y="344"/>
                  </a:cubicBezTo>
                  <a:cubicBezTo>
                    <a:pt x="75" y="344"/>
                    <a:pt x="75" y="344"/>
                    <a:pt x="75" y="344"/>
                  </a:cubicBezTo>
                  <a:cubicBezTo>
                    <a:pt x="75" y="344"/>
                    <a:pt x="75" y="344"/>
                    <a:pt x="75" y="344"/>
                  </a:cubicBezTo>
                  <a:cubicBezTo>
                    <a:pt x="75" y="344"/>
                    <a:pt x="75" y="342"/>
                    <a:pt x="76" y="342"/>
                  </a:cubicBezTo>
                  <a:cubicBezTo>
                    <a:pt x="75" y="342"/>
                    <a:pt x="75" y="342"/>
                    <a:pt x="75" y="343"/>
                  </a:cubicBezTo>
                  <a:cubicBezTo>
                    <a:pt x="75" y="343"/>
                    <a:pt x="75" y="343"/>
                    <a:pt x="75" y="342"/>
                  </a:cubicBezTo>
                  <a:cubicBezTo>
                    <a:pt x="75" y="342"/>
                    <a:pt x="76" y="342"/>
                    <a:pt x="76" y="341"/>
                  </a:cubicBezTo>
                  <a:cubicBezTo>
                    <a:pt x="76" y="340"/>
                    <a:pt x="76" y="338"/>
                    <a:pt x="77" y="339"/>
                  </a:cubicBezTo>
                  <a:cubicBezTo>
                    <a:pt x="77" y="338"/>
                    <a:pt x="78" y="336"/>
                    <a:pt x="79" y="335"/>
                  </a:cubicBezTo>
                  <a:cubicBezTo>
                    <a:pt x="78" y="335"/>
                    <a:pt x="78" y="335"/>
                    <a:pt x="78" y="335"/>
                  </a:cubicBezTo>
                  <a:cubicBezTo>
                    <a:pt x="79" y="335"/>
                    <a:pt x="79" y="335"/>
                    <a:pt x="79" y="335"/>
                  </a:cubicBezTo>
                  <a:cubicBezTo>
                    <a:pt x="79" y="335"/>
                    <a:pt x="79" y="335"/>
                    <a:pt x="79" y="335"/>
                  </a:cubicBezTo>
                  <a:cubicBezTo>
                    <a:pt x="79" y="335"/>
                    <a:pt x="79" y="334"/>
                    <a:pt x="79" y="334"/>
                  </a:cubicBezTo>
                  <a:cubicBezTo>
                    <a:pt x="79" y="334"/>
                    <a:pt x="79" y="334"/>
                    <a:pt x="79" y="334"/>
                  </a:cubicBezTo>
                  <a:cubicBezTo>
                    <a:pt x="80" y="332"/>
                    <a:pt x="81" y="331"/>
                    <a:pt x="81" y="329"/>
                  </a:cubicBezTo>
                  <a:cubicBezTo>
                    <a:pt x="82" y="327"/>
                    <a:pt x="83" y="326"/>
                    <a:pt x="83" y="324"/>
                  </a:cubicBezTo>
                  <a:cubicBezTo>
                    <a:pt x="83" y="325"/>
                    <a:pt x="83" y="325"/>
                    <a:pt x="83" y="325"/>
                  </a:cubicBezTo>
                  <a:cubicBezTo>
                    <a:pt x="83" y="325"/>
                    <a:pt x="83" y="325"/>
                    <a:pt x="83" y="324"/>
                  </a:cubicBezTo>
                  <a:cubicBezTo>
                    <a:pt x="83" y="324"/>
                    <a:pt x="83" y="324"/>
                    <a:pt x="83" y="324"/>
                  </a:cubicBezTo>
                  <a:cubicBezTo>
                    <a:pt x="83" y="324"/>
                    <a:pt x="84" y="324"/>
                    <a:pt x="84" y="324"/>
                  </a:cubicBezTo>
                  <a:cubicBezTo>
                    <a:pt x="83" y="324"/>
                    <a:pt x="83" y="324"/>
                    <a:pt x="83" y="324"/>
                  </a:cubicBezTo>
                  <a:cubicBezTo>
                    <a:pt x="83" y="324"/>
                    <a:pt x="83" y="324"/>
                    <a:pt x="83" y="324"/>
                  </a:cubicBezTo>
                  <a:cubicBezTo>
                    <a:pt x="83" y="324"/>
                    <a:pt x="83" y="324"/>
                    <a:pt x="83" y="324"/>
                  </a:cubicBezTo>
                  <a:cubicBezTo>
                    <a:pt x="83" y="323"/>
                    <a:pt x="84" y="323"/>
                    <a:pt x="84" y="323"/>
                  </a:cubicBezTo>
                  <a:cubicBezTo>
                    <a:pt x="84" y="323"/>
                    <a:pt x="84" y="323"/>
                    <a:pt x="84" y="323"/>
                  </a:cubicBezTo>
                  <a:cubicBezTo>
                    <a:pt x="84" y="322"/>
                    <a:pt x="84" y="321"/>
                    <a:pt x="85" y="320"/>
                  </a:cubicBezTo>
                  <a:cubicBezTo>
                    <a:pt x="85" y="320"/>
                    <a:pt x="85" y="320"/>
                    <a:pt x="85" y="320"/>
                  </a:cubicBezTo>
                  <a:cubicBezTo>
                    <a:pt x="85" y="320"/>
                    <a:pt x="85" y="320"/>
                    <a:pt x="85" y="321"/>
                  </a:cubicBezTo>
                  <a:cubicBezTo>
                    <a:pt x="85" y="320"/>
                    <a:pt x="86" y="319"/>
                    <a:pt x="86" y="317"/>
                  </a:cubicBezTo>
                  <a:cubicBezTo>
                    <a:pt x="86" y="318"/>
                    <a:pt x="86" y="318"/>
                    <a:pt x="86" y="318"/>
                  </a:cubicBezTo>
                  <a:cubicBezTo>
                    <a:pt x="88" y="314"/>
                    <a:pt x="90" y="309"/>
                    <a:pt x="92" y="305"/>
                  </a:cubicBezTo>
                  <a:cubicBezTo>
                    <a:pt x="91" y="306"/>
                    <a:pt x="90" y="308"/>
                    <a:pt x="89" y="310"/>
                  </a:cubicBezTo>
                  <a:cubicBezTo>
                    <a:pt x="89" y="310"/>
                    <a:pt x="89" y="309"/>
                    <a:pt x="90" y="309"/>
                  </a:cubicBezTo>
                  <a:cubicBezTo>
                    <a:pt x="90" y="309"/>
                    <a:pt x="90" y="309"/>
                    <a:pt x="90" y="309"/>
                  </a:cubicBezTo>
                  <a:cubicBezTo>
                    <a:pt x="89" y="310"/>
                    <a:pt x="89" y="311"/>
                    <a:pt x="89" y="311"/>
                  </a:cubicBezTo>
                  <a:cubicBezTo>
                    <a:pt x="89" y="311"/>
                    <a:pt x="89" y="311"/>
                    <a:pt x="89" y="311"/>
                  </a:cubicBezTo>
                  <a:cubicBezTo>
                    <a:pt x="88" y="312"/>
                    <a:pt x="88" y="312"/>
                    <a:pt x="88" y="313"/>
                  </a:cubicBezTo>
                  <a:cubicBezTo>
                    <a:pt x="88" y="313"/>
                    <a:pt x="88" y="312"/>
                    <a:pt x="88" y="312"/>
                  </a:cubicBezTo>
                  <a:cubicBezTo>
                    <a:pt x="88" y="312"/>
                    <a:pt x="88" y="312"/>
                    <a:pt x="88" y="312"/>
                  </a:cubicBezTo>
                  <a:cubicBezTo>
                    <a:pt x="88" y="312"/>
                    <a:pt x="88" y="312"/>
                    <a:pt x="88" y="312"/>
                  </a:cubicBezTo>
                  <a:cubicBezTo>
                    <a:pt x="88" y="312"/>
                    <a:pt x="88" y="312"/>
                    <a:pt x="88" y="312"/>
                  </a:cubicBezTo>
                  <a:cubicBezTo>
                    <a:pt x="88" y="312"/>
                    <a:pt x="88" y="312"/>
                    <a:pt x="88" y="312"/>
                  </a:cubicBezTo>
                  <a:cubicBezTo>
                    <a:pt x="87" y="314"/>
                    <a:pt x="86" y="316"/>
                    <a:pt x="84" y="319"/>
                  </a:cubicBezTo>
                  <a:cubicBezTo>
                    <a:pt x="85" y="318"/>
                    <a:pt x="85" y="318"/>
                    <a:pt x="85" y="318"/>
                  </a:cubicBezTo>
                  <a:cubicBezTo>
                    <a:pt x="85" y="318"/>
                    <a:pt x="85" y="318"/>
                    <a:pt x="85" y="318"/>
                  </a:cubicBezTo>
                  <a:cubicBezTo>
                    <a:pt x="84" y="318"/>
                    <a:pt x="84" y="318"/>
                    <a:pt x="84" y="318"/>
                  </a:cubicBezTo>
                  <a:cubicBezTo>
                    <a:pt x="86" y="315"/>
                    <a:pt x="88" y="312"/>
                    <a:pt x="89" y="309"/>
                  </a:cubicBezTo>
                  <a:cubicBezTo>
                    <a:pt x="89" y="310"/>
                    <a:pt x="88" y="311"/>
                    <a:pt x="88" y="311"/>
                  </a:cubicBezTo>
                  <a:cubicBezTo>
                    <a:pt x="88" y="311"/>
                    <a:pt x="88" y="311"/>
                    <a:pt x="88" y="311"/>
                  </a:cubicBezTo>
                  <a:cubicBezTo>
                    <a:pt x="89" y="310"/>
                    <a:pt x="89" y="309"/>
                    <a:pt x="90" y="308"/>
                  </a:cubicBezTo>
                  <a:cubicBezTo>
                    <a:pt x="90" y="308"/>
                    <a:pt x="90" y="308"/>
                    <a:pt x="90" y="308"/>
                  </a:cubicBezTo>
                  <a:cubicBezTo>
                    <a:pt x="90" y="306"/>
                    <a:pt x="91" y="305"/>
                    <a:pt x="92" y="303"/>
                  </a:cubicBezTo>
                  <a:cubicBezTo>
                    <a:pt x="92" y="304"/>
                    <a:pt x="92" y="304"/>
                    <a:pt x="92" y="304"/>
                  </a:cubicBezTo>
                  <a:cubicBezTo>
                    <a:pt x="93" y="302"/>
                    <a:pt x="95" y="299"/>
                    <a:pt x="96" y="296"/>
                  </a:cubicBezTo>
                  <a:cubicBezTo>
                    <a:pt x="96" y="296"/>
                    <a:pt x="96" y="297"/>
                    <a:pt x="96" y="297"/>
                  </a:cubicBezTo>
                  <a:cubicBezTo>
                    <a:pt x="98" y="293"/>
                    <a:pt x="100" y="289"/>
                    <a:pt x="103" y="285"/>
                  </a:cubicBezTo>
                  <a:cubicBezTo>
                    <a:pt x="103" y="285"/>
                    <a:pt x="103" y="285"/>
                    <a:pt x="103" y="285"/>
                  </a:cubicBezTo>
                  <a:cubicBezTo>
                    <a:pt x="103" y="284"/>
                    <a:pt x="104" y="283"/>
                    <a:pt x="105" y="282"/>
                  </a:cubicBezTo>
                  <a:cubicBezTo>
                    <a:pt x="105" y="282"/>
                    <a:pt x="105" y="282"/>
                    <a:pt x="105" y="282"/>
                  </a:cubicBezTo>
                  <a:cubicBezTo>
                    <a:pt x="105" y="281"/>
                    <a:pt x="105" y="281"/>
                    <a:pt x="105" y="281"/>
                  </a:cubicBezTo>
                  <a:cubicBezTo>
                    <a:pt x="105" y="282"/>
                    <a:pt x="105" y="282"/>
                    <a:pt x="105" y="282"/>
                  </a:cubicBezTo>
                  <a:cubicBezTo>
                    <a:pt x="106" y="279"/>
                    <a:pt x="108" y="277"/>
                    <a:pt x="110" y="274"/>
                  </a:cubicBezTo>
                  <a:cubicBezTo>
                    <a:pt x="110" y="274"/>
                    <a:pt x="110" y="273"/>
                    <a:pt x="111" y="273"/>
                  </a:cubicBezTo>
                  <a:cubicBezTo>
                    <a:pt x="165" y="190"/>
                    <a:pt x="242" y="123"/>
                    <a:pt x="328" y="76"/>
                  </a:cubicBezTo>
                  <a:cubicBezTo>
                    <a:pt x="328" y="76"/>
                    <a:pt x="328" y="76"/>
                    <a:pt x="328" y="76"/>
                  </a:cubicBezTo>
                  <a:cubicBezTo>
                    <a:pt x="328" y="76"/>
                    <a:pt x="328" y="76"/>
                    <a:pt x="328" y="76"/>
                  </a:cubicBezTo>
                  <a:cubicBezTo>
                    <a:pt x="328" y="76"/>
                    <a:pt x="328" y="76"/>
                    <a:pt x="328" y="76"/>
                  </a:cubicBezTo>
                  <a:cubicBezTo>
                    <a:pt x="331" y="74"/>
                    <a:pt x="334" y="73"/>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8" y="71"/>
                  </a:cubicBezTo>
                  <a:cubicBezTo>
                    <a:pt x="338" y="71"/>
                    <a:pt x="337" y="71"/>
                    <a:pt x="337" y="71"/>
                  </a:cubicBezTo>
                  <a:cubicBezTo>
                    <a:pt x="337" y="71"/>
                    <a:pt x="338" y="71"/>
                    <a:pt x="338" y="71"/>
                  </a:cubicBezTo>
                  <a:cubicBezTo>
                    <a:pt x="338" y="71"/>
                    <a:pt x="338" y="71"/>
                    <a:pt x="338" y="71"/>
                  </a:cubicBezTo>
                  <a:cubicBezTo>
                    <a:pt x="343" y="68"/>
                    <a:pt x="349" y="65"/>
                    <a:pt x="354" y="63"/>
                  </a:cubicBezTo>
                  <a:cubicBezTo>
                    <a:pt x="353" y="63"/>
                    <a:pt x="353" y="63"/>
                    <a:pt x="352" y="64"/>
                  </a:cubicBezTo>
                  <a:cubicBezTo>
                    <a:pt x="353" y="63"/>
                    <a:pt x="355" y="62"/>
                    <a:pt x="356" y="62"/>
                  </a:cubicBezTo>
                  <a:cubicBezTo>
                    <a:pt x="356" y="62"/>
                    <a:pt x="355" y="62"/>
                    <a:pt x="354" y="63"/>
                  </a:cubicBezTo>
                  <a:cubicBezTo>
                    <a:pt x="356" y="62"/>
                    <a:pt x="358" y="61"/>
                    <a:pt x="359" y="60"/>
                  </a:cubicBezTo>
                  <a:cubicBezTo>
                    <a:pt x="359" y="60"/>
                    <a:pt x="359" y="60"/>
                    <a:pt x="359" y="60"/>
                  </a:cubicBezTo>
                  <a:cubicBezTo>
                    <a:pt x="359" y="60"/>
                    <a:pt x="360" y="60"/>
                    <a:pt x="360" y="60"/>
                  </a:cubicBezTo>
                  <a:cubicBezTo>
                    <a:pt x="358" y="61"/>
                    <a:pt x="356" y="62"/>
                    <a:pt x="353" y="63"/>
                  </a:cubicBezTo>
                  <a:cubicBezTo>
                    <a:pt x="355" y="63"/>
                    <a:pt x="356" y="62"/>
                    <a:pt x="358" y="61"/>
                  </a:cubicBezTo>
                  <a:cubicBezTo>
                    <a:pt x="358" y="61"/>
                    <a:pt x="358" y="61"/>
                    <a:pt x="358" y="61"/>
                  </a:cubicBezTo>
                  <a:cubicBezTo>
                    <a:pt x="357" y="62"/>
                    <a:pt x="357" y="62"/>
                    <a:pt x="357" y="62"/>
                  </a:cubicBezTo>
                  <a:cubicBezTo>
                    <a:pt x="357" y="62"/>
                    <a:pt x="357" y="62"/>
                    <a:pt x="357" y="62"/>
                  </a:cubicBezTo>
                  <a:cubicBezTo>
                    <a:pt x="357" y="61"/>
                    <a:pt x="358" y="61"/>
                    <a:pt x="357" y="61"/>
                  </a:cubicBezTo>
                  <a:cubicBezTo>
                    <a:pt x="358" y="61"/>
                    <a:pt x="360" y="60"/>
                    <a:pt x="361" y="60"/>
                  </a:cubicBezTo>
                  <a:cubicBezTo>
                    <a:pt x="361" y="60"/>
                    <a:pt x="361" y="60"/>
                    <a:pt x="361" y="60"/>
                  </a:cubicBezTo>
                  <a:cubicBezTo>
                    <a:pt x="361" y="59"/>
                    <a:pt x="362" y="59"/>
                    <a:pt x="363" y="59"/>
                  </a:cubicBezTo>
                  <a:cubicBezTo>
                    <a:pt x="363" y="58"/>
                    <a:pt x="364" y="58"/>
                    <a:pt x="364" y="58"/>
                  </a:cubicBezTo>
                  <a:cubicBezTo>
                    <a:pt x="364" y="58"/>
                    <a:pt x="364" y="58"/>
                    <a:pt x="364" y="58"/>
                  </a:cubicBezTo>
                  <a:cubicBezTo>
                    <a:pt x="367" y="57"/>
                    <a:pt x="370" y="56"/>
                    <a:pt x="373" y="54"/>
                  </a:cubicBezTo>
                  <a:cubicBezTo>
                    <a:pt x="373" y="54"/>
                    <a:pt x="373" y="54"/>
                    <a:pt x="373" y="54"/>
                  </a:cubicBezTo>
                  <a:cubicBezTo>
                    <a:pt x="371" y="56"/>
                    <a:pt x="368" y="57"/>
                    <a:pt x="365" y="58"/>
                  </a:cubicBezTo>
                  <a:cubicBezTo>
                    <a:pt x="367" y="57"/>
                    <a:pt x="369" y="56"/>
                    <a:pt x="372" y="55"/>
                  </a:cubicBezTo>
                  <a:cubicBezTo>
                    <a:pt x="371" y="55"/>
                    <a:pt x="371" y="55"/>
                    <a:pt x="371" y="56"/>
                  </a:cubicBezTo>
                  <a:cubicBezTo>
                    <a:pt x="372" y="55"/>
                    <a:pt x="373" y="55"/>
                    <a:pt x="374" y="54"/>
                  </a:cubicBezTo>
                  <a:cubicBezTo>
                    <a:pt x="374" y="54"/>
                    <a:pt x="374" y="54"/>
                    <a:pt x="373" y="54"/>
                  </a:cubicBezTo>
                  <a:cubicBezTo>
                    <a:pt x="374" y="54"/>
                    <a:pt x="375" y="53"/>
                    <a:pt x="376" y="53"/>
                  </a:cubicBezTo>
                  <a:cubicBezTo>
                    <a:pt x="376" y="53"/>
                    <a:pt x="376" y="53"/>
                    <a:pt x="376" y="53"/>
                  </a:cubicBezTo>
                  <a:cubicBezTo>
                    <a:pt x="378" y="52"/>
                    <a:pt x="380" y="51"/>
                    <a:pt x="382" y="51"/>
                  </a:cubicBezTo>
                  <a:cubicBezTo>
                    <a:pt x="380" y="51"/>
                    <a:pt x="379" y="52"/>
                    <a:pt x="378" y="52"/>
                  </a:cubicBezTo>
                  <a:cubicBezTo>
                    <a:pt x="378" y="52"/>
                    <a:pt x="378" y="52"/>
                    <a:pt x="377" y="53"/>
                  </a:cubicBezTo>
                  <a:cubicBezTo>
                    <a:pt x="379" y="52"/>
                    <a:pt x="380" y="51"/>
                    <a:pt x="381" y="51"/>
                  </a:cubicBezTo>
                  <a:cubicBezTo>
                    <a:pt x="381" y="51"/>
                    <a:pt x="381" y="51"/>
                    <a:pt x="380" y="51"/>
                  </a:cubicBezTo>
                  <a:cubicBezTo>
                    <a:pt x="381" y="51"/>
                    <a:pt x="381" y="51"/>
                    <a:pt x="381" y="51"/>
                  </a:cubicBezTo>
                  <a:cubicBezTo>
                    <a:pt x="380" y="52"/>
                    <a:pt x="379" y="52"/>
                    <a:pt x="379" y="52"/>
                  </a:cubicBezTo>
                  <a:cubicBezTo>
                    <a:pt x="380" y="51"/>
                    <a:pt x="382" y="51"/>
                    <a:pt x="384" y="50"/>
                  </a:cubicBezTo>
                  <a:cubicBezTo>
                    <a:pt x="384" y="50"/>
                    <a:pt x="384" y="50"/>
                    <a:pt x="384" y="50"/>
                  </a:cubicBezTo>
                  <a:cubicBezTo>
                    <a:pt x="384" y="50"/>
                    <a:pt x="384" y="50"/>
                    <a:pt x="384" y="50"/>
                  </a:cubicBezTo>
                  <a:cubicBezTo>
                    <a:pt x="384" y="50"/>
                    <a:pt x="384" y="50"/>
                    <a:pt x="384" y="50"/>
                  </a:cubicBezTo>
                  <a:cubicBezTo>
                    <a:pt x="384" y="50"/>
                    <a:pt x="384" y="50"/>
                    <a:pt x="384" y="50"/>
                  </a:cubicBezTo>
                  <a:cubicBezTo>
                    <a:pt x="384" y="51"/>
                    <a:pt x="383" y="51"/>
                    <a:pt x="383" y="51"/>
                  </a:cubicBezTo>
                  <a:cubicBezTo>
                    <a:pt x="383" y="51"/>
                    <a:pt x="384" y="51"/>
                    <a:pt x="385" y="50"/>
                  </a:cubicBezTo>
                  <a:cubicBezTo>
                    <a:pt x="384" y="50"/>
                    <a:pt x="384" y="50"/>
                    <a:pt x="384" y="50"/>
                  </a:cubicBezTo>
                  <a:cubicBezTo>
                    <a:pt x="384" y="50"/>
                    <a:pt x="384" y="50"/>
                    <a:pt x="384" y="50"/>
                  </a:cubicBezTo>
                  <a:cubicBezTo>
                    <a:pt x="384" y="50"/>
                    <a:pt x="384" y="50"/>
                    <a:pt x="385" y="50"/>
                  </a:cubicBezTo>
                  <a:cubicBezTo>
                    <a:pt x="385" y="50"/>
                    <a:pt x="385" y="50"/>
                    <a:pt x="385" y="50"/>
                  </a:cubicBezTo>
                  <a:cubicBezTo>
                    <a:pt x="385" y="50"/>
                    <a:pt x="386" y="50"/>
                    <a:pt x="387" y="49"/>
                  </a:cubicBezTo>
                  <a:cubicBezTo>
                    <a:pt x="387" y="49"/>
                    <a:pt x="387" y="49"/>
                    <a:pt x="387" y="49"/>
                  </a:cubicBezTo>
                  <a:cubicBezTo>
                    <a:pt x="387" y="49"/>
                    <a:pt x="387" y="49"/>
                    <a:pt x="387" y="49"/>
                  </a:cubicBezTo>
                  <a:cubicBezTo>
                    <a:pt x="386" y="49"/>
                    <a:pt x="386" y="50"/>
                    <a:pt x="385" y="50"/>
                  </a:cubicBezTo>
                  <a:cubicBezTo>
                    <a:pt x="385" y="50"/>
                    <a:pt x="385" y="50"/>
                    <a:pt x="385" y="50"/>
                  </a:cubicBezTo>
                  <a:cubicBezTo>
                    <a:pt x="385" y="50"/>
                    <a:pt x="385" y="50"/>
                    <a:pt x="385" y="50"/>
                  </a:cubicBezTo>
                  <a:cubicBezTo>
                    <a:pt x="385" y="50"/>
                    <a:pt x="386" y="49"/>
                    <a:pt x="387" y="49"/>
                  </a:cubicBezTo>
                  <a:cubicBezTo>
                    <a:pt x="387" y="49"/>
                    <a:pt x="387" y="49"/>
                    <a:pt x="387" y="49"/>
                  </a:cubicBezTo>
                  <a:cubicBezTo>
                    <a:pt x="387" y="49"/>
                    <a:pt x="387" y="49"/>
                    <a:pt x="387" y="49"/>
                  </a:cubicBezTo>
                  <a:cubicBezTo>
                    <a:pt x="388" y="49"/>
                    <a:pt x="388" y="49"/>
                    <a:pt x="388" y="49"/>
                  </a:cubicBezTo>
                  <a:cubicBezTo>
                    <a:pt x="389" y="48"/>
                    <a:pt x="391" y="47"/>
                    <a:pt x="389" y="48"/>
                  </a:cubicBezTo>
                  <a:cubicBezTo>
                    <a:pt x="391" y="48"/>
                    <a:pt x="393" y="47"/>
                    <a:pt x="394" y="47"/>
                  </a:cubicBezTo>
                  <a:cubicBezTo>
                    <a:pt x="394" y="47"/>
                    <a:pt x="394" y="47"/>
                    <a:pt x="394" y="47"/>
                  </a:cubicBezTo>
                  <a:cubicBezTo>
                    <a:pt x="395" y="46"/>
                    <a:pt x="396" y="46"/>
                    <a:pt x="398" y="45"/>
                  </a:cubicBezTo>
                  <a:cubicBezTo>
                    <a:pt x="398" y="45"/>
                    <a:pt x="398" y="45"/>
                    <a:pt x="398" y="45"/>
                  </a:cubicBezTo>
                  <a:cubicBezTo>
                    <a:pt x="397" y="45"/>
                    <a:pt x="397" y="45"/>
                    <a:pt x="397" y="45"/>
                  </a:cubicBezTo>
                  <a:cubicBezTo>
                    <a:pt x="397" y="45"/>
                    <a:pt x="397" y="45"/>
                    <a:pt x="397" y="45"/>
                  </a:cubicBezTo>
                  <a:cubicBezTo>
                    <a:pt x="397" y="45"/>
                    <a:pt x="397" y="45"/>
                    <a:pt x="397" y="45"/>
                  </a:cubicBezTo>
                  <a:cubicBezTo>
                    <a:pt x="398" y="45"/>
                    <a:pt x="399" y="44"/>
                    <a:pt x="400" y="44"/>
                  </a:cubicBezTo>
                  <a:cubicBezTo>
                    <a:pt x="399" y="45"/>
                    <a:pt x="398" y="45"/>
                    <a:pt x="397" y="45"/>
                  </a:cubicBezTo>
                  <a:cubicBezTo>
                    <a:pt x="403" y="43"/>
                    <a:pt x="409" y="41"/>
                    <a:pt x="415" y="40"/>
                  </a:cubicBezTo>
                  <a:cubicBezTo>
                    <a:pt x="414" y="40"/>
                    <a:pt x="412" y="41"/>
                    <a:pt x="411" y="41"/>
                  </a:cubicBezTo>
                  <a:cubicBezTo>
                    <a:pt x="412" y="41"/>
                    <a:pt x="418" y="39"/>
                    <a:pt x="413" y="41"/>
                  </a:cubicBezTo>
                  <a:cubicBezTo>
                    <a:pt x="415" y="40"/>
                    <a:pt x="417" y="39"/>
                    <a:pt x="419" y="39"/>
                  </a:cubicBezTo>
                  <a:cubicBezTo>
                    <a:pt x="419" y="39"/>
                    <a:pt x="419" y="39"/>
                    <a:pt x="419" y="39"/>
                  </a:cubicBezTo>
                  <a:cubicBezTo>
                    <a:pt x="419" y="39"/>
                    <a:pt x="419" y="39"/>
                    <a:pt x="419" y="39"/>
                  </a:cubicBezTo>
                  <a:cubicBezTo>
                    <a:pt x="419" y="39"/>
                    <a:pt x="419" y="39"/>
                    <a:pt x="419" y="39"/>
                  </a:cubicBezTo>
                  <a:cubicBezTo>
                    <a:pt x="423" y="37"/>
                    <a:pt x="427" y="36"/>
                    <a:pt x="431" y="36"/>
                  </a:cubicBezTo>
                  <a:cubicBezTo>
                    <a:pt x="431" y="36"/>
                    <a:pt x="431" y="36"/>
                    <a:pt x="431" y="36"/>
                  </a:cubicBezTo>
                  <a:cubicBezTo>
                    <a:pt x="431" y="36"/>
                    <a:pt x="431" y="36"/>
                    <a:pt x="431" y="36"/>
                  </a:cubicBezTo>
                  <a:cubicBezTo>
                    <a:pt x="431" y="35"/>
                    <a:pt x="431" y="35"/>
                    <a:pt x="431" y="35"/>
                  </a:cubicBezTo>
                  <a:cubicBezTo>
                    <a:pt x="431" y="35"/>
                    <a:pt x="431" y="36"/>
                    <a:pt x="430" y="36"/>
                  </a:cubicBezTo>
                  <a:cubicBezTo>
                    <a:pt x="431" y="35"/>
                    <a:pt x="431" y="35"/>
                    <a:pt x="431" y="35"/>
                  </a:cubicBezTo>
                  <a:cubicBezTo>
                    <a:pt x="429" y="36"/>
                    <a:pt x="427" y="36"/>
                    <a:pt x="425" y="36"/>
                  </a:cubicBezTo>
                  <a:cubicBezTo>
                    <a:pt x="425" y="36"/>
                    <a:pt x="425" y="36"/>
                    <a:pt x="425" y="36"/>
                  </a:cubicBezTo>
                  <a:cubicBezTo>
                    <a:pt x="428" y="36"/>
                    <a:pt x="430" y="35"/>
                    <a:pt x="433" y="34"/>
                  </a:cubicBezTo>
                  <a:cubicBezTo>
                    <a:pt x="432" y="35"/>
                    <a:pt x="432" y="35"/>
                    <a:pt x="432" y="35"/>
                  </a:cubicBezTo>
                  <a:cubicBezTo>
                    <a:pt x="433" y="34"/>
                    <a:pt x="433" y="34"/>
                    <a:pt x="434" y="34"/>
                  </a:cubicBezTo>
                  <a:cubicBezTo>
                    <a:pt x="434" y="34"/>
                    <a:pt x="434" y="34"/>
                    <a:pt x="433" y="34"/>
                  </a:cubicBezTo>
                  <a:cubicBezTo>
                    <a:pt x="435" y="34"/>
                    <a:pt x="437" y="33"/>
                    <a:pt x="439" y="32"/>
                  </a:cubicBezTo>
                  <a:cubicBezTo>
                    <a:pt x="439" y="32"/>
                    <a:pt x="439" y="33"/>
                    <a:pt x="438" y="33"/>
                  </a:cubicBezTo>
                  <a:cubicBezTo>
                    <a:pt x="439" y="32"/>
                    <a:pt x="439" y="32"/>
                    <a:pt x="439" y="32"/>
                  </a:cubicBezTo>
                  <a:cubicBezTo>
                    <a:pt x="437" y="33"/>
                    <a:pt x="436" y="33"/>
                    <a:pt x="434" y="34"/>
                  </a:cubicBezTo>
                  <a:cubicBezTo>
                    <a:pt x="435" y="33"/>
                    <a:pt x="435" y="33"/>
                    <a:pt x="435" y="33"/>
                  </a:cubicBezTo>
                  <a:cubicBezTo>
                    <a:pt x="434" y="34"/>
                    <a:pt x="433" y="34"/>
                    <a:pt x="431" y="34"/>
                  </a:cubicBezTo>
                  <a:cubicBezTo>
                    <a:pt x="437" y="32"/>
                    <a:pt x="443" y="31"/>
                    <a:pt x="449" y="30"/>
                  </a:cubicBezTo>
                  <a:cubicBezTo>
                    <a:pt x="448" y="30"/>
                    <a:pt x="448" y="30"/>
                    <a:pt x="448" y="30"/>
                  </a:cubicBezTo>
                  <a:cubicBezTo>
                    <a:pt x="448" y="30"/>
                    <a:pt x="448" y="30"/>
                    <a:pt x="448" y="30"/>
                  </a:cubicBezTo>
                  <a:cubicBezTo>
                    <a:pt x="451" y="29"/>
                    <a:pt x="454" y="28"/>
                    <a:pt x="457" y="27"/>
                  </a:cubicBezTo>
                  <a:cubicBezTo>
                    <a:pt x="457" y="27"/>
                    <a:pt x="456" y="28"/>
                    <a:pt x="456" y="28"/>
                  </a:cubicBezTo>
                  <a:cubicBezTo>
                    <a:pt x="456" y="28"/>
                    <a:pt x="457" y="28"/>
                    <a:pt x="457" y="28"/>
                  </a:cubicBezTo>
                  <a:cubicBezTo>
                    <a:pt x="460" y="27"/>
                    <a:pt x="464" y="26"/>
                    <a:pt x="468" y="25"/>
                  </a:cubicBezTo>
                  <a:cubicBezTo>
                    <a:pt x="467" y="25"/>
                    <a:pt x="467" y="25"/>
                    <a:pt x="467" y="25"/>
                  </a:cubicBezTo>
                  <a:cubicBezTo>
                    <a:pt x="468" y="25"/>
                    <a:pt x="468" y="25"/>
                    <a:pt x="468" y="25"/>
                  </a:cubicBezTo>
                  <a:cubicBezTo>
                    <a:pt x="468" y="25"/>
                    <a:pt x="468" y="25"/>
                    <a:pt x="468" y="25"/>
                  </a:cubicBezTo>
                  <a:cubicBezTo>
                    <a:pt x="474" y="23"/>
                    <a:pt x="479" y="22"/>
                    <a:pt x="485" y="21"/>
                  </a:cubicBezTo>
                  <a:cubicBezTo>
                    <a:pt x="484" y="21"/>
                    <a:pt x="484" y="21"/>
                    <a:pt x="484" y="21"/>
                  </a:cubicBezTo>
                  <a:cubicBezTo>
                    <a:pt x="486" y="20"/>
                    <a:pt x="488" y="20"/>
                    <a:pt x="490" y="20"/>
                  </a:cubicBezTo>
                  <a:cubicBezTo>
                    <a:pt x="490" y="20"/>
                    <a:pt x="490" y="20"/>
                    <a:pt x="490" y="20"/>
                  </a:cubicBezTo>
                  <a:cubicBezTo>
                    <a:pt x="490" y="20"/>
                    <a:pt x="489" y="20"/>
                    <a:pt x="489" y="20"/>
                  </a:cubicBezTo>
                  <a:cubicBezTo>
                    <a:pt x="491" y="19"/>
                    <a:pt x="494" y="19"/>
                    <a:pt x="496" y="19"/>
                  </a:cubicBezTo>
                  <a:cubicBezTo>
                    <a:pt x="496" y="19"/>
                    <a:pt x="495" y="19"/>
                    <a:pt x="495" y="19"/>
                  </a:cubicBezTo>
                  <a:cubicBezTo>
                    <a:pt x="497" y="19"/>
                    <a:pt x="499" y="18"/>
                    <a:pt x="501" y="18"/>
                  </a:cubicBezTo>
                  <a:cubicBezTo>
                    <a:pt x="500" y="18"/>
                    <a:pt x="500" y="18"/>
                    <a:pt x="500" y="18"/>
                  </a:cubicBezTo>
                  <a:cubicBezTo>
                    <a:pt x="500" y="18"/>
                    <a:pt x="501" y="18"/>
                    <a:pt x="502" y="18"/>
                  </a:cubicBezTo>
                  <a:cubicBezTo>
                    <a:pt x="501" y="18"/>
                    <a:pt x="501" y="18"/>
                    <a:pt x="501" y="18"/>
                  </a:cubicBezTo>
                  <a:cubicBezTo>
                    <a:pt x="504" y="17"/>
                    <a:pt x="507" y="17"/>
                    <a:pt x="510" y="16"/>
                  </a:cubicBezTo>
                  <a:cubicBezTo>
                    <a:pt x="509" y="17"/>
                    <a:pt x="509" y="17"/>
                    <a:pt x="509" y="17"/>
                  </a:cubicBezTo>
                  <a:cubicBezTo>
                    <a:pt x="510" y="16"/>
                    <a:pt x="511" y="16"/>
                    <a:pt x="512" y="16"/>
                  </a:cubicBezTo>
                  <a:cubicBezTo>
                    <a:pt x="512" y="16"/>
                    <a:pt x="511" y="16"/>
                    <a:pt x="511" y="16"/>
                  </a:cubicBezTo>
                  <a:cubicBezTo>
                    <a:pt x="512" y="16"/>
                    <a:pt x="512" y="16"/>
                    <a:pt x="513" y="16"/>
                  </a:cubicBezTo>
                  <a:cubicBezTo>
                    <a:pt x="512" y="15"/>
                    <a:pt x="511" y="16"/>
                    <a:pt x="511" y="16"/>
                  </a:cubicBezTo>
                  <a:cubicBezTo>
                    <a:pt x="511" y="16"/>
                    <a:pt x="512" y="15"/>
                    <a:pt x="513" y="15"/>
                  </a:cubicBezTo>
                  <a:cubicBezTo>
                    <a:pt x="511" y="16"/>
                    <a:pt x="510" y="16"/>
                    <a:pt x="508" y="16"/>
                  </a:cubicBezTo>
                  <a:cubicBezTo>
                    <a:pt x="509" y="16"/>
                    <a:pt x="509" y="16"/>
                    <a:pt x="510" y="16"/>
                  </a:cubicBezTo>
                  <a:cubicBezTo>
                    <a:pt x="510" y="16"/>
                    <a:pt x="510" y="16"/>
                    <a:pt x="510" y="16"/>
                  </a:cubicBezTo>
                  <a:cubicBezTo>
                    <a:pt x="510" y="16"/>
                    <a:pt x="509" y="16"/>
                    <a:pt x="509" y="16"/>
                  </a:cubicBezTo>
                  <a:cubicBezTo>
                    <a:pt x="512" y="15"/>
                    <a:pt x="514" y="14"/>
                    <a:pt x="517" y="14"/>
                  </a:cubicBezTo>
                  <a:cubicBezTo>
                    <a:pt x="517" y="14"/>
                    <a:pt x="517" y="14"/>
                    <a:pt x="517" y="14"/>
                  </a:cubicBezTo>
                  <a:cubicBezTo>
                    <a:pt x="517" y="14"/>
                    <a:pt x="518" y="14"/>
                    <a:pt x="519" y="14"/>
                  </a:cubicBezTo>
                  <a:cubicBezTo>
                    <a:pt x="518" y="14"/>
                    <a:pt x="518" y="14"/>
                    <a:pt x="518" y="14"/>
                  </a:cubicBezTo>
                  <a:cubicBezTo>
                    <a:pt x="519" y="14"/>
                    <a:pt x="519" y="14"/>
                    <a:pt x="520" y="13"/>
                  </a:cubicBezTo>
                  <a:cubicBezTo>
                    <a:pt x="519" y="13"/>
                    <a:pt x="519" y="13"/>
                    <a:pt x="519" y="13"/>
                  </a:cubicBezTo>
                  <a:cubicBezTo>
                    <a:pt x="519" y="13"/>
                    <a:pt x="519" y="13"/>
                    <a:pt x="519" y="13"/>
                  </a:cubicBezTo>
                  <a:cubicBezTo>
                    <a:pt x="521" y="13"/>
                    <a:pt x="522" y="13"/>
                    <a:pt x="523" y="13"/>
                  </a:cubicBezTo>
                  <a:cubicBezTo>
                    <a:pt x="524" y="13"/>
                    <a:pt x="526" y="12"/>
                    <a:pt x="527" y="12"/>
                  </a:cubicBezTo>
                  <a:cubicBezTo>
                    <a:pt x="526" y="12"/>
                    <a:pt x="526" y="12"/>
                    <a:pt x="526" y="12"/>
                  </a:cubicBezTo>
                  <a:cubicBezTo>
                    <a:pt x="528" y="12"/>
                    <a:pt x="530" y="12"/>
                    <a:pt x="532" y="11"/>
                  </a:cubicBezTo>
                  <a:cubicBezTo>
                    <a:pt x="530" y="12"/>
                    <a:pt x="528" y="12"/>
                    <a:pt x="526" y="12"/>
                  </a:cubicBezTo>
                  <a:cubicBezTo>
                    <a:pt x="528" y="12"/>
                    <a:pt x="530" y="12"/>
                    <a:pt x="531" y="12"/>
                  </a:cubicBezTo>
                  <a:cubicBezTo>
                    <a:pt x="531" y="12"/>
                    <a:pt x="530" y="12"/>
                    <a:pt x="529" y="13"/>
                  </a:cubicBezTo>
                  <a:cubicBezTo>
                    <a:pt x="529" y="13"/>
                    <a:pt x="529" y="13"/>
                    <a:pt x="530" y="13"/>
                  </a:cubicBezTo>
                  <a:cubicBezTo>
                    <a:pt x="525" y="14"/>
                    <a:pt x="521" y="14"/>
                    <a:pt x="516" y="15"/>
                  </a:cubicBezTo>
                  <a:cubicBezTo>
                    <a:pt x="516" y="15"/>
                    <a:pt x="516" y="15"/>
                    <a:pt x="516" y="15"/>
                  </a:cubicBezTo>
                  <a:cubicBezTo>
                    <a:pt x="518" y="15"/>
                    <a:pt x="520" y="14"/>
                    <a:pt x="522" y="14"/>
                  </a:cubicBezTo>
                  <a:cubicBezTo>
                    <a:pt x="521" y="15"/>
                    <a:pt x="520" y="15"/>
                    <a:pt x="519" y="15"/>
                  </a:cubicBezTo>
                  <a:cubicBezTo>
                    <a:pt x="523" y="14"/>
                    <a:pt x="528" y="13"/>
                    <a:pt x="532" y="12"/>
                  </a:cubicBezTo>
                  <a:cubicBezTo>
                    <a:pt x="532" y="12"/>
                    <a:pt x="532" y="12"/>
                    <a:pt x="532" y="12"/>
                  </a:cubicBezTo>
                  <a:cubicBezTo>
                    <a:pt x="533" y="12"/>
                    <a:pt x="534" y="12"/>
                    <a:pt x="535" y="12"/>
                  </a:cubicBezTo>
                  <a:cubicBezTo>
                    <a:pt x="535" y="12"/>
                    <a:pt x="535" y="12"/>
                    <a:pt x="535" y="12"/>
                  </a:cubicBezTo>
                  <a:cubicBezTo>
                    <a:pt x="536" y="11"/>
                    <a:pt x="538" y="11"/>
                    <a:pt x="539" y="11"/>
                  </a:cubicBezTo>
                  <a:cubicBezTo>
                    <a:pt x="535" y="11"/>
                    <a:pt x="537" y="11"/>
                    <a:pt x="540" y="11"/>
                  </a:cubicBezTo>
                  <a:cubicBezTo>
                    <a:pt x="540" y="11"/>
                    <a:pt x="539" y="11"/>
                    <a:pt x="539" y="11"/>
                  </a:cubicBezTo>
                  <a:cubicBezTo>
                    <a:pt x="540" y="11"/>
                    <a:pt x="540" y="10"/>
                    <a:pt x="541" y="10"/>
                  </a:cubicBezTo>
                  <a:cubicBezTo>
                    <a:pt x="541" y="10"/>
                    <a:pt x="541" y="10"/>
                    <a:pt x="541" y="10"/>
                  </a:cubicBezTo>
                  <a:cubicBezTo>
                    <a:pt x="541" y="10"/>
                    <a:pt x="542" y="10"/>
                    <a:pt x="543" y="10"/>
                  </a:cubicBezTo>
                  <a:cubicBezTo>
                    <a:pt x="542" y="10"/>
                    <a:pt x="542" y="10"/>
                    <a:pt x="542" y="10"/>
                  </a:cubicBezTo>
                  <a:cubicBezTo>
                    <a:pt x="543" y="10"/>
                    <a:pt x="544" y="10"/>
                    <a:pt x="545" y="10"/>
                  </a:cubicBezTo>
                  <a:cubicBezTo>
                    <a:pt x="545" y="10"/>
                    <a:pt x="545" y="10"/>
                    <a:pt x="545" y="10"/>
                  </a:cubicBezTo>
                  <a:cubicBezTo>
                    <a:pt x="545" y="10"/>
                    <a:pt x="545" y="10"/>
                    <a:pt x="546" y="10"/>
                  </a:cubicBezTo>
                  <a:cubicBezTo>
                    <a:pt x="544" y="10"/>
                    <a:pt x="542" y="10"/>
                    <a:pt x="540" y="10"/>
                  </a:cubicBezTo>
                  <a:cubicBezTo>
                    <a:pt x="541" y="10"/>
                    <a:pt x="543" y="10"/>
                    <a:pt x="544" y="9"/>
                  </a:cubicBezTo>
                  <a:cubicBezTo>
                    <a:pt x="544" y="9"/>
                    <a:pt x="544" y="9"/>
                    <a:pt x="544" y="9"/>
                  </a:cubicBezTo>
                  <a:cubicBezTo>
                    <a:pt x="545" y="9"/>
                    <a:pt x="545" y="9"/>
                    <a:pt x="545" y="9"/>
                  </a:cubicBezTo>
                  <a:cubicBezTo>
                    <a:pt x="545" y="9"/>
                    <a:pt x="545" y="9"/>
                    <a:pt x="545" y="9"/>
                  </a:cubicBezTo>
                  <a:cubicBezTo>
                    <a:pt x="545" y="9"/>
                    <a:pt x="545" y="9"/>
                    <a:pt x="545" y="9"/>
                  </a:cubicBezTo>
                  <a:cubicBezTo>
                    <a:pt x="545" y="9"/>
                    <a:pt x="545" y="9"/>
                    <a:pt x="545" y="9"/>
                  </a:cubicBezTo>
                  <a:cubicBezTo>
                    <a:pt x="546" y="9"/>
                    <a:pt x="547" y="9"/>
                    <a:pt x="547" y="9"/>
                  </a:cubicBezTo>
                  <a:cubicBezTo>
                    <a:pt x="547" y="9"/>
                    <a:pt x="547" y="9"/>
                    <a:pt x="547" y="9"/>
                  </a:cubicBezTo>
                  <a:cubicBezTo>
                    <a:pt x="551" y="8"/>
                    <a:pt x="555" y="8"/>
                    <a:pt x="559" y="8"/>
                  </a:cubicBezTo>
                  <a:cubicBezTo>
                    <a:pt x="559" y="8"/>
                    <a:pt x="559" y="8"/>
                    <a:pt x="559" y="8"/>
                  </a:cubicBezTo>
                  <a:cubicBezTo>
                    <a:pt x="562" y="7"/>
                    <a:pt x="566" y="7"/>
                    <a:pt x="570" y="7"/>
                  </a:cubicBezTo>
                  <a:cubicBezTo>
                    <a:pt x="569" y="7"/>
                    <a:pt x="569" y="7"/>
                    <a:pt x="569" y="7"/>
                  </a:cubicBezTo>
                  <a:cubicBezTo>
                    <a:pt x="569" y="7"/>
                    <a:pt x="570" y="7"/>
                    <a:pt x="570" y="7"/>
                  </a:cubicBezTo>
                  <a:cubicBezTo>
                    <a:pt x="570" y="7"/>
                    <a:pt x="570" y="7"/>
                    <a:pt x="570" y="7"/>
                  </a:cubicBezTo>
                  <a:cubicBezTo>
                    <a:pt x="571" y="7"/>
                    <a:pt x="573" y="6"/>
                    <a:pt x="574" y="6"/>
                  </a:cubicBezTo>
                  <a:cubicBezTo>
                    <a:pt x="578" y="6"/>
                    <a:pt x="581" y="6"/>
                    <a:pt x="584" y="6"/>
                  </a:cubicBezTo>
                  <a:cubicBezTo>
                    <a:pt x="581" y="6"/>
                    <a:pt x="577" y="6"/>
                    <a:pt x="574" y="6"/>
                  </a:cubicBezTo>
                  <a:cubicBezTo>
                    <a:pt x="574" y="6"/>
                    <a:pt x="574" y="6"/>
                    <a:pt x="574" y="6"/>
                  </a:cubicBezTo>
                  <a:cubicBezTo>
                    <a:pt x="574" y="6"/>
                    <a:pt x="574" y="6"/>
                    <a:pt x="574" y="6"/>
                  </a:cubicBezTo>
                  <a:cubicBezTo>
                    <a:pt x="571" y="7"/>
                    <a:pt x="569" y="7"/>
                    <a:pt x="566" y="7"/>
                  </a:cubicBezTo>
                  <a:cubicBezTo>
                    <a:pt x="567" y="7"/>
                    <a:pt x="567" y="7"/>
                    <a:pt x="568" y="7"/>
                  </a:cubicBezTo>
                  <a:cubicBezTo>
                    <a:pt x="568" y="7"/>
                    <a:pt x="567" y="7"/>
                    <a:pt x="567" y="7"/>
                  </a:cubicBezTo>
                  <a:cubicBezTo>
                    <a:pt x="567" y="7"/>
                    <a:pt x="567" y="7"/>
                    <a:pt x="567" y="7"/>
                  </a:cubicBezTo>
                  <a:cubicBezTo>
                    <a:pt x="566" y="7"/>
                    <a:pt x="565" y="7"/>
                    <a:pt x="565" y="7"/>
                  </a:cubicBezTo>
                  <a:cubicBezTo>
                    <a:pt x="568" y="7"/>
                    <a:pt x="566" y="7"/>
                    <a:pt x="563" y="8"/>
                  </a:cubicBezTo>
                  <a:cubicBezTo>
                    <a:pt x="564" y="8"/>
                    <a:pt x="564" y="8"/>
                    <a:pt x="564" y="8"/>
                  </a:cubicBezTo>
                  <a:cubicBezTo>
                    <a:pt x="563" y="8"/>
                    <a:pt x="563" y="8"/>
                    <a:pt x="563" y="8"/>
                  </a:cubicBezTo>
                  <a:cubicBezTo>
                    <a:pt x="566" y="7"/>
                    <a:pt x="570" y="7"/>
                    <a:pt x="573" y="7"/>
                  </a:cubicBezTo>
                  <a:cubicBezTo>
                    <a:pt x="573" y="7"/>
                    <a:pt x="572" y="7"/>
                    <a:pt x="571" y="7"/>
                  </a:cubicBezTo>
                  <a:cubicBezTo>
                    <a:pt x="572" y="7"/>
                    <a:pt x="574" y="7"/>
                    <a:pt x="575" y="7"/>
                  </a:cubicBezTo>
                  <a:cubicBezTo>
                    <a:pt x="575" y="7"/>
                    <a:pt x="575" y="7"/>
                    <a:pt x="575" y="7"/>
                  </a:cubicBezTo>
                  <a:cubicBezTo>
                    <a:pt x="575" y="7"/>
                    <a:pt x="576" y="7"/>
                    <a:pt x="576" y="7"/>
                  </a:cubicBezTo>
                  <a:cubicBezTo>
                    <a:pt x="575" y="7"/>
                    <a:pt x="575" y="7"/>
                    <a:pt x="575" y="7"/>
                  </a:cubicBezTo>
                  <a:cubicBezTo>
                    <a:pt x="583" y="6"/>
                    <a:pt x="590" y="6"/>
                    <a:pt x="598" y="6"/>
                  </a:cubicBezTo>
                  <a:cubicBezTo>
                    <a:pt x="597" y="6"/>
                    <a:pt x="596" y="6"/>
                    <a:pt x="595" y="6"/>
                  </a:cubicBezTo>
                  <a:cubicBezTo>
                    <a:pt x="595" y="6"/>
                    <a:pt x="595" y="6"/>
                    <a:pt x="595" y="6"/>
                  </a:cubicBezTo>
                  <a:cubicBezTo>
                    <a:pt x="595" y="6"/>
                    <a:pt x="595" y="6"/>
                    <a:pt x="595" y="6"/>
                  </a:cubicBezTo>
                  <a:cubicBezTo>
                    <a:pt x="595" y="6"/>
                    <a:pt x="596" y="6"/>
                    <a:pt x="597" y="6"/>
                  </a:cubicBezTo>
                  <a:cubicBezTo>
                    <a:pt x="596" y="6"/>
                    <a:pt x="596" y="6"/>
                    <a:pt x="595" y="6"/>
                  </a:cubicBezTo>
                  <a:cubicBezTo>
                    <a:pt x="596" y="7"/>
                    <a:pt x="598" y="7"/>
                    <a:pt x="599" y="7"/>
                  </a:cubicBezTo>
                  <a:cubicBezTo>
                    <a:pt x="598" y="7"/>
                    <a:pt x="597" y="7"/>
                    <a:pt x="596" y="7"/>
                  </a:cubicBezTo>
                  <a:cubicBezTo>
                    <a:pt x="597" y="7"/>
                    <a:pt x="599" y="7"/>
                    <a:pt x="601" y="7"/>
                  </a:cubicBezTo>
                  <a:cubicBezTo>
                    <a:pt x="600" y="7"/>
                    <a:pt x="600" y="7"/>
                    <a:pt x="600" y="7"/>
                  </a:cubicBezTo>
                  <a:cubicBezTo>
                    <a:pt x="603" y="6"/>
                    <a:pt x="607" y="6"/>
                    <a:pt x="610" y="6"/>
                  </a:cubicBezTo>
                  <a:cubicBezTo>
                    <a:pt x="610" y="6"/>
                    <a:pt x="610" y="6"/>
                    <a:pt x="610" y="6"/>
                  </a:cubicBezTo>
                  <a:cubicBezTo>
                    <a:pt x="612" y="7"/>
                    <a:pt x="614" y="7"/>
                    <a:pt x="616" y="7"/>
                  </a:cubicBezTo>
                  <a:cubicBezTo>
                    <a:pt x="616" y="7"/>
                    <a:pt x="616" y="7"/>
                    <a:pt x="616" y="7"/>
                  </a:cubicBezTo>
                  <a:cubicBezTo>
                    <a:pt x="616" y="7"/>
                    <a:pt x="617" y="7"/>
                    <a:pt x="618" y="7"/>
                  </a:cubicBezTo>
                  <a:cubicBezTo>
                    <a:pt x="615" y="7"/>
                    <a:pt x="613" y="7"/>
                    <a:pt x="611" y="7"/>
                  </a:cubicBezTo>
                  <a:cubicBezTo>
                    <a:pt x="611" y="7"/>
                    <a:pt x="611" y="7"/>
                    <a:pt x="611" y="7"/>
                  </a:cubicBezTo>
                  <a:cubicBezTo>
                    <a:pt x="609" y="7"/>
                    <a:pt x="607" y="7"/>
                    <a:pt x="605" y="7"/>
                  </a:cubicBezTo>
                  <a:cubicBezTo>
                    <a:pt x="606" y="7"/>
                    <a:pt x="607" y="7"/>
                    <a:pt x="608" y="7"/>
                  </a:cubicBezTo>
                  <a:cubicBezTo>
                    <a:pt x="608" y="7"/>
                    <a:pt x="607" y="7"/>
                    <a:pt x="606" y="7"/>
                  </a:cubicBezTo>
                  <a:cubicBezTo>
                    <a:pt x="609" y="7"/>
                    <a:pt x="613" y="7"/>
                    <a:pt x="616" y="7"/>
                  </a:cubicBezTo>
                  <a:cubicBezTo>
                    <a:pt x="616" y="7"/>
                    <a:pt x="615" y="7"/>
                    <a:pt x="614" y="7"/>
                  </a:cubicBezTo>
                  <a:cubicBezTo>
                    <a:pt x="615" y="7"/>
                    <a:pt x="615" y="7"/>
                    <a:pt x="616" y="7"/>
                  </a:cubicBezTo>
                  <a:cubicBezTo>
                    <a:pt x="616" y="7"/>
                    <a:pt x="616" y="7"/>
                    <a:pt x="616" y="7"/>
                  </a:cubicBezTo>
                  <a:cubicBezTo>
                    <a:pt x="616" y="7"/>
                    <a:pt x="617" y="7"/>
                    <a:pt x="617" y="8"/>
                  </a:cubicBezTo>
                  <a:cubicBezTo>
                    <a:pt x="617" y="8"/>
                    <a:pt x="617" y="8"/>
                    <a:pt x="616" y="8"/>
                  </a:cubicBezTo>
                  <a:cubicBezTo>
                    <a:pt x="617" y="8"/>
                    <a:pt x="617" y="8"/>
                    <a:pt x="617" y="8"/>
                  </a:cubicBezTo>
                  <a:cubicBezTo>
                    <a:pt x="617" y="7"/>
                    <a:pt x="617" y="7"/>
                    <a:pt x="617" y="7"/>
                  </a:cubicBezTo>
                  <a:cubicBezTo>
                    <a:pt x="618" y="7"/>
                    <a:pt x="619" y="8"/>
                    <a:pt x="620" y="8"/>
                  </a:cubicBezTo>
                  <a:cubicBezTo>
                    <a:pt x="620" y="8"/>
                    <a:pt x="620" y="8"/>
                    <a:pt x="620" y="8"/>
                  </a:cubicBezTo>
                  <a:cubicBezTo>
                    <a:pt x="620" y="8"/>
                    <a:pt x="621" y="8"/>
                    <a:pt x="622" y="8"/>
                  </a:cubicBezTo>
                  <a:cubicBezTo>
                    <a:pt x="622" y="8"/>
                    <a:pt x="622" y="8"/>
                    <a:pt x="622" y="8"/>
                  </a:cubicBezTo>
                  <a:cubicBezTo>
                    <a:pt x="621" y="8"/>
                    <a:pt x="620" y="8"/>
                    <a:pt x="620" y="8"/>
                  </a:cubicBezTo>
                  <a:cubicBezTo>
                    <a:pt x="620" y="8"/>
                    <a:pt x="621" y="8"/>
                    <a:pt x="621" y="8"/>
                  </a:cubicBezTo>
                  <a:cubicBezTo>
                    <a:pt x="620" y="8"/>
                    <a:pt x="619" y="8"/>
                    <a:pt x="618" y="8"/>
                  </a:cubicBezTo>
                  <a:cubicBezTo>
                    <a:pt x="619" y="8"/>
                    <a:pt x="619" y="8"/>
                    <a:pt x="619" y="8"/>
                  </a:cubicBezTo>
                  <a:cubicBezTo>
                    <a:pt x="617" y="9"/>
                    <a:pt x="615" y="9"/>
                    <a:pt x="613" y="9"/>
                  </a:cubicBezTo>
                  <a:cubicBezTo>
                    <a:pt x="613" y="9"/>
                    <a:pt x="613" y="9"/>
                    <a:pt x="613" y="9"/>
                  </a:cubicBezTo>
                  <a:cubicBezTo>
                    <a:pt x="613" y="9"/>
                    <a:pt x="613" y="9"/>
                    <a:pt x="612" y="9"/>
                  </a:cubicBezTo>
                  <a:cubicBezTo>
                    <a:pt x="613" y="9"/>
                    <a:pt x="613" y="9"/>
                    <a:pt x="613" y="9"/>
                  </a:cubicBezTo>
                  <a:cubicBezTo>
                    <a:pt x="612" y="10"/>
                    <a:pt x="611" y="10"/>
                    <a:pt x="610" y="10"/>
                  </a:cubicBezTo>
                  <a:cubicBezTo>
                    <a:pt x="611" y="10"/>
                    <a:pt x="611" y="10"/>
                    <a:pt x="611" y="10"/>
                  </a:cubicBezTo>
                  <a:cubicBezTo>
                    <a:pt x="609" y="10"/>
                    <a:pt x="607" y="10"/>
                    <a:pt x="605" y="10"/>
                  </a:cubicBezTo>
                  <a:cubicBezTo>
                    <a:pt x="606" y="10"/>
                    <a:pt x="606" y="10"/>
                    <a:pt x="606" y="10"/>
                  </a:cubicBezTo>
                  <a:cubicBezTo>
                    <a:pt x="600" y="10"/>
                    <a:pt x="594" y="10"/>
                    <a:pt x="588" y="11"/>
                  </a:cubicBezTo>
                  <a:cubicBezTo>
                    <a:pt x="590" y="12"/>
                    <a:pt x="591" y="12"/>
                    <a:pt x="593" y="12"/>
                  </a:cubicBezTo>
                  <a:cubicBezTo>
                    <a:pt x="591" y="12"/>
                    <a:pt x="590" y="12"/>
                    <a:pt x="589" y="12"/>
                  </a:cubicBezTo>
                  <a:cubicBezTo>
                    <a:pt x="593" y="12"/>
                    <a:pt x="598" y="12"/>
                    <a:pt x="603" y="12"/>
                  </a:cubicBezTo>
                  <a:cubicBezTo>
                    <a:pt x="602" y="12"/>
                    <a:pt x="602" y="12"/>
                    <a:pt x="601" y="12"/>
                  </a:cubicBezTo>
                  <a:cubicBezTo>
                    <a:pt x="608" y="12"/>
                    <a:pt x="615" y="12"/>
                    <a:pt x="621" y="12"/>
                  </a:cubicBezTo>
                  <a:cubicBezTo>
                    <a:pt x="621" y="13"/>
                    <a:pt x="621" y="13"/>
                    <a:pt x="621" y="13"/>
                  </a:cubicBezTo>
                  <a:cubicBezTo>
                    <a:pt x="620" y="13"/>
                    <a:pt x="620" y="13"/>
                    <a:pt x="620" y="13"/>
                  </a:cubicBezTo>
                  <a:cubicBezTo>
                    <a:pt x="620" y="13"/>
                    <a:pt x="620" y="13"/>
                    <a:pt x="620" y="13"/>
                  </a:cubicBezTo>
                  <a:cubicBezTo>
                    <a:pt x="621" y="13"/>
                    <a:pt x="622" y="13"/>
                    <a:pt x="623" y="13"/>
                  </a:cubicBezTo>
                  <a:cubicBezTo>
                    <a:pt x="622" y="13"/>
                    <a:pt x="620" y="13"/>
                    <a:pt x="618" y="13"/>
                  </a:cubicBezTo>
                  <a:cubicBezTo>
                    <a:pt x="622" y="14"/>
                    <a:pt x="626" y="14"/>
                    <a:pt x="629" y="15"/>
                  </a:cubicBezTo>
                  <a:cubicBezTo>
                    <a:pt x="629" y="15"/>
                    <a:pt x="628" y="15"/>
                    <a:pt x="628" y="15"/>
                  </a:cubicBezTo>
                  <a:cubicBezTo>
                    <a:pt x="628" y="15"/>
                    <a:pt x="628" y="15"/>
                    <a:pt x="628" y="15"/>
                  </a:cubicBezTo>
                  <a:cubicBezTo>
                    <a:pt x="624" y="15"/>
                    <a:pt x="619" y="15"/>
                    <a:pt x="615" y="15"/>
                  </a:cubicBezTo>
                  <a:cubicBezTo>
                    <a:pt x="616" y="15"/>
                    <a:pt x="616" y="15"/>
                    <a:pt x="616" y="15"/>
                  </a:cubicBezTo>
                  <a:cubicBezTo>
                    <a:pt x="612" y="16"/>
                    <a:pt x="609" y="16"/>
                    <a:pt x="605" y="16"/>
                  </a:cubicBezTo>
                  <a:cubicBezTo>
                    <a:pt x="605" y="16"/>
                    <a:pt x="605" y="16"/>
                    <a:pt x="605" y="16"/>
                  </a:cubicBezTo>
                  <a:cubicBezTo>
                    <a:pt x="605" y="16"/>
                    <a:pt x="604" y="16"/>
                    <a:pt x="604" y="16"/>
                  </a:cubicBezTo>
                  <a:cubicBezTo>
                    <a:pt x="604" y="16"/>
                    <a:pt x="605" y="16"/>
                    <a:pt x="605" y="16"/>
                  </a:cubicBezTo>
                  <a:cubicBezTo>
                    <a:pt x="605" y="16"/>
                    <a:pt x="605" y="16"/>
                    <a:pt x="605" y="16"/>
                  </a:cubicBezTo>
                  <a:cubicBezTo>
                    <a:pt x="605" y="16"/>
                    <a:pt x="605" y="16"/>
                    <a:pt x="605" y="16"/>
                  </a:cubicBezTo>
                  <a:cubicBezTo>
                    <a:pt x="605" y="15"/>
                    <a:pt x="605" y="15"/>
                    <a:pt x="605" y="15"/>
                  </a:cubicBezTo>
                  <a:cubicBezTo>
                    <a:pt x="606" y="15"/>
                    <a:pt x="606" y="15"/>
                    <a:pt x="606" y="15"/>
                  </a:cubicBezTo>
                  <a:cubicBezTo>
                    <a:pt x="601" y="15"/>
                    <a:pt x="595" y="15"/>
                    <a:pt x="590" y="15"/>
                  </a:cubicBezTo>
                  <a:cubicBezTo>
                    <a:pt x="591" y="16"/>
                    <a:pt x="593" y="16"/>
                    <a:pt x="595" y="16"/>
                  </a:cubicBezTo>
                  <a:cubicBezTo>
                    <a:pt x="594" y="16"/>
                    <a:pt x="594" y="16"/>
                    <a:pt x="594" y="16"/>
                  </a:cubicBezTo>
                  <a:cubicBezTo>
                    <a:pt x="596" y="16"/>
                    <a:pt x="597" y="16"/>
                    <a:pt x="598" y="17"/>
                  </a:cubicBezTo>
                  <a:cubicBezTo>
                    <a:pt x="597" y="17"/>
                    <a:pt x="596" y="17"/>
                    <a:pt x="595" y="17"/>
                  </a:cubicBezTo>
                  <a:cubicBezTo>
                    <a:pt x="595" y="16"/>
                    <a:pt x="595" y="16"/>
                    <a:pt x="595" y="16"/>
                  </a:cubicBezTo>
                  <a:cubicBezTo>
                    <a:pt x="592" y="16"/>
                    <a:pt x="589" y="16"/>
                    <a:pt x="586" y="16"/>
                  </a:cubicBezTo>
                  <a:cubicBezTo>
                    <a:pt x="586" y="16"/>
                    <a:pt x="586" y="16"/>
                    <a:pt x="586" y="16"/>
                  </a:cubicBezTo>
                  <a:cubicBezTo>
                    <a:pt x="588" y="16"/>
                    <a:pt x="591" y="16"/>
                    <a:pt x="594" y="16"/>
                  </a:cubicBezTo>
                  <a:cubicBezTo>
                    <a:pt x="594" y="17"/>
                    <a:pt x="594" y="17"/>
                    <a:pt x="594" y="17"/>
                  </a:cubicBezTo>
                  <a:cubicBezTo>
                    <a:pt x="594" y="17"/>
                    <a:pt x="593" y="17"/>
                    <a:pt x="593" y="17"/>
                  </a:cubicBezTo>
                  <a:cubicBezTo>
                    <a:pt x="594" y="17"/>
                    <a:pt x="596" y="17"/>
                    <a:pt x="597" y="17"/>
                  </a:cubicBezTo>
                  <a:cubicBezTo>
                    <a:pt x="597" y="17"/>
                    <a:pt x="597" y="17"/>
                    <a:pt x="597" y="17"/>
                  </a:cubicBezTo>
                  <a:cubicBezTo>
                    <a:pt x="604" y="18"/>
                    <a:pt x="612" y="19"/>
                    <a:pt x="619" y="21"/>
                  </a:cubicBezTo>
                  <a:cubicBezTo>
                    <a:pt x="619" y="21"/>
                    <a:pt x="618" y="21"/>
                    <a:pt x="618" y="21"/>
                  </a:cubicBezTo>
                  <a:cubicBezTo>
                    <a:pt x="618" y="21"/>
                    <a:pt x="618" y="21"/>
                    <a:pt x="618" y="21"/>
                  </a:cubicBezTo>
                  <a:cubicBezTo>
                    <a:pt x="617" y="21"/>
                    <a:pt x="616" y="21"/>
                    <a:pt x="615" y="22"/>
                  </a:cubicBezTo>
                  <a:cubicBezTo>
                    <a:pt x="615" y="22"/>
                    <a:pt x="615" y="22"/>
                    <a:pt x="615" y="22"/>
                  </a:cubicBezTo>
                  <a:cubicBezTo>
                    <a:pt x="610" y="22"/>
                    <a:pt x="605" y="22"/>
                    <a:pt x="600" y="24"/>
                  </a:cubicBezTo>
                  <a:cubicBezTo>
                    <a:pt x="599" y="25"/>
                    <a:pt x="596" y="26"/>
                    <a:pt x="594" y="27"/>
                  </a:cubicBezTo>
                  <a:cubicBezTo>
                    <a:pt x="594" y="27"/>
                    <a:pt x="593" y="27"/>
                    <a:pt x="593" y="27"/>
                  </a:cubicBezTo>
                  <a:cubicBezTo>
                    <a:pt x="594" y="27"/>
                    <a:pt x="594" y="26"/>
                    <a:pt x="595" y="26"/>
                  </a:cubicBezTo>
                  <a:cubicBezTo>
                    <a:pt x="592" y="27"/>
                    <a:pt x="588" y="27"/>
                    <a:pt x="585" y="28"/>
                  </a:cubicBezTo>
                  <a:cubicBezTo>
                    <a:pt x="586" y="28"/>
                    <a:pt x="586" y="28"/>
                    <a:pt x="586" y="28"/>
                  </a:cubicBezTo>
                  <a:cubicBezTo>
                    <a:pt x="585" y="28"/>
                    <a:pt x="585" y="28"/>
                    <a:pt x="585" y="28"/>
                  </a:cubicBezTo>
                  <a:cubicBezTo>
                    <a:pt x="586" y="27"/>
                    <a:pt x="586" y="27"/>
                    <a:pt x="586" y="27"/>
                  </a:cubicBezTo>
                  <a:cubicBezTo>
                    <a:pt x="585" y="27"/>
                    <a:pt x="585" y="27"/>
                    <a:pt x="585" y="27"/>
                  </a:cubicBezTo>
                  <a:cubicBezTo>
                    <a:pt x="585" y="27"/>
                    <a:pt x="585" y="28"/>
                    <a:pt x="584" y="28"/>
                  </a:cubicBezTo>
                  <a:cubicBezTo>
                    <a:pt x="584" y="28"/>
                    <a:pt x="583" y="28"/>
                    <a:pt x="582" y="28"/>
                  </a:cubicBezTo>
                  <a:cubicBezTo>
                    <a:pt x="587" y="28"/>
                    <a:pt x="585" y="29"/>
                    <a:pt x="582" y="29"/>
                  </a:cubicBezTo>
                  <a:cubicBezTo>
                    <a:pt x="582" y="29"/>
                    <a:pt x="582" y="29"/>
                    <a:pt x="582" y="29"/>
                  </a:cubicBezTo>
                  <a:cubicBezTo>
                    <a:pt x="582" y="29"/>
                    <a:pt x="582" y="29"/>
                    <a:pt x="582" y="29"/>
                  </a:cubicBezTo>
                  <a:cubicBezTo>
                    <a:pt x="578" y="29"/>
                    <a:pt x="574" y="30"/>
                    <a:pt x="570" y="32"/>
                  </a:cubicBezTo>
                  <a:cubicBezTo>
                    <a:pt x="570" y="32"/>
                    <a:pt x="570" y="32"/>
                    <a:pt x="570" y="32"/>
                  </a:cubicBezTo>
                  <a:cubicBezTo>
                    <a:pt x="570" y="32"/>
                    <a:pt x="570" y="32"/>
                    <a:pt x="570" y="32"/>
                  </a:cubicBezTo>
                  <a:cubicBezTo>
                    <a:pt x="570" y="32"/>
                    <a:pt x="570" y="32"/>
                    <a:pt x="570" y="32"/>
                  </a:cubicBezTo>
                  <a:cubicBezTo>
                    <a:pt x="569" y="32"/>
                    <a:pt x="567" y="32"/>
                    <a:pt x="566" y="31"/>
                  </a:cubicBezTo>
                  <a:cubicBezTo>
                    <a:pt x="566" y="31"/>
                    <a:pt x="567" y="31"/>
                    <a:pt x="568" y="30"/>
                  </a:cubicBezTo>
                  <a:cubicBezTo>
                    <a:pt x="566" y="31"/>
                    <a:pt x="564" y="31"/>
                    <a:pt x="562" y="31"/>
                  </a:cubicBezTo>
                  <a:cubicBezTo>
                    <a:pt x="562" y="31"/>
                    <a:pt x="562" y="31"/>
                    <a:pt x="562" y="31"/>
                  </a:cubicBezTo>
                  <a:cubicBezTo>
                    <a:pt x="558" y="31"/>
                    <a:pt x="554" y="32"/>
                    <a:pt x="551" y="32"/>
                  </a:cubicBezTo>
                  <a:cubicBezTo>
                    <a:pt x="551" y="32"/>
                    <a:pt x="551" y="32"/>
                    <a:pt x="551" y="32"/>
                  </a:cubicBezTo>
                  <a:cubicBezTo>
                    <a:pt x="551" y="31"/>
                    <a:pt x="551" y="31"/>
                    <a:pt x="551" y="31"/>
                  </a:cubicBezTo>
                  <a:cubicBezTo>
                    <a:pt x="551" y="31"/>
                    <a:pt x="551" y="31"/>
                    <a:pt x="550" y="31"/>
                  </a:cubicBezTo>
                  <a:cubicBezTo>
                    <a:pt x="550" y="31"/>
                    <a:pt x="549" y="31"/>
                    <a:pt x="548" y="31"/>
                  </a:cubicBezTo>
                  <a:cubicBezTo>
                    <a:pt x="548" y="31"/>
                    <a:pt x="548" y="31"/>
                    <a:pt x="549" y="31"/>
                  </a:cubicBezTo>
                  <a:cubicBezTo>
                    <a:pt x="522" y="35"/>
                    <a:pt x="495" y="38"/>
                    <a:pt x="469" y="44"/>
                  </a:cubicBezTo>
                  <a:cubicBezTo>
                    <a:pt x="470" y="44"/>
                    <a:pt x="471" y="44"/>
                    <a:pt x="473" y="44"/>
                  </a:cubicBezTo>
                  <a:cubicBezTo>
                    <a:pt x="473" y="44"/>
                    <a:pt x="473" y="44"/>
                    <a:pt x="473" y="44"/>
                  </a:cubicBezTo>
                  <a:cubicBezTo>
                    <a:pt x="472" y="44"/>
                    <a:pt x="472" y="44"/>
                    <a:pt x="472" y="44"/>
                  </a:cubicBezTo>
                  <a:cubicBezTo>
                    <a:pt x="472" y="44"/>
                    <a:pt x="472" y="44"/>
                    <a:pt x="472" y="44"/>
                  </a:cubicBezTo>
                  <a:cubicBezTo>
                    <a:pt x="472" y="44"/>
                    <a:pt x="473" y="44"/>
                    <a:pt x="473" y="44"/>
                  </a:cubicBezTo>
                  <a:cubicBezTo>
                    <a:pt x="473" y="45"/>
                    <a:pt x="473" y="45"/>
                    <a:pt x="473" y="45"/>
                  </a:cubicBezTo>
                  <a:cubicBezTo>
                    <a:pt x="473" y="45"/>
                    <a:pt x="472" y="45"/>
                    <a:pt x="472" y="45"/>
                  </a:cubicBezTo>
                  <a:cubicBezTo>
                    <a:pt x="472" y="46"/>
                    <a:pt x="472" y="46"/>
                    <a:pt x="472" y="46"/>
                  </a:cubicBezTo>
                  <a:cubicBezTo>
                    <a:pt x="472" y="46"/>
                    <a:pt x="472" y="46"/>
                    <a:pt x="472" y="46"/>
                  </a:cubicBezTo>
                  <a:cubicBezTo>
                    <a:pt x="471" y="46"/>
                    <a:pt x="470" y="47"/>
                    <a:pt x="469" y="47"/>
                  </a:cubicBezTo>
                  <a:cubicBezTo>
                    <a:pt x="469" y="47"/>
                    <a:pt x="470" y="47"/>
                    <a:pt x="470" y="47"/>
                  </a:cubicBezTo>
                  <a:cubicBezTo>
                    <a:pt x="469" y="48"/>
                    <a:pt x="468" y="48"/>
                    <a:pt x="467" y="48"/>
                  </a:cubicBezTo>
                  <a:cubicBezTo>
                    <a:pt x="467" y="48"/>
                    <a:pt x="467" y="47"/>
                    <a:pt x="467" y="47"/>
                  </a:cubicBezTo>
                  <a:cubicBezTo>
                    <a:pt x="467" y="47"/>
                    <a:pt x="467" y="47"/>
                    <a:pt x="467" y="47"/>
                  </a:cubicBezTo>
                  <a:cubicBezTo>
                    <a:pt x="465" y="47"/>
                    <a:pt x="464" y="49"/>
                    <a:pt x="463" y="50"/>
                  </a:cubicBezTo>
                  <a:cubicBezTo>
                    <a:pt x="463" y="50"/>
                    <a:pt x="462" y="50"/>
                    <a:pt x="462" y="51"/>
                  </a:cubicBezTo>
                  <a:cubicBezTo>
                    <a:pt x="462" y="51"/>
                    <a:pt x="462" y="50"/>
                    <a:pt x="462" y="50"/>
                  </a:cubicBezTo>
                  <a:cubicBezTo>
                    <a:pt x="462" y="51"/>
                    <a:pt x="461" y="51"/>
                    <a:pt x="461" y="51"/>
                  </a:cubicBezTo>
                  <a:cubicBezTo>
                    <a:pt x="458" y="50"/>
                    <a:pt x="460" y="49"/>
                    <a:pt x="461" y="47"/>
                  </a:cubicBezTo>
                  <a:cubicBezTo>
                    <a:pt x="461" y="47"/>
                    <a:pt x="461" y="47"/>
                    <a:pt x="461" y="47"/>
                  </a:cubicBezTo>
                  <a:cubicBezTo>
                    <a:pt x="461" y="47"/>
                    <a:pt x="460" y="47"/>
                    <a:pt x="460" y="47"/>
                  </a:cubicBezTo>
                  <a:cubicBezTo>
                    <a:pt x="460" y="47"/>
                    <a:pt x="461" y="47"/>
                    <a:pt x="461" y="47"/>
                  </a:cubicBezTo>
                  <a:cubicBezTo>
                    <a:pt x="460" y="47"/>
                    <a:pt x="459" y="48"/>
                    <a:pt x="458" y="49"/>
                  </a:cubicBezTo>
                  <a:cubicBezTo>
                    <a:pt x="459" y="48"/>
                    <a:pt x="459" y="48"/>
                    <a:pt x="460" y="49"/>
                  </a:cubicBezTo>
                  <a:cubicBezTo>
                    <a:pt x="459" y="49"/>
                    <a:pt x="458" y="50"/>
                    <a:pt x="457" y="51"/>
                  </a:cubicBezTo>
                  <a:cubicBezTo>
                    <a:pt x="458" y="51"/>
                    <a:pt x="458" y="51"/>
                    <a:pt x="458" y="51"/>
                  </a:cubicBezTo>
                  <a:cubicBezTo>
                    <a:pt x="458" y="51"/>
                    <a:pt x="458" y="51"/>
                    <a:pt x="458" y="51"/>
                  </a:cubicBezTo>
                  <a:cubicBezTo>
                    <a:pt x="457" y="52"/>
                    <a:pt x="456" y="52"/>
                    <a:pt x="455" y="52"/>
                  </a:cubicBezTo>
                  <a:cubicBezTo>
                    <a:pt x="455" y="52"/>
                    <a:pt x="455" y="52"/>
                    <a:pt x="455" y="52"/>
                  </a:cubicBezTo>
                  <a:cubicBezTo>
                    <a:pt x="455" y="53"/>
                    <a:pt x="454" y="52"/>
                    <a:pt x="453" y="52"/>
                  </a:cubicBezTo>
                  <a:cubicBezTo>
                    <a:pt x="453" y="54"/>
                    <a:pt x="452" y="56"/>
                    <a:pt x="449" y="57"/>
                  </a:cubicBezTo>
                  <a:cubicBezTo>
                    <a:pt x="450" y="57"/>
                    <a:pt x="449" y="57"/>
                    <a:pt x="449" y="57"/>
                  </a:cubicBezTo>
                  <a:cubicBezTo>
                    <a:pt x="449" y="57"/>
                    <a:pt x="449" y="57"/>
                    <a:pt x="449" y="57"/>
                  </a:cubicBezTo>
                  <a:cubicBezTo>
                    <a:pt x="449" y="56"/>
                    <a:pt x="449" y="56"/>
                    <a:pt x="449" y="56"/>
                  </a:cubicBezTo>
                  <a:cubicBezTo>
                    <a:pt x="448" y="56"/>
                    <a:pt x="448" y="57"/>
                    <a:pt x="447" y="58"/>
                  </a:cubicBezTo>
                  <a:cubicBezTo>
                    <a:pt x="447" y="58"/>
                    <a:pt x="448" y="58"/>
                    <a:pt x="448" y="58"/>
                  </a:cubicBezTo>
                  <a:cubicBezTo>
                    <a:pt x="447" y="59"/>
                    <a:pt x="447" y="59"/>
                    <a:pt x="447" y="60"/>
                  </a:cubicBezTo>
                  <a:cubicBezTo>
                    <a:pt x="447" y="59"/>
                    <a:pt x="448" y="59"/>
                    <a:pt x="448" y="59"/>
                  </a:cubicBezTo>
                  <a:cubicBezTo>
                    <a:pt x="448" y="59"/>
                    <a:pt x="448" y="59"/>
                    <a:pt x="448" y="59"/>
                  </a:cubicBezTo>
                  <a:cubicBezTo>
                    <a:pt x="449" y="59"/>
                    <a:pt x="449" y="59"/>
                    <a:pt x="450" y="60"/>
                  </a:cubicBezTo>
                  <a:cubicBezTo>
                    <a:pt x="444" y="60"/>
                    <a:pt x="437" y="61"/>
                    <a:pt x="432" y="63"/>
                  </a:cubicBezTo>
                  <a:cubicBezTo>
                    <a:pt x="432" y="63"/>
                    <a:pt x="433" y="63"/>
                    <a:pt x="434" y="63"/>
                  </a:cubicBezTo>
                  <a:cubicBezTo>
                    <a:pt x="434" y="63"/>
                    <a:pt x="434" y="63"/>
                    <a:pt x="434" y="63"/>
                  </a:cubicBezTo>
                  <a:cubicBezTo>
                    <a:pt x="434" y="63"/>
                    <a:pt x="434" y="63"/>
                    <a:pt x="434" y="64"/>
                  </a:cubicBezTo>
                  <a:cubicBezTo>
                    <a:pt x="434" y="64"/>
                    <a:pt x="434" y="64"/>
                    <a:pt x="434" y="64"/>
                  </a:cubicBezTo>
                  <a:cubicBezTo>
                    <a:pt x="434" y="64"/>
                    <a:pt x="434" y="64"/>
                    <a:pt x="434" y="65"/>
                  </a:cubicBezTo>
                  <a:cubicBezTo>
                    <a:pt x="434" y="65"/>
                    <a:pt x="434" y="65"/>
                    <a:pt x="434" y="65"/>
                  </a:cubicBezTo>
                  <a:cubicBezTo>
                    <a:pt x="434" y="64"/>
                    <a:pt x="435" y="64"/>
                    <a:pt x="435" y="64"/>
                  </a:cubicBezTo>
                  <a:cubicBezTo>
                    <a:pt x="435" y="65"/>
                    <a:pt x="435" y="65"/>
                    <a:pt x="434" y="65"/>
                  </a:cubicBezTo>
                  <a:cubicBezTo>
                    <a:pt x="434" y="65"/>
                    <a:pt x="434" y="65"/>
                    <a:pt x="434" y="65"/>
                  </a:cubicBezTo>
                  <a:cubicBezTo>
                    <a:pt x="433" y="65"/>
                    <a:pt x="431" y="65"/>
                    <a:pt x="429" y="65"/>
                  </a:cubicBezTo>
                  <a:cubicBezTo>
                    <a:pt x="428" y="64"/>
                    <a:pt x="426" y="65"/>
                    <a:pt x="425" y="67"/>
                  </a:cubicBezTo>
                  <a:cubicBezTo>
                    <a:pt x="425" y="67"/>
                    <a:pt x="425" y="67"/>
                    <a:pt x="425" y="67"/>
                  </a:cubicBezTo>
                  <a:cubicBezTo>
                    <a:pt x="425" y="67"/>
                    <a:pt x="425" y="67"/>
                    <a:pt x="425" y="67"/>
                  </a:cubicBezTo>
                  <a:cubicBezTo>
                    <a:pt x="425" y="67"/>
                    <a:pt x="426" y="67"/>
                    <a:pt x="426" y="68"/>
                  </a:cubicBezTo>
                  <a:cubicBezTo>
                    <a:pt x="426" y="68"/>
                    <a:pt x="426" y="68"/>
                    <a:pt x="426" y="68"/>
                  </a:cubicBezTo>
                  <a:cubicBezTo>
                    <a:pt x="416" y="72"/>
                    <a:pt x="404" y="76"/>
                    <a:pt x="394" y="82"/>
                  </a:cubicBezTo>
                  <a:cubicBezTo>
                    <a:pt x="395" y="82"/>
                    <a:pt x="395" y="82"/>
                    <a:pt x="396" y="82"/>
                  </a:cubicBezTo>
                  <a:cubicBezTo>
                    <a:pt x="396" y="82"/>
                    <a:pt x="395" y="82"/>
                    <a:pt x="395" y="82"/>
                  </a:cubicBezTo>
                  <a:cubicBezTo>
                    <a:pt x="395" y="82"/>
                    <a:pt x="395" y="82"/>
                    <a:pt x="395" y="82"/>
                  </a:cubicBezTo>
                  <a:cubicBezTo>
                    <a:pt x="392" y="85"/>
                    <a:pt x="381" y="90"/>
                    <a:pt x="385" y="85"/>
                  </a:cubicBezTo>
                  <a:cubicBezTo>
                    <a:pt x="385" y="85"/>
                    <a:pt x="385" y="85"/>
                    <a:pt x="385" y="85"/>
                  </a:cubicBezTo>
                  <a:cubicBezTo>
                    <a:pt x="385" y="84"/>
                    <a:pt x="385" y="84"/>
                    <a:pt x="385" y="84"/>
                  </a:cubicBezTo>
                  <a:cubicBezTo>
                    <a:pt x="385" y="84"/>
                    <a:pt x="385" y="84"/>
                    <a:pt x="385" y="84"/>
                  </a:cubicBezTo>
                  <a:cubicBezTo>
                    <a:pt x="385" y="84"/>
                    <a:pt x="385" y="84"/>
                    <a:pt x="385" y="84"/>
                  </a:cubicBezTo>
                  <a:cubicBezTo>
                    <a:pt x="385" y="83"/>
                    <a:pt x="385" y="83"/>
                    <a:pt x="385" y="83"/>
                  </a:cubicBezTo>
                  <a:cubicBezTo>
                    <a:pt x="375" y="89"/>
                    <a:pt x="368" y="96"/>
                    <a:pt x="359" y="100"/>
                  </a:cubicBezTo>
                  <a:cubicBezTo>
                    <a:pt x="359" y="101"/>
                    <a:pt x="359" y="101"/>
                    <a:pt x="359" y="101"/>
                  </a:cubicBezTo>
                  <a:cubicBezTo>
                    <a:pt x="359" y="101"/>
                    <a:pt x="360" y="101"/>
                    <a:pt x="360" y="101"/>
                  </a:cubicBezTo>
                  <a:cubicBezTo>
                    <a:pt x="358" y="102"/>
                    <a:pt x="356" y="103"/>
                    <a:pt x="353" y="103"/>
                  </a:cubicBezTo>
                  <a:cubicBezTo>
                    <a:pt x="353" y="103"/>
                    <a:pt x="353" y="103"/>
                    <a:pt x="353" y="103"/>
                  </a:cubicBezTo>
                  <a:cubicBezTo>
                    <a:pt x="354" y="100"/>
                    <a:pt x="349" y="104"/>
                    <a:pt x="345" y="106"/>
                  </a:cubicBezTo>
                  <a:cubicBezTo>
                    <a:pt x="347" y="105"/>
                    <a:pt x="349" y="104"/>
                    <a:pt x="352" y="104"/>
                  </a:cubicBezTo>
                  <a:cubicBezTo>
                    <a:pt x="351" y="104"/>
                    <a:pt x="351" y="105"/>
                    <a:pt x="350" y="105"/>
                  </a:cubicBezTo>
                  <a:cubicBezTo>
                    <a:pt x="350" y="105"/>
                    <a:pt x="350" y="105"/>
                    <a:pt x="350" y="105"/>
                  </a:cubicBezTo>
                  <a:cubicBezTo>
                    <a:pt x="350" y="105"/>
                    <a:pt x="349" y="105"/>
                    <a:pt x="349" y="106"/>
                  </a:cubicBezTo>
                  <a:cubicBezTo>
                    <a:pt x="350" y="105"/>
                    <a:pt x="350" y="105"/>
                    <a:pt x="351" y="105"/>
                  </a:cubicBezTo>
                  <a:cubicBezTo>
                    <a:pt x="351" y="105"/>
                    <a:pt x="351" y="105"/>
                    <a:pt x="351" y="105"/>
                  </a:cubicBezTo>
                  <a:cubicBezTo>
                    <a:pt x="354" y="104"/>
                    <a:pt x="357" y="103"/>
                    <a:pt x="359" y="103"/>
                  </a:cubicBezTo>
                  <a:cubicBezTo>
                    <a:pt x="360" y="103"/>
                    <a:pt x="360" y="103"/>
                    <a:pt x="360" y="103"/>
                  </a:cubicBezTo>
                  <a:cubicBezTo>
                    <a:pt x="360" y="103"/>
                    <a:pt x="360" y="103"/>
                    <a:pt x="361" y="103"/>
                  </a:cubicBezTo>
                  <a:cubicBezTo>
                    <a:pt x="360" y="104"/>
                    <a:pt x="359" y="105"/>
                    <a:pt x="359" y="106"/>
                  </a:cubicBezTo>
                  <a:cubicBezTo>
                    <a:pt x="359" y="106"/>
                    <a:pt x="359" y="106"/>
                    <a:pt x="359" y="106"/>
                  </a:cubicBezTo>
                  <a:cubicBezTo>
                    <a:pt x="359" y="106"/>
                    <a:pt x="358" y="107"/>
                    <a:pt x="358" y="107"/>
                  </a:cubicBezTo>
                  <a:cubicBezTo>
                    <a:pt x="358" y="107"/>
                    <a:pt x="359" y="107"/>
                    <a:pt x="359" y="107"/>
                  </a:cubicBezTo>
                  <a:cubicBezTo>
                    <a:pt x="359" y="107"/>
                    <a:pt x="359" y="107"/>
                    <a:pt x="359" y="107"/>
                  </a:cubicBezTo>
                  <a:cubicBezTo>
                    <a:pt x="359" y="109"/>
                    <a:pt x="360" y="108"/>
                    <a:pt x="361" y="107"/>
                  </a:cubicBezTo>
                  <a:cubicBezTo>
                    <a:pt x="361" y="106"/>
                    <a:pt x="360" y="106"/>
                    <a:pt x="360" y="106"/>
                  </a:cubicBezTo>
                  <a:cubicBezTo>
                    <a:pt x="361" y="106"/>
                    <a:pt x="361" y="106"/>
                    <a:pt x="361" y="105"/>
                  </a:cubicBezTo>
                  <a:cubicBezTo>
                    <a:pt x="362" y="104"/>
                    <a:pt x="362" y="104"/>
                    <a:pt x="363" y="104"/>
                  </a:cubicBezTo>
                  <a:cubicBezTo>
                    <a:pt x="363" y="103"/>
                    <a:pt x="363" y="103"/>
                    <a:pt x="363" y="103"/>
                  </a:cubicBezTo>
                  <a:cubicBezTo>
                    <a:pt x="362" y="103"/>
                    <a:pt x="362" y="103"/>
                    <a:pt x="362" y="103"/>
                  </a:cubicBezTo>
                  <a:cubicBezTo>
                    <a:pt x="362" y="103"/>
                    <a:pt x="362" y="103"/>
                    <a:pt x="362" y="103"/>
                  </a:cubicBezTo>
                  <a:cubicBezTo>
                    <a:pt x="363" y="101"/>
                    <a:pt x="365" y="100"/>
                    <a:pt x="367" y="102"/>
                  </a:cubicBezTo>
                  <a:cubicBezTo>
                    <a:pt x="365" y="107"/>
                    <a:pt x="361" y="110"/>
                    <a:pt x="355" y="111"/>
                  </a:cubicBezTo>
                  <a:cubicBezTo>
                    <a:pt x="355" y="111"/>
                    <a:pt x="355" y="111"/>
                    <a:pt x="355" y="111"/>
                  </a:cubicBezTo>
                  <a:cubicBezTo>
                    <a:pt x="352" y="112"/>
                    <a:pt x="350" y="113"/>
                    <a:pt x="349" y="115"/>
                  </a:cubicBezTo>
                  <a:cubicBezTo>
                    <a:pt x="344" y="117"/>
                    <a:pt x="341" y="120"/>
                    <a:pt x="338" y="125"/>
                  </a:cubicBezTo>
                  <a:cubicBezTo>
                    <a:pt x="336" y="127"/>
                    <a:pt x="334" y="129"/>
                    <a:pt x="333" y="131"/>
                  </a:cubicBezTo>
                  <a:cubicBezTo>
                    <a:pt x="334" y="131"/>
                    <a:pt x="335" y="130"/>
                    <a:pt x="336" y="130"/>
                  </a:cubicBezTo>
                  <a:cubicBezTo>
                    <a:pt x="334" y="131"/>
                    <a:pt x="331" y="133"/>
                    <a:pt x="329" y="135"/>
                  </a:cubicBezTo>
                  <a:cubicBezTo>
                    <a:pt x="329" y="135"/>
                    <a:pt x="329" y="135"/>
                    <a:pt x="329" y="135"/>
                  </a:cubicBezTo>
                  <a:cubicBezTo>
                    <a:pt x="331" y="135"/>
                    <a:pt x="333" y="134"/>
                    <a:pt x="333" y="132"/>
                  </a:cubicBezTo>
                  <a:cubicBezTo>
                    <a:pt x="334" y="131"/>
                    <a:pt x="336" y="130"/>
                    <a:pt x="336" y="131"/>
                  </a:cubicBezTo>
                  <a:cubicBezTo>
                    <a:pt x="337" y="131"/>
                    <a:pt x="338" y="130"/>
                    <a:pt x="339" y="130"/>
                  </a:cubicBezTo>
                  <a:cubicBezTo>
                    <a:pt x="339" y="130"/>
                    <a:pt x="339" y="130"/>
                    <a:pt x="339" y="130"/>
                  </a:cubicBezTo>
                  <a:cubicBezTo>
                    <a:pt x="339" y="131"/>
                    <a:pt x="338" y="131"/>
                    <a:pt x="338" y="131"/>
                  </a:cubicBezTo>
                  <a:cubicBezTo>
                    <a:pt x="338" y="132"/>
                    <a:pt x="338" y="132"/>
                    <a:pt x="337" y="132"/>
                  </a:cubicBezTo>
                  <a:cubicBezTo>
                    <a:pt x="338" y="132"/>
                    <a:pt x="338" y="132"/>
                    <a:pt x="339" y="132"/>
                  </a:cubicBezTo>
                  <a:cubicBezTo>
                    <a:pt x="339" y="132"/>
                    <a:pt x="338" y="133"/>
                    <a:pt x="338" y="133"/>
                  </a:cubicBezTo>
                  <a:cubicBezTo>
                    <a:pt x="338" y="133"/>
                    <a:pt x="338" y="133"/>
                    <a:pt x="338" y="133"/>
                  </a:cubicBezTo>
                  <a:cubicBezTo>
                    <a:pt x="337" y="135"/>
                    <a:pt x="335" y="135"/>
                    <a:pt x="333" y="136"/>
                  </a:cubicBezTo>
                  <a:cubicBezTo>
                    <a:pt x="333" y="137"/>
                    <a:pt x="333" y="137"/>
                    <a:pt x="333" y="137"/>
                  </a:cubicBezTo>
                  <a:cubicBezTo>
                    <a:pt x="333" y="137"/>
                    <a:pt x="332" y="136"/>
                    <a:pt x="331" y="136"/>
                  </a:cubicBezTo>
                  <a:cubicBezTo>
                    <a:pt x="331" y="136"/>
                    <a:pt x="331" y="137"/>
                    <a:pt x="331" y="137"/>
                  </a:cubicBezTo>
                  <a:cubicBezTo>
                    <a:pt x="331" y="137"/>
                    <a:pt x="332" y="137"/>
                    <a:pt x="332" y="137"/>
                  </a:cubicBezTo>
                  <a:cubicBezTo>
                    <a:pt x="332" y="137"/>
                    <a:pt x="332" y="138"/>
                    <a:pt x="332" y="138"/>
                  </a:cubicBezTo>
                  <a:cubicBezTo>
                    <a:pt x="328" y="138"/>
                    <a:pt x="324" y="139"/>
                    <a:pt x="320" y="140"/>
                  </a:cubicBezTo>
                  <a:cubicBezTo>
                    <a:pt x="320" y="140"/>
                    <a:pt x="321" y="139"/>
                    <a:pt x="321" y="139"/>
                  </a:cubicBezTo>
                  <a:cubicBezTo>
                    <a:pt x="320" y="140"/>
                    <a:pt x="318" y="141"/>
                    <a:pt x="316" y="142"/>
                  </a:cubicBezTo>
                  <a:cubicBezTo>
                    <a:pt x="316" y="142"/>
                    <a:pt x="316" y="142"/>
                    <a:pt x="316" y="142"/>
                  </a:cubicBezTo>
                  <a:cubicBezTo>
                    <a:pt x="317" y="142"/>
                    <a:pt x="318" y="141"/>
                    <a:pt x="319" y="141"/>
                  </a:cubicBezTo>
                  <a:cubicBezTo>
                    <a:pt x="319" y="141"/>
                    <a:pt x="318" y="142"/>
                    <a:pt x="318" y="143"/>
                  </a:cubicBezTo>
                  <a:cubicBezTo>
                    <a:pt x="318" y="143"/>
                    <a:pt x="319" y="142"/>
                    <a:pt x="319" y="142"/>
                  </a:cubicBezTo>
                  <a:cubicBezTo>
                    <a:pt x="319" y="142"/>
                    <a:pt x="319" y="142"/>
                    <a:pt x="319" y="142"/>
                  </a:cubicBezTo>
                  <a:cubicBezTo>
                    <a:pt x="319" y="142"/>
                    <a:pt x="319" y="141"/>
                    <a:pt x="320" y="140"/>
                  </a:cubicBezTo>
                  <a:cubicBezTo>
                    <a:pt x="323" y="140"/>
                    <a:pt x="323" y="140"/>
                    <a:pt x="321" y="141"/>
                  </a:cubicBezTo>
                  <a:cubicBezTo>
                    <a:pt x="321" y="142"/>
                    <a:pt x="320" y="142"/>
                    <a:pt x="320" y="142"/>
                  </a:cubicBezTo>
                  <a:cubicBezTo>
                    <a:pt x="323" y="142"/>
                    <a:pt x="326" y="141"/>
                    <a:pt x="329" y="140"/>
                  </a:cubicBezTo>
                  <a:cubicBezTo>
                    <a:pt x="329" y="141"/>
                    <a:pt x="328" y="141"/>
                    <a:pt x="328" y="141"/>
                  </a:cubicBezTo>
                  <a:cubicBezTo>
                    <a:pt x="328" y="142"/>
                    <a:pt x="328" y="142"/>
                    <a:pt x="327" y="142"/>
                  </a:cubicBezTo>
                  <a:cubicBezTo>
                    <a:pt x="329" y="143"/>
                    <a:pt x="330" y="145"/>
                    <a:pt x="330" y="146"/>
                  </a:cubicBezTo>
                  <a:cubicBezTo>
                    <a:pt x="332" y="145"/>
                    <a:pt x="334" y="144"/>
                    <a:pt x="335" y="144"/>
                  </a:cubicBezTo>
                  <a:cubicBezTo>
                    <a:pt x="335" y="144"/>
                    <a:pt x="334" y="144"/>
                    <a:pt x="333" y="143"/>
                  </a:cubicBezTo>
                  <a:cubicBezTo>
                    <a:pt x="334" y="141"/>
                    <a:pt x="335" y="141"/>
                    <a:pt x="337" y="143"/>
                  </a:cubicBezTo>
                  <a:cubicBezTo>
                    <a:pt x="337" y="142"/>
                    <a:pt x="338" y="142"/>
                    <a:pt x="339" y="142"/>
                  </a:cubicBezTo>
                  <a:cubicBezTo>
                    <a:pt x="339" y="143"/>
                    <a:pt x="339" y="143"/>
                    <a:pt x="339" y="144"/>
                  </a:cubicBezTo>
                  <a:cubicBezTo>
                    <a:pt x="338" y="143"/>
                    <a:pt x="338" y="143"/>
                    <a:pt x="337" y="144"/>
                  </a:cubicBezTo>
                  <a:cubicBezTo>
                    <a:pt x="337" y="144"/>
                    <a:pt x="338" y="144"/>
                    <a:pt x="338" y="144"/>
                  </a:cubicBezTo>
                  <a:cubicBezTo>
                    <a:pt x="339" y="144"/>
                    <a:pt x="339" y="144"/>
                    <a:pt x="340" y="143"/>
                  </a:cubicBezTo>
                  <a:cubicBezTo>
                    <a:pt x="340" y="142"/>
                    <a:pt x="342" y="141"/>
                    <a:pt x="344" y="140"/>
                  </a:cubicBezTo>
                  <a:cubicBezTo>
                    <a:pt x="344" y="140"/>
                    <a:pt x="344" y="140"/>
                    <a:pt x="344" y="140"/>
                  </a:cubicBezTo>
                  <a:cubicBezTo>
                    <a:pt x="343" y="140"/>
                    <a:pt x="343" y="140"/>
                    <a:pt x="343" y="140"/>
                  </a:cubicBezTo>
                  <a:cubicBezTo>
                    <a:pt x="343" y="140"/>
                    <a:pt x="343" y="140"/>
                    <a:pt x="343" y="140"/>
                  </a:cubicBezTo>
                  <a:cubicBezTo>
                    <a:pt x="347" y="135"/>
                    <a:pt x="352" y="134"/>
                    <a:pt x="355" y="135"/>
                  </a:cubicBezTo>
                  <a:cubicBezTo>
                    <a:pt x="356" y="135"/>
                    <a:pt x="356" y="135"/>
                    <a:pt x="357" y="135"/>
                  </a:cubicBezTo>
                  <a:cubicBezTo>
                    <a:pt x="357" y="135"/>
                    <a:pt x="357" y="135"/>
                    <a:pt x="357" y="135"/>
                  </a:cubicBezTo>
                  <a:cubicBezTo>
                    <a:pt x="357" y="134"/>
                    <a:pt x="357" y="134"/>
                    <a:pt x="357" y="134"/>
                  </a:cubicBezTo>
                  <a:cubicBezTo>
                    <a:pt x="357" y="134"/>
                    <a:pt x="357" y="134"/>
                    <a:pt x="357" y="134"/>
                  </a:cubicBezTo>
                  <a:cubicBezTo>
                    <a:pt x="357" y="134"/>
                    <a:pt x="357" y="134"/>
                    <a:pt x="357" y="134"/>
                  </a:cubicBezTo>
                  <a:cubicBezTo>
                    <a:pt x="358" y="134"/>
                    <a:pt x="358" y="133"/>
                    <a:pt x="359" y="133"/>
                  </a:cubicBezTo>
                  <a:cubicBezTo>
                    <a:pt x="363" y="131"/>
                    <a:pt x="365" y="131"/>
                    <a:pt x="365" y="133"/>
                  </a:cubicBezTo>
                  <a:cubicBezTo>
                    <a:pt x="365" y="133"/>
                    <a:pt x="365" y="133"/>
                    <a:pt x="365" y="133"/>
                  </a:cubicBezTo>
                  <a:cubicBezTo>
                    <a:pt x="365" y="133"/>
                    <a:pt x="365" y="133"/>
                    <a:pt x="365" y="133"/>
                  </a:cubicBezTo>
                  <a:cubicBezTo>
                    <a:pt x="365" y="133"/>
                    <a:pt x="365" y="134"/>
                    <a:pt x="365" y="134"/>
                  </a:cubicBezTo>
                  <a:cubicBezTo>
                    <a:pt x="364" y="134"/>
                    <a:pt x="364" y="134"/>
                    <a:pt x="363" y="135"/>
                  </a:cubicBezTo>
                  <a:cubicBezTo>
                    <a:pt x="363" y="135"/>
                    <a:pt x="363" y="135"/>
                    <a:pt x="363" y="135"/>
                  </a:cubicBezTo>
                  <a:cubicBezTo>
                    <a:pt x="366" y="136"/>
                    <a:pt x="366" y="132"/>
                    <a:pt x="369" y="136"/>
                  </a:cubicBezTo>
                  <a:cubicBezTo>
                    <a:pt x="362" y="141"/>
                    <a:pt x="354" y="144"/>
                    <a:pt x="345" y="147"/>
                  </a:cubicBezTo>
                  <a:cubicBezTo>
                    <a:pt x="345" y="147"/>
                    <a:pt x="345" y="147"/>
                    <a:pt x="345" y="147"/>
                  </a:cubicBezTo>
                  <a:cubicBezTo>
                    <a:pt x="346" y="147"/>
                    <a:pt x="346" y="147"/>
                    <a:pt x="346" y="147"/>
                  </a:cubicBezTo>
                  <a:cubicBezTo>
                    <a:pt x="346" y="148"/>
                    <a:pt x="346" y="148"/>
                    <a:pt x="346" y="148"/>
                  </a:cubicBezTo>
                  <a:cubicBezTo>
                    <a:pt x="345" y="148"/>
                    <a:pt x="344" y="148"/>
                    <a:pt x="343" y="149"/>
                  </a:cubicBezTo>
                  <a:cubicBezTo>
                    <a:pt x="343" y="148"/>
                    <a:pt x="344" y="147"/>
                    <a:pt x="345" y="146"/>
                  </a:cubicBezTo>
                  <a:cubicBezTo>
                    <a:pt x="345" y="146"/>
                    <a:pt x="345" y="146"/>
                    <a:pt x="345" y="146"/>
                  </a:cubicBezTo>
                  <a:cubicBezTo>
                    <a:pt x="345" y="146"/>
                    <a:pt x="345" y="146"/>
                    <a:pt x="344" y="146"/>
                  </a:cubicBezTo>
                  <a:cubicBezTo>
                    <a:pt x="344" y="147"/>
                    <a:pt x="343" y="147"/>
                    <a:pt x="343" y="148"/>
                  </a:cubicBezTo>
                  <a:cubicBezTo>
                    <a:pt x="342" y="147"/>
                    <a:pt x="341" y="146"/>
                    <a:pt x="340" y="146"/>
                  </a:cubicBezTo>
                  <a:cubicBezTo>
                    <a:pt x="340" y="146"/>
                    <a:pt x="339" y="147"/>
                    <a:pt x="339" y="148"/>
                  </a:cubicBezTo>
                  <a:cubicBezTo>
                    <a:pt x="339" y="148"/>
                    <a:pt x="339" y="148"/>
                    <a:pt x="339" y="148"/>
                  </a:cubicBezTo>
                  <a:cubicBezTo>
                    <a:pt x="338" y="148"/>
                    <a:pt x="337" y="149"/>
                    <a:pt x="337" y="149"/>
                  </a:cubicBezTo>
                  <a:cubicBezTo>
                    <a:pt x="337" y="150"/>
                    <a:pt x="337" y="150"/>
                    <a:pt x="337" y="150"/>
                  </a:cubicBezTo>
                  <a:cubicBezTo>
                    <a:pt x="337" y="151"/>
                    <a:pt x="337" y="151"/>
                    <a:pt x="337" y="151"/>
                  </a:cubicBezTo>
                  <a:cubicBezTo>
                    <a:pt x="337" y="151"/>
                    <a:pt x="337" y="151"/>
                    <a:pt x="337" y="151"/>
                  </a:cubicBezTo>
                  <a:cubicBezTo>
                    <a:pt x="337" y="151"/>
                    <a:pt x="337" y="151"/>
                    <a:pt x="336" y="150"/>
                  </a:cubicBezTo>
                  <a:cubicBezTo>
                    <a:pt x="336" y="150"/>
                    <a:pt x="336" y="150"/>
                    <a:pt x="336" y="150"/>
                  </a:cubicBezTo>
                  <a:cubicBezTo>
                    <a:pt x="336" y="152"/>
                    <a:pt x="335" y="153"/>
                    <a:pt x="334" y="154"/>
                  </a:cubicBezTo>
                  <a:cubicBezTo>
                    <a:pt x="334" y="154"/>
                    <a:pt x="334" y="153"/>
                    <a:pt x="334" y="153"/>
                  </a:cubicBezTo>
                  <a:cubicBezTo>
                    <a:pt x="334" y="153"/>
                    <a:pt x="333" y="153"/>
                    <a:pt x="333" y="153"/>
                  </a:cubicBezTo>
                  <a:cubicBezTo>
                    <a:pt x="333" y="153"/>
                    <a:pt x="333" y="153"/>
                    <a:pt x="333" y="153"/>
                  </a:cubicBezTo>
                  <a:cubicBezTo>
                    <a:pt x="333" y="152"/>
                    <a:pt x="333" y="152"/>
                    <a:pt x="333" y="152"/>
                  </a:cubicBezTo>
                  <a:cubicBezTo>
                    <a:pt x="333" y="152"/>
                    <a:pt x="333" y="152"/>
                    <a:pt x="333" y="152"/>
                  </a:cubicBezTo>
                  <a:cubicBezTo>
                    <a:pt x="332" y="153"/>
                    <a:pt x="330" y="154"/>
                    <a:pt x="328" y="155"/>
                  </a:cubicBezTo>
                  <a:cubicBezTo>
                    <a:pt x="325" y="155"/>
                    <a:pt x="323" y="156"/>
                    <a:pt x="321" y="157"/>
                  </a:cubicBezTo>
                  <a:cubicBezTo>
                    <a:pt x="321" y="157"/>
                    <a:pt x="321" y="157"/>
                    <a:pt x="321" y="157"/>
                  </a:cubicBezTo>
                  <a:cubicBezTo>
                    <a:pt x="324" y="157"/>
                    <a:pt x="327" y="158"/>
                    <a:pt x="330" y="158"/>
                  </a:cubicBezTo>
                  <a:cubicBezTo>
                    <a:pt x="327" y="162"/>
                    <a:pt x="322" y="164"/>
                    <a:pt x="317" y="165"/>
                  </a:cubicBezTo>
                  <a:cubicBezTo>
                    <a:pt x="317" y="165"/>
                    <a:pt x="318" y="164"/>
                    <a:pt x="319" y="164"/>
                  </a:cubicBezTo>
                  <a:cubicBezTo>
                    <a:pt x="314" y="165"/>
                    <a:pt x="309" y="167"/>
                    <a:pt x="305" y="170"/>
                  </a:cubicBezTo>
                  <a:cubicBezTo>
                    <a:pt x="306" y="171"/>
                    <a:pt x="306" y="171"/>
                    <a:pt x="307" y="171"/>
                  </a:cubicBezTo>
                  <a:cubicBezTo>
                    <a:pt x="310" y="172"/>
                    <a:pt x="315" y="172"/>
                    <a:pt x="319" y="172"/>
                  </a:cubicBezTo>
                  <a:cubicBezTo>
                    <a:pt x="319" y="172"/>
                    <a:pt x="319" y="173"/>
                    <a:pt x="319" y="174"/>
                  </a:cubicBezTo>
                  <a:cubicBezTo>
                    <a:pt x="320" y="174"/>
                    <a:pt x="319" y="173"/>
                    <a:pt x="321" y="173"/>
                  </a:cubicBezTo>
                  <a:cubicBezTo>
                    <a:pt x="321" y="173"/>
                    <a:pt x="321" y="173"/>
                    <a:pt x="321" y="173"/>
                  </a:cubicBezTo>
                  <a:cubicBezTo>
                    <a:pt x="324" y="171"/>
                    <a:pt x="327" y="170"/>
                    <a:pt x="331" y="169"/>
                  </a:cubicBezTo>
                  <a:cubicBezTo>
                    <a:pt x="331" y="169"/>
                    <a:pt x="331" y="169"/>
                    <a:pt x="331" y="169"/>
                  </a:cubicBezTo>
                  <a:cubicBezTo>
                    <a:pt x="330" y="173"/>
                    <a:pt x="327" y="177"/>
                    <a:pt x="325" y="179"/>
                  </a:cubicBezTo>
                  <a:cubicBezTo>
                    <a:pt x="325" y="179"/>
                    <a:pt x="324" y="179"/>
                    <a:pt x="324" y="179"/>
                  </a:cubicBezTo>
                  <a:cubicBezTo>
                    <a:pt x="324" y="180"/>
                    <a:pt x="322" y="181"/>
                    <a:pt x="321" y="181"/>
                  </a:cubicBezTo>
                  <a:cubicBezTo>
                    <a:pt x="321" y="184"/>
                    <a:pt x="319" y="185"/>
                    <a:pt x="317" y="183"/>
                  </a:cubicBezTo>
                  <a:cubicBezTo>
                    <a:pt x="317" y="183"/>
                    <a:pt x="317" y="183"/>
                    <a:pt x="317" y="183"/>
                  </a:cubicBezTo>
                  <a:cubicBezTo>
                    <a:pt x="316" y="186"/>
                    <a:pt x="314" y="187"/>
                    <a:pt x="312" y="185"/>
                  </a:cubicBezTo>
                  <a:cubicBezTo>
                    <a:pt x="313" y="184"/>
                    <a:pt x="313" y="184"/>
                    <a:pt x="313" y="183"/>
                  </a:cubicBezTo>
                  <a:cubicBezTo>
                    <a:pt x="311" y="183"/>
                    <a:pt x="310" y="184"/>
                    <a:pt x="309" y="185"/>
                  </a:cubicBezTo>
                  <a:cubicBezTo>
                    <a:pt x="309" y="185"/>
                    <a:pt x="309" y="185"/>
                    <a:pt x="309" y="185"/>
                  </a:cubicBezTo>
                  <a:cubicBezTo>
                    <a:pt x="309" y="185"/>
                    <a:pt x="309" y="185"/>
                    <a:pt x="310" y="185"/>
                  </a:cubicBezTo>
                  <a:cubicBezTo>
                    <a:pt x="305" y="188"/>
                    <a:pt x="300" y="191"/>
                    <a:pt x="297" y="190"/>
                  </a:cubicBezTo>
                  <a:cubicBezTo>
                    <a:pt x="295" y="190"/>
                    <a:pt x="294" y="190"/>
                    <a:pt x="293" y="189"/>
                  </a:cubicBezTo>
                  <a:cubicBezTo>
                    <a:pt x="293" y="188"/>
                    <a:pt x="293" y="188"/>
                    <a:pt x="293" y="188"/>
                  </a:cubicBezTo>
                  <a:cubicBezTo>
                    <a:pt x="292" y="186"/>
                    <a:pt x="295" y="184"/>
                    <a:pt x="298" y="182"/>
                  </a:cubicBezTo>
                  <a:cubicBezTo>
                    <a:pt x="298" y="182"/>
                    <a:pt x="298" y="182"/>
                    <a:pt x="298" y="182"/>
                  </a:cubicBezTo>
                  <a:cubicBezTo>
                    <a:pt x="299" y="181"/>
                    <a:pt x="300" y="181"/>
                    <a:pt x="300" y="180"/>
                  </a:cubicBezTo>
                  <a:cubicBezTo>
                    <a:pt x="300" y="179"/>
                    <a:pt x="299" y="179"/>
                    <a:pt x="299" y="179"/>
                  </a:cubicBezTo>
                  <a:cubicBezTo>
                    <a:pt x="299" y="180"/>
                    <a:pt x="299" y="180"/>
                    <a:pt x="299" y="180"/>
                  </a:cubicBezTo>
                  <a:cubicBezTo>
                    <a:pt x="299" y="180"/>
                    <a:pt x="299" y="180"/>
                    <a:pt x="299" y="180"/>
                  </a:cubicBezTo>
                  <a:cubicBezTo>
                    <a:pt x="297" y="182"/>
                    <a:pt x="294" y="184"/>
                    <a:pt x="291" y="186"/>
                  </a:cubicBezTo>
                  <a:cubicBezTo>
                    <a:pt x="291" y="186"/>
                    <a:pt x="291" y="186"/>
                    <a:pt x="291" y="186"/>
                  </a:cubicBezTo>
                  <a:cubicBezTo>
                    <a:pt x="292" y="185"/>
                    <a:pt x="293" y="184"/>
                    <a:pt x="291" y="184"/>
                  </a:cubicBezTo>
                  <a:cubicBezTo>
                    <a:pt x="293" y="182"/>
                    <a:pt x="295" y="180"/>
                    <a:pt x="297" y="178"/>
                  </a:cubicBezTo>
                  <a:cubicBezTo>
                    <a:pt x="297" y="177"/>
                    <a:pt x="297" y="176"/>
                    <a:pt x="298" y="174"/>
                  </a:cubicBezTo>
                  <a:cubicBezTo>
                    <a:pt x="298" y="174"/>
                    <a:pt x="298" y="174"/>
                    <a:pt x="298" y="174"/>
                  </a:cubicBezTo>
                  <a:cubicBezTo>
                    <a:pt x="297" y="175"/>
                    <a:pt x="297" y="175"/>
                    <a:pt x="297" y="175"/>
                  </a:cubicBezTo>
                  <a:cubicBezTo>
                    <a:pt x="297" y="175"/>
                    <a:pt x="297" y="175"/>
                    <a:pt x="297" y="175"/>
                  </a:cubicBezTo>
                  <a:cubicBezTo>
                    <a:pt x="289" y="178"/>
                    <a:pt x="288" y="176"/>
                    <a:pt x="290" y="173"/>
                  </a:cubicBezTo>
                  <a:cubicBezTo>
                    <a:pt x="285" y="177"/>
                    <a:pt x="281" y="179"/>
                    <a:pt x="279" y="172"/>
                  </a:cubicBezTo>
                  <a:cubicBezTo>
                    <a:pt x="278" y="172"/>
                    <a:pt x="278" y="173"/>
                    <a:pt x="278" y="173"/>
                  </a:cubicBezTo>
                  <a:cubicBezTo>
                    <a:pt x="278" y="173"/>
                    <a:pt x="278" y="173"/>
                    <a:pt x="278" y="173"/>
                  </a:cubicBezTo>
                  <a:cubicBezTo>
                    <a:pt x="278" y="173"/>
                    <a:pt x="279" y="172"/>
                    <a:pt x="279" y="172"/>
                  </a:cubicBezTo>
                  <a:cubicBezTo>
                    <a:pt x="279" y="171"/>
                    <a:pt x="280" y="170"/>
                    <a:pt x="281" y="170"/>
                  </a:cubicBezTo>
                  <a:cubicBezTo>
                    <a:pt x="281" y="170"/>
                    <a:pt x="281" y="169"/>
                    <a:pt x="281" y="169"/>
                  </a:cubicBezTo>
                  <a:cubicBezTo>
                    <a:pt x="280" y="170"/>
                    <a:pt x="280" y="170"/>
                    <a:pt x="279" y="170"/>
                  </a:cubicBezTo>
                  <a:cubicBezTo>
                    <a:pt x="279" y="170"/>
                    <a:pt x="279" y="169"/>
                    <a:pt x="280" y="169"/>
                  </a:cubicBezTo>
                  <a:cubicBezTo>
                    <a:pt x="279" y="170"/>
                    <a:pt x="278" y="170"/>
                    <a:pt x="277" y="170"/>
                  </a:cubicBezTo>
                  <a:cubicBezTo>
                    <a:pt x="277" y="169"/>
                    <a:pt x="277" y="169"/>
                    <a:pt x="278" y="168"/>
                  </a:cubicBezTo>
                  <a:cubicBezTo>
                    <a:pt x="277" y="168"/>
                    <a:pt x="277" y="168"/>
                    <a:pt x="277" y="168"/>
                  </a:cubicBezTo>
                  <a:cubicBezTo>
                    <a:pt x="278" y="166"/>
                    <a:pt x="280" y="164"/>
                    <a:pt x="282" y="163"/>
                  </a:cubicBezTo>
                  <a:cubicBezTo>
                    <a:pt x="282" y="163"/>
                    <a:pt x="282" y="163"/>
                    <a:pt x="282" y="162"/>
                  </a:cubicBezTo>
                  <a:cubicBezTo>
                    <a:pt x="282" y="162"/>
                    <a:pt x="282" y="162"/>
                    <a:pt x="282" y="162"/>
                  </a:cubicBezTo>
                  <a:cubicBezTo>
                    <a:pt x="284" y="160"/>
                    <a:pt x="286" y="157"/>
                    <a:pt x="289" y="155"/>
                  </a:cubicBezTo>
                  <a:cubicBezTo>
                    <a:pt x="288" y="156"/>
                    <a:pt x="288" y="156"/>
                    <a:pt x="287" y="156"/>
                  </a:cubicBezTo>
                  <a:cubicBezTo>
                    <a:pt x="287" y="156"/>
                    <a:pt x="287" y="156"/>
                    <a:pt x="287" y="156"/>
                  </a:cubicBezTo>
                  <a:cubicBezTo>
                    <a:pt x="286" y="156"/>
                    <a:pt x="285" y="157"/>
                    <a:pt x="285" y="158"/>
                  </a:cubicBezTo>
                  <a:cubicBezTo>
                    <a:pt x="285" y="157"/>
                    <a:pt x="286" y="157"/>
                    <a:pt x="286" y="157"/>
                  </a:cubicBezTo>
                  <a:cubicBezTo>
                    <a:pt x="286" y="157"/>
                    <a:pt x="286" y="157"/>
                    <a:pt x="286" y="157"/>
                  </a:cubicBezTo>
                  <a:cubicBezTo>
                    <a:pt x="284" y="159"/>
                    <a:pt x="283" y="160"/>
                    <a:pt x="281" y="162"/>
                  </a:cubicBezTo>
                  <a:cubicBezTo>
                    <a:pt x="281" y="162"/>
                    <a:pt x="281" y="162"/>
                    <a:pt x="281" y="162"/>
                  </a:cubicBezTo>
                  <a:cubicBezTo>
                    <a:pt x="281" y="161"/>
                    <a:pt x="281" y="161"/>
                    <a:pt x="281" y="161"/>
                  </a:cubicBezTo>
                  <a:cubicBezTo>
                    <a:pt x="281" y="161"/>
                    <a:pt x="281" y="161"/>
                    <a:pt x="281" y="161"/>
                  </a:cubicBezTo>
                  <a:cubicBezTo>
                    <a:pt x="280" y="165"/>
                    <a:pt x="276" y="169"/>
                    <a:pt x="272" y="170"/>
                  </a:cubicBezTo>
                  <a:cubicBezTo>
                    <a:pt x="272" y="168"/>
                    <a:pt x="273" y="166"/>
                    <a:pt x="274" y="165"/>
                  </a:cubicBezTo>
                  <a:cubicBezTo>
                    <a:pt x="274" y="164"/>
                    <a:pt x="274" y="164"/>
                    <a:pt x="274" y="164"/>
                  </a:cubicBezTo>
                  <a:cubicBezTo>
                    <a:pt x="274" y="164"/>
                    <a:pt x="274" y="164"/>
                    <a:pt x="274" y="164"/>
                  </a:cubicBezTo>
                  <a:cubicBezTo>
                    <a:pt x="273" y="165"/>
                    <a:pt x="272" y="166"/>
                    <a:pt x="271" y="166"/>
                  </a:cubicBezTo>
                  <a:cubicBezTo>
                    <a:pt x="272" y="165"/>
                    <a:pt x="272" y="165"/>
                    <a:pt x="272" y="164"/>
                  </a:cubicBezTo>
                  <a:cubicBezTo>
                    <a:pt x="272" y="164"/>
                    <a:pt x="272" y="164"/>
                    <a:pt x="272" y="164"/>
                  </a:cubicBezTo>
                  <a:cubicBezTo>
                    <a:pt x="272" y="164"/>
                    <a:pt x="271" y="164"/>
                    <a:pt x="271" y="164"/>
                  </a:cubicBezTo>
                  <a:cubicBezTo>
                    <a:pt x="271" y="164"/>
                    <a:pt x="270" y="165"/>
                    <a:pt x="269" y="165"/>
                  </a:cubicBezTo>
                  <a:cubicBezTo>
                    <a:pt x="270" y="164"/>
                    <a:pt x="271" y="163"/>
                    <a:pt x="272" y="162"/>
                  </a:cubicBezTo>
                  <a:cubicBezTo>
                    <a:pt x="272" y="162"/>
                    <a:pt x="271" y="163"/>
                    <a:pt x="270" y="163"/>
                  </a:cubicBezTo>
                  <a:cubicBezTo>
                    <a:pt x="270" y="163"/>
                    <a:pt x="270" y="163"/>
                    <a:pt x="270" y="163"/>
                  </a:cubicBezTo>
                  <a:cubicBezTo>
                    <a:pt x="270" y="163"/>
                    <a:pt x="270" y="163"/>
                    <a:pt x="270" y="163"/>
                  </a:cubicBezTo>
                  <a:cubicBezTo>
                    <a:pt x="269" y="163"/>
                    <a:pt x="269" y="163"/>
                    <a:pt x="269" y="163"/>
                  </a:cubicBezTo>
                  <a:cubicBezTo>
                    <a:pt x="269" y="163"/>
                    <a:pt x="269" y="163"/>
                    <a:pt x="270" y="162"/>
                  </a:cubicBezTo>
                  <a:cubicBezTo>
                    <a:pt x="270" y="162"/>
                    <a:pt x="270" y="162"/>
                    <a:pt x="270" y="162"/>
                  </a:cubicBezTo>
                  <a:cubicBezTo>
                    <a:pt x="269" y="162"/>
                    <a:pt x="269" y="163"/>
                    <a:pt x="269" y="163"/>
                  </a:cubicBezTo>
                  <a:cubicBezTo>
                    <a:pt x="269" y="163"/>
                    <a:pt x="269" y="163"/>
                    <a:pt x="269" y="163"/>
                  </a:cubicBezTo>
                  <a:cubicBezTo>
                    <a:pt x="269" y="162"/>
                    <a:pt x="269" y="162"/>
                    <a:pt x="270" y="162"/>
                  </a:cubicBezTo>
                  <a:cubicBezTo>
                    <a:pt x="269" y="162"/>
                    <a:pt x="268" y="163"/>
                    <a:pt x="268" y="163"/>
                  </a:cubicBezTo>
                  <a:cubicBezTo>
                    <a:pt x="267" y="162"/>
                    <a:pt x="267" y="161"/>
                    <a:pt x="265" y="162"/>
                  </a:cubicBezTo>
                  <a:cubicBezTo>
                    <a:pt x="266" y="161"/>
                    <a:pt x="266" y="161"/>
                    <a:pt x="266" y="161"/>
                  </a:cubicBezTo>
                  <a:cubicBezTo>
                    <a:pt x="266" y="161"/>
                    <a:pt x="266" y="161"/>
                    <a:pt x="266" y="161"/>
                  </a:cubicBezTo>
                  <a:cubicBezTo>
                    <a:pt x="264" y="162"/>
                    <a:pt x="262" y="162"/>
                    <a:pt x="261" y="162"/>
                  </a:cubicBezTo>
                  <a:cubicBezTo>
                    <a:pt x="261" y="161"/>
                    <a:pt x="261" y="161"/>
                    <a:pt x="261" y="161"/>
                  </a:cubicBezTo>
                  <a:cubicBezTo>
                    <a:pt x="261" y="161"/>
                    <a:pt x="261" y="161"/>
                    <a:pt x="261" y="161"/>
                  </a:cubicBezTo>
                  <a:cubicBezTo>
                    <a:pt x="258" y="162"/>
                    <a:pt x="254" y="164"/>
                    <a:pt x="251" y="165"/>
                  </a:cubicBezTo>
                  <a:cubicBezTo>
                    <a:pt x="251" y="164"/>
                    <a:pt x="251" y="164"/>
                    <a:pt x="251" y="164"/>
                  </a:cubicBezTo>
                  <a:cubicBezTo>
                    <a:pt x="248" y="166"/>
                    <a:pt x="241" y="170"/>
                    <a:pt x="246" y="169"/>
                  </a:cubicBezTo>
                  <a:cubicBezTo>
                    <a:pt x="242" y="174"/>
                    <a:pt x="235" y="179"/>
                    <a:pt x="229" y="180"/>
                  </a:cubicBezTo>
                  <a:cubicBezTo>
                    <a:pt x="229" y="181"/>
                    <a:pt x="229" y="182"/>
                    <a:pt x="229" y="182"/>
                  </a:cubicBezTo>
                  <a:cubicBezTo>
                    <a:pt x="229" y="182"/>
                    <a:pt x="229" y="182"/>
                    <a:pt x="229" y="182"/>
                  </a:cubicBezTo>
                  <a:cubicBezTo>
                    <a:pt x="224" y="196"/>
                    <a:pt x="208" y="213"/>
                    <a:pt x="201" y="223"/>
                  </a:cubicBezTo>
                  <a:cubicBezTo>
                    <a:pt x="199" y="235"/>
                    <a:pt x="190" y="240"/>
                    <a:pt x="181" y="248"/>
                  </a:cubicBezTo>
                  <a:cubicBezTo>
                    <a:pt x="182" y="248"/>
                    <a:pt x="182" y="249"/>
                    <a:pt x="181" y="250"/>
                  </a:cubicBezTo>
                  <a:cubicBezTo>
                    <a:pt x="181" y="252"/>
                    <a:pt x="179" y="254"/>
                    <a:pt x="177" y="255"/>
                  </a:cubicBezTo>
                  <a:cubicBezTo>
                    <a:pt x="178" y="253"/>
                    <a:pt x="179" y="251"/>
                    <a:pt x="181" y="248"/>
                  </a:cubicBezTo>
                  <a:cubicBezTo>
                    <a:pt x="179" y="250"/>
                    <a:pt x="177" y="251"/>
                    <a:pt x="176" y="253"/>
                  </a:cubicBezTo>
                  <a:cubicBezTo>
                    <a:pt x="176" y="253"/>
                    <a:pt x="175" y="253"/>
                    <a:pt x="175" y="252"/>
                  </a:cubicBezTo>
                  <a:cubicBezTo>
                    <a:pt x="174" y="256"/>
                    <a:pt x="171" y="260"/>
                    <a:pt x="168" y="263"/>
                  </a:cubicBezTo>
                  <a:cubicBezTo>
                    <a:pt x="168" y="263"/>
                    <a:pt x="168" y="263"/>
                    <a:pt x="168" y="263"/>
                  </a:cubicBezTo>
                  <a:cubicBezTo>
                    <a:pt x="168" y="263"/>
                    <a:pt x="168" y="262"/>
                    <a:pt x="167" y="262"/>
                  </a:cubicBezTo>
                  <a:cubicBezTo>
                    <a:pt x="167" y="264"/>
                    <a:pt x="167" y="266"/>
                    <a:pt x="166" y="268"/>
                  </a:cubicBezTo>
                  <a:cubicBezTo>
                    <a:pt x="167" y="268"/>
                    <a:pt x="167" y="267"/>
                    <a:pt x="168" y="267"/>
                  </a:cubicBezTo>
                  <a:cubicBezTo>
                    <a:pt x="168" y="269"/>
                    <a:pt x="167" y="271"/>
                    <a:pt x="166" y="272"/>
                  </a:cubicBezTo>
                  <a:cubicBezTo>
                    <a:pt x="166" y="271"/>
                    <a:pt x="167" y="271"/>
                    <a:pt x="167" y="271"/>
                  </a:cubicBezTo>
                  <a:cubicBezTo>
                    <a:pt x="168" y="271"/>
                    <a:pt x="169" y="270"/>
                    <a:pt x="169" y="269"/>
                  </a:cubicBezTo>
                  <a:cubicBezTo>
                    <a:pt x="169" y="269"/>
                    <a:pt x="169" y="269"/>
                    <a:pt x="169" y="269"/>
                  </a:cubicBezTo>
                  <a:cubicBezTo>
                    <a:pt x="170" y="269"/>
                    <a:pt x="171" y="269"/>
                    <a:pt x="172" y="269"/>
                  </a:cubicBezTo>
                  <a:cubicBezTo>
                    <a:pt x="172" y="269"/>
                    <a:pt x="172" y="269"/>
                    <a:pt x="172" y="269"/>
                  </a:cubicBezTo>
                  <a:cubicBezTo>
                    <a:pt x="175" y="266"/>
                    <a:pt x="179" y="262"/>
                    <a:pt x="182" y="259"/>
                  </a:cubicBezTo>
                  <a:cubicBezTo>
                    <a:pt x="183" y="259"/>
                    <a:pt x="183" y="259"/>
                    <a:pt x="183" y="259"/>
                  </a:cubicBezTo>
                  <a:cubicBezTo>
                    <a:pt x="183" y="259"/>
                    <a:pt x="183" y="259"/>
                    <a:pt x="183" y="259"/>
                  </a:cubicBezTo>
                  <a:cubicBezTo>
                    <a:pt x="183" y="259"/>
                    <a:pt x="183" y="259"/>
                    <a:pt x="183" y="259"/>
                  </a:cubicBezTo>
                  <a:cubicBezTo>
                    <a:pt x="183" y="259"/>
                    <a:pt x="184" y="258"/>
                    <a:pt x="184" y="258"/>
                  </a:cubicBezTo>
                  <a:cubicBezTo>
                    <a:pt x="184" y="258"/>
                    <a:pt x="184" y="258"/>
                    <a:pt x="184" y="258"/>
                  </a:cubicBezTo>
                  <a:cubicBezTo>
                    <a:pt x="185" y="258"/>
                    <a:pt x="185" y="257"/>
                    <a:pt x="185" y="256"/>
                  </a:cubicBezTo>
                  <a:cubicBezTo>
                    <a:pt x="185" y="257"/>
                    <a:pt x="185" y="257"/>
                    <a:pt x="185" y="257"/>
                  </a:cubicBezTo>
                  <a:cubicBezTo>
                    <a:pt x="185" y="257"/>
                    <a:pt x="185" y="257"/>
                    <a:pt x="185" y="257"/>
                  </a:cubicBezTo>
                  <a:cubicBezTo>
                    <a:pt x="187" y="255"/>
                    <a:pt x="188" y="253"/>
                    <a:pt x="190" y="251"/>
                  </a:cubicBezTo>
                  <a:cubicBezTo>
                    <a:pt x="198" y="272"/>
                    <a:pt x="214" y="240"/>
                    <a:pt x="224" y="238"/>
                  </a:cubicBezTo>
                  <a:cubicBezTo>
                    <a:pt x="225" y="238"/>
                    <a:pt x="226" y="238"/>
                    <a:pt x="226" y="237"/>
                  </a:cubicBezTo>
                  <a:cubicBezTo>
                    <a:pt x="226" y="238"/>
                    <a:pt x="226" y="239"/>
                    <a:pt x="225" y="239"/>
                  </a:cubicBezTo>
                  <a:cubicBezTo>
                    <a:pt x="225" y="240"/>
                    <a:pt x="225" y="240"/>
                    <a:pt x="225" y="240"/>
                  </a:cubicBezTo>
                  <a:cubicBezTo>
                    <a:pt x="225" y="239"/>
                    <a:pt x="226" y="239"/>
                    <a:pt x="226" y="238"/>
                  </a:cubicBezTo>
                  <a:cubicBezTo>
                    <a:pt x="227" y="239"/>
                    <a:pt x="227" y="239"/>
                    <a:pt x="227" y="239"/>
                  </a:cubicBezTo>
                  <a:cubicBezTo>
                    <a:pt x="228" y="238"/>
                    <a:pt x="229" y="237"/>
                    <a:pt x="229" y="236"/>
                  </a:cubicBezTo>
                  <a:cubicBezTo>
                    <a:pt x="229" y="236"/>
                    <a:pt x="229" y="236"/>
                    <a:pt x="229" y="236"/>
                  </a:cubicBezTo>
                  <a:cubicBezTo>
                    <a:pt x="230" y="236"/>
                    <a:pt x="230" y="236"/>
                    <a:pt x="230" y="236"/>
                  </a:cubicBezTo>
                  <a:cubicBezTo>
                    <a:pt x="230" y="235"/>
                    <a:pt x="232" y="234"/>
                    <a:pt x="233" y="234"/>
                  </a:cubicBezTo>
                  <a:cubicBezTo>
                    <a:pt x="233" y="233"/>
                    <a:pt x="234" y="233"/>
                    <a:pt x="235" y="233"/>
                  </a:cubicBezTo>
                  <a:cubicBezTo>
                    <a:pt x="235" y="233"/>
                    <a:pt x="235" y="233"/>
                    <a:pt x="235" y="233"/>
                  </a:cubicBezTo>
                  <a:cubicBezTo>
                    <a:pt x="236" y="233"/>
                    <a:pt x="236" y="233"/>
                    <a:pt x="236" y="233"/>
                  </a:cubicBezTo>
                  <a:cubicBezTo>
                    <a:pt x="235" y="232"/>
                    <a:pt x="236" y="231"/>
                    <a:pt x="236" y="230"/>
                  </a:cubicBezTo>
                  <a:cubicBezTo>
                    <a:pt x="238" y="231"/>
                    <a:pt x="239" y="230"/>
                    <a:pt x="241" y="229"/>
                  </a:cubicBezTo>
                  <a:cubicBezTo>
                    <a:pt x="241" y="229"/>
                    <a:pt x="241" y="230"/>
                    <a:pt x="242" y="230"/>
                  </a:cubicBezTo>
                  <a:cubicBezTo>
                    <a:pt x="250" y="222"/>
                    <a:pt x="252" y="223"/>
                    <a:pt x="247" y="234"/>
                  </a:cubicBezTo>
                  <a:cubicBezTo>
                    <a:pt x="247" y="234"/>
                    <a:pt x="247" y="234"/>
                    <a:pt x="247" y="234"/>
                  </a:cubicBezTo>
                  <a:cubicBezTo>
                    <a:pt x="246" y="234"/>
                    <a:pt x="246" y="234"/>
                    <a:pt x="246" y="234"/>
                  </a:cubicBezTo>
                  <a:cubicBezTo>
                    <a:pt x="248" y="235"/>
                    <a:pt x="247" y="237"/>
                    <a:pt x="245" y="239"/>
                  </a:cubicBezTo>
                  <a:cubicBezTo>
                    <a:pt x="246" y="239"/>
                    <a:pt x="246" y="239"/>
                    <a:pt x="246" y="239"/>
                  </a:cubicBezTo>
                  <a:cubicBezTo>
                    <a:pt x="246" y="238"/>
                    <a:pt x="246" y="238"/>
                    <a:pt x="246" y="238"/>
                  </a:cubicBezTo>
                  <a:cubicBezTo>
                    <a:pt x="249" y="242"/>
                    <a:pt x="247" y="246"/>
                    <a:pt x="243" y="248"/>
                  </a:cubicBezTo>
                  <a:cubicBezTo>
                    <a:pt x="243" y="248"/>
                    <a:pt x="243" y="248"/>
                    <a:pt x="243" y="248"/>
                  </a:cubicBezTo>
                  <a:cubicBezTo>
                    <a:pt x="243" y="248"/>
                    <a:pt x="243" y="248"/>
                    <a:pt x="243" y="249"/>
                  </a:cubicBezTo>
                  <a:cubicBezTo>
                    <a:pt x="243" y="250"/>
                    <a:pt x="242" y="252"/>
                    <a:pt x="240" y="251"/>
                  </a:cubicBezTo>
                  <a:cubicBezTo>
                    <a:pt x="240" y="252"/>
                    <a:pt x="240" y="252"/>
                    <a:pt x="240" y="252"/>
                  </a:cubicBezTo>
                  <a:cubicBezTo>
                    <a:pt x="240" y="252"/>
                    <a:pt x="241" y="252"/>
                    <a:pt x="241" y="252"/>
                  </a:cubicBezTo>
                  <a:cubicBezTo>
                    <a:pt x="241" y="253"/>
                    <a:pt x="241" y="254"/>
                    <a:pt x="240" y="254"/>
                  </a:cubicBezTo>
                  <a:close/>
                  <a:moveTo>
                    <a:pt x="219" y="278"/>
                  </a:moveTo>
                  <a:cubicBezTo>
                    <a:pt x="219" y="278"/>
                    <a:pt x="220" y="277"/>
                    <a:pt x="220" y="277"/>
                  </a:cubicBezTo>
                  <a:cubicBezTo>
                    <a:pt x="220" y="277"/>
                    <a:pt x="220" y="278"/>
                    <a:pt x="219" y="278"/>
                  </a:cubicBezTo>
                  <a:cubicBezTo>
                    <a:pt x="219" y="278"/>
                    <a:pt x="219" y="278"/>
                    <a:pt x="219" y="278"/>
                  </a:cubicBezTo>
                  <a:close/>
                  <a:moveTo>
                    <a:pt x="186" y="352"/>
                  </a:moveTo>
                  <a:cubicBezTo>
                    <a:pt x="186" y="351"/>
                    <a:pt x="186" y="352"/>
                    <a:pt x="186" y="352"/>
                  </a:cubicBezTo>
                  <a:close/>
                  <a:moveTo>
                    <a:pt x="136" y="335"/>
                  </a:moveTo>
                  <a:cubicBezTo>
                    <a:pt x="137" y="335"/>
                    <a:pt x="137" y="335"/>
                    <a:pt x="137" y="335"/>
                  </a:cubicBezTo>
                  <a:cubicBezTo>
                    <a:pt x="137" y="336"/>
                    <a:pt x="137" y="336"/>
                    <a:pt x="136" y="335"/>
                  </a:cubicBezTo>
                  <a:close/>
                  <a:moveTo>
                    <a:pt x="130" y="328"/>
                  </a:moveTo>
                  <a:cubicBezTo>
                    <a:pt x="130" y="329"/>
                    <a:pt x="130" y="329"/>
                    <a:pt x="130" y="329"/>
                  </a:cubicBezTo>
                  <a:cubicBezTo>
                    <a:pt x="130" y="329"/>
                    <a:pt x="129" y="329"/>
                    <a:pt x="129" y="329"/>
                  </a:cubicBezTo>
                  <a:cubicBezTo>
                    <a:pt x="129" y="329"/>
                    <a:pt x="129" y="328"/>
                    <a:pt x="129" y="327"/>
                  </a:cubicBezTo>
                  <a:cubicBezTo>
                    <a:pt x="129" y="328"/>
                    <a:pt x="129" y="328"/>
                    <a:pt x="129" y="328"/>
                  </a:cubicBezTo>
                  <a:lnTo>
                    <a:pt x="130" y="328"/>
                  </a:lnTo>
                  <a:close/>
                  <a:moveTo>
                    <a:pt x="129" y="327"/>
                  </a:moveTo>
                  <a:cubicBezTo>
                    <a:pt x="130" y="328"/>
                    <a:pt x="130" y="328"/>
                    <a:pt x="130" y="328"/>
                  </a:cubicBezTo>
                  <a:cubicBezTo>
                    <a:pt x="130" y="328"/>
                    <a:pt x="130" y="328"/>
                    <a:pt x="129" y="328"/>
                  </a:cubicBezTo>
                  <a:cubicBezTo>
                    <a:pt x="129" y="328"/>
                    <a:pt x="129" y="328"/>
                    <a:pt x="129" y="327"/>
                  </a:cubicBezTo>
                  <a:close/>
                  <a:moveTo>
                    <a:pt x="123" y="363"/>
                  </a:moveTo>
                  <a:cubicBezTo>
                    <a:pt x="123" y="363"/>
                    <a:pt x="123" y="363"/>
                    <a:pt x="123" y="363"/>
                  </a:cubicBezTo>
                  <a:cubicBezTo>
                    <a:pt x="123" y="363"/>
                    <a:pt x="123" y="363"/>
                    <a:pt x="123" y="363"/>
                  </a:cubicBezTo>
                  <a:cubicBezTo>
                    <a:pt x="123" y="363"/>
                    <a:pt x="123" y="363"/>
                    <a:pt x="123" y="363"/>
                  </a:cubicBezTo>
                  <a:cubicBezTo>
                    <a:pt x="123" y="364"/>
                    <a:pt x="123" y="364"/>
                    <a:pt x="123" y="363"/>
                  </a:cubicBezTo>
                  <a:close/>
                  <a:moveTo>
                    <a:pt x="123" y="365"/>
                  </a:moveTo>
                  <a:cubicBezTo>
                    <a:pt x="123" y="364"/>
                    <a:pt x="123" y="364"/>
                    <a:pt x="124" y="364"/>
                  </a:cubicBezTo>
                  <a:cubicBezTo>
                    <a:pt x="124" y="364"/>
                    <a:pt x="124" y="365"/>
                    <a:pt x="124" y="365"/>
                  </a:cubicBezTo>
                  <a:cubicBezTo>
                    <a:pt x="124" y="365"/>
                    <a:pt x="124" y="365"/>
                    <a:pt x="124" y="365"/>
                  </a:cubicBezTo>
                  <a:cubicBezTo>
                    <a:pt x="124" y="365"/>
                    <a:pt x="124" y="365"/>
                    <a:pt x="124" y="365"/>
                  </a:cubicBezTo>
                  <a:cubicBezTo>
                    <a:pt x="123" y="365"/>
                    <a:pt x="123" y="365"/>
                    <a:pt x="123" y="365"/>
                  </a:cubicBezTo>
                  <a:close/>
                  <a:moveTo>
                    <a:pt x="125" y="376"/>
                  </a:moveTo>
                  <a:cubicBezTo>
                    <a:pt x="125" y="376"/>
                    <a:pt x="125" y="376"/>
                    <a:pt x="125" y="375"/>
                  </a:cubicBezTo>
                  <a:cubicBezTo>
                    <a:pt x="125" y="376"/>
                    <a:pt x="125" y="376"/>
                    <a:pt x="125" y="376"/>
                  </a:cubicBezTo>
                  <a:close/>
                  <a:moveTo>
                    <a:pt x="126" y="371"/>
                  </a:moveTo>
                  <a:cubicBezTo>
                    <a:pt x="126" y="370"/>
                    <a:pt x="127" y="370"/>
                    <a:pt x="127" y="370"/>
                  </a:cubicBezTo>
                  <a:cubicBezTo>
                    <a:pt x="127" y="370"/>
                    <a:pt x="127" y="371"/>
                    <a:pt x="127" y="371"/>
                  </a:cubicBezTo>
                  <a:cubicBezTo>
                    <a:pt x="126" y="371"/>
                    <a:pt x="126" y="371"/>
                    <a:pt x="126" y="371"/>
                  </a:cubicBezTo>
                  <a:close/>
                  <a:moveTo>
                    <a:pt x="85" y="368"/>
                  </a:moveTo>
                  <a:cubicBezTo>
                    <a:pt x="85" y="367"/>
                    <a:pt x="85" y="367"/>
                    <a:pt x="85" y="367"/>
                  </a:cubicBezTo>
                  <a:cubicBezTo>
                    <a:pt x="85" y="368"/>
                    <a:pt x="85" y="368"/>
                    <a:pt x="85" y="368"/>
                  </a:cubicBezTo>
                  <a:cubicBezTo>
                    <a:pt x="85" y="368"/>
                    <a:pt x="85" y="368"/>
                    <a:pt x="85" y="368"/>
                  </a:cubicBezTo>
                  <a:close/>
                  <a:moveTo>
                    <a:pt x="86" y="318"/>
                  </a:moveTo>
                  <a:cubicBezTo>
                    <a:pt x="86" y="318"/>
                    <a:pt x="85" y="319"/>
                    <a:pt x="85" y="319"/>
                  </a:cubicBezTo>
                  <a:cubicBezTo>
                    <a:pt x="85" y="319"/>
                    <a:pt x="85" y="319"/>
                    <a:pt x="85" y="319"/>
                  </a:cubicBezTo>
                  <a:cubicBezTo>
                    <a:pt x="86" y="318"/>
                    <a:pt x="86" y="318"/>
                    <a:pt x="86" y="318"/>
                  </a:cubicBezTo>
                  <a:close/>
                  <a:moveTo>
                    <a:pt x="86" y="317"/>
                  </a:moveTo>
                  <a:cubicBezTo>
                    <a:pt x="86" y="317"/>
                    <a:pt x="86" y="316"/>
                    <a:pt x="86" y="316"/>
                  </a:cubicBezTo>
                  <a:cubicBezTo>
                    <a:pt x="86" y="316"/>
                    <a:pt x="86" y="316"/>
                    <a:pt x="86" y="316"/>
                  </a:cubicBezTo>
                  <a:cubicBezTo>
                    <a:pt x="86" y="317"/>
                    <a:pt x="86" y="317"/>
                    <a:pt x="86" y="317"/>
                  </a:cubicBezTo>
                  <a:close/>
                  <a:moveTo>
                    <a:pt x="86" y="317"/>
                  </a:moveTo>
                  <a:cubicBezTo>
                    <a:pt x="86" y="317"/>
                    <a:pt x="86" y="317"/>
                    <a:pt x="86" y="317"/>
                  </a:cubicBezTo>
                  <a:cubicBezTo>
                    <a:pt x="86" y="316"/>
                    <a:pt x="87" y="316"/>
                    <a:pt x="87" y="315"/>
                  </a:cubicBezTo>
                  <a:cubicBezTo>
                    <a:pt x="87" y="316"/>
                    <a:pt x="86" y="316"/>
                    <a:pt x="86" y="317"/>
                  </a:cubicBezTo>
                  <a:close/>
                  <a:moveTo>
                    <a:pt x="88" y="312"/>
                  </a:moveTo>
                  <a:cubicBezTo>
                    <a:pt x="88" y="313"/>
                    <a:pt x="88" y="313"/>
                    <a:pt x="88" y="313"/>
                  </a:cubicBezTo>
                  <a:cubicBezTo>
                    <a:pt x="88" y="313"/>
                    <a:pt x="88" y="313"/>
                    <a:pt x="88" y="313"/>
                  </a:cubicBezTo>
                  <a:cubicBezTo>
                    <a:pt x="88" y="313"/>
                    <a:pt x="88" y="312"/>
                    <a:pt x="88" y="312"/>
                  </a:cubicBezTo>
                  <a:cubicBezTo>
                    <a:pt x="88" y="312"/>
                    <a:pt x="88" y="312"/>
                    <a:pt x="88" y="312"/>
                  </a:cubicBezTo>
                  <a:close/>
                  <a:moveTo>
                    <a:pt x="509" y="16"/>
                  </a:moveTo>
                  <a:cubicBezTo>
                    <a:pt x="509" y="16"/>
                    <a:pt x="510" y="16"/>
                    <a:pt x="510" y="16"/>
                  </a:cubicBezTo>
                  <a:cubicBezTo>
                    <a:pt x="510" y="16"/>
                    <a:pt x="510" y="16"/>
                    <a:pt x="510" y="16"/>
                  </a:cubicBezTo>
                  <a:cubicBezTo>
                    <a:pt x="510" y="16"/>
                    <a:pt x="510" y="16"/>
                    <a:pt x="510" y="16"/>
                  </a:cubicBezTo>
                  <a:cubicBezTo>
                    <a:pt x="510" y="16"/>
                    <a:pt x="509" y="16"/>
                    <a:pt x="509" y="16"/>
                  </a:cubicBezTo>
                  <a:close/>
                  <a:moveTo>
                    <a:pt x="619" y="379"/>
                  </a:moveTo>
                  <a:cubicBezTo>
                    <a:pt x="619" y="379"/>
                    <a:pt x="619" y="379"/>
                    <a:pt x="618" y="379"/>
                  </a:cubicBezTo>
                  <a:cubicBezTo>
                    <a:pt x="618" y="379"/>
                    <a:pt x="618" y="379"/>
                    <a:pt x="618" y="379"/>
                  </a:cubicBezTo>
                  <a:cubicBezTo>
                    <a:pt x="618" y="379"/>
                    <a:pt x="618" y="379"/>
                    <a:pt x="618" y="378"/>
                  </a:cubicBezTo>
                  <a:cubicBezTo>
                    <a:pt x="618" y="379"/>
                    <a:pt x="618" y="379"/>
                    <a:pt x="618" y="379"/>
                  </a:cubicBezTo>
                  <a:cubicBezTo>
                    <a:pt x="617" y="378"/>
                    <a:pt x="617" y="378"/>
                    <a:pt x="617" y="378"/>
                  </a:cubicBezTo>
                  <a:cubicBezTo>
                    <a:pt x="617" y="378"/>
                    <a:pt x="617" y="377"/>
                    <a:pt x="618" y="377"/>
                  </a:cubicBezTo>
                  <a:cubicBezTo>
                    <a:pt x="619" y="377"/>
                    <a:pt x="619" y="377"/>
                    <a:pt x="619" y="377"/>
                  </a:cubicBezTo>
                  <a:cubicBezTo>
                    <a:pt x="620" y="375"/>
                    <a:pt x="620" y="375"/>
                    <a:pt x="620" y="375"/>
                  </a:cubicBezTo>
                  <a:cubicBezTo>
                    <a:pt x="620" y="376"/>
                    <a:pt x="620" y="376"/>
                    <a:pt x="620" y="377"/>
                  </a:cubicBezTo>
                  <a:cubicBezTo>
                    <a:pt x="620" y="378"/>
                    <a:pt x="620" y="378"/>
                    <a:pt x="619" y="379"/>
                  </a:cubicBezTo>
                  <a:close/>
                  <a:moveTo>
                    <a:pt x="607" y="290"/>
                  </a:moveTo>
                  <a:cubicBezTo>
                    <a:pt x="607" y="290"/>
                    <a:pt x="607" y="290"/>
                    <a:pt x="607" y="290"/>
                  </a:cubicBezTo>
                  <a:cubicBezTo>
                    <a:pt x="607" y="289"/>
                    <a:pt x="607" y="288"/>
                    <a:pt x="607" y="287"/>
                  </a:cubicBezTo>
                  <a:cubicBezTo>
                    <a:pt x="607" y="287"/>
                    <a:pt x="607" y="287"/>
                    <a:pt x="607" y="287"/>
                  </a:cubicBezTo>
                  <a:cubicBezTo>
                    <a:pt x="607" y="287"/>
                    <a:pt x="607" y="287"/>
                    <a:pt x="607" y="287"/>
                  </a:cubicBezTo>
                  <a:cubicBezTo>
                    <a:pt x="606" y="287"/>
                    <a:pt x="604" y="288"/>
                    <a:pt x="603" y="288"/>
                  </a:cubicBezTo>
                  <a:cubicBezTo>
                    <a:pt x="602" y="288"/>
                    <a:pt x="602" y="288"/>
                    <a:pt x="602" y="288"/>
                  </a:cubicBezTo>
                  <a:cubicBezTo>
                    <a:pt x="602" y="287"/>
                    <a:pt x="602" y="287"/>
                    <a:pt x="602" y="287"/>
                  </a:cubicBezTo>
                  <a:cubicBezTo>
                    <a:pt x="603" y="286"/>
                    <a:pt x="603" y="286"/>
                    <a:pt x="603" y="286"/>
                  </a:cubicBezTo>
                  <a:cubicBezTo>
                    <a:pt x="603" y="285"/>
                    <a:pt x="603" y="283"/>
                    <a:pt x="604" y="282"/>
                  </a:cubicBezTo>
                  <a:cubicBezTo>
                    <a:pt x="602" y="280"/>
                    <a:pt x="601" y="278"/>
                    <a:pt x="600" y="275"/>
                  </a:cubicBezTo>
                  <a:cubicBezTo>
                    <a:pt x="600" y="275"/>
                    <a:pt x="600" y="275"/>
                    <a:pt x="600" y="275"/>
                  </a:cubicBezTo>
                  <a:cubicBezTo>
                    <a:pt x="599" y="274"/>
                    <a:pt x="599" y="274"/>
                    <a:pt x="599" y="274"/>
                  </a:cubicBezTo>
                  <a:cubicBezTo>
                    <a:pt x="601" y="273"/>
                    <a:pt x="602" y="273"/>
                    <a:pt x="604" y="273"/>
                  </a:cubicBezTo>
                  <a:cubicBezTo>
                    <a:pt x="605" y="274"/>
                    <a:pt x="605" y="276"/>
                    <a:pt x="605" y="278"/>
                  </a:cubicBezTo>
                  <a:cubicBezTo>
                    <a:pt x="606" y="278"/>
                    <a:pt x="606" y="278"/>
                    <a:pt x="606" y="278"/>
                  </a:cubicBezTo>
                  <a:cubicBezTo>
                    <a:pt x="607" y="277"/>
                    <a:pt x="608" y="277"/>
                    <a:pt x="608" y="278"/>
                  </a:cubicBezTo>
                  <a:cubicBezTo>
                    <a:pt x="608" y="279"/>
                    <a:pt x="608" y="279"/>
                    <a:pt x="608" y="279"/>
                  </a:cubicBezTo>
                  <a:cubicBezTo>
                    <a:pt x="608" y="281"/>
                    <a:pt x="608" y="281"/>
                    <a:pt x="608" y="281"/>
                  </a:cubicBezTo>
                  <a:cubicBezTo>
                    <a:pt x="609" y="282"/>
                    <a:pt x="610" y="282"/>
                    <a:pt x="611" y="282"/>
                  </a:cubicBezTo>
                  <a:cubicBezTo>
                    <a:pt x="612" y="282"/>
                    <a:pt x="613" y="283"/>
                    <a:pt x="613" y="283"/>
                  </a:cubicBezTo>
                  <a:cubicBezTo>
                    <a:pt x="612" y="285"/>
                    <a:pt x="610" y="287"/>
                    <a:pt x="609" y="289"/>
                  </a:cubicBezTo>
                  <a:cubicBezTo>
                    <a:pt x="608" y="289"/>
                    <a:pt x="608" y="289"/>
                    <a:pt x="608" y="290"/>
                  </a:cubicBezTo>
                  <a:cubicBezTo>
                    <a:pt x="608" y="290"/>
                    <a:pt x="608" y="290"/>
                    <a:pt x="607" y="290"/>
                  </a:cubicBezTo>
                  <a:close/>
                  <a:moveTo>
                    <a:pt x="607" y="383"/>
                  </a:moveTo>
                  <a:cubicBezTo>
                    <a:pt x="607" y="383"/>
                    <a:pt x="607" y="383"/>
                    <a:pt x="606" y="383"/>
                  </a:cubicBezTo>
                  <a:cubicBezTo>
                    <a:pt x="606" y="382"/>
                    <a:pt x="606" y="382"/>
                    <a:pt x="606" y="381"/>
                  </a:cubicBezTo>
                  <a:cubicBezTo>
                    <a:pt x="607" y="381"/>
                    <a:pt x="607" y="381"/>
                    <a:pt x="608" y="381"/>
                  </a:cubicBezTo>
                  <a:cubicBezTo>
                    <a:pt x="608" y="382"/>
                    <a:pt x="608" y="383"/>
                    <a:pt x="607" y="383"/>
                  </a:cubicBezTo>
                  <a:close/>
                  <a:moveTo>
                    <a:pt x="595" y="394"/>
                  </a:moveTo>
                  <a:cubicBezTo>
                    <a:pt x="594" y="394"/>
                    <a:pt x="593" y="394"/>
                    <a:pt x="593" y="394"/>
                  </a:cubicBezTo>
                  <a:cubicBezTo>
                    <a:pt x="592" y="394"/>
                    <a:pt x="592" y="394"/>
                    <a:pt x="592" y="394"/>
                  </a:cubicBezTo>
                  <a:cubicBezTo>
                    <a:pt x="592" y="395"/>
                    <a:pt x="591" y="396"/>
                    <a:pt x="590" y="396"/>
                  </a:cubicBezTo>
                  <a:cubicBezTo>
                    <a:pt x="590" y="396"/>
                    <a:pt x="590" y="396"/>
                    <a:pt x="590" y="396"/>
                  </a:cubicBezTo>
                  <a:cubicBezTo>
                    <a:pt x="590" y="395"/>
                    <a:pt x="590" y="395"/>
                    <a:pt x="589" y="395"/>
                  </a:cubicBezTo>
                  <a:cubicBezTo>
                    <a:pt x="589" y="395"/>
                    <a:pt x="589" y="395"/>
                    <a:pt x="590" y="395"/>
                  </a:cubicBezTo>
                  <a:cubicBezTo>
                    <a:pt x="590" y="394"/>
                    <a:pt x="590" y="392"/>
                    <a:pt x="590" y="392"/>
                  </a:cubicBezTo>
                  <a:cubicBezTo>
                    <a:pt x="592" y="392"/>
                    <a:pt x="592" y="392"/>
                    <a:pt x="592" y="392"/>
                  </a:cubicBezTo>
                  <a:cubicBezTo>
                    <a:pt x="592" y="391"/>
                    <a:pt x="592" y="391"/>
                    <a:pt x="592" y="391"/>
                  </a:cubicBezTo>
                  <a:cubicBezTo>
                    <a:pt x="592" y="391"/>
                    <a:pt x="592" y="391"/>
                    <a:pt x="591" y="391"/>
                  </a:cubicBezTo>
                  <a:cubicBezTo>
                    <a:pt x="591" y="390"/>
                    <a:pt x="591" y="390"/>
                    <a:pt x="591" y="390"/>
                  </a:cubicBezTo>
                  <a:cubicBezTo>
                    <a:pt x="591" y="390"/>
                    <a:pt x="592" y="390"/>
                    <a:pt x="592" y="390"/>
                  </a:cubicBezTo>
                  <a:cubicBezTo>
                    <a:pt x="592" y="390"/>
                    <a:pt x="592" y="389"/>
                    <a:pt x="592" y="389"/>
                  </a:cubicBezTo>
                  <a:cubicBezTo>
                    <a:pt x="593" y="390"/>
                    <a:pt x="593" y="390"/>
                    <a:pt x="593" y="390"/>
                  </a:cubicBezTo>
                  <a:cubicBezTo>
                    <a:pt x="594" y="389"/>
                    <a:pt x="594" y="389"/>
                    <a:pt x="594" y="390"/>
                  </a:cubicBezTo>
                  <a:cubicBezTo>
                    <a:pt x="595" y="390"/>
                    <a:pt x="595" y="390"/>
                    <a:pt x="595" y="390"/>
                  </a:cubicBezTo>
                  <a:cubicBezTo>
                    <a:pt x="595" y="391"/>
                    <a:pt x="595" y="391"/>
                    <a:pt x="595" y="392"/>
                  </a:cubicBezTo>
                  <a:cubicBezTo>
                    <a:pt x="594" y="392"/>
                    <a:pt x="594" y="393"/>
                    <a:pt x="595" y="394"/>
                  </a:cubicBezTo>
                  <a:close/>
                  <a:moveTo>
                    <a:pt x="575" y="275"/>
                  </a:moveTo>
                  <a:cubicBezTo>
                    <a:pt x="574" y="268"/>
                    <a:pt x="574" y="268"/>
                    <a:pt x="575" y="274"/>
                  </a:cubicBezTo>
                  <a:cubicBezTo>
                    <a:pt x="576" y="273"/>
                    <a:pt x="576" y="273"/>
                    <a:pt x="576" y="273"/>
                  </a:cubicBezTo>
                  <a:cubicBezTo>
                    <a:pt x="577" y="275"/>
                    <a:pt x="577" y="276"/>
                    <a:pt x="577" y="278"/>
                  </a:cubicBezTo>
                  <a:cubicBezTo>
                    <a:pt x="577" y="278"/>
                    <a:pt x="577" y="278"/>
                    <a:pt x="577" y="278"/>
                  </a:cubicBezTo>
                  <a:cubicBezTo>
                    <a:pt x="577" y="277"/>
                    <a:pt x="576" y="276"/>
                    <a:pt x="576" y="276"/>
                  </a:cubicBezTo>
                  <a:cubicBezTo>
                    <a:pt x="576" y="275"/>
                    <a:pt x="575" y="275"/>
                    <a:pt x="575" y="275"/>
                  </a:cubicBezTo>
                  <a:close/>
                  <a:moveTo>
                    <a:pt x="575" y="405"/>
                  </a:moveTo>
                  <a:cubicBezTo>
                    <a:pt x="574" y="406"/>
                    <a:pt x="573" y="407"/>
                    <a:pt x="572" y="407"/>
                  </a:cubicBezTo>
                  <a:cubicBezTo>
                    <a:pt x="572" y="407"/>
                    <a:pt x="572" y="407"/>
                    <a:pt x="572" y="407"/>
                  </a:cubicBezTo>
                  <a:cubicBezTo>
                    <a:pt x="572" y="407"/>
                    <a:pt x="572" y="408"/>
                    <a:pt x="572" y="408"/>
                  </a:cubicBezTo>
                  <a:cubicBezTo>
                    <a:pt x="571" y="408"/>
                    <a:pt x="571" y="408"/>
                    <a:pt x="571" y="408"/>
                  </a:cubicBezTo>
                  <a:cubicBezTo>
                    <a:pt x="570" y="407"/>
                    <a:pt x="571" y="407"/>
                    <a:pt x="571" y="406"/>
                  </a:cubicBezTo>
                  <a:cubicBezTo>
                    <a:pt x="571" y="406"/>
                    <a:pt x="572" y="406"/>
                    <a:pt x="572" y="406"/>
                  </a:cubicBezTo>
                  <a:cubicBezTo>
                    <a:pt x="572" y="405"/>
                    <a:pt x="573" y="405"/>
                    <a:pt x="574" y="405"/>
                  </a:cubicBezTo>
                  <a:cubicBezTo>
                    <a:pt x="575" y="405"/>
                    <a:pt x="575" y="405"/>
                    <a:pt x="575" y="405"/>
                  </a:cubicBezTo>
                  <a:close/>
                  <a:moveTo>
                    <a:pt x="578" y="398"/>
                  </a:moveTo>
                  <a:cubicBezTo>
                    <a:pt x="578" y="398"/>
                    <a:pt x="579" y="398"/>
                    <a:pt x="579" y="399"/>
                  </a:cubicBezTo>
                  <a:cubicBezTo>
                    <a:pt x="579" y="399"/>
                    <a:pt x="579" y="398"/>
                    <a:pt x="580" y="397"/>
                  </a:cubicBezTo>
                  <a:cubicBezTo>
                    <a:pt x="580" y="398"/>
                    <a:pt x="580" y="398"/>
                    <a:pt x="580" y="398"/>
                  </a:cubicBezTo>
                  <a:cubicBezTo>
                    <a:pt x="580" y="396"/>
                    <a:pt x="582" y="398"/>
                    <a:pt x="579" y="401"/>
                  </a:cubicBezTo>
                  <a:cubicBezTo>
                    <a:pt x="579" y="400"/>
                    <a:pt x="579" y="400"/>
                    <a:pt x="579" y="400"/>
                  </a:cubicBezTo>
                  <a:cubicBezTo>
                    <a:pt x="579" y="400"/>
                    <a:pt x="579" y="400"/>
                    <a:pt x="579" y="400"/>
                  </a:cubicBezTo>
                  <a:cubicBezTo>
                    <a:pt x="578" y="401"/>
                    <a:pt x="577" y="401"/>
                    <a:pt x="577" y="400"/>
                  </a:cubicBezTo>
                  <a:cubicBezTo>
                    <a:pt x="577" y="399"/>
                    <a:pt x="578" y="399"/>
                    <a:pt x="578" y="398"/>
                  </a:cubicBezTo>
                  <a:close/>
                  <a:moveTo>
                    <a:pt x="583" y="397"/>
                  </a:moveTo>
                  <a:cubicBezTo>
                    <a:pt x="582" y="397"/>
                    <a:pt x="582" y="397"/>
                    <a:pt x="582" y="397"/>
                  </a:cubicBezTo>
                  <a:cubicBezTo>
                    <a:pt x="583" y="395"/>
                    <a:pt x="584" y="393"/>
                    <a:pt x="586" y="393"/>
                  </a:cubicBezTo>
                  <a:cubicBezTo>
                    <a:pt x="586" y="394"/>
                    <a:pt x="585" y="395"/>
                    <a:pt x="584" y="396"/>
                  </a:cubicBezTo>
                  <a:cubicBezTo>
                    <a:pt x="585" y="398"/>
                    <a:pt x="585" y="400"/>
                    <a:pt x="584" y="402"/>
                  </a:cubicBezTo>
                  <a:cubicBezTo>
                    <a:pt x="584" y="402"/>
                    <a:pt x="584" y="402"/>
                    <a:pt x="584" y="402"/>
                  </a:cubicBezTo>
                  <a:cubicBezTo>
                    <a:pt x="584" y="401"/>
                    <a:pt x="585" y="400"/>
                    <a:pt x="585" y="400"/>
                  </a:cubicBezTo>
                  <a:cubicBezTo>
                    <a:pt x="586" y="400"/>
                    <a:pt x="586" y="399"/>
                    <a:pt x="586" y="398"/>
                  </a:cubicBezTo>
                  <a:cubicBezTo>
                    <a:pt x="586" y="398"/>
                    <a:pt x="586" y="398"/>
                    <a:pt x="587" y="398"/>
                  </a:cubicBezTo>
                  <a:cubicBezTo>
                    <a:pt x="588" y="400"/>
                    <a:pt x="587" y="402"/>
                    <a:pt x="585" y="404"/>
                  </a:cubicBezTo>
                  <a:cubicBezTo>
                    <a:pt x="584" y="404"/>
                    <a:pt x="584" y="404"/>
                    <a:pt x="584" y="403"/>
                  </a:cubicBezTo>
                  <a:cubicBezTo>
                    <a:pt x="583" y="403"/>
                    <a:pt x="583" y="404"/>
                    <a:pt x="582" y="404"/>
                  </a:cubicBezTo>
                  <a:cubicBezTo>
                    <a:pt x="582" y="404"/>
                    <a:pt x="582" y="404"/>
                    <a:pt x="582" y="404"/>
                  </a:cubicBezTo>
                  <a:cubicBezTo>
                    <a:pt x="581" y="404"/>
                    <a:pt x="581" y="404"/>
                    <a:pt x="581" y="404"/>
                  </a:cubicBezTo>
                  <a:cubicBezTo>
                    <a:pt x="581" y="405"/>
                    <a:pt x="580" y="405"/>
                    <a:pt x="580" y="405"/>
                  </a:cubicBezTo>
                  <a:cubicBezTo>
                    <a:pt x="578" y="406"/>
                    <a:pt x="578" y="406"/>
                    <a:pt x="578" y="406"/>
                  </a:cubicBezTo>
                  <a:cubicBezTo>
                    <a:pt x="577" y="406"/>
                    <a:pt x="577" y="406"/>
                    <a:pt x="576" y="406"/>
                  </a:cubicBezTo>
                  <a:cubicBezTo>
                    <a:pt x="576" y="403"/>
                    <a:pt x="582" y="401"/>
                    <a:pt x="583" y="397"/>
                  </a:cubicBezTo>
                  <a:close/>
                  <a:moveTo>
                    <a:pt x="582" y="287"/>
                  </a:moveTo>
                  <a:cubicBezTo>
                    <a:pt x="583" y="287"/>
                    <a:pt x="583" y="287"/>
                    <a:pt x="584" y="288"/>
                  </a:cubicBezTo>
                  <a:cubicBezTo>
                    <a:pt x="585" y="285"/>
                    <a:pt x="585" y="285"/>
                    <a:pt x="585" y="285"/>
                  </a:cubicBezTo>
                  <a:cubicBezTo>
                    <a:pt x="588" y="285"/>
                    <a:pt x="590" y="284"/>
                    <a:pt x="590" y="282"/>
                  </a:cubicBezTo>
                  <a:cubicBezTo>
                    <a:pt x="584" y="284"/>
                    <a:pt x="580" y="284"/>
                    <a:pt x="583" y="281"/>
                  </a:cubicBezTo>
                  <a:cubicBezTo>
                    <a:pt x="583" y="280"/>
                    <a:pt x="583" y="280"/>
                    <a:pt x="583" y="280"/>
                  </a:cubicBezTo>
                  <a:cubicBezTo>
                    <a:pt x="584" y="279"/>
                    <a:pt x="586" y="279"/>
                    <a:pt x="587" y="278"/>
                  </a:cubicBezTo>
                  <a:cubicBezTo>
                    <a:pt x="588" y="276"/>
                    <a:pt x="589" y="276"/>
                    <a:pt x="591" y="276"/>
                  </a:cubicBezTo>
                  <a:cubicBezTo>
                    <a:pt x="589" y="276"/>
                    <a:pt x="589" y="274"/>
                    <a:pt x="590" y="272"/>
                  </a:cubicBezTo>
                  <a:cubicBezTo>
                    <a:pt x="589" y="273"/>
                    <a:pt x="588" y="274"/>
                    <a:pt x="586" y="275"/>
                  </a:cubicBezTo>
                  <a:cubicBezTo>
                    <a:pt x="586" y="273"/>
                    <a:pt x="586" y="272"/>
                    <a:pt x="587" y="271"/>
                  </a:cubicBezTo>
                  <a:cubicBezTo>
                    <a:pt x="586" y="271"/>
                    <a:pt x="586" y="271"/>
                    <a:pt x="586" y="271"/>
                  </a:cubicBezTo>
                  <a:cubicBezTo>
                    <a:pt x="586" y="271"/>
                    <a:pt x="586" y="272"/>
                    <a:pt x="585" y="273"/>
                  </a:cubicBezTo>
                  <a:cubicBezTo>
                    <a:pt x="585" y="273"/>
                    <a:pt x="585" y="273"/>
                    <a:pt x="585" y="273"/>
                  </a:cubicBezTo>
                  <a:cubicBezTo>
                    <a:pt x="585" y="272"/>
                    <a:pt x="585" y="272"/>
                    <a:pt x="585" y="271"/>
                  </a:cubicBezTo>
                  <a:cubicBezTo>
                    <a:pt x="584" y="271"/>
                    <a:pt x="584" y="274"/>
                    <a:pt x="584" y="275"/>
                  </a:cubicBezTo>
                  <a:cubicBezTo>
                    <a:pt x="584" y="275"/>
                    <a:pt x="584" y="275"/>
                    <a:pt x="584" y="276"/>
                  </a:cubicBezTo>
                  <a:cubicBezTo>
                    <a:pt x="584" y="276"/>
                    <a:pt x="583" y="277"/>
                    <a:pt x="583" y="278"/>
                  </a:cubicBezTo>
                  <a:cubicBezTo>
                    <a:pt x="582" y="278"/>
                    <a:pt x="581" y="278"/>
                    <a:pt x="580" y="278"/>
                  </a:cubicBezTo>
                  <a:cubicBezTo>
                    <a:pt x="579" y="276"/>
                    <a:pt x="578" y="275"/>
                    <a:pt x="578" y="273"/>
                  </a:cubicBezTo>
                  <a:cubicBezTo>
                    <a:pt x="577" y="272"/>
                    <a:pt x="577" y="271"/>
                    <a:pt x="577" y="270"/>
                  </a:cubicBezTo>
                  <a:cubicBezTo>
                    <a:pt x="577" y="269"/>
                    <a:pt x="577" y="269"/>
                    <a:pt x="576" y="268"/>
                  </a:cubicBezTo>
                  <a:cubicBezTo>
                    <a:pt x="576" y="268"/>
                    <a:pt x="577" y="268"/>
                    <a:pt x="577" y="268"/>
                  </a:cubicBezTo>
                  <a:cubicBezTo>
                    <a:pt x="579" y="269"/>
                    <a:pt x="579" y="269"/>
                    <a:pt x="579" y="269"/>
                  </a:cubicBezTo>
                  <a:cubicBezTo>
                    <a:pt x="579" y="268"/>
                    <a:pt x="579" y="268"/>
                    <a:pt x="579" y="268"/>
                  </a:cubicBezTo>
                  <a:cubicBezTo>
                    <a:pt x="578" y="267"/>
                    <a:pt x="578" y="265"/>
                    <a:pt x="579" y="264"/>
                  </a:cubicBezTo>
                  <a:cubicBezTo>
                    <a:pt x="578" y="263"/>
                    <a:pt x="578" y="263"/>
                    <a:pt x="578" y="263"/>
                  </a:cubicBezTo>
                  <a:cubicBezTo>
                    <a:pt x="578" y="263"/>
                    <a:pt x="578" y="263"/>
                    <a:pt x="577" y="263"/>
                  </a:cubicBezTo>
                  <a:cubicBezTo>
                    <a:pt x="578" y="264"/>
                    <a:pt x="577" y="265"/>
                    <a:pt x="577" y="266"/>
                  </a:cubicBezTo>
                  <a:cubicBezTo>
                    <a:pt x="576" y="263"/>
                    <a:pt x="576" y="259"/>
                    <a:pt x="577" y="256"/>
                  </a:cubicBezTo>
                  <a:cubicBezTo>
                    <a:pt x="577" y="256"/>
                    <a:pt x="577" y="257"/>
                    <a:pt x="577" y="257"/>
                  </a:cubicBezTo>
                  <a:cubicBezTo>
                    <a:pt x="577" y="257"/>
                    <a:pt x="578" y="256"/>
                    <a:pt x="579" y="256"/>
                  </a:cubicBezTo>
                  <a:cubicBezTo>
                    <a:pt x="579" y="257"/>
                    <a:pt x="579" y="257"/>
                    <a:pt x="580" y="258"/>
                  </a:cubicBezTo>
                  <a:cubicBezTo>
                    <a:pt x="580" y="257"/>
                    <a:pt x="580" y="257"/>
                    <a:pt x="580" y="256"/>
                  </a:cubicBezTo>
                  <a:cubicBezTo>
                    <a:pt x="581" y="257"/>
                    <a:pt x="582" y="257"/>
                    <a:pt x="583" y="256"/>
                  </a:cubicBezTo>
                  <a:cubicBezTo>
                    <a:pt x="584" y="258"/>
                    <a:pt x="582" y="259"/>
                    <a:pt x="580" y="260"/>
                  </a:cubicBezTo>
                  <a:cubicBezTo>
                    <a:pt x="582" y="259"/>
                    <a:pt x="582" y="259"/>
                    <a:pt x="582" y="259"/>
                  </a:cubicBezTo>
                  <a:cubicBezTo>
                    <a:pt x="582" y="260"/>
                    <a:pt x="582" y="260"/>
                    <a:pt x="582" y="260"/>
                  </a:cubicBezTo>
                  <a:cubicBezTo>
                    <a:pt x="582" y="261"/>
                    <a:pt x="583" y="262"/>
                    <a:pt x="583" y="263"/>
                  </a:cubicBezTo>
                  <a:cubicBezTo>
                    <a:pt x="584" y="263"/>
                    <a:pt x="584" y="263"/>
                    <a:pt x="584" y="263"/>
                  </a:cubicBezTo>
                  <a:cubicBezTo>
                    <a:pt x="583" y="261"/>
                    <a:pt x="584" y="258"/>
                    <a:pt x="585" y="257"/>
                  </a:cubicBezTo>
                  <a:cubicBezTo>
                    <a:pt x="586" y="260"/>
                    <a:pt x="588" y="264"/>
                    <a:pt x="589" y="268"/>
                  </a:cubicBezTo>
                  <a:cubicBezTo>
                    <a:pt x="588" y="263"/>
                    <a:pt x="588" y="258"/>
                    <a:pt x="589" y="253"/>
                  </a:cubicBezTo>
                  <a:cubicBezTo>
                    <a:pt x="590" y="253"/>
                    <a:pt x="590" y="253"/>
                    <a:pt x="590" y="253"/>
                  </a:cubicBezTo>
                  <a:cubicBezTo>
                    <a:pt x="590" y="254"/>
                    <a:pt x="590" y="254"/>
                    <a:pt x="590" y="255"/>
                  </a:cubicBezTo>
                  <a:cubicBezTo>
                    <a:pt x="591" y="255"/>
                    <a:pt x="591" y="255"/>
                    <a:pt x="591" y="255"/>
                  </a:cubicBezTo>
                  <a:cubicBezTo>
                    <a:pt x="591" y="255"/>
                    <a:pt x="591" y="255"/>
                    <a:pt x="591" y="254"/>
                  </a:cubicBezTo>
                  <a:cubicBezTo>
                    <a:pt x="593" y="256"/>
                    <a:pt x="594" y="259"/>
                    <a:pt x="592" y="262"/>
                  </a:cubicBezTo>
                  <a:cubicBezTo>
                    <a:pt x="593" y="261"/>
                    <a:pt x="594" y="260"/>
                    <a:pt x="594" y="259"/>
                  </a:cubicBezTo>
                  <a:cubicBezTo>
                    <a:pt x="595" y="260"/>
                    <a:pt x="596" y="262"/>
                    <a:pt x="595" y="264"/>
                  </a:cubicBezTo>
                  <a:cubicBezTo>
                    <a:pt x="595" y="264"/>
                    <a:pt x="596" y="265"/>
                    <a:pt x="596" y="265"/>
                  </a:cubicBezTo>
                  <a:cubicBezTo>
                    <a:pt x="597" y="265"/>
                    <a:pt x="597" y="265"/>
                    <a:pt x="597" y="265"/>
                  </a:cubicBezTo>
                  <a:cubicBezTo>
                    <a:pt x="598" y="265"/>
                    <a:pt x="598" y="266"/>
                    <a:pt x="598" y="267"/>
                  </a:cubicBezTo>
                  <a:cubicBezTo>
                    <a:pt x="599" y="266"/>
                    <a:pt x="599" y="266"/>
                    <a:pt x="599" y="266"/>
                  </a:cubicBezTo>
                  <a:cubicBezTo>
                    <a:pt x="599" y="266"/>
                    <a:pt x="599" y="266"/>
                    <a:pt x="599" y="265"/>
                  </a:cubicBezTo>
                  <a:cubicBezTo>
                    <a:pt x="599" y="265"/>
                    <a:pt x="600" y="266"/>
                    <a:pt x="600" y="266"/>
                  </a:cubicBezTo>
                  <a:cubicBezTo>
                    <a:pt x="600" y="268"/>
                    <a:pt x="600" y="268"/>
                    <a:pt x="600" y="268"/>
                  </a:cubicBezTo>
                  <a:cubicBezTo>
                    <a:pt x="601" y="269"/>
                    <a:pt x="602" y="270"/>
                    <a:pt x="602" y="271"/>
                  </a:cubicBezTo>
                  <a:cubicBezTo>
                    <a:pt x="598" y="273"/>
                    <a:pt x="596" y="277"/>
                    <a:pt x="595" y="280"/>
                  </a:cubicBezTo>
                  <a:cubicBezTo>
                    <a:pt x="595" y="281"/>
                    <a:pt x="595" y="281"/>
                    <a:pt x="595" y="281"/>
                  </a:cubicBezTo>
                  <a:cubicBezTo>
                    <a:pt x="595" y="284"/>
                    <a:pt x="595" y="287"/>
                    <a:pt x="593" y="288"/>
                  </a:cubicBezTo>
                  <a:cubicBezTo>
                    <a:pt x="592" y="292"/>
                    <a:pt x="591" y="297"/>
                    <a:pt x="590" y="300"/>
                  </a:cubicBezTo>
                  <a:cubicBezTo>
                    <a:pt x="589" y="300"/>
                    <a:pt x="589" y="300"/>
                    <a:pt x="588" y="299"/>
                  </a:cubicBezTo>
                  <a:cubicBezTo>
                    <a:pt x="585" y="296"/>
                    <a:pt x="582" y="292"/>
                    <a:pt x="582" y="287"/>
                  </a:cubicBezTo>
                  <a:close/>
                  <a:moveTo>
                    <a:pt x="595" y="251"/>
                  </a:moveTo>
                  <a:cubicBezTo>
                    <a:pt x="595" y="251"/>
                    <a:pt x="596" y="252"/>
                    <a:pt x="596" y="252"/>
                  </a:cubicBezTo>
                  <a:cubicBezTo>
                    <a:pt x="597" y="251"/>
                    <a:pt x="597" y="251"/>
                    <a:pt x="597" y="251"/>
                  </a:cubicBezTo>
                  <a:cubicBezTo>
                    <a:pt x="596" y="251"/>
                    <a:pt x="596" y="250"/>
                    <a:pt x="596" y="249"/>
                  </a:cubicBezTo>
                  <a:cubicBezTo>
                    <a:pt x="596" y="249"/>
                    <a:pt x="596" y="249"/>
                    <a:pt x="596" y="249"/>
                  </a:cubicBezTo>
                  <a:cubicBezTo>
                    <a:pt x="596" y="250"/>
                    <a:pt x="597" y="250"/>
                    <a:pt x="597" y="250"/>
                  </a:cubicBezTo>
                  <a:cubicBezTo>
                    <a:pt x="597" y="249"/>
                    <a:pt x="597" y="248"/>
                    <a:pt x="597" y="247"/>
                  </a:cubicBezTo>
                  <a:cubicBezTo>
                    <a:pt x="597" y="247"/>
                    <a:pt x="597" y="247"/>
                    <a:pt x="597" y="247"/>
                  </a:cubicBezTo>
                  <a:cubicBezTo>
                    <a:pt x="598" y="249"/>
                    <a:pt x="599" y="250"/>
                    <a:pt x="601" y="250"/>
                  </a:cubicBezTo>
                  <a:cubicBezTo>
                    <a:pt x="601" y="251"/>
                    <a:pt x="602" y="252"/>
                    <a:pt x="603" y="253"/>
                  </a:cubicBezTo>
                  <a:cubicBezTo>
                    <a:pt x="603" y="251"/>
                    <a:pt x="603" y="249"/>
                    <a:pt x="603" y="247"/>
                  </a:cubicBezTo>
                  <a:cubicBezTo>
                    <a:pt x="603" y="248"/>
                    <a:pt x="603" y="248"/>
                    <a:pt x="603" y="248"/>
                  </a:cubicBezTo>
                  <a:cubicBezTo>
                    <a:pt x="603" y="247"/>
                    <a:pt x="603" y="247"/>
                    <a:pt x="603" y="247"/>
                  </a:cubicBezTo>
                  <a:cubicBezTo>
                    <a:pt x="604" y="247"/>
                    <a:pt x="604" y="247"/>
                    <a:pt x="604" y="247"/>
                  </a:cubicBezTo>
                  <a:cubicBezTo>
                    <a:pt x="605" y="248"/>
                    <a:pt x="605" y="249"/>
                    <a:pt x="604" y="251"/>
                  </a:cubicBezTo>
                  <a:cubicBezTo>
                    <a:pt x="605" y="251"/>
                    <a:pt x="605" y="251"/>
                    <a:pt x="606" y="250"/>
                  </a:cubicBezTo>
                  <a:cubicBezTo>
                    <a:pt x="606" y="250"/>
                    <a:pt x="606" y="249"/>
                    <a:pt x="606" y="249"/>
                  </a:cubicBezTo>
                  <a:cubicBezTo>
                    <a:pt x="606" y="249"/>
                    <a:pt x="606" y="249"/>
                    <a:pt x="606" y="249"/>
                  </a:cubicBezTo>
                  <a:cubicBezTo>
                    <a:pt x="607" y="249"/>
                    <a:pt x="607" y="249"/>
                    <a:pt x="607" y="249"/>
                  </a:cubicBezTo>
                  <a:cubicBezTo>
                    <a:pt x="607" y="248"/>
                    <a:pt x="607" y="248"/>
                    <a:pt x="607" y="248"/>
                  </a:cubicBezTo>
                  <a:cubicBezTo>
                    <a:pt x="607" y="248"/>
                    <a:pt x="607" y="248"/>
                    <a:pt x="607" y="248"/>
                  </a:cubicBezTo>
                  <a:cubicBezTo>
                    <a:pt x="607" y="248"/>
                    <a:pt x="607" y="249"/>
                    <a:pt x="607" y="249"/>
                  </a:cubicBezTo>
                  <a:cubicBezTo>
                    <a:pt x="608" y="249"/>
                    <a:pt x="610" y="249"/>
                    <a:pt x="610" y="250"/>
                  </a:cubicBezTo>
                  <a:cubicBezTo>
                    <a:pt x="615" y="252"/>
                    <a:pt x="614" y="257"/>
                    <a:pt x="611" y="262"/>
                  </a:cubicBezTo>
                  <a:cubicBezTo>
                    <a:pt x="609" y="262"/>
                    <a:pt x="608" y="263"/>
                    <a:pt x="608" y="264"/>
                  </a:cubicBezTo>
                  <a:cubicBezTo>
                    <a:pt x="607" y="264"/>
                    <a:pt x="606" y="264"/>
                    <a:pt x="605" y="264"/>
                  </a:cubicBezTo>
                  <a:cubicBezTo>
                    <a:pt x="605" y="263"/>
                    <a:pt x="605" y="262"/>
                    <a:pt x="605" y="261"/>
                  </a:cubicBezTo>
                  <a:cubicBezTo>
                    <a:pt x="603" y="262"/>
                    <a:pt x="602" y="262"/>
                    <a:pt x="600" y="262"/>
                  </a:cubicBezTo>
                  <a:cubicBezTo>
                    <a:pt x="600" y="262"/>
                    <a:pt x="600" y="261"/>
                    <a:pt x="600" y="261"/>
                  </a:cubicBezTo>
                  <a:cubicBezTo>
                    <a:pt x="599" y="261"/>
                    <a:pt x="598" y="260"/>
                    <a:pt x="597" y="259"/>
                  </a:cubicBezTo>
                  <a:cubicBezTo>
                    <a:pt x="598" y="259"/>
                    <a:pt x="599" y="258"/>
                    <a:pt x="600" y="257"/>
                  </a:cubicBezTo>
                  <a:cubicBezTo>
                    <a:pt x="599" y="257"/>
                    <a:pt x="599" y="257"/>
                    <a:pt x="598" y="257"/>
                  </a:cubicBezTo>
                  <a:cubicBezTo>
                    <a:pt x="596" y="258"/>
                    <a:pt x="594" y="257"/>
                    <a:pt x="594" y="255"/>
                  </a:cubicBezTo>
                  <a:cubicBezTo>
                    <a:pt x="594" y="254"/>
                    <a:pt x="595" y="254"/>
                    <a:pt x="595" y="253"/>
                  </a:cubicBezTo>
                  <a:cubicBezTo>
                    <a:pt x="594" y="253"/>
                    <a:pt x="593" y="253"/>
                    <a:pt x="593" y="252"/>
                  </a:cubicBezTo>
                  <a:cubicBezTo>
                    <a:pt x="593" y="251"/>
                    <a:pt x="594" y="251"/>
                    <a:pt x="595" y="251"/>
                  </a:cubicBezTo>
                  <a:close/>
                  <a:moveTo>
                    <a:pt x="594" y="250"/>
                  </a:moveTo>
                  <a:cubicBezTo>
                    <a:pt x="594" y="249"/>
                    <a:pt x="594" y="249"/>
                    <a:pt x="594" y="249"/>
                  </a:cubicBezTo>
                  <a:cubicBezTo>
                    <a:pt x="594" y="249"/>
                    <a:pt x="595" y="249"/>
                    <a:pt x="595" y="250"/>
                  </a:cubicBezTo>
                  <a:cubicBezTo>
                    <a:pt x="595" y="250"/>
                    <a:pt x="594" y="251"/>
                    <a:pt x="594" y="250"/>
                  </a:cubicBezTo>
                  <a:close/>
                  <a:moveTo>
                    <a:pt x="598" y="329"/>
                  </a:moveTo>
                  <a:cubicBezTo>
                    <a:pt x="598" y="329"/>
                    <a:pt x="597" y="328"/>
                    <a:pt x="597" y="328"/>
                  </a:cubicBezTo>
                  <a:cubicBezTo>
                    <a:pt x="597" y="327"/>
                    <a:pt x="597" y="327"/>
                    <a:pt x="597" y="327"/>
                  </a:cubicBezTo>
                  <a:cubicBezTo>
                    <a:pt x="599" y="327"/>
                    <a:pt x="599" y="328"/>
                    <a:pt x="598" y="329"/>
                  </a:cubicBezTo>
                  <a:close/>
                  <a:moveTo>
                    <a:pt x="595" y="389"/>
                  </a:moveTo>
                  <a:cubicBezTo>
                    <a:pt x="595" y="389"/>
                    <a:pt x="595" y="389"/>
                    <a:pt x="595" y="389"/>
                  </a:cubicBezTo>
                  <a:cubicBezTo>
                    <a:pt x="596" y="389"/>
                    <a:pt x="596" y="389"/>
                    <a:pt x="596" y="389"/>
                  </a:cubicBezTo>
                  <a:cubicBezTo>
                    <a:pt x="596" y="388"/>
                    <a:pt x="596" y="387"/>
                    <a:pt x="596" y="387"/>
                  </a:cubicBezTo>
                  <a:cubicBezTo>
                    <a:pt x="597" y="387"/>
                    <a:pt x="597" y="387"/>
                    <a:pt x="597" y="387"/>
                  </a:cubicBezTo>
                  <a:cubicBezTo>
                    <a:pt x="597" y="387"/>
                    <a:pt x="597" y="387"/>
                    <a:pt x="597" y="387"/>
                  </a:cubicBezTo>
                  <a:cubicBezTo>
                    <a:pt x="597" y="387"/>
                    <a:pt x="597" y="386"/>
                    <a:pt x="598" y="386"/>
                  </a:cubicBezTo>
                  <a:cubicBezTo>
                    <a:pt x="598" y="387"/>
                    <a:pt x="598" y="387"/>
                    <a:pt x="598" y="387"/>
                  </a:cubicBezTo>
                  <a:cubicBezTo>
                    <a:pt x="598" y="386"/>
                    <a:pt x="598" y="384"/>
                    <a:pt x="599" y="383"/>
                  </a:cubicBezTo>
                  <a:cubicBezTo>
                    <a:pt x="600" y="384"/>
                    <a:pt x="600" y="384"/>
                    <a:pt x="600" y="384"/>
                  </a:cubicBezTo>
                  <a:cubicBezTo>
                    <a:pt x="600" y="383"/>
                    <a:pt x="600" y="382"/>
                    <a:pt x="600" y="381"/>
                  </a:cubicBezTo>
                  <a:cubicBezTo>
                    <a:pt x="600" y="381"/>
                    <a:pt x="600" y="381"/>
                    <a:pt x="600" y="381"/>
                  </a:cubicBezTo>
                  <a:cubicBezTo>
                    <a:pt x="600" y="382"/>
                    <a:pt x="601" y="383"/>
                    <a:pt x="601" y="384"/>
                  </a:cubicBezTo>
                  <a:cubicBezTo>
                    <a:pt x="601" y="384"/>
                    <a:pt x="601" y="384"/>
                    <a:pt x="601" y="384"/>
                  </a:cubicBezTo>
                  <a:cubicBezTo>
                    <a:pt x="601" y="383"/>
                    <a:pt x="602" y="383"/>
                    <a:pt x="602" y="383"/>
                  </a:cubicBezTo>
                  <a:cubicBezTo>
                    <a:pt x="602" y="384"/>
                    <a:pt x="602" y="384"/>
                    <a:pt x="602" y="384"/>
                  </a:cubicBezTo>
                  <a:cubicBezTo>
                    <a:pt x="602" y="385"/>
                    <a:pt x="601" y="386"/>
                    <a:pt x="600" y="386"/>
                  </a:cubicBezTo>
                  <a:cubicBezTo>
                    <a:pt x="599" y="387"/>
                    <a:pt x="599" y="388"/>
                    <a:pt x="599" y="389"/>
                  </a:cubicBezTo>
                  <a:cubicBezTo>
                    <a:pt x="598" y="389"/>
                    <a:pt x="597" y="389"/>
                    <a:pt x="596" y="390"/>
                  </a:cubicBezTo>
                  <a:cubicBezTo>
                    <a:pt x="596" y="390"/>
                    <a:pt x="595" y="389"/>
                    <a:pt x="595" y="389"/>
                  </a:cubicBezTo>
                  <a:close/>
                  <a:moveTo>
                    <a:pt x="602" y="381"/>
                  </a:moveTo>
                  <a:cubicBezTo>
                    <a:pt x="602" y="381"/>
                    <a:pt x="602" y="381"/>
                    <a:pt x="602" y="381"/>
                  </a:cubicBezTo>
                  <a:cubicBezTo>
                    <a:pt x="603" y="381"/>
                    <a:pt x="603" y="381"/>
                    <a:pt x="603" y="381"/>
                  </a:cubicBezTo>
                  <a:cubicBezTo>
                    <a:pt x="604" y="382"/>
                    <a:pt x="604" y="382"/>
                    <a:pt x="604" y="382"/>
                  </a:cubicBezTo>
                  <a:cubicBezTo>
                    <a:pt x="604" y="383"/>
                    <a:pt x="604" y="383"/>
                    <a:pt x="604" y="383"/>
                  </a:cubicBezTo>
                  <a:cubicBezTo>
                    <a:pt x="604" y="383"/>
                    <a:pt x="604" y="383"/>
                    <a:pt x="603" y="383"/>
                  </a:cubicBezTo>
                  <a:cubicBezTo>
                    <a:pt x="603" y="383"/>
                    <a:pt x="603" y="383"/>
                    <a:pt x="603" y="383"/>
                  </a:cubicBezTo>
                  <a:cubicBezTo>
                    <a:pt x="603" y="382"/>
                    <a:pt x="602" y="381"/>
                    <a:pt x="602" y="381"/>
                  </a:cubicBezTo>
                  <a:close/>
                  <a:moveTo>
                    <a:pt x="614" y="375"/>
                  </a:moveTo>
                  <a:cubicBezTo>
                    <a:pt x="615" y="375"/>
                    <a:pt x="615" y="375"/>
                    <a:pt x="615" y="375"/>
                  </a:cubicBezTo>
                  <a:cubicBezTo>
                    <a:pt x="615" y="374"/>
                    <a:pt x="616" y="374"/>
                    <a:pt x="617" y="374"/>
                  </a:cubicBezTo>
                  <a:cubicBezTo>
                    <a:pt x="618" y="373"/>
                    <a:pt x="618" y="373"/>
                    <a:pt x="618" y="373"/>
                  </a:cubicBezTo>
                  <a:cubicBezTo>
                    <a:pt x="618" y="373"/>
                    <a:pt x="619" y="373"/>
                    <a:pt x="619" y="373"/>
                  </a:cubicBezTo>
                  <a:cubicBezTo>
                    <a:pt x="619" y="373"/>
                    <a:pt x="619" y="373"/>
                    <a:pt x="619" y="373"/>
                  </a:cubicBezTo>
                  <a:cubicBezTo>
                    <a:pt x="619" y="374"/>
                    <a:pt x="618" y="376"/>
                    <a:pt x="617" y="376"/>
                  </a:cubicBezTo>
                  <a:cubicBezTo>
                    <a:pt x="616" y="376"/>
                    <a:pt x="616" y="376"/>
                    <a:pt x="616" y="376"/>
                  </a:cubicBezTo>
                  <a:cubicBezTo>
                    <a:pt x="615" y="377"/>
                    <a:pt x="614" y="377"/>
                    <a:pt x="614" y="376"/>
                  </a:cubicBezTo>
                  <a:cubicBezTo>
                    <a:pt x="613" y="376"/>
                    <a:pt x="613" y="376"/>
                    <a:pt x="613" y="375"/>
                  </a:cubicBezTo>
                  <a:cubicBezTo>
                    <a:pt x="614" y="375"/>
                    <a:pt x="614" y="375"/>
                    <a:pt x="614" y="375"/>
                  </a:cubicBezTo>
                  <a:close/>
                  <a:moveTo>
                    <a:pt x="615" y="269"/>
                  </a:moveTo>
                  <a:cubicBezTo>
                    <a:pt x="615" y="269"/>
                    <a:pt x="616" y="270"/>
                    <a:pt x="617" y="270"/>
                  </a:cubicBezTo>
                  <a:cubicBezTo>
                    <a:pt x="617" y="271"/>
                    <a:pt x="617" y="271"/>
                    <a:pt x="617" y="271"/>
                  </a:cubicBezTo>
                  <a:cubicBezTo>
                    <a:pt x="616" y="270"/>
                    <a:pt x="615" y="270"/>
                    <a:pt x="615" y="269"/>
                  </a:cubicBezTo>
                  <a:close/>
                  <a:moveTo>
                    <a:pt x="621" y="374"/>
                  </a:moveTo>
                  <a:cubicBezTo>
                    <a:pt x="621" y="374"/>
                    <a:pt x="621" y="374"/>
                    <a:pt x="621" y="374"/>
                  </a:cubicBezTo>
                  <a:cubicBezTo>
                    <a:pt x="622" y="374"/>
                    <a:pt x="622" y="374"/>
                    <a:pt x="622" y="375"/>
                  </a:cubicBezTo>
                  <a:cubicBezTo>
                    <a:pt x="622" y="376"/>
                    <a:pt x="622" y="376"/>
                    <a:pt x="622" y="376"/>
                  </a:cubicBezTo>
                  <a:cubicBezTo>
                    <a:pt x="621" y="376"/>
                    <a:pt x="621" y="376"/>
                    <a:pt x="621" y="376"/>
                  </a:cubicBezTo>
                  <a:cubicBezTo>
                    <a:pt x="620" y="376"/>
                    <a:pt x="620" y="375"/>
                    <a:pt x="621" y="374"/>
                  </a:cubicBezTo>
                  <a:close/>
                  <a:moveTo>
                    <a:pt x="622" y="267"/>
                  </a:moveTo>
                  <a:cubicBezTo>
                    <a:pt x="621" y="267"/>
                    <a:pt x="620" y="267"/>
                    <a:pt x="619" y="268"/>
                  </a:cubicBezTo>
                  <a:cubicBezTo>
                    <a:pt x="619" y="268"/>
                    <a:pt x="619" y="268"/>
                    <a:pt x="619" y="268"/>
                  </a:cubicBezTo>
                  <a:cubicBezTo>
                    <a:pt x="619" y="267"/>
                    <a:pt x="619" y="267"/>
                    <a:pt x="620" y="266"/>
                  </a:cubicBezTo>
                  <a:cubicBezTo>
                    <a:pt x="620" y="266"/>
                    <a:pt x="620" y="266"/>
                    <a:pt x="620" y="266"/>
                  </a:cubicBezTo>
                  <a:cubicBezTo>
                    <a:pt x="620" y="266"/>
                    <a:pt x="620" y="266"/>
                    <a:pt x="621" y="266"/>
                  </a:cubicBezTo>
                  <a:cubicBezTo>
                    <a:pt x="621" y="266"/>
                    <a:pt x="621" y="266"/>
                    <a:pt x="621" y="266"/>
                  </a:cubicBezTo>
                  <a:cubicBezTo>
                    <a:pt x="622" y="266"/>
                    <a:pt x="622" y="266"/>
                    <a:pt x="623" y="266"/>
                  </a:cubicBezTo>
                  <a:cubicBezTo>
                    <a:pt x="623" y="266"/>
                    <a:pt x="623" y="267"/>
                    <a:pt x="622" y="267"/>
                  </a:cubicBezTo>
                  <a:close/>
                  <a:moveTo>
                    <a:pt x="623" y="249"/>
                  </a:moveTo>
                  <a:cubicBezTo>
                    <a:pt x="624" y="248"/>
                    <a:pt x="625" y="247"/>
                    <a:pt x="626" y="247"/>
                  </a:cubicBezTo>
                  <a:cubicBezTo>
                    <a:pt x="627" y="247"/>
                    <a:pt x="627" y="247"/>
                    <a:pt x="627" y="247"/>
                  </a:cubicBezTo>
                  <a:cubicBezTo>
                    <a:pt x="627" y="248"/>
                    <a:pt x="626" y="248"/>
                    <a:pt x="625" y="249"/>
                  </a:cubicBezTo>
                  <a:cubicBezTo>
                    <a:pt x="624" y="250"/>
                    <a:pt x="623" y="250"/>
                    <a:pt x="623" y="249"/>
                  </a:cubicBezTo>
                  <a:close/>
                  <a:moveTo>
                    <a:pt x="618" y="15"/>
                  </a:moveTo>
                  <a:cubicBezTo>
                    <a:pt x="618" y="15"/>
                    <a:pt x="616" y="16"/>
                    <a:pt x="616" y="16"/>
                  </a:cubicBezTo>
                  <a:cubicBezTo>
                    <a:pt x="616" y="16"/>
                    <a:pt x="616" y="16"/>
                    <a:pt x="616" y="16"/>
                  </a:cubicBezTo>
                  <a:cubicBezTo>
                    <a:pt x="616" y="16"/>
                    <a:pt x="616" y="16"/>
                    <a:pt x="616" y="16"/>
                  </a:cubicBezTo>
                  <a:cubicBezTo>
                    <a:pt x="616" y="16"/>
                    <a:pt x="616" y="16"/>
                    <a:pt x="616" y="16"/>
                  </a:cubicBezTo>
                  <a:cubicBezTo>
                    <a:pt x="617" y="15"/>
                    <a:pt x="617" y="15"/>
                    <a:pt x="618" y="15"/>
                  </a:cubicBezTo>
                  <a:close/>
                  <a:moveTo>
                    <a:pt x="570" y="407"/>
                  </a:moveTo>
                  <a:cubicBezTo>
                    <a:pt x="570" y="409"/>
                    <a:pt x="569" y="410"/>
                    <a:pt x="568" y="410"/>
                  </a:cubicBezTo>
                  <a:cubicBezTo>
                    <a:pt x="569" y="409"/>
                    <a:pt x="569" y="409"/>
                    <a:pt x="569" y="408"/>
                  </a:cubicBezTo>
                  <a:cubicBezTo>
                    <a:pt x="570" y="407"/>
                    <a:pt x="570" y="407"/>
                    <a:pt x="570" y="407"/>
                  </a:cubicBezTo>
                  <a:close/>
                  <a:moveTo>
                    <a:pt x="567" y="431"/>
                  </a:moveTo>
                  <a:cubicBezTo>
                    <a:pt x="567" y="431"/>
                    <a:pt x="567" y="431"/>
                    <a:pt x="567" y="431"/>
                  </a:cubicBezTo>
                  <a:cubicBezTo>
                    <a:pt x="566" y="432"/>
                    <a:pt x="566" y="432"/>
                    <a:pt x="566" y="432"/>
                  </a:cubicBezTo>
                  <a:cubicBezTo>
                    <a:pt x="566" y="432"/>
                    <a:pt x="565" y="433"/>
                    <a:pt x="565" y="432"/>
                  </a:cubicBezTo>
                  <a:cubicBezTo>
                    <a:pt x="565" y="431"/>
                    <a:pt x="566" y="431"/>
                    <a:pt x="567" y="431"/>
                  </a:cubicBezTo>
                  <a:close/>
                  <a:moveTo>
                    <a:pt x="564" y="431"/>
                  </a:moveTo>
                  <a:cubicBezTo>
                    <a:pt x="565" y="430"/>
                    <a:pt x="565" y="429"/>
                    <a:pt x="566" y="429"/>
                  </a:cubicBezTo>
                  <a:cubicBezTo>
                    <a:pt x="566" y="429"/>
                    <a:pt x="566" y="429"/>
                    <a:pt x="566" y="429"/>
                  </a:cubicBezTo>
                  <a:cubicBezTo>
                    <a:pt x="566" y="430"/>
                    <a:pt x="566" y="430"/>
                    <a:pt x="566" y="430"/>
                  </a:cubicBezTo>
                  <a:cubicBezTo>
                    <a:pt x="565" y="431"/>
                    <a:pt x="565" y="431"/>
                    <a:pt x="564" y="431"/>
                  </a:cubicBezTo>
                  <a:close/>
                  <a:moveTo>
                    <a:pt x="562" y="435"/>
                  </a:moveTo>
                  <a:cubicBezTo>
                    <a:pt x="562" y="435"/>
                    <a:pt x="562" y="436"/>
                    <a:pt x="562" y="436"/>
                  </a:cubicBezTo>
                  <a:cubicBezTo>
                    <a:pt x="561" y="436"/>
                    <a:pt x="561" y="436"/>
                    <a:pt x="561" y="436"/>
                  </a:cubicBezTo>
                  <a:cubicBezTo>
                    <a:pt x="561" y="435"/>
                    <a:pt x="561" y="435"/>
                    <a:pt x="561" y="435"/>
                  </a:cubicBezTo>
                  <a:cubicBezTo>
                    <a:pt x="561" y="435"/>
                    <a:pt x="562" y="434"/>
                    <a:pt x="562" y="435"/>
                  </a:cubicBezTo>
                  <a:close/>
                  <a:moveTo>
                    <a:pt x="557" y="443"/>
                  </a:moveTo>
                  <a:cubicBezTo>
                    <a:pt x="557" y="444"/>
                    <a:pt x="557" y="444"/>
                    <a:pt x="557" y="444"/>
                  </a:cubicBezTo>
                  <a:cubicBezTo>
                    <a:pt x="556" y="444"/>
                    <a:pt x="555" y="444"/>
                    <a:pt x="554" y="444"/>
                  </a:cubicBezTo>
                  <a:cubicBezTo>
                    <a:pt x="555" y="443"/>
                    <a:pt x="555" y="443"/>
                    <a:pt x="556" y="443"/>
                  </a:cubicBezTo>
                  <a:cubicBezTo>
                    <a:pt x="557" y="442"/>
                    <a:pt x="557" y="443"/>
                    <a:pt x="557" y="443"/>
                  </a:cubicBezTo>
                  <a:close/>
                  <a:moveTo>
                    <a:pt x="543" y="192"/>
                  </a:moveTo>
                  <a:cubicBezTo>
                    <a:pt x="543" y="197"/>
                    <a:pt x="540" y="196"/>
                    <a:pt x="535" y="193"/>
                  </a:cubicBezTo>
                  <a:cubicBezTo>
                    <a:pt x="534" y="194"/>
                    <a:pt x="534" y="194"/>
                    <a:pt x="534" y="194"/>
                  </a:cubicBezTo>
                  <a:cubicBezTo>
                    <a:pt x="534" y="194"/>
                    <a:pt x="534" y="194"/>
                    <a:pt x="534" y="194"/>
                  </a:cubicBezTo>
                  <a:cubicBezTo>
                    <a:pt x="536" y="194"/>
                    <a:pt x="538" y="194"/>
                    <a:pt x="538" y="196"/>
                  </a:cubicBezTo>
                  <a:cubicBezTo>
                    <a:pt x="539" y="197"/>
                    <a:pt x="541" y="197"/>
                    <a:pt x="542" y="197"/>
                  </a:cubicBezTo>
                  <a:cubicBezTo>
                    <a:pt x="541" y="198"/>
                    <a:pt x="540" y="199"/>
                    <a:pt x="539" y="200"/>
                  </a:cubicBezTo>
                  <a:cubicBezTo>
                    <a:pt x="540" y="200"/>
                    <a:pt x="540" y="200"/>
                    <a:pt x="540" y="200"/>
                  </a:cubicBezTo>
                  <a:cubicBezTo>
                    <a:pt x="540" y="200"/>
                    <a:pt x="540" y="200"/>
                    <a:pt x="540" y="200"/>
                  </a:cubicBezTo>
                  <a:cubicBezTo>
                    <a:pt x="540" y="201"/>
                    <a:pt x="539" y="201"/>
                    <a:pt x="539" y="201"/>
                  </a:cubicBezTo>
                  <a:cubicBezTo>
                    <a:pt x="540" y="201"/>
                    <a:pt x="540" y="201"/>
                    <a:pt x="540" y="201"/>
                  </a:cubicBezTo>
                  <a:cubicBezTo>
                    <a:pt x="537" y="207"/>
                    <a:pt x="531" y="208"/>
                    <a:pt x="525" y="207"/>
                  </a:cubicBezTo>
                  <a:cubicBezTo>
                    <a:pt x="526" y="208"/>
                    <a:pt x="527" y="208"/>
                    <a:pt x="527" y="209"/>
                  </a:cubicBezTo>
                  <a:cubicBezTo>
                    <a:pt x="527" y="211"/>
                    <a:pt x="526" y="212"/>
                    <a:pt x="525" y="213"/>
                  </a:cubicBezTo>
                  <a:cubicBezTo>
                    <a:pt x="527" y="212"/>
                    <a:pt x="530" y="211"/>
                    <a:pt x="533" y="211"/>
                  </a:cubicBezTo>
                  <a:cubicBezTo>
                    <a:pt x="528" y="217"/>
                    <a:pt x="522" y="221"/>
                    <a:pt x="516" y="225"/>
                  </a:cubicBezTo>
                  <a:cubicBezTo>
                    <a:pt x="521" y="223"/>
                    <a:pt x="525" y="220"/>
                    <a:pt x="530" y="218"/>
                  </a:cubicBezTo>
                  <a:cubicBezTo>
                    <a:pt x="531" y="218"/>
                    <a:pt x="531" y="218"/>
                    <a:pt x="529" y="219"/>
                  </a:cubicBezTo>
                  <a:cubicBezTo>
                    <a:pt x="530" y="220"/>
                    <a:pt x="530" y="220"/>
                    <a:pt x="530" y="220"/>
                  </a:cubicBezTo>
                  <a:cubicBezTo>
                    <a:pt x="530" y="221"/>
                    <a:pt x="531" y="221"/>
                    <a:pt x="531" y="222"/>
                  </a:cubicBezTo>
                  <a:cubicBezTo>
                    <a:pt x="533" y="220"/>
                    <a:pt x="536" y="219"/>
                    <a:pt x="538" y="218"/>
                  </a:cubicBezTo>
                  <a:cubicBezTo>
                    <a:pt x="541" y="227"/>
                    <a:pt x="534" y="231"/>
                    <a:pt x="525" y="232"/>
                  </a:cubicBezTo>
                  <a:cubicBezTo>
                    <a:pt x="523" y="232"/>
                    <a:pt x="523" y="232"/>
                    <a:pt x="523" y="232"/>
                  </a:cubicBezTo>
                  <a:cubicBezTo>
                    <a:pt x="523" y="233"/>
                    <a:pt x="523" y="234"/>
                    <a:pt x="524" y="235"/>
                  </a:cubicBezTo>
                  <a:cubicBezTo>
                    <a:pt x="522" y="236"/>
                    <a:pt x="521" y="237"/>
                    <a:pt x="519" y="237"/>
                  </a:cubicBezTo>
                  <a:cubicBezTo>
                    <a:pt x="515" y="234"/>
                    <a:pt x="511" y="235"/>
                    <a:pt x="511" y="240"/>
                  </a:cubicBezTo>
                  <a:cubicBezTo>
                    <a:pt x="509" y="242"/>
                    <a:pt x="508" y="243"/>
                    <a:pt x="507" y="245"/>
                  </a:cubicBezTo>
                  <a:cubicBezTo>
                    <a:pt x="507" y="245"/>
                    <a:pt x="507" y="245"/>
                    <a:pt x="507" y="245"/>
                  </a:cubicBezTo>
                  <a:cubicBezTo>
                    <a:pt x="507" y="245"/>
                    <a:pt x="507" y="245"/>
                    <a:pt x="507" y="245"/>
                  </a:cubicBezTo>
                  <a:cubicBezTo>
                    <a:pt x="500" y="249"/>
                    <a:pt x="491" y="254"/>
                    <a:pt x="485" y="262"/>
                  </a:cubicBezTo>
                  <a:cubicBezTo>
                    <a:pt x="487" y="261"/>
                    <a:pt x="488" y="260"/>
                    <a:pt x="489" y="260"/>
                  </a:cubicBezTo>
                  <a:cubicBezTo>
                    <a:pt x="491" y="261"/>
                    <a:pt x="491" y="263"/>
                    <a:pt x="490" y="265"/>
                  </a:cubicBezTo>
                  <a:cubicBezTo>
                    <a:pt x="489" y="265"/>
                    <a:pt x="489" y="265"/>
                    <a:pt x="489" y="265"/>
                  </a:cubicBezTo>
                  <a:cubicBezTo>
                    <a:pt x="489" y="265"/>
                    <a:pt x="489" y="264"/>
                    <a:pt x="489" y="263"/>
                  </a:cubicBezTo>
                  <a:cubicBezTo>
                    <a:pt x="488" y="263"/>
                    <a:pt x="488" y="263"/>
                    <a:pt x="487" y="263"/>
                  </a:cubicBezTo>
                  <a:cubicBezTo>
                    <a:pt x="486" y="265"/>
                    <a:pt x="486" y="267"/>
                    <a:pt x="486" y="269"/>
                  </a:cubicBezTo>
                  <a:cubicBezTo>
                    <a:pt x="487" y="269"/>
                    <a:pt x="488" y="269"/>
                    <a:pt x="489" y="270"/>
                  </a:cubicBezTo>
                  <a:cubicBezTo>
                    <a:pt x="486" y="276"/>
                    <a:pt x="483" y="276"/>
                    <a:pt x="479" y="271"/>
                  </a:cubicBezTo>
                  <a:cubicBezTo>
                    <a:pt x="479" y="272"/>
                    <a:pt x="477" y="273"/>
                    <a:pt x="476" y="273"/>
                  </a:cubicBezTo>
                  <a:cubicBezTo>
                    <a:pt x="476" y="272"/>
                    <a:pt x="476" y="272"/>
                    <a:pt x="476" y="272"/>
                  </a:cubicBezTo>
                  <a:cubicBezTo>
                    <a:pt x="476" y="272"/>
                    <a:pt x="476" y="271"/>
                    <a:pt x="476" y="271"/>
                  </a:cubicBezTo>
                  <a:cubicBezTo>
                    <a:pt x="475" y="270"/>
                    <a:pt x="475" y="270"/>
                    <a:pt x="475" y="270"/>
                  </a:cubicBezTo>
                  <a:cubicBezTo>
                    <a:pt x="473" y="271"/>
                    <a:pt x="473" y="272"/>
                    <a:pt x="474" y="274"/>
                  </a:cubicBezTo>
                  <a:cubicBezTo>
                    <a:pt x="472" y="276"/>
                    <a:pt x="471" y="278"/>
                    <a:pt x="474" y="278"/>
                  </a:cubicBezTo>
                  <a:cubicBezTo>
                    <a:pt x="474" y="279"/>
                    <a:pt x="475" y="279"/>
                    <a:pt x="475" y="280"/>
                  </a:cubicBezTo>
                  <a:cubicBezTo>
                    <a:pt x="474" y="285"/>
                    <a:pt x="471" y="289"/>
                    <a:pt x="467" y="292"/>
                  </a:cubicBezTo>
                  <a:cubicBezTo>
                    <a:pt x="467" y="292"/>
                    <a:pt x="467" y="292"/>
                    <a:pt x="467" y="292"/>
                  </a:cubicBezTo>
                  <a:cubicBezTo>
                    <a:pt x="467" y="291"/>
                    <a:pt x="467" y="291"/>
                    <a:pt x="467" y="290"/>
                  </a:cubicBezTo>
                  <a:cubicBezTo>
                    <a:pt x="466" y="289"/>
                    <a:pt x="466" y="289"/>
                    <a:pt x="466" y="289"/>
                  </a:cubicBezTo>
                  <a:cubicBezTo>
                    <a:pt x="464" y="290"/>
                    <a:pt x="463" y="291"/>
                    <a:pt x="461" y="291"/>
                  </a:cubicBezTo>
                  <a:cubicBezTo>
                    <a:pt x="460" y="291"/>
                    <a:pt x="460" y="290"/>
                    <a:pt x="460" y="289"/>
                  </a:cubicBezTo>
                  <a:cubicBezTo>
                    <a:pt x="459" y="292"/>
                    <a:pt x="460" y="292"/>
                    <a:pt x="463" y="291"/>
                  </a:cubicBezTo>
                  <a:cubicBezTo>
                    <a:pt x="462" y="293"/>
                    <a:pt x="461" y="295"/>
                    <a:pt x="459" y="296"/>
                  </a:cubicBezTo>
                  <a:cubicBezTo>
                    <a:pt x="459" y="296"/>
                    <a:pt x="459" y="296"/>
                    <a:pt x="459" y="296"/>
                  </a:cubicBezTo>
                  <a:cubicBezTo>
                    <a:pt x="461" y="295"/>
                    <a:pt x="463" y="294"/>
                    <a:pt x="464" y="293"/>
                  </a:cubicBezTo>
                  <a:cubicBezTo>
                    <a:pt x="465" y="299"/>
                    <a:pt x="463" y="303"/>
                    <a:pt x="458" y="301"/>
                  </a:cubicBezTo>
                  <a:cubicBezTo>
                    <a:pt x="458" y="302"/>
                    <a:pt x="458" y="302"/>
                    <a:pt x="458" y="302"/>
                  </a:cubicBezTo>
                  <a:cubicBezTo>
                    <a:pt x="455" y="303"/>
                    <a:pt x="453" y="302"/>
                    <a:pt x="453" y="299"/>
                  </a:cubicBezTo>
                  <a:cubicBezTo>
                    <a:pt x="454" y="298"/>
                    <a:pt x="455" y="298"/>
                    <a:pt x="455" y="296"/>
                  </a:cubicBezTo>
                  <a:cubicBezTo>
                    <a:pt x="455" y="297"/>
                    <a:pt x="452" y="298"/>
                    <a:pt x="452" y="298"/>
                  </a:cubicBezTo>
                  <a:cubicBezTo>
                    <a:pt x="450" y="301"/>
                    <a:pt x="451" y="303"/>
                    <a:pt x="454" y="306"/>
                  </a:cubicBezTo>
                  <a:cubicBezTo>
                    <a:pt x="447" y="311"/>
                    <a:pt x="442" y="310"/>
                    <a:pt x="442" y="301"/>
                  </a:cubicBezTo>
                  <a:cubicBezTo>
                    <a:pt x="439" y="303"/>
                    <a:pt x="439" y="301"/>
                    <a:pt x="439" y="297"/>
                  </a:cubicBezTo>
                  <a:cubicBezTo>
                    <a:pt x="439" y="299"/>
                    <a:pt x="439" y="301"/>
                    <a:pt x="439" y="302"/>
                  </a:cubicBezTo>
                  <a:cubicBezTo>
                    <a:pt x="438" y="302"/>
                    <a:pt x="438" y="302"/>
                    <a:pt x="438" y="302"/>
                  </a:cubicBezTo>
                  <a:cubicBezTo>
                    <a:pt x="434" y="304"/>
                    <a:pt x="432" y="303"/>
                    <a:pt x="431" y="299"/>
                  </a:cubicBezTo>
                  <a:cubicBezTo>
                    <a:pt x="431" y="300"/>
                    <a:pt x="431" y="301"/>
                    <a:pt x="431" y="302"/>
                  </a:cubicBezTo>
                  <a:cubicBezTo>
                    <a:pt x="430" y="302"/>
                    <a:pt x="429" y="302"/>
                    <a:pt x="427" y="301"/>
                  </a:cubicBezTo>
                  <a:cubicBezTo>
                    <a:pt x="427" y="302"/>
                    <a:pt x="427" y="302"/>
                    <a:pt x="427" y="302"/>
                  </a:cubicBezTo>
                  <a:cubicBezTo>
                    <a:pt x="427" y="303"/>
                    <a:pt x="428" y="302"/>
                    <a:pt x="428" y="302"/>
                  </a:cubicBezTo>
                  <a:cubicBezTo>
                    <a:pt x="432" y="303"/>
                    <a:pt x="436" y="304"/>
                    <a:pt x="440" y="305"/>
                  </a:cubicBezTo>
                  <a:cubicBezTo>
                    <a:pt x="440" y="306"/>
                    <a:pt x="440" y="308"/>
                    <a:pt x="441" y="309"/>
                  </a:cubicBezTo>
                  <a:cubicBezTo>
                    <a:pt x="442" y="313"/>
                    <a:pt x="440" y="317"/>
                    <a:pt x="436" y="319"/>
                  </a:cubicBezTo>
                  <a:cubicBezTo>
                    <a:pt x="435" y="320"/>
                    <a:pt x="435" y="321"/>
                    <a:pt x="434" y="321"/>
                  </a:cubicBezTo>
                  <a:cubicBezTo>
                    <a:pt x="431" y="317"/>
                    <a:pt x="431" y="312"/>
                    <a:pt x="435" y="308"/>
                  </a:cubicBezTo>
                  <a:cubicBezTo>
                    <a:pt x="432" y="307"/>
                    <a:pt x="429" y="307"/>
                    <a:pt x="426" y="307"/>
                  </a:cubicBezTo>
                  <a:cubicBezTo>
                    <a:pt x="428" y="308"/>
                    <a:pt x="430" y="309"/>
                    <a:pt x="433" y="309"/>
                  </a:cubicBezTo>
                  <a:cubicBezTo>
                    <a:pt x="432" y="312"/>
                    <a:pt x="430" y="313"/>
                    <a:pt x="427" y="313"/>
                  </a:cubicBezTo>
                  <a:cubicBezTo>
                    <a:pt x="427" y="314"/>
                    <a:pt x="427" y="314"/>
                    <a:pt x="427" y="314"/>
                  </a:cubicBezTo>
                  <a:cubicBezTo>
                    <a:pt x="428" y="314"/>
                    <a:pt x="429" y="314"/>
                    <a:pt x="429" y="314"/>
                  </a:cubicBezTo>
                  <a:cubicBezTo>
                    <a:pt x="430" y="317"/>
                    <a:pt x="431" y="322"/>
                    <a:pt x="431" y="325"/>
                  </a:cubicBezTo>
                  <a:cubicBezTo>
                    <a:pt x="431" y="326"/>
                    <a:pt x="432" y="326"/>
                    <a:pt x="432" y="326"/>
                  </a:cubicBezTo>
                  <a:cubicBezTo>
                    <a:pt x="429" y="327"/>
                    <a:pt x="428" y="328"/>
                    <a:pt x="427" y="330"/>
                  </a:cubicBezTo>
                  <a:cubicBezTo>
                    <a:pt x="428" y="329"/>
                    <a:pt x="429" y="329"/>
                    <a:pt x="430" y="329"/>
                  </a:cubicBezTo>
                  <a:cubicBezTo>
                    <a:pt x="431" y="329"/>
                    <a:pt x="431" y="329"/>
                    <a:pt x="431" y="329"/>
                  </a:cubicBezTo>
                  <a:cubicBezTo>
                    <a:pt x="429" y="334"/>
                    <a:pt x="425" y="338"/>
                    <a:pt x="422" y="340"/>
                  </a:cubicBezTo>
                  <a:cubicBezTo>
                    <a:pt x="422" y="339"/>
                    <a:pt x="421" y="339"/>
                    <a:pt x="421" y="339"/>
                  </a:cubicBezTo>
                  <a:cubicBezTo>
                    <a:pt x="422" y="337"/>
                    <a:pt x="423" y="336"/>
                    <a:pt x="424" y="335"/>
                  </a:cubicBezTo>
                  <a:cubicBezTo>
                    <a:pt x="422" y="336"/>
                    <a:pt x="421" y="337"/>
                    <a:pt x="419" y="338"/>
                  </a:cubicBezTo>
                  <a:cubicBezTo>
                    <a:pt x="420" y="334"/>
                    <a:pt x="419" y="328"/>
                    <a:pt x="417" y="322"/>
                  </a:cubicBezTo>
                  <a:cubicBezTo>
                    <a:pt x="413" y="326"/>
                    <a:pt x="409" y="326"/>
                    <a:pt x="406" y="321"/>
                  </a:cubicBezTo>
                  <a:cubicBezTo>
                    <a:pt x="406" y="322"/>
                    <a:pt x="406" y="323"/>
                    <a:pt x="406" y="323"/>
                  </a:cubicBezTo>
                  <a:cubicBezTo>
                    <a:pt x="404" y="325"/>
                    <a:pt x="402" y="326"/>
                    <a:pt x="399" y="325"/>
                  </a:cubicBezTo>
                  <a:cubicBezTo>
                    <a:pt x="401" y="327"/>
                    <a:pt x="405" y="330"/>
                    <a:pt x="406" y="331"/>
                  </a:cubicBezTo>
                  <a:cubicBezTo>
                    <a:pt x="404" y="331"/>
                    <a:pt x="402" y="331"/>
                    <a:pt x="400" y="333"/>
                  </a:cubicBezTo>
                  <a:cubicBezTo>
                    <a:pt x="400" y="333"/>
                    <a:pt x="400" y="333"/>
                    <a:pt x="400" y="333"/>
                  </a:cubicBezTo>
                  <a:cubicBezTo>
                    <a:pt x="407" y="333"/>
                    <a:pt x="414" y="336"/>
                    <a:pt x="419" y="343"/>
                  </a:cubicBezTo>
                  <a:cubicBezTo>
                    <a:pt x="417" y="344"/>
                    <a:pt x="415" y="344"/>
                    <a:pt x="414" y="343"/>
                  </a:cubicBezTo>
                  <a:cubicBezTo>
                    <a:pt x="413" y="344"/>
                    <a:pt x="413" y="344"/>
                    <a:pt x="413" y="344"/>
                  </a:cubicBezTo>
                  <a:cubicBezTo>
                    <a:pt x="413" y="345"/>
                    <a:pt x="413" y="345"/>
                    <a:pt x="413" y="345"/>
                  </a:cubicBezTo>
                  <a:cubicBezTo>
                    <a:pt x="412" y="344"/>
                    <a:pt x="411" y="344"/>
                    <a:pt x="410" y="343"/>
                  </a:cubicBezTo>
                  <a:cubicBezTo>
                    <a:pt x="410" y="345"/>
                    <a:pt x="409" y="346"/>
                    <a:pt x="407" y="344"/>
                  </a:cubicBezTo>
                  <a:cubicBezTo>
                    <a:pt x="406" y="346"/>
                    <a:pt x="404" y="346"/>
                    <a:pt x="402" y="346"/>
                  </a:cubicBezTo>
                  <a:cubicBezTo>
                    <a:pt x="394" y="349"/>
                    <a:pt x="385" y="348"/>
                    <a:pt x="376" y="345"/>
                  </a:cubicBezTo>
                  <a:cubicBezTo>
                    <a:pt x="376" y="344"/>
                    <a:pt x="375" y="344"/>
                    <a:pt x="375" y="343"/>
                  </a:cubicBezTo>
                  <a:cubicBezTo>
                    <a:pt x="375" y="343"/>
                    <a:pt x="375" y="344"/>
                    <a:pt x="374" y="344"/>
                  </a:cubicBezTo>
                  <a:cubicBezTo>
                    <a:pt x="372" y="343"/>
                    <a:pt x="371" y="340"/>
                    <a:pt x="372" y="337"/>
                  </a:cubicBezTo>
                  <a:cubicBezTo>
                    <a:pt x="371" y="338"/>
                    <a:pt x="371" y="339"/>
                    <a:pt x="370" y="339"/>
                  </a:cubicBezTo>
                  <a:cubicBezTo>
                    <a:pt x="364" y="342"/>
                    <a:pt x="357" y="346"/>
                    <a:pt x="350" y="349"/>
                  </a:cubicBezTo>
                  <a:cubicBezTo>
                    <a:pt x="350" y="348"/>
                    <a:pt x="350" y="348"/>
                    <a:pt x="350" y="348"/>
                  </a:cubicBezTo>
                  <a:cubicBezTo>
                    <a:pt x="348" y="349"/>
                    <a:pt x="347" y="350"/>
                    <a:pt x="345" y="350"/>
                  </a:cubicBezTo>
                  <a:cubicBezTo>
                    <a:pt x="345" y="349"/>
                    <a:pt x="344" y="349"/>
                    <a:pt x="344" y="349"/>
                  </a:cubicBezTo>
                  <a:cubicBezTo>
                    <a:pt x="344" y="348"/>
                    <a:pt x="344" y="347"/>
                    <a:pt x="344" y="346"/>
                  </a:cubicBezTo>
                  <a:cubicBezTo>
                    <a:pt x="343" y="347"/>
                    <a:pt x="343" y="348"/>
                    <a:pt x="342" y="349"/>
                  </a:cubicBezTo>
                  <a:cubicBezTo>
                    <a:pt x="341" y="349"/>
                    <a:pt x="339" y="350"/>
                    <a:pt x="337" y="350"/>
                  </a:cubicBezTo>
                  <a:cubicBezTo>
                    <a:pt x="338" y="349"/>
                    <a:pt x="338" y="349"/>
                    <a:pt x="338" y="349"/>
                  </a:cubicBezTo>
                  <a:cubicBezTo>
                    <a:pt x="338" y="348"/>
                    <a:pt x="338" y="348"/>
                    <a:pt x="338" y="348"/>
                  </a:cubicBezTo>
                  <a:cubicBezTo>
                    <a:pt x="338" y="349"/>
                    <a:pt x="337" y="349"/>
                    <a:pt x="336" y="349"/>
                  </a:cubicBezTo>
                  <a:cubicBezTo>
                    <a:pt x="336" y="349"/>
                    <a:pt x="336" y="349"/>
                    <a:pt x="336" y="349"/>
                  </a:cubicBezTo>
                  <a:cubicBezTo>
                    <a:pt x="336" y="349"/>
                    <a:pt x="336" y="349"/>
                    <a:pt x="336" y="349"/>
                  </a:cubicBezTo>
                  <a:cubicBezTo>
                    <a:pt x="335" y="349"/>
                    <a:pt x="335" y="349"/>
                    <a:pt x="335" y="349"/>
                  </a:cubicBezTo>
                  <a:cubicBezTo>
                    <a:pt x="335" y="348"/>
                    <a:pt x="336" y="348"/>
                    <a:pt x="336" y="348"/>
                  </a:cubicBezTo>
                  <a:cubicBezTo>
                    <a:pt x="334" y="348"/>
                    <a:pt x="334" y="348"/>
                    <a:pt x="334" y="348"/>
                  </a:cubicBezTo>
                  <a:cubicBezTo>
                    <a:pt x="334" y="348"/>
                    <a:pt x="334" y="348"/>
                    <a:pt x="334" y="348"/>
                  </a:cubicBezTo>
                  <a:cubicBezTo>
                    <a:pt x="333" y="348"/>
                    <a:pt x="333" y="349"/>
                    <a:pt x="332" y="348"/>
                  </a:cubicBezTo>
                  <a:cubicBezTo>
                    <a:pt x="331" y="348"/>
                    <a:pt x="331" y="348"/>
                    <a:pt x="331" y="348"/>
                  </a:cubicBezTo>
                  <a:cubicBezTo>
                    <a:pt x="331" y="347"/>
                    <a:pt x="331" y="347"/>
                    <a:pt x="331" y="347"/>
                  </a:cubicBezTo>
                  <a:cubicBezTo>
                    <a:pt x="333" y="345"/>
                    <a:pt x="336" y="344"/>
                    <a:pt x="339" y="343"/>
                  </a:cubicBezTo>
                  <a:cubicBezTo>
                    <a:pt x="338" y="342"/>
                    <a:pt x="338" y="341"/>
                    <a:pt x="337" y="340"/>
                  </a:cubicBezTo>
                  <a:cubicBezTo>
                    <a:pt x="337" y="341"/>
                    <a:pt x="337" y="341"/>
                    <a:pt x="337" y="342"/>
                  </a:cubicBezTo>
                  <a:cubicBezTo>
                    <a:pt x="335" y="343"/>
                    <a:pt x="334" y="343"/>
                    <a:pt x="333" y="344"/>
                  </a:cubicBezTo>
                  <a:cubicBezTo>
                    <a:pt x="333" y="343"/>
                    <a:pt x="333" y="343"/>
                    <a:pt x="332" y="342"/>
                  </a:cubicBezTo>
                  <a:cubicBezTo>
                    <a:pt x="330" y="347"/>
                    <a:pt x="327" y="345"/>
                    <a:pt x="324" y="341"/>
                  </a:cubicBezTo>
                  <a:cubicBezTo>
                    <a:pt x="324" y="342"/>
                    <a:pt x="324" y="344"/>
                    <a:pt x="324" y="345"/>
                  </a:cubicBezTo>
                  <a:cubicBezTo>
                    <a:pt x="322" y="345"/>
                    <a:pt x="321" y="345"/>
                    <a:pt x="319" y="345"/>
                  </a:cubicBezTo>
                  <a:cubicBezTo>
                    <a:pt x="319" y="344"/>
                    <a:pt x="318" y="343"/>
                    <a:pt x="317" y="342"/>
                  </a:cubicBezTo>
                  <a:cubicBezTo>
                    <a:pt x="317" y="343"/>
                    <a:pt x="316" y="344"/>
                    <a:pt x="316" y="344"/>
                  </a:cubicBezTo>
                  <a:cubicBezTo>
                    <a:pt x="316" y="345"/>
                    <a:pt x="317" y="345"/>
                    <a:pt x="317" y="345"/>
                  </a:cubicBezTo>
                  <a:cubicBezTo>
                    <a:pt x="317" y="349"/>
                    <a:pt x="315" y="351"/>
                    <a:pt x="312" y="350"/>
                  </a:cubicBezTo>
                  <a:cubicBezTo>
                    <a:pt x="312" y="350"/>
                    <a:pt x="312" y="350"/>
                    <a:pt x="311" y="350"/>
                  </a:cubicBezTo>
                  <a:cubicBezTo>
                    <a:pt x="311" y="349"/>
                    <a:pt x="310" y="348"/>
                    <a:pt x="309" y="347"/>
                  </a:cubicBezTo>
                  <a:cubicBezTo>
                    <a:pt x="310" y="348"/>
                    <a:pt x="310" y="349"/>
                    <a:pt x="310" y="350"/>
                  </a:cubicBezTo>
                  <a:cubicBezTo>
                    <a:pt x="310" y="350"/>
                    <a:pt x="310" y="350"/>
                    <a:pt x="310" y="350"/>
                  </a:cubicBezTo>
                  <a:cubicBezTo>
                    <a:pt x="310" y="351"/>
                    <a:pt x="311" y="351"/>
                    <a:pt x="311" y="352"/>
                  </a:cubicBezTo>
                  <a:cubicBezTo>
                    <a:pt x="310" y="353"/>
                    <a:pt x="308" y="354"/>
                    <a:pt x="308" y="355"/>
                  </a:cubicBezTo>
                  <a:cubicBezTo>
                    <a:pt x="307" y="355"/>
                    <a:pt x="306" y="355"/>
                    <a:pt x="306" y="356"/>
                  </a:cubicBezTo>
                  <a:cubicBezTo>
                    <a:pt x="305" y="356"/>
                    <a:pt x="305" y="356"/>
                    <a:pt x="305" y="355"/>
                  </a:cubicBezTo>
                  <a:cubicBezTo>
                    <a:pt x="303" y="357"/>
                    <a:pt x="302" y="358"/>
                    <a:pt x="300" y="358"/>
                  </a:cubicBezTo>
                  <a:cubicBezTo>
                    <a:pt x="300" y="357"/>
                    <a:pt x="299" y="357"/>
                    <a:pt x="299" y="356"/>
                  </a:cubicBezTo>
                  <a:cubicBezTo>
                    <a:pt x="299" y="356"/>
                    <a:pt x="299" y="355"/>
                    <a:pt x="299" y="354"/>
                  </a:cubicBezTo>
                  <a:cubicBezTo>
                    <a:pt x="298" y="355"/>
                    <a:pt x="298" y="357"/>
                    <a:pt x="299" y="358"/>
                  </a:cubicBezTo>
                  <a:cubicBezTo>
                    <a:pt x="298" y="358"/>
                    <a:pt x="298" y="358"/>
                    <a:pt x="298" y="358"/>
                  </a:cubicBezTo>
                  <a:cubicBezTo>
                    <a:pt x="297" y="358"/>
                    <a:pt x="297" y="358"/>
                    <a:pt x="296" y="359"/>
                  </a:cubicBezTo>
                  <a:cubicBezTo>
                    <a:pt x="296" y="359"/>
                    <a:pt x="296" y="359"/>
                    <a:pt x="296" y="359"/>
                  </a:cubicBezTo>
                  <a:cubicBezTo>
                    <a:pt x="295" y="359"/>
                    <a:pt x="295" y="359"/>
                    <a:pt x="295" y="359"/>
                  </a:cubicBezTo>
                  <a:cubicBezTo>
                    <a:pt x="294" y="358"/>
                    <a:pt x="294" y="357"/>
                    <a:pt x="293" y="356"/>
                  </a:cubicBezTo>
                  <a:cubicBezTo>
                    <a:pt x="293" y="357"/>
                    <a:pt x="293" y="358"/>
                    <a:pt x="294" y="359"/>
                  </a:cubicBezTo>
                  <a:cubicBezTo>
                    <a:pt x="294" y="360"/>
                    <a:pt x="293" y="360"/>
                    <a:pt x="293" y="360"/>
                  </a:cubicBezTo>
                  <a:cubicBezTo>
                    <a:pt x="291" y="362"/>
                    <a:pt x="290" y="363"/>
                    <a:pt x="288" y="365"/>
                  </a:cubicBezTo>
                  <a:cubicBezTo>
                    <a:pt x="287" y="366"/>
                    <a:pt x="287" y="366"/>
                    <a:pt x="287" y="366"/>
                  </a:cubicBezTo>
                  <a:cubicBezTo>
                    <a:pt x="287" y="365"/>
                    <a:pt x="287" y="365"/>
                    <a:pt x="286" y="365"/>
                  </a:cubicBezTo>
                  <a:cubicBezTo>
                    <a:pt x="286" y="365"/>
                    <a:pt x="286" y="365"/>
                    <a:pt x="286" y="365"/>
                  </a:cubicBezTo>
                  <a:cubicBezTo>
                    <a:pt x="286" y="366"/>
                    <a:pt x="286" y="366"/>
                    <a:pt x="286" y="366"/>
                  </a:cubicBezTo>
                  <a:cubicBezTo>
                    <a:pt x="283" y="369"/>
                    <a:pt x="279" y="371"/>
                    <a:pt x="276" y="373"/>
                  </a:cubicBezTo>
                  <a:cubicBezTo>
                    <a:pt x="275" y="372"/>
                    <a:pt x="275" y="372"/>
                    <a:pt x="275" y="372"/>
                  </a:cubicBezTo>
                  <a:cubicBezTo>
                    <a:pt x="275" y="371"/>
                    <a:pt x="274" y="370"/>
                    <a:pt x="274" y="369"/>
                  </a:cubicBezTo>
                  <a:cubicBezTo>
                    <a:pt x="273" y="369"/>
                    <a:pt x="273" y="369"/>
                    <a:pt x="273" y="369"/>
                  </a:cubicBezTo>
                  <a:cubicBezTo>
                    <a:pt x="275" y="373"/>
                    <a:pt x="274" y="375"/>
                    <a:pt x="270" y="376"/>
                  </a:cubicBezTo>
                  <a:cubicBezTo>
                    <a:pt x="270" y="376"/>
                    <a:pt x="269" y="375"/>
                    <a:pt x="269" y="373"/>
                  </a:cubicBezTo>
                  <a:cubicBezTo>
                    <a:pt x="269" y="374"/>
                    <a:pt x="269" y="375"/>
                    <a:pt x="269" y="376"/>
                  </a:cubicBezTo>
                  <a:cubicBezTo>
                    <a:pt x="268" y="375"/>
                    <a:pt x="268" y="375"/>
                    <a:pt x="267" y="374"/>
                  </a:cubicBezTo>
                  <a:cubicBezTo>
                    <a:pt x="268" y="374"/>
                    <a:pt x="268" y="374"/>
                    <a:pt x="268" y="374"/>
                  </a:cubicBezTo>
                  <a:cubicBezTo>
                    <a:pt x="268" y="373"/>
                    <a:pt x="268" y="373"/>
                    <a:pt x="267" y="373"/>
                  </a:cubicBezTo>
                  <a:cubicBezTo>
                    <a:pt x="267" y="373"/>
                    <a:pt x="267" y="373"/>
                    <a:pt x="267" y="373"/>
                  </a:cubicBezTo>
                  <a:cubicBezTo>
                    <a:pt x="268" y="372"/>
                    <a:pt x="269" y="371"/>
                    <a:pt x="270" y="371"/>
                  </a:cubicBezTo>
                  <a:cubicBezTo>
                    <a:pt x="270" y="370"/>
                    <a:pt x="270" y="370"/>
                    <a:pt x="270" y="370"/>
                  </a:cubicBezTo>
                  <a:cubicBezTo>
                    <a:pt x="269" y="371"/>
                    <a:pt x="268" y="371"/>
                    <a:pt x="268" y="371"/>
                  </a:cubicBezTo>
                  <a:cubicBezTo>
                    <a:pt x="267" y="371"/>
                    <a:pt x="267" y="371"/>
                    <a:pt x="267" y="371"/>
                  </a:cubicBezTo>
                  <a:cubicBezTo>
                    <a:pt x="267" y="370"/>
                    <a:pt x="266" y="368"/>
                    <a:pt x="266" y="367"/>
                  </a:cubicBezTo>
                  <a:cubicBezTo>
                    <a:pt x="267" y="366"/>
                    <a:pt x="267" y="366"/>
                    <a:pt x="268" y="365"/>
                  </a:cubicBezTo>
                  <a:cubicBezTo>
                    <a:pt x="269" y="367"/>
                    <a:pt x="270" y="366"/>
                    <a:pt x="272" y="366"/>
                  </a:cubicBezTo>
                  <a:cubicBezTo>
                    <a:pt x="272" y="365"/>
                    <a:pt x="272" y="365"/>
                    <a:pt x="272" y="365"/>
                  </a:cubicBezTo>
                  <a:cubicBezTo>
                    <a:pt x="270" y="366"/>
                    <a:pt x="269" y="366"/>
                    <a:pt x="268" y="365"/>
                  </a:cubicBezTo>
                  <a:cubicBezTo>
                    <a:pt x="267" y="361"/>
                    <a:pt x="269" y="358"/>
                    <a:pt x="273" y="357"/>
                  </a:cubicBezTo>
                  <a:cubicBezTo>
                    <a:pt x="273" y="357"/>
                    <a:pt x="273" y="357"/>
                    <a:pt x="273" y="357"/>
                  </a:cubicBezTo>
                  <a:cubicBezTo>
                    <a:pt x="271" y="357"/>
                    <a:pt x="269" y="357"/>
                    <a:pt x="267" y="357"/>
                  </a:cubicBezTo>
                  <a:cubicBezTo>
                    <a:pt x="267" y="356"/>
                    <a:pt x="267" y="356"/>
                    <a:pt x="266" y="356"/>
                  </a:cubicBezTo>
                  <a:cubicBezTo>
                    <a:pt x="266" y="354"/>
                    <a:pt x="265" y="353"/>
                    <a:pt x="264" y="354"/>
                  </a:cubicBezTo>
                  <a:cubicBezTo>
                    <a:pt x="264" y="353"/>
                    <a:pt x="263" y="353"/>
                    <a:pt x="264" y="352"/>
                  </a:cubicBezTo>
                  <a:cubicBezTo>
                    <a:pt x="264" y="351"/>
                    <a:pt x="265" y="352"/>
                    <a:pt x="266" y="352"/>
                  </a:cubicBezTo>
                  <a:cubicBezTo>
                    <a:pt x="266" y="351"/>
                    <a:pt x="265" y="350"/>
                    <a:pt x="265" y="350"/>
                  </a:cubicBezTo>
                  <a:cubicBezTo>
                    <a:pt x="266" y="349"/>
                    <a:pt x="267" y="347"/>
                    <a:pt x="266" y="346"/>
                  </a:cubicBezTo>
                  <a:cubicBezTo>
                    <a:pt x="267" y="345"/>
                    <a:pt x="267" y="343"/>
                    <a:pt x="267" y="342"/>
                  </a:cubicBezTo>
                  <a:cubicBezTo>
                    <a:pt x="268" y="342"/>
                    <a:pt x="268" y="342"/>
                    <a:pt x="268" y="342"/>
                  </a:cubicBezTo>
                  <a:cubicBezTo>
                    <a:pt x="269" y="340"/>
                    <a:pt x="270" y="339"/>
                    <a:pt x="272" y="339"/>
                  </a:cubicBezTo>
                  <a:cubicBezTo>
                    <a:pt x="272" y="340"/>
                    <a:pt x="272" y="340"/>
                    <a:pt x="272" y="340"/>
                  </a:cubicBezTo>
                  <a:cubicBezTo>
                    <a:pt x="272" y="339"/>
                    <a:pt x="272" y="339"/>
                    <a:pt x="272" y="338"/>
                  </a:cubicBezTo>
                  <a:cubicBezTo>
                    <a:pt x="271" y="339"/>
                    <a:pt x="271" y="339"/>
                    <a:pt x="271" y="339"/>
                  </a:cubicBezTo>
                  <a:cubicBezTo>
                    <a:pt x="270" y="338"/>
                    <a:pt x="270" y="338"/>
                    <a:pt x="270" y="338"/>
                  </a:cubicBezTo>
                  <a:cubicBezTo>
                    <a:pt x="270" y="337"/>
                    <a:pt x="271" y="336"/>
                    <a:pt x="272" y="336"/>
                  </a:cubicBezTo>
                  <a:cubicBezTo>
                    <a:pt x="272" y="335"/>
                    <a:pt x="272" y="333"/>
                    <a:pt x="272" y="332"/>
                  </a:cubicBezTo>
                  <a:cubicBezTo>
                    <a:pt x="274" y="330"/>
                    <a:pt x="276" y="329"/>
                    <a:pt x="278" y="329"/>
                  </a:cubicBezTo>
                  <a:cubicBezTo>
                    <a:pt x="277" y="329"/>
                    <a:pt x="276" y="329"/>
                    <a:pt x="275" y="329"/>
                  </a:cubicBezTo>
                  <a:cubicBezTo>
                    <a:pt x="277" y="324"/>
                    <a:pt x="280" y="320"/>
                    <a:pt x="283" y="316"/>
                  </a:cubicBezTo>
                  <a:cubicBezTo>
                    <a:pt x="284" y="317"/>
                    <a:pt x="286" y="318"/>
                    <a:pt x="287" y="319"/>
                  </a:cubicBezTo>
                  <a:cubicBezTo>
                    <a:pt x="287" y="319"/>
                    <a:pt x="287" y="319"/>
                    <a:pt x="287" y="319"/>
                  </a:cubicBezTo>
                  <a:cubicBezTo>
                    <a:pt x="287" y="319"/>
                    <a:pt x="287" y="319"/>
                    <a:pt x="287" y="318"/>
                  </a:cubicBezTo>
                  <a:cubicBezTo>
                    <a:pt x="287" y="318"/>
                    <a:pt x="288" y="318"/>
                    <a:pt x="288" y="318"/>
                  </a:cubicBezTo>
                  <a:cubicBezTo>
                    <a:pt x="287" y="317"/>
                    <a:pt x="285" y="317"/>
                    <a:pt x="284" y="316"/>
                  </a:cubicBezTo>
                  <a:cubicBezTo>
                    <a:pt x="284" y="314"/>
                    <a:pt x="286" y="313"/>
                    <a:pt x="289" y="313"/>
                  </a:cubicBezTo>
                  <a:cubicBezTo>
                    <a:pt x="289" y="313"/>
                    <a:pt x="289" y="314"/>
                    <a:pt x="289" y="315"/>
                  </a:cubicBezTo>
                  <a:cubicBezTo>
                    <a:pt x="290" y="314"/>
                    <a:pt x="290" y="314"/>
                    <a:pt x="290" y="314"/>
                  </a:cubicBezTo>
                  <a:cubicBezTo>
                    <a:pt x="291" y="314"/>
                    <a:pt x="291" y="315"/>
                    <a:pt x="291" y="315"/>
                  </a:cubicBezTo>
                  <a:cubicBezTo>
                    <a:pt x="291" y="316"/>
                    <a:pt x="290" y="317"/>
                    <a:pt x="290" y="318"/>
                  </a:cubicBezTo>
                  <a:cubicBezTo>
                    <a:pt x="291" y="317"/>
                    <a:pt x="292" y="316"/>
                    <a:pt x="292" y="315"/>
                  </a:cubicBezTo>
                  <a:cubicBezTo>
                    <a:pt x="292" y="314"/>
                    <a:pt x="292" y="314"/>
                    <a:pt x="292" y="314"/>
                  </a:cubicBezTo>
                  <a:cubicBezTo>
                    <a:pt x="292" y="313"/>
                    <a:pt x="293" y="313"/>
                    <a:pt x="293" y="312"/>
                  </a:cubicBezTo>
                  <a:cubicBezTo>
                    <a:pt x="292" y="313"/>
                    <a:pt x="291" y="313"/>
                    <a:pt x="289" y="313"/>
                  </a:cubicBezTo>
                  <a:cubicBezTo>
                    <a:pt x="290" y="312"/>
                    <a:pt x="290" y="312"/>
                    <a:pt x="291" y="312"/>
                  </a:cubicBezTo>
                  <a:cubicBezTo>
                    <a:pt x="289" y="312"/>
                    <a:pt x="286" y="313"/>
                    <a:pt x="284" y="313"/>
                  </a:cubicBezTo>
                  <a:cubicBezTo>
                    <a:pt x="284" y="313"/>
                    <a:pt x="284" y="313"/>
                    <a:pt x="284" y="313"/>
                  </a:cubicBezTo>
                  <a:cubicBezTo>
                    <a:pt x="288" y="306"/>
                    <a:pt x="293" y="302"/>
                    <a:pt x="300" y="305"/>
                  </a:cubicBezTo>
                  <a:cubicBezTo>
                    <a:pt x="302" y="304"/>
                    <a:pt x="295" y="303"/>
                    <a:pt x="295" y="303"/>
                  </a:cubicBezTo>
                  <a:cubicBezTo>
                    <a:pt x="294" y="302"/>
                    <a:pt x="294" y="301"/>
                    <a:pt x="295" y="300"/>
                  </a:cubicBezTo>
                  <a:cubicBezTo>
                    <a:pt x="294" y="298"/>
                    <a:pt x="296" y="297"/>
                    <a:pt x="298" y="297"/>
                  </a:cubicBezTo>
                  <a:cubicBezTo>
                    <a:pt x="298" y="296"/>
                    <a:pt x="298" y="296"/>
                    <a:pt x="298" y="295"/>
                  </a:cubicBezTo>
                  <a:cubicBezTo>
                    <a:pt x="302" y="296"/>
                    <a:pt x="306" y="296"/>
                    <a:pt x="310" y="296"/>
                  </a:cubicBezTo>
                  <a:cubicBezTo>
                    <a:pt x="310" y="296"/>
                    <a:pt x="310" y="296"/>
                    <a:pt x="310" y="296"/>
                  </a:cubicBezTo>
                  <a:cubicBezTo>
                    <a:pt x="306" y="296"/>
                    <a:pt x="302" y="296"/>
                    <a:pt x="299" y="294"/>
                  </a:cubicBezTo>
                  <a:cubicBezTo>
                    <a:pt x="299" y="294"/>
                    <a:pt x="299" y="294"/>
                    <a:pt x="299" y="294"/>
                  </a:cubicBezTo>
                  <a:cubicBezTo>
                    <a:pt x="301" y="292"/>
                    <a:pt x="304" y="291"/>
                    <a:pt x="307" y="291"/>
                  </a:cubicBezTo>
                  <a:cubicBezTo>
                    <a:pt x="307" y="291"/>
                    <a:pt x="308" y="292"/>
                    <a:pt x="308" y="292"/>
                  </a:cubicBezTo>
                  <a:cubicBezTo>
                    <a:pt x="308" y="291"/>
                    <a:pt x="308" y="290"/>
                    <a:pt x="307" y="289"/>
                  </a:cubicBezTo>
                  <a:cubicBezTo>
                    <a:pt x="313" y="282"/>
                    <a:pt x="317" y="284"/>
                    <a:pt x="317" y="293"/>
                  </a:cubicBezTo>
                  <a:cubicBezTo>
                    <a:pt x="318" y="293"/>
                    <a:pt x="318" y="293"/>
                    <a:pt x="318" y="293"/>
                  </a:cubicBezTo>
                  <a:cubicBezTo>
                    <a:pt x="318" y="293"/>
                    <a:pt x="319" y="292"/>
                    <a:pt x="318" y="290"/>
                  </a:cubicBezTo>
                  <a:cubicBezTo>
                    <a:pt x="319" y="290"/>
                    <a:pt x="319" y="290"/>
                    <a:pt x="319" y="290"/>
                  </a:cubicBezTo>
                  <a:cubicBezTo>
                    <a:pt x="319" y="290"/>
                    <a:pt x="319" y="291"/>
                    <a:pt x="320" y="291"/>
                  </a:cubicBezTo>
                  <a:cubicBezTo>
                    <a:pt x="320" y="290"/>
                    <a:pt x="320" y="290"/>
                    <a:pt x="320" y="290"/>
                  </a:cubicBezTo>
                  <a:cubicBezTo>
                    <a:pt x="318" y="289"/>
                    <a:pt x="317" y="288"/>
                    <a:pt x="318" y="286"/>
                  </a:cubicBezTo>
                  <a:cubicBezTo>
                    <a:pt x="316" y="284"/>
                    <a:pt x="315" y="284"/>
                    <a:pt x="313" y="284"/>
                  </a:cubicBezTo>
                  <a:cubicBezTo>
                    <a:pt x="313" y="283"/>
                    <a:pt x="313" y="283"/>
                    <a:pt x="313" y="283"/>
                  </a:cubicBezTo>
                  <a:cubicBezTo>
                    <a:pt x="315" y="282"/>
                    <a:pt x="318" y="281"/>
                    <a:pt x="320" y="281"/>
                  </a:cubicBezTo>
                  <a:cubicBezTo>
                    <a:pt x="321" y="282"/>
                    <a:pt x="321" y="285"/>
                    <a:pt x="321" y="286"/>
                  </a:cubicBezTo>
                  <a:cubicBezTo>
                    <a:pt x="323" y="286"/>
                    <a:pt x="324" y="286"/>
                    <a:pt x="326" y="285"/>
                  </a:cubicBezTo>
                  <a:cubicBezTo>
                    <a:pt x="325" y="284"/>
                    <a:pt x="324" y="284"/>
                    <a:pt x="323" y="285"/>
                  </a:cubicBezTo>
                  <a:cubicBezTo>
                    <a:pt x="322" y="284"/>
                    <a:pt x="321" y="282"/>
                    <a:pt x="322" y="281"/>
                  </a:cubicBezTo>
                  <a:cubicBezTo>
                    <a:pt x="322" y="280"/>
                    <a:pt x="321" y="280"/>
                    <a:pt x="321" y="279"/>
                  </a:cubicBezTo>
                  <a:cubicBezTo>
                    <a:pt x="326" y="280"/>
                    <a:pt x="327" y="280"/>
                    <a:pt x="329" y="282"/>
                  </a:cubicBezTo>
                  <a:cubicBezTo>
                    <a:pt x="329" y="281"/>
                    <a:pt x="332" y="281"/>
                    <a:pt x="333" y="280"/>
                  </a:cubicBezTo>
                  <a:cubicBezTo>
                    <a:pt x="333" y="281"/>
                    <a:pt x="334" y="282"/>
                    <a:pt x="335" y="282"/>
                  </a:cubicBezTo>
                  <a:cubicBezTo>
                    <a:pt x="335" y="282"/>
                    <a:pt x="335" y="282"/>
                    <a:pt x="335" y="281"/>
                  </a:cubicBezTo>
                  <a:cubicBezTo>
                    <a:pt x="335" y="280"/>
                    <a:pt x="334" y="280"/>
                    <a:pt x="334" y="279"/>
                  </a:cubicBezTo>
                  <a:cubicBezTo>
                    <a:pt x="338" y="278"/>
                    <a:pt x="341" y="277"/>
                    <a:pt x="344" y="276"/>
                  </a:cubicBezTo>
                  <a:cubicBezTo>
                    <a:pt x="344" y="276"/>
                    <a:pt x="344" y="275"/>
                    <a:pt x="344" y="275"/>
                  </a:cubicBezTo>
                  <a:cubicBezTo>
                    <a:pt x="344" y="275"/>
                    <a:pt x="343" y="275"/>
                    <a:pt x="343" y="274"/>
                  </a:cubicBezTo>
                  <a:cubicBezTo>
                    <a:pt x="343" y="269"/>
                    <a:pt x="341" y="264"/>
                    <a:pt x="346" y="259"/>
                  </a:cubicBezTo>
                  <a:cubicBezTo>
                    <a:pt x="347" y="263"/>
                    <a:pt x="348" y="269"/>
                    <a:pt x="348" y="272"/>
                  </a:cubicBezTo>
                  <a:cubicBezTo>
                    <a:pt x="349" y="269"/>
                    <a:pt x="351" y="267"/>
                    <a:pt x="353" y="264"/>
                  </a:cubicBezTo>
                  <a:cubicBezTo>
                    <a:pt x="353" y="265"/>
                    <a:pt x="353" y="266"/>
                    <a:pt x="353" y="266"/>
                  </a:cubicBezTo>
                  <a:cubicBezTo>
                    <a:pt x="354" y="266"/>
                    <a:pt x="354" y="266"/>
                    <a:pt x="354" y="266"/>
                  </a:cubicBezTo>
                  <a:cubicBezTo>
                    <a:pt x="354" y="266"/>
                    <a:pt x="354" y="265"/>
                    <a:pt x="354" y="265"/>
                  </a:cubicBezTo>
                  <a:cubicBezTo>
                    <a:pt x="354" y="263"/>
                    <a:pt x="353" y="261"/>
                    <a:pt x="353" y="260"/>
                  </a:cubicBezTo>
                  <a:cubicBezTo>
                    <a:pt x="355" y="258"/>
                    <a:pt x="357" y="258"/>
                    <a:pt x="359" y="259"/>
                  </a:cubicBezTo>
                  <a:cubicBezTo>
                    <a:pt x="359" y="259"/>
                    <a:pt x="359" y="258"/>
                    <a:pt x="359" y="257"/>
                  </a:cubicBezTo>
                  <a:cubicBezTo>
                    <a:pt x="358" y="257"/>
                    <a:pt x="357" y="257"/>
                    <a:pt x="357" y="257"/>
                  </a:cubicBezTo>
                  <a:cubicBezTo>
                    <a:pt x="356" y="256"/>
                    <a:pt x="357" y="255"/>
                    <a:pt x="357" y="255"/>
                  </a:cubicBezTo>
                  <a:cubicBezTo>
                    <a:pt x="358" y="255"/>
                    <a:pt x="359" y="255"/>
                    <a:pt x="360" y="255"/>
                  </a:cubicBezTo>
                  <a:cubicBezTo>
                    <a:pt x="359" y="254"/>
                    <a:pt x="359" y="254"/>
                    <a:pt x="359" y="254"/>
                  </a:cubicBezTo>
                  <a:cubicBezTo>
                    <a:pt x="361" y="253"/>
                    <a:pt x="363" y="251"/>
                    <a:pt x="366" y="250"/>
                  </a:cubicBezTo>
                  <a:cubicBezTo>
                    <a:pt x="365" y="249"/>
                    <a:pt x="365" y="249"/>
                    <a:pt x="365" y="249"/>
                  </a:cubicBezTo>
                  <a:cubicBezTo>
                    <a:pt x="363" y="252"/>
                    <a:pt x="360" y="254"/>
                    <a:pt x="357" y="254"/>
                  </a:cubicBezTo>
                  <a:cubicBezTo>
                    <a:pt x="357" y="254"/>
                    <a:pt x="357" y="254"/>
                    <a:pt x="357" y="254"/>
                  </a:cubicBezTo>
                  <a:cubicBezTo>
                    <a:pt x="356" y="255"/>
                    <a:pt x="355" y="255"/>
                    <a:pt x="354" y="255"/>
                  </a:cubicBezTo>
                  <a:cubicBezTo>
                    <a:pt x="351" y="249"/>
                    <a:pt x="358" y="247"/>
                    <a:pt x="364" y="246"/>
                  </a:cubicBezTo>
                  <a:cubicBezTo>
                    <a:pt x="362" y="246"/>
                    <a:pt x="362" y="246"/>
                    <a:pt x="362" y="246"/>
                  </a:cubicBezTo>
                  <a:cubicBezTo>
                    <a:pt x="361" y="246"/>
                    <a:pt x="361" y="246"/>
                    <a:pt x="361" y="246"/>
                  </a:cubicBezTo>
                  <a:cubicBezTo>
                    <a:pt x="361" y="245"/>
                    <a:pt x="362" y="245"/>
                    <a:pt x="363" y="245"/>
                  </a:cubicBezTo>
                  <a:cubicBezTo>
                    <a:pt x="363" y="246"/>
                    <a:pt x="363" y="246"/>
                    <a:pt x="363" y="246"/>
                  </a:cubicBezTo>
                  <a:cubicBezTo>
                    <a:pt x="364" y="245"/>
                    <a:pt x="364" y="245"/>
                    <a:pt x="364" y="244"/>
                  </a:cubicBezTo>
                  <a:cubicBezTo>
                    <a:pt x="365" y="244"/>
                    <a:pt x="365" y="244"/>
                    <a:pt x="365" y="244"/>
                  </a:cubicBezTo>
                  <a:cubicBezTo>
                    <a:pt x="365" y="245"/>
                    <a:pt x="365" y="245"/>
                    <a:pt x="365" y="245"/>
                  </a:cubicBezTo>
                  <a:cubicBezTo>
                    <a:pt x="368" y="245"/>
                    <a:pt x="370" y="244"/>
                    <a:pt x="372" y="241"/>
                  </a:cubicBezTo>
                  <a:cubicBezTo>
                    <a:pt x="371" y="242"/>
                    <a:pt x="371" y="242"/>
                    <a:pt x="371" y="242"/>
                  </a:cubicBezTo>
                  <a:cubicBezTo>
                    <a:pt x="370" y="242"/>
                    <a:pt x="370" y="242"/>
                    <a:pt x="370" y="242"/>
                  </a:cubicBezTo>
                  <a:cubicBezTo>
                    <a:pt x="371" y="241"/>
                    <a:pt x="371" y="241"/>
                    <a:pt x="371" y="240"/>
                  </a:cubicBezTo>
                  <a:cubicBezTo>
                    <a:pt x="373" y="240"/>
                    <a:pt x="375" y="239"/>
                    <a:pt x="377" y="238"/>
                  </a:cubicBezTo>
                  <a:cubicBezTo>
                    <a:pt x="376" y="238"/>
                    <a:pt x="376" y="238"/>
                    <a:pt x="376" y="237"/>
                  </a:cubicBezTo>
                  <a:cubicBezTo>
                    <a:pt x="377" y="236"/>
                    <a:pt x="378" y="235"/>
                    <a:pt x="380" y="234"/>
                  </a:cubicBezTo>
                  <a:cubicBezTo>
                    <a:pt x="380" y="234"/>
                    <a:pt x="380" y="234"/>
                    <a:pt x="380" y="234"/>
                  </a:cubicBezTo>
                  <a:cubicBezTo>
                    <a:pt x="380" y="235"/>
                    <a:pt x="380" y="235"/>
                    <a:pt x="380" y="235"/>
                  </a:cubicBezTo>
                  <a:cubicBezTo>
                    <a:pt x="382" y="233"/>
                    <a:pt x="384" y="232"/>
                    <a:pt x="385" y="230"/>
                  </a:cubicBezTo>
                  <a:cubicBezTo>
                    <a:pt x="385" y="230"/>
                    <a:pt x="384" y="229"/>
                    <a:pt x="383" y="229"/>
                  </a:cubicBezTo>
                  <a:cubicBezTo>
                    <a:pt x="383" y="229"/>
                    <a:pt x="383" y="229"/>
                    <a:pt x="383" y="229"/>
                  </a:cubicBezTo>
                  <a:cubicBezTo>
                    <a:pt x="384" y="229"/>
                    <a:pt x="385" y="229"/>
                    <a:pt x="385" y="229"/>
                  </a:cubicBezTo>
                  <a:cubicBezTo>
                    <a:pt x="386" y="229"/>
                    <a:pt x="388" y="228"/>
                    <a:pt x="389" y="229"/>
                  </a:cubicBezTo>
                  <a:cubicBezTo>
                    <a:pt x="390" y="228"/>
                    <a:pt x="390" y="228"/>
                    <a:pt x="390" y="228"/>
                  </a:cubicBezTo>
                  <a:cubicBezTo>
                    <a:pt x="398" y="221"/>
                    <a:pt x="405" y="215"/>
                    <a:pt x="408" y="204"/>
                  </a:cubicBezTo>
                  <a:cubicBezTo>
                    <a:pt x="409" y="203"/>
                    <a:pt x="409" y="203"/>
                    <a:pt x="409" y="202"/>
                  </a:cubicBezTo>
                  <a:cubicBezTo>
                    <a:pt x="409" y="202"/>
                    <a:pt x="408" y="202"/>
                    <a:pt x="407" y="202"/>
                  </a:cubicBezTo>
                  <a:cubicBezTo>
                    <a:pt x="407" y="201"/>
                    <a:pt x="407" y="201"/>
                    <a:pt x="407" y="201"/>
                  </a:cubicBezTo>
                  <a:cubicBezTo>
                    <a:pt x="407" y="201"/>
                    <a:pt x="408" y="201"/>
                    <a:pt x="408" y="200"/>
                  </a:cubicBezTo>
                  <a:cubicBezTo>
                    <a:pt x="407" y="200"/>
                    <a:pt x="406" y="200"/>
                    <a:pt x="406" y="199"/>
                  </a:cubicBezTo>
                  <a:cubicBezTo>
                    <a:pt x="405" y="199"/>
                    <a:pt x="405" y="199"/>
                    <a:pt x="405" y="199"/>
                  </a:cubicBezTo>
                  <a:cubicBezTo>
                    <a:pt x="405" y="198"/>
                    <a:pt x="406" y="197"/>
                    <a:pt x="407" y="197"/>
                  </a:cubicBezTo>
                  <a:cubicBezTo>
                    <a:pt x="406" y="197"/>
                    <a:pt x="406" y="196"/>
                    <a:pt x="405" y="196"/>
                  </a:cubicBezTo>
                  <a:cubicBezTo>
                    <a:pt x="405" y="196"/>
                    <a:pt x="406" y="195"/>
                    <a:pt x="406" y="195"/>
                  </a:cubicBezTo>
                  <a:cubicBezTo>
                    <a:pt x="406" y="195"/>
                    <a:pt x="406" y="195"/>
                    <a:pt x="406" y="195"/>
                  </a:cubicBezTo>
                  <a:cubicBezTo>
                    <a:pt x="405" y="195"/>
                    <a:pt x="404" y="196"/>
                    <a:pt x="403" y="197"/>
                  </a:cubicBezTo>
                  <a:cubicBezTo>
                    <a:pt x="402" y="196"/>
                    <a:pt x="402" y="196"/>
                    <a:pt x="402" y="196"/>
                  </a:cubicBezTo>
                  <a:cubicBezTo>
                    <a:pt x="404" y="190"/>
                    <a:pt x="408" y="188"/>
                    <a:pt x="412" y="190"/>
                  </a:cubicBezTo>
                  <a:cubicBezTo>
                    <a:pt x="412" y="187"/>
                    <a:pt x="414" y="186"/>
                    <a:pt x="417" y="186"/>
                  </a:cubicBezTo>
                  <a:cubicBezTo>
                    <a:pt x="416" y="186"/>
                    <a:pt x="415" y="185"/>
                    <a:pt x="414" y="185"/>
                  </a:cubicBezTo>
                  <a:cubicBezTo>
                    <a:pt x="414" y="184"/>
                    <a:pt x="415" y="184"/>
                    <a:pt x="416" y="184"/>
                  </a:cubicBezTo>
                  <a:cubicBezTo>
                    <a:pt x="419" y="182"/>
                    <a:pt x="420" y="182"/>
                    <a:pt x="420" y="186"/>
                  </a:cubicBezTo>
                  <a:cubicBezTo>
                    <a:pt x="423" y="187"/>
                    <a:pt x="424" y="188"/>
                    <a:pt x="422" y="191"/>
                  </a:cubicBezTo>
                  <a:cubicBezTo>
                    <a:pt x="424" y="191"/>
                    <a:pt x="426" y="190"/>
                    <a:pt x="428" y="188"/>
                  </a:cubicBezTo>
                  <a:cubicBezTo>
                    <a:pt x="425" y="188"/>
                    <a:pt x="424" y="187"/>
                    <a:pt x="426" y="185"/>
                  </a:cubicBezTo>
                  <a:cubicBezTo>
                    <a:pt x="425" y="185"/>
                    <a:pt x="424" y="185"/>
                    <a:pt x="424" y="185"/>
                  </a:cubicBezTo>
                  <a:cubicBezTo>
                    <a:pt x="425" y="183"/>
                    <a:pt x="426" y="182"/>
                    <a:pt x="427" y="181"/>
                  </a:cubicBezTo>
                  <a:cubicBezTo>
                    <a:pt x="428" y="181"/>
                    <a:pt x="429" y="181"/>
                    <a:pt x="429" y="182"/>
                  </a:cubicBezTo>
                  <a:cubicBezTo>
                    <a:pt x="429" y="181"/>
                    <a:pt x="429" y="181"/>
                    <a:pt x="429" y="181"/>
                  </a:cubicBezTo>
                  <a:cubicBezTo>
                    <a:pt x="429" y="181"/>
                    <a:pt x="429" y="181"/>
                    <a:pt x="429" y="181"/>
                  </a:cubicBezTo>
                  <a:cubicBezTo>
                    <a:pt x="431" y="176"/>
                    <a:pt x="436" y="174"/>
                    <a:pt x="442" y="177"/>
                  </a:cubicBezTo>
                  <a:cubicBezTo>
                    <a:pt x="449" y="183"/>
                    <a:pt x="457" y="185"/>
                    <a:pt x="467" y="182"/>
                  </a:cubicBezTo>
                  <a:cubicBezTo>
                    <a:pt x="467" y="182"/>
                    <a:pt x="467" y="181"/>
                    <a:pt x="467" y="181"/>
                  </a:cubicBezTo>
                  <a:cubicBezTo>
                    <a:pt x="467" y="181"/>
                    <a:pt x="467" y="181"/>
                    <a:pt x="466" y="181"/>
                  </a:cubicBezTo>
                  <a:cubicBezTo>
                    <a:pt x="466" y="180"/>
                    <a:pt x="466" y="180"/>
                    <a:pt x="465" y="180"/>
                  </a:cubicBezTo>
                  <a:cubicBezTo>
                    <a:pt x="466" y="179"/>
                    <a:pt x="466" y="179"/>
                    <a:pt x="466" y="178"/>
                  </a:cubicBezTo>
                  <a:cubicBezTo>
                    <a:pt x="471" y="176"/>
                    <a:pt x="477" y="176"/>
                    <a:pt x="483" y="178"/>
                  </a:cubicBezTo>
                  <a:cubicBezTo>
                    <a:pt x="483" y="179"/>
                    <a:pt x="480" y="180"/>
                    <a:pt x="480" y="180"/>
                  </a:cubicBezTo>
                  <a:cubicBezTo>
                    <a:pt x="482" y="179"/>
                    <a:pt x="484" y="178"/>
                    <a:pt x="486" y="178"/>
                  </a:cubicBezTo>
                  <a:cubicBezTo>
                    <a:pt x="486" y="179"/>
                    <a:pt x="485" y="180"/>
                    <a:pt x="485" y="180"/>
                  </a:cubicBezTo>
                  <a:cubicBezTo>
                    <a:pt x="485" y="180"/>
                    <a:pt x="485" y="180"/>
                    <a:pt x="485" y="180"/>
                  </a:cubicBezTo>
                  <a:cubicBezTo>
                    <a:pt x="489" y="179"/>
                    <a:pt x="495" y="178"/>
                    <a:pt x="499" y="178"/>
                  </a:cubicBezTo>
                  <a:cubicBezTo>
                    <a:pt x="499" y="178"/>
                    <a:pt x="499" y="178"/>
                    <a:pt x="499" y="178"/>
                  </a:cubicBezTo>
                  <a:cubicBezTo>
                    <a:pt x="498" y="179"/>
                    <a:pt x="497" y="180"/>
                    <a:pt x="496" y="181"/>
                  </a:cubicBezTo>
                  <a:cubicBezTo>
                    <a:pt x="499" y="179"/>
                    <a:pt x="502" y="179"/>
                    <a:pt x="506" y="180"/>
                  </a:cubicBezTo>
                  <a:cubicBezTo>
                    <a:pt x="506" y="180"/>
                    <a:pt x="506" y="180"/>
                    <a:pt x="506" y="180"/>
                  </a:cubicBezTo>
                  <a:cubicBezTo>
                    <a:pt x="507" y="181"/>
                    <a:pt x="507" y="181"/>
                    <a:pt x="507" y="181"/>
                  </a:cubicBezTo>
                  <a:cubicBezTo>
                    <a:pt x="507" y="181"/>
                    <a:pt x="508" y="181"/>
                    <a:pt x="509" y="181"/>
                  </a:cubicBezTo>
                  <a:cubicBezTo>
                    <a:pt x="510" y="183"/>
                    <a:pt x="498" y="186"/>
                    <a:pt x="497" y="187"/>
                  </a:cubicBezTo>
                  <a:cubicBezTo>
                    <a:pt x="501" y="186"/>
                    <a:pt x="505" y="185"/>
                    <a:pt x="509" y="183"/>
                  </a:cubicBezTo>
                  <a:cubicBezTo>
                    <a:pt x="509" y="183"/>
                    <a:pt x="504" y="187"/>
                    <a:pt x="503" y="188"/>
                  </a:cubicBezTo>
                  <a:cubicBezTo>
                    <a:pt x="504" y="188"/>
                    <a:pt x="504" y="188"/>
                    <a:pt x="504" y="188"/>
                  </a:cubicBezTo>
                  <a:cubicBezTo>
                    <a:pt x="504" y="189"/>
                    <a:pt x="504" y="189"/>
                    <a:pt x="504" y="189"/>
                  </a:cubicBezTo>
                  <a:cubicBezTo>
                    <a:pt x="506" y="187"/>
                    <a:pt x="510" y="185"/>
                    <a:pt x="513" y="184"/>
                  </a:cubicBezTo>
                  <a:cubicBezTo>
                    <a:pt x="513" y="185"/>
                    <a:pt x="513" y="185"/>
                    <a:pt x="513" y="185"/>
                  </a:cubicBezTo>
                  <a:cubicBezTo>
                    <a:pt x="511" y="188"/>
                    <a:pt x="508" y="192"/>
                    <a:pt x="505" y="195"/>
                  </a:cubicBezTo>
                  <a:cubicBezTo>
                    <a:pt x="511" y="193"/>
                    <a:pt x="517" y="190"/>
                    <a:pt x="521" y="187"/>
                  </a:cubicBezTo>
                  <a:cubicBezTo>
                    <a:pt x="522" y="188"/>
                    <a:pt x="523" y="189"/>
                    <a:pt x="522" y="190"/>
                  </a:cubicBezTo>
                  <a:cubicBezTo>
                    <a:pt x="522" y="190"/>
                    <a:pt x="523" y="190"/>
                    <a:pt x="524" y="189"/>
                  </a:cubicBezTo>
                  <a:cubicBezTo>
                    <a:pt x="523" y="188"/>
                    <a:pt x="523" y="187"/>
                    <a:pt x="523" y="186"/>
                  </a:cubicBezTo>
                  <a:cubicBezTo>
                    <a:pt x="523" y="186"/>
                    <a:pt x="522" y="186"/>
                    <a:pt x="522" y="185"/>
                  </a:cubicBezTo>
                  <a:cubicBezTo>
                    <a:pt x="523" y="184"/>
                    <a:pt x="524" y="184"/>
                    <a:pt x="525" y="184"/>
                  </a:cubicBezTo>
                  <a:cubicBezTo>
                    <a:pt x="526" y="184"/>
                    <a:pt x="526" y="184"/>
                    <a:pt x="526" y="184"/>
                  </a:cubicBezTo>
                  <a:cubicBezTo>
                    <a:pt x="525" y="184"/>
                    <a:pt x="525" y="184"/>
                    <a:pt x="525" y="184"/>
                  </a:cubicBezTo>
                  <a:cubicBezTo>
                    <a:pt x="527" y="184"/>
                    <a:pt x="529" y="184"/>
                    <a:pt x="531" y="184"/>
                  </a:cubicBezTo>
                  <a:cubicBezTo>
                    <a:pt x="531" y="185"/>
                    <a:pt x="530" y="186"/>
                    <a:pt x="529" y="186"/>
                  </a:cubicBezTo>
                  <a:cubicBezTo>
                    <a:pt x="529" y="186"/>
                    <a:pt x="529" y="186"/>
                    <a:pt x="529" y="186"/>
                  </a:cubicBezTo>
                  <a:cubicBezTo>
                    <a:pt x="529" y="187"/>
                    <a:pt x="529" y="187"/>
                    <a:pt x="529" y="187"/>
                  </a:cubicBezTo>
                  <a:cubicBezTo>
                    <a:pt x="530" y="186"/>
                    <a:pt x="532" y="186"/>
                    <a:pt x="533" y="186"/>
                  </a:cubicBezTo>
                  <a:cubicBezTo>
                    <a:pt x="532" y="187"/>
                    <a:pt x="531" y="189"/>
                    <a:pt x="529" y="190"/>
                  </a:cubicBezTo>
                  <a:cubicBezTo>
                    <a:pt x="530" y="190"/>
                    <a:pt x="535" y="186"/>
                    <a:pt x="536" y="186"/>
                  </a:cubicBezTo>
                  <a:cubicBezTo>
                    <a:pt x="536" y="186"/>
                    <a:pt x="536" y="186"/>
                    <a:pt x="536" y="186"/>
                  </a:cubicBezTo>
                  <a:cubicBezTo>
                    <a:pt x="536" y="186"/>
                    <a:pt x="537" y="186"/>
                    <a:pt x="538" y="186"/>
                  </a:cubicBezTo>
                  <a:cubicBezTo>
                    <a:pt x="538" y="186"/>
                    <a:pt x="538" y="186"/>
                    <a:pt x="538" y="186"/>
                  </a:cubicBezTo>
                  <a:cubicBezTo>
                    <a:pt x="538" y="186"/>
                    <a:pt x="538" y="186"/>
                    <a:pt x="538" y="186"/>
                  </a:cubicBezTo>
                  <a:cubicBezTo>
                    <a:pt x="538" y="187"/>
                    <a:pt x="538" y="187"/>
                    <a:pt x="538" y="187"/>
                  </a:cubicBezTo>
                  <a:cubicBezTo>
                    <a:pt x="538" y="186"/>
                    <a:pt x="539" y="186"/>
                    <a:pt x="539" y="186"/>
                  </a:cubicBezTo>
                  <a:cubicBezTo>
                    <a:pt x="539" y="187"/>
                    <a:pt x="540" y="187"/>
                    <a:pt x="541" y="187"/>
                  </a:cubicBezTo>
                  <a:cubicBezTo>
                    <a:pt x="541" y="187"/>
                    <a:pt x="541" y="187"/>
                    <a:pt x="541" y="187"/>
                  </a:cubicBezTo>
                  <a:cubicBezTo>
                    <a:pt x="541" y="187"/>
                    <a:pt x="541" y="187"/>
                    <a:pt x="540" y="188"/>
                  </a:cubicBezTo>
                  <a:cubicBezTo>
                    <a:pt x="542" y="187"/>
                    <a:pt x="543" y="188"/>
                    <a:pt x="544" y="190"/>
                  </a:cubicBezTo>
                  <a:cubicBezTo>
                    <a:pt x="544" y="190"/>
                    <a:pt x="544" y="191"/>
                    <a:pt x="543" y="192"/>
                  </a:cubicBezTo>
                  <a:close/>
                  <a:moveTo>
                    <a:pt x="542" y="455"/>
                  </a:moveTo>
                  <a:cubicBezTo>
                    <a:pt x="542" y="457"/>
                    <a:pt x="540" y="457"/>
                    <a:pt x="539" y="456"/>
                  </a:cubicBezTo>
                  <a:cubicBezTo>
                    <a:pt x="539" y="456"/>
                    <a:pt x="540" y="455"/>
                    <a:pt x="541" y="455"/>
                  </a:cubicBezTo>
                  <a:cubicBezTo>
                    <a:pt x="541" y="455"/>
                    <a:pt x="541" y="455"/>
                    <a:pt x="542" y="455"/>
                  </a:cubicBezTo>
                  <a:close/>
                  <a:moveTo>
                    <a:pt x="536" y="212"/>
                  </a:moveTo>
                  <a:cubicBezTo>
                    <a:pt x="535" y="214"/>
                    <a:pt x="534" y="215"/>
                    <a:pt x="533" y="216"/>
                  </a:cubicBezTo>
                  <a:cubicBezTo>
                    <a:pt x="533" y="216"/>
                    <a:pt x="533" y="216"/>
                    <a:pt x="533" y="216"/>
                  </a:cubicBezTo>
                  <a:cubicBezTo>
                    <a:pt x="533" y="215"/>
                    <a:pt x="534" y="214"/>
                    <a:pt x="534" y="213"/>
                  </a:cubicBezTo>
                  <a:cubicBezTo>
                    <a:pt x="535" y="213"/>
                    <a:pt x="535" y="212"/>
                    <a:pt x="536" y="212"/>
                  </a:cubicBezTo>
                  <a:close/>
                  <a:moveTo>
                    <a:pt x="537" y="460"/>
                  </a:moveTo>
                  <a:cubicBezTo>
                    <a:pt x="536" y="460"/>
                    <a:pt x="536" y="459"/>
                    <a:pt x="535" y="459"/>
                  </a:cubicBezTo>
                  <a:cubicBezTo>
                    <a:pt x="536" y="458"/>
                    <a:pt x="536" y="458"/>
                    <a:pt x="537" y="458"/>
                  </a:cubicBezTo>
                  <a:cubicBezTo>
                    <a:pt x="537" y="459"/>
                    <a:pt x="537" y="459"/>
                    <a:pt x="537" y="460"/>
                  </a:cubicBezTo>
                  <a:close/>
                  <a:moveTo>
                    <a:pt x="513" y="482"/>
                  </a:moveTo>
                  <a:cubicBezTo>
                    <a:pt x="513" y="481"/>
                    <a:pt x="513" y="481"/>
                    <a:pt x="514" y="481"/>
                  </a:cubicBezTo>
                  <a:cubicBezTo>
                    <a:pt x="514" y="481"/>
                    <a:pt x="514" y="481"/>
                    <a:pt x="514" y="481"/>
                  </a:cubicBezTo>
                  <a:cubicBezTo>
                    <a:pt x="514" y="482"/>
                    <a:pt x="514" y="482"/>
                    <a:pt x="513" y="482"/>
                  </a:cubicBezTo>
                  <a:close/>
                  <a:moveTo>
                    <a:pt x="513" y="492"/>
                  </a:moveTo>
                  <a:cubicBezTo>
                    <a:pt x="513" y="492"/>
                    <a:pt x="513" y="492"/>
                    <a:pt x="513" y="492"/>
                  </a:cubicBezTo>
                  <a:cubicBezTo>
                    <a:pt x="512" y="491"/>
                    <a:pt x="512" y="491"/>
                    <a:pt x="512" y="491"/>
                  </a:cubicBezTo>
                  <a:cubicBezTo>
                    <a:pt x="512" y="490"/>
                    <a:pt x="512" y="489"/>
                    <a:pt x="513" y="489"/>
                  </a:cubicBezTo>
                  <a:cubicBezTo>
                    <a:pt x="513" y="489"/>
                    <a:pt x="513" y="489"/>
                    <a:pt x="513" y="489"/>
                  </a:cubicBezTo>
                  <a:cubicBezTo>
                    <a:pt x="513" y="490"/>
                    <a:pt x="513" y="491"/>
                    <a:pt x="513" y="492"/>
                  </a:cubicBezTo>
                  <a:close/>
                  <a:moveTo>
                    <a:pt x="513" y="242"/>
                  </a:moveTo>
                  <a:cubicBezTo>
                    <a:pt x="512" y="241"/>
                    <a:pt x="512" y="241"/>
                    <a:pt x="512" y="241"/>
                  </a:cubicBezTo>
                  <a:cubicBezTo>
                    <a:pt x="512" y="239"/>
                    <a:pt x="514" y="237"/>
                    <a:pt x="516" y="238"/>
                  </a:cubicBezTo>
                  <a:cubicBezTo>
                    <a:pt x="517" y="238"/>
                    <a:pt x="517" y="238"/>
                    <a:pt x="517" y="238"/>
                  </a:cubicBezTo>
                  <a:cubicBezTo>
                    <a:pt x="516" y="240"/>
                    <a:pt x="516" y="240"/>
                    <a:pt x="516" y="240"/>
                  </a:cubicBezTo>
                  <a:cubicBezTo>
                    <a:pt x="515" y="240"/>
                    <a:pt x="514" y="241"/>
                    <a:pt x="513" y="242"/>
                  </a:cubicBezTo>
                  <a:close/>
                  <a:moveTo>
                    <a:pt x="512" y="561"/>
                  </a:moveTo>
                  <a:cubicBezTo>
                    <a:pt x="511" y="561"/>
                    <a:pt x="511" y="561"/>
                    <a:pt x="511" y="561"/>
                  </a:cubicBezTo>
                  <a:cubicBezTo>
                    <a:pt x="511" y="561"/>
                    <a:pt x="511" y="561"/>
                    <a:pt x="512" y="561"/>
                  </a:cubicBezTo>
                  <a:close/>
                  <a:moveTo>
                    <a:pt x="509" y="561"/>
                  </a:moveTo>
                  <a:cubicBezTo>
                    <a:pt x="509" y="562"/>
                    <a:pt x="507" y="561"/>
                    <a:pt x="507" y="561"/>
                  </a:cubicBezTo>
                  <a:cubicBezTo>
                    <a:pt x="507" y="561"/>
                    <a:pt x="508" y="561"/>
                    <a:pt x="509" y="561"/>
                  </a:cubicBezTo>
                  <a:close/>
                  <a:moveTo>
                    <a:pt x="506" y="561"/>
                  </a:moveTo>
                  <a:cubicBezTo>
                    <a:pt x="505" y="561"/>
                    <a:pt x="504" y="561"/>
                    <a:pt x="503" y="561"/>
                  </a:cubicBezTo>
                  <a:cubicBezTo>
                    <a:pt x="504" y="561"/>
                    <a:pt x="505" y="561"/>
                    <a:pt x="506" y="561"/>
                  </a:cubicBezTo>
                  <a:close/>
                  <a:moveTo>
                    <a:pt x="503" y="562"/>
                  </a:moveTo>
                  <a:cubicBezTo>
                    <a:pt x="501" y="562"/>
                    <a:pt x="501" y="562"/>
                    <a:pt x="501" y="562"/>
                  </a:cubicBezTo>
                  <a:cubicBezTo>
                    <a:pt x="501" y="562"/>
                    <a:pt x="501" y="562"/>
                    <a:pt x="501" y="562"/>
                  </a:cubicBezTo>
                  <a:cubicBezTo>
                    <a:pt x="501" y="562"/>
                    <a:pt x="502" y="561"/>
                    <a:pt x="503" y="562"/>
                  </a:cubicBezTo>
                  <a:close/>
                  <a:moveTo>
                    <a:pt x="501" y="563"/>
                  </a:moveTo>
                  <a:cubicBezTo>
                    <a:pt x="501" y="564"/>
                    <a:pt x="501" y="564"/>
                    <a:pt x="500" y="564"/>
                  </a:cubicBezTo>
                  <a:cubicBezTo>
                    <a:pt x="499" y="564"/>
                    <a:pt x="499" y="564"/>
                    <a:pt x="499" y="564"/>
                  </a:cubicBezTo>
                  <a:cubicBezTo>
                    <a:pt x="499" y="563"/>
                    <a:pt x="500" y="563"/>
                    <a:pt x="501" y="563"/>
                  </a:cubicBezTo>
                  <a:close/>
                  <a:moveTo>
                    <a:pt x="493" y="261"/>
                  </a:moveTo>
                  <a:cubicBezTo>
                    <a:pt x="495" y="259"/>
                    <a:pt x="496" y="257"/>
                    <a:pt x="498" y="256"/>
                  </a:cubicBezTo>
                  <a:cubicBezTo>
                    <a:pt x="499" y="256"/>
                    <a:pt x="498" y="256"/>
                    <a:pt x="498" y="257"/>
                  </a:cubicBezTo>
                  <a:cubicBezTo>
                    <a:pt x="496" y="259"/>
                    <a:pt x="495" y="260"/>
                    <a:pt x="493" y="261"/>
                  </a:cubicBezTo>
                  <a:close/>
                  <a:moveTo>
                    <a:pt x="496" y="264"/>
                  </a:moveTo>
                  <a:cubicBezTo>
                    <a:pt x="495" y="265"/>
                    <a:pt x="495" y="266"/>
                    <a:pt x="493" y="266"/>
                  </a:cubicBezTo>
                  <a:cubicBezTo>
                    <a:pt x="493" y="266"/>
                    <a:pt x="493" y="265"/>
                    <a:pt x="494" y="265"/>
                  </a:cubicBezTo>
                  <a:cubicBezTo>
                    <a:pt x="494" y="264"/>
                    <a:pt x="495" y="264"/>
                    <a:pt x="496" y="264"/>
                  </a:cubicBezTo>
                  <a:close/>
                  <a:moveTo>
                    <a:pt x="492" y="577"/>
                  </a:moveTo>
                  <a:cubicBezTo>
                    <a:pt x="491" y="576"/>
                    <a:pt x="491" y="576"/>
                    <a:pt x="490" y="576"/>
                  </a:cubicBezTo>
                  <a:cubicBezTo>
                    <a:pt x="490" y="576"/>
                    <a:pt x="490" y="576"/>
                    <a:pt x="490" y="575"/>
                  </a:cubicBezTo>
                  <a:cubicBezTo>
                    <a:pt x="491" y="575"/>
                    <a:pt x="492" y="576"/>
                    <a:pt x="492" y="577"/>
                  </a:cubicBezTo>
                  <a:close/>
                  <a:moveTo>
                    <a:pt x="473" y="357"/>
                  </a:moveTo>
                  <a:cubicBezTo>
                    <a:pt x="473" y="356"/>
                    <a:pt x="473" y="356"/>
                    <a:pt x="473" y="356"/>
                  </a:cubicBezTo>
                  <a:cubicBezTo>
                    <a:pt x="475" y="355"/>
                    <a:pt x="478" y="354"/>
                    <a:pt x="480" y="354"/>
                  </a:cubicBezTo>
                  <a:cubicBezTo>
                    <a:pt x="480" y="355"/>
                    <a:pt x="479" y="355"/>
                    <a:pt x="479" y="356"/>
                  </a:cubicBezTo>
                  <a:cubicBezTo>
                    <a:pt x="477" y="356"/>
                    <a:pt x="475" y="356"/>
                    <a:pt x="473" y="357"/>
                  </a:cubicBezTo>
                  <a:close/>
                  <a:moveTo>
                    <a:pt x="477" y="479"/>
                  </a:moveTo>
                  <a:cubicBezTo>
                    <a:pt x="477" y="479"/>
                    <a:pt x="477" y="479"/>
                    <a:pt x="477" y="479"/>
                  </a:cubicBezTo>
                  <a:cubicBezTo>
                    <a:pt x="477" y="480"/>
                    <a:pt x="476" y="480"/>
                    <a:pt x="476" y="480"/>
                  </a:cubicBezTo>
                  <a:cubicBezTo>
                    <a:pt x="476" y="479"/>
                    <a:pt x="476" y="479"/>
                    <a:pt x="476" y="478"/>
                  </a:cubicBezTo>
                  <a:cubicBezTo>
                    <a:pt x="476" y="479"/>
                    <a:pt x="476" y="479"/>
                    <a:pt x="476" y="479"/>
                  </a:cubicBezTo>
                  <a:cubicBezTo>
                    <a:pt x="477" y="478"/>
                    <a:pt x="477" y="478"/>
                    <a:pt x="477" y="479"/>
                  </a:cubicBezTo>
                  <a:close/>
                  <a:moveTo>
                    <a:pt x="469" y="573"/>
                  </a:moveTo>
                  <a:cubicBezTo>
                    <a:pt x="468" y="573"/>
                    <a:pt x="468" y="573"/>
                    <a:pt x="468" y="573"/>
                  </a:cubicBezTo>
                  <a:cubicBezTo>
                    <a:pt x="467" y="573"/>
                    <a:pt x="466" y="574"/>
                    <a:pt x="464" y="574"/>
                  </a:cubicBezTo>
                  <a:cubicBezTo>
                    <a:pt x="466" y="575"/>
                    <a:pt x="469" y="576"/>
                    <a:pt x="472" y="576"/>
                  </a:cubicBezTo>
                  <a:cubicBezTo>
                    <a:pt x="471" y="578"/>
                    <a:pt x="469" y="579"/>
                    <a:pt x="468" y="580"/>
                  </a:cubicBezTo>
                  <a:cubicBezTo>
                    <a:pt x="461" y="580"/>
                    <a:pt x="455" y="579"/>
                    <a:pt x="449" y="576"/>
                  </a:cubicBezTo>
                  <a:cubicBezTo>
                    <a:pt x="450" y="577"/>
                    <a:pt x="450" y="577"/>
                    <a:pt x="450" y="577"/>
                  </a:cubicBezTo>
                  <a:cubicBezTo>
                    <a:pt x="448" y="578"/>
                    <a:pt x="446" y="577"/>
                    <a:pt x="444" y="577"/>
                  </a:cubicBezTo>
                  <a:cubicBezTo>
                    <a:pt x="444" y="577"/>
                    <a:pt x="445" y="577"/>
                    <a:pt x="445" y="578"/>
                  </a:cubicBezTo>
                  <a:cubicBezTo>
                    <a:pt x="444" y="578"/>
                    <a:pt x="442" y="578"/>
                    <a:pt x="441" y="577"/>
                  </a:cubicBezTo>
                  <a:cubicBezTo>
                    <a:pt x="441" y="577"/>
                    <a:pt x="441" y="577"/>
                    <a:pt x="441" y="577"/>
                  </a:cubicBezTo>
                  <a:cubicBezTo>
                    <a:pt x="436" y="577"/>
                    <a:pt x="432" y="576"/>
                    <a:pt x="428" y="576"/>
                  </a:cubicBezTo>
                  <a:cubicBezTo>
                    <a:pt x="425" y="575"/>
                    <a:pt x="422" y="576"/>
                    <a:pt x="420" y="577"/>
                  </a:cubicBezTo>
                  <a:cubicBezTo>
                    <a:pt x="419" y="577"/>
                    <a:pt x="419" y="577"/>
                    <a:pt x="419" y="577"/>
                  </a:cubicBezTo>
                  <a:cubicBezTo>
                    <a:pt x="418" y="576"/>
                    <a:pt x="417" y="576"/>
                    <a:pt x="416" y="576"/>
                  </a:cubicBezTo>
                  <a:cubicBezTo>
                    <a:pt x="417" y="575"/>
                    <a:pt x="420" y="574"/>
                    <a:pt x="423" y="573"/>
                  </a:cubicBezTo>
                  <a:cubicBezTo>
                    <a:pt x="425" y="573"/>
                    <a:pt x="426" y="572"/>
                    <a:pt x="427" y="570"/>
                  </a:cubicBezTo>
                  <a:cubicBezTo>
                    <a:pt x="428" y="570"/>
                    <a:pt x="428" y="570"/>
                    <a:pt x="428" y="570"/>
                  </a:cubicBezTo>
                  <a:cubicBezTo>
                    <a:pt x="433" y="571"/>
                    <a:pt x="439" y="570"/>
                    <a:pt x="444" y="567"/>
                  </a:cubicBezTo>
                  <a:cubicBezTo>
                    <a:pt x="438" y="569"/>
                    <a:pt x="434" y="568"/>
                    <a:pt x="430" y="565"/>
                  </a:cubicBezTo>
                  <a:cubicBezTo>
                    <a:pt x="430" y="565"/>
                    <a:pt x="431" y="564"/>
                    <a:pt x="431" y="564"/>
                  </a:cubicBezTo>
                  <a:cubicBezTo>
                    <a:pt x="430" y="563"/>
                    <a:pt x="428" y="562"/>
                    <a:pt x="425" y="563"/>
                  </a:cubicBezTo>
                  <a:cubicBezTo>
                    <a:pt x="425" y="563"/>
                    <a:pt x="424" y="562"/>
                    <a:pt x="424" y="562"/>
                  </a:cubicBezTo>
                  <a:cubicBezTo>
                    <a:pt x="424" y="561"/>
                    <a:pt x="424" y="560"/>
                    <a:pt x="423" y="560"/>
                  </a:cubicBezTo>
                  <a:cubicBezTo>
                    <a:pt x="427" y="560"/>
                    <a:pt x="431" y="559"/>
                    <a:pt x="434" y="556"/>
                  </a:cubicBezTo>
                  <a:cubicBezTo>
                    <a:pt x="434" y="556"/>
                    <a:pt x="434" y="556"/>
                    <a:pt x="434" y="556"/>
                  </a:cubicBezTo>
                  <a:cubicBezTo>
                    <a:pt x="434" y="555"/>
                    <a:pt x="434" y="555"/>
                    <a:pt x="434" y="555"/>
                  </a:cubicBezTo>
                  <a:cubicBezTo>
                    <a:pt x="434" y="554"/>
                    <a:pt x="434" y="553"/>
                    <a:pt x="434" y="552"/>
                  </a:cubicBezTo>
                  <a:cubicBezTo>
                    <a:pt x="433" y="552"/>
                    <a:pt x="431" y="552"/>
                    <a:pt x="430" y="552"/>
                  </a:cubicBezTo>
                  <a:cubicBezTo>
                    <a:pt x="431" y="548"/>
                    <a:pt x="440" y="550"/>
                    <a:pt x="442" y="551"/>
                  </a:cubicBezTo>
                  <a:cubicBezTo>
                    <a:pt x="442" y="550"/>
                    <a:pt x="442" y="550"/>
                    <a:pt x="442" y="550"/>
                  </a:cubicBezTo>
                  <a:cubicBezTo>
                    <a:pt x="443" y="549"/>
                    <a:pt x="443" y="549"/>
                    <a:pt x="443" y="549"/>
                  </a:cubicBezTo>
                  <a:cubicBezTo>
                    <a:pt x="443" y="551"/>
                    <a:pt x="444" y="551"/>
                    <a:pt x="445" y="551"/>
                  </a:cubicBezTo>
                  <a:cubicBezTo>
                    <a:pt x="443" y="550"/>
                    <a:pt x="443" y="548"/>
                    <a:pt x="445" y="547"/>
                  </a:cubicBezTo>
                  <a:cubicBezTo>
                    <a:pt x="444" y="546"/>
                    <a:pt x="444" y="546"/>
                    <a:pt x="444" y="545"/>
                  </a:cubicBezTo>
                  <a:cubicBezTo>
                    <a:pt x="446" y="545"/>
                    <a:pt x="446" y="544"/>
                    <a:pt x="446" y="543"/>
                  </a:cubicBezTo>
                  <a:cubicBezTo>
                    <a:pt x="441" y="540"/>
                    <a:pt x="441" y="537"/>
                    <a:pt x="447" y="535"/>
                  </a:cubicBezTo>
                  <a:cubicBezTo>
                    <a:pt x="444" y="534"/>
                    <a:pt x="441" y="534"/>
                    <a:pt x="439" y="535"/>
                  </a:cubicBezTo>
                  <a:cubicBezTo>
                    <a:pt x="437" y="534"/>
                    <a:pt x="436" y="533"/>
                    <a:pt x="434" y="533"/>
                  </a:cubicBezTo>
                  <a:cubicBezTo>
                    <a:pt x="434" y="533"/>
                    <a:pt x="433" y="533"/>
                    <a:pt x="433" y="534"/>
                  </a:cubicBezTo>
                  <a:cubicBezTo>
                    <a:pt x="432" y="533"/>
                    <a:pt x="432" y="532"/>
                    <a:pt x="432" y="531"/>
                  </a:cubicBezTo>
                  <a:cubicBezTo>
                    <a:pt x="433" y="530"/>
                    <a:pt x="433" y="530"/>
                    <a:pt x="433" y="530"/>
                  </a:cubicBezTo>
                  <a:cubicBezTo>
                    <a:pt x="433" y="531"/>
                    <a:pt x="433" y="531"/>
                    <a:pt x="433" y="531"/>
                  </a:cubicBezTo>
                  <a:cubicBezTo>
                    <a:pt x="436" y="529"/>
                    <a:pt x="437" y="527"/>
                    <a:pt x="436" y="524"/>
                  </a:cubicBezTo>
                  <a:cubicBezTo>
                    <a:pt x="437" y="522"/>
                    <a:pt x="440" y="522"/>
                    <a:pt x="437" y="521"/>
                  </a:cubicBezTo>
                  <a:cubicBezTo>
                    <a:pt x="438" y="520"/>
                    <a:pt x="438" y="520"/>
                    <a:pt x="438" y="520"/>
                  </a:cubicBezTo>
                  <a:cubicBezTo>
                    <a:pt x="437" y="521"/>
                    <a:pt x="437" y="521"/>
                    <a:pt x="436" y="521"/>
                  </a:cubicBezTo>
                  <a:cubicBezTo>
                    <a:pt x="435" y="521"/>
                    <a:pt x="435" y="522"/>
                    <a:pt x="435" y="521"/>
                  </a:cubicBezTo>
                  <a:cubicBezTo>
                    <a:pt x="435" y="522"/>
                    <a:pt x="435" y="522"/>
                    <a:pt x="435" y="522"/>
                  </a:cubicBezTo>
                  <a:cubicBezTo>
                    <a:pt x="434" y="522"/>
                    <a:pt x="434" y="522"/>
                    <a:pt x="434" y="522"/>
                  </a:cubicBezTo>
                  <a:cubicBezTo>
                    <a:pt x="434" y="521"/>
                    <a:pt x="435" y="521"/>
                    <a:pt x="435" y="520"/>
                  </a:cubicBezTo>
                  <a:cubicBezTo>
                    <a:pt x="433" y="522"/>
                    <a:pt x="431" y="524"/>
                    <a:pt x="429" y="526"/>
                  </a:cubicBezTo>
                  <a:cubicBezTo>
                    <a:pt x="430" y="525"/>
                    <a:pt x="432" y="522"/>
                    <a:pt x="432" y="522"/>
                  </a:cubicBezTo>
                  <a:cubicBezTo>
                    <a:pt x="433" y="518"/>
                    <a:pt x="435" y="516"/>
                    <a:pt x="437" y="513"/>
                  </a:cubicBezTo>
                  <a:cubicBezTo>
                    <a:pt x="435" y="515"/>
                    <a:pt x="433" y="515"/>
                    <a:pt x="432" y="513"/>
                  </a:cubicBezTo>
                  <a:cubicBezTo>
                    <a:pt x="432" y="512"/>
                    <a:pt x="431" y="512"/>
                    <a:pt x="431" y="512"/>
                  </a:cubicBezTo>
                  <a:cubicBezTo>
                    <a:pt x="431" y="512"/>
                    <a:pt x="434" y="511"/>
                    <a:pt x="434" y="511"/>
                  </a:cubicBezTo>
                  <a:cubicBezTo>
                    <a:pt x="433" y="511"/>
                    <a:pt x="433" y="511"/>
                    <a:pt x="433" y="511"/>
                  </a:cubicBezTo>
                  <a:cubicBezTo>
                    <a:pt x="435" y="510"/>
                    <a:pt x="436" y="509"/>
                    <a:pt x="436" y="508"/>
                  </a:cubicBezTo>
                  <a:cubicBezTo>
                    <a:pt x="436" y="508"/>
                    <a:pt x="436" y="507"/>
                    <a:pt x="436" y="507"/>
                  </a:cubicBezTo>
                  <a:cubicBezTo>
                    <a:pt x="435" y="506"/>
                    <a:pt x="435" y="506"/>
                    <a:pt x="435" y="506"/>
                  </a:cubicBezTo>
                  <a:cubicBezTo>
                    <a:pt x="435" y="505"/>
                    <a:pt x="436" y="505"/>
                    <a:pt x="437" y="505"/>
                  </a:cubicBezTo>
                  <a:cubicBezTo>
                    <a:pt x="436" y="504"/>
                    <a:pt x="436" y="502"/>
                    <a:pt x="438" y="501"/>
                  </a:cubicBezTo>
                  <a:cubicBezTo>
                    <a:pt x="440" y="502"/>
                    <a:pt x="440" y="502"/>
                    <a:pt x="440" y="502"/>
                  </a:cubicBezTo>
                  <a:cubicBezTo>
                    <a:pt x="440" y="501"/>
                    <a:pt x="440" y="502"/>
                    <a:pt x="441" y="502"/>
                  </a:cubicBezTo>
                  <a:cubicBezTo>
                    <a:pt x="440" y="501"/>
                    <a:pt x="440" y="501"/>
                    <a:pt x="440" y="500"/>
                  </a:cubicBezTo>
                  <a:cubicBezTo>
                    <a:pt x="440" y="499"/>
                    <a:pt x="441" y="499"/>
                    <a:pt x="441" y="498"/>
                  </a:cubicBezTo>
                  <a:cubicBezTo>
                    <a:pt x="441" y="498"/>
                    <a:pt x="442" y="498"/>
                    <a:pt x="443" y="499"/>
                  </a:cubicBezTo>
                  <a:cubicBezTo>
                    <a:pt x="443" y="496"/>
                    <a:pt x="443" y="495"/>
                    <a:pt x="445" y="497"/>
                  </a:cubicBezTo>
                  <a:cubicBezTo>
                    <a:pt x="446" y="496"/>
                    <a:pt x="447" y="496"/>
                    <a:pt x="447" y="496"/>
                  </a:cubicBezTo>
                  <a:cubicBezTo>
                    <a:pt x="447" y="497"/>
                    <a:pt x="447" y="497"/>
                    <a:pt x="447" y="497"/>
                  </a:cubicBezTo>
                  <a:cubicBezTo>
                    <a:pt x="450" y="497"/>
                    <a:pt x="454" y="497"/>
                    <a:pt x="456" y="498"/>
                  </a:cubicBezTo>
                  <a:cubicBezTo>
                    <a:pt x="455" y="501"/>
                    <a:pt x="451" y="503"/>
                    <a:pt x="448" y="504"/>
                  </a:cubicBezTo>
                  <a:cubicBezTo>
                    <a:pt x="448" y="504"/>
                    <a:pt x="449" y="505"/>
                    <a:pt x="449" y="505"/>
                  </a:cubicBezTo>
                  <a:cubicBezTo>
                    <a:pt x="448" y="505"/>
                    <a:pt x="447" y="506"/>
                    <a:pt x="446" y="507"/>
                  </a:cubicBezTo>
                  <a:cubicBezTo>
                    <a:pt x="463" y="506"/>
                    <a:pt x="464" y="515"/>
                    <a:pt x="449" y="520"/>
                  </a:cubicBezTo>
                  <a:cubicBezTo>
                    <a:pt x="450" y="520"/>
                    <a:pt x="452" y="521"/>
                    <a:pt x="453" y="522"/>
                  </a:cubicBezTo>
                  <a:cubicBezTo>
                    <a:pt x="451" y="523"/>
                    <a:pt x="450" y="523"/>
                    <a:pt x="448" y="523"/>
                  </a:cubicBezTo>
                  <a:cubicBezTo>
                    <a:pt x="458" y="527"/>
                    <a:pt x="460" y="538"/>
                    <a:pt x="466" y="547"/>
                  </a:cubicBezTo>
                  <a:cubicBezTo>
                    <a:pt x="465" y="548"/>
                    <a:pt x="465" y="548"/>
                    <a:pt x="465" y="548"/>
                  </a:cubicBezTo>
                  <a:cubicBezTo>
                    <a:pt x="465" y="550"/>
                    <a:pt x="466" y="551"/>
                    <a:pt x="466" y="553"/>
                  </a:cubicBezTo>
                  <a:cubicBezTo>
                    <a:pt x="465" y="552"/>
                    <a:pt x="464" y="552"/>
                    <a:pt x="464" y="551"/>
                  </a:cubicBezTo>
                  <a:cubicBezTo>
                    <a:pt x="459" y="549"/>
                    <a:pt x="465" y="555"/>
                    <a:pt x="467" y="557"/>
                  </a:cubicBezTo>
                  <a:cubicBezTo>
                    <a:pt x="466" y="558"/>
                    <a:pt x="465" y="559"/>
                    <a:pt x="464" y="559"/>
                  </a:cubicBezTo>
                  <a:cubicBezTo>
                    <a:pt x="473" y="560"/>
                    <a:pt x="478" y="562"/>
                    <a:pt x="472" y="570"/>
                  </a:cubicBezTo>
                  <a:cubicBezTo>
                    <a:pt x="472" y="570"/>
                    <a:pt x="472" y="570"/>
                    <a:pt x="472" y="570"/>
                  </a:cubicBezTo>
                  <a:cubicBezTo>
                    <a:pt x="472" y="570"/>
                    <a:pt x="471" y="570"/>
                    <a:pt x="471" y="570"/>
                  </a:cubicBezTo>
                  <a:cubicBezTo>
                    <a:pt x="471" y="572"/>
                    <a:pt x="469" y="572"/>
                    <a:pt x="467" y="572"/>
                  </a:cubicBezTo>
                  <a:cubicBezTo>
                    <a:pt x="468" y="572"/>
                    <a:pt x="468" y="572"/>
                    <a:pt x="469" y="573"/>
                  </a:cubicBezTo>
                  <a:close/>
                  <a:moveTo>
                    <a:pt x="452" y="579"/>
                  </a:moveTo>
                  <a:cubicBezTo>
                    <a:pt x="450" y="580"/>
                    <a:pt x="449" y="579"/>
                    <a:pt x="448" y="578"/>
                  </a:cubicBezTo>
                  <a:cubicBezTo>
                    <a:pt x="448" y="578"/>
                    <a:pt x="449" y="578"/>
                    <a:pt x="450" y="577"/>
                  </a:cubicBezTo>
                  <a:cubicBezTo>
                    <a:pt x="451" y="578"/>
                    <a:pt x="451" y="578"/>
                    <a:pt x="452" y="579"/>
                  </a:cubicBezTo>
                  <a:close/>
                  <a:moveTo>
                    <a:pt x="441" y="591"/>
                  </a:moveTo>
                  <a:cubicBezTo>
                    <a:pt x="441" y="591"/>
                    <a:pt x="441" y="591"/>
                    <a:pt x="441" y="591"/>
                  </a:cubicBezTo>
                  <a:cubicBezTo>
                    <a:pt x="441" y="591"/>
                    <a:pt x="441" y="591"/>
                    <a:pt x="441" y="591"/>
                  </a:cubicBezTo>
                  <a:cubicBezTo>
                    <a:pt x="441" y="591"/>
                    <a:pt x="440" y="591"/>
                    <a:pt x="440" y="591"/>
                  </a:cubicBezTo>
                  <a:cubicBezTo>
                    <a:pt x="440" y="590"/>
                    <a:pt x="440" y="590"/>
                    <a:pt x="440" y="590"/>
                  </a:cubicBezTo>
                  <a:cubicBezTo>
                    <a:pt x="441" y="590"/>
                    <a:pt x="441" y="590"/>
                    <a:pt x="441" y="591"/>
                  </a:cubicBezTo>
                  <a:close/>
                  <a:moveTo>
                    <a:pt x="438" y="587"/>
                  </a:moveTo>
                  <a:cubicBezTo>
                    <a:pt x="438" y="588"/>
                    <a:pt x="438" y="588"/>
                    <a:pt x="438" y="588"/>
                  </a:cubicBezTo>
                  <a:cubicBezTo>
                    <a:pt x="437" y="587"/>
                    <a:pt x="437" y="587"/>
                    <a:pt x="437" y="587"/>
                  </a:cubicBezTo>
                  <a:cubicBezTo>
                    <a:pt x="437" y="587"/>
                    <a:pt x="437" y="587"/>
                    <a:pt x="437" y="587"/>
                  </a:cubicBezTo>
                  <a:cubicBezTo>
                    <a:pt x="437" y="587"/>
                    <a:pt x="438" y="587"/>
                    <a:pt x="438" y="587"/>
                  </a:cubicBezTo>
                  <a:close/>
                  <a:moveTo>
                    <a:pt x="412" y="554"/>
                  </a:moveTo>
                  <a:cubicBezTo>
                    <a:pt x="409" y="554"/>
                    <a:pt x="406" y="554"/>
                    <a:pt x="403" y="555"/>
                  </a:cubicBezTo>
                  <a:cubicBezTo>
                    <a:pt x="403" y="555"/>
                    <a:pt x="403" y="554"/>
                    <a:pt x="402" y="554"/>
                  </a:cubicBezTo>
                  <a:cubicBezTo>
                    <a:pt x="402" y="554"/>
                    <a:pt x="402" y="553"/>
                    <a:pt x="401" y="554"/>
                  </a:cubicBezTo>
                  <a:cubicBezTo>
                    <a:pt x="402" y="554"/>
                    <a:pt x="402" y="554"/>
                    <a:pt x="401" y="555"/>
                  </a:cubicBezTo>
                  <a:cubicBezTo>
                    <a:pt x="398" y="556"/>
                    <a:pt x="394" y="555"/>
                    <a:pt x="391" y="554"/>
                  </a:cubicBezTo>
                  <a:cubicBezTo>
                    <a:pt x="391" y="553"/>
                    <a:pt x="392" y="553"/>
                    <a:pt x="393" y="553"/>
                  </a:cubicBezTo>
                  <a:cubicBezTo>
                    <a:pt x="392" y="553"/>
                    <a:pt x="390" y="552"/>
                    <a:pt x="389" y="552"/>
                  </a:cubicBezTo>
                  <a:cubicBezTo>
                    <a:pt x="390" y="552"/>
                    <a:pt x="392" y="551"/>
                    <a:pt x="393" y="551"/>
                  </a:cubicBezTo>
                  <a:cubicBezTo>
                    <a:pt x="392" y="551"/>
                    <a:pt x="390" y="551"/>
                    <a:pt x="389" y="550"/>
                  </a:cubicBezTo>
                  <a:cubicBezTo>
                    <a:pt x="389" y="550"/>
                    <a:pt x="389" y="550"/>
                    <a:pt x="389" y="550"/>
                  </a:cubicBezTo>
                  <a:cubicBezTo>
                    <a:pt x="388" y="550"/>
                    <a:pt x="388" y="550"/>
                    <a:pt x="388" y="550"/>
                  </a:cubicBezTo>
                  <a:cubicBezTo>
                    <a:pt x="388" y="549"/>
                    <a:pt x="388" y="549"/>
                    <a:pt x="388" y="549"/>
                  </a:cubicBezTo>
                  <a:cubicBezTo>
                    <a:pt x="389" y="549"/>
                    <a:pt x="391" y="548"/>
                    <a:pt x="392" y="548"/>
                  </a:cubicBezTo>
                  <a:cubicBezTo>
                    <a:pt x="391" y="548"/>
                    <a:pt x="390" y="547"/>
                    <a:pt x="389" y="547"/>
                  </a:cubicBezTo>
                  <a:cubicBezTo>
                    <a:pt x="390" y="546"/>
                    <a:pt x="392" y="546"/>
                    <a:pt x="393" y="547"/>
                  </a:cubicBezTo>
                  <a:cubicBezTo>
                    <a:pt x="393" y="547"/>
                    <a:pt x="393" y="546"/>
                    <a:pt x="393" y="546"/>
                  </a:cubicBezTo>
                  <a:cubicBezTo>
                    <a:pt x="393" y="545"/>
                    <a:pt x="393" y="545"/>
                    <a:pt x="393" y="545"/>
                  </a:cubicBezTo>
                  <a:cubicBezTo>
                    <a:pt x="396" y="545"/>
                    <a:pt x="398" y="545"/>
                    <a:pt x="401" y="545"/>
                  </a:cubicBezTo>
                  <a:cubicBezTo>
                    <a:pt x="401" y="545"/>
                    <a:pt x="400" y="545"/>
                    <a:pt x="400" y="544"/>
                  </a:cubicBezTo>
                  <a:cubicBezTo>
                    <a:pt x="398" y="545"/>
                    <a:pt x="396" y="544"/>
                    <a:pt x="393" y="544"/>
                  </a:cubicBezTo>
                  <a:cubicBezTo>
                    <a:pt x="395" y="544"/>
                    <a:pt x="396" y="543"/>
                    <a:pt x="398" y="542"/>
                  </a:cubicBezTo>
                  <a:cubicBezTo>
                    <a:pt x="398" y="542"/>
                    <a:pt x="398" y="542"/>
                    <a:pt x="397" y="541"/>
                  </a:cubicBezTo>
                  <a:cubicBezTo>
                    <a:pt x="399" y="540"/>
                    <a:pt x="400" y="540"/>
                    <a:pt x="402" y="540"/>
                  </a:cubicBezTo>
                  <a:cubicBezTo>
                    <a:pt x="399" y="539"/>
                    <a:pt x="398" y="538"/>
                    <a:pt x="396" y="537"/>
                  </a:cubicBezTo>
                  <a:cubicBezTo>
                    <a:pt x="397" y="536"/>
                    <a:pt x="397" y="536"/>
                    <a:pt x="397" y="536"/>
                  </a:cubicBezTo>
                  <a:cubicBezTo>
                    <a:pt x="396" y="536"/>
                    <a:pt x="395" y="536"/>
                    <a:pt x="395" y="536"/>
                  </a:cubicBezTo>
                  <a:cubicBezTo>
                    <a:pt x="395" y="535"/>
                    <a:pt x="395" y="535"/>
                    <a:pt x="395" y="535"/>
                  </a:cubicBezTo>
                  <a:cubicBezTo>
                    <a:pt x="395" y="535"/>
                    <a:pt x="395" y="535"/>
                    <a:pt x="395" y="534"/>
                  </a:cubicBezTo>
                  <a:cubicBezTo>
                    <a:pt x="396" y="534"/>
                    <a:pt x="397" y="534"/>
                    <a:pt x="398" y="535"/>
                  </a:cubicBezTo>
                  <a:cubicBezTo>
                    <a:pt x="397" y="534"/>
                    <a:pt x="397" y="534"/>
                    <a:pt x="397" y="534"/>
                  </a:cubicBezTo>
                  <a:cubicBezTo>
                    <a:pt x="397" y="533"/>
                    <a:pt x="397" y="533"/>
                    <a:pt x="397" y="533"/>
                  </a:cubicBezTo>
                  <a:cubicBezTo>
                    <a:pt x="398" y="533"/>
                    <a:pt x="399" y="533"/>
                    <a:pt x="399" y="533"/>
                  </a:cubicBezTo>
                  <a:cubicBezTo>
                    <a:pt x="399" y="533"/>
                    <a:pt x="399" y="533"/>
                    <a:pt x="400" y="532"/>
                  </a:cubicBezTo>
                  <a:cubicBezTo>
                    <a:pt x="399" y="532"/>
                    <a:pt x="398" y="532"/>
                    <a:pt x="397" y="532"/>
                  </a:cubicBezTo>
                  <a:cubicBezTo>
                    <a:pt x="398" y="531"/>
                    <a:pt x="398" y="530"/>
                    <a:pt x="399" y="530"/>
                  </a:cubicBezTo>
                  <a:cubicBezTo>
                    <a:pt x="398" y="530"/>
                    <a:pt x="398" y="530"/>
                    <a:pt x="398" y="530"/>
                  </a:cubicBezTo>
                  <a:cubicBezTo>
                    <a:pt x="398" y="529"/>
                    <a:pt x="398" y="529"/>
                    <a:pt x="398" y="529"/>
                  </a:cubicBezTo>
                  <a:cubicBezTo>
                    <a:pt x="397" y="529"/>
                    <a:pt x="397" y="529"/>
                    <a:pt x="397" y="529"/>
                  </a:cubicBezTo>
                  <a:cubicBezTo>
                    <a:pt x="398" y="526"/>
                    <a:pt x="403" y="529"/>
                    <a:pt x="403" y="530"/>
                  </a:cubicBezTo>
                  <a:cubicBezTo>
                    <a:pt x="405" y="530"/>
                    <a:pt x="406" y="530"/>
                    <a:pt x="408" y="531"/>
                  </a:cubicBezTo>
                  <a:cubicBezTo>
                    <a:pt x="408" y="531"/>
                    <a:pt x="408" y="530"/>
                    <a:pt x="407" y="530"/>
                  </a:cubicBezTo>
                  <a:cubicBezTo>
                    <a:pt x="409" y="530"/>
                    <a:pt x="410" y="529"/>
                    <a:pt x="411" y="528"/>
                  </a:cubicBezTo>
                  <a:cubicBezTo>
                    <a:pt x="410" y="528"/>
                    <a:pt x="409" y="528"/>
                    <a:pt x="407" y="526"/>
                  </a:cubicBezTo>
                  <a:cubicBezTo>
                    <a:pt x="408" y="526"/>
                    <a:pt x="409" y="526"/>
                    <a:pt x="409" y="526"/>
                  </a:cubicBezTo>
                  <a:cubicBezTo>
                    <a:pt x="410" y="526"/>
                    <a:pt x="410" y="525"/>
                    <a:pt x="411" y="525"/>
                  </a:cubicBezTo>
                  <a:cubicBezTo>
                    <a:pt x="411" y="524"/>
                    <a:pt x="411" y="524"/>
                    <a:pt x="412" y="523"/>
                  </a:cubicBezTo>
                  <a:cubicBezTo>
                    <a:pt x="413" y="523"/>
                    <a:pt x="415" y="523"/>
                    <a:pt x="416" y="524"/>
                  </a:cubicBezTo>
                  <a:cubicBezTo>
                    <a:pt x="416" y="523"/>
                    <a:pt x="416" y="523"/>
                    <a:pt x="416" y="523"/>
                  </a:cubicBezTo>
                  <a:cubicBezTo>
                    <a:pt x="416" y="523"/>
                    <a:pt x="416" y="523"/>
                    <a:pt x="417" y="523"/>
                  </a:cubicBezTo>
                  <a:cubicBezTo>
                    <a:pt x="417" y="524"/>
                    <a:pt x="417" y="525"/>
                    <a:pt x="416" y="525"/>
                  </a:cubicBezTo>
                  <a:cubicBezTo>
                    <a:pt x="416" y="526"/>
                    <a:pt x="416" y="526"/>
                    <a:pt x="416" y="526"/>
                  </a:cubicBezTo>
                  <a:cubicBezTo>
                    <a:pt x="416" y="526"/>
                    <a:pt x="416" y="526"/>
                    <a:pt x="416" y="526"/>
                  </a:cubicBezTo>
                  <a:cubicBezTo>
                    <a:pt x="416" y="526"/>
                    <a:pt x="417" y="526"/>
                    <a:pt x="417" y="526"/>
                  </a:cubicBezTo>
                  <a:cubicBezTo>
                    <a:pt x="417" y="524"/>
                    <a:pt x="417" y="523"/>
                    <a:pt x="419" y="524"/>
                  </a:cubicBezTo>
                  <a:cubicBezTo>
                    <a:pt x="419" y="523"/>
                    <a:pt x="419" y="523"/>
                    <a:pt x="419" y="523"/>
                  </a:cubicBezTo>
                  <a:cubicBezTo>
                    <a:pt x="420" y="523"/>
                    <a:pt x="420" y="524"/>
                    <a:pt x="421" y="525"/>
                  </a:cubicBezTo>
                  <a:cubicBezTo>
                    <a:pt x="420" y="525"/>
                    <a:pt x="420" y="525"/>
                    <a:pt x="419" y="526"/>
                  </a:cubicBezTo>
                  <a:cubicBezTo>
                    <a:pt x="419" y="526"/>
                    <a:pt x="419" y="526"/>
                    <a:pt x="419" y="526"/>
                  </a:cubicBezTo>
                  <a:cubicBezTo>
                    <a:pt x="420" y="527"/>
                    <a:pt x="420" y="526"/>
                    <a:pt x="421" y="525"/>
                  </a:cubicBezTo>
                  <a:cubicBezTo>
                    <a:pt x="425" y="525"/>
                    <a:pt x="428" y="527"/>
                    <a:pt x="428" y="532"/>
                  </a:cubicBezTo>
                  <a:cubicBezTo>
                    <a:pt x="428" y="532"/>
                    <a:pt x="427" y="532"/>
                    <a:pt x="427" y="532"/>
                  </a:cubicBezTo>
                  <a:cubicBezTo>
                    <a:pt x="427" y="532"/>
                    <a:pt x="429" y="533"/>
                    <a:pt x="429" y="535"/>
                  </a:cubicBezTo>
                  <a:cubicBezTo>
                    <a:pt x="428" y="535"/>
                    <a:pt x="428" y="534"/>
                    <a:pt x="428" y="534"/>
                  </a:cubicBezTo>
                  <a:cubicBezTo>
                    <a:pt x="428" y="535"/>
                    <a:pt x="428" y="535"/>
                    <a:pt x="427" y="536"/>
                  </a:cubicBezTo>
                  <a:cubicBezTo>
                    <a:pt x="427" y="536"/>
                    <a:pt x="428" y="536"/>
                    <a:pt x="428" y="536"/>
                  </a:cubicBezTo>
                  <a:cubicBezTo>
                    <a:pt x="427" y="537"/>
                    <a:pt x="427" y="537"/>
                    <a:pt x="427" y="537"/>
                  </a:cubicBezTo>
                  <a:cubicBezTo>
                    <a:pt x="427" y="537"/>
                    <a:pt x="426" y="537"/>
                    <a:pt x="426" y="537"/>
                  </a:cubicBezTo>
                  <a:cubicBezTo>
                    <a:pt x="425" y="538"/>
                    <a:pt x="424" y="538"/>
                    <a:pt x="423" y="537"/>
                  </a:cubicBezTo>
                  <a:cubicBezTo>
                    <a:pt x="423" y="538"/>
                    <a:pt x="423" y="538"/>
                    <a:pt x="423" y="538"/>
                  </a:cubicBezTo>
                  <a:cubicBezTo>
                    <a:pt x="422" y="538"/>
                    <a:pt x="422" y="538"/>
                    <a:pt x="422" y="538"/>
                  </a:cubicBezTo>
                  <a:cubicBezTo>
                    <a:pt x="423" y="544"/>
                    <a:pt x="421" y="549"/>
                    <a:pt x="416" y="553"/>
                  </a:cubicBezTo>
                  <a:cubicBezTo>
                    <a:pt x="417" y="555"/>
                    <a:pt x="417" y="555"/>
                    <a:pt x="417" y="555"/>
                  </a:cubicBezTo>
                  <a:cubicBezTo>
                    <a:pt x="415" y="554"/>
                    <a:pt x="414" y="554"/>
                    <a:pt x="413" y="554"/>
                  </a:cubicBezTo>
                  <a:cubicBezTo>
                    <a:pt x="412" y="554"/>
                    <a:pt x="412" y="554"/>
                    <a:pt x="412" y="553"/>
                  </a:cubicBezTo>
                  <a:lnTo>
                    <a:pt x="412" y="554"/>
                  </a:lnTo>
                  <a:close/>
                  <a:moveTo>
                    <a:pt x="383" y="411"/>
                  </a:moveTo>
                  <a:cubicBezTo>
                    <a:pt x="382" y="411"/>
                    <a:pt x="382" y="411"/>
                    <a:pt x="382" y="411"/>
                  </a:cubicBezTo>
                  <a:cubicBezTo>
                    <a:pt x="382" y="410"/>
                    <a:pt x="382" y="410"/>
                    <a:pt x="382" y="410"/>
                  </a:cubicBezTo>
                  <a:cubicBezTo>
                    <a:pt x="382" y="410"/>
                    <a:pt x="381" y="409"/>
                    <a:pt x="381" y="408"/>
                  </a:cubicBezTo>
                  <a:cubicBezTo>
                    <a:pt x="382" y="408"/>
                    <a:pt x="382" y="408"/>
                    <a:pt x="382" y="408"/>
                  </a:cubicBezTo>
                  <a:cubicBezTo>
                    <a:pt x="379" y="408"/>
                    <a:pt x="376" y="407"/>
                    <a:pt x="374" y="405"/>
                  </a:cubicBezTo>
                  <a:cubicBezTo>
                    <a:pt x="374" y="404"/>
                    <a:pt x="375" y="403"/>
                    <a:pt x="375" y="403"/>
                  </a:cubicBezTo>
                  <a:cubicBezTo>
                    <a:pt x="376" y="403"/>
                    <a:pt x="376" y="404"/>
                    <a:pt x="376" y="404"/>
                  </a:cubicBezTo>
                  <a:cubicBezTo>
                    <a:pt x="378" y="404"/>
                    <a:pt x="380" y="404"/>
                    <a:pt x="383" y="403"/>
                  </a:cubicBezTo>
                  <a:cubicBezTo>
                    <a:pt x="382" y="403"/>
                    <a:pt x="378" y="402"/>
                    <a:pt x="381" y="402"/>
                  </a:cubicBezTo>
                  <a:cubicBezTo>
                    <a:pt x="380" y="401"/>
                    <a:pt x="380" y="401"/>
                    <a:pt x="380" y="401"/>
                  </a:cubicBezTo>
                  <a:cubicBezTo>
                    <a:pt x="381" y="400"/>
                    <a:pt x="382" y="400"/>
                    <a:pt x="384" y="400"/>
                  </a:cubicBezTo>
                  <a:cubicBezTo>
                    <a:pt x="384" y="400"/>
                    <a:pt x="383" y="400"/>
                    <a:pt x="383" y="400"/>
                  </a:cubicBezTo>
                  <a:cubicBezTo>
                    <a:pt x="381" y="400"/>
                    <a:pt x="380" y="400"/>
                    <a:pt x="381" y="398"/>
                  </a:cubicBezTo>
                  <a:cubicBezTo>
                    <a:pt x="381" y="398"/>
                    <a:pt x="381" y="398"/>
                    <a:pt x="381" y="398"/>
                  </a:cubicBezTo>
                  <a:cubicBezTo>
                    <a:pt x="381" y="397"/>
                    <a:pt x="381" y="397"/>
                    <a:pt x="381" y="396"/>
                  </a:cubicBezTo>
                  <a:cubicBezTo>
                    <a:pt x="375" y="394"/>
                    <a:pt x="372" y="392"/>
                    <a:pt x="379" y="393"/>
                  </a:cubicBezTo>
                  <a:cubicBezTo>
                    <a:pt x="379" y="393"/>
                    <a:pt x="379" y="393"/>
                    <a:pt x="379" y="393"/>
                  </a:cubicBezTo>
                  <a:cubicBezTo>
                    <a:pt x="380" y="393"/>
                    <a:pt x="381" y="393"/>
                    <a:pt x="381" y="393"/>
                  </a:cubicBezTo>
                  <a:cubicBezTo>
                    <a:pt x="382" y="394"/>
                    <a:pt x="384" y="395"/>
                    <a:pt x="385" y="395"/>
                  </a:cubicBezTo>
                  <a:cubicBezTo>
                    <a:pt x="385" y="395"/>
                    <a:pt x="386" y="395"/>
                    <a:pt x="386" y="394"/>
                  </a:cubicBezTo>
                  <a:cubicBezTo>
                    <a:pt x="385" y="394"/>
                    <a:pt x="384" y="394"/>
                    <a:pt x="383" y="392"/>
                  </a:cubicBezTo>
                  <a:cubicBezTo>
                    <a:pt x="385" y="392"/>
                    <a:pt x="386" y="392"/>
                    <a:pt x="388" y="391"/>
                  </a:cubicBezTo>
                  <a:cubicBezTo>
                    <a:pt x="387" y="390"/>
                    <a:pt x="387" y="390"/>
                    <a:pt x="386" y="390"/>
                  </a:cubicBezTo>
                  <a:cubicBezTo>
                    <a:pt x="386" y="389"/>
                    <a:pt x="385" y="388"/>
                    <a:pt x="384" y="388"/>
                  </a:cubicBezTo>
                  <a:cubicBezTo>
                    <a:pt x="384" y="388"/>
                    <a:pt x="384" y="388"/>
                    <a:pt x="384" y="388"/>
                  </a:cubicBezTo>
                  <a:cubicBezTo>
                    <a:pt x="382" y="387"/>
                    <a:pt x="381" y="387"/>
                    <a:pt x="379" y="387"/>
                  </a:cubicBezTo>
                  <a:cubicBezTo>
                    <a:pt x="379" y="386"/>
                    <a:pt x="378" y="385"/>
                    <a:pt x="377" y="385"/>
                  </a:cubicBezTo>
                  <a:cubicBezTo>
                    <a:pt x="377" y="384"/>
                    <a:pt x="377" y="384"/>
                    <a:pt x="377" y="384"/>
                  </a:cubicBezTo>
                  <a:cubicBezTo>
                    <a:pt x="379" y="384"/>
                    <a:pt x="380" y="384"/>
                    <a:pt x="380" y="386"/>
                  </a:cubicBezTo>
                  <a:cubicBezTo>
                    <a:pt x="380" y="385"/>
                    <a:pt x="380" y="384"/>
                    <a:pt x="380" y="383"/>
                  </a:cubicBezTo>
                  <a:cubicBezTo>
                    <a:pt x="381" y="383"/>
                    <a:pt x="382" y="384"/>
                    <a:pt x="382" y="385"/>
                  </a:cubicBezTo>
                  <a:cubicBezTo>
                    <a:pt x="382" y="385"/>
                    <a:pt x="383" y="385"/>
                    <a:pt x="384" y="385"/>
                  </a:cubicBezTo>
                  <a:cubicBezTo>
                    <a:pt x="383" y="385"/>
                    <a:pt x="382" y="384"/>
                    <a:pt x="382" y="383"/>
                  </a:cubicBezTo>
                  <a:cubicBezTo>
                    <a:pt x="383" y="382"/>
                    <a:pt x="383" y="383"/>
                    <a:pt x="384" y="383"/>
                  </a:cubicBezTo>
                  <a:cubicBezTo>
                    <a:pt x="383" y="382"/>
                    <a:pt x="383" y="381"/>
                    <a:pt x="384" y="381"/>
                  </a:cubicBezTo>
                  <a:cubicBezTo>
                    <a:pt x="385" y="382"/>
                    <a:pt x="385" y="382"/>
                    <a:pt x="385" y="381"/>
                  </a:cubicBezTo>
                  <a:cubicBezTo>
                    <a:pt x="387" y="380"/>
                    <a:pt x="387" y="381"/>
                    <a:pt x="386" y="383"/>
                  </a:cubicBezTo>
                  <a:cubicBezTo>
                    <a:pt x="387" y="383"/>
                    <a:pt x="387" y="383"/>
                    <a:pt x="387" y="383"/>
                  </a:cubicBezTo>
                  <a:cubicBezTo>
                    <a:pt x="387" y="384"/>
                    <a:pt x="387" y="384"/>
                    <a:pt x="387" y="384"/>
                  </a:cubicBezTo>
                  <a:cubicBezTo>
                    <a:pt x="387" y="384"/>
                    <a:pt x="388" y="384"/>
                    <a:pt x="388" y="383"/>
                  </a:cubicBezTo>
                  <a:cubicBezTo>
                    <a:pt x="388" y="384"/>
                    <a:pt x="388" y="385"/>
                    <a:pt x="387" y="385"/>
                  </a:cubicBezTo>
                  <a:cubicBezTo>
                    <a:pt x="388" y="385"/>
                    <a:pt x="388" y="385"/>
                    <a:pt x="388" y="385"/>
                  </a:cubicBezTo>
                  <a:cubicBezTo>
                    <a:pt x="388" y="385"/>
                    <a:pt x="388" y="385"/>
                    <a:pt x="388" y="385"/>
                  </a:cubicBezTo>
                  <a:cubicBezTo>
                    <a:pt x="389" y="385"/>
                    <a:pt x="389" y="384"/>
                    <a:pt x="389" y="384"/>
                  </a:cubicBezTo>
                  <a:cubicBezTo>
                    <a:pt x="389" y="383"/>
                    <a:pt x="388" y="382"/>
                    <a:pt x="388" y="381"/>
                  </a:cubicBezTo>
                  <a:cubicBezTo>
                    <a:pt x="389" y="381"/>
                    <a:pt x="390" y="381"/>
                    <a:pt x="390" y="382"/>
                  </a:cubicBezTo>
                  <a:cubicBezTo>
                    <a:pt x="390" y="381"/>
                    <a:pt x="390" y="381"/>
                    <a:pt x="390" y="380"/>
                  </a:cubicBezTo>
                  <a:cubicBezTo>
                    <a:pt x="389" y="380"/>
                    <a:pt x="389" y="380"/>
                    <a:pt x="388" y="380"/>
                  </a:cubicBezTo>
                  <a:cubicBezTo>
                    <a:pt x="392" y="380"/>
                    <a:pt x="393" y="382"/>
                    <a:pt x="393" y="387"/>
                  </a:cubicBezTo>
                  <a:cubicBezTo>
                    <a:pt x="393" y="387"/>
                    <a:pt x="393" y="387"/>
                    <a:pt x="392" y="387"/>
                  </a:cubicBezTo>
                  <a:cubicBezTo>
                    <a:pt x="392" y="387"/>
                    <a:pt x="392" y="387"/>
                    <a:pt x="392" y="387"/>
                  </a:cubicBezTo>
                  <a:cubicBezTo>
                    <a:pt x="393" y="388"/>
                    <a:pt x="392" y="389"/>
                    <a:pt x="391" y="390"/>
                  </a:cubicBezTo>
                  <a:cubicBezTo>
                    <a:pt x="390" y="389"/>
                    <a:pt x="390" y="389"/>
                    <a:pt x="390" y="389"/>
                  </a:cubicBezTo>
                  <a:cubicBezTo>
                    <a:pt x="390" y="390"/>
                    <a:pt x="390" y="390"/>
                    <a:pt x="390" y="391"/>
                  </a:cubicBezTo>
                  <a:cubicBezTo>
                    <a:pt x="390" y="391"/>
                    <a:pt x="390" y="391"/>
                    <a:pt x="390" y="391"/>
                  </a:cubicBezTo>
                  <a:cubicBezTo>
                    <a:pt x="390" y="391"/>
                    <a:pt x="390" y="391"/>
                    <a:pt x="390" y="391"/>
                  </a:cubicBezTo>
                  <a:cubicBezTo>
                    <a:pt x="390" y="391"/>
                    <a:pt x="390" y="391"/>
                    <a:pt x="390" y="391"/>
                  </a:cubicBezTo>
                  <a:cubicBezTo>
                    <a:pt x="390" y="391"/>
                    <a:pt x="390" y="392"/>
                    <a:pt x="390" y="392"/>
                  </a:cubicBezTo>
                  <a:cubicBezTo>
                    <a:pt x="389" y="392"/>
                    <a:pt x="389" y="392"/>
                    <a:pt x="389" y="392"/>
                  </a:cubicBezTo>
                  <a:cubicBezTo>
                    <a:pt x="390" y="393"/>
                    <a:pt x="390" y="394"/>
                    <a:pt x="390" y="395"/>
                  </a:cubicBezTo>
                  <a:cubicBezTo>
                    <a:pt x="390" y="394"/>
                    <a:pt x="390" y="394"/>
                    <a:pt x="391" y="393"/>
                  </a:cubicBezTo>
                  <a:cubicBezTo>
                    <a:pt x="393" y="394"/>
                    <a:pt x="393" y="390"/>
                    <a:pt x="394" y="393"/>
                  </a:cubicBezTo>
                  <a:cubicBezTo>
                    <a:pt x="396" y="391"/>
                    <a:pt x="397" y="390"/>
                    <a:pt x="399" y="388"/>
                  </a:cubicBezTo>
                  <a:cubicBezTo>
                    <a:pt x="403" y="391"/>
                    <a:pt x="403" y="390"/>
                    <a:pt x="405" y="397"/>
                  </a:cubicBezTo>
                  <a:cubicBezTo>
                    <a:pt x="405" y="397"/>
                    <a:pt x="405" y="397"/>
                    <a:pt x="405" y="397"/>
                  </a:cubicBezTo>
                  <a:cubicBezTo>
                    <a:pt x="406" y="395"/>
                    <a:pt x="407" y="393"/>
                    <a:pt x="407" y="392"/>
                  </a:cubicBezTo>
                  <a:cubicBezTo>
                    <a:pt x="409" y="393"/>
                    <a:pt x="409" y="394"/>
                    <a:pt x="409" y="395"/>
                  </a:cubicBezTo>
                  <a:cubicBezTo>
                    <a:pt x="416" y="393"/>
                    <a:pt x="419" y="393"/>
                    <a:pt x="425" y="397"/>
                  </a:cubicBezTo>
                  <a:cubicBezTo>
                    <a:pt x="425" y="397"/>
                    <a:pt x="425" y="397"/>
                    <a:pt x="425" y="397"/>
                  </a:cubicBezTo>
                  <a:cubicBezTo>
                    <a:pt x="423" y="397"/>
                    <a:pt x="421" y="398"/>
                    <a:pt x="422" y="400"/>
                  </a:cubicBezTo>
                  <a:cubicBezTo>
                    <a:pt x="422" y="400"/>
                    <a:pt x="422" y="400"/>
                    <a:pt x="422" y="400"/>
                  </a:cubicBezTo>
                  <a:cubicBezTo>
                    <a:pt x="423" y="401"/>
                    <a:pt x="422" y="402"/>
                    <a:pt x="420" y="403"/>
                  </a:cubicBezTo>
                  <a:cubicBezTo>
                    <a:pt x="420" y="403"/>
                    <a:pt x="420" y="403"/>
                    <a:pt x="420" y="403"/>
                  </a:cubicBezTo>
                  <a:cubicBezTo>
                    <a:pt x="421" y="403"/>
                    <a:pt x="422" y="403"/>
                    <a:pt x="423" y="404"/>
                  </a:cubicBezTo>
                  <a:cubicBezTo>
                    <a:pt x="423" y="405"/>
                    <a:pt x="422" y="405"/>
                    <a:pt x="421" y="406"/>
                  </a:cubicBezTo>
                  <a:cubicBezTo>
                    <a:pt x="423" y="405"/>
                    <a:pt x="424" y="406"/>
                    <a:pt x="424" y="407"/>
                  </a:cubicBezTo>
                  <a:cubicBezTo>
                    <a:pt x="425" y="408"/>
                    <a:pt x="424" y="409"/>
                    <a:pt x="423" y="409"/>
                  </a:cubicBezTo>
                  <a:cubicBezTo>
                    <a:pt x="423" y="410"/>
                    <a:pt x="423" y="410"/>
                    <a:pt x="423" y="410"/>
                  </a:cubicBezTo>
                  <a:cubicBezTo>
                    <a:pt x="424" y="410"/>
                    <a:pt x="423" y="411"/>
                    <a:pt x="422" y="411"/>
                  </a:cubicBezTo>
                  <a:cubicBezTo>
                    <a:pt x="423" y="413"/>
                    <a:pt x="423" y="413"/>
                    <a:pt x="421" y="413"/>
                  </a:cubicBezTo>
                  <a:cubicBezTo>
                    <a:pt x="420" y="415"/>
                    <a:pt x="419" y="416"/>
                    <a:pt x="417" y="415"/>
                  </a:cubicBezTo>
                  <a:cubicBezTo>
                    <a:pt x="417" y="415"/>
                    <a:pt x="417" y="415"/>
                    <a:pt x="416" y="416"/>
                  </a:cubicBezTo>
                  <a:cubicBezTo>
                    <a:pt x="416" y="416"/>
                    <a:pt x="416" y="416"/>
                    <a:pt x="416" y="416"/>
                  </a:cubicBezTo>
                  <a:cubicBezTo>
                    <a:pt x="410" y="418"/>
                    <a:pt x="401" y="419"/>
                    <a:pt x="394" y="419"/>
                  </a:cubicBezTo>
                  <a:cubicBezTo>
                    <a:pt x="394" y="420"/>
                    <a:pt x="393" y="420"/>
                    <a:pt x="392" y="419"/>
                  </a:cubicBezTo>
                  <a:cubicBezTo>
                    <a:pt x="392" y="419"/>
                    <a:pt x="392" y="419"/>
                    <a:pt x="392" y="419"/>
                  </a:cubicBezTo>
                  <a:cubicBezTo>
                    <a:pt x="388" y="418"/>
                    <a:pt x="383" y="411"/>
                    <a:pt x="384" y="412"/>
                  </a:cubicBezTo>
                  <a:cubicBezTo>
                    <a:pt x="384" y="411"/>
                    <a:pt x="384" y="411"/>
                    <a:pt x="384" y="411"/>
                  </a:cubicBezTo>
                  <a:cubicBezTo>
                    <a:pt x="383" y="411"/>
                    <a:pt x="383" y="411"/>
                    <a:pt x="383" y="411"/>
                  </a:cubicBezTo>
                  <a:close/>
                  <a:moveTo>
                    <a:pt x="429" y="498"/>
                  </a:moveTo>
                  <a:cubicBezTo>
                    <a:pt x="429" y="497"/>
                    <a:pt x="429" y="497"/>
                    <a:pt x="430" y="497"/>
                  </a:cubicBezTo>
                  <a:cubicBezTo>
                    <a:pt x="430" y="497"/>
                    <a:pt x="429" y="497"/>
                    <a:pt x="429" y="497"/>
                  </a:cubicBezTo>
                  <a:cubicBezTo>
                    <a:pt x="429" y="496"/>
                    <a:pt x="430" y="496"/>
                    <a:pt x="430" y="495"/>
                  </a:cubicBezTo>
                  <a:cubicBezTo>
                    <a:pt x="430" y="495"/>
                    <a:pt x="431" y="496"/>
                    <a:pt x="431" y="496"/>
                  </a:cubicBezTo>
                  <a:cubicBezTo>
                    <a:pt x="431" y="496"/>
                    <a:pt x="432" y="496"/>
                    <a:pt x="432" y="496"/>
                  </a:cubicBezTo>
                  <a:cubicBezTo>
                    <a:pt x="432" y="496"/>
                    <a:pt x="432" y="496"/>
                    <a:pt x="432" y="495"/>
                  </a:cubicBezTo>
                  <a:cubicBezTo>
                    <a:pt x="433" y="495"/>
                    <a:pt x="435" y="494"/>
                    <a:pt x="436" y="494"/>
                  </a:cubicBezTo>
                  <a:cubicBezTo>
                    <a:pt x="436" y="495"/>
                    <a:pt x="435" y="496"/>
                    <a:pt x="434" y="497"/>
                  </a:cubicBezTo>
                  <a:cubicBezTo>
                    <a:pt x="434" y="497"/>
                    <a:pt x="434" y="497"/>
                    <a:pt x="434" y="497"/>
                  </a:cubicBezTo>
                  <a:cubicBezTo>
                    <a:pt x="434" y="497"/>
                    <a:pt x="433" y="498"/>
                    <a:pt x="433" y="498"/>
                  </a:cubicBezTo>
                  <a:cubicBezTo>
                    <a:pt x="433" y="498"/>
                    <a:pt x="433" y="498"/>
                    <a:pt x="433" y="498"/>
                  </a:cubicBezTo>
                  <a:cubicBezTo>
                    <a:pt x="433" y="499"/>
                    <a:pt x="431" y="499"/>
                    <a:pt x="430" y="500"/>
                  </a:cubicBezTo>
                  <a:cubicBezTo>
                    <a:pt x="429" y="499"/>
                    <a:pt x="429" y="501"/>
                    <a:pt x="428" y="499"/>
                  </a:cubicBezTo>
                  <a:cubicBezTo>
                    <a:pt x="429" y="499"/>
                    <a:pt x="429" y="499"/>
                    <a:pt x="429" y="499"/>
                  </a:cubicBezTo>
                  <a:cubicBezTo>
                    <a:pt x="429" y="499"/>
                    <a:pt x="430" y="499"/>
                    <a:pt x="430" y="499"/>
                  </a:cubicBezTo>
                  <a:cubicBezTo>
                    <a:pt x="430" y="498"/>
                    <a:pt x="429" y="498"/>
                    <a:pt x="429" y="498"/>
                  </a:cubicBezTo>
                  <a:close/>
                  <a:moveTo>
                    <a:pt x="431" y="505"/>
                  </a:moveTo>
                  <a:cubicBezTo>
                    <a:pt x="430" y="505"/>
                    <a:pt x="429" y="505"/>
                    <a:pt x="429" y="504"/>
                  </a:cubicBezTo>
                  <a:cubicBezTo>
                    <a:pt x="429" y="503"/>
                    <a:pt x="429" y="503"/>
                    <a:pt x="430" y="503"/>
                  </a:cubicBezTo>
                  <a:cubicBezTo>
                    <a:pt x="430" y="504"/>
                    <a:pt x="431" y="503"/>
                    <a:pt x="430" y="503"/>
                  </a:cubicBezTo>
                  <a:cubicBezTo>
                    <a:pt x="432" y="503"/>
                    <a:pt x="432" y="503"/>
                    <a:pt x="432" y="503"/>
                  </a:cubicBezTo>
                  <a:cubicBezTo>
                    <a:pt x="432" y="502"/>
                    <a:pt x="432" y="502"/>
                    <a:pt x="432" y="502"/>
                  </a:cubicBezTo>
                  <a:cubicBezTo>
                    <a:pt x="433" y="503"/>
                    <a:pt x="433" y="505"/>
                    <a:pt x="433" y="506"/>
                  </a:cubicBezTo>
                  <a:cubicBezTo>
                    <a:pt x="434" y="507"/>
                    <a:pt x="435" y="507"/>
                    <a:pt x="436" y="507"/>
                  </a:cubicBezTo>
                  <a:cubicBezTo>
                    <a:pt x="435" y="508"/>
                    <a:pt x="434" y="509"/>
                    <a:pt x="433" y="509"/>
                  </a:cubicBezTo>
                  <a:cubicBezTo>
                    <a:pt x="432" y="509"/>
                    <a:pt x="432" y="508"/>
                    <a:pt x="433" y="507"/>
                  </a:cubicBezTo>
                  <a:cubicBezTo>
                    <a:pt x="432" y="507"/>
                    <a:pt x="431" y="507"/>
                    <a:pt x="431" y="505"/>
                  </a:cubicBezTo>
                  <a:close/>
                  <a:moveTo>
                    <a:pt x="430" y="519"/>
                  </a:moveTo>
                  <a:cubicBezTo>
                    <a:pt x="430" y="519"/>
                    <a:pt x="430" y="519"/>
                    <a:pt x="430" y="519"/>
                  </a:cubicBezTo>
                  <a:cubicBezTo>
                    <a:pt x="433" y="518"/>
                    <a:pt x="431" y="520"/>
                    <a:pt x="429" y="521"/>
                  </a:cubicBezTo>
                  <a:cubicBezTo>
                    <a:pt x="429" y="521"/>
                    <a:pt x="429" y="521"/>
                    <a:pt x="429" y="521"/>
                  </a:cubicBezTo>
                  <a:cubicBezTo>
                    <a:pt x="429" y="521"/>
                    <a:pt x="429" y="520"/>
                    <a:pt x="429" y="520"/>
                  </a:cubicBezTo>
                  <a:cubicBezTo>
                    <a:pt x="429" y="520"/>
                    <a:pt x="430" y="520"/>
                    <a:pt x="430" y="520"/>
                  </a:cubicBezTo>
                  <a:lnTo>
                    <a:pt x="430" y="519"/>
                  </a:lnTo>
                  <a:close/>
                  <a:moveTo>
                    <a:pt x="428" y="516"/>
                  </a:moveTo>
                  <a:cubicBezTo>
                    <a:pt x="428" y="515"/>
                    <a:pt x="428" y="515"/>
                    <a:pt x="428" y="515"/>
                  </a:cubicBezTo>
                  <a:cubicBezTo>
                    <a:pt x="429" y="515"/>
                    <a:pt x="429" y="515"/>
                    <a:pt x="430" y="515"/>
                  </a:cubicBezTo>
                  <a:cubicBezTo>
                    <a:pt x="430" y="514"/>
                    <a:pt x="430" y="514"/>
                    <a:pt x="430" y="514"/>
                  </a:cubicBezTo>
                  <a:cubicBezTo>
                    <a:pt x="429" y="512"/>
                    <a:pt x="430" y="513"/>
                    <a:pt x="432" y="514"/>
                  </a:cubicBezTo>
                  <a:cubicBezTo>
                    <a:pt x="432" y="514"/>
                    <a:pt x="432" y="514"/>
                    <a:pt x="433" y="515"/>
                  </a:cubicBezTo>
                  <a:cubicBezTo>
                    <a:pt x="432" y="516"/>
                    <a:pt x="432" y="516"/>
                    <a:pt x="432" y="516"/>
                  </a:cubicBezTo>
                  <a:cubicBezTo>
                    <a:pt x="431" y="516"/>
                    <a:pt x="430" y="516"/>
                    <a:pt x="428" y="516"/>
                  </a:cubicBezTo>
                  <a:close/>
                  <a:moveTo>
                    <a:pt x="426" y="521"/>
                  </a:moveTo>
                  <a:cubicBezTo>
                    <a:pt x="426" y="520"/>
                    <a:pt x="426" y="520"/>
                    <a:pt x="427" y="520"/>
                  </a:cubicBezTo>
                  <a:cubicBezTo>
                    <a:pt x="427" y="520"/>
                    <a:pt x="427" y="520"/>
                    <a:pt x="427" y="520"/>
                  </a:cubicBezTo>
                  <a:cubicBezTo>
                    <a:pt x="428" y="520"/>
                    <a:pt x="428" y="520"/>
                    <a:pt x="429" y="520"/>
                  </a:cubicBezTo>
                  <a:cubicBezTo>
                    <a:pt x="429" y="522"/>
                    <a:pt x="428" y="523"/>
                    <a:pt x="426" y="523"/>
                  </a:cubicBezTo>
                  <a:cubicBezTo>
                    <a:pt x="427" y="522"/>
                    <a:pt x="427" y="522"/>
                    <a:pt x="427" y="521"/>
                  </a:cubicBezTo>
                  <a:cubicBezTo>
                    <a:pt x="427" y="521"/>
                    <a:pt x="426" y="521"/>
                    <a:pt x="426" y="521"/>
                  </a:cubicBezTo>
                  <a:close/>
                  <a:moveTo>
                    <a:pt x="430" y="508"/>
                  </a:moveTo>
                  <a:cubicBezTo>
                    <a:pt x="431" y="508"/>
                    <a:pt x="431" y="508"/>
                    <a:pt x="431" y="508"/>
                  </a:cubicBezTo>
                  <a:cubicBezTo>
                    <a:pt x="431" y="508"/>
                    <a:pt x="431" y="509"/>
                    <a:pt x="431" y="509"/>
                  </a:cubicBezTo>
                  <a:cubicBezTo>
                    <a:pt x="431" y="510"/>
                    <a:pt x="430" y="509"/>
                    <a:pt x="430" y="508"/>
                  </a:cubicBezTo>
                  <a:close/>
                  <a:moveTo>
                    <a:pt x="429" y="512"/>
                  </a:moveTo>
                  <a:cubicBezTo>
                    <a:pt x="428" y="512"/>
                    <a:pt x="428" y="512"/>
                    <a:pt x="427" y="512"/>
                  </a:cubicBezTo>
                  <a:cubicBezTo>
                    <a:pt x="427" y="512"/>
                    <a:pt x="427" y="512"/>
                    <a:pt x="427" y="512"/>
                  </a:cubicBezTo>
                  <a:cubicBezTo>
                    <a:pt x="428" y="512"/>
                    <a:pt x="428" y="512"/>
                    <a:pt x="429" y="512"/>
                  </a:cubicBezTo>
                  <a:close/>
                  <a:moveTo>
                    <a:pt x="427" y="502"/>
                  </a:moveTo>
                  <a:cubicBezTo>
                    <a:pt x="426" y="502"/>
                    <a:pt x="425" y="501"/>
                    <a:pt x="425" y="501"/>
                  </a:cubicBezTo>
                  <a:cubicBezTo>
                    <a:pt x="425" y="500"/>
                    <a:pt x="426" y="500"/>
                    <a:pt x="426" y="500"/>
                  </a:cubicBezTo>
                  <a:cubicBezTo>
                    <a:pt x="426" y="500"/>
                    <a:pt x="426" y="500"/>
                    <a:pt x="427" y="501"/>
                  </a:cubicBezTo>
                  <a:cubicBezTo>
                    <a:pt x="427" y="500"/>
                    <a:pt x="428" y="500"/>
                    <a:pt x="428" y="501"/>
                  </a:cubicBezTo>
                  <a:lnTo>
                    <a:pt x="427" y="502"/>
                  </a:lnTo>
                  <a:close/>
                  <a:moveTo>
                    <a:pt x="426" y="503"/>
                  </a:moveTo>
                  <a:cubicBezTo>
                    <a:pt x="426" y="504"/>
                    <a:pt x="426" y="505"/>
                    <a:pt x="425" y="506"/>
                  </a:cubicBezTo>
                  <a:cubicBezTo>
                    <a:pt x="425" y="506"/>
                    <a:pt x="424" y="506"/>
                    <a:pt x="424" y="506"/>
                  </a:cubicBezTo>
                  <a:cubicBezTo>
                    <a:pt x="424" y="505"/>
                    <a:pt x="424" y="504"/>
                    <a:pt x="425" y="504"/>
                  </a:cubicBezTo>
                  <a:cubicBezTo>
                    <a:pt x="425" y="503"/>
                    <a:pt x="425" y="503"/>
                    <a:pt x="426" y="503"/>
                  </a:cubicBezTo>
                  <a:close/>
                  <a:moveTo>
                    <a:pt x="424" y="507"/>
                  </a:moveTo>
                  <a:cubicBezTo>
                    <a:pt x="423" y="507"/>
                    <a:pt x="423" y="507"/>
                    <a:pt x="423" y="507"/>
                  </a:cubicBezTo>
                  <a:cubicBezTo>
                    <a:pt x="423" y="507"/>
                    <a:pt x="423" y="507"/>
                    <a:pt x="423" y="507"/>
                  </a:cubicBezTo>
                  <a:cubicBezTo>
                    <a:pt x="423" y="506"/>
                    <a:pt x="424" y="506"/>
                    <a:pt x="424" y="507"/>
                  </a:cubicBezTo>
                  <a:close/>
                  <a:moveTo>
                    <a:pt x="398" y="531"/>
                  </a:moveTo>
                  <a:cubicBezTo>
                    <a:pt x="397" y="531"/>
                    <a:pt x="397" y="531"/>
                    <a:pt x="397" y="531"/>
                  </a:cubicBezTo>
                  <a:cubicBezTo>
                    <a:pt x="397" y="531"/>
                    <a:pt x="397" y="531"/>
                    <a:pt x="397" y="531"/>
                  </a:cubicBezTo>
                  <a:cubicBezTo>
                    <a:pt x="395" y="530"/>
                    <a:pt x="395" y="530"/>
                    <a:pt x="395" y="530"/>
                  </a:cubicBezTo>
                  <a:cubicBezTo>
                    <a:pt x="396" y="530"/>
                    <a:pt x="397" y="530"/>
                    <a:pt x="398" y="531"/>
                  </a:cubicBezTo>
                  <a:close/>
                  <a:moveTo>
                    <a:pt x="433" y="550"/>
                  </a:moveTo>
                  <a:cubicBezTo>
                    <a:pt x="433" y="549"/>
                    <a:pt x="433" y="549"/>
                    <a:pt x="433" y="549"/>
                  </a:cubicBezTo>
                  <a:cubicBezTo>
                    <a:pt x="432" y="549"/>
                    <a:pt x="432" y="549"/>
                    <a:pt x="432" y="548"/>
                  </a:cubicBezTo>
                  <a:cubicBezTo>
                    <a:pt x="434" y="548"/>
                    <a:pt x="437" y="548"/>
                    <a:pt x="433" y="550"/>
                  </a:cubicBezTo>
                  <a:close/>
                  <a:moveTo>
                    <a:pt x="432" y="540"/>
                  </a:moveTo>
                  <a:cubicBezTo>
                    <a:pt x="434" y="538"/>
                    <a:pt x="435" y="536"/>
                    <a:pt x="436" y="539"/>
                  </a:cubicBezTo>
                  <a:cubicBezTo>
                    <a:pt x="435" y="540"/>
                    <a:pt x="435" y="540"/>
                    <a:pt x="434" y="541"/>
                  </a:cubicBezTo>
                  <a:cubicBezTo>
                    <a:pt x="433" y="540"/>
                    <a:pt x="433" y="540"/>
                    <a:pt x="432" y="540"/>
                  </a:cubicBezTo>
                  <a:close/>
                  <a:moveTo>
                    <a:pt x="433" y="526"/>
                  </a:moveTo>
                  <a:cubicBezTo>
                    <a:pt x="433" y="523"/>
                    <a:pt x="434" y="523"/>
                    <a:pt x="434" y="526"/>
                  </a:cubicBezTo>
                  <a:lnTo>
                    <a:pt x="433" y="526"/>
                  </a:lnTo>
                  <a:close/>
                  <a:moveTo>
                    <a:pt x="442" y="455"/>
                  </a:moveTo>
                  <a:cubicBezTo>
                    <a:pt x="442" y="455"/>
                    <a:pt x="442" y="455"/>
                    <a:pt x="442" y="455"/>
                  </a:cubicBezTo>
                  <a:cubicBezTo>
                    <a:pt x="442" y="455"/>
                    <a:pt x="443" y="455"/>
                    <a:pt x="443" y="456"/>
                  </a:cubicBezTo>
                  <a:cubicBezTo>
                    <a:pt x="443" y="456"/>
                    <a:pt x="442" y="456"/>
                    <a:pt x="442" y="455"/>
                  </a:cubicBezTo>
                  <a:close/>
                  <a:moveTo>
                    <a:pt x="443" y="462"/>
                  </a:moveTo>
                  <a:cubicBezTo>
                    <a:pt x="443" y="462"/>
                    <a:pt x="443" y="463"/>
                    <a:pt x="443" y="463"/>
                  </a:cubicBezTo>
                  <a:cubicBezTo>
                    <a:pt x="443" y="463"/>
                    <a:pt x="442" y="462"/>
                    <a:pt x="443" y="461"/>
                  </a:cubicBezTo>
                  <a:cubicBezTo>
                    <a:pt x="443" y="461"/>
                    <a:pt x="443" y="461"/>
                    <a:pt x="443" y="461"/>
                  </a:cubicBezTo>
                  <a:cubicBezTo>
                    <a:pt x="443" y="461"/>
                    <a:pt x="443" y="461"/>
                    <a:pt x="443" y="461"/>
                  </a:cubicBezTo>
                  <a:lnTo>
                    <a:pt x="443" y="462"/>
                  </a:lnTo>
                  <a:close/>
                  <a:moveTo>
                    <a:pt x="445" y="458"/>
                  </a:moveTo>
                  <a:cubicBezTo>
                    <a:pt x="444" y="457"/>
                    <a:pt x="443" y="455"/>
                    <a:pt x="444" y="454"/>
                  </a:cubicBezTo>
                  <a:cubicBezTo>
                    <a:pt x="445" y="454"/>
                    <a:pt x="445" y="454"/>
                    <a:pt x="445" y="454"/>
                  </a:cubicBezTo>
                  <a:cubicBezTo>
                    <a:pt x="445" y="454"/>
                    <a:pt x="446" y="455"/>
                    <a:pt x="446" y="455"/>
                  </a:cubicBezTo>
                  <a:cubicBezTo>
                    <a:pt x="446" y="456"/>
                    <a:pt x="446" y="456"/>
                    <a:pt x="446" y="456"/>
                  </a:cubicBezTo>
                  <a:cubicBezTo>
                    <a:pt x="446" y="456"/>
                    <a:pt x="445" y="456"/>
                    <a:pt x="445" y="456"/>
                  </a:cubicBezTo>
                  <a:cubicBezTo>
                    <a:pt x="445" y="456"/>
                    <a:pt x="445" y="457"/>
                    <a:pt x="445" y="458"/>
                  </a:cubicBezTo>
                  <a:close/>
                  <a:moveTo>
                    <a:pt x="445" y="460"/>
                  </a:moveTo>
                  <a:cubicBezTo>
                    <a:pt x="444" y="460"/>
                    <a:pt x="444" y="459"/>
                    <a:pt x="444" y="458"/>
                  </a:cubicBezTo>
                  <a:cubicBezTo>
                    <a:pt x="444" y="458"/>
                    <a:pt x="444" y="458"/>
                    <a:pt x="444" y="458"/>
                  </a:cubicBezTo>
                  <a:cubicBezTo>
                    <a:pt x="445" y="458"/>
                    <a:pt x="445" y="459"/>
                    <a:pt x="445" y="460"/>
                  </a:cubicBezTo>
                  <a:close/>
                  <a:moveTo>
                    <a:pt x="447" y="454"/>
                  </a:moveTo>
                  <a:cubicBezTo>
                    <a:pt x="447" y="454"/>
                    <a:pt x="448" y="455"/>
                    <a:pt x="448" y="455"/>
                  </a:cubicBezTo>
                  <a:cubicBezTo>
                    <a:pt x="447" y="456"/>
                    <a:pt x="447" y="456"/>
                    <a:pt x="447" y="456"/>
                  </a:cubicBezTo>
                  <a:cubicBezTo>
                    <a:pt x="447" y="455"/>
                    <a:pt x="447" y="455"/>
                    <a:pt x="447" y="454"/>
                  </a:cubicBezTo>
                  <a:close/>
                  <a:moveTo>
                    <a:pt x="459" y="495"/>
                  </a:moveTo>
                  <a:cubicBezTo>
                    <a:pt x="459" y="496"/>
                    <a:pt x="459" y="496"/>
                    <a:pt x="459" y="496"/>
                  </a:cubicBezTo>
                  <a:cubicBezTo>
                    <a:pt x="458" y="496"/>
                    <a:pt x="457" y="495"/>
                    <a:pt x="456" y="494"/>
                  </a:cubicBezTo>
                  <a:cubicBezTo>
                    <a:pt x="456" y="494"/>
                    <a:pt x="456" y="494"/>
                    <a:pt x="456" y="494"/>
                  </a:cubicBezTo>
                  <a:cubicBezTo>
                    <a:pt x="456" y="494"/>
                    <a:pt x="456" y="494"/>
                    <a:pt x="456" y="494"/>
                  </a:cubicBezTo>
                  <a:cubicBezTo>
                    <a:pt x="456" y="494"/>
                    <a:pt x="456" y="493"/>
                    <a:pt x="456" y="493"/>
                  </a:cubicBezTo>
                  <a:cubicBezTo>
                    <a:pt x="457" y="492"/>
                    <a:pt x="458" y="493"/>
                    <a:pt x="458" y="494"/>
                  </a:cubicBezTo>
                  <a:cubicBezTo>
                    <a:pt x="458" y="494"/>
                    <a:pt x="458" y="494"/>
                    <a:pt x="458" y="494"/>
                  </a:cubicBezTo>
                  <a:cubicBezTo>
                    <a:pt x="458" y="494"/>
                    <a:pt x="458" y="494"/>
                    <a:pt x="457" y="494"/>
                  </a:cubicBezTo>
                  <a:cubicBezTo>
                    <a:pt x="458" y="494"/>
                    <a:pt x="459" y="495"/>
                    <a:pt x="459" y="495"/>
                  </a:cubicBezTo>
                  <a:close/>
                  <a:moveTo>
                    <a:pt x="458" y="491"/>
                  </a:moveTo>
                  <a:cubicBezTo>
                    <a:pt x="459" y="491"/>
                    <a:pt x="459" y="491"/>
                    <a:pt x="459" y="491"/>
                  </a:cubicBezTo>
                  <a:cubicBezTo>
                    <a:pt x="459" y="492"/>
                    <a:pt x="460" y="492"/>
                    <a:pt x="460" y="492"/>
                  </a:cubicBezTo>
                  <a:cubicBezTo>
                    <a:pt x="460" y="493"/>
                    <a:pt x="460" y="493"/>
                    <a:pt x="460" y="493"/>
                  </a:cubicBezTo>
                  <a:cubicBezTo>
                    <a:pt x="460" y="493"/>
                    <a:pt x="460" y="493"/>
                    <a:pt x="460" y="493"/>
                  </a:cubicBezTo>
                  <a:cubicBezTo>
                    <a:pt x="459" y="493"/>
                    <a:pt x="459" y="492"/>
                    <a:pt x="459" y="492"/>
                  </a:cubicBezTo>
                  <a:cubicBezTo>
                    <a:pt x="459" y="492"/>
                    <a:pt x="459" y="491"/>
                    <a:pt x="458" y="491"/>
                  </a:cubicBezTo>
                  <a:close/>
                  <a:moveTo>
                    <a:pt x="458" y="496"/>
                  </a:moveTo>
                  <a:cubicBezTo>
                    <a:pt x="458" y="496"/>
                    <a:pt x="458" y="497"/>
                    <a:pt x="458" y="497"/>
                  </a:cubicBezTo>
                  <a:cubicBezTo>
                    <a:pt x="458" y="497"/>
                    <a:pt x="458" y="497"/>
                    <a:pt x="458" y="497"/>
                  </a:cubicBezTo>
                  <a:cubicBezTo>
                    <a:pt x="457" y="497"/>
                    <a:pt x="457" y="497"/>
                    <a:pt x="457" y="497"/>
                  </a:cubicBezTo>
                  <a:cubicBezTo>
                    <a:pt x="457" y="496"/>
                    <a:pt x="457" y="496"/>
                    <a:pt x="458" y="496"/>
                  </a:cubicBezTo>
                  <a:close/>
                  <a:moveTo>
                    <a:pt x="456" y="495"/>
                  </a:moveTo>
                  <a:cubicBezTo>
                    <a:pt x="456" y="495"/>
                    <a:pt x="456" y="496"/>
                    <a:pt x="456" y="496"/>
                  </a:cubicBezTo>
                  <a:cubicBezTo>
                    <a:pt x="455" y="496"/>
                    <a:pt x="455" y="496"/>
                    <a:pt x="455" y="495"/>
                  </a:cubicBezTo>
                  <a:cubicBezTo>
                    <a:pt x="455" y="495"/>
                    <a:pt x="456" y="495"/>
                    <a:pt x="456" y="495"/>
                  </a:cubicBezTo>
                  <a:close/>
                  <a:moveTo>
                    <a:pt x="461" y="492"/>
                  </a:moveTo>
                  <a:cubicBezTo>
                    <a:pt x="461" y="492"/>
                    <a:pt x="462" y="492"/>
                    <a:pt x="463" y="492"/>
                  </a:cubicBezTo>
                  <a:cubicBezTo>
                    <a:pt x="462" y="492"/>
                    <a:pt x="462" y="492"/>
                    <a:pt x="462" y="492"/>
                  </a:cubicBezTo>
                  <a:cubicBezTo>
                    <a:pt x="462" y="493"/>
                    <a:pt x="461" y="493"/>
                    <a:pt x="461" y="492"/>
                  </a:cubicBezTo>
                  <a:close/>
                  <a:moveTo>
                    <a:pt x="471" y="484"/>
                  </a:moveTo>
                  <a:cubicBezTo>
                    <a:pt x="471" y="484"/>
                    <a:pt x="471" y="484"/>
                    <a:pt x="471" y="484"/>
                  </a:cubicBezTo>
                  <a:cubicBezTo>
                    <a:pt x="470" y="484"/>
                    <a:pt x="470" y="484"/>
                    <a:pt x="470" y="483"/>
                  </a:cubicBezTo>
                  <a:cubicBezTo>
                    <a:pt x="471" y="483"/>
                    <a:pt x="471" y="483"/>
                    <a:pt x="472" y="483"/>
                  </a:cubicBezTo>
                  <a:cubicBezTo>
                    <a:pt x="472" y="481"/>
                    <a:pt x="472" y="481"/>
                    <a:pt x="472" y="481"/>
                  </a:cubicBezTo>
                  <a:cubicBezTo>
                    <a:pt x="471" y="481"/>
                    <a:pt x="471" y="481"/>
                    <a:pt x="471" y="481"/>
                  </a:cubicBezTo>
                  <a:cubicBezTo>
                    <a:pt x="472" y="480"/>
                    <a:pt x="473" y="480"/>
                    <a:pt x="473" y="482"/>
                  </a:cubicBezTo>
                  <a:cubicBezTo>
                    <a:pt x="473" y="482"/>
                    <a:pt x="473" y="482"/>
                    <a:pt x="473" y="482"/>
                  </a:cubicBezTo>
                  <a:cubicBezTo>
                    <a:pt x="474" y="482"/>
                    <a:pt x="474" y="482"/>
                    <a:pt x="474" y="482"/>
                  </a:cubicBezTo>
                  <a:cubicBezTo>
                    <a:pt x="474" y="482"/>
                    <a:pt x="474" y="482"/>
                    <a:pt x="474" y="482"/>
                  </a:cubicBezTo>
                  <a:cubicBezTo>
                    <a:pt x="473" y="484"/>
                    <a:pt x="472" y="486"/>
                    <a:pt x="471" y="488"/>
                  </a:cubicBezTo>
                  <a:cubicBezTo>
                    <a:pt x="471" y="487"/>
                    <a:pt x="471" y="487"/>
                    <a:pt x="471" y="487"/>
                  </a:cubicBezTo>
                  <a:cubicBezTo>
                    <a:pt x="472" y="487"/>
                    <a:pt x="472" y="485"/>
                    <a:pt x="472" y="484"/>
                  </a:cubicBezTo>
                  <a:cubicBezTo>
                    <a:pt x="472" y="484"/>
                    <a:pt x="471" y="484"/>
                    <a:pt x="471" y="484"/>
                  </a:cubicBezTo>
                  <a:close/>
                  <a:moveTo>
                    <a:pt x="473" y="295"/>
                  </a:moveTo>
                  <a:cubicBezTo>
                    <a:pt x="473" y="297"/>
                    <a:pt x="473" y="297"/>
                    <a:pt x="473" y="297"/>
                  </a:cubicBezTo>
                  <a:cubicBezTo>
                    <a:pt x="472" y="297"/>
                    <a:pt x="472" y="297"/>
                    <a:pt x="472" y="297"/>
                  </a:cubicBezTo>
                  <a:cubicBezTo>
                    <a:pt x="471" y="296"/>
                    <a:pt x="470" y="296"/>
                    <a:pt x="469" y="296"/>
                  </a:cubicBezTo>
                  <a:cubicBezTo>
                    <a:pt x="469" y="294"/>
                    <a:pt x="470" y="292"/>
                    <a:pt x="472" y="291"/>
                  </a:cubicBezTo>
                  <a:cubicBezTo>
                    <a:pt x="472" y="292"/>
                    <a:pt x="472" y="292"/>
                    <a:pt x="472" y="292"/>
                  </a:cubicBezTo>
                  <a:cubicBezTo>
                    <a:pt x="473" y="292"/>
                    <a:pt x="473" y="292"/>
                    <a:pt x="474" y="292"/>
                  </a:cubicBezTo>
                  <a:cubicBezTo>
                    <a:pt x="473" y="293"/>
                    <a:pt x="473" y="293"/>
                    <a:pt x="473" y="293"/>
                  </a:cubicBezTo>
                  <a:cubicBezTo>
                    <a:pt x="473" y="294"/>
                    <a:pt x="472" y="294"/>
                    <a:pt x="472" y="295"/>
                  </a:cubicBezTo>
                  <a:lnTo>
                    <a:pt x="473" y="295"/>
                  </a:lnTo>
                  <a:close/>
                  <a:moveTo>
                    <a:pt x="475" y="481"/>
                  </a:moveTo>
                  <a:cubicBezTo>
                    <a:pt x="474" y="482"/>
                    <a:pt x="474" y="481"/>
                    <a:pt x="474" y="480"/>
                  </a:cubicBezTo>
                  <a:cubicBezTo>
                    <a:pt x="475" y="479"/>
                    <a:pt x="475" y="479"/>
                    <a:pt x="475" y="479"/>
                  </a:cubicBezTo>
                  <a:cubicBezTo>
                    <a:pt x="475" y="479"/>
                    <a:pt x="475" y="479"/>
                    <a:pt x="475" y="479"/>
                  </a:cubicBezTo>
                  <a:cubicBezTo>
                    <a:pt x="475" y="480"/>
                    <a:pt x="475" y="480"/>
                    <a:pt x="475" y="480"/>
                  </a:cubicBezTo>
                  <a:cubicBezTo>
                    <a:pt x="475" y="480"/>
                    <a:pt x="475" y="480"/>
                    <a:pt x="475" y="480"/>
                  </a:cubicBezTo>
                  <a:cubicBezTo>
                    <a:pt x="475" y="480"/>
                    <a:pt x="475" y="481"/>
                    <a:pt x="475" y="481"/>
                  </a:cubicBezTo>
                  <a:close/>
                  <a:moveTo>
                    <a:pt x="477" y="284"/>
                  </a:moveTo>
                  <a:cubicBezTo>
                    <a:pt x="478" y="281"/>
                    <a:pt x="480" y="278"/>
                    <a:pt x="482" y="276"/>
                  </a:cubicBezTo>
                  <a:cubicBezTo>
                    <a:pt x="483" y="276"/>
                    <a:pt x="483" y="276"/>
                    <a:pt x="483" y="276"/>
                  </a:cubicBezTo>
                  <a:cubicBezTo>
                    <a:pt x="483" y="277"/>
                    <a:pt x="483" y="277"/>
                    <a:pt x="483" y="277"/>
                  </a:cubicBezTo>
                  <a:cubicBezTo>
                    <a:pt x="481" y="279"/>
                    <a:pt x="479" y="282"/>
                    <a:pt x="477" y="284"/>
                  </a:cubicBezTo>
                  <a:close/>
                  <a:moveTo>
                    <a:pt x="403" y="328"/>
                  </a:moveTo>
                  <a:cubicBezTo>
                    <a:pt x="402" y="327"/>
                    <a:pt x="402" y="327"/>
                    <a:pt x="402" y="327"/>
                  </a:cubicBezTo>
                  <a:cubicBezTo>
                    <a:pt x="404" y="326"/>
                    <a:pt x="405" y="325"/>
                    <a:pt x="407" y="324"/>
                  </a:cubicBezTo>
                  <a:cubicBezTo>
                    <a:pt x="407" y="324"/>
                    <a:pt x="407" y="324"/>
                    <a:pt x="407" y="324"/>
                  </a:cubicBezTo>
                  <a:cubicBezTo>
                    <a:pt x="409" y="326"/>
                    <a:pt x="411" y="327"/>
                    <a:pt x="414" y="326"/>
                  </a:cubicBezTo>
                  <a:cubicBezTo>
                    <a:pt x="414" y="328"/>
                    <a:pt x="414" y="329"/>
                    <a:pt x="413" y="329"/>
                  </a:cubicBezTo>
                  <a:cubicBezTo>
                    <a:pt x="412" y="331"/>
                    <a:pt x="410" y="331"/>
                    <a:pt x="408" y="331"/>
                  </a:cubicBezTo>
                  <a:cubicBezTo>
                    <a:pt x="407" y="331"/>
                    <a:pt x="408" y="331"/>
                    <a:pt x="408" y="330"/>
                  </a:cubicBezTo>
                  <a:cubicBezTo>
                    <a:pt x="407" y="329"/>
                    <a:pt x="405" y="328"/>
                    <a:pt x="403" y="328"/>
                  </a:cubicBezTo>
                  <a:close/>
                  <a:moveTo>
                    <a:pt x="334" y="349"/>
                  </a:moveTo>
                  <a:cubicBezTo>
                    <a:pt x="334" y="350"/>
                    <a:pt x="334" y="350"/>
                    <a:pt x="333" y="351"/>
                  </a:cubicBezTo>
                  <a:cubicBezTo>
                    <a:pt x="332" y="350"/>
                    <a:pt x="332" y="350"/>
                    <a:pt x="333" y="349"/>
                  </a:cubicBezTo>
                  <a:cubicBezTo>
                    <a:pt x="333" y="349"/>
                    <a:pt x="334" y="348"/>
                    <a:pt x="334" y="349"/>
                  </a:cubicBezTo>
                  <a:close/>
                  <a:moveTo>
                    <a:pt x="313" y="727"/>
                  </a:moveTo>
                  <a:cubicBezTo>
                    <a:pt x="313" y="727"/>
                    <a:pt x="313" y="727"/>
                    <a:pt x="313" y="728"/>
                  </a:cubicBezTo>
                  <a:cubicBezTo>
                    <a:pt x="312" y="728"/>
                    <a:pt x="311" y="728"/>
                    <a:pt x="310" y="728"/>
                  </a:cubicBezTo>
                  <a:cubicBezTo>
                    <a:pt x="309" y="728"/>
                    <a:pt x="309" y="728"/>
                    <a:pt x="309" y="728"/>
                  </a:cubicBezTo>
                  <a:cubicBezTo>
                    <a:pt x="310" y="726"/>
                    <a:pt x="311" y="726"/>
                    <a:pt x="312" y="727"/>
                  </a:cubicBezTo>
                  <a:cubicBezTo>
                    <a:pt x="312" y="726"/>
                    <a:pt x="313" y="726"/>
                    <a:pt x="313" y="726"/>
                  </a:cubicBezTo>
                  <a:lnTo>
                    <a:pt x="313" y="727"/>
                  </a:lnTo>
                  <a:close/>
                  <a:moveTo>
                    <a:pt x="308" y="732"/>
                  </a:moveTo>
                  <a:cubicBezTo>
                    <a:pt x="306" y="731"/>
                    <a:pt x="305" y="731"/>
                    <a:pt x="304" y="732"/>
                  </a:cubicBezTo>
                  <a:cubicBezTo>
                    <a:pt x="304" y="732"/>
                    <a:pt x="303" y="732"/>
                    <a:pt x="303" y="731"/>
                  </a:cubicBezTo>
                  <a:cubicBezTo>
                    <a:pt x="304" y="731"/>
                    <a:pt x="308" y="728"/>
                    <a:pt x="309" y="728"/>
                  </a:cubicBezTo>
                  <a:cubicBezTo>
                    <a:pt x="309" y="730"/>
                    <a:pt x="309" y="731"/>
                    <a:pt x="308" y="732"/>
                  </a:cubicBezTo>
                  <a:close/>
                  <a:moveTo>
                    <a:pt x="290" y="687"/>
                  </a:moveTo>
                  <a:cubicBezTo>
                    <a:pt x="291" y="687"/>
                    <a:pt x="291" y="687"/>
                    <a:pt x="291" y="687"/>
                  </a:cubicBezTo>
                  <a:cubicBezTo>
                    <a:pt x="292" y="688"/>
                    <a:pt x="293" y="688"/>
                    <a:pt x="294" y="689"/>
                  </a:cubicBezTo>
                  <a:cubicBezTo>
                    <a:pt x="294" y="689"/>
                    <a:pt x="293" y="689"/>
                    <a:pt x="293" y="690"/>
                  </a:cubicBezTo>
                  <a:cubicBezTo>
                    <a:pt x="292" y="689"/>
                    <a:pt x="290" y="688"/>
                    <a:pt x="290" y="687"/>
                  </a:cubicBezTo>
                  <a:close/>
                  <a:moveTo>
                    <a:pt x="291" y="722"/>
                  </a:moveTo>
                  <a:cubicBezTo>
                    <a:pt x="291" y="722"/>
                    <a:pt x="291" y="722"/>
                    <a:pt x="291" y="722"/>
                  </a:cubicBezTo>
                  <a:cubicBezTo>
                    <a:pt x="289" y="724"/>
                    <a:pt x="287" y="724"/>
                    <a:pt x="286" y="724"/>
                  </a:cubicBezTo>
                  <a:cubicBezTo>
                    <a:pt x="285" y="723"/>
                    <a:pt x="285" y="722"/>
                    <a:pt x="284" y="721"/>
                  </a:cubicBezTo>
                  <a:cubicBezTo>
                    <a:pt x="285" y="721"/>
                    <a:pt x="286" y="722"/>
                    <a:pt x="287" y="722"/>
                  </a:cubicBezTo>
                  <a:cubicBezTo>
                    <a:pt x="289" y="721"/>
                    <a:pt x="290" y="721"/>
                    <a:pt x="291" y="722"/>
                  </a:cubicBezTo>
                  <a:close/>
                  <a:moveTo>
                    <a:pt x="294" y="727"/>
                  </a:moveTo>
                  <a:cubicBezTo>
                    <a:pt x="295" y="728"/>
                    <a:pt x="295" y="728"/>
                    <a:pt x="295" y="728"/>
                  </a:cubicBezTo>
                  <a:cubicBezTo>
                    <a:pt x="295" y="728"/>
                    <a:pt x="296" y="728"/>
                    <a:pt x="296" y="728"/>
                  </a:cubicBezTo>
                  <a:cubicBezTo>
                    <a:pt x="295" y="731"/>
                    <a:pt x="293" y="730"/>
                    <a:pt x="292" y="727"/>
                  </a:cubicBezTo>
                  <a:cubicBezTo>
                    <a:pt x="293" y="727"/>
                    <a:pt x="293" y="727"/>
                    <a:pt x="294" y="727"/>
                  </a:cubicBezTo>
                  <a:close/>
                  <a:moveTo>
                    <a:pt x="282" y="722"/>
                  </a:moveTo>
                  <a:cubicBezTo>
                    <a:pt x="281" y="723"/>
                    <a:pt x="281" y="722"/>
                    <a:pt x="281" y="721"/>
                  </a:cubicBezTo>
                  <a:cubicBezTo>
                    <a:pt x="281" y="721"/>
                    <a:pt x="281" y="721"/>
                    <a:pt x="281" y="721"/>
                  </a:cubicBezTo>
                  <a:cubicBezTo>
                    <a:pt x="282" y="721"/>
                    <a:pt x="282" y="722"/>
                    <a:pt x="282" y="722"/>
                  </a:cubicBezTo>
                  <a:close/>
                  <a:moveTo>
                    <a:pt x="279" y="715"/>
                  </a:moveTo>
                  <a:cubicBezTo>
                    <a:pt x="278" y="715"/>
                    <a:pt x="278" y="715"/>
                    <a:pt x="278" y="715"/>
                  </a:cubicBezTo>
                  <a:cubicBezTo>
                    <a:pt x="278" y="716"/>
                    <a:pt x="278" y="717"/>
                    <a:pt x="277" y="717"/>
                  </a:cubicBezTo>
                  <a:cubicBezTo>
                    <a:pt x="277" y="716"/>
                    <a:pt x="277" y="715"/>
                    <a:pt x="277" y="714"/>
                  </a:cubicBezTo>
                  <a:cubicBezTo>
                    <a:pt x="277" y="714"/>
                    <a:pt x="277" y="714"/>
                    <a:pt x="277" y="714"/>
                  </a:cubicBezTo>
                  <a:cubicBezTo>
                    <a:pt x="278" y="714"/>
                    <a:pt x="279" y="714"/>
                    <a:pt x="279" y="715"/>
                  </a:cubicBezTo>
                  <a:close/>
                  <a:moveTo>
                    <a:pt x="276" y="721"/>
                  </a:moveTo>
                  <a:cubicBezTo>
                    <a:pt x="275" y="722"/>
                    <a:pt x="275" y="722"/>
                    <a:pt x="275" y="722"/>
                  </a:cubicBezTo>
                  <a:cubicBezTo>
                    <a:pt x="274" y="722"/>
                    <a:pt x="274" y="721"/>
                    <a:pt x="274" y="721"/>
                  </a:cubicBezTo>
                  <a:cubicBezTo>
                    <a:pt x="275" y="721"/>
                    <a:pt x="275" y="721"/>
                    <a:pt x="275" y="721"/>
                  </a:cubicBezTo>
                  <a:cubicBezTo>
                    <a:pt x="275" y="721"/>
                    <a:pt x="276" y="721"/>
                    <a:pt x="276" y="721"/>
                  </a:cubicBezTo>
                  <a:close/>
                  <a:moveTo>
                    <a:pt x="267" y="357"/>
                  </a:moveTo>
                  <a:cubicBezTo>
                    <a:pt x="267" y="357"/>
                    <a:pt x="267" y="357"/>
                    <a:pt x="267" y="357"/>
                  </a:cubicBezTo>
                  <a:cubicBezTo>
                    <a:pt x="268" y="357"/>
                    <a:pt x="269" y="358"/>
                    <a:pt x="270" y="358"/>
                  </a:cubicBezTo>
                  <a:cubicBezTo>
                    <a:pt x="269" y="359"/>
                    <a:pt x="268" y="359"/>
                    <a:pt x="267" y="360"/>
                  </a:cubicBezTo>
                  <a:cubicBezTo>
                    <a:pt x="267" y="359"/>
                    <a:pt x="267" y="358"/>
                    <a:pt x="267" y="357"/>
                  </a:cubicBezTo>
                  <a:close/>
                  <a:moveTo>
                    <a:pt x="296" y="257"/>
                  </a:moveTo>
                  <a:cubicBezTo>
                    <a:pt x="297" y="256"/>
                    <a:pt x="297" y="256"/>
                    <a:pt x="297" y="256"/>
                  </a:cubicBezTo>
                  <a:cubicBezTo>
                    <a:pt x="297" y="257"/>
                    <a:pt x="298" y="257"/>
                    <a:pt x="298" y="257"/>
                  </a:cubicBezTo>
                  <a:cubicBezTo>
                    <a:pt x="298" y="257"/>
                    <a:pt x="298" y="257"/>
                    <a:pt x="298" y="257"/>
                  </a:cubicBezTo>
                  <a:cubicBezTo>
                    <a:pt x="298" y="257"/>
                    <a:pt x="297" y="257"/>
                    <a:pt x="296" y="257"/>
                  </a:cubicBezTo>
                  <a:close/>
                  <a:moveTo>
                    <a:pt x="321" y="226"/>
                  </a:moveTo>
                  <a:cubicBezTo>
                    <a:pt x="321" y="225"/>
                    <a:pt x="321" y="225"/>
                    <a:pt x="321" y="225"/>
                  </a:cubicBezTo>
                  <a:cubicBezTo>
                    <a:pt x="322" y="225"/>
                    <a:pt x="322" y="225"/>
                    <a:pt x="322" y="226"/>
                  </a:cubicBezTo>
                  <a:cubicBezTo>
                    <a:pt x="321" y="226"/>
                    <a:pt x="321" y="226"/>
                    <a:pt x="321" y="226"/>
                  </a:cubicBezTo>
                  <a:close/>
                  <a:moveTo>
                    <a:pt x="333" y="269"/>
                  </a:moveTo>
                  <a:cubicBezTo>
                    <a:pt x="332" y="266"/>
                    <a:pt x="333" y="264"/>
                    <a:pt x="336" y="263"/>
                  </a:cubicBezTo>
                  <a:cubicBezTo>
                    <a:pt x="337" y="264"/>
                    <a:pt x="337" y="264"/>
                    <a:pt x="337" y="264"/>
                  </a:cubicBezTo>
                  <a:cubicBezTo>
                    <a:pt x="337" y="265"/>
                    <a:pt x="337" y="265"/>
                    <a:pt x="337" y="265"/>
                  </a:cubicBezTo>
                  <a:cubicBezTo>
                    <a:pt x="337" y="265"/>
                    <a:pt x="337" y="265"/>
                    <a:pt x="337" y="265"/>
                  </a:cubicBezTo>
                  <a:cubicBezTo>
                    <a:pt x="337" y="262"/>
                    <a:pt x="339" y="261"/>
                    <a:pt x="341" y="262"/>
                  </a:cubicBezTo>
                  <a:cubicBezTo>
                    <a:pt x="339" y="273"/>
                    <a:pt x="336" y="277"/>
                    <a:pt x="332" y="269"/>
                  </a:cubicBezTo>
                  <a:cubicBezTo>
                    <a:pt x="332" y="269"/>
                    <a:pt x="332" y="270"/>
                    <a:pt x="333" y="270"/>
                  </a:cubicBezTo>
                  <a:cubicBezTo>
                    <a:pt x="333" y="270"/>
                    <a:pt x="333" y="270"/>
                    <a:pt x="333" y="270"/>
                  </a:cubicBezTo>
                  <a:cubicBezTo>
                    <a:pt x="333" y="269"/>
                    <a:pt x="333" y="269"/>
                    <a:pt x="333" y="269"/>
                  </a:cubicBezTo>
                  <a:close/>
                  <a:moveTo>
                    <a:pt x="342" y="276"/>
                  </a:moveTo>
                  <a:cubicBezTo>
                    <a:pt x="340" y="276"/>
                    <a:pt x="339" y="277"/>
                    <a:pt x="337" y="277"/>
                  </a:cubicBezTo>
                  <a:cubicBezTo>
                    <a:pt x="338" y="276"/>
                    <a:pt x="338" y="275"/>
                    <a:pt x="339" y="275"/>
                  </a:cubicBezTo>
                  <a:cubicBezTo>
                    <a:pt x="341" y="274"/>
                    <a:pt x="342" y="274"/>
                    <a:pt x="342" y="276"/>
                  </a:cubicBezTo>
                  <a:close/>
                  <a:moveTo>
                    <a:pt x="350" y="259"/>
                  </a:moveTo>
                  <a:cubicBezTo>
                    <a:pt x="350" y="257"/>
                    <a:pt x="351" y="257"/>
                    <a:pt x="353" y="257"/>
                  </a:cubicBezTo>
                  <a:cubicBezTo>
                    <a:pt x="353" y="258"/>
                    <a:pt x="353" y="258"/>
                    <a:pt x="353" y="258"/>
                  </a:cubicBezTo>
                  <a:cubicBezTo>
                    <a:pt x="352" y="259"/>
                    <a:pt x="351" y="259"/>
                    <a:pt x="350" y="259"/>
                  </a:cubicBezTo>
                  <a:close/>
                  <a:moveTo>
                    <a:pt x="352" y="264"/>
                  </a:moveTo>
                  <a:cubicBezTo>
                    <a:pt x="352" y="265"/>
                    <a:pt x="352" y="265"/>
                    <a:pt x="351" y="266"/>
                  </a:cubicBezTo>
                  <a:cubicBezTo>
                    <a:pt x="351" y="266"/>
                    <a:pt x="350" y="265"/>
                    <a:pt x="350" y="264"/>
                  </a:cubicBezTo>
                  <a:cubicBezTo>
                    <a:pt x="351" y="264"/>
                    <a:pt x="351" y="264"/>
                    <a:pt x="351" y="264"/>
                  </a:cubicBezTo>
                  <a:cubicBezTo>
                    <a:pt x="351" y="264"/>
                    <a:pt x="352" y="264"/>
                    <a:pt x="352" y="264"/>
                  </a:cubicBezTo>
                  <a:close/>
                  <a:moveTo>
                    <a:pt x="366" y="242"/>
                  </a:moveTo>
                  <a:cubicBezTo>
                    <a:pt x="366" y="242"/>
                    <a:pt x="366" y="242"/>
                    <a:pt x="366" y="242"/>
                  </a:cubicBezTo>
                  <a:cubicBezTo>
                    <a:pt x="366" y="241"/>
                    <a:pt x="366" y="241"/>
                    <a:pt x="366" y="241"/>
                  </a:cubicBezTo>
                  <a:cubicBezTo>
                    <a:pt x="366" y="241"/>
                    <a:pt x="366" y="241"/>
                    <a:pt x="367" y="241"/>
                  </a:cubicBezTo>
                  <a:cubicBezTo>
                    <a:pt x="367" y="241"/>
                    <a:pt x="367" y="241"/>
                    <a:pt x="368" y="241"/>
                  </a:cubicBezTo>
                  <a:cubicBezTo>
                    <a:pt x="368" y="242"/>
                    <a:pt x="368" y="242"/>
                    <a:pt x="369" y="242"/>
                  </a:cubicBezTo>
                  <a:cubicBezTo>
                    <a:pt x="369" y="243"/>
                    <a:pt x="369" y="243"/>
                    <a:pt x="369" y="243"/>
                  </a:cubicBezTo>
                  <a:cubicBezTo>
                    <a:pt x="368" y="243"/>
                    <a:pt x="367" y="243"/>
                    <a:pt x="366" y="243"/>
                  </a:cubicBezTo>
                  <a:cubicBezTo>
                    <a:pt x="366" y="243"/>
                    <a:pt x="366" y="243"/>
                    <a:pt x="366" y="243"/>
                  </a:cubicBezTo>
                  <a:lnTo>
                    <a:pt x="366" y="242"/>
                  </a:lnTo>
                  <a:close/>
                  <a:moveTo>
                    <a:pt x="360" y="187"/>
                  </a:moveTo>
                  <a:cubicBezTo>
                    <a:pt x="360" y="186"/>
                    <a:pt x="360" y="185"/>
                    <a:pt x="361" y="184"/>
                  </a:cubicBezTo>
                  <a:cubicBezTo>
                    <a:pt x="360" y="178"/>
                    <a:pt x="364" y="174"/>
                    <a:pt x="371" y="172"/>
                  </a:cubicBezTo>
                  <a:cubicBezTo>
                    <a:pt x="371" y="171"/>
                    <a:pt x="373" y="171"/>
                    <a:pt x="374" y="171"/>
                  </a:cubicBezTo>
                  <a:cubicBezTo>
                    <a:pt x="372" y="178"/>
                    <a:pt x="367" y="184"/>
                    <a:pt x="360" y="187"/>
                  </a:cubicBezTo>
                  <a:close/>
                  <a:moveTo>
                    <a:pt x="368" y="139"/>
                  </a:moveTo>
                  <a:cubicBezTo>
                    <a:pt x="368" y="138"/>
                    <a:pt x="368" y="138"/>
                    <a:pt x="368" y="138"/>
                  </a:cubicBezTo>
                  <a:cubicBezTo>
                    <a:pt x="374" y="134"/>
                    <a:pt x="383" y="132"/>
                    <a:pt x="391" y="133"/>
                  </a:cubicBezTo>
                  <a:cubicBezTo>
                    <a:pt x="390" y="134"/>
                    <a:pt x="389" y="135"/>
                    <a:pt x="388" y="135"/>
                  </a:cubicBezTo>
                  <a:cubicBezTo>
                    <a:pt x="392" y="133"/>
                    <a:pt x="394" y="133"/>
                    <a:pt x="393" y="137"/>
                  </a:cubicBezTo>
                  <a:cubicBezTo>
                    <a:pt x="392" y="139"/>
                    <a:pt x="391" y="140"/>
                    <a:pt x="389" y="141"/>
                  </a:cubicBezTo>
                  <a:cubicBezTo>
                    <a:pt x="386" y="146"/>
                    <a:pt x="383" y="147"/>
                    <a:pt x="379" y="144"/>
                  </a:cubicBezTo>
                  <a:cubicBezTo>
                    <a:pt x="374" y="144"/>
                    <a:pt x="372" y="143"/>
                    <a:pt x="376" y="139"/>
                  </a:cubicBezTo>
                  <a:cubicBezTo>
                    <a:pt x="377" y="139"/>
                    <a:pt x="377" y="138"/>
                    <a:pt x="377" y="137"/>
                  </a:cubicBezTo>
                  <a:cubicBezTo>
                    <a:pt x="374" y="139"/>
                    <a:pt x="371" y="140"/>
                    <a:pt x="368" y="139"/>
                  </a:cubicBezTo>
                  <a:close/>
                  <a:moveTo>
                    <a:pt x="357" y="121"/>
                  </a:moveTo>
                  <a:cubicBezTo>
                    <a:pt x="358" y="120"/>
                    <a:pt x="359" y="120"/>
                    <a:pt x="360" y="120"/>
                  </a:cubicBezTo>
                  <a:cubicBezTo>
                    <a:pt x="360" y="120"/>
                    <a:pt x="360" y="120"/>
                    <a:pt x="359" y="119"/>
                  </a:cubicBezTo>
                  <a:cubicBezTo>
                    <a:pt x="361" y="119"/>
                    <a:pt x="362" y="118"/>
                    <a:pt x="362" y="117"/>
                  </a:cubicBezTo>
                  <a:cubicBezTo>
                    <a:pt x="361" y="117"/>
                    <a:pt x="361" y="117"/>
                    <a:pt x="360" y="117"/>
                  </a:cubicBezTo>
                  <a:cubicBezTo>
                    <a:pt x="361" y="116"/>
                    <a:pt x="362" y="115"/>
                    <a:pt x="363" y="115"/>
                  </a:cubicBezTo>
                  <a:cubicBezTo>
                    <a:pt x="363" y="114"/>
                    <a:pt x="363" y="114"/>
                    <a:pt x="363" y="114"/>
                  </a:cubicBezTo>
                  <a:cubicBezTo>
                    <a:pt x="362" y="115"/>
                    <a:pt x="360" y="116"/>
                    <a:pt x="358" y="116"/>
                  </a:cubicBezTo>
                  <a:cubicBezTo>
                    <a:pt x="358" y="116"/>
                    <a:pt x="358" y="116"/>
                    <a:pt x="358" y="116"/>
                  </a:cubicBezTo>
                  <a:cubicBezTo>
                    <a:pt x="359" y="116"/>
                    <a:pt x="359" y="117"/>
                    <a:pt x="359" y="117"/>
                  </a:cubicBezTo>
                  <a:cubicBezTo>
                    <a:pt x="357" y="119"/>
                    <a:pt x="355" y="119"/>
                    <a:pt x="353" y="119"/>
                  </a:cubicBezTo>
                  <a:cubicBezTo>
                    <a:pt x="354" y="116"/>
                    <a:pt x="356" y="113"/>
                    <a:pt x="359" y="112"/>
                  </a:cubicBezTo>
                  <a:cubicBezTo>
                    <a:pt x="360" y="110"/>
                    <a:pt x="361" y="110"/>
                    <a:pt x="362" y="110"/>
                  </a:cubicBezTo>
                  <a:cubicBezTo>
                    <a:pt x="364" y="108"/>
                    <a:pt x="367" y="107"/>
                    <a:pt x="370" y="106"/>
                  </a:cubicBezTo>
                  <a:cubicBezTo>
                    <a:pt x="370" y="105"/>
                    <a:pt x="369" y="105"/>
                    <a:pt x="369" y="105"/>
                  </a:cubicBezTo>
                  <a:cubicBezTo>
                    <a:pt x="374" y="89"/>
                    <a:pt x="393" y="84"/>
                    <a:pt x="408" y="80"/>
                  </a:cubicBezTo>
                  <a:cubicBezTo>
                    <a:pt x="403" y="85"/>
                    <a:pt x="397" y="89"/>
                    <a:pt x="392" y="93"/>
                  </a:cubicBezTo>
                  <a:cubicBezTo>
                    <a:pt x="401" y="88"/>
                    <a:pt x="410" y="83"/>
                    <a:pt x="419" y="79"/>
                  </a:cubicBezTo>
                  <a:cubicBezTo>
                    <a:pt x="418" y="81"/>
                    <a:pt x="416" y="83"/>
                    <a:pt x="414" y="85"/>
                  </a:cubicBezTo>
                  <a:cubicBezTo>
                    <a:pt x="415" y="85"/>
                    <a:pt x="415" y="85"/>
                    <a:pt x="415" y="85"/>
                  </a:cubicBezTo>
                  <a:cubicBezTo>
                    <a:pt x="418" y="83"/>
                    <a:pt x="420" y="81"/>
                    <a:pt x="423" y="80"/>
                  </a:cubicBezTo>
                  <a:cubicBezTo>
                    <a:pt x="422" y="81"/>
                    <a:pt x="422" y="81"/>
                    <a:pt x="422" y="81"/>
                  </a:cubicBezTo>
                  <a:cubicBezTo>
                    <a:pt x="423" y="81"/>
                    <a:pt x="423" y="81"/>
                    <a:pt x="423" y="81"/>
                  </a:cubicBezTo>
                  <a:cubicBezTo>
                    <a:pt x="425" y="79"/>
                    <a:pt x="427" y="78"/>
                    <a:pt x="429" y="80"/>
                  </a:cubicBezTo>
                  <a:cubicBezTo>
                    <a:pt x="429" y="81"/>
                    <a:pt x="429" y="81"/>
                    <a:pt x="429" y="81"/>
                  </a:cubicBezTo>
                  <a:cubicBezTo>
                    <a:pt x="432" y="87"/>
                    <a:pt x="430" y="90"/>
                    <a:pt x="421" y="89"/>
                  </a:cubicBezTo>
                  <a:cubicBezTo>
                    <a:pt x="421" y="90"/>
                    <a:pt x="420" y="91"/>
                    <a:pt x="419" y="91"/>
                  </a:cubicBezTo>
                  <a:cubicBezTo>
                    <a:pt x="420" y="91"/>
                    <a:pt x="421" y="92"/>
                    <a:pt x="421" y="92"/>
                  </a:cubicBezTo>
                  <a:cubicBezTo>
                    <a:pt x="418" y="95"/>
                    <a:pt x="415" y="96"/>
                    <a:pt x="412" y="95"/>
                  </a:cubicBezTo>
                  <a:cubicBezTo>
                    <a:pt x="412" y="95"/>
                    <a:pt x="412" y="95"/>
                    <a:pt x="412" y="94"/>
                  </a:cubicBezTo>
                  <a:cubicBezTo>
                    <a:pt x="411" y="95"/>
                    <a:pt x="411" y="95"/>
                    <a:pt x="411" y="95"/>
                  </a:cubicBezTo>
                  <a:cubicBezTo>
                    <a:pt x="411" y="95"/>
                    <a:pt x="411" y="95"/>
                    <a:pt x="411" y="96"/>
                  </a:cubicBezTo>
                  <a:cubicBezTo>
                    <a:pt x="411" y="96"/>
                    <a:pt x="411" y="96"/>
                    <a:pt x="411" y="96"/>
                  </a:cubicBezTo>
                  <a:cubicBezTo>
                    <a:pt x="410" y="96"/>
                    <a:pt x="410" y="96"/>
                    <a:pt x="410" y="96"/>
                  </a:cubicBezTo>
                  <a:cubicBezTo>
                    <a:pt x="410" y="96"/>
                    <a:pt x="410" y="97"/>
                    <a:pt x="410" y="97"/>
                  </a:cubicBezTo>
                  <a:cubicBezTo>
                    <a:pt x="410" y="97"/>
                    <a:pt x="410" y="98"/>
                    <a:pt x="410" y="98"/>
                  </a:cubicBezTo>
                  <a:cubicBezTo>
                    <a:pt x="410" y="98"/>
                    <a:pt x="410" y="98"/>
                    <a:pt x="410" y="98"/>
                  </a:cubicBezTo>
                  <a:cubicBezTo>
                    <a:pt x="412" y="98"/>
                    <a:pt x="413" y="98"/>
                    <a:pt x="415" y="98"/>
                  </a:cubicBezTo>
                  <a:cubicBezTo>
                    <a:pt x="408" y="101"/>
                    <a:pt x="401" y="103"/>
                    <a:pt x="394" y="103"/>
                  </a:cubicBezTo>
                  <a:cubicBezTo>
                    <a:pt x="394" y="103"/>
                    <a:pt x="394" y="103"/>
                    <a:pt x="394" y="103"/>
                  </a:cubicBezTo>
                  <a:cubicBezTo>
                    <a:pt x="394" y="104"/>
                    <a:pt x="394" y="104"/>
                    <a:pt x="394" y="104"/>
                  </a:cubicBezTo>
                  <a:cubicBezTo>
                    <a:pt x="395" y="104"/>
                    <a:pt x="395" y="104"/>
                    <a:pt x="395" y="104"/>
                  </a:cubicBezTo>
                  <a:cubicBezTo>
                    <a:pt x="395" y="104"/>
                    <a:pt x="395" y="104"/>
                    <a:pt x="395" y="104"/>
                  </a:cubicBezTo>
                  <a:cubicBezTo>
                    <a:pt x="400" y="103"/>
                    <a:pt x="405" y="103"/>
                    <a:pt x="410" y="103"/>
                  </a:cubicBezTo>
                  <a:cubicBezTo>
                    <a:pt x="410" y="104"/>
                    <a:pt x="410" y="104"/>
                    <a:pt x="410" y="104"/>
                  </a:cubicBezTo>
                  <a:cubicBezTo>
                    <a:pt x="411" y="104"/>
                    <a:pt x="411" y="104"/>
                    <a:pt x="412" y="104"/>
                  </a:cubicBezTo>
                  <a:cubicBezTo>
                    <a:pt x="410" y="105"/>
                    <a:pt x="409" y="105"/>
                    <a:pt x="408" y="106"/>
                  </a:cubicBezTo>
                  <a:cubicBezTo>
                    <a:pt x="408" y="106"/>
                    <a:pt x="408" y="106"/>
                    <a:pt x="408" y="106"/>
                  </a:cubicBezTo>
                  <a:cubicBezTo>
                    <a:pt x="408" y="106"/>
                    <a:pt x="408" y="106"/>
                    <a:pt x="408" y="106"/>
                  </a:cubicBezTo>
                  <a:cubicBezTo>
                    <a:pt x="396" y="111"/>
                    <a:pt x="383" y="110"/>
                    <a:pt x="371" y="115"/>
                  </a:cubicBezTo>
                  <a:cubicBezTo>
                    <a:pt x="371" y="115"/>
                    <a:pt x="372" y="115"/>
                    <a:pt x="372" y="115"/>
                  </a:cubicBezTo>
                  <a:cubicBezTo>
                    <a:pt x="371" y="115"/>
                    <a:pt x="370" y="116"/>
                    <a:pt x="369" y="116"/>
                  </a:cubicBezTo>
                  <a:cubicBezTo>
                    <a:pt x="366" y="119"/>
                    <a:pt x="362" y="121"/>
                    <a:pt x="357" y="121"/>
                  </a:cubicBezTo>
                  <a:close/>
                  <a:moveTo>
                    <a:pt x="367" y="122"/>
                  </a:moveTo>
                  <a:cubicBezTo>
                    <a:pt x="366" y="122"/>
                    <a:pt x="366" y="122"/>
                    <a:pt x="365" y="123"/>
                  </a:cubicBezTo>
                  <a:cubicBezTo>
                    <a:pt x="365" y="123"/>
                    <a:pt x="365" y="123"/>
                    <a:pt x="365" y="123"/>
                  </a:cubicBezTo>
                  <a:cubicBezTo>
                    <a:pt x="365" y="123"/>
                    <a:pt x="364" y="123"/>
                    <a:pt x="364" y="123"/>
                  </a:cubicBezTo>
                  <a:cubicBezTo>
                    <a:pt x="365" y="122"/>
                    <a:pt x="365" y="122"/>
                    <a:pt x="366" y="122"/>
                  </a:cubicBezTo>
                  <a:cubicBezTo>
                    <a:pt x="366" y="122"/>
                    <a:pt x="366" y="121"/>
                    <a:pt x="367" y="122"/>
                  </a:cubicBezTo>
                  <a:close/>
                  <a:moveTo>
                    <a:pt x="355" y="121"/>
                  </a:moveTo>
                  <a:cubicBezTo>
                    <a:pt x="355" y="121"/>
                    <a:pt x="356" y="121"/>
                    <a:pt x="356" y="121"/>
                  </a:cubicBezTo>
                  <a:cubicBezTo>
                    <a:pt x="356" y="121"/>
                    <a:pt x="356" y="121"/>
                    <a:pt x="356" y="121"/>
                  </a:cubicBezTo>
                  <a:cubicBezTo>
                    <a:pt x="356" y="121"/>
                    <a:pt x="357" y="121"/>
                    <a:pt x="357" y="120"/>
                  </a:cubicBezTo>
                  <a:cubicBezTo>
                    <a:pt x="357" y="121"/>
                    <a:pt x="357" y="121"/>
                    <a:pt x="357" y="121"/>
                  </a:cubicBezTo>
                  <a:cubicBezTo>
                    <a:pt x="357" y="121"/>
                    <a:pt x="356" y="121"/>
                    <a:pt x="356" y="121"/>
                  </a:cubicBezTo>
                  <a:cubicBezTo>
                    <a:pt x="355" y="122"/>
                    <a:pt x="355" y="122"/>
                    <a:pt x="355" y="121"/>
                  </a:cubicBezTo>
                  <a:cubicBezTo>
                    <a:pt x="355" y="121"/>
                    <a:pt x="355" y="121"/>
                    <a:pt x="355" y="121"/>
                  </a:cubicBezTo>
                  <a:close/>
                  <a:moveTo>
                    <a:pt x="355" y="112"/>
                  </a:moveTo>
                  <a:cubicBezTo>
                    <a:pt x="355" y="112"/>
                    <a:pt x="356" y="111"/>
                    <a:pt x="357" y="111"/>
                  </a:cubicBezTo>
                  <a:cubicBezTo>
                    <a:pt x="357" y="112"/>
                    <a:pt x="356" y="112"/>
                    <a:pt x="355" y="112"/>
                  </a:cubicBezTo>
                  <a:cubicBezTo>
                    <a:pt x="355" y="112"/>
                    <a:pt x="355" y="112"/>
                    <a:pt x="355" y="112"/>
                  </a:cubicBezTo>
                  <a:close/>
                  <a:moveTo>
                    <a:pt x="453" y="68"/>
                  </a:moveTo>
                  <a:cubicBezTo>
                    <a:pt x="453" y="68"/>
                    <a:pt x="453" y="68"/>
                    <a:pt x="453" y="68"/>
                  </a:cubicBezTo>
                  <a:cubicBezTo>
                    <a:pt x="453" y="68"/>
                    <a:pt x="453" y="69"/>
                    <a:pt x="453" y="70"/>
                  </a:cubicBezTo>
                  <a:cubicBezTo>
                    <a:pt x="454" y="70"/>
                    <a:pt x="454" y="70"/>
                    <a:pt x="455" y="70"/>
                  </a:cubicBezTo>
                  <a:cubicBezTo>
                    <a:pt x="454" y="71"/>
                    <a:pt x="454" y="71"/>
                    <a:pt x="454" y="71"/>
                  </a:cubicBezTo>
                  <a:cubicBezTo>
                    <a:pt x="456" y="71"/>
                    <a:pt x="457" y="71"/>
                    <a:pt x="458" y="73"/>
                  </a:cubicBezTo>
                  <a:cubicBezTo>
                    <a:pt x="457" y="74"/>
                    <a:pt x="457" y="74"/>
                    <a:pt x="457" y="74"/>
                  </a:cubicBezTo>
                  <a:cubicBezTo>
                    <a:pt x="458" y="74"/>
                    <a:pt x="458" y="74"/>
                    <a:pt x="458" y="75"/>
                  </a:cubicBezTo>
                  <a:cubicBezTo>
                    <a:pt x="460" y="76"/>
                    <a:pt x="464" y="75"/>
                    <a:pt x="466" y="75"/>
                  </a:cubicBezTo>
                  <a:cubicBezTo>
                    <a:pt x="461" y="79"/>
                    <a:pt x="456" y="82"/>
                    <a:pt x="450" y="83"/>
                  </a:cubicBezTo>
                  <a:cubicBezTo>
                    <a:pt x="450" y="83"/>
                    <a:pt x="450" y="83"/>
                    <a:pt x="449" y="83"/>
                  </a:cubicBezTo>
                  <a:cubicBezTo>
                    <a:pt x="450" y="83"/>
                    <a:pt x="450" y="83"/>
                    <a:pt x="450" y="83"/>
                  </a:cubicBezTo>
                  <a:cubicBezTo>
                    <a:pt x="449" y="84"/>
                    <a:pt x="448" y="84"/>
                    <a:pt x="447" y="83"/>
                  </a:cubicBezTo>
                  <a:cubicBezTo>
                    <a:pt x="447" y="83"/>
                    <a:pt x="447" y="83"/>
                    <a:pt x="447" y="83"/>
                  </a:cubicBezTo>
                  <a:cubicBezTo>
                    <a:pt x="445" y="87"/>
                    <a:pt x="438" y="89"/>
                    <a:pt x="431" y="89"/>
                  </a:cubicBezTo>
                  <a:cubicBezTo>
                    <a:pt x="434" y="86"/>
                    <a:pt x="435" y="82"/>
                    <a:pt x="433" y="79"/>
                  </a:cubicBezTo>
                  <a:cubicBezTo>
                    <a:pt x="434" y="78"/>
                    <a:pt x="434" y="78"/>
                    <a:pt x="435" y="77"/>
                  </a:cubicBezTo>
                  <a:cubicBezTo>
                    <a:pt x="433" y="77"/>
                    <a:pt x="432" y="76"/>
                    <a:pt x="430" y="75"/>
                  </a:cubicBezTo>
                  <a:cubicBezTo>
                    <a:pt x="436" y="70"/>
                    <a:pt x="443" y="67"/>
                    <a:pt x="452" y="67"/>
                  </a:cubicBezTo>
                  <a:cubicBezTo>
                    <a:pt x="452" y="67"/>
                    <a:pt x="452" y="67"/>
                    <a:pt x="452" y="67"/>
                  </a:cubicBezTo>
                  <a:cubicBezTo>
                    <a:pt x="453" y="67"/>
                    <a:pt x="452" y="67"/>
                    <a:pt x="452" y="68"/>
                  </a:cubicBezTo>
                  <a:cubicBezTo>
                    <a:pt x="452" y="68"/>
                    <a:pt x="453" y="68"/>
                    <a:pt x="453" y="68"/>
                  </a:cubicBezTo>
                  <a:close/>
                  <a:moveTo>
                    <a:pt x="459" y="50"/>
                  </a:moveTo>
                  <a:cubicBezTo>
                    <a:pt x="462" y="51"/>
                    <a:pt x="460" y="53"/>
                    <a:pt x="458" y="53"/>
                  </a:cubicBezTo>
                  <a:cubicBezTo>
                    <a:pt x="457" y="54"/>
                    <a:pt x="455" y="55"/>
                    <a:pt x="454" y="56"/>
                  </a:cubicBezTo>
                  <a:cubicBezTo>
                    <a:pt x="453" y="56"/>
                    <a:pt x="453" y="56"/>
                    <a:pt x="452" y="56"/>
                  </a:cubicBezTo>
                  <a:cubicBezTo>
                    <a:pt x="454" y="54"/>
                    <a:pt x="456" y="52"/>
                    <a:pt x="459" y="51"/>
                  </a:cubicBezTo>
                  <a:cubicBezTo>
                    <a:pt x="459" y="51"/>
                    <a:pt x="459" y="51"/>
                    <a:pt x="459" y="50"/>
                  </a:cubicBezTo>
                  <a:close/>
                  <a:moveTo>
                    <a:pt x="469" y="92"/>
                  </a:moveTo>
                  <a:cubicBezTo>
                    <a:pt x="469" y="92"/>
                    <a:pt x="469" y="92"/>
                    <a:pt x="469" y="92"/>
                  </a:cubicBezTo>
                  <a:cubicBezTo>
                    <a:pt x="469" y="92"/>
                    <a:pt x="469" y="91"/>
                    <a:pt x="469" y="91"/>
                  </a:cubicBezTo>
                  <a:cubicBezTo>
                    <a:pt x="468" y="91"/>
                    <a:pt x="467" y="91"/>
                    <a:pt x="466" y="90"/>
                  </a:cubicBezTo>
                  <a:cubicBezTo>
                    <a:pt x="466" y="89"/>
                    <a:pt x="466" y="89"/>
                    <a:pt x="466" y="89"/>
                  </a:cubicBezTo>
                  <a:cubicBezTo>
                    <a:pt x="467" y="89"/>
                    <a:pt x="468" y="89"/>
                    <a:pt x="469" y="90"/>
                  </a:cubicBezTo>
                  <a:cubicBezTo>
                    <a:pt x="469" y="89"/>
                    <a:pt x="469" y="89"/>
                    <a:pt x="469" y="89"/>
                  </a:cubicBezTo>
                  <a:cubicBezTo>
                    <a:pt x="469" y="89"/>
                    <a:pt x="468" y="89"/>
                    <a:pt x="468" y="88"/>
                  </a:cubicBezTo>
                  <a:cubicBezTo>
                    <a:pt x="467" y="89"/>
                    <a:pt x="467" y="89"/>
                    <a:pt x="466" y="88"/>
                  </a:cubicBezTo>
                  <a:cubicBezTo>
                    <a:pt x="466" y="88"/>
                    <a:pt x="466" y="88"/>
                    <a:pt x="466" y="88"/>
                  </a:cubicBezTo>
                  <a:cubicBezTo>
                    <a:pt x="466" y="88"/>
                    <a:pt x="466" y="88"/>
                    <a:pt x="466" y="87"/>
                  </a:cubicBezTo>
                  <a:cubicBezTo>
                    <a:pt x="467" y="87"/>
                    <a:pt x="469" y="86"/>
                    <a:pt x="471" y="87"/>
                  </a:cubicBezTo>
                  <a:cubicBezTo>
                    <a:pt x="471" y="87"/>
                    <a:pt x="471" y="86"/>
                    <a:pt x="470" y="86"/>
                  </a:cubicBezTo>
                  <a:cubicBezTo>
                    <a:pt x="471" y="85"/>
                    <a:pt x="473" y="84"/>
                    <a:pt x="474" y="84"/>
                  </a:cubicBezTo>
                  <a:cubicBezTo>
                    <a:pt x="474" y="84"/>
                    <a:pt x="474" y="84"/>
                    <a:pt x="474" y="84"/>
                  </a:cubicBezTo>
                  <a:cubicBezTo>
                    <a:pt x="474" y="84"/>
                    <a:pt x="475" y="84"/>
                    <a:pt x="475" y="84"/>
                  </a:cubicBezTo>
                  <a:cubicBezTo>
                    <a:pt x="475" y="85"/>
                    <a:pt x="476" y="84"/>
                    <a:pt x="476" y="84"/>
                  </a:cubicBezTo>
                  <a:cubicBezTo>
                    <a:pt x="476" y="87"/>
                    <a:pt x="476" y="90"/>
                    <a:pt x="478" y="94"/>
                  </a:cubicBezTo>
                  <a:cubicBezTo>
                    <a:pt x="477" y="95"/>
                    <a:pt x="476" y="96"/>
                    <a:pt x="474" y="96"/>
                  </a:cubicBezTo>
                  <a:cubicBezTo>
                    <a:pt x="474" y="96"/>
                    <a:pt x="474" y="97"/>
                    <a:pt x="474" y="97"/>
                  </a:cubicBezTo>
                  <a:cubicBezTo>
                    <a:pt x="474" y="97"/>
                    <a:pt x="474" y="97"/>
                    <a:pt x="473" y="97"/>
                  </a:cubicBezTo>
                  <a:cubicBezTo>
                    <a:pt x="473" y="97"/>
                    <a:pt x="473" y="97"/>
                    <a:pt x="473" y="97"/>
                  </a:cubicBezTo>
                  <a:cubicBezTo>
                    <a:pt x="475" y="100"/>
                    <a:pt x="471" y="98"/>
                    <a:pt x="470" y="97"/>
                  </a:cubicBezTo>
                  <a:cubicBezTo>
                    <a:pt x="470" y="97"/>
                    <a:pt x="470" y="97"/>
                    <a:pt x="470" y="97"/>
                  </a:cubicBezTo>
                  <a:cubicBezTo>
                    <a:pt x="469" y="97"/>
                    <a:pt x="468" y="97"/>
                    <a:pt x="467" y="97"/>
                  </a:cubicBezTo>
                  <a:cubicBezTo>
                    <a:pt x="467" y="97"/>
                    <a:pt x="467" y="97"/>
                    <a:pt x="467" y="97"/>
                  </a:cubicBezTo>
                  <a:cubicBezTo>
                    <a:pt x="467" y="97"/>
                    <a:pt x="467" y="97"/>
                    <a:pt x="467" y="96"/>
                  </a:cubicBezTo>
                  <a:cubicBezTo>
                    <a:pt x="467" y="96"/>
                    <a:pt x="467" y="96"/>
                    <a:pt x="467" y="96"/>
                  </a:cubicBezTo>
                  <a:cubicBezTo>
                    <a:pt x="465" y="97"/>
                    <a:pt x="464" y="96"/>
                    <a:pt x="465" y="94"/>
                  </a:cubicBezTo>
                  <a:cubicBezTo>
                    <a:pt x="465" y="94"/>
                    <a:pt x="464" y="93"/>
                    <a:pt x="463" y="93"/>
                  </a:cubicBezTo>
                  <a:cubicBezTo>
                    <a:pt x="465" y="92"/>
                    <a:pt x="469" y="94"/>
                    <a:pt x="470" y="94"/>
                  </a:cubicBezTo>
                  <a:cubicBezTo>
                    <a:pt x="471" y="93"/>
                    <a:pt x="470" y="92"/>
                    <a:pt x="469" y="92"/>
                  </a:cubicBezTo>
                  <a:close/>
                  <a:moveTo>
                    <a:pt x="468" y="85"/>
                  </a:moveTo>
                  <a:cubicBezTo>
                    <a:pt x="468" y="85"/>
                    <a:pt x="468" y="85"/>
                    <a:pt x="468" y="85"/>
                  </a:cubicBezTo>
                  <a:cubicBezTo>
                    <a:pt x="468" y="85"/>
                    <a:pt x="468" y="85"/>
                    <a:pt x="468" y="86"/>
                  </a:cubicBezTo>
                  <a:cubicBezTo>
                    <a:pt x="469" y="86"/>
                    <a:pt x="469" y="86"/>
                    <a:pt x="469" y="86"/>
                  </a:cubicBezTo>
                  <a:cubicBezTo>
                    <a:pt x="469" y="86"/>
                    <a:pt x="469" y="86"/>
                    <a:pt x="469" y="86"/>
                  </a:cubicBezTo>
                  <a:cubicBezTo>
                    <a:pt x="469" y="86"/>
                    <a:pt x="469" y="86"/>
                    <a:pt x="469" y="86"/>
                  </a:cubicBezTo>
                  <a:cubicBezTo>
                    <a:pt x="469" y="86"/>
                    <a:pt x="468" y="86"/>
                    <a:pt x="468" y="86"/>
                  </a:cubicBezTo>
                  <a:cubicBezTo>
                    <a:pt x="468" y="86"/>
                    <a:pt x="468" y="85"/>
                    <a:pt x="468" y="85"/>
                  </a:cubicBezTo>
                  <a:close/>
                  <a:moveTo>
                    <a:pt x="491" y="138"/>
                  </a:moveTo>
                  <a:cubicBezTo>
                    <a:pt x="490" y="138"/>
                    <a:pt x="490" y="138"/>
                    <a:pt x="490" y="138"/>
                  </a:cubicBezTo>
                  <a:cubicBezTo>
                    <a:pt x="490" y="139"/>
                    <a:pt x="491" y="139"/>
                    <a:pt x="491" y="139"/>
                  </a:cubicBezTo>
                  <a:cubicBezTo>
                    <a:pt x="491" y="139"/>
                    <a:pt x="490" y="139"/>
                    <a:pt x="490" y="140"/>
                  </a:cubicBezTo>
                  <a:cubicBezTo>
                    <a:pt x="491" y="140"/>
                    <a:pt x="492" y="140"/>
                    <a:pt x="492" y="140"/>
                  </a:cubicBezTo>
                  <a:cubicBezTo>
                    <a:pt x="493" y="139"/>
                    <a:pt x="494" y="139"/>
                    <a:pt x="495" y="139"/>
                  </a:cubicBezTo>
                  <a:cubicBezTo>
                    <a:pt x="495" y="140"/>
                    <a:pt x="495" y="140"/>
                    <a:pt x="495" y="140"/>
                  </a:cubicBezTo>
                  <a:cubicBezTo>
                    <a:pt x="489" y="141"/>
                    <a:pt x="484" y="143"/>
                    <a:pt x="478" y="144"/>
                  </a:cubicBezTo>
                  <a:cubicBezTo>
                    <a:pt x="478" y="144"/>
                    <a:pt x="478" y="144"/>
                    <a:pt x="478" y="144"/>
                  </a:cubicBezTo>
                  <a:cubicBezTo>
                    <a:pt x="479" y="144"/>
                    <a:pt x="479" y="144"/>
                    <a:pt x="479" y="144"/>
                  </a:cubicBezTo>
                  <a:cubicBezTo>
                    <a:pt x="479" y="144"/>
                    <a:pt x="479" y="144"/>
                    <a:pt x="479" y="144"/>
                  </a:cubicBezTo>
                  <a:cubicBezTo>
                    <a:pt x="476" y="144"/>
                    <a:pt x="474" y="145"/>
                    <a:pt x="471" y="146"/>
                  </a:cubicBezTo>
                  <a:cubicBezTo>
                    <a:pt x="471" y="146"/>
                    <a:pt x="471" y="146"/>
                    <a:pt x="471" y="146"/>
                  </a:cubicBezTo>
                  <a:cubicBezTo>
                    <a:pt x="473" y="146"/>
                    <a:pt x="474" y="145"/>
                    <a:pt x="476" y="146"/>
                  </a:cubicBezTo>
                  <a:cubicBezTo>
                    <a:pt x="472" y="147"/>
                    <a:pt x="467" y="148"/>
                    <a:pt x="462" y="148"/>
                  </a:cubicBezTo>
                  <a:cubicBezTo>
                    <a:pt x="462" y="148"/>
                    <a:pt x="462" y="148"/>
                    <a:pt x="463" y="148"/>
                  </a:cubicBezTo>
                  <a:cubicBezTo>
                    <a:pt x="462" y="149"/>
                    <a:pt x="461" y="150"/>
                    <a:pt x="460" y="150"/>
                  </a:cubicBezTo>
                  <a:cubicBezTo>
                    <a:pt x="460" y="150"/>
                    <a:pt x="460" y="150"/>
                    <a:pt x="460" y="150"/>
                  </a:cubicBezTo>
                  <a:cubicBezTo>
                    <a:pt x="460" y="150"/>
                    <a:pt x="461" y="150"/>
                    <a:pt x="461" y="150"/>
                  </a:cubicBezTo>
                  <a:cubicBezTo>
                    <a:pt x="458" y="152"/>
                    <a:pt x="455" y="152"/>
                    <a:pt x="452" y="149"/>
                  </a:cubicBezTo>
                  <a:cubicBezTo>
                    <a:pt x="452" y="148"/>
                    <a:pt x="452" y="148"/>
                    <a:pt x="452" y="148"/>
                  </a:cubicBezTo>
                  <a:cubicBezTo>
                    <a:pt x="451" y="148"/>
                    <a:pt x="449" y="148"/>
                    <a:pt x="448" y="147"/>
                  </a:cubicBezTo>
                  <a:cubicBezTo>
                    <a:pt x="450" y="147"/>
                    <a:pt x="452" y="146"/>
                    <a:pt x="454" y="147"/>
                  </a:cubicBezTo>
                  <a:cubicBezTo>
                    <a:pt x="451" y="146"/>
                    <a:pt x="448" y="146"/>
                    <a:pt x="446" y="146"/>
                  </a:cubicBezTo>
                  <a:cubicBezTo>
                    <a:pt x="446" y="146"/>
                    <a:pt x="447" y="146"/>
                    <a:pt x="448" y="146"/>
                  </a:cubicBezTo>
                  <a:cubicBezTo>
                    <a:pt x="448" y="145"/>
                    <a:pt x="448" y="145"/>
                    <a:pt x="448" y="145"/>
                  </a:cubicBezTo>
                  <a:cubicBezTo>
                    <a:pt x="446" y="146"/>
                    <a:pt x="444" y="146"/>
                    <a:pt x="442" y="145"/>
                  </a:cubicBezTo>
                  <a:cubicBezTo>
                    <a:pt x="442" y="144"/>
                    <a:pt x="448" y="143"/>
                    <a:pt x="449" y="143"/>
                  </a:cubicBezTo>
                  <a:cubicBezTo>
                    <a:pt x="447" y="143"/>
                    <a:pt x="444" y="144"/>
                    <a:pt x="442" y="144"/>
                  </a:cubicBezTo>
                  <a:cubicBezTo>
                    <a:pt x="443" y="144"/>
                    <a:pt x="445" y="143"/>
                    <a:pt x="445" y="142"/>
                  </a:cubicBezTo>
                  <a:cubicBezTo>
                    <a:pt x="445" y="142"/>
                    <a:pt x="444" y="142"/>
                    <a:pt x="443" y="142"/>
                  </a:cubicBezTo>
                  <a:cubicBezTo>
                    <a:pt x="444" y="140"/>
                    <a:pt x="447" y="138"/>
                    <a:pt x="450" y="138"/>
                  </a:cubicBezTo>
                  <a:cubicBezTo>
                    <a:pt x="450" y="138"/>
                    <a:pt x="450" y="139"/>
                    <a:pt x="450" y="140"/>
                  </a:cubicBezTo>
                  <a:cubicBezTo>
                    <a:pt x="451" y="139"/>
                    <a:pt x="452" y="139"/>
                    <a:pt x="452" y="138"/>
                  </a:cubicBezTo>
                  <a:cubicBezTo>
                    <a:pt x="453" y="137"/>
                    <a:pt x="454" y="137"/>
                    <a:pt x="455" y="137"/>
                  </a:cubicBezTo>
                  <a:cubicBezTo>
                    <a:pt x="455" y="137"/>
                    <a:pt x="455" y="137"/>
                    <a:pt x="455" y="137"/>
                  </a:cubicBezTo>
                  <a:cubicBezTo>
                    <a:pt x="455" y="138"/>
                    <a:pt x="455" y="138"/>
                    <a:pt x="455" y="138"/>
                  </a:cubicBezTo>
                  <a:cubicBezTo>
                    <a:pt x="455" y="138"/>
                    <a:pt x="455" y="138"/>
                    <a:pt x="455" y="138"/>
                  </a:cubicBezTo>
                  <a:cubicBezTo>
                    <a:pt x="457" y="136"/>
                    <a:pt x="459" y="135"/>
                    <a:pt x="460" y="138"/>
                  </a:cubicBezTo>
                  <a:cubicBezTo>
                    <a:pt x="460" y="139"/>
                    <a:pt x="461" y="139"/>
                    <a:pt x="462" y="139"/>
                  </a:cubicBezTo>
                  <a:cubicBezTo>
                    <a:pt x="461" y="140"/>
                    <a:pt x="461" y="140"/>
                    <a:pt x="462" y="141"/>
                  </a:cubicBezTo>
                  <a:cubicBezTo>
                    <a:pt x="462" y="141"/>
                    <a:pt x="462" y="141"/>
                    <a:pt x="462" y="141"/>
                  </a:cubicBezTo>
                  <a:cubicBezTo>
                    <a:pt x="464" y="140"/>
                    <a:pt x="465" y="138"/>
                    <a:pt x="463" y="137"/>
                  </a:cubicBezTo>
                  <a:cubicBezTo>
                    <a:pt x="465" y="137"/>
                    <a:pt x="465" y="137"/>
                    <a:pt x="464" y="135"/>
                  </a:cubicBezTo>
                  <a:cubicBezTo>
                    <a:pt x="464" y="135"/>
                    <a:pt x="464" y="135"/>
                    <a:pt x="464" y="135"/>
                  </a:cubicBezTo>
                  <a:cubicBezTo>
                    <a:pt x="466" y="134"/>
                    <a:pt x="467" y="134"/>
                    <a:pt x="468" y="134"/>
                  </a:cubicBezTo>
                  <a:cubicBezTo>
                    <a:pt x="468" y="136"/>
                    <a:pt x="469" y="136"/>
                    <a:pt x="470" y="136"/>
                  </a:cubicBezTo>
                  <a:cubicBezTo>
                    <a:pt x="471" y="133"/>
                    <a:pt x="474" y="133"/>
                    <a:pt x="478" y="134"/>
                  </a:cubicBezTo>
                  <a:cubicBezTo>
                    <a:pt x="477" y="134"/>
                    <a:pt x="476" y="135"/>
                    <a:pt x="475" y="136"/>
                  </a:cubicBezTo>
                  <a:cubicBezTo>
                    <a:pt x="476" y="136"/>
                    <a:pt x="476" y="137"/>
                    <a:pt x="477" y="137"/>
                  </a:cubicBezTo>
                  <a:cubicBezTo>
                    <a:pt x="477" y="137"/>
                    <a:pt x="477" y="137"/>
                    <a:pt x="477" y="137"/>
                  </a:cubicBezTo>
                  <a:cubicBezTo>
                    <a:pt x="477" y="136"/>
                    <a:pt x="477" y="136"/>
                    <a:pt x="477" y="136"/>
                  </a:cubicBezTo>
                  <a:cubicBezTo>
                    <a:pt x="477" y="135"/>
                    <a:pt x="478" y="135"/>
                    <a:pt x="479" y="135"/>
                  </a:cubicBezTo>
                  <a:cubicBezTo>
                    <a:pt x="479" y="135"/>
                    <a:pt x="479" y="135"/>
                    <a:pt x="479" y="135"/>
                  </a:cubicBezTo>
                  <a:cubicBezTo>
                    <a:pt x="480" y="134"/>
                    <a:pt x="481" y="134"/>
                    <a:pt x="481" y="135"/>
                  </a:cubicBezTo>
                  <a:cubicBezTo>
                    <a:pt x="482" y="135"/>
                    <a:pt x="484" y="136"/>
                    <a:pt x="487" y="136"/>
                  </a:cubicBezTo>
                  <a:cubicBezTo>
                    <a:pt x="487" y="136"/>
                    <a:pt x="487" y="136"/>
                    <a:pt x="487" y="136"/>
                  </a:cubicBezTo>
                  <a:cubicBezTo>
                    <a:pt x="486" y="137"/>
                    <a:pt x="485" y="137"/>
                    <a:pt x="483" y="137"/>
                  </a:cubicBezTo>
                  <a:cubicBezTo>
                    <a:pt x="483" y="137"/>
                    <a:pt x="483" y="137"/>
                    <a:pt x="483" y="137"/>
                  </a:cubicBezTo>
                  <a:cubicBezTo>
                    <a:pt x="484" y="137"/>
                    <a:pt x="489" y="137"/>
                    <a:pt x="491" y="138"/>
                  </a:cubicBezTo>
                  <a:close/>
                  <a:moveTo>
                    <a:pt x="489" y="41"/>
                  </a:moveTo>
                  <a:cubicBezTo>
                    <a:pt x="489" y="41"/>
                    <a:pt x="489" y="41"/>
                    <a:pt x="490" y="40"/>
                  </a:cubicBezTo>
                  <a:cubicBezTo>
                    <a:pt x="490" y="41"/>
                    <a:pt x="489" y="41"/>
                    <a:pt x="489" y="41"/>
                  </a:cubicBezTo>
                  <a:close/>
                  <a:moveTo>
                    <a:pt x="497" y="143"/>
                  </a:moveTo>
                  <a:cubicBezTo>
                    <a:pt x="500" y="143"/>
                    <a:pt x="502" y="145"/>
                    <a:pt x="504" y="147"/>
                  </a:cubicBezTo>
                  <a:cubicBezTo>
                    <a:pt x="503" y="148"/>
                    <a:pt x="502" y="148"/>
                    <a:pt x="501" y="148"/>
                  </a:cubicBezTo>
                  <a:cubicBezTo>
                    <a:pt x="502" y="148"/>
                    <a:pt x="502" y="148"/>
                    <a:pt x="503" y="149"/>
                  </a:cubicBezTo>
                  <a:cubicBezTo>
                    <a:pt x="502" y="149"/>
                    <a:pt x="501" y="150"/>
                    <a:pt x="500" y="150"/>
                  </a:cubicBezTo>
                  <a:cubicBezTo>
                    <a:pt x="500" y="150"/>
                    <a:pt x="500" y="150"/>
                    <a:pt x="500" y="150"/>
                  </a:cubicBezTo>
                  <a:cubicBezTo>
                    <a:pt x="501" y="150"/>
                    <a:pt x="501" y="150"/>
                    <a:pt x="501" y="150"/>
                  </a:cubicBezTo>
                  <a:cubicBezTo>
                    <a:pt x="501" y="151"/>
                    <a:pt x="505" y="149"/>
                    <a:pt x="506" y="149"/>
                  </a:cubicBezTo>
                  <a:cubicBezTo>
                    <a:pt x="506" y="150"/>
                    <a:pt x="508" y="150"/>
                    <a:pt x="509" y="151"/>
                  </a:cubicBezTo>
                  <a:cubicBezTo>
                    <a:pt x="506" y="152"/>
                    <a:pt x="504" y="153"/>
                    <a:pt x="501" y="153"/>
                  </a:cubicBezTo>
                  <a:cubicBezTo>
                    <a:pt x="502" y="153"/>
                    <a:pt x="503" y="153"/>
                    <a:pt x="505" y="153"/>
                  </a:cubicBezTo>
                  <a:cubicBezTo>
                    <a:pt x="504" y="153"/>
                    <a:pt x="504" y="154"/>
                    <a:pt x="503" y="154"/>
                  </a:cubicBezTo>
                  <a:cubicBezTo>
                    <a:pt x="505" y="154"/>
                    <a:pt x="507" y="154"/>
                    <a:pt x="509" y="154"/>
                  </a:cubicBezTo>
                  <a:cubicBezTo>
                    <a:pt x="510" y="154"/>
                    <a:pt x="511" y="154"/>
                    <a:pt x="512" y="154"/>
                  </a:cubicBezTo>
                  <a:cubicBezTo>
                    <a:pt x="511" y="154"/>
                    <a:pt x="511" y="155"/>
                    <a:pt x="510" y="155"/>
                  </a:cubicBezTo>
                  <a:cubicBezTo>
                    <a:pt x="511" y="155"/>
                    <a:pt x="513" y="154"/>
                    <a:pt x="514" y="155"/>
                  </a:cubicBezTo>
                  <a:cubicBezTo>
                    <a:pt x="513" y="155"/>
                    <a:pt x="512" y="156"/>
                    <a:pt x="511" y="157"/>
                  </a:cubicBezTo>
                  <a:cubicBezTo>
                    <a:pt x="512" y="157"/>
                    <a:pt x="512" y="157"/>
                    <a:pt x="512" y="157"/>
                  </a:cubicBezTo>
                  <a:cubicBezTo>
                    <a:pt x="513" y="156"/>
                    <a:pt x="515" y="155"/>
                    <a:pt x="517" y="156"/>
                  </a:cubicBezTo>
                  <a:cubicBezTo>
                    <a:pt x="516" y="156"/>
                    <a:pt x="516" y="157"/>
                    <a:pt x="515" y="157"/>
                  </a:cubicBezTo>
                  <a:cubicBezTo>
                    <a:pt x="516" y="157"/>
                    <a:pt x="516" y="157"/>
                    <a:pt x="516" y="157"/>
                  </a:cubicBezTo>
                  <a:cubicBezTo>
                    <a:pt x="514" y="158"/>
                    <a:pt x="511" y="159"/>
                    <a:pt x="509" y="160"/>
                  </a:cubicBezTo>
                  <a:cubicBezTo>
                    <a:pt x="511" y="160"/>
                    <a:pt x="515" y="159"/>
                    <a:pt x="517" y="158"/>
                  </a:cubicBezTo>
                  <a:cubicBezTo>
                    <a:pt x="518" y="159"/>
                    <a:pt x="518" y="159"/>
                    <a:pt x="518" y="159"/>
                  </a:cubicBezTo>
                  <a:cubicBezTo>
                    <a:pt x="517" y="160"/>
                    <a:pt x="516" y="161"/>
                    <a:pt x="514" y="162"/>
                  </a:cubicBezTo>
                  <a:cubicBezTo>
                    <a:pt x="516" y="161"/>
                    <a:pt x="518" y="161"/>
                    <a:pt x="519" y="162"/>
                  </a:cubicBezTo>
                  <a:cubicBezTo>
                    <a:pt x="518" y="162"/>
                    <a:pt x="517" y="163"/>
                    <a:pt x="516" y="163"/>
                  </a:cubicBezTo>
                  <a:cubicBezTo>
                    <a:pt x="517" y="163"/>
                    <a:pt x="518" y="163"/>
                    <a:pt x="519" y="164"/>
                  </a:cubicBezTo>
                  <a:cubicBezTo>
                    <a:pt x="518" y="164"/>
                    <a:pt x="517" y="165"/>
                    <a:pt x="517" y="165"/>
                  </a:cubicBezTo>
                  <a:cubicBezTo>
                    <a:pt x="517" y="166"/>
                    <a:pt x="517" y="166"/>
                    <a:pt x="517" y="166"/>
                  </a:cubicBezTo>
                  <a:cubicBezTo>
                    <a:pt x="517" y="166"/>
                    <a:pt x="516" y="166"/>
                    <a:pt x="516" y="166"/>
                  </a:cubicBezTo>
                  <a:cubicBezTo>
                    <a:pt x="517" y="166"/>
                    <a:pt x="517" y="166"/>
                    <a:pt x="517" y="166"/>
                  </a:cubicBezTo>
                  <a:cubicBezTo>
                    <a:pt x="516" y="167"/>
                    <a:pt x="516" y="167"/>
                    <a:pt x="516" y="167"/>
                  </a:cubicBezTo>
                  <a:cubicBezTo>
                    <a:pt x="514" y="168"/>
                    <a:pt x="512" y="168"/>
                    <a:pt x="511" y="167"/>
                  </a:cubicBezTo>
                  <a:cubicBezTo>
                    <a:pt x="511" y="168"/>
                    <a:pt x="513" y="169"/>
                    <a:pt x="514" y="169"/>
                  </a:cubicBezTo>
                  <a:cubicBezTo>
                    <a:pt x="514" y="169"/>
                    <a:pt x="514" y="169"/>
                    <a:pt x="514" y="169"/>
                  </a:cubicBezTo>
                  <a:cubicBezTo>
                    <a:pt x="514" y="169"/>
                    <a:pt x="515" y="169"/>
                    <a:pt x="516" y="169"/>
                  </a:cubicBezTo>
                  <a:cubicBezTo>
                    <a:pt x="516" y="169"/>
                    <a:pt x="516" y="169"/>
                    <a:pt x="516" y="169"/>
                  </a:cubicBezTo>
                  <a:cubicBezTo>
                    <a:pt x="515" y="169"/>
                    <a:pt x="514" y="170"/>
                    <a:pt x="513" y="170"/>
                  </a:cubicBezTo>
                  <a:cubicBezTo>
                    <a:pt x="513" y="170"/>
                    <a:pt x="514" y="170"/>
                    <a:pt x="515" y="170"/>
                  </a:cubicBezTo>
                  <a:cubicBezTo>
                    <a:pt x="513" y="171"/>
                    <a:pt x="510" y="172"/>
                    <a:pt x="508" y="172"/>
                  </a:cubicBezTo>
                  <a:cubicBezTo>
                    <a:pt x="509" y="173"/>
                    <a:pt x="509" y="173"/>
                    <a:pt x="509" y="173"/>
                  </a:cubicBezTo>
                  <a:cubicBezTo>
                    <a:pt x="505" y="176"/>
                    <a:pt x="500" y="176"/>
                    <a:pt x="495" y="174"/>
                  </a:cubicBezTo>
                  <a:cubicBezTo>
                    <a:pt x="495" y="173"/>
                    <a:pt x="495" y="173"/>
                    <a:pt x="495" y="173"/>
                  </a:cubicBezTo>
                  <a:cubicBezTo>
                    <a:pt x="493" y="174"/>
                    <a:pt x="493" y="173"/>
                    <a:pt x="492" y="172"/>
                  </a:cubicBezTo>
                  <a:cubicBezTo>
                    <a:pt x="490" y="172"/>
                    <a:pt x="488" y="172"/>
                    <a:pt x="486" y="171"/>
                  </a:cubicBezTo>
                  <a:cubicBezTo>
                    <a:pt x="485" y="171"/>
                    <a:pt x="485" y="171"/>
                    <a:pt x="485" y="171"/>
                  </a:cubicBezTo>
                  <a:cubicBezTo>
                    <a:pt x="487" y="172"/>
                    <a:pt x="489" y="173"/>
                    <a:pt x="490" y="174"/>
                  </a:cubicBezTo>
                  <a:cubicBezTo>
                    <a:pt x="490" y="175"/>
                    <a:pt x="490" y="175"/>
                    <a:pt x="490" y="175"/>
                  </a:cubicBezTo>
                  <a:cubicBezTo>
                    <a:pt x="484" y="174"/>
                    <a:pt x="477" y="174"/>
                    <a:pt x="470" y="173"/>
                  </a:cubicBezTo>
                  <a:cubicBezTo>
                    <a:pt x="471" y="172"/>
                    <a:pt x="472" y="171"/>
                    <a:pt x="473" y="171"/>
                  </a:cubicBezTo>
                  <a:cubicBezTo>
                    <a:pt x="471" y="171"/>
                    <a:pt x="470" y="172"/>
                    <a:pt x="468" y="172"/>
                  </a:cubicBezTo>
                  <a:cubicBezTo>
                    <a:pt x="467" y="172"/>
                    <a:pt x="467" y="171"/>
                    <a:pt x="466" y="171"/>
                  </a:cubicBezTo>
                  <a:cubicBezTo>
                    <a:pt x="466" y="170"/>
                    <a:pt x="466" y="170"/>
                    <a:pt x="466" y="170"/>
                  </a:cubicBezTo>
                  <a:cubicBezTo>
                    <a:pt x="466" y="170"/>
                    <a:pt x="465" y="170"/>
                    <a:pt x="465" y="171"/>
                  </a:cubicBezTo>
                  <a:cubicBezTo>
                    <a:pt x="466" y="172"/>
                    <a:pt x="466" y="172"/>
                    <a:pt x="466" y="172"/>
                  </a:cubicBezTo>
                  <a:cubicBezTo>
                    <a:pt x="465" y="173"/>
                    <a:pt x="464" y="173"/>
                    <a:pt x="462" y="172"/>
                  </a:cubicBezTo>
                  <a:cubicBezTo>
                    <a:pt x="461" y="173"/>
                    <a:pt x="460" y="173"/>
                    <a:pt x="459" y="171"/>
                  </a:cubicBezTo>
                  <a:cubicBezTo>
                    <a:pt x="460" y="170"/>
                    <a:pt x="461" y="169"/>
                    <a:pt x="462" y="168"/>
                  </a:cubicBezTo>
                  <a:cubicBezTo>
                    <a:pt x="462" y="167"/>
                    <a:pt x="462" y="167"/>
                    <a:pt x="462" y="167"/>
                  </a:cubicBezTo>
                  <a:cubicBezTo>
                    <a:pt x="461" y="167"/>
                    <a:pt x="461" y="167"/>
                    <a:pt x="461" y="167"/>
                  </a:cubicBezTo>
                  <a:cubicBezTo>
                    <a:pt x="460" y="169"/>
                    <a:pt x="458" y="170"/>
                    <a:pt x="456" y="170"/>
                  </a:cubicBezTo>
                  <a:cubicBezTo>
                    <a:pt x="456" y="169"/>
                    <a:pt x="456" y="169"/>
                    <a:pt x="456" y="169"/>
                  </a:cubicBezTo>
                  <a:cubicBezTo>
                    <a:pt x="455" y="169"/>
                    <a:pt x="455" y="168"/>
                    <a:pt x="455" y="168"/>
                  </a:cubicBezTo>
                  <a:cubicBezTo>
                    <a:pt x="454" y="167"/>
                    <a:pt x="455" y="165"/>
                    <a:pt x="456" y="164"/>
                  </a:cubicBezTo>
                  <a:cubicBezTo>
                    <a:pt x="454" y="165"/>
                    <a:pt x="452" y="166"/>
                    <a:pt x="451" y="168"/>
                  </a:cubicBezTo>
                  <a:cubicBezTo>
                    <a:pt x="451" y="169"/>
                    <a:pt x="451" y="169"/>
                    <a:pt x="451" y="169"/>
                  </a:cubicBezTo>
                  <a:cubicBezTo>
                    <a:pt x="451" y="169"/>
                    <a:pt x="451" y="169"/>
                    <a:pt x="451" y="169"/>
                  </a:cubicBezTo>
                  <a:cubicBezTo>
                    <a:pt x="450" y="170"/>
                    <a:pt x="449" y="170"/>
                    <a:pt x="448" y="169"/>
                  </a:cubicBezTo>
                  <a:cubicBezTo>
                    <a:pt x="448" y="168"/>
                    <a:pt x="449" y="167"/>
                    <a:pt x="450" y="167"/>
                  </a:cubicBezTo>
                  <a:cubicBezTo>
                    <a:pt x="449" y="167"/>
                    <a:pt x="449" y="167"/>
                    <a:pt x="449" y="167"/>
                  </a:cubicBezTo>
                  <a:cubicBezTo>
                    <a:pt x="450" y="166"/>
                    <a:pt x="450" y="166"/>
                    <a:pt x="450" y="166"/>
                  </a:cubicBezTo>
                  <a:cubicBezTo>
                    <a:pt x="449" y="166"/>
                    <a:pt x="449" y="166"/>
                    <a:pt x="449" y="166"/>
                  </a:cubicBezTo>
                  <a:cubicBezTo>
                    <a:pt x="450" y="165"/>
                    <a:pt x="449" y="164"/>
                    <a:pt x="450" y="162"/>
                  </a:cubicBezTo>
                  <a:cubicBezTo>
                    <a:pt x="449" y="163"/>
                    <a:pt x="449" y="163"/>
                    <a:pt x="449" y="163"/>
                  </a:cubicBezTo>
                  <a:cubicBezTo>
                    <a:pt x="449" y="163"/>
                    <a:pt x="448" y="164"/>
                    <a:pt x="447" y="164"/>
                  </a:cubicBezTo>
                  <a:cubicBezTo>
                    <a:pt x="449" y="166"/>
                    <a:pt x="448" y="167"/>
                    <a:pt x="446" y="168"/>
                  </a:cubicBezTo>
                  <a:cubicBezTo>
                    <a:pt x="445" y="170"/>
                    <a:pt x="443" y="171"/>
                    <a:pt x="440" y="170"/>
                  </a:cubicBezTo>
                  <a:cubicBezTo>
                    <a:pt x="440" y="169"/>
                    <a:pt x="440" y="169"/>
                    <a:pt x="440" y="168"/>
                  </a:cubicBezTo>
                  <a:cubicBezTo>
                    <a:pt x="440" y="168"/>
                    <a:pt x="440" y="168"/>
                    <a:pt x="440" y="168"/>
                  </a:cubicBezTo>
                  <a:cubicBezTo>
                    <a:pt x="438" y="171"/>
                    <a:pt x="435" y="171"/>
                    <a:pt x="432" y="169"/>
                  </a:cubicBezTo>
                  <a:cubicBezTo>
                    <a:pt x="431" y="168"/>
                    <a:pt x="431" y="167"/>
                    <a:pt x="432" y="166"/>
                  </a:cubicBezTo>
                  <a:cubicBezTo>
                    <a:pt x="423" y="168"/>
                    <a:pt x="420" y="166"/>
                    <a:pt x="427" y="160"/>
                  </a:cubicBezTo>
                  <a:cubicBezTo>
                    <a:pt x="426" y="160"/>
                    <a:pt x="425" y="161"/>
                    <a:pt x="424" y="161"/>
                  </a:cubicBezTo>
                  <a:cubicBezTo>
                    <a:pt x="424" y="161"/>
                    <a:pt x="424" y="160"/>
                    <a:pt x="424" y="160"/>
                  </a:cubicBezTo>
                  <a:cubicBezTo>
                    <a:pt x="423" y="160"/>
                    <a:pt x="423" y="160"/>
                    <a:pt x="422" y="160"/>
                  </a:cubicBezTo>
                  <a:cubicBezTo>
                    <a:pt x="422" y="161"/>
                    <a:pt x="423" y="161"/>
                    <a:pt x="423" y="162"/>
                  </a:cubicBezTo>
                  <a:cubicBezTo>
                    <a:pt x="423" y="163"/>
                    <a:pt x="422" y="163"/>
                    <a:pt x="421" y="164"/>
                  </a:cubicBezTo>
                  <a:cubicBezTo>
                    <a:pt x="421" y="164"/>
                    <a:pt x="421" y="164"/>
                    <a:pt x="421" y="164"/>
                  </a:cubicBezTo>
                  <a:cubicBezTo>
                    <a:pt x="421" y="165"/>
                    <a:pt x="421" y="165"/>
                    <a:pt x="421" y="165"/>
                  </a:cubicBezTo>
                  <a:cubicBezTo>
                    <a:pt x="419" y="165"/>
                    <a:pt x="418" y="166"/>
                    <a:pt x="416" y="167"/>
                  </a:cubicBezTo>
                  <a:cubicBezTo>
                    <a:pt x="417" y="167"/>
                    <a:pt x="417" y="168"/>
                    <a:pt x="418" y="168"/>
                  </a:cubicBezTo>
                  <a:cubicBezTo>
                    <a:pt x="410" y="168"/>
                    <a:pt x="404" y="168"/>
                    <a:pt x="412" y="163"/>
                  </a:cubicBezTo>
                  <a:cubicBezTo>
                    <a:pt x="412" y="162"/>
                    <a:pt x="413" y="161"/>
                    <a:pt x="414" y="161"/>
                  </a:cubicBezTo>
                  <a:cubicBezTo>
                    <a:pt x="414" y="161"/>
                    <a:pt x="414" y="161"/>
                    <a:pt x="414" y="161"/>
                  </a:cubicBezTo>
                  <a:cubicBezTo>
                    <a:pt x="415" y="160"/>
                    <a:pt x="415" y="160"/>
                    <a:pt x="416" y="160"/>
                  </a:cubicBezTo>
                  <a:cubicBezTo>
                    <a:pt x="415" y="160"/>
                    <a:pt x="413" y="161"/>
                    <a:pt x="412" y="161"/>
                  </a:cubicBezTo>
                  <a:cubicBezTo>
                    <a:pt x="412" y="158"/>
                    <a:pt x="413" y="156"/>
                    <a:pt x="416" y="156"/>
                  </a:cubicBezTo>
                  <a:cubicBezTo>
                    <a:pt x="412" y="157"/>
                    <a:pt x="412" y="157"/>
                    <a:pt x="412" y="157"/>
                  </a:cubicBezTo>
                  <a:cubicBezTo>
                    <a:pt x="412" y="154"/>
                    <a:pt x="414" y="152"/>
                    <a:pt x="417" y="152"/>
                  </a:cubicBezTo>
                  <a:cubicBezTo>
                    <a:pt x="416" y="151"/>
                    <a:pt x="415" y="151"/>
                    <a:pt x="414" y="151"/>
                  </a:cubicBezTo>
                  <a:cubicBezTo>
                    <a:pt x="415" y="150"/>
                    <a:pt x="416" y="149"/>
                    <a:pt x="418" y="149"/>
                  </a:cubicBezTo>
                  <a:cubicBezTo>
                    <a:pt x="415" y="150"/>
                    <a:pt x="415" y="150"/>
                    <a:pt x="415" y="150"/>
                  </a:cubicBezTo>
                  <a:cubicBezTo>
                    <a:pt x="415" y="149"/>
                    <a:pt x="416" y="148"/>
                    <a:pt x="416" y="148"/>
                  </a:cubicBezTo>
                  <a:cubicBezTo>
                    <a:pt x="418" y="147"/>
                    <a:pt x="419" y="147"/>
                    <a:pt x="421" y="147"/>
                  </a:cubicBezTo>
                  <a:cubicBezTo>
                    <a:pt x="419" y="147"/>
                    <a:pt x="418" y="147"/>
                    <a:pt x="416" y="147"/>
                  </a:cubicBezTo>
                  <a:cubicBezTo>
                    <a:pt x="421" y="144"/>
                    <a:pt x="425" y="144"/>
                    <a:pt x="425" y="150"/>
                  </a:cubicBezTo>
                  <a:cubicBezTo>
                    <a:pt x="425" y="150"/>
                    <a:pt x="425" y="150"/>
                    <a:pt x="425" y="150"/>
                  </a:cubicBezTo>
                  <a:cubicBezTo>
                    <a:pt x="430" y="148"/>
                    <a:pt x="432" y="147"/>
                    <a:pt x="436" y="149"/>
                  </a:cubicBezTo>
                  <a:cubicBezTo>
                    <a:pt x="436" y="150"/>
                    <a:pt x="435" y="151"/>
                    <a:pt x="434" y="152"/>
                  </a:cubicBezTo>
                  <a:cubicBezTo>
                    <a:pt x="436" y="152"/>
                    <a:pt x="437" y="152"/>
                    <a:pt x="439" y="153"/>
                  </a:cubicBezTo>
                  <a:cubicBezTo>
                    <a:pt x="439" y="153"/>
                    <a:pt x="439" y="154"/>
                    <a:pt x="438" y="154"/>
                  </a:cubicBezTo>
                  <a:cubicBezTo>
                    <a:pt x="439" y="154"/>
                    <a:pt x="439" y="153"/>
                    <a:pt x="440" y="153"/>
                  </a:cubicBezTo>
                  <a:cubicBezTo>
                    <a:pt x="440" y="153"/>
                    <a:pt x="440" y="153"/>
                    <a:pt x="440" y="153"/>
                  </a:cubicBezTo>
                  <a:cubicBezTo>
                    <a:pt x="444" y="152"/>
                    <a:pt x="444" y="152"/>
                    <a:pt x="444" y="152"/>
                  </a:cubicBezTo>
                  <a:cubicBezTo>
                    <a:pt x="442" y="153"/>
                    <a:pt x="440" y="152"/>
                    <a:pt x="438" y="151"/>
                  </a:cubicBezTo>
                  <a:cubicBezTo>
                    <a:pt x="438" y="150"/>
                    <a:pt x="438" y="150"/>
                    <a:pt x="438" y="150"/>
                  </a:cubicBezTo>
                  <a:cubicBezTo>
                    <a:pt x="439" y="150"/>
                    <a:pt x="441" y="151"/>
                    <a:pt x="442" y="151"/>
                  </a:cubicBezTo>
                  <a:cubicBezTo>
                    <a:pt x="441" y="150"/>
                    <a:pt x="440" y="150"/>
                    <a:pt x="439" y="149"/>
                  </a:cubicBezTo>
                  <a:cubicBezTo>
                    <a:pt x="442" y="147"/>
                    <a:pt x="446" y="147"/>
                    <a:pt x="449" y="149"/>
                  </a:cubicBezTo>
                  <a:cubicBezTo>
                    <a:pt x="449" y="150"/>
                    <a:pt x="450" y="151"/>
                    <a:pt x="450" y="152"/>
                  </a:cubicBezTo>
                  <a:cubicBezTo>
                    <a:pt x="449" y="153"/>
                    <a:pt x="448" y="154"/>
                    <a:pt x="447" y="155"/>
                  </a:cubicBezTo>
                  <a:cubicBezTo>
                    <a:pt x="447" y="155"/>
                    <a:pt x="447" y="155"/>
                    <a:pt x="448" y="155"/>
                  </a:cubicBezTo>
                  <a:cubicBezTo>
                    <a:pt x="447" y="157"/>
                    <a:pt x="448" y="157"/>
                    <a:pt x="449" y="157"/>
                  </a:cubicBezTo>
                  <a:cubicBezTo>
                    <a:pt x="449" y="157"/>
                    <a:pt x="449" y="156"/>
                    <a:pt x="448" y="156"/>
                  </a:cubicBezTo>
                  <a:cubicBezTo>
                    <a:pt x="449" y="154"/>
                    <a:pt x="451" y="153"/>
                    <a:pt x="453" y="152"/>
                  </a:cubicBezTo>
                  <a:cubicBezTo>
                    <a:pt x="453" y="152"/>
                    <a:pt x="453" y="153"/>
                    <a:pt x="453" y="153"/>
                  </a:cubicBezTo>
                  <a:cubicBezTo>
                    <a:pt x="452" y="153"/>
                    <a:pt x="452" y="153"/>
                    <a:pt x="451" y="154"/>
                  </a:cubicBezTo>
                  <a:cubicBezTo>
                    <a:pt x="458" y="151"/>
                    <a:pt x="466" y="149"/>
                    <a:pt x="473" y="149"/>
                  </a:cubicBezTo>
                  <a:cubicBezTo>
                    <a:pt x="469" y="153"/>
                    <a:pt x="464" y="156"/>
                    <a:pt x="459" y="158"/>
                  </a:cubicBezTo>
                  <a:cubicBezTo>
                    <a:pt x="459" y="159"/>
                    <a:pt x="459" y="159"/>
                    <a:pt x="460" y="159"/>
                  </a:cubicBezTo>
                  <a:cubicBezTo>
                    <a:pt x="467" y="152"/>
                    <a:pt x="474" y="153"/>
                    <a:pt x="479" y="161"/>
                  </a:cubicBezTo>
                  <a:cubicBezTo>
                    <a:pt x="479" y="161"/>
                    <a:pt x="479" y="161"/>
                    <a:pt x="479" y="161"/>
                  </a:cubicBezTo>
                  <a:cubicBezTo>
                    <a:pt x="481" y="158"/>
                    <a:pt x="485" y="158"/>
                    <a:pt x="489" y="160"/>
                  </a:cubicBezTo>
                  <a:cubicBezTo>
                    <a:pt x="487" y="159"/>
                    <a:pt x="486" y="159"/>
                    <a:pt x="484" y="158"/>
                  </a:cubicBezTo>
                  <a:cubicBezTo>
                    <a:pt x="484" y="158"/>
                    <a:pt x="484" y="158"/>
                    <a:pt x="484" y="158"/>
                  </a:cubicBezTo>
                  <a:cubicBezTo>
                    <a:pt x="481" y="158"/>
                    <a:pt x="478" y="157"/>
                    <a:pt x="476" y="156"/>
                  </a:cubicBezTo>
                  <a:cubicBezTo>
                    <a:pt x="475" y="155"/>
                    <a:pt x="475" y="154"/>
                    <a:pt x="476" y="154"/>
                  </a:cubicBezTo>
                  <a:cubicBezTo>
                    <a:pt x="477" y="154"/>
                    <a:pt x="478" y="154"/>
                    <a:pt x="479" y="154"/>
                  </a:cubicBezTo>
                  <a:cubicBezTo>
                    <a:pt x="479" y="154"/>
                    <a:pt x="478" y="153"/>
                    <a:pt x="478" y="153"/>
                  </a:cubicBezTo>
                  <a:cubicBezTo>
                    <a:pt x="476" y="152"/>
                    <a:pt x="475" y="151"/>
                    <a:pt x="477" y="150"/>
                  </a:cubicBezTo>
                  <a:cubicBezTo>
                    <a:pt x="480" y="148"/>
                    <a:pt x="483" y="149"/>
                    <a:pt x="485" y="153"/>
                  </a:cubicBezTo>
                  <a:cubicBezTo>
                    <a:pt x="486" y="153"/>
                    <a:pt x="486" y="153"/>
                    <a:pt x="486" y="153"/>
                  </a:cubicBezTo>
                  <a:cubicBezTo>
                    <a:pt x="485" y="149"/>
                    <a:pt x="483" y="148"/>
                    <a:pt x="480" y="147"/>
                  </a:cubicBezTo>
                  <a:cubicBezTo>
                    <a:pt x="480" y="147"/>
                    <a:pt x="480" y="147"/>
                    <a:pt x="480" y="147"/>
                  </a:cubicBezTo>
                  <a:cubicBezTo>
                    <a:pt x="482" y="145"/>
                    <a:pt x="484" y="144"/>
                    <a:pt x="486" y="146"/>
                  </a:cubicBezTo>
                  <a:cubicBezTo>
                    <a:pt x="484" y="149"/>
                    <a:pt x="486" y="150"/>
                    <a:pt x="489" y="151"/>
                  </a:cubicBezTo>
                  <a:cubicBezTo>
                    <a:pt x="489" y="150"/>
                    <a:pt x="489" y="150"/>
                    <a:pt x="489" y="150"/>
                  </a:cubicBezTo>
                  <a:cubicBezTo>
                    <a:pt x="487" y="149"/>
                    <a:pt x="486" y="147"/>
                    <a:pt x="487" y="145"/>
                  </a:cubicBezTo>
                  <a:cubicBezTo>
                    <a:pt x="488" y="144"/>
                    <a:pt x="489" y="144"/>
                    <a:pt x="490" y="145"/>
                  </a:cubicBezTo>
                  <a:cubicBezTo>
                    <a:pt x="490" y="145"/>
                    <a:pt x="490" y="145"/>
                    <a:pt x="490" y="145"/>
                  </a:cubicBezTo>
                  <a:cubicBezTo>
                    <a:pt x="493" y="144"/>
                    <a:pt x="494" y="145"/>
                    <a:pt x="494" y="147"/>
                  </a:cubicBezTo>
                  <a:cubicBezTo>
                    <a:pt x="496" y="146"/>
                    <a:pt x="495" y="145"/>
                    <a:pt x="493" y="144"/>
                  </a:cubicBezTo>
                  <a:cubicBezTo>
                    <a:pt x="495" y="143"/>
                    <a:pt x="496" y="144"/>
                    <a:pt x="497" y="145"/>
                  </a:cubicBezTo>
                  <a:cubicBezTo>
                    <a:pt x="497" y="144"/>
                    <a:pt x="497" y="144"/>
                    <a:pt x="497" y="144"/>
                  </a:cubicBezTo>
                  <a:cubicBezTo>
                    <a:pt x="497" y="144"/>
                    <a:pt x="498" y="144"/>
                    <a:pt x="498" y="144"/>
                  </a:cubicBezTo>
                  <a:cubicBezTo>
                    <a:pt x="498" y="143"/>
                    <a:pt x="497" y="143"/>
                    <a:pt x="497" y="143"/>
                  </a:cubicBezTo>
                  <a:close/>
                  <a:moveTo>
                    <a:pt x="519" y="186"/>
                  </a:moveTo>
                  <a:cubicBezTo>
                    <a:pt x="517" y="189"/>
                    <a:pt x="513" y="191"/>
                    <a:pt x="510" y="192"/>
                  </a:cubicBezTo>
                  <a:cubicBezTo>
                    <a:pt x="512" y="189"/>
                    <a:pt x="515" y="187"/>
                    <a:pt x="518" y="186"/>
                  </a:cubicBezTo>
                  <a:cubicBezTo>
                    <a:pt x="518" y="186"/>
                    <a:pt x="519" y="186"/>
                    <a:pt x="519" y="186"/>
                  </a:cubicBezTo>
                  <a:close/>
                  <a:moveTo>
                    <a:pt x="423" y="181"/>
                  </a:moveTo>
                  <a:cubicBezTo>
                    <a:pt x="422" y="181"/>
                    <a:pt x="421" y="181"/>
                    <a:pt x="421" y="180"/>
                  </a:cubicBezTo>
                  <a:cubicBezTo>
                    <a:pt x="422" y="179"/>
                    <a:pt x="422" y="178"/>
                    <a:pt x="423" y="178"/>
                  </a:cubicBezTo>
                  <a:cubicBezTo>
                    <a:pt x="424" y="179"/>
                    <a:pt x="424" y="180"/>
                    <a:pt x="423" y="181"/>
                  </a:cubicBezTo>
                  <a:close/>
                  <a:moveTo>
                    <a:pt x="406" y="148"/>
                  </a:moveTo>
                  <a:cubicBezTo>
                    <a:pt x="406" y="148"/>
                    <a:pt x="403" y="149"/>
                    <a:pt x="403" y="149"/>
                  </a:cubicBezTo>
                  <a:cubicBezTo>
                    <a:pt x="404" y="150"/>
                    <a:pt x="404" y="150"/>
                    <a:pt x="404" y="150"/>
                  </a:cubicBezTo>
                  <a:cubicBezTo>
                    <a:pt x="403" y="150"/>
                    <a:pt x="403" y="150"/>
                    <a:pt x="402" y="151"/>
                  </a:cubicBezTo>
                  <a:cubicBezTo>
                    <a:pt x="403" y="151"/>
                    <a:pt x="404" y="151"/>
                    <a:pt x="404" y="151"/>
                  </a:cubicBezTo>
                  <a:cubicBezTo>
                    <a:pt x="402" y="152"/>
                    <a:pt x="401" y="153"/>
                    <a:pt x="400" y="155"/>
                  </a:cubicBezTo>
                  <a:cubicBezTo>
                    <a:pt x="400" y="155"/>
                    <a:pt x="401" y="154"/>
                    <a:pt x="401" y="154"/>
                  </a:cubicBezTo>
                  <a:cubicBezTo>
                    <a:pt x="402" y="154"/>
                    <a:pt x="402" y="155"/>
                    <a:pt x="402" y="155"/>
                  </a:cubicBezTo>
                  <a:cubicBezTo>
                    <a:pt x="402" y="156"/>
                    <a:pt x="402" y="156"/>
                    <a:pt x="402" y="156"/>
                  </a:cubicBezTo>
                  <a:cubicBezTo>
                    <a:pt x="402" y="156"/>
                    <a:pt x="402" y="156"/>
                    <a:pt x="402" y="156"/>
                  </a:cubicBezTo>
                  <a:cubicBezTo>
                    <a:pt x="402" y="157"/>
                    <a:pt x="403" y="158"/>
                    <a:pt x="404" y="158"/>
                  </a:cubicBezTo>
                  <a:cubicBezTo>
                    <a:pt x="403" y="162"/>
                    <a:pt x="401" y="166"/>
                    <a:pt x="397" y="168"/>
                  </a:cubicBezTo>
                  <a:cubicBezTo>
                    <a:pt x="393" y="169"/>
                    <a:pt x="391" y="170"/>
                    <a:pt x="388" y="171"/>
                  </a:cubicBezTo>
                  <a:cubicBezTo>
                    <a:pt x="388" y="170"/>
                    <a:pt x="388" y="170"/>
                    <a:pt x="388" y="170"/>
                  </a:cubicBezTo>
                  <a:cubicBezTo>
                    <a:pt x="388" y="170"/>
                    <a:pt x="389" y="170"/>
                    <a:pt x="389" y="169"/>
                  </a:cubicBezTo>
                  <a:cubicBezTo>
                    <a:pt x="389" y="169"/>
                    <a:pt x="389" y="169"/>
                    <a:pt x="389" y="169"/>
                  </a:cubicBezTo>
                  <a:cubicBezTo>
                    <a:pt x="388" y="170"/>
                    <a:pt x="386" y="170"/>
                    <a:pt x="385" y="170"/>
                  </a:cubicBezTo>
                  <a:cubicBezTo>
                    <a:pt x="384" y="166"/>
                    <a:pt x="385" y="163"/>
                    <a:pt x="390" y="163"/>
                  </a:cubicBezTo>
                  <a:cubicBezTo>
                    <a:pt x="390" y="162"/>
                    <a:pt x="391" y="162"/>
                    <a:pt x="391" y="161"/>
                  </a:cubicBezTo>
                  <a:cubicBezTo>
                    <a:pt x="390" y="162"/>
                    <a:pt x="388" y="162"/>
                    <a:pt x="387" y="162"/>
                  </a:cubicBezTo>
                  <a:cubicBezTo>
                    <a:pt x="386" y="160"/>
                    <a:pt x="387" y="159"/>
                    <a:pt x="388" y="158"/>
                  </a:cubicBezTo>
                  <a:cubicBezTo>
                    <a:pt x="388" y="158"/>
                    <a:pt x="388" y="158"/>
                    <a:pt x="387" y="158"/>
                  </a:cubicBezTo>
                  <a:cubicBezTo>
                    <a:pt x="388" y="158"/>
                    <a:pt x="388" y="157"/>
                    <a:pt x="389" y="157"/>
                  </a:cubicBezTo>
                  <a:cubicBezTo>
                    <a:pt x="389" y="157"/>
                    <a:pt x="388" y="157"/>
                    <a:pt x="388" y="157"/>
                  </a:cubicBezTo>
                  <a:cubicBezTo>
                    <a:pt x="388" y="156"/>
                    <a:pt x="388" y="156"/>
                    <a:pt x="388" y="155"/>
                  </a:cubicBezTo>
                  <a:cubicBezTo>
                    <a:pt x="389" y="155"/>
                    <a:pt x="389" y="155"/>
                    <a:pt x="389" y="154"/>
                  </a:cubicBezTo>
                  <a:cubicBezTo>
                    <a:pt x="388" y="154"/>
                    <a:pt x="388" y="154"/>
                    <a:pt x="388" y="154"/>
                  </a:cubicBezTo>
                  <a:cubicBezTo>
                    <a:pt x="388" y="154"/>
                    <a:pt x="389" y="153"/>
                    <a:pt x="389" y="153"/>
                  </a:cubicBezTo>
                  <a:cubicBezTo>
                    <a:pt x="389" y="152"/>
                    <a:pt x="389" y="152"/>
                    <a:pt x="389" y="152"/>
                  </a:cubicBezTo>
                  <a:cubicBezTo>
                    <a:pt x="390" y="150"/>
                    <a:pt x="392" y="149"/>
                    <a:pt x="395" y="149"/>
                  </a:cubicBezTo>
                  <a:cubicBezTo>
                    <a:pt x="395" y="149"/>
                    <a:pt x="395" y="149"/>
                    <a:pt x="395" y="149"/>
                  </a:cubicBezTo>
                  <a:cubicBezTo>
                    <a:pt x="394" y="149"/>
                    <a:pt x="394" y="149"/>
                    <a:pt x="393" y="149"/>
                  </a:cubicBezTo>
                  <a:cubicBezTo>
                    <a:pt x="394" y="148"/>
                    <a:pt x="394" y="148"/>
                    <a:pt x="395" y="148"/>
                  </a:cubicBezTo>
                  <a:cubicBezTo>
                    <a:pt x="395" y="148"/>
                    <a:pt x="394" y="148"/>
                    <a:pt x="394" y="148"/>
                  </a:cubicBezTo>
                  <a:cubicBezTo>
                    <a:pt x="394" y="148"/>
                    <a:pt x="394" y="148"/>
                    <a:pt x="394" y="148"/>
                  </a:cubicBezTo>
                  <a:cubicBezTo>
                    <a:pt x="394" y="148"/>
                    <a:pt x="394" y="148"/>
                    <a:pt x="394" y="148"/>
                  </a:cubicBezTo>
                  <a:cubicBezTo>
                    <a:pt x="391" y="146"/>
                    <a:pt x="394" y="145"/>
                    <a:pt x="397" y="143"/>
                  </a:cubicBezTo>
                  <a:cubicBezTo>
                    <a:pt x="397" y="143"/>
                    <a:pt x="396" y="143"/>
                    <a:pt x="396" y="143"/>
                  </a:cubicBezTo>
                  <a:cubicBezTo>
                    <a:pt x="396" y="143"/>
                    <a:pt x="396" y="143"/>
                    <a:pt x="396" y="143"/>
                  </a:cubicBezTo>
                  <a:cubicBezTo>
                    <a:pt x="396" y="143"/>
                    <a:pt x="396" y="143"/>
                    <a:pt x="396" y="143"/>
                  </a:cubicBezTo>
                  <a:cubicBezTo>
                    <a:pt x="397" y="141"/>
                    <a:pt x="400" y="140"/>
                    <a:pt x="402" y="140"/>
                  </a:cubicBezTo>
                  <a:cubicBezTo>
                    <a:pt x="403" y="140"/>
                    <a:pt x="403" y="140"/>
                    <a:pt x="403" y="140"/>
                  </a:cubicBezTo>
                  <a:cubicBezTo>
                    <a:pt x="409" y="140"/>
                    <a:pt x="415" y="139"/>
                    <a:pt x="421" y="137"/>
                  </a:cubicBezTo>
                  <a:cubicBezTo>
                    <a:pt x="421" y="137"/>
                    <a:pt x="420" y="136"/>
                    <a:pt x="420" y="136"/>
                  </a:cubicBezTo>
                  <a:cubicBezTo>
                    <a:pt x="421" y="135"/>
                    <a:pt x="421" y="134"/>
                    <a:pt x="422" y="133"/>
                  </a:cubicBezTo>
                  <a:cubicBezTo>
                    <a:pt x="423" y="132"/>
                    <a:pt x="425" y="132"/>
                    <a:pt x="426" y="131"/>
                  </a:cubicBezTo>
                  <a:cubicBezTo>
                    <a:pt x="426" y="132"/>
                    <a:pt x="426" y="132"/>
                    <a:pt x="426" y="132"/>
                  </a:cubicBezTo>
                  <a:cubicBezTo>
                    <a:pt x="426" y="132"/>
                    <a:pt x="427" y="132"/>
                    <a:pt x="427" y="132"/>
                  </a:cubicBezTo>
                  <a:cubicBezTo>
                    <a:pt x="428" y="131"/>
                    <a:pt x="430" y="130"/>
                    <a:pt x="431" y="130"/>
                  </a:cubicBezTo>
                  <a:cubicBezTo>
                    <a:pt x="431" y="130"/>
                    <a:pt x="430" y="130"/>
                    <a:pt x="430" y="131"/>
                  </a:cubicBezTo>
                  <a:cubicBezTo>
                    <a:pt x="431" y="130"/>
                    <a:pt x="432" y="130"/>
                    <a:pt x="433" y="130"/>
                  </a:cubicBezTo>
                  <a:cubicBezTo>
                    <a:pt x="434" y="130"/>
                    <a:pt x="434" y="130"/>
                    <a:pt x="434" y="130"/>
                  </a:cubicBezTo>
                  <a:cubicBezTo>
                    <a:pt x="432" y="135"/>
                    <a:pt x="427" y="138"/>
                    <a:pt x="422" y="136"/>
                  </a:cubicBezTo>
                  <a:cubicBezTo>
                    <a:pt x="423" y="137"/>
                    <a:pt x="423" y="137"/>
                    <a:pt x="424" y="138"/>
                  </a:cubicBezTo>
                  <a:cubicBezTo>
                    <a:pt x="424" y="140"/>
                    <a:pt x="422" y="142"/>
                    <a:pt x="419" y="143"/>
                  </a:cubicBezTo>
                  <a:cubicBezTo>
                    <a:pt x="420" y="142"/>
                    <a:pt x="420" y="141"/>
                    <a:pt x="420" y="141"/>
                  </a:cubicBezTo>
                  <a:cubicBezTo>
                    <a:pt x="419" y="143"/>
                    <a:pt x="416" y="145"/>
                    <a:pt x="414" y="146"/>
                  </a:cubicBezTo>
                  <a:cubicBezTo>
                    <a:pt x="414" y="144"/>
                    <a:pt x="415" y="142"/>
                    <a:pt x="417" y="141"/>
                  </a:cubicBezTo>
                  <a:cubicBezTo>
                    <a:pt x="414" y="143"/>
                    <a:pt x="412" y="144"/>
                    <a:pt x="409" y="145"/>
                  </a:cubicBezTo>
                  <a:cubicBezTo>
                    <a:pt x="410" y="146"/>
                    <a:pt x="410" y="146"/>
                    <a:pt x="410" y="146"/>
                  </a:cubicBezTo>
                  <a:cubicBezTo>
                    <a:pt x="408" y="147"/>
                    <a:pt x="407" y="147"/>
                    <a:pt x="406" y="146"/>
                  </a:cubicBezTo>
                  <a:cubicBezTo>
                    <a:pt x="406" y="146"/>
                    <a:pt x="406" y="146"/>
                    <a:pt x="405" y="146"/>
                  </a:cubicBezTo>
                  <a:cubicBezTo>
                    <a:pt x="404" y="147"/>
                    <a:pt x="404" y="147"/>
                    <a:pt x="403" y="148"/>
                  </a:cubicBezTo>
                  <a:cubicBezTo>
                    <a:pt x="404" y="147"/>
                    <a:pt x="405" y="147"/>
                    <a:pt x="406" y="148"/>
                  </a:cubicBezTo>
                  <a:close/>
                  <a:moveTo>
                    <a:pt x="406" y="169"/>
                  </a:moveTo>
                  <a:cubicBezTo>
                    <a:pt x="405" y="169"/>
                    <a:pt x="404" y="169"/>
                    <a:pt x="403" y="169"/>
                  </a:cubicBezTo>
                  <a:cubicBezTo>
                    <a:pt x="402" y="170"/>
                    <a:pt x="402" y="170"/>
                    <a:pt x="402" y="169"/>
                  </a:cubicBezTo>
                  <a:cubicBezTo>
                    <a:pt x="401" y="169"/>
                    <a:pt x="401" y="169"/>
                    <a:pt x="401" y="169"/>
                  </a:cubicBezTo>
                  <a:cubicBezTo>
                    <a:pt x="402" y="168"/>
                    <a:pt x="404" y="168"/>
                    <a:pt x="406" y="169"/>
                  </a:cubicBezTo>
                  <a:close/>
                  <a:moveTo>
                    <a:pt x="391" y="128"/>
                  </a:moveTo>
                  <a:cubicBezTo>
                    <a:pt x="391" y="128"/>
                    <a:pt x="391" y="128"/>
                    <a:pt x="391" y="128"/>
                  </a:cubicBezTo>
                  <a:cubicBezTo>
                    <a:pt x="391" y="129"/>
                    <a:pt x="390" y="129"/>
                    <a:pt x="390" y="129"/>
                  </a:cubicBezTo>
                  <a:cubicBezTo>
                    <a:pt x="389" y="128"/>
                    <a:pt x="389" y="128"/>
                    <a:pt x="389" y="128"/>
                  </a:cubicBezTo>
                  <a:cubicBezTo>
                    <a:pt x="389" y="127"/>
                    <a:pt x="388" y="126"/>
                    <a:pt x="386" y="126"/>
                  </a:cubicBezTo>
                  <a:cubicBezTo>
                    <a:pt x="387" y="128"/>
                    <a:pt x="386" y="129"/>
                    <a:pt x="384" y="129"/>
                  </a:cubicBezTo>
                  <a:cubicBezTo>
                    <a:pt x="384" y="129"/>
                    <a:pt x="384" y="129"/>
                    <a:pt x="384" y="129"/>
                  </a:cubicBezTo>
                  <a:cubicBezTo>
                    <a:pt x="383" y="130"/>
                    <a:pt x="382" y="130"/>
                    <a:pt x="381" y="130"/>
                  </a:cubicBezTo>
                  <a:cubicBezTo>
                    <a:pt x="380" y="132"/>
                    <a:pt x="379" y="132"/>
                    <a:pt x="376" y="131"/>
                  </a:cubicBezTo>
                  <a:cubicBezTo>
                    <a:pt x="376" y="131"/>
                    <a:pt x="372" y="131"/>
                    <a:pt x="371" y="132"/>
                  </a:cubicBezTo>
                  <a:cubicBezTo>
                    <a:pt x="371" y="131"/>
                    <a:pt x="371" y="131"/>
                    <a:pt x="371" y="131"/>
                  </a:cubicBezTo>
                  <a:cubicBezTo>
                    <a:pt x="370" y="129"/>
                    <a:pt x="372" y="127"/>
                    <a:pt x="374" y="127"/>
                  </a:cubicBezTo>
                  <a:cubicBezTo>
                    <a:pt x="373" y="127"/>
                    <a:pt x="371" y="127"/>
                    <a:pt x="369" y="128"/>
                  </a:cubicBezTo>
                  <a:cubicBezTo>
                    <a:pt x="372" y="125"/>
                    <a:pt x="381" y="121"/>
                    <a:pt x="385" y="119"/>
                  </a:cubicBezTo>
                  <a:cubicBezTo>
                    <a:pt x="389" y="116"/>
                    <a:pt x="392" y="116"/>
                    <a:pt x="396" y="117"/>
                  </a:cubicBezTo>
                  <a:cubicBezTo>
                    <a:pt x="393" y="118"/>
                    <a:pt x="391" y="119"/>
                    <a:pt x="389" y="121"/>
                  </a:cubicBezTo>
                  <a:cubicBezTo>
                    <a:pt x="389" y="121"/>
                    <a:pt x="390" y="121"/>
                    <a:pt x="391" y="121"/>
                  </a:cubicBezTo>
                  <a:cubicBezTo>
                    <a:pt x="391" y="121"/>
                    <a:pt x="391" y="121"/>
                    <a:pt x="391" y="121"/>
                  </a:cubicBezTo>
                  <a:cubicBezTo>
                    <a:pt x="390" y="121"/>
                    <a:pt x="390" y="122"/>
                    <a:pt x="389" y="122"/>
                  </a:cubicBezTo>
                  <a:cubicBezTo>
                    <a:pt x="389" y="122"/>
                    <a:pt x="389" y="122"/>
                    <a:pt x="389" y="122"/>
                  </a:cubicBezTo>
                  <a:cubicBezTo>
                    <a:pt x="391" y="122"/>
                    <a:pt x="393" y="121"/>
                    <a:pt x="394" y="121"/>
                  </a:cubicBezTo>
                  <a:cubicBezTo>
                    <a:pt x="393" y="122"/>
                    <a:pt x="393" y="122"/>
                    <a:pt x="392" y="123"/>
                  </a:cubicBezTo>
                  <a:cubicBezTo>
                    <a:pt x="393" y="122"/>
                    <a:pt x="394" y="122"/>
                    <a:pt x="395" y="121"/>
                  </a:cubicBezTo>
                  <a:cubicBezTo>
                    <a:pt x="397" y="120"/>
                    <a:pt x="402" y="117"/>
                    <a:pt x="396" y="121"/>
                  </a:cubicBezTo>
                  <a:cubicBezTo>
                    <a:pt x="398" y="121"/>
                    <a:pt x="400" y="120"/>
                    <a:pt x="401" y="120"/>
                  </a:cubicBezTo>
                  <a:cubicBezTo>
                    <a:pt x="401" y="120"/>
                    <a:pt x="401" y="120"/>
                    <a:pt x="401" y="120"/>
                  </a:cubicBezTo>
                  <a:cubicBezTo>
                    <a:pt x="401" y="121"/>
                    <a:pt x="400" y="122"/>
                    <a:pt x="399" y="122"/>
                  </a:cubicBezTo>
                  <a:cubicBezTo>
                    <a:pt x="400" y="122"/>
                    <a:pt x="400" y="122"/>
                    <a:pt x="400" y="122"/>
                  </a:cubicBezTo>
                  <a:cubicBezTo>
                    <a:pt x="400" y="122"/>
                    <a:pt x="400" y="122"/>
                    <a:pt x="400" y="122"/>
                  </a:cubicBezTo>
                  <a:cubicBezTo>
                    <a:pt x="400" y="122"/>
                    <a:pt x="401" y="122"/>
                    <a:pt x="401" y="122"/>
                  </a:cubicBezTo>
                  <a:cubicBezTo>
                    <a:pt x="401" y="122"/>
                    <a:pt x="401" y="122"/>
                    <a:pt x="401" y="122"/>
                  </a:cubicBezTo>
                  <a:cubicBezTo>
                    <a:pt x="397" y="124"/>
                    <a:pt x="397" y="124"/>
                    <a:pt x="397" y="124"/>
                  </a:cubicBezTo>
                  <a:cubicBezTo>
                    <a:pt x="396" y="128"/>
                    <a:pt x="395" y="130"/>
                    <a:pt x="392" y="128"/>
                  </a:cubicBezTo>
                  <a:cubicBezTo>
                    <a:pt x="392" y="128"/>
                    <a:pt x="392" y="128"/>
                    <a:pt x="392" y="128"/>
                  </a:cubicBezTo>
                  <a:cubicBezTo>
                    <a:pt x="392" y="128"/>
                    <a:pt x="392" y="128"/>
                    <a:pt x="392" y="128"/>
                  </a:cubicBezTo>
                  <a:cubicBezTo>
                    <a:pt x="392" y="128"/>
                    <a:pt x="391" y="128"/>
                    <a:pt x="391" y="128"/>
                  </a:cubicBezTo>
                  <a:close/>
                  <a:moveTo>
                    <a:pt x="387" y="130"/>
                  </a:moveTo>
                  <a:cubicBezTo>
                    <a:pt x="386" y="131"/>
                    <a:pt x="385" y="131"/>
                    <a:pt x="383" y="131"/>
                  </a:cubicBezTo>
                  <a:cubicBezTo>
                    <a:pt x="384" y="130"/>
                    <a:pt x="385" y="129"/>
                    <a:pt x="386" y="129"/>
                  </a:cubicBezTo>
                  <a:cubicBezTo>
                    <a:pt x="386" y="129"/>
                    <a:pt x="386" y="130"/>
                    <a:pt x="386" y="130"/>
                  </a:cubicBezTo>
                  <a:lnTo>
                    <a:pt x="387" y="130"/>
                  </a:lnTo>
                  <a:close/>
                  <a:moveTo>
                    <a:pt x="413" y="123"/>
                  </a:moveTo>
                  <a:cubicBezTo>
                    <a:pt x="414" y="122"/>
                    <a:pt x="415" y="121"/>
                    <a:pt x="417" y="122"/>
                  </a:cubicBezTo>
                  <a:cubicBezTo>
                    <a:pt x="417" y="122"/>
                    <a:pt x="417" y="122"/>
                    <a:pt x="417" y="122"/>
                  </a:cubicBezTo>
                  <a:cubicBezTo>
                    <a:pt x="418" y="122"/>
                    <a:pt x="419" y="121"/>
                    <a:pt x="420" y="121"/>
                  </a:cubicBezTo>
                  <a:cubicBezTo>
                    <a:pt x="420" y="122"/>
                    <a:pt x="420" y="122"/>
                    <a:pt x="420" y="122"/>
                  </a:cubicBezTo>
                  <a:cubicBezTo>
                    <a:pt x="420" y="122"/>
                    <a:pt x="420" y="123"/>
                    <a:pt x="421" y="123"/>
                  </a:cubicBezTo>
                  <a:cubicBezTo>
                    <a:pt x="421" y="123"/>
                    <a:pt x="421" y="123"/>
                    <a:pt x="421" y="123"/>
                  </a:cubicBezTo>
                  <a:cubicBezTo>
                    <a:pt x="421" y="124"/>
                    <a:pt x="421" y="124"/>
                    <a:pt x="420" y="124"/>
                  </a:cubicBezTo>
                  <a:cubicBezTo>
                    <a:pt x="421" y="124"/>
                    <a:pt x="421" y="124"/>
                    <a:pt x="421" y="124"/>
                  </a:cubicBezTo>
                  <a:cubicBezTo>
                    <a:pt x="422" y="120"/>
                    <a:pt x="424" y="116"/>
                    <a:pt x="428" y="119"/>
                  </a:cubicBezTo>
                  <a:cubicBezTo>
                    <a:pt x="427" y="119"/>
                    <a:pt x="426" y="120"/>
                    <a:pt x="425" y="121"/>
                  </a:cubicBezTo>
                  <a:cubicBezTo>
                    <a:pt x="425" y="121"/>
                    <a:pt x="425" y="121"/>
                    <a:pt x="425" y="121"/>
                  </a:cubicBezTo>
                  <a:cubicBezTo>
                    <a:pt x="426" y="120"/>
                    <a:pt x="427" y="120"/>
                    <a:pt x="428" y="120"/>
                  </a:cubicBezTo>
                  <a:cubicBezTo>
                    <a:pt x="429" y="119"/>
                    <a:pt x="430" y="119"/>
                    <a:pt x="431" y="120"/>
                  </a:cubicBezTo>
                  <a:cubicBezTo>
                    <a:pt x="432" y="119"/>
                    <a:pt x="433" y="119"/>
                    <a:pt x="434" y="120"/>
                  </a:cubicBezTo>
                  <a:cubicBezTo>
                    <a:pt x="433" y="122"/>
                    <a:pt x="426" y="123"/>
                    <a:pt x="425" y="124"/>
                  </a:cubicBezTo>
                  <a:cubicBezTo>
                    <a:pt x="425" y="123"/>
                    <a:pt x="427" y="123"/>
                    <a:pt x="428" y="123"/>
                  </a:cubicBezTo>
                  <a:cubicBezTo>
                    <a:pt x="427" y="123"/>
                    <a:pt x="427" y="124"/>
                    <a:pt x="427" y="124"/>
                  </a:cubicBezTo>
                  <a:cubicBezTo>
                    <a:pt x="428" y="123"/>
                    <a:pt x="429" y="123"/>
                    <a:pt x="430" y="123"/>
                  </a:cubicBezTo>
                  <a:cubicBezTo>
                    <a:pt x="430" y="123"/>
                    <a:pt x="429" y="123"/>
                    <a:pt x="430" y="123"/>
                  </a:cubicBezTo>
                  <a:cubicBezTo>
                    <a:pt x="435" y="122"/>
                    <a:pt x="435" y="122"/>
                    <a:pt x="430" y="125"/>
                  </a:cubicBezTo>
                  <a:cubicBezTo>
                    <a:pt x="430" y="126"/>
                    <a:pt x="430" y="126"/>
                    <a:pt x="430" y="126"/>
                  </a:cubicBezTo>
                  <a:cubicBezTo>
                    <a:pt x="431" y="125"/>
                    <a:pt x="432" y="125"/>
                    <a:pt x="433" y="126"/>
                  </a:cubicBezTo>
                  <a:cubicBezTo>
                    <a:pt x="428" y="128"/>
                    <a:pt x="424" y="129"/>
                    <a:pt x="419" y="127"/>
                  </a:cubicBezTo>
                  <a:cubicBezTo>
                    <a:pt x="418" y="128"/>
                    <a:pt x="416" y="129"/>
                    <a:pt x="414" y="128"/>
                  </a:cubicBezTo>
                  <a:cubicBezTo>
                    <a:pt x="414" y="128"/>
                    <a:pt x="414" y="128"/>
                    <a:pt x="414" y="128"/>
                  </a:cubicBezTo>
                  <a:cubicBezTo>
                    <a:pt x="415" y="128"/>
                    <a:pt x="415" y="128"/>
                    <a:pt x="416" y="128"/>
                  </a:cubicBezTo>
                  <a:cubicBezTo>
                    <a:pt x="414" y="127"/>
                    <a:pt x="413" y="127"/>
                    <a:pt x="411" y="128"/>
                  </a:cubicBezTo>
                  <a:cubicBezTo>
                    <a:pt x="413" y="127"/>
                    <a:pt x="413" y="126"/>
                    <a:pt x="411" y="127"/>
                  </a:cubicBezTo>
                  <a:cubicBezTo>
                    <a:pt x="411" y="126"/>
                    <a:pt x="412" y="125"/>
                    <a:pt x="413" y="124"/>
                  </a:cubicBezTo>
                  <a:cubicBezTo>
                    <a:pt x="413" y="124"/>
                    <a:pt x="413" y="124"/>
                    <a:pt x="413" y="124"/>
                  </a:cubicBezTo>
                  <a:lnTo>
                    <a:pt x="413" y="123"/>
                  </a:lnTo>
                  <a:close/>
                  <a:moveTo>
                    <a:pt x="425" y="113"/>
                  </a:moveTo>
                  <a:cubicBezTo>
                    <a:pt x="426" y="113"/>
                    <a:pt x="426" y="113"/>
                    <a:pt x="427" y="113"/>
                  </a:cubicBezTo>
                  <a:cubicBezTo>
                    <a:pt x="423" y="115"/>
                    <a:pt x="420" y="116"/>
                    <a:pt x="425" y="113"/>
                  </a:cubicBezTo>
                  <a:close/>
                  <a:moveTo>
                    <a:pt x="436" y="136"/>
                  </a:moveTo>
                  <a:cubicBezTo>
                    <a:pt x="439" y="132"/>
                    <a:pt x="442" y="129"/>
                    <a:pt x="442" y="133"/>
                  </a:cubicBezTo>
                  <a:cubicBezTo>
                    <a:pt x="442" y="135"/>
                    <a:pt x="440" y="137"/>
                    <a:pt x="438" y="137"/>
                  </a:cubicBezTo>
                  <a:cubicBezTo>
                    <a:pt x="438" y="137"/>
                    <a:pt x="438" y="137"/>
                    <a:pt x="438" y="137"/>
                  </a:cubicBezTo>
                  <a:cubicBezTo>
                    <a:pt x="437" y="137"/>
                    <a:pt x="437" y="137"/>
                    <a:pt x="436" y="136"/>
                  </a:cubicBezTo>
                  <a:cubicBezTo>
                    <a:pt x="436" y="136"/>
                    <a:pt x="436" y="136"/>
                    <a:pt x="436" y="136"/>
                  </a:cubicBezTo>
                  <a:close/>
                  <a:moveTo>
                    <a:pt x="440" y="116"/>
                  </a:moveTo>
                  <a:cubicBezTo>
                    <a:pt x="440" y="116"/>
                    <a:pt x="440" y="116"/>
                    <a:pt x="440" y="116"/>
                  </a:cubicBezTo>
                  <a:cubicBezTo>
                    <a:pt x="439" y="117"/>
                    <a:pt x="437" y="117"/>
                    <a:pt x="436" y="117"/>
                  </a:cubicBezTo>
                  <a:cubicBezTo>
                    <a:pt x="438" y="116"/>
                    <a:pt x="441" y="113"/>
                    <a:pt x="440" y="116"/>
                  </a:cubicBezTo>
                  <a:close/>
                  <a:moveTo>
                    <a:pt x="436" y="120"/>
                  </a:moveTo>
                  <a:cubicBezTo>
                    <a:pt x="436" y="121"/>
                    <a:pt x="436" y="121"/>
                    <a:pt x="436" y="121"/>
                  </a:cubicBezTo>
                  <a:cubicBezTo>
                    <a:pt x="437" y="122"/>
                    <a:pt x="437" y="122"/>
                    <a:pt x="437" y="122"/>
                  </a:cubicBezTo>
                  <a:cubicBezTo>
                    <a:pt x="437" y="122"/>
                    <a:pt x="436" y="122"/>
                    <a:pt x="436" y="122"/>
                  </a:cubicBezTo>
                  <a:cubicBezTo>
                    <a:pt x="436" y="123"/>
                    <a:pt x="436" y="123"/>
                    <a:pt x="435" y="123"/>
                  </a:cubicBezTo>
                  <a:cubicBezTo>
                    <a:pt x="435" y="122"/>
                    <a:pt x="435" y="121"/>
                    <a:pt x="436" y="120"/>
                  </a:cubicBezTo>
                  <a:close/>
                  <a:moveTo>
                    <a:pt x="436" y="141"/>
                  </a:moveTo>
                  <a:cubicBezTo>
                    <a:pt x="434" y="144"/>
                    <a:pt x="431" y="145"/>
                    <a:pt x="429" y="143"/>
                  </a:cubicBezTo>
                  <a:cubicBezTo>
                    <a:pt x="430" y="142"/>
                    <a:pt x="431" y="141"/>
                    <a:pt x="433" y="141"/>
                  </a:cubicBezTo>
                  <a:cubicBezTo>
                    <a:pt x="434" y="141"/>
                    <a:pt x="435" y="141"/>
                    <a:pt x="436" y="141"/>
                  </a:cubicBezTo>
                  <a:close/>
                  <a:moveTo>
                    <a:pt x="428" y="119"/>
                  </a:moveTo>
                  <a:cubicBezTo>
                    <a:pt x="429" y="118"/>
                    <a:pt x="428" y="118"/>
                    <a:pt x="427" y="118"/>
                  </a:cubicBezTo>
                  <a:cubicBezTo>
                    <a:pt x="428" y="116"/>
                    <a:pt x="429" y="116"/>
                    <a:pt x="430" y="117"/>
                  </a:cubicBezTo>
                  <a:cubicBezTo>
                    <a:pt x="431" y="117"/>
                    <a:pt x="431" y="117"/>
                    <a:pt x="431" y="117"/>
                  </a:cubicBezTo>
                  <a:cubicBezTo>
                    <a:pt x="431" y="115"/>
                    <a:pt x="431" y="115"/>
                    <a:pt x="431" y="115"/>
                  </a:cubicBezTo>
                  <a:cubicBezTo>
                    <a:pt x="432" y="115"/>
                    <a:pt x="432" y="115"/>
                    <a:pt x="432" y="115"/>
                  </a:cubicBezTo>
                  <a:cubicBezTo>
                    <a:pt x="433" y="116"/>
                    <a:pt x="433" y="116"/>
                    <a:pt x="433" y="116"/>
                  </a:cubicBezTo>
                  <a:cubicBezTo>
                    <a:pt x="433" y="115"/>
                    <a:pt x="434" y="114"/>
                    <a:pt x="436" y="115"/>
                  </a:cubicBezTo>
                  <a:cubicBezTo>
                    <a:pt x="435" y="118"/>
                    <a:pt x="432" y="119"/>
                    <a:pt x="428" y="119"/>
                  </a:cubicBezTo>
                  <a:close/>
                  <a:moveTo>
                    <a:pt x="413" y="130"/>
                  </a:moveTo>
                  <a:cubicBezTo>
                    <a:pt x="413" y="129"/>
                    <a:pt x="413" y="129"/>
                    <a:pt x="413" y="129"/>
                  </a:cubicBezTo>
                  <a:cubicBezTo>
                    <a:pt x="413" y="129"/>
                    <a:pt x="414" y="129"/>
                    <a:pt x="415" y="129"/>
                  </a:cubicBezTo>
                  <a:cubicBezTo>
                    <a:pt x="415" y="130"/>
                    <a:pt x="415" y="130"/>
                    <a:pt x="416" y="130"/>
                  </a:cubicBezTo>
                  <a:cubicBezTo>
                    <a:pt x="416" y="130"/>
                    <a:pt x="416" y="130"/>
                    <a:pt x="416" y="130"/>
                  </a:cubicBezTo>
                  <a:cubicBezTo>
                    <a:pt x="415" y="131"/>
                    <a:pt x="414" y="131"/>
                    <a:pt x="414" y="131"/>
                  </a:cubicBezTo>
                  <a:cubicBezTo>
                    <a:pt x="414" y="131"/>
                    <a:pt x="413" y="131"/>
                    <a:pt x="413" y="131"/>
                  </a:cubicBezTo>
                  <a:cubicBezTo>
                    <a:pt x="413" y="131"/>
                    <a:pt x="413" y="131"/>
                    <a:pt x="414" y="131"/>
                  </a:cubicBezTo>
                  <a:cubicBezTo>
                    <a:pt x="414" y="130"/>
                    <a:pt x="414" y="130"/>
                    <a:pt x="414" y="130"/>
                  </a:cubicBezTo>
                  <a:cubicBezTo>
                    <a:pt x="414" y="130"/>
                    <a:pt x="413" y="130"/>
                    <a:pt x="413" y="130"/>
                  </a:cubicBezTo>
                  <a:close/>
                  <a:moveTo>
                    <a:pt x="417" y="134"/>
                  </a:moveTo>
                  <a:cubicBezTo>
                    <a:pt x="417" y="134"/>
                    <a:pt x="417" y="134"/>
                    <a:pt x="417" y="134"/>
                  </a:cubicBezTo>
                  <a:cubicBezTo>
                    <a:pt x="418" y="134"/>
                    <a:pt x="418" y="134"/>
                    <a:pt x="418" y="134"/>
                  </a:cubicBezTo>
                  <a:cubicBezTo>
                    <a:pt x="417" y="135"/>
                    <a:pt x="416" y="135"/>
                    <a:pt x="415" y="135"/>
                  </a:cubicBezTo>
                  <a:cubicBezTo>
                    <a:pt x="414" y="135"/>
                    <a:pt x="414" y="135"/>
                    <a:pt x="414" y="135"/>
                  </a:cubicBezTo>
                  <a:cubicBezTo>
                    <a:pt x="415" y="134"/>
                    <a:pt x="416" y="133"/>
                    <a:pt x="417" y="134"/>
                  </a:cubicBezTo>
                  <a:close/>
                  <a:moveTo>
                    <a:pt x="397" y="125"/>
                  </a:moveTo>
                  <a:cubicBezTo>
                    <a:pt x="398" y="124"/>
                    <a:pt x="399" y="124"/>
                    <a:pt x="400" y="124"/>
                  </a:cubicBezTo>
                  <a:cubicBezTo>
                    <a:pt x="400" y="124"/>
                    <a:pt x="399" y="124"/>
                    <a:pt x="399" y="125"/>
                  </a:cubicBezTo>
                  <a:cubicBezTo>
                    <a:pt x="400" y="127"/>
                    <a:pt x="399" y="129"/>
                    <a:pt x="397" y="126"/>
                  </a:cubicBezTo>
                  <a:cubicBezTo>
                    <a:pt x="397" y="126"/>
                    <a:pt x="397" y="126"/>
                    <a:pt x="398" y="125"/>
                  </a:cubicBezTo>
                  <a:cubicBezTo>
                    <a:pt x="397" y="125"/>
                    <a:pt x="397" y="125"/>
                    <a:pt x="397" y="125"/>
                  </a:cubicBezTo>
                  <a:close/>
                  <a:moveTo>
                    <a:pt x="401" y="134"/>
                  </a:moveTo>
                  <a:cubicBezTo>
                    <a:pt x="403" y="133"/>
                    <a:pt x="405" y="132"/>
                    <a:pt x="407" y="131"/>
                  </a:cubicBezTo>
                  <a:cubicBezTo>
                    <a:pt x="406" y="131"/>
                    <a:pt x="406" y="131"/>
                    <a:pt x="406" y="131"/>
                  </a:cubicBezTo>
                  <a:cubicBezTo>
                    <a:pt x="407" y="131"/>
                    <a:pt x="407" y="131"/>
                    <a:pt x="408" y="130"/>
                  </a:cubicBezTo>
                  <a:cubicBezTo>
                    <a:pt x="409" y="130"/>
                    <a:pt x="409" y="130"/>
                    <a:pt x="410" y="130"/>
                  </a:cubicBezTo>
                  <a:cubicBezTo>
                    <a:pt x="410" y="131"/>
                    <a:pt x="410" y="131"/>
                    <a:pt x="410" y="131"/>
                  </a:cubicBezTo>
                  <a:cubicBezTo>
                    <a:pt x="414" y="137"/>
                    <a:pt x="407" y="137"/>
                    <a:pt x="399" y="137"/>
                  </a:cubicBezTo>
                  <a:cubicBezTo>
                    <a:pt x="399" y="136"/>
                    <a:pt x="400" y="135"/>
                    <a:pt x="401" y="134"/>
                  </a:cubicBezTo>
                  <a:close/>
                  <a:moveTo>
                    <a:pt x="400" y="133"/>
                  </a:moveTo>
                  <a:cubicBezTo>
                    <a:pt x="400" y="133"/>
                    <a:pt x="400" y="133"/>
                    <a:pt x="400" y="133"/>
                  </a:cubicBezTo>
                  <a:cubicBezTo>
                    <a:pt x="400" y="132"/>
                    <a:pt x="401" y="132"/>
                    <a:pt x="402" y="132"/>
                  </a:cubicBezTo>
                  <a:cubicBezTo>
                    <a:pt x="402" y="132"/>
                    <a:pt x="402" y="132"/>
                    <a:pt x="402" y="132"/>
                  </a:cubicBezTo>
                  <a:cubicBezTo>
                    <a:pt x="401" y="133"/>
                    <a:pt x="400" y="133"/>
                    <a:pt x="400" y="133"/>
                  </a:cubicBezTo>
                  <a:close/>
                  <a:moveTo>
                    <a:pt x="403" y="128"/>
                  </a:moveTo>
                  <a:cubicBezTo>
                    <a:pt x="403" y="128"/>
                    <a:pt x="403" y="127"/>
                    <a:pt x="404" y="127"/>
                  </a:cubicBezTo>
                  <a:cubicBezTo>
                    <a:pt x="404" y="128"/>
                    <a:pt x="404" y="128"/>
                    <a:pt x="405" y="128"/>
                  </a:cubicBezTo>
                  <a:cubicBezTo>
                    <a:pt x="404" y="128"/>
                    <a:pt x="404" y="128"/>
                    <a:pt x="404" y="128"/>
                  </a:cubicBezTo>
                  <a:cubicBezTo>
                    <a:pt x="403" y="128"/>
                    <a:pt x="403" y="128"/>
                    <a:pt x="403" y="128"/>
                  </a:cubicBezTo>
                  <a:close/>
                  <a:moveTo>
                    <a:pt x="401" y="110"/>
                  </a:moveTo>
                  <a:cubicBezTo>
                    <a:pt x="404" y="108"/>
                    <a:pt x="408" y="107"/>
                    <a:pt x="411" y="107"/>
                  </a:cubicBezTo>
                  <a:cubicBezTo>
                    <a:pt x="412" y="107"/>
                    <a:pt x="412" y="107"/>
                    <a:pt x="412" y="107"/>
                  </a:cubicBezTo>
                  <a:cubicBezTo>
                    <a:pt x="409" y="112"/>
                    <a:pt x="405" y="113"/>
                    <a:pt x="401" y="110"/>
                  </a:cubicBezTo>
                  <a:close/>
                  <a:moveTo>
                    <a:pt x="419" y="144"/>
                  </a:moveTo>
                  <a:cubicBezTo>
                    <a:pt x="426" y="143"/>
                    <a:pt x="423" y="145"/>
                    <a:pt x="419" y="145"/>
                  </a:cubicBezTo>
                  <a:cubicBezTo>
                    <a:pt x="418" y="144"/>
                    <a:pt x="418" y="144"/>
                    <a:pt x="419" y="144"/>
                  </a:cubicBezTo>
                  <a:close/>
                  <a:moveTo>
                    <a:pt x="459" y="121"/>
                  </a:moveTo>
                  <a:cubicBezTo>
                    <a:pt x="459" y="121"/>
                    <a:pt x="460" y="121"/>
                    <a:pt x="461" y="121"/>
                  </a:cubicBezTo>
                  <a:cubicBezTo>
                    <a:pt x="461" y="120"/>
                    <a:pt x="461" y="120"/>
                    <a:pt x="461" y="120"/>
                  </a:cubicBezTo>
                  <a:cubicBezTo>
                    <a:pt x="461" y="119"/>
                    <a:pt x="461" y="119"/>
                    <a:pt x="461" y="119"/>
                  </a:cubicBezTo>
                  <a:cubicBezTo>
                    <a:pt x="462" y="118"/>
                    <a:pt x="465" y="118"/>
                    <a:pt x="466" y="118"/>
                  </a:cubicBezTo>
                  <a:cubicBezTo>
                    <a:pt x="466" y="119"/>
                    <a:pt x="465" y="120"/>
                    <a:pt x="464" y="120"/>
                  </a:cubicBezTo>
                  <a:cubicBezTo>
                    <a:pt x="464" y="120"/>
                    <a:pt x="464" y="120"/>
                    <a:pt x="464" y="120"/>
                  </a:cubicBezTo>
                  <a:cubicBezTo>
                    <a:pt x="465" y="121"/>
                    <a:pt x="465" y="121"/>
                    <a:pt x="466" y="120"/>
                  </a:cubicBezTo>
                  <a:cubicBezTo>
                    <a:pt x="466" y="120"/>
                    <a:pt x="466" y="120"/>
                    <a:pt x="466" y="120"/>
                  </a:cubicBezTo>
                  <a:cubicBezTo>
                    <a:pt x="466" y="121"/>
                    <a:pt x="466" y="121"/>
                    <a:pt x="466" y="121"/>
                  </a:cubicBezTo>
                  <a:cubicBezTo>
                    <a:pt x="466" y="121"/>
                    <a:pt x="466" y="121"/>
                    <a:pt x="466" y="121"/>
                  </a:cubicBezTo>
                  <a:cubicBezTo>
                    <a:pt x="468" y="120"/>
                    <a:pt x="469" y="120"/>
                    <a:pt x="471" y="121"/>
                  </a:cubicBezTo>
                  <a:cubicBezTo>
                    <a:pt x="471" y="120"/>
                    <a:pt x="470" y="119"/>
                    <a:pt x="469" y="119"/>
                  </a:cubicBezTo>
                  <a:cubicBezTo>
                    <a:pt x="472" y="119"/>
                    <a:pt x="474" y="119"/>
                    <a:pt x="477" y="120"/>
                  </a:cubicBezTo>
                  <a:cubicBezTo>
                    <a:pt x="475" y="123"/>
                    <a:pt x="472" y="124"/>
                    <a:pt x="468" y="123"/>
                  </a:cubicBezTo>
                  <a:cubicBezTo>
                    <a:pt x="468" y="123"/>
                    <a:pt x="467" y="123"/>
                    <a:pt x="467" y="123"/>
                  </a:cubicBezTo>
                  <a:cubicBezTo>
                    <a:pt x="468" y="123"/>
                    <a:pt x="468" y="123"/>
                    <a:pt x="469" y="123"/>
                  </a:cubicBezTo>
                  <a:cubicBezTo>
                    <a:pt x="469" y="123"/>
                    <a:pt x="469" y="124"/>
                    <a:pt x="469" y="124"/>
                  </a:cubicBezTo>
                  <a:cubicBezTo>
                    <a:pt x="467" y="125"/>
                    <a:pt x="465" y="125"/>
                    <a:pt x="464" y="125"/>
                  </a:cubicBezTo>
                  <a:cubicBezTo>
                    <a:pt x="464" y="126"/>
                    <a:pt x="464" y="126"/>
                    <a:pt x="464" y="126"/>
                  </a:cubicBezTo>
                  <a:cubicBezTo>
                    <a:pt x="459" y="126"/>
                    <a:pt x="454" y="127"/>
                    <a:pt x="449" y="126"/>
                  </a:cubicBezTo>
                  <a:cubicBezTo>
                    <a:pt x="449" y="126"/>
                    <a:pt x="449" y="125"/>
                    <a:pt x="449" y="125"/>
                  </a:cubicBezTo>
                  <a:cubicBezTo>
                    <a:pt x="453" y="125"/>
                    <a:pt x="456" y="123"/>
                    <a:pt x="459" y="121"/>
                  </a:cubicBezTo>
                  <a:close/>
                  <a:moveTo>
                    <a:pt x="458" y="120"/>
                  </a:moveTo>
                  <a:cubicBezTo>
                    <a:pt x="459" y="120"/>
                    <a:pt x="459" y="120"/>
                    <a:pt x="459" y="121"/>
                  </a:cubicBezTo>
                  <a:cubicBezTo>
                    <a:pt x="459" y="121"/>
                    <a:pt x="459" y="121"/>
                    <a:pt x="459" y="121"/>
                  </a:cubicBezTo>
                  <a:cubicBezTo>
                    <a:pt x="459" y="121"/>
                    <a:pt x="458" y="121"/>
                    <a:pt x="458" y="120"/>
                  </a:cubicBezTo>
                  <a:close/>
                  <a:moveTo>
                    <a:pt x="463" y="91"/>
                  </a:moveTo>
                  <a:cubicBezTo>
                    <a:pt x="461" y="92"/>
                    <a:pt x="460" y="90"/>
                    <a:pt x="459" y="88"/>
                  </a:cubicBezTo>
                  <a:cubicBezTo>
                    <a:pt x="461" y="87"/>
                    <a:pt x="463" y="87"/>
                    <a:pt x="463" y="89"/>
                  </a:cubicBezTo>
                  <a:cubicBezTo>
                    <a:pt x="463" y="90"/>
                    <a:pt x="463" y="91"/>
                    <a:pt x="463" y="91"/>
                  </a:cubicBezTo>
                  <a:close/>
                  <a:moveTo>
                    <a:pt x="463" y="98"/>
                  </a:moveTo>
                  <a:cubicBezTo>
                    <a:pt x="463" y="98"/>
                    <a:pt x="463" y="98"/>
                    <a:pt x="463" y="99"/>
                  </a:cubicBezTo>
                  <a:cubicBezTo>
                    <a:pt x="462" y="100"/>
                    <a:pt x="461" y="101"/>
                    <a:pt x="460" y="100"/>
                  </a:cubicBezTo>
                  <a:cubicBezTo>
                    <a:pt x="461" y="99"/>
                    <a:pt x="462" y="98"/>
                    <a:pt x="463" y="98"/>
                  </a:cubicBezTo>
                  <a:close/>
                  <a:moveTo>
                    <a:pt x="476" y="103"/>
                  </a:moveTo>
                  <a:cubicBezTo>
                    <a:pt x="472" y="103"/>
                    <a:pt x="470" y="103"/>
                    <a:pt x="476" y="102"/>
                  </a:cubicBezTo>
                  <a:cubicBezTo>
                    <a:pt x="476" y="102"/>
                    <a:pt x="476" y="102"/>
                    <a:pt x="476" y="102"/>
                  </a:cubicBezTo>
                  <a:cubicBezTo>
                    <a:pt x="476" y="102"/>
                    <a:pt x="476" y="103"/>
                    <a:pt x="476" y="103"/>
                  </a:cubicBezTo>
                  <a:close/>
                  <a:moveTo>
                    <a:pt x="472" y="104"/>
                  </a:moveTo>
                  <a:cubicBezTo>
                    <a:pt x="471" y="107"/>
                    <a:pt x="469" y="110"/>
                    <a:pt x="467" y="109"/>
                  </a:cubicBezTo>
                  <a:cubicBezTo>
                    <a:pt x="467" y="109"/>
                    <a:pt x="467" y="108"/>
                    <a:pt x="467" y="107"/>
                  </a:cubicBezTo>
                  <a:cubicBezTo>
                    <a:pt x="466" y="108"/>
                    <a:pt x="464" y="108"/>
                    <a:pt x="462" y="107"/>
                  </a:cubicBezTo>
                  <a:cubicBezTo>
                    <a:pt x="464" y="103"/>
                    <a:pt x="467" y="102"/>
                    <a:pt x="471" y="104"/>
                  </a:cubicBezTo>
                  <a:cubicBezTo>
                    <a:pt x="472" y="104"/>
                    <a:pt x="472" y="104"/>
                    <a:pt x="472" y="104"/>
                  </a:cubicBezTo>
                  <a:close/>
                  <a:moveTo>
                    <a:pt x="450" y="122"/>
                  </a:moveTo>
                  <a:cubicBezTo>
                    <a:pt x="451" y="121"/>
                    <a:pt x="452" y="120"/>
                    <a:pt x="454" y="121"/>
                  </a:cubicBezTo>
                  <a:cubicBezTo>
                    <a:pt x="453" y="122"/>
                    <a:pt x="451" y="123"/>
                    <a:pt x="450" y="123"/>
                  </a:cubicBezTo>
                  <a:cubicBezTo>
                    <a:pt x="450" y="123"/>
                    <a:pt x="450" y="122"/>
                    <a:pt x="450" y="122"/>
                  </a:cubicBezTo>
                  <a:close/>
                  <a:moveTo>
                    <a:pt x="456" y="115"/>
                  </a:moveTo>
                  <a:cubicBezTo>
                    <a:pt x="453" y="116"/>
                    <a:pt x="450" y="116"/>
                    <a:pt x="448" y="116"/>
                  </a:cubicBezTo>
                  <a:cubicBezTo>
                    <a:pt x="448" y="116"/>
                    <a:pt x="448" y="116"/>
                    <a:pt x="448" y="116"/>
                  </a:cubicBezTo>
                  <a:cubicBezTo>
                    <a:pt x="451" y="115"/>
                    <a:pt x="454" y="114"/>
                    <a:pt x="458" y="115"/>
                  </a:cubicBezTo>
                  <a:cubicBezTo>
                    <a:pt x="457" y="115"/>
                    <a:pt x="457" y="115"/>
                    <a:pt x="456" y="115"/>
                  </a:cubicBezTo>
                  <a:close/>
                  <a:moveTo>
                    <a:pt x="450" y="129"/>
                  </a:moveTo>
                  <a:cubicBezTo>
                    <a:pt x="450" y="130"/>
                    <a:pt x="449" y="130"/>
                    <a:pt x="449" y="130"/>
                  </a:cubicBezTo>
                  <a:cubicBezTo>
                    <a:pt x="450" y="131"/>
                    <a:pt x="450" y="131"/>
                    <a:pt x="450" y="131"/>
                  </a:cubicBezTo>
                  <a:cubicBezTo>
                    <a:pt x="452" y="129"/>
                    <a:pt x="454" y="129"/>
                    <a:pt x="457" y="129"/>
                  </a:cubicBezTo>
                  <a:cubicBezTo>
                    <a:pt x="457" y="129"/>
                    <a:pt x="457" y="129"/>
                    <a:pt x="457" y="129"/>
                  </a:cubicBezTo>
                  <a:cubicBezTo>
                    <a:pt x="458" y="129"/>
                    <a:pt x="459" y="129"/>
                    <a:pt x="461" y="129"/>
                  </a:cubicBezTo>
                  <a:cubicBezTo>
                    <a:pt x="457" y="134"/>
                    <a:pt x="450" y="134"/>
                    <a:pt x="445" y="134"/>
                  </a:cubicBezTo>
                  <a:cubicBezTo>
                    <a:pt x="445" y="133"/>
                    <a:pt x="445" y="132"/>
                    <a:pt x="445" y="131"/>
                  </a:cubicBezTo>
                  <a:cubicBezTo>
                    <a:pt x="445" y="131"/>
                    <a:pt x="445" y="131"/>
                    <a:pt x="445" y="130"/>
                  </a:cubicBezTo>
                  <a:cubicBezTo>
                    <a:pt x="445" y="130"/>
                    <a:pt x="445" y="130"/>
                    <a:pt x="445" y="130"/>
                  </a:cubicBezTo>
                  <a:cubicBezTo>
                    <a:pt x="447" y="130"/>
                    <a:pt x="448" y="130"/>
                    <a:pt x="450" y="129"/>
                  </a:cubicBezTo>
                  <a:close/>
                  <a:moveTo>
                    <a:pt x="482" y="130"/>
                  </a:moveTo>
                  <a:cubicBezTo>
                    <a:pt x="480" y="131"/>
                    <a:pt x="477" y="131"/>
                    <a:pt x="475" y="130"/>
                  </a:cubicBezTo>
                  <a:cubicBezTo>
                    <a:pt x="475" y="130"/>
                    <a:pt x="475" y="130"/>
                    <a:pt x="475" y="130"/>
                  </a:cubicBezTo>
                  <a:cubicBezTo>
                    <a:pt x="476" y="129"/>
                    <a:pt x="477" y="129"/>
                    <a:pt x="478" y="129"/>
                  </a:cubicBezTo>
                  <a:cubicBezTo>
                    <a:pt x="478" y="128"/>
                    <a:pt x="480" y="128"/>
                    <a:pt x="481" y="129"/>
                  </a:cubicBezTo>
                  <a:cubicBezTo>
                    <a:pt x="481" y="129"/>
                    <a:pt x="481" y="129"/>
                    <a:pt x="482" y="129"/>
                  </a:cubicBezTo>
                  <a:lnTo>
                    <a:pt x="482" y="130"/>
                  </a:lnTo>
                  <a:close/>
                  <a:moveTo>
                    <a:pt x="474" y="111"/>
                  </a:moveTo>
                  <a:cubicBezTo>
                    <a:pt x="473" y="112"/>
                    <a:pt x="472" y="112"/>
                    <a:pt x="470" y="111"/>
                  </a:cubicBezTo>
                  <a:cubicBezTo>
                    <a:pt x="470" y="111"/>
                    <a:pt x="470" y="111"/>
                    <a:pt x="470" y="111"/>
                  </a:cubicBezTo>
                  <a:cubicBezTo>
                    <a:pt x="471" y="110"/>
                    <a:pt x="473" y="109"/>
                    <a:pt x="474" y="109"/>
                  </a:cubicBezTo>
                  <a:cubicBezTo>
                    <a:pt x="474" y="109"/>
                    <a:pt x="474" y="109"/>
                    <a:pt x="474" y="109"/>
                  </a:cubicBezTo>
                  <a:cubicBezTo>
                    <a:pt x="474" y="108"/>
                    <a:pt x="474" y="108"/>
                    <a:pt x="473" y="108"/>
                  </a:cubicBezTo>
                  <a:cubicBezTo>
                    <a:pt x="474" y="107"/>
                    <a:pt x="475" y="107"/>
                    <a:pt x="476" y="107"/>
                  </a:cubicBezTo>
                  <a:cubicBezTo>
                    <a:pt x="476" y="107"/>
                    <a:pt x="476" y="106"/>
                    <a:pt x="476" y="105"/>
                  </a:cubicBezTo>
                  <a:cubicBezTo>
                    <a:pt x="477" y="105"/>
                    <a:pt x="478" y="106"/>
                    <a:pt x="478" y="106"/>
                  </a:cubicBezTo>
                  <a:cubicBezTo>
                    <a:pt x="479" y="109"/>
                    <a:pt x="478" y="111"/>
                    <a:pt x="474" y="111"/>
                  </a:cubicBezTo>
                  <a:close/>
                  <a:moveTo>
                    <a:pt x="431" y="104"/>
                  </a:moveTo>
                  <a:cubicBezTo>
                    <a:pt x="431" y="105"/>
                    <a:pt x="431" y="105"/>
                    <a:pt x="431" y="105"/>
                  </a:cubicBezTo>
                  <a:cubicBezTo>
                    <a:pt x="431" y="105"/>
                    <a:pt x="431" y="105"/>
                    <a:pt x="431" y="105"/>
                  </a:cubicBezTo>
                  <a:cubicBezTo>
                    <a:pt x="431" y="105"/>
                    <a:pt x="431" y="105"/>
                    <a:pt x="432" y="104"/>
                  </a:cubicBezTo>
                  <a:cubicBezTo>
                    <a:pt x="431" y="104"/>
                    <a:pt x="431" y="103"/>
                    <a:pt x="431" y="103"/>
                  </a:cubicBezTo>
                  <a:cubicBezTo>
                    <a:pt x="432" y="98"/>
                    <a:pt x="435" y="94"/>
                    <a:pt x="441" y="94"/>
                  </a:cubicBezTo>
                  <a:cubicBezTo>
                    <a:pt x="439" y="96"/>
                    <a:pt x="437" y="99"/>
                    <a:pt x="439" y="100"/>
                  </a:cubicBezTo>
                  <a:cubicBezTo>
                    <a:pt x="439" y="99"/>
                    <a:pt x="440" y="98"/>
                    <a:pt x="442" y="98"/>
                  </a:cubicBezTo>
                  <a:cubicBezTo>
                    <a:pt x="442" y="97"/>
                    <a:pt x="441" y="97"/>
                    <a:pt x="441" y="97"/>
                  </a:cubicBezTo>
                  <a:cubicBezTo>
                    <a:pt x="443" y="95"/>
                    <a:pt x="444" y="95"/>
                    <a:pt x="446" y="97"/>
                  </a:cubicBezTo>
                  <a:cubicBezTo>
                    <a:pt x="446" y="96"/>
                    <a:pt x="446" y="96"/>
                    <a:pt x="446" y="96"/>
                  </a:cubicBezTo>
                  <a:cubicBezTo>
                    <a:pt x="447" y="96"/>
                    <a:pt x="447" y="96"/>
                    <a:pt x="447" y="96"/>
                  </a:cubicBezTo>
                  <a:cubicBezTo>
                    <a:pt x="447" y="95"/>
                    <a:pt x="446" y="95"/>
                    <a:pt x="446" y="95"/>
                  </a:cubicBezTo>
                  <a:cubicBezTo>
                    <a:pt x="446" y="95"/>
                    <a:pt x="446" y="95"/>
                    <a:pt x="447" y="95"/>
                  </a:cubicBezTo>
                  <a:cubicBezTo>
                    <a:pt x="447" y="94"/>
                    <a:pt x="447" y="94"/>
                    <a:pt x="447" y="94"/>
                  </a:cubicBezTo>
                  <a:cubicBezTo>
                    <a:pt x="446" y="95"/>
                    <a:pt x="445" y="95"/>
                    <a:pt x="445" y="94"/>
                  </a:cubicBezTo>
                  <a:cubicBezTo>
                    <a:pt x="445" y="94"/>
                    <a:pt x="445" y="93"/>
                    <a:pt x="445" y="93"/>
                  </a:cubicBezTo>
                  <a:cubicBezTo>
                    <a:pt x="446" y="93"/>
                    <a:pt x="447" y="93"/>
                    <a:pt x="448" y="92"/>
                  </a:cubicBezTo>
                  <a:cubicBezTo>
                    <a:pt x="447" y="92"/>
                    <a:pt x="447" y="92"/>
                    <a:pt x="447" y="92"/>
                  </a:cubicBezTo>
                  <a:cubicBezTo>
                    <a:pt x="453" y="89"/>
                    <a:pt x="456" y="88"/>
                    <a:pt x="454" y="93"/>
                  </a:cubicBezTo>
                  <a:cubicBezTo>
                    <a:pt x="455" y="92"/>
                    <a:pt x="456" y="91"/>
                    <a:pt x="457" y="92"/>
                  </a:cubicBezTo>
                  <a:cubicBezTo>
                    <a:pt x="456" y="93"/>
                    <a:pt x="455" y="94"/>
                    <a:pt x="454" y="95"/>
                  </a:cubicBezTo>
                  <a:cubicBezTo>
                    <a:pt x="456" y="94"/>
                    <a:pt x="457" y="93"/>
                    <a:pt x="459" y="93"/>
                  </a:cubicBezTo>
                  <a:cubicBezTo>
                    <a:pt x="460" y="94"/>
                    <a:pt x="460" y="94"/>
                    <a:pt x="459" y="95"/>
                  </a:cubicBezTo>
                  <a:cubicBezTo>
                    <a:pt x="460" y="95"/>
                    <a:pt x="461" y="95"/>
                    <a:pt x="461" y="96"/>
                  </a:cubicBezTo>
                  <a:cubicBezTo>
                    <a:pt x="457" y="98"/>
                    <a:pt x="453" y="100"/>
                    <a:pt x="447" y="101"/>
                  </a:cubicBezTo>
                  <a:cubicBezTo>
                    <a:pt x="444" y="100"/>
                    <a:pt x="440" y="102"/>
                    <a:pt x="437" y="105"/>
                  </a:cubicBezTo>
                  <a:cubicBezTo>
                    <a:pt x="439" y="105"/>
                    <a:pt x="441" y="105"/>
                    <a:pt x="443" y="104"/>
                  </a:cubicBezTo>
                  <a:cubicBezTo>
                    <a:pt x="444" y="105"/>
                    <a:pt x="444" y="105"/>
                    <a:pt x="444" y="105"/>
                  </a:cubicBezTo>
                  <a:cubicBezTo>
                    <a:pt x="448" y="106"/>
                    <a:pt x="449" y="103"/>
                    <a:pt x="452" y="107"/>
                  </a:cubicBezTo>
                  <a:cubicBezTo>
                    <a:pt x="448" y="108"/>
                    <a:pt x="442" y="107"/>
                    <a:pt x="438" y="107"/>
                  </a:cubicBezTo>
                  <a:cubicBezTo>
                    <a:pt x="438" y="107"/>
                    <a:pt x="438" y="107"/>
                    <a:pt x="438" y="107"/>
                  </a:cubicBezTo>
                  <a:cubicBezTo>
                    <a:pt x="438" y="108"/>
                    <a:pt x="438" y="108"/>
                    <a:pt x="438" y="108"/>
                  </a:cubicBezTo>
                  <a:cubicBezTo>
                    <a:pt x="438" y="109"/>
                    <a:pt x="436" y="110"/>
                    <a:pt x="435" y="109"/>
                  </a:cubicBezTo>
                  <a:cubicBezTo>
                    <a:pt x="435" y="109"/>
                    <a:pt x="435" y="109"/>
                    <a:pt x="436" y="109"/>
                  </a:cubicBezTo>
                  <a:cubicBezTo>
                    <a:pt x="436" y="110"/>
                    <a:pt x="436" y="110"/>
                    <a:pt x="436" y="110"/>
                  </a:cubicBezTo>
                  <a:cubicBezTo>
                    <a:pt x="438" y="114"/>
                    <a:pt x="432" y="112"/>
                    <a:pt x="426" y="110"/>
                  </a:cubicBezTo>
                  <a:cubicBezTo>
                    <a:pt x="426" y="107"/>
                    <a:pt x="428" y="106"/>
                    <a:pt x="431" y="104"/>
                  </a:cubicBezTo>
                  <a:close/>
                  <a:moveTo>
                    <a:pt x="366" y="99"/>
                  </a:moveTo>
                  <a:cubicBezTo>
                    <a:pt x="366" y="99"/>
                    <a:pt x="366" y="99"/>
                    <a:pt x="365" y="99"/>
                  </a:cubicBezTo>
                  <a:cubicBezTo>
                    <a:pt x="365" y="99"/>
                    <a:pt x="366" y="99"/>
                    <a:pt x="366" y="99"/>
                  </a:cubicBezTo>
                  <a:close/>
                  <a:moveTo>
                    <a:pt x="365" y="99"/>
                  </a:moveTo>
                  <a:cubicBezTo>
                    <a:pt x="364" y="100"/>
                    <a:pt x="364" y="100"/>
                    <a:pt x="363" y="100"/>
                  </a:cubicBezTo>
                  <a:cubicBezTo>
                    <a:pt x="363" y="100"/>
                    <a:pt x="363" y="100"/>
                    <a:pt x="364" y="100"/>
                  </a:cubicBezTo>
                  <a:cubicBezTo>
                    <a:pt x="364" y="99"/>
                    <a:pt x="364" y="99"/>
                    <a:pt x="365" y="99"/>
                  </a:cubicBezTo>
                  <a:close/>
                  <a:moveTo>
                    <a:pt x="358" y="103"/>
                  </a:moveTo>
                  <a:cubicBezTo>
                    <a:pt x="357" y="103"/>
                    <a:pt x="356" y="103"/>
                    <a:pt x="355" y="103"/>
                  </a:cubicBezTo>
                  <a:cubicBezTo>
                    <a:pt x="356" y="103"/>
                    <a:pt x="357" y="102"/>
                    <a:pt x="358" y="102"/>
                  </a:cubicBezTo>
                  <a:cubicBezTo>
                    <a:pt x="358" y="102"/>
                    <a:pt x="358" y="102"/>
                    <a:pt x="358" y="102"/>
                  </a:cubicBezTo>
                  <a:lnTo>
                    <a:pt x="358" y="103"/>
                  </a:lnTo>
                  <a:close/>
                  <a:moveTo>
                    <a:pt x="353" y="103"/>
                  </a:moveTo>
                  <a:cubicBezTo>
                    <a:pt x="353" y="103"/>
                    <a:pt x="352" y="104"/>
                    <a:pt x="351" y="103"/>
                  </a:cubicBezTo>
                  <a:cubicBezTo>
                    <a:pt x="351" y="103"/>
                    <a:pt x="351" y="103"/>
                    <a:pt x="351" y="103"/>
                  </a:cubicBezTo>
                  <a:cubicBezTo>
                    <a:pt x="352" y="103"/>
                    <a:pt x="352" y="103"/>
                    <a:pt x="352" y="103"/>
                  </a:cubicBezTo>
                  <a:cubicBezTo>
                    <a:pt x="352" y="103"/>
                    <a:pt x="352" y="103"/>
                    <a:pt x="353" y="103"/>
                  </a:cubicBezTo>
                  <a:close/>
                  <a:moveTo>
                    <a:pt x="349" y="132"/>
                  </a:moveTo>
                  <a:cubicBezTo>
                    <a:pt x="349" y="132"/>
                    <a:pt x="349" y="132"/>
                    <a:pt x="349" y="132"/>
                  </a:cubicBezTo>
                  <a:cubicBezTo>
                    <a:pt x="345" y="135"/>
                    <a:pt x="341" y="137"/>
                    <a:pt x="337" y="139"/>
                  </a:cubicBezTo>
                  <a:cubicBezTo>
                    <a:pt x="337" y="139"/>
                    <a:pt x="337" y="139"/>
                    <a:pt x="337" y="139"/>
                  </a:cubicBezTo>
                  <a:cubicBezTo>
                    <a:pt x="337" y="140"/>
                    <a:pt x="336" y="140"/>
                    <a:pt x="336" y="139"/>
                  </a:cubicBezTo>
                  <a:cubicBezTo>
                    <a:pt x="336" y="139"/>
                    <a:pt x="336" y="139"/>
                    <a:pt x="336" y="138"/>
                  </a:cubicBezTo>
                  <a:cubicBezTo>
                    <a:pt x="336" y="138"/>
                    <a:pt x="336" y="138"/>
                    <a:pt x="335" y="138"/>
                  </a:cubicBezTo>
                  <a:cubicBezTo>
                    <a:pt x="336" y="138"/>
                    <a:pt x="336" y="138"/>
                    <a:pt x="336" y="138"/>
                  </a:cubicBezTo>
                  <a:cubicBezTo>
                    <a:pt x="336" y="135"/>
                    <a:pt x="339" y="131"/>
                    <a:pt x="343" y="130"/>
                  </a:cubicBezTo>
                  <a:cubicBezTo>
                    <a:pt x="343" y="130"/>
                    <a:pt x="343" y="130"/>
                    <a:pt x="343" y="130"/>
                  </a:cubicBezTo>
                  <a:cubicBezTo>
                    <a:pt x="344" y="129"/>
                    <a:pt x="345" y="128"/>
                    <a:pt x="345" y="128"/>
                  </a:cubicBezTo>
                  <a:cubicBezTo>
                    <a:pt x="345" y="128"/>
                    <a:pt x="345" y="128"/>
                    <a:pt x="345" y="128"/>
                  </a:cubicBezTo>
                  <a:cubicBezTo>
                    <a:pt x="345" y="128"/>
                    <a:pt x="345" y="128"/>
                    <a:pt x="345" y="128"/>
                  </a:cubicBezTo>
                  <a:cubicBezTo>
                    <a:pt x="345" y="128"/>
                    <a:pt x="345" y="128"/>
                    <a:pt x="345" y="128"/>
                  </a:cubicBezTo>
                  <a:cubicBezTo>
                    <a:pt x="346" y="127"/>
                    <a:pt x="347" y="126"/>
                    <a:pt x="348" y="126"/>
                  </a:cubicBezTo>
                  <a:cubicBezTo>
                    <a:pt x="347" y="128"/>
                    <a:pt x="348" y="129"/>
                    <a:pt x="350" y="129"/>
                  </a:cubicBezTo>
                  <a:cubicBezTo>
                    <a:pt x="350" y="129"/>
                    <a:pt x="350" y="129"/>
                    <a:pt x="350" y="129"/>
                  </a:cubicBezTo>
                  <a:cubicBezTo>
                    <a:pt x="350" y="129"/>
                    <a:pt x="350" y="129"/>
                    <a:pt x="351" y="129"/>
                  </a:cubicBezTo>
                  <a:cubicBezTo>
                    <a:pt x="350" y="129"/>
                    <a:pt x="349" y="130"/>
                    <a:pt x="348" y="130"/>
                  </a:cubicBezTo>
                  <a:cubicBezTo>
                    <a:pt x="353" y="129"/>
                    <a:pt x="353" y="129"/>
                    <a:pt x="350" y="132"/>
                  </a:cubicBezTo>
                  <a:cubicBezTo>
                    <a:pt x="349" y="132"/>
                    <a:pt x="349" y="132"/>
                    <a:pt x="349" y="132"/>
                  </a:cubicBezTo>
                  <a:cubicBezTo>
                    <a:pt x="349" y="132"/>
                    <a:pt x="349" y="132"/>
                    <a:pt x="349" y="132"/>
                  </a:cubicBezTo>
                  <a:cubicBezTo>
                    <a:pt x="349" y="132"/>
                    <a:pt x="349" y="132"/>
                    <a:pt x="349" y="132"/>
                  </a:cubicBezTo>
                  <a:close/>
                  <a:moveTo>
                    <a:pt x="343" y="137"/>
                  </a:moveTo>
                  <a:cubicBezTo>
                    <a:pt x="344" y="136"/>
                    <a:pt x="344" y="136"/>
                    <a:pt x="345" y="136"/>
                  </a:cubicBezTo>
                  <a:cubicBezTo>
                    <a:pt x="345" y="137"/>
                    <a:pt x="345" y="137"/>
                    <a:pt x="345" y="137"/>
                  </a:cubicBezTo>
                  <a:cubicBezTo>
                    <a:pt x="345" y="137"/>
                    <a:pt x="344" y="138"/>
                    <a:pt x="343" y="138"/>
                  </a:cubicBezTo>
                  <a:cubicBezTo>
                    <a:pt x="343" y="138"/>
                    <a:pt x="342" y="138"/>
                    <a:pt x="342" y="138"/>
                  </a:cubicBezTo>
                  <a:cubicBezTo>
                    <a:pt x="342" y="137"/>
                    <a:pt x="342" y="137"/>
                    <a:pt x="343" y="137"/>
                  </a:cubicBezTo>
                  <a:cubicBezTo>
                    <a:pt x="343" y="137"/>
                    <a:pt x="344" y="137"/>
                    <a:pt x="344" y="137"/>
                  </a:cubicBezTo>
                  <a:cubicBezTo>
                    <a:pt x="345" y="137"/>
                    <a:pt x="345" y="137"/>
                    <a:pt x="345" y="137"/>
                  </a:cubicBezTo>
                  <a:cubicBezTo>
                    <a:pt x="344" y="137"/>
                    <a:pt x="343" y="137"/>
                    <a:pt x="343" y="137"/>
                  </a:cubicBezTo>
                  <a:close/>
                  <a:moveTo>
                    <a:pt x="348" y="123"/>
                  </a:moveTo>
                  <a:cubicBezTo>
                    <a:pt x="348" y="123"/>
                    <a:pt x="350" y="123"/>
                    <a:pt x="350" y="123"/>
                  </a:cubicBezTo>
                  <a:cubicBezTo>
                    <a:pt x="349" y="124"/>
                    <a:pt x="348" y="125"/>
                    <a:pt x="347" y="124"/>
                  </a:cubicBezTo>
                  <a:cubicBezTo>
                    <a:pt x="347" y="124"/>
                    <a:pt x="347" y="124"/>
                    <a:pt x="347" y="124"/>
                  </a:cubicBezTo>
                  <a:cubicBezTo>
                    <a:pt x="347" y="124"/>
                    <a:pt x="347" y="124"/>
                    <a:pt x="347" y="124"/>
                  </a:cubicBezTo>
                  <a:cubicBezTo>
                    <a:pt x="347" y="124"/>
                    <a:pt x="347" y="124"/>
                    <a:pt x="348" y="124"/>
                  </a:cubicBezTo>
                  <a:cubicBezTo>
                    <a:pt x="348" y="124"/>
                    <a:pt x="348" y="124"/>
                    <a:pt x="348" y="123"/>
                  </a:cubicBezTo>
                  <a:close/>
                  <a:moveTo>
                    <a:pt x="349" y="120"/>
                  </a:moveTo>
                  <a:cubicBezTo>
                    <a:pt x="350" y="119"/>
                    <a:pt x="350" y="119"/>
                    <a:pt x="351" y="118"/>
                  </a:cubicBezTo>
                  <a:cubicBezTo>
                    <a:pt x="351" y="119"/>
                    <a:pt x="351" y="119"/>
                    <a:pt x="352" y="119"/>
                  </a:cubicBezTo>
                  <a:cubicBezTo>
                    <a:pt x="351" y="120"/>
                    <a:pt x="350" y="120"/>
                    <a:pt x="349" y="120"/>
                  </a:cubicBezTo>
                  <a:cubicBezTo>
                    <a:pt x="349" y="120"/>
                    <a:pt x="349" y="120"/>
                    <a:pt x="349" y="120"/>
                  </a:cubicBezTo>
                  <a:close/>
                  <a:moveTo>
                    <a:pt x="350" y="124"/>
                  </a:moveTo>
                  <a:cubicBezTo>
                    <a:pt x="349" y="125"/>
                    <a:pt x="349" y="125"/>
                    <a:pt x="348" y="125"/>
                  </a:cubicBezTo>
                  <a:cubicBezTo>
                    <a:pt x="348" y="124"/>
                    <a:pt x="349" y="124"/>
                    <a:pt x="350" y="124"/>
                  </a:cubicBezTo>
                  <a:cubicBezTo>
                    <a:pt x="350" y="124"/>
                    <a:pt x="350" y="124"/>
                    <a:pt x="350" y="124"/>
                  </a:cubicBezTo>
                  <a:close/>
                  <a:moveTo>
                    <a:pt x="335" y="163"/>
                  </a:moveTo>
                  <a:cubicBezTo>
                    <a:pt x="335" y="162"/>
                    <a:pt x="336" y="162"/>
                    <a:pt x="336" y="163"/>
                  </a:cubicBezTo>
                  <a:cubicBezTo>
                    <a:pt x="336" y="164"/>
                    <a:pt x="335" y="165"/>
                    <a:pt x="334" y="165"/>
                  </a:cubicBezTo>
                  <a:cubicBezTo>
                    <a:pt x="334" y="164"/>
                    <a:pt x="334" y="164"/>
                    <a:pt x="334" y="164"/>
                  </a:cubicBezTo>
                  <a:cubicBezTo>
                    <a:pt x="334" y="164"/>
                    <a:pt x="334" y="164"/>
                    <a:pt x="335" y="163"/>
                  </a:cubicBezTo>
                  <a:close/>
                  <a:moveTo>
                    <a:pt x="333" y="154"/>
                  </a:moveTo>
                  <a:cubicBezTo>
                    <a:pt x="333" y="155"/>
                    <a:pt x="332" y="155"/>
                    <a:pt x="331" y="155"/>
                  </a:cubicBezTo>
                  <a:cubicBezTo>
                    <a:pt x="331" y="155"/>
                    <a:pt x="331" y="155"/>
                    <a:pt x="331" y="155"/>
                  </a:cubicBezTo>
                  <a:cubicBezTo>
                    <a:pt x="332" y="154"/>
                    <a:pt x="333" y="154"/>
                    <a:pt x="333" y="154"/>
                  </a:cubicBezTo>
                  <a:cubicBezTo>
                    <a:pt x="333" y="154"/>
                    <a:pt x="333" y="154"/>
                    <a:pt x="333" y="154"/>
                  </a:cubicBezTo>
                  <a:close/>
                  <a:moveTo>
                    <a:pt x="331" y="154"/>
                  </a:moveTo>
                  <a:cubicBezTo>
                    <a:pt x="331" y="154"/>
                    <a:pt x="331" y="154"/>
                    <a:pt x="331" y="154"/>
                  </a:cubicBezTo>
                  <a:cubicBezTo>
                    <a:pt x="332" y="154"/>
                    <a:pt x="332" y="153"/>
                    <a:pt x="333" y="153"/>
                  </a:cubicBezTo>
                  <a:cubicBezTo>
                    <a:pt x="333" y="153"/>
                    <a:pt x="333" y="153"/>
                    <a:pt x="333" y="153"/>
                  </a:cubicBezTo>
                  <a:cubicBezTo>
                    <a:pt x="333" y="153"/>
                    <a:pt x="333" y="153"/>
                    <a:pt x="333" y="153"/>
                  </a:cubicBezTo>
                  <a:cubicBezTo>
                    <a:pt x="333" y="154"/>
                    <a:pt x="333" y="154"/>
                    <a:pt x="332" y="154"/>
                  </a:cubicBezTo>
                  <a:cubicBezTo>
                    <a:pt x="332" y="154"/>
                    <a:pt x="332" y="154"/>
                    <a:pt x="331" y="154"/>
                  </a:cubicBezTo>
                  <a:close/>
                  <a:moveTo>
                    <a:pt x="316" y="169"/>
                  </a:moveTo>
                  <a:cubicBezTo>
                    <a:pt x="314" y="171"/>
                    <a:pt x="312" y="171"/>
                    <a:pt x="310" y="171"/>
                  </a:cubicBezTo>
                  <a:cubicBezTo>
                    <a:pt x="311" y="170"/>
                    <a:pt x="313" y="169"/>
                    <a:pt x="315" y="169"/>
                  </a:cubicBezTo>
                  <a:cubicBezTo>
                    <a:pt x="315" y="169"/>
                    <a:pt x="316" y="169"/>
                    <a:pt x="316" y="169"/>
                  </a:cubicBezTo>
                  <a:close/>
                  <a:moveTo>
                    <a:pt x="326" y="185"/>
                  </a:moveTo>
                  <a:cubicBezTo>
                    <a:pt x="326" y="185"/>
                    <a:pt x="326" y="185"/>
                    <a:pt x="326" y="186"/>
                  </a:cubicBezTo>
                  <a:cubicBezTo>
                    <a:pt x="325" y="186"/>
                    <a:pt x="325" y="186"/>
                    <a:pt x="325" y="186"/>
                  </a:cubicBezTo>
                  <a:cubicBezTo>
                    <a:pt x="325" y="186"/>
                    <a:pt x="325" y="187"/>
                    <a:pt x="325" y="187"/>
                  </a:cubicBezTo>
                  <a:cubicBezTo>
                    <a:pt x="325" y="188"/>
                    <a:pt x="325" y="189"/>
                    <a:pt x="323" y="188"/>
                  </a:cubicBezTo>
                  <a:cubicBezTo>
                    <a:pt x="323" y="188"/>
                    <a:pt x="323" y="187"/>
                    <a:pt x="324" y="187"/>
                  </a:cubicBezTo>
                  <a:cubicBezTo>
                    <a:pt x="323" y="187"/>
                    <a:pt x="323" y="187"/>
                    <a:pt x="322" y="188"/>
                  </a:cubicBezTo>
                  <a:cubicBezTo>
                    <a:pt x="322" y="187"/>
                    <a:pt x="323" y="187"/>
                    <a:pt x="323" y="186"/>
                  </a:cubicBezTo>
                  <a:cubicBezTo>
                    <a:pt x="323" y="186"/>
                    <a:pt x="323" y="186"/>
                    <a:pt x="323" y="186"/>
                  </a:cubicBezTo>
                  <a:cubicBezTo>
                    <a:pt x="324" y="185"/>
                    <a:pt x="325" y="185"/>
                    <a:pt x="325" y="184"/>
                  </a:cubicBezTo>
                  <a:cubicBezTo>
                    <a:pt x="325" y="185"/>
                    <a:pt x="325" y="185"/>
                    <a:pt x="325" y="185"/>
                  </a:cubicBezTo>
                  <a:cubicBezTo>
                    <a:pt x="325" y="185"/>
                    <a:pt x="326" y="185"/>
                    <a:pt x="326" y="185"/>
                  </a:cubicBezTo>
                  <a:close/>
                  <a:moveTo>
                    <a:pt x="321" y="191"/>
                  </a:moveTo>
                  <a:cubicBezTo>
                    <a:pt x="321" y="191"/>
                    <a:pt x="321" y="191"/>
                    <a:pt x="321" y="191"/>
                  </a:cubicBezTo>
                  <a:cubicBezTo>
                    <a:pt x="322" y="191"/>
                    <a:pt x="322" y="191"/>
                    <a:pt x="323" y="192"/>
                  </a:cubicBezTo>
                  <a:cubicBezTo>
                    <a:pt x="323" y="192"/>
                    <a:pt x="323" y="192"/>
                    <a:pt x="323" y="192"/>
                  </a:cubicBezTo>
                  <a:cubicBezTo>
                    <a:pt x="323" y="192"/>
                    <a:pt x="323" y="192"/>
                    <a:pt x="323" y="192"/>
                  </a:cubicBezTo>
                  <a:cubicBezTo>
                    <a:pt x="323" y="192"/>
                    <a:pt x="323" y="192"/>
                    <a:pt x="323" y="192"/>
                  </a:cubicBezTo>
                  <a:cubicBezTo>
                    <a:pt x="323" y="192"/>
                    <a:pt x="324" y="192"/>
                    <a:pt x="324" y="192"/>
                  </a:cubicBezTo>
                  <a:cubicBezTo>
                    <a:pt x="323" y="194"/>
                    <a:pt x="322" y="194"/>
                    <a:pt x="321" y="192"/>
                  </a:cubicBezTo>
                  <a:cubicBezTo>
                    <a:pt x="321" y="192"/>
                    <a:pt x="321" y="192"/>
                    <a:pt x="321" y="192"/>
                  </a:cubicBezTo>
                  <a:lnTo>
                    <a:pt x="321" y="191"/>
                  </a:lnTo>
                  <a:close/>
                  <a:moveTo>
                    <a:pt x="320" y="196"/>
                  </a:moveTo>
                  <a:cubicBezTo>
                    <a:pt x="320" y="196"/>
                    <a:pt x="320" y="197"/>
                    <a:pt x="320" y="197"/>
                  </a:cubicBezTo>
                  <a:cubicBezTo>
                    <a:pt x="319" y="199"/>
                    <a:pt x="318" y="199"/>
                    <a:pt x="316" y="199"/>
                  </a:cubicBezTo>
                  <a:cubicBezTo>
                    <a:pt x="317" y="197"/>
                    <a:pt x="318" y="197"/>
                    <a:pt x="320" y="196"/>
                  </a:cubicBezTo>
                  <a:close/>
                  <a:moveTo>
                    <a:pt x="315" y="193"/>
                  </a:moveTo>
                  <a:cubicBezTo>
                    <a:pt x="315" y="193"/>
                    <a:pt x="314" y="193"/>
                    <a:pt x="314" y="192"/>
                  </a:cubicBezTo>
                  <a:cubicBezTo>
                    <a:pt x="315" y="191"/>
                    <a:pt x="316" y="191"/>
                    <a:pt x="317" y="192"/>
                  </a:cubicBezTo>
                  <a:cubicBezTo>
                    <a:pt x="318" y="192"/>
                    <a:pt x="318" y="192"/>
                    <a:pt x="319" y="192"/>
                  </a:cubicBezTo>
                  <a:cubicBezTo>
                    <a:pt x="319" y="193"/>
                    <a:pt x="319" y="193"/>
                    <a:pt x="319" y="193"/>
                  </a:cubicBezTo>
                  <a:cubicBezTo>
                    <a:pt x="319" y="192"/>
                    <a:pt x="319" y="192"/>
                    <a:pt x="320" y="193"/>
                  </a:cubicBezTo>
                  <a:cubicBezTo>
                    <a:pt x="319" y="194"/>
                    <a:pt x="317" y="194"/>
                    <a:pt x="315" y="193"/>
                  </a:cubicBezTo>
                  <a:close/>
                  <a:moveTo>
                    <a:pt x="311" y="206"/>
                  </a:moveTo>
                  <a:cubicBezTo>
                    <a:pt x="310" y="208"/>
                    <a:pt x="309" y="209"/>
                    <a:pt x="307" y="209"/>
                  </a:cubicBezTo>
                  <a:cubicBezTo>
                    <a:pt x="307" y="209"/>
                    <a:pt x="307" y="209"/>
                    <a:pt x="307" y="209"/>
                  </a:cubicBezTo>
                  <a:cubicBezTo>
                    <a:pt x="308" y="207"/>
                    <a:pt x="309" y="206"/>
                    <a:pt x="311" y="206"/>
                  </a:cubicBezTo>
                  <a:close/>
                  <a:moveTo>
                    <a:pt x="307" y="196"/>
                  </a:moveTo>
                  <a:cubicBezTo>
                    <a:pt x="307" y="195"/>
                    <a:pt x="308" y="195"/>
                    <a:pt x="309" y="195"/>
                  </a:cubicBezTo>
                  <a:cubicBezTo>
                    <a:pt x="309" y="195"/>
                    <a:pt x="309" y="195"/>
                    <a:pt x="309" y="195"/>
                  </a:cubicBezTo>
                  <a:cubicBezTo>
                    <a:pt x="308" y="196"/>
                    <a:pt x="308" y="196"/>
                    <a:pt x="308" y="196"/>
                  </a:cubicBezTo>
                  <a:cubicBezTo>
                    <a:pt x="307" y="196"/>
                    <a:pt x="307" y="196"/>
                    <a:pt x="307" y="196"/>
                  </a:cubicBezTo>
                  <a:close/>
                  <a:moveTo>
                    <a:pt x="305" y="209"/>
                  </a:moveTo>
                  <a:cubicBezTo>
                    <a:pt x="290" y="209"/>
                    <a:pt x="300" y="202"/>
                    <a:pt x="305" y="209"/>
                  </a:cubicBezTo>
                  <a:close/>
                  <a:moveTo>
                    <a:pt x="301" y="217"/>
                  </a:moveTo>
                  <a:cubicBezTo>
                    <a:pt x="300" y="214"/>
                    <a:pt x="301" y="212"/>
                    <a:pt x="304" y="211"/>
                  </a:cubicBezTo>
                  <a:cubicBezTo>
                    <a:pt x="304" y="213"/>
                    <a:pt x="303" y="216"/>
                    <a:pt x="301" y="217"/>
                  </a:cubicBezTo>
                  <a:close/>
                  <a:moveTo>
                    <a:pt x="283" y="186"/>
                  </a:moveTo>
                  <a:cubicBezTo>
                    <a:pt x="283" y="186"/>
                    <a:pt x="284" y="186"/>
                    <a:pt x="284" y="186"/>
                  </a:cubicBezTo>
                  <a:cubicBezTo>
                    <a:pt x="280" y="192"/>
                    <a:pt x="274" y="198"/>
                    <a:pt x="268" y="201"/>
                  </a:cubicBezTo>
                  <a:cubicBezTo>
                    <a:pt x="267" y="203"/>
                    <a:pt x="267" y="204"/>
                    <a:pt x="267" y="205"/>
                  </a:cubicBezTo>
                  <a:cubicBezTo>
                    <a:pt x="267" y="206"/>
                    <a:pt x="266" y="207"/>
                    <a:pt x="265" y="207"/>
                  </a:cubicBezTo>
                  <a:cubicBezTo>
                    <a:pt x="265" y="207"/>
                    <a:pt x="265" y="207"/>
                    <a:pt x="265" y="207"/>
                  </a:cubicBezTo>
                  <a:cubicBezTo>
                    <a:pt x="265" y="207"/>
                    <a:pt x="265" y="208"/>
                    <a:pt x="264" y="209"/>
                  </a:cubicBezTo>
                  <a:cubicBezTo>
                    <a:pt x="266" y="204"/>
                    <a:pt x="268" y="197"/>
                    <a:pt x="267" y="194"/>
                  </a:cubicBezTo>
                  <a:cubicBezTo>
                    <a:pt x="267" y="194"/>
                    <a:pt x="267" y="194"/>
                    <a:pt x="266" y="194"/>
                  </a:cubicBezTo>
                  <a:cubicBezTo>
                    <a:pt x="263" y="191"/>
                    <a:pt x="267" y="187"/>
                    <a:pt x="270" y="184"/>
                  </a:cubicBezTo>
                  <a:cubicBezTo>
                    <a:pt x="273" y="183"/>
                    <a:pt x="283" y="181"/>
                    <a:pt x="290" y="181"/>
                  </a:cubicBezTo>
                  <a:cubicBezTo>
                    <a:pt x="288" y="182"/>
                    <a:pt x="287" y="183"/>
                    <a:pt x="285" y="184"/>
                  </a:cubicBezTo>
                  <a:cubicBezTo>
                    <a:pt x="284" y="184"/>
                    <a:pt x="283" y="185"/>
                    <a:pt x="283" y="185"/>
                  </a:cubicBezTo>
                  <a:lnTo>
                    <a:pt x="283" y="186"/>
                  </a:lnTo>
                  <a:close/>
                  <a:moveTo>
                    <a:pt x="264" y="218"/>
                  </a:moveTo>
                  <a:cubicBezTo>
                    <a:pt x="264" y="218"/>
                    <a:pt x="264" y="218"/>
                    <a:pt x="264" y="218"/>
                  </a:cubicBezTo>
                  <a:cubicBezTo>
                    <a:pt x="264" y="218"/>
                    <a:pt x="264" y="217"/>
                    <a:pt x="264" y="217"/>
                  </a:cubicBezTo>
                  <a:cubicBezTo>
                    <a:pt x="264" y="217"/>
                    <a:pt x="264" y="217"/>
                    <a:pt x="264" y="217"/>
                  </a:cubicBezTo>
                  <a:cubicBezTo>
                    <a:pt x="264" y="217"/>
                    <a:pt x="264" y="218"/>
                    <a:pt x="264" y="218"/>
                  </a:cubicBezTo>
                  <a:close/>
                  <a:moveTo>
                    <a:pt x="268" y="164"/>
                  </a:moveTo>
                  <a:cubicBezTo>
                    <a:pt x="268" y="164"/>
                    <a:pt x="268" y="163"/>
                    <a:pt x="268" y="163"/>
                  </a:cubicBezTo>
                  <a:cubicBezTo>
                    <a:pt x="268" y="164"/>
                    <a:pt x="268" y="164"/>
                    <a:pt x="268" y="164"/>
                  </a:cubicBezTo>
                  <a:cubicBezTo>
                    <a:pt x="268" y="164"/>
                    <a:pt x="268" y="164"/>
                    <a:pt x="268" y="164"/>
                  </a:cubicBezTo>
                  <a:close/>
                  <a:moveTo>
                    <a:pt x="291" y="182"/>
                  </a:moveTo>
                  <a:cubicBezTo>
                    <a:pt x="290" y="183"/>
                    <a:pt x="288" y="185"/>
                    <a:pt x="286" y="185"/>
                  </a:cubicBezTo>
                  <a:cubicBezTo>
                    <a:pt x="286" y="184"/>
                    <a:pt x="288" y="183"/>
                    <a:pt x="289" y="182"/>
                  </a:cubicBezTo>
                  <a:cubicBezTo>
                    <a:pt x="290" y="182"/>
                    <a:pt x="290" y="182"/>
                    <a:pt x="291" y="182"/>
                  </a:cubicBezTo>
                  <a:close/>
                  <a:moveTo>
                    <a:pt x="286" y="189"/>
                  </a:moveTo>
                  <a:cubicBezTo>
                    <a:pt x="286" y="189"/>
                    <a:pt x="286" y="189"/>
                    <a:pt x="286" y="189"/>
                  </a:cubicBezTo>
                  <a:cubicBezTo>
                    <a:pt x="285" y="189"/>
                    <a:pt x="285" y="189"/>
                    <a:pt x="285" y="189"/>
                  </a:cubicBezTo>
                  <a:cubicBezTo>
                    <a:pt x="285" y="188"/>
                    <a:pt x="286" y="188"/>
                    <a:pt x="286" y="188"/>
                  </a:cubicBezTo>
                  <a:cubicBezTo>
                    <a:pt x="286" y="188"/>
                    <a:pt x="286" y="188"/>
                    <a:pt x="287" y="188"/>
                  </a:cubicBezTo>
                  <a:cubicBezTo>
                    <a:pt x="287" y="186"/>
                    <a:pt x="289" y="185"/>
                    <a:pt x="291" y="184"/>
                  </a:cubicBezTo>
                  <a:cubicBezTo>
                    <a:pt x="290" y="186"/>
                    <a:pt x="289" y="187"/>
                    <a:pt x="287" y="188"/>
                  </a:cubicBezTo>
                  <a:cubicBezTo>
                    <a:pt x="287" y="188"/>
                    <a:pt x="286" y="190"/>
                    <a:pt x="285" y="190"/>
                  </a:cubicBezTo>
                  <a:cubicBezTo>
                    <a:pt x="285" y="190"/>
                    <a:pt x="285" y="190"/>
                    <a:pt x="285" y="190"/>
                  </a:cubicBezTo>
                  <a:cubicBezTo>
                    <a:pt x="285" y="189"/>
                    <a:pt x="285" y="189"/>
                    <a:pt x="286" y="189"/>
                  </a:cubicBezTo>
                  <a:close/>
                  <a:moveTo>
                    <a:pt x="291" y="188"/>
                  </a:moveTo>
                  <a:cubicBezTo>
                    <a:pt x="291" y="188"/>
                    <a:pt x="291" y="188"/>
                    <a:pt x="291" y="188"/>
                  </a:cubicBezTo>
                  <a:cubicBezTo>
                    <a:pt x="291" y="188"/>
                    <a:pt x="291" y="189"/>
                    <a:pt x="290" y="189"/>
                  </a:cubicBezTo>
                  <a:cubicBezTo>
                    <a:pt x="290" y="189"/>
                    <a:pt x="290" y="189"/>
                    <a:pt x="290" y="189"/>
                  </a:cubicBezTo>
                  <a:cubicBezTo>
                    <a:pt x="290" y="188"/>
                    <a:pt x="291" y="188"/>
                    <a:pt x="291" y="188"/>
                  </a:cubicBezTo>
                  <a:close/>
                  <a:moveTo>
                    <a:pt x="253" y="201"/>
                  </a:moveTo>
                  <a:cubicBezTo>
                    <a:pt x="255" y="200"/>
                    <a:pt x="257" y="199"/>
                    <a:pt x="259" y="200"/>
                  </a:cubicBezTo>
                  <a:cubicBezTo>
                    <a:pt x="259" y="205"/>
                    <a:pt x="257" y="207"/>
                    <a:pt x="253" y="204"/>
                  </a:cubicBezTo>
                  <a:cubicBezTo>
                    <a:pt x="253" y="203"/>
                    <a:pt x="253" y="202"/>
                    <a:pt x="253" y="201"/>
                  </a:cubicBezTo>
                  <a:close/>
                  <a:moveTo>
                    <a:pt x="259" y="217"/>
                  </a:moveTo>
                  <a:cubicBezTo>
                    <a:pt x="260" y="220"/>
                    <a:pt x="258" y="221"/>
                    <a:pt x="256" y="222"/>
                  </a:cubicBezTo>
                  <a:cubicBezTo>
                    <a:pt x="256" y="220"/>
                    <a:pt x="258" y="218"/>
                    <a:pt x="259" y="217"/>
                  </a:cubicBezTo>
                  <a:close/>
                  <a:moveTo>
                    <a:pt x="260" y="221"/>
                  </a:moveTo>
                  <a:cubicBezTo>
                    <a:pt x="261" y="222"/>
                    <a:pt x="261" y="222"/>
                    <a:pt x="261" y="222"/>
                  </a:cubicBezTo>
                  <a:cubicBezTo>
                    <a:pt x="260" y="223"/>
                    <a:pt x="260" y="224"/>
                    <a:pt x="259" y="224"/>
                  </a:cubicBezTo>
                  <a:cubicBezTo>
                    <a:pt x="257" y="224"/>
                    <a:pt x="259" y="222"/>
                    <a:pt x="260" y="221"/>
                  </a:cubicBezTo>
                  <a:close/>
                  <a:moveTo>
                    <a:pt x="251" y="217"/>
                  </a:moveTo>
                  <a:cubicBezTo>
                    <a:pt x="249" y="220"/>
                    <a:pt x="247" y="221"/>
                    <a:pt x="244" y="220"/>
                  </a:cubicBezTo>
                  <a:cubicBezTo>
                    <a:pt x="245" y="217"/>
                    <a:pt x="248" y="216"/>
                    <a:pt x="251" y="216"/>
                  </a:cubicBezTo>
                  <a:cubicBezTo>
                    <a:pt x="251" y="216"/>
                    <a:pt x="251" y="216"/>
                    <a:pt x="251" y="216"/>
                  </a:cubicBezTo>
                  <a:cubicBezTo>
                    <a:pt x="251" y="217"/>
                    <a:pt x="251" y="217"/>
                    <a:pt x="251" y="217"/>
                  </a:cubicBezTo>
                  <a:close/>
                  <a:moveTo>
                    <a:pt x="251" y="236"/>
                  </a:moveTo>
                  <a:cubicBezTo>
                    <a:pt x="251" y="237"/>
                    <a:pt x="250" y="238"/>
                    <a:pt x="250" y="239"/>
                  </a:cubicBezTo>
                  <a:cubicBezTo>
                    <a:pt x="250" y="239"/>
                    <a:pt x="250" y="238"/>
                    <a:pt x="250" y="238"/>
                  </a:cubicBezTo>
                  <a:cubicBezTo>
                    <a:pt x="250" y="237"/>
                    <a:pt x="250" y="237"/>
                    <a:pt x="251" y="236"/>
                  </a:cubicBezTo>
                  <a:close/>
                  <a:moveTo>
                    <a:pt x="252" y="249"/>
                  </a:moveTo>
                  <a:cubicBezTo>
                    <a:pt x="251" y="251"/>
                    <a:pt x="250" y="256"/>
                    <a:pt x="249" y="253"/>
                  </a:cubicBezTo>
                  <a:cubicBezTo>
                    <a:pt x="250" y="251"/>
                    <a:pt x="251" y="250"/>
                    <a:pt x="252" y="249"/>
                  </a:cubicBezTo>
                  <a:close/>
                  <a:moveTo>
                    <a:pt x="236" y="230"/>
                  </a:moveTo>
                  <a:cubicBezTo>
                    <a:pt x="236" y="230"/>
                    <a:pt x="236" y="230"/>
                    <a:pt x="236" y="230"/>
                  </a:cubicBezTo>
                  <a:cubicBezTo>
                    <a:pt x="235" y="230"/>
                    <a:pt x="235" y="229"/>
                    <a:pt x="235" y="229"/>
                  </a:cubicBezTo>
                  <a:cubicBezTo>
                    <a:pt x="235" y="229"/>
                    <a:pt x="235" y="229"/>
                    <a:pt x="235" y="229"/>
                  </a:cubicBezTo>
                  <a:cubicBezTo>
                    <a:pt x="236" y="229"/>
                    <a:pt x="236" y="229"/>
                    <a:pt x="236" y="230"/>
                  </a:cubicBezTo>
                  <a:close/>
                  <a:moveTo>
                    <a:pt x="229" y="226"/>
                  </a:moveTo>
                  <a:cubicBezTo>
                    <a:pt x="229" y="227"/>
                    <a:pt x="229" y="227"/>
                    <a:pt x="229" y="227"/>
                  </a:cubicBezTo>
                  <a:cubicBezTo>
                    <a:pt x="229" y="227"/>
                    <a:pt x="229" y="227"/>
                    <a:pt x="229" y="227"/>
                  </a:cubicBezTo>
                  <a:cubicBezTo>
                    <a:pt x="229" y="227"/>
                    <a:pt x="229" y="227"/>
                    <a:pt x="229" y="226"/>
                  </a:cubicBezTo>
                  <a:cubicBezTo>
                    <a:pt x="229" y="226"/>
                    <a:pt x="229" y="226"/>
                    <a:pt x="229" y="226"/>
                  </a:cubicBezTo>
                  <a:cubicBezTo>
                    <a:pt x="229" y="226"/>
                    <a:pt x="229" y="226"/>
                    <a:pt x="229" y="226"/>
                  </a:cubicBezTo>
                  <a:close/>
                  <a:moveTo>
                    <a:pt x="228" y="226"/>
                  </a:moveTo>
                  <a:cubicBezTo>
                    <a:pt x="228" y="227"/>
                    <a:pt x="228" y="227"/>
                    <a:pt x="228" y="227"/>
                  </a:cubicBezTo>
                  <a:cubicBezTo>
                    <a:pt x="228" y="227"/>
                    <a:pt x="228" y="227"/>
                    <a:pt x="228" y="226"/>
                  </a:cubicBezTo>
                  <a:cubicBezTo>
                    <a:pt x="228" y="226"/>
                    <a:pt x="228" y="226"/>
                    <a:pt x="228" y="226"/>
                  </a:cubicBezTo>
                  <a:cubicBezTo>
                    <a:pt x="228" y="226"/>
                    <a:pt x="228" y="226"/>
                    <a:pt x="228" y="226"/>
                  </a:cubicBezTo>
                  <a:cubicBezTo>
                    <a:pt x="228" y="226"/>
                    <a:pt x="228" y="226"/>
                    <a:pt x="228" y="226"/>
                  </a:cubicBezTo>
                  <a:close/>
                  <a:moveTo>
                    <a:pt x="210" y="238"/>
                  </a:moveTo>
                  <a:cubicBezTo>
                    <a:pt x="210" y="238"/>
                    <a:pt x="210" y="238"/>
                    <a:pt x="210" y="238"/>
                  </a:cubicBezTo>
                  <a:cubicBezTo>
                    <a:pt x="210" y="238"/>
                    <a:pt x="211" y="238"/>
                    <a:pt x="211" y="238"/>
                  </a:cubicBezTo>
                  <a:cubicBezTo>
                    <a:pt x="211" y="238"/>
                    <a:pt x="211" y="238"/>
                    <a:pt x="210" y="238"/>
                  </a:cubicBezTo>
                  <a:cubicBezTo>
                    <a:pt x="210" y="238"/>
                    <a:pt x="210" y="238"/>
                    <a:pt x="210" y="238"/>
                  </a:cubicBezTo>
                  <a:close/>
                  <a:moveTo>
                    <a:pt x="206" y="241"/>
                  </a:moveTo>
                  <a:cubicBezTo>
                    <a:pt x="206" y="241"/>
                    <a:pt x="205" y="241"/>
                    <a:pt x="205" y="241"/>
                  </a:cubicBezTo>
                  <a:cubicBezTo>
                    <a:pt x="205" y="241"/>
                    <a:pt x="205" y="241"/>
                    <a:pt x="205" y="241"/>
                  </a:cubicBezTo>
                  <a:cubicBezTo>
                    <a:pt x="205" y="240"/>
                    <a:pt x="205" y="240"/>
                    <a:pt x="206" y="241"/>
                  </a:cubicBezTo>
                  <a:close/>
                  <a:moveTo>
                    <a:pt x="205" y="242"/>
                  </a:moveTo>
                  <a:cubicBezTo>
                    <a:pt x="205" y="243"/>
                    <a:pt x="204" y="243"/>
                    <a:pt x="204" y="243"/>
                  </a:cubicBezTo>
                  <a:cubicBezTo>
                    <a:pt x="204" y="243"/>
                    <a:pt x="204" y="243"/>
                    <a:pt x="204" y="243"/>
                  </a:cubicBezTo>
                  <a:cubicBezTo>
                    <a:pt x="204" y="243"/>
                    <a:pt x="204" y="243"/>
                    <a:pt x="205" y="242"/>
                  </a:cubicBezTo>
                  <a:cubicBezTo>
                    <a:pt x="205" y="242"/>
                    <a:pt x="205" y="242"/>
                    <a:pt x="205" y="242"/>
                  </a:cubicBezTo>
                  <a:close/>
                  <a:moveTo>
                    <a:pt x="201" y="248"/>
                  </a:moveTo>
                  <a:cubicBezTo>
                    <a:pt x="200" y="248"/>
                    <a:pt x="199" y="248"/>
                    <a:pt x="198" y="248"/>
                  </a:cubicBezTo>
                  <a:cubicBezTo>
                    <a:pt x="198" y="248"/>
                    <a:pt x="199" y="247"/>
                    <a:pt x="200" y="247"/>
                  </a:cubicBezTo>
                  <a:cubicBezTo>
                    <a:pt x="199" y="247"/>
                    <a:pt x="199" y="247"/>
                    <a:pt x="198" y="247"/>
                  </a:cubicBezTo>
                  <a:cubicBezTo>
                    <a:pt x="198" y="247"/>
                    <a:pt x="198" y="247"/>
                    <a:pt x="198" y="246"/>
                  </a:cubicBezTo>
                  <a:cubicBezTo>
                    <a:pt x="198" y="246"/>
                    <a:pt x="198" y="246"/>
                    <a:pt x="198" y="246"/>
                  </a:cubicBezTo>
                  <a:cubicBezTo>
                    <a:pt x="199" y="246"/>
                    <a:pt x="199" y="246"/>
                    <a:pt x="200" y="246"/>
                  </a:cubicBezTo>
                  <a:cubicBezTo>
                    <a:pt x="200" y="245"/>
                    <a:pt x="200" y="245"/>
                    <a:pt x="200" y="245"/>
                  </a:cubicBezTo>
                  <a:cubicBezTo>
                    <a:pt x="199" y="246"/>
                    <a:pt x="199" y="245"/>
                    <a:pt x="198" y="245"/>
                  </a:cubicBezTo>
                  <a:cubicBezTo>
                    <a:pt x="199" y="245"/>
                    <a:pt x="201" y="244"/>
                    <a:pt x="203" y="244"/>
                  </a:cubicBezTo>
                  <a:cubicBezTo>
                    <a:pt x="202" y="245"/>
                    <a:pt x="201" y="245"/>
                    <a:pt x="200" y="245"/>
                  </a:cubicBezTo>
                  <a:cubicBezTo>
                    <a:pt x="200" y="246"/>
                    <a:pt x="200" y="246"/>
                    <a:pt x="200" y="246"/>
                  </a:cubicBezTo>
                  <a:cubicBezTo>
                    <a:pt x="201" y="245"/>
                    <a:pt x="202" y="245"/>
                    <a:pt x="203" y="245"/>
                  </a:cubicBezTo>
                  <a:cubicBezTo>
                    <a:pt x="203" y="245"/>
                    <a:pt x="202" y="246"/>
                    <a:pt x="202" y="247"/>
                  </a:cubicBezTo>
                  <a:cubicBezTo>
                    <a:pt x="201" y="247"/>
                    <a:pt x="201" y="247"/>
                    <a:pt x="201" y="248"/>
                  </a:cubicBezTo>
                  <a:close/>
                  <a:moveTo>
                    <a:pt x="201" y="248"/>
                  </a:moveTo>
                  <a:cubicBezTo>
                    <a:pt x="200" y="249"/>
                    <a:pt x="199" y="249"/>
                    <a:pt x="201" y="248"/>
                  </a:cubicBezTo>
                  <a:cubicBezTo>
                    <a:pt x="201" y="248"/>
                    <a:pt x="201" y="248"/>
                    <a:pt x="201" y="248"/>
                  </a:cubicBezTo>
                  <a:close/>
                  <a:moveTo>
                    <a:pt x="201" y="243"/>
                  </a:moveTo>
                  <a:cubicBezTo>
                    <a:pt x="201" y="242"/>
                    <a:pt x="201" y="242"/>
                    <a:pt x="201" y="242"/>
                  </a:cubicBezTo>
                  <a:cubicBezTo>
                    <a:pt x="202" y="243"/>
                    <a:pt x="202" y="243"/>
                    <a:pt x="202" y="243"/>
                  </a:cubicBezTo>
                  <a:cubicBezTo>
                    <a:pt x="202" y="243"/>
                    <a:pt x="202" y="243"/>
                    <a:pt x="202" y="243"/>
                  </a:cubicBezTo>
                  <a:cubicBezTo>
                    <a:pt x="202" y="243"/>
                    <a:pt x="202" y="243"/>
                    <a:pt x="202" y="243"/>
                  </a:cubicBezTo>
                  <a:cubicBezTo>
                    <a:pt x="202" y="243"/>
                    <a:pt x="202" y="244"/>
                    <a:pt x="202" y="244"/>
                  </a:cubicBezTo>
                  <a:cubicBezTo>
                    <a:pt x="202" y="244"/>
                    <a:pt x="202" y="244"/>
                    <a:pt x="202" y="244"/>
                  </a:cubicBezTo>
                  <a:cubicBezTo>
                    <a:pt x="202" y="244"/>
                    <a:pt x="202" y="244"/>
                    <a:pt x="201" y="244"/>
                  </a:cubicBezTo>
                  <a:cubicBezTo>
                    <a:pt x="201" y="244"/>
                    <a:pt x="201" y="243"/>
                    <a:pt x="201" y="243"/>
                  </a:cubicBezTo>
                  <a:close/>
                  <a:moveTo>
                    <a:pt x="181" y="256"/>
                  </a:moveTo>
                  <a:cubicBezTo>
                    <a:pt x="181" y="257"/>
                    <a:pt x="180" y="257"/>
                    <a:pt x="180" y="256"/>
                  </a:cubicBezTo>
                  <a:cubicBezTo>
                    <a:pt x="180" y="256"/>
                    <a:pt x="181" y="256"/>
                    <a:pt x="181" y="256"/>
                  </a:cubicBezTo>
                  <a:close/>
                  <a:moveTo>
                    <a:pt x="171" y="266"/>
                  </a:moveTo>
                  <a:cubicBezTo>
                    <a:pt x="171" y="266"/>
                    <a:pt x="171" y="265"/>
                    <a:pt x="171" y="265"/>
                  </a:cubicBezTo>
                  <a:cubicBezTo>
                    <a:pt x="171" y="265"/>
                    <a:pt x="171" y="265"/>
                    <a:pt x="171" y="264"/>
                  </a:cubicBezTo>
                  <a:cubicBezTo>
                    <a:pt x="172" y="265"/>
                    <a:pt x="172" y="266"/>
                    <a:pt x="171" y="266"/>
                  </a:cubicBezTo>
                  <a:close/>
                  <a:moveTo>
                    <a:pt x="246" y="279"/>
                  </a:moveTo>
                  <a:cubicBezTo>
                    <a:pt x="245" y="280"/>
                    <a:pt x="245" y="280"/>
                    <a:pt x="244" y="281"/>
                  </a:cubicBezTo>
                  <a:cubicBezTo>
                    <a:pt x="244" y="279"/>
                    <a:pt x="245" y="278"/>
                    <a:pt x="246" y="278"/>
                  </a:cubicBezTo>
                  <a:cubicBezTo>
                    <a:pt x="246" y="278"/>
                    <a:pt x="246" y="279"/>
                    <a:pt x="246" y="279"/>
                  </a:cubicBezTo>
                  <a:cubicBezTo>
                    <a:pt x="246" y="279"/>
                    <a:pt x="246" y="279"/>
                    <a:pt x="245" y="279"/>
                  </a:cubicBezTo>
                  <a:lnTo>
                    <a:pt x="246" y="279"/>
                  </a:lnTo>
                  <a:close/>
                  <a:moveTo>
                    <a:pt x="241" y="283"/>
                  </a:moveTo>
                  <a:cubicBezTo>
                    <a:pt x="242" y="282"/>
                    <a:pt x="242" y="280"/>
                    <a:pt x="243" y="279"/>
                  </a:cubicBezTo>
                  <a:cubicBezTo>
                    <a:pt x="244" y="280"/>
                    <a:pt x="244" y="281"/>
                    <a:pt x="244" y="281"/>
                  </a:cubicBezTo>
                  <a:cubicBezTo>
                    <a:pt x="243" y="283"/>
                    <a:pt x="242" y="283"/>
                    <a:pt x="241" y="283"/>
                  </a:cubicBezTo>
                  <a:close/>
                  <a:moveTo>
                    <a:pt x="246" y="627"/>
                  </a:moveTo>
                  <a:cubicBezTo>
                    <a:pt x="246" y="627"/>
                    <a:pt x="246" y="627"/>
                    <a:pt x="245" y="627"/>
                  </a:cubicBezTo>
                  <a:cubicBezTo>
                    <a:pt x="245" y="626"/>
                    <a:pt x="245" y="626"/>
                    <a:pt x="245" y="626"/>
                  </a:cubicBezTo>
                  <a:cubicBezTo>
                    <a:pt x="245" y="626"/>
                    <a:pt x="246" y="626"/>
                    <a:pt x="246" y="626"/>
                  </a:cubicBezTo>
                  <a:cubicBezTo>
                    <a:pt x="246" y="626"/>
                    <a:pt x="246" y="627"/>
                    <a:pt x="246" y="627"/>
                  </a:cubicBezTo>
                  <a:close/>
                  <a:moveTo>
                    <a:pt x="247" y="620"/>
                  </a:moveTo>
                  <a:cubicBezTo>
                    <a:pt x="245" y="619"/>
                    <a:pt x="243" y="618"/>
                    <a:pt x="244" y="617"/>
                  </a:cubicBezTo>
                  <a:cubicBezTo>
                    <a:pt x="244" y="617"/>
                    <a:pt x="245" y="618"/>
                    <a:pt x="245" y="618"/>
                  </a:cubicBezTo>
                  <a:cubicBezTo>
                    <a:pt x="246" y="618"/>
                    <a:pt x="247" y="619"/>
                    <a:pt x="248" y="620"/>
                  </a:cubicBezTo>
                  <a:lnTo>
                    <a:pt x="247" y="620"/>
                  </a:lnTo>
                  <a:close/>
                  <a:moveTo>
                    <a:pt x="250" y="278"/>
                  </a:moveTo>
                  <a:cubicBezTo>
                    <a:pt x="250" y="277"/>
                    <a:pt x="250" y="277"/>
                    <a:pt x="251" y="276"/>
                  </a:cubicBezTo>
                  <a:cubicBezTo>
                    <a:pt x="251" y="276"/>
                    <a:pt x="251" y="276"/>
                    <a:pt x="251" y="276"/>
                  </a:cubicBezTo>
                  <a:cubicBezTo>
                    <a:pt x="251" y="276"/>
                    <a:pt x="251" y="276"/>
                    <a:pt x="251" y="276"/>
                  </a:cubicBezTo>
                  <a:cubicBezTo>
                    <a:pt x="251" y="276"/>
                    <a:pt x="251" y="276"/>
                    <a:pt x="251" y="276"/>
                  </a:cubicBezTo>
                  <a:cubicBezTo>
                    <a:pt x="251" y="276"/>
                    <a:pt x="252" y="276"/>
                    <a:pt x="252" y="276"/>
                  </a:cubicBezTo>
                  <a:cubicBezTo>
                    <a:pt x="252" y="277"/>
                    <a:pt x="252" y="278"/>
                    <a:pt x="250" y="278"/>
                  </a:cubicBezTo>
                  <a:close/>
                  <a:moveTo>
                    <a:pt x="258" y="273"/>
                  </a:moveTo>
                  <a:cubicBezTo>
                    <a:pt x="258" y="272"/>
                    <a:pt x="262" y="269"/>
                    <a:pt x="263" y="268"/>
                  </a:cubicBezTo>
                  <a:cubicBezTo>
                    <a:pt x="261" y="269"/>
                    <a:pt x="260" y="270"/>
                    <a:pt x="258" y="271"/>
                  </a:cubicBezTo>
                  <a:cubicBezTo>
                    <a:pt x="258" y="271"/>
                    <a:pt x="258" y="271"/>
                    <a:pt x="258" y="271"/>
                  </a:cubicBezTo>
                  <a:cubicBezTo>
                    <a:pt x="257" y="272"/>
                    <a:pt x="256" y="273"/>
                    <a:pt x="255" y="275"/>
                  </a:cubicBezTo>
                  <a:cubicBezTo>
                    <a:pt x="254" y="274"/>
                    <a:pt x="255" y="273"/>
                    <a:pt x="255" y="273"/>
                  </a:cubicBezTo>
                  <a:cubicBezTo>
                    <a:pt x="254" y="273"/>
                    <a:pt x="253" y="274"/>
                    <a:pt x="252" y="275"/>
                  </a:cubicBezTo>
                  <a:cubicBezTo>
                    <a:pt x="252" y="275"/>
                    <a:pt x="252" y="275"/>
                    <a:pt x="252" y="275"/>
                  </a:cubicBezTo>
                  <a:cubicBezTo>
                    <a:pt x="253" y="273"/>
                    <a:pt x="254" y="272"/>
                    <a:pt x="254" y="270"/>
                  </a:cubicBezTo>
                  <a:cubicBezTo>
                    <a:pt x="254" y="270"/>
                    <a:pt x="254" y="270"/>
                    <a:pt x="254" y="270"/>
                  </a:cubicBezTo>
                  <a:cubicBezTo>
                    <a:pt x="254" y="270"/>
                    <a:pt x="254" y="270"/>
                    <a:pt x="254" y="270"/>
                  </a:cubicBezTo>
                  <a:cubicBezTo>
                    <a:pt x="254" y="270"/>
                    <a:pt x="254" y="270"/>
                    <a:pt x="254" y="270"/>
                  </a:cubicBezTo>
                  <a:cubicBezTo>
                    <a:pt x="255" y="269"/>
                    <a:pt x="257" y="266"/>
                    <a:pt x="255" y="268"/>
                  </a:cubicBezTo>
                  <a:cubicBezTo>
                    <a:pt x="255" y="267"/>
                    <a:pt x="256" y="266"/>
                    <a:pt x="257" y="265"/>
                  </a:cubicBezTo>
                  <a:cubicBezTo>
                    <a:pt x="256" y="265"/>
                    <a:pt x="256" y="266"/>
                    <a:pt x="255" y="266"/>
                  </a:cubicBezTo>
                  <a:cubicBezTo>
                    <a:pt x="255" y="266"/>
                    <a:pt x="255" y="266"/>
                    <a:pt x="255" y="266"/>
                  </a:cubicBezTo>
                  <a:cubicBezTo>
                    <a:pt x="256" y="265"/>
                    <a:pt x="257" y="264"/>
                    <a:pt x="257" y="263"/>
                  </a:cubicBezTo>
                  <a:cubicBezTo>
                    <a:pt x="257" y="263"/>
                    <a:pt x="257" y="263"/>
                    <a:pt x="257" y="263"/>
                  </a:cubicBezTo>
                  <a:cubicBezTo>
                    <a:pt x="258" y="261"/>
                    <a:pt x="259" y="259"/>
                    <a:pt x="261" y="257"/>
                  </a:cubicBezTo>
                  <a:cubicBezTo>
                    <a:pt x="260" y="258"/>
                    <a:pt x="259" y="259"/>
                    <a:pt x="258" y="260"/>
                  </a:cubicBezTo>
                  <a:cubicBezTo>
                    <a:pt x="258" y="260"/>
                    <a:pt x="258" y="260"/>
                    <a:pt x="258" y="260"/>
                  </a:cubicBezTo>
                  <a:cubicBezTo>
                    <a:pt x="259" y="258"/>
                    <a:pt x="260" y="256"/>
                    <a:pt x="261" y="254"/>
                  </a:cubicBezTo>
                  <a:cubicBezTo>
                    <a:pt x="258" y="255"/>
                    <a:pt x="256" y="259"/>
                    <a:pt x="255" y="262"/>
                  </a:cubicBezTo>
                  <a:cubicBezTo>
                    <a:pt x="255" y="262"/>
                    <a:pt x="254" y="262"/>
                    <a:pt x="254" y="262"/>
                  </a:cubicBezTo>
                  <a:cubicBezTo>
                    <a:pt x="253" y="266"/>
                    <a:pt x="249" y="271"/>
                    <a:pt x="247" y="273"/>
                  </a:cubicBezTo>
                  <a:cubicBezTo>
                    <a:pt x="246" y="270"/>
                    <a:pt x="249" y="257"/>
                    <a:pt x="253" y="249"/>
                  </a:cubicBezTo>
                  <a:cubicBezTo>
                    <a:pt x="253" y="249"/>
                    <a:pt x="254" y="249"/>
                    <a:pt x="254" y="249"/>
                  </a:cubicBezTo>
                  <a:cubicBezTo>
                    <a:pt x="254" y="248"/>
                    <a:pt x="254" y="248"/>
                    <a:pt x="253" y="248"/>
                  </a:cubicBezTo>
                  <a:cubicBezTo>
                    <a:pt x="254" y="246"/>
                    <a:pt x="256" y="245"/>
                    <a:pt x="257" y="243"/>
                  </a:cubicBezTo>
                  <a:cubicBezTo>
                    <a:pt x="257" y="243"/>
                    <a:pt x="257" y="243"/>
                    <a:pt x="257" y="243"/>
                  </a:cubicBezTo>
                  <a:cubicBezTo>
                    <a:pt x="257" y="244"/>
                    <a:pt x="257" y="245"/>
                    <a:pt x="258" y="245"/>
                  </a:cubicBezTo>
                  <a:cubicBezTo>
                    <a:pt x="259" y="243"/>
                    <a:pt x="260" y="241"/>
                    <a:pt x="261" y="240"/>
                  </a:cubicBezTo>
                  <a:cubicBezTo>
                    <a:pt x="261" y="240"/>
                    <a:pt x="261" y="240"/>
                    <a:pt x="261" y="240"/>
                  </a:cubicBezTo>
                  <a:cubicBezTo>
                    <a:pt x="261" y="239"/>
                    <a:pt x="261" y="239"/>
                    <a:pt x="261" y="239"/>
                  </a:cubicBezTo>
                  <a:cubicBezTo>
                    <a:pt x="263" y="237"/>
                    <a:pt x="265" y="235"/>
                    <a:pt x="266" y="233"/>
                  </a:cubicBezTo>
                  <a:cubicBezTo>
                    <a:pt x="267" y="232"/>
                    <a:pt x="267" y="232"/>
                    <a:pt x="268" y="232"/>
                  </a:cubicBezTo>
                  <a:cubicBezTo>
                    <a:pt x="268" y="232"/>
                    <a:pt x="268" y="231"/>
                    <a:pt x="268" y="231"/>
                  </a:cubicBezTo>
                  <a:cubicBezTo>
                    <a:pt x="268" y="231"/>
                    <a:pt x="268" y="231"/>
                    <a:pt x="268" y="231"/>
                  </a:cubicBezTo>
                  <a:cubicBezTo>
                    <a:pt x="268" y="230"/>
                    <a:pt x="268" y="230"/>
                    <a:pt x="268" y="230"/>
                  </a:cubicBezTo>
                  <a:cubicBezTo>
                    <a:pt x="268" y="230"/>
                    <a:pt x="267" y="230"/>
                    <a:pt x="267" y="230"/>
                  </a:cubicBezTo>
                  <a:cubicBezTo>
                    <a:pt x="267" y="230"/>
                    <a:pt x="270" y="226"/>
                    <a:pt x="271" y="226"/>
                  </a:cubicBezTo>
                  <a:cubicBezTo>
                    <a:pt x="270" y="226"/>
                    <a:pt x="270" y="226"/>
                    <a:pt x="270" y="226"/>
                  </a:cubicBezTo>
                  <a:cubicBezTo>
                    <a:pt x="270" y="225"/>
                    <a:pt x="270" y="225"/>
                    <a:pt x="270" y="225"/>
                  </a:cubicBezTo>
                  <a:cubicBezTo>
                    <a:pt x="270" y="226"/>
                    <a:pt x="269" y="227"/>
                    <a:pt x="267" y="227"/>
                  </a:cubicBezTo>
                  <a:cubicBezTo>
                    <a:pt x="267" y="226"/>
                    <a:pt x="268" y="225"/>
                    <a:pt x="268" y="223"/>
                  </a:cubicBezTo>
                  <a:cubicBezTo>
                    <a:pt x="267" y="224"/>
                    <a:pt x="267" y="224"/>
                    <a:pt x="267" y="224"/>
                  </a:cubicBezTo>
                  <a:cubicBezTo>
                    <a:pt x="267" y="223"/>
                    <a:pt x="267" y="222"/>
                    <a:pt x="266" y="221"/>
                  </a:cubicBezTo>
                  <a:cubicBezTo>
                    <a:pt x="266" y="221"/>
                    <a:pt x="266" y="221"/>
                    <a:pt x="266" y="221"/>
                  </a:cubicBezTo>
                  <a:cubicBezTo>
                    <a:pt x="267" y="215"/>
                    <a:pt x="271" y="212"/>
                    <a:pt x="275" y="214"/>
                  </a:cubicBezTo>
                  <a:cubicBezTo>
                    <a:pt x="277" y="214"/>
                    <a:pt x="277" y="213"/>
                    <a:pt x="278" y="213"/>
                  </a:cubicBezTo>
                  <a:cubicBezTo>
                    <a:pt x="277" y="217"/>
                    <a:pt x="275" y="221"/>
                    <a:pt x="271" y="223"/>
                  </a:cubicBezTo>
                  <a:cubicBezTo>
                    <a:pt x="273" y="222"/>
                    <a:pt x="275" y="221"/>
                    <a:pt x="276" y="219"/>
                  </a:cubicBezTo>
                  <a:cubicBezTo>
                    <a:pt x="276" y="220"/>
                    <a:pt x="275" y="221"/>
                    <a:pt x="275" y="222"/>
                  </a:cubicBezTo>
                  <a:cubicBezTo>
                    <a:pt x="276" y="223"/>
                    <a:pt x="277" y="225"/>
                    <a:pt x="277" y="227"/>
                  </a:cubicBezTo>
                  <a:cubicBezTo>
                    <a:pt x="282" y="219"/>
                    <a:pt x="284" y="224"/>
                    <a:pt x="289" y="223"/>
                  </a:cubicBezTo>
                  <a:cubicBezTo>
                    <a:pt x="296" y="223"/>
                    <a:pt x="302" y="220"/>
                    <a:pt x="307" y="214"/>
                  </a:cubicBezTo>
                  <a:cubicBezTo>
                    <a:pt x="306" y="214"/>
                    <a:pt x="306" y="214"/>
                    <a:pt x="306" y="214"/>
                  </a:cubicBezTo>
                  <a:cubicBezTo>
                    <a:pt x="308" y="213"/>
                    <a:pt x="309" y="211"/>
                    <a:pt x="311" y="210"/>
                  </a:cubicBezTo>
                  <a:cubicBezTo>
                    <a:pt x="311" y="210"/>
                    <a:pt x="311" y="210"/>
                    <a:pt x="311" y="210"/>
                  </a:cubicBezTo>
                  <a:cubicBezTo>
                    <a:pt x="310" y="211"/>
                    <a:pt x="310" y="211"/>
                    <a:pt x="309" y="211"/>
                  </a:cubicBezTo>
                  <a:cubicBezTo>
                    <a:pt x="309" y="209"/>
                    <a:pt x="310" y="208"/>
                    <a:pt x="312" y="208"/>
                  </a:cubicBezTo>
                  <a:cubicBezTo>
                    <a:pt x="312" y="207"/>
                    <a:pt x="312" y="207"/>
                    <a:pt x="312" y="207"/>
                  </a:cubicBezTo>
                  <a:cubicBezTo>
                    <a:pt x="312" y="207"/>
                    <a:pt x="312" y="207"/>
                    <a:pt x="312" y="207"/>
                  </a:cubicBezTo>
                  <a:cubicBezTo>
                    <a:pt x="313" y="206"/>
                    <a:pt x="314" y="206"/>
                    <a:pt x="315" y="207"/>
                  </a:cubicBezTo>
                  <a:cubicBezTo>
                    <a:pt x="315" y="206"/>
                    <a:pt x="315" y="206"/>
                    <a:pt x="315" y="206"/>
                  </a:cubicBezTo>
                  <a:cubicBezTo>
                    <a:pt x="314" y="206"/>
                    <a:pt x="314" y="206"/>
                    <a:pt x="313" y="205"/>
                  </a:cubicBezTo>
                  <a:cubicBezTo>
                    <a:pt x="313" y="205"/>
                    <a:pt x="314" y="205"/>
                    <a:pt x="314" y="204"/>
                  </a:cubicBezTo>
                  <a:cubicBezTo>
                    <a:pt x="314" y="204"/>
                    <a:pt x="314" y="204"/>
                    <a:pt x="314" y="204"/>
                  </a:cubicBezTo>
                  <a:cubicBezTo>
                    <a:pt x="313" y="204"/>
                    <a:pt x="313" y="204"/>
                    <a:pt x="313" y="204"/>
                  </a:cubicBezTo>
                  <a:cubicBezTo>
                    <a:pt x="312" y="204"/>
                    <a:pt x="312" y="203"/>
                    <a:pt x="311" y="202"/>
                  </a:cubicBezTo>
                  <a:cubicBezTo>
                    <a:pt x="312" y="201"/>
                    <a:pt x="314" y="201"/>
                    <a:pt x="315" y="201"/>
                  </a:cubicBezTo>
                  <a:cubicBezTo>
                    <a:pt x="315" y="201"/>
                    <a:pt x="315" y="202"/>
                    <a:pt x="315" y="203"/>
                  </a:cubicBezTo>
                  <a:cubicBezTo>
                    <a:pt x="317" y="202"/>
                    <a:pt x="320" y="200"/>
                    <a:pt x="322" y="198"/>
                  </a:cubicBezTo>
                  <a:cubicBezTo>
                    <a:pt x="322" y="199"/>
                    <a:pt x="322" y="199"/>
                    <a:pt x="322" y="199"/>
                  </a:cubicBezTo>
                  <a:cubicBezTo>
                    <a:pt x="322" y="199"/>
                    <a:pt x="322" y="198"/>
                    <a:pt x="322" y="198"/>
                  </a:cubicBezTo>
                  <a:cubicBezTo>
                    <a:pt x="322" y="198"/>
                    <a:pt x="322" y="198"/>
                    <a:pt x="321" y="198"/>
                  </a:cubicBezTo>
                  <a:cubicBezTo>
                    <a:pt x="321" y="197"/>
                    <a:pt x="322" y="196"/>
                    <a:pt x="322" y="196"/>
                  </a:cubicBezTo>
                  <a:cubicBezTo>
                    <a:pt x="326" y="194"/>
                    <a:pt x="330" y="190"/>
                    <a:pt x="334" y="186"/>
                  </a:cubicBezTo>
                  <a:cubicBezTo>
                    <a:pt x="332" y="187"/>
                    <a:pt x="328" y="188"/>
                    <a:pt x="326" y="189"/>
                  </a:cubicBezTo>
                  <a:cubicBezTo>
                    <a:pt x="327" y="186"/>
                    <a:pt x="329" y="183"/>
                    <a:pt x="330" y="180"/>
                  </a:cubicBezTo>
                  <a:cubicBezTo>
                    <a:pt x="330" y="180"/>
                    <a:pt x="330" y="180"/>
                    <a:pt x="330" y="180"/>
                  </a:cubicBezTo>
                  <a:cubicBezTo>
                    <a:pt x="329" y="182"/>
                    <a:pt x="327" y="183"/>
                    <a:pt x="325" y="184"/>
                  </a:cubicBezTo>
                  <a:cubicBezTo>
                    <a:pt x="328" y="181"/>
                    <a:pt x="328" y="181"/>
                    <a:pt x="328" y="181"/>
                  </a:cubicBezTo>
                  <a:cubicBezTo>
                    <a:pt x="329" y="177"/>
                    <a:pt x="331" y="172"/>
                    <a:pt x="334" y="168"/>
                  </a:cubicBezTo>
                  <a:cubicBezTo>
                    <a:pt x="334" y="167"/>
                    <a:pt x="334" y="167"/>
                    <a:pt x="334" y="167"/>
                  </a:cubicBezTo>
                  <a:cubicBezTo>
                    <a:pt x="335" y="165"/>
                    <a:pt x="337" y="164"/>
                    <a:pt x="339" y="164"/>
                  </a:cubicBezTo>
                  <a:cubicBezTo>
                    <a:pt x="338" y="163"/>
                    <a:pt x="339" y="163"/>
                    <a:pt x="339" y="162"/>
                  </a:cubicBezTo>
                  <a:cubicBezTo>
                    <a:pt x="339" y="162"/>
                    <a:pt x="339" y="162"/>
                    <a:pt x="339" y="162"/>
                  </a:cubicBezTo>
                  <a:cubicBezTo>
                    <a:pt x="339" y="162"/>
                    <a:pt x="339" y="162"/>
                    <a:pt x="338" y="162"/>
                  </a:cubicBezTo>
                  <a:cubicBezTo>
                    <a:pt x="339" y="162"/>
                    <a:pt x="339" y="161"/>
                    <a:pt x="339" y="160"/>
                  </a:cubicBezTo>
                  <a:cubicBezTo>
                    <a:pt x="342" y="157"/>
                    <a:pt x="346" y="155"/>
                    <a:pt x="350" y="153"/>
                  </a:cubicBezTo>
                  <a:cubicBezTo>
                    <a:pt x="348" y="156"/>
                    <a:pt x="347" y="158"/>
                    <a:pt x="346" y="160"/>
                  </a:cubicBezTo>
                  <a:cubicBezTo>
                    <a:pt x="346" y="160"/>
                    <a:pt x="346" y="160"/>
                    <a:pt x="346" y="160"/>
                  </a:cubicBezTo>
                  <a:cubicBezTo>
                    <a:pt x="350" y="154"/>
                    <a:pt x="356" y="150"/>
                    <a:pt x="363" y="151"/>
                  </a:cubicBezTo>
                  <a:cubicBezTo>
                    <a:pt x="369" y="150"/>
                    <a:pt x="383" y="149"/>
                    <a:pt x="379" y="159"/>
                  </a:cubicBezTo>
                  <a:cubicBezTo>
                    <a:pt x="379" y="158"/>
                    <a:pt x="367" y="160"/>
                    <a:pt x="357" y="162"/>
                  </a:cubicBezTo>
                  <a:cubicBezTo>
                    <a:pt x="358" y="163"/>
                    <a:pt x="358" y="163"/>
                    <a:pt x="359" y="163"/>
                  </a:cubicBezTo>
                  <a:cubicBezTo>
                    <a:pt x="359" y="163"/>
                    <a:pt x="359" y="163"/>
                    <a:pt x="359" y="163"/>
                  </a:cubicBezTo>
                  <a:cubicBezTo>
                    <a:pt x="358" y="164"/>
                    <a:pt x="357" y="165"/>
                    <a:pt x="355" y="166"/>
                  </a:cubicBezTo>
                  <a:cubicBezTo>
                    <a:pt x="357" y="166"/>
                    <a:pt x="358" y="165"/>
                    <a:pt x="359" y="164"/>
                  </a:cubicBezTo>
                  <a:cubicBezTo>
                    <a:pt x="359" y="164"/>
                    <a:pt x="359" y="164"/>
                    <a:pt x="359" y="164"/>
                  </a:cubicBezTo>
                  <a:cubicBezTo>
                    <a:pt x="360" y="164"/>
                    <a:pt x="360" y="164"/>
                    <a:pt x="360" y="164"/>
                  </a:cubicBezTo>
                  <a:cubicBezTo>
                    <a:pt x="360" y="164"/>
                    <a:pt x="360" y="164"/>
                    <a:pt x="360" y="163"/>
                  </a:cubicBezTo>
                  <a:cubicBezTo>
                    <a:pt x="361" y="161"/>
                    <a:pt x="366" y="161"/>
                    <a:pt x="367" y="161"/>
                  </a:cubicBezTo>
                  <a:cubicBezTo>
                    <a:pt x="367" y="161"/>
                    <a:pt x="367" y="162"/>
                    <a:pt x="367" y="162"/>
                  </a:cubicBezTo>
                  <a:cubicBezTo>
                    <a:pt x="368" y="161"/>
                    <a:pt x="370" y="161"/>
                    <a:pt x="372" y="161"/>
                  </a:cubicBezTo>
                  <a:cubicBezTo>
                    <a:pt x="372" y="162"/>
                    <a:pt x="372" y="162"/>
                    <a:pt x="373" y="162"/>
                  </a:cubicBezTo>
                  <a:cubicBezTo>
                    <a:pt x="373" y="163"/>
                    <a:pt x="373" y="164"/>
                    <a:pt x="372" y="164"/>
                  </a:cubicBezTo>
                  <a:cubicBezTo>
                    <a:pt x="374" y="171"/>
                    <a:pt x="366" y="175"/>
                    <a:pt x="356" y="174"/>
                  </a:cubicBezTo>
                  <a:cubicBezTo>
                    <a:pt x="358" y="175"/>
                    <a:pt x="358" y="175"/>
                    <a:pt x="358" y="175"/>
                  </a:cubicBezTo>
                  <a:cubicBezTo>
                    <a:pt x="357" y="176"/>
                    <a:pt x="357" y="176"/>
                    <a:pt x="357" y="176"/>
                  </a:cubicBezTo>
                  <a:cubicBezTo>
                    <a:pt x="356" y="175"/>
                    <a:pt x="354" y="175"/>
                    <a:pt x="353" y="176"/>
                  </a:cubicBezTo>
                  <a:cubicBezTo>
                    <a:pt x="353" y="176"/>
                    <a:pt x="353" y="176"/>
                    <a:pt x="353" y="176"/>
                  </a:cubicBezTo>
                  <a:cubicBezTo>
                    <a:pt x="353" y="176"/>
                    <a:pt x="353" y="176"/>
                    <a:pt x="353" y="176"/>
                  </a:cubicBezTo>
                  <a:cubicBezTo>
                    <a:pt x="353" y="176"/>
                    <a:pt x="352" y="176"/>
                    <a:pt x="351" y="176"/>
                  </a:cubicBezTo>
                  <a:cubicBezTo>
                    <a:pt x="351" y="177"/>
                    <a:pt x="351" y="177"/>
                    <a:pt x="351" y="177"/>
                  </a:cubicBezTo>
                  <a:cubicBezTo>
                    <a:pt x="352" y="177"/>
                    <a:pt x="353" y="177"/>
                    <a:pt x="354" y="178"/>
                  </a:cubicBezTo>
                  <a:cubicBezTo>
                    <a:pt x="354" y="178"/>
                    <a:pt x="354" y="178"/>
                    <a:pt x="354" y="178"/>
                  </a:cubicBezTo>
                  <a:cubicBezTo>
                    <a:pt x="354" y="178"/>
                    <a:pt x="354" y="178"/>
                    <a:pt x="354" y="179"/>
                  </a:cubicBezTo>
                  <a:cubicBezTo>
                    <a:pt x="355" y="177"/>
                    <a:pt x="356" y="177"/>
                    <a:pt x="357" y="178"/>
                  </a:cubicBezTo>
                  <a:cubicBezTo>
                    <a:pt x="356" y="178"/>
                    <a:pt x="356" y="179"/>
                    <a:pt x="355" y="179"/>
                  </a:cubicBezTo>
                  <a:cubicBezTo>
                    <a:pt x="355" y="179"/>
                    <a:pt x="355" y="179"/>
                    <a:pt x="355" y="179"/>
                  </a:cubicBezTo>
                  <a:cubicBezTo>
                    <a:pt x="356" y="179"/>
                    <a:pt x="356" y="179"/>
                    <a:pt x="356" y="179"/>
                  </a:cubicBezTo>
                  <a:cubicBezTo>
                    <a:pt x="354" y="180"/>
                    <a:pt x="352" y="182"/>
                    <a:pt x="350" y="183"/>
                  </a:cubicBezTo>
                  <a:cubicBezTo>
                    <a:pt x="349" y="184"/>
                    <a:pt x="353" y="182"/>
                    <a:pt x="355" y="181"/>
                  </a:cubicBezTo>
                  <a:cubicBezTo>
                    <a:pt x="354" y="183"/>
                    <a:pt x="353" y="184"/>
                    <a:pt x="352" y="185"/>
                  </a:cubicBezTo>
                  <a:cubicBezTo>
                    <a:pt x="366" y="183"/>
                    <a:pt x="354" y="189"/>
                    <a:pt x="346" y="192"/>
                  </a:cubicBezTo>
                  <a:cubicBezTo>
                    <a:pt x="346" y="192"/>
                    <a:pt x="346" y="192"/>
                    <a:pt x="346" y="192"/>
                  </a:cubicBezTo>
                  <a:cubicBezTo>
                    <a:pt x="351" y="193"/>
                    <a:pt x="352" y="194"/>
                    <a:pt x="347" y="196"/>
                  </a:cubicBezTo>
                  <a:cubicBezTo>
                    <a:pt x="346" y="195"/>
                    <a:pt x="346" y="195"/>
                    <a:pt x="346" y="194"/>
                  </a:cubicBezTo>
                  <a:cubicBezTo>
                    <a:pt x="345" y="194"/>
                    <a:pt x="345" y="195"/>
                    <a:pt x="345" y="195"/>
                  </a:cubicBezTo>
                  <a:cubicBezTo>
                    <a:pt x="344" y="196"/>
                    <a:pt x="342" y="196"/>
                    <a:pt x="340" y="196"/>
                  </a:cubicBezTo>
                  <a:cubicBezTo>
                    <a:pt x="340" y="196"/>
                    <a:pt x="340" y="196"/>
                    <a:pt x="340" y="196"/>
                  </a:cubicBezTo>
                  <a:cubicBezTo>
                    <a:pt x="342" y="196"/>
                    <a:pt x="343" y="196"/>
                    <a:pt x="345" y="196"/>
                  </a:cubicBezTo>
                  <a:cubicBezTo>
                    <a:pt x="345" y="197"/>
                    <a:pt x="345" y="197"/>
                    <a:pt x="345" y="197"/>
                  </a:cubicBezTo>
                  <a:cubicBezTo>
                    <a:pt x="348" y="199"/>
                    <a:pt x="344" y="198"/>
                    <a:pt x="342" y="198"/>
                  </a:cubicBezTo>
                  <a:cubicBezTo>
                    <a:pt x="342" y="198"/>
                    <a:pt x="343" y="199"/>
                    <a:pt x="344" y="199"/>
                  </a:cubicBezTo>
                  <a:cubicBezTo>
                    <a:pt x="343" y="200"/>
                    <a:pt x="342" y="200"/>
                    <a:pt x="340" y="201"/>
                  </a:cubicBezTo>
                  <a:cubicBezTo>
                    <a:pt x="342" y="200"/>
                    <a:pt x="343" y="200"/>
                    <a:pt x="345" y="201"/>
                  </a:cubicBezTo>
                  <a:cubicBezTo>
                    <a:pt x="345" y="201"/>
                    <a:pt x="345" y="201"/>
                    <a:pt x="344" y="202"/>
                  </a:cubicBezTo>
                  <a:cubicBezTo>
                    <a:pt x="344" y="206"/>
                    <a:pt x="341" y="208"/>
                    <a:pt x="338" y="207"/>
                  </a:cubicBezTo>
                  <a:cubicBezTo>
                    <a:pt x="338" y="206"/>
                    <a:pt x="338" y="206"/>
                    <a:pt x="338" y="206"/>
                  </a:cubicBezTo>
                  <a:cubicBezTo>
                    <a:pt x="337" y="206"/>
                    <a:pt x="336" y="205"/>
                    <a:pt x="335" y="205"/>
                  </a:cubicBezTo>
                  <a:cubicBezTo>
                    <a:pt x="335" y="206"/>
                    <a:pt x="336" y="207"/>
                    <a:pt x="337" y="206"/>
                  </a:cubicBezTo>
                  <a:cubicBezTo>
                    <a:pt x="337" y="207"/>
                    <a:pt x="337" y="207"/>
                    <a:pt x="337" y="207"/>
                  </a:cubicBezTo>
                  <a:cubicBezTo>
                    <a:pt x="337" y="207"/>
                    <a:pt x="336" y="208"/>
                    <a:pt x="337" y="209"/>
                  </a:cubicBezTo>
                  <a:cubicBezTo>
                    <a:pt x="337" y="209"/>
                    <a:pt x="338" y="209"/>
                    <a:pt x="338" y="209"/>
                  </a:cubicBezTo>
                  <a:cubicBezTo>
                    <a:pt x="336" y="211"/>
                    <a:pt x="333" y="211"/>
                    <a:pt x="330" y="209"/>
                  </a:cubicBezTo>
                  <a:cubicBezTo>
                    <a:pt x="330" y="209"/>
                    <a:pt x="330" y="210"/>
                    <a:pt x="330" y="210"/>
                  </a:cubicBezTo>
                  <a:cubicBezTo>
                    <a:pt x="330" y="210"/>
                    <a:pt x="331" y="210"/>
                    <a:pt x="332" y="210"/>
                  </a:cubicBezTo>
                  <a:cubicBezTo>
                    <a:pt x="330" y="211"/>
                    <a:pt x="328" y="212"/>
                    <a:pt x="327" y="212"/>
                  </a:cubicBezTo>
                  <a:cubicBezTo>
                    <a:pt x="327" y="213"/>
                    <a:pt x="343" y="218"/>
                    <a:pt x="326" y="217"/>
                  </a:cubicBezTo>
                  <a:cubicBezTo>
                    <a:pt x="326" y="217"/>
                    <a:pt x="326" y="217"/>
                    <a:pt x="326" y="217"/>
                  </a:cubicBezTo>
                  <a:cubicBezTo>
                    <a:pt x="326" y="217"/>
                    <a:pt x="326" y="217"/>
                    <a:pt x="326" y="217"/>
                  </a:cubicBezTo>
                  <a:cubicBezTo>
                    <a:pt x="326" y="218"/>
                    <a:pt x="326" y="218"/>
                    <a:pt x="326" y="218"/>
                  </a:cubicBezTo>
                  <a:cubicBezTo>
                    <a:pt x="328" y="219"/>
                    <a:pt x="329" y="220"/>
                    <a:pt x="325" y="220"/>
                  </a:cubicBezTo>
                  <a:cubicBezTo>
                    <a:pt x="325" y="221"/>
                    <a:pt x="325" y="221"/>
                    <a:pt x="325" y="221"/>
                  </a:cubicBezTo>
                  <a:cubicBezTo>
                    <a:pt x="325" y="221"/>
                    <a:pt x="326" y="221"/>
                    <a:pt x="326" y="221"/>
                  </a:cubicBezTo>
                  <a:cubicBezTo>
                    <a:pt x="326" y="222"/>
                    <a:pt x="327" y="222"/>
                    <a:pt x="327" y="222"/>
                  </a:cubicBezTo>
                  <a:cubicBezTo>
                    <a:pt x="328" y="221"/>
                    <a:pt x="328" y="221"/>
                    <a:pt x="329" y="221"/>
                  </a:cubicBezTo>
                  <a:cubicBezTo>
                    <a:pt x="328" y="224"/>
                    <a:pt x="326" y="226"/>
                    <a:pt x="323" y="227"/>
                  </a:cubicBezTo>
                  <a:cubicBezTo>
                    <a:pt x="323" y="225"/>
                    <a:pt x="324" y="224"/>
                    <a:pt x="322" y="224"/>
                  </a:cubicBezTo>
                  <a:cubicBezTo>
                    <a:pt x="321" y="223"/>
                    <a:pt x="321" y="222"/>
                    <a:pt x="320" y="222"/>
                  </a:cubicBezTo>
                  <a:cubicBezTo>
                    <a:pt x="321" y="223"/>
                    <a:pt x="321" y="225"/>
                    <a:pt x="320" y="226"/>
                  </a:cubicBezTo>
                  <a:cubicBezTo>
                    <a:pt x="320" y="229"/>
                    <a:pt x="319" y="231"/>
                    <a:pt x="317" y="232"/>
                  </a:cubicBezTo>
                  <a:cubicBezTo>
                    <a:pt x="317" y="232"/>
                    <a:pt x="317" y="232"/>
                    <a:pt x="317" y="232"/>
                  </a:cubicBezTo>
                  <a:cubicBezTo>
                    <a:pt x="317" y="231"/>
                    <a:pt x="317" y="230"/>
                    <a:pt x="317" y="230"/>
                  </a:cubicBezTo>
                  <a:cubicBezTo>
                    <a:pt x="316" y="229"/>
                    <a:pt x="317" y="228"/>
                    <a:pt x="317" y="227"/>
                  </a:cubicBezTo>
                  <a:cubicBezTo>
                    <a:pt x="317" y="227"/>
                    <a:pt x="317" y="227"/>
                    <a:pt x="317" y="227"/>
                  </a:cubicBezTo>
                  <a:cubicBezTo>
                    <a:pt x="317" y="226"/>
                    <a:pt x="317" y="226"/>
                    <a:pt x="317" y="226"/>
                  </a:cubicBezTo>
                  <a:cubicBezTo>
                    <a:pt x="317" y="225"/>
                    <a:pt x="316" y="225"/>
                    <a:pt x="315" y="225"/>
                  </a:cubicBezTo>
                  <a:cubicBezTo>
                    <a:pt x="315" y="225"/>
                    <a:pt x="315" y="225"/>
                    <a:pt x="315" y="225"/>
                  </a:cubicBezTo>
                  <a:cubicBezTo>
                    <a:pt x="317" y="228"/>
                    <a:pt x="315" y="229"/>
                    <a:pt x="312" y="230"/>
                  </a:cubicBezTo>
                  <a:cubicBezTo>
                    <a:pt x="312" y="228"/>
                    <a:pt x="313" y="227"/>
                    <a:pt x="313" y="225"/>
                  </a:cubicBezTo>
                  <a:cubicBezTo>
                    <a:pt x="313" y="225"/>
                    <a:pt x="313" y="225"/>
                    <a:pt x="313" y="225"/>
                  </a:cubicBezTo>
                  <a:cubicBezTo>
                    <a:pt x="312" y="228"/>
                    <a:pt x="311" y="230"/>
                    <a:pt x="309" y="231"/>
                  </a:cubicBezTo>
                  <a:cubicBezTo>
                    <a:pt x="309" y="233"/>
                    <a:pt x="309" y="234"/>
                    <a:pt x="309" y="236"/>
                  </a:cubicBezTo>
                  <a:cubicBezTo>
                    <a:pt x="309" y="236"/>
                    <a:pt x="308" y="236"/>
                    <a:pt x="308" y="235"/>
                  </a:cubicBezTo>
                  <a:cubicBezTo>
                    <a:pt x="307" y="236"/>
                    <a:pt x="306" y="237"/>
                    <a:pt x="305" y="237"/>
                  </a:cubicBezTo>
                  <a:cubicBezTo>
                    <a:pt x="305" y="237"/>
                    <a:pt x="305" y="237"/>
                    <a:pt x="305" y="237"/>
                  </a:cubicBezTo>
                  <a:cubicBezTo>
                    <a:pt x="305" y="237"/>
                    <a:pt x="305" y="237"/>
                    <a:pt x="305" y="237"/>
                  </a:cubicBezTo>
                  <a:cubicBezTo>
                    <a:pt x="305" y="238"/>
                    <a:pt x="305" y="238"/>
                    <a:pt x="304" y="238"/>
                  </a:cubicBezTo>
                  <a:cubicBezTo>
                    <a:pt x="304" y="238"/>
                    <a:pt x="304" y="238"/>
                    <a:pt x="304" y="238"/>
                  </a:cubicBezTo>
                  <a:cubicBezTo>
                    <a:pt x="305" y="238"/>
                    <a:pt x="306" y="237"/>
                    <a:pt x="307" y="237"/>
                  </a:cubicBezTo>
                  <a:cubicBezTo>
                    <a:pt x="307" y="238"/>
                    <a:pt x="307" y="238"/>
                    <a:pt x="307" y="238"/>
                  </a:cubicBezTo>
                  <a:cubicBezTo>
                    <a:pt x="306" y="239"/>
                    <a:pt x="304" y="240"/>
                    <a:pt x="303" y="240"/>
                  </a:cubicBezTo>
                  <a:cubicBezTo>
                    <a:pt x="302" y="240"/>
                    <a:pt x="302" y="240"/>
                    <a:pt x="302" y="240"/>
                  </a:cubicBezTo>
                  <a:cubicBezTo>
                    <a:pt x="303" y="240"/>
                    <a:pt x="304" y="240"/>
                    <a:pt x="305" y="240"/>
                  </a:cubicBezTo>
                  <a:cubicBezTo>
                    <a:pt x="305" y="240"/>
                    <a:pt x="305" y="240"/>
                    <a:pt x="305" y="240"/>
                  </a:cubicBezTo>
                  <a:cubicBezTo>
                    <a:pt x="305" y="240"/>
                    <a:pt x="304" y="241"/>
                    <a:pt x="304" y="241"/>
                  </a:cubicBezTo>
                  <a:cubicBezTo>
                    <a:pt x="304" y="242"/>
                    <a:pt x="304" y="242"/>
                    <a:pt x="304" y="242"/>
                  </a:cubicBezTo>
                  <a:cubicBezTo>
                    <a:pt x="304" y="243"/>
                    <a:pt x="303" y="244"/>
                    <a:pt x="301" y="244"/>
                  </a:cubicBezTo>
                  <a:cubicBezTo>
                    <a:pt x="301" y="244"/>
                    <a:pt x="301" y="244"/>
                    <a:pt x="301" y="244"/>
                  </a:cubicBezTo>
                  <a:cubicBezTo>
                    <a:pt x="303" y="243"/>
                    <a:pt x="304" y="243"/>
                    <a:pt x="305" y="244"/>
                  </a:cubicBezTo>
                  <a:cubicBezTo>
                    <a:pt x="305" y="244"/>
                    <a:pt x="304" y="245"/>
                    <a:pt x="303" y="245"/>
                  </a:cubicBezTo>
                  <a:cubicBezTo>
                    <a:pt x="303" y="246"/>
                    <a:pt x="303" y="246"/>
                    <a:pt x="303" y="246"/>
                  </a:cubicBezTo>
                  <a:cubicBezTo>
                    <a:pt x="304" y="246"/>
                    <a:pt x="304" y="246"/>
                    <a:pt x="304" y="246"/>
                  </a:cubicBezTo>
                  <a:cubicBezTo>
                    <a:pt x="303" y="247"/>
                    <a:pt x="302" y="248"/>
                    <a:pt x="302" y="249"/>
                  </a:cubicBezTo>
                  <a:cubicBezTo>
                    <a:pt x="302" y="249"/>
                    <a:pt x="302" y="249"/>
                    <a:pt x="302" y="249"/>
                  </a:cubicBezTo>
                  <a:cubicBezTo>
                    <a:pt x="301" y="250"/>
                    <a:pt x="301" y="250"/>
                    <a:pt x="301" y="250"/>
                  </a:cubicBezTo>
                  <a:cubicBezTo>
                    <a:pt x="300" y="250"/>
                    <a:pt x="300" y="250"/>
                    <a:pt x="300" y="250"/>
                  </a:cubicBezTo>
                  <a:cubicBezTo>
                    <a:pt x="299" y="251"/>
                    <a:pt x="299" y="251"/>
                    <a:pt x="299" y="251"/>
                  </a:cubicBezTo>
                  <a:cubicBezTo>
                    <a:pt x="299" y="250"/>
                    <a:pt x="298" y="249"/>
                    <a:pt x="298" y="249"/>
                  </a:cubicBezTo>
                  <a:cubicBezTo>
                    <a:pt x="298" y="249"/>
                    <a:pt x="298" y="249"/>
                    <a:pt x="298" y="250"/>
                  </a:cubicBezTo>
                  <a:cubicBezTo>
                    <a:pt x="298" y="250"/>
                    <a:pt x="298" y="250"/>
                    <a:pt x="298" y="250"/>
                  </a:cubicBezTo>
                  <a:cubicBezTo>
                    <a:pt x="298" y="251"/>
                    <a:pt x="298" y="251"/>
                    <a:pt x="298" y="252"/>
                  </a:cubicBezTo>
                  <a:cubicBezTo>
                    <a:pt x="299" y="252"/>
                    <a:pt x="299" y="252"/>
                    <a:pt x="299" y="252"/>
                  </a:cubicBezTo>
                  <a:cubicBezTo>
                    <a:pt x="299" y="252"/>
                    <a:pt x="299" y="252"/>
                    <a:pt x="299" y="252"/>
                  </a:cubicBezTo>
                  <a:cubicBezTo>
                    <a:pt x="299" y="253"/>
                    <a:pt x="299" y="254"/>
                    <a:pt x="298" y="255"/>
                  </a:cubicBezTo>
                  <a:cubicBezTo>
                    <a:pt x="297" y="255"/>
                    <a:pt x="295" y="255"/>
                    <a:pt x="294" y="255"/>
                  </a:cubicBezTo>
                  <a:cubicBezTo>
                    <a:pt x="294" y="256"/>
                    <a:pt x="295" y="256"/>
                    <a:pt x="295" y="257"/>
                  </a:cubicBezTo>
                  <a:cubicBezTo>
                    <a:pt x="295" y="257"/>
                    <a:pt x="295" y="258"/>
                    <a:pt x="296" y="258"/>
                  </a:cubicBezTo>
                  <a:cubicBezTo>
                    <a:pt x="295" y="258"/>
                    <a:pt x="295" y="259"/>
                    <a:pt x="295" y="259"/>
                  </a:cubicBezTo>
                  <a:cubicBezTo>
                    <a:pt x="297" y="259"/>
                    <a:pt x="297" y="259"/>
                    <a:pt x="297" y="259"/>
                  </a:cubicBezTo>
                  <a:cubicBezTo>
                    <a:pt x="296" y="261"/>
                    <a:pt x="295" y="263"/>
                    <a:pt x="293" y="265"/>
                  </a:cubicBezTo>
                  <a:cubicBezTo>
                    <a:pt x="293" y="265"/>
                    <a:pt x="293" y="264"/>
                    <a:pt x="293" y="264"/>
                  </a:cubicBezTo>
                  <a:cubicBezTo>
                    <a:pt x="294" y="263"/>
                    <a:pt x="294" y="262"/>
                    <a:pt x="293" y="262"/>
                  </a:cubicBezTo>
                  <a:cubicBezTo>
                    <a:pt x="293" y="263"/>
                    <a:pt x="292" y="264"/>
                    <a:pt x="291" y="265"/>
                  </a:cubicBezTo>
                  <a:cubicBezTo>
                    <a:pt x="290" y="264"/>
                    <a:pt x="290" y="263"/>
                    <a:pt x="290" y="262"/>
                  </a:cubicBezTo>
                  <a:cubicBezTo>
                    <a:pt x="290" y="262"/>
                    <a:pt x="290" y="262"/>
                    <a:pt x="290" y="262"/>
                  </a:cubicBezTo>
                  <a:cubicBezTo>
                    <a:pt x="290" y="262"/>
                    <a:pt x="290" y="263"/>
                    <a:pt x="289" y="263"/>
                  </a:cubicBezTo>
                  <a:cubicBezTo>
                    <a:pt x="289" y="263"/>
                    <a:pt x="289" y="262"/>
                    <a:pt x="288" y="263"/>
                  </a:cubicBezTo>
                  <a:cubicBezTo>
                    <a:pt x="288" y="264"/>
                    <a:pt x="288" y="265"/>
                    <a:pt x="287" y="266"/>
                  </a:cubicBezTo>
                  <a:cubicBezTo>
                    <a:pt x="286" y="265"/>
                    <a:pt x="286" y="264"/>
                    <a:pt x="286" y="264"/>
                  </a:cubicBezTo>
                  <a:cubicBezTo>
                    <a:pt x="286" y="264"/>
                    <a:pt x="286" y="264"/>
                    <a:pt x="286" y="264"/>
                  </a:cubicBezTo>
                  <a:cubicBezTo>
                    <a:pt x="286" y="264"/>
                    <a:pt x="285" y="265"/>
                    <a:pt x="285" y="266"/>
                  </a:cubicBezTo>
                  <a:cubicBezTo>
                    <a:pt x="284" y="265"/>
                    <a:pt x="283" y="265"/>
                    <a:pt x="283" y="266"/>
                  </a:cubicBezTo>
                  <a:cubicBezTo>
                    <a:pt x="282" y="265"/>
                    <a:pt x="282" y="265"/>
                    <a:pt x="282" y="265"/>
                  </a:cubicBezTo>
                  <a:cubicBezTo>
                    <a:pt x="282" y="265"/>
                    <a:pt x="282" y="265"/>
                    <a:pt x="282" y="265"/>
                  </a:cubicBezTo>
                  <a:cubicBezTo>
                    <a:pt x="282" y="265"/>
                    <a:pt x="282" y="265"/>
                    <a:pt x="282" y="265"/>
                  </a:cubicBezTo>
                  <a:cubicBezTo>
                    <a:pt x="282" y="264"/>
                    <a:pt x="283" y="262"/>
                    <a:pt x="284" y="262"/>
                  </a:cubicBezTo>
                  <a:cubicBezTo>
                    <a:pt x="284" y="262"/>
                    <a:pt x="283" y="262"/>
                    <a:pt x="283" y="263"/>
                  </a:cubicBezTo>
                  <a:cubicBezTo>
                    <a:pt x="282" y="262"/>
                    <a:pt x="282" y="262"/>
                    <a:pt x="282" y="262"/>
                  </a:cubicBezTo>
                  <a:cubicBezTo>
                    <a:pt x="282" y="262"/>
                    <a:pt x="282" y="263"/>
                    <a:pt x="282" y="263"/>
                  </a:cubicBezTo>
                  <a:cubicBezTo>
                    <a:pt x="280" y="265"/>
                    <a:pt x="277" y="266"/>
                    <a:pt x="275" y="267"/>
                  </a:cubicBezTo>
                  <a:cubicBezTo>
                    <a:pt x="276" y="266"/>
                    <a:pt x="276" y="265"/>
                    <a:pt x="276" y="264"/>
                  </a:cubicBezTo>
                  <a:cubicBezTo>
                    <a:pt x="276" y="264"/>
                    <a:pt x="276" y="264"/>
                    <a:pt x="276" y="264"/>
                  </a:cubicBezTo>
                  <a:cubicBezTo>
                    <a:pt x="276" y="263"/>
                    <a:pt x="277" y="262"/>
                    <a:pt x="279" y="261"/>
                  </a:cubicBezTo>
                  <a:cubicBezTo>
                    <a:pt x="279" y="261"/>
                    <a:pt x="276" y="262"/>
                    <a:pt x="276" y="262"/>
                  </a:cubicBezTo>
                  <a:cubicBezTo>
                    <a:pt x="278" y="258"/>
                    <a:pt x="281" y="255"/>
                    <a:pt x="285" y="256"/>
                  </a:cubicBezTo>
                  <a:cubicBezTo>
                    <a:pt x="286" y="255"/>
                    <a:pt x="287" y="255"/>
                    <a:pt x="288" y="255"/>
                  </a:cubicBezTo>
                  <a:cubicBezTo>
                    <a:pt x="288" y="255"/>
                    <a:pt x="288" y="255"/>
                    <a:pt x="288" y="255"/>
                  </a:cubicBezTo>
                  <a:cubicBezTo>
                    <a:pt x="284" y="255"/>
                    <a:pt x="282" y="254"/>
                    <a:pt x="286" y="252"/>
                  </a:cubicBezTo>
                  <a:cubicBezTo>
                    <a:pt x="286" y="252"/>
                    <a:pt x="286" y="252"/>
                    <a:pt x="286" y="252"/>
                  </a:cubicBezTo>
                  <a:cubicBezTo>
                    <a:pt x="285" y="250"/>
                    <a:pt x="287" y="247"/>
                    <a:pt x="290" y="245"/>
                  </a:cubicBezTo>
                  <a:cubicBezTo>
                    <a:pt x="289" y="245"/>
                    <a:pt x="289" y="245"/>
                    <a:pt x="289" y="245"/>
                  </a:cubicBezTo>
                  <a:cubicBezTo>
                    <a:pt x="289" y="245"/>
                    <a:pt x="289" y="245"/>
                    <a:pt x="289" y="245"/>
                  </a:cubicBezTo>
                  <a:cubicBezTo>
                    <a:pt x="288" y="245"/>
                    <a:pt x="288" y="245"/>
                    <a:pt x="288" y="245"/>
                  </a:cubicBezTo>
                  <a:cubicBezTo>
                    <a:pt x="288" y="245"/>
                    <a:pt x="289" y="244"/>
                    <a:pt x="289" y="244"/>
                  </a:cubicBezTo>
                  <a:cubicBezTo>
                    <a:pt x="288" y="245"/>
                    <a:pt x="287" y="245"/>
                    <a:pt x="286" y="246"/>
                  </a:cubicBezTo>
                  <a:cubicBezTo>
                    <a:pt x="286" y="245"/>
                    <a:pt x="287" y="243"/>
                    <a:pt x="288" y="242"/>
                  </a:cubicBezTo>
                  <a:cubicBezTo>
                    <a:pt x="286" y="244"/>
                    <a:pt x="284" y="245"/>
                    <a:pt x="283" y="247"/>
                  </a:cubicBezTo>
                  <a:cubicBezTo>
                    <a:pt x="281" y="246"/>
                    <a:pt x="283" y="244"/>
                    <a:pt x="285" y="242"/>
                  </a:cubicBezTo>
                  <a:cubicBezTo>
                    <a:pt x="285" y="241"/>
                    <a:pt x="285" y="241"/>
                    <a:pt x="284" y="241"/>
                  </a:cubicBezTo>
                  <a:cubicBezTo>
                    <a:pt x="283" y="244"/>
                    <a:pt x="281" y="246"/>
                    <a:pt x="278" y="247"/>
                  </a:cubicBezTo>
                  <a:cubicBezTo>
                    <a:pt x="280" y="248"/>
                    <a:pt x="279" y="250"/>
                    <a:pt x="278" y="251"/>
                  </a:cubicBezTo>
                  <a:cubicBezTo>
                    <a:pt x="277" y="251"/>
                    <a:pt x="277" y="251"/>
                    <a:pt x="276" y="251"/>
                  </a:cubicBezTo>
                  <a:cubicBezTo>
                    <a:pt x="276" y="252"/>
                    <a:pt x="275" y="253"/>
                    <a:pt x="274" y="253"/>
                  </a:cubicBezTo>
                  <a:cubicBezTo>
                    <a:pt x="274" y="254"/>
                    <a:pt x="274" y="254"/>
                    <a:pt x="274" y="254"/>
                  </a:cubicBezTo>
                  <a:cubicBezTo>
                    <a:pt x="274" y="254"/>
                    <a:pt x="274" y="254"/>
                    <a:pt x="274" y="254"/>
                  </a:cubicBezTo>
                  <a:cubicBezTo>
                    <a:pt x="274" y="254"/>
                    <a:pt x="273" y="255"/>
                    <a:pt x="272" y="256"/>
                  </a:cubicBezTo>
                  <a:cubicBezTo>
                    <a:pt x="272" y="256"/>
                    <a:pt x="273" y="255"/>
                    <a:pt x="273" y="255"/>
                  </a:cubicBezTo>
                  <a:cubicBezTo>
                    <a:pt x="273" y="256"/>
                    <a:pt x="272" y="257"/>
                    <a:pt x="271" y="258"/>
                  </a:cubicBezTo>
                  <a:cubicBezTo>
                    <a:pt x="271" y="258"/>
                    <a:pt x="271" y="258"/>
                    <a:pt x="271" y="258"/>
                  </a:cubicBezTo>
                  <a:cubicBezTo>
                    <a:pt x="271" y="258"/>
                    <a:pt x="271" y="258"/>
                    <a:pt x="271" y="258"/>
                  </a:cubicBezTo>
                  <a:cubicBezTo>
                    <a:pt x="272" y="258"/>
                    <a:pt x="272" y="258"/>
                    <a:pt x="273" y="258"/>
                  </a:cubicBezTo>
                  <a:cubicBezTo>
                    <a:pt x="272" y="259"/>
                    <a:pt x="272" y="260"/>
                    <a:pt x="271" y="261"/>
                  </a:cubicBezTo>
                  <a:cubicBezTo>
                    <a:pt x="271" y="261"/>
                    <a:pt x="271" y="261"/>
                    <a:pt x="271" y="261"/>
                  </a:cubicBezTo>
                  <a:cubicBezTo>
                    <a:pt x="271" y="262"/>
                    <a:pt x="271" y="262"/>
                    <a:pt x="271" y="262"/>
                  </a:cubicBezTo>
                  <a:cubicBezTo>
                    <a:pt x="270" y="262"/>
                    <a:pt x="270" y="262"/>
                    <a:pt x="269" y="262"/>
                  </a:cubicBezTo>
                  <a:cubicBezTo>
                    <a:pt x="270" y="264"/>
                    <a:pt x="269" y="264"/>
                    <a:pt x="268" y="264"/>
                  </a:cubicBezTo>
                  <a:cubicBezTo>
                    <a:pt x="268" y="264"/>
                    <a:pt x="268" y="263"/>
                    <a:pt x="267" y="263"/>
                  </a:cubicBezTo>
                  <a:cubicBezTo>
                    <a:pt x="267" y="264"/>
                    <a:pt x="266" y="265"/>
                    <a:pt x="265" y="266"/>
                  </a:cubicBezTo>
                  <a:cubicBezTo>
                    <a:pt x="265" y="266"/>
                    <a:pt x="265" y="266"/>
                    <a:pt x="265" y="267"/>
                  </a:cubicBezTo>
                  <a:cubicBezTo>
                    <a:pt x="265" y="267"/>
                    <a:pt x="265" y="268"/>
                    <a:pt x="265" y="268"/>
                  </a:cubicBezTo>
                  <a:cubicBezTo>
                    <a:pt x="265" y="268"/>
                    <a:pt x="265" y="268"/>
                    <a:pt x="264" y="268"/>
                  </a:cubicBezTo>
                  <a:cubicBezTo>
                    <a:pt x="264" y="268"/>
                    <a:pt x="264" y="269"/>
                    <a:pt x="264" y="269"/>
                  </a:cubicBezTo>
                  <a:cubicBezTo>
                    <a:pt x="264" y="269"/>
                    <a:pt x="263" y="270"/>
                    <a:pt x="263" y="271"/>
                  </a:cubicBezTo>
                  <a:cubicBezTo>
                    <a:pt x="262" y="271"/>
                    <a:pt x="262" y="271"/>
                    <a:pt x="262" y="271"/>
                  </a:cubicBezTo>
                  <a:cubicBezTo>
                    <a:pt x="261" y="271"/>
                    <a:pt x="260" y="272"/>
                    <a:pt x="258" y="273"/>
                  </a:cubicBezTo>
                  <a:close/>
                  <a:moveTo>
                    <a:pt x="271" y="842"/>
                  </a:moveTo>
                  <a:cubicBezTo>
                    <a:pt x="270" y="842"/>
                    <a:pt x="270" y="842"/>
                    <a:pt x="269" y="841"/>
                  </a:cubicBezTo>
                  <a:cubicBezTo>
                    <a:pt x="270" y="841"/>
                    <a:pt x="270" y="841"/>
                    <a:pt x="271" y="841"/>
                  </a:cubicBezTo>
                  <a:cubicBezTo>
                    <a:pt x="271" y="841"/>
                    <a:pt x="271" y="841"/>
                    <a:pt x="271" y="842"/>
                  </a:cubicBezTo>
                  <a:close/>
                  <a:moveTo>
                    <a:pt x="271" y="836"/>
                  </a:moveTo>
                  <a:cubicBezTo>
                    <a:pt x="271" y="836"/>
                    <a:pt x="272" y="837"/>
                    <a:pt x="272" y="837"/>
                  </a:cubicBezTo>
                  <a:cubicBezTo>
                    <a:pt x="271" y="838"/>
                    <a:pt x="271" y="837"/>
                    <a:pt x="271" y="836"/>
                  </a:cubicBezTo>
                  <a:close/>
                  <a:moveTo>
                    <a:pt x="272" y="843"/>
                  </a:move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3"/>
                  </a:cubicBezTo>
                  <a:close/>
                  <a:moveTo>
                    <a:pt x="272" y="840"/>
                  </a:moveTo>
                  <a:cubicBezTo>
                    <a:pt x="272" y="840"/>
                    <a:pt x="272" y="840"/>
                    <a:pt x="271" y="839"/>
                  </a:cubicBezTo>
                  <a:cubicBezTo>
                    <a:pt x="271" y="839"/>
                    <a:pt x="271" y="839"/>
                    <a:pt x="271" y="839"/>
                  </a:cubicBezTo>
                  <a:cubicBezTo>
                    <a:pt x="272" y="839"/>
                    <a:pt x="272" y="839"/>
                    <a:pt x="272" y="839"/>
                  </a:cubicBezTo>
                  <a:cubicBezTo>
                    <a:pt x="272" y="839"/>
                    <a:pt x="273" y="839"/>
                    <a:pt x="272" y="840"/>
                  </a:cubicBezTo>
                  <a:close/>
                  <a:moveTo>
                    <a:pt x="274" y="842"/>
                  </a:moveTo>
                  <a:cubicBezTo>
                    <a:pt x="274" y="843"/>
                    <a:pt x="273" y="842"/>
                    <a:pt x="273" y="842"/>
                  </a:cubicBezTo>
                  <a:cubicBezTo>
                    <a:pt x="273" y="842"/>
                    <a:pt x="274" y="842"/>
                    <a:pt x="274" y="842"/>
                  </a:cubicBezTo>
                  <a:cubicBezTo>
                    <a:pt x="274" y="842"/>
                    <a:pt x="274" y="842"/>
                    <a:pt x="274" y="842"/>
                  </a:cubicBezTo>
                  <a:cubicBezTo>
                    <a:pt x="274" y="842"/>
                    <a:pt x="274" y="842"/>
                    <a:pt x="274" y="842"/>
                  </a:cubicBezTo>
                  <a:close/>
                  <a:moveTo>
                    <a:pt x="275" y="841"/>
                  </a:moveTo>
                  <a:cubicBezTo>
                    <a:pt x="275" y="841"/>
                    <a:pt x="275" y="841"/>
                    <a:pt x="275" y="841"/>
                  </a:cubicBezTo>
                  <a:cubicBezTo>
                    <a:pt x="275" y="841"/>
                    <a:pt x="275" y="841"/>
                    <a:pt x="275" y="841"/>
                  </a:cubicBezTo>
                  <a:cubicBezTo>
                    <a:pt x="275" y="840"/>
                    <a:pt x="276" y="840"/>
                    <a:pt x="276" y="840"/>
                  </a:cubicBezTo>
                  <a:cubicBezTo>
                    <a:pt x="276" y="841"/>
                    <a:pt x="276" y="841"/>
                    <a:pt x="275" y="841"/>
                  </a:cubicBezTo>
                  <a:close/>
                  <a:moveTo>
                    <a:pt x="283" y="964"/>
                  </a:moveTo>
                  <a:cubicBezTo>
                    <a:pt x="283" y="964"/>
                    <a:pt x="283" y="963"/>
                    <a:pt x="283" y="963"/>
                  </a:cubicBezTo>
                  <a:cubicBezTo>
                    <a:pt x="283" y="964"/>
                    <a:pt x="283" y="964"/>
                    <a:pt x="283" y="964"/>
                  </a:cubicBezTo>
                  <a:cubicBezTo>
                    <a:pt x="283" y="964"/>
                    <a:pt x="283" y="964"/>
                    <a:pt x="284" y="964"/>
                  </a:cubicBezTo>
                  <a:cubicBezTo>
                    <a:pt x="283" y="964"/>
                    <a:pt x="283" y="964"/>
                    <a:pt x="283" y="964"/>
                  </a:cubicBezTo>
                  <a:close/>
                  <a:moveTo>
                    <a:pt x="299" y="878"/>
                  </a:moveTo>
                  <a:cubicBezTo>
                    <a:pt x="299" y="877"/>
                    <a:pt x="297" y="876"/>
                    <a:pt x="296" y="875"/>
                  </a:cubicBezTo>
                  <a:cubicBezTo>
                    <a:pt x="297" y="875"/>
                    <a:pt x="298" y="876"/>
                    <a:pt x="299" y="877"/>
                  </a:cubicBezTo>
                  <a:cubicBezTo>
                    <a:pt x="300" y="877"/>
                    <a:pt x="300" y="877"/>
                    <a:pt x="299" y="878"/>
                  </a:cubicBezTo>
                  <a:close/>
                  <a:moveTo>
                    <a:pt x="367" y="1035"/>
                  </a:moveTo>
                  <a:cubicBezTo>
                    <a:pt x="367" y="1034"/>
                    <a:pt x="367" y="1034"/>
                    <a:pt x="367" y="1034"/>
                  </a:cubicBezTo>
                  <a:cubicBezTo>
                    <a:pt x="368" y="1034"/>
                    <a:pt x="368" y="1034"/>
                    <a:pt x="368" y="1034"/>
                  </a:cubicBezTo>
                  <a:cubicBezTo>
                    <a:pt x="368" y="1034"/>
                    <a:pt x="368" y="1034"/>
                    <a:pt x="368" y="1035"/>
                  </a:cubicBezTo>
                  <a:cubicBezTo>
                    <a:pt x="368" y="1035"/>
                    <a:pt x="368" y="1035"/>
                    <a:pt x="367" y="1035"/>
                  </a:cubicBezTo>
                  <a:close/>
                  <a:moveTo>
                    <a:pt x="490" y="967"/>
                  </a:moveTo>
                  <a:cubicBezTo>
                    <a:pt x="491" y="967"/>
                    <a:pt x="491" y="968"/>
                    <a:pt x="491" y="968"/>
                  </a:cubicBezTo>
                  <a:cubicBezTo>
                    <a:pt x="488" y="969"/>
                    <a:pt x="488" y="968"/>
                    <a:pt x="490" y="967"/>
                  </a:cubicBezTo>
                  <a:close/>
                  <a:moveTo>
                    <a:pt x="497" y="943"/>
                  </a:moveTo>
                  <a:cubicBezTo>
                    <a:pt x="496" y="943"/>
                    <a:pt x="495" y="943"/>
                    <a:pt x="495" y="943"/>
                  </a:cubicBezTo>
                  <a:cubicBezTo>
                    <a:pt x="496" y="942"/>
                    <a:pt x="496" y="942"/>
                    <a:pt x="496" y="942"/>
                  </a:cubicBezTo>
                  <a:cubicBezTo>
                    <a:pt x="496" y="942"/>
                    <a:pt x="496" y="943"/>
                    <a:pt x="497" y="943"/>
                  </a:cubicBezTo>
                  <a:close/>
                  <a:moveTo>
                    <a:pt x="497" y="961"/>
                  </a:moveTo>
                  <a:cubicBezTo>
                    <a:pt x="497" y="960"/>
                    <a:pt x="497" y="960"/>
                    <a:pt x="497" y="960"/>
                  </a:cubicBezTo>
                  <a:cubicBezTo>
                    <a:pt x="497" y="960"/>
                    <a:pt x="498" y="960"/>
                    <a:pt x="498" y="960"/>
                  </a:cubicBezTo>
                  <a:cubicBezTo>
                    <a:pt x="498" y="960"/>
                    <a:pt x="498" y="960"/>
                    <a:pt x="498" y="960"/>
                  </a:cubicBezTo>
                  <a:cubicBezTo>
                    <a:pt x="498" y="960"/>
                    <a:pt x="498" y="960"/>
                    <a:pt x="498" y="960"/>
                  </a:cubicBezTo>
                  <a:cubicBezTo>
                    <a:pt x="498" y="961"/>
                    <a:pt x="498" y="961"/>
                    <a:pt x="497" y="961"/>
                  </a:cubicBezTo>
                  <a:close/>
                  <a:moveTo>
                    <a:pt x="509" y="950"/>
                  </a:moveTo>
                  <a:cubicBezTo>
                    <a:pt x="510" y="949"/>
                    <a:pt x="512" y="948"/>
                    <a:pt x="514" y="949"/>
                  </a:cubicBezTo>
                  <a:cubicBezTo>
                    <a:pt x="514" y="950"/>
                    <a:pt x="513" y="951"/>
                    <a:pt x="512" y="951"/>
                  </a:cubicBezTo>
                  <a:cubicBezTo>
                    <a:pt x="511" y="952"/>
                    <a:pt x="509" y="952"/>
                    <a:pt x="509" y="950"/>
                  </a:cubicBezTo>
                  <a:close/>
                  <a:moveTo>
                    <a:pt x="787" y="1161"/>
                  </a:moveTo>
                  <a:cubicBezTo>
                    <a:pt x="788" y="1160"/>
                    <a:pt x="788" y="1160"/>
                    <a:pt x="789" y="1160"/>
                  </a:cubicBezTo>
                  <a:cubicBezTo>
                    <a:pt x="789" y="1160"/>
                    <a:pt x="789" y="1160"/>
                    <a:pt x="789" y="1160"/>
                  </a:cubicBezTo>
                  <a:cubicBezTo>
                    <a:pt x="789" y="1160"/>
                    <a:pt x="788" y="1161"/>
                    <a:pt x="787" y="1161"/>
                  </a:cubicBezTo>
                  <a:close/>
                  <a:moveTo>
                    <a:pt x="840" y="952"/>
                  </a:moveTo>
                  <a:cubicBezTo>
                    <a:pt x="841" y="952"/>
                    <a:pt x="841" y="951"/>
                    <a:pt x="842" y="951"/>
                  </a:cubicBezTo>
                  <a:cubicBezTo>
                    <a:pt x="842" y="951"/>
                    <a:pt x="842" y="951"/>
                    <a:pt x="842" y="951"/>
                  </a:cubicBezTo>
                  <a:cubicBezTo>
                    <a:pt x="842" y="951"/>
                    <a:pt x="841" y="952"/>
                    <a:pt x="840" y="952"/>
                  </a:cubicBezTo>
                  <a:close/>
                  <a:moveTo>
                    <a:pt x="897" y="1121"/>
                  </a:moveTo>
                  <a:cubicBezTo>
                    <a:pt x="897" y="1121"/>
                    <a:pt x="897" y="1121"/>
                    <a:pt x="898" y="1120"/>
                  </a:cubicBezTo>
                  <a:cubicBezTo>
                    <a:pt x="898" y="1120"/>
                    <a:pt x="898" y="1120"/>
                    <a:pt x="898" y="1121"/>
                  </a:cubicBezTo>
                  <a:cubicBezTo>
                    <a:pt x="898" y="1121"/>
                    <a:pt x="897" y="1121"/>
                    <a:pt x="897" y="1121"/>
                  </a:cubicBezTo>
                  <a:close/>
                  <a:moveTo>
                    <a:pt x="921" y="1006"/>
                  </a:moveTo>
                  <a:cubicBezTo>
                    <a:pt x="921" y="1005"/>
                    <a:pt x="921" y="1005"/>
                    <a:pt x="921" y="1005"/>
                  </a:cubicBezTo>
                  <a:cubicBezTo>
                    <a:pt x="922" y="1004"/>
                    <a:pt x="922" y="1003"/>
                    <a:pt x="923" y="1003"/>
                  </a:cubicBezTo>
                  <a:cubicBezTo>
                    <a:pt x="922" y="1004"/>
                    <a:pt x="922" y="1005"/>
                    <a:pt x="921" y="1006"/>
                  </a:cubicBezTo>
                  <a:close/>
                  <a:moveTo>
                    <a:pt x="922" y="997"/>
                  </a:moveTo>
                  <a:cubicBezTo>
                    <a:pt x="920" y="998"/>
                    <a:pt x="920" y="999"/>
                    <a:pt x="920" y="1001"/>
                  </a:cubicBezTo>
                  <a:cubicBezTo>
                    <a:pt x="921" y="1001"/>
                    <a:pt x="921" y="1001"/>
                    <a:pt x="921" y="1001"/>
                  </a:cubicBezTo>
                  <a:cubicBezTo>
                    <a:pt x="921" y="1003"/>
                    <a:pt x="921" y="1003"/>
                    <a:pt x="920" y="1004"/>
                  </a:cubicBezTo>
                  <a:cubicBezTo>
                    <a:pt x="920" y="1004"/>
                    <a:pt x="920" y="1005"/>
                    <a:pt x="921" y="1005"/>
                  </a:cubicBezTo>
                  <a:cubicBezTo>
                    <a:pt x="909" y="1028"/>
                    <a:pt x="897" y="1062"/>
                    <a:pt x="866" y="1063"/>
                  </a:cubicBezTo>
                  <a:cubicBezTo>
                    <a:pt x="865" y="1062"/>
                    <a:pt x="864" y="1062"/>
                    <a:pt x="863" y="1061"/>
                  </a:cubicBezTo>
                  <a:cubicBezTo>
                    <a:pt x="863" y="1060"/>
                    <a:pt x="863" y="1059"/>
                    <a:pt x="864" y="1058"/>
                  </a:cubicBezTo>
                  <a:cubicBezTo>
                    <a:pt x="860" y="1050"/>
                    <a:pt x="865" y="1043"/>
                    <a:pt x="872" y="1036"/>
                  </a:cubicBezTo>
                  <a:cubicBezTo>
                    <a:pt x="872" y="1035"/>
                    <a:pt x="871" y="1035"/>
                    <a:pt x="871" y="1035"/>
                  </a:cubicBezTo>
                  <a:cubicBezTo>
                    <a:pt x="870" y="1033"/>
                    <a:pt x="869" y="1030"/>
                    <a:pt x="869" y="1028"/>
                  </a:cubicBezTo>
                  <a:cubicBezTo>
                    <a:pt x="874" y="1019"/>
                    <a:pt x="882" y="1014"/>
                    <a:pt x="892" y="1012"/>
                  </a:cubicBezTo>
                  <a:cubicBezTo>
                    <a:pt x="891" y="1012"/>
                    <a:pt x="891" y="1012"/>
                    <a:pt x="891" y="1012"/>
                  </a:cubicBezTo>
                  <a:cubicBezTo>
                    <a:pt x="891" y="1011"/>
                    <a:pt x="891" y="1011"/>
                    <a:pt x="891" y="1011"/>
                  </a:cubicBezTo>
                  <a:cubicBezTo>
                    <a:pt x="892" y="1009"/>
                    <a:pt x="894" y="1007"/>
                    <a:pt x="897" y="1006"/>
                  </a:cubicBezTo>
                  <a:cubicBezTo>
                    <a:pt x="897" y="1007"/>
                    <a:pt x="897" y="1007"/>
                    <a:pt x="897" y="1007"/>
                  </a:cubicBezTo>
                  <a:cubicBezTo>
                    <a:pt x="898" y="1007"/>
                    <a:pt x="898" y="1006"/>
                    <a:pt x="898" y="1006"/>
                  </a:cubicBezTo>
                  <a:cubicBezTo>
                    <a:pt x="899" y="1004"/>
                    <a:pt x="900" y="1003"/>
                    <a:pt x="901" y="1002"/>
                  </a:cubicBezTo>
                  <a:cubicBezTo>
                    <a:pt x="901" y="1003"/>
                    <a:pt x="901" y="1003"/>
                    <a:pt x="901" y="1004"/>
                  </a:cubicBezTo>
                  <a:cubicBezTo>
                    <a:pt x="902" y="1002"/>
                    <a:pt x="904" y="1001"/>
                    <a:pt x="905" y="1000"/>
                  </a:cubicBezTo>
                  <a:cubicBezTo>
                    <a:pt x="904" y="1000"/>
                    <a:pt x="904" y="1000"/>
                    <a:pt x="904" y="1000"/>
                  </a:cubicBezTo>
                  <a:cubicBezTo>
                    <a:pt x="904" y="999"/>
                    <a:pt x="904" y="999"/>
                    <a:pt x="904" y="999"/>
                  </a:cubicBezTo>
                  <a:cubicBezTo>
                    <a:pt x="905" y="998"/>
                    <a:pt x="905" y="997"/>
                    <a:pt x="906" y="996"/>
                  </a:cubicBezTo>
                  <a:cubicBezTo>
                    <a:pt x="905" y="996"/>
                    <a:pt x="905" y="996"/>
                    <a:pt x="905" y="996"/>
                  </a:cubicBezTo>
                  <a:cubicBezTo>
                    <a:pt x="910" y="994"/>
                    <a:pt x="913" y="990"/>
                    <a:pt x="913" y="985"/>
                  </a:cubicBezTo>
                  <a:cubicBezTo>
                    <a:pt x="915" y="984"/>
                    <a:pt x="917" y="983"/>
                    <a:pt x="918" y="982"/>
                  </a:cubicBezTo>
                  <a:cubicBezTo>
                    <a:pt x="919" y="983"/>
                    <a:pt x="921" y="984"/>
                    <a:pt x="923" y="984"/>
                  </a:cubicBezTo>
                  <a:cubicBezTo>
                    <a:pt x="924" y="987"/>
                    <a:pt x="925" y="990"/>
                    <a:pt x="926" y="993"/>
                  </a:cubicBezTo>
                  <a:cubicBezTo>
                    <a:pt x="927" y="997"/>
                    <a:pt x="926" y="999"/>
                    <a:pt x="922" y="997"/>
                  </a:cubicBezTo>
                  <a:close/>
                  <a:moveTo>
                    <a:pt x="865" y="1000"/>
                  </a:moveTo>
                  <a:cubicBezTo>
                    <a:pt x="865" y="1000"/>
                    <a:pt x="864" y="1000"/>
                    <a:pt x="863" y="1000"/>
                  </a:cubicBezTo>
                  <a:cubicBezTo>
                    <a:pt x="863" y="999"/>
                    <a:pt x="863" y="998"/>
                    <a:pt x="864" y="998"/>
                  </a:cubicBezTo>
                  <a:cubicBezTo>
                    <a:pt x="865" y="998"/>
                    <a:pt x="865" y="998"/>
                    <a:pt x="865" y="999"/>
                  </a:cubicBezTo>
                  <a:cubicBezTo>
                    <a:pt x="865" y="999"/>
                    <a:pt x="865" y="1000"/>
                    <a:pt x="865" y="1000"/>
                  </a:cubicBezTo>
                  <a:close/>
                  <a:moveTo>
                    <a:pt x="867" y="1002"/>
                  </a:moveTo>
                  <a:cubicBezTo>
                    <a:pt x="867" y="1001"/>
                    <a:pt x="868" y="1001"/>
                    <a:pt x="869" y="1001"/>
                  </a:cubicBezTo>
                  <a:cubicBezTo>
                    <a:pt x="867" y="1002"/>
                    <a:pt x="867" y="1002"/>
                    <a:pt x="867" y="1002"/>
                  </a:cubicBezTo>
                  <a:cubicBezTo>
                    <a:pt x="867" y="1002"/>
                    <a:pt x="867" y="1002"/>
                    <a:pt x="867" y="1002"/>
                  </a:cubicBezTo>
                  <a:close/>
                  <a:moveTo>
                    <a:pt x="872" y="999"/>
                  </a:moveTo>
                  <a:cubicBezTo>
                    <a:pt x="873" y="999"/>
                    <a:pt x="874" y="999"/>
                    <a:pt x="875" y="998"/>
                  </a:cubicBezTo>
                  <a:cubicBezTo>
                    <a:pt x="875" y="998"/>
                    <a:pt x="875" y="999"/>
                    <a:pt x="875" y="999"/>
                  </a:cubicBezTo>
                  <a:cubicBezTo>
                    <a:pt x="874" y="999"/>
                    <a:pt x="874" y="999"/>
                    <a:pt x="874" y="999"/>
                  </a:cubicBezTo>
                  <a:cubicBezTo>
                    <a:pt x="874" y="999"/>
                    <a:pt x="873" y="999"/>
                    <a:pt x="872" y="999"/>
                  </a:cubicBezTo>
                  <a:close/>
                  <a:moveTo>
                    <a:pt x="881" y="1001"/>
                  </a:moveTo>
                  <a:cubicBezTo>
                    <a:pt x="881" y="1001"/>
                    <a:pt x="880" y="1001"/>
                    <a:pt x="880" y="1001"/>
                  </a:cubicBezTo>
                  <a:cubicBezTo>
                    <a:pt x="880" y="1000"/>
                    <a:pt x="880" y="1000"/>
                    <a:pt x="880" y="1000"/>
                  </a:cubicBezTo>
                  <a:cubicBezTo>
                    <a:pt x="880" y="1000"/>
                    <a:pt x="880" y="1000"/>
                    <a:pt x="880" y="1000"/>
                  </a:cubicBezTo>
                  <a:cubicBezTo>
                    <a:pt x="880" y="999"/>
                    <a:pt x="880" y="999"/>
                    <a:pt x="880" y="999"/>
                  </a:cubicBezTo>
                  <a:cubicBezTo>
                    <a:pt x="880" y="999"/>
                    <a:pt x="880" y="999"/>
                    <a:pt x="880" y="999"/>
                  </a:cubicBezTo>
                  <a:cubicBezTo>
                    <a:pt x="880" y="999"/>
                    <a:pt x="880" y="999"/>
                    <a:pt x="881" y="999"/>
                  </a:cubicBezTo>
                  <a:cubicBezTo>
                    <a:pt x="881" y="999"/>
                    <a:pt x="881" y="999"/>
                    <a:pt x="881" y="1000"/>
                  </a:cubicBezTo>
                  <a:cubicBezTo>
                    <a:pt x="881" y="1000"/>
                    <a:pt x="881" y="1000"/>
                    <a:pt x="881" y="1001"/>
                  </a:cubicBezTo>
                  <a:close/>
                  <a:moveTo>
                    <a:pt x="908" y="992"/>
                  </a:moveTo>
                  <a:cubicBezTo>
                    <a:pt x="908" y="992"/>
                    <a:pt x="908" y="991"/>
                    <a:pt x="909" y="991"/>
                  </a:cubicBezTo>
                  <a:cubicBezTo>
                    <a:pt x="909" y="991"/>
                    <a:pt x="909" y="992"/>
                    <a:pt x="909" y="992"/>
                  </a:cubicBezTo>
                  <a:cubicBezTo>
                    <a:pt x="908" y="992"/>
                    <a:pt x="908" y="992"/>
                    <a:pt x="908" y="992"/>
                  </a:cubicBezTo>
                  <a:close/>
                  <a:moveTo>
                    <a:pt x="940" y="818"/>
                  </a:moveTo>
                  <a:cubicBezTo>
                    <a:pt x="941" y="817"/>
                    <a:pt x="942" y="816"/>
                    <a:pt x="945" y="815"/>
                  </a:cubicBezTo>
                  <a:cubicBezTo>
                    <a:pt x="946" y="814"/>
                    <a:pt x="948" y="814"/>
                    <a:pt x="949" y="813"/>
                  </a:cubicBezTo>
                  <a:cubicBezTo>
                    <a:pt x="947" y="817"/>
                    <a:pt x="944" y="818"/>
                    <a:pt x="940" y="818"/>
                  </a:cubicBezTo>
                  <a:close/>
                  <a:moveTo>
                    <a:pt x="964" y="1004"/>
                  </a:moveTo>
                  <a:cubicBezTo>
                    <a:pt x="965" y="1003"/>
                    <a:pt x="966" y="1002"/>
                    <a:pt x="967" y="1002"/>
                  </a:cubicBezTo>
                  <a:cubicBezTo>
                    <a:pt x="968" y="1002"/>
                    <a:pt x="968" y="1002"/>
                    <a:pt x="969" y="1002"/>
                  </a:cubicBezTo>
                  <a:cubicBezTo>
                    <a:pt x="968" y="1004"/>
                    <a:pt x="966" y="1005"/>
                    <a:pt x="964" y="1004"/>
                  </a:cubicBezTo>
                  <a:close/>
                  <a:moveTo>
                    <a:pt x="970" y="916"/>
                  </a:moveTo>
                  <a:cubicBezTo>
                    <a:pt x="970" y="915"/>
                    <a:pt x="970" y="915"/>
                    <a:pt x="970" y="915"/>
                  </a:cubicBezTo>
                  <a:cubicBezTo>
                    <a:pt x="970" y="915"/>
                    <a:pt x="969" y="915"/>
                    <a:pt x="969" y="915"/>
                  </a:cubicBezTo>
                  <a:cubicBezTo>
                    <a:pt x="970" y="915"/>
                    <a:pt x="970" y="915"/>
                    <a:pt x="970" y="915"/>
                  </a:cubicBezTo>
                  <a:cubicBezTo>
                    <a:pt x="971" y="915"/>
                    <a:pt x="971" y="915"/>
                    <a:pt x="970" y="916"/>
                  </a:cubicBezTo>
                  <a:close/>
                  <a:moveTo>
                    <a:pt x="970" y="746"/>
                  </a:moveTo>
                  <a:cubicBezTo>
                    <a:pt x="970" y="745"/>
                    <a:pt x="970" y="744"/>
                    <a:pt x="971" y="743"/>
                  </a:cubicBezTo>
                  <a:cubicBezTo>
                    <a:pt x="971" y="741"/>
                    <a:pt x="971" y="741"/>
                    <a:pt x="972" y="742"/>
                  </a:cubicBezTo>
                  <a:cubicBezTo>
                    <a:pt x="972" y="744"/>
                    <a:pt x="971" y="745"/>
                    <a:pt x="970" y="746"/>
                  </a:cubicBezTo>
                  <a:close/>
                  <a:moveTo>
                    <a:pt x="981" y="992"/>
                  </a:moveTo>
                  <a:cubicBezTo>
                    <a:pt x="981" y="992"/>
                    <a:pt x="981" y="992"/>
                    <a:pt x="981" y="992"/>
                  </a:cubicBezTo>
                  <a:cubicBezTo>
                    <a:pt x="982" y="991"/>
                    <a:pt x="983" y="990"/>
                    <a:pt x="984" y="989"/>
                  </a:cubicBezTo>
                  <a:cubicBezTo>
                    <a:pt x="984" y="989"/>
                    <a:pt x="985" y="989"/>
                    <a:pt x="985" y="989"/>
                  </a:cubicBezTo>
                  <a:cubicBezTo>
                    <a:pt x="984" y="991"/>
                    <a:pt x="983" y="992"/>
                    <a:pt x="981" y="992"/>
                  </a:cubicBezTo>
                  <a:close/>
                  <a:moveTo>
                    <a:pt x="1002" y="1060"/>
                  </a:moveTo>
                  <a:cubicBezTo>
                    <a:pt x="1003" y="1059"/>
                    <a:pt x="1004" y="1058"/>
                    <a:pt x="1005" y="1058"/>
                  </a:cubicBezTo>
                  <a:cubicBezTo>
                    <a:pt x="1004" y="1059"/>
                    <a:pt x="1003" y="1059"/>
                    <a:pt x="1002" y="1060"/>
                  </a:cubicBezTo>
                  <a:cubicBezTo>
                    <a:pt x="1002" y="1060"/>
                    <a:pt x="1002" y="1060"/>
                    <a:pt x="1002" y="1060"/>
                  </a:cubicBezTo>
                  <a:cubicBezTo>
                    <a:pt x="1000" y="1062"/>
                    <a:pt x="998" y="1063"/>
                    <a:pt x="996" y="1065"/>
                  </a:cubicBezTo>
                  <a:cubicBezTo>
                    <a:pt x="996" y="1065"/>
                    <a:pt x="997" y="1064"/>
                    <a:pt x="997" y="1064"/>
                  </a:cubicBezTo>
                  <a:cubicBezTo>
                    <a:pt x="997" y="1064"/>
                    <a:pt x="997" y="1064"/>
                    <a:pt x="997" y="1064"/>
                  </a:cubicBezTo>
                  <a:cubicBezTo>
                    <a:pt x="998" y="1063"/>
                    <a:pt x="998" y="1063"/>
                    <a:pt x="998" y="1063"/>
                  </a:cubicBezTo>
                  <a:cubicBezTo>
                    <a:pt x="998" y="1063"/>
                    <a:pt x="998" y="1063"/>
                    <a:pt x="998" y="1063"/>
                  </a:cubicBezTo>
                  <a:cubicBezTo>
                    <a:pt x="998" y="1063"/>
                    <a:pt x="998" y="1063"/>
                    <a:pt x="998" y="1063"/>
                  </a:cubicBezTo>
                  <a:cubicBezTo>
                    <a:pt x="998" y="1063"/>
                    <a:pt x="998" y="1063"/>
                    <a:pt x="998" y="1063"/>
                  </a:cubicBezTo>
                  <a:cubicBezTo>
                    <a:pt x="999" y="1062"/>
                    <a:pt x="1000" y="1061"/>
                    <a:pt x="1001" y="1060"/>
                  </a:cubicBezTo>
                  <a:cubicBezTo>
                    <a:pt x="1001" y="1060"/>
                    <a:pt x="1001" y="1060"/>
                    <a:pt x="1001" y="1060"/>
                  </a:cubicBezTo>
                  <a:cubicBezTo>
                    <a:pt x="1001" y="1060"/>
                    <a:pt x="1001" y="1060"/>
                    <a:pt x="1001" y="1060"/>
                  </a:cubicBezTo>
                  <a:cubicBezTo>
                    <a:pt x="1001" y="1061"/>
                    <a:pt x="1000" y="1061"/>
                    <a:pt x="1000" y="1062"/>
                  </a:cubicBezTo>
                  <a:cubicBezTo>
                    <a:pt x="1000" y="1061"/>
                    <a:pt x="1000" y="1061"/>
                    <a:pt x="1001" y="1061"/>
                  </a:cubicBezTo>
                  <a:cubicBezTo>
                    <a:pt x="1001" y="1061"/>
                    <a:pt x="1001" y="1061"/>
                    <a:pt x="1001" y="1061"/>
                  </a:cubicBezTo>
                  <a:cubicBezTo>
                    <a:pt x="1001" y="1060"/>
                    <a:pt x="1002" y="1060"/>
                    <a:pt x="1002" y="1060"/>
                  </a:cubicBezTo>
                  <a:cubicBezTo>
                    <a:pt x="1002" y="1060"/>
                    <a:pt x="1001" y="1060"/>
                    <a:pt x="1001" y="1061"/>
                  </a:cubicBezTo>
                  <a:cubicBezTo>
                    <a:pt x="1002" y="1060"/>
                    <a:pt x="1002" y="1059"/>
                    <a:pt x="1003" y="1059"/>
                  </a:cubicBezTo>
                  <a:cubicBezTo>
                    <a:pt x="1003" y="1059"/>
                    <a:pt x="1003" y="1059"/>
                    <a:pt x="1003" y="1059"/>
                  </a:cubicBezTo>
                  <a:cubicBezTo>
                    <a:pt x="1003" y="1059"/>
                    <a:pt x="1003" y="1059"/>
                    <a:pt x="1003" y="1059"/>
                  </a:cubicBezTo>
                  <a:cubicBezTo>
                    <a:pt x="1004" y="1058"/>
                    <a:pt x="1006" y="1057"/>
                    <a:pt x="1007" y="1055"/>
                  </a:cubicBezTo>
                  <a:cubicBezTo>
                    <a:pt x="1007" y="1055"/>
                    <a:pt x="1007" y="1055"/>
                    <a:pt x="1007" y="1055"/>
                  </a:cubicBezTo>
                  <a:cubicBezTo>
                    <a:pt x="1006" y="1057"/>
                    <a:pt x="1004" y="1058"/>
                    <a:pt x="1002" y="1060"/>
                  </a:cubicBezTo>
                  <a:close/>
                  <a:moveTo>
                    <a:pt x="1087" y="749"/>
                  </a:moveTo>
                  <a:cubicBezTo>
                    <a:pt x="1087" y="749"/>
                    <a:pt x="1087" y="749"/>
                    <a:pt x="1087" y="749"/>
                  </a:cubicBezTo>
                  <a:cubicBezTo>
                    <a:pt x="1087" y="749"/>
                    <a:pt x="1087" y="749"/>
                    <a:pt x="1087" y="749"/>
                  </a:cubicBezTo>
                  <a:cubicBezTo>
                    <a:pt x="1087" y="749"/>
                    <a:pt x="1087" y="749"/>
                    <a:pt x="1087" y="749"/>
                  </a:cubicBezTo>
                  <a:cubicBezTo>
                    <a:pt x="1087" y="749"/>
                    <a:pt x="1087" y="749"/>
                    <a:pt x="1087" y="749"/>
                  </a:cubicBezTo>
                  <a:close/>
                  <a:moveTo>
                    <a:pt x="1094" y="846"/>
                  </a:moveTo>
                  <a:cubicBezTo>
                    <a:pt x="1093" y="846"/>
                    <a:pt x="1093" y="846"/>
                    <a:pt x="1093" y="846"/>
                  </a:cubicBezTo>
                  <a:cubicBezTo>
                    <a:pt x="1093" y="846"/>
                    <a:pt x="1093" y="846"/>
                    <a:pt x="1093" y="846"/>
                  </a:cubicBezTo>
                  <a:cubicBezTo>
                    <a:pt x="1093" y="845"/>
                    <a:pt x="1093" y="845"/>
                    <a:pt x="1094" y="845"/>
                  </a:cubicBezTo>
                  <a:cubicBezTo>
                    <a:pt x="1094" y="846"/>
                    <a:pt x="1094" y="846"/>
                    <a:pt x="1094" y="846"/>
                  </a:cubicBezTo>
                  <a:cubicBezTo>
                    <a:pt x="1094" y="845"/>
                    <a:pt x="1094" y="845"/>
                    <a:pt x="1094" y="845"/>
                  </a:cubicBezTo>
                  <a:cubicBezTo>
                    <a:pt x="1094" y="845"/>
                    <a:pt x="1094" y="845"/>
                    <a:pt x="1094" y="845"/>
                  </a:cubicBezTo>
                  <a:cubicBezTo>
                    <a:pt x="1094" y="845"/>
                    <a:pt x="1094" y="846"/>
                    <a:pt x="1094" y="846"/>
                  </a:cubicBezTo>
                  <a:close/>
                  <a:moveTo>
                    <a:pt x="1094" y="772"/>
                  </a:moveTo>
                  <a:cubicBezTo>
                    <a:pt x="1094" y="771"/>
                    <a:pt x="1094" y="771"/>
                    <a:pt x="1094" y="771"/>
                  </a:cubicBezTo>
                  <a:cubicBezTo>
                    <a:pt x="1095" y="771"/>
                    <a:pt x="1094" y="771"/>
                    <a:pt x="1094" y="772"/>
                  </a:cubicBezTo>
                  <a:close/>
                  <a:moveTo>
                    <a:pt x="1095" y="778"/>
                  </a:moveTo>
                  <a:cubicBezTo>
                    <a:pt x="1094" y="777"/>
                    <a:pt x="1095" y="777"/>
                    <a:pt x="1095" y="777"/>
                  </a:cubicBezTo>
                  <a:cubicBezTo>
                    <a:pt x="1095" y="777"/>
                    <a:pt x="1095" y="777"/>
                    <a:pt x="1095" y="777"/>
                  </a:cubicBezTo>
                  <a:cubicBezTo>
                    <a:pt x="1095" y="777"/>
                    <a:pt x="1095" y="778"/>
                    <a:pt x="1095" y="778"/>
                  </a:cubicBezTo>
                  <a:close/>
                  <a:moveTo>
                    <a:pt x="1123" y="704"/>
                  </a:moveTo>
                  <a:cubicBezTo>
                    <a:pt x="1123" y="704"/>
                    <a:pt x="1123" y="704"/>
                    <a:pt x="1123" y="704"/>
                  </a:cubicBezTo>
                  <a:cubicBezTo>
                    <a:pt x="1124" y="704"/>
                    <a:pt x="1124" y="704"/>
                    <a:pt x="1124" y="704"/>
                  </a:cubicBezTo>
                  <a:cubicBezTo>
                    <a:pt x="1124" y="704"/>
                    <a:pt x="1124" y="704"/>
                    <a:pt x="1124" y="704"/>
                  </a:cubicBezTo>
                  <a:cubicBezTo>
                    <a:pt x="1124" y="704"/>
                    <a:pt x="1124" y="704"/>
                    <a:pt x="1123" y="704"/>
                  </a:cubicBezTo>
                  <a:close/>
                  <a:moveTo>
                    <a:pt x="1123" y="700"/>
                  </a:moveTo>
                  <a:cubicBezTo>
                    <a:pt x="1123" y="700"/>
                    <a:pt x="1123" y="700"/>
                    <a:pt x="1123" y="699"/>
                  </a:cubicBezTo>
                  <a:cubicBezTo>
                    <a:pt x="1123" y="700"/>
                    <a:pt x="1123" y="700"/>
                    <a:pt x="1123" y="700"/>
                  </a:cubicBezTo>
                  <a:cubicBezTo>
                    <a:pt x="1124" y="700"/>
                    <a:pt x="1124" y="700"/>
                    <a:pt x="1124" y="700"/>
                  </a:cubicBezTo>
                  <a:cubicBezTo>
                    <a:pt x="1124" y="700"/>
                    <a:pt x="1123" y="700"/>
                    <a:pt x="1123" y="700"/>
                  </a:cubicBezTo>
                  <a:close/>
                  <a:moveTo>
                    <a:pt x="1129" y="720"/>
                  </a:moveTo>
                  <a:cubicBezTo>
                    <a:pt x="1127" y="717"/>
                    <a:pt x="1125" y="714"/>
                    <a:pt x="1125" y="710"/>
                  </a:cubicBezTo>
                  <a:cubicBezTo>
                    <a:pt x="1124" y="710"/>
                    <a:pt x="1124" y="710"/>
                    <a:pt x="1124" y="709"/>
                  </a:cubicBezTo>
                  <a:cubicBezTo>
                    <a:pt x="1125" y="709"/>
                    <a:pt x="1125" y="710"/>
                    <a:pt x="1125" y="710"/>
                  </a:cubicBezTo>
                  <a:cubicBezTo>
                    <a:pt x="1125" y="710"/>
                    <a:pt x="1125" y="710"/>
                    <a:pt x="1125" y="710"/>
                  </a:cubicBezTo>
                  <a:cubicBezTo>
                    <a:pt x="1125" y="707"/>
                    <a:pt x="1125" y="703"/>
                    <a:pt x="1124" y="699"/>
                  </a:cubicBezTo>
                  <a:cubicBezTo>
                    <a:pt x="1125" y="699"/>
                    <a:pt x="1126" y="698"/>
                    <a:pt x="1126" y="698"/>
                  </a:cubicBezTo>
                  <a:cubicBezTo>
                    <a:pt x="1125" y="698"/>
                    <a:pt x="1124" y="699"/>
                    <a:pt x="1123" y="699"/>
                  </a:cubicBezTo>
                  <a:cubicBezTo>
                    <a:pt x="1124" y="698"/>
                    <a:pt x="1124" y="697"/>
                    <a:pt x="1125" y="697"/>
                  </a:cubicBezTo>
                  <a:cubicBezTo>
                    <a:pt x="1127" y="696"/>
                    <a:pt x="1128" y="697"/>
                    <a:pt x="1129" y="698"/>
                  </a:cubicBezTo>
                  <a:cubicBezTo>
                    <a:pt x="1130" y="697"/>
                    <a:pt x="1131" y="697"/>
                    <a:pt x="1132" y="698"/>
                  </a:cubicBezTo>
                  <a:cubicBezTo>
                    <a:pt x="1132" y="698"/>
                    <a:pt x="1132" y="698"/>
                    <a:pt x="1132" y="698"/>
                  </a:cubicBezTo>
                  <a:cubicBezTo>
                    <a:pt x="1133" y="699"/>
                    <a:pt x="1134" y="700"/>
                    <a:pt x="1135" y="700"/>
                  </a:cubicBezTo>
                  <a:cubicBezTo>
                    <a:pt x="1135" y="701"/>
                    <a:pt x="1135" y="701"/>
                    <a:pt x="1136" y="701"/>
                  </a:cubicBezTo>
                  <a:cubicBezTo>
                    <a:pt x="1136" y="701"/>
                    <a:pt x="1136" y="701"/>
                    <a:pt x="1136" y="701"/>
                  </a:cubicBezTo>
                  <a:cubicBezTo>
                    <a:pt x="1136" y="702"/>
                    <a:pt x="1136" y="702"/>
                    <a:pt x="1136" y="702"/>
                  </a:cubicBezTo>
                  <a:cubicBezTo>
                    <a:pt x="1138" y="708"/>
                    <a:pt x="1134" y="716"/>
                    <a:pt x="1129" y="720"/>
                  </a:cubicBezTo>
                  <a:close/>
                  <a:moveTo>
                    <a:pt x="1142" y="557"/>
                  </a:moveTo>
                  <a:cubicBezTo>
                    <a:pt x="1142" y="555"/>
                    <a:pt x="1142" y="554"/>
                    <a:pt x="1141" y="553"/>
                  </a:cubicBezTo>
                  <a:cubicBezTo>
                    <a:pt x="1140" y="553"/>
                    <a:pt x="1140" y="553"/>
                    <a:pt x="1140" y="553"/>
                  </a:cubicBezTo>
                  <a:cubicBezTo>
                    <a:pt x="1140" y="553"/>
                    <a:pt x="1140" y="553"/>
                    <a:pt x="1139" y="552"/>
                  </a:cubicBezTo>
                  <a:cubicBezTo>
                    <a:pt x="1140" y="552"/>
                    <a:pt x="1140" y="552"/>
                    <a:pt x="1140" y="552"/>
                  </a:cubicBezTo>
                  <a:cubicBezTo>
                    <a:pt x="1140" y="551"/>
                    <a:pt x="1140" y="551"/>
                    <a:pt x="1140" y="551"/>
                  </a:cubicBezTo>
                  <a:cubicBezTo>
                    <a:pt x="1140" y="552"/>
                    <a:pt x="1141" y="552"/>
                    <a:pt x="1142" y="552"/>
                  </a:cubicBezTo>
                  <a:cubicBezTo>
                    <a:pt x="1142" y="553"/>
                    <a:pt x="1142" y="553"/>
                    <a:pt x="1142" y="553"/>
                  </a:cubicBezTo>
                  <a:cubicBezTo>
                    <a:pt x="1143" y="554"/>
                    <a:pt x="1142" y="555"/>
                    <a:pt x="1142" y="557"/>
                  </a:cubicBezTo>
                  <a:close/>
                  <a:moveTo>
                    <a:pt x="1139" y="551"/>
                  </a:moveTo>
                  <a:cubicBezTo>
                    <a:pt x="1139" y="551"/>
                    <a:pt x="1139" y="551"/>
                    <a:pt x="1139" y="551"/>
                  </a:cubicBezTo>
                  <a:cubicBezTo>
                    <a:pt x="1139" y="551"/>
                    <a:pt x="1139" y="551"/>
                    <a:pt x="1139" y="551"/>
                  </a:cubicBezTo>
                  <a:cubicBezTo>
                    <a:pt x="1140" y="551"/>
                    <a:pt x="1139" y="551"/>
                    <a:pt x="1139" y="551"/>
                  </a:cubicBezTo>
                  <a:close/>
                  <a:moveTo>
                    <a:pt x="1143" y="553"/>
                  </a:moveTo>
                  <a:cubicBezTo>
                    <a:pt x="1142" y="550"/>
                    <a:pt x="1142" y="550"/>
                    <a:pt x="1142" y="550"/>
                  </a:cubicBezTo>
                  <a:cubicBezTo>
                    <a:pt x="1143" y="551"/>
                    <a:pt x="1143" y="551"/>
                    <a:pt x="1143" y="551"/>
                  </a:cubicBezTo>
                  <a:cubicBezTo>
                    <a:pt x="1143" y="551"/>
                    <a:pt x="1143" y="552"/>
                    <a:pt x="1143" y="553"/>
                  </a:cubicBezTo>
                  <a:close/>
                  <a:moveTo>
                    <a:pt x="1144" y="549"/>
                  </a:moveTo>
                  <a:cubicBezTo>
                    <a:pt x="1144" y="549"/>
                    <a:pt x="1143" y="549"/>
                    <a:pt x="1143" y="548"/>
                  </a:cubicBezTo>
                  <a:cubicBezTo>
                    <a:pt x="1143" y="548"/>
                    <a:pt x="1143" y="548"/>
                    <a:pt x="1143" y="547"/>
                  </a:cubicBezTo>
                  <a:cubicBezTo>
                    <a:pt x="1143" y="547"/>
                    <a:pt x="1143" y="547"/>
                    <a:pt x="1143" y="548"/>
                  </a:cubicBezTo>
                  <a:cubicBezTo>
                    <a:pt x="1144" y="548"/>
                    <a:pt x="1144" y="548"/>
                    <a:pt x="1144" y="549"/>
                  </a:cubicBezTo>
                  <a:close/>
                  <a:moveTo>
                    <a:pt x="1146" y="549"/>
                  </a:moveTo>
                  <a:cubicBezTo>
                    <a:pt x="1146" y="549"/>
                    <a:pt x="1146" y="550"/>
                    <a:pt x="1146" y="550"/>
                  </a:cubicBezTo>
                  <a:cubicBezTo>
                    <a:pt x="1146" y="549"/>
                    <a:pt x="1146" y="549"/>
                    <a:pt x="1146" y="549"/>
                  </a:cubicBezTo>
                  <a:close/>
                  <a:moveTo>
                    <a:pt x="1147" y="551"/>
                  </a:moveTo>
                  <a:cubicBezTo>
                    <a:pt x="1147" y="551"/>
                    <a:pt x="1147" y="551"/>
                    <a:pt x="1147" y="551"/>
                  </a:cubicBezTo>
                  <a:cubicBezTo>
                    <a:pt x="1147" y="551"/>
                    <a:pt x="1147" y="550"/>
                    <a:pt x="1147" y="550"/>
                  </a:cubicBezTo>
                  <a:cubicBezTo>
                    <a:pt x="1147" y="550"/>
                    <a:pt x="1147" y="549"/>
                    <a:pt x="1147" y="550"/>
                  </a:cubicBezTo>
                  <a:cubicBezTo>
                    <a:pt x="1147" y="550"/>
                    <a:pt x="1147" y="550"/>
                    <a:pt x="1147" y="551"/>
                  </a:cubicBezTo>
                  <a:close/>
                  <a:moveTo>
                    <a:pt x="1155" y="553"/>
                  </a:moveTo>
                  <a:cubicBezTo>
                    <a:pt x="1154" y="553"/>
                    <a:pt x="1154" y="553"/>
                    <a:pt x="1154" y="552"/>
                  </a:cubicBezTo>
                  <a:cubicBezTo>
                    <a:pt x="1154" y="553"/>
                    <a:pt x="1155" y="553"/>
                    <a:pt x="1155" y="553"/>
                  </a:cubicBezTo>
                  <a:close/>
                  <a:moveTo>
                    <a:pt x="1156" y="551"/>
                  </a:moveTo>
                  <a:cubicBezTo>
                    <a:pt x="1156" y="550"/>
                    <a:pt x="1156" y="550"/>
                    <a:pt x="1156" y="550"/>
                  </a:cubicBezTo>
                  <a:cubicBezTo>
                    <a:pt x="1156" y="550"/>
                    <a:pt x="1156" y="550"/>
                    <a:pt x="1156" y="550"/>
                  </a:cubicBezTo>
                  <a:lnTo>
                    <a:pt x="1156" y="551"/>
                  </a:lnTo>
                  <a:close/>
                  <a:moveTo>
                    <a:pt x="1158" y="556"/>
                  </a:moveTo>
                  <a:cubicBezTo>
                    <a:pt x="1159" y="555"/>
                    <a:pt x="1159" y="555"/>
                    <a:pt x="1159" y="554"/>
                  </a:cubicBezTo>
                  <a:cubicBezTo>
                    <a:pt x="1159" y="554"/>
                    <a:pt x="1159" y="554"/>
                    <a:pt x="1159" y="554"/>
                  </a:cubicBezTo>
                  <a:cubicBezTo>
                    <a:pt x="1159" y="555"/>
                    <a:pt x="1159" y="555"/>
                    <a:pt x="1159" y="556"/>
                  </a:cubicBezTo>
                  <a:cubicBezTo>
                    <a:pt x="1159" y="556"/>
                    <a:pt x="1159" y="556"/>
                    <a:pt x="1158" y="556"/>
                  </a:cubicBezTo>
                  <a:close/>
                  <a:moveTo>
                    <a:pt x="1168" y="567"/>
                  </a:moveTo>
                  <a:cubicBezTo>
                    <a:pt x="1167" y="566"/>
                    <a:pt x="1167" y="565"/>
                    <a:pt x="1168" y="564"/>
                  </a:cubicBezTo>
                  <a:cubicBezTo>
                    <a:pt x="1168" y="565"/>
                    <a:pt x="1168" y="566"/>
                    <a:pt x="1168" y="567"/>
                  </a:cubicBezTo>
                  <a:close/>
                  <a:moveTo>
                    <a:pt x="1169" y="564"/>
                  </a:moveTo>
                  <a:cubicBezTo>
                    <a:pt x="1169" y="564"/>
                    <a:pt x="1169" y="564"/>
                    <a:pt x="1169" y="565"/>
                  </a:cubicBezTo>
                  <a:cubicBezTo>
                    <a:pt x="1169" y="565"/>
                    <a:pt x="1169" y="565"/>
                    <a:pt x="1169" y="565"/>
                  </a:cubicBezTo>
                  <a:lnTo>
                    <a:pt x="1169" y="564"/>
                  </a:lnTo>
                  <a:close/>
                  <a:moveTo>
                    <a:pt x="1169" y="595"/>
                  </a:moveTo>
                  <a:cubicBezTo>
                    <a:pt x="1169" y="596"/>
                    <a:pt x="1169" y="596"/>
                    <a:pt x="1169" y="597"/>
                  </a:cubicBezTo>
                  <a:cubicBezTo>
                    <a:pt x="1169" y="596"/>
                    <a:pt x="1169" y="596"/>
                    <a:pt x="1169" y="595"/>
                  </a:cubicBezTo>
                  <a:close/>
                  <a:moveTo>
                    <a:pt x="1171" y="603"/>
                  </a:moveTo>
                  <a:cubicBezTo>
                    <a:pt x="1171" y="602"/>
                    <a:pt x="1171" y="600"/>
                    <a:pt x="1171" y="599"/>
                  </a:cubicBezTo>
                  <a:cubicBezTo>
                    <a:pt x="1170" y="599"/>
                    <a:pt x="1170" y="599"/>
                    <a:pt x="1170" y="599"/>
                  </a:cubicBezTo>
                  <a:cubicBezTo>
                    <a:pt x="1170" y="599"/>
                    <a:pt x="1170" y="599"/>
                    <a:pt x="1170" y="599"/>
                  </a:cubicBezTo>
                  <a:cubicBezTo>
                    <a:pt x="1170" y="597"/>
                    <a:pt x="1169" y="596"/>
                    <a:pt x="1169" y="594"/>
                  </a:cubicBezTo>
                  <a:cubicBezTo>
                    <a:pt x="1169" y="594"/>
                    <a:pt x="1169" y="594"/>
                    <a:pt x="1169" y="594"/>
                  </a:cubicBezTo>
                  <a:cubicBezTo>
                    <a:pt x="1169" y="593"/>
                    <a:pt x="1169" y="591"/>
                    <a:pt x="1169" y="590"/>
                  </a:cubicBezTo>
                  <a:cubicBezTo>
                    <a:pt x="1169" y="590"/>
                    <a:pt x="1169" y="591"/>
                    <a:pt x="1169" y="591"/>
                  </a:cubicBezTo>
                  <a:cubicBezTo>
                    <a:pt x="1170" y="591"/>
                    <a:pt x="1170" y="591"/>
                    <a:pt x="1170" y="591"/>
                  </a:cubicBezTo>
                  <a:cubicBezTo>
                    <a:pt x="1170" y="592"/>
                    <a:pt x="1170" y="593"/>
                    <a:pt x="1170" y="594"/>
                  </a:cubicBezTo>
                  <a:cubicBezTo>
                    <a:pt x="1170" y="594"/>
                    <a:pt x="1170" y="594"/>
                    <a:pt x="1170" y="594"/>
                  </a:cubicBezTo>
                  <a:cubicBezTo>
                    <a:pt x="1171" y="596"/>
                    <a:pt x="1171" y="599"/>
                    <a:pt x="1171" y="601"/>
                  </a:cubicBezTo>
                  <a:cubicBezTo>
                    <a:pt x="1171" y="601"/>
                    <a:pt x="1171" y="601"/>
                    <a:pt x="1171" y="601"/>
                  </a:cubicBezTo>
                  <a:cubicBezTo>
                    <a:pt x="1171" y="601"/>
                    <a:pt x="1171" y="601"/>
                    <a:pt x="1171" y="601"/>
                  </a:cubicBezTo>
                  <a:cubicBezTo>
                    <a:pt x="1172" y="602"/>
                    <a:pt x="1172" y="603"/>
                    <a:pt x="1172" y="604"/>
                  </a:cubicBezTo>
                  <a:cubicBezTo>
                    <a:pt x="1171" y="604"/>
                    <a:pt x="1171" y="603"/>
                    <a:pt x="1171" y="603"/>
                  </a:cubicBezTo>
                  <a:close/>
                  <a:moveTo>
                    <a:pt x="1172" y="599"/>
                  </a:moveTo>
                  <a:cubicBezTo>
                    <a:pt x="1172" y="599"/>
                    <a:pt x="1172" y="599"/>
                    <a:pt x="1172" y="599"/>
                  </a:cubicBezTo>
                  <a:cubicBezTo>
                    <a:pt x="1172" y="599"/>
                    <a:pt x="1172" y="599"/>
                    <a:pt x="1172" y="599"/>
                  </a:cubicBezTo>
                  <a:cubicBezTo>
                    <a:pt x="1172" y="599"/>
                    <a:pt x="1172" y="599"/>
                    <a:pt x="1172" y="599"/>
                  </a:cubicBezTo>
                  <a:close/>
                  <a:moveTo>
                    <a:pt x="1172" y="605"/>
                  </a:moveTo>
                  <a:cubicBezTo>
                    <a:pt x="1172" y="605"/>
                    <a:pt x="1172" y="605"/>
                    <a:pt x="1172" y="604"/>
                  </a:cubicBezTo>
                  <a:cubicBezTo>
                    <a:pt x="1172" y="604"/>
                    <a:pt x="1172" y="604"/>
                    <a:pt x="1172" y="604"/>
                  </a:cubicBezTo>
                  <a:cubicBezTo>
                    <a:pt x="1172" y="605"/>
                    <a:pt x="1172" y="605"/>
                    <a:pt x="1172" y="605"/>
                  </a:cubicBezTo>
                  <a:close/>
                  <a:moveTo>
                    <a:pt x="1172" y="612"/>
                  </a:moveTo>
                  <a:cubicBezTo>
                    <a:pt x="1172" y="611"/>
                    <a:pt x="1172" y="610"/>
                    <a:pt x="1172" y="609"/>
                  </a:cubicBezTo>
                  <a:cubicBezTo>
                    <a:pt x="1172" y="609"/>
                    <a:pt x="1172" y="609"/>
                    <a:pt x="1172" y="609"/>
                  </a:cubicBezTo>
                  <a:cubicBezTo>
                    <a:pt x="1173" y="610"/>
                    <a:pt x="1173" y="611"/>
                    <a:pt x="1172" y="612"/>
                  </a:cubicBezTo>
                  <a:close/>
                  <a:moveTo>
                    <a:pt x="1174" y="543"/>
                  </a:moveTo>
                  <a:cubicBezTo>
                    <a:pt x="1173" y="543"/>
                    <a:pt x="1173" y="542"/>
                    <a:pt x="1173" y="542"/>
                  </a:cubicBezTo>
                  <a:cubicBezTo>
                    <a:pt x="1174" y="542"/>
                    <a:pt x="1174" y="542"/>
                    <a:pt x="1174" y="542"/>
                  </a:cubicBezTo>
                  <a:cubicBezTo>
                    <a:pt x="1174" y="543"/>
                    <a:pt x="1174" y="543"/>
                    <a:pt x="1174" y="543"/>
                  </a:cubicBezTo>
                  <a:close/>
                  <a:moveTo>
                    <a:pt x="1176" y="618"/>
                  </a:moveTo>
                  <a:cubicBezTo>
                    <a:pt x="1176" y="618"/>
                    <a:pt x="1176" y="618"/>
                    <a:pt x="1176" y="618"/>
                  </a:cubicBezTo>
                  <a:cubicBezTo>
                    <a:pt x="1176" y="617"/>
                    <a:pt x="1176" y="617"/>
                    <a:pt x="1176" y="617"/>
                  </a:cubicBezTo>
                  <a:cubicBezTo>
                    <a:pt x="1176" y="617"/>
                    <a:pt x="1176" y="617"/>
                    <a:pt x="1176" y="618"/>
                  </a:cubicBezTo>
                  <a:close/>
                  <a:moveTo>
                    <a:pt x="1178" y="620"/>
                  </a:moveTo>
                  <a:cubicBezTo>
                    <a:pt x="1178" y="620"/>
                    <a:pt x="1178" y="620"/>
                    <a:pt x="1178" y="620"/>
                  </a:cubicBezTo>
                  <a:cubicBezTo>
                    <a:pt x="1178" y="620"/>
                    <a:pt x="1178" y="620"/>
                    <a:pt x="1178" y="620"/>
                  </a:cubicBezTo>
                  <a:cubicBezTo>
                    <a:pt x="1178" y="620"/>
                    <a:pt x="1178" y="620"/>
                    <a:pt x="1178" y="620"/>
                  </a:cubicBezTo>
                  <a:close/>
                  <a:moveTo>
                    <a:pt x="1179" y="620"/>
                  </a:moveTo>
                  <a:cubicBezTo>
                    <a:pt x="1179" y="620"/>
                    <a:pt x="1179" y="620"/>
                    <a:pt x="1179" y="620"/>
                  </a:cubicBezTo>
                  <a:cubicBezTo>
                    <a:pt x="1179" y="620"/>
                    <a:pt x="1179" y="620"/>
                    <a:pt x="1179" y="620"/>
                  </a:cubicBezTo>
                  <a:cubicBezTo>
                    <a:pt x="1180" y="620"/>
                    <a:pt x="1180" y="620"/>
                    <a:pt x="1179" y="620"/>
                  </a:cubicBezTo>
                  <a:close/>
                  <a:moveTo>
                    <a:pt x="1179" y="617"/>
                  </a:moveTo>
                  <a:cubicBezTo>
                    <a:pt x="1179" y="618"/>
                    <a:pt x="1180" y="618"/>
                    <a:pt x="1179" y="619"/>
                  </a:cubicBezTo>
                  <a:cubicBezTo>
                    <a:pt x="1179" y="619"/>
                    <a:pt x="1179" y="619"/>
                    <a:pt x="1179" y="619"/>
                  </a:cubicBezTo>
                  <a:cubicBezTo>
                    <a:pt x="1179" y="618"/>
                    <a:pt x="1179" y="618"/>
                    <a:pt x="1179" y="617"/>
                  </a:cubicBezTo>
                  <a:close/>
                  <a:moveTo>
                    <a:pt x="1181" y="622"/>
                  </a:moveTo>
                  <a:cubicBezTo>
                    <a:pt x="1181" y="622"/>
                    <a:pt x="1181" y="622"/>
                    <a:pt x="1181" y="622"/>
                  </a:cubicBezTo>
                  <a:cubicBezTo>
                    <a:pt x="1181" y="622"/>
                    <a:pt x="1181" y="622"/>
                    <a:pt x="1181" y="621"/>
                  </a:cubicBezTo>
                  <a:cubicBezTo>
                    <a:pt x="1181" y="621"/>
                    <a:pt x="1181" y="621"/>
                    <a:pt x="1181" y="621"/>
                  </a:cubicBezTo>
                  <a:lnTo>
                    <a:pt x="1181" y="622"/>
                  </a:lnTo>
                  <a:close/>
                  <a:moveTo>
                    <a:pt x="1182" y="624"/>
                  </a:moveTo>
                  <a:cubicBezTo>
                    <a:pt x="1181" y="623"/>
                    <a:pt x="1181" y="623"/>
                    <a:pt x="1181" y="623"/>
                  </a:cubicBezTo>
                  <a:cubicBezTo>
                    <a:pt x="1181" y="623"/>
                    <a:pt x="1181" y="623"/>
                    <a:pt x="1181" y="623"/>
                  </a:cubicBezTo>
                  <a:cubicBezTo>
                    <a:pt x="1181" y="623"/>
                    <a:pt x="1181" y="622"/>
                    <a:pt x="1181" y="621"/>
                  </a:cubicBezTo>
                  <a:cubicBezTo>
                    <a:pt x="1182" y="621"/>
                    <a:pt x="1182" y="621"/>
                    <a:pt x="1182" y="621"/>
                  </a:cubicBezTo>
                  <a:cubicBezTo>
                    <a:pt x="1182" y="622"/>
                    <a:pt x="1182" y="623"/>
                    <a:pt x="1182" y="624"/>
                  </a:cubicBezTo>
                  <a:close/>
                  <a:moveTo>
                    <a:pt x="1182" y="556"/>
                  </a:moveTo>
                  <a:cubicBezTo>
                    <a:pt x="1182" y="556"/>
                    <a:pt x="1182" y="556"/>
                    <a:pt x="1182" y="556"/>
                  </a:cubicBezTo>
                  <a:cubicBezTo>
                    <a:pt x="1182" y="556"/>
                    <a:pt x="1182" y="557"/>
                    <a:pt x="1182" y="557"/>
                  </a:cubicBezTo>
                  <a:cubicBezTo>
                    <a:pt x="1182" y="557"/>
                    <a:pt x="1182" y="557"/>
                    <a:pt x="1182" y="557"/>
                  </a:cubicBezTo>
                  <a:cubicBezTo>
                    <a:pt x="1182" y="557"/>
                    <a:pt x="1182" y="556"/>
                    <a:pt x="1182" y="556"/>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2"/>
                    <a:pt x="1183" y="563"/>
                    <a:pt x="1183" y="563"/>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3"/>
                    <a:pt x="1183" y="563"/>
                    <a:pt x="1183" y="563"/>
                  </a:cubicBezTo>
                  <a:cubicBezTo>
                    <a:pt x="1183" y="563"/>
                    <a:pt x="1183" y="563"/>
                    <a:pt x="1183" y="563"/>
                  </a:cubicBezTo>
                  <a:close/>
                  <a:moveTo>
                    <a:pt x="1183" y="558"/>
                  </a:moveTo>
                  <a:cubicBezTo>
                    <a:pt x="1183" y="558"/>
                    <a:pt x="1183" y="558"/>
                    <a:pt x="1183" y="558"/>
                  </a:cubicBezTo>
                  <a:cubicBezTo>
                    <a:pt x="1183" y="558"/>
                    <a:pt x="1183" y="558"/>
                    <a:pt x="1183" y="558"/>
                  </a:cubicBezTo>
                  <a:cubicBezTo>
                    <a:pt x="1183" y="558"/>
                    <a:pt x="1183" y="558"/>
                    <a:pt x="1183" y="559"/>
                  </a:cubicBezTo>
                  <a:cubicBezTo>
                    <a:pt x="1183" y="562"/>
                    <a:pt x="1183" y="559"/>
                    <a:pt x="1183" y="558"/>
                  </a:cubicBezTo>
                  <a:close/>
                  <a:moveTo>
                    <a:pt x="1184" y="566"/>
                  </a:moveTo>
                  <a:cubicBezTo>
                    <a:pt x="1184" y="565"/>
                    <a:pt x="1184" y="565"/>
                    <a:pt x="1184" y="565"/>
                  </a:cubicBezTo>
                  <a:cubicBezTo>
                    <a:pt x="1184" y="565"/>
                    <a:pt x="1184" y="566"/>
                    <a:pt x="1184" y="566"/>
                  </a:cubicBezTo>
                  <a:cubicBezTo>
                    <a:pt x="1184" y="566"/>
                    <a:pt x="1184" y="566"/>
                    <a:pt x="1184" y="566"/>
                  </a:cubicBezTo>
                  <a:close/>
                  <a:moveTo>
                    <a:pt x="1184" y="561"/>
                  </a:moveTo>
                  <a:cubicBezTo>
                    <a:pt x="1184" y="561"/>
                    <a:pt x="1184" y="561"/>
                    <a:pt x="1184" y="561"/>
                  </a:cubicBezTo>
                  <a:cubicBezTo>
                    <a:pt x="1184" y="561"/>
                    <a:pt x="1184" y="561"/>
                    <a:pt x="1184" y="561"/>
                  </a:cubicBezTo>
                  <a:cubicBezTo>
                    <a:pt x="1185" y="561"/>
                    <a:pt x="1184" y="561"/>
                    <a:pt x="1184" y="562"/>
                  </a:cubicBezTo>
                  <a:cubicBezTo>
                    <a:pt x="1184" y="562"/>
                    <a:pt x="1184" y="561"/>
                    <a:pt x="1184" y="561"/>
                  </a:cubicBezTo>
                  <a:close/>
                  <a:moveTo>
                    <a:pt x="1185" y="566"/>
                  </a:moveTo>
                  <a:cubicBezTo>
                    <a:pt x="1184" y="565"/>
                    <a:pt x="1184" y="565"/>
                    <a:pt x="1184" y="564"/>
                  </a:cubicBezTo>
                  <a:cubicBezTo>
                    <a:pt x="1184" y="564"/>
                    <a:pt x="1185" y="565"/>
                    <a:pt x="1185" y="565"/>
                  </a:cubicBezTo>
                  <a:cubicBezTo>
                    <a:pt x="1185" y="566"/>
                    <a:pt x="1185" y="566"/>
                    <a:pt x="1185" y="566"/>
                  </a:cubicBezTo>
                  <a:close/>
                  <a:moveTo>
                    <a:pt x="1185" y="562"/>
                  </a:moveTo>
                  <a:cubicBezTo>
                    <a:pt x="1185" y="564"/>
                    <a:pt x="1185" y="565"/>
                    <a:pt x="1185" y="562"/>
                  </a:cubicBezTo>
                  <a:close/>
                  <a:moveTo>
                    <a:pt x="1186" y="570"/>
                  </a:moveTo>
                  <a:cubicBezTo>
                    <a:pt x="1186" y="570"/>
                    <a:pt x="1186" y="570"/>
                    <a:pt x="1186" y="570"/>
                  </a:cubicBezTo>
                  <a:cubicBezTo>
                    <a:pt x="1186" y="570"/>
                    <a:pt x="1186" y="570"/>
                    <a:pt x="1186" y="570"/>
                  </a:cubicBezTo>
                  <a:cubicBezTo>
                    <a:pt x="1185" y="570"/>
                    <a:pt x="1185" y="570"/>
                    <a:pt x="1185" y="570"/>
                  </a:cubicBezTo>
                  <a:cubicBezTo>
                    <a:pt x="1185" y="570"/>
                    <a:pt x="1185" y="570"/>
                    <a:pt x="1185" y="569"/>
                  </a:cubicBezTo>
                  <a:cubicBezTo>
                    <a:pt x="1186" y="569"/>
                    <a:pt x="1186" y="569"/>
                    <a:pt x="1186" y="569"/>
                  </a:cubicBezTo>
                  <a:cubicBezTo>
                    <a:pt x="1186" y="569"/>
                    <a:pt x="1186" y="569"/>
                    <a:pt x="1186" y="570"/>
                  </a:cubicBezTo>
                  <a:cubicBezTo>
                    <a:pt x="1186" y="570"/>
                    <a:pt x="1186" y="570"/>
                    <a:pt x="1186" y="570"/>
                  </a:cubicBezTo>
                  <a:close/>
                  <a:moveTo>
                    <a:pt x="1186" y="567"/>
                  </a:moveTo>
                  <a:cubicBezTo>
                    <a:pt x="1186" y="567"/>
                    <a:pt x="1186" y="567"/>
                    <a:pt x="1186" y="567"/>
                  </a:cubicBezTo>
                  <a:cubicBezTo>
                    <a:pt x="1186" y="567"/>
                    <a:pt x="1186" y="567"/>
                    <a:pt x="1186" y="567"/>
                  </a:cubicBezTo>
                  <a:cubicBezTo>
                    <a:pt x="1186" y="567"/>
                    <a:pt x="1186" y="567"/>
                    <a:pt x="1186" y="567"/>
                  </a:cubicBezTo>
                  <a:cubicBezTo>
                    <a:pt x="1186" y="567"/>
                    <a:pt x="1186" y="567"/>
                    <a:pt x="1186" y="567"/>
                  </a:cubicBezTo>
                  <a:cubicBezTo>
                    <a:pt x="1186" y="566"/>
                    <a:pt x="1186" y="566"/>
                    <a:pt x="1186" y="566"/>
                  </a:cubicBezTo>
                  <a:cubicBezTo>
                    <a:pt x="1186" y="566"/>
                    <a:pt x="1186" y="566"/>
                    <a:pt x="1186" y="566"/>
                  </a:cubicBezTo>
                  <a:cubicBezTo>
                    <a:pt x="1186" y="566"/>
                    <a:pt x="1186" y="566"/>
                    <a:pt x="1186" y="567"/>
                  </a:cubicBezTo>
                  <a:close/>
                  <a:moveTo>
                    <a:pt x="1187" y="619"/>
                  </a:moveTo>
                  <a:cubicBezTo>
                    <a:pt x="1187" y="619"/>
                    <a:pt x="1187" y="619"/>
                    <a:pt x="1187" y="619"/>
                  </a:cubicBezTo>
                  <a:cubicBezTo>
                    <a:pt x="1187" y="619"/>
                    <a:pt x="1187" y="618"/>
                    <a:pt x="1187" y="618"/>
                  </a:cubicBezTo>
                  <a:cubicBezTo>
                    <a:pt x="1187" y="618"/>
                    <a:pt x="1187" y="618"/>
                    <a:pt x="1187" y="619"/>
                  </a:cubicBezTo>
                  <a:cubicBezTo>
                    <a:pt x="1187" y="619"/>
                    <a:pt x="1187" y="619"/>
                    <a:pt x="1187" y="619"/>
                  </a:cubicBezTo>
                  <a:close/>
                  <a:moveTo>
                    <a:pt x="1187" y="574"/>
                  </a:moveTo>
                  <a:cubicBezTo>
                    <a:pt x="1187" y="574"/>
                    <a:pt x="1187" y="574"/>
                    <a:pt x="1187" y="574"/>
                  </a:cubicBezTo>
                  <a:cubicBezTo>
                    <a:pt x="1187" y="576"/>
                    <a:pt x="1187" y="576"/>
                    <a:pt x="1187" y="574"/>
                  </a:cubicBezTo>
                  <a:close/>
                  <a:moveTo>
                    <a:pt x="1185" y="560"/>
                  </a:moveTo>
                  <a:cubicBezTo>
                    <a:pt x="1185" y="560"/>
                    <a:pt x="1185" y="560"/>
                    <a:pt x="1185" y="560"/>
                  </a:cubicBezTo>
                  <a:cubicBezTo>
                    <a:pt x="1185" y="561"/>
                    <a:pt x="1185" y="561"/>
                    <a:pt x="1185" y="562"/>
                  </a:cubicBezTo>
                  <a:cubicBezTo>
                    <a:pt x="1185" y="561"/>
                    <a:pt x="1184" y="560"/>
                    <a:pt x="1184" y="558"/>
                  </a:cubicBezTo>
                  <a:cubicBezTo>
                    <a:pt x="1184" y="559"/>
                    <a:pt x="1184" y="559"/>
                    <a:pt x="1184" y="559"/>
                  </a:cubicBezTo>
                  <a:cubicBezTo>
                    <a:pt x="1184" y="559"/>
                    <a:pt x="1184" y="558"/>
                    <a:pt x="1184" y="558"/>
                  </a:cubicBezTo>
                  <a:cubicBezTo>
                    <a:pt x="1184" y="558"/>
                    <a:pt x="1184" y="558"/>
                    <a:pt x="1184" y="558"/>
                  </a:cubicBezTo>
                  <a:cubicBezTo>
                    <a:pt x="1183" y="556"/>
                    <a:pt x="1183" y="555"/>
                    <a:pt x="1182" y="554"/>
                  </a:cubicBezTo>
                  <a:cubicBezTo>
                    <a:pt x="1182" y="553"/>
                    <a:pt x="1181" y="553"/>
                    <a:pt x="1180" y="553"/>
                  </a:cubicBezTo>
                  <a:cubicBezTo>
                    <a:pt x="1180" y="553"/>
                    <a:pt x="1180" y="552"/>
                    <a:pt x="1180" y="552"/>
                  </a:cubicBezTo>
                  <a:cubicBezTo>
                    <a:pt x="1180" y="552"/>
                    <a:pt x="1180" y="552"/>
                    <a:pt x="1180" y="552"/>
                  </a:cubicBezTo>
                  <a:cubicBezTo>
                    <a:pt x="1180" y="554"/>
                    <a:pt x="1180" y="554"/>
                    <a:pt x="1180" y="554"/>
                  </a:cubicBezTo>
                  <a:cubicBezTo>
                    <a:pt x="1180" y="553"/>
                    <a:pt x="1179" y="552"/>
                    <a:pt x="1179" y="551"/>
                  </a:cubicBezTo>
                  <a:cubicBezTo>
                    <a:pt x="1178" y="551"/>
                    <a:pt x="1178" y="550"/>
                    <a:pt x="1178" y="549"/>
                  </a:cubicBezTo>
                  <a:cubicBezTo>
                    <a:pt x="1178" y="549"/>
                    <a:pt x="1178" y="549"/>
                    <a:pt x="1178" y="549"/>
                  </a:cubicBezTo>
                  <a:cubicBezTo>
                    <a:pt x="1178" y="550"/>
                    <a:pt x="1178" y="550"/>
                    <a:pt x="1178" y="550"/>
                  </a:cubicBezTo>
                  <a:cubicBezTo>
                    <a:pt x="1177" y="548"/>
                    <a:pt x="1176" y="546"/>
                    <a:pt x="1175" y="544"/>
                  </a:cubicBezTo>
                  <a:cubicBezTo>
                    <a:pt x="1174" y="544"/>
                    <a:pt x="1174" y="544"/>
                    <a:pt x="1174" y="544"/>
                  </a:cubicBezTo>
                  <a:cubicBezTo>
                    <a:pt x="1174" y="543"/>
                    <a:pt x="1174" y="542"/>
                    <a:pt x="1173" y="540"/>
                  </a:cubicBezTo>
                  <a:cubicBezTo>
                    <a:pt x="1173" y="541"/>
                    <a:pt x="1173" y="542"/>
                    <a:pt x="1173" y="543"/>
                  </a:cubicBezTo>
                  <a:cubicBezTo>
                    <a:pt x="1172" y="542"/>
                    <a:pt x="1172" y="542"/>
                    <a:pt x="1172" y="542"/>
                  </a:cubicBezTo>
                  <a:cubicBezTo>
                    <a:pt x="1172" y="542"/>
                    <a:pt x="1172" y="542"/>
                    <a:pt x="1172" y="542"/>
                  </a:cubicBezTo>
                  <a:cubicBezTo>
                    <a:pt x="1172" y="542"/>
                    <a:pt x="1171" y="541"/>
                    <a:pt x="1171" y="541"/>
                  </a:cubicBezTo>
                  <a:cubicBezTo>
                    <a:pt x="1171" y="541"/>
                    <a:pt x="1171" y="541"/>
                    <a:pt x="1171" y="541"/>
                  </a:cubicBezTo>
                  <a:cubicBezTo>
                    <a:pt x="1171" y="541"/>
                    <a:pt x="1170" y="541"/>
                    <a:pt x="1170" y="541"/>
                  </a:cubicBezTo>
                  <a:cubicBezTo>
                    <a:pt x="1170" y="542"/>
                    <a:pt x="1170" y="542"/>
                    <a:pt x="1170" y="542"/>
                  </a:cubicBezTo>
                  <a:cubicBezTo>
                    <a:pt x="1171" y="544"/>
                    <a:pt x="1172" y="547"/>
                    <a:pt x="1171" y="550"/>
                  </a:cubicBezTo>
                  <a:cubicBezTo>
                    <a:pt x="1170" y="550"/>
                    <a:pt x="1170" y="550"/>
                    <a:pt x="1170" y="549"/>
                  </a:cubicBezTo>
                  <a:cubicBezTo>
                    <a:pt x="1170" y="549"/>
                    <a:pt x="1170" y="549"/>
                    <a:pt x="1170" y="550"/>
                  </a:cubicBezTo>
                  <a:cubicBezTo>
                    <a:pt x="1170" y="550"/>
                    <a:pt x="1170" y="550"/>
                    <a:pt x="1171" y="551"/>
                  </a:cubicBezTo>
                  <a:cubicBezTo>
                    <a:pt x="1171" y="554"/>
                    <a:pt x="1170" y="558"/>
                    <a:pt x="1170" y="561"/>
                  </a:cubicBezTo>
                  <a:cubicBezTo>
                    <a:pt x="1170" y="561"/>
                    <a:pt x="1170" y="560"/>
                    <a:pt x="1170" y="559"/>
                  </a:cubicBezTo>
                  <a:cubicBezTo>
                    <a:pt x="1170" y="561"/>
                    <a:pt x="1170" y="562"/>
                    <a:pt x="1169" y="564"/>
                  </a:cubicBezTo>
                  <a:cubicBezTo>
                    <a:pt x="1169" y="563"/>
                    <a:pt x="1168" y="562"/>
                    <a:pt x="1168" y="562"/>
                  </a:cubicBezTo>
                  <a:cubicBezTo>
                    <a:pt x="1169" y="563"/>
                    <a:pt x="1169" y="564"/>
                    <a:pt x="1168" y="565"/>
                  </a:cubicBezTo>
                  <a:cubicBezTo>
                    <a:pt x="1168" y="564"/>
                    <a:pt x="1167" y="562"/>
                    <a:pt x="1167" y="561"/>
                  </a:cubicBezTo>
                  <a:cubicBezTo>
                    <a:pt x="1168" y="563"/>
                    <a:pt x="1167" y="565"/>
                    <a:pt x="1167" y="567"/>
                  </a:cubicBezTo>
                  <a:cubicBezTo>
                    <a:pt x="1167" y="561"/>
                    <a:pt x="1164" y="556"/>
                    <a:pt x="1161" y="552"/>
                  </a:cubicBezTo>
                  <a:cubicBezTo>
                    <a:pt x="1161" y="551"/>
                    <a:pt x="1161" y="551"/>
                    <a:pt x="1161" y="551"/>
                  </a:cubicBezTo>
                  <a:cubicBezTo>
                    <a:pt x="1160" y="552"/>
                    <a:pt x="1160" y="552"/>
                    <a:pt x="1160" y="552"/>
                  </a:cubicBezTo>
                  <a:cubicBezTo>
                    <a:pt x="1160" y="551"/>
                    <a:pt x="1159" y="550"/>
                    <a:pt x="1159" y="550"/>
                  </a:cubicBezTo>
                  <a:cubicBezTo>
                    <a:pt x="1159" y="551"/>
                    <a:pt x="1159" y="552"/>
                    <a:pt x="1160" y="553"/>
                  </a:cubicBezTo>
                  <a:cubicBezTo>
                    <a:pt x="1159" y="553"/>
                    <a:pt x="1159" y="553"/>
                    <a:pt x="1159" y="553"/>
                  </a:cubicBezTo>
                  <a:cubicBezTo>
                    <a:pt x="1158" y="553"/>
                    <a:pt x="1158" y="553"/>
                    <a:pt x="1157" y="553"/>
                  </a:cubicBezTo>
                  <a:cubicBezTo>
                    <a:pt x="1158" y="552"/>
                    <a:pt x="1159" y="551"/>
                    <a:pt x="1158" y="549"/>
                  </a:cubicBezTo>
                  <a:cubicBezTo>
                    <a:pt x="1158" y="549"/>
                    <a:pt x="1158" y="549"/>
                    <a:pt x="1158" y="549"/>
                  </a:cubicBezTo>
                  <a:cubicBezTo>
                    <a:pt x="1158" y="549"/>
                    <a:pt x="1158" y="550"/>
                    <a:pt x="1157" y="550"/>
                  </a:cubicBezTo>
                  <a:cubicBezTo>
                    <a:pt x="1157" y="549"/>
                    <a:pt x="1157" y="549"/>
                    <a:pt x="1157" y="549"/>
                  </a:cubicBezTo>
                  <a:cubicBezTo>
                    <a:pt x="1157" y="549"/>
                    <a:pt x="1157" y="550"/>
                    <a:pt x="1157" y="550"/>
                  </a:cubicBezTo>
                  <a:cubicBezTo>
                    <a:pt x="1156" y="549"/>
                    <a:pt x="1156" y="549"/>
                    <a:pt x="1156" y="548"/>
                  </a:cubicBezTo>
                  <a:cubicBezTo>
                    <a:pt x="1156" y="549"/>
                    <a:pt x="1155" y="550"/>
                    <a:pt x="1155" y="551"/>
                  </a:cubicBezTo>
                  <a:cubicBezTo>
                    <a:pt x="1155" y="551"/>
                    <a:pt x="1155" y="552"/>
                    <a:pt x="1155" y="552"/>
                  </a:cubicBezTo>
                  <a:cubicBezTo>
                    <a:pt x="1155" y="552"/>
                    <a:pt x="1155" y="552"/>
                    <a:pt x="1155" y="552"/>
                  </a:cubicBezTo>
                  <a:cubicBezTo>
                    <a:pt x="1154" y="552"/>
                    <a:pt x="1154" y="552"/>
                    <a:pt x="1154" y="552"/>
                  </a:cubicBezTo>
                  <a:cubicBezTo>
                    <a:pt x="1154" y="552"/>
                    <a:pt x="1154" y="551"/>
                    <a:pt x="1154" y="551"/>
                  </a:cubicBezTo>
                  <a:cubicBezTo>
                    <a:pt x="1154" y="551"/>
                    <a:pt x="1154" y="551"/>
                    <a:pt x="1154" y="551"/>
                  </a:cubicBezTo>
                  <a:cubicBezTo>
                    <a:pt x="1154" y="550"/>
                    <a:pt x="1154" y="550"/>
                    <a:pt x="1154" y="550"/>
                  </a:cubicBezTo>
                  <a:cubicBezTo>
                    <a:pt x="1153" y="550"/>
                    <a:pt x="1153" y="550"/>
                    <a:pt x="1153" y="550"/>
                  </a:cubicBezTo>
                  <a:cubicBezTo>
                    <a:pt x="1154" y="551"/>
                    <a:pt x="1154" y="551"/>
                    <a:pt x="1154" y="552"/>
                  </a:cubicBezTo>
                  <a:cubicBezTo>
                    <a:pt x="1154" y="552"/>
                    <a:pt x="1153" y="553"/>
                    <a:pt x="1153" y="553"/>
                  </a:cubicBezTo>
                  <a:cubicBezTo>
                    <a:pt x="1153" y="552"/>
                    <a:pt x="1153" y="552"/>
                    <a:pt x="1153" y="551"/>
                  </a:cubicBezTo>
                  <a:cubicBezTo>
                    <a:pt x="1153" y="551"/>
                    <a:pt x="1153" y="551"/>
                    <a:pt x="1152" y="551"/>
                  </a:cubicBezTo>
                  <a:cubicBezTo>
                    <a:pt x="1152" y="551"/>
                    <a:pt x="1152" y="551"/>
                    <a:pt x="1152" y="551"/>
                  </a:cubicBezTo>
                  <a:cubicBezTo>
                    <a:pt x="1152" y="551"/>
                    <a:pt x="1153" y="552"/>
                    <a:pt x="1153" y="553"/>
                  </a:cubicBezTo>
                  <a:cubicBezTo>
                    <a:pt x="1152" y="552"/>
                    <a:pt x="1151" y="552"/>
                    <a:pt x="1150" y="552"/>
                  </a:cubicBezTo>
                  <a:cubicBezTo>
                    <a:pt x="1150" y="552"/>
                    <a:pt x="1149" y="552"/>
                    <a:pt x="1149" y="552"/>
                  </a:cubicBezTo>
                  <a:cubicBezTo>
                    <a:pt x="1147" y="550"/>
                    <a:pt x="1146" y="548"/>
                    <a:pt x="1145" y="546"/>
                  </a:cubicBezTo>
                  <a:cubicBezTo>
                    <a:pt x="1145" y="546"/>
                    <a:pt x="1145" y="547"/>
                    <a:pt x="1145" y="547"/>
                  </a:cubicBezTo>
                  <a:cubicBezTo>
                    <a:pt x="1142" y="545"/>
                    <a:pt x="1141" y="547"/>
                    <a:pt x="1141" y="551"/>
                  </a:cubicBezTo>
                  <a:cubicBezTo>
                    <a:pt x="1139" y="550"/>
                    <a:pt x="1138" y="549"/>
                    <a:pt x="1138" y="547"/>
                  </a:cubicBezTo>
                  <a:cubicBezTo>
                    <a:pt x="1138" y="548"/>
                    <a:pt x="1138" y="549"/>
                    <a:pt x="1137" y="550"/>
                  </a:cubicBezTo>
                  <a:cubicBezTo>
                    <a:pt x="1137" y="550"/>
                    <a:pt x="1138" y="550"/>
                    <a:pt x="1138" y="549"/>
                  </a:cubicBezTo>
                  <a:cubicBezTo>
                    <a:pt x="1138" y="549"/>
                    <a:pt x="1138" y="549"/>
                    <a:pt x="1138" y="549"/>
                  </a:cubicBezTo>
                  <a:cubicBezTo>
                    <a:pt x="1139" y="550"/>
                    <a:pt x="1139" y="551"/>
                    <a:pt x="1139" y="551"/>
                  </a:cubicBezTo>
                  <a:cubicBezTo>
                    <a:pt x="1139" y="552"/>
                    <a:pt x="1139" y="552"/>
                    <a:pt x="1139" y="552"/>
                  </a:cubicBezTo>
                  <a:cubicBezTo>
                    <a:pt x="1139" y="552"/>
                    <a:pt x="1139" y="552"/>
                    <a:pt x="1139" y="552"/>
                  </a:cubicBezTo>
                  <a:cubicBezTo>
                    <a:pt x="1139" y="552"/>
                    <a:pt x="1139" y="553"/>
                    <a:pt x="1139" y="553"/>
                  </a:cubicBezTo>
                  <a:cubicBezTo>
                    <a:pt x="1140" y="553"/>
                    <a:pt x="1140" y="554"/>
                    <a:pt x="1140" y="554"/>
                  </a:cubicBezTo>
                  <a:cubicBezTo>
                    <a:pt x="1141" y="555"/>
                    <a:pt x="1142" y="558"/>
                    <a:pt x="1141" y="561"/>
                  </a:cubicBezTo>
                  <a:cubicBezTo>
                    <a:pt x="1141" y="561"/>
                    <a:pt x="1141" y="561"/>
                    <a:pt x="1141" y="561"/>
                  </a:cubicBezTo>
                  <a:cubicBezTo>
                    <a:pt x="1140" y="560"/>
                    <a:pt x="1140" y="559"/>
                    <a:pt x="1140" y="558"/>
                  </a:cubicBezTo>
                  <a:cubicBezTo>
                    <a:pt x="1140" y="559"/>
                    <a:pt x="1140" y="560"/>
                    <a:pt x="1140" y="561"/>
                  </a:cubicBezTo>
                  <a:cubicBezTo>
                    <a:pt x="1139" y="560"/>
                    <a:pt x="1139" y="560"/>
                    <a:pt x="1139" y="560"/>
                  </a:cubicBezTo>
                  <a:cubicBezTo>
                    <a:pt x="1139" y="561"/>
                    <a:pt x="1139" y="563"/>
                    <a:pt x="1139" y="565"/>
                  </a:cubicBezTo>
                  <a:cubicBezTo>
                    <a:pt x="1139" y="564"/>
                    <a:pt x="1138" y="563"/>
                    <a:pt x="1138" y="562"/>
                  </a:cubicBezTo>
                  <a:cubicBezTo>
                    <a:pt x="1139" y="564"/>
                    <a:pt x="1139" y="566"/>
                    <a:pt x="1137" y="567"/>
                  </a:cubicBezTo>
                  <a:cubicBezTo>
                    <a:pt x="1137" y="567"/>
                    <a:pt x="1137" y="567"/>
                    <a:pt x="1137" y="566"/>
                  </a:cubicBezTo>
                  <a:cubicBezTo>
                    <a:pt x="1137" y="567"/>
                    <a:pt x="1137" y="567"/>
                    <a:pt x="1137" y="567"/>
                  </a:cubicBezTo>
                  <a:cubicBezTo>
                    <a:pt x="1137" y="568"/>
                    <a:pt x="1137" y="568"/>
                    <a:pt x="1138" y="569"/>
                  </a:cubicBezTo>
                  <a:cubicBezTo>
                    <a:pt x="1138" y="569"/>
                    <a:pt x="1138" y="570"/>
                    <a:pt x="1137" y="570"/>
                  </a:cubicBezTo>
                  <a:cubicBezTo>
                    <a:pt x="1137" y="570"/>
                    <a:pt x="1137" y="570"/>
                    <a:pt x="1137" y="570"/>
                  </a:cubicBezTo>
                  <a:cubicBezTo>
                    <a:pt x="1137" y="570"/>
                    <a:pt x="1137" y="571"/>
                    <a:pt x="1137" y="571"/>
                  </a:cubicBezTo>
                  <a:cubicBezTo>
                    <a:pt x="1137" y="571"/>
                    <a:pt x="1136" y="569"/>
                    <a:pt x="1135" y="569"/>
                  </a:cubicBezTo>
                  <a:cubicBezTo>
                    <a:pt x="1135" y="569"/>
                    <a:pt x="1135" y="569"/>
                    <a:pt x="1135" y="569"/>
                  </a:cubicBezTo>
                  <a:cubicBezTo>
                    <a:pt x="1136" y="570"/>
                    <a:pt x="1136" y="572"/>
                    <a:pt x="1136" y="573"/>
                  </a:cubicBezTo>
                  <a:cubicBezTo>
                    <a:pt x="1135" y="573"/>
                    <a:pt x="1135" y="573"/>
                    <a:pt x="1135" y="573"/>
                  </a:cubicBezTo>
                  <a:cubicBezTo>
                    <a:pt x="1135" y="573"/>
                    <a:pt x="1135" y="573"/>
                    <a:pt x="1135" y="573"/>
                  </a:cubicBezTo>
                  <a:cubicBezTo>
                    <a:pt x="1135" y="574"/>
                    <a:pt x="1135" y="575"/>
                    <a:pt x="1135" y="575"/>
                  </a:cubicBezTo>
                  <a:cubicBezTo>
                    <a:pt x="1134" y="575"/>
                    <a:pt x="1134" y="575"/>
                    <a:pt x="1134" y="575"/>
                  </a:cubicBezTo>
                  <a:cubicBezTo>
                    <a:pt x="1134" y="574"/>
                    <a:pt x="1134" y="573"/>
                    <a:pt x="1134" y="572"/>
                  </a:cubicBezTo>
                  <a:cubicBezTo>
                    <a:pt x="1133" y="572"/>
                    <a:pt x="1133" y="572"/>
                    <a:pt x="1132" y="572"/>
                  </a:cubicBezTo>
                  <a:cubicBezTo>
                    <a:pt x="1132" y="572"/>
                    <a:pt x="1132" y="572"/>
                    <a:pt x="1132" y="572"/>
                  </a:cubicBezTo>
                  <a:cubicBezTo>
                    <a:pt x="1132" y="572"/>
                    <a:pt x="1132" y="572"/>
                    <a:pt x="1132" y="572"/>
                  </a:cubicBezTo>
                  <a:cubicBezTo>
                    <a:pt x="1133" y="572"/>
                    <a:pt x="1133" y="572"/>
                    <a:pt x="1133" y="572"/>
                  </a:cubicBezTo>
                  <a:cubicBezTo>
                    <a:pt x="1132" y="577"/>
                    <a:pt x="1131" y="583"/>
                    <a:pt x="1133" y="588"/>
                  </a:cubicBezTo>
                  <a:cubicBezTo>
                    <a:pt x="1133" y="588"/>
                    <a:pt x="1133" y="588"/>
                    <a:pt x="1133" y="588"/>
                  </a:cubicBezTo>
                  <a:cubicBezTo>
                    <a:pt x="1133" y="591"/>
                    <a:pt x="1133" y="594"/>
                    <a:pt x="1132" y="596"/>
                  </a:cubicBezTo>
                  <a:cubicBezTo>
                    <a:pt x="1132" y="596"/>
                    <a:pt x="1132" y="597"/>
                    <a:pt x="1132" y="597"/>
                  </a:cubicBezTo>
                  <a:cubicBezTo>
                    <a:pt x="1132" y="597"/>
                    <a:pt x="1132" y="597"/>
                    <a:pt x="1132" y="597"/>
                  </a:cubicBezTo>
                  <a:cubicBezTo>
                    <a:pt x="1132" y="599"/>
                    <a:pt x="1131" y="602"/>
                    <a:pt x="1129" y="604"/>
                  </a:cubicBezTo>
                  <a:cubicBezTo>
                    <a:pt x="1130" y="603"/>
                    <a:pt x="1130" y="603"/>
                    <a:pt x="1129" y="602"/>
                  </a:cubicBezTo>
                  <a:cubicBezTo>
                    <a:pt x="1128" y="603"/>
                    <a:pt x="1128" y="605"/>
                    <a:pt x="1128" y="606"/>
                  </a:cubicBezTo>
                  <a:cubicBezTo>
                    <a:pt x="1128" y="606"/>
                    <a:pt x="1128" y="606"/>
                    <a:pt x="1128" y="606"/>
                  </a:cubicBezTo>
                  <a:cubicBezTo>
                    <a:pt x="1129" y="606"/>
                    <a:pt x="1129" y="605"/>
                    <a:pt x="1129" y="604"/>
                  </a:cubicBezTo>
                  <a:cubicBezTo>
                    <a:pt x="1129" y="605"/>
                    <a:pt x="1129" y="605"/>
                    <a:pt x="1129" y="605"/>
                  </a:cubicBezTo>
                  <a:cubicBezTo>
                    <a:pt x="1127" y="617"/>
                    <a:pt x="1124" y="630"/>
                    <a:pt x="1122" y="641"/>
                  </a:cubicBezTo>
                  <a:cubicBezTo>
                    <a:pt x="1121" y="646"/>
                    <a:pt x="1119" y="652"/>
                    <a:pt x="1117" y="657"/>
                  </a:cubicBezTo>
                  <a:cubicBezTo>
                    <a:pt x="1117" y="657"/>
                    <a:pt x="1117" y="657"/>
                    <a:pt x="1117" y="657"/>
                  </a:cubicBezTo>
                  <a:cubicBezTo>
                    <a:pt x="1114" y="663"/>
                    <a:pt x="1115" y="669"/>
                    <a:pt x="1119" y="674"/>
                  </a:cubicBezTo>
                  <a:cubicBezTo>
                    <a:pt x="1119" y="674"/>
                    <a:pt x="1119" y="674"/>
                    <a:pt x="1119" y="674"/>
                  </a:cubicBezTo>
                  <a:cubicBezTo>
                    <a:pt x="1119" y="674"/>
                    <a:pt x="1118" y="674"/>
                    <a:pt x="1118" y="674"/>
                  </a:cubicBezTo>
                  <a:cubicBezTo>
                    <a:pt x="1118" y="675"/>
                    <a:pt x="1118" y="675"/>
                    <a:pt x="1118" y="675"/>
                  </a:cubicBezTo>
                  <a:cubicBezTo>
                    <a:pt x="1118" y="675"/>
                    <a:pt x="1119" y="675"/>
                    <a:pt x="1119" y="675"/>
                  </a:cubicBezTo>
                  <a:cubicBezTo>
                    <a:pt x="1120" y="675"/>
                    <a:pt x="1120" y="675"/>
                    <a:pt x="1120" y="675"/>
                  </a:cubicBezTo>
                  <a:cubicBezTo>
                    <a:pt x="1120" y="680"/>
                    <a:pt x="1120" y="685"/>
                    <a:pt x="1120" y="690"/>
                  </a:cubicBezTo>
                  <a:cubicBezTo>
                    <a:pt x="1120" y="690"/>
                    <a:pt x="1120" y="691"/>
                    <a:pt x="1120" y="691"/>
                  </a:cubicBezTo>
                  <a:cubicBezTo>
                    <a:pt x="1120" y="690"/>
                    <a:pt x="1120" y="690"/>
                    <a:pt x="1120" y="690"/>
                  </a:cubicBezTo>
                  <a:cubicBezTo>
                    <a:pt x="1121" y="692"/>
                    <a:pt x="1122" y="694"/>
                    <a:pt x="1122" y="696"/>
                  </a:cubicBezTo>
                  <a:cubicBezTo>
                    <a:pt x="1119" y="699"/>
                    <a:pt x="1118" y="703"/>
                    <a:pt x="1119" y="707"/>
                  </a:cubicBezTo>
                  <a:cubicBezTo>
                    <a:pt x="1120" y="707"/>
                    <a:pt x="1121" y="706"/>
                    <a:pt x="1121" y="706"/>
                  </a:cubicBezTo>
                  <a:cubicBezTo>
                    <a:pt x="1119" y="715"/>
                    <a:pt x="1114" y="722"/>
                    <a:pt x="1107" y="725"/>
                  </a:cubicBezTo>
                  <a:cubicBezTo>
                    <a:pt x="1105" y="724"/>
                    <a:pt x="1104" y="722"/>
                    <a:pt x="1103" y="720"/>
                  </a:cubicBezTo>
                  <a:cubicBezTo>
                    <a:pt x="1104" y="720"/>
                    <a:pt x="1104" y="720"/>
                    <a:pt x="1104" y="720"/>
                  </a:cubicBezTo>
                  <a:cubicBezTo>
                    <a:pt x="1104" y="721"/>
                    <a:pt x="1105" y="721"/>
                    <a:pt x="1105" y="722"/>
                  </a:cubicBezTo>
                  <a:cubicBezTo>
                    <a:pt x="1105" y="722"/>
                    <a:pt x="1105" y="722"/>
                    <a:pt x="1105" y="722"/>
                  </a:cubicBezTo>
                  <a:cubicBezTo>
                    <a:pt x="1104" y="720"/>
                    <a:pt x="1104" y="720"/>
                    <a:pt x="1104" y="720"/>
                  </a:cubicBezTo>
                  <a:cubicBezTo>
                    <a:pt x="1104" y="720"/>
                    <a:pt x="1103" y="720"/>
                    <a:pt x="1103" y="720"/>
                  </a:cubicBezTo>
                  <a:cubicBezTo>
                    <a:pt x="1103" y="720"/>
                    <a:pt x="1103" y="719"/>
                    <a:pt x="1103" y="719"/>
                  </a:cubicBezTo>
                  <a:cubicBezTo>
                    <a:pt x="1095" y="713"/>
                    <a:pt x="1088" y="707"/>
                    <a:pt x="1081" y="701"/>
                  </a:cubicBezTo>
                  <a:cubicBezTo>
                    <a:pt x="1082" y="700"/>
                    <a:pt x="1081" y="700"/>
                    <a:pt x="1080" y="700"/>
                  </a:cubicBezTo>
                  <a:cubicBezTo>
                    <a:pt x="1080" y="699"/>
                    <a:pt x="1080" y="699"/>
                    <a:pt x="1080" y="699"/>
                  </a:cubicBezTo>
                  <a:cubicBezTo>
                    <a:pt x="1080" y="700"/>
                    <a:pt x="1080" y="700"/>
                    <a:pt x="1080" y="700"/>
                  </a:cubicBezTo>
                  <a:cubicBezTo>
                    <a:pt x="1074" y="695"/>
                    <a:pt x="1070" y="689"/>
                    <a:pt x="1068" y="682"/>
                  </a:cubicBezTo>
                  <a:cubicBezTo>
                    <a:pt x="1069" y="683"/>
                    <a:pt x="1068" y="683"/>
                    <a:pt x="1068" y="684"/>
                  </a:cubicBezTo>
                  <a:cubicBezTo>
                    <a:pt x="1068" y="683"/>
                    <a:pt x="1067" y="683"/>
                    <a:pt x="1067" y="682"/>
                  </a:cubicBezTo>
                  <a:cubicBezTo>
                    <a:pt x="1068" y="681"/>
                    <a:pt x="1068" y="681"/>
                    <a:pt x="1068" y="681"/>
                  </a:cubicBezTo>
                  <a:cubicBezTo>
                    <a:pt x="1067" y="682"/>
                    <a:pt x="1067" y="682"/>
                    <a:pt x="1067" y="682"/>
                  </a:cubicBezTo>
                  <a:cubicBezTo>
                    <a:pt x="1067" y="681"/>
                    <a:pt x="1066" y="681"/>
                    <a:pt x="1067" y="681"/>
                  </a:cubicBezTo>
                  <a:cubicBezTo>
                    <a:pt x="1066" y="681"/>
                    <a:pt x="1066" y="681"/>
                    <a:pt x="1066" y="681"/>
                  </a:cubicBezTo>
                  <a:cubicBezTo>
                    <a:pt x="1065" y="677"/>
                    <a:pt x="1064" y="674"/>
                    <a:pt x="1063" y="670"/>
                  </a:cubicBezTo>
                  <a:cubicBezTo>
                    <a:pt x="1063" y="671"/>
                    <a:pt x="1063" y="671"/>
                    <a:pt x="1062" y="671"/>
                  </a:cubicBezTo>
                  <a:cubicBezTo>
                    <a:pt x="1062" y="670"/>
                    <a:pt x="1062" y="670"/>
                    <a:pt x="1062" y="670"/>
                  </a:cubicBezTo>
                  <a:cubicBezTo>
                    <a:pt x="1062" y="669"/>
                    <a:pt x="1062" y="669"/>
                    <a:pt x="1062" y="668"/>
                  </a:cubicBezTo>
                  <a:cubicBezTo>
                    <a:pt x="1062" y="669"/>
                    <a:pt x="1062" y="669"/>
                    <a:pt x="1061" y="669"/>
                  </a:cubicBezTo>
                  <a:cubicBezTo>
                    <a:pt x="1062" y="668"/>
                    <a:pt x="1063" y="666"/>
                    <a:pt x="1064" y="665"/>
                  </a:cubicBezTo>
                  <a:cubicBezTo>
                    <a:pt x="1063" y="666"/>
                    <a:pt x="1062" y="667"/>
                    <a:pt x="1060" y="668"/>
                  </a:cubicBezTo>
                  <a:cubicBezTo>
                    <a:pt x="1060" y="667"/>
                    <a:pt x="1060" y="666"/>
                    <a:pt x="1061" y="665"/>
                  </a:cubicBezTo>
                  <a:cubicBezTo>
                    <a:pt x="1060" y="666"/>
                    <a:pt x="1060" y="666"/>
                    <a:pt x="1060" y="666"/>
                  </a:cubicBezTo>
                  <a:cubicBezTo>
                    <a:pt x="1059" y="665"/>
                    <a:pt x="1060" y="664"/>
                    <a:pt x="1061" y="663"/>
                  </a:cubicBezTo>
                  <a:cubicBezTo>
                    <a:pt x="1059" y="664"/>
                    <a:pt x="1058" y="665"/>
                    <a:pt x="1057" y="666"/>
                  </a:cubicBezTo>
                  <a:cubicBezTo>
                    <a:pt x="1057" y="666"/>
                    <a:pt x="1057" y="666"/>
                    <a:pt x="1058" y="666"/>
                  </a:cubicBezTo>
                  <a:cubicBezTo>
                    <a:pt x="1058" y="667"/>
                    <a:pt x="1057" y="669"/>
                    <a:pt x="1057" y="670"/>
                  </a:cubicBezTo>
                  <a:cubicBezTo>
                    <a:pt x="1057" y="670"/>
                    <a:pt x="1058" y="670"/>
                    <a:pt x="1058" y="670"/>
                  </a:cubicBezTo>
                  <a:cubicBezTo>
                    <a:pt x="1058" y="670"/>
                    <a:pt x="1058" y="670"/>
                    <a:pt x="1059" y="670"/>
                  </a:cubicBezTo>
                  <a:cubicBezTo>
                    <a:pt x="1064" y="683"/>
                    <a:pt x="1044" y="686"/>
                    <a:pt x="1037" y="682"/>
                  </a:cubicBezTo>
                  <a:cubicBezTo>
                    <a:pt x="1041" y="680"/>
                    <a:pt x="1041" y="677"/>
                    <a:pt x="1043" y="674"/>
                  </a:cubicBezTo>
                  <a:cubicBezTo>
                    <a:pt x="1040" y="677"/>
                    <a:pt x="1036" y="679"/>
                    <a:pt x="1031" y="677"/>
                  </a:cubicBezTo>
                  <a:cubicBezTo>
                    <a:pt x="1031" y="676"/>
                    <a:pt x="1032" y="675"/>
                    <a:pt x="1032" y="674"/>
                  </a:cubicBezTo>
                  <a:cubicBezTo>
                    <a:pt x="1031" y="675"/>
                    <a:pt x="1030" y="677"/>
                    <a:pt x="1030" y="678"/>
                  </a:cubicBezTo>
                  <a:cubicBezTo>
                    <a:pt x="1029" y="678"/>
                    <a:pt x="1029" y="677"/>
                    <a:pt x="1029" y="677"/>
                  </a:cubicBezTo>
                  <a:cubicBezTo>
                    <a:pt x="1029" y="677"/>
                    <a:pt x="1029" y="677"/>
                    <a:pt x="1029" y="678"/>
                  </a:cubicBezTo>
                  <a:cubicBezTo>
                    <a:pt x="1028" y="678"/>
                    <a:pt x="1028" y="678"/>
                    <a:pt x="1028" y="677"/>
                  </a:cubicBezTo>
                  <a:cubicBezTo>
                    <a:pt x="1028" y="678"/>
                    <a:pt x="1027" y="678"/>
                    <a:pt x="1027" y="678"/>
                  </a:cubicBezTo>
                  <a:cubicBezTo>
                    <a:pt x="1027" y="679"/>
                    <a:pt x="1026" y="679"/>
                    <a:pt x="1026" y="680"/>
                  </a:cubicBezTo>
                  <a:cubicBezTo>
                    <a:pt x="1025" y="679"/>
                    <a:pt x="1025" y="679"/>
                    <a:pt x="1025" y="679"/>
                  </a:cubicBezTo>
                  <a:cubicBezTo>
                    <a:pt x="1025" y="680"/>
                    <a:pt x="1025" y="680"/>
                    <a:pt x="1025" y="680"/>
                  </a:cubicBezTo>
                  <a:cubicBezTo>
                    <a:pt x="1023" y="679"/>
                    <a:pt x="1021" y="678"/>
                    <a:pt x="1020" y="676"/>
                  </a:cubicBezTo>
                  <a:cubicBezTo>
                    <a:pt x="1019" y="676"/>
                    <a:pt x="1018" y="676"/>
                    <a:pt x="1017" y="677"/>
                  </a:cubicBezTo>
                  <a:cubicBezTo>
                    <a:pt x="1016" y="674"/>
                    <a:pt x="1014" y="673"/>
                    <a:pt x="1012" y="676"/>
                  </a:cubicBezTo>
                  <a:cubicBezTo>
                    <a:pt x="1012" y="675"/>
                    <a:pt x="1013" y="675"/>
                    <a:pt x="1014" y="675"/>
                  </a:cubicBezTo>
                  <a:cubicBezTo>
                    <a:pt x="1010" y="678"/>
                    <a:pt x="1006" y="681"/>
                    <a:pt x="1003" y="685"/>
                  </a:cubicBezTo>
                  <a:cubicBezTo>
                    <a:pt x="1001" y="685"/>
                    <a:pt x="1000" y="686"/>
                    <a:pt x="999" y="686"/>
                  </a:cubicBezTo>
                  <a:cubicBezTo>
                    <a:pt x="999" y="686"/>
                    <a:pt x="998" y="686"/>
                    <a:pt x="998" y="686"/>
                  </a:cubicBezTo>
                  <a:cubicBezTo>
                    <a:pt x="997" y="687"/>
                    <a:pt x="995" y="689"/>
                    <a:pt x="995" y="690"/>
                  </a:cubicBezTo>
                  <a:cubicBezTo>
                    <a:pt x="992" y="692"/>
                    <a:pt x="989" y="694"/>
                    <a:pt x="987" y="696"/>
                  </a:cubicBezTo>
                  <a:cubicBezTo>
                    <a:pt x="985" y="697"/>
                    <a:pt x="983" y="698"/>
                    <a:pt x="981" y="699"/>
                  </a:cubicBezTo>
                  <a:cubicBezTo>
                    <a:pt x="980" y="701"/>
                    <a:pt x="977" y="702"/>
                    <a:pt x="974" y="702"/>
                  </a:cubicBezTo>
                  <a:cubicBezTo>
                    <a:pt x="974" y="702"/>
                    <a:pt x="974" y="702"/>
                    <a:pt x="974" y="702"/>
                  </a:cubicBezTo>
                  <a:cubicBezTo>
                    <a:pt x="973" y="704"/>
                    <a:pt x="973" y="704"/>
                    <a:pt x="973" y="704"/>
                  </a:cubicBezTo>
                  <a:cubicBezTo>
                    <a:pt x="966" y="707"/>
                    <a:pt x="960" y="710"/>
                    <a:pt x="953" y="712"/>
                  </a:cubicBezTo>
                  <a:cubicBezTo>
                    <a:pt x="952" y="712"/>
                    <a:pt x="951" y="712"/>
                    <a:pt x="950" y="713"/>
                  </a:cubicBezTo>
                  <a:cubicBezTo>
                    <a:pt x="948" y="710"/>
                    <a:pt x="944" y="710"/>
                    <a:pt x="938" y="711"/>
                  </a:cubicBezTo>
                  <a:cubicBezTo>
                    <a:pt x="938" y="712"/>
                    <a:pt x="938" y="712"/>
                    <a:pt x="937" y="712"/>
                  </a:cubicBezTo>
                  <a:cubicBezTo>
                    <a:pt x="936" y="713"/>
                    <a:pt x="934" y="714"/>
                    <a:pt x="933" y="716"/>
                  </a:cubicBezTo>
                  <a:cubicBezTo>
                    <a:pt x="933" y="716"/>
                    <a:pt x="933" y="715"/>
                    <a:pt x="933" y="715"/>
                  </a:cubicBezTo>
                  <a:cubicBezTo>
                    <a:pt x="933" y="715"/>
                    <a:pt x="934" y="715"/>
                    <a:pt x="934" y="714"/>
                  </a:cubicBezTo>
                  <a:cubicBezTo>
                    <a:pt x="935" y="714"/>
                    <a:pt x="936" y="713"/>
                    <a:pt x="936" y="712"/>
                  </a:cubicBezTo>
                  <a:cubicBezTo>
                    <a:pt x="936" y="712"/>
                    <a:pt x="936" y="712"/>
                    <a:pt x="936" y="712"/>
                  </a:cubicBezTo>
                  <a:cubicBezTo>
                    <a:pt x="924" y="714"/>
                    <a:pt x="909" y="721"/>
                    <a:pt x="899" y="720"/>
                  </a:cubicBezTo>
                  <a:cubicBezTo>
                    <a:pt x="897" y="718"/>
                    <a:pt x="896" y="716"/>
                    <a:pt x="894" y="716"/>
                  </a:cubicBezTo>
                  <a:cubicBezTo>
                    <a:pt x="894" y="715"/>
                    <a:pt x="894" y="715"/>
                    <a:pt x="894" y="715"/>
                  </a:cubicBezTo>
                  <a:cubicBezTo>
                    <a:pt x="894" y="714"/>
                    <a:pt x="893" y="714"/>
                    <a:pt x="892" y="714"/>
                  </a:cubicBezTo>
                  <a:cubicBezTo>
                    <a:pt x="890" y="712"/>
                    <a:pt x="888" y="710"/>
                    <a:pt x="885" y="709"/>
                  </a:cubicBezTo>
                  <a:cubicBezTo>
                    <a:pt x="884" y="710"/>
                    <a:pt x="882" y="711"/>
                    <a:pt x="881" y="712"/>
                  </a:cubicBezTo>
                  <a:cubicBezTo>
                    <a:pt x="880" y="712"/>
                    <a:pt x="878" y="711"/>
                    <a:pt x="876" y="711"/>
                  </a:cubicBezTo>
                  <a:cubicBezTo>
                    <a:pt x="877" y="711"/>
                    <a:pt x="877" y="710"/>
                    <a:pt x="878" y="710"/>
                  </a:cubicBezTo>
                  <a:cubicBezTo>
                    <a:pt x="878" y="710"/>
                    <a:pt x="878" y="710"/>
                    <a:pt x="878" y="710"/>
                  </a:cubicBezTo>
                  <a:cubicBezTo>
                    <a:pt x="878" y="710"/>
                    <a:pt x="878" y="710"/>
                    <a:pt x="878" y="710"/>
                  </a:cubicBezTo>
                  <a:cubicBezTo>
                    <a:pt x="877" y="710"/>
                    <a:pt x="876" y="710"/>
                    <a:pt x="876" y="710"/>
                  </a:cubicBezTo>
                  <a:cubicBezTo>
                    <a:pt x="875" y="711"/>
                    <a:pt x="875" y="712"/>
                    <a:pt x="876" y="713"/>
                  </a:cubicBezTo>
                  <a:cubicBezTo>
                    <a:pt x="875" y="715"/>
                    <a:pt x="873" y="716"/>
                    <a:pt x="870" y="717"/>
                  </a:cubicBezTo>
                  <a:cubicBezTo>
                    <a:pt x="872" y="717"/>
                    <a:pt x="873" y="718"/>
                    <a:pt x="871" y="719"/>
                  </a:cubicBezTo>
                  <a:cubicBezTo>
                    <a:pt x="871" y="719"/>
                    <a:pt x="871" y="719"/>
                    <a:pt x="871" y="719"/>
                  </a:cubicBezTo>
                  <a:cubicBezTo>
                    <a:pt x="870" y="719"/>
                    <a:pt x="870" y="718"/>
                    <a:pt x="870" y="718"/>
                  </a:cubicBezTo>
                  <a:cubicBezTo>
                    <a:pt x="870" y="718"/>
                    <a:pt x="870" y="718"/>
                    <a:pt x="870" y="718"/>
                  </a:cubicBezTo>
                  <a:cubicBezTo>
                    <a:pt x="870" y="717"/>
                    <a:pt x="870" y="717"/>
                    <a:pt x="870" y="717"/>
                  </a:cubicBezTo>
                  <a:cubicBezTo>
                    <a:pt x="870" y="717"/>
                    <a:pt x="869" y="717"/>
                    <a:pt x="869" y="717"/>
                  </a:cubicBezTo>
                  <a:cubicBezTo>
                    <a:pt x="869" y="718"/>
                    <a:pt x="870" y="719"/>
                    <a:pt x="871" y="720"/>
                  </a:cubicBezTo>
                  <a:cubicBezTo>
                    <a:pt x="869" y="720"/>
                    <a:pt x="868" y="721"/>
                    <a:pt x="868" y="722"/>
                  </a:cubicBezTo>
                  <a:cubicBezTo>
                    <a:pt x="868" y="723"/>
                    <a:pt x="870" y="722"/>
                    <a:pt x="870" y="722"/>
                  </a:cubicBezTo>
                  <a:cubicBezTo>
                    <a:pt x="873" y="724"/>
                    <a:pt x="877" y="728"/>
                    <a:pt x="880" y="730"/>
                  </a:cubicBezTo>
                  <a:cubicBezTo>
                    <a:pt x="880" y="731"/>
                    <a:pt x="880" y="731"/>
                    <a:pt x="880" y="731"/>
                  </a:cubicBezTo>
                  <a:cubicBezTo>
                    <a:pt x="881" y="732"/>
                    <a:pt x="882" y="732"/>
                    <a:pt x="884" y="731"/>
                  </a:cubicBezTo>
                  <a:cubicBezTo>
                    <a:pt x="883" y="732"/>
                    <a:pt x="883" y="732"/>
                    <a:pt x="883" y="732"/>
                  </a:cubicBezTo>
                  <a:cubicBezTo>
                    <a:pt x="886" y="733"/>
                    <a:pt x="889" y="734"/>
                    <a:pt x="892" y="734"/>
                  </a:cubicBezTo>
                  <a:cubicBezTo>
                    <a:pt x="892" y="734"/>
                    <a:pt x="892" y="734"/>
                    <a:pt x="891" y="734"/>
                  </a:cubicBezTo>
                  <a:cubicBezTo>
                    <a:pt x="891" y="735"/>
                    <a:pt x="891" y="735"/>
                    <a:pt x="891" y="735"/>
                  </a:cubicBezTo>
                  <a:cubicBezTo>
                    <a:pt x="891" y="735"/>
                    <a:pt x="892" y="735"/>
                    <a:pt x="892" y="736"/>
                  </a:cubicBezTo>
                  <a:cubicBezTo>
                    <a:pt x="892" y="736"/>
                    <a:pt x="893" y="736"/>
                    <a:pt x="893" y="736"/>
                  </a:cubicBezTo>
                  <a:cubicBezTo>
                    <a:pt x="894" y="737"/>
                    <a:pt x="894" y="737"/>
                    <a:pt x="894" y="738"/>
                  </a:cubicBezTo>
                  <a:cubicBezTo>
                    <a:pt x="893" y="738"/>
                    <a:pt x="893" y="738"/>
                    <a:pt x="893" y="739"/>
                  </a:cubicBezTo>
                  <a:cubicBezTo>
                    <a:pt x="895" y="741"/>
                    <a:pt x="898" y="743"/>
                    <a:pt x="901" y="745"/>
                  </a:cubicBezTo>
                  <a:cubicBezTo>
                    <a:pt x="899" y="741"/>
                    <a:pt x="900" y="737"/>
                    <a:pt x="902" y="734"/>
                  </a:cubicBezTo>
                  <a:cubicBezTo>
                    <a:pt x="903" y="734"/>
                    <a:pt x="904" y="735"/>
                    <a:pt x="905" y="735"/>
                  </a:cubicBezTo>
                  <a:cubicBezTo>
                    <a:pt x="907" y="738"/>
                    <a:pt x="907" y="742"/>
                    <a:pt x="905" y="745"/>
                  </a:cubicBezTo>
                  <a:cubicBezTo>
                    <a:pt x="906" y="745"/>
                    <a:pt x="906" y="745"/>
                    <a:pt x="906" y="745"/>
                  </a:cubicBezTo>
                  <a:cubicBezTo>
                    <a:pt x="907" y="745"/>
                    <a:pt x="907" y="745"/>
                    <a:pt x="907" y="745"/>
                  </a:cubicBezTo>
                  <a:cubicBezTo>
                    <a:pt x="906" y="745"/>
                    <a:pt x="906" y="746"/>
                    <a:pt x="906" y="747"/>
                  </a:cubicBezTo>
                  <a:cubicBezTo>
                    <a:pt x="907" y="747"/>
                    <a:pt x="908" y="746"/>
                    <a:pt x="908" y="745"/>
                  </a:cubicBezTo>
                  <a:cubicBezTo>
                    <a:pt x="909" y="746"/>
                    <a:pt x="909" y="746"/>
                    <a:pt x="909" y="746"/>
                  </a:cubicBezTo>
                  <a:cubicBezTo>
                    <a:pt x="909" y="746"/>
                    <a:pt x="910" y="746"/>
                    <a:pt x="910" y="745"/>
                  </a:cubicBezTo>
                  <a:cubicBezTo>
                    <a:pt x="916" y="745"/>
                    <a:pt x="921" y="743"/>
                    <a:pt x="925" y="739"/>
                  </a:cubicBezTo>
                  <a:cubicBezTo>
                    <a:pt x="925" y="739"/>
                    <a:pt x="925" y="739"/>
                    <a:pt x="925" y="739"/>
                  </a:cubicBezTo>
                  <a:cubicBezTo>
                    <a:pt x="925" y="739"/>
                    <a:pt x="926" y="738"/>
                    <a:pt x="926" y="738"/>
                  </a:cubicBezTo>
                  <a:cubicBezTo>
                    <a:pt x="926" y="738"/>
                    <a:pt x="926" y="738"/>
                    <a:pt x="926" y="738"/>
                  </a:cubicBezTo>
                  <a:cubicBezTo>
                    <a:pt x="933" y="731"/>
                    <a:pt x="937" y="722"/>
                    <a:pt x="941" y="713"/>
                  </a:cubicBezTo>
                  <a:cubicBezTo>
                    <a:pt x="942" y="713"/>
                    <a:pt x="942" y="713"/>
                    <a:pt x="942" y="713"/>
                  </a:cubicBezTo>
                  <a:cubicBezTo>
                    <a:pt x="942" y="713"/>
                    <a:pt x="942" y="713"/>
                    <a:pt x="942" y="713"/>
                  </a:cubicBezTo>
                  <a:cubicBezTo>
                    <a:pt x="942" y="715"/>
                    <a:pt x="942" y="717"/>
                    <a:pt x="942" y="718"/>
                  </a:cubicBezTo>
                  <a:cubicBezTo>
                    <a:pt x="943" y="719"/>
                    <a:pt x="943" y="719"/>
                    <a:pt x="943" y="719"/>
                  </a:cubicBezTo>
                  <a:cubicBezTo>
                    <a:pt x="949" y="730"/>
                    <a:pt x="963" y="723"/>
                    <a:pt x="975" y="725"/>
                  </a:cubicBezTo>
                  <a:cubicBezTo>
                    <a:pt x="974" y="732"/>
                    <a:pt x="971" y="741"/>
                    <a:pt x="967" y="746"/>
                  </a:cubicBezTo>
                  <a:cubicBezTo>
                    <a:pt x="967" y="746"/>
                    <a:pt x="967" y="745"/>
                    <a:pt x="967" y="745"/>
                  </a:cubicBezTo>
                  <a:cubicBezTo>
                    <a:pt x="964" y="749"/>
                    <a:pt x="964" y="753"/>
                    <a:pt x="966" y="757"/>
                  </a:cubicBezTo>
                  <a:cubicBezTo>
                    <a:pt x="960" y="764"/>
                    <a:pt x="954" y="771"/>
                    <a:pt x="949" y="778"/>
                  </a:cubicBezTo>
                  <a:cubicBezTo>
                    <a:pt x="943" y="786"/>
                    <a:pt x="929" y="792"/>
                    <a:pt x="927" y="802"/>
                  </a:cubicBezTo>
                  <a:cubicBezTo>
                    <a:pt x="907" y="820"/>
                    <a:pt x="880" y="844"/>
                    <a:pt x="855" y="852"/>
                  </a:cubicBezTo>
                  <a:cubicBezTo>
                    <a:pt x="854" y="850"/>
                    <a:pt x="853" y="849"/>
                    <a:pt x="852" y="849"/>
                  </a:cubicBezTo>
                  <a:cubicBezTo>
                    <a:pt x="852" y="846"/>
                    <a:pt x="852" y="845"/>
                    <a:pt x="850" y="844"/>
                  </a:cubicBezTo>
                  <a:cubicBezTo>
                    <a:pt x="849" y="842"/>
                    <a:pt x="848" y="841"/>
                    <a:pt x="847" y="839"/>
                  </a:cubicBezTo>
                  <a:cubicBezTo>
                    <a:pt x="847" y="838"/>
                    <a:pt x="847" y="838"/>
                    <a:pt x="846" y="837"/>
                  </a:cubicBezTo>
                  <a:cubicBezTo>
                    <a:pt x="845" y="837"/>
                    <a:pt x="845" y="837"/>
                    <a:pt x="845" y="837"/>
                  </a:cubicBezTo>
                  <a:cubicBezTo>
                    <a:pt x="845" y="837"/>
                    <a:pt x="845" y="837"/>
                    <a:pt x="845" y="837"/>
                  </a:cubicBezTo>
                  <a:cubicBezTo>
                    <a:pt x="845" y="837"/>
                    <a:pt x="845" y="837"/>
                    <a:pt x="846" y="837"/>
                  </a:cubicBezTo>
                  <a:cubicBezTo>
                    <a:pt x="846" y="836"/>
                    <a:pt x="846" y="835"/>
                    <a:pt x="845" y="834"/>
                  </a:cubicBezTo>
                  <a:cubicBezTo>
                    <a:pt x="846" y="831"/>
                    <a:pt x="845" y="828"/>
                    <a:pt x="842" y="827"/>
                  </a:cubicBezTo>
                  <a:cubicBezTo>
                    <a:pt x="838" y="824"/>
                    <a:pt x="833" y="821"/>
                    <a:pt x="828" y="818"/>
                  </a:cubicBezTo>
                  <a:cubicBezTo>
                    <a:pt x="822" y="812"/>
                    <a:pt x="814" y="808"/>
                    <a:pt x="806" y="805"/>
                  </a:cubicBezTo>
                  <a:cubicBezTo>
                    <a:pt x="805" y="802"/>
                    <a:pt x="804" y="798"/>
                    <a:pt x="803" y="795"/>
                  </a:cubicBezTo>
                  <a:cubicBezTo>
                    <a:pt x="803" y="795"/>
                    <a:pt x="803" y="795"/>
                    <a:pt x="802" y="795"/>
                  </a:cubicBezTo>
                  <a:cubicBezTo>
                    <a:pt x="803" y="794"/>
                    <a:pt x="792" y="788"/>
                    <a:pt x="788" y="788"/>
                  </a:cubicBezTo>
                  <a:cubicBezTo>
                    <a:pt x="787" y="787"/>
                    <a:pt x="786" y="786"/>
                    <a:pt x="785" y="785"/>
                  </a:cubicBezTo>
                  <a:cubicBezTo>
                    <a:pt x="785" y="784"/>
                    <a:pt x="785" y="784"/>
                    <a:pt x="785" y="783"/>
                  </a:cubicBezTo>
                  <a:cubicBezTo>
                    <a:pt x="783" y="781"/>
                    <a:pt x="781" y="779"/>
                    <a:pt x="779" y="777"/>
                  </a:cubicBezTo>
                  <a:cubicBezTo>
                    <a:pt x="773" y="771"/>
                    <a:pt x="765" y="767"/>
                    <a:pt x="758" y="766"/>
                  </a:cubicBezTo>
                  <a:cubicBezTo>
                    <a:pt x="759" y="762"/>
                    <a:pt x="759" y="758"/>
                    <a:pt x="759" y="754"/>
                  </a:cubicBezTo>
                  <a:cubicBezTo>
                    <a:pt x="758" y="759"/>
                    <a:pt x="756" y="764"/>
                    <a:pt x="755" y="769"/>
                  </a:cubicBezTo>
                  <a:cubicBezTo>
                    <a:pt x="747" y="767"/>
                    <a:pt x="741" y="762"/>
                    <a:pt x="737" y="756"/>
                  </a:cubicBezTo>
                  <a:cubicBezTo>
                    <a:pt x="737" y="756"/>
                    <a:pt x="737" y="756"/>
                    <a:pt x="737" y="756"/>
                  </a:cubicBezTo>
                  <a:cubicBezTo>
                    <a:pt x="737" y="757"/>
                    <a:pt x="737" y="757"/>
                    <a:pt x="737" y="757"/>
                  </a:cubicBezTo>
                  <a:cubicBezTo>
                    <a:pt x="736" y="757"/>
                    <a:pt x="736" y="758"/>
                    <a:pt x="736" y="759"/>
                  </a:cubicBezTo>
                  <a:cubicBezTo>
                    <a:pt x="748" y="769"/>
                    <a:pt x="757" y="786"/>
                    <a:pt x="773" y="794"/>
                  </a:cubicBezTo>
                  <a:cubicBezTo>
                    <a:pt x="773" y="801"/>
                    <a:pt x="781" y="805"/>
                    <a:pt x="789" y="812"/>
                  </a:cubicBezTo>
                  <a:cubicBezTo>
                    <a:pt x="789" y="811"/>
                    <a:pt x="789" y="811"/>
                    <a:pt x="788" y="811"/>
                  </a:cubicBezTo>
                  <a:cubicBezTo>
                    <a:pt x="789" y="820"/>
                    <a:pt x="793" y="827"/>
                    <a:pt x="801" y="829"/>
                  </a:cubicBezTo>
                  <a:cubicBezTo>
                    <a:pt x="801" y="829"/>
                    <a:pt x="801" y="828"/>
                    <a:pt x="802" y="828"/>
                  </a:cubicBezTo>
                  <a:cubicBezTo>
                    <a:pt x="808" y="832"/>
                    <a:pt x="813" y="837"/>
                    <a:pt x="816" y="844"/>
                  </a:cubicBezTo>
                  <a:cubicBezTo>
                    <a:pt x="817" y="844"/>
                    <a:pt x="818" y="845"/>
                    <a:pt x="819" y="846"/>
                  </a:cubicBezTo>
                  <a:cubicBezTo>
                    <a:pt x="819" y="845"/>
                    <a:pt x="819" y="845"/>
                    <a:pt x="818" y="845"/>
                  </a:cubicBezTo>
                  <a:cubicBezTo>
                    <a:pt x="818" y="844"/>
                    <a:pt x="819" y="844"/>
                    <a:pt x="819" y="843"/>
                  </a:cubicBezTo>
                  <a:cubicBezTo>
                    <a:pt x="820" y="843"/>
                    <a:pt x="820" y="844"/>
                    <a:pt x="821" y="844"/>
                  </a:cubicBezTo>
                  <a:cubicBezTo>
                    <a:pt x="828" y="845"/>
                    <a:pt x="837" y="848"/>
                    <a:pt x="844" y="851"/>
                  </a:cubicBezTo>
                  <a:cubicBezTo>
                    <a:pt x="846" y="851"/>
                    <a:pt x="847" y="851"/>
                    <a:pt x="848" y="853"/>
                  </a:cubicBezTo>
                  <a:cubicBezTo>
                    <a:pt x="850" y="852"/>
                    <a:pt x="850" y="852"/>
                    <a:pt x="850" y="852"/>
                  </a:cubicBezTo>
                  <a:cubicBezTo>
                    <a:pt x="850" y="852"/>
                    <a:pt x="850" y="852"/>
                    <a:pt x="850" y="852"/>
                  </a:cubicBezTo>
                  <a:cubicBezTo>
                    <a:pt x="856" y="856"/>
                    <a:pt x="853" y="859"/>
                    <a:pt x="847" y="862"/>
                  </a:cubicBezTo>
                  <a:cubicBezTo>
                    <a:pt x="847" y="862"/>
                    <a:pt x="847" y="862"/>
                    <a:pt x="847" y="862"/>
                  </a:cubicBezTo>
                  <a:cubicBezTo>
                    <a:pt x="874" y="865"/>
                    <a:pt x="901" y="845"/>
                    <a:pt x="923" y="831"/>
                  </a:cubicBezTo>
                  <a:cubicBezTo>
                    <a:pt x="923" y="834"/>
                    <a:pt x="923" y="837"/>
                    <a:pt x="923" y="840"/>
                  </a:cubicBezTo>
                  <a:cubicBezTo>
                    <a:pt x="923" y="840"/>
                    <a:pt x="923" y="840"/>
                    <a:pt x="923" y="841"/>
                  </a:cubicBezTo>
                  <a:cubicBezTo>
                    <a:pt x="923" y="841"/>
                    <a:pt x="924" y="840"/>
                    <a:pt x="924" y="840"/>
                  </a:cubicBezTo>
                  <a:cubicBezTo>
                    <a:pt x="924" y="840"/>
                    <a:pt x="924" y="839"/>
                    <a:pt x="924" y="839"/>
                  </a:cubicBezTo>
                  <a:cubicBezTo>
                    <a:pt x="925" y="839"/>
                    <a:pt x="925" y="839"/>
                    <a:pt x="926" y="839"/>
                  </a:cubicBezTo>
                  <a:cubicBezTo>
                    <a:pt x="926" y="839"/>
                    <a:pt x="926" y="839"/>
                    <a:pt x="926" y="839"/>
                  </a:cubicBezTo>
                  <a:cubicBezTo>
                    <a:pt x="926" y="840"/>
                    <a:pt x="926" y="840"/>
                    <a:pt x="926" y="840"/>
                  </a:cubicBezTo>
                  <a:cubicBezTo>
                    <a:pt x="901" y="878"/>
                    <a:pt x="879" y="919"/>
                    <a:pt x="841" y="951"/>
                  </a:cubicBezTo>
                  <a:cubicBezTo>
                    <a:pt x="841" y="951"/>
                    <a:pt x="840" y="951"/>
                    <a:pt x="840" y="951"/>
                  </a:cubicBezTo>
                  <a:cubicBezTo>
                    <a:pt x="840" y="951"/>
                    <a:pt x="840" y="951"/>
                    <a:pt x="840" y="951"/>
                  </a:cubicBezTo>
                  <a:cubicBezTo>
                    <a:pt x="840" y="952"/>
                    <a:pt x="840" y="952"/>
                    <a:pt x="840" y="952"/>
                  </a:cubicBezTo>
                  <a:cubicBezTo>
                    <a:pt x="832" y="961"/>
                    <a:pt x="824" y="971"/>
                    <a:pt x="822" y="982"/>
                  </a:cubicBezTo>
                  <a:cubicBezTo>
                    <a:pt x="823" y="982"/>
                    <a:pt x="825" y="983"/>
                    <a:pt x="826" y="984"/>
                  </a:cubicBezTo>
                  <a:cubicBezTo>
                    <a:pt x="827" y="983"/>
                    <a:pt x="828" y="984"/>
                    <a:pt x="828" y="984"/>
                  </a:cubicBezTo>
                  <a:cubicBezTo>
                    <a:pt x="827" y="986"/>
                    <a:pt x="826" y="988"/>
                    <a:pt x="826" y="989"/>
                  </a:cubicBezTo>
                  <a:cubicBezTo>
                    <a:pt x="827" y="989"/>
                    <a:pt x="827" y="989"/>
                    <a:pt x="827" y="989"/>
                  </a:cubicBezTo>
                  <a:cubicBezTo>
                    <a:pt x="826" y="991"/>
                    <a:pt x="826" y="994"/>
                    <a:pt x="828" y="995"/>
                  </a:cubicBezTo>
                  <a:cubicBezTo>
                    <a:pt x="828" y="995"/>
                    <a:pt x="828" y="995"/>
                    <a:pt x="828" y="996"/>
                  </a:cubicBezTo>
                  <a:cubicBezTo>
                    <a:pt x="829" y="996"/>
                    <a:pt x="829" y="996"/>
                    <a:pt x="829" y="996"/>
                  </a:cubicBezTo>
                  <a:cubicBezTo>
                    <a:pt x="829" y="998"/>
                    <a:pt x="829" y="998"/>
                    <a:pt x="829" y="998"/>
                  </a:cubicBezTo>
                  <a:cubicBezTo>
                    <a:pt x="830" y="998"/>
                    <a:pt x="830" y="999"/>
                    <a:pt x="831" y="1000"/>
                  </a:cubicBezTo>
                  <a:cubicBezTo>
                    <a:pt x="830" y="1001"/>
                    <a:pt x="830" y="1001"/>
                    <a:pt x="830" y="1001"/>
                  </a:cubicBezTo>
                  <a:cubicBezTo>
                    <a:pt x="831" y="1000"/>
                    <a:pt x="832" y="1000"/>
                    <a:pt x="833" y="1001"/>
                  </a:cubicBezTo>
                  <a:cubicBezTo>
                    <a:pt x="835" y="1000"/>
                    <a:pt x="837" y="1001"/>
                    <a:pt x="839" y="1002"/>
                  </a:cubicBezTo>
                  <a:cubicBezTo>
                    <a:pt x="838" y="1002"/>
                    <a:pt x="838" y="1002"/>
                    <a:pt x="837" y="1003"/>
                  </a:cubicBezTo>
                  <a:cubicBezTo>
                    <a:pt x="839" y="1003"/>
                    <a:pt x="839" y="1003"/>
                    <a:pt x="839" y="1003"/>
                  </a:cubicBezTo>
                  <a:cubicBezTo>
                    <a:pt x="838" y="1003"/>
                    <a:pt x="838" y="1003"/>
                    <a:pt x="838" y="1004"/>
                  </a:cubicBezTo>
                  <a:cubicBezTo>
                    <a:pt x="838" y="1004"/>
                    <a:pt x="838" y="1004"/>
                    <a:pt x="838" y="1004"/>
                  </a:cubicBezTo>
                  <a:cubicBezTo>
                    <a:pt x="838" y="1005"/>
                    <a:pt x="837" y="1005"/>
                    <a:pt x="837" y="1006"/>
                  </a:cubicBezTo>
                  <a:cubicBezTo>
                    <a:pt x="837" y="1007"/>
                    <a:pt x="837" y="1007"/>
                    <a:pt x="837" y="1007"/>
                  </a:cubicBezTo>
                  <a:cubicBezTo>
                    <a:pt x="837" y="1008"/>
                    <a:pt x="837" y="1008"/>
                    <a:pt x="837" y="1008"/>
                  </a:cubicBezTo>
                  <a:cubicBezTo>
                    <a:pt x="837" y="1008"/>
                    <a:pt x="838" y="1009"/>
                    <a:pt x="838" y="1009"/>
                  </a:cubicBezTo>
                  <a:cubicBezTo>
                    <a:pt x="838" y="1010"/>
                    <a:pt x="837" y="1011"/>
                    <a:pt x="838" y="1011"/>
                  </a:cubicBezTo>
                  <a:cubicBezTo>
                    <a:pt x="837" y="1012"/>
                    <a:pt x="837" y="1012"/>
                    <a:pt x="837" y="1012"/>
                  </a:cubicBezTo>
                  <a:cubicBezTo>
                    <a:pt x="838" y="1012"/>
                    <a:pt x="838" y="1012"/>
                    <a:pt x="838" y="1012"/>
                  </a:cubicBezTo>
                  <a:cubicBezTo>
                    <a:pt x="838" y="1013"/>
                    <a:pt x="838" y="1014"/>
                    <a:pt x="837" y="1015"/>
                  </a:cubicBezTo>
                  <a:cubicBezTo>
                    <a:pt x="838" y="1014"/>
                    <a:pt x="839" y="1015"/>
                    <a:pt x="838" y="1016"/>
                  </a:cubicBezTo>
                  <a:cubicBezTo>
                    <a:pt x="838" y="1016"/>
                    <a:pt x="838" y="1016"/>
                    <a:pt x="838" y="1016"/>
                  </a:cubicBezTo>
                  <a:cubicBezTo>
                    <a:pt x="838" y="1018"/>
                    <a:pt x="838" y="1019"/>
                    <a:pt x="838" y="1021"/>
                  </a:cubicBezTo>
                  <a:cubicBezTo>
                    <a:pt x="839" y="1021"/>
                    <a:pt x="839" y="1021"/>
                    <a:pt x="839" y="1021"/>
                  </a:cubicBezTo>
                  <a:cubicBezTo>
                    <a:pt x="839" y="1021"/>
                    <a:pt x="839" y="1021"/>
                    <a:pt x="839" y="1022"/>
                  </a:cubicBezTo>
                  <a:cubicBezTo>
                    <a:pt x="839" y="1022"/>
                    <a:pt x="840" y="1021"/>
                    <a:pt x="840" y="1022"/>
                  </a:cubicBezTo>
                  <a:cubicBezTo>
                    <a:pt x="840" y="1022"/>
                    <a:pt x="840" y="1022"/>
                    <a:pt x="840" y="1022"/>
                  </a:cubicBezTo>
                  <a:cubicBezTo>
                    <a:pt x="840" y="1022"/>
                    <a:pt x="840" y="1022"/>
                    <a:pt x="840" y="1022"/>
                  </a:cubicBezTo>
                  <a:cubicBezTo>
                    <a:pt x="840" y="1023"/>
                    <a:pt x="840" y="1024"/>
                    <a:pt x="839" y="1025"/>
                  </a:cubicBezTo>
                  <a:cubicBezTo>
                    <a:pt x="839" y="1025"/>
                    <a:pt x="839" y="1025"/>
                    <a:pt x="838" y="1025"/>
                  </a:cubicBezTo>
                  <a:cubicBezTo>
                    <a:pt x="839" y="1026"/>
                    <a:pt x="839" y="1026"/>
                    <a:pt x="839" y="1026"/>
                  </a:cubicBezTo>
                  <a:cubicBezTo>
                    <a:pt x="837" y="1028"/>
                    <a:pt x="836" y="1030"/>
                    <a:pt x="833" y="1031"/>
                  </a:cubicBezTo>
                  <a:cubicBezTo>
                    <a:pt x="833" y="1032"/>
                    <a:pt x="831" y="1033"/>
                    <a:pt x="830" y="1034"/>
                  </a:cubicBezTo>
                  <a:cubicBezTo>
                    <a:pt x="831" y="1034"/>
                    <a:pt x="831" y="1034"/>
                    <a:pt x="831" y="1034"/>
                  </a:cubicBezTo>
                  <a:cubicBezTo>
                    <a:pt x="820" y="1041"/>
                    <a:pt x="807" y="1045"/>
                    <a:pt x="798" y="1055"/>
                  </a:cubicBezTo>
                  <a:cubicBezTo>
                    <a:pt x="797" y="1055"/>
                    <a:pt x="797" y="1055"/>
                    <a:pt x="796" y="1055"/>
                  </a:cubicBezTo>
                  <a:cubicBezTo>
                    <a:pt x="796" y="1055"/>
                    <a:pt x="796" y="1055"/>
                    <a:pt x="796" y="1055"/>
                  </a:cubicBezTo>
                  <a:cubicBezTo>
                    <a:pt x="791" y="1059"/>
                    <a:pt x="786" y="1061"/>
                    <a:pt x="781" y="1063"/>
                  </a:cubicBezTo>
                  <a:cubicBezTo>
                    <a:pt x="781" y="1063"/>
                    <a:pt x="781" y="1063"/>
                    <a:pt x="782" y="1063"/>
                  </a:cubicBezTo>
                  <a:cubicBezTo>
                    <a:pt x="781" y="1064"/>
                    <a:pt x="781" y="1065"/>
                    <a:pt x="781" y="1066"/>
                  </a:cubicBezTo>
                  <a:cubicBezTo>
                    <a:pt x="783" y="1067"/>
                    <a:pt x="784" y="1068"/>
                    <a:pt x="785" y="1070"/>
                  </a:cubicBezTo>
                  <a:cubicBezTo>
                    <a:pt x="786" y="1071"/>
                    <a:pt x="786" y="1071"/>
                    <a:pt x="786" y="1071"/>
                  </a:cubicBezTo>
                  <a:cubicBezTo>
                    <a:pt x="787" y="1072"/>
                    <a:pt x="787" y="1073"/>
                    <a:pt x="786" y="1074"/>
                  </a:cubicBezTo>
                  <a:cubicBezTo>
                    <a:pt x="787" y="1074"/>
                    <a:pt x="787" y="1074"/>
                    <a:pt x="787" y="1074"/>
                  </a:cubicBezTo>
                  <a:cubicBezTo>
                    <a:pt x="787" y="1074"/>
                    <a:pt x="787" y="1074"/>
                    <a:pt x="787" y="1074"/>
                  </a:cubicBezTo>
                  <a:cubicBezTo>
                    <a:pt x="787" y="1073"/>
                    <a:pt x="787" y="1073"/>
                    <a:pt x="788" y="1073"/>
                  </a:cubicBezTo>
                  <a:cubicBezTo>
                    <a:pt x="788" y="1074"/>
                    <a:pt x="788" y="1075"/>
                    <a:pt x="789" y="1076"/>
                  </a:cubicBezTo>
                  <a:cubicBezTo>
                    <a:pt x="788" y="1077"/>
                    <a:pt x="787" y="1079"/>
                    <a:pt x="786" y="1080"/>
                  </a:cubicBezTo>
                  <a:cubicBezTo>
                    <a:pt x="787" y="1081"/>
                    <a:pt x="787" y="1081"/>
                    <a:pt x="787" y="1081"/>
                  </a:cubicBezTo>
                  <a:cubicBezTo>
                    <a:pt x="787" y="1080"/>
                    <a:pt x="788" y="1080"/>
                    <a:pt x="788" y="1080"/>
                  </a:cubicBezTo>
                  <a:cubicBezTo>
                    <a:pt x="780" y="1088"/>
                    <a:pt x="769" y="1090"/>
                    <a:pt x="759" y="1096"/>
                  </a:cubicBezTo>
                  <a:cubicBezTo>
                    <a:pt x="760" y="1096"/>
                    <a:pt x="761" y="1097"/>
                    <a:pt x="762" y="1097"/>
                  </a:cubicBezTo>
                  <a:cubicBezTo>
                    <a:pt x="762" y="1096"/>
                    <a:pt x="762" y="1096"/>
                    <a:pt x="763" y="1096"/>
                  </a:cubicBezTo>
                  <a:cubicBezTo>
                    <a:pt x="755" y="1118"/>
                    <a:pt x="713" y="1135"/>
                    <a:pt x="691" y="1138"/>
                  </a:cubicBezTo>
                  <a:cubicBezTo>
                    <a:pt x="691" y="1138"/>
                    <a:pt x="691" y="1138"/>
                    <a:pt x="691" y="1138"/>
                  </a:cubicBezTo>
                  <a:cubicBezTo>
                    <a:pt x="671" y="1141"/>
                    <a:pt x="650" y="1145"/>
                    <a:pt x="630" y="1145"/>
                  </a:cubicBezTo>
                  <a:cubicBezTo>
                    <a:pt x="630" y="1145"/>
                    <a:pt x="630" y="1145"/>
                    <a:pt x="630" y="1145"/>
                  </a:cubicBezTo>
                  <a:cubicBezTo>
                    <a:pt x="630" y="1145"/>
                    <a:pt x="630" y="1145"/>
                    <a:pt x="630" y="1145"/>
                  </a:cubicBezTo>
                  <a:cubicBezTo>
                    <a:pt x="628" y="1144"/>
                    <a:pt x="627" y="1144"/>
                    <a:pt x="625" y="1144"/>
                  </a:cubicBezTo>
                  <a:cubicBezTo>
                    <a:pt x="625" y="1144"/>
                    <a:pt x="625" y="1144"/>
                    <a:pt x="625" y="1143"/>
                  </a:cubicBezTo>
                  <a:cubicBezTo>
                    <a:pt x="624" y="1143"/>
                    <a:pt x="623" y="1143"/>
                    <a:pt x="622" y="1144"/>
                  </a:cubicBezTo>
                  <a:cubicBezTo>
                    <a:pt x="622" y="1145"/>
                    <a:pt x="621" y="1143"/>
                    <a:pt x="620" y="1143"/>
                  </a:cubicBezTo>
                  <a:cubicBezTo>
                    <a:pt x="622" y="1143"/>
                    <a:pt x="622" y="1143"/>
                    <a:pt x="622" y="1143"/>
                  </a:cubicBezTo>
                  <a:cubicBezTo>
                    <a:pt x="620" y="1141"/>
                    <a:pt x="617" y="1140"/>
                    <a:pt x="615" y="1139"/>
                  </a:cubicBezTo>
                  <a:cubicBezTo>
                    <a:pt x="617" y="1139"/>
                    <a:pt x="618" y="1138"/>
                    <a:pt x="620" y="1137"/>
                  </a:cubicBezTo>
                  <a:cubicBezTo>
                    <a:pt x="611" y="1128"/>
                    <a:pt x="597" y="1121"/>
                    <a:pt x="586" y="1114"/>
                  </a:cubicBezTo>
                  <a:cubicBezTo>
                    <a:pt x="587" y="1114"/>
                    <a:pt x="587" y="1114"/>
                    <a:pt x="587" y="1114"/>
                  </a:cubicBezTo>
                  <a:cubicBezTo>
                    <a:pt x="586" y="1113"/>
                    <a:pt x="586" y="1113"/>
                    <a:pt x="585" y="1113"/>
                  </a:cubicBezTo>
                  <a:cubicBezTo>
                    <a:pt x="585" y="1112"/>
                    <a:pt x="584" y="1111"/>
                    <a:pt x="583" y="1110"/>
                  </a:cubicBezTo>
                  <a:cubicBezTo>
                    <a:pt x="581" y="1106"/>
                    <a:pt x="580" y="1102"/>
                    <a:pt x="578" y="1098"/>
                  </a:cubicBezTo>
                  <a:cubicBezTo>
                    <a:pt x="578" y="1097"/>
                    <a:pt x="578" y="1097"/>
                    <a:pt x="578" y="1097"/>
                  </a:cubicBezTo>
                  <a:cubicBezTo>
                    <a:pt x="578" y="1098"/>
                    <a:pt x="579" y="1098"/>
                    <a:pt x="579" y="1098"/>
                  </a:cubicBezTo>
                  <a:cubicBezTo>
                    <a:pt x="568" y="1088"/>
                    <a:pt x="548" y="1079"/>
                    <a:pt x="548" y="1063"/>
                  </a:cubicBezTo>
                  <a:cubicBezTo>
                    <a:pt x="552" y="1060"/>
                    <a:pt x="555" y="1056"/>
                    <a:pt x="555" y="1051"/>
                  </a:cubicBezTo>
                  <a:cubicBezTo>
                    <a:pt x="571" y="1046"/>
                    <a:pt x="568" y="1035"/>
                    <a:pt x="560" y="1027"/>
                  </a:cubicBezTo>
                  <a:cubicBezTo>
                    <a:pt x="560" y="1027"/>
                    <a:pt x="560" y="1027"/>
                    <a:pt x="560" y="1027"/>
                  </a:cubicBezTo>
                  <a:cubicBezTo>
                    <a:pt x="559" y="1027"/>
                    <a:pt x="559" y="1027"/>
                    <a:pt x="559" y="1027"/>
                  </a:cubicBezTo>
                  <a:cubicBezTo>
                    <a:pt x="560" y="1027"/>
                    <a:pt x="560" y="1027"/>
                    <a:pt x="560" y="1027"/>
                  </a:cubicBezTo>
                  <a:cubicBezTo>
                    <a:pt x="560" y="1027"/>
                    <a:pt x="560" y="1027"/>
                    <a:pt x="560" y="1027"/>
                  </a:cubicBezTo>
                  <a:cubicBezTo>
                    <a:pt x="561" y="1027"/>
                    <a:pt x="562" y="1026"/>
                    <a:pt x="563" y="1025"/>
                  </a:cubicBezTo>
                  <a:cubicBezTo>
                    <a:pt x="563" y="1025"/>
                    <a:pt x="563" y="1024"/>
                    <a:pt x="563" y="1024"/>
                  </a:cubicBezTo>
                  <a:cubicBezTo>
                    <a:pt x="559" y="1019"/>
                    <a:pt x="555" y="1015"/>
                    <a:pt x="551" y="1011"/>
                  </a:cubicBezTo>
                  <a:cubicBezTo>
                    <a:pt x="552" y="1010"/>
                    <a:pt x="554" y="1010"/>
                    <a:pt x="556" y="1010"/>
                  </a:cubicBezTo>
                  <a:cubicBezTo>
                    <a:pt x="553" y="1010"/>
                    <a:pt x="551" y="1009"/>
                    <a:pt x="549" y="1008"/>
                  </a:cubicBezTo>
                  <a:cubicBezTo>
                    <a:pt x="549" y="1007"/>
                    <a:pt x="549" y="1007"/>
                    <a:pt x="550" y="1007"/>
                  </a:cubicBezTo>
                  <a:cubicBezTo>
                    <a:pt x="549" y="1005"/>
                    <a:pt x="547" y="1003"/>
                    <a:pt x="545" y="1002"/>
                  </a:cubicBezTo>
                  <a:cubicBezTo>
                    <a:pt x="545" y="1001"/>
                    <a:pt x="545" y="1001"/>
                    <a:pt x="545" y="1001"/>
                  </a:cubicBezTo>
                  <a:cubicBezTo>
                    <a:pt x="538" y="996"/>
                    <a:pt x="530" y="992"/>
                    <a:pt x="523" y="987"/>
                  </a:cubicBezTo>
                  <a:cubicBezTo>
                    <a:pt x="524" y="988"/>
                    <a:pt x="525" y="988"/>
                    <a:pt x="526" y="988"/>
                  </a:cubicBezTo>
                  <a:cubicBezTo>
                    <a:pt x="523" y="987"/>
                    <a:pt x="521" y="986"/>
                    <a:pt x="518" y="984"/>
                  </a:cubicBezTo>
                  <a:cubicBezTo>
                    <a:pt x="519" y="984"/>
                    <a:pt x="520" y="984"/>
                    <a:pt x="520" y="984"/>
                  </a:cubicBezTo>
                  <a:cubicBezTo>
                    <a:pt x="520" y="984"/>
                    <a:pt x="520" y="984"/>
                    <a:pt x="520" y="984"/>
                  </a:cubicBezTo>
                  <a:cubicBezTo>
                    <a:pt x="520" y="984"/>
                    <a:pt x="519" y="983"/>
                    <a:pt x="518" y="983"/>
                  </a:cubicBezTo>
                  <a:cubicBezTo>
                    <a:pt x="518" y="983"/>
                    <a:pt x="518" y="983"/>
                    <a:pt x="518" y="983"/>
                  </a:cubicBezTo>
                  <a:cubicBezTo>
                    <a:pt x="518" y="983"/>
                    <a:pt x="518" y="983"/>
                    <a:pt x="518" y="983"/>
                  </a:cubicBezTo>
                  <a:cubicBezTo>
                    <a:pt x="517" y="982"/>
                    <a:pt x="516" y="981"/>
                    <a:pt x="515" y="980"/>
                  </a:cubicBezTo>
                  <a:cubicBezTo>
                    <a:pt x="517" y="982"/>
                    <a:pt x="519" y="983"/>
                    <a:pt x="521" y="982"/>
                  </a:cubicBezTo>
                  <a:cubicBezTo>
                    <a:pt x="520" y="982"/>
                    <a:pt x="519" y="981"/>
                    <a:pt x="518" y="981"/>
                  </a:cubicBezTo>
                  <a:cubicBezTo>
                    <a:pt x="519" y="980"/>
                    <a:pt x="519" y="980"/>
                    <a:pt x="519" y="980"/>
                  </a:cubicBezTo>
                  <a:cubicBezTo>
                    <a:pt x="516" y="980"/>
                    <a:pt x="513" y="978"/>
                    <a:pt x="512" y="975"/>
                  </a:cubicBezTo>
                  <a:cubicBezTo>
                    <a:pt x="516" y="977"/>
                    <a:pt x="518" y="975"/>
                    <a:pt x="518" y="970"/>
                  </a:cubicBezTo>
                  <a:cubicBezTo>
                    <a:pt x="519" y="970"/>
                    <a:pt x="519" y="970"/>
                    <a:pt x="519" y="970"/>
                  </a:cubicBezTo>
                  <a:cubicBezTo>
                    <a:pt x="520" y="971"/>
                    <a:pt x="521" y="972"/>
                    <a:pt x="523" y="972"/>
                  </a:cubicBezTo>
                  <a:cubicBezTo>
                    <a:pt x="523" y="972"/>
                    <a:pt x="523" y="972"/>
                    <a:pt x="523" y="972"/>
                  </a:cubicBezTo>
                  <a:cubicBezTo>
                    <a:pt x="525" y="972"/>
                    <a:pt x="525" y="972"/>
                    <a:pt x="525" y="972"/>
                  </a:cubicBezTo>
                  <a:cubicBezTo>
                    <a:pt x="523" y="972"/>
                    <a:pt x="520" y="971"/>
                    <a:pt x="518" y="969"/>
                  </a:cubicBezTo>
                  <a:cubicBezTo>
                    <a:pt x="518" y="969"/>
                    <a:pt x="518" y="969"/>
                    <a:pt x="518" y="969"/>
                  </a:cubicBezTo>
                  <a:cubicBezTo>
                    <a:pt x="519" y="968"/>
                    <a:pt x="520" y="968"/>
                    <a:pt x="520" y="968"/>
                  </a:cubicBezTo>
                  <a:cubicBezTo>
                    <a:pt x="521" y="969"/>
                    <a:pt x="521" y="969"/>
                    <a:pt x="521" y="969"/>
                  </a:cubicBezTo>
                  <a:cubicBezTo>
                    <a:pt x="521" y="968"/>
                    <a:pt x="521" y="967"/>
                    <a:pt x="521" y="966"/>
                  </a:cubicBezTo>
                  <a:cubicBezTo>
                    <a:pt x="521" y="966"/>
                    <a:pt x="521" y="966"/>
                    <a:pt x="521" y="966"/>
                  </a:cubicBezTo>
                  <a:cubicBezTo>
                    <a:pt x="520" y="966"/>
                    <a:pt x="520" y="965"/>
                    <a:pt x="519" y="965"/>
                  </a:cubicBezTo>
                  <a:cubicBezTo>
                    <a:pt x="519" y="964"/>
                    <a:pt x="520" y="963"/>
                    <a:pt x="521" y="963"/>
                  </a:cubicBezTo>
                  <a:cubicBezTo>
                    <a:pt x="522" y="962"/>
                    <a:pt x="522" y="961"/>
                    <a:pt x="523" y="961"/>
                  </a:cubicBezTo>
                  <a:cubicBezTo>
                    <a:pt x="523" y="958"/>
                    <a:pt x="523" y="956"/>
                    <a:pt x="524" y="954"/>
                  </a:cubicBezTo>
                  <a:cubicBezTo>
                    <a:pt x="524" y="952"/>
                    <a:pt x="523" y="951"/>
                    <a:pt x="521" y="951"/>
                  </a:cubicBezTo>
                  <a:cubicBezTo>
                    <a:pt x="522" y="950"/>
                    <a:pt x="522" y="950"/>
                    <a:pt x="522" y="950"/>
                  </a:cubicBezTo>
                  <a:cubicBezTo>
                    <a:pt x="521" y="950"/>
                    <a:pt x="521" y="950"/>
                    <a:pt x="521" y="950"/>
                  </a:cubicBezTo>
                  <a:cubicBezTo>
                    <a:pt x="521" y="950"/>
                    <a:pt x="521" y="949"/>
                    <a:pt x="520" y="949"/>
                  </a:cubicBezTo>
                  <a:cubicBezTo>
                    <a:pt x="521" y="949"/>
                    <a:pt x="521" y="949"/>
                    <a:pt x="521" y="949"/>
                  </a:cubicBezTo>
                  <a:cubicBezTo>
                    <a:pt x="522" y="949"/>
                    <a:pt x="522" y="949"/>
                    <a:pt x="522" y="949"/>
                  </a:cubicBezTo>
                  <a:cubicBezTo>
                    <a:pt x="522" y="948"/>
                    <a:pt x="522" y="948"/>
                    <a:pt x="521" y="948"/>
                  </a:cubicBezTo>
                  <a:cubicBezTo>
                    <a:pt x="521" y="948"/>
                    <a:pt x="521" y="948"/>
                    <a:pt x="522" y="948"/>
                  </a:cubicBezTo>
                  <a:cubicBezTo>
                    <a:pt x="521" y="947"/>
                    <a:pt x="521" y="947"/>
                    <a:pt x="521" y="947"/>
                  </a:cubicBezTo>
                  <a:cubicBezTo>
                    <a:pt x="521" y="948"/>
                    <a:pt x="520" y="948"/>
                    <a:pt x="519" y="947"/>
                  </a:cubicBezTo>
                  <a:cubicBezTo>
                    <a:pt x="520" y="948"/>
                    <a:pt x="520" y="948"/>
                    <a:pt x="520" y="948"/>
                  </a:cubicBezTo>
                  <a:cubicBezTo>
                    <a:pt x="519" y="948"/>
                    <a:pt x="518" y="948"/>
                    <a:pt x="518" y="948"/>
                  </a:cubicBezTo>
                  <a:cubicBezTo>
                    <a:pt x="517" y="947"/>
                    <a:pt x="515" y="947"/>
                    <a:pt x="514" y="947"/>
                  </a:cubicBezTo>
                  <a:cubicBezTo>
                    <a:pt x="514" y="946"/>
                    <a:pt x="513" y="945"/>
                    <a:pt x="514" y="944"/>
                  </a:cubicBezTo>
                  <a:cubicBezTo>
                    <a:pt x="512" y="944"/>
                    <a:pt x="512" y="943"/>
                    <a:pt x="511" y="943"/>
                  </a:cubicBezTo>
                  <a:cubicBezTo>
                    <a:pt x="511" y="944"/>
                    <a:pt x="511" y="944"/>
                    <a:pt x="511" y="944"/>
                  </a:cubicBezTo>
                  <a:cubicBezTo>
                    <a:pt x="510" y="944"/>
                    <a:pt x="509" y="943"/>
                    <a:pt x="510" y="942"/>
                  </a:cubicBezTo>
                  <a:cubicBezTo>
                    <a:pt x="510" y="942"/>
                    <a:pt x="510" y="942"/>
                    <a:pt x="510" y="942"/>
                  </a:cubicBezTo>
                  <a:cubicBezTo>
                    <a:pt x="509" y="942"/>
                    <a:pt x="509" y="942"/>
                    <a:pt x="509" y="942"/>
                  </a:cubicBezTo>
                  <a:cubicBezTo>
                    <a:pt x="508" y="942"/>
                    <a:pt x="507" y="941"/>
                    <a:pt x="506" y="941"/>
                  </a:cubicBezTo>
                  <a:cubicBezTo>
                    <a:pt x="506" y="941"/>
                    <a:pt x="506" y="941"/>
                    <a:pt x="506" y="941"/>
                  </a:cubicBezTo>
                  <a:cubicBezTo>
                    <a:pt x="507" y="943"/>
                    <a:pt x="507" y="943"/>
                    <a:pt x="507" y="943"/>
                  </a:cubicBezTo>
                  <a:cubicBezTo>
                    <a:pt x="507" y="943"/>
                    <a:pt x="507" y="943"/>
                    <a:pt x="507" y="943"/>
                  </a:cubicBezTo>
                  <a:cubicBezTo>
                    <a:pt x="504" y="943"/>
                    <a:pt x="501" y="943"/>
                    <a:pt x="499" y="942"/>
                  </a:cubicBezTo>
                  <a:cubicBezTo>
                    <a:pt x="499" y="942"/>
                    <a:pt x="499" y="942"/>
                    <a:pt x="499" y="942"/>
                  </a:cubicBezTo>
                  <a:cubicBezTo>
                    <a:pt x="499" y="942"/>
                    <a:pt x="499" y="942"/>
                    <a:pt x="499" y="942"/>
                  </a:cubicBezTo>
                  <a:cubicBezTo>
                    <a:pt x="497" y="942"/>
                    <a:pt x="495" y="942"/>
                    <a:pt x="494" y="941"/>
                  </a:cubicBezTo>
                  <a:cubicBezTo>
                    <a:pt x="494" y="941"/>
                    <a:pt x="495" y="941"/>
                    <a:pt x="495" y="942"/>
                  </a:cubicBezTo>
                  <a:cubicBezTo>
                    <a:pt x="495" y="942"/>
                    <a:pt x="495" y="942"/>
                    <a:pt x="495" y="942"/>
                  </a:cubicBezTo>
                  <a:cubicBezTo>
                    <a:pt x="493" y="943"/>
                    <a:pt x="492" y="943"/>
                    <a:pt x="491" y="940"/>
                  </a:cubicBezTo>
                  <a:cubicBezTo>
                    <a:pt x="491" y="940"/>
                    <a:pt x="492" y="942"/>
                    <a:pt x="492" y="943"/>
                  </a:cubicBezTo>
                  <a:cubicBezTo>
                    <a:pt x="491" y="943"/>
                    <a:pt x="490" y="943"/>
                    <a:pt x="489" y="942"/>
                  </a:cubicBezTo>
                  <a:cubicBezTo>
                    <a:pt x="489" y="943"/>
                    <a:pt x="489" y="943"/>
                    <a:pt x="489" y="943"/>
                  </a:cubicBezTo>
                  <a:cubicBezTo>
                    <a:pt x="488" y="943"/>
                    <a:pt x="486" y="942"/>
                    <a:pt x="486" y="942"/>
                  </a:cubicBezTo>
                  <a:cubicBezTo>
                    <a:pt x="486" y="942"/>
                    <a:pt x="486" y="942"/>
                    <a:pt x="486" y="942"/>
                  </a:cubicBezTo>
                  <a:cubicBezTo>
                    <a:pt x="486" y="942"/>
                    <a:pt x="486" y="942"/>
                    <a:pt x="486" y="942"/>
                  </a:cubicBezTo>
                  <a:cubicBezTo>
                    <a:pt x="485" y="942"/>
                    <a:pt x="485" y="942"/>
                    <a:pt x="485" y="942"/>
                  </a:cubicBezTo>
                  <a:cubicBezTo>
                    <a:pt x="485" y="942"/>
                    <a:pt x="485" y="942"/>
                    <a:pt x="485" y="942"/>
                  </a:cubicBezTo>
                  <a:cubicBezTo>
                    <a:pt x="481" y="942"/>
                    <a:pt x="478" y="940"/>
                    <a:pt x="476" y="936"/>
                  </a:cubicBezTo>
                  <a:cubicBezTo>
                    <a:pt x="477" y="936"/>
                    <a:pt x="477" y="936"/>
                    <a:pt x="477" y="936"/>
                  </a:cubicBezTo>
                  <a:cubicBezTo>
                    <a:pt x="477" y="936"/>
                    <a:pt x="477" y="936"/>
                    <a:pt x="477" y="936"/>
                  </a:cubicBezTo>
                  <a:cubicBezTo>
                    <a:pt x="476" y="936"/>
                    <a:pt x="476" y="936"/>
                    <a:pt x="476" y="935"/>
                  </a:cubicBezTo>
                  <a:cubicBezTo>
                    <a:pt x="477" y="935"/>
                    <a:pt x="478" y="935"/>
                    <a:pt x="478" y="934"/>
                  </a:cubicBezTo>
                  <a:cubicBezTo>
                    <a:pt x="477" y="935"/>
                    <a:pt x="476" y="934"/>
                    <a:pt x="475" y="933"/>
                  </a:cubicBezTo>
                  <a:cubicBezTo>
                    <a:pt x="475" y="933"/>
                    <a:pt x="475" y="933"/>
                    <a:pt x="475" y="933"/>
                  </a:cubicBezTo>
                  <a:cubicBezTo>
                    <a:pt x="476" y="933"/>
                    <a:pt x="476" y="933"/>
                    <a:pt x="477" y="933"/>
                  </a:cubicBezTo>
                  <a:cubicBezTo>
                    <a:pt x="477" y="933"/>
                    <a:pt x="476" y="933"/>
                    <a:pt x="476" y="933"/>
                  </a:cubicBezTo>
                  <a:cubicBezTo>
                    <a:pt x="476" y="932"/>
                    <a:pt x="474" y="932"/>
                    <a:pt x="474" y="932"/>
                  </a:cubicBezTo>
                  <a:cubicBezTo>
                    <a:pt x="469" y="928"/>
                    <a:pt x="463" y="925"/>
                    <a:pt x="456" y="925"/>
                  </a:cubicBezTo>
                  <a:cubicBezTo>
                    <a:pt x="457" y="925"/>
                    <a:pt x="458" y="925"/>
                    <a:pt x="459" y="924"/>
                  </a:cubicBezTo>
                  <a:cubicBezTo>
                    <a:pt x="438" y="924"/>
                    <a:pt x="407" y="930"/>
                    <a:pt x="387" y="920"/>
                  </a:cubicBezTo>
                  <a:cubicBezTo>
                    <a:pt x="387" y="919"/>
                    <a:pt x="387" y="919"/>
                    <a:pt x="387" y="919"/>
                  </a:cubicBezTo>
                  <a:cubicBezTo>
                    <a:pt x="388" y="920"/>
                    <a:pt x="389" y="920"/>
                    <a:pt x="389" y="920"/>
                  </a:cubicBezTo>
                  <a:cubicBezTo>
                    <a:pt x="389" y="920"/>
                    <a:pt x="388" y="919"/>
                    <a:pt x="388" y="919"/>
                  </a:cubicBezTo>
                  <a:cubicBezTo>
                    <a:pt x="388" y="918"/>
                    <a:pt x="388" y="918"/>
                    <a:pt x="388" y="918"/>
                  </a:cubicBezTo>
                  <a:cubicBezTo>
                    <a:pt x="388" y="918"/>
                    <a:pt x="388" y="918"/>
                    <a:pt x="387" y="918"/>
                  </a:cubicBezTo>
                  <a:cubicBezTo>
                    <a:pt x="385" y="918"/>
                    <a:pt x="382" y="918"/>
                    <a:pt x="378" y="917"/>
                  </a:cubicBezTo>
                  <a:cubicBezTo>
                    <a:pt x="375" y="916"/>
                    <a:pt x="371" y="915"/>
                    <a:pt x="368" y="914"/>
                  </a:cubicBezTo>
                  <a:cubicBezTo>
                    <a:pt x="368" y="915"/>
                    <a:pt x="369" y="915"/>
                    <a:pt x="369" y="915"/>
                  </a:cubicBezTo>
                  <a:cubicBezTo>
                    <a:pt x="338" y="912"/>
                    <a:pt x="324" y="896"/>
                    <a:pt x="300" y="878"/>
                  </a:cubicBezTo>
                  <a:cubicBezTo>
                    <a:pt x="300" y="878"/>
                    <a:pt x="300" y="878"/>
                    <a:pt x="300" y="877"/>
                  </a:cubicBezTo>
                  <a:cubicBezTo>
                    <a:pt x="300" y="876"/>
                    <a:pt x="300" y="876"/>
                    <a:pt x="300" y="876"/>
                  </a:cubicBezTo>
                  <a:cubicBezTo>
                    <a:pt x="300" y="876"/>
                    <a:pt x="300" y="876"/>
                    <a:pt x="300" y="876"/>
                  </a:cubicBezTo>
                  <a:cubicBezTo>
                    <a:pt x="297" y="875"/>
                    <a:pt x="295" y="872"/>
                    <a:pt x="293" y="869"/>
                  </a:cubicBezTo>
                  <a:cubicBezTo>
                    <a:pt x="294" y="869"/>
                    <a:pt x="294" y="869"/>
                    <a:pt x="294" y="869"/>
                  </a:cubicBezTo>
                  <a:cubicBezTo>
                    <a:pt x="294" y="869"/>
                    <a:pt x="295" y="869"/>
                    <a:pt x="295" y="870"/>
                  </a:cubicBezTo>
                  <a:cubicBezTo>
                    <a:pt x="296" y="869"/>
                    <a:pt x="296" y="869"/>
                    <a:pt x="297" y="869"/>
                  </a:cubicBezTo>
                  <a:cubicBezTo>
                    <a:pt x="297" y="869"/>
                    <a:pt x="297" y="869"/>
                    <a:pt x="297" y="869"/>
                  </a:cubicBezTo>
                  <a:cubicBezTo>
                    <a:pt x="297" y="869"/>
                    <a:pt x="297" y="869"/>
                    <a:pt x="297" y="869"/>
                  </a:cubicBezTo>
                  <a:cubicBezTo>
                    <a:pt x="296" y="869"/>
                    <a:pt x="296" y="869"/>
                    <a:pt x="295" y="868"/>
                  </a:cubicBezTo>
                  <a:cubicBezTo>
                    <a:pt x="295" y="868"/>
                    <a:pt x="295" y="868"/>
                    <a:pt x="294" y="868"/>
                  </a:cubicBezTo>
                  <a:cubicBezTo>
                    <a:pt x="294" y="868"/>
                    <a:pt x="294" y="867"/>
                    <a:pt x="294" y="866"/>
                  </a:cubicBezTo>
                  <a:cubicBezTo>
                    <a:pt x="295" y="867"/>
                    <a:pt x="295" y="867"/>
                    <a:pt x="295" y="867"/>
                  </a:cubicBezTo>
                  <a:cubicBezTo>
                    <a:pt x="296" y="867"/>
                    <a:pt x="296" y="867"/>
                    <a:pt x="296" y="867"/>
                  </a:cubicBezTo>
                  <a:cubicBezTo>
                    <a:pt x="295" y="866"/>
                    <a:pt x="294" y="866"/>
                    <a:pt x="293" y="865"/>
                  </a:cubicBezTo>
                  <a:cubicBezTo>
                    <a:pt x="294" y="864"/>
                    <a:pt x="294" y="864"/>
                    <a:pt x="294" y="864"/>
                  </a:cubicBezTo>
                  <a:cubicBezTo>
                    <a:pt x="293" y="862"/>
                    <a:pt x="292" y="861"/>
                    <a:pt x="290" y="860"/>
                  </a:cubicBezTo>
                  <a:cubicBezTo>
                    <a:pt x="291" y="860"/>
                    <a:pt x="291" y="859"/>
                    <a:pt x="290" y="858"/>
                  </a:cubicBezTo>
                  <a:cubicBezTo>
                    <a:pt x="291" y="858"/>
                    <a:pt x="291" y="858"/>
                    <a:pt x="291" y="858"/>
                  </a:cubicBezTo>
                  <a:cubicBezTo>
                    <a:pt x="290" y="858"/>
                    <a:pt x="290" y="858"/>
                    <a:pt x="290" y="858"/>
                  </a:cubicBezTo>
                  <a:cubicBezTo>
                    <a:pt x="289" y="857"/>
                    <a:pt x="288" y="856"/>
                    <a:pt x="288" y="855"/>
                  </a:cubicBezTo>
                  <a:cubicBezTo>
                    <a:pt x="285" y="854"/>
                    <a:pt x="283" y="852"/>
                    <a:pt x="283" y="849"/>
                  </a:cubicBezTo>
                  <a:cubicBezTo>
                    <a:pt x="282" y="849"/>
                    <a:pt x="282" y="849"/>
                    <a:pt x="282" y="849"/>
                  </a:cubicBezTo>
                  <a:cubicBezTo>
                    <a:pt x="282" y="848"/>
                    <a:pt x="282" y="847"/>
                    <a:pt x="280" y="847"/>
                  </a:cubicBezTo>
                  <a:cubicBezTo>
                    <a:pt x="280" y="848"/>
                    <a:pt x="280" y="848"/>
                    <a:pt x="280" y="848"/>
                  </a:cubicBezTo>
                  <a:cubicBezTo>
                    <a:pt x="280" y="848"/>
                    <a:pt x="279" y="847"/>
                    <a:pt x="279" y="847"/>
                  </a:cubicBezTo>
                  <a:cubicBezTo>
                    <a:pt x="280" y="847"/>
                    <a:pt x="279" y="846"/>
                    <a:pt x="279" y="846"/>
                  </a:cubicBezTo>
                  <a:cubicBezTo>
                    <a:pt x="279" y="845"/>
                    <a:pt x="279" y="845"/>
                    <a:pt x="279" y="845"/>
                  </a:cubicBezTo>
                  <a:cubicBezTo>
                    <a:pt x="279" y="845"/>
                    <a:pt x="278" y="845"/>
                    <a:pt x="278" y="845"/>
                  </a:cubicBezTo>
                  <a:cubicBezTo>
                    <a:pt x="278" y="844"/>
                    <a:pt x="278" y="844"/>
                    <a:pt x="278" y="844"/>
                  </a:cubicBezTo>
                  <a:cubicBezTo>
                    <a:pt x="277" y="844"/>
                    <a:pt x="277" y="844"/>
                    <a:pt x="277" y="843"/>
                  </a:cubicBezTo>
                  <a:cubicBezTo>
                    <a:pt x="277" y="843"/>
                    <a:pt x="277" y="843"/>
                    <a:pt x="277" y="843"/>
                  </a:cubicBezTo>
                  <a:cubicBezTo>
                    <a:pt x="277" y="842"/>
                    <a:pt x="276" y="842"/>
                    <a:pt x="276" y="842"/>
                  </a:cubicBezTo>
                  <a:cubicBezTo>
                    <a:pt x="276" y="841"/>
                    <a:pt x="276" y="841"/>
                    <a:pt x="276" y="841"/>
                  </a:cubicBezTo>
                  <a:cubicBezTo>
                    <a:pt x="278" y="842"/>
                    <a:pt x="279" y="842"/>
                    <a:pt x="280" y="842"/>
                  </a:cubicBezTo>
                  <a:cubicBezTo>
                    <a:pt x="278" y="841"/>
                    <a:pt x="277" y="841"/>
                    <a:pt x="276" y="839"/>
                  </a:cubicBezTo>
                  <a:cubicBezTo>
                    <a:pt x="277" y="839"/>
                    <a:pt x="279" y="840"/>
                    <a:pt x="280" y="840"/>
                  </a:cubicBezTo>
                  <a:cubicBezTo>
                    <a:pt x="280" y="840"/>
                    <a:pt x="280" y="840"/>
                    <a:pt x="280" y="840"/>
                  </a:cubicBezTo>
                  <a:cubicBezTo>
                    <a:pt x="277" y="839"/>
                    <a:pt x="275" y="838"/>
                    <a:pt x="272" y="838"/>
                  </a:cubicBezTo>
                  <a:cubicBezTo>
                    <a:pt x="273" y="837"/>
                    <a:pt x="273" y="837"/>
                    <a:pt x="273" y="837"/>
                  </a:cubicBezTo>
                  <a:cubicBezTo>
                    <a:pt x="271" y="837"/>
                    <a:pt x="270" y="836"/>
                    <a:pt x="269" y="835"/>
                  </a:cubicBezTo>
                  <a:cubicBezTo>
                    <a:pt x="269" y="834"/>
                    <a:pt x="269" y="834"/>
                    <a:pt x="269" y="834"/>
                  </a:cubicBezTo>
                  <a:cubicBezTo>
                    <a:pt x="270" y="834"/>
                    <a:pt x="270" y="834"/>
                    <a:pt x="270" y="834"/>
                  </a:cubicBezTo>
                  <a:cubicBezTo>
                    <a:pt x="268" y="833"/>
                    <a:pt x="267" y="832"/>
                    <a:pt x="266" y="830"/>
                  </a:cubicBezTo>
                  <a:cubicBezTo>
                    <a:pt x="266" y="830"/>
                    <a:pt x="266" y="830"/>
                    <a:pt x="266" y="830"/>
                  </a:cubicBezTo>
                  <a:cubicBezTo>
                    <a:pt x="267" y="830"/>
                    <a:pt x="268" y="830"/>
                    <a:pt x="269" y="831"/>
                  </a:cubicBezTo>
                  <a:cubicBezTo>
                    <a:pt x="268" y="830"/>
                    <a:pt x="268" y="830"/>
                    <a:pt x="267" y="829"/>
                  </a:cubicBezTo>
                  <a:cubicBezTo>
                    <a:pt x="267" y="829"/>
                    <a:pt x="267" y="830"/>
                    <a:pt x="266" y="830"/>
                  </a:cubicBezTo>
                  <a:cubicBezTo>
                    <a:pt x="266" y="829"/>
                    <a:pt x="266" y="829"/>
                    <a:pt x="266" y="829"/>
                  </a:cubicBezTo>
                  <a:cubicBezTo>
                    <a:pt x="266" y="829"/>
                    <a:pt x="266" y="829"/>
                    <a:pt x="266" y="829"/>
                  </a:cubicBezTo>
                  <a:cubicBezTo>
                    <a:pt x="266" y="827"/>
                    <a:pt x="266" y="826"/>
                    <a:pt x="266" y="824"/>
                  </a:cubicBezTo>
                  <a:cubicBezTo>
                    <a:pt x="267" y="824"/>
                    <a:pt x="267" y="824"/>
                    <a:pt x="267" y="824"/>
                  </a:cubicBezTo>
                  <a:cubicBezTo>
                    <a:pt x="268" y="826"/>
                    <a:pt x="270" y="827"/>
                    <a:pt x="271" y="827"/>
                  </a:cubicBezTo>
                  <a:cubicBezTo>
                    <a:pt x="271" y="827"/>
                    <a:pt x="271" y="827"/>
                    <a:pt x="271" y="827"/>
                  </a:cubicBezTo>
                  <a:cubicBezTo>
                    <a:pt x="272" y="827"/>
                    <a:pt x="272" y="827"/>
                    <a:pt x="272" y="827"/>
                  </a:cubicBezTo>
                  <a:cubicBezTo>
                    <a:pt x="270" y="825"/>
                    <a:pt x="268" y="823"/>
                    <a:pt x="267" y="821"/>
                  </a:cubicBezTo>
                  <a:cubicBezTo>
                    <a:pt x="267" y="821"/>
                    <a:pt x="268" y="821"/>
                    <a:pt x="268" y="821"/>
                  </a:cubicBezTo>
                  <a:cubicBezTo>
                    <a:pt x="268" y="820"/>
                    <a:pt x="267" y="820"/>
                    <a:pt x="267" y="820"/>
                  </a:cubicBezTo>
                  <a:cubicBezTo>
                    <a:pt x="266" y="817"/>
                    <a:pt x="265" y="815"/>
                    <a:pt x="262" y="813"/>
                  </a:cubicBezTo>
                  <a:cubicBezTo>
                    <a:pt x="262" y="813"/>
                    <a:pt x="262" y="813"/>
                    <a:pt x="262" y="813"/>
                  </a:cubicBezTo>
                  <a:cubicBezTo>
                    <a:pt x="261" y="812"/>
                    <a:pt x="261" y="812"/>
                    <a:pt x="261" y="812"/>
                  </a:cubicBezTo>
                  <a:cubicBezTo>
                    <a:pt x="273" y="809"/>
                    <a:pt x="279" y="798"/>
                    <a:pt x="275" y="785"/>
                  </a:cubicBezTo>
                  <a:cubicBezTo>
                    <a:pt x="275" y="785"/>
                    <a:pt x="275" y="785"/>
                    <a:pt x="276" y="786"/>
                  </a:cubicBezTo>
                  <a:cubicBezTo>
                    <a:pt x="276" y="785"/>
                    <a:pt x="276" y="785"/>
                    <a:pt x="276" y="785"/>
                  </a:cubicBezTo>
                  <a:cubicBezTo>
                    <a:pt x="275" y="785"/>
                    <a:pt x="275" y="785"/>
                    <a:pt x="275" y="785"/>
                  </a:cubicBezTo>
                  <a:cubicBezTo>
                    <a:pt x="277" y="784"/>
                    <a:pt x="278" y="782"/>
                    <a:pt x="278" y="781"/>
                  </a:cubicBezTo>
                  <a:cubicBezTo>
                    <a:pt x="278" y="779"/>
                    <a:pt x="277" y="777"/>
                    <a:pt x="276" y="776"/>
                  </a:cubicBezTo>
                  <a:cubicBezTo>
                    <a:pt x="276" y="776"/>
                    <a:pt x="276" y="777"/>
                    <a:pt x="276" y="777"/>
                  </a:cubicBezTo>
                  <a:cubicBezTo>
                    <a:pt x="275" y="775"/>
                    <a:pt x="274" y="773"/>
                    <a:pt x="273" y="772"/>
                  </a:cubicBezTo>
                  <a:cubicBezTo>
                    <a:pt x="272" y="772"/>
                    <a:pt x="272" y="773"/>
                    <a:pt x="272" y="774"/>
                  </a:cubicBezTo>
                  <a:cubicBezTo>
                    <a:pt x="272" y="773"/>
                    <a:pt x="272" y="773"/>
                    <a:pt x="272" y="773"/>
                  </a:cubicBezTo>
                  <a:cubicBezTo>
                    <a:pt x="272" y="769"/>
                    <a:pt x="274" y="766"/>
                    <a:pt x="278" y="765"/>
                  </a:cubicBezTo>
                  <a:cubicBezTo>
                    <a:pt x="280" y="764"/>
                    <a:pt x="281" y="763"/>
                    <a:pt x="282" y="761"/>
                  </a:cubicBezTo>
                  <a:cubicBezTo>
                    <a:pt x="282" y="761"/>
                    <a:pt x="282" y="761"/>
                    <a:pt x="282" y="761"/>
                  </a:cubicBezTo>
                  <a:cubicBezTo>
                    <a:pt x="283" y="760"/>
                    <a:pt x="285" y="759"/>
                    <a:pt x="286" y="757"/>
                  </a:cubicBezTo>
                  <a:cubicBezTo>
                    <a:pt x="286" y="757"/>
                    <a:pt x="286" y="757"/>
                    <a:pt x="286" y="757"/>
                  </a:cubicBezTo>
                  <a:cubicBezTo>
                    <a:pt x="285" y="757"/>
                    <a:pt x="285" y="757"/>
                    <a:pt x="284" y="758"/>
                  </a:cubicBezTo>
                  <a:cubicBezTo>
                    <a:pt x="310" y="740"/>
                    <a:pt x="338" y="741"/>
                    <a:pt x="353" y="714"/>
                  </a:cubicBezTo>
                  <a:cubicBezTo>
                    <a:pt x="366" y="711"/>
                    <a:pt x="379" y="710"/>
                    <a:pt x="386" y="697"/>
                  </a:cubicBezTo>
                  <a:cubicBezTo>
                    <a:pt x="388" y="697"/>
                    <a:pt x="390" y="698"/>
                    <a:pt x="392" y="698"/>
                  </a:cubicBezTo>
                  <a:cubicBezTo>
                    <a:pt x="391" y="698"/>
                    <a:pt x="391" y="698"/>
                    <a:pt x="391" y="698"/>
                  </a:cubicBezTo>
                  <a:cubicBezTo>
                    <a:pt x="390" y="706"/>
                    <a:pt x="406" y="708"/>
                    <a:pt x="411" y="707"/>
                  </a:cubicBezTo>
                  <a:cubicBezTo>
                    <a:pt x="411" y="708"/>
                    <a:pt x="411" y="709"/>
                    <a:pt x="412" y="709"/>
                  </a:cubicBezTo>
                  <a:cubicBezTo>
                    <a:pt x="433" y="713"/>
                    <a:pt x="478" y="713"/>
                    <a:pt x="498" y="708"/>
                  </a:cubicBezTo>
                  <a:cubicBezTo>
                    <a:pt x="500" y="710"/>
                    <a:pt x="502" y="710"/>
                    <a:pt x="504" y="710"/>
                  </a:cubicBezTo>
                  <a:cubicBezTo>
                    <a:pt x="504" y="709"/>
                    <a:pt x="504" y="709"/>
                    <a:pt x="504" y="709"/>
                  </a:cubicBezTo>
                  <a:cubicBezTo>
                    <a:pt x="512" y="712"/>
                    <a:pt x="520" y="712"/>
                    <a:pt x="528" y="709"/>
                  </a:cubicBezTo>
                  <a:cubicBezTo>
                    <a:pt x="528" y="710"/>
                    <a:pt x="528" y="710"/>
                    <a:pt x="528" y="710"/>
                  </a:cubicBezTo>
                  <a:cubicBezTo>
                    <a:pt x="528" y="711"/>
                    <a:pt x="528" y="711"/>
                    <a:pt x="528" y="711"/>
                  </a:cubicBezTo>
                  <a:cubicBezTo>
                    <a:pt x="529" y="710"/>
                    <a:pt x="529" y="710"/>
                    <a:pt x="529" y="710"/>
                  </a:cubicBezTo>
                  <a:cubicBezTo>
                    <a:pt x="528" y="710"/>
                    <a:pt x="528" y="710"/>
                    <a:pt x="528" y="710"/>
                  </a:cubicBezTo>
                  <a:cubicBezTo>
                    <a:pt x="529" y="710"/>
                    <a:pt x="530" y="710"/>
                    <a:pt x="531" y="710"/>
                  </a:cubicBezTo>
                  <a:cubicBezTo>
                    <a:pt x="531" y="712"/>
                    <a:pt x="531" y="713"/>
                    <a:pt x="532" y="713"/>
                  </a:cubicBezTo>
                  <a:cubicBezTo>
                    <a:pt x="532" y="714"/>
                    <a:pt x="532" y="714"/>
                    <a:pt x="532" y="714"/>
                  </a:cubicBezTo>
                  <a:cubicBezTo>
                    <a:pt x="533" y="714"/>
                    <a:pt x="533" y="714"/>
                    <a:pt x="533" y="714"/>
                  </a:cubicBezTo>
                  <a:cubicBezTo>
                    <a:pt x="535" y="713"/>
                    <a:pt x="537" y="712"/>
                    <a:pt x="539" y="712"/>
                  </a:cubicBezTo>
                  <a:cubicBezTo>
                    <a:pt x="539" y="713"/>
                    <a:pt x="539" y="713"/>
                    <a:pt x="540" y="714"/>
                  </a:cubicBezTo>
                  <a:cubicBezTo>
                    <a:pt x="533" y="717"/>
                    <a:pt x="532" y="720"/>
                    <a:pt x="538" y="724"/>
                  </a:cubicBezTo>
                  <a:cubicBezTo>
                    <a:pt x="538" y="725"/>
                    <a:pt x="538" y="726"/>
                    <a:pt x="539" y="727"/>
                  </a:cubicBezTo>
                  <a:cubicBezTo>
                    <a:pt x="531" y="731"/>
                    <a:pt x="525" y="736"/>
                    <a:pt x="535" y="739"/>
                  </a:cubicBezTo>
                  <a:cubicBezTo>
                    <a:pt x="535" y="740"/>
                    <a:pt x="535" y="740"/>
                    <a:pt x="535" y="741"/>
                  </a:cubicBezTo>
                  <a:cubicBezTo>
                    <a:pt x="535" y="741"/>
                    <a:pt x="536" y="741"/>
                    <a:pt x="536" y="741"/>
                  </a:cubicBezTo>
                  <a:cubicBezTo>
                    <a:pt x="537" y="740"/>
                    <a:pt x="537" y="740"/>
                    <a:pt x="537" y="740"/>
                  </a:cubicBezTo>
                  <a:cubicBezTo>
                    <a:pt x="538" y="740"/>
                    <a:pt x="538" y="740"/>
                    <a:pt x="538" y="740"/>
                  </a:cubicBezTo>
                  <a:cubicBezTo>
                    <a:pt x="538" y="742"/>
                    <a:pt x="539" y="742"/>
                    <a:pt x="540" y="743"/>
                  </a:cubicBezTo>
                  <a:cubicBezTo>
                    <a:pt x="540" y="743"/>
                    <a:pt x="539" y="743"/>
                    <a:pt x="539" y="743"/>
                  </a:cubicBezTo>
                  <a:cubicBezTo>
                    <a:pt x="559" y="750"/>
                    <a:pt x="583" y="761"/>
                    <a:pt x="602" y="763"/>
                  </a:cubicBezTo>
                  <a:cubicBezTo>
                    <a:pt x="627" y="765"/>
                    <a:pt x="622" y="738"/>
                    <a:pt x="649" y="747"/>
                  </a:cubicBezTo>
                  <a:cubicBezTo>
                    <a:pt x="650" y="748"/>
                    <a:pt x="650" y="748"/>
                    <a:pt x="649" y="749"/>
                  </a:cubicBezTo>
                  <a:cubicBezTo>
                    <a:pt x="657" y="749"/>
                    <a:pt x="664" y="750"/>
                    <a:pt x="669" y="753"/>
                  </a:cubicBezTo>
                  <a:cubicBezTo>
                    <a:pt x="685" y="751"/>
                    <a:pt x="701" y="758"/>
                    <a:pt x="715" y="749"/>
                  </a:cubicBezTo>
                  <a:cubicBezTo>
                    <a:pt x="716" y="748"/>
                    <a:pt x="718" y="746"/>
                    <a:pt x="721" y="746"/>
                  </a:cubicBezTo>
                  <a:cubicBezTo>
                    <a:pt x="720" y="747"/>
                    <a:pt x="719" y="748"/>
                    <a:pt x="718" y="748"/>
                  </a:cubicBezTo>
                  <a:cubicBezTo>
                    <a:pt x="720" y="748"/>
                    <a:pt x="721" y="747"/>
                    <a:pt x="722" y="746"/>
                  </a:cubicBezTo>
                  <a:cubicBezTo>
                    <a:pt x="725" y="745"/>
                    <a:pt x="727" y="745"/>
                    <a:pt x="730" y="745"/>
                  </a:cubicBezTo>
                  <a:cubicBezTo>
                    <a:pt x="730" y="745"/>
                    <a:pt x="730" y="745"/>
                    <a:pt x="730" y="745"/>
                  </a:cubicBezTo>
                  <a:cubicBezTo>
                    <a:pt x="730" y="745"/>
                    <a:pt x="730" y="745"/>
                    <a:pt x="730" y="745"/>
                  </a:cubicBezTo>
                  <a:cubicBezTo>
                    <a:pt x="731" y="746"/>
                    <a:pt x="731" y="746"/>
                    <a:pt x="732" y="746"/>
                  </a:cubicBezTo>
                  <a:cubicBezTo>
                    <a:pt x="731" y="746"/>
                    <a:pt x="731" y="746"/>
                    <a:pt x="730" y="745"/>
                  </a:cubicBezTo>
                  <a:cubicBezTo>
                    <a:pt x="730" y="745"/>
                    <a:pt x="730" y="745"/>
                    <a:pt x="730" y="745"/>
                  </a:cubicBezTo>
                  <a:cubicBezTo>
                    <a:pt x="730" y="746"/>
                    <a:pt x="729" y="746"/>
                    <a:pt x="729" y="747"/>
                  </a:cubicBezTo>
                  <a:cubicBezTo>
                    <a:pt x="730" y="747"/>
                    <a:pt x="731" y="747"/>
                    <a:pt x="732" y="748"/>
                  </a:cubicBezTo>
                  <a:cubicBezTo>
                    <a:pt x="733" y="748"/>
                    <a:pt x="733" y="747"/>
                    <a:pt x="733" y="747"/>
                  </a:cubicBezTo>
                  <a:cubicBezTo>
                    <a:pt x="733" y="746"/>
                    <a:pt x="733" y="746"/>
                    <a:pt x="733" y="746"/>
                  </a:cubicBezTo>
                  <a:cubicBezTo>
                    <a:pt x="736" y="747"/>
                    <a:pt x="738" y="747"/>
                    <a:pt x="741" y="745"/>
                  </a:cubicBezTo>
                  <a:cubicBezTo>
                    <a:pt x="741" y="746"/>
                    <a:pt x="741" y="746"/>
                    <a:pt x="742" y="746"/>
                  </a:cubicBezTo>
                  <a:cubicBezTo>
                    <a:pt x="756" y="742"/>
                    <a:pt x="756" y="725"/>
                    <a:pt x="761" y="714"/>
                  </a:cubicBezTo>
                  <a:cubicBezTo>
                    <a:pt x="761" y="711"/>
                    <a:pt x="760" y="708"/>
                    <a:pt x="758" y="706"/>
                  </a:cubicBezTo>
                  <a:cubicBezTo>
                    <a:pt x="758" y="704"/>
                    <a:pt x="758" y="703"/>
                    <a:pt x="759" y="702"/>
                  </a:cubicBezTo>
                  <a:cubicBezTo>
                    <a:pt x="759" y="701"/>
                    <a:pt x="758" y="701"/>
                    <a:pt x="757" y="700"/>
                  </a:cubicBezTo>
                  <a:cubicBezTo>
                    <a:pt x="758" y="699"/>
                    <a:pt x="759" y="697"/>
                    <a:pt x="760" y="696"/>
                  </a:cubicBezTo>
                  <a:cubicBezTo>
                    <a:pt x="760" y="695"/>
                    <a:pt x="760" y="695"/>
                    <a:pt x="758" y="695"/>
                  </a:cubicBezTo>
                  <a:cubicBezTo>
                    <a:pt x="742" y="702"/>
                    <a:pt x="732" y="709"/>
                    <a:pt x="713" y="704"/>
                  </a:cubicBezTo>
                  <a:cubicBezTo>
                    <a:pt x="713" y="706"/>
                    <a:pt x="712" y="708"/>
                    <a:pt x="711" y="710"/>
                  </a:cubicBezTo>
                  <a:cubicBezTo>
                    <a:pt x="707" y="712"/>
                    <a:pt x="702" y="712"/>
                    <a:pt x="699" y="708"/>
                  </a:cubicBezTo>
                  <a:cubicBezTo>
                    <a:pt x="697" y="708"/>
                    <a:pt x="695" y="708"/>
                    <a:pt x="693" y="708"/>
                  </a:cubicBezTo>
                  <a:cubicBezTo>
                    <a:pt x="692" y="709"/>
                    <a:pt x="691" y="709"/>
                    <a:pt x="690" y="710"/>
                  </a:cubicBezTo>
                  <a:cubicBezTo>
                    <a:pt x="690" y="709"/>
                    <a:pt x="690" y="709"/>
                    <a:pt x="690" y="709"/>
                  </a:cubicBezTo>
                  <a:cubicBezTo>
                    <a:pt x="691" y="709"/>
                    <a:pt x="691" y="709"/>
                    <a:pt x="691" y="709"/>
                  </a:cubicBezTo>
                  <a:cubicBezTo>
                    <a:pt x="689" y="709"/>
                    <a:pt x="687" y="710"/>
                    <a:pt x="685" y="710"/>
                  </a:cubicBezTo>
                  <a:cubicBezTo>
                    <a:pt x="685" y="709"/>
                    <a:pt x="685" y="709"/>
                    <a:pt x="685" y="709"/>
                  </a:cubicBezTo>
                  <a:cubicBezTo>
                    <a:pt x="688" y="709"/>
                    <a:pt x="690" y="708"/>
                    <a:pt x="692" y="706"/>
                  </a:cubicBezTo>
                  <a:cubicBezTo>
                    <a:pt x="689" y="707"/>
                    <a:pt x="686" y="707"/>
                    <a:pt x="683" y="708"/>
                  </a:cubicBezTo>
                  <a:cubicBezTo>
                    <a:pt x="683" y="707"/>
                    <a:pt x="683" y="707"/>
                    <a:pt x="683" y="707"/>
                  </a:cubicBezTo>
                  <a:cubicBezTo>
                    <a:pt x="684" y="706"/>
                    <a:pt x="685" y="706"/>
                    <a:pt x="685" y="706"/>
                  </a:cubicBezTo>
                  <a:cubicBezTo>
                    <a:pt x="685" y="705"/>
                    <a:pt x="685" y="705"/>
                    <a:pt x="685" y="705"/>
                  </a:cubicBezTo>
                  <a:cubicBezTo>
                    <a:pt x="685" y="705"/>
                    <a:pt x="684" y="705"/>
                    <a:pt x="684" y="705"/>
                  </a:cubicBezTo>
                  <a:cubicBezTo>
                    <a:pt x="683" y="705"/>
                    <a:pt x="683" y="705"/>
                    <a:pt x="683" y="704"/>
                  </a:cubicBezTo>
                  <a:cubicBezTo>
                    <a:pt x="682" y="703"/>
                    <a:pt x="682" y="703"/>
                    <a:pt x="681" y="702"/>
                  </a:cubicBezTo>
                  <a:cubicBezTo>
                    <a:pt x="681" y="702"/>
                    <a:pt x="681" y="702"/>
                    <a:pt x="681" y="702"/>
                  </a:cubicBezTo>
                  <a:cubicBezTo>
                    <a:pt x="682" y="702"/>
                    <a:pt x="682" y="702"/>
                    <a:pt x="682" y="702"/>
                  </a:cubicBezTo>
                  <a:cubicBezTo>
                    <a:pt x="683" y="701"/>
                    <a:pt x="682" y="700"/>
                    <a:pt x="682" y="700"/>
                  </a:cubicBezTo>
                  <a:cubicBezTo>
                    <a:pt x="681" y="699"/>
                    <a:pt x="680" y="699"/>
                    <a:pt x="679" y="699"/>
                  </a:cubicBezTo>
                  <a:cubicBezTo>
                    <a:pt x="677" y="699"/>
                    <a:pt x="676" y="698"/>
                    <a:pt x="674" y="698"/>
                  </a:cubicBezTo>
                  <a:cubicBezTo>
                    <a:pt x="674" y="697"/>
                    <a:pt x="674" y="697"/>
                    <a:pt x="674" y="697"/>
                  </a:cubicBezTo>
                  <a:cubicBezTo>
                    <a:pt x="675" y="697"/>
                    <a:pt x="675" y="697"/>
                    <a:pt x="675" y="697"/>
                  </a:cubicBezTo>
                  <a:cubicBezTo>
                    <a:pt x="675" y="696"/>
                    <a:pt x="674" y="696"/>
                    <a:pt x="674" y="695"/>
                  </a:cubicBezTo>
                  <a:cubicBezTo>
                    <a:pt x="675" y="695"/>
                    <a:pt x="676" y="695"/>
                    <a:pt x="676" y="697"/>
                  </a:cubicBezTo>
                  <a:cubicBezTo>
                    <a:pt x="676" y="697"/>
                    <a:pt x="677" y="697"/>
                    <a:pt x="677" y="697"/>
                  </a:cubicBezTo>
                  <a:cubicBezTo>
                    <a:pt x="677" y="697"/>
                    <a:pt x="677" y="697"/>
                    <a:pt x="677" y="697"/>
                  </a:cubicBezTo>
                  <a:cubicBezTo>
                    <a:pt x="677" y="696"/>
                    <a:pt x="677" y="696"/>
                    <a:pt x="677" y="696"/>
                  </a:cubicBezTo>
                  <a:cubicBezTo>
                    <a:pt x="679" y="697"/>
                    <a:pt x="680" y="697"/>
                    <a:pt x="681" y="696"/>
                  </a:cubicBezTo>
                  <a:cubicBezTo>
                    <a:pt x="679" y="696"/>
                    <a:pt x="678" y="696"/>
                    <a:pt x="677" y="694"/>
                  </a:cubicBezTo>
                  <a:cubicBezTo>
                    <a:pt x="678" y="694"/>
                    <a:pt x="679" y="693"/>
                    <a:pt x="679" y="692"/>
                  </a:cubicBezTo>
                  <a:cubicBezTo>
                    <a:pt x="679" y="692"/>
                    <a:pt x="679" y="692"/>
                    <a:pt x="678" y="692"/>
                  </a:cubicBezTo>
                  <a:cubicBezTo>
                    <a:pt x="678" y="692"/>
                    <a:pt x="678" y="692"/>
                    <a:pt x="678" y="691"/>
                  </a:cubicBezTo>
                  <a:cubicBezTo>
                    <a:pt x="678" y="691"/>
                    <a:pt x="678" y="691"/>
                    <a:pt x="678" y="690"/>
                  </a:cubicBezTo>
                  <a:cubicBezTo>
                    <a:pt x="677" y="690"/>
                    <a:pt x="677" y="690"/>
                    <a:pt x="676" y="689"/>
                  </a:cubicBezTo>
                  <a:cubicBezTo>
                    <a:pt x="677" y="688"/>
                    <a:pt x="677" y="688"/>
                    <a:pt x="678" y="687"/>
                  </a:cubicBezTo>
                  <a:cubicBezTo>
                    <a:pt x="678" y="687"/>
                    <a:pt x="678" y="687"/>
                    <a:pt x="678" y="687"/>
                  </a:cubicBezTo>
                  <a:cubicBezTo>
                    <a:pt x="676" y="687"/>
                    <a:pt x="673" y="688"/>
                    <a:pt x="671" y="688"/>
                  </a:cubicBezTo>
                  <a:cubicBezTo>
                    <a:pt x="671" y="687"/>
                    <a:pt x="671" y="685"/>
                    <a:pt x="671" y="684"/>
                  </a:cubicBezTo>
                  <a:cubicBezTo>
                    <a:pt x="674" y="681"/>
                    <a:pt x="677" y="679"/>
                    <a:pt x="680" y="679"/>
                  </a:cubicBezTo>
                  <a:cubicBezTo>
                    <a:pt x="682" y="680"/>
                    <a:pt x="683" y="680"/>
                    <a:pt x="685" y="679"/>
                  </a:cubicBezTo>
                  <a:cubicBezTo>
                    <a:pt x="684" y="678"/>
                    <a:pt x="684" y="678"/>
                    <a:pt x="684" y="678"/>
                  </a:cubicBezTo>
                  <a:cubicBezTo>
                    <a:pt x="685" y="678"/>
                    <a:pt x="685" y="677"/>
                    <a:pt x="686" y="678"/>
                  </a:cubicBezTo>
                  <a:cubicBezTo>
                    <a:pt x="686" y="678"/>
                    <a:pt x="686" y="678"/>
                    <a:pt x="686" y="678"/>
                  </a:cubicBezTo>
                  <a:cubicBezTo>
                    <a:pt x="686" y="678"/>
                    <a:pt x="686" y="678"/>
                    <a:pt x="686" y="679"/>
                  </a:cubicBezTo>
                  <a:cubicBezTo>
                    <a:pt x="689" y="678"/>
                    <a:pt x="692" y="678"/>
                    <a:pt x="695" y="677"/>
                  </a:cubicBezTo>
                  <a:cubicBezTo>
                    <a:pt x="694" y="677"/>
                    <a:pt x="694" y="676"/>
                    <a:pt x="693" y="676"/>
                  </a:cubicBezTo>
                  <a:cubicBezTo>
                    <a:pt x="695" y="675"/>
                    <a:pt x="698" y="674"/>
                    <a:pt x="701" y="673"/>
                  </a:cubicBezTo>
                  <a:cubicBezTo>
                    <a:pt x="701" y="673"/>
                    <a:pt x="701" y="673"/>
                    <a:pt x="701" y="673"/>
                  </a:cubicBezTo>
                  <a:cubicBezTo>
                    <a:pt x="699" y="673"/>
                    <a:pt x="697" y="674"/>
                    <a:pt x="694" y="672"/>
                  </a:cubicBezTo>
                  <a:cubicBezTo>
                    <a:pt x="711" y="670"/>
                    <a:pt x="725" y="656"/>
                    <a:pt x="743" y="654"/>
                  </a:cubicBezTo>
                  <a:cubicBezTo>
                    <a:pt x="744" y="657"/>
                    <a:pt x="747" y="657"/>
                    <a:pt x="751" y="655"/>
                  </a:cubicBezTo>
                  <a:cubicBezTo>
                    <a:pt x="751" y="657"/>
                    <a:pt x="753" y="658"/>
                    <a:pt x="755" y="658"/>
                  </a:cubicBezTo>
                  <a:cubicBezTo>
                    <a:pt x="763" y="658"/>
                    <a:pt x="790" y="657"/>
                    <a:pt x="794" y="645"/>
                  </a:cubicBezTo>
                  <a:cubicBezTo>
                    <a:pt x="797" y="632"/>
                    <a:pt x="769" y="630"/>
                    <a:pt x="759" y="626"/>
                  </a:cubicBezTo>
                  <a:cubicBezTo>
                    <a:pt x="756" y="626"/>
                    <a:pt x="752" y="625"/>
                    <a:pt x="749" y="624"/>
                  </a:cubicBezTo>
                  <a:cubicBezTo>
                    <a:pt x="750" y="624"/>
                    <a:pt x="750" y="623"/>
                    <a:pt x="751" y="622"/>
                  </a:cubicBezTo>
                  <a:cubicBezTo>
                    <a:pt x="750" y="622"/>
                    <a:pt x="750" y="622"/>
                    <a:pt x="749" y="622"/>
                  </a:cubicBezTo>
                  <a:cubicBezTo>
                    <a:pt x="750" y="621"/>
                    <a:pt x="752" y="621"/>
                    <a:pt x="753" y="622"/>
                  </a:cubicBezTo>
                  <a:cubicBezTo>
                    <a:pt x="754" y="621"/>
                    <a:pt x="755" y="620"/>
                    <a:pt x="756" y="620"/>
                  </a:cubicBezTo>
                  <a:cubicBezTo>
                    <a:pt x="756" y="620"/>
                    <a:pt x="756" y="619"/>
                    <a:pt x="755" y="619"/>
                  </a:cubicBezTo>
                  <a:cubicBezTo>
                    <a:pt x="756" y="617"/>
                    <a:pt x="757" y="615"/>
                    <a:pt x="757" y="614"/>
                  </a:cubicBezTo>
                  <a:cubicBezTo>
                    <a:pt x="758" y="614"/>
                    <a:pt x="758" y="614"/>
                    <a:pt x="758" y="614"/>
                  </a:cubicBezTo>
                  <a:cubicBezTo>
                    <a:pt x="758" y="614"/>
                    <a:pt x="758" y="614"/>
                    <a:pt x="758" y="615"/>
                  </a:cubicBezTo>
                  <a:cubicBezTo>
                    <a:pt x="758" y="614"/>
                    <a:pt x="759" y="613"/>
                    <a:pt x="759" y="613"/>
                  </a:cubicBezTo>
                  <a:cubicBezTo>
                    <a:pt x="759" y="613"/>
                    <a:pt x="760" y="613"/>
                    <a:pt x="761" y="612"/>
                  </a:cubicBezTo>
                  <a:cubicBezTo>
                    <a:pt x="758" y="612"/>
                    <a:pt x="756" y="611"/>
                    <a:pt x="754" y="609"/>
                  </a:cubicBezTo>
                  <a:cubicBezTo>
                    <a:pt x="756" y="608"/>
                    <a:pt x="758" y="608"/>
                    <a:pt x="760" y="607"/>
                  </a:cubicBezTo>
                  <a:cubicBezTo>
                    <a:pt x="760" y="607"/>
                    <a:pt x="759" y="606"/>
                    <a:pt x="759" y="606"/>
                  </a:cubicBezTo>
                  <a:cubicBezTo>
                    <a:pt x="762" y="605"/>
                    <a:pt x="765" y="603"/>
                    <a:pt x="763" y="601"/>
                  </a:cubicBezTo>
                  <a:cubicBezTo>
                    <a:pt x="762" y="601"/>
                    <a:pt x="762" y="601"/>
                    <a:pt x="762" y="601"/>
                  </a:cubicBezTo>
                  <a:cubicBezTo>
                    <a:pt x="762" y="602"/>
                    <a:pt x="760" y="603"/>
                    <a:pt x="759" y="603"/>
                  </a:cubicBezTo>
                  <a:cubicBezTo>
                    <a:pt x="759" y="602"/>
                    <a:pt x="760" y="602"/>
                    <a:pt x="760" y="601"/>
                  </a:cubicBezTo>
                  <a:cubicBezTo>
                    <a:pt x="755" y="604"/>
                    <a:pt x="751" y="607"/>
                    <a:pt x="747" y="610"/>
                  </a:cubicBezTo>
                  <a:cubicBezTo>
                    <a:pt x="742" y="613"/>
                    <a:pt x="734" y="621"/>
                    <a:pt x="736" y="615"/>
                  </a:cubicBezTo>
                  <a:cubicBezTo>
                    <a:pt x="735" y="617"/>
                    <a:pt x="734" y="618"/>
                    <a:pt x="733" y="618"/>
                  </a:cubicBezTo>
                  <a:cubicBezTo>
                    <a:pt x="735" y="624"/>
                    <a:pt x="739" y="626"/>
                    <a:pt x="744" y="623"/>
                  </a:cubicBezTo>
                  <a:cubicBezTo>
                    <a:pt x="745" y="622"/>
                    <a:pt x="746" y="622"/>
                    <a:pt x="748" y="622"/>
                  </a:cubicBezTo>
                  <a:cubicBezTo>
                    <a:pt x="747" y="623"/>
                    <a:pt x="747" y="624"/>
                    <a:pt x="747" y="625"/>
                  </a:cubicBezTo>
                  <a:cubicBezTo>
                    <a:pt x="743" y="626"/>
                    <a:pt x="740" y="627"/>
                    <a:pt x="738" y="630"/>
                  </a:cubicBezTo>
                  <a:cubicBezTo>
                    <a:pt x="734" y="633"/>
                    <a:pt x="730" y="635"/>
                    <a:pt x="725" y="635"/>
                  </a:cubicBezTo>
                  <a:cubicBezTo>
                    <a:pt x="726" y="629"/>
                    <a:pt x="722" y="628"/>
                    <a:pt x="716" y="629"/>
                  </a:cubicBezTo>
                  <a:cubicBezTo>
                    <a:pt x="719" y="626"/>
                    <a:pt x="722" y="624"/>
                    <a:pt x="724" y="622"/>
                  </a:cubicBezTo>
                  <a:cubicBezTo>
                    <a:pt x="724" y="622"/>
                    <a:pt x="724" y="621"/>
                    <a:pt x="724" y="621"/>
                  </a:cubicBezTo>
                  <a:cubicBezTo>
                    <a:pt x="723" y="622"/>
                    <a:pt x="722" y="622"/>
                    <a:pt x="721" y="621"/>
                  </a:cubicBezTo>
                  <a:cubicBezTo>
                    <a:pt x="717" y="623"/>
                    <a:pt x="713" y="623"/>
                    <a:pt x="710" y="622"/>
                  </a:cubicBezTo>
                  <a:cubicBezTo>
                    <a:pt x="709" y="622"/>
                    <a:pt x="709" y="622"/>
                    <a:pt x="709" y="622"/>
                  </a:cubicBezTo>
                  <a:cubicBezTo>
                    <a:pt x="710" y="622"/>
                    <a:pt x="711" y="621"/>
                    <a:pt x="711" y="621"/>
                  </a:cubicBezTo>
                  <a:cubicBezTo>
                    <a:pt x="710" y="621"/>
                    <a:pt x="708" y="621"/>
                    <a:pt x="707" y="620"/>
                  </a:cubicBezTo>
                  <a:cubicBezTo>
                    <a:pt x="709" y="620"/>
                    <a:pt x="711" y="620"/>
                    <a:pt x="714" y="620"/>
                  </a:cubicBezTo>
                  <a:cubicBezTo>
                    <a:pt x="714" y="619"/>
                    <a:pt x="714" y="619"/>
                    <a:pt x="715" y="618"/>
                  </a:cubicBezTo>
                  <a:cubicBezTo>
                    <a:pt x="712" y="619"/>
                    <a:pt x="711" y="618"/>
                    <a:pt x="709" y="617"/>
                  </a:cubicBezTo>
                  <a:cubicBezTo>
                    <a:pt x="709" y="617"/>
                    <a:pt x="710" y="618"/>
                    <a:pt x="709" y="619"/>
                  </a:cubicBezTo>
                  <a:cubicBezTo>
                    <a:pt x="709" y="619"/>
                    <a:pt x="708" y="619"/>
                    <a:pt x="707" y="619"/>
                  </a:cubicBezTo>
                  <a:cubicBezTo>
                    <a:pt x="707" y="618"/>
                    <a:pt x="707" y="618"/>
                    <a:pt x="707" y="618"/>
                  </a:cubicBezTo>
                  <a:cubicBezTo>
                    <a:pt x="706" y="620"/>
                    <a:pt x="704" y="621"/>
                    <a:pt x="701" y="621"/>
                  </a:cubicBezTo>
                  <a:cubicBezTo>
                    <a:pt x="696" y="627"/>
                    <a:pt x="694" y="631"/>
                    <a:pt x="694" y="638"/>
                  </a:cubicBezTo>
                  <a:cubicBezTo>
                    <a:pt x="690" y="639"/>
                    <a:pt x="690" y="639"/>
                    <a:pt x="690" y="639"/>
                  </a:cubicBezTo>
                  <a:cubicBezTo>
                    <a:pt x="690" y="639"/>
                    <a:pt x="690" y="638"/>
                    <a:pt x="690" y="638"/>
                  </a:cubicBezTo>
                  <a:cubicBezTo>
                    <a:pt x="690" y="637"/>
                    <a:pt x="690" y="637"/>
                    <a:pt x="690" y="637"/>
                  </a:cubicBezTo>
                  <a:cubicBezTo>
                    <a:pt x="689" y="637"/>
                    <a:pt x="689" y="637"/>
                    <a:pt x="688" y="638"/>
                  </a:cubicBezTo>
                  <a:cubicBezTo>
                    <a:pt x="689" y="639"/>
                    <a:pt x="689" y="639"/>
                    <a:pt x="689" y="639"/>
                  </a:cubicBezTo>
                  <a:cubicBezTo>
                    <a:pt x="688" y="640"/>
                    <a:pt x="688" y="641"/>
                    <a:pt x="688" y="641"/>
                  </a:cubicBezTo>
                  <a:cubicBezTo>
                    <a:pt x="689" y="641"/>
                    <a:pt x="689" y="641"/>
                    <a:pt x="689" y="641"/>
                  </a:cubicBezTo>
                  <a:cubicBezTo>
                    <a:pt x="688" y="645"/>
                    <a:pt x="687" y="648"/>
                    <a:pt x="687" y="652"/>
                  </a:cubicBezTo>
                  <a:cubicBezTo>
                    <a:pt x="683" y="652"/>
                    <a:pt x="682" y="655"/>
                    <a:pt x="683" y="658"/>
                  </a:cubicBezTo>
                  <a:cubicBezTo>
                    <a:pt x="682" y="659"/>
                    <a:pt x="681" y="660"/>
                    <a:pt x="680" y="661"/>
                  </a:cubicBezTo>
                  <a:cubicBezTo>
                    <a:pt x="684" y="666"/>
                    <a:pt x="688" y="669"/>
                    <a:pt x="694" y="670"/>
                  </a:cubicBezTo>
                  <a:cubicBezTo>
                    <a:pt x="691" y="672"/>
                    <a:pt x="686" y="674"/>
                    <a:pt x="682" y="674"/>
                  </a:cubicBezTo>
                  <a:cubicBezTo>
                    <a:pt x="679" y="677"/>
                    <a:pt x="675" y="680"/>
                    <a:pt x="671" y="683"/>
                  </a:cubicBezTo>
                  <a:cubicBezTo>
                    <a:pt x="672" y="682"/>
                    <a:pt x="672" y="682"/>
                    <a:pt x="672" y="681"/>
                  </a:cubicBezTo>
                  <a:cubicBezTo>
                    <a:pt x="673" y="680"/>
                    <a:pt x="675" y="679"/>
                    <a:pt x="676" y="678"/>
                  </a:cubicBezTo>
                  <a:cubicBezTo>
                    <a:pt x="674" y="678"/>
                    <a:pt x="672" y="678"/>
                    <a:pt x="670" y="679"/>
                  </a:cubicBezTo>
                  <a:cubicBezTo>
                    <a:pt x="663" y="676"/>
                    <a:pt x="656" y="676"/>
                    <a:pt x="650" y="680"/>
                  </a:cubicBezTo>
                  <a:cubicBezTo>
                    <a:pt x="650" y="681"/>
                    <a:pt x="651" y="681"/>
                    <a:pt x="651" y="681"/>
                  </a:cubicBezTo>
                  <a:cubicBezTo>
                    <a:pt x="651" y="682"/>
                    <a:pt x="651" y="682"/>
                    <a:pt x="651" y="682"/>
                  </a:cubicBezTo>
                  <a:cubicBezTo>
                    <a:pt x="651" y="682"/>
                    <a:pt x="651" y="682"/>
                    <a:pt x="651" y="682"/>
                  </a:cubicBezTo>
                  <a:cubicBezTo>
                    <a:pt x="653" y="682"/>
                    <a:pt x="655" y="683"/>
                    <a:pt x="655" y="684"/>
                  </a:cubicBezTo>
                  <a:cubicBezTo>
                    <a:pt x="654" y="683"/>
                    <a:pt x="652" y="683"/>
                    <a:pt x="650" y="683"/>
                  </a:cubicBezTo>
                  <a:cubicBezTo>
                    <a:pt x="650" y="683"/>
                    <a:pt x="650" y="683"/>
                    <a:pt x="650" y="683"/>
                  </a:cubicBezTo>
                  <a:cubicBezTo>
                    <a:pt x="651" y="684"/>
                    <a:pt x="652" y="685"/>
                    <a:pt x="653" y="685"/>
                  </a:cubicBezTo>
                  <a:cubicBezTo>
                    <a:pt x="653" y="686"/>
                    <a:pt x="652" y="686"/>
                    <a:pt x="652" y="686"/>
                  </a:cubicBezTo>
                  <a:cubicBezTo>
                    <a:pt x="651" y="685"/>
                    <a:pt x="649" y="684"/>
                    <a:pt x="648" y="684"/>
                  </a:cubicBezTo>
                  <a:cubicBezTo>
                    <a:pt x="647" y="684"/>
                    <a:pt x="647" y="684"/>
                    <a:pt x="647" y="684"/>
                  </a:cubicBezTo>
                  <a:cubicBezTo>
                    <a:pt x="648" y="685"/>
                    <a:pt x="649" y="686"/>
                    <a:pt x="650" y="686"/>
                  </a:cubicBezTo>
                  <a:cubicBezTo>
                    <a:pt x="648" y="687"/>
                    <a:pt x="647" y="686"/>
                    <a:pt x="647" y="684"/>
                  </a:cubicBezTo>
                  <a:cubicBezTo>
                    <a:pt x="645" y="684"/>
                    <a:pt x="643" y="683"/>
                    <a:pt x="642" y="682"/>
                  </a:cubicBezTo>
                  <a:cubicBezTo>
                    <a:pt x="643" y="682"/>
                    <a:pt x="643" y="682"/>
                    <a:pt x="643" y="681"/>
                  </a:cubicBezTo>
                  <a:cubicBezTo>
                    <a:pt x="642" y="682"/>
                    <a:pt x="641" y="682"/>
                    <a:pt x="641" y="682"/>
                  </a:cubicBezTo>
                  <a:cubicBezTo>
                    <a:pt x="641" y="687"/>
                    <a:pt x="643" y="690"/>
                    <a:pt x="647" y="693"/>
                  </a:cubicBezTo>
                  <a:cubicBezTo>
                    <a:pt x="647" y="694"/>
                    <a:pt x="646" y="694"/>
                    <a:pt x="646" y="694"/>
                  </a:cubicBezTo>
                  <a:cubicBezTo>
                    <a:pt x="646" y="693"/>
                    <a:pt x="646" y="693"/>
                    <a:pt x="646" y="693"/>
                  </a:cubicBezTo>
                  <a:cubicBezTo>
                    <a:pt x="645" y="692"/>
                    <a:pt x="644" y="692"/>
                    <a:pt x="643" y="693"/>
                  </a:cubicBezTo>
                  <a:cubicBezTo>
                    <a:pt x="644" y="693"/>
                    <a:pt x="644" y="694"/>
                    <a:pt x="644" y="695"/>
                  </a:cubicBezTo>
                  <a:cubicBezTo>
                    <a:pt x="645" y="694"/>
                    <a:pt x="645" y="694"/>
                    <a:pt x="645" y="694"/>
                  </a:cubicBezTo>
                  <a:cubicBezTo>
                    <a:pt x="644" y="695"/>
                    <a:pt x="643" y="696"/>
                    <a:pt x="641" y="696"/>
                  </a:cubicBezTo>
                  <a:cubicBezTo>
                    <a:pt x="643" y="697"/>
                    <a:pt x="645" y="697"/>
                    <a:pt x="647" y="697"/>
                  </a:cubicBezTo>
                  <a:cubicBezTo>
                    <a:pt x="652" y="700"/>
                    <a:pt x="655" y="700"/>
                    <a:pt x="654" y="705"/>
                  </a:cubicBezTo>
                  <a:cubicBezTo>
                    <a:pt x="653" y="705"/>
                    <a:pt x="648" y="704"/>
                    <a:pt x="646" y="704"/>
                  </a:cubicBezTo>
                  <a:cubicBezTo>
                    <a:pt x="646" y="704"/>
                    <a:pt x="646" y="704"/>
                    <a:pt x="646" y="704"/>
                  </a:cubicBezTo>
                  <a:cubicBezTo>
                    <a:pt x="646" y="704"/>
                    <a:pt x="646" y="705"/>
                    <a:pt x="647" y="705"/>
                  </a:cubicBezTo>
                  <a:cubicBezTo>
                    <a:pt x="647" y="706"/>
                    <a:pt x="648" y="707"/>
                    <a:pt x="649" y="706"/>
                  </a:cubicBezTo>
                  <a:cubicBezTo>
                    <a:pt x="649" y="707"/>
                    <a:pt x="650" y="707"/>
                    <a:pt x="650" y="707"/>
                  </a:cubicBezTo>
                  <a:cubicBezTo>
                    <a:pt x="650" y="707"/>
                    <a:pt x="650" y="707"/>
                    <a:pt x="650" y="707"/>
                  </a:cubicBezTo>
                  <a:cubicBezTo>
                    <a:pt x="649" y="708"/>
                    <a:pt x="648" y="709"/>
                    <a:pt x="647" y="708"/>
                  </a:cubicBezTo>
                  <a:cubicBezTo>
                    <a:pt x="646" y="708"/>
                    <a:pt x="646" y="708"/>
                    <a:pt x="646" y="708"/>
                  </a:cubicBezTo>
                  <a:cubicBezTo>
                    <a:pt x="645" y="707"/>
                    <a:pt x="645" y="707"/>
                    <a:pt x="644" y="707"/>
                  </a:cubicBezTo>
                  <a:cubicBezTo>
                    <a:pt x="643" y="707"/>
                    <a:pt x="643" y="707"/>
                    <a:pt x="643" y="707"/>
                  </a:cubicBezTo>
                  <a:cubicBezTo>
                    <a:pt x="645" y="709"/>
                    <a:pt x="646" y="712"/>
                    <a:pt x="646" y="714"/>
                  </a:cubicBezTo>
                  <a:cubicBezTo>
                    <a:pt x="647" y="715"/>
                    <a:pt x="647" y="715"/>
                    <a:pt x="648" y="716"/>
                  </a:cubicBezTo>
                  <a:cubicBezTo>
                    <a:pt x="646" y="716"/>
                    <a:pt x="645" y="715"/>
                    <a:pt x="644" y="713"/>
                  </a:cubicBezTo>
                  <a:cubicBezTo>
                    <a:pt x="644" y="713"/>
                    <a:pt x="643" y="713"/>
                    <a:pt x="643" y="714"/>
                  </a:cubicBezTo>
                  <a:cubicBezTo>
                    <a:pt x="642" y="715"/>
                    <a:pt x="642" y="717"/>
                    <a:pt x="641" y="716"/>
                  </a:cubicBezTo>
                  <a:cubicBezTo>
                    <a:pt x="641" y="714"/>
                    <a:pt x="640" y="713"/>
                    <a:pt x="639" y="713"/>
                  </a:cubicBezTo>
                  <a:cubicBezTo>
                    <a:pt x="638" y="712"/>
                    <a:pt x="638" y="712"/>
                    <a:pt x="638" y="712"/>
                  </a:cubicBezTo>
                  <a:cubicBezTo>
                    <a:pt x="637" y="712"/>
                    <a:pt x="637" y="712"/>
                    <a:pt x="637" y="712"/>
                  </a:cubicBezTo>
                  <a:cubicBezTo>
                    <a:pt x="637" y="713"/>
                    <a:pt x="637" y="714"/>
                    <a:pt x="636" y="714"/>
                  </a:cubicBezTo>
                  <a:cubicBezTo>
                    <a:pt x="635" y="714"/>
                    <a:pt x="634" y="712"/>
                    <a:pt x="633" y="711"/>
                  </a:cubicBezTo>
                  <a:cubicBezTo>
                    <a:pt x="634" y="710"/>
                    <a:pt x="634" y="710"/>
                    <a:pt x="634" y="710"/>
                  </a:cubicBezTo>
                  <a:cubicBezTo>
                    <a:pt x="634" y="708"/>
                    <a:pt x="632" y="707"/>
                    <a:pt x="631" y="707"/>
                  </a:cubicBezTo>
                  <a:cubicBezTo>
                    <a:pt x="630" y="706"/>
                    <a:pt x="630" y="706"/>
                    <a:pt x="629" y="706"/>
                  </a:cubicBezTo>
                  <a:cubicBezTo>
                    <a:pt x="629" y="705"/>
                    <a:pt x="629" y="705"/>
                    <a:pt x="629" y="705"/>
                  </a:cubicBezTo>
                  <a:cubicBezTo>
                    <a:pt x="630" y="705"/>
                    <a:pt x="631" y="704"/>
                    <a:pt x="631" y="703"/>
                  </a:cubicBezTo>
                  <a:cubicBezTo>
                    <a:pt x="635" y="701"/>
                    <a:pt x="640" y="702"/>
                    <a:pt x="645" y="704"/>
                  </a:cubicBezTo>
                  <a:cubicBezTo>
                    <a:pt x="645" y="703"/>
                    <a:pt x="645" y="703"/>
                    <a:pt x="644" y="703"/>
                  </a:cubicBezTo>
                  <a:cubicBezTo>
                    <a:pt x="645" y="703"/>
                    <a:pt x="646" y="703"/>
                    <a:pt x="647" y="702"/>
                  </a:cubicBezTo>
                  <a:cubicBezTo>
                    <a:pt x="645" y="702"/>
                    <a:pt x="642" y="701"/>
                    <a:pt x="640" y="700"/>
                  </a:cubicBezTo>
                  <a:cubicBezTo>
                    <a:pt x="638" y="701"/>
                    <a:pt x="635" y="701"/>
                    <a:pt x="632" y="701"/>
                  </a:cubicBezTo>
                  <a:cubicBezTo>
                    <a:pt x="631" y="701"/>
                    <a:pt x="631" y="701"/>
                    <a:pt x="630" y="700"/>
                  </a:cubicBezTo>
                  <a:cubicBezTo>
                    <a:pt x="630" y="701"/>
                    <a:pt x="630" y="701"/>
                    <a:pt x="630" y="701"/>
                  </a:cubicBezTo>
                  <a:cubicBezTo>
                    <a:pt x="628" y="701"/>
                    <a:pt x="627" y="699"/>
                    <a:pt x="625" y="698"/>
                  </a:cubicBezTo>
                  <a:cubicBezTo>
                    <a:pt x="625" y="697"/>
                    <a:pt x="625" y="697"/>
                    <a:pt x="625" y="697"/>
                  </a:cubicBezTo>
                  <a:cubicBezTo>
                    <a:pt x="626" y="697"/>
                    <a:pt x="628" y="697"/>
                    <a:pt x="629" y="697"/>
                  </a:cubicBezTo>
                  <a:cubicBezTo>
                    <a:pt x="629" y="696"/>
                    <a:pt x="628" y="696"/>
                    <a:pt x="628" y="696"/>
                  </a:cubicBezTo>
                  <a:cubicBezTo>
                    <a:pt x="624" y="696"/>
                    <a:pt x="621" y="694"/>
                    <a:pt x="618" y="690"/>
                  </a:cubicBezTo>
                  <a:cubicBezTo>
                    <a:pt x="617" y="688"/>
                    <a:pt x="615" y="686"/>
                    <a:pt x="612" y="685"/>
                  </a:cubicBezTo>
                  <a:cubicBezTo>
                    <a:pt x="612" y="685"/>
                    <a:pt x="613" y="685"/>
                    <a:pt x="613" y="685"/>
                  </a:cubicBezTo>
                  <a:cubicBezTo>
                    <a:pt x="613" y="685"/>
                    <a:pt x="613" y="685"/>
                    <a:pt x="613" y="685"/>
                  </a:cubicBezTo>
                  <a:cubicBezTo>
                    <a:pt x="615" y="677"/>
                    <a:pt x="613" y="671"/>
                    <a:pt x="606" y="668"/>
                  </a:cubicBezTo>
                  <a:cubicBezTo>
                    <a:pt x="606" y="668"/>
                    <a:pt x="606" y="668"/>
                    <a:pt x="606" y="667"/>
                  </a:cubicBezTo>
                  <a:cubicBezTo>
                    <a:pt x="602" y="668"/>
                    <a:pt x="596" y="664"/>
                    <a:pt x="592" y="663"/>
                  </a:cubicBezTo>
                  <a:cubicBezTo>
                    <a:pt x="594" y="663"/>
                    <a:pt x="596" y="663"/>
                    <a:pt x="598" y="664"/>
                  </a:cubicBezTo>
                  <a:cubicBezTo>
                    <a:pt x="593" y="660"/>
                    <a:pt x="588" y="658"/>
                    <a:pt x="583" y="658"/>
                  </a:cubicBezTo>
                  <a:cubicBezTo>
                    <a:pt x="583" y="658"/>
                    <a:pt x="583" y="657"/>
                    <a:pt x="583" y="657"/>
                  </a:cubicBezTo>
                  <a:cubicBezTo>
                    <a:pt x="580" y="656"/>
                    <a:pt x="578" y="654"/>
                    <a:pt x="576" y="652"/>
                  </a:cubicBezTo>
                  <a:cubicBezTo>
                    <a:pt x="577" y="651"/>
                    <a:pt x="578" y="651"/>
                    <a:pt x="579" y="652"/>
                  </a:cubicBezTo>
                  <a:cubicBezTo>
                    <a:pt x="577" y="649"/>
                    <a:pt x="575" y="647"/>
                    <a:pt x="573" y="645"/>
                  </a:cubicBezTo>
                  <a:cubicBezTo>
                    <a:pt x="572" y="645"/>
                    <a:pt x="572" y="645"/>
                    <a:pt x="572" y="645"/>
                  </a:cubicBezTo>
                  <a:cubicBezTo>
                    <a:pt x="571" y="645"/>
                    <a:pt x="571" y="645"/>
                    <a:pt x="570" y="644"/>
                  </a:cubicBezTo>
                  <a:cubicBezTo>
                    <a:pt x="571" y="644"/>
                    <a:pt x="571" y="644"/>
                    <a:pt x="571" y="643"/>
                  </a:cubicBezTo>
                  <a:cubicBezTo>
                    <a:pt x="570" y="643"/>
                    <a:pt x="570" y="642"/>
                    <a:pt x="569" y="642"/>
                  </a:cubicBezTo>
                  <a:cubicBezTo>
                    <a:pt x="566" y="648"/>
                    <a:pt x="564" y="646"/>
                    <a:pt x="563" y="640"/>
                  </a:cubicBezTo>
                  <a:cubicBezTo>
                    <a:pt x="563" y="640"/>
                    <a:pt x="564" y="640"/>
                    <a:pt x="565" y="639"/>
                  </a:cubicBezTo>
                  <a:cubicBezTo>
                    <a:pt x="564" y="638"/>
                    <a:pt x="564" y="638"/>
                    <a:pt x="564" y="638"/>
                  </a:cubicBezTo>
                  <a:cubicBezTo>
                    <a:pt x="563" y="638"/>
                    <a:pt x="563" y="638"/>
                    <a:pt x="562" y="638"/>
                  </a:cubicBezTo>
                  <a:cubicBezTo>
                    <a:pt x="560" y="638"/>
                    <a:pt x="557" y="639"/>
                    <a:pt x="554" y="640"/>
                  </a:cubicBezTo>
                  <a:cubicBezTo>
                    <a:pt x="555" y="640"/>
                    <a:pt x="555" y="640"/>
                    <a:pt x="555" y="640"/>
                  </a:cubicBezTo>
                  <a:cubicBezTo>
                    <a:pt x="553" y="640"/>
                    <a:pt x="552" y="641"/>
                    <a:pt x="552" y="642"/>
                  </a:cubicBezTo>
                  <a:cubicBezTo>
                    <a:pt x="553" y="643"/>
                    <a:pt x="553" y="644"/>
                    <a:pt x="554" y="645"/>
                  </a:cubicBezTo>
                  <a:cubicBezTo>
                    <a:pt x="554" y="645"/>
                    <a:pt x="554" y="646"/>
                    <a:pt x="553" y="646"/>
                  </a:cubicBezTo>
                  <a:cubicBezTo>
                    <a:pt x="557" y="654"/>
                    <a:pt x="569" y="674"/>
                    <a:pt x="585" y="673"/>
                  </a:cubicBezTo>
                  <a:cubicBezTo>
                    <a:pt x="585" y="673"/>
                    <a:pt x="585" y="673"/>
                    <a:pt x="585" y="673"/>
                  </a:cubicBezTo>
                  <a:cubicBezTo>
                    <a:pt x="584" y="674"/>
                    <a:pt x="583" y="674"/>
                    <a:pt x="583" y="675"/>
                  </a:cubicBezTo>
                  <a:cubicBezTo>
                    <a:pt x="582" y="676"/>
                    <a:pt x="582" y="676"/>
                    <a:pt x="582" y="676"/>
                  </a:cubicBezTo>
                  <a:cubicBezTo>
                    <a:pt x="592" y="678"/>
                    <a:pt x="601" y="683"/>
                    <a:pt x="604" y="690"/>
                  </a:cubicBezTo>
                  <a:cubicBezTo>
                    <a:pt x="602" y="690"/>
                    <a:pt x="600" y="688"/>
                    <a:pt x="600" y="686"/>
                  </a:cubicBezTo>
                  <a:cubicBezTo>
                    <a:pt x="598" y="686"/>
                    <a:pt x="596" y="686"/>
                    <a:pt x="594" y="685"/>
                  </a:cubicBezTo>
                  <a:cubicBezTo>
                    <a:pt x="588" y="687"/>
                    <a:pt x="587" y="689"/>
                    <a:pt x="593" y="694"/>
                  </a:cubicBezTo>
                  <a:cubicBezTo>
                    <a:pt x="593" y="695"/>
                    <a:pt x="593" y="696"/>
                    <a:pt x="594" y="697"/>
                  </a:cubicBezTo>
                  <a:cubicBezTo>
                    <a:pt x="593" y="698"/>
                    <a:pt x="593" y="698"/>
                    <a:pt x="593" y="698"/>
                  </a:cubicBezTo>
                  <a:cubicBezTo>
                    <a:pt x="589" y="699"/>
                    <a:pt x="586" y="702"/>
                    <a:pt x="584" y="706"/>
                  </a:cubicBezTo>
                  <a:cubicBezTo>
                    <a:pt x="581" y="706"/>
                    <a:pt x="581" y="706"/>
                    <a:pt x="581" y="706"/>
                  </a:cubicBezTo>
                  <a:cubicBezTo>
                    <a:pt x="580" y="705"/>
                    <a:pt x="580" y="704"/>
                    <a:pt x="582" y="703"/>
                  </a:cubicBezTo>
                  <a:cubicBezTo>
                    <a:pt x="583" y="702"/>
                    <a:pt x="583" y="701"/>
                    <a:pt x="582" y="701"/>
                  </a:cubicBezTo>
                  <a:cubicBezTo>
                    <a:pt x="583" y="700"/>
                    <a:pt x="584" y="699"/>
                    <a:pt x="585" y="699"/>
                  </a:cubicBezTo>
                  <a:cubicBezTo>
                    <a:pt x="585" y="698"/>
                    <a:pt x="585" y="698"/>
                    <a:pt x="585" y="698"/>
                  </a:cubicBezTo>
                  <a:cubicBezTo>
                    <a:pt x="583" y="692"/>
                    <a:pt x="579" y="687"/>
                    <a:pt x="574" y="686"/>
                  </a:cubicBezTo>
                  <a:cubicBezTo>
                    <a:pt x="573" y="684"/>
                    <a:pt x="569" y="682"/>
                    <a:pt x="570" y="682"/>
                  </a:cubicBezTo>
                  <a:cubicBezTo>
                    <a:pt x="569" y="682"/>
                    <a:pt x="568" y="681"/>
                    <a:pt x="567" y="682"/>
                  </a:cubicBezTo>
                  <a:cubicBezTo>
                    <a:pt x="567" y="682"/>
                    <a:pt x="567" y="682"/>
                    <a:pt x="567" y="682"/>
                  </a:cubicBezTo>
                  <a:cubicBezTo>
                    <a:pt x="566" y="682"/>
                    <a:pt x="566" y="682"/>
                    <a:pt x="566" y="682"/>
                  </a:cubicBezTo>
                  <a:cubicBezTo>
                    <a:pt x="566" y="678"/>
                    <a:pt x="561" y="677"/>
                    <a:pt x="558" y="678"/>
                  </a:cubicBezTo>
                  <a:cubicBezTo>
                    <a:pt x="553" y="673"/>
                    <a:pt x="547" y="669"/>
                    <a:pt x="541" y="667"/>
                  </a:cubicBezTo>
                  <a:cubicBezTo>
                    <a:pt x="542" y="667"/>
                    <a:pt x="542" y="666"/>
                    <a:pt x="542" y="666"/>
                  </a:cubicBezTo>
                  <a:cubicBezTo>
                    <a:pt x="541" y="664"/>
                    <a:pt x="539" y="662"/>
                    <a:pt x="537" y="662"/>
                  </a:cubicBezTo>
                  <a:cubicBezTo>
                    <a:pt x="532" y="636"/>
                    <a:pt x="507" y="660"/>
                    <a:pt x="493" y="654"/>
                  </a:cubicBezTo>
                  <a:cubicBezTo>
                    <a:pt x="492" y="654"/>
                    <a:pt x="491" y="654"/>
                    <a:pt x="491" y="653"/>
                  </a:cubicBezTo>
                  <a:cubicBezTo>
                    <a:pt x="490" y="653"/>
                    <a:pt x="490" y="653"/>
                    <a:pt x="491" y="653"/>
                  </a:cubicBezTo>
                  <a:cubicBezTo>
                    <a:pt x="490" y="653"/>
                    <a:pt x="489" y="653"/>
                    <a:pt x="489" y="653"/>
                  </a:cubicBezTo>
                  <a:cubicBezTo>
                    <a:pt x="489" y="653"/>
                    <a:pt x="488" y="653"/>
                    <a:pt x="488" y="653"/>
                  </a:cubicBezTo>
                  <a:cubicBezTo>
                    <a:pt x="488" y="653"/>
                    <a:pt x="488" y="653"/>
                    <a:pt x="488" y="653"/>
                  </a:cubicBezTo>
                  <a:cubicBezTo>
                    <a:pt x="479" y="649"/>
                    <a:pt x="474" y="651"/>
                    <a:pt x="474" y="661"/>
                  </a:cubicBezTo>
                  <a:cubicBezTo>
                    <a:pt x="474" y="660"/>
                    <a:pt x="473" y="661"/>
                    <a:pt x="473" y="661"/>
                  </a:cubicBezTo>
                  <a:cubicBezTo>
                    <a:pt x="474" y="662"/>
                    <a:pt x="474" y="663"/>
                    <a:pt x="473" y="664"/>
                  </a:cubicBezTo>
                  <a:cubicBezTo>
                    <a:pt x="466" y="666"/>
                    <a:pt x="458" y="668"/>
                    <a:pt x="450" y="669"/>
                  </a:cubicBezTo>
                  <a:cubicBezTo>
                    <a:pt x="451" y="669"/>
                    <a:pt x="451" y="670"/>
                    <a:pt x="452" y="670"/>
                  </a:cubicBezTo>
                  <a:cubicBezTo>
                    <a:pt x="443" y="673"/>
                    <a:pt x="438" y="678"/>
                    <a:pt x="443" y="686"/>
                  </a:cubicBezTo>
                  <a:cubicBezTo>
                    <a:pt x="441" y="686"/>
                    <a:pt x="438" y="687"/>
                    <a:pt x="436" y="689"/>
                  </a:cubicBezTo>
                  <a:cubicBezTo>
                    <a:pt x="435" y="689"/>
                    <a:pt x="435" y="689"/>
                    <a:pt x="435" y="689"/>
                  </a:cubicBezTo>
                  <a:cubicBezTo>
                    <a:pt x="434" y="690"/>
                    <a:pt x="434" y="692"/>
                    <a:pt x="433" y="692"/>
                  </a:cubicBezTo>
                  <a:cubicBezTo>
                    <a:pt x="434" y="693"/>
                    <a:pt x="434" y="693"/>
                    <a:pt x="434" y="693"/>
                  </a:cubicBezTo>
                  <a:cubicBezTo>
                    <a:pt x="428" y="692"/>
                    <a:pt x="424" y="694"/>
                    <a:pt x="420" y="698"/>
                  </a:cubicBezTo>
                  <a:cubicBezTo>
                    <a:pt x="410" y="695"/>
                    <a:pt x="400" y="693"/>
                    <a:pt x="391" y="696"/>
                  </a:cubicBezTo>
                  <a:cubicBezTo>
                    <a:pt x="391" y="696"/>
                    <a:pt x="391" y="696"/>
                    <a:pt x="391" y="695"/>
                  </a:cubicBezTo>
                  <a:cubicBezTo>
                    <a:pt x="391" y="695"/>
                    <a:pt x="391" y="695"/>
                    <a:pt x="391" y="695"/>
                  </a:cubicBezTo>
                  <a:cubicBezTo>
                    <a:pt x="390" y="696"/>
                    <a:pt x="390" y="696"/>
                    <a:pt x="390" y="696"/>
                  </a:cubicBezTo>
                  <a:cubicBezTo>
                    <a:pt x="387" y="695"/>
                    <a:pt x="384" y="693"/>
                    <a:pt x="384" y="689"/>
                  </a:cubicBezTo>
                  <a:cubicBezTo>
                    <a:pt x="383" y="688"/>
                    <a:pt x="383" y="688"/>
                    <a:pt x="383" y="688"/>
                  </a:cubicBezTo>
                  <a:cubicBezTo>
                    <a:pt x="384" y="688"/>
                    <a:pt x="385" y="687"/>
                    <a:pt x="385" y="687"/>
                  </a:cubicBezTo>
                  <a:cubicBezTo>
                    <a:pt x="385" y="687"/>
                    <a:pt x="384" y="687"/>
                    <a:pt x="384" y="688"/>
                  </a:cubicBezTo>
                  <a:cubicBezTo>
                    <a:pt x="383" y="686"/>
                    <a:pt x="382" y="685"/>
                    <a:pt x="380" y="684"/>
                  </a:cubicBezTo>
                  <a:cubicBezTo>
                    <a:pt x="380" y="683"/>
                    <a:pt x="381" y="683"/>
                    <a:pt x="381" y="683"/>
                  </a:cubicBezTo>
                  <a:cubicBezTo>
                    <a:pt x="375" y="683"/>
                    <a:pt x="369" y="682"/>
                    <a:pt x="363" y="680"/>
                  </a:cubicBezTo>
                  <a:cubicBezTo>
                    <a:pt x="363" y="679"/>
                    <a:pt x="363" y="679"/>
                    <a:pt x="363" y="679"/>
                  </a:cubicBezTo>
                  <a:cubicBezTo>
                    <a:pt x="365" y="678"/>
                    <a:pt x="366" y="675"/>
                    <a:pt x="365" y="672"/>
                  </a:cubicBezTo>
                  <a:cubicBezTo>
                    <a:pt x="366" y="671"/>
                    <a:pt x="367" y="670"/>
                    <a:pt x="366" y="668"/>
                  </a:cubicBezTo>
                  <a:cubicBezTo>
                    <a:pt x="368" y="669"/>
                    <a:pt x="368" y="669"/>
                    <a:pt x="368" y="669"/>
                  </a:cubicBezTo>
                  <a:cubicBezTo>
                    <a:pt x="367" y="668"/>
                    <a:pt x="365" y="667"/>
                    <a:pt x="364" y="668"/>
                  </a:cubicBezTo>
                  <a:cubicBezTo>
                    <a:pt x="364" y="667"/>
                    <a:pt x="364" y="666"/>
                    <a:pt x="364" y="666"/>
                  </a:cubicBezTo>
                  <a:cubicBezTo>
                    <a:pt x="365" y="666"/>
                    <a:pt x="365" y="666"/>
                    <a:pt x="366" y="665"/>
                  </a:cubicBezTo>
                  <a:cubicBezTo>
                    <a:pt x="366" y="664"/>
                    <a:pt x="366" y="664"/>
                    <a:pt x="366" y="664"/>
                  </a:cubicBezTo>
                  <a:cubicBezTo>
                    <a:pt x="367" y="664"/>
                    <a:pt x="367" y="664"/>
                    <a:pt x="368" y="664"/>
                  </a:cubicBezTo>
                  <a:cubicBezTo>
                    <a:pt x="367" y="663"/>
                    <a:pt x="366" y="664"/>
                    <a:pt x="365" y="665"/>
                  </a:cubicBezTo>
                  <a:cubicBezTo>
                    <a:pt x="364" y="666"/>
                    <a:pt x="363" y="665"/>
                    <a:pt x="362" y="665"/>
                  </a:cubicBezTo>
                  <a:cubicBezTo>
                    <a:pt x="363" y="663"/>
                    <a:pt x="363" y="661"/>
                    <a:pt x="364" y="660"/>
                  </a:cubicBezTo>
                  <a:cubicBezTo>
                    <a:pt x="366" y="659"/>
                    <a:pt x="368" y="657"/>
                    <a:pt x="370" y="655"/>
                  </a:cubicBezTo>
                  <a:cubicBezTo>
                    <a:pt x="370" y="655"/>
                    <a:pt x="370" y="655"/>
                    <a:pt x="370" y="654"/>
                  </a:cubicBezTo>
                  <a:cubicBezTo>
                    <a:pt x="373" y="651"/>
                    <a:pt x="374" y="647"/>
                    <a:pt x="373" y="642"/>
                  </a:cubicBezTo>
                  <a:cubicBezTo>
                    <a:pt x="374" y="642"/>
                    <a:pt x="374" y="642"/>
                    <a:pt x="374" y="642"/>
                  </a:cubicBezTo>
                  <a:cubicBezTo>
                    <a:pt x="373" y="642"/>
                    <a:pt x="373" y="642"/>
                    <a:pt x="373" y="642"/>
                  </a:cubicBezTo>
                  <a:cubicBezTo>
                    <a:pt x="373" y="641"/>
                    <a:pt x="373" y="640"/>
                    <a:pt x="374" y="640"/>
                  </a:cubicBezTo>
                  <a:cubicBezTo>
                    <a:pt x="373" y="640"/>
                    <a:pt x="373" y="640"/>
                    <a:pt x="373" y="640"/>
                  </a:cubicBezTo>
                  <a:cubicBezTo>
                    <a:pt x="373" y="640"/>
                    <a:pt x="373" y="639"/>
                    <a:pt x="374" y="638"/>
                  </a:cubicBezTo>
                  <a:cubicBezTo>
                    <a:pt x="374" y="638"/>
                    <a:pt x="375" y="638"/>
                    <a:pt x="375" y="637"/>
                  </a:cubicBezTo>
                  <a:cubicBezTo>
                    <a:pt x="375" y="637"/>
                    <a:pt x="375" y="637"/>
                    <a:pt x="375" y="637"/>
                  </a:cubicBezTo>
                  <a:cubicBezTo>
                    <a:pt x="375" y="637"/>
                    <a:pt x="375" y="637"/>
                    <a:pt x="375" y="636"/>
                  </a:cubicBezTo>
                  <a:cubicBezTo>
                    <a:pt x="375" y="636"/>
                    <a:pt x="375" y="636"/>
                    <a:pt x="375" y="636"/>
                  </a:cubicBezTo>
                  <a:cubicBezTo>
                    <a:pt x="375" y="635"/>
                    <a:pt x="375" y="635"/>
                    <a:pt x="375" y="634"/>
                  </a:cubicBezTo>
                  <a:cubicBezTo>
                    <a:pt x="375" y="634"/>
                    <a:pt x="374" y="634"/>
                    <a:pt x="374" y="634"/>
                  </a:cubicBezTo>
                  <a:cubicBezTo>
                    <a:pt x="374" y="633"/>
                    <a:pt x="374" y="633"/>
                    <a:pt x="375" y="632"/>
                  </a:cubicBezTo>
                  <a:cubicBezTo>
                    <a:pt x="372" y="628"/>
                    <a:pt x="376" y="628"/>
                    <a:pt x="381" y="629"/>
                  </a:cubicBezTo>
                  <a:cubicBezTo>
                    <a:pt x="382" y="628"/>
                    <a:pt x="382" y="628"/>
                    <a:pt x="381" y="628"/>
                  </a:cubicBezTo>
                  <a:cubicBezTo>
                    <a:pt x="394" y="629"/>
                    <a:pt x="409" y="636"/>
                    <a:pt x="422" y="641"/>
                  </a:cubicBezTo>
                  <a:cubicBezTo>
                    <a:pt x="431" y="645"/>
                    <a:pt x="438" y="642"/>
                    <a:pt x="441" y="633"/>
                  </a:cubicBezTo>
                  <a:cubicBezTo>
                    <a:pt x="440" y="632"/>
                    <a:pt x="440" y="632"/>
                    <a:pt x="440" y="632"/>
                  </a:cubicBezTo>
                  <a:cubicBezTo>
                    <a:pt x="440" y="632"/>
                    <a:pt x="440" y="633"/>
                    <a:pt x="439" y="633"/>
                  </a:cubicBezTo>
                  <a:cubicBezTo>
                    <a:pt x="440" y="630"/>
                    <a:pt x="441" y="628"/>
                    <a:pt x="442" y="626"/>
                  </a:cubicBezTo>
                  <a:cubicBezTo>
                    <a:pt x="444" y="627"/>
                    <a:pt x="445" y="629"/>
                    <a:pt x="446" y="631"/>
                  </a:cubicBezTo>
                  <a:cubicBezTo>
                    <a:pt x="445" y="628"/>
                    <a:pt x="444" y="625"/>
                    <a:pt x="441" y="623"/>
                  </a:cubicBezTo>
                  <a:cubicBezTo>
                    <a:pt x="442" y="623"/>
                    <a:pt x="442" y="623"/>
                    <a:pt x="443" y="624"/>
                  </a:cubicBezTo>
                  <a:cubicBezTo>
                    <a:pt x="443" y="622"/>
                    <a:pt x="443" y="620"/>
                    <a:pt x="443" y="618"/>
                  </a:cubicBezTo>
                  <a:cubicBezTo>
                    <a:pt x="439" y="617"/>
                    <a:pt x="436" y="614"/>
                    <a:pt x="437" y="610"/>
                  </a:cubicBezTo>
                  <a:cubicBezTo>
                    <a:pt x="437" y="610"/>
                    <a:pt x="437" y="609"/>
                    <a:pt x="436" y="609"/>
                  </a:cubicBezTo>
                  <a:cubicBezTo>
                    <a:pt x="437" y="609"/>
                    <a:pt x="437" y="608"/>
                    <a:pt x="438" y="608"/>
                  </a:cubicBezTo>
                  <a:cubicBezTo>
                    <a:pt x="437" y="608"/>
                    <a:pt x="435" y="607"/>
                    <a:pt x="434" y="607"/>
                  </a:cubicBezTo>
                  <a:cubicBezTo>
                    <a:pt x="434" y="606"/>
                    <a:pt x="434" y="606"/>
                    <a:pt x="434" y="606"/>
                  </a:cubicBezTo>
                  <a:cubicBezTo>
                    <a:pt x="434" y="606"/>
                    <a:pt x="435" y="606"/>
                    <a:pt x="435" y="606"/>
                  </a:cubicBezTo>
                  <a:cubicBezTo>
                    <a:pt x="434" y="605"/>
                    <a:pt x="433" y="605"/>
                    <a:pt x="432" y="605"/>
                  </a:cubicBezTo>
                  <a:cubicBezTo>
                    <a:pt x="432" y="605"/>
                    <a:pt x="432" y="605"/>
                    <a:pt x="432" y="605"/>
                  </a:cubicBezTo>
                  <a:cubicBezTo>
                    <a:pt x="433" y="604"/>
                    <a:pt x="433" y="604"/>
                    <a:pt x="433" y="604"/>
                  </a:cubicBezTo>
                  <a:cubicBezTo>
                    <a:pt x="429" y="603"/>
                    <a:pt x="424" y="600"/>
                    <a:pt x="420" y="598"/>
                  </a:cubicBezTo>
                  <a:cubicBezTo>
                    <a:pt x="419" y="596"/>
                    <a:pt x="419" y="596"/>
                    <a:pt x="419" y="596"/>
                  </a:cubicBezTo>
                  <a:cubicBezTo>
                    <a:pt x="420" y="596"/>
                    <a:pt x="421" y="596"/>
                    <a:pt x="422" y="596"/>
                  </a:cubicBezTo>
                  <a:cubicBezTo>
                    <a:pt x="421" y="596"/>
                    <a:pt x="420" y="595"/>
                    <a:pt x="420" y="594"/>
                  </a:cubicBezTo>
                  <a:cubicBezTo>
                    <a:pt x="420" y="594"/>
                    <a:pt x="420" y="594"/>
                    <a:pt x="420" y="594"/>
                  </a:cubicBezTo>
                  <a:cubicBezTo>
                    <a:pt x="421" y="595"/>
                    <a:pt x="422" y="595"/>
                    <a:pt x="423" y="595"/>
                  </a:cubicBezTo>
                  <a:cubicBezTo>
                    <a:pt x="422" y="594"/>
                    <a:pt x="420" y="594"/>
                    <a:pt x="419" y="593"/>
                  </a:cubicBezTo>
                  <a:cubicBezTo>
                    <a:pt x="424" y="590"/>
                    <a:pt x="430" y="591"/>
                    <a:pt x="435" y="596"/>
                  </a:cubicBezTo>
                  <a:cubicBezTo>
                    <a:pt x="437" y="595"/>
                    <a:pt x="439" y="595"/>
                    <a:pt x="440" y="597"/>
                  </a:cubicBezTo>
                  <a:cubicBezTo>
                    <a:pt x="441" y="596"/>
                    <a:pt x="441" y="596"/>
                    <a:pt x="441" y="596"/>
                  </a:cubicBezTo>
                  <a:cubicBezTo>
                    <a:pt x="442" y="596"/>
                    <a:pt x="442" y="596"/>
                    <a:pt x="442" y="596"/>
                  </a:cubicBezTo>
                  <a:cubicBezTo>
                    <a:pt x="443" y="597"/>
                    <a:pt x="444" y="597"/>
                    <a:pt x="445" y="597"/>
                  </a:cubicBezTo>
                  <a:cubicBezTo>
                    <a:pt x="444" y="594"/>
                    <a:pt x="444" y="590"/>
                    <a:pt x="444" y="587"/>
                  </a:cubicBezTo>
                  <a:cubicBezTo>
                    <a:pt x="445" y="587"/>
                    <a:pt x="447" y="587"/>
                    <a:pt x="448" y="588"/>
                  </a:cubicBezTo>
                  <a:cubicBezTo>
                    <a:pt x="448" y="589"/>
                    <a:pt x="448" y="590"/>
                    <a:pt x="449" y="591"/>
                  </a:cubicBezTo>
                  <a:cubicBezTo>
                    <a:pt x="453" y="593"/>
                    <a:pt x="457" y="593"/>
                    <a:pt x="461" y="592"/>
                  </a:cubicBezTo>
                  <a:cubicBezTo>
                    <a:pt x="460" y="592"/>
                    <a:pt x="459" y="592"/>
                    <a:pt x="459" y="592"/>
                  </a:cubicBezTo>
                  <a:cubicBezTo>
                    <a:pt x="462" y="590"/>
                    <a:pt x="467" y="588"/>
                    <a:pt x="471" y="587"/>
                  </a:cubicBezTo>
                  <a:cubicBezTo>
                    <a:pt x="475" y="579"/>
                    <a:pt x="484" y="577"/>
                    <a:pt x="493" y="579"/>
                  </a:cubicBezTo>
                  <a:cubicBezTo>
                    <a:pt x="491" y="579"/>
                    <a:pt x="489" y="578"/>
                    <a:pt x="488" y="577"/>
                  </a:cubicBezTo>
                  <a:cubicBezTo>
                    <a:pt x="490" y="577"/>
                    <a:pt x="492" y="577"/>
                    <a:pt x="494" y="579"/>
                  </a:cubicBezTo>
                  <a:cubicBezTo>
                    <a:pt x="493" y="578"/>
                    <a:pt x="492" y="578"/>
                    <a:pt x="492" y="577"/>
                  </a:cubicBezTo>
                  <a:cubicBezTo>
                    <a:pt x="493" y="577"/>
                    <a:pt x="493" y="577"/>
                    <a:pt x="493" y="577"/>
                  </a:cubicBezTo>
                  <a:cubicBezTo>
                    <a:pt x="493" y="576"/>
                    <a:pt x="492" y="576"/>
                    <a:pt x="492" y="575"/>
                  </a:cubicBezTo>
                  <a:cubicBezTo>
                    <a:pt x="495" y="572"/>
                    <a:pt x="498" y="569"/>
                    <a:pt x="499" y="565"/>
                  </a:cubicBezTo>
                  <a:cubicBezTo>
                    <a:pt x="500" y="565"/>
                    <a:pt x="500" y="565"/>
                    <a:pt x="500" y="565"/>
                  </a:cubicBezTo>
                  <a:cubicBezTo>
                    <a:pt x="506" y="561"/>
                    <a:pt x="512" y="561"/>
                    <a:pt x="518" y="564"/>
                  </a:cubicBezTo>
                  <a:cubicBezTo>
                    <a:pt x="518" y="563"/>
                    <a:pt x="517" y="563"/>
                    <a:pt x="517" y="563"/>
                  </a:cubicBezTo>
                  <a:cubicBezTo>
                    <a:pt x="518" y="560"/>
                    <a:pt x="521" y="559"/>
                    <a:pt x="524" y="560"/>
                  </a:cubicBezTo>
                  <a:cubicBezTo>
                    <a:pt x="525" y="562"/>
                    <a:pt x="525" y="562"/>
                    <a:pt x="525" y="562"/>
                  </a:cubicBezTo>
                  <a:cubicBezTo>
                    <a:pt x="525" y="563"/>
                    <a:pt x="525" y="563"/>
                    <a:pt x="525" y="563"/>
                  </a:cubicBezTo>
                  <a:cubicBezTo>
                    <a:pt x="526" y="563"/>
                    <a:pt x="526" y="563"/>
                    <a:pt x="526" y="563"/>
                  </a:cubicBezTo>
                  <a:cubicBezTo>
                    <a:pt x="526" y="563"/>
                    <a:pt x="526" y="563"/>
                    <a:pt x="526" y="563"/>
                  </a:cubicBezTo>
                  <a:cubicBezTo>
                    <a:pt x="526" y="562"/>
                    <a:pt x="526" y="562"/>
                    <a:pt x="527" y="561"/>
                  </a:cubicBezTo>
                  <a:cubicBezTo>
                    <a:pt x="528" y="565"/>
                    <a:pt x="529" y="561"/>
                    <a:pt x="529" y="559"/>
                  </a:cubicBezTo>
                  <a:cubicBezTo>
                    <a:pt x="531" y="559"/>
                    <a:pt x="532" y="559"/>
                    <a:pt x="533" y="560"/>
                  </a:cubicBezTo>
                  <a:cubicBezTo>
                    <a:pt x="532" y="559"/>
                    <a:pt x="532" y="557"/>
                    <a:pt x="532" y="555"/>
                  </a:cubicBezTo>
                  <a:cubicBezTo>
                    <a:pt x="531" y="555"/>
                    <a:pt x="531" y="555"/>
                    <a:pt x="531" y="555"/>
                  </a:cubicBezTo>
                  <a:cubicBezTo>
                    <a:pt x="530" y="555"/>
                    <a:pt x="529" y="555"/>
                    <a:pt x="530" y="554"/>
                  </a:cubicBezTo>
                  <a:cubicBezTo>
                    <a:pt x="531" y="554"/>
                    <a:pt x="531" y="554"/>
                    <a:pt x="532" y="553"/>
                  </a:cubicBezTo>
                  <a:cubicBezTo>
                    <a:pt x="532" y="553"/>
                    <a:pt x="532" y="553"/>
                    <a:pt x="532" y="553"/>
                  </a:cubicBezTo>
                  <a:cubicBezTo>
                    <a:pt x="531" y="551"/>
                    <a:pt x="530" y="549"/>
                    <a:pt x="530" y="546"/>
                  </a:cubicBezTo>
                  <a:cubicBezTo>
                    <a:pt x="531" y="546"/>
                    <a:pt x="531" y="546"/>
                    <a:pt x="531" y="546"/>
                  </a:cubicBezTo>
                  <a:cubicBezTo>
                    <a:pt x="531" y="545"/>
                    <a:pt x="531" y="545"/>
                    <a:pt x="531" y="544"/>
                  </a:cubicBezTo>
                  <a:cubicBezTo>
                    <a:pt x="529" y="543"/>
                    <a:pt x="528" y="542"/>
                    <a:pt x="527" y="542"/>
                  </a:cubicBezTo>
                  <a:cubicBezTo>
                    <a:pt x="528" y="538"/>
                    <a:pt x="528" y="535"/>
                    <a:pt x="529" y="531"/>
                  </a:cubicBezTo>
                  <a:cubicBezTo>
                    <a:pt x="530" y="531"/>
                    <a:pt x="531" y="532"/>
                    <a:pt x="531" y="532"/>
                  </a:cubicBezTo>
                  <a:cubicBezTo>
                    <a:pt x="532" y="532"/>
                    <a:pt x="532" y="533"/>
                    <a:pt x="532" y="533"/>
                  </a:cubicBezTo>
                  <a:cubicBezTo>
                    <a:pt x="533" y="531"/>
                    <a:pt x="534" y="530"/>
                    <a:pt x="535" y="530"/>
                  </a:cubicBezTo>
                  <a:cubicBezTo>
                    <a:pt x="536" y="530"/>
                    <a:pt x="536" y="531"/>
                    <a:pt x="536" y="531"/>
                  </a:cubicBezTo>
                  <a:cubicBezTo>
                    <a:pt x="536" y="530"/>
                    <a:pt x="536" y="529"/>
                    <a:pt x="537" y="528"/>
                  </a:cubicBezTo>
                  <a:cubicBezTo>
                    <a:pt x="535" y="527"/>
                    <a:pt x="534" y="528"/>
                    <a:pt x="533" y="530"/>
                  </a:cubicBezTo>
                  <a:cubicBezTo>
                    <a:pt x="532" y="530"/>
                    <a:pt x="532" y="531"/>
                    <a:pt x="531" y="531"/>
                  </a:cubicBezTo>
                  <a:cubicBezTo>
                    <a:pt x="530" y="531"/>
                    <a:pt x="530" y="530"/>
                    <a:pt x="530" y="530"/>
                  </a:cubicBezTo>
                  <a:cubicBezTo>
                    <a:pt x="530" y="528"/>
                    <a:pt x="545" y="521"/>
                    <a:pt x="547" y="521"/>
                  </a:cubicBezTo>
                  <a:cubicBezTo>
                    <a:pt x="546" y="524"/>
                    <a:pt x="545" y="526"/>
                    <a:pt x="544" y="529"/>
                  </a:cubicBezTo>
                  <a:cubicBezTo>
                    <a:pt x="544" y="530"/>
                    <a:pt x="544" y="531"/>
                    <a:pt x="544" y="532"/>
                  </a:cubicBezTo>
                  <a:cubicBezTo>
                    <a:pt x="545" y="533"/>
                    <a:pt x="547" y="534"/>
                    <a:pt x="548" y="534"/>
                  </a:cubicBezTo>
                  <a:cubicBezTo>
                    <a:pt x="548" y="536"/>
                    <a:pt x="547" y="537"/>
                    <a:pt x="545" y="537"/>
                  </a:cubicBezTo>
                  <a:cubicBezTo>
                    <a:pt x="544" y="536"/>
                    <a:pt x="544" y="536"/>
                    <a:pt x="544" y="536"/>
                  </a:cubicBezTo>
                  <a:cubicBezTo>
                    <a:pt x="543" y="537"/>
                    <a:pt x="542" y="538"/>
                    <a:pt x="542" y="540"/>
                  </a:cubicBezTo>
                  <a:cubicBezTo>
                    <a:pt x="542" y="540"/>
                    <a:pt x="542" y="540"/>
                    <a:pt x="542" y="540"/>
                  </a:cubicBezTo>
                  <a:cubicBezTo>
                    <a:pt x="541" y="540"/>
                    <a:pt x="541" y="540"/>
                    <a:pt x="540" y="540"/>
                  </a:cubicBezTo>
                  <a:cubicBezTo>
                    <a:pt x="541" y="540"/>
                    <a:pt x="541" y="541"/>
                    <a:pt x="541" y="541"/>
                  </a:cubicBezTo>
                  <a:cubicBezTo>
                    <a:pt x="540" y="542"/>
                    <a:pt x="539" y="543"/>
                    <a:pt x="538" y="543"/>
                  </a:cubicBezTo>
                  <a:cubicBezTo>
                    <a:pt x="538" y="545"/>
                    <a:pt x="538" y="547"/>
                    <a:pt x="536" y="548"/>
                  </a:cubicBezTo>
                  <a:cubicBezTo>
                    <a:pt x="537" y="548"/>
                    <a:pt x="538" y="548"/>
                    <a:pt x="538" y="549"/>
                  </a:cubicBezTo>
                  <a:cubicBezTo>
                    <a:pt x="538" y="549"/>
                    <a:pt x="538" y="550"/>
                    <a:pt x="538" y="550"/>
                  </a:cubicBezTo>
                  <a:cubicBezTo>
                    <a:pt x="540" y="551"/>
                    <a:pt x="540" y="552"/>
                    <a:pt x="540" y="553"/>
                  </a:cubicBezTo>
                  <a:cubicBezTo>
                    <a:pt x="540" y="553"/>
                    <a:pt x="539" y="554"/>
                    <a:pt x="539" y="554"/>
                  </a:cubicBezTo>
                  <a:cubicBezTo>
                    <a:pt x="541" y="554"/>
                    <a:pt x="541" y="554"/>
                    <a:pt x="541" y="554"/>
                  </a:cubicBezTo>
                  <a:cubicBezTo>
                    <a:pt x="541" y="554"/>
                    <a:pt x="541" y="554"/>
                    <a:pt x="541" y="555"/>
                  </a:cubicBezTo>
                  <a:cubicBezTo>
                    <a:pt x="543" y="555"/>
                    <a:pt x="545" y="556"/>
                    <a:pt x="547" y="555"/>
                  </a:cubicBezTo>
                  <a:cubicBezTo>
                    <a:pt x="548" y="557"/>
                    <a:pt x="547" y="558"/>
                    <a:pt x="545" y="558"/>
                  </a:cubicBezTo>
                  <a:cubicBezTo>
                    <a:pt x="546" y="559"/>
                    <a:pt x="546" y="559"/>
                    <a:pt x="546" y="559"/>
                  </a:cubicBezTo>
                  <a:cubicBezTo>
                    <a:pt x="549" y="560"/>
                    <a:pt x="552" y="559"/>
                    <a:pt x="555" y="558"/>
                  </a:cubicBezTo>
                  <a:cubicBezTo>
                    <a:pt x="556" y="557"/>
                    <a:pt x="557" y="556"/>
                    <a:pt x="558" y="555"/>
                  </a:cubicBezTo>
                  <a:cubicBezTo>
                    <a:pt x="560" y="555"/>
                    <a:pt x="561" y="556"/>
                    <a:pt x="562" y="556"/>
                  </a:cubicBezTo>
                  <a:cubicBezTo>
                    <a:pt x="563" y="558"/>
                    <a:pt x="564" y="559"/>
                    <a:pt x="567" y="558"/>
                  </a:cubicBezTo>
                  <a:cubicBezTo>
                    <a:pt x="567" y="562"/>
                    <a:pt x="569" y="563"/>
                    <a:pt x="573" y="564"/>
                  </a:cubicBezTo>
                  <a:cubicBezTo>
                    <a:pt x="573" y="563"/>
                    <a:pt x="573" y="563"/>
                    <a:pt x="573" y="562"/>
                  </a:cubicBezTo>
                  <a:cubicBezTo>
                    <a:pt x="571" y="561"/>
                    <a:pt x="570" y="561"/>
                    <a:pt x="568" y="561"/>
                  </a:cubicBezTo>
                  <a:cubicBezTo>
                    <a:pt x="568" y="561"/>
                    <a:pt x="568" y="560"/>
                    <a:pt x="568" y="560"/>
                  </a:cubicBezTo>
                  <a:cubicBezTo>
                    <a:pt x="568" y="560"/>
                    <a:pt x="568" y="560"/>
                    <a:pt x="567" y="559"/>
                  </a:cubicBezTo>
                  <a:cubicBezTo>
                    <a:pt x="567" y="559"/>
                    <a:pt x="567" y="559"/>
                    <a:pt x="567" y="559"/>
                  </a:cubicBezTo>
                  <a:cubicBezTo>
                    <a:pt x="580" y="561"/>
                    <a:pt x="590" y="553"/>
                    <a:pt x="602" y="553"/>
                  </a:cubicBezTo>
                  <a:cubicBezTo>
                    <a:pt x="601" y="553"/>
                    <a:pt x="601" y="553"/>
                    <a:pt x="601" y="553"/>
                  </a:cubicBezTo>
                  <a:cubicBezTo>
                    <a:pt x="602" y="553"/>
                    <a:pt x="603" y="553"/>
                    <a:pt x="603" y="554"/>
                  </a:cubicBezTo>
                  <a:cubicBezTo>
                    <a:pt x="603" y="554"/>
                    <a:pt x="602" y="554"/>
                    <a:pt x="602" y="553"/>
                  </a:cubicBezTo>
                  <a:cubicBezTo>
                    <a:pt x="606" y="558"/>
                    <a:pt x="610" y="556"/>
                    <a:pt x="612" y="550"/>
                  </a:cubicBezTo>
                  <a:cubicBezTo>
                    <a:pt x="615" y="550"/>
                    <a:pt x="618" y="548"/>
                    <a:pt x="619" y="544"/>
                  </a:cubicBezTo>
                  <a:cubicBezTo>
                    <a:pt x="617" y="535"/>
                    <a:pt x="619" y="525"/>
                    <a:pt x="628" y="521"/>
                  </a:cubicBezTo>
                  <a:cubicBezTo>
                    <a:pt x="637" y="531"/>
                    <a:pt x="641" y="527"/>
                    <a:pt x="640" y="514"/>
                  </a:cubicBezTo>
                  <a:cubicBezTo>
                    <a:pt x="641" y="514"/>
                    <a:pt x="641" y="514"/>
                    <a:pt x="640" y="513"/>
                  </a:cubicBezTo>
                  <a:cubicBezTo>
                    <a:pt x="640" y="513"/>
                    <a:pt x="639" y="513"/>
                    <a:pt x="639" y="513"/>
                  </a:cubicBezTo>
                  <a:cubicBezTo>
                    <a:pt x="639" y="514"/>
                    <a:pt x="638" y="514"/>
                    <a:pt x="638" y="514"/>
                  </a:cubicBezTo>
                  <a:cubicBezTo>
                    <a:pt x="635" y="514"/>
                    <a:pt x="634" y="512"/>
                    <a:pt x="633" y="510"/>
                  </a:cubicBezTo>
                  <a:cubicBezTo>
                    <a:pt x="634" y="510"/>
                    <a:pt x="634" y="510"/>
                    <a:pt x="634" y="509"/>
                  </a:cubicBezTo>
                  <a:cubicBezTo>
                    <a:pt x="634" y="509"/>
                    <a:pt x="633" y="509"/>
                    <a:pt x="633" y="509"/>
                  </a:cubicBezTo>
                  <a:cubicBezTo>
                    <a:pt x="633" y="509"/>
                    <a:pt x="633" y="508"/>
                    <a:pt x="633" y="508"/>
                  </a:cubicBezTo>
                  <a:cubicBezTo>
                    <a:pt x="633" y="508"/>
                    <a:pt x="633" y="507"/>
                    <a:pt x="633" y="507"/>
                  </a:cubicBezTo>
                  <a:cubicBezTo>
                    <a:pt x="633" y="507"/>
                    <a:pt x="633" y="507"/>
                    <a:pt x="633" y="507"/>
                  </a:cubicBezTo>
                  <a:cubicBezTo>
                    <a:pt x="633" y="506"/>
                    <a:pt x="633" y="506"/>
                    <a:pt x="633" y="505"/>
                  </a:cubicBezTo>
                  <a:cubicBezTo>
                    <a:pt x="634" y="504"/>
                    <a:pt x="635" y="504"/>
                    <a:pt x="636" y="504"/>
                  </a:cubicBezTo>
                  <a:cubicBezTo>
                    <a:pt x="636" y="503"/>
                    <a:pt x="636" y="503"/>
                    <a:pt x="636" y="503"/>
                  </a:cubicBezTo>
                  <a:cubicBezTo>
                    <a:pt x="639" y="501"/>
                    <a:pt x="642" y="500"/>
                    <a:pt x="645" y="500"/>
                  </a:cubicBezTo>
                  <a:cubicBezTo>
                    <a:pt x="648" y="499"/>
                    <a:pt x="656" y="499"/>
                    <a:pt x="661" y="499"/>
                  </a:cubicBezTo>
                  <a:cubicBezTo>
                    <a:pt x="661" y="498"/>
                    <a:pt x="662" y="497"/>
                    <a:pt x="661" y="495"/>
                  </a:cubicBezTo>
                  <a:cubicBezTo>
                    <a:pt x="661" y="495"/>
                    <a:pt x="661" y="495"/>
                    <a:pt x="661" y="495"/>
                  </a:cubicBezTo>
                  <a:cubicBezTo>
                    <a:pt x="662" y="496"/>
                    <a:pt x="662" y="496"/>
                    <a:pt x="663" y="496"/>
                  </a:cubicBezTo>
                  <a:cubicBezTo>
                    <a:pt x="663" y="496"/>
                    <a:pt x="664" y="495"/>
                    <a:pt x="664" y="494"/>
                  </a:cubicBezTo>
                  <a:cubicBezTo>
                    <a:pt x="666" y="495"/>
                    <a:pt x="667" y="494"/>
                    <a:pt x="667" y="492"/>
                  </a:cubicBezTo>
                  <a:cubicBezTo>
                    <a:pt x="670" y="492"/>
                    <a:pt x="672" y="492"/>
                    <a:pt x="674" y="493"/>
                  </a:cubicBezTo>
                  <a:cubicBezTo>
                    <a:pt x="674" y="492"/>
                    <a:pt x="674" y="492"/>
                    <a:pt x="674" y="492"/>
                  </a:cubicBezTo>
                  <a:cubicBezTo>
                    <a:pt x="670" y="490"/>
                    <a:pt x="666" y="489"/>
                    <a:pt x="662" y="487"/>
                  </a:cubicBezTo>
                  <a:cubicBezTo>
                    <a:pt x="663" y="487"/>
                    <a:pt x="663" y="487"/>
                    <a:pt x="663" y="487"/>
                  </a:cubicBezTo>
                  <a:cubicBezTo>
                    <a:pt x="663" y="487"/>
                    <a:pt x="663" y="487"/>
                    <a:pt x="663" y="486"/>
                  </a:cubicBezTo>
                  <a:cubicBezTo>
                    <a:pt x="663" y="486"/>
                    <a:pt x="663" y="486"/>
                    <a:pt x="662" y="486"/>
                  </a:cubicBezTo>
                  <a:cubicBezTo>
                    <a:pt x="660" y="487"/>
                    <a:pt x="658" y="488"/>
                    <a:pt x="656" y="489"/>
                  </a:cubicBezTo>
                  <a:cubicBezTo>
                    <a:pt x="654" y="488"/>
                    <a:pt x="652" y="489"/>
                    <a:pt x="650" y="490"/>
                  </a:cubicBezTo>
                  <a:cubicBezTo>
                    <a:pt x="650" y="489"/>
                    <a:pt x="650" y="488"/>
                    <a:pt x="651" y="488"/>
                  </a:cubicBezTo>
                  <a:cubicBezTo>
                    <a:pt x="650" y="488"/>
                    <a:pt x="650" y="488"/>
                    <a:pt x="650" y="488"/>
                  </a:cubicBezTo>
                  <a:cubicBezTo>
                    <a:pt x="650" y="489"/>
                    <a:pt x="650" y="490"/>
                    <a:pt x="648" y="490"/>
                  </a:cubicBezTo>
                  <a:cubicBezTo>
                    <a:pt x="647" y="489"/>
                    <a:pt x="647" y="490"/>
                    <a:pt x="647" y="491"/>
                  </a:cubicBezTo>
                  <a:cubicBezTo>
                    <a:pt x="647" y="491"/>
                    <a:pt x="646" y="491"/>
                    <a:pt x="646" y="492"/>
                  </a:cubicBezTo>
                  <a:cubicBezTo>
                    <a:pt x="645" y="492"/>
                    <a:pt x="645" y="492"/>
                    <a:pt x="645" y="491"/>
                  </a:cubicBezTo>
                  <a:cubicBezTo>
                    <a:pt x="643" y="493"/>
                    <a:pt x="640" y="494"/>
                    <a:pt x="638" y="496"/>
                  </a:cubicBezTo>
                  <a:cubicBezTo>
                    <a:pt x="636" y="496"/>
                    <a:pt x="634" y="496"/>
                    <a:pt x="632" y="497"/>
                  </a:cubicBezTo>
                  <a:cubicBezTo>
                    <a:pt x="631" y="498"/>
                    <a:pt x="630" y="498"/>
                    <a:pt x="629" y="499"/>
                  </a:cubicBezTo>
                  <a:cubicBezTo>
                    <a:pt x="629" y="498"/>
                    <a:pt x="630" y="497"/>
                    <a:pt x="630" y="496"/>
                  </a:cubicBezTo>
                  <a:cubicBezTo>
                    <a:pt x="629" y="496"/>
                    <a:pt x="628" y="496"/>
                    <a:pt x="628" y="494"/>
                  </a:cubicBezTo>
                  <a:cubicBezTo>
                    <a:pt x="628" y="494"/>
                    <a:pt x="628" y="494"/>
                    <a:pt x="628" y="494"/>
                  </a:cubicBezTo>
                  <a:cubicBezTo>
                    <a:pt x="628" y="496"/>
                    <a:pt x="627" y="497"/>
                    <a:pt x="625" y="497"/>
                  </a:cubicBezTo>
                  <a:cubicBezTo>
                    <a:pt x="625" y="496"/>
                    <a:pt x="625" y="496"/>
                    <a:pt x="625" y="495"/>
                  </a:cubicBezTo>
                  <a:cubicBezTo>
                    <a:pt x="625" y="495"/>
                    <a:pt x="625" y="495"/>
                    <a:pt x="625" y="495"/>
                  </a:cubicBezTo>
                  <a:cubicBezTo>
                    <a:pt x="625" y="495"/>
                    <a:pt x="625" y="495"/>
                    <a:pt x="625" y="495"/>
                  </a:cubicBezTo>
                  <a:cubicBezTo>
                    <a:pt x="626" y="495"/>
                    <a:pt x="626" y="495"/>
                    <a:pt x="626" y="494"/>
                  </a:cubicBezTo>
                  <a:cubicBezTo>
                    <a:pt x="625" y="494"/>
                    <a:pt x="625" y="494"/>
                    <a:pt x="625" y="494"/>
                  </a:cubicBezTo>
                  <a:cubicBezTo>
                    <a:pt x="625" y="494"/>
                    <a:pt x="626" y="493"/>
                    <a:pt x="626" y="493"/>
                  </a:cubicBezTo>
                  <a:cubicBezTo>
                    <a:pt x="624" y="493"/>
                    <a:pt x="622" y="492"/>
                    <a:pt x="621" y="492"/>
                  </a:cubicBezTo>
                  <a:cubicBezTo>
                    <a:pt x="621" y="491"/>
                    <a:pt x="621" y="491"/>
                    <a:pt x="621" y="491"/>
                  </a:cubicBezTo>
                  <a:cubicBezTo>
                    <a:pt x="620" y="491"/>
                    <a:pt x="620" y="491"/>
                    <a:pt x="619" y="492"/>
                  </a:cubicBezTo>
                  <a:cubicBezTo>
                    <a:pt x="619" y="491"/>
                    <a:pt x="619" y="491"/>
                    <a:pt x="618" y="491"/>
                  </a:cubicBezTo>
                  <a:cubicBezTo>
                    <a:pt x="618" y="488"/>
                    <a:pt x="618" y="485"/>
                    <a:pt x="618" y="481"/>
                  </a:cubicBezTo>
                  <a:cubicBezTo>
                    <a:pt x="619" y="481"/>
                    <a:pt x="618" y="481"/>
                    <a:pt x="618" y="481"/>
                  </a:cubicBezTo>
                  <a:cubicBezTo>
                    <a:pt x="618" y="480"/>
                    <a:pt x="618" y="480"/>
                    <a:pt x="618" y="480"/>
                  </a:cubicBezTo>
                  <a:cubicBezTo>
                    <a:pt x="620" y="480"/>
                    <a:pt x="617" y="476"/>
                    <a:pt x="616" y="476"/>
                  </a:cubicBezTo>
                  <a:cubicBezTo>
                    <a:pt x="615" y="472"/>
                    <a:pt x="615" y="468"/>
                    <a:pt x="617" y="464"/>
                  </a:cubicBezTo>
                  <a:cubicBezTo>
                    <a:pt x="618" y="464"/>
                    <a:pt x="618" y="464"/>
                    <a:pt x="618" y="464"/>
                  </a:cubicBezTo>
                  <a:cubicBezTo>
                    <a:pt x="617" y="464"/>
                    <a:pt x="617" y="463"/>
                    <a:pt x="617" y="462"/>
                  </a:cubicBezTo>
                  <a:cubicBezTo>
                    <a:pt x="618" y="462"/>
                    <a:pt x="618" y="462"/>
                    <a:pt x="619" y="462"/>
                  </a:cubicBezTo>
                  <a:cubicBezTo>
                    <a:pt x="620" y="462"/>
                    <a:pt x="621" y="462"/>
                    <a:pt x="621" y="461"/>
                  </a:cubicBezTo>
                  <a:cubicBezTo>
                    <a:pt x="621" y="461"/>
                    <a:pt x="621" y="460"/>
                    <a:pt x="621" y="460"/>
                  </a:cubicBezTo>
                  <a:cubicBezTo>
                    <a:pt x="621" y="459"/>
                    <a:pt x="621" y="459"/>
                    <a:pt x="621" y="459"/>
                  </a:cubicBezTo>
                  <a:cubicBezTo>
                    <a:pt x="621" y="459"/>
                    <a:pt x="621" y="459"/>
                    <a:pt x="621" y="459"/>
                  </a:cubicBezTo>
                  <a:cubicBezTo>
                    <a:pt x="621" y="459"/>
                    <a:pt x="621" y="459"/>
                    <a:pt x="621" y="459"/>
                  </a:cubicBezTo>
                  <a:cubicBezTo>
                    <a:pt x="622" y="459"/>
                    <a:pt x="622" y="459"/>
                    <a:pt x="622" y="459"/>
                  </a:cubicBezTo>
                  <a:cubicBezTo>
                    <a:pt x="622" y="458"/>
                    <a:pt x="623" y="458"/>
                    <a:pt x="622" y="457"/>
                  </a:cubicBezTo>
                  <a:cubicBezTo>
                    <a:pt x="624" y="456"/>
                    <a:pt x="626" y="454"/>
                    <a:pt x="628" y="452"/>
                  </a:cubicBezTo>
                  <a:cubicBezTo>
                    <a:pt x="630" y="449"/>
                    <a:pt x="631" y="446"/>
                    <a:pt x="633" y="443"/>
                  </a:cubicBezTo>
                  <a:cubicBezTo>
                    <a:pt x="634" y="442"/>
                    <a:pt x="635" y="442"/>
                    <a:pt x="637" y="442"/>
                  </a:cubicBezTo>
                  <a:cubicBezTo>
                    <a:pt x="637" y="442"/>
                    <a:pt x="637" y="441"/>
                    <a:pt x="636" y="441"/>
                  </a:cubicBezTo>
                  <a:cubicBezTo>
                    <a:pt x="636" y="441"/>
                    <a:pt x="636" y="440"/>
                    <a:pt x="637" y="440"/>
                  </a:cubicBezTo>
                  <a:cubicBezTo>
                    <a:pt x="637" y="440"/>
                    <a:pt x="637" y="439"/>
                    <a:pt x="636" y="439"/>
                  </a:cubicBezTo>
                  <a:cubicBezTo>
                    <a:pt x="636" y="438"/>
                    <a:pt x="636" y="436"/>
                    <a:pt x="636" y="435"/>
                  </a:cubicBezTo>
                  <a:cubicBezTo>
                    <a:pt x="634" y="434"/>
                    <a:pt x="632" y="433"/>
                    <a:pt x="632" y="431"/>
                  </a:cubicBezTo>
                  <a:cubicBezTo>
                    <a:pt x="631" y="431"/>
                    <a:pt x="631" y="431"/>
                    <a:pt x="631" y="431"/>
                  </a:cubicBezTo>
                  <a:cubicBezTo>
                    <a:pt x="631" y="432"/>
                    <a:pt x="631" y="432"/>
                    <a:pt x="631" y="432"/>
                  </a:cubicBezTo>
                  <a:cubicBezTo>
                    <a:pt x="629" y="432"/>
                    <a:pt x="628" y="432"/>
                    <a:pt x="627" y="432"/>
                  </a:cubicBezTo>
                  <a:cubicBezTo>
                    <a:pt x="625" y="432"/>
                    <a:pt x="624" y="433"/>
                    <a:pt x="623" y="433"/>
                  </a:cubicBezTo>
                  <a:cubicBezTo>
                    <a:pt x="623" y="433"/>
                    <a:pt x="622" y="432"/>
                    <a:pt x="621" y="432"/>
                  </a:cubicBezTo>
                  <a:cubicBezTo>
                    <a:pt x="621" y="432"/>
                    <a:pt x="621" y="433"/>
                    <a:pt x="620" y="433"/>
                  </a:cubicBezTo>
                  <a:cubicBezTo>
                    <a:pt x="620" y="432"/>
                    <a:pt x="620" y="432"/>
                    <a:pt x="620" y="432"/>
                  </a:cubicBezTo>
                  <a:cubicBezTo>
                    <a:pt x="619" y="433"/>
                    <a:pt x="619" y="434"/>
                    <a:pt x="619" y="435"/>
                  </a:cubicBezTo>
                  <a:cubicBezTo>
                    <a:pt x="618" y="435"/>
                    <a:pt x="618" y="435"/>
                    <a:pt x="618" y="435"/>
                  </a:cubicBezTo>
                  <a:cubicBezTo>
                    <a:pt x="618" y="435"/>
                    <a:pt x="618" y="435"/>
                    <a:pt x="618" y="436"/>
                  </a:cubicBezTo>
                  <a:cubicBezTo>
                    <a:pt x="618" y="436"/>
                    <a:pt x="618" y="436"/>
                    <a:pt x="617" y="436"/>
                  </a:cubicBezTo>
                  <a:cubicBezTo>
                    <a:pt x="617" y="436"/>
                    <a:pt x="617" y="436"/>
                    <a:pt x="617" y="436"/>
                  </a:cubicBezTo>
                  <a:cubicBezTo>
                    <a:pt x="617" y="437"/>
                    <a:pt x="617" y="437"/>
                    <a:pt x="617" y="437"/>
                  </a:cubicBezTo>
                  <a:cubicBezTo>
                    <a:pt x="617" y="438"/>
                    <a:pt x="616" y="438"/>
                    <a:pt x="615" y="438"/>
                  </a:cubicBezTo>
                  <a:cubicBezTo>
                    <a:pt x="615" y="438"/>
                    <a:pt x="615" y="439"/>
                    <a:pt x="615" y="439"/>
                  </a:cubicBezTo>
                  <a:cubicBezTo>
                    <a:pt x="615" y="439"/>
                    <a:pt x="615" y="439"/>
                    <a:pt x="615" y="439"/>
                  </a:cubicBezTo>
                  <a:cubicBezTo>
                    <a:pt x="615" y="439"/>
                    <a:pt x="615" y="439"/>
                    <a:pt x="615" y="439"/>
                  </a:cubicBezTo>
                  <a:cubicBezTo>
                    <a:pt x="616" y="441"/>
                    <a:pt x="615" y="443"/>
                    <a:pt x="613" y="445"/>
                  </a:cubicBezTo>
                  <a:cubicBezTo>
                    <a:pt x="614" y="446"/>
                    <a:pt x="615" y="447"/>
                    <a:pt x="616" y="448"/>
                  </a:cubicBezTo>
                  <a:cubicBezTo>
                    <a:pt x="613" y="453"/>
                    <a:pt x="610" y="457"/>
                    <a:pt x="606" y="460"/>
                  </a:cubicBezTo>
                  <a:cubicBezTo>
                    <a:pt x="606" y="460"/>
                    <a:pt x="606" y="460"/>
                    <a:pt x="606" y="460"/>
                  </a:cubicBezTo>
                  <a:cubicBezTo>
                    <a:pt x="605" y="460"/>
                    <a:pt x="605" y="460"/>
                    <a:pt x="605" y="460"/>
                  </a:cubicBezTo>
                  <a:cubicBezTo>
                    <a:pt x="605" y="460"/>
                    <a:pt x="605" y="460"/>
                    <a:pt x="605" y="461"/>
                  </a:cubicBezTo>
                  <a:cubicBezTo>
                    <a:pt x="604" y="460"/>
                    <a:pt x="604" y="460"/>
                    <a:pt x="604" y="460"/>
                  </a:cubicBezTo>
                  <a:cubicBezTo>
                    <a:pt x="604" y="461"/>
                    <a:pt x="603" y="462"/>
                    <a:pt x="602" y="463"/>
                  </a:cubicBezTo>
                  <a:cubicBezTo>
                    <a:pt x="601" y="463"/>
                    <a:pt x="601" y="463"/>
                    <a:pt x="601" y="463"/>
                  </a:cubicBezTo>
                  <a:cubicBezTo>
                    <a:pt x="601" y="463"/>
                    <a:pt x="601" y="463"/>
                    <a:pt x="601" y="463"/>
                  </a:cubicBezTo>
                  <a:cubicBezTo>
                    <a:pt x="601" y="463"/>
                    <a:pt x="601" y="463"/>
                    <a:pt x="601" y="463"/>
                  </a:cubicBezTo>
                  <a:cubicBezTo>
                    <a:pt x="601" y="463"/>
                    <a:pt x="601" y="463"/>
                    <a:pt x="601" y="463"/>
                  </a:cubicBezTo>
                  <a:cubicBezTo>
                    <a:pt x="600" y="463"/>
                    <a:pt x="599" y="464"/>
                    <a:pt x="599" y="465"/>
                  </a:cubicBezTo>
                  <a:cubicBezTo>
                    <a:pt x="599" y="465"/>
                    <a:pt x="598" y="465"/>
                    <a:pt x="598" y="465"/>
                  </a:cubicBezTo>
                  <a:cubicBezTo>
                    <a:pt x="598" y="466"/>
                    <a:pt x="598" y="466"/>
                    <a:pt x="598" y="466"/>
                  </a:cubicBezTo>
                  <a:cubicBezTo>
                    <a:pt x="599" y="466"/>
                    <a:pt x="599" y="466"/>
                    <a:pt x="599" y="466"/>
                  </a:cubicBezTo>
                  <a:cubicBezTo>
                    <a:pt x="599" y="466"/>
                    <a:pt x="599" y="466"/>
                    <a:pt x="599" y="467"/>
                  </a:cubicBezTo>
                  <a:cubicBezTo>
                    <a:pt x="598" y="468"/>
                    <a:pt x="597" y="468"/>
                    <a:pt x="597" y="467"/>
                  </a:cubicBezTo>
                  <a:cubicBezTo>
                    <a:pt x="596" y="467"/>
                    <a:pt x="596" y="467"/>
                    <a:pt x="596" y="467"/>
                  </a:cubicBezTo>
                  <a:cubicBezTo>
                    <a:pt x="596" y="467"/>
                    <a:pt x="596" y="467"/>
                    <a:pt x="596" y="467"/>
                  </a:cubicBezTo>
                  <a:cubicBezTo>
                    <a:pt x="595" y="467"/>
                    <a:pt x="595" y="467"/>
                    <a:pt x="595" y="467"/>
                  </a:cubicBezTo>
                  <a:cubicBezTo>
                    <a:pt x="596" y="468"/>
                    <a:pt x="596" y="469"/>
                    <a:pt x="596" y="469"/>
                  </a:cubicBezTo>
                  <a:cubicBezTo>
                    <a:pt x="596" y="470"/>
                    <a:pt x="596" y="470"/>
                    <a:pt x="596" y="470"/>
                  </a:cubicBezTo>
                  <a:cubicBezTo>
                    <a:pt x="596" y="470"/>
                    <a:pt x="595" y="471"/>
                    <a:pt x="595" y="471"/>
                  </a:cubicBezTo>
                  <a:cubicBezTo>
                    <a:pt x="594" y="471"/>
                    <a:pt x="594" y="471"/>
                    <a:pt x="594" y="471"/>
                  </a:cubicBezTo>
                  <a:cubicBezTo>
                    <a:pt x="594" y="472"/>
                    <a:pt x="594" y="472"/>
                    <a:pt x="594" y="472"/>
                  </a:cubicBezTo>
                  <a:cubicBezTo>
                    <a:pt x="594" y="472"/>
                    <a:pt x="593" y="471"/>
                    <a:pt x="593" y="471"/>
                  </a:cubicBezTo>
                  <a:cubicBezTo>
                    <a:pt x="592" y="472"/>
                    <a:pt x="593" y="473"/>
                    <a:pt x="594" y="474"/>
                  </a:cubicBezTo>
                  <a:cubicBezTo>
                    <a:pt x="593" y="476"/>
                    <a:pt x="592" y="478"/>
                    <a:pt x="593" y="480"/>
                  </a:cubicBezTo>
                  <a:cubicBezTo>
                    <a:pt x="592" y="480"/>
                    <a:pt x="592" y="480"/>
                    <a:pt x="591" y="480"/>
                  </a:cubicBezTo>
                  <a:cubicBezTo>
                    <a:pt x="591" y="481"/>
                    <a:pt x="591" y="482"/>
                    <a:pt x="591" y="483"/>
                  </a:cubicBezTo>
                  <a:cubicBezTo>
                    <a:pt x="591" y="484"/>
                    <a:pt x="591" y="484"/>
                    <a:pt x="591" y="484"/>
                  </a:cubicBezTo>
                  <a:cubicBezTo>
                    <a:pt x="591" y="485"/>
                    <a:pt x="591" y="485"/>
                    <a:pt x="591" y="485"/>
                  </a:cubicBezTo>
                  <a:cubicBezTo>
                    <a:pt x="591" y="487"/>
                    <a:pt x="592" y="489"/>
                    <a:pt x="592" y="491"/>
                  </a:cubicBezTo>
                  <a:cubicBezTo>
                    <a:pt x="593" y="491"/>
                    <a:pt x="594" y="492"/>
                    <a:pt x="594" y="493"/>
                  </a:cubicBezTo>
                  <a:cubicBezTo>
                    <a:pt x="595" y="492"/>
                    <a:pt x="596" y="492"/>
                    <a:pt x="596" y="492"/>
                  </a:cubicBezTo>
                  <a:cubicBezTo>
                    <a:pt x="597" y="494"/>
                    <a:pt x="598" y="495"/>
                    <a:pt x="600" y="496"/>
                  </a:cubicBezTo>
                  <a:cubicBezTo>
                    <a:pt x="600" y="497"/>
                    <a:pt x="600" y="497"/>
                    <a:pt x="600" y="497"/>
                  </a:cubicBezTo>
                  <a:cubicBezTo>
                    <a:pt x="602" y="497"/>
                    <a:pt x="603" y="499"/>
                    <a:pt x="603" y="501"/>
                  </a:cubicBezTo>
                  <a:cubicBezTo>
                    <a:pt x="601" y="502"/>
                    <a:pt x="600" y="504"/>
                    <a:pt x="598" y="504"/>
                  </a:cubicBezTo>
                  <a:cubicBezTo>
                    <a:pt x="597" y="505"/>
                    <a:pt x="597" y="505"/>
                    <a:pt x="597" y="505"/>
                  </a:cubicBezTo>
                  <a:cubicBezTo>
                    <a:pt x="597" y="505"/>
                    <a:pt x="597" y="505"/>
                    <a:pt x="597" y="505"/>
                  </a:cubicBezTo>
                  <a:cubicBezTo>
                    <a:pt x="598" y="505"/>
                    <a:pt x="598" y="505"/>
                    <a:pt x="599" y="505"/>
                  </a:cubicBezTo>
                  <a:cubicBezTo>
                    <a:pt x="600" y="504"/>
                    <a:pt x="600" y="504"/>
                    <a:pt x="601" y="505"/>
                  </a:cubicBezTo>
                  <a:cubicBezTo>
                    <a:pt x="599" y="507"/>
                    <a:pt x="598" y="508"/>
                    <a:pt x="595" y="509"/>
                  </a:cubicBezTo>
                  <a:cubicBezTo>
                    <a:pt x="592" y="512"/>
                    <a:pt x="589" y="513"/>
                    <a:pt x="585" y="513"/>
                  </a:cubicBezTo>
                  <a:cubicBezTo>
                    <a:pt x="587" y="513"/>
                    <a:pt x="588" y="513"/>
                    <a:pt x="590" y="514"/>
                  </a:cubicBezTo>
                  <a:cubicBezTo>
                    <a:pt x="589" y="515"/>
                    <a:pt x="589" y="515"/>
                    <a:pt x="588" y="515"/>
                  </a:cubicBezTo>
                  <a:cubicBezTo>
                    <a:pt x="588" y="516"/>
                    <a:pt x="588" y="517"/>
                    <a:pt x="589" y="517"/>
                  </a:cubicBezTo>
                  <a:cubicBezTo>
                    <a:pt x="588" y="518"/>
                    <a:pt x="588" y="519"/>
                    <a:pt x="588" y="520"/>
                  </a:cubicBezTo>
                  <a:cubicBezTo>
                    <a:pt x="588" y="520"/>
                    <a:pt x="588" y="520"/>
                    <a:pt x="588" y="520"/>
                  </a:cubicBezTo>
                  <a:cubicBezTo>
                    <a:pt x="588" y="527"/>
                    <a:pt x="586" y="533"/>
                    <a:pt x="582" y="539"/>
                  </a:cubicBezTo>
                  <a:cubicBezTo>
                    <a:pt x="580" y="538"/>
                    <a:pt x="577" y="538"/>
                    <a:pt x="574" y="539"/>
                  </a:cubicBezTo>
                  <a:cubicBezTo>
                    <a:pt x="575" y="540"/>
                    <a:pt x="575" y="540"/>
                    <a:pt x="575" y="540"/>
                  </a:cubicBezTo>
                  <a:cubicBezTo>
                    <a:pt x="574" y="540"/>
                    <a:pt x="574" y="540"/>
                    <a:pt x="573" y="540"/>
                  </a:cubicBezTo>
                  <a:cubicBezTo>
                    <a:pt x="571" y="541"/>
                    <a:pt x="570" y="542"/>
                    <a:pt x="572" y="545"/>
                  </a:cubicBezTo>
                  <a:cubicBezTo>
                    <a:pt x="569" y="547"/>
                    <a:pt x="565" y="547"/>
                    <a:pt x="561" y="546"/>
                  </a:cubicBezTo>
                  <a:cubicBezTo>
                    <a:pt x="562" y="542"/>
                    <a:pt x="561" y="539"/>
                    <a:pt x="559" y="537"/>
                  </a:cubicBezTo>
                  <a:cubicBezTo>
                    <a:pt x="559" y="537"/>
                    <a:pt x="560" y="537"/>
                    <a:pt x="561" y="537"/>
                  </a:cubicBezTo>
                  <a:cubicBezTo>
                    <a:pt x="561" y="536"/>
                    <a:pt x="560" y="536"/>
                    <a:pt x="560" y="535"/>
                  </a:cubicBezTo>
                  <a:cubicBezTo>
                    <a:pt x="560" y="535"/>
                    <a:pt x="561" y="535"/>
                    <a:pt x="561" y="535"/>
                  </a:cubicBezTo>
                  <a:cubicBezTo>
                    <a:pt x="562" y="534"/>
                    <a:pt x="562" y="534"/>
                    <a:pt x="562" y="534"/>
                  </a:cubicBezTo>
                  <a:cubicBezTo>
                    <a:pt x="562" y="533"/>
                    <a:pt x="562" y="533"/>
                    <a:pt x="562" y="533"/>
                  </a:cubicBezTo>
                  <a:cubicBezTo>
                    <a:pt x="559" y="531"/>
                    <a:pt x="557" y="528"/>
                    <a:pt x="556" y="525"/>
                  </a:cubicBezTo>
                  <a:cubicBezTo>
                    <a:pt x="556" y="525"/>
                    <a:pt x="556" y="525"/>
                    <a:pt x="556" y="525"/>
                  </a:cubicBezTo>
                  <a:cubicBezTo>
                    <a:pt x="556" y="524"/>
                    <a:pt x="555" y="523"/>
                    <a:pt x="555" y="522"/>
                  </a:cubicBezTo>
                  <a:cubicBezTo>
                    <a:pt x="554" y="522"/>
                    <a:pt x="554" y="522"/>
                    <a:pt x="554" y="522"/>
                  </a:cubicBezTo>
                  <a:cubicBezTo>
                    <a:pt x="554" y="521"/>
                    <a:pt x="554" y="520"/>
                    <a:pt x="554" y="519"/>
                  </a:cubicBezTo>
                  <a:cubicBezTo>
                    <a:pt x="553" y="519"/>
                    <a:pt x="553" y="519"/>
                    <a:pt x="553" y="519"/>
                  </a:cubicBezTo>
                  <a:cubicBezTo>
                    <a:pt x="553" y="518"/>
                    <a:pt x="552" y="516"/>
                    <a:pt x="553" y="515"/>
                  </a:cubicBezTo>
                  <a:cubicBezTo>
                    <a:pt x="552" y="515"/>
                    <a:pt x="552" y="515"/>
                    <a:pt x="552" y="515"/>
                  </a:cubicBezTo>
                  <a:cubicBezTo>
                    <a:pt x="552" y="515"/>
                    <a:pt x="552" y="515"/>
                    <a:pt x="552" y="515"/>
                  </a:cubicBezTo>
                  <a:cubicBezTo>
                    <a:pt x="552" y="512"/>
                    <a:pt x="552" y="510"/>
                    <a:pt x="552" y="507"/>
                  </a:cubicBezTo>
                  <a:cubicBezTo>
                    <a:pt x="552" y="507"/>
                    <a:pt x="552" y="507"/>
                    <a:pt x="552" y="507"/>
                  </a:cubicBezTo>
                  <a:cubicBezTo>
                    <a:pt x="553" y="508"/>
                    <a:pt x="553" y="508"/>
                    <a:pt x="553" y="508"/>
                  </a:cubicBezTo>
                  <a:cubicBezTo>
                    <a:pt x="553" y="508"/>
                    <a:pt x="553" y="507"/>
                    <a:pt x="553" y="507"/>
                  </a:cubicBezTo>
                  <a:cubicBezTo>
                    <a:pt x="552" y="507"/>
                    <a:pt x="551" y="506"/>
                    <a:pt x="549" y="506"/>
                  </a:cubicBezTo>
                  <a:cubicBezTo>
                    <a:pt x="548" y="504"/>
                    <a:pt x="548" y="502"/>
                    <a:pt x="548" y="500"/>
                  </a:cubicBezTo>
                  <a:cubicBezTo>
                    <a:pt x="548" y="500"/>
                    <a:pt x="548" y="501"/>
                    <a:pt x="548" y="502"/>
                  </a:cubicBezTo>
                  <a:cubicBezTo>
                    <a:pt x="548" y="502"/>
                    <a:pt x="547" y="502"/>
                    <a:pt x="547" y="502"/>
                  </a:cubicBezTo>
                  <a:cubicBezTo>
                    <a:pt x="547" y="503"/>
                    <a:pt x="547" y="503"/>
                    <a:pt x="547" y="503"/>
                  </a:cubicBezTo>
                  <a:cubicBezTo>
                    <a:pt x="547" y="503"/>
                    <a:pt x="547" y="503"/>
                    <a:pt x="547" y="503"/>
                  </a:cubicBezTo>
                  <a:cubicBezTo>
                    <a:pt x="547" y="505"/>
                    <a:pt x="546" y="506"/>
                    <a:pt x="545" y="508"/>
                  </a:cubicBezTo>
                  <a:cubicBezTo>
                    <a:pt x="544" y="507"/>
                    <a:pt x="544" y="507"/>
                    <a:pt x="544" y="507"/>
                  </a:cubicBezTo>
                  <a:cubicBezTo>
                    <a:pt x="544" y="508"/>
                    <a:pt x="543" y="508"/>
                    <a:pt x="543" y="508"/>
                  </a:cubicBezTo>
                  <a:cubicBezTo>
                    <a:pt x="543" y="507"/>
                    <a:pt x="542" y="507"/>
                    <a:pt x="541" y="506"/>
                  </a:cubicBezTo>
                  <a:cubicBezTo>
                    <a:pt x="541" y="506"/>
                    <a:pt x="541" y="506"/>
                    <a:pt x="541" y="506"/>
                  </a:cubicBezTo>
                  <a:cubicBezTo>
                    <a:pt x="541" y="506"/>
                    <a:pt x="542" y="507"/>
                    <a:pt x="542" y="507"/>
                  </a:cubicBezTo>
                  <a:cubicBezTo>
                    <a:pt x="541" y="508"/>
                    <a:pt x="540" y="509"/>
                    <a:pt x="539" y="509"/>
                  </a:cubicBezTo>
                  <a:cubicBezTo>
                    <a:pt x="540" y="509"/>
                    <a:pt x="540" y="509"/>
                    <a:pt x="540" y="509"/>
                  </a:cubicBezTo>
                  <a:cubicBezTo>
                    <a:pt x="535" y="514"/>
                    <a:pt x="529" y="516"/>
                    <a:pt x="522" y="516"/>
                  </a:cubicBezTo>
                  <a:cubicBezTo>
                    <a:pt x="522" y="516"/>
                    <a:pt x="522" y="515"/>
                    <a:pt x="522" y="515"/>
                  </a:cubicBezTo>
                  <a:cubicBezTo>
                    <a:pt x="522" y="515"/>
                    <a:pt x="522" y="514"/>
                    <a:pt x="521" y="514"/>
                  </a:cubicBezTo>
                  <a:cubicBezTo>
                    <a:pt x="521" y="515"/>
                    <a:pt x="521" y="515"/>
                    <a:pt x="521" y="515"/>
                  </a:cubicBezTo>
                  <a:cubicBezTo>
                    <a:pt x="521" y="515"/>
                    <a:pt x="521" y="515"/>
                    <a:pt x="521" y="515"/>
                  </a:cubicBezTo>
                  <a:cubicBezTo>
                    <a:pt x="520" y="515"/>
                    <a:pt x="520" y="515"/>
                    <a:pt x="520" y="515"/>
                  </a:cubicBezTo>
                  <a:cubicBezTo>
                    <a:pt x="520" y="514"/>
                    <a:pt x="520" y="514"/>
                    <a:pt x="521" y="514"/>
                  </a:cubicBezTo>
                  <a:cubicBezTo>
                    <a:pt x="521" y="514"/>
                    <a:pt x="520" y="513"/>
                    <a:pt x="521" y="513"/>
                  </a:cubicBezTo>
                  <a:cubicBezTo>
                    <a:pt x="516" y="512"/>
                    <a:pt x="513" y="509"/>
                    <a:pt x="515" y="505"/>
                  </a:cubicBezTo>
                  <a:cubicBezTo>
                    <a:pt x="516" y="505"/>
                    <a:pt x="517" y="506"/>
                    <a:pt x="518" y="506"/>
                  </a:cubicBezTo>
                  <a:cubicBezTo>
                    <a:pt x="518" y="506"/>
                    <a:pt x="519" y="505"/>
                    <a:pt x="520" y="505"/>
                  </a:cubicBezTo>
                  <a:cubicBezTo>
                    <a:pt x="519" y="505"/>
                    <a:pt x="519" y="505"/>
                    <a:pt x="519" y="505"/>
                  </a:cubicBezTo>
                  <a:cubicBezTo>
                    <a:pt x="518" y="506"/>
                    <a:pt x="518" y="506"/>
                    <a:pt x="518" y="506"/>
                  </a:cubicBezTo>
                  <a:cubicBezTo>
                    <a:pt x="517" y="505"/>
                    <a:pt x="517" y="505"/>
                    <a:pt x="517" y="504"/>
                  </a:cubicBezTo>
                  <a:cubicBezTo>
                    <a:pt x="517" y="502"/>
                    <a:pt x="519" y="500"/>
                    <a:pt x="521" y="500"/>
                  </a:cubicBezTo>
                  <a:cubicBezTo>
                    <a:pt x="521" y="499"/>
                    <a:pt x="521" y="499"/>
                    <a:pt x="521" y="499"/>
                  </a:cubicBezTo>
                  <a:cubicBezTo>
                    <a:pt x="518" y="501"/>
                    <a:pt x="515" y="502"/>
                    <a:pt x="512" y="503"/>
                  </a:cubicBezTo>
                  <a:cubicBezTo>
                    <a:pt x="512" y="501"/>
                    <a:pt x="512" y="499"/>
                    <a:pt x="514" y="498"/>
                  </a:cubicBezTo>
                  <a:cubicBezTo>
                    <a:pt x="514" y="498"/>
                    <a:pt x="515" y="498"/>
                    <a:pt x="515" y="497"/>
                  </a:cubicBezTo>
                  <a:cubicBezTo>
                    <a:pt x="515" y="497"/>
                    <a:pt x="516" y="498"/>
                    <a:pt x="517" y="498"/>
                  </a:cubicBezTo>
                  <a:cubicBezTo>
                    <a:pt x="518" y="497"/>
                    <a:pt x="519" y="497"/>
                    <a:pt x="520" y="497"/>
                  </a:cubicBezTo>
                  <a:cubicBezTo>
                    <a:pt x="520" y="496"/>
                    <a:pt x="520" y="496"/>
                    <a:pt x="520" y="496"/>
                  </a:cubicBezTo>
                  <a:cubicBezTo>
                    <a:pt x="519" y="497"/>
                    <a:pt x="518" y="496"/>
                    <a:pt x="517" y="496"/>
                  </a:cubicBezTo>
                  <a:cubicBezTo>
                    <a:pt x="517" y="496"/>
                    <a:pt x="517" y="496"/>
                    <a:pt x="517" y="496"/>
                  </a:cubicBezTo>
                  <a:cubicBezTo>
                    <a:pt x="519" y="494"/>
                    <a:pt x="520" y="492"/>
                    <a:pt x="522" y="491"/>
                  </a:cubicBezTo>
                  <a:cubicBezTo>
                    <a:pt x="519" y="492"/>
                    <a:pt x="515" y="495"/>
                    <a:pt x="513" y="498"/>
                  </a:cubicBezTo>
                  <a:cubicBezTo>
                    <a:pt x="513" y="496"/>
                    <a:pt x="513" y="495"/>
                    <a:pt x="513" y="493"/>
                  </a:cubicBezTo>
                  <a:cubicBezTo>
                    <a:pt x="514" y="493"/>
                    <a:pt x="514" y="493"/>
                    <a:pt x="514" y="493"/>
                  </a:cubicBezTo>
                  <a:cubicBezTo>
                    <a:pt x="515" y="493"/>
                    <a:pt x="516" y="493"/>
                    <a:pt x="517" y="493"/>
                  </a:cubicBezTo>
                  <a:cubicBezTo>
                    <a:pt x="517" y="493"/>
                    <a:pt x="517" y="493"/>
                    <a:pt x="517" y="493"/>
                  </a:cubicBezTo>
                  <a:cubicBezTo>
                    <a:pt x="513" y="491"/>
                    <a:pt x="513" y="489"/>
                    <a:pt x="518" y="487"/>
                  </a:cubicBezTo>
                  <a:cubicBezTo>
                    <a:pt x="517" y="487"/>
                    <a:pt x="517" y="487"/>
                    <a:pt x="517" y="487"/>
                  </a:cubicBezTo>
                  <a:cubicBezTo>
                    <a:pt x="517" y="487"/>
                    <a:pt x="516" y="488"/>
                    <a:pt x="515" y="488"/>
                  </a:cubicBezTo>
                  <a:cubicBezTo>
                    <a:pt x="514" y="486"/>
                    <a:pt x="513" y="484"/>
                    <a:pt x="514" y="483"/>
                  </a:cubicBezTo>
                  <a:cubicBezTo>
                    <a:pt x="515" y="482"/>
                    <a:pt x="515" y="482"/>
                    <a:pt x="515" y="482"/>
                  </a:cubicBezTo>
                  <a:cubicBezTo>
                    <a:pt x="516" y="482"/>
                    <a:pt x="517" y="482"/>
                    <a:pt x="518" y="482"/>
                  </a:cubicBezTo>
                  <a:cubicBezTo>
                    <a:pt x="516" y="482"/>
                    <a:pt x="515" y="480"/>
                    <a:pt x="515" y="478"/>
                  </a:cubicBezTo>
                  <a:cubicBezTo>
                    <a:pt x="516" y="478"/>
                    <a:pt x="516" y="478"/>
                    <a:pt x="517" y="478"/>
                  </a:cubicBezTo>
                  <a:cubicBezTo>
                    <a:pt x="515" y="477"/>
                    <a:pt x="515" y="475"/>
                    <a:pt x="515" y="473"/>
                  </a:cubicBezTo>
                  <a:cubicBezTo>
                    <a:pt x="519" y="475"/>
                    <a:pt x="523" y="475"/>
                    <a:pt x="526" y="475"/>
                  </a:cubicBezTo>
                  <a:cubicBezTo>
                    <a:pt x="526" y="475"/>
                    <a:pt x="526" y="475"/>
                    <a:pt x="526" y="475"/>
                  </a:cubicBezTo>
                  <a:cubicBezTo>
                    <a:pt x="522" y="475"/>
                    <a:pt x="518" y="474"/>
                    <a:pt x="517" y="471"/>
                  </a:cubicBezTo>
                  <a:cubicBezTo>
                    <a:pt x="518" y="470"/>
                    <a:pt x="518" y="470"/>
                    <a:pt x="518" y="470"/>
                  </a:cubicBezTo>
                  <a:cubicBezTo>
                    <a:pt x="518" y="471"/>
                    <a:pt x="518" y="471"/>
                    <a:pt x="518" y="471"/>
                  </a:cubicBezTo>
                  <a:cubicBezTo>
                    <a:pt x="519" y="471"/>
                    <a:pt x="523" y="469"/>
                    <a:pt x="526" y="468"/>
                  </a:cubicBezTo>
                  <a:cubicBezTo>
                    <a:pt x="525" y="469"/>
                    <a:pt x="524" y="469"/>
                    <a:pt x="524" y="469"/>
                  </a:cubicBezTo>
                  <a:cubicBezTo>
                    <a:pt x="524" y="468"/>
                    <a:pt x="524" y="468"/>
                    <a:pt x="524" y="468"/>
                  </a:cubicBezTo>
                  <a:cubicBezTo>
                    <a:pt x="526" y="466"/>
                    <a:pt x="530" y="466"/>
                    <a:pt x="533" y="468"/>
                  </a:cubicBezTo>
                  <a:cubicBezTo>
                    <a:pt x="532" y="467"/>
                    <a:pt x="532" y="467"/>
                    <a:pt x="532" y="467"/>
                  </a:cubicBezTo>
                  <a:cubicBezTo>
                    <a:pt x="532" y="467"/>
                    <a:pt x="532" y="467"/>
                    <a:pt x="533" y="467"/>
                  </a:cubicBezTo>
                  <a:cubicBezTo>
                    <a:pt x="534" y="466"/>
                    <a:pt x="535" y="466"/>
                    <a:pt x="536" y="466"/>
                  </a:cubicBezTo>
                  <a:cubicBezTo>
                    <a:pt x="536" y="466"/>
                    <a:pt x="536" y="466"/>
                    <a:pt x="536" y="466"/>
                  </a:cubicBezTo>
                  <a:cubicBezTo>
                    <a:pt x="533" y="466"/>
                    <a:pt x="531" y="466"/>
                    <a:pt x="528" y="466"/>
                  </a:cubicBezTo>
                  <a:cubicBezTo>
                    <a:pt x="528" y="466"/>
                    <a:pt x="528" y="466"/>
                    <a:pt x="528" y="466"/>
                  </a:cubicBezTo>
                  <a:cubicBezTo>
                    <a:pt x="530" y="463"/>
                    <a:pt x="533" y="461"/>
                    <a:pt x="537" y="462"/>
                  </a:cubicBezTo>
                  <a:cubicBezTo>
                    <a:pt x="537" y="464"/>
                    <a:pt x="538" y="465"/>
                    <a:pt x="539" y="465"/>
                  </a:cubicBezTo>
                  <a:cubicBezTo>
                    <a:pt x="537" y="462"/>
                    <a:pt x="537" y="460"/>
                    <a:pt x="540" y="459"/>
                  </a:cubicBezTo>
                  <a:cubicBezTo>
                    <a:pt x="540" y="459"/>
                    <a:pt x="539" y="459"/>
                    <a:pt x="539" y="459"/>
                  </a:cubicBezTo>
                  <a:cubicBezTo>
                    <a:pt x="540" y="457"/>
                    <a:pt x="541" y="456"/>
                    <a:pt x="543" y="457"/>
                  </a:cubicBezTo>
                  <a:cubicBezTo>
                    <a:pt x="544" y="458"/>
                    <a:pt x="544" y="458"/>
                    <a:pt x="544" y="458"/>
                  </a:cubicBezTo>
                  <a:cubicBezTo>
                    <a:pt x="543" y="458"/>
                    <a:pt x="543" y="458"/>
                    <a:pt x="543" y="459"/>
                  </a:cubicBezTo>
                  <a:cubicBezTo>
                    <a:pt x="543" y="459"/>
                    <a:pt x="543" y="459"/>
                    <a:pt x="543" y="459"/>
                  </a:cubicBezTo>
                  <a:cubicBezTo>
                    <a:pt x="544" y="458"/>
                    <a:pt x="545" y="457"/>
                    <a:pt x="547" y="457"/>
                  </a:cubicBezTo>
                  <a:cubicBezTo>
                    <a:pt x="547" y="458"/>
                    <a:pt x="548" y="459"/>
                    <a:pt x="548" y="459"/>
                  </a:cubicBezTo>
                  <a:cubicBezTo>
                    <a:pt x="548" y="460"/>
                    <a:pt x="548" y="460"/>
                    <a:pt x="548" y="460"/>
                  </a:cubicBezTo>
                  <a:cubicBezTo>
                    <a:pt x="549" y="460"/>
                    <a:pt x="549" y="460"/>
                    <a:pt x="549" y="460"/>
                  </a:cubicBezTo>
                  <a:cubicBezTo>
                    <a:pt x="550" y="459"/>
                    <a:pt x="551" y="459"/>
                    <a:pt x="553" y="460"/>
                  </a:cubicBezTo>
                  <a:cubicBezTo>
                    <a:pt x="553" y="459"/>
                    <a:pt x="553" y="459"/>
                    <a:pt x="553" y="458"/>
                  </a:cubicBezTo>
                  <a:cubicBezTo>
                    <a:pt x="554" y="457"/>
                    <a:pt x="555" y="456"/>
                    <a:pt x="557" y="456"/>
                  </a:cubicBezTo>
                  <a:cubicBezTo>
                    <a:pt x="557" y="456"/>
                    <a:pt x="557" y="455"/>
                    <a:pt x="557" y="455"/>
                  </a:cubicBezTo>
                  <a:cubicBezTo>
                    <a:pt x="556" y="455"/>
                    <a:pt x="556" y="455"/>
                    <a:pt x="556" y="455"/>
                  </a:cubicBezTo>
                  <a:cubicBezTo>
                    <a:pt x="556" y="454"/>
                    <a:pt x="557" y="454"/>
                    <a:pt x="558" y="454"/>
                  </a:cubicBezTo>
                  <a:cubicBezTo>
                    <a:pt x="557" y="453"/>
                    <a:pt x="557" y="453"/>
                    <a:pt x="557" y="453"/>
                  </a:cubicBezTo>
                  <a:cubicBezTo>
                    <a:pt x="556" y="453"/>
                    <a:pt x="555" y="454"/>
                    <a:pt x="554" y="454"/>
                  </a:cubicBezTo>
                  <a:cubicBezTo>
                    <a:pt x="555" y="455"/>
                    <a:pt x="555" y="455"/>
                    <a:pt x="555" y="455"/>
                  </a:cubicBezTo>
                  <a:cubicBezTo>
                    <a:pt x="553" y="457"/>
                    <a:pt x="551" y="458"/>
                    <a:pt x="548" y="459"/>
                  </a:cubicBezTo>
                  <a:cubicBezTo>
                    <a:pt x="548" y="458"/>
                    <a:pt x="548" y="457"/>
                    <a:pt x="547" y="457"/>
                  </a:cubicBezTo>
                  <a:cubicBezTo>
                    <a:pt x="547" y="456"/>
                    <a:pt x="547" y="456"/>
                    <a:pt x="546" y="457"/>
                  </a:cubicBezTo>
                  <a:cubicBezTo>
                    <a:pt x="549" y="452"/>
                    <a:pt x="554" y="447"/>
                    <a:pt x="559" y="445"/>
                  </a:cubicBezTo>
                  <a:cubicBezTo>
                    <a:pt x="559" y="445"/>
                    <a:pt x="558" y="445"/>
                    <a:pt x="557" y="445"/>
                  </a:cubicBezTo>
                  <a:cubicBezTo>
                    <a:pt x="558" y="443"/>
                    <a:pt x="560" y="441"/>
                    <a:pt x="563" y="441"/>
                  </a:cubicBezTo>
                  <a:cubicBezTo>
                    <a:pt x="563" y="441"/>
                    <a:pt x="563" y="441"/>
                    <a:pt x="563" y="442"/>
                  </a:cubicBezTo>
                  <a:cubicBezTo>
                    <a:pt x="565" y="442"/>
                    <a:pt x="566" y="440"/>
                    <a:pt x="567" y="439"/>
                  </a:cubicBezTo>
                  <a:cubicBezTo>
                    <a:pt x="566" y="440"/>
                    <a:pt x="565" y="440"/>
                    <a:pt x="564" y="441"/>
                  </a:cubicBezTo>
                  <a:cubicBezTo>
                    <a:pt x="564" y="440"/>
                    <a:pt x="564" y="440"/>
                    <a:pt x="564" y="440"/>
                  </a:cubicBezTo>
                  <a:cubicBezTo>
                    <a:pt x="563" y="440"/>
                    <a:pt x="563" y="440"/>
                    <a:pt x="563" y="440"/>
                  </a:cubicBezTo>
                  <a:cubicBezTo>
                    <a:pt x="563" y="440"/>
                    <a:pt x="563" y="440"/>
                    <a:pt x="563" y="440"/>
                  </a:cubicBezTo>
                  <a:cubicBezTo>
                    <a:pt x="563" y="437"/>
                    <a:pt x="565" y="434"/>
                    <a:pt x="567" y="432"/>
                  </a:cubicBezTo>
                  <a:cubicBezTo>
                    <a:pt x="567" y="432"/>
                    <a:pt x="568" y="432"/>
                    <a:pt x="568" y="432"/>
                  </a:cubicBezTo>
                  <a:cubicBezTo>
                    <a:pt x="568" y="431"/>
                    <a:pt x="568" y="431"/>
                    <a:pt x="567" y="431"/>
                  </a:cubicBezTo>
                  <a:cubicBezTo>
                    <a:pt x="567" y="430"/>
                    <a:pt x="567" y="430"/>
                    <a:pt x="567" y="430"/>
                  </a:cubicBezTo>
                  <a:cubicBezTo>
                    <a:pt x="568" y="429"/>
                    <a:pt x="570" y="429"/>
                    <a:pt x="572" y="429"/>
                  </a:cubicBezTo>
                  <a:cubicBezTo>
                    <a:pt x="573" y="429"/>
                    <a:pt x="573" y="429"/>
                    <a:pt x="574" y="428"/>
                  </a:cubicBezTo>
                  <a:cubicBezTo>
                    <a:pt x="574" y="428"/>
                    <a:pt x="574" y="428"/>
                    <a:pt x="574" y="428"/>
                  </a:cubicBezTo>
                  <a:cubicBezTo>
                    <a:pt x="572" y="428"/>
                    <a:pt x="570" y="429"/>
                    <a:pt x="569" y="429"/>
                  </a:cubicBezTo>
                  <a:cubicBezTo>
                    <a:pt x="569" y="428"/>
                    <a:pt x="569" y="426"/>
                    <a:pt x="569" y="425"/>
                  </a:cubicBezTo>
                  <a:cubicBezTo>
                    <a:pt x="569" y="425"/>
                    <a:pt x="569" y="425"/>
                    <a:pt x="569" y="425"/>
                  </a:cubicBezTo>
                  <a:cubicBezTo>
                    <a:pt x="570" y="424"/>
                    <a:pt x="571" y="423"/>
                    <a:pt x="572" y="422"/>
                  </a:cubicBezTo>
                  <a:cubicBezTo>
                    <a:pt x="573" y="422"/>
                    <a:pt x="573" y="423"/>
                    <a:pt x="574" y="422"/>
                  </a:cubicBezTo>
                  <a:cubicBezTo>
                    <a:pt x="573" y="422"/>
                    <a:pt x="573" y="422"/>
                    <a:pt x="572" y="422"/>
                  </a:cubicBezTo>
                  <a:cubicBezTo>
                    <a:pt x="572" y="421"/>
                    <a:pt x="572" y="421"/>
                    <a:pt x="572" y="421"/>
                  </a:cubicBezTo>
                  <a:cubicBezTo>
                    <a:pt x="572" y="421"/>
                    <a:pt x="573" y="420"/>
                    <a:pt x="573" y="420"/>
                  </a:cubicBezTo>
                  <a:cubicBezTo>
                    <a:pt x="574" y="420"/>
                    <a:pt x="574" y="419"/>
                    <a:pt x="575" y="419"/>
                  </a:cubicBezTo>
                  <a:cubicBezTo>
                    <a:pt x="575" y="419"/>
                    <a:pt x="575" y="419"/>
                    <a:pt x="575" y="419"/>
                  </a:cubicBezTo>
                  <a:cubicBezTo>
                    <a:pt x="576" y="418"/>
                    <a:pt x="576" y="418"/>
                    <a:pt x="576" y="418"/>
                  </a:cubicBezTo>
                  <a:cubicBezTo>
                    <a:pt x="578" y="418"/>
                    <a:pt x="580" y="418"/>
                    <a:pt x="582" y="418"/>
                  </a:cubicBezTo>
                  <a:cubicBezTo>
                    <a:pt x="582" y="417"/>
                    <a:pt x="582" y="417"/>
                    <a:pt x="582" y="417"/>
                  </a:cubicBezTo>
                  <a:cubicBezTo>
                    <a:pt x="580" y="417"/>
                    <a:pt x="578" y="417"/>
                    <a:pt x="577" y="417"/>
                  </a:cubicBezTo>
                  <a:cubicBezTo>
                    <a:pt x="577" y="417"/>
                    <a:pt x="577" y="417"/>
                    <a:pt x="577" y="417"/>
                  </a:cubicBezTo>
                  <a:cubicBezTo>
                    <a:pt x="577" y="415"/>
                    <a:pt x="578" y="414"/>
                    <a:pt x="579" y="413"/>
                  </a:cubicBezTo>
                  <a:cubicBezTo>
                    <a:pt x="581" y="414"/>
                    <a:pt x="582" y="415"/>
                    <a:pt x="582" y="416"/>
                  </a:cubicBezTo>
                  <a:cubicBezTo>
                    <a:pt x="583" y="416"/>
                    <a:pt x="583" y="416"/>
                    <a:pt x="583" y="416"/>
                  </a:cubicBezTo>
                  <a:cubicBezTo>
                    <a:pt x="582" y="415"/>
                    <a:pt x="583" y="415"/>
                    <a:pt x="583" y="414"/>
                  </a:cubicBezTo>
                  <a:cubicBezTo>
                    <a:pt x="583" y="414"/>
                    <a:pt x="583" y="414"/>
                    <a:pt x="583" y="414"/>
                  </a:cubicBezTo>
                  <a:cubicBezTo>
                    <a:pt x="582" y="414"/>
                    <a:pt x="582" y="414"/>
                    <a:pt x="582" y="414"/>
                  </a:cubicBezTo>
                  <a:cubicBezTo>
                    <a:pt x="581" y="413"/>
                    <a:pt x="580" y="413"/>
                    <a:pt x="581" y="411"/>
                  </a:cubicBezTo>
                  <a:cubicBezTo>
                    <a:pt x="581" y="411"/>
                    <a:pt x="581" y="411"/>
                    <a:pt x="581" y="411"/>
                  </a:cubicBezTo>
                  <a:cubicBezTo>
                    <a:pt x="580" y="412"/>
                    <a:pt x="580" y="412"/>
                    <a:pt x="578" y="412"/>
                  </a:cubicBezTo>
                  <a:cubicBezTo>
                    <a:pt x="579" y="412"/>
                    <a:pt x="579" y="411"/>
                    <a:pt x="579" y="410"/>
                  </a:cubicBezTo>
                  <a:cubicBezTo>
                    <a:pt x="579" y="409"/>
                    <a:pt x="580" y="408"/>
                    <a:pt x="582" y="409"/>
                  </a:cubicBezTo>
                  <a:cubicBezTo>
                    <a:pt x="582" y="409"/>
                    <a:pt x="583" y="409"/>
                    <a:pt x="583" y="409"/>
                  </a:cubicBezTo>
                  <a:cubicBezTo>
                    <a:pt x="583" y="408"/>
                    <a:pt x="583" y="408"/>
                    <a:pt x="583" y="408"/>
                  </a:cubicBezTo>
                  <a:cubicBezTo>
                    <a:pt x="582" y="409"/>
                    <a:pt x="582" y="408"/>
                    <a:pt x="581" y="408"/>
                  </a:cubicBezTo>
                  <a:cubicBezTo>
                    <a:pt x="581" y="407"/>
                    <a:pt x="581" y="407"/>
                    <a:pt x="581" y="407"/>
                  </a:cubicBezTo>
                  <a:cubicBezTo>
                    <a:pt x="583" y="407"/>
                    <a:pt x="584" y="406"/>
                    <a:pt x="585" y="406"/>
                  </a:cubicBezTo>
                  <a:cubicBezTo>
                    <a:pt x="585" y="407"/>
                    <a:pt x="586" y="408"/>
                    <a:pt x="586" y="410"/>
                  </a:cubicBezTo>
                  <a:cubicBezTo>
                    <a:pt x="586" y="410"/>
                    <a:pt x="586" y="410"/>
                    <a:pt x="586" y="410"/>
                  </a:cubicBezTo>
                  <a:cubicBezTo>
                    <a:pt x="586" y="409"/>
                    <a:pt x="586" y="408"/>
                    <a:pt x="587" y="407"/>
                  </a:cubicBezTo>
                  <a:cubicBezTo>
                    <a:pt x="586" y="403"/>
                    <a:pt x="589" y="403"/>
                    <a:pt x="593" y="403"/>
                  </a:cubicBezTo>
                  <a:cubicBezTo>
                    <a:pt x="591" y="403"/>
                    <a:pt x="588" y="404"/>
                    <a:pt x="588" y="401"/>
                  </a:cubicBezTo>
                  <a:cubicBezTo>
                    <a:pt x="591" y="399"/>
                    <a:pt x="592" y="396"/>
                    <a:pt x="595" y="394"/>
                  </a:cubicBezTo>
                  <a:cubicBezTo>
                    <a:pt x="595" y="393"/>
                    <a:pt x="595" y="392"/>
                    <a:pt x="596" y="390"/>
                  </a:cubicBezTo>
                  <a:cubicBezTo>
                    <a:pt x="597" y="392"/>
                    <a:pt x="598" y="392"/>
                    <a:pt x="599" y="392"/>
                  </a:cubicBezTo>
                  <a:cubicBezTo>
                    <a:pt x="599" y="392"/>
                    <a:pt x="599" y="392"/>
                    <a:pt x="599" y="392"/>
                  </a:cubicBezTo>
                  <a:cubicBezTo>
                    <a:pt x="598" y="392"/>
                    <a:pt x="598" y="391"/>
                    <a:pt x="598" y="390"/>
                  </a:cubicBezTo>
                  <a:cubicBezTo>
                    <a:pt x="600" y="389"/>
                    <a:pt x="601" y="388"/>
                    <a:pt x="603" y="386"/>
                  </a:cubicBezTo>
                  <a:cubicBezTo>
                    <a:pt x="602" y="394"/>
                    <a:pt x="604" y="388"/>
                    <a:pt x="606" y="384"/>
                  </a:cubicBezTo>
                  <a:cubicBezTo>
                    <a:pt x="606" y="387"/>
                    <a:pt x="606" y="390"/>
                    <a:pt x="605" y="392"/>
                  </a:cubicBezTo>
                  <a:cubicBezTo>
                    <a:pt x="606" y="391"/>
                    <a:pt x="606" y="390"/>
                    <a:pt x="607" y="389"/>
                  </a:cubicBezTo>
                  <a:cubicBezTo>
                    <a:pt x="608" y="389"/>
                    <a:pt x="608" y="389"/>
                    <a:pt x="608" y="389"/>
                  </a:cubicBezTo>
                  <a:cubicBezTo>
                    <a:pt x="607" y="388"/>
                    <a:pt x="606" y="386"/>
                    <a:pt x="607" y="385"/>
                  </a:cubicBezTo>
                  <a:cubicBezTo>
                    <a:pt x="608" y="385"/>
                    <a:pt x="608" y="385"/>
                    <a:pt x="609" y="385"/>
                  </a:cubicBezTo>
                  <a:cubicBezTo>
                    <a:pt x="609" y="385"/>
                    <a:pt x="609" y="385"/>
                    <a:pt x="609" y="385"/>
                  </a:cubicBezTo>
                  <a:cubicBezTo>
                    <a:pt x="610" y="385"/>
                    <a:pt x="610" y="385"/>
                    <a:pt x="610" y="383"/>
                  </a:cubicBezTo>
                  <a:cubicBezTo>
                    <a:pt x="611" y="383"/>
                    <a:pt x="611" y="383"/>
                    <a:pt x="611" y="383"/>
                  </a:cubicBezTo>
                  <a:cubicBezTo>
                    <a:pt x="612" y="384"/>
                    <a:pt x="612" y="385"/>
                    <a:pt x="613" y="386"/>
                  </a:cubicBezTo>
                  <a:cubicBezTo>
                    <a:pt x="613" y="385"/>
                    <a:pt x="613" y="385"/>
                    <a:pt x="613" y="385"/>
                  </a:cubicBezTo>
                  <a:cubicBezTo>
                    <a:pt x="613" y="383"/>
                    <a:pt x="612" y="382"/>
                    <a:pt x="610" y="381"/>
                  </a:cubicBezTo>
                  <a:cubicBezTo>
                    <a:pt x="611" y="380"/>
                    <a:pt x="612" y="380"/>
                    <a:pt x="612" y="381"/>
                  </a:cubicBezTo>
                  <a:cubicBezTo>
                    <a:pt x="613" y="380"/>
                    <a:pt x="613" y="380"/>
                    <a:pt x="613" y="380"/>
                  </a:cubicBezTo>
                  <a:cubicBezTo>
                    <a:pt x="613" y="380"/>
                    <a:pt x="613" y="380"/>
                    <a:pt x="613" y="380"/>
                  </a:cubicBezTo>
                  <a:cubicBezTo>
                    <a:pt x="614" y="379"/>
                    <a:pt x="614" y="379"/>
                    <a:pt x="614" y="379"/>
                  </a:cubicBezTo>
                  <a:cubicBezTo>
                    <a:pt x="615" y="380"/>
                    <a:pt x="615" y="380"/>
                    <a:pt x="615" y="380"/>
                  </a:cubicBezTo>
                  <a:cubicBezTo>
                    <a:pt x="615" y="380"/>
                    <a:pt x="615" y="380"/>
                    <a:pt x="615" y="380"/>
                  </a:cubicBezTo>
                  <a:cubicBezTo>
                    <a:pt x="615" y="379"/>
                    <a:pt x="615" y="379"/>
                    <a:pt x="615" y="379"/>
                  </a:cubicBezTo>
                  <a:cubicBezTo>
                    <a:pt x="616" y="378"/>
                    <a:pt x="616" y="378"/>
                    <a:pt x="616" y="378"/>
                  </a:cubicBezTo>
                  <a:cubicBezTo>
                    <a:pt x="617" y="380"/>
                    <a:pt x="619" y="382"/>
                    <a:pt x="620" y="383"/>
                  </a:cubicBezTo>
                  <a:cubicBezTo>
                    <a:pt x="620" y="383"/>
                    <a:pt x="620" y="383"/>
                    <a:pt x="620" y="383"/>
                  </a:cubicBezTo>
                  <a:cubicBezTo>
                    <a:pt x="619" y="380"/>
                    <a:pt x="620" y="378"/>
                    <a:pt x="622" y="377"/>
                  </a:cubicBezTo>
                  <a:cubicBezTo>
                    <a:pt x="622" y="376"/>
                    <a:pt x="623" y="374"/>
                    <a:pt x="624" y="374"/>
                  </a:cubicBezTo>
                  <a:cubicBezTo>
                    <a:pt x="624" y="373"/>
                    <a:pt x="624" y="373"/>
                    <a:pt x="624" y="373"/>
                  </a:cubicBezTo>
                  <a:cubicBezTo>
                    <a:pt x="623" y="373"/>
                    <a:pt x="623" y="373"/>
                    <a:pt x="623" y="373"/>
                  </a:cubicBezTo>
                  <a:cubicBezTo>
                    <a:pt x="623" y="372"/>
                    <a:pt x="623" y="372"/>
                    <a:pt x="623" y="372"/>
                  </a:cubicBezTo>
                  <a:cubicBezTo>
                    <a:pt x="623" y="371"/>
                    <a:pt x="624" y="371"/>
                    <a:pt x="625" y="370"/>
                  </a:cubicBezTo>
                  <a:cubicBezTo>
                    <a:pt x="626" y="370"/>
                    <a:pt x="626" y="371"/>
                    <a:pt x="627" y="372"/>
                  </a:cubicBezTo>
                  <a:cubicBezTo>
                    <a:pt x="627" y="372"/>
                    <a:pt x="627" y="372"/>
                    <a:pt x="627" y="372"/>
                  </a:cubicBezTo>
                  <a:cubicBezTo>
                    <a:pt x="627" y="371"/>
                    <a:pt x="628" y="371"/>
                    <a:pt x="628" y="371"/>
                  </a:cubicBezTo>
                  <a:cubicBezTo>
                    <a:pt x="629" y="371"/>
                    <a:pt x="629" y="371"/>
                    <a:pt x="630" y="372"/>
                  </a:cubicBezTo>
                  <a:cubicBezTo>
                    <a:pt x="628" y="374"/>
                    <a:pt x="627" y="378"/>
                    <a:pt x="627" y="381"/>
                  </a:cubicBezTo>
                  <a:cubicBezTo>
                    <a:pt x="629" y="377"/>
                    <a:pt x="631" y="373"/>
                    <a:pt x="633" y="370"/>
                  </a:cubicBezTo>
                  <a:cubicBezTo>
                    <a:pt x="634" y="371"/>
                    <a:pt x="634" y="372"/>
                    <a:pt x="633" y="373"/>
                  </a:cubicBezTo>
                  <a:cubicBezTo>
                    <a:pt x="634" y="374"/>
                    <a:pt x="634" y="374"/>
                    <a:pt x="634" y="374"/>
                  </a:cubicBezTo>
                  <a:cubicBezTo>
                    <a:pt x="634" y="379"/>
                    <a:pt x="636" y="374"/>
                    <a:pt x="636" y="371"/>
                  </a:cubicBezTo>
                  <a:cubicBezTo>
                    <a:pt x="637" y="371"/>
                    <a:pt x="637" y="371"/>
                    <a:pt x="637" y="371"/>
                  </a:cubicBezTo>
                  <a:cubicBezTo>
                    <a:pt x="636" y="371"/>
                    <a:pt x="636" y="370"/>
                    <a:pt x="636" y="369"/>
                  </a:cubicBezTo>
                  <a:cubicBezTo>
                    <a:pt x="636" y="369"/>
                    <a:pt x="636" y="368"/>
                    <a:pt x="637" y="367"/>
                  </a:cubicBezTo>
                  <a:cubicBezTo>
                    <a:pt x="638" y="367"/>
                    <a:pt x="639" y="368"/>
                    <a:pt x="641" y="368"/>
                  </a:cubicBezTo>
                  <a:cubicBezTo>
                    <a:pt x="641" y="370"/>
                    <a:pt x="641" y="371"/>
                    <a:pt x="639" y="372"/>
                  </a:cubicBezTo>
                  <a:cubicBezTo>
                    <a:pt x="640" y="372"/>
                    <a:pt x="640" y="372"/>
                    <a:pt x="640" y="372"/>
                  </a:cubicBezTo>
                  <a:cubicBezTo>
                    <a:pt x="641" y="372"/>
                    <a:pt x="641" y="372"/>
                    <a:pt x="641" y="372"/>
                  </a:cubicBezTo>
                  <a:cubicBezTo>
                    <a:pt x="641" y="373"/>
                    <a:pt x="641" y="376"/>
                    <a:pt x="641" y="377"/>
                  </a:cubicBezTo>
                  <a:cubicBezTo>
                    <a:pt x="641" y="371"/>
                    <a:pt x="642" y="368"/>
                    <a:pt x="647" y="371"/>
                  </a:cubicBezTo>
                  <a:cubicBezTo>
                    <a:pt x="648" y="371"/>
                    <a:pt x="648" y="371"/>
                    <a:pt x="648" y="371"/>
                  </a:cubicBezTo>
                  <a:cubicBezTo>
                    <a:pt x="648" y="371"/>
                    <a:pt x="648" y="371"/>
                    <a:pt x="649" y="371"/>
                  </a:cubicBezTo>
                  <a:cubicBezTo>
                    <a:pt x="650" y="371"/>
                    <a:pt x="650" y="371"/>
                    <a:pt x="650" y="371"/>
                  </a:cubicBezTo>
                  <a:cubicBezTo>
                    <a:pt x="650" y="372"/>
                    <a:pt x="650" y="372"/>
                    <a:pt x="650" y="372"/>
                  </a:cubicBezTo>
                  <a:cubicBezTo>
                    <a:pt x="652" y="372"/>
                    <a:pt x="653" y="373"/>
                    <a:pt x="654" y="375"/>
                  </a:cubicBezTo>
                  <a:cubicBezTo>
                    <a:pt x="651" y="378"/>
                    <a:pt x="648" y="379"/>
                    <a:pt x="644" y="378"/>
                  </a:cubicBezTo>
                  <a:cubicBezTo>
                    <a:pt x="645" y="379"/>
                    <a:pt x="645" y="379"/>
                    <a:pt x="645" y="379"/>
                  </a:cubicBezTo>
                  <a:cubicBezTo>
                    <a:pt x="647" y="380"/>
                    <a:pt x="648" y="381"/>
                    <a:pt x="650" y="381"/>
                  </a:cubicBezTo>
                  <a:cubicBezTo>
                    <a:pt x="650" y="381"/>
                    <a:pt x="650" y="381"/>
                    <a:pt x="650" y="380"/>
                  </a:cubicBezTo>
                  <a:cubicBezTo>
                    <a:pt x="650" y="380"/>
                    <a:pt x="651" y="381"/>
                    <a:pt x="651" y="381"/>
                  </a:cubicBezTo>
                  <a:cubicBezTo>
                    <a:pt x="651" y="381"/>
                    <a:pt x="651" y="382"/>
                    <a:pt x="650" y="382"/>
                  </a:cubicBezTo>
                  <a:cubicBezTo>
                    <a:pt x="651" y="382"/>
                    <a:pt x="651" y="382"/>
                    <a:pt x="651" y="382"/>
                  </a:cubicBezTo>
                  <a:cubicBezTo>
                    <a:pt x="651" y="382"/>
                    <a:pt x="652" y="381"/>
                    <a:pt x="652" y="381"/>
                  </a:cubicBezTo>
                  <a:cubicBezTo>
                    <a:pt x="652" y="381"/>
                    <a:pt x="653" y="381"/>
                    <a:pt x="653" y="382"/>
                  </a:cubicBezTo>
                  <a:cubicBezTo>
                    <a:pt x="653" y="381"/>
                    <a:pt x="653" y="381"/>
                    <a:pt x="653" y="381"/>
                  </a:cubicBezTo>
                  <a:cubicBezTo>
                    <a:pt x="656" y="382"/>
                    <a:pt x="658" y="382"/>
                    <a:pt x="659" y="380"/>
                  </a:cubicBezTo>
                  <a:cubicBezTo>
                    <a:pt x="660" y="380"/>
                    <a:pt x="660" y="380"/>
                    <a:pt x="660" y="380"/>
                  </a:cubicBezTo>
                  <a:cubicBezTo>
                    <a:pt x="660" y="379"/>
                    <a:pt x="660" y="379"/>
                    <a:pt x="659" y="378"/>
                  </a:cubicBezTo>
                  <a:cubicBezTo>
                    <a:pt x="662" y="378"/>
                    <a:pt x="664" y="379"/>
                    <a:pt x="665" y="381"/>
                  </a:cubicBezTo>
                  <a:cubicBezTo>
                    <a:pt x="664" y="382"/>
                    <a:pt x="662" y="382"/>
                    <a:pt x="661" y="381"/>
                  </a:cubicBezTo>
                  <a:cubicBezTo>
                    <a:pt x="661" y="382"/>
                    <a:pt x="661" y="382"/>
                    <a:pt x="661" y="382"/>
                  </a:cubicBezTo>
                  <a:cubicBezTo>
                    <a:pt x="662" y="382"/>
                    <a:pt x="662" y="383"/>
                    <a:pt x="663" y="383"/>
                  </a:cubicBezTo>
                  <a:cubicBezTo>
                    <a:pt x="663" y="383"/>
                    <a:pt x="664" y="383"/>
                    <a:pt x="665" y="383"/>
                  </a:cubicBezTo>
                  <a:cubicBezTo>
                    <a:pt x="666" y="383"/>
                    <a:pt x="666" y="383"/>
                    <a:pt x="666" y="383"/>
                  </a:cubicBezTo>
                  <a:cubicBezTo>
                    <a:pt x="665" y="384"/>
                    <a:pt x="665" y="384"/>
                    <a:pt x="665" y="384"/>
                  </a:cubicBezTo>
                  <a:cubicBezTo>
                    <a:pt x="666" y="384"/>
                    <a:pt x="666" y="384"/>
                    <a:pt x="666" y="384"/>
                  </a:cubicBezTo>
                  <a:cubicBezTo>
                    <a:pt x="666" y="384"/>
                    <a:pt x="667" y="383"/>
                    <a:pt x="667" y="383"/>
                  </a:cubicBezTo>
                  <a:cubicBezTo>
                    <a:pt x="668" y="383"/>
                    <a:pt x="668" y="383"/>
                    <a:pt x="668" y="383"/>
                  </a:cubicBezTo>
                  <a:cubicBezTo>
                    <a:pt x="668" y="385"/>
                    <a:pt x="668" y="386"/>
                    <a:pt x="667" y="387"/>
                  </a:cubicBezTo>
                  <a:cubicBezTo>
                    <a:pt x="669" y="384"/>
                    <a:pt x="672" y="383"/>
                    <a:pt x="676" y="384"/>
                  </a:cubicBezTo>
                  <a:cubicBezTo>
                    <a:pt x="676" y="383"/>
                    <a:pt x="676" y="383"/>
                    <a:pt x="676" y="383"/>
                  </a:cubicBezTo>
                  <a:cubicBezTo>
                    <a:pt x="683" y="384"/>
                    <a:pt x="690" y="387"/>
                    <a:pt x="695" y="390"/>
                  </a:cubicBezTo>
                  <a:cubicBezTo>
                    <a:pt x="696" y="390"/>
                    <a:pt x="696" y="390"/>
                    <a:pt x="696" y="390"/>
                  </a:cubicBezTo>
                  <a:cubicBezTo>
                    <a:pt x="698" y="391"/>
                    <a:pt x="700" y="391"/>
                    <a:pt x="702" y="392"/>
                  </a:cubicBezTo>
                  <a:cubicBezTo>
                    <a:pt x="702" y="391"/>
                    <a:pt x="701" y="391"/>
                    <a:pt x="701" y="391"/>
                  </a:cubicBezTo>
                  <a:cubicBezTo>
                    <a:pt x="703" y="392"/>
                    <a:pt x="706" y="394"/>
                    <a:pt x="709" y="394"/>
                  </a:cubicBezTo>
                  <a:cubicBezTo>
                    <a:pt x="710" y="396"/>
                    <a:pt x="711" y="398"/>
                    <a:pt x="713" y="399"/>
                  </a:cubicBezTo>
                  <a:cubicBezTo>
                    <a:pt x="715" y="416"/>
                    <a:pt x="696" y="419"/>
                    <a:pt x="683" y="414"/>
                  </a:cubicBezTo>
                  <a:cubicBezTo>
                    <a:pt x="683" y="415"/>
                    <a:pt x="682" y="415"/>
                    <a:pt x="682" y="415"/>
                  </a:cubicBezTo>
                  <a:cubicBezTo>
                    <a:pt x="681" y="414"/>
                    <a:pt x="681" y="414"/>
                    <a:pt x="681" y="414"/>
                  </a:cubicBezTo>
                  <a:cubicBezTo>
                    <a:pt x="681" y="414"/>
                    <a:pt x="681" y="414"/>
                    <a:pt x="681" y="414"/>
                  </a:cubicBezTo>
                  <a:cubicBezTo>
                    <a:pt x="679" y="414"/>
                    <a:pt x="678" y="414"/>
                    <a:pt x="676" y="413"/>
                  </a:cubicBezTo>
                  <a:cubicBezTo>
                    <a:pt x="675" y="414"/>
                    <a:pt x="673" y="413"/>
                    <a:pt x="672" y="411"/>
                  </a:cubicBezTo>
                  <a:cubicBezTo>
                    <a:pt x="672" y="411"/>
                    <a:pt x="672" y="411"/>
                    <a:pt x="672" y="411"/>
                  </a:cubicBezTo>
                  <a:cubicBezTo>
                    <a:pt x="670" y="410"/>
                    <a:pt x="669" y="410"/>
                    <a:pt x="667" y="411"/>
                  </a:cubicBezTo>
                  <a:cubicBezTo>
                    <a:pt x="668" y="411"/>
                    <a:pt x="669" y="411"/>
                    <a:pt x="670" y="412"/>
                  </a:cubicBezTo>
                  <a:cubicBezTo>
                    <a:pt x="670" y="413"/>
                    <a:pt x="670" y="413"/>
                    <a:pt x="670" y="413"/>
                  </a:cubicBezTo>
                  <a:cubicBezTo>
                    <a:pt x="671" y="413"/>
                    <a:pt x="672" y="414"/>
                    <a:pt x="673" y="415"/>
                  </a:cubicBezTo>
                  <a:cubicBezTo>
                    <a:pt x="673" y="415"/>
                    <a:pt x="674" y="415"/>
                    <a:pt x="675" y="415"/>
                  </a:cubicBezTo>
                  <a:cubicBezTo>
                    <a:pt x="675" y="416"/>
                    <a:pt x="675" y="416"/>
                    <a:pt x="675" y="416"/>
                  </a:cubicBezTo>
                  <a:cubicBezTo>
                    <a:pt x="675" y="416"/>
                    <a:pt x="675" y="416"/>
                    <a:pt x="675" y="416"/>
                  </a:cubicBezTo>
                  <a:cubicBezTo>
                    <a:pt x="676" y="417"/>
                    <a:pt x="677" y="417"/>
                    <a:pt x="678" y="417"/>
                  </a:cubicBezTo>
                  <a:cubicBezTo>
                    <a:pt x="678" y="418"/>
                    <a:pt x="677" y="418"/>
                    <a:pt x="677" y="419"/>
                  </a:cubicBezTo>
                  <a:cubicBezTo>
                    <a:pt x="683" y="419"/>
                    <a:pt x="687" y="422"/>
                    <a:pt x="685" y="428"/>
                  </a:cubicBezTo>
                  <a:cubicBezTo>
                    <a:pt x="687" y="430"/>
                    <a:pt x="688" y="432"/>
                    <a:pt x="689" y="434"/>
                  </a:cubicBezTo>
                  <a:cubicBezTo>
                    <a:pt x="690" y="435"/>
                    <a:pt x="690" y="435"/>
                    <a:pt x="690" y="435"/>
                  </a:cubicBezTo>
                  <a:cubicBezTo>
                    <a:pt x="690" y="438"/>
                    <a:pt x="691" y="439"/>
                    <a:pt x="694" y="438"/>
                  </a:cubicBezTo>
                  <a:cubicBezTo>
                    <a:pt x="698" y="440"/>
                    <a:pt x="702" y="442"/>
                    <a:pt x="706" y="442"/>
                  </a:cubicBezTo>
                  <a:cubicBezTo>
                    <a:pt x="708" y="436"/>
                    <a:pt x="704" y="433"/>
                    <a:pt x="697" y="431"/>
                  </a:cubicBezTo>
                  <a:cubicBezTo>
                    <a:pt x="699" y="430"/>
                    <a:pt x="699" y="429"/>
                    <a:pt x="698" y="428"/>
                  </a:cubicBezTo>
                  <a:cubicBezTo>
                    <a:pt x="701" y="428"/>
                    <a:pt x="705" y="428"/>
                    <a:pt x="708" y="429"/>
                  </a:cubicBezTo>
                  <a:cubicBezTo>
                    <a:pt x="710" y="430"/>
                    <a:pt x="713" y="430"/>
                    <a:pt x="716" y="430"/>
                  </a:cubicBezTo>
                  <a:cubicBezTo>
                    <a:pt x="715" y="428"/>
                    <a:pt x="716" y="427"/>
                    <a:pt x="718" y="427"/>
                  </a:cubicBezTo>
                  <a:cubicBezTo>
                    <a:pt x="718" y="427"/>
                    <a:pt x="718" y="427"/>
                    <a:pt x="718" y="427"/>
                  </a:cubicBezTo>
                  <a:cubicBezTo>
                    <a:pt x="711" y="420"/>
                    <a:pt x="713" y="413"/>
                    <a:pt x="720" y="405"/>
                  </a:cubicBezTo>
                  <a:cubicBezTo>
                    <a:pt x="723" y="405"/>
                    <a:pt x="725" y="405"/>
                    <a:pt x="728" y="406"/>
                  </a:cubicBezTo>
                  <a:cubicBezTo>
                    <a:pt x="728" y="407"/>
                    <a:pt x="728" y="407"/>
                    <a:pt x="728" y="408"/>
                  </a:cubicBezTo>
                  <a:cubicBezTo>
                    <a:pt x="729" y="407"/>
                    <a:pt x="730" y="407"/>
                    <a:pt x="731" y="408"/>
                  </a:cubicBezTo>
                  <a:cubicBezTo>
                    <a:pt x="731" y="402"/>
                    <a:pt x="729" y="397"/>
                    <a:pt x="725" y="395"/>
                  </a:cubicBezTo>
                  <a:cubicBezTo>
                    <a:pt x="725" y="388"/>
                    <a:pt x="721" y="383"/>
                    <a:pt x="715" y="380"/>
                  </a:cubicBezTo>
                  <a:cubicBezTo>
                    <a:pt x="722" y="377"/>
                    <a:pt x="729" y="378"/>
                    <a:pt x="734" y="384"/>
                  </a:cubicBezTo>
                  <a:cubicBezTo>
                    <a:pt x="726" y="391"/>
                    <a:pt x="729" y="394"/>
                    <a:pt x="739" y="395"/>
                  </a:cubicBezTo>
                  <a:cubicBezTo>
                    <a:pt x="743" y="393"/>
                    <a:pt x="744" y="389"/>
                    <a:pt x="741" y="384"/>
                  </a:cubicBezTo>
                  <a:cubicBezTo>
                    <a:pt x="742" y="383"/>
                    <a:pt x="743" y="382"/>
                    <a:pt x="744" y="382"/>
                  </a:cubicBezTo>
                  <a:cubicBezTo>
                    <a:pt x="744" y="381"/>
                    <a:pt x="744" y="380"/>
                    <a:pt x="743" y="380"/>
                  </a:cubicBezTo>
                  <a:cubicBezTo>
                    <a:pt x="743" y="380"/>
                    <a:pt x="743" y="380"/>
                    <a:pt x="743" y="380"/>
                  </a:cubicBezTo>
                  <a:cubicBezTo>
                    <a:pt x="745" y="376"/>
                    <a:pt x="751" y="370"/>
                    <a:pt x="754" y="367"/>
                  </a:cubicBezTo>
                  <a:cubicBezTo>
                    <a:pt x="754" y="367"/>
                    <a:pt x="754" y="368"/>
                    <a:pt x="754" y="368"/>
                  </a:cubicBezTo>
                  <a:cubicBezTo>
                    <a:pt x="755" y="368"/>
                    <a:pt x="755" y="368"/>
                    <a:pt x="755" y="368"/>
                  </a:cubicBezTo>
                  <a:cubicBezTo>
                    <a:pt x="756" y="368"/>
                    <a:pt x="756" y="367"/>
                    <a:pt x="756" y="366"/>
                  </a:cubicBezTo>
                  <a:cubicBezTo>
                    <a:pt x="752" y="363"/>
                    <a:pt x="755" y="360"/>
                    <a:pt x="760" y="357"/>
                  </a:cubicBezTo>
                  <a:cubicBezTo>
                    <a:pt x="759" y="358"/>
                    <a:pt x="758" y="359"/>
                    <a:pt x="757" y="359"/>
                  </a:cubicBezTo>
                  <a:cubicBezTo>
                    <a:pt x="758" y="360"/>
                    <a:pt x="758" y="360"/>
                    <a:pt x="758" y="360"/>
                  </a:cubicBezTo>
                  <a:cubicBezTo>
                    <a:pt x="759" y="360"/>
                    <a:pt x="759" y="360"/>
                    <a:pt x="758" y="360"/>
                  </a:cubicBezTo>
                  <a:cubicBezTo>
                    <a:pt x="759" y="361"/>
                    <a:pt x="759" y="362"/>
                    <a:pt x="759" y="362"/>
                  </a:cubicBezTo>
                  <a:cubicBezTo>
                    <a:pt x="760" y="363"/>
                    <a:pt x="761" y="364"/>
                    <a:pt x="761" y="365"/>
                  </a:cubicBezTo>
                  <a:cubicBezTo>
                    <a:pt x="760" y="365"/>
                    <a:pt x="760" y="365"/>
                    <a:pt x="760" y="365"/>
                  </a:cubicBezTo>
                  <a:cubicBezTo>
                    <a:pt x="760" y="366"/>
                    <a:pt x="760" y="366"/>
                    <a:pt x="759" y="366"/>
                  </a:cubicBezTo>
                  <a:cubicBezTo>
                    <a:pt x="759" y="367"/>
                    <a:pt x="759" y="367"/>
                    <a:pt x="759" y="367"/>
                  </a:cubicBezTo>
                  <a:cubicBezTo>
                    <a:pt x="761" y="367"/>
                    <a:pt x="763" y="366"/>
                    <a:pt x="764" y="365"/>
                  </a:cubicBezTo>
                  <a:cubicBezTo>
                    <a:pt x="765" y="365"/>
                    <a:pt x="765" y="365"/>
                    <a:pt x="766" y="365"/>
                  </a:cubicBezTo>
                  <a:cubicBezTo>
                    <a:pt x="766" y="365"/>
                    <a:pt x="766" y="365"/>
                    <a:pt x="766" y="365"/>
                  </a:cubicBezTo>
                  <a:cubicBezTo>
                    <a:pt x="765" y="360"/>
                    <a:pt x="767" y="357"/>
                    <a:pt x="773" y="356"/>
                  </a:cubicBezTo>
                  <a:cubicBezTo>
                    <a:pt x="773" y="355"/>
                    <a:pt x="774" y="353"/>
                    <a:pt x="774" y="351"/>
                  </a:cubicBezTo>
                  <a:cubicBezTo>
                    <a:pt x="775" y="351"/>
                    <a:pt x="775" y="351"/>
                    <a:pt x="775" y="351"/>
                  </a:cubicBezTo>
                  <a:cubicBezTo>
                    <a:pt x="775" y="350"/>
                    <a:pt x="775" y="349"/>
                    <a:pt x="777" y="348"/>
                  </a:cubicBezTo>
                  <a:cubicBezTo>
                    <a:pt x="778" y="349"/>
                    <a:pt x="779" y="349"/>
                    <a:pt x="780" y="350"/>
                  </a:cubicBezTo>
                  <a:cubicBezTo>
                    <a:pt x="779" y="351"/>
                    <a:pt x="780" y="352"/>
                    <a:pt x="781" y="353"/>
                  </a:cubicBezTo>
                  <a:cubicBezTo>
                    <a:pt x="785" y="353"/>
                    <a:pt x="785" y="351"/>
                    <a:pt x="782" y="349"/>
                  </a:cubicBezTo>
                  <a:cubicBezTo>
                    <a:pt x="785" y="347"/>
                    <a:pt x="785" y="345"/>
                    <a:pt x="782" y="342"/>
                  </a:cubicBezTo>
                  <a:cubicBezTo>
                    <a:pt x="782" y="343"/>
                    <a:pt x="782" y="343"/>
                    <a:pt x="782" y="343"/>
                  </a:cubicBezTo>
                  <a:cubicBezTo>
                    <a:pt x="780" y="342"/>
                    <a:pt x="778" y="341"/>
                    <a:pt x="776" y="339"/>
                  </a:cubicBezTo>
                  <a:cubicBezTo>
                    <a:pt x="779" y="333"/>
                    <a:pt x="786" y="330"/>
                    <a:pt x="795" y="331"/>
                  </a:cubicBezTo>
                  <a:cubicBezTo>
                    <a:pt x="795" y="332"/>
                    <a:pt x="795" y="332"/>
                    <a:pt x="795" y="332"/>
                  </a:cubicBezTo>
                  <a:cubicBezTo>
                    <a:pt x="796" y="332"/>
                    <a:pt x="796" y="332"/>
                    <a:pt x="796" y="332"/>
                  </a:cubicBezTo>
                  <a:cubicBezTo>
                    <a:pt x="799" y="332"/>
                    <a:pt x="802" y="331"/>
                    <a:pt x="805" y="331"/>
                  </a:cubicBezTo>
                  <a:cubicBezTo>
                    <a:pt x="808" y="332"/>
                    <a:pt x="811" y="332"/>
                    <a:pt x="815" y="332"/>
                  </a:cubicBezTo>
                  <a:cubicBezTo>
                    <a:pt x="814" y="329"/>
                    <a:pt x="813" y="327"/>
                    <a:pt x="812" y="324"/>
                  </a:cubicBezTo>
                  <a:cubicBezTo>
                    <a:pt x="811" y="325"/>
                    <a:pt x="811" y="325"/>
                    <a:pt x="811" y="326"/>
                  </a:cubicBezTo>
                  <a:cubicBezTo>
                    <a:pt x="807" y="324"/>
                    <a:pt x="803" y="323"/>
                    <a:pt x="798" y="323"/>
                  </a:cubicBezTo>
                  <a:cubicBezTo>
                    <a:pt x="798" y="323"/>
                    <a:pt x="799" y="324"/>
                    <a:pt x="799" y="324"/>
                  </a:cubicBezTo>
                  <a:cubicBezTo>
                    <a:pt x="797" y="323"/>
                    <a:pt x="796" y="322"/>
                    <a:pt x="795" y="320"/>
                  </a:cubicBezTo>
                  <a:cubicBezTo>
                    <a:pt x="796" y="320"/>
                    <a:pt x="796" y="320"/>
                    <a:pt x="796" y="320"/>
                  </a:cubicBezTo>
                  <a:cubicBezTo>
                    <a:pt x="794" y="317"/>
                    <a:pt x="791" y="314"/>
                    <a:pt x="788" y="312"/>
                  </a:cubicBezTo>
                  <a:cubicBezTo>
                    <a:pt x="788" y="313"/>
                    <a:pt x="788" y="313"/>
                    <a:pt x="788" y="313"/>
                  </a:cubicBezTo>
                  <a:cubicBezTo>
                    <a:pt x="787" y="313"/>
                    <a:pt x="786" y="312"/>
                    <a:pt x="785" y="310"/>
                  </a:cubicBezTo>
                  <a:cubicBezTo>
                    <a:pt x="785" y="311"/>
                    <a:pt x="785" y="311"/>
                    <a:pt x="785" y="311"/>
                  </a:cubicBezTo>
                  <a:cubicBezTo>
                    <a:pt x="785" y="311"/>
                    <a:pt x="785" y="311"/>
                    <a:pt x="785" y="311"/>
                  </a:cubicBezTo>
                  <a:cubicBezTo>
                    <a:pt x="784" y="302"/>
                    <a:pt x="781" y="294"/>
                    <a:pt x="774" y="287"/>
                  </a:cubicBezTo>
                  <a:cubicBezTo>
                    <a:pt x="774" y="286"/>
                    <a:pt x="774" y="286"/>
                    <a:pt x="775" y="286"/>
                  </a:cubicBezTo>
                  <a:cubicBezTo>
                    <a:pt x="775" y="286"/>
                    <a:pt x="775" y="287"/>
                    <a:pt x="775" y="287"/>
                  </a:cubicBezTo>
                  <a:cubicBezTo>
                    <a:pt x="777" y="285"/>
                    <a:pt x="780" y="283"/>
                    <a:pt x="782" y="283"/>
                  </a:cubicBezTo>
                  <a:cubicBezTo>
                    <a:pt x="794" y="291"/>
                    <a:pt x="812" y="313"/>
                    <a:pt x="829" y="317"/>
                  </a:cubicBezTo>
                  <a:cubicBezTo>
                    <a:pt x="833" y="322"/>
                    <a:pt x="836" y="328"/>
                    <a:pt x="837" y="335"/>
                  </a:cubicBezTo>
                  <a:cubicBezTo>
                    <a:pt x="836" y="336"/>
                    <a:pt x="836" y="336"/>
                    <a:pt x="836" y="336"/>
                  </a:cubicBezTo>
                  <a:cubicBezTo>
                    <a:pt x="837" y="337"/>
                    <a:pt x="838" y="337"/>
                    <a:pt x="839" y="338"/>
                  </a:cubicBezTo>
                  <a:cubicBezTo>
                    <a:pt x="839" y="340"/>
                    <a:pt x="838" y="342"/>
                    <a:pt x="836" y="342"/>
                  </a:cubicBezTo>
                  <a:cubicBezTo>
                    <a:pt x="835" y="341"/>
                    <a:pt x="835" y="341"/>
                    <a:pt x="836" y="340"/>
                  </a:cubicBezTo>
                  <a:cubicBezTo>
                    <a:pt x="835" y="340"/>
                    <a:pt x="835" y="341"/>
                    <a:pt x="835" y="342"/>
                  </a:cubicBezTo>
                  <a:cubicBezTo>
                    <a:pt x="834" y="342"/>
                    <a:pt x="833" y="341"/>
                    <a:pt x="832" y="341"/>
                  </a:cubicBezTo>
                  <a:cubicBezTo>
                    <a:pt x="831" y="342"/>
                    <a:pt x="830" y="343"/>
                    <a:pt x="830" y="344"/>
                  </a:cubicBezTo>
                  <a:cubicBezTo>
                    <a:pt x="831" y="345"/>
                    <a:pt x="833" y="345"/>
                    <a:pt x="834" y="344"/>
                  </a:cubicBezTo>
                  <a:cubicBezTo>
                    <a:pt x="833" y="344"/>
                    <a:pt x="832" y="344"/>
                    <a:pt x="832" y="343"/>
                  </a:cubicBezTo>
                  <a:cubicBezTo>
                    <a:pt x="832" y="343"/>
                    <a:pt x="833" y="342"/>
                    <a:pt x="834" y="342"/>
                  </a:cubicBezTo>
                  <a:cubicBezTo>
                    <a:pt x="834" y="343"/>
                    <a:pt x="835" y="343"/>
                    <a:pt x="835" y="343"/>
                  </a:cubicBezTo>
                  <a:cubicBezTo>
                    <a:pt x="836" y="344"/>
                    <a:pt x="835" y="344"/>
                    <a:pt x="835" y="344"/>
                  </a:cubicBezTo>
                  <a:cubicBezTo>
                    <a:pt x="858" y="342"/>
                    <a:pt x="816" y="285"/>
                    <a:pt x="846" y="312"/>
                  </a:cubicBezTo>
                  <a:cubicBezTo>
                    <a:pt x="849" y="313"/>
                    <a:pt x="851" y="311"/>
                    <a:pt x="852" y="308"/>
                  </a:cubicBezTo>
                  <a:cubicBezTo>
                    <a:pt x="851" y="309"/>
                    <a:pt x="849" y="310"/>
                    <a:pt x="847" y="311"/>
                  </a:cubicBezTo>
                  <a:cubicBezTo>
                    <a:pt x="845" y="310"/>
                    <a:pt x="843" y="308"/>
                    <a:pt x="843" y="306"/>
                  </a:cubicBezTo>
                  <a:cubicBezTo>
                    <a:pt x="841" y="304"/>
                    <a:pt x="839" y="303"/>
                    <a:pt x="836" y="302"/>
                  </a:cubicBezTo>
                  <a:cubicBezTo>
                    <a:pt x="836" y="302"/>
                    <a:pt x="836" y="302"/>
                    <a:pt x="836" y="302"/>
                  </a:cubicBezTo>
                  <a:cubicBezTo>
                    <a:pt x="830" y="302"/>
                    <a:pt x="826" y="305"/>
                    <a:pt x="824" y="310"/>
                  </a:cubicBezTo>
                  <a:cubicBezTo>
                    <a:pt x="811" y="298"/>
                    <a:pt x="799" y="289"/>
                    <a:pt x="789" y="276"/>
                  </a:cubicBezTo>
                  <a:cubicBezTo>
                    <a:pt x="789" y="276"/>
                    <a:pt x="789" y="276"/>
                    <a:pt x="789" y="275"/>
                  </a:cubicBezTo>
                  <a:cubicBezTo>
                    <a:pt x="793" y="276"/>
                    <a:pt x="797" y="278"/>
                    <a:pt x="799" y="282"/>
                  </a:cubicBezTo>
                  <a:cubicBezTo>
                    <a:pt x="803" y="287"/>
                    <a:pt x="806" y="288"/>
                    <a:pt x="811" y="285"/>
                  </a:cubicBezTo>
                  <a:cubicBezTo>
                    <a:pt x="812" y="285"/>
                    <a:pt x="812" y="285"/>
                    <a:pt x="812" y="285"/>
                  </a:cubicBezTo>
                  <a:cubicBezTo>
                    <a:pt x="811" y="285"/>
                    <a:pt x="811" y="285"/>
                    <a:pt x="811" y="285"/>
                  </a:cubicBezTo>
                  <a:cubicBezTo>
                    <a:pt x="813" y="283"/>
                    <a:pt x="813" y="283"/>
                    <a:pt x="813" y="283"/>
                  </a:cubicBezTo>
                  <a:cubicBezTo>
                    <a:pt x="816" y="284"/>
                    <a:pt x="818" y="283"/>
                    <a:pt x="818" y="281"/>
                  </a:cubicBezTo>
                  <a:cubicBezTo>
                    <a:pt x="818" y="281"/>
                    <a:pt x="818" y="281"/>
                    <a:pt x="818" y="281"/>
                  </a:cubicBezTo>
                  <a:cubicBezTo>
                    <a:pt x="816" y="282"/>
                    <a:pt x="814" y="281"/>
                    <a:pt x="812" y="281"/>
                  </a:cubicBezTo>
                  <a:cubicBezTo>
                    <a:pt x="809" y="283"/>
                    <a:pt x="805" y="283"/>
                    <a:pt x="801" y="281"/>
                  </a:cubicBezTo>
                  <a:cubicBezTo>
                    <a:pt x="801" y="278"/>
                    <a:pt x="803" y="277"/>
                    <a:pt x="806" y="278"/>
                  </a:cubicBezTo>
                  <a:cubicBezTo>
                    <a:pt x="806" y="277"/>
                    <a:pt x="807" y="276"/>
                    <a:pt x="806" y="275"/>
                  </a:cubicBezTo>
                  <a:cubicBezTo>
                    <a:pt x="806" y="274"/>
                    <a:pt x="804" y="274"/>
                    <a:pt x="803" y="275"/>
                  </a:cubicBezTo>
                  <a:cubicBezTo>
                    <a:pt x="803" y="276"/>
                    <a:pt x="803" y="276"/>
                    <a:pt x="803" y="276"/>
                  </a:cubicBezTo>
                  <a:cubicBezTo>
                    <a:pt x="802" y="276"/>
                    <a:pt x="802" y="275"/>
                    <a:pt x="802" y="275"/>
                  </a:cubicBezTo>
                  <a:cubicBezTo>
                    <a:pt x="807" y="268"/>
                    <a:pt x="816" y="262"/>
                    <a:pt x="822" y="270"/>
                  </a:cubicBezTo>
                  <a:cubicBezTo>
                    <a:pt x="825" y="272"/>
                    <a:pt x="828" y="274"/>
                    <a:pt x="832" y="277"/>
                  </a:cubicBezTo>
                  <a:cubicBezTo>
                    <a:pt x="829" y="275"/>
                    <a:pt x="828" y="273"/>
                    <a:pt x="827" y="270"/>
                  </a:cubicBezTo>
                  <a:cubicBezTo>
                    <a:pt x="830" y="273"/>
                    <a:pt x="834" y="275"/>
                    <a:pt x="837" y="276"/>
                  </a:cubicBezTo>
                  <a:cubicBezTo>
                    <a:pt x="836" y="276"/>
                    <a:pt x="835" y="275"/>
                    <a:pt x="835" y="275"/>
                  </a:cubicBezTo>
                  <a:cubicBezTo>
                    <a:pt x="824" y="258"/>
                    <a:pt x="806" y="268"/>
                    <a:pt x="792" y="256"/>
                  </a:cubicBezTo>
                  <a:cubicBezTo>
                    <a:pt x="794" y="252"/>
                    <a:pt x="796" y="249"/>
                    <a:pt x="797" y="245"/>
                  </a:cubicBezTo>
                  <a:cubicBezTo>
                    <a:pt x="798" y="244"/>
                    <a:pt x="799" y="244"/>
                    <a:pt x="799" y="243"/>
                  </a:cubicBezTo>
                  <a:cubicBezTo>
                    <a:pt x="798" y="242"/>
                    <a:pt x="798" y="242"/>
                    <a:pt x="798" y="242"/>
                  </a:cubicBezTo>
                  <a:cubicBezTo>
                    <a:pt x="798" y="241"/>
                    <a:pt x="798" y="239"/>
                    <a:pt x="799" y="238"/>
                  </a:cubicBezTo>
                  <a:cubicBezTo>
                    <a:pt x="800" y="238"/>
                    <a:pt x="800" y="238"/>
                    <a:pt x="800" y="238"/>
                  </a:cubicBezTo>
                  <a:cubicBezTo>
                    <a:pt x="801" y="244"/>
                    <a:pt x="804" y="246"/>
                    <a:pt x="809" y="244"/>
                  </a:cubicBezTo>
                  <a:cubicBezTo>
                    <a:pt x="808" y="244"/>
                    <a:pt x="808" y="244"/>
                    <a:pt x="808" y="244"/>
                  </a:cubicBezTo>
                  <a:cubicBezTo>
                    <a:pt x="804" y="245"/>
                    <a:pt x="802" y="244"/>
                    <a:pt x="803" y="240"/>
                  </a:cubicBezTo>
                  <a:cubicBezTo>
                    <a:pt x="802" y="239"/>
                    <a:pt x="802" y="238"/>
                    <a:pt x="801" y="237"/>
                  </a:cubicBezTo>
                  <a:cubicBezTo>
                    <a:pt x="798" y="237"/>
                    <a:pt x="795" y="237"/>
                    <a:pt x="792" y="238"/>
                  </a:cubicBezTo>
                  <a:cubicBezTo>
                    <a:pt x="791" y="236"/>
                    <a:pt x="791" y="235"/>
                    <a:pt x="794" y="235"/>
                  </a:cubicBezTo>
                  <a:cubicBezTo>
                    <a:pt x="794" y="234"/>
                    <a:pt x="794" y="234"/>
                    <a:pt x="794" y="234"/>
                  </a:cubicBezTo>
                  <a:cubicBezTo>
                    <a:pt x="792" y="234"/>
                    <a:pt x="790" y="235"/>
                    <a:pt x="788" y="236"/>
                  </a:cubicBezTo>
                  <a:cubicBezTo>
                    <a:pt x="787" y="235"/>
                    <a:pt x="787" y="235"/>
                    <a:pt x="787" y="235"/>
                  </a:cubicBezTo>
                  <a:cubicBezTo>
                    <a:pt x="787" y="234"/>
                    <a:pt x="787" y="234"/>
                    <a:pt x="787" y="234"/>
                  </a:cubicBezTo>
                  <a:cubicBezTo>
                    <a:pt x="787" y="234"/>
                    <a:pt x="787" y="234"/>
                    <a:pt x="786" y="234"/>
                  </a:cubicBezTo>
                  <a:cubicBezTo>
                    <a:pt x="789" y="233"/>
                    <a:pt x="789" y="233"/>
                    <a:pt x="789" y="233"/>
                  </a:cubicBezTo>
                  <a:cubicBezTo>
                    <a:pt x="788" y="232"/>
                    <a:pt x="787" y="230"/>
                    <a:pt x="786" y="229"/>
                  </a:cubicBezTo>
                  <a:cubicBezTo>
                    <a:pt x="785" y="229"/>
                    <a:pt x="784" y="229"/>
                    <a:pt x="784" y="230"/>
                  </a:cubicBezTo>
                  <a:cubicBezTo>
                    <a:pt x="783" y="230"/>
                    <a:pt x="783" y="229"/>
                    <a:pt x="783" y="229"/>
                  </a:cubicBezTo>
                  <a:cubicBezTo>
                    <a:pt x="784" y="228"/>
                    <a:pt x="784" y="228"/>
                    <a:pt x="784" y="228"/>
                  </a:cubicBezTo>
                  <a:cubicBezTo>
                    <a:pt x="783" y="226"/>
                    <a:pt x="783" y="224"/>
                    <a:pt x="782" y="222"/>
                  </a:cubicBezTo>
                  <a:cubicBezTo>
                    <a:pt x="782" y="221"/>
                    <a:pt x="782" y="221"/>
                    <a:pt x="782" y="221"/>
                  </a:cubicBezTo>
                  <a:cubicBezTo>
                    <a:pt x="782" y="217"/>
                    <a:pt x="781" y="212"/>
                    <a:pt x="780" y="208"/>
                  </a:cubicBezTo>
                  <a:cubicBezTo>
                    <a:pt x="780" y="209"/>
                    <a:pt x="780" y="209"/>
                    <a:pt x="780" y="209"/>
                  </a:cubicBezTo>
                  <a:cubicBezTo>
                    <a:pt x="779" y="209"/>
                    <a:pt x="779" y="209"/>
                    <a:pt x="779" y="209"/>
                  </a:cubicBezTo>
                  <a:cubicBezTo>
                    <a:pt x="780" y="209"/>
                    <a:pt x="780" y="210"/>
                    <a:pt x="780" y="210"/>
                  </a:cubicBezTo>
                  <a:cubicBezTo>
                    <a:pt x="779" y="210"/>
                    <a:pt x="779" y="210"/>
                    <a:pt x="779" y="210"/>
                  </a:cubicBezTo>
                  <a:cubicBezTo>
                    <a:pt x="779" y="210"/>
                    <a:pt x="780" y="210"/>
                    <a:pt x="780" y="211"/>
                  </a:cubicBezTo>
                  <a:cubicBezTo>
                    <a:pt x="780" y="211"/>
                    <a:pt x="780" y="211"/>
                    <a:pt x="780" y="211"/>
                  </a:cubicBezTo>
                  <a:cubicBezTo>
                    <a:pt x="779" y="211"/>
                    <a:pt x="778" y="210"/>
                    <a:pt x="777" y="210"/>
                  </a:cubicBezTo>
                  <a:cubicBezTo>
                    <a:pt x="778" y="210"/>
                    <a:pt x="778" y="210"/>
                    <a:pt x="778" y="210"/>
                  </a:cubicBezTo>
                  <a:cubicBezTo>
                    <a:pt x="777" y="209"/>
                    <a:pt x="777" y="209"/>
                    <a:pt x="777" y="209"/>
                  </a:cubicBezTo>
                  <a:cubicBezTo>
                    <a:pt x="777" y="209"/>
                    <a:pt x="777" y="209"/>
                    <a:pt x="777" y="209"/>
                  </a:cubicBezTo>
                  <a:cubicBezTo>
                    <a:pt x="778" y="208"/>
                    <a:pt x="778" y="208"/>
                    <a:pt x="778" y="208"/>
                  </a:cubicBezTo>
                  <a:cubicBezTo>
                    <a:pt x="778" y="208"/>
                    <a:pt x="778" y="207"/>
                    <a:pt x="778" y="207"/>
                  </a:cubicBezTo>
                  <a:cubicBezTo>
                    <a:pt x="778" y="207"/>
                    <a:pt x="778" y="206"/>
                    <a:pt x="778" y="206"/>
                  </a:cubicBezTo>
                  <a:cubicBezTo>
                    <a:pt x="778" y="206"/>
                    <a:pt x="778" y="206"/>
                    <a:pt x="778" y="206"/>
                  </a:cubicBezTo>
                  <a:cubicBezTo>
                    <a:pt x="779" y="205"/>
                    <a:pt x="779" y="205"/>
                    <a:pt x="779" y="205"/>
                  </a:cubicBezTo>
                  <a:cubicBezTo>
                    <a:pt x="778" y="204"/>
                    <a:pt x="779" y="203"/>
                    <a:pt x="780" y="203"/>
                  </a:cubicBezTo>
                  <a:cubicBezTo>
                    <a:pt x="781" y="203"/>
                    <a:pt x="781" y="204"/>
                    <a:pt x="782" y="205"/>
                  </a:cubicBezTo>
                  <a:cubicBezTo>
                    <a:pt x="782" y="205"/>
                    <a:pt x="782" y="205"/>
                    <a:pt x="782" y="205"/>
                  </a:cubicBezTo>
                  <a:cubicBezTo>
                    <a:pt x="782" y="204"/>
                    <a:pt x="781" y="203"/>
                    <a:pt x="781" y="202"/>
                  </a:cubicBezTo>
                  <a:cubicBezTo>
                    <a:pt x="781" y="202"/>
                    <a:pt x="781" y="202"/>
                    <a:pt x="781" y="202"/>
                  </a:cubicBezTo>
                  <a:cubicBezTo>
                    <a:pt x="782" y="202"/>
                    <a:pt x="782" y="202"/>
                    <a:pt x="783" y="203"/>
                  </a:cubicBezTo>
                  <a:cubicBezTo>
                    <a:pt x="782" y="202"/>
                    <a:pt x="782" y="201"/>
                    <a:pt x="781" y="200"/>
                  </a:cubicBezTo>
                  <a:cubicBezTo>
                    <a:pt x="782" y="200"/>
                    <a:pt x="782" y="200"/>
                    <a:pt x="782" y="200"/>
                  </a:cubicBezTo>
                  <a:cubicBezTo>
                    <a:pt x="782" y="200"/>
                    <a:pt x="781" y="199"/>
                    <a:pt x="781" y="199"/>
                  </a:cubicBezTo>
                  <a:cubicBezTo>
                    <a:pt x="781" y="199"/>
                    <a:pt x="781" y="199"/>
                    <a:pt x="781" y="199"/>
                  </a:cubicBezTo>
                  <a:cubicBezTo>
                    <a:pt x="780" y="198"/>
                    <a:pt x="780" y="197"/>
                    <a:pt x="779" y="196"/>
                  </a:cubicBezTo>
                  <a:cubicBezTo>
                    <a:pt x="780" y="195"/>
                    <a:pt x="781" y="195"/>
                    <a:pt x="782" y="195"/>
                  </a:cubicBezTo>
                  <a:cubicBezTo>
                    <a:pt x="782" y="195"/>
                    <a:pt x="783" y="195"/>
                    <a:pt x="783" y="195"/>
                  </a:cubicBezTo>
                  <a:cubicBezTo>
                    <a:pt x="780" y="194"/>
                    <a:pt x="778" y="194"/>
                    <a:pt x="775" y="194"/>
                  </a:cubicBezTo>
                  <a:cubicBezTo>
                    <a:pt x="776" y="193"/>
                    <a:pt x="777" y="192"/>
                    <a:pt x="776" y="190"/>
                  </a:cubicBezTo>
                  <a:cubicBezTo>
                    <a:pt x="777" y="190"/>
                    <a:pt x="777" y="190"/>
                    <a:pt x="777" y="190"/>
                  </a:cubicBezTo>
                  <a:cubicBezTo>
                    <a:pt x="777" y="189"/>
                    <a:pt x="777" y="189"/>
                    <a:pt x="777" y="189"/>
                  </a:cubicBezTo>
                  <a:cubicBezTo>
                    <a:pt x="778" y="189"/>
                    <a:pt x="778" y="189"/>
                    <a:pt x="778" y="189"/>
                  </a:cubicBezTo>
                  <a:cubicBezTo>
                    <a:pt x="777" y="188"/>
                    <a:pt x="777" y="188"/>
                    <a:pt x="777" y="188"/>
                  </a:cubicBezTo>
                  <a:cubicBezTo>
                    <a:pt x="776" y="189"/>
                    <a:pt x="776" y="189"/>
                    <a:pt x="776" y="189"/>
                  </a:cubicBezTo>
                  <a:cubicBezTo>
                    <a:pt x="776" y="190"/>
                    <a:pt x="776" y="190"/>
                    <a:pt x="776" y="190"/>
                  </a:cubicBezTo>
                  <a:cubicBezTo>
                    <a:pt x="770" y="188"/>
                    <a:pt x="764" y="185"/>
                    <a:pt x="760" y="180"/>
                  </a:cubicBezTo>
                  <a:cubicBezTo>
                    <a:pt x="760" y="180"/>
                    <a:pt x="760" y="180"/>
                    <a:pt x="760" y="180"/>
                  </a:cubicBezTo>
                  <a:cubicBezTo>
                    <a:pt x="759" y="179"/>
                    <a:pt x="759" y="179"/>
                    <a:pt x="759" y="179"/>
                  </a:cubicBezTo>
                  <a:cubicBezTo>
                    <a:pt x="759" y="177"/>
                    <a:pt x="763" y="176"/>
                    <a:pt x="764" y="176"/>
                  </a:cubicBezTo>
                  <a:cubicBezTo>
                    <a:pt x="766" y="177"/>
                    <a:pt x="767" y="179"/>
                    <a:pt x="768" y="181"/>
                  </a:cubicBezTo>
                  <a:cubicBezTo>
                    <a:pt x="769" y="180"/>
                    <a:pt x="769" y="179"/>
                    <a:pt x="769" y="178"/>
                  </a:cubicBezTo>
                  <a:cubicBezTo>
                    <a:pt x="770" y="178"/>
                    <a:pt x="770" y="178"/>
                    <a:pt x="770" y="178"/>
                  </a:cubicBezTo>
                  <a:cubicBezTo>
                    <a:pt x="770" y="178"/>
                    <a:pt x="770" y="178"/>
                    <a:pt x="770" y="178"/>
                  </a:cubicBezTo>
                  <a:cubicBezTo>
                    <a:pt x="769" y="177"/>
                    <a:pt x="769" y="176"/>
                    <a:pt x="770" y="176"/>
                  </a:cubicBezTo>
                  <a:cubicBezTo>
                    <a:pt x="770" y="176"/>
                    <a:pt x="770" y="176"/>
                    <a:pt x="770" y="176"/>
                  </a:cubicBezTo>
                  <a:cubicBezTo>
                    <a:pt x="770" y="175"/>
                    <a:pt x="770" y="175"/>
                    <a:pt x="770" y="175"/>
                  </a:cubicBezTo>
                  <a:cubicBezTo>
                    <a:pt x="772" y="175"/>
                    <a:pt x="775" y="176"/>
                    <a:pt x="777" y="177"/>
                  </a:cubicBezTo>
                  <a:cubicBezTo>
                    <a:pt x="776" y="177"/>
                    <a:pt x="776" y="178"/>
                    <a:pt x="776" y="178"/>
                  </a:cubicBezTo>
                  <a:cubicBezTo>
                    <a:pt x="778" y="178"/>
                    <a:pt x="778" y="178"/>
                    <a:pt x="778" y="178"/>
                  </a:cubicBezTo>
                  <a:cubicBezTo>
                    <a:pt x="778" y="178"/>
                    <a:pt x="778" y="178"/>
                    <a:pt x="778" y="178"/>
                  </a:cubicBezTo>
                  <a:cubicBezTo>
                    <a:pt x="778" y="177"/>
                    <a:pt x="778" y="177"/>
                    <a:pt x="778" y="177"/>
                  </a:cubicBezTo>
                  <a:cubicBezTo>
                    <a:pt x="777" y="176"/>
                    <a:pt x="777" y="176"/>
                    <a:pt x="777" y="176"/>
                  </a:cubicBezTo>
                  <a:cubicBezTo>
                    <a:pt x="778" y="176"/>
                    <a:pt x="778" y="176"/>
                    <a:pt x="778" y="176"/>
                  </a:cubicBezTo>
                  <a:cubicBezTo>
                    <a:pt x="777" y="175"/>
                    <a:pt x="775" y="174"/>
                    <a:pt x="774" y="174"/>
                  </a:cubicBezTo>
                  <a:cubicBezTo>
                    <a:pt x="774" y="172"/>
                    <a:pt x="774" y="171"/>
                    <a:pt x="775" y="170"/>
                  </a:cubicBezTo>
                  <a:cubicBezTo>
                    <a:pt x="774" y="169"/>
                    <a:pt x="774" y="169"/>
                    <a:pt x="774" y="169"/>
                  </a:cubicBezTo>
                  <a:cubicBezTo>
                    <a:pt x="775" y="166"/>
                    <a:pt x="777" y="166"/>
                    <a:pt x="779" y="167"/>
                  </a:cubicBezTo>
                  <a:cubicBezTo>
                    <a:pt x="779" y="166"/>
                    <a:pt x="778" y="166"/>
                    <a:pt x="778" y="166"/>
                  </a:cubicBezTo>
                  <a:cubicBezTo>
                    <a:pt x="779" y="166"/>
                    <a:pt x="779" y="166"/>
                    <a:pt x="779" y="165"/>
                  </a:cubicBezTo>
                  <a:cubicBezTo>
                    <a:pt x="781" y="165"/>
                    <a:pt x="782" y="165"/>
                    <a:pt x="784" y="166"/>
                  </a:cubicBezTo>
                  <a:cubicBezTo>
                    <a:pt x="783" y="165"/>
                    <a:pt x="782" y="164"/>
                    <a:pt x="781" y="165"/>
                  </a:cubicBezTo>
                  <a:cubicBezTo>
                    <a:pt x="781" y="165"/>
                    <a:pt x="781" y="165"/>
                    <a:pt x="781" y="165"/>
                  </a:cubicBezTo>
                  <a:cubicBezTo>
                    <a:pt x="781" y="164"/>
                    <a:pt x="781" y="164"/>
                    <a:pt x="781" y="164"/>
                  </a:cubicBezTo>
                  <a:cubicBezTo>
                    <a:pt x="782" y="164"/>
                    <a:pt x="784" y="164"/>
                    <a:pt x="786" y="164"/>
                  </a:cubicBezTo>
                  <a:cubicBezTo>
                    <a:pt x="785" y="164"/>
                    <a:pt x="785" y="164"/>
                    <a:pt x="785" y="164"/>
                  </a:cubicBezTo>
                  <a:cubicBezTo>
                    <a:pt x="787" y="164"/>
                    <a:pt x="789" y="164"/>
                    <a:pt x="791" y="165"/>
                  </a:cubicBezTo>
                  <a:cubicBezTo>
                    <a:pt x="789" y="165"/>
                    <a:pt x="788" y="166"/>
                    <a:pt x="787" y="167"/>
                  </a:cubicBezTo>
                  <a:cubicBezTo>
                    <a:pt x="788" y="167"/>
                    <a:pt x="790" y="167"/>
                    <a:pt x="791" y="167"/>
                  </a:cubicBezTo>
                  <a:cubicBezTo>
                    <a:pt x="790" y="166"/>
                    <a:pt x="790" y="166"/>
                    <a:pt x="790" y="166"/>
                  </a:cubicBezTo>
                  <a:cubicBezTo>
                    <a:pt x="790" y="166"/>
                    <a:pt x="790" y="166"/>
                    <a:pt x="790" y="166"/>
                  </a:cubicBezTo>
                  <a:cubicBezTo>
                    <a:pt x="797" y="167"/>
                    <a:pt x="804" y="171"/>
                    <a:pt x="809" y="178"/>
                  </a:cubicBezTo>
                  <a:cubicBezTo>
                    <a:pt x="813" y="179"/>
                    <a:pt x="817" y="183"/>
                    <a:pt x="818" y="187"/>
                  </a:cubicBezTo>
                  <a:cubicBezTo>
                    <a:pt x="820" y="187"/>
                    <a:pt x="822" y="189"/>
                    <a:pt x="822" y="191"/>
                  </a:cubicBezTo>
                  <a:cubicBezTo>
                    <a:pt x="825" y="192"/>
                    <a:pt x="827" y="194"/>
                    <a:pt x="829" y="196"/>
                  </a:cubicBezTo>
                  <a:cubicBezTo>
                    <a:pt x="826" y="193"/>
                    <a:pt x="824" y="189"/>
                    <a:pt x="823" y="185"/>
                  </a:cubicBezTo>
                  <a:cubicBezTo>
                    <a:pt x="823" y="185"/>
                    <a:pt x="823" y="185"/>
                    <a:pt x="823" y="185"/>
                  </a:cubicBezTo>
                  <a:cubicBezTo>
                    <a:pt x="822" y="183"/>
                    <a:pt x="821" y="182"/>
                    <a:pt x="820" y="182"/>
                  </a:cubicBezTo>
                  <a:cubicBezTo>
                    <a:pt x="821" y="181"/>
                    <a:pt x="821" y="181"/>
                    <a:pt x="821" y="181"/>
                  </a:cubicBezTo>
                  <a:cubicBezTo>
                    <a:pt x="820" y="179"/>
                    <a:pt x="818" y="177"/>
                    <a:pt x="816" y="177"/>
                  </a:cubicBezTo>
                  <a:cubicBezTo>
                    <a:pt x="817" y="178"/>
                    <a:pt x="817" y="179"/>
                    <a:pt x="817" y="180"/>
                  </a:cubicBezTo>
                  <a:cubicBezTo>
                    <a:pt x="815" y="180"/>
                    <a:pt x="814" y="179"/>
                    <a:pt x="813" y="178"/>
                  </a:cubicBezTo>
                  <a:cubicBezTo>
                    <a:pt x="813" y="177"/>
                    <a:pt x="814" y="176"/>
                    <a:pt x="814" y="176"/>
                  </a:cubicBezTo>
                  <a:cubicBezTo>
                    <a:pt x="812" y="175"/>
                    <a:pt x="812" y="175"/>
                    <a:pt x="812" y="175"/>
                  </a:cubicBezTo>
                  <a:cubicBezTo>
                    <a:pt x="812" y="175"/>
                    <a:pt x="812" y="175"/>
                    <a:pt x="812" y="174"/>
                  </a:cubicBezTo>
                  <a:cubicBezTo>
                    <a:pt x="813" y="175"/>
                    <a:pt x="813" y="175"/>
                    <a:pt x="813" y="175"/>
                  </a:cubicBezTo>
                  <a:cubicBezTo>
                    <a:pt x="817" y="174"/>
                    <a:pt x="817" y="173"/>
                    <a:pt x="813" y="171"/>
                  </a:cubicBezTo>
                  <a:cubicBezTo>
                    <a:pt x="816" y="171"/>
                    <a:pt x="819" y="171"/>
                    <a:pt x="821" y="171"/>
                  </a:cubicBezTo>
                  <a:cubicBezTo>
                    <a:pt x="824" y="172"/>
                    <a:pt x="827" y="173"/>
                    <a:pt x="830" y="174"/>
                  </a:cubicBezTo>
                  <a:cubicBezTo>
                    <a:pt x="830" y="173"/>
                    <a:pt x="830" y="173"/>
                    <a:pt x="830" y="173"/>
                  </a:cubicBezTo>
                  <a:cubicBezTo>
                    <a:pt x="830" y="173"/>
                    <a:pt x="830" y="173"/>
                    <a:pt x="830" y="173"/>
                  </a:cubicBezTo>
                  <a:cubicBezTo>
                    <a:pt x="827" y="173"/>
                    <a:pt x="824" y="172"/>
                    <a:pt x="821" y="170"/>
                  </a:cubicBezTo>
                  <a:cubicBezTo>
                    <a:pt x="820" y="171"/>
                    <a:pt x="820" y="171"/>
                    <a:pt x="819" y="171"/>
                  </a:cubicBezTo>
                  <a:cubicBezTo>
                    <a:pt x="816" y="167"/>
                    <a:pt x="815" y="162"/>
                    <a:pt x="815" y="157"/>
                  </a:cubicBezTo>
                  <a:cubicBezTo>
                    <a:pt x="816" y="157"/>
                    <a:pt x="816" y="157"/>
                    <a:pt x="816" y="157"/>
                  </a:cubicBezTo>
                  <a:cubicBezTo>
                    <a:pt x="818" y="160"/>
                    <a:pt x="820" y="159"/>
                    <a:pt x="822" y="156"/>
                  </a:cubicBezTo>
                  <a:cubicBezTo>
                    <a:pt x="822" y="155"/>
                    <a:pt x="821" y="154"/>
                    <a:pt x="822" y="153"/>
                  </a:cubicBezTo>
                  <a:cubicBezTo>
                    <a:pt x="821" y="152"/>
                    <a:pt x="820" y="151"/>
                    <a:pt x="820" y="151"/>
                  </a:cubicBezTo>
                  <a:cubicBezTo>
                    <a:pt x="821" y="150"/>
                    <a:pt x="821" y="150"/>
                    <a:pt x="821" y="150"/>
                  </a:cubicBezTo>
                  <a:cubicBezTo>
                    <a:pt x="821" y="149"/>
                    <a:pt x="821" y="149"/>
                    <a:pt x="820" y="148"/>
                  </a:cubicBezTo>
                  <a:cubicBezTo>
                    <a:pt x="820" y="149"/>
                    <a:pt x="820" y="149"/>
                    <a:pt x="820" y="149"/>
                  </a:cubicBezTo>
                  <a:cubicBezTo>
                    <a:pt x="819" y="149"/>
                    <a:pt x="819" y="149"/>
                    <a:pt x="819" y="149"/>
                  </a:cubicBezTo>
                  <a:cubicBezTo>
                    <a:pt x="819" y="148"/>
                    <a:pt x="819" y="148"/>
                    <a:pt x="819" y="147"/>
                  </a:cubicBezTo>
                  <a:cubicBezTo>
                    <a:pt x="818" y="147"/>
                    <a:pt x="817" y="146"/>
                    <a:pt x="816" y="146"/>
                  </a:cubicBezTo>
                  <a:cubicBezTo>
                    <a:pt x="814" y="146"/>
                    <a:pt x="812" y="146"/>
                    <a:pt x="810" y="145"/>
                  </a:cubicBezTo>
                  <a:cubicBezTo>
                    <a:pt x="810" y="145"/>
                    <a:pt x="810" y="145"/>
                    <a:pt x="810" y="145"/>
                  </a:cubicBezTo>
                  <a:cubicBezTo>
                    <a:pt x="807" y="144"/>
                    <a:pt x="807" y="142"/>
                    <a:pt x="809" y="140"/>
                  </a:cubicBezTo>
                  <a:cubicBezTo>
                    <a:pt x="810" y="141"/>
                    <a:pt x="810" y="141"/>
                    <a:pt x="810" y="141"/>
                  </a:cubicBezTo>
                  <a:cubicBezTo>
                    <a:pt x="810" y="140"/>
                    <a:pt x="809" y="139"/>
                    <a:pt x="808" y="139"/>
                  </a:cubicBezTo>
                  <a:cubicBezTo>
                    <a:pt x="809" y="139"/>
                    <a:pt x="810" y="139"/>
                    <a:pt x="810" y="139"/>
                  </a:cubicBezTo>
                  <a:cubicBezTo>
                    <a:pt x="810" y="139"/>
                    <a:pt x="810" y="139"/>
                    <a:pt x="811" y="138"/>
                  </a:cubicBezTo>
                  <a:cubicBezTo>
                    <a:pt x="810" y="138"/>
                    <a:pt x="808" y="137"/>
                    <a:pt x="807" y="137"/>
                  </a:cubicBezTo>
                  <a:cubicBezTo>
                    <a:pt x="807" y="136"/>
                    <a:pt x="807" y="136"/>
                    <a:pt x="807" y="135"/>
                  </a:cubicBezTo>
                  <a:cubicBezTo>
                    <a:pt x="808" y="135"/>
                    <a:pt x="808" y="135"/>
                    <a:pt x="808" y="134"/>
                  </a:cubicBezTo>
                  <a:cubicBezTo>
                    <a:pt x="809" y="134"/>
                    <a:pt x="809" y="134"/>
                    <a:pt x="809" y="134"/>
                  </a:cubicBezTo>
                  <a:cubicBezTo>
                    <a:pt x="809" y="134"/>
                    <a:pt x="809" y="134"/>
                    <a:pt x="809" y="134"/>
                  </a:cubicBezTo>
                  <a:cubicBezTo>
                    <a:pt x="809" y="133"/>
                    <a:pt x="809" y="133"/>
                    <a:pt x="809" y="133"/>
                  </a:cubicBezTo>
                  <a:cubicBezTo>
                    <a:pt x="810" y="133"/>
                    <a:pt x="810" y="133"/>
                    <a:pt x="810" y="133"/>
                  </a:cubicBezTo>
                  <a:cubicBezTo>
                    <a:pt x="810" y="133"/>
                    <a:pt x="810" y="132"/>
                    <a:pt x="810" y="132"/>
                  </a:cubicBezTo>
                  <a:cubicBezTo>
                    <a:pt x="811" y="133"/>
                    <a:pt x="812" y="133"/>
                    <a:pt x="813" y="134"/>
                  </a:cubicBezTo>
                  <a:cubicBezTo>
                    <a:pt x="813" y="133"/>
                    <a:pt x="813" y="133"/>
                    <a:pt x="813" y="133"/>
                  </a:cubicBezTo>
                  <a:cubicBezTo>
                    <a:pt x="815" y="132"/>
                    <a:pt x="817" y="133"/>
                    <a:pt x="818" y="135"/>
                  </a:cubicBezTo>
                  <a:cubicBezTo>
                    <a:pt x="818" y="134"/>
                    <a:pt x="818" y="134"/>
                    <a:pt x="818" y="134"/>
                  </a:cubicBezTo>
                  <a:cubicBezTo>
                    <a:pt x="818" y="133"/>
                    <a:pt x="818" y="133"/>
                    <a:pt x="818" y="133"/>
                  </a:cubicBezTo>
                  <a:cubicBezTo>
                    <a:pt x="819" y="132"/>
                    <a:pt x="821" y="132"/>
                    <a:pt x="823" y="134"/>
                  </a:cubicBezTo>
                  <a:cubicBezTo>
                    <a:pt x="822" y="134"/>
                    <a:pt x="821" y="135"/>
                    <a:pt x="820" y="136"/>
                  </a:cubicBezTo>
                  <a:cubicBezTo>
                    <a:pt x="822" y="136"/>
                    <a:pt x="825" y="135"/>
                    <a:pt x="827" y="134"/>
                  </a:cubicBezTo>
                  <a:cubicBezTo>
                    <a:pt x="826" y="133"/>
                    <a:pt x="825" y="133"/>
                    <a:pt x="824" y="133"/>
                  </a:cubicBezTo>
                  <a:cubicBezTo>
                    <a:pt x="825" y="133"/>
                    <a:pt x="825" y="133"/>
                    <a:pt x="826" y="133"/>
                  </a:cubicBezTo>
                  <a:cubicBezTo>
                    <a:pt x="826" y="134"/>
                    <a:pt x="827" y="134"/>
                    <a:pt x="828" y="134"/>
                  </a:cubicBezTo>
                  <a:cubicBezTo>
                    <a:pt x="828" y="134"/>
                    <a:pt x="828" y="134"/>
                    <a:pt x="828" y="134"/>
                  </a:cubicBezTo>
                  <a:cubicBezTo>
                    <a:pt x="830" y="133"/>
                    <a:pt x="831" y="133"/>
                    <a:pt x="833" y="133"/>
                  </a:cubicBezTo>
                  <a:cubicBezTo>
                    <a:pt x="833" y="132"/>
                    <a:pt x="834" y="131"/>
                    <a:pt x="834" y="131"/>
                  </a:cubicBezTo>
                  <a:cubicBezTo>
                    <a:pt x="834" y="130"/>
                    <a:pt x="833" y="130"/>
                    <a:pt x="833" y="130"/>
                  </a:cubicBezTo>
                  <a:cubicBezTo>
                    <a:pt x="833" y="130"/>
                    <a:pt x="834" y="130"/>
                    <a:pt x="835" y="130"/>
                  </a:cubicBezTo>
                  <a:cubicBezTo>
                    <a:pt x="830" y="127"/>
                    <a:pt x="824" y="125"/>
                    <a:pt x="819" y="124"/>
                  </a:cubicBezTo>
                  <a:cubicBezTo>
                    <a:pt x="820" y="121"/>
                    <a:pt x="819" y="117"/>
                    <a:pt x="817" y="111"/>
                  </a:cubicBezTo>
                  <a:cubicBezTo>
                    <a:pt x="817" y="111"/>
                    <a:pt x="817" y="111"/>
                    <a:pt x="816" y="112"/>
                  </a:cubicBezTo>
                  <a:cubicBezTo>
                    <a:pt x="816" y="111"/>
                    <a:pt x="815" y="111"/>
                    <a:pt x="814" y="110"/>
                  </a:cubicBezTo>
                  <a:cubicBezTo>
                    <a:pt x="814" y="111"/>
                    <a:pt x="814" y="111"/>
                    <a:pt x="815" y="111"/>
                  </a:cubicBezTo>
                  <a:cubicBezTo>
                    <a:pt x="813" y="111"/>
                    <a:pt x="812" y="111"/>
                    <a:pt x="811" y="110"/>
                  </a:cubicBezTo>
                  <a:cubicBezTo>
                    <a:pt x="811" y="110"/>
                    <a:pt x="811" y="110"/>
                    <a:pt x="811" y="110"/>
                  </a:cubicBezTo>
                  <a:cubicBezTo>
                    <a:pt x="811" y="110"/>
                    <a:pt x="810" y="110"/>
                    <a:pt x="810" y="109"/>
                  </a:cubicBezTo>
                  <a:cubicBezTo>
                    <a:pt x="810" y="109"/>
                    <a:pt x="811" y="109"/>
                    <a:pt x="811" y="108"/>
                  </a:cubicBezTo>
                  <a:cubicBezTo>
                    <a:pt x="810" y="108"/>
                    <a:pt x="810" y="107"/>
                    <a:pt x="809" y="106"/>
                  </a:cubicBezTo>
                  <a:cubicBezTo>
                    <a:pt x="808" y="107"/>
                    <a:pt x="807" y="107"/>
                    <a:pt x="805" y="107"/>
                  </a:cubicBezTo>
                  <a:cubicBezTo>
                    <a:pt x="805" y="107"/>
                    <a:pt x="805" y="108"/>
                    <a:pt x="805" y="108"/>
                  </a:cubicBezTo>
                  <a:cubicBezTo>
                    <a:pt x="804" y="108"/>
                    <a:pt x="802" y="107"/>
                    <a:pt x="801" y="106"/>
                  </a:cubicBezTo>
                  <a:cubicBezTo>
                    <a:pt x="801" y="106"/>
                    <a:pt x="801" y="106"/>
                    <a:pt x="801" y="106"/>
                  </a:cubicBezTo>
                  <a:cubicBezTo>
                    <a:pt x="805" y="112"/>
                    <a:pt x="798" y="107"/>
                    <a:pt x="795" y="104"/>
                  </a:cubicBezTo>
                  <a:cubicBezTo>
                    <a:pt x="794" y="105"/>
                    <a:pt x="793" y="105"/>
                    <a:pt x="793" y="106"/>
                  </a:cubicBezTo>
                  <a:cubicBezTo>
                    <a:pt x="792" y="106"/>
                    <a:pt x="791" y="105"/>
                    <a:pt x="791" y="104"/>
                  </a:cubicBezTo>
                  <a:cubicBezTo>
                    <a:pt x="791" y="104"/>
                    <a:pt x="791" y="104"/>
                    <a:pt x="791" y="104"/>
                  </a:cubicBezTo>
                  <a:cubicBezTo>
                    <a:pt x="789" y="100"/>
                    <a:pt x="786" y="97"/>
                    <a:pt x="784" y="93"/>
                  </a:cubicBezTo>
                  <a:cubicBezTo>
                    <a:pt x="785" y="93"/>
                    <a:pt x="785" y="93"/>
                    <a:pt x="785" y="93"/>
                  </a:cubicBezTo>
                  <a:cubicBezTo>
                    <a:pt x="787" y="95"/>
                    <a:pt x="789" y="97"/>
                    <a:pt x="791" y="97"/>
                  </a:cubicBezTo>
                  <a:cubicBezTo>
                    <a:pt x="791" y="97"/>
                    <a:pt x="791" y="97"/>
                    <a:pt x="791" y="97"/>
                  </a:cubicBezTo>
                  <a:cubicBezTo>
                    <a:pt x="789" y="95"/>
                    <a:pt x="786" y="94"/>
                    <a:pt x="784" y="92"/>
                  </a:cubicBezTo>
                  <a:cubicBezTo>
                    <a:pt x="785" y="92"/>
                    <a:pt x="786" y="92"/>
                    <a:pt x="787" y="92"/>
                  </a:cubicBezTo>
                  <a:cubicBezTo>
                    <a:pt x="784" y="91"/>
                    <a:pt x="781" y="89"/>
                    <a:pt x="778" y="85"/>
                  </a:cubicBezTo>
                  <a:cubicBezTo>
                    <a:pt x="781" y="84"/>
                    <a:pt x="782" y="86"/>
                    <a:pt x="784" y="87"/>
                  </a:cubicBezTo>
                  <a:cubicBezTo>
                    <a:pt x="784" y="86"/>
                    <a:pt x="784" y="86"/>
                    <a:pt x="784" y="86"/>
                  </a:cubicBezTo>
                  <a:cubicBezTo>
                    <a:pt x="783" y="86"/>
                    <a:pt x="783" y="85"/>
                    <a:pt x="783" y="84"/>
                  </a:cubicBezTo>
                  <a:cubicBezTo>
                    <a:pt x="781" y="83"/>
                    <a:pt x="781" y="83"/>
                    <a:pt x="781" y="83"/>
                  </a:cubicBezTo>
                  <a:cubicBezTo>
                    <a:pt x="782" y="83"/>
                    <a:pt x="782" y="83"/>
                    <a:pt x="783" y="83"/>
                  </a:cubicBezTo>
                  <a:cubicBezTo>
                    <a:pt x="781" y="82"/>
                    <a:pt x="781" y="81"/>
                    <a:pt x="781" y="79"/>
                  </a:cubicBezTo>
                  <a:cubicBezTo>
                    <a:pt x="782" y="79"/>
                    <a:pt x="782" y="79"/>
                    <a:pt x="783" y="80"/>
                  </a:cubicBezTo>
                  <a:cubicBezTo>
                    <a:pt x="775" y="75"/>
                    <a:pt x="754" y="68"/>
                    <a:pt x="765" y="62"/>
                  </a:cubicBezTo>
                  <a:cubicBezTo>
                    <a:pt x="766" y="62"/>
                    <a:pt x="766" y="62"/>
                    <a:pt x="766" y="62"/>
                  </a:cubicBezTo>
                  <a:cubicBezTo>
                    <a:pt x="765" y="61"/>
                    <a:pt x="764" y="60"/>
                    <a:pt x="763" y="59"/>
                  </a:cubicBezTo>
                  <a:cubicBezTo>
                    <a:pt x="764" y="59"/>
                    <a:pt x="765" y="58"/>
                    <a:pt x="766" y="58"/>
                  </a:cubicBezTo>
                  <a:cubicBezTo>
                    <a:pt x="766" y="58"/>
                    <a:pt x="766" y="58"/>
                    <a:pt x="766" y="58"/>
                  </a:cubicBezTo>
                  <a:cubicBezTo>
                    <a:pt x="766" y="57"/>
                    <a:pt x="766" y="57"/>
                    <a:pt x="766" y="57"/>
                  </a:cubicBezTo>
                  <a:cubicBezTo>
                    <a:pt x="766" y="58"/>
                    <a:pt x="766" y="58"/>
                    <a:pt x="766" y="58"/>
                  </a:cubicBezTo>
                  <a:cubicBezTo>
                    <a:pt x="766" y="58"/>
                    <a:pt x="766" y="58"/>
                    <a:pt x="766" y="58"/>
                  </a:cubicBezTo>
                  <a:cubicBezTo>
                    <a:pt x="765" y="58"/>
                    <a:pt x="765" y="58"/>
                    <a:pt x="764" y="58"/>
                  </a:cubicBezTo>
                  <a:cubicBezTo>
                    <a:pt x="764" y="59"/>
                    <a:pt x="764" y="59"/>
                    <a:pt x="764" y="59"/>
                  </a:cubicBezTo>
                  <a:cubicBezTo>
                    <a:pt x="763" y="58"/>
                    <a:pt x="762" y="58"/>
                    <a:pt x="761" y="58"/>
                  </a:cubicBezTo>
                  <a:cubicBezTo>
                    <a:pt x="761" y="58"/>
                    <a:pt x="760" y="58"/>
                    <a:pt x="760" y="58"/>
                  </a:cubicBezTo>
                  <a:cubicBezTo>
                    <a:pt x="762" y="58"/>
                    <a:pt x="764" y="57"/>
                    <a:pt x="765" y="57"/>
                  </a:cubicBezTo>
                  <a:cubicBezTo>
                    <a:pt x="754" y="56"/>
                    <a:pt x="745" y="51"/>
                    <a:pt x="735" y="47"/>
                  </a:cubicBezTo>
                  <a:cubicBezTo>
                    <a:pt x="735" y="47"/>
                    <a:pt x="735" y="47"/>
                    <a:pt x="734" y="47"/>
                  </a:cubicBezTo>
                  <a:cubicBezTo>
                    <a:pt x="735" y="46"/>
                    <a:pt x="735" y="46"/>
                    <a:pt x="736" y="46"/>
                  </a:cubicBezTo>
                  <a:cubicBezTo>
                    <a:pt x="735" y="45"/>
                    <a:pt x="734" y="45"/>
                    <a:pt x="732" y="44"/>
                  </a:cubicBezTo>
                  <a:cubicBezTo>
                    <a:pt x="733" y="43"/>
                    <a:pt x="733" y="43"/>
                    <a:pt x="733" y="43"/>
                  </a:cubicBezTo>
                  <a:cubicBezTo>
                    <a:pt x="733" y="43"/>
                    <a:pt x="733" y="43"/>
                    <a:pt x="733" y="43"/>
                  </a:cubicBezTo>
                  <a:cubicBezTo>
                    <a:pt x="730" y="41"/>
                    <a:pt x="726" y="40"/>
                    <a:pt x="724" y="43"/>
                  </a:cubicBezTo>
                  <a:cubicBezTo>
                    <a:pt x="726" y="44"/>
                    <a:pt x="726" y="44"/>
                    <a:pt x="726" y="44"/>
                  </a:cubicBezTo>
                  <a:cubicBezTo>
                    <a:pt x="724" y="44"/>
                    <a:pt x="723" y="44"/>
                    <a:pt x="722" y="45"/>
                  </a:cubicBezTo>
                  <a:cubicBezTo>
                    <a:pt x="710" y="40"/>
                    <a:pt x="699" y="37"/>
                    <a:pt x="687" y="32"/>
                  </a:cubicBezTo>
                  <a:cubicBezTo>
                    <a:pt x="687" y="32"/>
                    <a:pt x="687" y="32"/>
                    <a:pt x="687" y="32"/>
                  </a:cubicBezTo>
                  <a:cubicBezTo>
                    <a:pt x="686" y="32"/>
                    <a:pt x="685" y="31"/>
                    <a:pt x="683" y="30"/>
                  </a:cubicBezTo>
                  <a:cubicBezTo>
                    <a:pt x="684" y="30"/>
                    <a:pt x="684" y="30"/>
                    <a:pt x="685" y="29"/>
                  </a:cubicBezTo>
                  <a:cubicBezTo>
                    <a:pt x="683" y="30"/>
                    <a:pt x="681" y="30"/>
                    <a:pt x="678" y="28"/>
                  </a:cubicBezTo>
                  <a:cubicBezTo>
                    <a:pt x="678" y="28"/>
                    <a:pt x="678" y="28"/>
                    <a:pt x="678" y="28"/>
                  </a:cubicBezTo>
                  <a:cubicBezTo>
                    <a:pt x="679" y="28"/>
                    <a:pt x="679" y="28"/>
                    <a:pt x="679" y="28"/>
                  </a:cubicBezTo>
                  <a:cubicBezTo>
                    <a:pt x="679" y="28"/>
                    <a:pt x="679" y="28"/>
                    <a:pt x="679" y="28"/>
                  </a:cubicBezTo>
                  <a:cubicBezTo>
                    <a:pt x="678" y="28"/>
                    <a:pt x="677" y="27"/>
                    <a:pt x="676" y="27"/>
                  </a:cubicBezTo>
                  <a:cubicBezTo>
                    <a:pt x="676" y="27"/>
                    <a:pt x="676" y="27"/>
                    <a:pt x="676" y="27"/>
                  </a:cubicBezTo>
                  <a:cubicBezTo>
                    <a:pt x="676" y="26"/>
                    <a:pt x="676" y="26"/>
                    <a:pt x="676" y="26"/>
                  </a:cubicBezTo>
                  <a:cubicBezTo>
                    <a:pt x="676" y="26"/>
                    <a:pt x="675" y="26"/>
                    <a:pt x="675" y="26"/>
                  </a:cubicBezTo>
                  <a:cubicBezTo>
                    <a:pt x="675" y="27"/>
                    <a:pt x="676" y="27"/>
                    <a:pt x="677" y="27"/>
                  </a:cubicBezTo>
                  <a:cubicBezTo>
                    <a:pt x="676" y="27"/>
                    <a:pt x="675" y="27"/>
                    <a:pt x="674" y="26"/>
                  </a:cubicBezTo>
                  <a:cubicBezTo>
                    <a:pt x="674" y="26"/>
                    <a:pt x="674" y="26"/>
                    <a:pt x="674" y="26"/>
                  </a:cubicBezTo>
                  <a:cubicBezTo>
                    <a:pt x="671" y="25"/>
                    <a:pt x="667" y="24"/>
                    <a:pt x="664" y="23"/>
                  </a:cubicBezTo>
                  <a:cubicBezTo>
                    <a:pt x="664" y="23"/>
                    <a:pt x="664" y="23"/>
                    <a:pt x="664" y="23"/>
                  </a:cubicBezTo>
                  <a:cubicBezTo>
                    <a:pt x="664" y="22"/>
                    <a:pt x="664" y="22"/>
                    <a:pt x="664" y="22"/>
                  </a:cubicBezTo>
                  <a:cubicBezTo>
                    <a:pt x="664" y="22"/>
                    <a:pt x="664" y="22"/>
                    <a:pt x="664" y="22"/>
                  </a:cubicBezTo>
                  <a:cubicBezTo>
                    <a:pt x="664" y="22"/>
                    <a:pt x="663" y="22"/>
                    <a:pt x="662" y="22"/>
                  </a:cubicBezTo>
                  <a:cubicBezTo>
                    <a:pt x="663" y="21"/>
                    <a:pt x="663" y="21"/>
                    <a:pt x="664" y="21"/>
                  </a:cubicBezTo>
                  <a:cubicBezTo>
                    <a:pt x="664" y="21"/>
                    <a:pt x="664" y="21"/>
                    <a:pt x="664" y="21"/>
                  </a:cubicBezTo>
                  <a:cubicBezTo>
                    <a:pt x="663" y="21"/>
                    <a:pt x="663" y="21"/>
                    <a:pt x="663" y="21"/>
                  </a:cubicBezTo>
                  <a:cubicBezTo>
                    <a:pt x="663" y="20"/>
                    <a:pt x="663" y="20"/>
                    <a:pt x="663" y="20"/>
                  </a:cubicBezTo>
                  <a:cubicBezTo>
                    <a:pt x="664" y="20"/>
                    <a:pt x="664" y="20"/>
                    <a:pt x="665" y="20"/>
                  </a:cubicBezTo>
                  <a:cubicBezTo>
                    <a:pt x="664" y="20"/>
                    <a:pt x="663" y="20"/>
                    <a:pt x="663" y="20"/>
                  </a:cubicBezTo>
                  <a:cubicBezTo>
                    <a:pt x="663" y="19"/>
                    <a:pt x="663" y="19"/>
                    <a:pt x="663" y="19"/>
                  </a:cubicBezTo>
                  <a:cubicBezTo>
                    <a:pt x="662" y="19"/>
                    <a:pt x="661" y="19"/>
                    <a:pt x="661" y="19"/>
                  </a:cubicBezTo>
                  <a:cubicBezTo>
                    <a:pt x="660" y="19"/>
                    <a:pt x="660" y="19"/>
                    <a:pt x="660" y="19"/>
                  </a:cubicBezTo>
                  <a:cubicBezTo>
                    <a:pt x="661" y="19"/>
                    <a:pt x="661" y="19"/>
                    <a:pt x="661" y="19"/>
                  </a:cubicBezTo>
                  <a:cubicBezTo>
                    <a:pt x="660" y="19"/>
                    <a:pt x="660" y="19"/>
                    <a:pt x="659" y="19"/>
                  </a:cubicBezTo>
                  <a:cubicBezTo>
                    <a:pt x="660" y="19"/>
                    <a:pt x="660" y="19"/>
                    <a:pt x="661" y="20"/>
                  </a:cubicBezTo>
                  <a:cubicBezTo>
                    <a:pt x="660" y="19"/>
                    <a:pt x="660" y="20"/>
                    <a:pt x="659" y="20"/>
                  </a:cubicBezTo>
                  <a:cubicBezTo>
                    <a:pt x="660" y="20"/>
                    <a:pt x="661" y="21"/>
                    <a:pt x="662" y="21"/>
                  </a:cubicBezTo>
                  <a:cubicBezTo>
                    <a:pt x="659" y="21"/>
                    <a:pt x="657" y="20"/>
                    <a:pt x="654" y="20"/>
                  </a:cubicBezTo>
                  <a:cubicBezTo>
                    <a:pt x="655" y="20"/>
                    <a:pt x="655" y="20"/>
                    <a:pt x="656" y="19"/>
                  </a:cubicBezTo>
                  <a:cubicBezTo>
                    <a:pt x="655" y="19"/>
                    <a:pt x="655" y="19"/>
                    <a:pt x="655" y="19"/>
                  </a:cubicBezTo>
                  <a:cubicBezTo>
                    <a:pt x="655" y="20"/>
                    <a:pt x="655" y="20"/>
                    <a:pt x="655" y="20"/>
                  </a:cubicBezTo>
                  <a:cubicBezTo>
                    <a:pt x="655" y="20"/>
                    <a:pt x="655" y="20"/>
                    <a:pt x="655" y="20"/>
                  </a:cubicBezTo>
                  <a:cubicBezTo>
                    <a:pt x="654" y="19"/>
                    <a:pt x="652" y="19"/>
                    <a:pt x="651" y="19"/>
                  </a:cubicBezTo>
                  <a:cubicBezTo>
                    <a:pt x="652" y="19"/>
                    <a:pt x="653" y="20"/>
                    <a:pt x="653" y="20"/>
                  </a:cubicBezTo>
                  <a:cubicBezTo>
                    <a:pt x="653" y="20"/>
                    <a:pt x="653" y="20"/>
                    <a:pt x="653" y="20"/>
                  </a:cubicBezTo>
                  <a:cubicBezTo>
                    <a:pt x="649" y="19"/>
                    <a:pt x="645" y="18"/>
                    <a:pt x="641" y="17"/>
                  </a:cubicBezTo>
                  <a:cubicBezTo>
                    <a:pt x="642" y="17"/>
                    <a:pt x="642" y="17"/>
                    <a:pt x="642" y="17"/>
                  </a:cubicBezTo>
                  <a:cubicBezTo>
                    <a:pt x="641" y="17"/>
                    <a:pt x="640" y="17"/>
                    <a:pt x="640" y="16"/>
                  </a:cubicBezTo>
                  <a:cubicBezTo>
                    <a:pt x="640" y="16"/>
                    <a:pt x="640" y="16"/>
                    <a:pt x="640" y="16"/>
                  </a:cubicBezTo>
                  <a:cubicBezTo>
                    <a:pt x="639" y="16"/>
                    <a:pt x="639" y="16"/>
                    <a:pt x="638" y="16"/>
                  </a:cubicBezTo>
                  <a:cubicBezTo>
                    <a:pt x="638" y="16"/>
                    <a:pt x="638" y="16"/>
                    <a:pt x="638" y="16"/>
                  </a:cubicBezTo>
                  <a:cubicBezTo>
                    <a:pt x="639" y="16"/>
                    <a:pt x="641" y="16"/>
                    <a:pt x="643" y="16"/>
                  </a:cubicBezTo>
                  <a:cubicBezTo>
                    <a:pt x="643" y="16"/>
                    <a:pt x="643" y="16"/>
                    <a:pt x="643" y="16"/>
                  </a:cubicBezTo>
                  <a:cubicBezTo>
                    <a:pt x="644" y="15"/>
                    <a:pt x="646" y="16"/>
                    <a:pt x="648" y="16"/>
                  </a:cubicBezTo>
                  <a:cubicBezTo>
                    <a:pt x="647" y="16"/>
                    <a:pt x="646" y="16"/>
                    <a:pt x="646" y="15"/>
                  </a:cubicBezTo>
                  <a:cubicBezTo>
                    <a:pt x="647" y="16"/>
                    <a:pt x="649" y="16"/>
                    <a:pt x="651" y="16"/>
                  </a:cubicBezTo>
                  <a:cubicBezTo>
                    <a:pt x="651" y="16"/>
                    <a:pt x="651" y="16"/>
                    <a:pt x="651" y="16"/>
                  </a:cubicBezTo>
                  <a:cubicBezTo>
                    <a:pt x="652" y="16"/>
                    <a:pt x="654" y="16"/>
                    <a:pt x="655" y="17"/>
                  </a:cubicBezTo>
                  <a:cubicBezTo>
                    <a:pt x="654" y="17"/>
                    <a:pt x="654" y="16"/>
                    <a:pt x="653" y="16"/>
                  </a:cubicBezTo>
                  <a:cubicBezTo>
                    <a:pt x="653" y="16"/>
                    <a:pt x="653" y="16"/>
                    <a:pt x="654" y="16"/>
                  </a:cubicBezTo>
                  <a:cubicBezTo>
                    <a:pt x="653" y="16"/>
                    <a:pt x="653" y="16"/>
                    <a:pt x="653" y="16"/>
                  </a:cubicBezTo>
                  <a:cubicBezTo>
                    <a:pt x="653" y="16"/>
                    <a:pt x="653" y="16"/>
                    <a:pt x="653" y="16"/>
                  </a:cubicBezTo>
                  <a:cubicBezTo>
                    <a:pt x="653" y="15"/>
                    <a:pt x="654" y="15"/>
                    <a:pt x="655" y="16"/>
                  </a:cubicBezTo>
                  <a:cubicBezTo>
                    <a:pt x="655" y="16"/>
                    <a:pt x="654" y="16"/>
                    <a:pt x="653" y="15"/>
                  </a:cubicBezTo>
                  <a:cubicBezTo>
                    <a:pt x="653" y="15"/>
                    <a:pt x="653" y="15"/>
                    <a:pt x="653" y="15"/>
                  </a:cubicBezTo>
                  <a:cubicBezTo>
                    <a:pt x="655" y="15"/>
                    <a:pt x="657" y="15"/>
                    <a:pt x="659" y="15"/>
                  </a:cubicBezTo>
                  <a:cubicBezTo>
                    <a:pt x="658" y="15"/>
                    <a:pt x="658" y="15"/>
                    <a:pt x="657" y="15"/>
                  </a:cubicBezTo>
                  <a:cubicBezTo>
                    <a:pt x="657" y="15"/>
                    <a:pt x="658" y="15"/>
                    <a:pt x="658" y="15"/>
                  </a:cubicBezTo>
                  <a:cubicBezTo>
                    <a:pt x="658" y="15"/>
                    <a:pt x="658" y="15"/>
                    <a:pt x="658" y="15"/>
                  </a:cubicBezTo>
                  <a:cubicBezTo>
                    <a:pt x="658" y="15"/>
                    <a:pt x="658" y="15"/>
                    <a:pt x="658" y="15"/>
                  </a:cubicBezTo>
                  <a:cubicBezTo>
                    <a:pt x="657" y="15"/>
                    <a:pt x="657" y="15"/>
                    <a:pt x="656" y="14"/>
                  </a:cubicBezTo>
                  <a:cubicBezTo>
                    <a:pt x="656" y="14"/>
                    <a:pt x="656" y="14"/>
                    <a:pt x="655" y="14"/>
                  </a:cubicBezTo>
                  <a:cubicBezTo>
                    <a:pt x="655" y="14"/>
                    <a:pt x="655" y="14"/>
                    <a:pt x="655" y="14"/>
                  </a:cubicBezTo>
                  <a:cubicBezTo>
                    <a:pt x="656" y="14"/>
                    <a:pt x="657" y="14"/>
                    <a:pt x="658" y="14"/>
                  </a:cubicBezTo>
                  <a:cubicBezTo>
                    <a:pt x="658" y="14"/>
                    <a:pt x="658" y="14"/>
                    <a:pt x="658" y="14"/>
                  </a:cubicBezTo>
                  <a:cubicBezTo>
                    <a:pt x="658" y="15"/>
                    <a:pt x="658" y="15"/>
                    <a:pt x="659" y="15"/>
                  </a:cubicBezTo>
                  <a:cubicBezTo>
                    <a:pt x="659" y="14"/>
                    <a:pt x="659" y="14"/>
                    <a:pt x="659" y="14"/>
                  </a:cubicBezTo>
                  <a:cubicBezTo>
                    <a:pt x="660" y="14"/>
                    <a:pt x="661" y="14"/>
                    <a:pt x="661" y="15"/>
                  </a:cubicBezTo>
                  <a:cubicBezTo>
                    <a:pt x="661" y="15"/>
                    <a:pt x="661" y="15"/>
                    <a:pt x="661" y="15"/>
                  </a:cubicBezTo>
                  <a:cubicBezTo>
                    <a:pt x="665" y="15"/>
                    <a:pt x="670" y="16"/>
                    <a:pt x="674" y="18"/>
                  </a:cubicBezTo>
                  <a:cubicBezTo>
                    <a:pt x="674" y="18"/>
                    <a:pt x="674" y="18"/>
                    <a:pt x="673" y="18"/>
                  </a:cubicBezTo>
                  <a:cubicBezTo>
                    <a:pt x="674" y="18"/>
                    <a:pt x="674" y="18"/>
                    <a:pt x="674" y="18"/>
                  </a:cubicBezTo>
                  <a:cubicBezTo>
                    <a:pt x="678" y="19"/>
                    <a:pt x="683" y="20"/>
                    <a:pt x="687" y="21"/>
                  </a:cubicBezTo>
                  <a:cubicBezTo>
                    <a:pt x="687" y="21"/>
                    <a:pt x="687" y="21"/>
                    <a:pt x="687" y="21"/>
                  </a:cubicBezTo>
                  <a:cubicBezTo>
                    <a:pt x="687" y="21"/>
                    <a:pt x="687" y="21"/>
                    <a:pt x="687" y="21"/>
                  </a:cubicBezTo>
                  <a:cubicBezTo>
                    <a:pt x="687" y="21"/>
                    <a:pt x="688" y="22"/>
                    <a:pt x="688" y="22"/>
                  </a:cubicBezTo>
                  <a:cubicBezTo>
                    <a:pt x="687" y="22"/>
                    <a:pt x="686" y="22"/>
                    <a:pt x="685" y="23"/>
                  </a:cubicBezTo>
                  <a:cubicBezTo>
                    <a:pt x="686" y="22"/>
                    <a:pt x="687" y="22"/>
                    <a:pt x="689" y="23"/>
                  </a:cubicBezTo>
                  <a:cubicBezTo>
                    <a:pt x="688" y="23"/>
                    <a:pt x="688" y="23"/>
                    <a:pt x="688" y="23"/>
                  </a:cubicBezTo>
                  <a:cubicBezTo>
                    <a:pt x="689" y="23"/>
                    <a:pt x="689" y="23"/>
                    <a:pt x="690" y="23"/>
                  </a:cubicBezTo>
                  <a:cubicBezTo>
                    <a:pt x="690" y="23"/>
                    <a:pt x="691" y="23"/>
                    <a:pt x="692" y="23"/>
                  </a:cubicBezTo>
                  <a:cubicBezTo>
                    <a:pt x="692" y="23"/>
                    <a:pt x="693" y="23"/>
                    <a:pt x="693" y="23"/>
                  </a:cubicBezTo>
                  <a:cubicBezTo>
                    <a:pt x="693" y="23"/>
                    <a:pt x="693" y="23"/>
                    <a:pt x="693" y="23"/>
                  </a:cubicBezTo>
                  <a:cubicBezTo>
                    <a:pt x="693" y="22"/>
                    <a:pt x="692" y="22"/>
                    <a:pt x="692" y="22"/>
                  </a:cubicBezTo>
                  <a:cubicBezTo>
                    <a:pt x="694" y="22"/>
                    <a:pt x="696" y="22"/>
                    <a:pt x="697" y="22"/>
                  </a:cubicBezTo>
                  <a:cubicBezTo>
                    <a:pt x="694" y="23"/>
                    <a:pt x="692" y="25"/>
                    <a:pt x="690" y="26"/>
                  </a:cubicBezTo>
                  <a:cubicBezTo>
                    <a:pt x="698" y="22"/>
                    <a:pt x="705" y="21"/>
                    <a:pt x="713" y="24"/>
                  </a:cubicBezTo>
                  <a:cubicBezTo>
                    <a:pt x="713" y="24"/>
                    <a:pt x="714" y="24"/>
                    <a:pt x="714" y="24"/>
                  </a:cubicBezTo>
                  <a:cubicBezTo>
                    <a:pt x="712" y="23"/>
                    <a:pt x="710" y="23"/>
                    <a:pt x="709" y="22"/>
                  </a:cubicBezTo>
                  <a:cubicBezTo>
                    <a:pt x="709" y="22"/>
                    <a:pt x="710" y="22"/>
                    <a:pt x="710" y="22"/>
                  </a:cubicBezTo>
                  <a:cubicBezTo>
                    <a:pt x="709" y="22"/>
                    <a:pt x="709" y="22"/>
                    <a:pt x="709" y="22"/>
                  </a:cubicBezTo>
                  <a:cubicBezTo>
                    <a:pt x="709" y="21"/>
                    <a:pt x="710" y="21"/>
                    <a:pt x="711" y="22"/>
                  </a:cubicBezTo>
                  <a:cubicBezTo>
                    <a:pt x="711" y="21"/>
                    <a:pt x="710" y="21"/>
                    <a:pt x="710" y="21"/>
                  </a:cubicBezTo>
                  <a:cubicBezTo>
                    <a:pt x="710" y="21"/>
                    <a:pt x="710" y="21"/>
                    <a:pt x="711" y="21"/>
                  </a:cubicBezTo>
                  <a:cubicBezTo>
                    <a:pt x="710" y="21"/>
                    <a:pt x="710" y="21"/>
                    <a:pt x="709" y="21"/>
                  </a:cubicBezTo>
                  <a:cubicBezTo>
                    <a:pt x="709" y="21"/>
                    <a:pt x="709" y="21"/>
                    <a:pt x="709" y="21"/>
                  </a:cubicBezTo>
                  <a:cubicBezTo>
                    <a:pt x="709" y="21"/>
                    <a:pt x="709" y="21"/>
                    <a:pt x="709" y="21"/>
                  </a:cubicBezTo>
                  <a:cubicBezTo>
                    <a:pt x="709" y="20"/>
                    <a:pt x="708" y="20"/>
                    <a:pt x="707" y="20"/>
                  </a:cubicBezTo>
                  <a:cubicBezTo>
                    <a:pt x="708" y="20"/>
                    <a:pt x="708" y="20"/>
                    <a:pt x="708" y="20"/>
                  </a:cubicBezTo>
                  <a:cubicBezTo>
                    <a:pt x="708" y="20"/>
                    <a:pt x="708" y="20"/>
                    <a:pt x="708" y="20"/>
                  </a:cubicBezTo>
                  <a:cubicBezTo>
                    <a:pt x="708" y="20"/>
                    <a:pt x="708" y="19"/>
                    <a:pt x="707" y="19"/>
                  </a:cubicBezTo>
                  <a:cubicBezTo>
                    <a:pt x="707" y="19"/>
                    <a:pt x="707" y="19"/>
                    <a:pt x="707" y="19"/>
                  </a:cubicBezTo>
                  <a:cubicBezTo>
                    <a:pt x="711" y="18"/>
                    <a:pt x="718" y="21"/>
                    <a:pt x="721" y="22"/>
                  </a:cubicBezTo>
                  <a:cubicBezTo>
                    <a:pt x="721" y="22"/>
                    <a:pt x="721" y="22"/>
                    <a:pt x="721" y="22"/>
                  </a:cubicBezTo>
                  <a:cubicBezTo>
                    <a:pt x="721" y="22"/>
                    <a:pt x="721" y="22"/>
                    <a:pt x="721" y="22"/>
                  </a:cubicBezTo>
                  <a:cubicBezTo>
                    <a:pt x="721" y="22"/>
                    <a:pt x="724" y="23"/>
                    <a:pt x="722" y="22"/>
                  </a:cubicBezTo>
                  <a:cubicBezTo>
                    <a:pt x="732" y="24"/>
                    <a:pt x="742" y="26"/>
                    <a:pt x="752" y="28"/>
                  </a:cubicBezTo>
                  <a:cubicBezTo>
                    <a:pt x="752" y="28"/>
                    <a:pt x="752" y="28"/>
                    <a:pt x="752" y="28"/>
                  </a:cubicBezTo>
                  <a:cubicBezTo>
                    <a:pt x="752" y="28"/>
                    <a:pt x="752" y="28"/>
                    <a:pt x="752" y="28"/>
                  </a:cubicBezTo>
                  <a:cubicBezTo>
                    <a:pt x="753" y="28"/>
                    <a:pt x="755" y="29"/>
                    <a:pt x="756" y="29"/>
                  </a:cubicBezTo>
                  <a:cubicBezTo>
                    <a:pt x="756" y="29"/>
                    <a:pt x="756" y="29"/>
                    <a:pt x="756" y="29"/>
                  </a:cubicBezTo>
                  <a:cubicBezTo>
                    <a:pt x="762" y="30"/>
                    <a:pt x="768" y="32"/>
                    <a:pt x="774" y="33"/>
                  </a:cubicBezTo>
                  <a:cubicBezTo>
                    <a:pt x="774" y="33"/>
                    <a:pt x="774" y="33"/>
                    <a:pt x="774" y="33"/>
                  </a:cubicBezTo>
                  <a:cubicBezTo>
                    <a:pt x="774" y="33"/>
                    <a:pt x="774" y="33"/>
                    <a:pt x="774" y="33"/>
                  </a:cubicBezTo>
                  <a:cubicBezTo>
                    <a:pt x="781" y="37"/>
                    <a:pt x="789" y="39"/>
                    <a:pt x="796" y="41"/>
                  </a:cubicBezTo>
                  <a:cubicBezTo>
                    <a:pt x="795" y="41"/>
                    <a:pt x="794" y="41"/>
                    <a:pt x="792" y="41"/>
                  </a:cubicBezTo>
                  <a:cubicBezTo>
                    <a:pt x="796" y="42"/>
                    <a:pt x="800" y="43"/>
                    <a:pt x="804" y="44"/>
                  </a:cubicBezTo>
                  <a:cubicBezTo>
                    <a:pt x="804" y="44"/>
                    <a:pt x="804" y="44"/>
                    <a:pt x="804" y="44"/>
                  </a:cubicBezTo>
                  <a:cubicBezTo>
                    <a:pt x="805" y="45"/>
                    <a:pt x="806" y="46"/>
                    <a:pt x="807" y="46"/>
                  </a:cubicBezTo>
                  <a:cubicBezTo>
                    <a:pt x="807" y="46"/>
                    <a:pt x="807" y="46"/>
                    <a:pt x="807" y="46"/>
                  </a:cubicBezTo>
                  <a:cubicBezTo>
                    <a:pt x="810" y="47"/>
                    <a:pt x="814" y="48"/>
                    <a:pt x="818" y="49"/>
                  </a:cubicBezTo>
                  <a:cubicBezTo>
                    <a:pt x="818" y="49"/>
                    <a:pt x="818" y="49"/>
                    <a:pt x="818" y="49"/>
                  </a:cubicBezTo>
                  <a:cubicBezTo>
                    <a:pt x="821" y="50"/>
                    <a:pt x="825" y="51"/>
                    <a:pt x="829" y="52"/>
                  </a:cubicBezTo>
                  <a:cubicBezTo>
                    <a:pt x="828" y="51"/>
                    <a:pt x="828" y="51"/>
                    <a:pt x="827" y="51"/>
                  </a:cubicBezTo>
                  <a:cubicBezTo>
                    <a:pt x="827" y="51"/>
                    <a:pt x="824" y="49"/>
                    <a:pt x="823" y="49"/>
                  </a:cubicBezTo>
                  <a:cubicBezTo>
                    <a:pt x="825" y="50"/>
                    <a:pt x="827" y="50"/>
                    <a:pt x="830" y="51"/>
                  </a:cubicBezTo>
                  <a:cubicBezTo>
                    <a:pt x="829" y="50"/>
                    <a:pt x="828" y="50"/>
                    <a:pt x="828" y="50"/>
                  </a:cubicBezTo>
                  <a:cubicBezTo>
                    <a:pt x="830" y="50"/>
                    <a:pt x="832" y="50"/>
                    <a:pt x="833" y="52"/>
                  </a:cubicBezTo>
                  <a:cubicBezTo>
                    <a:pt x="832" y="51"/>
                    <a:pt x="831" y="51"/>
                    <a:pt x="830" y="50"/>
                  </a:cubicBezTo>
                  <a:cubicBezTo>
                    <a:pt x="834" y="52"/>
                    <a:pt x="839" y="54"/>
                    <a:pt x="843" y="55"/>
                  </a:cubicBezTo>
                  <a:cubicBezTo>
                    <a:pt x="843" y="55"/>
                    <a:pt x="843" y="55"/>
                    <a:pt x="843" y="55"/>
                  </a:cubicBezTo>
                  <a:cubicBezTo>
                    <a:pt x="843" y="54"/>
                    <a:pt x="843" y="54"/>
                    <a:pt x="843" y="54"/>
                  </a:cubicBezTo>
                  <a:cubicBezTo>
                    <a:pt x="849" y="57"/>
                    <a:pt x="855" y="60"/>
                    <a:pt x="861" y="62"/>
                  </a:cubicBezTo>
                  <a:cubicBezTo>
                    <a:pt x="861" y="62"/>
                    <a:pt x="861" y="62"/>
                    <a:pt x="861" y="62"/>
                  </a:cubicBezTo>
                  <a:cubicBezTo>
                    <a:pt x="861" y="62"/>
                    <a:pt x="862" y="62"/>
                    <a:pt x="862" y="63"/>
                  </a:cubicBezTo>
                  <a:cubicBezTo>
                    <a:pt x="862" y="62"/>
                    <a:pt x="862" y="62"/>
                    <a:pt x="862" y="62"/>
                  </a:cubicBezTo>
                  <a:cubicBezTo>
                    <a:pt x="865" y="64"/>
                    <a:pt x="868" y="65"/>
                    <a:pt x="871" y="67"/>
                  </a:cubicBezTo>
                  <a:cubicBezTo>
                    <a:pt x="871" y="67"/>
                    <a:pt x="871" y="67"/>
                    <a:pt x="871" y="67"/>
                  </a:cubicBezTo>
                  <a:cubicBezTo>
                    <a:pt x="872" y="67"/>
                    <a:pt x="872" y="67"/>
                    <a:pt x="873" y="68"/>
                  </a:cubicBezTo>
                  <a:cubicBezTo>
                    <a:pt x="872" y="68"/>
                    <a:pt x="872" y="67"/>
                    <a:pt x="872" y="67"/>
                  </a:cubicBezTo>
                  <a:cubicBezTo>
                    <a:pt x="879" y="70"/>
                    <a:pt x="885" y="73"/>
                    <a:pt x="891" y="76"/>
                  </a:cubicBezTo>
                  <a:cubicBezTo>
                    <a:pt x="891" y="76"/>
                    <a:pt x="891" y="76"/>
                    <a:pt x="890" y="76"/>
                  </a:cubicBezTo>
                  <a:cubicBezTo>
                    <a:pt x="891" y="76"/>
                    <a:pt x="891" y="76"/>
                    <a:pt x="891" y="76"/>
                  </a:cubicBezTo>
                  <a:cubicBezTo>
                    <a:pt x="889" y="76"/>
                    <a:pt x="888" y="75"/>
                    <a:pt x="886" y="75"/>
                  </a:cubicBezTo>
                  <a:cubicBezTo>
                    <a:pt x="886" y="75"/>
                    <a:pt x="886" y="75"/>
                    <a:pt x="886" y="75"/>
                  </a:cubicBezTo>
                  <a:cubicBezTo>
                    <a:pt x="876" y="73"/>
                    <a:pt x="866" y="70"/>
                    <a:pt x="857" y="66"/>
                  </a:cubicBezTo>
                  <a:cubicBezTo>
                    <a:pt x="857" y="66"/>
                    <a:pt x="857" y="66"/>
                    <a:pt x="857" y="66"/>
                  </a:cubicBezTo>
                  <a:cubicBezTo>
                    <a:pt x="857" y="66"/>
                    <a:pt x="857" y="66"/>
                    <a:pt x="857" y="66"/>
                  </a:cubicBezTo>
                  <a:cubicBezTo>
                    <a:pt x="840" y="57"/>
                    <a:pt x="822" y="53"/>
                    <a:pt x="804" y="47"/>
                  </a:cubicBezTo>
                  <a:cubicBezTo>
                    <a:pt x="805" y="47"/>
                    <a:pt x="805" y="47"/>
                    <a:pt x="805" y="47"/>
                  </a:cubicBezTo>
                  <a:cubicBezTo>
                    <a:pt x="803" y="46"/>
                    <a:pt x="802" y="46"/>
                    <a:pt x="800" y="46"/>
                  </a:cubicBezTo>
                  <a:cubicBezTo>
                    <a:pt x="801" y="46"/>
                    <a:pt x="801" y="46"/>
                    <a:pt x="801" y="46"/>
                  </a:cubicBezTo>
                  <a:cubicBezTo>
                    <a:pt x="796" y="46"/>
                    <a:pt x="792" y="45"/>
                    <a:pt x="787" y="43"/>
                  </a:cubicBezTo>
                  <a:cubicBezTo>
                    <a:pt x="787" y="43"/>
                    <a:pt x="787" y="43"/>
                    <a:pt x="787" y="43"/>
                  </a:cubicBezTo>
                  <a:cubicBezTo>
                    <a:pt x="791" y="45"/>
                    <a:pt x="794" y="47"/>
                    <a:pt x="798" y="48"/>
                  </a:cubicBezTo>
                  <a:cubicBezTo>
                    <a:pt x="799" y="48"/>
                    <a:pt x="799" y="48"/>
                    <a:pt x="799" y="48"/>
                  </a:cubicBezTo>
                  <a:cubicBezTo>
                    <a:pt x="800" y="48"/>
                    <a:pt x="802" y="48"/>
                    <a:pt x="803" y="48"/>
                  </a:cubicBezTo>
                  <a:cubicBezTo>
                    <a:pt x="803" y="48"/>
                    <a:pt x="803" y="48"/>
                    <a:pt x="802" y="48"/>
                  </a:cubicBezTo>
                  <a:cubicBezTo>
                    <a:pt x="803" y="48"/>
                    <a:pt x="804" y="48"/>
                    <a:pt x="805" y="48"/>
                  </a:cubicBezTo>
                  <a:cubicBezTo>
                    <a:pt x="804" y="48"/>
                    <a:pt x="804" y="48"/>
                    <a:pt x="804" y="48"/>
                  </a:cubicBezTo>
                  <a:cubicBezTo>
                    <a:pt x="811" y="51"/>
                    <a:pt x="817" y="53"/>
                    <a:pt x="824" y="55"/>
                  </a:cubicBezTo>
                  <a:cubicBezTo>
                    <a:pt x="823" y="55"/>
                    <a:pt x="821" y="55"/>
                    <a:pt x="821" y="55"/>
                  </a:cubicBezTo>
                  <a:cubicBezTo>
                    <a:pt x="822" y="55"/>
                    <a:pt x="823" y="56"/>
                    <a:pt x="824" y="56"/>
                  </a:cubicBezTo>
                  <a:cubicBezTo>
                    <a:pt x="821" y="55"/>
                    <a:pt x="819" y="55"/>
                    <a:pt x="816" y="55"/>
                  </a:cubicBezTo>
                  <a:cubicBezTo>
                    <a:pt x="817" y="55"/>
                    <a:pt x="819" y="56"/>
                    <a:pt x="821" y="56"/>
                  </a:cubicBezTo>
                  <a:cubicBezTo>
                    <a:pt x="820" y="57"/>
                    <a:pt x="820" y="57"/>
                    <a:pt x="820" y="57"/>
                  </a:cubicBezTo>
                  <a:cubicBezTo>
                    <a:pt x="821" y="57"/>
                    <a:pt x="821" y="57"/>
                    <a:pt x="821" y="57"/>
                  </a:cubicBezTo>
                  <a:cubicBezTo>
                    <a:pt x="821" y="57"/>
                    <a:pt x="821" y="57"/>
                    <a:pt x="821" y="57"/>
                  </a:cubicBezTo>
                  <a:cubicBezTo>
                    <a:pt x="833" y="63"/>
                    <a:pt x="846" y="67"/>
                    <a:pt x="859" y="72"/>
                  </a:cubicBezTo>
                  <a:cubicBezTo>
                    <a:pt x="858" y="71"/>
                    <a:pt x="856" y="70"/>
                    <a:pt x="855" y="69"/>
                  </a:cubicBezTo>
                  <a:cubicBezTo>
                    <a:pt x="862" y="73"/>
                    <a:pt x="869" y="77"/>
                    <a:pt x="876" y="81"/>
                  </a:cubicBezTo>
                  <a:cubicBezTo>
                    <a:pt x="875" y="82"/>
                    <a:pt x="875" y="82"/>
                    <a:pt x="875" y="82"/>
                  </a:cubicBezTo>
                  <a:cubicBezTo>
                    <a:pt x="873" y="81"/>
                    <a:pt x="871" y="79"/>
                    <a:pt x="869" y="78"/>
                  </a:cubicBezTo>
                  <a:cubicBezTo>
                    <a:pt x="871" y="80"/>
                    <a:pt x="873" y="82"/>
                    <a:pt x="875" y="83"/>
                  </a:cubicBezTo>
                  <a:cubicBezTo>
                    <a:pt x="875" y="83"/>
                    <a:pt x="875" y="83"/>
                    <a:pt x="874" y="83"/>
                  </a:cubicBezTo>
                  <a:cubicBezTo>
                    <a:pt x="876" y="85"/>
                    <a:pt x="878" y="86"/>
                    <a:pt x="881" y="88"/>
                  </a:cubicBezTo>
                  <a:cubicBezTo>
                    <a:pt x="881" y="87"/>
                    <a:pt x="881" y="87"/>
                    <a:pt x="881" y="87"/>
                  </a:cubicBezTo>
                  <a:cubicBezTo>
                    <a:pt x="881" y="87"/>
                    <a:pt x="881" y="87"/>
                    <a:pt x="881" y="87"/>
                  </a:cubicBezTo>
                  <a:cubicBezTo>
                    <a:pt x="881" y="87"/>
                    <a:pt x="881" y="87"/>
                    <a:pt x="881" y="87"/>
                  </a:cubicBezTo>
                  <a:cubicBezTo>
                    <a:pt x="881" y="88"/>
                    <a:pt x="882" y="88"/>
                    <a:pt x="882" y="88"/>
                  </a:cubicBezTo>
                  <a:cubicBezTo>
                    <a:pt x="883" y="89"/>
                    <a:pt x="883" y="89"/>
                    <a:pt x="884" y="89"/>
                  </a:cubicBezTo>
                  <a:cubicBezTo>
                    <a:pt x="883" y="89"/>
                    <a:pt x="883" y="89"/>
                    <a:pt x="883" y="88"/>
                  </a:cubicBezTo>
                  <a:cubicBezTo>
                    <a:pt x="884" y="88"/>
                    <a:pt x="885" y="89"/>
                    <a:pt x="885" y="90"/>
                  </a:cubicBezTo>
                  <a:cubicBezTo>
                    <a:pt x="885" y="90"/>
                    <a:pt x="885" y="90"/>
                    <a:pt x="885" y="90"/>
                  </a:cubicBezTo>
                  <a:cubicBezTo>
                    <a:pt x="889" y="93"/>
                    <a:pt x="892" y="96"/>
                    <a:pt x="896" y="98"/>
                  </a:cubicBezTo>
                  <a:cubicBezTo>
                    <a:pt x="896" y="98"/>
                    <a:pt x="896" y="98"/>
                    <a:pt x="896" y="98"/>
                  </a:cubicBezTo>
                  <a:cubicBezTo>
                    <a:pt x="895" y="99"/>
                    <a:pt x="895" y="99"/>
                    <a:pt x="895" y="99"/>
                  </a:cubicBezTo>
                  <a:cubicBezTo>
                    <a:pt x="915" y="118"/>
                    <a:pt x="943" y="131"/>
                    <a:pt x="964" y="148"/>
                  </a:cubicBezTo>
                  <a:cubicBezTo>
                    <a:pt x="963" y="145"/>
                    <a:pt x="962" y="143"/>
                    <a:pt x="960" y="142"/>
                  </a:cubicBezTo>
                  <a:cubicBezTo>
                    <a:pt x="962" y="143"/>
                    <a:pt x="964" y="143"/>
                    <a:pt x="966" y="144"/>
                  </a:cubicBezTo>
                  <a:cubicBezTo>
                    <a:pt x="965" y="143"/>
                    <a:pt x="964" y="142"/>
                    <a:pt x="962" y="141"/>
                  </a:cubicBezTo>
                  <a:cubicBezTo>
                    <a:pt x="963" y="142"/>
                    <a:pt x="963" y="142"/>
                    <a:pt x="963" y="142"/>
                  </a:cubicBezTo>
                  <a:cubicBezTo>
                    <a:pt x="962" y="142"/>
                    <a:pt x="962" y="142"/>
                    <a:pt x="962" y="142"/>
                  </a:cubicBezTo>
                  <a:cubicBezTo>
                    <a:pt x="961" y="141"/>
                    <a:pt x="960" y="140"/>
                    <a:pt x="959" y="139"/>
                  </a:cubicBezTo>
                  <a:cubicBezTo>
                    <a:pt x="960" y="140"/>
                    <a:pt x="961" y="140"/>
                    <a:pt x="962" y="141"/>
                  </a:cubicBezTo>
                  <a:cubicBezTo>
                    <a:pt x="962" y="140"/>
                    <a:pt x="961" y="140"/>
                    <a:pt x="961" y="139"/>
                  </a:cubicBezTo>
                  <a:cubicBezTo>
                    <a:pt x="963" y="140"/>
                    <a:pt x="964" y="142"/>
                    <a:pt x="965" y="143"/>
                  </a:cubicBezTo>
                  <a:cubicBezTo>
                    <a:pt x="966" y="143"/>
                    <a:pt x="966" y="143"/>
                    <a:pt x="966" y="143"/>
                  </a:cubicBezTo>
                  <a:cubicBezTo>
                    <a:pt x="964" y="141"/>
                    <a:pt x="962" y="139"/>
                    <a:pt x="959" y="137"/>
                  </a:cubicBezTo>
                  <a:cubicBezTo>
                    <a:pt x="957" y="135"/>
                    <a:pt x="954" y="133"/>
                    <a:pt x="952" y="131"/>
                  </a:cubicBezTo>
                  <a:cubicBezTo>
                    <a:pt x="952" y="131"/>
                    <a:pt x="952" y="131"/>
                    <a:pt x="952" y="131"/>
                  </a:cubicBezTo>
                  <a:cubicBezTo>
                    <a:pt x="952" y="130"/>
                    <a:pt x="952" y="130"/>
                    <a:pt x="952" y="130"/>
                  </a:cubicBezTo>
                  <a:cubicBezTo>
                    <a:pt x="952" y="130"/>
                    <a:pt x="952" y="130"/>
                    <a:pt x="952" y="130"/>
                  </a:cubicBezTo>
                  <a:cubicBezTo>
                    <a:pt x="953" y="130"/>
                    <a:pt x="953" y="130"/>
                    <a:pt x="953" y="130"/>
                  </a:cubicBezTo>
                  <a:cubicBezTo>
                    <a:pt x="953" y="129"/>
                    <a:pt x="953" y="128"/>
                    <a:pt x="952" y="128"/>
                  </a:cubicBezTo>
                  <a:cubicBezTo>
                    <a:pt x="952" y="128"/>
                    <a:pt x="952" y="128"/>
                    <a:pt x="952" y="128"/>
                  </a:cubicBezTo>
                  <a:cubicBezTo>
                    <a:pt x="952" y="128"/>
                    <a:pt x="952" y="127"/>
                    <a:pt x="952" y="127"/>
                  </a:cubicBezTo>
                  <a:cubicBezTo>
                    <a:pt x="953" y="127"/>
                    <a:pt x="955" y="128"/>
                    <a:pt x="955" y="130"/>
                  </a:cubicBezTo>
                  <a:cubicBezTo>
                    <a:pt x="956" y="130"/>
                    <a:pt x="956" y="130"/>
                    <a:pt x="956" y="130"/>
                  </a:cubicBezTo>
                  <a:cubicBezTo>
                    <a:pt x="956" y="129"/>
                    <a:pt x="956" y="129"/>
                    <a:pt x="955" y="129"/>
                  </a:cubicBezTo>
                  <a:cubicBezTo>
                    <a:pt x="956" y="129"/>
                    <a:pt x="957" y="130"/>
                    <a:pt x="958" y="130"/>
                  </a:cubicBezTo>
                  <a:cubicBezTo>
                    <a:pt x="958" y="130"/>
                    <a:pt x="958" y="130"/>
                    <a:pt x="958" y="129"/>
                  </a:cubicBezTo>
                  <a:cubicBezTo>
                    <a:pt x="963" y="133"/>
                    <a:pt x="968" y="136"/>
                    <a:pt x="974" y="139"/>
                  </a:cubicBezTo>
                  <a:cubicBezTo>
                    <a:pt x="974" y="139"/>
                    <a:pt x="974" y="139"/>
                    <a:pt x="974" y="139"/>
                  </a:cubicBezTo>
                  <a:cubicBezTo>
                    <a:pt x="974" y="139"/>
                    <a:pt x="974" y="139"/>
                    <a:pt x="974" y="139"/>
                  </a:cubicBezTo>
                  <a:cubicBezTo>
                    <a:pt x="976" y="140"/>
                    <a:pt x="979" y="142"/>
                    <a:pt x="981" y="143"/>
                  </a:cubicBezTo>
                  <a:cubicBezTo>
                    <a:pt x="981" y="143"/>
                    <a:pt x="981" y="143"/>
                    <a:pt x="981" y="143"/>
                  </a:cubicBezTo>
                  <a:cubicBezTo>
                    <a:pt x="1002" y="159"/>
                    <a:pt x="1025" y="176"/>
                    <a:pt x="1041" y="198"/>
                  </a:cubicBezTo>
                  <a:cubicBezTo>
                    <a:pt x="1041" y="198"/>
                    <a:pt x="1041" y="198"/>
                    <a:pt x="1041" y="198"/>
                  </a:cubicBezTo>
                  <a:cubicBezTo>
                    <a:pt x="1041" y="199"/>
                    <a:pt x="1042" y="200"/>
                    <a:pt x="1043" y="201"/>
                  </a:cubicBezTo>
                  <a:cubicBezTo>
                    <a:pt x="1042" y="200"/>
                    <a:pt x="1041" y="200"/>
                    <a:pt x="1041" y="199"/>
                  </a:cubicBezTo>
                  <a:cubicBezTo>
                    <a:pt x="1042" y="200"/>
                    <a:pt x="1042" y="201"/>
                    <a:pt x="1043" y="202"/>
                  </a:cubicBezTo>
                  <a:cubicBezTo>
                    <a:pt x="1043" y="202"/>
                    <a:pt x="1042" y="201"/>
                    <a:pt x="1042" y="201"/>
                  </a:cubicBezTo>
                  <a:cubicBezTo>
                    <a:pt x="1044" y="203"/>
                    <a:pt x="1047" y="206"/>
                    <a:pt x="1049" y="210"/>
                  </a:cubicBezTo>
                  <a:cubicBezTo>
                    <a:pt x="1049" y="209"/>
                    <a:pt x="1049" y="209"/>
                    <a:pt x="1049" y="209"/>
                  </a:cubicBezTo>
                  <a:cubicBezTo>
                    <a:pt x="1059" y="220"/>
                    <a:pt x="1067" y="230"/>
                    <a:pt x="1076" y="241"/>
                  </a:cubicBezTo>
                  <a:cubicBezTo>
                    <a:pt x="1075" y="240"/>
                    <a:pt x="1075" y="240"/>
                    <a:pt x="1075" y="239"/>
                  </a:cubicBezTo>
                  <a:cubicBezTo>
                    <a:pt x="1075" y="239"/>
                    <a:pt x="1075" y="239"/>
                    <a:pt x="1075" y="239"/>
                  </a:cubicBezTo>
                  <a:cubicBezTo>
                    <a:pt x="1075" y="239"/>
                    <a:pt x="1075" y="238"/>
                    <a:pt x="1075" y="238"/>
                  </a:cubicBezTo>
                  <a:cubicBezTo>
                    <a:pt x="1079" y="239"/>
                    <a:pt x="1081" y="240"/>
                    <a:pt x="1083" y="243"/>
                  </a:cubicBezTo>
                  <a:cubicBezTo>
                    <a:pt x="1083" y="243"/>
                    <a:pt x="1083" y="243"/>
                    <a:pt x="1083" y="242"/>
                  </a:cubicBezTo>
                  <a:cubicBezTo>
                    <a:pt x="1086" y="246"/>
                    <a:pt x="1090" y="251"/>
                    <a:pt x="1092" y="255"/>
                  </a:cubicBezTo>
                  <a:cubicBezTo>
                    <a:pt x="1092" y="255"/>
                    <a:pt x="1092" y="255"/>
                    <a:pt x="1092" y="255"/>
                  </a:cubicBezTo>
                  <a:cubicBezTo>
                    <a:pt x="1092" y="256"/>
                    <a:pt x="1093" y="257"/>
                    <a:pt x="1094" y="258"/>
                  </a:cubicBezTo>
                  <a:cubicBezTo>
                    <a:pt x="1094" y="258"/>
                    <a:pt x="1094" y="258"/>
                    <a:pt x="1094" y="258"/>
                  </a:cubicBezTo>
                  <a:cubicBezTo>
                    <a:pt x="1094" y="258"/>
                    <a:pt x="1094" y="259"/>
                    <a:pt x="1094" y="259"/>
                  </a:cubicBezTo>
                  <a:cubicBezTo>
                    <a:pt x="1094" y="259"/>
                    <a:pt x="1094" y="259"/>
                    <a:pt x="1094" y="259"/>
                  </a:cubicBezTo>
                  <a:cubicBezTo>
                    <a:pt x="1094" y="259"/>
                    <a:pt x="1095" y="260"/>
                    <a:pt x="1095" y="260"/>
                  </a:cubicBezTo>
                  <a:cubicBezTo>
                    <a:pt x="1096" y="261"/>
                    <a:pt x="1096" y="261"/>
                    <a:pt x="1096" y="262"/>
                  </a:cubicBezTo>
                  <a:cubicBezTo>
                    <a:pt x="1096" y="262"/>
                    <a:pt x="1096" y="261"/>
                    <a:pt x="1095" y="261"/>
                  </a:cubicBezTo>
                  <a:cubicBezTo>
                    <a:pt x="1096" y="262"/>
                    <a:pt x="1097" y="263"/>
                    <a:pt x="1098" y="264"/>
                  </a:cubicBezTo>
                  <a:cubicBezTo>
                    <a:pt x="1098" y="264"/>
                    <a:pt x="1098" y="264"/>
                    <a:pt x="1098" y="264"/>
                  </a:cubicBezTo>
                  <a:cubicBezTo>
                    <a:pt x="1098" y="265"/>
                    <a:pt x="1099" y="266"/>
                    <a:pt x="1099" y="267"/>
                  </a:cubicBezTo>
                  <a:cubicBezTo>
                    <a:pt x="1099" y="267"/>
                    <a:pt x="1099" y="266"/>
                    <a:pt x="1099" y="266"/>
                  </a:cubicBezTo>
                  <a:cubicBezTo>
                    <a:pt x="1099" y="267"/>
                    <a:pt x="1099" y="267"/>
                    <a:pt x="1099" y="267"/>
                  </a:cubicBezTo>
                  <a:cubicBezTo>
                    <a:pt x="1098" y="267"/>
                    <a:pt x="1098" y="267"/>
                    <a:pt x="1098" y="267"/>
                  </a:cubicBezTo>
                  <a:cubicBezTo>
                    <a:pt x="1098" y="266"/>
                    <a:pt x="1098" y="266"/>
                    <a:pt x="1097" y="265"/>
                  </a:cubicBezTo>
                  <a:cubicBezTo>
                    <a:pt x="1098" y="265"/>
                    <a:pt x="1098" y="265"/>
                    <a:pt x="1098" y="265"/>
                  </a:cubicBezTo>
                  <a:cubicBezTo>
                    <a:pt x="1097" y="265"/>
                    <a:pt x="1097" y="264"/>
                    <a:pt x="1097" y="264"/>
                  </a:cubicBezTo>
                  <a:cubicBezTo>
                    <a:pt x="1097" y="264"/>
                    <a:pt x="1097" y="265"/>
                    <a:pt x="1097" y="265"/>
                  </a:cubicBezTo>
                  <a:cubicBezTo>
                    <a:pt x="1096" y="264"/>
                    <a:pt x="1095" y="262"/>
                    <a:pt x="1094" y="261"/>
                  </a:cubicBezTo>
                  <a:cubicBezTo>
                    <a:pt x="1094" y="261"/>
                    <a:pt x="1094" y="261"/>
                    <a:pt x="1094" y="261"/>
                  </a:cubicBezTo>
                  <a:cubicBezTo>
                    <a:pt x="1093" y="261"/>
                    <a:pt x="1093" y="259"/>
                    <a:pt x="1092" y="259"/>
                  </a:cubicBezTo>
                  <a:cubicBezTo>
                    <a:pt x="1092" y="259"/>
                    <a:pt x="1092" y="259"/>
                    <a:pt x="1092" y="259"/>
                  </a:cubicBezTo>
                  <a:cubicBezTo>
                    <a:pt x="1092" y="259"/>
                    <a:pt x="1092" y="259"/>
                    <a:pt x="1092" y="259"/>
                  </a:cubicBezTo>
                  <a:cubicBezTo>
                    <a:pt x="1092" y="259"/>
                    <a:pt x="1092" y="259"/>
                    <a:pt x="1092" y="258"/>
                  </a:cubicBezTo>
                  <a:cubicBezTo>
                    <a:pt x="1092" y="258"/>
                    <a:pt x="1092" y="258"/>
                    <a:pt x="1092" y="258"/>
                  </a:cubicBezTo>
                  <a:cubicBezTo>
                    <a:pt x="1091" y="259"/>
                    <a:pt x="1091" y="259"/>
                    <a:pt x="1091" y="259"/>
                  </a:cubicBezTo>
                  <a:cubicBezTo>
                    <a:pt x="1091" y="258"/>
                    <a:pt x="1090" y="257"/>
                    <a:pt x="1089" y="257"/>
                  </a:cubicBezTo>
                  <a:cubicBezTo>
                    <a:pt x="1091" y="260"/>
                    <a:pt x="1088" y="255"/>
                    <a:pt x="1087" y="254"/>
                  </a:cubicBezTo>
                  <a:cubicBezTo>
                    <a:pt x="1088" y="254"/>
                    <a:pt x="1088" y="254"/>
                    <a:pt x="1088" y="254"/>
                  </a:cubicBezTo>
                  <a:cubicBezTo>
                    <a:pt x="1088" y="254"/>
                    <a:pt x="1087" y="253"/>
                    <a:pt x="1087" y="253"/>
                  </a:cubicBezTo>
                  <a:cubicBezTo>
                    <a:pt x="1087" y="253"/>
                    <a:pt x="1087" y="253"/>
                    <a:pt x="1087" y="253"/>
                  </a:cubicBezTo>
                  <a:cubicBezTo>
                    <a:pt x="1087" y="253"/>
                    <a:pt x="1087" y="253"/>
                    <a:pt x="1087" y="253"/>
                  </a:cubicBezTo>
                  <a:cubicBezTo>
                    <a:pt x="1087" y="253"/>
                    <a:pt x="1087" y="253"/>
                    <a:pt x="1087" y="253"/>
                  </a:cubicBezTo>
                  <a:cubicBezTo>
                    <a:pt x="1086" y="253"/>
                    <a:pt x="1086" y="253"/>
                    <a:pt x="1086" y="253"/>
                  </a:cubicBezTo>
                  <a:cubicBezTo>
                    <a:pt x="1086" y="252"/>
                    <a:pt x="1086" y="252"/>
                    <a:pt x="1086" y="252"/>
                  </a:cubicBezTo>
                  <a:cubicBezTo>
                    <a:pt x="1086" y="252"/>
                    <a:pt x="1086" y="252"/>
                    <a:pt x="1086" y="252"/>
                  </a:cubicBezTo>
                  <a:cubicBezTo>
                    <a:pt x="1086" y="252"/>
                    <a:pt x="1086" y="252"/>
                    <a:pt x="1086" y="252"/>
                  </a:cubicBezTo>
                  <a:cubicBezTo>
                    <a:pt x="1085" y="252"/>
                    <a:pt x="1085" y="252"/>
                    <a:pt x="1084" y="251"/>
                  </a:cubicBezTo>
                  <a:cubicBezTo>
                    <a:pt x="1084" y="251"/>
                    <a:pt x="1084" y="251"/>
                    <a:pt x="1084" y="251"/>
                  </a:cubicBezTo>
                  <a:cubicBezTo>
                    <a:pt x="1084" y="252"/>
                    <a:pt x="1085" y="253"/>
                    <a:pt x="1086" y="254"/>
                  </a:cubicBezTo>
                  <a:cubicBezTo>
                    <a:pt x="1085" y="254"/>
                    <a:pt x="1085" y="254"/>
                    <a:pt x="1085" y="254"/>
                  </a:cubicBezTo>
                  <a:cubicBezTo>
                    <a:pt x="1086" y="255"/>
                    <a:pt x="1087" y="257"/>
                    <a:pt x="1088" y="258"/>
                  </a:cubicBezTo>
                  <a:cubicBezTo>
                    <a:pt x="1088" y="258"/>
                    <a:pt x="1088" y="258"/>
                    <a:pt x="1087" y="258"/>
                  </a:cubicBezTo>
                  <a:cubicBezTo>
                    <a:pt x="1088" y="258"/>
                    <a:pt x="1088" y="259"/>
                    <a:pt x="1088" y="259"/>
                  </a:cubicBezTo>
                  <a:cubicBezTo>
                    <a:pt x="1087" y="259"/>
                    <a:pt x="1087" y="258"/>
                    <a:pt x="1087" y="257"/>
                  </a:cubicBezTo>
                  <a:cubicBezTo>
                    <a:pt x="1087" y="258"/>
                    <a:pt x="1087" y="259"/>
                    <a:pt x="1088" y="260"/>
                  </a:cubicBezTo>
                  <a:cubicBezTo>
                    <a:pt x="1086" y="258"/>
                    <a:pt x="1084" y="255"/>
                    <a:pt x="1083" y="253"/>
                  </a:cubicBezTo>
                  <a:cubicBezTo>
                    <a:pt x="1083" y="253"/>
                    <a:pt x="1083" y="254"/>
                    <a:pt x="1083" y="254"/>
                  </a:cubicBezTo>
                  <a:cubicBezTo>
                    <a:pt x="1082" y="253"/>
                    <a:pt x="1081" y="252"/>
                    <a:pt x="1080" y="250"/>
                  </a:cubicBezTo>
                  <a:cubicBezTo>
                    <a:pt x="1080" y="252"/>
                    <a:pt x="1080" y="253"/>
                    <a:pt x="1081" y="254"/>
                  </a:cubicBezTo>
                  <a:cubicBezTo>
                    <a:pt x="1081" y="254"/>
                    <a:pt x="1081" y="254"/>
                    <a:pt x="1080" y="254"/>
                  </a:cubicBezTo>
                  <a:cubicBezTo>
                    <a:pt x="1080" y="254"/>
                    <a:pt x="1080" y="254"/>
                    <a:pt x="1080" y="254"/>
                  </a:cubicBezTo>
                  <a:cubicBezTo>
                    <a:pt x="1080" y="254"/>
                    <a:pt x="1080" y="254"/>
                    <a:pt x="1080" y="254"/>
                  </a:cubicBezTo>
                  <a:cubicBezTo>
                    <a:pt x="1084" y="261"/>
                    <a:pt x="1088" y="269"/>
                    <a:pt x="1093" y="277"/>
                  </a:cubicBezTo>
                  <a:cubicBezTo>
                    <a:pt x="1091" y="275"/>
                    <a:pt x="1090" y="273"/>
                    <a:pt x="1088" y="270"/>
                  </a:cubicBezTo>
                  <a:cubicBezTo>
                    <a:pt x="1089" y="271"/>
                    <a:pt x="1089" y="272"/>
                    <a:pt x="1089" y="273"/>
                  </a:cubicBezTo>
                  <a:cubicBezTo>
                    <a:pt x="1089" y="273"/>
                    <a:pt x="1089" y="273"/>
                    <a:pt x="1089" y="273"/>
                  </a:cubicBezTo>
                  <a:cubicBezTo>
                    <a:pt x="1087" y="269"/>
                    <a:pt x="1084" y="266"/>
                    <a:pt x="1082" y="263"/>
                  </a:cubicBezTo>
                  <a:cubicBezTo>
                    <a:pt x="1082" y="263"/>
                    <a:pt x="1082" y="263"/>
                    <a:pt x="1082" y="263"/>
                  </a:cubicBezTo>
                  <a:cubicBezTo>
                    <a:pt x="1081" y="263"/>
                    <a:pt x="1081" y="263"/>
                    <a:pt x="1081" y="263"/>
                  </a:cubicBezTo>
                  <a:cubicBezTo>
                    <a:pt x="1081" y="264"/>
                    <a:pt x="1081" y="264"/>
                    <a:pt x="1081" y="264"/>
                  </a:cubicBezTo>
                  <a:cubicBezTo>
                    <a:pt x="1081" y="263"/>
                    <a:pt x="1081" y="263"/>
                    <a:pt x="1081" y="263"/>
                  </a:cubicBezTo>
                  <a:cubicBezTo>
                    <a:pt x="1085" y="273"/>
                    <a:pt x="1092" y="282"/>
                    <a:pt x="1096" y="291"/>
                  </a:cubicBezTo>
                  <a:cubicBezTo>
                    <a:pt x="1096" y="292"/>
                    <a:pt x="1096" y="292"/>
                    <a:pt x="1096" y="292"/>
                  </a:cubicBezTo>
                  <a:cubicBezTo>
                    <a:pt x="1096" y="294"/>
                    <a:pt x="1098" y="297"/>
                    <a:pt x="1101" y="298"/>
                  </a:cubicBezTo>
                  <a:cubicBezTo>
                    <a:pt x="1101" y="296"/>
                    <a:pt x="1100" y="294"/>
                    <a:pt x="1100" y="293"/>
                  </a:cubicBezTo>
                  <a:cubicBezTo>
                    <a:pt x="1100" y="293"/>
                    <a:pt x="1101" y="293"/>
                    <a:pt x="1101" y="293"/>
                  </a:cubicBezTo>
                  <a:cubicBezTo>
                    <a:pt x="1101" y="293"/>
                    <a:pt x="1101" y="293"/>
                    <a:pt x="1101" y="293"/>
                  </a:cubicBezTo>
                  <a:cubicBezTo>
                    <a:pt x="1102" y="294"/>
                    <a:pt x="1103" y="295"/>
                    <a:pt x="1103" y="296"/>
                  </a:cubicBezTo>
                  <a:cubicBezTo>
                    <a:pt x="1103" y="293"/>
                    <a:pt x="1102" y="289"/>
                    <a:pt x="1100" y="287"/>
                  </a:cubicBezTo>
                  <a:cubicBezTo>
                    <a:pt x="1099" y="287"/>
                    <a:pt x="1099" y="287"/>
                    <a:pt x="1099" y="287"/>
                  </a:cubicBezTo>
                  <a:cubicBezTo>
                    <a:pt x="1099" y="287"/>
                    <a:pt x="1099" y="287"/>
                    <a:pt x="1099" y="287"/>
                  </a:cubicBezTo>
                  <a:cubicBezTo>
                    <a:pt x="1098" y="283"/>
                    <a:pt x="1097" y="280"/>
                    <a:pt x="1096" y="277"/>
                  </a:cubicBezTo>
                  <a:cubicBezTo>
                    <a:pt x="1097" y="277"/>
                    <a:pt x="1097" y="277"/>
                    <a:pt x="1097" y="277"/>
                  </a:cubicBezTo>
                  <a:cubicBezTo>
                    <a:pt x="1096" y="276"/>
                    <a:pt x="1096" y="275"/>
                    <a:pt x="1096" y="275"/>
                  </a:cubicBezTo>
                  <a:cubicBezTo>
                    <a:pt x="1096" y="275"/>
                    <a:pt x="1097" y="276"/>
                    <a:pt x="1098" y="277"/>
                  </a:cubicBezTo>
                  <a:cubicBezTo>
                    <a:pt x="1098" y="277"/>
                    <a:pt x="1098" y="277"/>
                    <a:pt x="1098" y="277"/>
                  </a:cubicBezTo>
                  <a:cubicBezTo>
                    <a:pt x="1098" y="277"/>
                    <a:pt x="1098" y="277"/>
                    <a:pt x="1098" y="277"/>
                  </a:cubicBezTo>
                  <a:cubicBezTo>
                    <a:pt x="1098" y="278"/>
                    <a:pt x="1099" y="279"/>
                    <a:pt x="1099" y="279"/>
                  </a:cubicBezTo>
                  <a:cubicBezTo>
                    <a:pt x="1099" y="279"/>
                    <a:pt x="1099" y="279"/>
                    <a:pt x="1099" y="279"/>
                  </a:cubicBezTo>
                  <a:cubicBezTo>
                    <a:pt x="1099" y="279"/>
                    <a:pt x="1099" y="279"/>
                    <a:pt x="1099" y="279"/>
                  </a:cubicBezTo>
                  <a:cubicBezTo>
                    <a:pt x="1100" y="282"/>
                    <a:pt x="1102" y="286"/>
                    <a:pt x="1103" y="289"/>
                  </a:cubicBezTo>
                  <a:cubicBezTo>
                    <a:pt x="1103" y="289"/>
                    <a:pt x="1103" y="289"/>
                    <a:pt x="1103" y="289"/>
                  </a:cubicBezTo>
                  <a:cubicBezTo>
                    <a:pt x="1104" y="290"/>
                    <a:pt x="1105" y="292"/>
                    <a:pt x="1106" y="294"/>
                  </a:cubicBezTo>
                  <a:cubicBezTo>
                    <a:pt x="1106" y="294"/>
                    <a:pt x="1106" y="293"/>
                    <a:pt x="1106" y="293"/>
                  </a:cubicBezTo>
                  <a:cubicBezTo>
                    <a:pt x="1106" y="294"/>
                    <a:pt x="1106" y="294"/>
                    <a:pt x="1107" y="295"/>
                  </a:cubicBezTo>
                  <a:cubicBezTo>
                    <a:pt x="1107" y="295"/>
                    <a:pt x="1107" y="295"/>
                    <a:pt x="1107" y="295"/>
                  </a:cubicBezTo>
                  <a:cubicBezTo>
                    <a:pt x="1107" y="295"/>
                    <a:pt x="1107" y="295"/>
                    <a:pt x="1107" y="295"/>
                  </a:cubicBezTo>
                  <a:cubicBezTo>
                    <a:pt x="1107" y="295"/>
                    <a:pt x="1107" y="295"/>
                    <a:pt x="1107" y="295"/>
                  </a:cubicBezTo>
                  <a:cubicBezTo>
                    <a:pt x="1109" y="299"/>
                    <a:pt x="1111" y="303"/>
                    <a:pt x="1114" y="307"/>
                  </a:cubicBezTo>
                  <a:cubicBezTo>
                    <a:pt x="1114" y="305"/>
                    <a:pt x="1114" y="304"/>
                    <a:pt x="1114" y="303"/>
                  </a:cubicBezTo>
                  <a:cubicBezTo>
                    <a:pt x="1117" y="305"/>
                    <a:pt x="1119" y="307"/>
                    <a:pt x="1119" y="305"/>
                  </a:cubicBezTo>
                  <a:cubicBezTo>
                    <a:pt x="1120" y="306"/>
                    <a:pt x="1120" y="306"/>
                    <a:pt x="1120" y="305"/>
                  </a:cubicBezTo>
                  <a:cubicBezTo>
                    <a:pt x="1120" y="305"/>
                    <a:pt x="1120" y="305"/>
                    <a:pt x="1120" y="305"/>
                  </a:cubicBezTo>
                  <a:cubicBezTo>
                    <a:pt x="1121" y="306"/>
                    <a:pt x="1121" y="307"/>
                    <a:pt x="1122" y="308"/>
                  </a:cubicBezTo>
                  <a:cubicBezTo>
                    <a:pt x="1122" y="308"/>
                    <a:pt x="1122" y="308"/>
                    <a:pt x="1122" y="308"/>
                  </a:cubicBezTo>
                  <a:cubicBezTo>
                    <a:pt x="1122" y="308"/>
                    <a:pt x="1122" y="308"/>
                    <a:pt x="1122" y="308"/>
                  </a:cubicBezTo>
                  <a:cubicBezTo>
                    <a:pt x="1122" y="307"/>
                    <a:pt x="1122" y="307"/>
                    <a:pt x="1122" y="307"/>
                  </a:cubicBezTo>
                  <a:cubicBezTo>
                    <a:pt x="1122" y="307"/>
                    <a:pt x="1122" y="307"/>
                    <a:pt x="1122" y="306"/>
                  </a:cubicBezTo>
                  <a:cubicBezTo>
                    <a:pt x="1122" y="307"/>
                    <a:pt x="1122" y="308"/>
                    <a:pt x="1122" y="309"/>
                  </a:cubicBezTo>
                  <a:cubicBezTo>
                    <a:pt x="1122" y="309"/>
                    <a:pt x="1122" y="309"/>
                    <a:pt x="1122" y="309"/>
                  </a:cubicBezTo>
                  <a:cubicBezTo>
                    <a:pt x="1122" y="309"/>
                    <a:pt x="1122" y="309"/>
                    <a:pt x="1122" y="308"/>
                  </a:cubicBezTo>
                  <a:cubicBezTo>
                    <a:pt x="1122" y="308"/>
                    <a:pt x="1122" y="308"/>
                    <a:pt x="1122" y="308"/>
                  </a:cubicBezTo>
                  <a:cubicBezTo>
                    <a:pt x="1122" y="309"/>
                    <a:pt x="1122" y="309"/>
                    <a:pt x="1122" y="310"/>
                  </a:cubicBezTo>
                  <a:cubicBezTo>
                    <a:pt x="1122" y="310"/>
                    <a:pt x="1122" y="310"/>
                    <a:pt x="1122" y="310"/>
                  </a:cubicBezTo>
                  <a:cubicBezTo>
                    <a:pt x="1122" y="312"/>
                    <a:pt x="1123" y="314"/>
                    <a:pt x="1124" y="315"/>
                  </a:cubicBezTo>
                  <a:cubicBezTo>
                    <a:pt x="1123" y="314"/>
                    <a:pt x="1123" y="312"/>
                    <a:pt x="1122" y="311"/>
                  </a:cubicBezTo>
                  <a:cubicBezTo>
                    <a:pt x="1123" y="311"/>
                    <a:pt x="1123" y="311"/>
                    <a:pt x="1123" y="311"/>
                  </a:cubicBezTo>
                  <a:cubicBezTo>
                    <a:pt x="1123" y="311"/>
                    <a:pt x="1123" y="310"/>
                    <a:pt x="1123" y="310"/>
                  </a:cubicBezTo>
                  <a:cubicBezTo>
                    <a:pt x="1123" y="308"/>
                    <a:pt x="1123" y="308"/>
                    <a:pt x="1123" y="308"/>
                  </a:cubicBezTo>
                  <a:cubicBezTo>
                    <a:pt x="1125" y="312"/>
                    <a:pt x="1128" y="316"/>
                    <a:pt x="1129" y="320"/>
                  </a:cubicBezTo>
                  <a:cubicBezTo>
                    <a:pt x="1130" y="320"/>
                    <a:pt x="1130" y="320"/>
                    <a:pt x="1130" y="320"/>
                  </a:cubicBezTo>
                  <a:cubicBezTo>
                    <a:pt x="1129" y="319"/>
                    <a:pt x="1128" y="317"/>
                    <a:pt x="1127" y="315"/>
                  </a:cubicBezTo>
                  <a:cubicBezTo>
                    <a:pt x="1128" y="315"/>
                    <a:pt x="1128" y="315"/>
                    <a:pt x="1128" y="315"/>
                  </a:cubicBezTo>
                  <a:cubicBezTo>
                    <a:pt x="1128" y="314"/>
                    <a:pt x="1128" y="314"/>
                    <a:pt x="1127" y="313"/>
                  </a:cubicBezTo>
                  <a:cubicBezTo>
                    <a:pt x="1128" y="315"/>
                    <a:pt x="1129" y="316"/>
                    <a:pt x="1130" y="318"/>
                  </a:cubicBezTo>
                  <a:cubicBezTo>
                    <a:pt x="1130" y="317"/>
                    <a:pt x="1129" y="316"/>
                    <a:pt x="1129" y="315"/>
                  </a:cubicBezTo>
                  <a:cubicBezTo>
                    <a:pt x="1129" y="316"/>
                    <a:pt x="1130" y="317"/>
                    <a:pt x="1131" y="318"/>
                  </a:cubicBezTo>
                  <a:cubicBezTo>
                    <a:pt x="1130" y="318"/>
                    <a:pt x="1130" y="318"/>
                    <a:pt x="1130" y="318"/>
                  </a:cubicBezTo>
                  <a:cubicBezTo>
                    <a:pt x="1131" y="319"/>
                    <a:pt x="1131" y="319"/>
                    <a:pt x="1131" y="320"/>
                  </a:cubicBezTo>
                  <a:cubicBezTo>
                    <a:pt x="1131" y="320"/>
                    <a:pt x="1131" y="320"/>
                    <a:pt x="1131" y="320"/>
                  </a:cubicBezTo>
                  <a:cubicBezTo>
                    <a:pt x="1132" y="320"/>
                    <a:pt x="1132" y="320"/>
                    <a:pt x="1132" y="321"/>
                  </a:cubicBezTo>
                  <a:cubicBezTo>
                    <a:pt x="1132" y="320"/>
                    <a:pt x="1132" y="320"/>
                    <a:pt x="1132" y="320"/>
                  </a:cubicBezTo>
                  <a:cubicBezTo>
                    <a:pt x="1133" y="322"/>
                    <a:pt x="1134" y="324"/>
                    <a:pt x="1135" y="326"/>
                  </a:cubicBezTo>
                  <a:cubicBezTo>
                    <a:pt x="1135" y="325"/>
                    <a:pt x="1135" y="325"/>
                    <a:pt x="1135" y="325"/>
                  </a:cubicBezTo>
                  <a:cubicBezTo>
                    <a:pt x="1135" y="327"/>
                    <a:pt x="1136" y="328"/>
                    <a:pt x="1137" y="330"/>
                  </a:cubicBezTo>
                  <a:cubicBezTo>
                    <a:pt x="1137" y="330"/>
                    <a:pt x="1137" y="330"/>
                    <a:pt x="1137" y="330"/>
                  </a:cubicBezTo>
                  <a:cubicBezTo>
                    <a:pt x="1139" y="333"/>
                    <a:pt x="1141" y="338"/>
                    <a:pt x="1143" y="342"/>
                  </a:cubicBezTo>
                  <a:cubicBezTo>
                    <a:pt x="1143" y="342"/>
                    <a:pt x="1143" y="341"/>
                    <a:pt x="1143" y="342"/>
                  </a:cubicBezTo>
                  <a:cubicBezTo>
                    <a:pt x="1143" y="342"/>
                    <a:pt x="1143" y="341"/>
                    <a:pt x="1142" y="341"/>
                  </a:cubicBezTo>
                  <a:cubicBezTo>
                    <a:pt x="1143" y="342"/>
                    <a:pt x="1143" y="343"/>
                    <a:pt x="1144" y="343"/>
                  </a:cubicBezTo>
                  <a:cubicBezTo>
                    <a:pt x="1143" y="343"/>
                    <a:pt x="1143" y="343"/>
                    <a:pt x="1143" y="343"/>
                  </a:cubicBezTo>
                  <a:cubicBezTo>
                    <a:pt x="1144" y="343"/>
                    <a:pt x="1144" y="343"/>
                    <a:pt x="1144" y="343"/>
                  </a:cubicBezTo>
                  <a:cubicBezTo>
                    <a:pt x="1144" y="343"/>
                    <a:pt x="1144" y="343"/>
                    <a:pt x="1144" y="343"/>
                  </a:cubicBezTo>
                  <a:cubicBezTo>
                    <a:pt x="1144" y="343"/>
                    <a:pt x="1144" y="343"/>
                    <a:pt x="1144" y="343"/>
                  </a:cubicBezTo>
                  <a:cubicBezTo>
                    <a:pt x="1145" y="345"/>
                    <a:pt x="1146" y="347"/>
                    <a:pt x="1146" y="349"/>
                  </a:cubicBezTo>
                  <a:cubicBezTo>
                    <a:pt x="1146" y="349"/>
                    <a:pt x="1146" y="349"/>
                    <a:pt x="1146" y="349"/>
                  </a:cubicBezTo>
                  <a:cubicBezTo>
                    <a:pt x="1146" y="348"/>
                    <a:pt x="1146" y="347"/>
                    <a:pt x="1146" y="347"/>
                  </a:cubicBezTo>
                  <a:cubicBezTo>
                    <a:pt x="1147" y="348"/>
                    <a:pt x="1148" y="350"/>
                    <a:pt x="1148" y="353"/>
                  </a:cubicBezTo>
                  <a:cubicBezTo>
                    <a:pt x="1149" y="352"/>
                    <a:pt x="1149" y="352"/>
                    <a:pt x="1149" y="352"/>
                  </a:cubicBezTo>
                  <a:cubicBezTo>
                    <a:pt x="1149" y="354"/>
                    <a:pt x="1150" y="357"/>
                    <a:pt x="1151" y="359"/>
                  </a:cubicBezTo>
                  <a:cubicBezTo>
                    <a:pt x="1151" y="358"/>
                    <a:pt x="1151" y="358"/>
                    <a:pt x="1151" y="358"/>
                  </a:cubicBezTo>
                  <a:cubicBezTo>
                    <a:pt x="1152" y="361"/>
                    <a:pt x="1153" y="363"/>
                    <a:pt x="1154" y="365"/>
                  </a:cubicBezTo>
                  <a:cubicBezTo>
                    <a:pt x="1154" y="365"/>
                    <a:pt x="1154" y="365"/>
                    <a:pt x="1154" y="365"/>
                  </a:cubicBezTo>
                  <a:cubicBezTo>
                    <a:pt x="1154" y="365"/>
                    <a:pt x="1154" y="365"/>
                    <a:pt x="1154" y="365"/>
                  </a:cubicBezTo>
                  <a:cubicBezTo>
                    <a:pt x="1155" y="367"/>
                    <a:pt x="1156" y="369"/>
                    <a:pt x="1156" y="371"/>
                  </a:cubicBezTo>
                  <a:cubicBezTo>
                    <a:pt x="1156" y="371"/>
                    <a:pt x="1156" y="371"/>
                    <a:pt x="1156" y="371"/>
                  </a:cubicBezTo>
                  <a:cubicBezTo>
                    <a:pt x="1157" y="372"/>
                    <a:pt x="1157" y="372"/>
                    <a:pt x="1157" y="373"/>
                  </a:cubicBezTo>
                  <a:cubicBezTo>
                    <a:pt x="1157" y="373"/>
                    <a:pt x="1157" y="372"/>
                    <a:pt x="1157" y="372"/>
                  </a:cubicBezTo>
                  <a:cubicBezTo>
                    <a:pt x="1157" y="374"/>
                    <a:pt x="1158" y="376"/>
                    <a:pt x="1159" y="379"/>
                  </a:cubicBezTo>
                  <a:cubicBezTo>
                    <a:pt x="1159" y="378"/>
                    <a:pt x="1159" y="378"/>
                    <a:pt x="1159" y="378"/>
                  </a:cubicBezTo>
                  <a:cubicBezTo>
                    <a:pt x="1161" y="384"/>
                    <a:pt x="1162" y="389"/>
                    <a:pt x="1163" y="394"/>
                  </a:cubicBezTo>
                  <a:cubicBezTo>
                    <a:pt x="1163" y="394"/>
                    <a:pt x="1163" y="394"/>
                    <a:pt x="1163" y="394"/>
                  </a:cubicBezTo>
                  <a:cubicBezTo>
                    <a:pt x="1164" y="395"/>
                    <a:pt x="1164" y="396"/>
                    <a:pt x="1164" y="398"/>
                  </a:cubicBezTo>
                  <a:cubicBezTo>
                    <a:pt x="1164" y="398"/>
                    <a:pt x="1164" y="398"/>
                    <a:pt x="1164" y="398"/>
                  </a:cubicBezTo>
                  <a:cubicBezTo>
                    <a:pt x="1164" y="398"/>
                    <a:pt x="1164" y="398"/>
                    <a:pt x="1164" y="398"/>
                  </a:cubicBezTo>
                  <a:cubicBezTo>
                    <a:pt x="1164" y="398"/>
                    <a:pt x="1164" y="398"/>
                    <a:pt x="1164" y="398"/>
                  </a:cubicBezTo>
                  <a:cubicBezTo>
                    <a:pt x="1165" y="399"/>
                    <a:pt x="1165" y="400"/>
                    <a:pt x="1165" y="401"/>
                  </a:cubicBezTo>
                  <a:cubicBezTo>
                    <a:pt x="1165" y="401"/>
                    <a:pt x="1165" y="401"/>
                    <a:pt x="1165" y="401"/>
                  </a:cubicBezTo>
                  <a:cubicBezTo>
                    <a:pt x="1165" y="400"/>
                    <a:pt x="1165" y="400"/>
                    <a:pt x="1164" y="400"/>
                  </a:cubicBezTo>
                  <a:cubicBezTo>
                    <a:pt x="1165" y="400"/>
                    <a:pt x="1165" y="400"/>
                    <a:pt x="1164" y="400"/>
                  </a:cubicBezTo>
                  <a:cubicBezTo>
                    <a:pt x="1164" y="400"/>
                    <a:pt x="1164" y="400"/>
                    <a:pt x="1164" y="400"/>
                  </a:cubicBezTo>
                  <a:cubicBezTo>
                    <a:pt x="1164" y="400"/>
                    <a:pt x="1164" y="400"/>
                    <a:pt x="1164" y="400"/>
                  </a:cubicBezTo>
                  <a:cubicBezTo>
                    <a:pt x="1164" y="400"/>
                    <a:pt x="1164" y="400"/>
                    <a:pt x="1164" y="400"/>
                  </a:cubicBezTo>
                  <a:cubicBezTo>
                    <a:pt x="1164" y="400"/>
                    <a:pt x="1163" y="399"/>
                    <a:pt x="1163" y="399"/>
                  </a:cubicBezTo>
                  <a:cubicBezTo>
                    <a:pt x="1163" y="400"/>
                    <a:pt x="1164" y="401"/>
                    <a:pt x="1164" y="402"/>
                  </a:cubicBezTo>
                  <a:cubicBezTo>
                    <a:pt x="1164" y="402"/>
                    <a:pt x="1164" y="402"/>
                    <a:pt x="1164" y="402"/>
                  </a:cubicBezTo>
                  <a:cubicBezTo>
                    <a:pt x="1164" y="402"/>
                    <a:pt x="1164" y="402"/>
                    <a:pt x="1164" y="402"/>
                  </a:cubicBezTo>
                  <a:cubicBezTo>
                    <a:pt x="1165" y="402"/>
                    <a:pt x="1165" y="402"/>
                    <a:pt x="1165" y="402"/>
                  </a:cubicBezTo>
                  <a:cubicBezTo>
                    <a:pt x="1165" y="403"/>
                    <a:pt x="1165" y="403"/>
                    <a:pt x="1165" y="403"/>
                  </a:cubicBezTo>
                  <a:cubicBezTo>
                    <a:pt x="1165" y="403"/>
                    <a:pt x="1165" y="403"/>
                    <a:pt x="1165" y="403"/>
                  </a:cubicBezTo>
                  <a:cubicBezTo>
                    <a:pt x="1166" y="405"/>
                    <a:pt x="1166" y="406"/>
                    <a:pt x="1167" y="407"/>
                  </a:cubicBezTo>
                  <a:cubicBezTo>
                    <a:pt x="1166" y="407"/>
                    <a:pt x="1166" y="407"/>
                    <a:pt x="1166" y="407"/>
                  </a:cubicBezTo>
                  <a:cubicBezTo>
                    <a:pt x="1167" y="409"/>
                    <a:pt x="1168" y="411"/>
                    <a:pt x="1168" y="413"/>
                  </a:cubicBezTo>
                  <a:cubicBezTo>
                    <a:pt x="1168" y="413"/>
                    <a:pt x="1168" y="413"/>
                    <a:pt x="1167" y="413"/>
                  </a:cubicBezTo>
                  <a:cubicBezTo>
                    <a:pt x="1169" y="418"/>
                    <a:pt x="1170" y="424"/>
                    <a:pt x="1171" y="429"/>
                  </a:cubicBezTo>
                  <a:cubicBezTo>
                    <a:pt x="1170" y="429"/>
                    <a:pt x="1170" y="429"/>
                    <a:pt x="1170" y="429"/>
                  </a:cubicBezTo>
                  <a:cubicBezTo>
                    <a:pt x="1171" y="430"/>
                    <a:pt x="1171" y="432"/>
                    <a:pt x="1172" y="433"/>
                  </a:cubicBezTo>
                  <a:cubicBezTo>
                    <a:pt x="1172" y="432"/>
                    <a:pt x="1172" y="432"/>
                    <a:pt x="1172" y="432"/>
                  </a:cubicBezTo>
                  <a:cubicBezTo>
                    <a:pt x="1172" y="432"/>
                    <a:pt x="1172" y="433"/>
                    <a:pt x="1172" y="433"/>
                  </a:cubicBezTo>
                  <a:cubicBezTo>
                    <a:pt x="1173" y="433"/>
                    <a:pt x="1173" y="433"/>
                    <a:pt x="1173" y="433"/>
                  </a:cubicBezTo>
                  <a:cubicBezTo>
                    <a:pt x="1173" y="434"/>
                    <a:pt x="1174" y="436"/>
                    <a:pt x="1173" y="438"/>
                  </a:cubicBezTo>
                  <a:cubicBezTo>
                    <a:pt x="1173" y="438"/>
                    <a:pt x="1173" y="438"/>
                    <a:pt x="1173" y="438"/>
                  </a:cubicBezTo>
                  <a:cubicBezTo>
                    <a:pt x="1173" y="437"/>
                    <a:pt x="1173" y="437"/>
                    <a:pt x="1173" y="437"/>
                  </a:cubicBezTo>
                  <a:cubicBezTo>
                    <a:pt x="1173" y="437"/>
                    <a:pt x="1173" y="437"/>
                    <a:pt x="1173" y="437"/>
                  </a:cubicBezTo>
                  <a:cubicBezTo>
                    <a:pt x="1173" y="437"/>
                    <a:pt x="1173" y="437"/>
                    <a:pt x="1173" y="437"/>
                  </a:cubicBezTo>
                  <a:cubicBezTo>
                    <a:pt x="1173" y="437"/>
                    <a:pt x="1172" y="437"/>
                    <a:pt x="1172" y="436"/>
                  </a:cubicBezTo>
                  <a:cubicBezTo>
                    <a:pt x="1172" y="436"/>
                    <a:pt x="1172" y="436"/>
                    <a:pt x="1172" y="436"/>
                  </a:cubicBezTo>
                  <a:cubicBezTo>
                    <a:pt x="1171" y="435"/>
                    <a:pt x="1171" y="433"/>
                    <a:pt x="1170" y="431"/>
                  </a:cubicBezTo>
                  <a:cubicBezTo>
                    <a:pt x="1170" y="432"/>
                    <a:pt x="1170" y="432"/>
                    <a:pt x="1170" y="432"/>
                  </a:cubicBezTo>
                  <a:cubicBezTo>
                    <a:pt x="1170" y="432"/>
                    <a:pt x="1170" y="432"/>
                    <a:pt x="1170" y="432"/>
                  </a:cubicBezTo>
                  <a:cubicBezTo>
                    <a:pt x="1170" y="432"/>
                    <a:pt x="1170" y="433"/>
                    <a:pt x="1170" y="433"/>
                  </a:cubicBezTo>
                  <a:cubicBezTo>
                    <a:pt x="1170" y="433"/>
                    <a:pt x="1170" y="433"/>
                    <a:pt x="1170" y="433"/>
                  </a:cubicBezTo>
                  <a:cubicBezTo>
                    <a:pt x="1170" y="433"/>
                    <a:pt x="1170" y="433"/>
                    <a:pt x="1170" y="433"/>
                  </a:cubicBezTo>
                  <a:cubicBezTo>
                    <a:pt x="1170" y="434"/>
                    <a:pt x="1171" y="436"/>
                    <a:pt x="1171" y="437"/>
                  </a:cubicBezTo>
                  <a:cubicBezTo>
                    <a:pt x="1170" y="437"/>
                    <a:pt x="1170" y="437"/>
                    <a:pt x="1170" y="436"/>
                  </a:cubicBezTo>
                  <a:cubicBezTo>
                    <a:pt x="1170" y="436"/>
                    <a:pt x="1170" y="436"/>
                    <a:pt x="1170" y="436"/>
                  </a:cubicBezTo>
                  <a:cubicBezTo>
                    <a:pt x="1170" y="437"/>
                    <a:pt x="1170" y="438"/>
                    <a:pt x="1170" y="438"/>
                  </a:cubicBezTo>
                  <a:cubicBezTo>
                    <a:pt x="1170" y="438"/>
                    <a:pt x="1170" y="438"/>
                    <a:pt x="1170" y="439"/>
                  </a:cubicBezTo>
                  <a:cubicBezTo>
                    <a:pt x="1169" y="438"/>
                    <a:pt x="1169" y="438"/>
                    <a:pt x="1169" y="438"/>
                  </a:cubicBezTo>
                  <a:cubicBezTo>
                    <a:pt x="1169" y="438"/>
                    <a:pt x="1169" y="438"/>
                    <a:pt x="1169" y="438"/>
                  </a:cubicBezTo>
                  <a:cubicBezTo>
                    <a:pt x="1170" y="439"/>
                    <a:pt x="1170" y="440"/>
                    <a:pt x="1170" y="441"/>
                  </a:cubicBezTo>
                  <a:cubicBezTo>
                    <a:pt x="1170" y="441"/>
                    <a:pt x="1170" y="441"/>
                    <a:pt x="1170" y="441"/>
                  </a:cubicBezTo>
                  <a:cubicBezTo>
                    <a:pt x="1170" y="443"/>
                    <a:pt x="1171" y="446"/>
                    <a:pt x="1171" y="449"/>
                  </a:cubicBezTo>
                  <a:cubicBezTo>
                    <a:pt x="1171" y="449"/>
                    <a:pt x="1171" y="449"/>
                    <a:pt x="1171" y="448"/>
                  </a:cubicBezTo>
                  <a:cubicBezTo>
                    <a:pt x="1171" y="450"/>
                    <a:pt x="1171" y="450"/>
                    <a:pt x="1171" y="450"/>
                  </a:cubicBezTo>
                  <a:cubicBezTo>
                    <a:pt x="1172" y="451"/>
                    <a:pt x="1172" y="452"/>
                    <a:pt x="1172" y="453"/>
                  </a:cubicBezTo>
                  <a:cubicBezTo>
                    <a:pt x="1172" y="453"/>
                    <a:pt x="1172" y="453"/>
                    <a:pt x="1172" y="453"/>
                  </a:cubicBezTo>
                  <a:cubicBezTo>
                    <a:pt x="1172" y="454"/>
                    <a:pt x="1172" y="454"/>
                    <a:pt x="1172" y="455"/>
                  </a:cubicBezTo>
                  <a:cubicBezTo>
                    <a:pt x="1172" y="455"/>
                    <a:pt x="1172" y="455"/>
                    <a:pt x="1172" y="455"/>
                  </a:cubicBezTo>
                  <a:cubicBezTo>
                    <a:pt x="1172" y="455"/>
                    <a:pt x="1172" y="455"/>
                    <a:pt x="1172" y="455"/>
                  </a:cubicBezTo>
                  <a:cubicBezTo>
                    <a:pt x="1172" y="455"/>
                    <a:pt x="1172" y="455"/>
                    <a:pt x="1172" y="456"/>
                  </a:cubicBezTo>
                  <a:cubicBezTo>
                    <a:pt x="1172" y="456"/>
                    <a:pt x="1172" y="456"/>
                    <a:pt x="1172" y="456"/>
                  </a:cubicBezTo>
                  <a:cubicBezTo>
                    <a:pt x="1173" y="463"/>
                    <a:pt x="1176" y="471"/>
                    <a:pt x="1179" y="474"/>
                  </a:cubicBezTo>
                  <a:cubicBezTo>
                    <a:pt x="1179" y="473"/>
                    <a:pt x="1179" y="473"/>
                    <a:pt x="1180" y="473"/>
                  </a:cubicBezTo>
                  <a:cubicBezTo>
                    <a:pt x="1180" y="474"/>
                    <a:pt x="1180" y="475"/>
                    <a:pt x="1180" y="475"/>
                  </a:cubicBezTo>
                  <a:cubicBezTo>
                    <a:pt x="1180" y="475"/>
                    <a:pt x="1180" y="475"/>
                    <a:pt x="1180" y="475"/>
                  </a:cubicBezTo>
                  <a:cubicBezTo>
                    <a:pt x="1181" y="475"/>
                    <a:pt x="1181" y="475"/>
                    <a:pt x="1181" y="475"/>
                  </a:cubicBezTo>
                  <a:cubicBezTo>
                    <a:pt x="1181" y="475"/>
                    <a:pt x="1181" y="474"/>
                    <a:pt x="1182" y="474"/>
                  </a:cubicBezTo>
                  <a:cubicBezTo>
                    <a:pt x="1182" y="475"/>
                    <a:pt x="1182" y="475"/>
                    <a:pt x="1182" y="475"/>
                  </a:cubicBezTo>
                  <a:cubicBezTo>
                    <a:pt x="1182" y="474"/>
                    <a:pt x="1183" y="474"/>
                    <a:pt x="1183" y="473"/>
                  </a:cubicBezTo>
                  <a:cubicBezTo>
                    <a:pt x="1183" y="474"/>
                    <a:pt x="1183" y="474"/>
                    <a:pt x="1183" y="474"/>
                  </a:cubicBezTo>
                  <a:cubicBezTo>
                    <a:pt x="1183" y="474"/>
                    <a:pt x="1183" y="473"/>
                    <a:pt x="1183" y="473"/>
                  </a:cubicBezTo>
                  <a:cubicBezTo>
                    <a:pt x="1183" y="473"/>
                    <a:pt x="1183" y="473"/>
                    <a:pt x="1183" y="473"/>
                  </a:cubicBezTo>
                  <a:cubicBezTo>
                    <a:pt x="1184" y="473"/>
                    <a:pt x="1184" y="473"/>
                    <a:pt x="1184" y="473"/>
                  </a:cubicBezTo>
                  <a:cubicBezTo>
                    <a:pt x="1184" y="473"/>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5" y="472"/>
                    <a:pt x="1185" y="472"/>
                    <a:pt x="1185" y="472"/>
                  </a:cubicBezTo>
                  <a:cubicBezTo>
                    <a:pt x="1185" y="472"/>
                    <a:pt x="1185" y="472"/>
                    <a:pt x="1186" y="472"/>
                  </a:cubicBezTo>
                  <a:cubicBezTo>
                    <a:pt x="1186" y="473"/>
                    <a:pt x="1186" y="473"/>
                    <a:pt x="1187" y="474"/>
                  </a:cubicBezTo>
                  <a:cubicBezTo>
                    <a:pt x="1187" y="475"/>
                    <a:pt x="1188" y="476"/>
                    <a:pt x="1189" y="478"/>
                  </a:cubicBezTo>
                  <a:cubicBezTo>
                    <a:pt x="1189" y="477"/>
                    <a:pt x="1189" y="477"/>
                    <a:pt x="1189" y="477"/>
                  </a:cubicBezTo>
                  <a:cubicBezTo>
                    <a:pt x="1189" y="478"/>
                    <a:pt x="1190" y="479"/>
                    <a:pt x="1190" y="480"/>
                  </a:cubicBezTo>
                  <a:cubicBezTo>
                    <a:pt x="1190" y="481"/>
                    <a:pt x="1191" y="482"/>
                    <a:pt x="1191" y="483"/>
                  </a:cubicBezTo>
                  <a:cubicBezTo>
                    <a:pt x="1191" y="483"/>
                    <a:pt x="1191" y="483"/>
                    <a:pt x="1191" y="483"/>
                  </a:cubicBezTo>
                  <a:cubicBezTo>
                    <a:pt x="1191" y="483"/>
                    <a:pt x="1191" y="483"/>
                    <a:pt x="1191" y="483"/>
                  </a:cubicBezTo>
                  <a:cubicBezTo>
                    <a:pt x="1191" y="485"/>
                    <a:pt x="1192" y="486"/>
                    <a:pt x="1192" y="488"/>
                  </a:cubicBezTo>
                  <a:cubicBezTo>
                    <a:pt x="1192" y="488"/>
                    <a:pt x="1192" y="488"/>
                    <a:pt x="1192" y="488"/>
                  </a:cubicBezTo>
                  <a:cubicBezTo>
                    <a:pt x="1194" y="495"/>
                    <a:pt x="1195" y="502"/>
                    <a:pt x="1195" y="510"/>
                  </a:cubicBezTo>
                  <a:cubicBezTo>
                    <a:pt x="1195" y="510"/>
                    <a:pt x="1195" y="510"/>
                    <a:pt x="1195" y="510"/>
                  </a:cubicBezTo>
                  <a:cubicBezTo>
                    <a:pt x="1195" y="511"/>
                    <a:pt x="1195" y="511"/>
                    <a:pt x="1195" y="511"/>
                  </a:cubicBezTo>
                  <a:cubicBezTo>
                    <a:pt x="1195" y="511"/>
                    <a:pt x="1195" y="511"/>
                    <a:pt x="1195" y="511"/>
                  </a:cubicBezTo>
                  <a:cubicBezTo>
                    <a:pt x="1195" y="510"/>
                    <a:pt x="1195" y="510"/>
                    <a:pt x="1195" y="510"/>
                  </a:cubicBezTo>
                  <a:cubicBezTo>
                    <a:pt x="1195" y="511"/>
                    <a:pt x="1195" y="512"/>
                    <a:pt x="1195" y="513"/>
                  </a:cubicBezTo>
                  <a:cubicBezTo>
                    <a:pt x="1195" y="513"/>
                    <a:pt x="1195" y="513"/>
                    <a:pt x="1195" y="513"/>
                  </a:cubicBezTo>
                  <a:cubicBezTo>
                    <a:pt x="1195" y="514"/>
                    <a:pt x="1195" y="514"/>
                    <a:pt x="1195" y="514"/>
                  </a:cubicBezTo>
                  <a:cubicBezTo>
                    <a:pt x="1195" y="514"/>
                    <a:pt x="1195" y="513"/>
                    <a:pt x="1195" y="513"/>
                  </a:cubicBezTo>
                  <a:cubicBezTo>
                    <a:pt x="1195" y="514"/>
                    <a:pt x="1195" y="515"/>
                    <a:pt x="1195" y="516"/>
                  </a:cubicBezTo>
                  <a:cubicBezTo>
                    <a:pt x="1195" y="515"/>
                    <a:pt x="1195" y="515"/>
                    <a:pt x="1196" y="515"/>
                  </a:cubicBezTo>
                  <a:cubicBezTo>
                    <a:pt x="1196" y="516"/>
                    <a:pt x="1196" y="517"/>
                    <a:pt x="1195" y="519"/>
                  </a:cubicBezTo>
                  <a:cubicBezTo>
                    <a:pt x="1195" y="519"/>
                    <a:pt x="1195" y="519"/>
                    <a:pt x="1195" y="519"/>
                  </a:cubicBezTo>
                  <a:cubicBezTo>
                    <a:pt x="1196" y="518"/>
                    <a:pt x="1196" y="518"/>
                    <a:pt x="1196" y="518"/>
                  </a:cubicBezTo>
                  <a:cubicBezTo>
                    <a:pt x="1197" y="519"/>
                    <a:pt x="1197" y="521"/>
                    <a:pt x="1196" y="521"/>
                  </a:cubicBezTo>
                  <a:cubicBezTo>
                    <a:pt x="1196" y="522"/>
                    <a:pt x="1196" y="522"/>
                    <a:pt x="1196" y="522"/>
                  </a:cubicBezTo>
                  <a:cubicBezTo>
                    <a:pt x="1196" y="522"/>
                    <a:pt x="1196" y="522"/>
                    <a:pt x="1196" y="522"/>
                  </a:cubicBezTo>
                  <a:cubicBezTo>
                    <a:pt x="1197" y="527"/>
                    <a:pt x="1197" y="532"/>
                    <a:pt x="1197" y="537"/>
                  </a:cubicBezTo>
                  <a:cubicBezTo>
                    <a:pt x="1197" y="535"/>
                    <a:pt x="1197" y="535"/>
                    <a:pt x="1197" y="535"/>
                  </a:cubicBezTo>
                  <a:cubicBezTo>
                    <a:pt x="1197" y="536"/>
                    <a:pt x="1197" y="536"/>
                    <a:pt x="1197" y="536"/>
                  </a:cubicBezTo>
                  <a:cubicBezTo>
                    <a:pt x="1196" y="533"/>
                    <a:pt x="1195" y="530"/>
                    <a:pt x="1195" y="527"/>
                  </a:cubicBezTo>
                  <a:cubicBezTo>
                    <a:pt x="1195" y="527"/>
                    <a:pt x="1195" y="527"/>
                    <a:pt x="1195" y="527"/>
                  </a:cubicBezTo>
                  <a:cubicBezTo>
                    <a:pt x="1195" y="527"/>
                    <a:pt x="1195" y="528"/>
                    <a:pt x="1195" y="528"/>
                  </a:cubicBezTo>
                  <a:cubicBezTo>
                    <a:pt x="1195" y="528"/>
                    <a:pt x="1195" y="528"/>
                    <a:pt x="1195" y="528"/>
                  </a:cubicBezTo>
                  <a:cubicBezTo>
                    <a:pt x="1195" y="528"/>
                    <a:pt x="1195" y="529"/>
                    <a:pt x="1195" y="529"/>
                  </a:cubicBezTo>
                  <a:cubicBezTo>
                    <a:pt x="1194" y="529"/>
                    <a:pt x="1194" y="529"/>
                    <a:pt x="1194" y="529"/>
                  </a:cubicBezTo>
                  <a:cubicBezTo>
                    <a:pt x="1194" y="530"/>
                    <a:pt x="1193" y="530"/>
                    <a:pt x="1193" y="532"/>
                  </a:cubicBezTo>
                  <a:cubicBezTo>
                    <a:pt x="1193" y="532"/>
                    <a:pt x="1193" y="532"/>
                    <a:pt x="1193" y="532"/>
                  </a:cubicBezTo>
                  <a:cubicBezTo>
                    <a:pt x="1194" y="532"/>
                    <a:pt x="1193" y="534"/>
                    <a:pt x="1193" y="534"/>
                  </a:cubicBezTo>
                  <a:cubicBezTo>
                    <a:pt x="1193" y="533"/>
                    <a:pt x="1193" y="532"/>
                    <a:pt x="1192" y="531"/>
                  </a:cubicBezTo>
                  <a:cubicBezTo>
                    <a:pt x="1192" y="532"/>
                    <a:pt x="1192" y="534"/>
                    <a:pt x="1192" y="535"/>
                  </a:cubicBezTo>
                  <a:cubicBezTo>
                    <a:pt x="1192" y="534"/>
                    <a:pt x="1191" y="533"/>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0" y="532"/>
                    <a:pt x="1190" y="532"/>
                    <a:pt x="1190" y="532"/>
                  </a:cubicBezTo>
                  <a:cubicBezTo>
                    <a:pt x="1190" y="532"/>
                    <a:pt x="1190" y="532"/>
                    <a:pt x="1190" y="532"/>
                  </a:cubicBezTo>
                  <a:cubicBezTo>
                    <a:pt x="1190" y="532"/>
                    <a:pt x="1190" y="532"/>
                    <a:pt x="1189" y="532"/>
                  </a:cubicBezTo>
                  <a:cubicBezTo>
                    <a:pt x="1190" y="532"/>
                    <a:pt x="1190" y="533"/>
                    <a:pt x="1189" y="533"/>
                  </a:cubicBezTo>
                  <a:cubicBezTo>
                    <a:pt x="1189" y="533"/>
                    <a:pt x="1189" y="533"/>
                    <a:pt x="1189" y="533"/>
                  </a:cubicBezTo>
                  <a:cubicBezTo>
                    <a:pt x="1189" y="533"/>
                    <a:pt x="1189" y="533"/>
                    <a:pt x="1189" y="534"/>
                  </a:cubicBezTo>
                  <a:cubicBezTo>
                    <a:pt x="1187" y="535"/>
                    <a:pt x="1187" y="538"/>
                    <a:pt x="1187" y="541"/>
                  </a:cubicBezTo>
                  <a:cubicBezTo>
                    <a:pt x="1186" y="539"/>
                    <a:pt x="1186" y="538"/>
                    <a:pt x="1185" y="536"/>
                  </a:cubicBezTo>
                  <a:cubicBezTo>
                    <a:pt x="1185" y="537"/>
                    <a:pt x="1185" y="537"/>
                    <a:pt x="1184" y="538"/>
                  </a:cubicBezTo>
                  <a:cubicBezTo>
                    <a:pt x="1184" y="540"/>
                    <a:pt x="1184" y="542"/>
                    <a:pt x="1184" y="544"/>
                  </a:cubicBezTo>
                  <a:cubicBezTo>
                    <a:pt x="1184" y="544"/>
                    <a:pt x="1184" y="544"/>
                    <a:pt x="1184" y="544"/>
                  </a:cubicBezTo>
                  <a:cubicBezTo>
                    <a:pt x="1187" y="551"/>
                    <a:pt x="1188" y="559"/>
                    <a:pt x="1188" y="566"/>
                  </a:cubicBezTo>
                  <a:cubicBezTo>
                    <a:pt x="1189" y="568"/>
                    <a:pt x="1189" y="570"/>
                    <a:pt x="1190" y="572"/>
                  </a:cubicBezTo>
                  <a:cubicBezTo>
                    <a:pt x="1191" y="570"/>
                    <a:pt x="1191" y="569"/>
                    <a:pt x="1191" y="567"/>
                  </a:cubicBezTo>
                  <a:cubicBezTo>
                    <a:pt x="1192" y="568"/>
                    <a:pt x="1192" y="569"/>
                    <a:pt x="1192" y="570"/>
                  </a:cubicBezTo>
                  <a:cubicBezTo>
                    <a:pt x="1192" y="570"/>
                    <a:pt x="1193" y="570"/>
                    <a:pt x="1193" y="570"/>
                  </a:cubicBezTo>
                  <a:cubicBezTo>
                    <a:pt x="1193" y="570"/>
                    <a:pt x="1193" y="570"/>
                    <a:pt x="1193" y="569"/>
                  </a:cubicBezTo>
                  <a:cubicBezTo>
                    <a:pt x="1193" y="570"/>
                    <a:pt x="1193" y="570"/>
                    <a:pt x="1193" y="570"/>
                  </a:cubicBezTo>
                  <a:cubicBezTo>
                    <a:pt x="1194" y="571"/>
                    <a:pt x="1194" y="573"/>
                    <a:pt x="1195" y="574"/>
                  </a:cubicBezTo>
                  <a:cubicBezTo>
                    <a:pt x="1195" y="575"/>
                    <a:pt x="1195" y="575"/>
                    <a:pt x="1195" y="575"/>
                  </a:cubicBezTo>
                  <a:cubicBezTo>
                    <a:pt x="1195" y="574"/>
                    <a:pt x="1195" y="574"/>
                    <a:pt x="1194" y="574"/>
                  </a:cubicBezTo>
                  <a:cubicBezTo>
                    <a:pt x="1194" y="575"/>
                    <a:pt x="1194" y="574"/>
                    <a:pt x="1194" y="573"/>
                  </a:cubicBezTo>
                  <a:cubicBezTo>
                    <a:pt x="1194" y="573"/>
                    <a:pt x="1194" y="573"/>
                    <a:pt x="1194" y="573"/>
                  </a:cubicBezTo>
                  <a:cubicBezTo>
                    <a:pt x="1194" y="574"/>
                    <a:pt x="1194" y="574"/>
                    <a:pt x="1194" y="575"/>
                  </a:cubicBezTo>
                  <a:cubicBezTo>
                    <a:pt x="1195" y="575"/>
                    <a:pt x="1195" y="575"/>
                    <a:pt x="1195" y="575"/>
                  </a:cubicBezTo>
                  <a:cubicBezTo>
                    <a:pt x="1196" y="573"/>
                    <a:pt x="1197" y="571"/>
                    <a:pt x="1197" y="569"/>
                  </a:cubicBezTo>
                  <a:cubicBezTo>
                    <a:pt x="1198" y="570"/>
                    <a:pt x="1198" y="570"/>
                    <a:pt x="1198" y="570"/>
                  </a:cubicBezTo>
                  <a:cubicBezTo>
                    <a:pt x="1198" y="569"/>
                    <a:pt x="1199" y="568"/>
                    <a:pt x="1199" y="568"/>
                  </a:cubicBezTo>
                  <a:cubicBezTo>
                    <a:pt x="1199" y="568"/>
                    <a:pt x="1199" y="568"/>
                    <a:pt x="1199" y="568"/>
                  </a:cubicBezTo>
                  <a:cubicBezTo>
                    <a:pt x="1200" y="568"/>
                    <a:pt x="1200" y="567"/>
                    <a:pt x="1200" y="567"/>
                  </a:cubicBezTo>
                  <a:cubicBezTo>
                    <a:pt x="1200" y="567"/>
                    <a:pt x="1200" y="567"/>
                    <a:pt x="1200" y="567"/>
                  </a:cubicBezTo>
                  <a:cubicBezTo>
                    <a:pt x="1202" y="570"/>
                    <a:pt x="1203" y="575"/>
                    <a:pt x="1204" y="579"/>
                  </a:cubicBezTo>
                  <a:cubicBezTo>
                    <a:pt x="1204" y="579"/>
                    <a:pt x="1204" y="578"/>
                    <a:pt x="1204" y="578"/>
                  </a:cubicBezTo>
                  <a:cubicBezTo>
                    <a:pt x="1205" y="579"/>
                    <a:pt x="1206" y="581"/>
                    <a:pt x="1205" y="582"/>
                  </a:cubicBezTo>
                  <a:cubicBezTo>
                    <a:pt x="1205" y="582"/>
                    <a:pt x="1205" y="582"/>
                    <a:pt x="1205" y="582"/>
                  </a:cubicBezTo>
                  <a:cubicBezTo>
                    <a:pt x="1205" y="582"/>
                    <a:pt x="1205" y="582"/>
                    <a:pt x="1205" y="582"/>
                  </a:cubicBezTo>
                  <a:cubicBezTo>
                    <a:pt x="1205" y="582"/>
                    <a:pt x="1205" y="582"/>
                    <a:pt x="1205" y="582"/>
                  </a:cubicBezTo>
                  <a:cubicBezTo>
                    <a:pt x="1205" y="584"/>
                    <a:pt x="1205" y="586"/>
                    <a:pt x="1205" y="587"/>
                  </a:cubicBezTo>
                  <a:cubicBezTo>
                    <a:pt x="1205" y="587"/>
                    <a:pt x="1205" y="587"/>
                    <a:pt x="1205" y="587"/>
                  </a:cubicBezTo>
                  <a:cubicBezTo>
                    <a:pt x="1204" y="588"/>
                    <a:pt x="1204" y="589"/>
                    <a:pt x="1204" y="590"/>
                  </a:cubicBezTo>
                  <a:cubicBezTo>
                    <a:pt x="1203" y="590"/>
                    <a:pt x="1203" y="592"/>
                    <a:pt x="1202" y="592"/>
                  </a:cubicBezTo>
                  <a:cubicBezTo>
                    <a:pt x="1202" y="593"/>
                    <a:pt x="1202" y="593"/>
                    <a:pt x="1202" y="593"/>
                  </a:cubicBezTo>
                  <a:cubicBezTo>
                    <a:pt x="1201" y="593"/>
                    <a:pt x="1201" y="593"/>
                    <a:pt x="1201" y="593"/>
                  </a:cubicBezTo>
                  <a:cubicBezTo>
                    <a:pt x="1201" y="594"/>
                    <a:pt x="1201" y="594"/>
                    <a:pt x="1201" y="594"/>
                  </a:cubicBezTo>
                  <a:cubicBezTo>
                    <a:pt x="1201" y="593"/>
                    <a:pt x="1201" y="592"/>
                    <a:pt x="1201" y="592"/>
                  </a:cubicBezTo>
                  <a:cubicBezTo>
                    <a:pt x="1200" y="592"/>
                    <a:pt x="1200" y="592"/>
                    <a:pt x="1200" y="592"/>
                  </a:cubicBezTo>
                  <a:cubicBezTo>
                    <a:pt x="1200" y="591"/>
                    <a:pt x="1200" y="591"/>
                    <a:pt x="1200" y="591"/>
                  </a:cubicBezTo>
                  <a:cubicBezTo>
                    <a:pt x="1200" y="592"/>
                    <a:pt x="1200" y="592"/>
                    <a:pt x="1200" y="592"/>
                  </a:cubicBezTo>
                  <a:cubicBezTo>
                    <a:pt x="1200" y="592"/>
                    <a:pt x="1199" y="592"/>
                    <a:pt x="1199" y="592"/>
                  </a:cubicBezTo>
                  <a:cubicBezTo>
                    <a:pt x="1200" y="591"/>
                    <a:pt x="1199" y="591"/>
                    <a:pt x="1199" y="591"/>
                  </a:cubicBezTo>
                  <a:cubicBezTo>
                    <a:pt x="1198" y="588"/>
                    <a:pt x="1197" y="584"/>
                    <a:pt x="1196" y="582"/>
                  </a:cubicBezTo>
                  <a:cubicBezTo>
                    <a:pt x="1196" y="582"/>
                    <a:pt x="1196" y="582"/>
                    <a:pt x="1196" y="582"/>
                  </a:cubicBezTo>
                  <a:cubicBezTo>
                    <a:pt x="1195" y="582"/>
                    <a:pt x="1195" y="582"/>
                    <a:pt x="1195" y="582"/>
                  </a:cubicBezTo>
                  <a:cubicBezTo>
                    <a:pt x="1194" y="582"/>
                    <a:pt x="1194" y="582"/>
                    <a:pt x="1194" y="582"/>
                  </a:cubicBezTo>
                  <a:cubicBezTo>
                    <a:pt x="1194" y="581"/>
                    <a:pt x="1194" y="581"/>
                    <a:pt x="1194" y="581"/>
                  </a:cubicBezTo>
                  <a:cubicBezTo>
                    <a:pt x="1194" y="581"/>
                    <a:pt x="1194" y="581"/>
                    <a:pt x="1194" y="581"/>
                  </a:cubicBezTo>
                  <a:cubicBezTo>
                    <a:pt x="1194" y="581"/>
                    <a:pt x="1194" y="581"/>
                    <a:pt x="1194" y="581"/>
                  </a:cubicBezTo>
                  <a:cubicBezTo>
                    <a:pt x="1194" y="580"/>
                    <a:pt x="1194" y="580"/>
                    <a:pt x="1194" y="580"/>
                  </a:cubicBezTo>
                  <a:cubicBezTo>
                    <a:pt x="1194" y="581"/>
                    <a:pt x="1193" y="581"/>
                    <a:pt x="1193" y="582"/>
                  </a:cubicBezTo>
                  <a:cubicBezTo>
                    <a:pt x="1193" y="581"/>
                    <a:pt x="1193" y="581"/>
                    <a:pt x="1192" y="581"/>
                  </a:cubicBezTo>
                  <a:cubicBezTo>
                    <a:pt x="1192" y="581"/>
                    <a:pt x="1192" y="582"/>
                    <a:pt x="1192" y="582"/>
                  </a:cubicBezTo>
                  <a:cubicBezTo>
                    <a:pt x="1192" y="581"/>
                    <a:pt x="1192" y="581"/>
                    <a:pt x="1192" y="581"/>
                  </a:cubicBezTo>
                  <a:cubicBezTo>
                    <a:pt x="1192" y="581"/>
                    <a:pt x="1191" y="581"/>
                    <a:pt x="1191" y="582"/>
                  </a:cubicBezTo>
                  <a:cubicBezTo>
                    <a:pt x="1191" y="581"/>
                    <a:pt x="1191" y="581"/>
                    <a:pt x="1191" y="581"/>
                  </a:cubicBezTo>
                  <a:cubicBezTo>
                    <a:pt x="1190" y="582"/>
                    <a:pt x="1190" y="583"/>
                    <a:pt x="1190" y="584"/>
                  </a:cubicBezTo>
                  <a:cubicBezTo>
                    <a:pt x="1189" y="580"/>
                    <a:pt x="1188" y="575"/>
                    <a:pt x="1188" y="570"/>
                  </a:cubicBezTo>
                  <a:cubicBezTo>
                    <a:pt x="1188" y="571"/>
                    <a:pt x="1188" y="571"/>
                    <a:pt x="1188" y="572"/>
                  </a:cubicBezTo>
                  <a:cubicBezTo>
                    <a:pt x="1188" y="572"/>
                    <a:pt x="1187" y="572"/>
                    <a:pt x="1187" y="572"/>
                  </a:cubicBezTo>
                  <a:cubicBezTo>
                    <a:pt x="1186" y="568"/>
                    <a:pt x="1186" y="564"/>
                    <a:pt x="1185" y="560"/>
                  </a:cubicBezTo>
                  <a:close/>
                  <a:moveTo>
                    <a:pt x="1157" y="551"/>
                  </a:moveTo>
                  <a:cubicBezTo>
                    <a:pt x="1157" y="551"/>
                    <a:pt x="1157" y="550"/>
                    <a:pt x="1157" y="550"/>
                  </a:cubicBezTo>
                  <a:cubicBezTo>
                    <a:pt x="1158" y="550"/>
                    <a:pt x="1158" y="550"/>
                    <a:pt x="1158" y="550"/>
                  </a:cubicBezTo>
                  <a:cubicBezTo>
                    <a:pt x="1158" y="549"/>
                    <a:pt x="1158" y="549"/>
                    <a:pt x="1158" y="549"/>
                  </a:cubicBezTo>
                  <a:cubicBezTo>
                    <a:pt x="1159" y="550"/>
                    <a:pt x="1158" y="551"/>
                    <a:pt x="1158" y="551"/>
                  </a:cubicBezTo>
                  <a:cubicBezTo>
                    <a:pt x="1158" y="551"/>
                    <a:pt x="1158" y="551"/>
                    <a:pt x="1158" y="551"/>
                  </a:cubicBezTo>
                  <a:cubicBezTo>
                    <a:pt x="1158" y="551"/>
                    <a:pt x="1157" y="551"/>
                    <a:pt x="1157" y="551"/>
                  </a:cubicBezTo>
                  <a:close/>
                  <a:moveTo>
                    <a:pt x="923" y="738"/>
                  </a:moveTo>
                  <a:cubicBezTo>
                    <a:pt x="923" y="739"/>
                    <a:pt x="922" y="740"/>
                    <a:pt x="921" y="740"/>
                  </a:cubicBezTo>
                  <a:cubicBezTo>
                    <a:pt x="922" y="739"/>
                    <a:pt x="922" y="739"/>
                    <a:pt x="922" y="739"/>
                  </a:cubicBezTo>
                  <a:cubicBezTo>
                    <a:pt x="922" y="739"/>
                    <a:pt x="922" y="739"/>
                    <a:pt x="923" y="738"/>
                  </a:cubicBezTo>
                  <a:close/>
                  <a:moveTo>
                    <a:pt x="917" y="742"/>
                  </a:moveTo>
                  <a:cubicBezTo>
                    <a:pt x="917" y="742"/>
                    <a:pt x="917" y="742"/>
                    <a:pt x="916" y="742"/>
                  </a:cubicBezTo>
                  <a:cubicBezTo>
                    <a:pt x="916" y="742"/>
                    <a:pt x="916" y="742"/>
                    <a:pt x="916" y="742"/>
                  </a:cubicBezTo>
                  <a:cubicBezTo>
                    <a:pt x="916" y="742"/>
                    <a:pt x="916" y="742"/>
                    <a:pt x="916" y="741"/>
                  </a:cubicBezTo>
                  <a:lnTo>
                    <a:pt x="917" y="742"/>
                  </a:lnTo>
                  <a:close/>
                  <a:moveTo>
                    <a:pt x="897" y="739"/>
                  </a:moveTo>
                  <a:cubicBezTo>
                    <a:pt x="897" y="739"/>
                    <a:pt x="897" y="739"/>
                    <a:pt x="897" y="739"/>
                  </a:cubicBezTo>
                  <a:cubicBezTo>
                    <a:pt x="896" y="738"/>
                    <a:pt x="896" y="737"/>
                    <a:pt x="896" y="736"/>
                  </a:cubicBezTo>
                  <a:cubicBezTo>
                    <a:pt x="896" y="736"/>
                    <a:pt x="896" y="736"/>
                    <a:pt x="897" y="736"/>
                  </a:cubicBezTo>
                  <a:cubicBezTo>
                    <a:pt x="897" y="736"/>
                    <a:pt x="897" y="736"/>
                    <a:pt x="897" y="736"/>
                  </a:cubicBezTo>
                  <a:cubicBezTo>
                    <a:pt x="897" y="737"/>
                    <a:pt x="898" y="738"/>
                    <a:pt x="897" y="739"/>
                  </a:cubicBezTo>
                  <a:close/>
                  <a:moveTo>
                    <a:pt x="847" y="847"/>
                  </a:moveTo>
                  <a:cubicBezTo>
                    <a:pt x="847" y="847"/>
                    <a:pt x="847" y="847"/>
                    <a:pt x="846" y="848"/>
                  </a:cubicBezTo>
                  <a:cubicBezTo>
                    <a:pt x="847" y="847"/>
                    <a:pt x="847" y="847"/>
                    <a:pt x="847" y="847"/>
                  </a:cubicBezTo>
                  <a:close/>
                  <a:moveTo>
                    <a:pt x="846" y="845"/>
                  </a:moveTo>
                  <a:cubicBezTo>
                    <a:pt x="847" y="845"/>
                    <a:pt x="847" y="845"/>
                    <a:pt x="847" y="845"/>
                  </a:cubicBezTo>
                  <a:cubicBezTo>
                    <a:pt x="847" y="845"/>
                    <a:pt x="847" y="845"/>
                    <a:pt x="847" y="845"/>
                  </a:cubicBezTo>
                  <a:cubicBezTo>
                    <a:pt x="847" y="845"/>
                    <a:pt x="847" y="845"/>
                    <a:pt x="847" y="845"/>
                  </a:cubicBezTo>
                  <a:cubicBezTo>
                    <a:pt x="847" y="846"/>
                    <a:pt x="846" y="846"/>
                    <a:pt x="846" y="845"/>
                  </a:cubicBezTo>
                  <a:close/>
                  <a:moveTo>
                    <a:pt x="844" y="836"/>
                  </a:moveTo>
                  <a:cubicBezTo>
                    <a:pt x="844" y="837"/>
                    <a:pt x="844" y="837"/>
                    <a:pt x="844" y="837"/>
                  </a:cubicBezTo>
                  <a:cubicBezTo>
                    <a:pt x="844" y="837"/>
                    <a:pt x="844" y="837"/>
                    <a:pt x="844" y="837"/>
                  </a:cubicBezTo>
                  <a:cubicBezTo>
                    <a:pt x="843" y="837"/>
                    <a:pt x="844" y="836"/>
                    <a:pt x="844" y="836"/>
                  </a:cubicBezTo>
                  <a:close/>
                  <a:moveTo>
                    <a:pt x="836" y="828"/>
                  </a:moveTo>
                  <a:cubicBezTo>
                    <a:pt x="836" y="828"/>
                    <a:pt x="836" y="828"/>
                    <a:pt x="836" y="828"/>
                  </a:cubicBezTo>
                  <a:cubicBezTo>
                    <a:pt x="836" y="828"/>
                    <a:pt x="837" y="828"/>
                    <a:pt x="837" y="829"/>
                  </a:cubicBezTo>
                  <a:cubicBezTo>
                    <a:pt x="837" y="829"/>
                    <a:pt x="837" y="829"/>
                    <a:pt x="837" y="829"/>
                  </a:cubicBezTo>
                  <a:cubicBezTo>
                    <a:pt x="837" y="829"/>
                    <a:pt x="837" y="829"/>
                    <a:pt x="838" y="829"/>
                  </a:cubicBezTo>
                  <a:cubicBezTo>
                    <a:pt x="838" y="829"/>
                    <a:pt x="837" y="829"/>
                    <a:pt x="837" y="829"/>
                  </a:cubicBezTo>
                  <a:cubicBezTo>
                    <a:pt x="838" y="828"/>
                    <a:pt x="838" y="828"/>
                    <a:pt x="838" y="828"/>
                  </a:cubicBezTo>
                  <a:cubicBezTo>
                    <a:pt x="839" y="829"/>
                    <a:pt x="839" y="829"/>
                    <a:pt x="839" y="829"/>
                  </a:cubicBezTo>
                  <a:cubicBezTo>
                    <a:pt x="839" y="829"/>
                    <a:pt x="839" y="829"/>
                    <a:pt x="839" y="830"/>
                  </a:cubicBezTo>
                  <a:cubicBezTo>
                    <a:pt x="838" y="830"/>
                    <a:pt x="838" y="830"/>
                    <a:pt x="838" y="829"/>
                  </a:cubicBezTo>
                  <a:cubicBezTo>
                    <a:pt x="837" y="830"/>
                    <a:pt x="836" y="830"/>
                    <a:pt x="835" y="829"/>
                  </a:cubicBezTo>
                  <a:cubicBezTo>
                    <a:pt x="835" y="829"/>
                    <a:pt x="835" y="829"/>
                    <a:pt x="835" y="829"/>
                  </a:cubicBezTo>
                  <a:cubicBezTo>
                    <a:pt x="836" y="829"/>
                    <a:pt x="836" y="828"/>
                    <a:pt x="836" y="828"/>
                  </a:cubicBezTo>
                  <a:close/>
                  <a:moveTo>
                    <a:pt x="819" y="841"/>
                  </a:moveTo>
                  <a:cubicBezTo>
                    <a:pt x="819" y="841"/>
                    <a:pt x="819" y="841"/>
                    <a:pt x="819" y="841"/>
                  </a:cubicBezTo>
                  <a:cubicBezTo>
                    <a:pt x="820" y="841"/>
                    <a:pt x="820" y="841"/>
                    <a:pt x="820" y="841"/>
                  </a:cubicBezTo>
                  <a:cubicBezTo>
                    <a:pt x="819" y="840"/>
                    <a:pt x="819" y="840"/>
                    <a:pt x="819" y="840"/>
                  </a:cubicBezTo>
                  <a:cubicBezTo>
                    <a:pt x="820" y="840"/>
                    <a:pt x="821" y="840"/>
                    <a:pt x="821" y="841"/>
                  </a:cubicBezTo>
                  <a:cubicBezTo>
                    <a:pt x="821" y="841"/>
                    <a:pt x="821" y="841"/>
                    <a:pt x="822" y="841"/>
                  </a:cubicBezTo>
                  <a:cubicBezTo>
                    <a:pt x="822" y="841"/>
                    <a:pt x="822" y="841"/>
                    <a:pt x="822" y="841"/>
                  </a:cubicBezTo>
                  <a:cubicBezTo>
                    <a:pt x="824" y="841"/>
                    <a:pt x="824" y="841"/>
                    <a:pt x="824" y="841"/>
                  </a:cubicBezTo>
                  <a:cubicBezTo>
                    <a:pt x="824" y="841"/>
                    <a:pt x="824" y="841"/>
                    <a:pt x="824" y="841"/>
                  </a:cubicBezTo>
                  <a:cubicBezTo>
                    <a:pt x="822" y="842"/>
                    <a:pt x="821" y="842"/>
                    <a:pt x="820" y="842"/>
                  </a:cubicBezTo>
                  <a:cubicBezTo>
                    <a:pt x="819" y="842"/>
                    <a:pt x="819" y="842"/>
                    <a:pt x="819" y="842"/>
                  </a:cubicBezTo>
                  <a:cubicBezTo>
                    <a:pt x="820" y="842"/>
                    <a:pt x="820" y="842"/>
                    <a:pt x="820" y="842"/>
                  </a:cubicBezTo>
                  <a:cubicBezTo>
                    <a:pt x="820" y="842"/>
                    <a:pt x="821" y="842"/>
                    <a:pt x="821" y="841"/>
                  </a:cubicBezTo>
                  <a:cubicBezTo>
                    <a:pt x="820" y="841"/>
                    <a:pt x="820" y="841"/>
                    <a:pt x="819" y="841"/>
                  </a:cubicBezTo>
                  <a:close/>
                  <a:moveTo>
                    <a:pt x="820" y="839"/>
                  </a:moveTo>
                  <a:cubicBezTo>
                    <a:pt x="820" y="839"/>
                    <a:pt x="820" y="839"/>
                    <a:pt x="820" y="839"/>
                  </a:cubicBezTo>
                  <a:cubicBezTo>
                    <a:pt x="820" y="839"/>
                    <a:pt x="820" y="839"/>
                    <a:pt x="820" y="839"/>
                  </a:cubicBezTo>
                  <a:cubicBezTo>
                    <a:pt x="821" y="840"/>
                    <a:pt x="820" y="839"/>
                    <a:pt x="820" y="839"/>
                  </a:cubicBezTo>
                  <a:close/>
                  <a:moveTo>
                    <a:pt x="778" y="780"/>
                  </a:moveTo>
                  <a:cubicBezTo>
                    <a:pt x="779" y="780"/>
                    <a:pt x="781" y="781"/>
                    <a:pt x="782" y="781"/>
                  </a:cubicBezTo>
                  <a:cubicBezTo>
                    <a:pt x="781" y="781"/>
                    <a:pt x="779" y="781"/>
                    <a:pt x="778" y="780"/>
                  </a:cubicBezTo>
                  <a:cubicBezTo>
                    <a:pt x="778" y="780"/>
                    <a:pt x="777" y="780"/>
                    <a:pt x="778" y="780"/>
                  </a:cubicBezTo>
                  <a:close/>
                  <a:moveTo>
                    <a:pt x="778" y="778"/>
                  </a:moveTo>
                  <a:cubicBezTo>
                    <a:pt x="778" y="779"/>
                    <a:pt x="778" y="779"/>
                    <a:pt x="778" y="780"/>
                  </a:cubicBezTo>
                  <a:cubicBezTo>
                    <a:pt x="778" y="779"/>
                    <a:pt x="778" y="779"/>
                    <a:pt x="778" y="778"/>
                  </a:cubicBezTo>
                  <a:close/>
                  <a:moveTo>
                    <a:pt x="829" y="972"/>
                  </a:moveTo>
                  <a:cubicBezTo>
                    <a:pt x="830" y="972"/>
                    <a:pt x="830" y="972"/>
                    <a:pt x="831" y="971"/>
                  </a:cubicBezTo>
                  <a:cubicBezTo>
                    <a:pt x="831" y="972"/>
                    <a:pt x="831" y="972"/>
                    <a:pt x="831" y="972"/>
                  </a:cubicBezTo>
                  <a:cubicBezTo>
                    <a:pt x="831" y="973"/>
                    <a:pt x="831" y="974"/>
                    <a:pt x="829" y="975"/>
                  </a:cubicBezTo>
                  <a:cubicBezTo>
                    <a:pt x="829" y="974"/>
                    <a:pt x="829" y="973"/>
                    <a:pt x="829" y="972"/>
                  </a:cubicBezTo>
                  <a:close/>
                  <a:moveTo>
                    <a:pt x="832" y="987"/>
                  </a:moveTo>
                  <a:cubicBezTo>
                    <a:pt x="831" y="988"/>
                    <a:pt x="830" y="989"/>
                    <a:pt x="829" y="990"/>
                  </a:cubicBezTo>
                  <a:cubicBezTo>
                    <a:pt x="829" y="989"/>
                    <a:pt x="831" y="988"/>
                    <a:pt x="832" y="987"/>
                  </a:cubicBezTo>
                  <a:close/>
                  <a:moveTo>
                    <a:pt x="828" y="981"/>
                  </a:moveTo>
                  <a:cubicBezTo>
                    <a:pt x="828" y="981"/>
                    <a:pt x="827" y="981"/>
                    <a:pt x="827" y="981"/>
                  </a:cubicBezTo>
                  <a:cubicBezTo>
                    <a:pt x="827" y="981"/>
                    <a:pt x="827" y="981"/>
                    <a:pt x="827" y="981"/>
                  </a:cubicBezTo>
                  <a:cubicBezTo>
                    <a:pt x="826" y="981"/>
                    <a:pt x="826" y="981"/>
                    <a:pt x="825" y="981"/>
                  </a:cubicBezTo>
                  <a:cubicBezTo>
                    <a:pt x="825" y="981"/>
                    <a:pt x="825" y="980"/>
                    <a:pt x="825" y="979"/>
                  </a:cubicBezTo>
                  <a:cubicBezTo>
                    <a:pt x="825" y="979"/>
                    <a:pt x="826" y="978"/>
                    <a:pt x="826" y="978"/>
                  </a:cubicBezTo>
                  <a:cubicBezTo>
                    <a:pt x="827" y="979"/>
                    <a:pt x="827" y="980"/>
                    <a:pt x="828" y="981"/>
                  </a:cubicBezTo>
                  <a:close/>
                  <a:moveTo>
                    <a:pt x="275" y="783"/>
                  </a:moveTo>
                  <a:cubicBezTo>
                    <a:pt x="276" y="783"/>
                    <a:pt x="276" y="783"/>
                    <a:pt x="276" y="783"/>
                  </a:cubicBezTo>
                  <a:cubicBezTo>
                    <a:pt x="277" y="783"/>
                    <a:pt x="277" y="783"/>
                    <a:pt x="277" y="783"/>
                  </a:cubicBezTo>
                  <a:cubicBezTo>
                    <a:pt x="276" y="784"/>
                    <a:pt x="276" y="784"/>
                    <a:pt x="276" y="784"/>
                  </a:cubicBezTo>
                  <a:cubicBezTo>
                    <a:pt x="275" y="784"/>
                    <a:pt x="275" y="784"/>
                    <a:pt x="275" y="783"/>
                  </a:cubicBezTo>
                  <a:close/>
                  <a:moveTo>
                    <a:pt x="454" y="686"/>
                  </a:moveTo>
                  <a:cubicBezTo>
                    <a:pt x="454" y="687"/>
                    <a:pt x="454" y="687"/>
                    <a:pt x="454" y="687"/>
                  </a:cubicBezTo>
                  <a:cubicBezTo>
                    <a:pt x="453" y="687"/>
                    <a:pt x="453" y="687"/>
                    <a:pt x="452" y="686"/>
                  </a:cubicBezTo>
                  <a:cubicBezTo>
                    <a:pt x="453" y="686"/>
                    <a:pt x="453" y="686"/>
                    <a:pt x="453" y="686"/>
                  </a:cubicBezTo>
                  <a:cubicBezTo>
                    <a:pt x="453" y="686"/>
                    <a:pt x="453" y="686"/>
                    <a:pt x="453" y="686"/>
                  </a:cubicBezTo>
                  <a:cubicBezTo>
                    <a:pt x="454" y="685"/>
                    <a:pt x="455" y="685"/>
                    <a:pt x="456" y="685"/>
                  </a:cubicBezTo>
                  <a:cubicBezTo>
                    <a:pt x="456" y="686"/>
                    <a:pt x="455" y="686"/>
                    <a:pt x="454" y="686"/>
                  </a:cubicBezTo>
                  <a:close/>
                  <a:moveTo>
                    <a:pt x="455" y="689"/>
                  </a:moveTo>
                  <a:cubicBezTo>
                    <a:pt x="454" y="689"/>
                    <a:pt x="454" y="689"/>
                    <a:pt x="454" y="688"/>
                  </a:cubicBezTo>
                  <a:cubicBezTo>
                    <a:pt x="454" y="688"/>
                    <a:pt x="455" y="688"/>
                    <a:pt x="455" y="688"/>
                  </a:cubicBezTo>
                  <a:lnTo>
                    <a:pt x="455" y="689"/>
                  </a:lnTo>
                  <a:close/>
                  <a:moveTo>
                    <a:pt x="471" y="681"/>
                  </a:moveTo>
                  <a:cubicBezTo>
                    <a:pt x="471" y="681"/>
                    <a:pt x="471" y="681"/>
                    <a:pt x="471" y="681"/>
                  </a:cubicBezTo>
                  <a:cubicBezTo>
                    <a:pt x="470" y="681"/>
                    <a:pt x="470" y="681"/>
                    <a:pt x="470" y="681"/>
                  </a:cubicBezTo>
                  <a:cubicBezTo>
                    <a:pt x="470" y="682"/>
                    <a:pt x="470" y="682"/>
                    <a:pt x="470" y="682"/>
                  </a:cubicBezTo>
                  <a:cubicBezTo>
                    <a:pt x="471" y="682"/>
                    <a:pt x="472" y="682"/>
                    <a:pt x="473" y="682"/>
                  </a:cubicBezTo>
                  <a:cubicBezTo>
                    <a:pt x="473" y="683"/>
                    <a:pt x="473" y="683"/>
                    <a:pt x="473" y="683"/>
                  </a:cubicBezTo>
                  <a:cubicBezTo>
                    <a:pt x="470" y="686"/>
                    <a:pt x="467" y="685"/>
                    <a:pt x="464" y="683"/>
                  </a:cubicBezTo>
                  <a:cubicBezTo>
                    <a:pt x="464" y="683"/>
                    <a:pt x="464" y="683"/>
                    <a:pt x="463" y="682"/>
                  </a:cubicBezTo>
                  <a:cubicBezTo>
                    <a:pt x="463" y="682"/>
                    <a:pt x="463" y="682"/>
                    <a:pt x="463" y="682"/>
                  </a:cubicBezTo>
                  <a:cubicBezTo>
                    <a:pt x="466" y="681"/>
                    <a:pt x="468" y="680"/>
                    <a:pt x="471" y="680"/>
                  </a:cubicBezTo>
                  <a:cubicBezTo>
                    <a:pt x="471" y="681"/>
                    <a:pt x="471" y="681"/>
                    <a:pt x="471" y="681"/>
                  </a:cubicBezTo>
                  <a:close/>
                  <a:moveTo>
                    <a:pt x="477" y="681"/>
                  </a:moveTo>
                  <a:cubicBezTo>
                    <a:pt x="477" y="681"/>
                    <a:pt x="477" y="681"/>
                    <a:pt x="477" y="680"/>
                  </a:cubicBezTo>
                  <a:cubicBezTo>
                    <a:pt x="479" y="680"/>
                    <a:pt x="480" y="681"/>
                    <a:pt x="481" y="682"/>
                  </a:cubicBezTo>
                  <a:cubicBezTo>
                    <a:pt x="481" y="683"/>
                    <a:pt x="481" y="683"/>
                    <a:pt x="480" y="683"/>
                  </a:cubicBezTo>
                  <a:cubicBezTo>
                    <a:pt x="479" y="682"/>
                    <a:pt x="478" y="682"/>
                    <a:pt x="477" y="681"/>
                  </a:cubicBezTo>
                  <a:close/>
                  <a:moveTo>
                    <a:pt x="516" y="678"/>
                  </a:moveTo>
                  <a:cubicBezTo>
                    <a:pt x="519" y="679"/>
                    <a:pt x="522" y="678"/>
                    <a:pt x="524" y="676"/>
                  </a:cubicBezTo>
                  <a:cubicBezTo>
                    <a:pt x="525" y="676"/>
                    <a:pt x="525" y="676"/>
                    <a:pt x="525" y="676"/>
                  </a:cubicBezTo>
                  <a:cubicBezTo>
                    <a:pt x="526" y="676"/>
                    <a:pt x="527" y="677"/>
                    <a:pt x="528" y="678"/>
                  </a:cubicBezTo>
                  <a:cubicBezTo>
                    <a:pt x="528" y="678"/>
                    <a:pt x="527" y="678"/>
                    <a:pt x="527" y="679"/>
                  </a:cubicBezTo>
                  <a:cubicBezTo>
                    <a:pt x="529" y="680"/>
                    <a:pt x="530" y="683"/>
                    <a:pt x="528" y="684"/>
                  </a:cubicBezTo>
                  <a:cubicBezTo>
                    <a:pt x="528" y="687"/>
                    <a:pt x="528" y="691"/>
                    <a:pt x="526" y="694"/>
                  </a:cubicBezTo>
                  <a:cubicBezTo>
                    <a:pt x="525" y="693"/>
                    <a:pt x="523" y="693"/>
                    <a:pt x="522" y="693"/>
                  </a:cubicBezTo>
                  <a:cubicBezTo>
                    <a:pt x="517" y="697"/>
                    <a:pt x="516" y="694"/>
                    <a:pt x="517" y="688"/>
                  </a:cubicBezTo>
                  <a:cubicBezTo>
                    <a:pt x="517" y="688"/>
                    <a:pt x="517" y="688"/>
                    <a:pt x="517" y="688"/>
                  </a:cubicBezTo>
                  <a:cubicBezTo>
                    <a:pt x="518" y="688"/>
                    <a:pt x="518" y="688"/>
                    <a:pt x="518" y="688"/>
                  </a:cubicBezTo>
                  <a:cubicBezTo>
                    <a:pt x="518" y="688"/>
                    <a:pt x="518" y="687"/>
                    <a:pt x="518" y="687"/>
                  </a:cubicBezTo>
                  <a:cubicBezTo>
                    <a:pt x="518" y="687"/>
                    <a:pt x="517" y="686"/>
                    <a:pt x="517" y="686"/>
                  </a:cubicBezTo>
                  <a:cubicBezTo>
                    <a:pt x="517" y="684"/>
                    <a:pt x="517" y="681"/>
                    <a:pt x="515" y="679"/>
                  </a:cubicBezTo>
                  <a:cubicBezTo>
                    <a:pt x="515" y="679"/>
                    <a:pt x="515" y="678"/>
                    <a:pt x="516" y="678"/>
                  </a:cubicBezTo>
                  <a:close/>
                  <a:moveTo>
                    <a:pt x="516" y="677"/>
                  </a:moveTo>
                  <a:cubicBezTo>
                    <a:pt x="516" y="677"/>
                    <a:pt x="516" y="676"/>
                    <a:pt x="517" y="676"/>
                  </a:cubicBezTo>
                  <a:cubicBezTo>
                    <a:pt x="517" y="676"/>
                    <a:pt x="517" y="676"/>
                    <a:pt x="517" y="676"/>
                  </a:cubicBezTo>
                  <a:cubicBezTo>
                    <a:pt x="517" y="676"/>
                    <a:pt x="517" y="677"/>
                    <a:pt x="516" y="677"/>
                  </a:cubicBezTo>
                  <a:cubicBezTo>
                    <a:pt x="516" y="677"/>
                    <a:pt x="516" y="677"/>
                    <a:pt x="516" y="677"/>
                  </a:cubicBezTo>
                  <a:close/>
                  <a:moveTo>
                    <a:pt x="520" y="666"/>
                  </a:moveTo>
                  <a:cubicBezTo>
                    <a:pt x="520" y="666"/>
                    <a:pt x="520" y="666"/>
                    <a:pt x="520" y="666"/>
                  </a:cubicBezTo>
                  <a:cubicBezTo>
                    <a:pt x="521" y="664"/>
                    <a:pt x="524" y="663"/>
                    <a:pt x="526" y="663"/>
                  </a:cubicBezTo>
                  <a:cubicBezTo>
                    <a:pt x="526" y="663"/>
                    <a:pt x="526" y="663"/>
                    <a:pt x="526" y="663"/>
                  </a:cubicBezTo>
                  <a:cubicBezTo>
                    <a:pt x="526" y="662"/>
                    <a:pt x="526" y="661"/>
                    <a:pt x="527" y="660"/>
                  </a:cubicBezTo>
                  <a:cubicBezTo>
                    <a:pt x="527" y="660"/>
                    <a:pt x="527" y="660"/>
                    <a:pt x="528" y="661"/>
                  </a:cubicBezTo>
                  <a:cubicBezTo>
                    <a:pt x="528" y="666"/>
                    <a:pt x="527" y="670"/>
                    <a:pt x="524" y="674"/>
                  </a:cubicBezTo>
                  <a:cubicBezTo>
                    <a:pt x="523" y="674"/>
                    <a:pt x="522" y="673"/>
                    <a:pt x="521" y="672"/>
                  </a:cubicBezTo>
                  <a:cubicBezTo>
                    <a:pt x="521" y="672"/>
                    <a:pt x="522" y="672"/>
                    <a:pt x="522" y="672"/>
                  </a:cubicBezTo>
                  <a:cubicBezTo>
                    <a:pt x="521" y="671"/>
                    <a:pt x="521" y="671"/>
                    <a:pt x="520" y="671"/>
                  </a:cubicBezTo>
                  <a:cubicBezTo>
                    <a:pt x="520" y="670"/>
                    <a:pt x="521" y="670"/>
                    <a:pt x="521" y="670"/>
                  </a:cubicBezTo>
                  <a:cubicBezTo>
                    <a:pt x="521" y="669"/>
                    <a:pt x="521" y="669"/>
                    <a:pt x="521" y="669"/>
                  </a:cubicBezTo>
                  <a:cubicBezTo>
                    <a:pt x="520" y="669"/>
                    <a:pt x="520" y="669"/>
                    <a:pt x="520" y="669"/>
                  </a:cubicBezTo>
                  <a:cubicBezTo>
                    <a:pt x="520" y="669"/>
                    <a:pt x="520" y="669"/>
                    <a:pt x="520" y="669"/>
                  </a:cubicBezTo>
                  <a:cubicBezTo>
                    <a:pt x="520" y="669"/>
                    <a:pt x="520" y="669"/>
                    <a:pt x="521" y="668"/>
                  </a:cubicBezTo>
                  <a:cubicBezTo>
                    <a:pt x="521" y="668"/>
                    <a:pt x="521" y="668"/>
                    <a:pt x="521" y="668"/>
                  </a:cubicBezTo>
                  <a:cubicBezTo>
                    <a:pt x="520" y="668"/>
                    <a:pt x="520" y="667"/>
                    <a:pt x="519" y="667"/>
                  </a:cubicBezTo>
                  <a:cubicBezTo>
                    <a:pt x="520" y="667"/>
                    <a:pt x="520" y="666"/>
                    <a:pt x="520" y="666"/>
                  </a:cubicBezTo>
                  <a:close/>
                  <a:moveTo>
                    <a:pt x="517" y="694"/>
                  </a:moveTo>
                  <a:cubicBezTo>
                    <a:pt x="516" y="694"/>
                    <a:pt x="516" y="694"/>
                    <a:pt x="516" y="694"/>
                  </a:cubicBezTo>
                  <a:cubicBezTo>
                    <a:pt x="516" y="694"/>
                    <a:pt x="516" y="694"/>
                    <a:pt x="516" y="693"/>
                  </a:cubicBezTo>
                  <a:cubicBezTo>
                    <a:pt x="516" y="693"/>
                    <a:pt x="516" y="693"/>
                    <a:pt x="517" y="694"/>
                  </a:cubicBezTo>
                  <a:close/>
                  <a:moveTo>
                    <a:pt x="536" y="664"/>
                  </a:moveTo>
                  <a:cubicBezTo>
                    <a:pt x="535" y="663"/>
                    <a:pt x="534" y="663"/>
                    <a:pt x="533" y="663"/>
                  </a:cubicBezTo>
                  <a:cubicBezTo>
                    <a:pt x="533" y="663"/>
                    <a:pt x="533" y="663"/>
                    <a:pt x="533" y="663"/>
                  </a:cubicBezTo>
                  <a:cubicBezTo>
                    <a:pt x="533" y="663"/>
                    <a:pt x="533" y="663"/>
                    <a:pt x="533" y="663"/>
                  </a:cubicBezTo>
                  <a:cubicBezTo>
                    <a:pt x="534" y="663"/>
                    <a:pt x="534" y="663"/>
                    <a:pt x="535" y="663"/>
                  </a:cubicBezTo>
                  <a:cubicBezTo>
                    <a:pt x="535" y="662"/>
                    <a:pt x="535" y="662"/>
                    <a:pt x="535" y="662"/>
                  </a:cubicBezTo>
                  <a:cubicBezTo>
                    <a:pt x="536" y="663"/>
                    <a:pt x="536" y="663"/>
                    <a:pt x="536" y="663"/>
                  </a:cubicBezTo>
                  <a:cubicBezTo>
                    <a:pt x="536" y="663"/>
                    <a:pt x="535" y="663"/>
                    <a:pt x="536" y="664"/>
                  </a:cubicBezTo>
                  <a:close/>
                  <a:moveTo>
                    <a:pt x="540" y="730"/>
                  </a:moveTo>
                  <a:cubicBezTo>
                    <a:pt x="540" y="731"/>
                    <a:pt x="540" y="731"/>
                    <a:pt x="540" y="731"/>
                  </a:cubicBezTo>
                  <a:cubicBezTo>
                    <a:pt x="540" y="731"/>
                    <a:pt x="540" y="731"/>
                    <a:pt x="540" y="731"/>
                  </a:cubicBezTo>
                  <a:cubicBezTo>
                    <a:pt x="538" y="732"/>
                    <a:pt x="539" y="731"/>
                    <a:pt x="540" y="730"/>
                  </a:cubicBezTo>
                  <a:close/>
                  <a:moveTo>
                    <a:pt x="538" y="739"/>
                  </a:moveTo>
                  <a:cubicBezTo>
                    <a:pt x="537" y="739"/>
                    <a:pt x="536" y="739"/>
                    <a:pt x="535" y="739"/>
                  </a:cubicBezTo>
                  <a:cubicBezTo>
                    <a:pt x="535" y="738"/>
                    <a:pt x="535" y="738"/>
                    <a:pt x="535" y="738"/>
                  </a:cubicBezTo>
                  <a:cubicBezTo>
                    <a:pt x="537" y="738"/>
                    <a:pt x="537" y="738"/>
                    <a:pt x="537" y="738"/>
                  </a:cubicBezTo>
                  <a:cubicBezTo>
                    <a:pt x="537" y="738"/>
                    <a:pt x="538" y="738"/>
                    <a:pt x="538" y="739"/>
                  </a:cubicBezTo>
                  <a:close/>
                  <a:moveTo>
                    <a:pt x="547" y="714"/>
                  </a:moveTo>
                  <a:cubicBezTo>
                    <a:pt x="547" y="714"/>
                    <a:pt x="547" y="714"/>
                    <a:pt x="547" y="714"/>
                  </a:cubicBezTo>
                  <a:cubicBezTo>
                    <a:pt x="548" y="714"/>
                    <a:pt x="548" y="715"/>
                    <a:pt x="548" y="715"/>
                  </a:cubicBezTo>
                  <a:cubicBezTo>
                    <a:pt x="547" y="715"/>
                    <a:pt x="547" y="715"/>
                    <a:pt x="547" y="715"/>
                  </a:cubicBezTo>
                  <a:cubicBezTo>
                    <a:pt x="547" y="715"/>
                    <a:pt x="547" y="715"/>
                    <a:pt x="547" y="715"/>
                  </a:cubicBezTo>
                  <a:lnTo>
                    <a:pt x="547" y="714"/>
                  </a:lnTo>
                  <a:close/>
                  <a:moveTo>
                    <a:pt x="580" y="703"/>
                  </a:moveTo>
                  <a:cubicBezTo>
                    <a:pt x="577" y="706"/>
                    <a:pt x="575" y="709"/>
                    <a:pt x="577" y="712"/>
                  </a:cubicBezTo>
                  <a:cubicBezTo>
                    <a:pt x="576" y="712"/>
                    <a:pt x="576" y="712"/>
                    <a:pt x="576" y="712"/>
                  </a:cubicBezTo>
                  <a:cubicBezTo>
                    <a:pt x="577" y="713"/>
                    <a:pt x="577" y="713"/>
                    <a:pt x="577" y="714"/>
                  </a:cubicBezTo>
                  <a:cubicBezTo>
                    <a:pt x="576" y="714"/>
                    <a:pt x="575" y="715"/>
                    <a:pt x="575" y="716"/>
                  </a:cubicBezTo>
                  <a:cubicBezTo>
                    <a:pt x="567" y="714"/>
                    <a:pt x="559" y="711"/>
                    <a:pt x="552" y="706"/>
                  </a:cubicBezTo>
                  <a:cubicBezTo>
                    <a:pt x="552" y="705"/>
                    <a:pt x="553" y="704"/>
                    <a:pt x="554" y="704"/>
                  </a:cubicBezTo>
                  <a:cubicBezTo>
                    <a:pt x="555" y="705"/>
                    <a:pt x="556" y="705"/>
                    <a:pt x="557" y="704"/>
                  </a:cubicBezTo>
                  <a:cubicBezTo>
                    <a:pt x="557" y="704"/>
                    <a:pt x="557" y="704"/>
                    <a:pt x="557" y="704"/>
                  </a:cubicBezTo>
                  <a:cubicBezTo>
                    <a:pt x="558" y="704"/>
                    <a:pt x="559" y="703"/>
                    <a:pt x="560" y="704"/>
                  </a:cubicBezTo>
                  <a:cubicBezTo>
                    <a:pt x="561" y="704"/>
                    <a:pt x="562" y="705"/>
                    <a:pt x="563" y="705"/>
                  </a:cubicBezTo>
                  <a:cubicBezTo>
                    <a:pt x="569" y="706"/>
                    <a:pt x="575" y="704"/>
                    <a:pt x="580" y="703"/>
                  </a:cubicBezTo>
                  <a:close/>
                  <a:moveTo>
                    <a:pt x="565" y="682"/>
                  </a:moveTo>
                  <a:cubicBezTo>
                    <a:pt x="565" y="682"/>
                    <a:pt x="565" y="682"/>
                    <a:pt x="565" y="682"/>
                  </a:cubicBezTo>
                  <a:cubicBezTo>
                    <a:pt x="566" y="682"/>
                    <a:pt x="566" y="682"/>
                    <a:pt x="566" y="682"/>
                  </a:cubicBezTo>
                  <a:cubicBezTo>
                    <a:pt x="566" y="682"/>
                    <a:pt x="566" y="683"/>
                    <a:pt x="565" y="683"/>
                  </a:cubicBezTo>
                  <a:cubicBezTo>
                    <a:pt x="565" y="683"/>
                    <a:pt x="565" y="683"/>
                    <a:pt x="565" y="682"/>
                  </a:cubicBezTo>
                  <a:close/>
                  <a:moveTo>
                    <a:pt x="571" y="723"/>
                  </a:moveTo>
                  <a:cubicBezTo>
                    <a:pt x="570" y="724"/>
                    <a:pt x="569" y="724"/>
                    <a:pt x="569" y="723"/>
                  </a:cubicBezTo>
                  <a:cubicBezTo>
                    <a:pt x="568" y="722"/>
                    <a:pt x="569" y="722"/>
                    <a:pt x="569" y="722"/>
                  </a:cubicBezTo>
                  <a:cubicBezTo>
                    <a:pt x="570" y="723"/>
                    <a:pt x="570" y="723"/>
                    <a:pt x="571" y="723"/>
                  </a:cubicBezTo>
                  <a:close/>
                  <a:moveTo>
                    <a:pt x="568" y="722"/>
                  </a:moveTo>
                  <a:cubicBezTo>
                    <a:pt x="568" y="722"/>
                    <a:pt x="567" y="722"/>
                    <a:pt x="567" y="721"/>
                  </a:cubicBezTo>
                  <a:cubicBezTo>
                    <a:pt x="568" y="721"/>
                    <a:pt x="568" y="721"/>
                    <a:pt x="568" y="722"/>
                  </a:cubicBezTo>
                  <a:close/>
                  <a:moveTo>
                    <a:pt x="617" y="691"/>
                  </a:moveTo>
                  <a:cubicBezTo>
                    <a:pt x="617" y="692"/>
                    <a:pt x="618" y="693"/>
                    <a:pt x="619" y="693"/>
                  </a:cubicBezTo>
                  <a:cubicBezTo>
                    <a:pt x="619" y="693"/>
                    <a:pt x="619" y="693"/>
                    <a:pt x="619" y="693"/>
                  </a:cubicBezTo>
                  <a:cubicBezTo>
                    <a:pt x="618" y="693"/>
                    <a:pt x="616" y="692"/>
                    <a:pt x="615" y="690"/>
                  </a:cubicBezTo>
                  <a:cubicBezTo>
                    <a:pt x="615" y="689"/>
                    <a:pt x="617" y="690"/>
                    <a:pt x="618" y="690"/>
                  </a:cubicBezTo>
                  <a:cubicBezTo>
                    <a:pt x="617" y="690"/>
                    <a:pt x="617" y="691"/>
                    <a:pt x="617" y="691"/>
                  </a:cubicBezTo>
                  <a:close/>
                  <a:moveTo>
                    <a:pt x="624" y="700"/>
                  </a:moveTo>
                  <a:cubicBezTo>
                    <a:pt x="623" y="699"/>
                    <a:pt x="624" y="698"/>
                    <a:pt x="625" y="697"/>
                  </a:cubicBezTo>
                  <a:cubicBezTo>
                    <a:pt x="625" y="699"/>
                    <a:pt x="625" y="700"/>
                    <a:pt x="624" y="700"/>
                  </a:cubicBezTo>
                  <a:close/>
                  <a:moveTo>
                    <a:pt x="625" y="702"/>
                  </a:moveTo>
                  <a:cubicBezTo>
                    <a:pt x="625" y="702"/>
                    <a:pt x="625" y="702"/>
                    <a:pt x="625" y="702"/>
                  </a:cubicBezTo>
                  <a:cubicBezTo>
                    <a:pt x="625" y="702"/>
                    <a:pt x="624" y="701"/>
                    <a:pt x="624" y="701"/>
                  </a:cubicBezTo>
                  <a:cubicBezTo>
                    <a:pt x="624" y="701"/>
                    <a:pt x="624" y="701"/>
                    <a:pt x="625" y="701"/>
                  </a:cubicBezTo>
                  <a:cubicBezTo>
                    <a:pt x="625" y="701"/>
                    <a:pt x="625" y="701"/>
                    <a:pt x="625" y="702"/>
                  </a:cubicBezTo>
                  <a:close/>
                  <a:moveTo>
                    <a:pt x="624" y="701"/>
                  </a:moveTo>
                  <a:cubicBezTo>
                    <a:pt x="624" y="701"/>
                    <a:pt x="624" y="702"/>
                    <a:pt x="624" y="702"/>
                  </a:cubicBezTo>
                  <a:cubicBezTo>
                    <a:pt x="625" y="702"/>
                    <a:pt x="625" y="703"/>
                    <a:pt x="626" y="703"/>
                  </a:cubicBezTo>
                  <a:cubicBezTo>
                    <a:pt x="626" y="704"/>
                    <a:pt x="626" y="704"/>
                    <a:pt x="626" y="704"/>
                  </a:cubicBezTo>
                  <a:cubicBezTo>
                    <a:pt x="626" y="704"/>
                    <a:pt x="626" y="704"/>
                    <a:pt x="626" y="704"/>
                  </a:cubicBezTo>
                  <a:cubicBezTo>
                    <a:pt x="624" y="704"/>
                    <a:pt x="624" y="704"/>
                    <a:pt x="624" y="704"/>
                  </a:cubicBezTo>
                  <a:cubicBezTo>
                    <a:pt x="624" y="704"/>
                    <a:pt x="624" y="704"/>
                    <a:pt x="623" y="704"/>
                  </a:cubicBezTo>
                  <a:cubicBezTo>
                    <a:pt x="623" y="704"/>
                    <a:pt x="623" y="703"/>
                    <a:pt x="623" y="703"/>
                  </a:cubicBezTo>
                  <a:cubicBezTo>
                    <a:pt x="623" y="703"/>
                    <a:pt x="623" y="703"/>
                    <a:pt x="623" y="703"/>
                  </a:cubicBezTo>
                  <a:cubicBezTo>
                    <a:pt x="623" y="703"/>
                    <a:pt x="622" y="703"/>
                    <a:pt x="622" y="703"/>
                  </a:cubicBezTo>
                  <a:cubicBezTo>
                    <a:pt x="622" y="703"/>
                    <a:pt x="622" y="702"/>
                    <a:pt x="623" y="702"/>
                  </a:cubicBezTo>
                  <a:cubicBezTo>
                    <a:pt x="623" y="702"/>
                    <a:pt x="623" y="702"/>
                    <a:pt x="623" y="702"/>
                  </a:cubicBezTo>
                  <a:cubicBezTo>
                    <a:pt x="623" y="702"/>
                    <a:pt x="624" y="701"/>
                    <a:pt x="624" y="701"/>
                  </a:cubicBezTo>
                  <a:close/>
                  <a:moveTo>
                    <a:pt x="628" y="707"/>
                  </a:moveTo>
                  <a:cubicBezTo>
                    <a:pt x="627" y="707"/>
                    <a:pt x="627" y="707"/>
                    <a:pt x="627" y="707"/>
                  </a:cubicBezTo>
                  <a:cubicBezTo>
                    <a:pt x="626" y="707"/>
                    <a:pt x="626" y="707"/>
                    <a:pt x="626" y="707"/>
                  </a:cubicBezTo>
                  <a:cubicBezTo>
                    <a:pt x="626" y="707"/>
                    <a:pt x="625" y="706"/>
                    <a:pt x="624" y="706"/>
                  </a:cubicBezTo>
                  <a:cubicBezTo>
                    <a:pt x="625" y="705"/>
                    <a:pt x="625" y="705"/>
                    <a:pt x="625" y="705"/>
                  </a:cubicBezTo>
                  <a:cubicBezTo>
                    <a:pt x="626" y="706"/>
                    <a:pt x="627" y="706"/>
                    <a:pt x="628" y="707"/>
                  </a:cubicBezTo>
                  <a:close/>
                  <a:moveTo>
                    <a:pt x="646" y="717"/>
                  </a:moveTo>
                  <a:cubicBezTo>
                    <a:pt x="646" y="717"/>
                    <a:pt x="647" y="717"/>
                    <a:pt x="647" y="718"/>
                  </a:cubicBezTo>
                  <a:cubicBezTo>
                    <a:pt x="647" y="718"/>
                    <a:pt x="647" y="718"/>
                    <a:pt x="647" y="718"/>
                  </a:cubicBezTo>
                  <a:cubicBezTo>
                    <a:pt x="645" y="718"/>
                    <a:pt x="645" y="718"/>
                    <a:pt x="646" y="717"/>
                  </a:cubicBezTo>
                  <a:close/>
                  <a:moveTo>
                    <a:pt x="656" y="698"/>
                  </a:moveTo>
                  <a:cubicBezTo>
                    <a:pt x="655" y="698"/>
                    <a:pt x="655" y="698"/>
                    <a:pt x="655" y="698"/>
                  </a:cubicBezTo>
                  <a:cubicBezTo>
                    <a:pt x="656" y="700"/>
                    <a:pt x="657" y="701"/>
                    <a:pt x="659" y="701"/>
                  </a:cubicBezTo>
                  <a:cubicBezTo>
                    <a:pt x="658" y="703"/>
                    <a:pt x="657" y="702"/>
                    <a:pt x="656" y="701"/>
                  </a:cubicBezTo>
                  <a:cubicBezTo>
                    <a:pt x="654" y="699"/>
                    <a:pt x="653" y="699"/>
                    <a:pt x="651" y="699"/>
                  </a:cubicBezTo>
                  <a:cubicBezTo>
                    <a:pt x="650" y="698"/>
                    <a:pt x="650" y="698"/>
                    <a:pt x="650" y="698"/>
                  </a:cubicBezTo>
                  <a:cubicBezTo>
                    <a:pt x="648" y="697"/>
                    <a:pt x="646" y="696"/>
                    <a:pt x="644" y="696"/>
                  </a:cubicBezTo>
                  <a:cubicBezTo>
                    <a:pt x="644" y="696"/>
                    <a:pt x="644" y="696"/>
                    <a:pt x="644" y="696"/>
                  </a:cubicBezTo>
                  <a:cubicBezTo>
                    <a:pt x="646" y="694"/>
                    <a:pt x="647" y="694"/>
                    <a:pt x="649" y="696"/>
                  </a:cubicBezTo>
                  <a:cubicBezTo>
                    <a:pt x="651" y="696"/>
                    <a:pt x="654" y="697"/>
                    <a:pt x="656" y="698"/>
                  </a:cubicBezTo>
                  <a:close/>
                  <a:moveTo>
                    <a:pt x="650" y="693"/>
                  </a:moveTo>
                  <a:cubicBezTo>
                    <a:pt x="651" y="693"/>
                    <a:pt x="651" y="693"/>
                    <a:pt x="651" y="693"/>
                  </a:cubicBezTo>
                  <a:cubicBezTo>
                    <a:pt x="651" y="694"/>
                    <a:pt x="651" y="694"/>
                    <a:pt x="651" y="694"/>
                  </a:cubicBezTo>
                  <a:cubicBezTo>
                    <a:pt x="650" y="694"/>
                    <a:pt x="650" y="693"/>
                    <a:pt x="650" y="693"/>
                  </a:cubicBezTo>
                  <a:close/>
                  <a:moveTo>
                    <a:pt x="652" y="693"/>
                  </a:moveTo>
                  <a:cubicBezTo>
                    <a:pt x="652" y="692"/>
                    <a:pt x="652" y="692"/>
                    <a:pt x="653" y="692"/>
                  </a:cubicBezTo>
                  <a:cubicBezTo>
                    <a:pt x="653" y="692"/>
                    <a:pt x="652" y="693"/>
                    <a:pt x="652" y="693"/>
                  </a:cubicBezTo>
                  <a:close/>
                  <a:moveTo>
                    <a:pt x="658" y="706"/>
                  </a:moveTo>
                  <a:cubicBezTo>
                    <a:pt x="658" y="707"/>
                    <a:pt x="658" y="707"/>
                    <a:pt x="659" y="707"/>
                  </a:cubicBezTo>
                  <a:cubicBezTo>
                    <a:pt x="658" y="707"/>
                    <a:pt x="658" y="708"/>
                    <a:pt x="658" y="708"/>
                  </a:cubicBezTo>
                  <a:cubicBezTo>
                    <a:pt x="658" y="707"/>
                    <a:pt x="658" y="707"/>
                    <a:pt x="658" y="707"/>
                  </a:cubicBezTo>
                  <a:cubicBezTo>
                    <a:pt x="658" y="707"/>
                    <a:pt x="658" y="707"/>
                    <a:pt x="658" y="706"/>
                  </a:cubicBezTo>
                  <a:close/>
                  <a:moveTo>
                    <a:pt x="657" y="706"/>
                  </a:moveTo>
                  <a:cubicBezTo>
                    <a:pt x="657" y="706"/>
                    <a:pt x="657" y="705"/>
                    <a:pt x="657" y="705"/>
                  </a:cubicBezTo>
                  <a:cubicBezTo>
                    <a:pt x="657" y="705"/>
                    <a:pt x="658" y="705"/>
                    <a:pt x="658" y="705"/>
                  </a:cubicBezTo>
                  <a:cubicBezTo>
                    <a:pt x="658" y="706"/>
                    <a:pt x="657" y="706"/>
                    <a:pt x="657" y="706"/>
                  </a:cubicBezTo>
                  <a:close/>
                  <a:moveTo>
                    <a:pt x="659" y="709"/>
                  </a:moveTo>
                  <a:cubicBezTo>
                    <a:pt x="659" y="709"/>
                    <a:pt x="659" y="709"/>
                    <a:pt x="659" y="709"/>
                  </a:cubicBezTo>
                  <a:cubicBezTo>
                    <a:pt x="659" y="709"/>
                    <a:pt x="659" y="709"/>
                    <a:pt x="659" y="709"/>
                  </a:cubicBezTo>
                  <a:cubicBezTo>
                    <a:pt x="659" y="709"/>
                    <a:pt x="659" y="709"/>
                    <a:pt x="659" y="709"/>
                  </a:cubicBezTo>
                  <a:cubicBezTo>
                    <a:pt x="658" y="709"/>
                    <a:pt x="658" y="709"/>
                    <a:pt x="659" y="709"/>
                  </a:cubicBezTo>
                  <a:close/>
                  <a:moveTo>
                    <a:pt x="658" y="713"/>
                  </a:moveTo>
                  <a:cubicBezTo>
                    <a:pt x="659" y="713"/>
                    <a:pt x="659" y="713"/>
                    <a:pt x="659" y="713"/>
                  </a:cubicBezTo>
                  <a:cubicBezTo>
                    <a:pt x="659" y="712"/>
                    <a:pt x="659" y="712"/>
                    <a:pt x="660" y="712"/>
                  </a:cubicBezTo>
                  <a:cubicBezTo>
                    <a:pt x="660" y="712"/>
                    <a:pt x="660" y="713"/>
                    <a:pt x="660" y="713"/>
                  </a:cubicBezTo>
                  <a:cubicBezTo>
                    <a:pt x="660" y="713"/>
                    <a:pt x="659" y="714"/>
                    <a:pt x="658" y="713"/>
                  </a:cubicBezTo>
                  <a:cubicBezTo>
                    <a:pt x="658" y="713"/>
                    <a:pt x="658" y="713"/>
                    <a:pt x="658" y="713"/>
                  </a:cubicBezTo>
                  <a:close/>
                  <a:moveTo>
                    <a:pt x="658" y="695"/>
                  </a:moveTo>
                  <a:cubicBezTo>
                    <a:pt x="658" y="695"/>
                    <a:pt x="658" y="695"/>
                    <a:pt x="658" y="695"/>
                  </a:cubicBezTo>
                  <a:cubicBezTo>
                    <a:pt x="657" y="695"/>
                    <a:pt x="657" y="695"/>
                    <a:pt x="657" y="695"/>
                  </a:cubicBezTo>
                  <a:cubicBezTo>
                    <a:pt x="657" y="694"/>
                    <a:pt x="657" y="694"/>
                    <a:pt x="658" y="694"/>
                  </a:cubicBezTo>
                  <a:cubicBezTo>
                    <a:pt x="658" y="694"/>
                    <a:pt x="658" y="694"/>
                    <a:pt x="658" y="694"/>
                  </a:cubicBezTo>
                  <a:cubicBezTo>
                    <a:pt x="658" y="695"/>
                    <a:pt x="659" y="695"/>
                    <a:pt x="659" y="695"/>
                  </a:cubicBezTo>
                  <a:cubicBezTo>
                    <a:pt x="659" y="695"/>
                    <a:pt x="659" y="695"/>
                    <a:pt x="658" y="695"/>
                  </a:cubicBezTo>
                  <a:close/>
                  <a:moveTo>
                    <a:pt x="657" y="680"/>
                  </a:moveTo>
                  <a:cubicBezTo>
                    <a:pt x="656" y="678"/>
                    <a:pt x="658" y="678"/>
                    <a:pt x="659" y="679"/>
                  </a:cubicBezTo>
                  <a:cubicBezTo>
                    <a:pt x="659" y="679"/>
                    <a:pt x="659" y="679"/>
                    <a:pt x="659" y="680"/>
                  </a:cubicBezTo>
                  <a:cubicBezTo>
                    <a:pt x="658" y="680"/>
                    <a:pt x="657" y="680"/>
                    <a:pt x="657" y="680"/>
                  </a:cubicBezTo>
                  <a:close/>
                  <a:moveTo>
                    <a:pt x="657" y="722"/>
                  </a:moveTo>
                  <a:cubicBezTo>
                    <a:pt x="657" y="723"/>
                    <a:pt x="657" y="723"/>
                    <a:pt x="657" y="723"/>
                  </a:cubicBezTo>
                  <a:cubicBezTo>
                    <a:pt x="657" y="723"/>
                    <a:pt x="657" y="723"/>
                    <a:pt x="657" y="723"/>
                  </a:cubicBezTo>
                  <a:cubicBezTo>
                    <a:pt x="657" y="723"/>
                    <a:pt x="658" y="723"/>
                    <a:pt x="658" y="723"/>
                  </a:cubicBezTo>
                  <a:cubicBezTo>
                    <a:pt x="661" y="724"/>
                    <a:pt x="667" y="723"/>
                    <a:pt x="671" y="723"/>
                  </a:cubicBezTo>
                  <a:cubicBezTo>
                    <a:pt x="671" y="723"/>
                    <a:pt x="671" y="723"/>
                    <a:pt x="671" y="723"/>
                  </a:cubicBezTo>
                  <a:cubicBezTo>
                    <a:pt x="671" y="723"/>
                    <a:pt x="671" y="724"/>
                    <a:pt x="671" y="724"/>
                  </a:cubicBezTo>
                  <a:cubicBezTo>
                    <a:pt x="673" y="724"/>
                    <a:pt x="675" y="723"/>
                    <a:pt x="676" y="722"/>
                  </a:cubicBezTo>
                  <a:cubicBezTo>
                    <a:pt x="676" y="723"/>
                    <a:pt x="676" y="724"/>
                    <a:pt x="676" y="725"/>
                  </a:cubicBezTo>
                  <a:cubicBezTo>
                    <a:pt x="672" y="725"/>
                    <a:pt x="667" y="726"/>
                    <a:pt x="663" y="727"/>
                  </a:cubicBezTo>
                  <a:cubicBezTo>
                    <a:pt x="659" y="727"/>
                    <a:pt x="654" y="725"/>
                    <a:pt x="652" y="723"/>
                  </a:cubicBezTo>
                  <a:cubicBezTo>
                    <a:pt x="652" y="723"/>
                    <a:pt x="652" y="723"/>
                    <a:pt x="652" y="723"/>
                  </a:cubicBezTo>
                  <a:cubicBezTo>
                    <a:pt x="652" y="723"/>
                    <a:pt x="652" y="723"/>
                    <a:pt x="652" y="723"/>
                  </a:cubicBezTo>
                  <a:cubicBezTo>
                    <a:pt x="652" y="723"/>
                    <a:pt x="652" y="723"/>
                    <a:pt x="652" y="723"/>
                  </a:cubicBezTo>
                  <a:cubicBezTo>
                    <a:pt x="653" y="723"/>
                    <a:pt x="653" y="723"/>
                    <a:pt x="653" y="723"/>
                  </a:cubicBezTo>
                  <a:cubicBezTo>
                    <a:pt x="653" y="723"/>
                    <a:pt x="653" y="722"/>
                    <a:pt x="653" y="722"/>
                  </a:cubicBezTo>
                  <a:cubicBezTo>
                    <a:pt x="654" y="722"/>
                    <a:pt x="654" y="722"/>
                    <a:pt x="654" y="723"/>
                  </a:cubicBezTo>
                  <a:cubicBezTo>
                    <a:pt x="655" y="723"/>
                    <a:pt x="656" y="723"/>
                    <a:pt x="657" y="722"/>
                  </a:cubicBezTo>
                  <a:close/>
                  <a:moveTo>
                    <a:pt x="676" y="691"/>
                  </a:moveTo>
                  <a:cubicBezTo>
                    <a:pt x="676" y="691"/>
                    <a:pt x="676" y="691"/>
                    <a:pt x="676" y="691"/>
                  </a:cubicBezTo>
                  <a:cubicBezTo>
                    <a:pt x="675" y="691"/>
                    <a:pt x="675" y="691"/>
                    <a:pt x="675" y="691"/>
                  </a:cubicBezTo>
                  <a:cubicBezTo>
                    <a:pt x="675" y="692"/>
                    <a:pt x="675" y="692"/>
                    <a:pt x="675" y="692"/>
                  </a:cubicBezTo>
                  <a:cubicBezTo>
                    <a:pt x="674" y="692"/>
                    <a:pt x="673" y="692"/>
                    <a:pt x="671" y="692"/>
                  </a:cubicBezTo>
                  <a:cubicBezTo>
                    <a:pt x="672" y="691"/>
                    <a:pt x="672" y="691"/>
                    <a:pt x="673" y="690"/>
                  </a:cubicBezTo>
                  <a:cubicBezTo>
                    <a:pt x="672" y="690"/>
                    <a:pt x="671" y="691"/>
                    <a:pt x="671" y="691"/>
                  </a:cubicBezTo>
                  <a:cubicBezTo>
                    <a:pt x="670" y="692"/>
                    <a:pt x="670" y="691"/>
                    <a:pt x="669" y="691"/>
                  </a:cubicBezTo>
                  <a:cubicBezTo>
                    <a:pt x="670" y="690"/>
                    <a:pt x="670" y="690"/>
                    <a:pt x="670" y="690"/>
                  </a:cubicBezTo>
                  <a:cubicBezTo>
                    <a:pt x="671" y="690"/>
                    <a:pt x="671" y="690"/>
                    <a:pt x="671" y="690"/>
                  </a:cubicBezTo>
                  <a:cubicBezTo>
                    <a:pt x="671" y="690"/>
                    <a:pt x="671" y="690"/>
                    <a:pt x="672" y="689"/>
                  </a:cubicBezTo>
                  <a:cubicBezTo>
                    <a:pt x="672" y="688"/>
                    <a:pt x="673" y="689"/>
                    <a:pt x="674" y="689"/>
                  </a:cubicBezTo>
                  <a:cubicBezTo>
                    <a:pt x="674" y="690"/>
                    <a:pt x="674" y="690"/>
                    <a:pt x="674" y="690"/>
                  </a:cubicBezTo>
                  <a:cubicBezTo>
                    <a:pt x="675" y="690"/>
                    <a:pt x="675" y="690"/>
                    <a:pt x="676" y="691"/>
                  </a:cubicBezTo>
                  <a:close/>
                  <a:moveTo>
                    <a:pt x="670" y="697"/>
                  </a:moveTo>
                  <a:cubicBezTo>
                    <a:pt x="670" y="696"/>
                    <a:pt x="670" y="696"/>
                    <a:pt x="670" y="696"/>
                  </a:cubicBezTo>
                  <a:cubicBezTo>
                    <a:pt x="671" y="696"/>
                    <a:pt x="671" y="696"/>
                    <a:pt x="672" y="696"/>
                  </a:cubicBezTo>
                  <a:cubicBezTo>
                    <a:pt x="672" y="697"/>
                    <a:pt x="672" y="697"/>
                    <a:pt x="673" y="698"/>
                  </a:cubicBezTo>
                  <a:cubicBezTo>
                    <a:pt x="672" y="698"/>
                    <a:pt x="672" y="698"/>
                    <a:pt x="672" y="698"/>
                  </a:cubicBezTo>
                  <a:cubicBezTo>
                    <a:pt x="672" y="699"/>
                    <a:pt x="672" y="699"/>
                    <a:pt x="671" y="699"/>
                  </a:cubicBezTo>
                  <a:cubicBezTo>
                    <a:pt x="671" y="699"/>
                    <a:pt x="670" y="699"/>
                    <a:pt x="670" y="699"/>
                  </a:cubicBezTo>
                  <a:cubicBezTo>
                    <a:pt x="671" y="698"/>
                    <a:pt x="671" y="698"/>
                    <a:pt x="671" y="698"/>
                  </a:cubicBezTo>
                  <a:cubicBezTo>
                    <a:pt x="671" y="697"/>
                    <a:pt x="670" y="697"/>
                    <a:pt x="670" y="697"/>
                  </a:cubicBezTo>
                  <a:close/>
                  <a:moveTo>
                    <a:pt x="672" y="709"/>
                  </a:moveTo>
                  <a:cubicBezTo>
                    <a:pt x="673" y="710"/>
                    <a:pt x="673" y="710"/>
                    <a:pt x="673" y="710"/>
                  </a:cubicBezTo>
                  <a:cubicBezTo>
                    <a:pt x="672" y="710"/>
                    <a:pt x="672" y="710"/>
                    <a:pt x="671" y="711"/>
                  </a:cubicBezTo>
                  <a:cubicBezTo>
                    <a:pt x="671" y="711"/>
                    <a:pt x="671" y="711"/>
                    <a:pt x="670" y="711"/>
                  </a:cubicBezTo>
                  <a:cubicBezTo>
                    <a:pt x="671" y="711"/>
                    <a:pt x="672" y="710"/>
                    <a:pt x="672" y="709"/>
                  </a:cubicBezTo>
                  <a:close/>
                  <a:moveTo>
                    <a:pt x="672" y="705"/>
                  </a:moveTo>
                  <a:cubicBezTo>
                    <a:pt x="673" y="704"/>
                    <a:pt x="674" y="703"/>
                    <a:pt x="674" y="703"/>
                  </a:cubicBezTo>
                  <a:cubicBezTo>
                    <a:pt x="674" y="704"/>
                    <a:pt x="673" y="704"/>
                    <a:pt x="672" y="705"/>
                  </a:cubicBezTo>
                  <a:close/>
                  <a:moveTo>
                    <a:pt x="669" y="683"/>
                  </a:moveTo>
                  <a:cubicBezTo>
                    <a:pt x="669" y="683"/>
                    <a:pt x="668" y="683"/>
                    <a:pt x="667" y="683"/>
                  </a:cubicBezTo>
                  <a:cubicBezTo>
                    <a:pt x="667" y="682"/>
                    <a:pt x="668" y="682"/>
                    <a:pt x="668" y="682"/>
                  </a:cubicBezTo>
                  <a:cubicBezTo>
                    <a:pt x="669" y="682"/>
                    <a:pt x="669" y="682"/>
                    <a:pt x="669" y="682"/>
                  </a:cubicBezTo>
                  <a:lnTo>
                    <a:pt x="669" y="683"/>
                  </a:lnTo>
                  <a:close/>
                  <a:moveTo>
                    <a:pt x="667" y="714"/>
                  </a:moveTo>
                  <a:cubicBezTo>
                    <a:pt x="667" y="714"/>
                    <a:pt x="667" y="714"/>
                    <a:pt x="667" y="714"/>
                  </a:cubicBezTo>
                  <a:cubicBezTo>
                    <a:pt x="668" y="714"/>
                    <a:pt x="668" y="714"/>
                    <a:pt x="668" y="714"/>
                  </a:cubicBezTo>
                  <a:cubicBezTo>
                    <a:pt x="668" y="715"/>
                    <a:pt x="668" y="715"/>
                    <a:pt x="668" y="715"/>
                  </a:cubicBezTo>
                  <a:cubicBezTo>
                    <a:pt x="668" y="715"/>
                    <a:pt x="668" y="715"/>
                    <a:pt x="667" y="715"/>
                  </a:cubicBezTo>
                  <a:cubicBezTo>
                    <a:pt x="668" y="715"/>
                    <a:pt x="668" y="714"/>
                    <a:pt x="667" y="714"/>
                  </a:cubicBezTo>
                  <a:close/>
                  <a:moveTo>
                    <a:pt x="667" y="712"/>
                  </a:moveTo>
                  <a:cubicBezTo>
                    <a:pt x="667" y="712"/>
                    <a:pt x="666" y="712"/>
                    <a:pt x="666" y="712"/>
                  </a:cubicBezTo>
                  <a:cubicBezTo>
                    <a:pt x="666" y="711"/>
                    <a:pt x="667" y="711"/>
                    <a:pt x="667" y="712"/>
                  </a:cubicBezTo>
                  <a:cubicBezTo>
                    <a:pt x="667" y="712"/>
                    <a:pt x="667" y="712"/>
                    <a:pt x="667" y="712"/>
                  </a:cubicBezTo>
                  <a:close/>
                  <a:moveTo>
                    <a:pt x="668" y="710"/>
                  </a:moveTo>
                  <a:cubicBezTo>
                    <a:pt x="667" y="710"/>
                    <a:pt x="667" y="709"/>
                    <a:pt x="667" y="709"/>
                  </a:cubicBezTo>
                  <a:cubicBezTo>
                    <a:pt x="668" y="708"/>
                    <a:pt x="668" y="708"/>
                    <a:pt x="668" y="708"/>
                  </a:cubicBezTo>
                  <a:cubicBezTo>
                    <a:pt x="669" y="708"/>
                    <a:pt x="669" y="708"/>
                    <a:pt x="669" y="709"/>
                  </a:cubicBezTo>
                  <a:cubicBezTo>
                    <a:pt x="669" y="710"/>
                    <a:pt x="668" y="710"/>
                    <a:pt x="668" y="710"/>
                  </a:cubicBezTo>
                  <a:close/>
                  <a:moveTo>
                    <a:pt x="667" y="706"/>
                  </a:moveTo>
                  <a:cubicBezTo>
                    <a:pt x="667" y="706"/>
                    <a:pt x="667" y="706"/>
                    <a:pt x="667" y="706"/>
                  </a:cubicBezTo>
                  <a:cubicBezTo>
                    <a:pt x="667" y="706"/>
                    <a:pt x="666" y="706"/>
                    <a:pt x="666" y="706"/>
                  </a:cubicBezTo>
                  <a:cubicBezTo>
                    <a:pt x="666" y="706"/>
                    <a:pt x="666" y="706"/>
                    <a:pt x="666" y="706"/>
                  </a:cubicBezTo>
                  <a:cubicBezTo>
                    <a:pt x="666" y="705"/>
                    <a:pt x="667" y="705"/>
                    <a:pt x="667" y="706"/>
                  </a:cubicBezTo>
                  <a:close/>
                  <a:moveTo>
                    <a:pt x="666" y="708"/>
                  </a:moveTo>
                  <a:cubicBezTo>
                    <a:pt x="666" y="709"/>
                    <a:pt x="666" y="709"/>
                    <a:pt x="666" y="709"/>
                  </a:cubicBezTo>
                  <a:cubicBezTo>
                    <a:pt x="665" y="710"/>
                    <a:pt x="665" y="710"/>
                    <a:pt x="665" y="710"/>
                  </a:cubicBezTo>
                  <a:cubicBezTo>
                    <a:pt x="665" y="710"/>
                    <a:pt x="665" y="710"/>
                    <a:pt x="664" y="709"/>
                  </a:cubicBezTo>
                  <a:cubicBezTo>
                    <a:pt x="665" y="709"/>
                    <a:pt x="665" y="708"/>
                    <a:pt x="666" y="708"/>
                  </a:cubicBezTo>
                  <a:close/>
                  <a:moveTo>
                    <a:pt x="663" y="704"/>
                  </a:moveTo>
                  <a:cubicBezTo>
                    <a:pt x="664" y="704"/>
                    <a:pt x="665" y="704"/>
                    <a:pt x="665" y="705"/>
                  </a:cubicBezTo>
                  <a:cubicBezTo>
                    <a:pt x="665" y="706"/>
                    <a:pt x="664" y="705"/>
                    <a:pt x="663" y="704"/>
                  </a:cubicBezTo>
                  <a:close/>
                  <a:moveTo>
                    <a:pt x="666" y="681"/>
                  </a:moveTo>
                  <a:cubicBezTo>
                    <a:pt x="665" y="680"/>
                    <a:pt x="665" y="680"/>
                    <a:pt x="665" y="680"/>
                  </a:cubicBezTo>
                  <a:cubicBezTo>
                    <a:pt x="665" y="680"/>
                    <a:pt x="666" y="680"/>
                    <a:pt x="666" y="680"/>
                  </a:cubicBezTo>
                  <a:cubicBezTo>
                    <a:pt x="666" y="680"/>
                    <a:pt x="667" y="680"/>
                    <a:pt x="667" y="681"/>
                  </a:cubicBezTo>
                  <a:lnTo>
                    <a:pt x="666" y="681"/>
                  </a:lnTo>
                  <a:close/>
                  <a:moveTo>
                    <a:pt x="665" y="684"/>
                  </a:moveTo>
                  <a:cubicBezTo>
                    <a:pt x="665" y="685"/>
                    <a:pt x="664" y="685"/>
                    <a:pt x="664" y="686"/>
                  </a:cubicBezTo>
                  <a:cubicBezTo>
                    <a:pt x="664" y="686"/>
                    <a:pt x="663" y="686"/>
                    <a:pt x="663" y="686"/>
                  </a:cubicBezTo>
                  <a:cubicBezTo>
                    <a:pt x="663" y="686"/>
                    <a:pt x="663" y="686"/>
                    <a:pt x="662" y="686"/>
                  </a:cubicBezTo>
                  <a:cubicBezTo>
                    <a:pt x="662" y="686"/>
                    <a:pt x="662" y="685"/>
                    <a:pt x="662" y="685"/>
                  </a:cubicBezTo>
                  <a:cubicBezTo>
                    <a:pt x="662" y="684"/>
                    <a:pt x="663" y="684"/>
                    <a:pt x="664" y="685"/>
                  </a:cubicBezTo>
                  <a:cubicBezTo>
                    <a:pt x="664" y="685"/>
                    <a:pt x="664" y="685"/>
                    <a:pt x="664" y="685"/>
                  </a:cubicBezTo>
                  <a:cubicBezTo>
                    <a:pt x="664" y="684"/>
                    <a:pt x="665" y="684"/>
                    <a:pt x="665" y="684"/>
                  </a:cubicBezTo>
                  <a:close/>
                  <a:moveTo>
                    <a:pt x="662" y="702"/>
                  </a:moveTo>
                  <a:cubicBezTo>
                    <a:pt x="663" y="703"/>
                    <a:pt x="663" y="704"/>
                    <a:pt x="663" y="704"/>
                  </a:cubicBezTo>
                  <a:cubicBezTo>
                    <a:pt x="662" y="704"/>
                    <a:pt x="661" y="703"/>
                    <a:pt x="660" y="703"/>
                  </a:cubicBezTo>
                  <a:cubicBezTo>
                    <a:pt x="660" y="702"/>
                    <a:pt x="660" y="702"/>
                    <a:pt x="660" y="702"/>
                  </a:cubicBezTo>
                  <a:cubicBezTo>
                    <a:pt x="660" y="702"/>
                    <a:pt x="661" y="702"/>
                    <a:pt x="661" y="702"/>
                  </a:cubicBezTo>
                  <a:cubicBezTo>
                    <a:pt x="661" y="702"/>
                    <a:pt x="662" y="703"/>
                    <a:pt x="662" y="702"/>
                  </a:cubicBezTo>
                  <a:close/>
                  <a:moveTo>
                    <a:pt x="663" y="707"/>
                  </a:moveTo>
                  <a:cubicBezTo>
                    <a:pt x="663" y="707"/>
                    <a:pt x="662" y="707"/>
                    <a:pt x="662" y="707"/>
                  </a:cubicBezTo>
                  <a:cubicBezTo>
                    <a:pt x="662" y="706"/>
                    <a:pt x="662" y="706"/>
                    <a:pt x="662" y="706"/>
                  </a:cubicBezTo>
                  <a:cubicBezTo>
                    <a:pt x="663" y="706"/>
                    <a:pt x="663" y="706"/>
                    <a:pt x="663" y="707"/>
                  </a:cubicBezTo>
                  <a:close/>
                  <a:moveTo>
                    <a:pt x="661" y="711"/>
                  </a:moveTo>
                  <a:cubicBezTo>
                    <a:pt x="661" y="711"/>
                    <a:pt x="661" y="711"/>
                    <a:pt x="661" y="711"/>
                  </a:cubicBezTo>
                  <a:cubicBezTo>
                    <a:pt x="661" y="711"/>
                    <a:pt x="661" y="710"/>
                    <a:pt x="661" y="710"/>
                  </a:cubicBezTo>
                  <a:cubicBezTo>
                    <a:pt x="661" y="710"/>
                    <a:pt x="661" y="710"/>
                    <a:pt x="661" y="711"/>
                  </a:cubicBezTo>
                  <a:close/>
                  <a:moveTo>
                    <a:pt x="676" y="711"/>
                  </a:moveTo>
                  <a:cubicBezTo>
                    <a:pt x="676" y="711"/>
                    <a:pt x="676" y="712"/>
                    <a:pt x="677" y="712"/>
                  </a:cubicBezTo>
                  <a:cubicBezTo>
                    <a:pt x="676" y="712"/>
                    <a:pt x="676" y="712"/>
                    <a:pt x="676" y="713"/>
                  </a:cubicBezTo>
                  <a:cubicBezTo>
                    <a:pt x="675" y="712"/>
                    <a:pt x="675" y="712"/>
                    <a:pt x="675" y="712"/>
                  </a:cubicBezTo>
                  <a:cubicBezTo>
                    <a:pt x="675" y="712"/>
                    <a:pt x="675" y="712"/>
                    <a:pt x="675" y="712"/>
                  </a:cubicBezTo>
                  <a:cubicBezTo>
                    <a:pt x="675" y="712"/>
                    <a:pt x="676" y="712"/>
                    <a:pt x="676" y="712"/>
                  </a:cubicBezTo>
                  <a:lnTo>
                    <a:pt x="676" y="711"/>
                  </a:lnTo>
                  <a:close/>
                  <a:moveTo>
                    <a:pt x="683" y="719"/>
                  </a:moveTo>
                  <a:cubicBezTo>
                    <a:pt x="683" y="719"/>
                    <a:pt x="684" y="718"/>
                    <a:pt x="683" y="718"/>
                  </a:cubicBezTo>
                  <a:cubicBezTo>
                    <a:pt x="684" y="717"/>
                    <a:pt x="684" y="717"/>
                    <a:pt x="684" y="717"/>
                  </a:cubicBezTo>
                  <a:cubicBezTo>
                    <a:pt x="684" y="718"/>
                    <a:pt x="684" y="718"/>
                    <a:pt x="684" y="719"/>
                  </a:cubicBezTo>
                  <a:cubicBezTo>
                    <a:pt x="684" y="719"/>
                    <a:pt x="684" y="720"/>
                    <a:pt x="684" y="720"/>
                  </a:cubicBezTo>
                  <a:cubicBezTo>
                    <a:pt x="684" y="720"/>
                    <a:pt x="684" y="720"/>
                    <a:pt x="684" y="721"/>
                  </a:cubicBezTo>
                  <a:cubicBezTo>
                    <a:pt x="683" y="720"/>
                    <a:pt x="683" y="720"/>
                    <a:pt x="683" y="720"/>
                  </a:cubicBezTo>
                  <a:lnTo>
                    <a:pt x="683" y="719"/>
                  </a:lnTo>
                  <a:close/>
                  <a:moveTo>
                    <a:pt x="683" y="708"/>
                  </a:moveTo>
                  <a:cubicBezTo>
                    <a:pt x="683" y="708"/>
                    <a:pt x="684" y="708"/>
                    <a:pt x="684" y="709"/>
                  </a:cubicBezTo>
                  <a:cubicBezTo>
                    <a:pt x="682" y="710"/>
                    <a:pt x="679" y="711"/>
                    <a:pt x="683" y="708"/>
                  </a:cubicBezTo>
                  <a:close/>
                  <a:moveTo>
                    <a:pt x="680" y="708"/>
                  </a:moveTo>
                  <a:cubicBezTo>
                    <a:pt x="680" y="708"/>
                    <a:pt x="680" y="708"/>
                    <a:pt x="680" y="708"/>
                  </a:cubicBezTo>
                  <a:cubicBezTo>
                    <a:pt x="680" y="707"/>
                    <a:pt x="680" y="707"/>
                    <a:pt x="680" y="707"/>
                  </a:cubicBezTo>
                  <a:cubicBezTo>
                    <a:pt x="681" y="707"/>
                    <a:pt x="681" y="707"/>
                    <a:pt x="681" y="707"/>
                  </a:cubicBezTo>
                  <a:cubicBezTo>
                    <a:pt x="681" y="708"/>
                    <a:pt x="681" y="708"/>
                    <a:pt x="681" y="708"/>
                  </a:cubicBezTo>
                  <a:cubicBezTo>
                    <a:pt x="681" y="708"/>
                    <a:pt x="681" y="708"/>
                    <a:pt x="680" y="708"/>
                  </a:cubicBezTo>
                  <a:close/>
                  <a:moveTo>
                    <a:pt x="677" y="702"/>
                  </a:moveTo>
                  <a:cubicBezTo>
                    <a:pt x="678" y="701"/>
                    <a:pt x="679" y="701"/>
                    <a:pt x="680" y="701"/>
                  </a:cubicBezTo>
                  <a:cubicBezTo>
                    <a:pt x="681" y="701"/>
                    <a:pt x="681" y="701"/>
                    <a:pt x="681" y="702"/>
                  </a:cubicBezTo>
                  <a:cubicBezTo>
                    <a:pt x="679" y="703"/>
                    <a:pt x="678" y="703"/>
                    <a:pt x="677" y="702"/>
                  </a:cubicBezTo>
                  <a:close/>
                  <a:moveTo>
                    <a:pt x="692" y="711"/>
                  </a:moveTo>
                  <a:cubicBezTo>
                    <a:pt x="692" y="712"/>
                    <a:pt x="692" y="713"/>
                    <a:pt x="691" y="714"/>
                  </a:cubicBezTo>
                  <a:cubicBezTo>
                    <a:pt x="691" y="714"/>
                    <a:pt x="691" y="714"/>
                    <a:pt x="691" y="714"/>
                  </a:cubicBezTo>
                  <a:cubicBezTo>
                    <a:pt x="690" y="715"/>
                    <a:pt x="689" y="715"/>
                    <a:pt x="688" y="716"/>
                  </a:cubicBezTo>
                  <a:cubicBezTo>
                    <a:pt x="688" y="716"/>
                    <a:pt x="688" y="716"/>
                    <a:pt x="688" y="716"/>
                  </a:cubicBezTo>
                  <a:cubicBezTo>
                    <a:pt x="688" y="715"/>
                    <a:pt x="688" y="715"/>
                    <a:pt x="688" y="715"/>
                  </a:cubicBezTo>
                  <a:cubicBezTo>
                    <a:pt x="688" y="714"/>
                    <a:pt x="688" y="714"/>
                    <a:pt x="688" y="714"/>
                  </a:cubicBezTo>
                  <a:cubicBezTo>
                    <a:pt x="688" y="713"/>
                    <a:pt x="691" y="711"/>
                    <a:pt x="692" y="711"/>
                  </a:cubicBezTo>
                  <a:close/>
                  <a:moveTo>
                    <a:pt x="688" y="710"/>
                  </a:moveTo>
                  <a:cubicBezTo>
                    <a:pt x="688" y="710"/>
                    <a:pt x="689" y="710"/>
                    <a:pt x="689" y="710"/>
                  </a:cubicBezTo>
                  <a:cubicBezTo>
                    <a:pt x="689" y="710"/>
                    <a:pt x="689" y="710"/>
                    <a:pt x="689" y="710"/>
                  </a:cubicBezTo>
                  <a:cubicBezTo>
                    <a:pt x="689" y="711"/>
                    <a:pt x="688" y="711"/>
                    <a:pt x="688" y="710"/>
                  </a:cubicBezTo>
                  <a:close/>
                  <a:moveTo>
                    <a:pt x="734" y="713"/>
                  </a:moveTo>
                  <a:cubicBezTo>
                    <a:pt x="739" y="712"/>
                    <a:pt x="743" y="711"/>
                    <a:pt x="747" y="708"/>
                  </a:cubicBezTo>
                  <a:cubicBezTo>
                    <a:pt x="747" y="708"/>
                    <a:pt x="747" y="708"/>
                    <a:pt x="748" y="708"/>
                  </a:cubicBezTo>
                  <a:cubicBezTo>
                    <a:pt x="748" y="708"/>
                    <a:pt x="747" y="708"/>
                    <a:pt x="747" y="708"/>
                  </a:cubicBezTo>
                  <a:cubicBezTo>
                    <a:pt x="747" y="708"/>
                    <a:pt x="747" y="708"/>
                    <a:pt x="747" y="708"/>
                  </a:cubicBezTo>
                  <a:cubicBezTo>
                    <a:pt x="744" y="710"/>
                    <a:pt x="742" y="712"/>
                    <a:pt x="744" y="714"/>
                  </a:cubicBezTo>
                  <a:cubicBezTo>
                    <a:pt x="741" y="715"/>
                    <a:pt x="738" y="717"/>
                    <a:pt x="736" y="719"/>
                  </a:cubicBezTo>
                  <a:cubicBezTo>
                    <a:pt x="735" y="719"/>
                    <a:pt x="735" y="719"/>
                    <a:pt x="735" y="719"/>
                  </a:cubicBezTo>
                  <a:cubicBezTo>
                    <a:pt x="733" y="719"/>
                    <a:pt x="730" y="719"/>
                    <a:pt x="729" y="716"/>
                  </a:cubicBezTo>
                  <a:cubicBezTo>
                    <a:pt x="730" y="716"/>
                    <a:pt x="730" y="716"/>
                    <a:pt x="730" y="716"/>
                  </a:cubicBezTo>
                  <a:cubicBezTo>
                    <a:pt x="731" y="715"/>
                    <a:pt x="732" y="715"/>
                    <a:pt x="733" y="715"/>
                  </a:cubicBezTo>
                  <a:cubicBezTo>
                    <a:pt x="734" y="714"/>
                    <a:pt x="734" y="714"/>
                    <a:pt x="734" y="713"/>
                  </a:cubicBezTo>
                  <a:close/>
                  <a:moveTo>
                    <a:pt x="707" y="622"/>
                  </a:moveTo>
                  <a:cubicBezTo>
                    <a:pt x="709" y="623"/>
                    <a:pt x="711" y="623"/>
                    <a:pt x="712" y="623"/>
                  </a:cubicBezTo>
                  <a:cubicBezTo>
                    <a:pt x="711" y="623"/>
                    <a:pt x="710" y="623"/>
                    <a:pt x="709" y="623"/>
                  </a:cubicBezTo>
                  <a:cubicBezTo>
                    <a:pt x="708" y="623"/>
                    <a:pt x="707" y="623"/>
                    <a:pt x="707" y="622"/>
                  </a:cubicBezTo>
                  <a:close/>
                  <a:moveTo>
                    <a:pt x="598" y="665"/>
                  </a:moveTo>
                  <a:cubicBezTo>
                    <a:pt x="595" y="665"/>
                    <a:pt x="595" y="665"/>
                    <a:pt x="595" y="665"/>
                  </a:cubicBezTo>
                  <a:cubicBezTo>
                    <a:pt x="595" y="665"/>
                    <a:pt x="595" y="665"/>
                    <a:pt x="595" y="665"/>
                  </a:cubicBezTo>
                  <a:cubicBezTo>
                    <a:pt x="596" y="665"/>
                    <a:pt x="597" y="665"/>
                    <a:pt x="598" y="665"/>
                  </a:cubicBezTo>
                  <a:close/>
                  <a:moveTo>
                    <a:pt x="593" y="662"/>
                  </a:moveTo>
                  <a:cubicBezTo>
                    <a:pt x="591" y="662"/>
                    <a:pt x="589" y="662"/>
                    <a:pt x="587" y="661"/>
                  </a:cubicBezTo>
                  <a:cubicBezTo>
                    <a:pt x="588" y="661"/>
                    <a:pt x="591" y="661"/>
                    <a:pt x="593" y="662"/>
                  </a:cubicBezTo>
                  <a:close/>
                  <a:moveTo>
                    <a:pt x="587" y="660"/>
                  </a:moveTo>
                  <a:cubicBezTo>
                    <a:pt x="587" y="660"/>
                    <a:pt x="587" y="660"/>
                    <a:pt x="587" y="659"/>
                  </a:cubicBezTo>
                  <a:cubicBezTo>
                    <a:pt x="588" y="659"/>
                    <a:pt x="590" y="660"/>
                    <a:pt x="591" y="660"/>
                  </a:cubicBezTo>
                  <a:cubicBezTo>
                    <a:pt x="590" y="660"/>
                    <a:pt x="590" y="660"/>
                    <a:pt x="590" y="660"/>
                  </a:cubicBezTo>
                  <a:cubicBezTo>
                    <a:pt x="589" y="660"/>
                    <a:pt x="588" y="661"/>
                    <a:pt x="587" y="660"/>
                  </a:cubicBezTo>
                  <a:close/>
                  <a:moveTo>
                    <a:pt x="593" y="664"/>
                  </a:moveTo>
                  <a:cubicBezTo>
                    <a:pt x="592" y="664"/>
                    <a:pt x="590" y="664"/>
                    <a:pt x="589" y="663"/>
                  </a:cubicBezTo>
                  <a:cubicBezTo>
                    <a:pt x="589" y="663"/>
                    <a:pt x="589" y="663"/>
                    <a:pt x="589" y="663"/>
                  </a:cubicBezTo>
                  <a:cubicBezTo>
                    <a:pt x="590" y="663"/>
                    <a:pt x="592" y="663"/>
                    <a:pt x="593" y="664"/>
                  </a:cubicBezTo>
                  <a:close/>
                  <a:moveTo>
                    <a:pt x="578" y="655"/>
                  </a:moveTo>
                  <a:cubicBezTo>
                    <a:pt x="578" y="655"/>
                    <a:pt x="578" y="655"/>
                    <a:pt x="577" y="654"/>
                  </a:cubicBezTo>
                  <a:cubicBezTo>
                    <a:pt x="577" y="653"/>
                    <a:pt x="578" y="654"/>
                    <a:pt x="578" y="655"/>
                  </a:cubicBezTo>
                  <a:close/>
                  <a:moveTo>
                    <a:pt x="577" y="651"/>
                  </a:moveTo>
                  <a:cubicBezTo>
                    <a:pt x="577" y="651"/>
                    <a:pt x="576" y="651"/>
                    <a:pt x="576" y="651"/>
                  </a:cubicBezTo>
                  <a:cubicBezTo>
                    <a:pt x="575" y="651"/>
                    <a:pt x="574" y="650"/>
                    <a:pt x="574" y="649"/>
                  </a:cubicBezTo>
                  <a:cubicBezTo>
                    <a:pt x="573" y="649"/>
                    <a:pt x="573" y="648"/>
                    <a:pt x="573" y="648"/>
                  </a:cubicBezTo>
                  <a:cubicBezTo>
                    <a:pt x="574" y="649"/>
                    <a:pt x="575" y="650"/>
                    <a:pt x="577" y="651"/>
                  </a:cubicBezTo>
                  <a:close/>
                  <a:moveTo>
                    <a:pt x="572" y="647"/>
                  </a:moveTo>
                  <a:cubicBezTo>
                    <a:pt x="572" y="647"/>
                    <a:pt x="572" y="647"/>
                    <a:pt x="572" y="646"/>
                  </a:cubicBezTo>
                  <a:cubicBezTo>
                    <a:pt x="573" y="646"/>
                    <a:pt x="573" y="646"/>
                    <a:pt x="573" y="646"/>
                  </a:cubicBezTo>
                  <a:cubicBezTo>
                    <a:pt x="573" y="647"/>
                    <a:pt x="573" y="647"/>
                    <a:pt x="574" y="648"/>
                  </a:cubicBezTo>
                  <a:cubicBezTo>
                    <a:pt x="573" y="647"/>
                    <a:pt x="573" y="647"/>
                    <a:pt x="573" y="647"/>
                  </a:cubicBezTo>
                  <a:cubicBezTo>
                    <a:pt x="572" y="647"/>
                    <a:pt x="572" y="647"/>
                    <a:pt x="572" y="647"/>
                  </a:cubicBezTo>
                  <a:close/>
                  <a:moveTo>
                    <a:pt x="576" y="655"/>
                  </a:moveTo>
                  <a:cubicBezTo>
                    <a:pt x="575" y="654"/>
                    <a:pt x="574" y="653"/>
                    <a:pt x="574" y="652"/>
                  </a:cubicBezTo>
                  <a:cubicBezTo>
                    <a:pt x="575" y="653"/>
                    <a:pt x="578" y="655"/>
                    <a:pt x="576" y="655"/>
                  </a:cubicBezTo>
                  <a:close/>
                  <a:moveTo>
                    <a:pt x="575" y="653"/>
                  </a:moveTo>
                  <a:cubicBezTo>
                    <a:pt x="577" y="653"/>
                    <a:pt x="577" y="653"/>
                    <a:pt x="577" y="653"/>
                  </a:cubicBezTo>
                  <a:cubicBezTo>
                    <a:pt x="576" y="654"/>
                    <a:pt x="576" y="653"/>
                    <a:pt x="575" y="653"/>
                  </a:cubicBezTo>
                  <a:close/>
                  <a:moveTo>
                    <a:pt x="569" y="644"/>
                  </a:moveTo>
                  <a:cubicBezTo>
                    <a:pt x="570" y="644"/>
                    <a:pt x="570" y="644"/>
                    <a:pt x="570" y="645"/>
                  </a:cubicBezTo>
                  <a:cubicBezTo>
                    <a:pt x="570" y="646"/>
                    <a:pt x="570" y="647"/>
                    <a:pt x="570" y="648"/>
                  </a:cubicBezTo>
                  <a:cubicBezTo>
                    <a:pt x="570" y="648"/>
                    <a:pt x="569" y="647"/>
                    <a:pt x="569" y="646"/>
                  </a:cubicBezTo>
                  <a:cubicBezTo>
                    <a:pt x="569" y="646"/>
                    <a:pt x="569" y="645"/>
                    <a:pt x="569" y="645"/>
                  </a:cubicBezTo>
                  <a:cubicBezTo>
                    <a:pt x="569" y="645"/>
                    <a:pt x="569" y="644"/>
                    <a:pt x="569" y="644"/>
                  </a:cubicBezTo>
                  <a:close/>
                  <a:moveTo>
                    <a:pt x="442" y="622"/>
                  </a:moveTo>
                  <a:cubicBezTo>
                    <a:pt x="442" y="623"/>
                    <a:pt x="442" y="623"/>
                    <a:pt x="442" y="623"/>
                  </a:cubicBezTo>
                  <a:cubicBezTo>
                    <a:pt x="440" y="621"/>
                    <a:pt x="440" y="620"/>
                    <a:pt x="442" y="622"/>
                  </a:cubicBezTo>
                  <a:close/>
                  <a:moveTo>
                    <a:pt x="514" y="560"/>
                  </a:moveTo>
                  <a:cubicBezTo>
                    <a:pt x="515" y="560"/>
                    <a:pt x="515" y="560"/>
                    <a:pt x="515" y="560"/>
                  </a:cubicBezTo>
                  <a:cubicBezTo>
                    <a:pt x="515" y="561"/>
                    <a:pt x="515" y="561"/>
                    <a:pt x="514" y="560"/>
                  </a:cubicBezTo>
                  <a:close/>
                  <a:moveTo>
                    <a:pt x="530" y="549"/>
                  </a:moveTo>
                  <a:cubicBezTo>
                    <a:pt x="530" y="549"/>
                    <a:pt x="530" y="549"/>
                    <a:pt x="530" y="549"/>
                  </a:cubicBezTo>
                  <a:cubicBezTo>
                    <a:pt x="528" y="549"/>
                    <a:pt x="528" y="549"/>
                    <a:pt x="528" y="549"/>
                  </a:cubicBezTo>
                  <a:cubicBezTo>
                    <a:pt x="528" y="549"/>
                    <a:pt x="528" y="550"/>
                    <a:pt x="528" y="550"/>
                  </a:cubicBezTo>
                  <a:cubicBezTo>
                    <a:pt x="528" y="549"/>
                    <a:pt x="528" y="548"/>
                    <a:pt x="529" y="547"/>
                  </a:cubicBezTo>
                  <a:cubicBezTo>
                    <a:pt x="529" y="547"/>
                    <a:pt x="529" y="547"/>
                    <a:pt x="529" y="547"/>
                  </a:cubicBezTo>
                  <a:cubicBezTo>
                    <a:pt x="529" y="548"/>
                    <a:pt x="529" y="548"/>
                    <a:pt x="529" y="548"/>
                  </a:cubicBezTo>
                  <a:cubicBezTo>
                    <a:pt x="528" y="548"/>
                    <a:pt x="528" y="548"/>
                    <a:pt x="528" y="549"/>
                  </a:cubicBezTo>
                  <a:lnTo>
                    <a:pt x="530" y="549"/>
                  </a:lnTo>
                  <a:close/>
                  <a:moveTo>
                    <a:pt x="530" y="551"/>
                  </a:moveTo>
                  <a:cubicBezTo>
                    <a:pt x="529" y="551"/>
                    <a:pt x="529" y="551"/>
                    <a:pt x="528" y="551"/>
                  </a:cubicBezTo>
                  <a:cubicBezTo>
                    <a:pt x="528" y="550"/>
                    <a:pt x="529" y="550"/>
                    <a:pt x="529" y="550"/>
                  </a:cubicBezTo>
                  <a:cubicBezTo>
                    <a:pt x="529" y="550"/>
                    <a:pt x="529" y="550"/>
                    <a:pt x="530" y="550"/>
                  </a:cubicBezTo>
                  <a:lnTo>
                    <a:pt x="530" y="551"/>
                  </a:lnTo>
                  <a:close/>
                  <a:moveTo>
                    <a:pt x="551" y="540"/>
                  </a:moveTo>
                  <a:cubicBezTo>
                    <a:pt x="553" y="540"/>
                    <a:pt x="553" y="540"/>
                    <a:pt x="553" y="540"/>
                  </a:cubicBezTo>
                  <a:cubicBezTo>
                    <a:pt x="553" y="540"/>
                    <a:pt x="553" y="540"/>
                    <a:pt x="553" y="540"/>
                  </a:cubicBezTo>
                  <a:cubicBezTo>
                    <a:pt x="553" y="541"/>
                    <a:pt x="553" y="541"/>
                    <a:pt x="553" y="542"/>
                  </a:cubicBezTo>
                  <a:cubicBezTo>
                    <a:pt x="553" y="542"/>
                    <a:pt x="553" y="542"/>
                    <a:pt x="554" y="542"/>
                  </a:cubicBezTo>
                  <a:cubicBezTo>
                    <a:pt x="554" y="542"/>
                    <a:pt x="555" y="541"/>
                    <a:pt x="554" y="540"/>
                  </a:cubicBezTo>
                  <a:cubicBezTo>
                    <a:pt x="556" y="538"/>
                    <a:pt x="558" y="538"/>
                    <a:pt x="560" y="539"/>
                  </a:cubicBezTo>
                  <a:cubicBezTo>
                    <a:pt x="559" y="542"/>
                    <a:pt x="559" y="544"/>
                    <a:pt x="556" y="545"/>
                  </a:cubicBezTo>
                  <a:cubicBezTo>
                    <a:pt x="557" y="545"/>
                    <a:pt x="557" y="546"/>
                    <a:pt x="558" y="546"/>
                  </a:cubicBezTo>
                  <a:cubicBezTo>
                    <a:pt x="558" y="547"/>
                    <a:pt x="558" y="547"/>
                    <a:pt x="558" y="547"/>
                  </a:cubicBezTo>
                  <a:cubicBezTo>
                    <a:pt x="557" y="547"/>
                    <a:pt x="556" y="548"/>
                    <a:pt x="555" y="548"/>
                  </a:cubicBezTo>
                  <a:cubicBezTo>
                    <a:pt x="555" y="549"/>
                    <a:pt x="555" y="550"/>
                    <a:pt x="555" y="551"/>
                  </a:cubicBezTo>
                  <a:cubicBezTo>
                    <a:pt x="553" y="552"/>
                    <a:pt x="553" y="552"/>
                    <a:pt x="553" y="552"/>
                  </a:cubicBezTo>
                  <a:cubicBezTo>
                    <a:pt x="553" y="550"/>
                    <a:pt x="552" y="549"/>
                    <a:pt x="552" y="548"/>
                  </a:cubicBezTo>
                  <a:cubicBezTo>
                    <a:pt x="549" y="547"/>
                    <a:pt x="548" y="545"/>
                    <a:pt x="548" y="543"/>
                  </a:cubicBezTo>
                  <a:cubicBezTo>
                    <a:pt x="549" y="542"/>
                    <a:pt x="550" y="541"/>
                    <a:pt x="551" y="540"/>
                  </a:cubicBezTo>
                  <a:close/>
                  <a:moveTo>
                    <a:pt x="548" y="526"/>
                  </a:moveTo>
                  <a:cubicBezTo>
                    <a:pt x="549" y="525"/>
                    <a:pt x="549" y="525"/>
                    <a:pt x="550" y="526"/>
                  </a:cubicBezTo>
                  <a:cubicBezTo>
                    <a:pt x="550" y="526"/>
                    <a:pt x="550" y="526"/>
                    <a:pt x="549" y="526"/>
                  </a:cubicBezTo>
                  <a:cubicBezTo>
                    <a:pt x="549" y="527"/>
                    <a:pt x="549" y="527"/>
                    <a:pt x="548" y="526"/>
                  </a:cubicBezTo>
                  <a:close/>
                  <a:moveTo>
                    <a:pt x="560" y="544"/>
                  </a:moveTo>
                  <a:cubicBezTo>
                    <a:pt x="559" y="544"/>
                    <a:pt x="559" y="544"/>
                    <a:pt x="559" y="544"/>
                  </a:cubicBezTo>
                  <a:cubicBezTo>
                    <a:pt x="559" y="544"/>
                    <a:pt x="559" y="544"/>
                    <a:pt x="559" y="544"/>
                  </a:cubicBezTo>
                  <a:cubicBezTo>
                    <a:pt x="559" y="543"/>
                    <a:pt x="559" y="543"/>
                    <a:pt x="559" y="543"/>
                  </a:cubicBezTo>
                  <a:cubicBezTo>
                    <a:pt x="559" y="543"/>
                    <a:pt x="559" y="543"/>
                    <a:pt x="559" y="543"/>
                  </a:cubicBezTo>
                  <a:cubicBezTo>
                    <a:pt x="559" y="543"/>
                    <a:pt x="560" y="543"/>
                    <a:pt x="560" y="544"/>
                  </a:cubicBezTo>
                  <a:close/>
                  <a:moveTo>
                    <a:pt x="559" y="550"/>
                  </a:moveTo>
                  <a:cubicBezTo>
                    <a:pt x="558" y="550"/>
                    <a:pt x="557" y="550"/>
                    <a:pt x="556" y="551"/>
                  </a:cubicBezTo>
                  <a:cubicBezTo>
                    <a:pt x="555" y="550"/>
                    <a:pt x="555" y="550"/>
                    <a:pt x="555" y="550"/>
                  </a:cubicBezTo>
                  <a:cubicBezTo>
                    <a:pt x="556" y="550"/>
                    <a:pt x="556" y="549"/>
                    <a:pt x="557" y="549"/>
                  </a:cubicBezTo>
                  <a:cubicBezTo>
                    <a:pt x="557" y="549"/>
                    <a:pt x="557" y="549"/>
                    <a:pt x="558" y="549"/>
                  </a:cubicBezTo>
                  <a:cubicBezTo>
                    <a:pt x="558" y="549"/>
                    <a:pt x="558" y="550"/>
                    <a:pt x="559" y="550"/>
                  </a:cubicBezTo>
                  <a:close/>
                  <a:moveTo>
                    <a:pt x="547" y="551"/>
                  </a:moveTo>
                  <a:cubicBezTo>
                    <a:pt x="547" y="551"/>
                    <a:pt x="548" y="550"/>
                    <a:pt x="548" y="550"/>
                  </a:cubicBezTo>
                  <a:cubicBezTo>
                    <a:pt x="550" y="550"/>
                    <a:pt x="552" y="551"/>
                    <a:pt x="553" y="553"/>
                  </a:cubicBezTo>
                  <a:cubicBezTo>
                    <a:pt x="552" y="553"/>
                    <a:pt x="552" y="553"/>
                    <a:pt x="551" y="553"/>
                  </a:cubicBezTo>
                  <a:cubicBezTo>
                    <a:pt x="550" y="553"/>
                    <a:pt x="549" y="553"/>
                    <a:pt x="547" y="551"/>
                  </a:cubicBezTo>
                  <a:close/>
                  <a:moveTo>
                    <a:pt x="549" y="555"/>
                  </a:moveTo>
                  <a:cubicBezTo>
                    <a:pt x="548" y="555"/>
                    <a:pt x="548" y="555"/>
                    <a:pt x="548" y="555"/>
                  </a:cubicBezTo>
                  <a:cubicBezTo>
                    <a:pt x="548" y="555"/>
                    <a:pt x="547" y="555"/>
                    <a:pt x="547" y="554"/>
                  </a:cubicBezTo>
                  <a:cubicBezTo>
                    <a:pt x="547" y="554"/>
                    <a:pt x="547" y="554"/>
                    <a:pt x="548" y="554"/>
                  </a:cubicBezTo>
                  <a:cubicBezTo>
                    <a:pt x="549" y="554"/>
                    <a:pt x="549" y="554"/>
                    <a:pt x="549" y="554"/>
                  </a:cubicBezTo>
                  <a:cubicBezTo>
                    <a:pt x="549" y="554"/>
                    <a:pt x="549" y="555"/>
                    <a:pt x="549" y="555"/>
                  </a:cubicBezTo>
                  <a:close/>
                  <a:moveTo>
                    <a:pt x="540" y="547"/>
                  </a:moveTo>
                  <a:cubicBezTo>
                    <a:pt x="540" y="546"/>
                    <a:pt x="539" y="545"/>
                    <a:pt x="540" y="543"/>
                  </a:cubicBezTo>
                  <a:cubicBezTo>
                    <a:pt x="542" y="543"/>
                    <a:pt x="543" y="543"/>
                    <a:pt x="545" y="543"/>
                  </a:cubicBezTo>
                  <a:cubicBezTo>
                    <a:pt x="546" y="544"/>
                    <a:pt x="546" y="545"/>
                    <a:pt x="546" y="546"/>
                  </a:cubicBezTo>
                  <a:cubicBezTo>
                    <a:pt x="546" y="546"/>
                    <a:pt x="546" y="547"/>
                    <a:pt x="546" y="548"/>
                  </a:cubicBezTo>
                  <a:cubicBezTo>
                    <a:pt x="544" y="549"/>
                    <a:pt x="542" y="548"/>
                    <a:pt x="540" y="547"/>
                  </a:cubicBezTo>
                  <a:close/>
                  <a:moveTo>
                    <a:pt x="544" y="550"/>
                  </a:moveTo>
                  <a:cubicBezTo>
                    <a:pt x="543" y="551"/>
                    <a:pt x="542" y="550"/>
                    <a:pt x="542" y="549"/>
                  </a:cubicBezTo>
                  <a:cubicBezTo>
                    <a:pt x="542" y="549"/>
                    <a:pt x="542" y="549"/>
                    <a:pt x="543" y="550"/>
                  </a:cubicBezTo>
                  <a:cubicBezTo>
                    <a:pt x="543" y="550"/>
                    <a:pt x="543" y="550"/>
                    <a:pt x="544" y="550"/>
                  </a:cubicBezTo>
                  <a:close/>
                  <a:moveTo>
                    <a:pt x="539" y="549"/>
                  </a:moveTo>
                  <a:cubicBezTo>
                    <a:pt x="538" y="549"/>
                    <a:pt x="538" y="548"/>
                    <a:pt x="539" y="548"/>
                  </a:cubicBezTo>
                  <a:cubicBezTo>
                    <a:pt x="539" y="548"/>
                    <a:pt x="539" y="548"/>
                    <a:pt x="539" y="548"/>
                  </a:cubicBezTo>
                  <a:cubicBezTo>
                    <a:pt x="541" y="550"/>
                    <a:pt x="541" y="550"/>
                    <a:pt x="539" y="549"/>
                  </a:cubicBezTo>
                  <a:close/>
                  <a:moveTo>
                    <a:pt x="545" y="541"/>
                  </a:moveTo>
                  <a:cubicBezTo>
                    <a:pt x="545" y="540"/>
                    <a:pt x="545" y="540"/>
                    <a:pt x="545" y="539"/>
                  </a:cubicBezTo>
                  <a:cubicBezTo>
                    <a:pt x="545" y="539"/>
                    <a:pt x="545" y="539"/>
                    <a:pt x="545" y="539"/>
                  </a:cubicBezTo>
                  <a:cubicBezTo>
                    <a:pt x="545" y="539"/>
                    <a:pt x="545" y="540"/>
                    <a:pt x="546" y="540"/>
                  </a:cubicBezTo>
                  <a:cubicBezTo>
                    <a:pt x="545" y="541"/>
                    <a:pt x="545" y="541"/>
                    <a:pt x="545" y="541"/>
                  </a:cubicBezTo>
                  <a:close/>
                  <a:moveTo>
                    <a:pt x="547" y="548"/>
                  </a:moveTo>
                  <a:cubicBezTo>
                    <a:pt x="547" y="548"/>
                    <a:pt x="546" y="551"/>
                    <a:pt x="545" y="552"/>
                  </a:cubicBezTo>
                  <a:cubicBezTo>
                    <a:pt x="545" y="552"/>
                    <a:pt x="545" y="552"/>
                    <a:pt x="545" y="552"/>
                  </a:cubicBezTo>
                  <a:cubicBezTo>
                    <a:pt x="545" y="551"/>
                    <a:pt x="545" y="551"/>
                    <a:pt x="545" y="550"/>
                  </a:cubicBezTo>
                  <a:cubicBezTo>
                    <a:pt x="546" y="550"/>
                    <a:pt x="546" y="549"/>
                    <a:pt x="547" y="548"/>
                  </a:cubicBezTo>
                  <a:close/>
                  <a:moveTo>
                    <a:pt x="567" y="556"/>
                  </a:moveTo>
                  <a:cubicBezTo>
                    <a:pt x="567" y="557"/>
                    <a:pt x="567" y="557"/>
                    <a:pt x="567" y="557"/>
                  </a:cubicBezTo>
                  <a:cubicBezTo>
                    <a:pt x="567" y="557"/>
                    <a:pt x="567" y="557"/>
                    <a:pt x="567" y="557"/>
                  </a:cubicBezTo>
                  <a:cubicBezTo>
                    <a:pt x="566" y="556"/>
                    <a:pt x="565" y="556"/>
                    <a:pt x="564" y="557"/>
                  </a:cubicBezTo>
                  <a:cubicBezTo>
                    <a:pt x="564" y="557"/>
                    <a:pt x="563" y="557"/>
                    <a:pt x="563" y="556"/>
                  </a:cubicBezTo>
                  <a:cubicBezTo>
                    <a:pt x="563" y="556"/>
                    <a:pt x="563" y="555"/>
                    <a:pt x="563" y="554"/>
                  </a:cubicBezTo>
                  <a:cubicBezTo>
                    <a:pt x="563" y="554"/>
                    <a:pt x="564" y="553"/>
                    <a:pt x="565" y="553"/>
                  </a:cubicBezTo>
                  <a:cubicBezTo>
                    <a:pt x="565" y="554"/>
                    <a:pt x="566" y="554"/>
                    <a:pt x="566" y="555"/>
                  </a:cubicBezTo>
                  <a:cubicBezTo>
                    <a:pt x="566" y="555"/>
                    <a:pt x="566" y="555"/>
                    <a:pt x="566" y="555"/>
                  </a:cubicBezTo>
                  <a:cubicBezTo>
                    <a:pt x="566" y="556"/>
                    <a:pt x="566" y="556"/>
                    <a:pt x="567" y="556"/>
                  </a:cubicBezTo>
                  <a:close/>
                  <a:moveTo>
                    <a:pt x="574" y="549"/>
                  </a:moveTo>
                  <a:cubicBezTo>
                    <a:pt x="574" y="548"/>
                    <a:pt x="574" y="548"/>
                    <a:pt x="575" y="547"/>
                  </a:cubicBezTo>
                  <a:cubicBezTo>
                    <a:pt x="577" y="549"/>
                    <a:pt x="577" y="549"/>
                    <a:pt x="577" y="549"/>
                  </a:cubicBezTo>
                  <a:cubicBezTo>
                    <a:pt x="577" y="549"/>
                    <a:pt x="577" y="550"/>
                    <a:pt x="577" y="550"/>
                  </a:cubicBezTo>
                  <a:cubicBezTo>
                    <a:pt x="576" y="550"/>
                    <a:pt x="575" y="550"/>
                    <a:pt x="574" y="549"/>
                  </a:cubicBezTo>
                  <a:close/>
                  <a:moveTo>
                    <a:pt x="586" y="538"/>
                  </a:moveTo>
                  <a:cubicBezTo>
                    <a:pt x="587" y="534"/>
                    <a:pt x="588" y="530"/>
                    <a:pt x="590" y="526"/>
                  </a:cubicBezTo>
                  <a:cubicBezTo>
                    <a:pt x="591" y="526"/>
                    <a:pt x="591" y="526"/>
                    <a:pt x="591" y="526"/>
                  </a:cubicBezTo>
                  <a:cubicBezTo>
                    <a:pt x="591" y="527"/>
                    <a:pt x="591" y="527"/>
                    <a:pt x="591" y="527"/>
                  </a:cubicBezTo>
                  <a:cubicBezTo>
                    <a:pt x="590" y="531"/>
                    <a:pt x="588" y="534"/>
                    <a:pt x="587" y="538"/>
                  </a:cubicBezTo>
                  <a:lnTo>
                    <a:pt x="586" y="538"/>
                  </a:lnTo>
                  <a:close/>
                  <a:moveTo>
                    <a:pt x="602" y="521"/>
                  </a:moveTo>
                  <a:cubicBezTo>
                    <a:pt x="602" y="521"/>
                    <a:pt x="602" y="521"/>
                    <a:pt x="602" y="521"/>
                  </a:cubicBezTo>
                  <a:cubicBezTo>
                    <a:pt x="603" y="520"/>
                    <a:pt x="603" y="520"/>
                    <a:pt x="603" y="520"/>
                  </a:cubicBezTo>
                  <a:cubicBezTo>
                    <a:pt x="603" y="520"/>
                    <a:pt x="604" y="520"/>
                    <a:pt x="604" y="521"/>
                  </a:cubicBezTo>
                  <a:cubicBezTo>
                    <a:pt x="604" y="521"/>
                    <a:pt x="604" y="521"/>
                    <a:pt x="603" y="522"/>
                  </a:cubicBezTo>
                  <a:cubicBezTo>
                    <a:pt x="603" y="522"/>
                    <a:pt x="603" y="522"/>
                    <a:pt x="603" y="522"/>
                  </a:cubicBezTo>
                  <a:cubicBezTo>
                    <a:pt x="602" y="524"/>
                    <a:pt x="602" y="525"/>
                    <a:pt x="603" y="525"/>
                  </a:cubicBezTo>
                  <a:cubicBezTo>
                    <a:pt x="603" y="526"/>
                    <a:pt x="602" y="526"/>
                    <a:pt x="602" y="527"/>
                  </a:cubicBezTo>
                  <a:cubicBezTo>
                    <a:pt x="601" y="528"/>
                    <a:pt x="599" y="529"/>
                    <a:pt x="598" y="531"/>
                  </a:cubicBezTo>
                  <a:cubicBezTo>
                    <a:pt x="598" y="530"/>
                    <a:pt x="599" y="529"/>
                    <a:pt x="599" y="529"/>
                  </a:cubicBezTo>
                  <a:cubicBezTo>
                    <a:pt x="599" y="529"/>
                    <a:pt x="598" y="528"/>
                    <a:pt x="598" y="528"/>
                  </a:cubicBezTo>
                  <a:cubicBezTo>
                    <a:pt x="597" y="524"/>
                    <a:pt x="599" y="522"/>
                    <a:pt x="602" y="521"/>
                  </a:cubicBezTo>
                  <a:close/>
                  <a:moveTo>
                    <a:pt x="599" y="509"/>
                  </a:moveTo>
                  <a:cubicBezTo>
                    <a:pt x="599" y="508"/>
                    <a:pt x="599" y="508"/>
                    <a:pt x="600" y="508"/>
                  </a:cubicBezTo>
                  <a:cubicBezTo>
                    <a:pt x="600" y="508"/>
                    <a:pt x="600" y="509"/>
                    <a:pt x="599" y="509"/>
                  </a:cubicBezTo>
                  <a:close/>
                  <a:moveTo>
                    <a:pt x="600" y="504"/>
                  </a:moveTo>
                  <a:cubicBezTo>
                    <a:pt x="600" y="504"/>
                    <a:pt x="600" y="504"/>
                    <a:pt x="600" y="504"/>
                  </a:cubicBezTo>
                  <a:cubicBezTo>
                    <a:pt x="600" y="503"/>
                    <a:pt x="600" y="503"/>
                    <a:pt x="601" y="503"/>
                  </a:cubicBezTo>
                  <a:cubicBezTo>
                    <a:pt x="602" y="503"/>
                    <a:pt x="601" y="504"/>
                    <a:pt x="600" y="504"/>
                  </a:cubicBezTo>
                  <a:close/>
                  <a:moveTo>
                    <a:pt x="604" y="520"/>
                  </a:moveTo>
                  <a:cubicBezTo>
                    <a:pt x="605" y="519"/>
                    <a:pt x="605" y="519"/>
                    <a:pt x="605" y="519"/>
                  </a:cubicBezTo>
                  <a:cubicBezTo>
                    <a:pt x="605" y="519"/>
                    <a:pt x="606" y="519"/>
                    <a:pt x="606" y="520"/>
                  </a:cubicBezTo>
                  <a:cubicBezTo>
                    <a:pt x="605" y="520"/>
                    <a:pt x="605" y="520"/>
                    <a:pt x="605" y="520"/>
                  </a:cubicBezTo>
                  <a:cubicBezTo>
                    <a:pt x="605" y="521"/>
                    <a:pt x="605" y="521"/>
                    <a:pt x="605" y="521"/>
                  </a:cubicBezTo>
                  <a:cubicBezTo>
                    <a:pt x="604" y="521"/>
                    <a:pt x="604" y="521"/>
                    <a:pt x="604" y="520"/>
                  </a:cubicBezTo>
                  <a:close/>
                  <a:moveTo>
                    <a:pt x="607" y="495"/>
                  </a:moveTo>
                  <a:cubicBezTo>
                    <a:pt x="607" y="495"/>
                    <a:pt x="607" y="495"/>
                    <a:pt x="607" y="495"/>
                  </a:cubicBezTo>
                  <a:cubicBezTo>
                    <a:pt x="607" y="496"/>
                    <a:pt x="607" y="496"/>
                    <a:pt x="607" y="496"/>
                  </a:cubicBezTo>
                  <a:cubicBezTo>
                    <a:pt x="607" y="496"/>
                    <a:pt x="607" y="496"/>
                    <a:pt x="607" y="497"/>
                  </a:cubicBezTo>
                  <a:cubicBezTo>
                    <a:pt x="606" y="496"/>
                    <a:pt x="606" y="496"/>
                    <a:pt x="606" y="496"/>
                  </a:cubicBezTo>
                  <a:cubicBezTo>
                    <a:pt x="606" y="496"/>
                    <a:pt x="606" y="496"/>
                    <a:pt x="607" y="495"/>
                  </a:cubicBezTo>
                  <a:close/>
                  <a:moveTo>
                    <a:pt x="608" y="494"/>
                  </a:moveTo>
                  <a:cubicBezTo>
                    <a:pt x="608" y="494"/>
                    <a:pt x="608" y="494"/>
                    <a:pt x="609" y="494"/>
                  </a:cubicBezTo>
                  <a:cubicBezTo>
                    <a:pt x="609" y="494"/>
                    <a:pt x="609" y="494"/>
                    <a:pt x="610" y="494"/>
                  </a:cubicBezTo>
                  <a:cubicBezTo>
                    <a:pt x="610" y="494"/>
                    <a:pt x="611" y="495"/>
                    <a:pt x="611" y="495"/>
                  </a:cubicBezTo>
                  <a:cubicBezTo>
                    <a:pt x="611" y="496"/>
                    <a:pt x="611" y="496"/>
                    <a:pt x="611" y="496"/>
                  </a:cubicBezTo>
                  <a:cubicBezTo>
                    <a:pt x="610" y="496"/>
                    <a:pt x="609" y="496"/>
                    <a:pt x="610" y="497"/>
                  </a:cubicBezTo>
                  <a:cubicBezTo>
                    <a:pt x="608" y="497"/>
                    <a:pt x="607" y="496"/>
                    <a:pt x="608" y="495"/>
                  </a:cubicBezTo>
                  <a:cubicBezTo>
                    <a:pt x="608" y="496"/>
                    <a:pt x="608" y="496"/>
                    <a:pt x="608" y="496"/>
                  </a:cubicBezTo>
                  <a:cubicBezTo>
                    <a:pt x="608" y="496"/>
                    <a:pt x="608" y="496"/>
                    <a:pt x="608" y="496"/>
                  </a:cubicBezTo>
                  <a:cubicBezTo>
                    <a:pt x="609" y="495"/>
                    <a:pt x="608" y="494"/>
                    <a:pt x="608" y="494"/>
                  </a:cubicBezTo>
                  <a:close/>
                  <a:moveTo>
                    <a:pt x="612" y="497"/>
                  </a:moveTo>
                  <a:cubicBezTo>
                    <a:pt x="612" y="497"/>
                    <a:pt x="613" y="497"/>
                    <a:pt x="613" y="497"/>
                  </a:cubicBezTo>
                  <a:cubicBezTo>
                    <a:pt x="613" y="498"/>
                    <a:pt x="613" y="498"/>
                    <a:pt x="613" y="498"/>
                  </a:cubicBezTo>
                  <a:cubicBezTo>
                    <a:pt x="613" y="498"/>
                    <a:pt x="613" y="498"/>
                    <a:pt x="613" y="498"/>
                  </a:cubicBezTo>
                  <a:cubicBezTo>
                    <a:pt x="613" y="497"/>
                    <a:pt x="612" y="497"/>
                    <a:pt x="612" y="497"/>
                  </a:cubicBezTo>
                  <a:close/>
                  <a:moveTo>
                    <a:pt x="616" y="462"/>
                  </a:moveTo>
                  <a:cubicBezTo>
                    <a:pt x="616" y="462"/>
                    <a:pt x="616" y="462"/>
                    <a:pt x="616" y="462"/>
                  </a:cubicBezTo>
                  <a:cubicBezTo>
                    <a:pt x="616" y="463"/>
                    <a:pt x="616" y="463"/>
                    <a:pt x="616" y="463"/>
                  </a:cubicBezTo>
                  <a:cubicBezTo>
                    <a:pt x="616" y="463"/>
                    <a:pt x="616" y="463"/>
                    <a:pt x="616" y="462"/>
                  </a:cubicBezTo>
                  <a:cubicBezTo>
                    <a:pt x="616" y="463"/>
                    <a:pt x="616" y="463"/>
                    <a:pt x="616" y="463"/>
                  </a:cubicBezTo>
                  <a:cubicBezTo>
                    <a:pt x="615" y="463"/>
                    <a:pt x="615" y="463"/>
                    <a:pt x="615" y="463"/>
                  </a:cubicBezTo>
                  <a:cubicBezTo>
                    <a:pt x="615" y="463"/>
                    <a:pt x="614" y="462"/>
                    <a:pt x="614" y="462"/>
                  </a:cubicBezTo>
                  <a:cubicBezTo>
                    <a:pt x="615" y="462"/>
                    <a:pt x="615" y="462"/>
                    <a:pt x="615" y="462"/>
                  </a:cubicBezTo>
                  <a:cubicBezTo>
                    <a:pt x="615" y="462"/>
                    <a:pt x="615" y="462"/>
                    <a:pt x="615" y="462"/>
                  </a:cubicBezTo>
                  <a:cubicBezTo>
                    <a:pt x="615" y="462"/>
                    <a:pt x="616" y="462"/>
                    <a:pt x="616" y="462"/>
                  </a:cubicBezTo>
                  <a:close/>
                  <a:moveTo>
                    <a:pt x="617" y="491"/>
                  </a:moveTo>
                  <a:cubicBezTo>
                    <a:pt x="617" y="491"/>
                    <a:pt x="618" y="492"/>
                    <a:pt x="618" y="492"/>
                  </a:cubicBezTo>
                  <a:cubicBezTo>
                    <a:pt x="618" y="492"/>
                    <a:pt x="618" y="492"/>
                    <a:pt x="618" y="492"/>
                  </a:cubicBezTo>
                  <a:cubicBezTo>
                    <a:pt x="618" y="492"/>
                    <a:pt x="618" y="492"/>
                    <a:pt x="618" y="492"/>
                  </a:cubicBezTo>
                  <a:cubicBezTo>
                    <a:pt x="617" y="492"/>
                    <a:pt x="617" y="491"/>
                    <a:pt x="617" y="491"/>
                  </a:cubicBezTo>
                  <a:close/>
                  <a:moveTo>
                    <a:pt x="619" y="496"/>
                  </a:moveTo>
                  <a:cubicBezTo>
                    <a:pt x="619" y="496"/>
                    <a:pt x="619" y="495"/>
                    <a:pt x="620" y="495"/>
                  </a:cubicBezTo>
                  <a:cubicBezTo>
                    <a:pt x="620" y="496"/>
                    <a:pt x="620" y="496"/>
                    <a:pt x="620" y="496"/>
                  </a:cubicBezTo>
                  <a:cubicBezTo>
                    <a:pt x="620" y="496"/>
                    <a:pt x="620" y="496"/>
                    <a:pt x="619" y="496"/>
                  </a:cubicBezTo>
                  <a:close/>
                  <a:moveTo>
                    <a:pt x="621" y="492"/>
                  </a:moveTo>
                  <a:cubicBezTo>
                    <a:pt x="621" y="492"/>
                    <a:pt x="622" y="493"/>
                    <a:pt x="622" y="493"/>
                  </a:cubicBezTo>
                  <a:cubicBezTo>
                    <a:pt x="621" y="493"/>
                    <a:pt x="621" y="493"/>
                    <a:pt x="621" y="493"/>
                  </a:cubicBezTo>
                  <a:cubicBezTo>
                    <a:pt x="622" y="493"/>
                    <a:pt x="622" y="493"/>
                    <a:pt x="622" y="494"/>
                  </a:cubicBezTo>
                  <a:cubicBezTo>
                    <a:pt x="622" y="494"/>
                    <a:pt x="622" y="494"/>
                    <a:pt x="622" y="494"/>
                  </a:cubicBezTo>
                  <a:cubicBezTo>
                    <a:pt x="621" y="493"/>
                    <a:pt x="621" y="493"/>
                    <a:pt x="621" y="493"/>
                  </a:cubicBezTo>
                  <a:cubicBezTo>
                    <a:pt x="621" y="493"/>
                    <a:pt x="621" y="493"/>
                    <a:pt x="621" y="493"/>
                  </a:cubicBezTo>
                  <a:cubicBezTo>
                    <a:pt x="621" y="493"/>
                    <a:pt x="621" y="492"/>
                    <a:pt x="621" y="492"/>
                  </a:cubicBezTo>
                  <a:close/>
                  <a:moveTo>
                    <a:pt x="621" y="495"/>
                  </a:moveTo>
                  <a:cubicBezTo>
                    <a:pt x="621" y="496"/>
                    <a:pt x="621" y="496"/>
                    <a:pt x="621" y="496"/>
                  </a:cubicBezTo>
                  <a:cubicBezTo>
                    <a:pt x="620" y="496"/>
                    <a:pt x="620" y="496"/>
                    <a:pt x="620" y="496"/>
                  </a:cubicBezTo>
                  <a:cubicBezTo>
                    <a:pt x="620" y="495"/>
                    <a:pt x="620" y="495"/>
                    <a:pt x="620" y="495"/>
                  </a:cubicBezTo>
                  <a:cubicBezTo>
                    <a:pt x="621" y="495"/>
                    <a:pt x="621" y="495"/>
                    <a:pt x="621" y="495"/>
                  </a:cubicBezTo>
                  <a:close/>
                  <a:moveTo>
                    <a:pt x="632" y="513"/>
                  </a:moveTo>
                  <a:cubicBezTo>
                    <a:pt x="631" y="513"/>
                    <a:pt x="631" y="513"/>
                    <a:pt x="631" y="513"/>
                  </a:cubicBezTo>
                  <a:cubicBezTo>
                    <a:pt x="630" y="514"/>
                    <a:pt x="629" y="515"/>
                    <a:pt x="629" y="515"/>
                  </a:cubicBezTo>
                  <a:cubicBezTo>
                    <a:pt x="626" y="516"/>
                    <a:pt x="625" y="517"/>
                    <a:pt x="624" y="519"/>
                  </a:cubicBezTo>
                  <a:cubicBezTo>
                    <a:pt x="624" y="518"/>
                    <a:pt x="624" y="517"/>
                    <a:pt x="625" y="517"/>
                  </a:cubicBezTo>
                  <a:cubicBezTo>
                    <a:pt x="624" y="516"/>
                    <a:pt x="623" y="516"/>
                    <a:pt x="623" y="515"/>
                  </a:cubicBezTo>
                  <a:cubicBezTo>
                    <a:pt x="623" y="515"/>
                    <a:pt x="623" y="515"/>
                    <a:pt x="623" y="514"/>
                  </a:cubicBezTo>
                  <a:cubicBezTo>
                    <a:pt x="622" y="513"/>
                    <a:pt x="623" y="513"/>
                    <a:pt x="624" y="513"/>
                  </a:cubicBezTo>
                  <a:cubicBezTo>
                    <a:pt x="624" y="513"/>
                    <a:pt x="625" y="513"/>
                    <a:pt x="625" y="513"/>
                  </a:cubicBezTo>
                  <a:cubicBezTo>
                    <a:pt x="626" y="512"/>
                    <a:pt x="626" y="512"/>
                    <a:pt x="626" y="512"/>
                  </a:cubicBezTo>
                  <a:cubicBezTo>
                    <a:pt x="628" y="511"/>
                    <a:pt x="630" y="511"/>
                    <a:pt x="632" y="513"/>
                  </a:cubicBezTo>
                  <a:close/>
                  <a:moveTo>
                    <a:pt x="630" y="511"/>
                  </a:moveTo>
                  <a:cubicBezTo>
                    <a:pt x="630" y="511"/>
                    <a:pt x="631" y="511"/>
                    <a:pt x="631" y="511"/>
                  </a:cubicBezTo>
                  <a:cubicBezTo>
                    <a:pt x="632" y="511"/>
                    <a:pt x="632" y="511"/>
                    <a:pt x="632" y="511"/>
                  </a:cubicBezTo>
                  <a:cubicBezTo>
                    <a:pt x="632" y="511"/>
                    <a:pt x="632" y="511"/>
                    <a:pt x="632" y="511"/>
                  </a:cubicBezTo>
                  <a:cubicBezTo>
                    <a:pt x="632" y="512"/>
                    <a:pt x="631" y="512"/>
                    <a:pt x="630" y="511"/>
                  </a:cubicBezTo>
                  <a:close/>
                  <a:moveTo>
                    <a:pt x="629" y="510"/>
                  </a:moveTo>
                  <a:cubicBezTo>
                    <a:pt x="629" y="510"/>
                    <a:pt x="628" y="509"/>
                    <a:pt x="628" y="509"/>
                  </a:cubicBezTo>
                  <a:cubicBezTo>
                    <a:pt x="628" y="510"/>
                    <a:pt x="628" y="511"/>
                    <a:pt x="627" y="511"/>
                  </a:cubicBezTo>
                  <a:cubicBezTo>
                    <a:pt x="626" y="511"/>
                    <a:pt x="626" y="511"/>
                    <a:pt x="626" y="511"/>
                  </a:cubicBezTo>
                  <a:cubicBezTo>
                    <a:pt x="626" y="509"/>
                    <a:pt x="626" y="508"/>
                    <a:pt x="624" y="509"/>
                  </a:cubicBezTo>
                  <a:cubicBezTo>
                    <a:pt x="623" y="508"/>
                    <a:pt x="623" y="508"/>
                    <a:pt x="626" y="508"/>
                  </a:cubicBezTo>
                  <a:cubicBezTo>
                    <a:pt x="626" y="507"/>
                    <a:pt x="627" y="506"/>
                    <a:pt x="628" y="507"/>
                  </a:cubicBezTo>
                  <a:cubicBezTo>
                    <a:pt x="628" y="507"/>
                    <a:pt x="628" y="507"/>
                    <a:pt x="628" y="507"/>
                  </a:cubicBezTo>
                  <a:cubicBezTo>
                    <a:pt x="629" y="507"/>
                    <a:pt x="629" y="507"/>
                    <a:pt x="629" y="507"/>
                  </a:cubicBezTo>
                  <a:cubicBezTo>
                    <a:pt x="630" y="508"/>
                    <a:pt x="630" y="508"/>
                    <a:pt x="630" y="509"/>
                  </a:cubicBezTo>
                  <a:cubicBezTo>
                    <a:pt x="629" y="509"/>
                    <a:pt x="629" y="509"/>
                    <a:pt x="629" y="510"/>
                  </a:cubicBezTo>
                  <a:close/>
                  <a:moveTo>
                    <a:pt x="624" y="495"/>
                  </a:moveTo>
                  <a:cubicBezTo>
                    <a:pt x="624" y="495"/>
                    <a:pt x="623" y="495"/>
                    <a:pt x="623" y="494"/>
                  </a:cubicBezTo>
                  <a:cubicBezTo>
                    <a:pt x="623" y="494"/>
                    <a:pt x="623" y="494"/>
                    <a:pt x="623" y="493"/>
                  </a:cubicBezTo>
                  <a:cubicBezTo>
                    <a:pt x="623" y="493"/>
                    <a:pt x="624" y="493"/>
                    <a:pt x="624" y="493"/>
                  </a:cubicBezTo>
                  <a:cubicBezTo>
                    <a:pt x="625" y="494"/>
                    <a:pt x="625" y="494"/>
                    <a:pt x="625" y="494"/>
                  </a:cubicBezTo>
                  <a:cubicBezTo>
                    <a:pt x="624" y="494"/>
                    <a:pt x="624" y="494"/>
                    <a:pt x="624" y="495"/>
                  </a:cubicBezTo>
                  <a:cubicBezTo>
                    <a:pt x="624" y="495"/>
                    <a:pt x="624" y="495"/>
                    <a:pt x="624" y="495"/>
                  </a:cubicBezTo>
                  <a:close/>
                  <a:moveTo>
                    <a:pt x="632" y="440"/>
                  </a:moveTo>
                  <a:cubicBezTo>
                    <a:pt x="633" y="440"/>
                    <a:pt x="634" y="440"/>
                    <a:pt x="635" y="440"/>
                  </a:cubicBezTo>
                  <a:cubicBezTo>
                    <a:pt x="634" y="440"/>
                    <a:pt x="634" y="440"/>
                    <a:pt x="634" y="441"/>
                  </a:cubicBezTo>
                  <a:cubicBezTo>
                    <a:pt x="634" y="441"/>
                    <a:pt x="633" y="441"/>
                    <a:pt x="633" y="441"/>
                  </a:cubicBezTo>
                  <a:lnTo>
                    <a:pt x="632" y="440"/>
                  </a:lnTo>
                  <a:close/>
                  <a:moveTo>
                    <a:pt x="649" y="231"/>
                  </a:moveTo>
                  <a:cubicBezTo>
                    <a:pt x="649" y="231"/>
                    <a:pt x="649" y="231"/>
                    <a:pt x="650" y="231"/>
                  </a:cubicBezTo>
                  <a:cubicBezTo>
                    <a:pt x="651" y="231"/>
                    <a:pt x="652" y="231"/>
                    <a:pt x="653" y="233"/>
                  </a:cubicBezTo>
                  <a:cubicBezTo>
                    <a:pt x="653" y="233"/>
                    <a:pt x="653" y="233"/>
                    <a:pt x="653" y="233"/>
                  </a:cubicBezTo>
                  <a:cubicBezTo>
                    <a:pt x="651" y="233"/>
                    <a:pt x="651" y="233"/>
                    <a:pt x="651" y="233"/>
                  </a:cubicBezTo>
                  <a:cubicBezTo>
                    <a:pt x="651" y="232"/>
                    <a:pt x="650" y="232"/>
                    <a:pt x="650" y="232"/>
                  </a:cubicBezTo>
                  <a:cubicBezTo>
                    <a:pt x="650" y="233"/>
                    <a:pt x="650" y="233"/>
                    <a:pt x="651" y="234"/>
                  </a:cubicBezTo>
                  <a:cubicBezTo>
                    <a:pt x="650" y="234"/>
                    <a:pt x="650" y="234"/>
                    <a:pt x="650" y="234"/>
                  </a:cubicBezTo>
                  <a:cubicBezTo>
                    <a:pt x="650" y="234"/>
                    <a:pt x="650" y="235"/>
                    <a:pt x="650" y="235"/>
                  </a:cubicBezTo>
                  <a:cubicBezTo>
                    <a:pt x="650" y="235"/>
                    <a:pt x="650" y="235"/>
                    <a:pt x="650" y="235"/>
                  </a:cubicBezTo>
                  <a:cubicBezTo>
                    <a:pt x="650" y="236"/>
                    <a:pt x="650" y="236"/>
                    <a:pt x="650" y="237"/>
                  </a:cubicBezTo>
                  <a:cubicBezTo>
                    <a:pt x="649" y="237"/>
                    <a:pt x="649" y="236"/>
                    <a:pt x="648" y="236"/>
                  </a:cubicBezTo>
                  <a:cubicBezTo>
                    <a:pt x="648" y="236"/>
                    <a:pt x="648" y="236"/>
                    <a:pt x="648" y="236"/>
                  </a:cubicBezTo>
                  <a:cubicBezTo>
                    <a:pt x="647" y="236"/>
                    <a:pt x="647" y="236"/>
                    <a:pt x="646" y="236"/>
                  </a:cubicBezTo>
                  <a:cubicBezTo>
                    <a:pt x="647" y="235"/>
                    <a:pt x="647" y="233"/>
                    <a:pt x="648" y="233"/>
                  </a:cubicBezTo>
                  <a:cubicBezTo>
                    <a:pt x="648" y="232"/>
                    <a:pt x="648" y="232"/>
                    <a:pt x="649" y="231"/>
                  </a:cubicBezTo>
                  <a:close/>
                  <a:moveTo>
                    <a:pt x="662" y="220"/>
                  </a:moveTo>
                  <a:cubicBezTo>
                    <a:pt x="661" y="220"/>
                    <a:pt x="660" y="220"/>
                    <a:pt x="660" y="220"/>
                  </a:cubicBezTo>
                  <a:cubicBezTo>
                    <a:pt x="660" y="220"/>
                    <a:pt x="660" y="220"/>
                    <a:pt x="660" y="221"/>
                  </a:cubicBezTo>
                  <a:cubicBezTo>
                    <a:pt x="660" y="221"/>
                    <a:pt x="659" y="221"/>
                    <a:pt x="659" y="220"/>
                  </a:cubicBezTo>
                  <a:cubicBezTo>
                    <a:pt x="659" y="221"/>
                    <a:pt x="659" y="221"/>
                    <a:pt x="659" y="221"/>
                  </a:cubicBezTo>
                  <a:cubicBezTo>
                    <a:pt x="658" y="221"/>
                    <a:pt x="658" y="220"/>
                    <a:pt x="657" y="220"/>
                  </a:cubicBezTo>
                  <a:cubicBezTo>
                    <a:pt x="657" y="219"/>
                    <a:pt x="657" y="219"/>
                    <a:pt x="657" y="219"/>
                  </a:cubicBezTo>
                  <a:cubicBezTo>
                    <a:pt x="658" y="219"/>
                    <a:pt x="658" y="219"/>
                    <a:pt x="658" y="219"/>
                  </a:cubicBezTo>
                  <a:cubicBezTo>
                    <a:pt x="658" y="218"/>
                    <a:pt x="657" y="217"/>
                    <a:pt x="657" y="216"/>
                  </a:cubicBezTo>
                  <a:cubicBezTo>
                    <a:pt x="657" y="216"/>
                    <a:pt x="657" y="216"/>
                    <a:pt x="657" y="216"/>
                  </a:cubicBezTo>
                  <a:cubicBezTo>
                    <a:pt x="657" y="216"/>
                    <a:pt x="657" y="215"/>
                    <a:pt x="657" y="215"/>
                  </a:cubicBezTo>
                  <a:cubicBezTo>
                    <a:pt x="658" y="216"/>
                    <a:pt x="659" y="216"/>
                    <a:pt x="660" y="216"/>
                  </a:cubicBezTo>
                  <a:cubicBezTo>
                    <a:pt x="660" y="217"/>
                    <a:pt x="660" y="217"/>
                    <a:pt x="660" y="217"/>
                  </a:cubicBezTo>
                  <a:cubicBezTo>
                    <a:pt x="660" y="217"/>
                    <a:pt x="660" y="217"/>
                    <a:pt x="660" y="217"/>
                  </a:cubicBezTo>
                  <a:cubicBezTo>
                    <a:pt x="661" y="218"/>
                    <a:pt x="662" y="219"/>
                    <a:pt x="662" y="220"/>
                  </a:cubicBezTo>
                  <a:close/>
                  <a:moveTo>
                    <a:pt x="665" y="234"/>
                  </a:moveTo>
                  <a:cubicBezTo>
                    <a:pt x="665" y="235"/>
                    <a:pt x="664" y="235"/>
                    <a:pt x="664" y="235"/>
                  </a:cubicBezTo>
                  <a:cubicBezTo>
                    <a:pt x="663" y="235"/>
                    <a:pt x="663" y="235"/>
                    <a:pt x="662" y="234"/>
                  </a:cubicBezTo>
                  <a:cubicBezTo>
                    <a:pt x="663" y="234"/>
                    <a:pt x="663" y="233"/>
                    <a:pt x="662" y="232"/>
                  </a:cubicBezTo>
                  <a:cubicBezTo>
                    <a:pt x="663" y="232"/>
                    <a:pt x="663" y="232"/>
                    <a:pt x="663" y="232"/>
                  </a:cubicBezTo>
                  <a:cubicBezTo>
                    <a:pt x="663" y="233"/>
                    <a:pt x="664" y="233"/>
                    <a:pt x="665" y="233"/>
                  </a:cubicBezTo>
                  <a:cubicBezTo>
                    <a:pt x="666" y="233"/>
                    <a:pt x="666" y="234"/>
                    <a:pt x="665" y="234"/>
                  </a:cubicBezTo>
                  <a:close/>
                  <a:moveTo>
                    <a:pt x="664" y="239"/>
                  </a:moveTo>
                  <a:cubicBezTo>
                    <a:pt x="663" y="239"/>
                    <a:pt x="663" y="240"/>
                    <a:pt x="662" y="240"/>
                  </a:cubicBezTo>
                  <a:cubicBezTo>
                    <a:pt x="661" y="240"/>
                    <a:pt x="661" y="240"/>
                    <a:pt x="661" y="240"/>
                  </a:cubicBezTo>
                  <a:cubicBezTo>
                    <a:pt x="661" y="239"/>
                    <a:pt x="661" y="238"/>
                    <a:pt x="662" y="238"/>
                  </a:cubicBezTo>
                  <a:cubicBezTo>
                    <a:pt x="662" y="238"/>
                    <a:pt x="663" y="238"/>
                    <a:pt x="663" y="239"/>
                  </a:cubicBezTo>
                  <a:cubicBezTo>
                    <a:pt x="664" y="239"/>
                    <a:pt x="664" y="239"/>
                    <a:pt x="664" y="239"/>
                  </a:cubicBezTo>
                  <a:close/>
                  <a:moveTo>
                    <a:pt x="662" y="229"/>
                  </a:moveTo>
                  <a:cubicBezTo>
                    <a:pt x="663" y="229"/>
                    <a:pt x="664" y="230"/>
                    <a:pt x="664" y="231"/>
                  </a:cubicBezTo>
                  <a:cubicBezTo>
                    <a:pt x="663" y="231"/>
                    <a:pt x="663" y="231"/>
                    <a:pt x="663" y="231"/>
                  </a:cubicBezTo>
                  <a:cubicBezTo>
                    <a:pt x="663" y="230"/>
                    <a:pt x="663" y="230"/>
                    <a:pt x="663" y="230"/>
                  </a:cubicBezTo>
                  <a:cubicBezTo>
                    <a:pt x="662" y="230"/>
                    <a:pt x="662" y="230"/>
                    <a:pt x="662" y="229"/>
                  </a:cubicBezTo>
                  <a:close/>
                  <a:moveTo>
                    <a:pt x="662" y="227"/>
                  </a:moveTo>
                  <a:cubicBezTo>
                    <a:pt x="662" y="227"/>
                    <a:pt x="662" y="227"/>
                    <a:pt x="662" y="227"/>
                  </a:cubicBezTo>
                  <a:cubicBezTo>
                    <a:pt x="661" y="227"/>
                    <a:pt x="660" y="226"/>
                    <a:pt x="659" y="225"/>
                  </a:cubicBezTo>
                  <a:cubicBezTo>
                    <a:pt x="660" y="225"/>
                    <a:pt x="660" y="225"/>
                    <a:pt x="660" y="225"/>
                  </a:cubicBezTo>
                  <a:cubicBezTo>
                    <a:pt x="659" y="225"/>
                    <a:pt x="658" y="224"/>
                    <a:pt x="658" y="223"/>
                  </a:cubicBezTo>
                  <a:cubicBezTo>
                    <a:pt x="658" y="223"/>
                    <a:pt x="658" y="223"/>
                    <a:pt x="658" y="223"/>
                  </a:cubicBezTo>
                  <a:cubicBezTo>
                    <a:pt x="660" y="223"/>
                    <a:pt x="660" y="223"/>
                    <a:pt x="660" y="223"/>
                  </a:cubicBezTo>
                  <a:cubicBezTo>
                    <a:pt x="663" y="222"/>
                    <a:pt x="666" y="223"/>
                    <a:pt x="666" y="226"/>
                  </a:cubicBezTo>
                  <a:cubicBezTo>
                    <a:pt x="665" y="228"/>
                    <a:pt x="664" y="228"/>
                    <a:pt x="662" y="227"/>
                  </a:cubicBezTo>
                  <a:close/>
                  <a:moveTo>
                    <a:pt x="660" y="239"/>
                  </a:moveTo>
                  <a:cubicBezTo>
                    <a:pt x="659" y="239"/>
                    <a:pt x="658" y="238"/>
                    <a:pt x="658" y="237"/>
                  </a:cubicBezTo>
                  <a:cubicBezTo>
                    <a:pt x="659" y="237"/>
                    <a:pt x="659" y="237"/>
                    <a:pt x="659" y="237"/>
                  </a:cubicBezTo>
                  <a:cubicBezTo>
                    <a:pt x="659" y="237"/>
                    <a:pt x="660" y="237"/>
                    <a:pt x="660" y="237"/>
                  </a:cubicBezTo>
                  <a:cubicBezTo>
                    <a:pt x="660" y="238"/>
                    <a:pt x="660" y="238"/>
                    <a:pt x="660" y="239"/>
                  </a:cubicBezTo>
                  <a:close/>
                  <a:moveTo>
                    <a:pt x="663" y="222"/>
                  </a:moveTo>
                  <a:cubicBezTo>
                    <a:pt x="663" y="221"/>
                    <a:pt x="663" y="221"/>
                    <a:pt x="663" y="221"/>
                  </a:cubicBezTo>
                  <a:cubicBezTo>
                    <a:pt x="663" y="221"/>
                    <a:pt x="663" y="221"/>
                    <a:pt x="663" y="221"/>
                  </a:cubicBezTo>
                  <a:cubicBezTo>
                    <a:pt x="663" y="220"/>
                    <a:pt x="663" y="220"/>
                    <a:pt x="663" y="220"/>
                  </a:cubicBezTo>
                  <a:cubicBezTo>
                    <a:pt x="665" y="220"/>
                    <a:pt x="666" y="221"/>
                    <a:pt x="667" y="222"/>
                  </a:cubicBezTo>
                  <a:cubicBezTo>
                    <a:pt x="667" y="225"/>
                    <a:pt x="665" y="223"/>
                    <a:pt x="663" y="222"/>
                  </a:cubicBezTo>
                  <a:close/>
                  <a:moveTo>
                    <a:pt x="667" y="231"/>
                  </a:moveTo>
                  <a:cubicBezTo>
                    <a:pt x="668" y="231"/>
                    <a:pt x="668" y="232"/>
                    <a:pt x="668" y="232"/>
                  </a:cubicBezTo>
                  <a:cubicBezTo>
                    <a:pt x="668" y="233"/>
                    <a:pt x="668" y="233"/>
                    <a:pt x="668" y="233"/>
                  </a:cubicBezTo>
                  <a:cubicBezTo>
                    <a:pt x="668" y="233"/>
                    <a:pt x="668" y="233"/>
                    <a:pt x="668" y="233"/>
                  </a:cubicBezTo>
                  <a:cubicBezTo>
                    <a:pt x="667" y="232"/>
                    <a:pt x="667" y="232"/>
                    <a:pt x="667" y="231"/>
                  </a:cubicBezTo>
                  <a:close/>
                  <a:moveTo>
                    <a:pt x="667" y="220"/>
                  </a:moveTo>
                  <a:cubicBezTo>
                    <a:pt x="667" y="219"/>
                    <a:pt x="667" y="219"/>
                    <a:pt x="667" y="218"/>
                  </a:cubicBezTo>
                  <a:cubicBezTo>
                    <a:pt x="668" y="217"/>
                    <a:pt x="668" y="217"/>
                    <a:pt x="668" y="217"/>
                  </a:cubicBezTo>
                  <a:cubicBezTo>
                    <a:pt x="669" y="218"/>
                    <a:pt x="669" y="219"/>
                    <a:pt x="669" y="220"/>
                  </a:cubicBezTo>
                  <a:cubicBezTo>
                    <a:pt x="669" y="220"/>
                    <a:pt x="668" y="220"/>
                    <a:pt x="667" y="220"/>
                  </a:cubicBezTo>
                  <a:close/>
                  <a:moveTo>
                    <a:pt x="669" y="230"/>
                  </a:moveTo>
                  <a:cubicBezTo>
                    <a:pt x="669" y="230"/>
                    <a:pt x="669" y="230"/>
                    <a:pt x="669" y="230"/>
                  </a:cubicBezTo>
                  <a:cubicBezTo>
                    <a:pt x="670" y="230"/>
                    <a:pt x="672" y="231"/>
                    <a:pt x="673" y="233"/>
                  </a:cubicBezTo>
                  <a:cubicBezTo>
                    <a:pt x="672" y="233"/>
                    <a:pt x="671" y="234"/>
                    <a:pt x="670" y="233"/>
                  </a:cubicBezTo>
                  <a:cubicBezTo>
                    <a:pt x="670" y="232"/>
                    <a:pt x="669" y="231"/>
                    <a:pt x="668" y="231"/>
                  </a:cubicBezTo>
                  <a:cubicBezTo>
                    <a:pt x="668" y="230"/>
                    <a:pt x="668" y="230"/>
                    <a:pt x="669" y="230"/>
                  </a:cubicBezTo>
                  <a:close/>
                  <a:moveTo>
                    <a:pt x="668" y="228"/>
                  </a:moveTo>
                  <a:cubicBezTo>
                    <a:pt x="670" y="227"/>
                    <a:pt x="672" y="227"/>
                    <a:pt x="673" y="227"/>
                  </a:cubicBezTo>
                  <a:cubicBezTo>
                    <a:pt x="672" y="229"/>
                    <a:pt x="672" y="229"/>
                    <a:pt x="672" y="229"/>
                  </a:cubicBezTo>
                  <a:cubicBezTo>
                    <a:pt x="673" y="229"/>
                    <a:pt x="673" y="230"/>
                    <a:pt x="673" y="230"/>
                  </a:cubicBezTo>
                  <a:cubicBezTo>
                    <a:pt x="673" y="230"/>
                    <a:pt x="673" y="230"/>
                    <a:pt x="673" y="230"/>
                  </a:cubicBezTo>
                  <a:cubicBezTo>
                    <a:pt x="674" y="231"/>
                    <a:pt x="674" y="231"/>
                    <a:pt x="674" y="231"/>
                  </a:cubicBezTo>
                  <a:cubicBezTo>
                    <a:pt x="672" y="231"/>
                    <a:pt x="670" y="230"/>
                    <a:pt x="668" y="228"/>
                  </a:cubicBezTo>
                  <a:close/>
                  <a:moveTo>
                    <a:pt x="673" y="225"/>
                  </a:moveTo>
                  <a:cubicBezTo>
                    <a:pt x="673" y="225"/>
                    <a:pt x="673" y="226"/>
                    <a:pt x="673" y="226"/>
                  </a:cubicBezTo>
                  <a:cubicBezTo>
                    <a:pt x="671" y="225"/>
                    <a:pt x="669" y="224"/>
                    <a:pt x="669" y="222"/>
                  </a:cubicBezTo>
                  <a:cubicBezTo>
                    <a:pt x="669" y="221"/>
                    <a:pt x="669" y="221"/>
                    <a:pt x="669" y="221"/>
                  </a:cubicBezTo>
                  <a:cubicBezTo>
                    <a:pt x="669" y="221"/>
                    <a:pt x="670" y="221"/>
                    <a:pt x="670" y="222"/>
                  </a:cubicBezTo>
                  <a:cubicBezTo>
                    <a:pt x="670" y="221"/>
                    <a:pt x="671" y="220"/>
                    <a:pt x="671" y="219"/>
                  </a:cubicBezTo>
                  <a:cubicBezTo>
                    <a:pt x="672" y="219"/>
                    <a:pt x="674" y="220"/>
                    <a:pt x="675" y="222"/>
                  </a:cubicBezTo>
                  <a:cubicBezTo>
                    <a:pt x="674" y="222"/>
                    <a:pt x="674" y="223"/>
                    <a:pt x="675" y="223"/>
                  </a:cubicBezTo>
                  <a:cubicBezTo>
                    <a:pt x="675" y="224"/>
                    <a:pt x="675" y="224"/>
                    <a:pt x="675" y="225"/>
                  </a:cubicBezTo>
                  <a:cubicBezTo>
                    <a:pt x="675" y="225"/>
                    <a:pt x="674" y="225"/>
                    <a:pt x="673" y="225"/>
                  </a:cubicBezTo>
                  <a:close/>
                  <a:moveTo>
                    <a:pt x="672" y="217"/>
                  </a:moveTo>
                  <a:cubicBezTo>
                    <a:pt x="672" y="217"/>
                    <a:pt x="673" y="216"/>
                    <a:pt x="673" y="216"/>
                  </a:cubicBezTo>
                  <a:cubicBezTo>
                    <a:pt x="672" y="215"/>
                    <a:pt x="672" y="215"/>
                    <a:pt x="671" y="214"/>
                  </a:cubicBezTo>
                  <a:cubicBezTo>
                    <a:pt x="671" y="213"/>
                    <a:pt x="671" y="213"/>
                    <a:pt x="671" y="213"/>
                  </a:cubicBezTo>
                  <a:cubicBezTo>
                    <a:pt x="673" y="212"/>
                    <a:pt x="676" y="217"/>
                    <a:pt x="677" y="218"/>
                  </a:cubicBezTo>
                  <a:cubicBezTo>
                    <a:pt x="675" y="221"/>
                    <a:pt x="673" y="220"/>
                    <a:pt x="672" y="217"/>
                  </a:cubicBezTo>
                  <a:close/>
                  <a:moveTo>
                    <a:pt x="676" y="230"/>
                  </a:moveTo>
                  <a:cubicBezTo>
                    <a:pt x="677" y="230"/>
                    <a:pt x="678" y="230"/>
                    <a:pt x="678" y="231"/>
                  </a:cubicBezTo>
                  <a:cubicBezTo>
                    <a:pt x="679" y="231"/>
                    <a:pt x="678" y="232"/>
                    <a:pt x="678" y="232"/>
                  </a:cubicBezTo>
                  <a:cubicBezTo>
                    <a:pt x="678" y="232"/>
                    <a:pt x="677" y="232"/>
                    <a:pt x="677" y="232"/>
                  </a:cubicBezTo>
                  <a:cubicBezTo>
                    <a:pt x="676" y="231"/>
                    <a:pt x="676" y="231"/>
                    <a:pt x="676" y="230"/>
                  </a:cubicBezTo>
                  <a:close/>
                  <a:moveTo>
                    <a:pt x="674" y="38"/>
                  </a:moveTo>
                  <a:cubicBezTo>
                    <a:pt x="676" y="36"/>
                    <a:pt x="679" y="36"/>
                    <a:pt x="682" y="37"/>
                  </a:cubicBezTo>
                  <a:cubicBezTo>
                    <a:pt x="682" y="38"/>
                    <a:pt x="681" y="38"/>
                    <a:pt x="680" y="38"/>
                  </a:cubicBezTo>
                  <a:cubicBezTo>
                    <a:pt x="678" y="38"/>
                    <a:pt x="676" y="38"/>
                    <a:pt x="674" y="38"/>
                  </a:cubicBezTo>
                  <a:close/>
                  <a:moveTo>
                    <a:pt x="665" y="36"/>
                  </a:moveTo>
                  <a:cubicBezTo>
                    <a:pt x="664" y="36"/>
                    <a:pt x="664" y="35"/>
                    <a:pt x="664" y="35"/>
                  </a:cubicBezTo>
                  <a:cubicBezTo>
                    <a:pt x="664" y="35"/>
                    <a:pt x="664" y="35"/>
                    <a:pt x="664" y="35"/>
                  </a:cubicBezTo>
                  <a:cubicBezTo>
                    <a:pt x="668" y="35"/>
                    <a:pt x="672" y="35"/>
                    <a:pt x="676" y="36"/>
                  </a:cubicBezTo>
                  <a:cubicBezTo>
                    <a:pt x="673" y="39"/>
                    <a:pt x="668" y="38"/>
                    <a:pt x="665" y="36"/>
                  </a:cubicBezTo>
                  <a:close/>
                  <a:moveTo>
                    <a:pt x="665" y="210"/>
                  </a:moveTo>
                  <a:cubicBezTo>
                    <a:pt x="664" y="211"/>
                    <a:pt x="663" y="211"/>
                    <a:pt x="662" y="210"/>
                  </a:cubicBezTo>
                  <a:cubicBezTo>
                    <a:pt x="662" y="210"/>
                    <a:pt x="662" y="210"/>
                    <a:pt x="662" y="210"/>
                  </a:cubicBezTo>
                  <a:cubicBezTo>
                    <a:pt x="663" y="209"/>
                    <a:pt x="664" y="209"/>
                    <a:pt x="665" y="210"/>
                  </a:cubicBezTo>
                  <a:close/>
                  <a:moveTo>
                    <a:pt x="663" y="217"/>
                  </a:moveTo>
                  <a:cubicBezTo>
                    <a:pt x="662" y="217"/>
                    <a:pt x="662" y="217"/>
                    <a:pt x="662" y="217"/>
                  </a:cubicBezTo>
                  <a:cubicBezTo>
                    <a:pt x="662" y="217"/>
                    <a:pt x="661" y="217"/>
                    <a:pt x="661" y="216"/>
                  </a:cubicBezTo>
                  <a:cubicBezTo>
                    <a:pt x="662" y="216"/>
                    <a:pt x="662" y="216"/>
                    <a:pt x="663" y="217"/>
                  </a:cubicBezTo>
                  <a:close/>
                  <a:moveTo>
                    <a:pt x="656" y="214"/>
                  </a:moveTo>
                  <a:cubicBezTo>
                    <a:pt x="656" y="213"/>
                    <a:pt x="656" y="213"/>
                    <a:pt x="656" y="213"/>
                  </a:cubicBezTo>
                  <a:cubicBezTo>
                    <a:pt x="655" y="213"/>
                    <a:pt x="655" y="212"/>
                    <a:pt x="655" y="212"/>
                  </a:cubicBezTo>
                  <a:cubicBezTo>
                    <a:pt x="656" y="211"/>
                    <a:pt x="656" y="211"/>
                    <a:pt x="656" y="211"/>
                  </a:cubicBezTo>
                  <a:cubicBezTo>
                    <a:pt x="657" y="211"/>
                    <a:pt x="657" y="211"/>
                    <a:pt x="657" y="212"/>
                  </a:cubicBezTo>
                  <a:cubicBezTo>
                    <a:pt x="657" y="212"/>
                    <a:pt x="657" y="213"/>
                    <a:pt x="656" y="214"/>
                  </a:cubicBezTo>
                  <a:close/>
                  <a:moveTo>
                    <a:pt x="657" y="229"/>
                  </a:moveTo>
                  <a:cubicBezTo>
                    <a:pt x="657" y="230"/>
                    <a:pt x="657" y="230"/>
                    <a:pt x="657" y="230"/>
                  </a:cubicBezTo>
                  <a:cubicBezTo>
                    <a:pt x="657" y="231"/>
                    <a:pt x="657" y="232"/>
                    <a:pt x="658" y="232"/>
                  </a:cubicBezTo>
                  <a:cubicBezTo>
                    <a:pt x="656" y="233"/>
                    <a:pt x="656" y="234"/>
                    <a:pt x="657" y="235"/>
                  </a:cubicBezTo>
                  <a:cubicBezTo>
                    <a:pt x="655" y="236"/>
                    <a:pt x="655" y="236"/>
                    <a:pt x="655" y="236"/>
                  </a:cubicBezTo>
                  <a:cubicBezTo>
                    <a:pt x="655" y="236"/>
                    <a:pt x="655" y="237"/>
                    <a:pt x="656" y="237"/>
                  </a:cubicBezTo>
                  <a:cubicBezTo>
                    <a:pt x="657" y="237"/>
                    <a:pt x="657" y="238"/>
                    <a:pt x="657" y="238"/>
                  </a:cubicBezTo>
                  <a:cubicBezTo>
                    <a:pt x="657" y="239"/>
                    <a:pt x="657" y="239"/>
                    <a:pt x="657" y="239"/>
                  </a:cubicBezTo>
                  <a:cubicBezTo>
                    <a:pt x="657" y="239"/>
                    <a:pt x="657" y="239"/>
                    <a:pt x="656" y="238"/>
                  </a:cubicBezTo>
                  <a:cubicBezTo>
                    <a:pt x="657" y="239"/>
                    <a:pt x="657" y="239"/>
                    <a:pt x="657" y="240"/>
                  </a:cubicBezTo>
                  <a:cubicBezTo>
                    <a:pt x="656" y="239"/>
                    <a:pt x="656" y="239"/>
                    <a:pt x="656" y="239"/>
                  </a:cubicBezTo>
                  <a:cubicBezTo>
                    <a:pt x="656" y="240"/>
                    <a:pt x="656" y="240"/>
                    <a:pt x="656" y="240"/>
                  </a:cubicBezTo>
                  <a:cubicBezTo>
                    <a:pt x="655" y="240"/>
                    <a:pt x="655" y="239"/>
                    <a:pt x="655" y="239"/>
                  </a:cubicBezTo>
                  <a:cubicBezTo>
                    <a:pt x="655" y="238"/>
                    <a:pt x="655" y="238"/>
                    <a:pt x="655" y="238"/>
                  </a:cubicBezTo>
                  <a:cubicBezTo>
                    <a:pt x="654" y="238"/>
                    <a:pt x="654" y="238"/>
                    <a:pt x="654" y="239"/>
                  </a:cubicBezTo>
                  <a:cubicBezTo>
                    <a:pt x="654" y="239"/>
                    <a:pt x="654" y="239"/>
                    <a:pt x="654" y="239"/>
                  </a:cubicBezTo>
                  <a:cubicBezTo>
                    <a:pt x="654" y="240"/>
                    <a:pt x="654" y="240"/>
                    <a:pt x="653" y="240"/>
                  </a:cubicBezTo>
                  <a:cubicBezTo>
                    <a:pt x="653" y="239"/>
                    <a:pt x="652" y="239"/>
                    <a:pt x="652" y="238"/>
                  </a:cubicBezTo>
                  <a:cubicBezTo>
                    <a:pt x="652" y="237"/>
                    <a:pt x="652" y="235"/>
                    <a:pt x="653" y="234"/>
                  </a:cubicBezTo>
                  <a:cubicBezTo>
                    <a:pt x="653" y="234"/>
                    <a:pt x="653" y="234"/>
                    <a:pt x="653" y="234"/>
                  </a:cubicBezTo>
                  <a:cubicBezTo>
                    <a:pt x="653" y="234"/>
                    <a:pt x="653" y="234"/>
                    <a:pt x="654" y="234"/>
                  </a:cubicBezTo>
                  <a:cubicBezTo>
                    <a:pt x="654" y="234"/>
                    <a:pt x="654" y="234"/>
                    <a:pt x="654" y="234"/>
                  </a:cubicBezTo>
                  <a:cubicBezTo>
                    <a:pt x="653" y="232"/>
                    <a:pt x="652" y="230"/>
                    <a:pt x="653" y="228"/>
                  </a:cubicBezTo>
                  <a:cubicBezTo>
                    <a:pt x="653" y="228"/>
                    <a:pt x="653" y="228"/>
                    <a:pt x="654" y="228"/>
                  </a:cubicBezTo>
                  <a:cubicBezTo>
                    <a:pt x="655" y="229"/>
                    <a:pt x="656" y="229"/>
                    <a:pt x="657" y="229"/>
                  </a:cubicBezTo>
                  <a:close/>
                  <a:moveTo>
                    <a:pt x="651" y="226"/>
                  </a:moveTo>
                  <a:cubicBezTo>
                    <a:pt x="651" y="226"/>
                    <a:pt x="651" y="226"/>
                    <a:pt x="651" y="226"/>
                  </a:cubicBezTo>
                  <a:cubicBezTo>
                    <a:pt x="651" y="225"/>
                    <a:pt x="651" y="225"/>
                    <a:pt x="651" y="225"/>
                  </a:cubicBezTo>
                  <a:cubicBezTo>
                    <a:pt x="651" y="225"/>
                    <a:pt x="651" y="225"/>
                    <a:pt x="651" y="225"/>
                  </a:cubicBezTo>
                  <a:cubicBezTo>
                    <a:pt x="652" y="225"/>
                    <a:pt x="652" y="226"/>
                    <a:pt x="652" y="226"/>
                  </a:cubicBezTo>
                  <a:cubicBezTo>
                    <a:pt x="652" y="227"/>
                    <a:pt x="652" y="226"/>
                    <a:pt x="651" y="226"/>
                  </a:cubicBezTo>
                  <a:close/>
                  <a:moveTo>
                    <a:pt x="691" y="200"/>
                  </a:moveTo>
                  <a:cubicBezTo>
                    <a:pt x="692" y="199"/>
                    <a:pt x="692" y="199"/>
                    <a:pt x="693" y="199"/>
                  </a:cubicBezTo>
                  <a:cubicBezTo>
                    <a:pt x="693" y="199"/>
                    <a:pt x="694" y="199"/>
                    <a:pt x="694" y="199"/>
                  </a:cubicBezTo>
                  <a:cubicBezTo>
                    <a:pt x="694" y="200"/>
                    <a:pt x="694" y="201"/>
                    <a:pt x="693" y="201"/>
                  </a:cubicBezTo>
                  <a:cubicBezTo>
                    <a:pt x="693" y="201"/>
                    <a:pt x="692" y="201"/>
                    <a:pt x="691" y="200"/>
                  </a:cubicBezTo>
                  <a:close/>
                  <a:moveTo>
                    <a:pt x="717" y="184"/>
                  </a:moveTo>
                  <a:cubicBezTo>
                    <a:pt x="717" y="185"/>
                    <a:pt x="717" y="185"/>
                    <a:pt x="717" y="185"/>
                  </a:cubicBezTo>
                  <a:cubicBezTo>
                    <a:pt x="717" y="185"/>
                    <a:pt x="718" y="186"/>
                    <a:pt x="718" y="186"/>
                  </a:cubicBezTo>
                  <a:cubicBezTo>
                    <a:pt x="716" y="192"/>
                    <a:pt x="707" y="185"/>
                    <a:pt x="705" y="183"/>
                  </a:cubicBezTo>
                  <a:cubicBezTo>
                    <a:pt x="705" y="184"/>
                    <a:pt x="705" y="184"/>
                    <a:pt x="705" y="184"/>
                  </a:cubicBezTo>
                  <a:cubicBezTo>
                    <a:pt x="705" y="184"/>
                    <a:pt x="705" y="184"/>
                    <a:pt x="705" y="184"/>
                  </a:cubicBezTo>
                  <a:cubicBezTo>
                    <a:pt x="703" y="184"/>
                    <a:pt x="702" y="183"/>
                    <a:pt x="701" y="182"/>
                  </a:cubicBezTo>
                  <a:cubicBezTo>
                    <a:pt x="701" y="181"/>
                    <a:pt x="701" y="181"/>
                    <a:pt x="701" y="181"/>
                  </a:cubicBezTo>
                  <a:cubicBezTo>
                    <a:pt x="700" y="180"/>
                    <a:pt x="699" y="179"/>
                    <a:pt x="698" y="178"/>
                  </a:cubicBezTo>
                  <a:cubicBezTo>
                    <a:pt x="698" y="177"/>
                    <a:pt x="698" y="177"/>
                    <a:pt x="698" y="177"/>
                  </a:cubicBezTo>
                  <a:cubicBezTo>
                    <a:pt x="702" y="177"/>
                    <a:pt x="705" y="177"/>
                    <a:pt x="709" y="177"/>
                  </a:cubicBezTo>
                  <a:cubicBezTo>
                    <a:pt x="709" y="177"/>
                    <a:pt x="709" y="177"/>
                    <a:pt x="709" y="177"/>
                  </a:cubicBezTo>
                  <a:cubicBezTo>
                    <a:pt x="713" y="178"/>
                    <a:pt x="716" y="180"/>
                    <a:pt x="717" y="184"/>
                  </a:cubicBezTo>
                  <a:close/>
                  <a:moveTo>
                    <a:pt x="718" y="183"/>
                  </a:moveTo>
                  <a:cubicBezTo>
                    <a:pt x="718" y="183"/>
                    <a:pt x="718" y="183"/>
                    <a:pt x="718" y="182"/>
                  </a:cubicBezTo>
                  <a:cubicBezTo>
                    <a:pt x="718" y="182"/>
                    <a:pt x="718" y="182"/>
                    <a:pt x="718" y="182"/>
                  </a:cubicBezTo>
                  <a:cubicBezTo>
                    <a:pt x="718" y="182"/>
                    <a:pt x="718" y="182"/>
                    <a:pt x="718" y="182"/>
                  </a:cubicBezTo>
                  <a:cubicBezTo>
                    <a:pt x="718" y="181"/>
                    <a:pt x="717" y="181"/>
                    <a:pt x="717" y="180"/>
                  </a:cubicBezTo>
                  <a:cubicBezTo>
                    <a:pt x="720" y="180"/>
                    <a:pt x="722" y="181"/>
                    <a:pt x="724" y="182"/>
                  </a:cubicBezTo>
                  <a:cubicBezTo>
                    <a:pt x="724" y="181"/>
                    <a:pt x="723" y="181"/>
                    <a:pt x="722" y="180"/>
                  </a:cubicBezTo>
                  <a:cubicBezTo>
                    <a:pt x="723" y="180"/>
                    <a:pt x="723" y="180"/>
                    <a:pt x="723" y="180"/>
                  </a:cubicBezTo>
                  <a:cubicBezTo>
                    <a:pt x="722" y="180"/>
                    <a:pt x="721" y="179"/>
                    <a:pt x="720" y="179"/>
                  </a:cubicBezTo>
                  <a:cubicBezTo>
                    <a:pt x="722" y="178"/>
                    <a:pt x="724" y="178"/>
                    <a:pt x="727" y="178"/>
                  </a:cubicBezTo>
                  <a:cubicBezTo>
                    <a:pt x="727" y="178"/>
                    <a:pt x="726" y="178"/>
                    <a:pt x="726" y="178"/>
                  </a:cubicBezTo>
                  <a:cubicBezTo>
                    <a:pt x="727" y="178"/>
                    <a:pt x="727" y="178"/>
                    <a:pt x="727" y="178"/>
                  </a:cubicBezTo>
                  <a:cubicBezTo>
                    <a:pt x="727" y="178"/>
                    <a:pt x="728" y="178"/>
                    <a:pt x="728" y="179"/>
                  </a:cubicBezTo>
                  <a:cubicBezTo>
                    <a:pt x="730" y="179"/>
                    <a:pt x="731" y="180"/>
                    <a:pt x="733" y="181"/>
                  </a:cubicBezTo>
                  <a:cubicBezTo>
                    <a:pt x="733" y="181"/>
                    <a:pt x="733" y="181"/>
                    <a:pt x="733" y="181"/>
                  </a:cubicBezTo>
                  <a:cubicBezTo>
                    <a:pt x="732" y="181"/>
                    <a:pt x="732" y="181"/>
                    <a:pt x="732" y="181"/>
                  </a:cubicBezTo>
                  <a:cubicBezTo>
                    <a:pt x="732" y="181"/>
                    <a:pt x="732" y="181"/>
                    <a:pt x="732" y="181"/>
                  </a:cubicBezTo>
                  <a:cubicBezTo>
                    <a:pt x="736" y="180"/>
                    <a:pt x="739" y="181"/>
                    <a:pt x="740" y="185"/>
                  </a:cubicBezTo>
                  <a:cubicBezTo>
                    <a:pt x="740" y="185"/>
                    <a:pt x="740" y="185"/>
                    <a:pt x="740" y="185"/>
                  </a:cubicBezTo>
                  <a:cubicBezTo>
                    <a:pt x="740" y="185"/>
                    <a:pt x="740" y="185"/>
                    <a:pt x="740" y="185"/>
                  </a:cubicBezTo>
                  <a:cubicBezTo>
                    <a:pt x="739" y="186"/>
                    <a:pt x="738" y="187"/>
                    <a:pt x="736" y="187"/>
                  </a:cubicBezTo>
                  <a:cubicBezTo>
                    <a:pt x="736" y="187"/>
                    <a:pt x="736" y="187"/>
                    <a:pt x="736" y="187"/>
                  </a:cubicBezTo>
                  <a:cubicBezTo>
                    <a:pt x="736" y="188"/>
                    <a:pt x="736" y="188"/>
                    <a:pt x="736" y="188"/>
                  </a:cubicBezTo>
                  <a:cubicBezTo>
                    <a:pt x="735" y="189"/>
                    <a:pt x="735" y="189"/>
                    <a:pt x="734" y="188"/>
                  </a:cubicBezTo>
                  <a:cubicBezTo>
                    <a:pt x="734" y="188"/>
                    <a:pt x="734" y="188"/>
                    <a:pt x="734" y="188"/>
                  </a:cubicBezTo>
                  <a:cubicBezTo>
                    <a:pt x="734" y="189"/>
                    <a:pt x="734" y="189"/>
                    <a:pt x="734" y="189"/>
                  </a:cubicBezTo>
                  <a:cubicBezTo>
                    <a:pt x="732" y="189"/>
                    <a:pt x="729" y="189"/>
                    <a:pt x="727" y="190"/>
                  </a:cubicBezTo>
                  <a:cubicBezTo>
                    <a:pt x="724" y="188"/>
                    <a:pt x="721" y="186"/>
                    <a:pt x="718" y="184"/>
                  </a:cubicBezTo>
                  <a:cubicBezTo>
                    <a:pt x="717" y="184"/>
                    <a:pt x="718" y="184"/>
                    <a:pt x="719" y="184"/>
                  </a:cubicBezTo>
                  <a:cubicBezTo>
                    <a:pt x="718" y="184"/>
                    <a:pt x="718" y="184"/>
                    <a:pt x="718" y="183"/>
                  </a:cubicBezTo>
                  <a:close/>
                  <a:moveTo>
                    <a:pt x="738" y="176"/>
                  </a:moveTo>
                  <a:cubicBezTo>
                    <a:pt x="737" y="175"/>
                    <a:pt x="737" y="175"/>
                    <a:pt x="736" y="174"/>
                  </a:cubicBezTo>
                  <a:cubicBezTo>
                    <a:pt x="736" y="174"/>
                    <a:pt x="736" y="174"/>
                    <a:pt x="736" y="174"/>
                  </a:cubicBezTo>
                  <a:cubicBezTo>
                    <a:pt x="738" y="174"/>
                    <a:pt x="740" y="174"/>
                    <a:pt x="741" y="174"/>
                  </a:cubicBezTo>
                  <a:cubicBezTo>
                    <a:pt x="741" y="173"/>
                    <a:pt x="741" y="173"/>
                    <a:pt x="741" y="173"/>
                  </a:cubicBezTo>
                  <a:cubicBezTo>
                    <a:pt x="744" y="173"/>
                    <a:pt x="747" y="173"/>
                    <a:pt x="749" y="175"/>
                  </a:cubicBezTo>
                  <a:cubicBezTo>
                    <a:pt x="749" y="176"/>
                    <a:pt x="750" y="177"/>
                    <a:pt x="750" y="177"/>
                  </a:cubicBezTo>
                  <a:cubicBezTo>
                    <a:pt x="750" y="179"/>
                    <a:pt x="750" y="179"/>
                    <a:pt x="750" y="179"/>
                  </a:cubicBezTo>
                  <a:cubicBezTo>
                    <a:pt x="751" y="179"/>
                    <a:pt x="751" y="179"/>
                    <a:pt x="751" y="179"/>
                  </a:cubicBezTo>
                  <a:cubicBezTo>
                    <a:pt x="751" y="179"/>
                    <a:pt x="751" y="179"/>
                    <a:pt x="751" y="179"/>
                  </a:cubicBezTo>
                  <a:cubicBezTo>
                    <a:pt x="751" y="179"/>
                    <a:pt x="751" y="179"/>
                    <a:pt x="751" y="179"/>
                  </a:cubicBezTo>
                  <a:cubicBezTo>
                    <a:pt x="751" y="180"/>
                    <a:pt x="751" y="181"/>
                    <a:pt x="751" y="182"/>
                  </a:cubicBezTo>
                  <a:cubicBezTo>
                    <a:pt x="752" y="183"/>
                    <a:pt x="753" y="184"/>
                    <a:pt x="754" y="186"/>
                  </a:cubicBezTo>
                  <a:cubicBezTo>
                    <a:pt x="750" y="185"/>
                    <a:pt x="745" y="183"/>
                    <a:pt x="741" y="181"/>
                  </a:cubicBezTo>
                  <a:cubicBezTo>
                    <a:pt x="741" y="180"/>
                    <a:pt x="741" y="180"/>
                    <a:pt x="741" y="180"/>
                  </a:cubicBezTo>
                  <a:cubicBezTo>
                    <a:pt x="741" y="180"/>
                    <a:pt x="741" y="180"/>
                    <a:pt x="741" y="180"/>
                  </a:cubicBezTo>
                  <a:cubicBezTo>
                    <a:pt x="738" y="180"/>
                    <a:pt x="735" y="178"/>
                    <a:pt x="732" y="177"/>
                  </a:cubicBezTo>
                  <a:cubicBezTo>
                    <a:pt x="732" y="177"/>
                    <a:pt x="732" y="177"/>
                    <a:pt x="732" y="177"/>
                  </a:cubicBezTo>
                  <a:cubicBezTo>
                    <a:pt x="733" y="177"/>
                    <a:pt x="734" y="177"/>
                    <a:pt x="734" y="176"/>
                  </a:cubicBezTo>
                  <a:cubicBezTo>
                    <a:pt x="734" y="176"/>
                    <a:pt x="734" y="176"/>
                    <a:pt x="734" y="176"/>
                  </a:cubicBezTo>
                  <a:cubicBezTo>
                    <a:pt x="733" y="176"/>
                    <a:pt x="732" y="176"/>
                    <a:pt x="731" y="176"/>
                  </a:cubicBezTo>
                  <a:cubicBezTo>
                    <a:pt x="731" y="175"/>
                    <a:pt x="731" y="175"/>
                    <a:pt x="731" y="175"/>
                  </a:cubicBezTo>
                  <a:cubicBezTo>
                    <a:pt x="733" y="175"/>
                    <a:pt x="735" y="175"/>
                    <a:pt x="737" y="176"/>
                  </a:cubicBezTo>
                  <a:cubicBezTo>
                    <a:pt x="738" y="176"/>
                    <a:pt x="740" y="177"/>
                    <a:pt x="741" y="178"/>
                  </a:cubicBezTo>
                  <a:cubicBezTo>
                    <a:pt x="740" y="177"/>
                    <a:pt x="739" y="176"/>
                    <a:pt x="738" y="176"/>
                  </a:cubicBezTo>
                  <a:close/>
                  <a:moveTo>
                    <a:pt x="755" y="96"/>
                  </a:moveTo>
                  <a:cubicBezTo>
                    <a:pt x="754" y="96"/>
                    <a:pt x="754" y="97"/>
                    <a:pt x="755" y="98"/>
                  </a:cubicBezTo>
                  <a:cubicBezTo>
                    <a:pt x="753" y="98"/>
                    <a:pt x="751" y="98"/>
                    <a:pt x="750" y="98"/>
                  </a:cubicBezTo>
                  <a:cubicBezTo>
                    <a:pt x="750" y="98"/>
                    <a:pt x="750" y="98"/>
                    <a:pt x="750" y="98"/>
                  </a:cubicBezTo>
                  <a:cubicBezTo>
                    <a:pt x="750" y="98"/>
                    <a:pt x="751" y="97"/>
                    <a:pt x="751" y="97"/>
                  </a:cubicBezTo>
                  <a:cubicBezTo>
                    <a:pt x="750" y="97"/>
                    <a:pt x="749" y="96"/>
                    <a:pt x="747" y="94"/>
                  </a:cubicBezTo>
                  <a:cubicBezTo>
                    <a:pt x="748" y="94"/>
                    <a:pt x="748" y="94"/>
                    <a:pt x="749" y="94"/>
                  </a:cubicBezTo>
                  <a:cubicBezTo>
                    <a:pt x="749" y="94"/>
                    <a:pt x="749" y="94"/>
                    <a:pt x="749" y="94"/>
                  </a:cubicBezTo>
                  <a:cubicBezTo>
                    <a:pt x="748" y="93"/>
                    <a:pt x="747" y="92"/>
                    <a:pt x="746" y="91"/>
                  </a:cubicBezTo>
                  <a:cubicBezTo>
                    <a:pt x="746" y="91"/>
                    <a:pt x="746" y="90"/>
                    <a:pt x="746" y="90"/>
                  </a:cubicBezTo>
                  <a:cubicBezTo>
                    <a:pt x="746" y="90"/>
                    <a:pt x="745" y="90"/>
                    <a:pt x="745" y="90"/>
                  </a:cubicBezTo>
                  <a:cubicBezTo>
                    <a:pt x="748" y="89"/>
                    <a:pt x="750" y="90"/>
                    <a:pt x="753" y="92"/>
                  </a:cubicBezTo>
                  <a:cubicBezTo>
                    <a:pt x="754" y="93"/>
                    <a:pt x="755" y="94"/>
                    <a:pt x="754" y="95"/>
                  </a:cubicBezTo>
                  <a:cubicBezTo>
                    <a:pt x="754" y="95"/>
                    <a:pt x="755" y="95"/>
                    <a:pt x="755" y="96"/>
                  </a:cubicBezTo>
                  <a:close/>
                  <a:moveTo>
                    <a:pt x="763" y="104"/>
                  </a:moveTo>
                  <a:cubicBezTo>
                    <a:pt x="763" y="103"/>
                    <a:pt x="763" y="103"/>
                    <a:pt x="763" y="103"/>
                  </a:cubicBezTo>
                  <a:cubicBezTo>
                    <a:pt x="765" y="103"/>
                    <a:pt x="766" y="104"/>
                    <a:pt x="767" y="104"/>
                  </a:cubicBezTo>
                  <a:cubicBezTo>
                    <a:pt x="766" y="105"/>
                    <a:pt x="766" y="105"/>
                    <a:pt x="765" y="105"/>
                  </a:cubicBezTo>
                  <a:cubicBezTo>
                    <a:pt x="767" y="106"/>
                    <a:pt x="769" y="107"/>
                    <a:pt x="770" y="108"/>
                  </a:cubicBezTo>
                  <a:cubicBezTo>
                    <a:pt x="770" y="109"/>
                    <a:pt x="770" y="109"/>
                    <a:pt x="770" y="109"/>
                  </a:cubicBezTo>
                  <a:cubicBezTo>
                    <a:pt x="771" y="110"/>
                    <a:pt x="774" y="110"/>
                    <a:pt x="775" y="110"/>
                  </a:cubicBezTo>
                  <a:cubicBezTo>
                    <a:pt x="775" y="111"/>
                    <a:pt x="775" y="112"/>
                    <a:pt x="775" y="113"/>
                  </a:cubicBezTo>
                  <a:cubicBezTo>
                    <a:pt x="774" y="113"/>
                    <a:pt x="774" y="114"/>
                    <a:pt x="773" y="114"/>
                  </a:cubicBezTo>
                  <a:cubicBezTo>
                    <a:pt x="773" y="114"/>
                    <a:pt x="773" y="114"/>
                    <a:pt x="773" y="114"/>
                  </a:cubicBezTo>
                  <a:cubicBezTo>
                    <a:pt x="772" y="115"/>
                    <a:pt x="771" y="116"/>
                    <a:pt x="770" y="115"/>
                  </a:cubicBezTo>
                  <a:cubicBezTo>
                    <a:pt x="770" y="115"/>
                    <a:pt x="770" y="115"/>
                    <a:pt x="770" y="115"/>
                  </a:cubicBezTo>
                  <a:cubicBezTo>
                    <a:pt x="768" y="115"/>
                    <a:pt x="766" y="115"/>
                    <a:pt x="764" y="115"/>
                  </a:cubicBezTo>
                  <a:cubicBezTo>
                    <a:pt x="764" y="114"/>
                    <a:pt x="764" y="114"/>
                    <a:pt x="764" y="114"/>
                  </a:cubicBezTo>
                  <a:cubicBezTo>
                    <a:pt x="761" y="115"/>
                    <a:pt x="759" y="114"/>
                    <a:pt x="756" y="113"/>
                  </a:cubicBezTo>
                  <a:cubicBezTo>
                    <a:pt x="757" y="112"/>
                    <a:pt x="758" y="111"/>
                    <a:pt x="759" y="110"/>
                  </a:cubicBezTo>
                  <a:cubicBezTo>
                    <a:pt x="759" y="110"/>
                    <a:pt x="759" y="110"/>
                    <a:pt x="759" y="110"/>
                  </a:cubicBezTo>
                  <a:cubicBezTo>
                    <a:pt x="759" y="110"/>
                    <a:pt x="760" y="109"/>
                    <a:pt x="760" y="109"/>
                  </a:cubicBezTo>
                  <a:cubicBezTo>
                    <a:pt x="758" y="109"/>
                    <a:pt x="755" y="108"/>
                    <a:pt x="753" y="108"/>
                  </a:cubicBezTo>
                  <a:cubicBezTo>
                    <a:pt x="754" y="106"/>
                    <a:pt x="754" y="105"/>
                    <a:pt x="752" y="104"/>
                  </a:cubicBezTo>
                  <a:cubicBezTo>
                    <a:pt x="751" y="102"/>
                    <a:pt x="751" y="101"/>
                    <a:pt x="753" y="100"/>
                  </a:cubicBezTo>
                  <a:cubicBezTo>
                    <a:pt x="756" y="100"/>
                    <a:pt x="759" y="101"/>
                    <a:pt x="762" y="103"/>
                  </a:cubicBezTo>
                  <a:cubicBezTo>
                    <a:pt x="760" y="105"/>
                    <a:pt x="758" y="105"/>
                    <a:pt x="756" y="104"/>
                  </a:cubicBezTo>
                  <a:cubicBezTo>
                    <a:pt x="756" y="104"/>
                    <a:pt x="755" y="105"/>
                    <a:pt x="755" y="105"/>
                  </a:cubicBezTo>
                  <a:cubicBezTo>
                    <a:pt x="758" y="107"/>
                    <a:pt x="761" y="106"/>
                    <a:pt x="763" y="104"/>
                  </a:cubicBezTo>
                  <a:close/>
                  <a:moveTo>
                    <a:pt x="766" y="118"/>
                  </a:moveTo>
                  <a:cubicBezTo>
                    <a:pt x="768" y="117"/>
                    <a:pt x="770" y="117"/>
                    <a:pt x="772" y="118"/>
                  </a:cubicBezTo>
                  <a:cubicBezTo>
                    <a:pt x="771" y="118"/>
                    <a:pt x="769" y="118"/>
                    <a:pt x="768" y="118"/>
                  </a:cubicBezTo>
                  <a:cubicBezTo>
                    <a:pt x="767" y="118"/>
                    <a:pt x="766" y="118"/>
                    <a:pt x="766" y="118"/>
                  </a:cubicBezTo>
                  <a:close/>
                  <a:moveTo>
                    <a:pt x="767" y="174"/>
                  </a:moveTo>
                  <a:cubicBezTo>
                    <a:pt x="766" y="174"/>
                    <a:pt x="766" y="174"/>
                    <a:pt x="765" y="173"/>
                  </a:cubicBezTo>
                  <a:cubicBezTo>
                    <a:pt x="765" y="173"/>
                    <a:pt x="766" y="173"/>
                    <a:pt x="766" y="173"/>
                  </a:cubicBezTo>
                  <a:cubicBezTo>
                    <a:pt x="767" y="173"/>
                    <a:pt x="767" y="173"/>
                    <a:pt x="767" y="174"/>
                  </a:cubicBezTo>
                  <a:close/>
                  <a:moveTo>
                    <a:pt x="758" y="335"/>
                  </a:moveTo>
                  <a:cubicBezTo>
                    <a:pt x="758" y="335"/>
                    <a:pt x="758" y="335"/>
                    <a:pt x="758" y="335"/>
                  </a:cubicBezTo>
                  <a:cubicBezTo>
                    <a:pt x="757" y="336"/>
                    <a:pt x="756" y="336"/>
                    <a:pt x="755" y="335"/>
                  </a:cubicBezTo>
                  <a:cubicBezTo>
                    <a:pt x="754" y="335"/>
                    <a:pt x="754" y="335"/>
                    <a:pt x="754" y="336"/>
                  </a:cubicBezTo>
                  <a:cubicBezTo>
                    <a:pt x="755" y="336"/>
                    <a:pt x="755" y="336"/>
                    <a:pt x="756" y="336"/>
                  </a:cubicBezTo>
                  <a:cubicBezTo>
                    <a:pt x="756" y="337"/>
                    <a:pt x="756" y="337"/>
                    <a:pt x="756" y="337"/>
                  </a:cubicBezTo>
                  <a:cubicBezTo>
                    <a:pt x="756" y="337"/>
                    <a:pt x="756" y="337"/>
                    <a:pt x="756" y="337"/>
                  </a:cubicBezTo>
                  <a:cubicBezTo>
                    <a:pt x="754" y="337"/>
                    <a:pt x="754" y="337"/>
                    <a:pt x="754" y="337"/>
                  </a:cubicBezTo>
                  <a:cubicBezTo>
                    <a:pt x="754" y="337"/>
                    <a:pt x="754" y="337"/>
                    <a:pt x="754" y="337"/>
                  </a:cubicBezTo>
                  <a:cubicBezTo>
                    <a:pt x="753" y="337"/>
                    <a:pt x="753" y="337"/>
                    <a:pt x="753" y="337"/>
                  </a:cubicBezTo>
                  <a:cubicBezTo>
                    <a:pt x="753" y="337"/>
                    <a:pt x="753" y="337"/>
                    <a:pt x="753" y="337"/>
                  </a:cubicBezTo>
                  <a:cubicBezTo>
                    <a:pt x="753" y="338"/>
                    <a:pt x="753" y="338"/>
                    <a:pt x="753" y="338"/>
                  </a:cubicBezTo>
                  <a:cubicBezTo>
                    <a:pt x="752" y="338"/>
                    <a:pt x="752" y="337"/>
                    <a:pt x="752" y="337"/>
                  </a:cubicBezTo>
                  <a:cubicBezTo>
                    <a:pt x="751" y="338"/>
                    <a:pt x="749" y="339"/>
                    <a:pt x="748" y="339"/>
                  </a:cubicBezTo>
                  <a:cubicBezTo>
                    <a:pt x="748" y="339"/>
                    <a:pt x="748" y="339"/>
                    <a:pt x="748" y="339"/>
                  </a:cubicBezTo>
                  <a:cubicBezTo>
                    <a:pt x="746" y="339"/>
                    <a:pt x="744" y="339"/>
                    <a:pt x="742" y="339"/>
                  </a:cubicBezTo>
                  <a:cubicBezTo>
                    <a:pt x="742" y="339"/>
                    <a:pt x="743" y="339"/>
                    <a:pt x="743" y="339"/>
                  </a:cubicBezTo>
                  <a:cubicBezTo>
                    <a:pt x="742" y="338"/>
                    <a:pt x="742" y="337"/>
                    <a:pt x="742" y="337"/>
                  </a:cubicBezTo>
                  <a:cubicBezTo>
                    <a:pt x="743" y="336"/>
                    <a:pt x="743" y="336"/>
                    <a:pt x="743" y="336"/>
                  </a:cubicBezTo>
                  <a:cubicBezTo>
                    <a:pt x="742" y="336"/>
                    <a:pt x="742" y="336"/>
                    <a:pt x="742" y="336"/>
                  </a:cubicBezTo>
                  <a:cubicBezTo>
                    <a:pt x="742" y="336"/>
                    <a:pt x="742" y="336"/>
                    <a:pt x="742" y="336"/>
                  </a:cubicBezTo>
                  <a:cubicBezTo>
                    <a:pt x="743" y="336"/>
                    <a:pt x="743" y="336"/>
                    <a:pt x="743" y="336"/>
                  </a:cubicBezTo>
                  <a:cubicBezTo>
                    <a:pt x="743" y="335"/>
                    <a:pt x="743" y="335"/>
                    <a:pt x="743" y="335"/>
                  </a:cubicBezTo>
                  <a:cubicBezTo>
                    <a:pt x="742" y="335"/>
                    <a:pt x="741" y="335"/>
                    <a:pt x="740" y="334"/>
                  </a:cubicBezTo>
                  <a:cubicBezTo>
                    <a:pt x="740" y="334"/>
                    <a:pt x="740" y="334"/>
                    <a:pt x="740" y="334"/>
                  </a:cubicBezTo>
                  <a:cubicBezTo>
                    <a:pt x="740" y="334"/>
                    <a:pt x="739" y="334"/>
                    <a:pt x="739" y="334"/>
                  </a:cubicBezTo>
                  <a:cubicBezTo>
                    <a:pt x="738" y="334"/>
                    <a:pt x="738" y="333"/>
                    <a:pt x="738" y="332"/>
                  </a:cubicBezTo>
                  <a:cubicBezTo>
                    <a:pt x="737" y="332"/>
                    <a:pt x="737" y="332"/>
                    <a:pt x="737" y="332"/>
                  </a:cubicBezTo>
                  <a:cubicBezTo>
                    <a:pt x="737" y="333"/>
                    <a:pt x="736" y="334"/>
                    <a:pt x="734" y="334"/>
                  </a:cubicBezTo>
                  <a:cubicBezTo>
                    <a:pt x="730" y="336"/>
                    <a:pt x="728" y="333"/>
                    <a:pt x="728" y="328"/>
                  </a:cubicBezTo>
                  <a:cubicBezTo>
                    <a:pt x="728" y="328"/>
                    <a:pt x="729" y="328"/>
                    <a:pt x="729" y="328"/>
                  </a:cubicBezTo>
                  <a:cubicBezTo>
                    <a:pt x="729" y="325"/>
                    <a:pt x="729" y="323"/>
                    <a:pt x="728" y="321"/>
                  </a:cubicBezTo>
                  <a:cubicBezTo>
                    <a:pt x="725" y="320"/>
                    <a:pt x="725" y="319"/>
                    <a:pt x="727" y="317"/>
                  </a:cubicBezTo>
                  <a:cubicBezTo>
                    <a:pt x="726" y="314"/>
                    <a:pt x="726" y="312"/>
                    <a:pt x="728" y="311"/>
                  </a:cubicBezTo>
                  <a:cubicBezTo>
                    <a:pt x="728" y="311"/>
                    <a:pt x="727" y="311"/>
                    <a:pt x="727" y="311"/>
                  </a:cubicBezTo>
                  <a:cubicBezTo>
                    <a:pt x="726" y="311"/>
                    <a:pt x="725" y="310"/>
                    <a:pt x="725" y="309"/>
                  </a:cubicBezTo>
                  <a:cubicBezTo>
                    <a:pt x="724" y="309"/>
                    <a:pt x="723" y="308"/>
                    <a:pt x="722" y="307"/>
                  </a:cubicBezTo>
                  <a:cubicBezTo>
                    <a:pt x="722" y="306"/>
                    <a:pt x="722" y="305"/>
                    <a:pt x="723" y="304"/>
                  </a:cubicBezTo>
                  <a:cubicBezTo>
                    <a:pt x="722" y="302"/>
                    <a:pt x="722" y="298"/>
                    <a:pt x="723" y="296"/>
                  </a:cubicBezTo>
                  <a:cubicBezTo>
                    <a:pt x="720" y="296"/>
                    <a:pt x="719" y="293"/>
                    <a:pt x="720" y="290"/>
                  </a:cubicBezTo>
                  <a:cubicBezTo>
                    <a:pt x="720" y="290"/>
                    <a:pt x="720" y="290"/>
                    <a:pt x="719" y="290"/>
                  </a:cubicBezTo>
                  <a:cubicBezTo>
                    <a:pt x="719" y="290"/>
                    <a:pt x="719" y="290"/>
                    <a:pt x="719" y="290"/>
                  </a:cubicBezTo>
                  <a:cubicBezTo>
                    <a:pt x="717" y="290"/>
                    <a:pt x="717" y="289"/>
                    <a:pt x="717" y="288"/>
                  </a:cubicBezTo>
                  <a:cubicBezTo>
                    <a:pt x="718" y="288"/>
                    <a:pt x="719" y="288"/>
                    <a:pt x="719" y="289"/>
                  </a:cubicBezTo>
                  <a:cubicBezTo>
                    <a:pt x="719" y="288"/>
                    <a:pt x="719" y="288"/>
                    <a:pt x="719" y="288"/>
                  </a:cubicBezTo>
                  <a:cubicBezTo>
                    <a:pt x="718" y="286"/>
                    <a:pt x="717" y="285"/>
                    <a:pt x="720" y="284"/>
                  </a:cubicBezTo>
                  <a:cubicBezTo>
                    <a:pt x="719" y="283"/>
                    <a:pt x="719" y="282"/>
                    <a:pt x="719" y="281"/>
                  </a:cubicBezTo>
                  <a:cubicBezTo>
                    <a:pt x="719" y="281"/>
                    <a:pt x="719" y="280"/>
                    <a:pt x="718" y="280"/>
                  </a:cubicBezTo>
                  <a:cubicBezTo>
                    <a:pt x="718" y="278"/>
                    <a:pt x="719" y="276"/>
                    <a:pt x="720" y="274"/>
                  </a:cubicBezTo>
                  <a:cubicBezTo>
                    <a:pt x="720" y="273"/>
                    <a:pt x="720" y="273"/>
                    <a:pt x="720" y="273"/>
                  </a:cubicBezTo>
                  <a:cubicBezTo>
                    <a:pt x="720" y="272"/>
                    <a:pt x="720" y="272"/>
                    <a:pt x="721" y="271"/>
                  </a:cubicBezTo>
                  <a:cubicBezTo>
                    <a:pt x="721" y="272"/>
                    <a:pt x="721" y="272"/>
                    <a:pt x="721" y="272"/>
                  </a:cubicBezTo>
                  <a:cubicBezTo>
                    <a:pt x="722" y="271"/>
                    <a:pt x="722" y="271"/>
                    <a:pt x="722" y="271"/>
                  </a:cubicBezTo>
                  <a:cubicBezTo>
                    <a:pt x="719" y="268"/>
                    <a:pt x="721" y="267"/>
                    <a:pt x="725" y="267"/>
                  </a:cubicBezTo>
                  <a:cubicBezTo>
                    <a:pt x="726" y="240"/>
                    <a:pt x="741" y="259"/>
                    <a:pt x="730" y="279"/>
                  </a:cubicBezTo>
                  <a:cubicBezTo>
                    <a:pt x="730" y="280"/>
                    <a:pt x="731" y="281"/>
                    <a:pt x="731" y="282"/>
                  </a:cubicBezTo>
                  <a:cubicBezTo>
                    <a:pt x="730" y="283"/>
                    <a:pt x="730" y="283"/>
                    <a:pt x="730" y="284"/>
                  </a:cubicBezTo>
                  <a:cubicBezTo>
                    <a:pt x="732" y="285"/>
                    <a:pt x="732" y="287"/>
                    <a:pt x="732" y="289"/>
                  </a:cubicBezTo>
                  <a:cubicBezTo>
                    <a:pt x="732" y="289"/>
                    <a:pt x="731" y="289"/>
                    <a:pt x="730" y="289"/>
                  </a:cubicBezTo>
                  <a:cubicBezTo>
                    <a:pt x="731" y="289"/>
                    <a:pt x="731" y="290"/>
                    <a:pt x="732" y="292"/>
                  </a:cubicBezTo>
                  <a:cubicBezTo>
                    <a:pt x="730" y="292"/>
                    <a:pt x="730" y="292"/>
                    <a:pt x="730" y="292"/>
                  </a:cubicBezTo>
                  <a:cubicBezTo>
                    <a:pt x="733" y="293"/>
                    <a:pt x="734" y="295"/>
                    <a:pt x="732" y="298"/>
                  </a:cubicBezTo>
                  <a:cubicBezTo>
                    <a:pt x="733" y="299"/>
                    <a:pt x="734" y="300"/>
                    <a:pt x="734" y="301"/>
                  </a:cubicBezTo>
                  <a:cubicBezTo>
                    <a:pt x="734" y="301"/>
                    <a:pt x="733" y="301"/>
                    <a:pt x="732" y="301"/>
                  </a:cubicBezTo>
                  <a:cubicBezTo>
                    <a:pt x="735" y="305"/>
                    <a:pt x="734" y="308"/>
                    <a:pt x="731" y="309"/>
                  </a:cubicBezTo>
                  <a:cubicBezTo>
                    <a:pt x="732" y="309"/>
                    <a:pt x="734" y="309"/>
                    <a:pt x="735" y="309"/>
                  </a:cubicBezTo>
                  <a:cubicBezTo>
                    <a:pt x="736" y="311"/>
                    <a:pt x="736" y="312"/>
                    <a:pt x="737" y="314"/>
                  </a:cubicBezTo>
                  <a:cubicBezTo>
                    <a:pt x="737" y="314"/>
                    <a:pt x="736" y="314"/>
                    <a:pt x="736" y="315"/>
                  </a:cubicBezTo>
                  <a:cubicBezTo>
                    <a:pt x="737" y="316"/>
                    <a:pt x="737" y="316"/>
                    <a:pt x="737" y="317"/>
                  </a:cubicBezTo>
                  <a:cubicBezTo>
                    <a:pt x="737" y="317"/>
                    <a:pt x="737" y="317"/>
                    <a:pt x="737" y="317"/>
                  </a:cubicBezTo>
                  <a:cubicBezTo>
                    <a:pt x="739" y="320"/>
                    <a:pt x="740" y="322"/>
                    <a:pt x="741" y="325"/>
                  </a:cubicBezTo>
                  <a:cubicBezTo>
                    <a:pt x="746" y="329"/>
                    <a:pt x="752" y="332"/>
                    <a:pt x="758" y="333"/>
                  </a:cubicBezTo>
                  <a:cubicBezTo>
                    <a:pt x="759" y="334"/>
                    <a:pt x="758" y="334"/>
                    <a:pt x="758" y="335"/>
                  </a:cubicBezTo>
                  <a:close/>
                  <a:moveTo>
                    <a:pt x="736" y="335"/>
                  </a:moveTo>
                  <a:cubicBezTo>
                    <a:pt x="737" y="335"/>
                    <a:pt x="738" y="335"/>
                    <a:pt x="739" y="336"/>
                  </a:cubicBezTo>
                  <a:cubicBezTo>
                    <a:pt x="739" y="336"/>
                    <a:pt x="739" y="336"/>
                    <a:pt x="739" y="336"/>
                  </a:cubicBezTo>
                  <a:cubicBezTo>
                    <a:pt x="739" y="337"/>
                    <a:pt x="740" y="338"/>
                    <a:pt x="741" y="339"/>
                  </a:cubicBezTo>
                  <a:cubicBezTo>
                    <a:pt x="740" y="339"/>
                    <a:pt x="740" y="339"/>
                    <a:pt x="740" y="339"/>
                  </a:cubicBezTo>
                  <a:cubicBezTo>
                    <a:pt x="739" y="338"/>
                    <a:pt x="738" y="337"/>
                    <a:pt x="737" y="337"/>
                  </a:cubicBezTo>
                  <a:cubicBezTo>
                    <a:pt x="736" y="337"/>
                    <a:pt x="736" y="337"/>
                    <a:pt x="736" y="337"/>
                  </a:cubicBezTo>
                  <a:cubicBezTo>
                    <a:pt x="735" y="337"/>
                    <a:pt x="735" y="336"/>
                    <a:pt x="736" y="335"/>
                  </a:cubicBezTo>
                  <a:cubicBezTo>
                    <a:pt x="736" y="335"/>
                    <a:pt x="736" y="335"/>
                    <a:pt x="737" y="335"/>
                  </a:cubicBezTo>
                  <a:cubicBezTo>
                    <a:pt x="736" y="335"/>
                    <a:pt x="736" y="335"/>
                    <a:pt x="736" y="335"/>
                  </a:cubicBezTo>
                  <a:close/>
                  <a:moveTo>
                    <a:pt x="739" y="365"/>
                  </a:moveTo>
                  <a:cubicBezTo>
                    <a:pt x="740" y="365"/>
                    <a:pt x="741" y="365"/>
                    <a:pt x="742" y="364"/>
                  </a:cubicBezTo>
                  <a:cubicBezTo>
                    <a:pt x="742" y="365"/>
                    <a:pt x="742" y="365"/>
                    <a:pt x="742" y="365"/>
                  </a:cubicBezTo>
                  <a:cubicBezTo>
                    <a:pt x="741" y="365"/>
                    <a:pt x="740" y="365"/>
                    <a:pt x="739" y="365"/>
                  </a:cubicBezTo>
                  <a:cubicBezTo>
                    <a:pt x="733" y="368"/>
                    <a:pt x="733" y="366"/>
                    <a:pt x="739" y="365"/>
                  </a:cubicBezTo>
                  <a:close/>
                  <a:moveTo>
                    <a:pt x="720" y="187"/>
                  </a:moveTo>
                  <a:cubicBezTo>
                    <a:pt x="723" y="189"/>
                    <a:pt x="724" y="191"/>
                    <a:pt x="719" y="191"/>
                  </a:cubicBezTo>
                  <a:cubicBezTo>
                    <a:pt x="715" y="190"/>
                    <a:pt x="716" y="189"/>
                    <a:pt x="720" y="187"/>
                  </a:cubicBezTo>
                  <a:close/>
                  <a:moveTo>
                    <a:pt x="756" y="210"/>
                  </a:moveTo>
                  <a:cubicBezTo>
                    <a:pt x="756" y="209"/>
                    <a:pt x="756" y="209"/>
                    <a:pt x="756" y="209"/>
                  </a:cubicBezTo>
                  <a:cubicBezTo>
                    <a:pt x="757" y="209"/>
                    <a:pt x="758" y="210"/>
                    <a:pt x="758" y="210"/>
                  </a:cubicBezTo>
                  <a:cubicBezTo>
                    <a:pt x="758" y="211"/>
                    <a:pt x="758" y="211"/>
                    <a:pt x="758" y="211"/>
                  </a:cubicBezTo>
                  <a:cubicBezTo>
                    <a:pt x="757" y="211"/>
                    <a:pt x="757" y="211"/>
                    <a:pt x="757" y="211"/>
                  </a:cubicBezTo>
                  <a:cubicBezTo>
                    <a:pt x="757" y="211"/>
                    <a:pt x="757" y="210"/>
                    <a:pt x="756" y="210"/>
                  </a:cubicBezTo>
                  <a:close/>
                  <a:moveTo>
                    <a:pt x="753" y="171"/>
                  </a:moveTo>
                  <a:cubicBezTo>
                    <a:pt x="754" y="172"/>
                    <a:pt x="753" y="172"/>
                    <a:pt x="753" y="173"/>
                  </a:cubicBezTo>
                  <a:cubicBezTo>
                    <a:pt x="752" y="172"/>
                    <a:pt x="752" y="171"/>
                    <a:pt x="752" y="170"/>
                  </a:cubicBezTo>
                  <a:cubicBezTo>
                    <a:pt x="753" y="170"/>
                    <a:pt x="753" y="170"/>
                    <a:pt x="754" y="171"/>
                  </a:cubicBezTo>
                  <a:cubicBezTo>
                    <a:pt x="754" y="171"/>
                    <a:pt x="754" y="171"/>
                    <a:pt x="753" y="171"/>
                  </a:cubicBezTo>
                  <a:close/>
                  <a:moveTo>
                    <a:pt x="752" y="173"/>
                  </a:moveTo>
                  <a:cubicBezTo>
                    <a:pt x="751" y="173"/>
                    <a:pt x="751" y="173"/>
                    <a:pt x="751" y="173"/>
                  </a:cubicBezTo>
                  <a:cubicBezTo>
                    <a:pt x="751" y="172"/>
                    <a:pt x="751" y="172"/>
                    <a:pt x="751" y="172"/>
                  </a:cubicBezTo>
                  <a:cubicBezTo>
                    <a:pt x="750" y="172"/>
                    <a:pt x="750" y="172"/>
                    <a:pt x="750" y="172"/>
                  </a:cubicBezTo>
                  <a:cubicBezTo>
                    <a:pt x="750" y="172"/>
                    <a:pt x="750" y="172"/>
                    <a:pt x="750" y="172"/>
                  </a:cubicBezTo>
                  <a:cubicBezTo>
                    <a:pt x="750" y="172"/>
                    <a:pt x="750" y="172"/>
                    <a:pt x="750" y="172"/>
                  </a:cubicBezTo>
                  <a:cubicBezTo>
                    <a:pt x="751" y="172"/>
                    <a:pt x="751" y="172"/>
                    <a:pt x="751" y="172"/>
                  </a:cubicBezTo>
                  <a:cubicBezTo>
                    <a:pt x="751" y="172"/>
                    <a:pt x="752" y="173"/>
                    <a:pt x="752" y="173"/>
                  </a:cubicBezTo>
                  <a:close/>
                  <a:moveTo>
                    <a:pt x="755" y="62"/>
                  </a:moveTo>
                  <a:cubicBezTo>
                    <a:pt x="755" y="63"/>
                    <a:pt x="755" y="63"/>
                    <a:pt x="754" y="62"/>
                  </a:cubicBezTo>
                  <a:cubicBezTo>
                    <a:pt x="754" y="62"/>
                    <a:pt x="755" y="62"/>
                    <a:pt x="755" y="62"/>
                  </a:cubicBezTo>
                  <a:cubicBezTo>
                    <a:pt x="755" y="62"/>
                    <a:pt x="755" y="62"/>
                    <a:pt x="755" y="62"/>
                  </a:cubicBezTo>
                  <a:close/>
                  <a:moveTo>
                    <a:pt x="734" y="98"/>
                  </a:moveTo>
                  <a:cubicBezTo>
                    <a:pt x="733" y="98"/>
                    <a:pt x="733" y="98"/>
                    <a:pt x="733" y="98"/>
                  </a:cubicBezTo>
                  <a:cubicBezTo>
                    <a:pt x="732" y="98"/>
                    <a:pt x="731" y="97"/>
                    <a:pt x="730" y="97"/>
                  </a:cubicBezTo>
                  <a:cubicBezTo>
                    <a:pt x="731" y="96"/>
                    <a:pt x="733" y="97"/>
                    <a:pt x="734" y="98"/>
                  </a:cubicBezTo>
                  <a:close/>
                  <a:moveTo>
                    <a:pt x="729" y="90"/>
                  </a:moveTo>
                  <a:cubicBezTo>
                    <a:pt x="729" y="90"/>
                    <a:pt x="729" y="90"/>
                    <a:pt x="729" y="90"/>
                  </a:cubicBezTo>
                  <a:cubicBezTo>
                    <a:pt x="730" y="89"/>
                    <a:pt x="730" y="89"/>
                    <a:pt x="730" y="89"/>
                  </a:cubicBezTo>
                  <a:cubicBezTo>
                    <a:pt x="730" y="90"/>
                    <a:pt x="730" y="90"/>
                    <a:pt x="730" y="90"/>
                  </a:cubicBezTo>
                  <a:cubicBezTo>
                    <a:pt x="730" y="90"/>
                    <a:pt x="730" y="90"/>
                    <a:pt x="729" y="90"/>
                  </a:cubicBezTo>
                  <a:close/>
                  <a:moveTo>
                    <a:pt x="727" y="45"/>
                  </a:moveTo>
                  <a:cubicBezTo>
                    <a:pt x="730" y="45"/>
                    <a:pt x="732" y="45"/>
                    <a:pt x="734" y="47"/>
                  </a:cubicBezTo>
                  <a:cubicBezTo>
                    <a:pt x="734" y="48"/>
                    <a:pt x="734" y="48"/>
                    <a:pt x="734" y="48"/>
                  </a:cubicBezTo>
                  <a:cubicBezTo>
                    <a:pt x="732" y="48"/>
                    <a:pt x="729" y="47"/>
                    <a:pt x="727" y="45"/>
                  </a:cubicBezTo>
                  <a:close/>
                  <a:moveTo>
                    <a:pt x="707" y="214"/>
                  </a:moveTo>
                  <a:cubicBezTo>
                    <a:pt x="709" y="214"/>
                    <a:pt x="710" y="214"/>
                    <a:pt x="711" y="214"/>
                  </a:cubicBezTo>
                  <a:cubicBezTo>
                    <a:pt x="711" y="215"/>
                    <a:pt x="710" y="215"/>
                    <a:pt x="710" y="215"/>
                  </a:cubicBezTo>
                  <a:cubicBezTo>
                    <a:pt x="709" y="215"/>
                    <a:pt x="709" y="215"/>
                    <a:pt x="709" y="215"/>
                  </a:cubicBezTo>
                  <a:cubicBezTo>
                    <a:pt x="708" y="215"/>
                    <a:pt x="707" y="215"/>
                    <a:pt x="707" y="215"/>
                  </a:cubicBezTo>
                  <a:cubicBezTo>
                    <a:pt x="707" y="215"/>
                    <a:pt x="707" y="215"/>
                    <a:pt x="708" y="215"/>
                  </a:cubicBezTo>
                  <a:lnTo>
                    <a:pt x="707" y="214"/>
                  </a:lnTo>
                  <a:close/>
                  <a:moveTo>
                    <a:pt x="699" y="184"/>
                  </a:moveTo>
                  <a:cubicBezTo>
                    <a:pt x="698" y="186"/>
                    <a:pt x="698" y="186"/>
                    <a:pt x="698" y="186"/>
                  </a:cubicBezTo>
                  <a:cubicBezTo>
                    <a:pt x="697" y="186"/>
                    <a:pt x="696" y="185"/>
                    <a:pt x="696" y="185"/>
                  </a:cubicBezTo>
                  <a:cubicBezTo>
                    <a:pt x="697" y="184"/>
                    <a:pt x="697" y="184"/>
                    <a:pt x="697" y="184"/>
                  </a:cubicBezTo>
                  <a:cubicBezTo>
                    <a:pt x="698" y="183"/>
                    <a:pt x="699" y="183"/>
                    <a:pt x="699" y="184"/>
                  </a:cubicBezTo>
                  <a:close/>
                  <a:moveTo>
                    <a:pt x="694" y="431"/>
                  </a:moveTo>
                  <a:cubicBezTo>
                    <a:pt x="693" y="431"/>
                    <a:pt x="693" y="431"/>
                    <a:pt x="693" y="431"/>
                  </a:cubicBezTo>
                  <a:cubicBezTo>
                    <a:pt x="692" y="430"/>
                    <a:pt x="692" y="430"/>
                    <a:pt x="692" y="430"/>
                  </a:cubicBezTo>
                  <a:cubicBezTo>
                    <a:pt x="692" y="430"/>
                    <a:pt x="692" y="430"/>
                    <a:pt x="691" y="430"/>
                  </a:cubicBezTo>
                  <a:cubicBezTo>
                    <a:pt x="692" y="429"/>
                    <a:pt x="692" y="429"/>
                    <a:pt x="692" y="429"/>
                  </a:cubicBezTo>
                  <a:cubicBezTo>
                    <a:pt x="692" y="429"/>
                    <a:pt x="692" y="429"/>
                    <a:pt x="692" y="429"/>
                  </a:cubicBezTo>
                  <a:cubicBezTo>
                    <a:pt x="692" y="429"/>
                    <a:pt x="692" y="429"/>
                    <a:pt x="692" y="429"/>
                  </a:cubicBezTo>
                  <a:cubicBezTo>
                    <a:pt x="693" y="429"/>
                    <a:pt x="693" y="429"/>
                    <a:pt x="693" y="429"/>
                  </a:cubicBezTo>
                  <a:cubicBezTo>
                    <a:pt x="693" y="429"/>
                    <a:pt x="693" y="429"/>
                    <a:pt x="693" y="429"/>
                  </a:cubicBezTo>
                  <a:cubicBezTo>
                    <a:pt x="693" y="430"/>
                    <a:pt x="693" y="430"/>
                    <a:pt x="694" y="431"/>
                  </a:cubicBezTo>
                  <a:close/>
                  <a:moveTo>
                    <a:pt x="720" y="402"/>
                  </a:moveTo>
                  <a:cubicBezTo>
                    <a:pt x="721" y="402"/>
                    <a:pt x="721" y="402"/>
                    <a:pt x="721" y="403"/>
                  </a:cubicBezTo>
                  <a:cubicBezTo>
                    <a:pt x="721" y="403"/>
                    <a:pt x="721" y="403"/>
                    <a:pt x="721" y="403"/>
                  </a:cubicBezTo>
                  <a:cubicBezTo>
                    <a:pt x="721" y="403"/>
                    <a:pt x="720" y="403"/>
                    <a:pt x="720" y="402"/>
                  </a:cubicBezTo>
                  <a:close/>
                  <a:moveTo>
                    <a:pt x="767" y="198"/>
                  </a:moveTo>
                  <a:cubicBezTo>
                    <a:pt x="766" y="199"/>
                    <a:pt x="766" y="199"/>
                    <a:pt x="766" y="199"/>
                  </a:cubicBezTo>
                  <a:cubicBezTo>
                    <a:pt x="766" y="199"/>
                    <a:pt x="766" y="199"/>
                    <a:pt x="766" y="199"/>
                  </a:cubicBezTo>
                  <a:cubicBezTo>
                    <a:pt x="766" y="199"/>
                    <a:pt x="766" y="199"/>
                    <a:pt x="766" y="199"/>
                  </a:cubicBezTo>
                  <a:cubicBezTo>
                    <a:pt x="765" y="198"/>
                    <a:pt x="764" y="197"/>
                    <a:pt x="764" y="196"/>
                  </a:cubicBezTo>
                  <a:cubicBezTo>
                    <a:pt x="764" y="196"/>
                    <a:pt x="764" y="196"/>
                    <a:pt x="764" y="196"/>
                  </a:cubicBezTo>
                  <a:cubicBezTo>
                    <a:pt x="765" y="197"/>
                    <a:pt x="766" y="197"/>
                    <a:pt x="767" y="198"/>
                  </a:cubicBezTo>
                  <a:cubicBezTo>
                    <a:pt x="766" y="198"/>
                    <a:pt x="766" y="198"/>
                    <a:pt x="766" y="198"/>
                  </a:cubicBezTo>
                  <a:lnTo>
                    <a:pt x="767" y="198"/>
                  </a:lnTo>
                  <a:close/>
                  <a:moveTo>
                    <a:pt x="774" y="239"/>
                  </a:moveTo>
                  <a:cubicBezTo>
                    <a:pt x="773" y="239"/>
                    <a:pt x="773" y="239"/>
                    <a:pt x="773" y="239"/>
                  </a:cubicBezTo>
                  <a:cubicBezTo>
                    <a:pt x="774" y="240"/>
                    <a:pt x="774" y="240"/>
                    <a:pt x="774" y="240"/>
                  </a:cubicBezTo>
                  <a:cubicBezTo>
                    <a:pt x="774" y="240"/>
                    <a:pt x="774" y="240"/>
                    <a:pt x="773" y="240"/>
                  </a:cubicBezTo>
                  <a:cubicBezTo>
                    <a:pt x="773" y="240"/>
                    <a:pt x="773" y="240"/>
                    <a:pt x="773" y="240"/>
                  </a:cubicBezTo>
                  <a:cubicBezTo>
                    <a:pt x="772" y="240"/>
                    <a:pt x="772" y="240"/>
                    <a:pt x="771" y="239"/>
                  </a:cubicBezTo>
                  <a:cubicBezTo>
                    <a:pt x="772" y="239"/>
                    <a:pt x="772" y="239"/>
                    <a:pt x="772" y="239"/>
                  </a:cubicBezTo>
                  <a:cubicBezTo>
                    <a:pt x="772" y="239"/>
                    <a:pt x="772" y="239"/>
                    <a:pt x="772" y="239"/>
                  </a:cubicBezTo>
                  <a:cubicBezTo>
                    <a:pt x="772" y="239"/>
                    <a:pt x="771" y="238"/>
                    <a:pt x="771" y="238"/>
                  </a:cubicBezTo>
                  <a:cubicBezTo>
                    <a:pt x="772" y="238"/>
                    <a:pt x="773" y="238"/>
                    <a:pt x="774" y="239"/>
                  </a:cubicBezTo>
                  <a:close/>
                  <a:moveTo>
                    <a:pt x="772" y="197"/>
                  </a:moveTo>
                  <a:cubicBezTo>
                    <a:pt x="772" y="196"/>
                    <a:pt x="773" y="196"/>
                    <a:pt x="773" y="197"/>
                  </a:cubicBezTo>
                  <a:cubicBezTo>
                    <a:pt x="773" y="197"/>
                    <a:pt x="773" y="197"/>
                    <a:pt x="773" y="197"/>
                  </a:cubicBezTo>
                  <a:cubicBezTo>
                    <a:pt x="773" y="197"/>
                    <a:pt x="772" y="197"/>
                    <a:pt x="772" y="197"/>
                  </a:cubicBezTo>
                  <a:close/>
                  <a:moveTo>
                    <a:pt x="776" y="202"/>
                  </a:moveTo>
                  <a:cubicBezTo>
                    <a:pt x="777" y="202"/>
                    <a:pt x="777" y="202"/>
                    <a:pt x="777" y="202"/>
                  </a:cubicBezTo>
                  <a:cubicBezTo>
                    <a:pt x="777" y="201"/>
                    <a:pt x="777" y="201"/>
                    <a:pt x="777" y="201"/>
                  </a:cubicBezTo>
                  <a:cubicBezTo>
                    <a:pt x="777" y="201"/>
                    <a:pt x="777" y="201"/>
                    <a:pt x="777" y="201"/>
                  </a:cubicBezTo>
                  <a:cubicBezTo>
                    <a:pt x="778" y="201"/>
                    <a:pt x="778" y="201"/>
                    <a:pt x="778" y="201"/>
                  </a:cubicBezTo>
                  <a:cubicBezTo>
                    <a:pt x="778" y="201"/>
                    <a:pt x="778" y="201"/>
                    <a:pt x="778" y="201"/>
                  </a:cubicBezTo>
                  <a:cubicBezTo>
                    <a:pt x="778" y="201"/>
                    <a:pt x="779" y="202"/>
                    <a:pt x="779" y="202"/>
                  </a:cubicBezTo>
                  <a:cubicBezTo>
                    <a:pt x="779" y="202"/>
                    <a:pt x="779" y="202"/>
                    <a:pt x="778" y="203"/>
                  </a:cubicBezTo>
                  <a:cubicBezTo>
                    <a:pt x="778" y="203"/>
                    <a:pt x="777" y="203"/>
                    <a:pt x="777" y="204"/>
                  </a:cubicBezTo>
                  <a:cubicBezTo>
                    <a:pt x="777" y="203"/>
                    <a:pt x="777" y="203"/>
                    <a:pt x="777" y="203"/>
                  </a:cubicBezTo>
                  <a:cubicBezTo>
                    <a:pt x="776" y="203"/>
                    <a:pt x="776" y="203"/>
                    <a:pt x="777" y="203"/>
                  </a:cubicBezTo>
                  <a:lnTo>
                    <a:pt x="776" y="202"/>
                  </a:lnTo>
                  <a:close/>
                  <a:moveTo>
                    <a:pt x="776" y="200"/>
                  </a:moveTo>
                  <a:cubicBezTo>
                    <a:pt x="777" y="199"/>
                    <a:pt x="778" y="200"/>
                    <a:pt x="779" y="201"/>
                  </a:cubicBezTo>
                  <a:cubicBezTo>
                    <a:pt x="778" y="201"/>
                    <a:pt x="778" y="200"/>
                    <a:pt x="778" y="200"/>
                  </a:cubicBezTo>
                  <a:cubicBezTo>
                    <a:pt x="777" y="200"/>
                    <a:pt x="777" y="200"/>
                    <a:pt x="776" y="200"/>
                  </a:cubicBezTo>
                  <a:close/>
                  <a:moveTo>
                    <a:pt x="778" y="280"/>
                  </a:moveTo>
                  <a:cubicBezTo>
                    <a:pt x="777" y="282"/>
                    <a:pt x="776" y="283"/>
                    <a:pt x="775" y="284"/>
                  </a:cubicBezTo>
                  <a:cubicBezTo>
                    <a:pt x="775" y="285"/>
                    <a:pt x="775" y="285"/>
                    <a:pt x="775" y="285"/>
                  </a:cubicBezTo>
                  <a:cubicBezTo>
                    <a:pt x="771" y="282"/>
                    <a:pt x="770" y="279"/>
                    <a:pt x="775" y="279"/>
                  </a:cubicBezTo>
                  <a:cubicBezTo>
                    <a:pt x="776" y="279"/>
                    <a:pt x="777" y="279"/>
                    <a:pt x="778" y="280"/>
                  </a:cubicBezTo>
                  <a:close/>
                  <a:moveTo>
                    <a:pt x="776" y="338"/>
                  </a:moveTo>
                  <a:cubicBezTo>
                    <a:pt x="776" y="338"/>
                    <a:pt x="776" y="338"/>
                    <a:pt x="776" y="338"/>
                  </a:cubicBezTo>
                  <a:cubicBezTo>
                    <a:pt x="775" y="338"/>
                    <a:pt x="775" y="338"/>
                    <a:pt x="775" y="338"/>
                  </a:cubicBezTo>
                  <a:cubicBezTo>
                    <a:pt x="774" y="339"/>
                    <a:pt x="774" y="339"/>
                    <a:pt x="773" y="339"/>
                  </a:cubicBezTo>
                  <a:cubicBezTo>
                    <a:pt x="772" y="338"/>
                    <a:pt x="771" y="338"/>
                    <a:pt x="770" y="338"/>
                  </a:cubicBezTo>
                  <a:cubicBezTo>
                    <a:pt x="770" y="338"/>
                    <a:pt x="770" y="339"/>
                    <a:pt x="770" y="339"/>
                  </a:cubicBezTo>
                  <a:cubicBezTo>
                    <a:pt x="766" y="338"/>
                    <a:pt x="765" y="336"/>
                    <a:pt x="765" y="333"/>
                  </a:cubicBezTo>
                  <a:cubicBezTo>
                    <a:pt x="767" y="333"/>
                    <a:pt x="768" y="334"/>
                    <a:pt x="769" y="334"/>
                  </a:cubicBezTo>
                  <a:cubicBezTo>
                    <a:pt x="772" y="334"/>
                    <a:pt x="774" y="335"/>
                    <a:pt x="776" y="338"/>
                  </a:cubicBezTo>
                  <a:close/>
                  <a:moveTo>
                    <a:pt x="787" y="314"/>
                  </a:moveTo>
                  <a:cubicBezTo>
                    <a:pt x="787" y="314"/>
                    <a:pt x="787" y="314"/>
                    <a:pt x="787" y="314"/>
                  </a:cubicBezTo>
                  <a:cubicBezTo>
                    <a:pt x="788" y="315"/>
                    <a:pt x="789" y="316"/>
                    <a:pt x="790" y="316"/>
                  </a:cubicBezTo>
                  <a:cubicBezTo>
                    <a:pt x="789" y="316"/>
                    <a:pt x="789" y="316"/>
                    <a:pt x="788" y="316"/>
                  </a:cubicBezTo>
                  <a:cubicBezTo>
                    <a:pt x="788" y="315"/>
                    <a:pt x="787" y="315"/>
                    <a:pt x="787" y="314"/>
                  </a:cubicBezTo>
                  <a:close/>
                  <a:moveTo>
                    <a:pt x="800" y="323"/>
                  </a:moveTo>
                  <a:cubicBezTo>
                    <a:pt x="800" y="323"/>
                    <a:pt x="800" y="323"/>
                    <a:pt x="800" y="323"/>
                  </a:cubicBezTo>
                  <a:cubicBezTo>
                    <a:pt x="801" y="324"/>
                    <a:pt x="801" y="324"/>
                    <a:pt x="801" y="325"/>
                  </a:cubicBezTo>
                  <a:cubicBezTo>
                    <a:pt x="801" y="325"/>
                    <a:pt x="801" y="325"/>
                    <a:pt x="801" y="325"/>
                  </a:cubicBezTo>
                  <a:cubicBezTo>
                    <a:pt x="801" y="325"/>
                    <a:pt x="800" y="325"/>
                    <a:pt x="800" y="325"/>
                  </a:cubicBezTo>
                  <a:lnTo>
                    <a:pt x="800" y="323"/>
                  </a:lnTo>
                  <a:close/>
                  <a:moveTo>
                    <a:pt x="785" y="230"/>
                  </a:moveTo>
                  <a:cubicBezTo>
                    <a:pt x="786" y="230"/>
                    <a:pt x="787" y="231"/>
                    <a:pt x="787" y="232"/>
                  </a:cubicBezTo>
                  <a:cubicBezTo>
                    <a:pt x="787" y="232"/>
                    <a:pt x="786" y="232"/>
                    <a:pt x="786" y="233"/>
                  </a:cubicBezTo>
                  <a:cubicBezTo>
                    <a:pt x="785" y="233"/>
                    <a:pt x="785" y="233"/>
                    <a:pt x="785" y="233"/>
                  </a:cubicBezTo>
                  <a:cubicBezTo>
                    <a:pt x="785" y="232"/>
                    <a:pt x="785" y="232"/>
                    <a:pt x="785" y="231"/>
                  </a:cubicBezTo>
                  <a:cubicBezTo>
                    <a:pt x="785" y="231"/>
                    <a:pt x="785" y="231"/>
                    <a:pt x="785" y="231"/>
                  </a:cubicBezTo>
                  <a:lnTo>
                    <a:pt x="785" y="230"/>
                  </a:lnTo>
                  <a:close/>
                  <a:moveTo>
                    <a:pt x="786" y="266"/>
                  </a:moveTo>
                  <a:cubicBezTo>
                    <a:pt x="786" y="267"/>
                    <a:pt x="785" y="267"/>
                    <a:pt x="784" y="267"/>
                  </a:cubicBezTo>
                  <a:cubicBezTo>
                    <a:pt x="784" y="267"/>
                    <a:pt x="784" y="267"/>
                    <a:pt x="784" y="267"/>
                  </a:cubicBezTo>
                  <a:cubicBezTo>
                    <a:pt x="784" y="266"/>
                    <a:pt x="785" y="266"/>
                    <a:pt x="786" y="266"/>
                  </a:cubicBezTo>
                  <a:close/>
                  <a:moveTo>
                    <a:pt x="787" y="274"/>
                  </a:moveTo>
                  <a:cubicBezTo>
                    <a:pt x="787" y="275"/>
                    <a:pt x="787" y="275"/>
                    <a:pt x="788" y="276"/>
                  </a:cubicBezTo>
                  <a:cubicBezTo>
                    <a:pt x="786" y="276"/>
                    <a:pt x="785" y="276"/>
                    <a:pt x="784" y="275"/>
                  </a:cubicBezTo>
                  <a:cubicBezTo>
                    <a:pt x="785" y="274"/>
                    <a:pt x="785" y="273"/>
                    <a:pt x="787" y="274"/>
                  </a:cubicBezTo>
                  <a:close/>
                  <a:moveTo>
                    <a:pt x="784" y="268"/>
                  </a:moveTo>
                  <a:cubicBezTo>
                    <a:pt x="784" y="268"/>
                    <a:pt x="783" y="269"/>
                    <a:pt x="783" y="270"/>
                  </a:cubicBezTo>
                  <a:cubicBezTo>
                    <a:pt x="783" y="269"/>
                    <a:pt x="782" y="268"/>
                    <a:pt x="783" y="267"/>
                  </a:cubicBezTo>
                  <a:cubicBezTo>
                    <a:pt x="783" y="267"/>
                    <a:pt x="783" y="267"/>
                    <a:pt x="783" y="267"/>
                  </a:cubicBezTo>
                  <a:cubicBezTo>
                    <a:pt x="784" y="267"/>
                    <a:pt x="784" y="268"/>
                    <a:pt x="784" y="268"/>
                  </a:cubicBezTo>
                  <a:close/>
                  <a:moveTo>
                    <a:pt x="792" y="246"/>
                  </a:moveTo>
                  <a:cubicBezTo>
                    <a:pt x="791" y="246"/>
                    <a:pt x="791" y="246"/>
                    <a:pt x="790" y="247"/>
                  </a:cubicBezTo>
                  <a:cubicBezTo>
                    <a:pt x="790" y="246"/>
                    <a:pt x="790" y="246"/>
                    <a:pt x="790" y="246"/>
                  </a:cubicBezTo>
                  <a:cubicBezTo>
                    <a:pt x="790" y="245"/>
                    <a:pt x="791" y="245"/>
                    <a:pt x="792" y="245"/>
                  </a:cubicBezTo>
                  <a:cubicBezTo>
                    <a:pt x="792" y="245"/>
                    <a:pt x="792" y="245"/>
                    <a:pt x="792" y="246"/>
                  </a:cubicBezTo>
                  <a:cubicBezTo>
                    <a:pt x="792" y="246"/>
                    <a:pt x="792" y="246"/>
                    <a:pt x="792" y="246"/>
                  </a:cubicBezTo>
                  <a:close/>
                  <a:moveTo>
                    <a:pt x="790" y="248"/>
                  </a:moveTo>
                  <a:cubicBezTo>
                    <a:pt x="790" y="248"/>
                    <a:pt x="789" y="248"/>
                    <a:pt x="789" y="248"/>
                  </a:cubicBezTo>
                  <a:cubicBezTo>
                    <a:pt x="789" y="247"/>
                    <a:pt x="789" y="247"/>
                    <a:pt x="789" y="247"/>
                  </a:cubicBezTo>
                  <a:cubicBezTo>
                    <a:pt x="789" y="247"/>
                    <a:pt x="789" y="247"/>
                    <a:pt x="789" y="247"/>
                  </a:cubicBezTo>
                  <a:cubicBezTo>
                    <a:pt x="790" y="247"/>
                    <a:pt x="790" y="247"/>
                    <a:pt x="790" y="248"/>
                  </a:cubicBezTo>
                  <a:close/>
                  <a:moveTo>
                    <a:pt x="788" y="240"/>
                  </a:moveTo>
                  <a:cubicBezTo>
                    <a:pt x="788" y="240"/>
                    <a:pt x="788" y="239"/>
                    <a:pt x="788" y="239"/>
                  </a:cubicBezTo>
                  <a:cubicBezTo>
                    <a:pt x="789" y="239"/>
                    <a:pt x="789" y="240"/>
                    <a:pt x="789" y="240"/>
                  </a:cubicBezTo>
                  <a:cubicBezTo>
                    <a:pt x="789" y="240"/>
                    <a:pt x="789" y="241"/>
                    <a:pt x="788" y="240"/>
                  </a:cubicBezTo>
                  <a:close/>
                  <a:moveTo>
                    <a:pt x="800" y="266"/>
                  </a:moveTo>
                  <a:cubicBezTo>
                    <a:pt x="797" y="268"/>
                    <a:pt x="796" y="267"/>
                    <a:pt x="795" y="263"/>
                  </a:cubicBezTo>
                  <a:cubicBezTo>
                    <a:pt x="796" y="263"/>
                    <a:pt x="797" y="264"/>
                    <a:pt x="798" y="264"/>
                  </a:cubicBezTo>
                  <a:cubicBezTo>
                    <a:pt x="799" y="264"/>
                    <a:pt x="800" y="265"/>
                    <a:pt x="800" y="266"/>
                  </a:cubicBezTo>
                  <a:close/>
                  <a:moveTo>
                    <a:pt x="800" y="270"/>
                  </a:moveTo>
                  <a:cubicBezTo>
                    <a:pt x="801" y="271"/>
                    <a:pt x="801" y="271"/>
                    <a:pt x="801" y="271"/>
                  </a:cubicBezTo>
                  <a:cubicBezTo>
                    <a:pt x="801" y="273"/>
                    <a:pt x="801" y="274"/>
                    <a:pt x="799" y="275"/>
                  </a:cubicBezTo>
                  <a:cubicBezTo>
                    <a:pt x="798" y="274"/>
                    <a:pt x="798" y="273"/>
                    <a:pt x="797" y="271"/>
                  </a:cubicBezTo>
                  <a:cubicBezTo>
                    <a:pt x="798" y="270"/>
                    <a:pt x="799" y="270"/>
                    <a:pt x="800" y="270"/>
                  </a:cubicBezTo>
                  <a:close/>
                  <a:moveTo>
                    <a:pt x="788" y="108"/>
                  </a:moveTo>
                  <a:cubicBezTo>
                    <a:pt x="776" y="100"/>
                    <a:pt x="778" y="100"/>
                    <a:pt x="788" y="107"/>
                  </a:cubicBezTo>
                  <a:cubicBezTo>
                    <a:pt x="789" y="108"/>
                    <a:pt x="789" y="108"/>
                    <a:pt x="788" y="108"/>
                  </a:cubicBezTo>
                  <a:close/>
                  <a:moveTo>
                    <a:pt x="789" y="116"/>
                  </a:moveTo>
                  <a:cubicBezTo>
                    <a:pt x="789" y="117"/>
                    <a:pt x="787" y="118"/>
                    <a:pt x="786" y="118"/>
                  </a:cubicBezTo>
                  <a:cubicBezTo>
                    <a:pt x="786" y="117"/>
                    <a:pt x="786" y="117"/>
                    <a:pt x="787" y="116"/>
                  </a:cubicBezTo>
                  <a:cubicBezTo>
                    <a:pt x="788" y="116"/>
                    <a:pt x="789" y="116"/>
                    <a:pt x="789" y="116"/>
                  </a:cubicBezTo>
                  <a:close/>
                  <a:moveTo>
                    <a:pt x="781" y="107"/>
                  </a:moveTo>
                  <a:cubicBezTo>
                    <a:pt x="779" y="108"/>
                    <a:pt x="777" y="108"/>
                    <a:pt x="776" y="106"/>
                  </a:cubicBezTo>
                  <a:cubicBezTo>
                    <a:pt x="776" y="106"/>
                    <a:pt x="776" y="106"/>
                    <a:pt x="776" y="106"/>
                  </a:cubicBezTo>
                  <a:cubicBezTo>
                    <a:pt x="778" y="106"/>
                    <a:pt x="780" y="106"/>
                    <a:pt x="781" y="107"/>
                  </a:cubicBezTo>
                  <a:close/>
                  <a:moveTo>
                    <a:pt x="778" y="165"/>
                  </a:moveTo>
                  <a:cubicBezTo>
                    <a:pt x="778" y="165"/>
                    <a:pt x="778" y="165"/>
                    <a:pt x="778" y="165"/>
                  </a:cubicBezTo>
                  <a:cubicBezTo>
                    <a:pt x="778" y="165"/>
                    <a:pt x="777" y="166"/>
                    <a:pt x="777" y="166"/>
                  </a:cubicBezTo>
                  <a:cubicBezTo>
                    <a:pt x="777" y="166"/>
                    <a:pt x="777" y="166"/>
                    <a:pt x="777" y="166"/>
                  </a:cubicBezTo>
                  <a:cubicBezTo>
                    <a:pt x="776" y="166"/>
                    <a:pt x="776" y="166"/>
                    <a:pt x="775" y="166"/>
                  </a:cubicBezTo>
                  <a:cubicBezTo>
                    <a:pt x="776" y="165"/>
                    <a:pt x="776" y="165"/>
                    <a:pt x="776" y="165"/>
                  </a:cubicBezTo>
                  <a:cubicBezTo>
                    <a:pt x="775" y="165"/>
                    <a:pt x="775" y="165"/>
                    <a:pt x="775" y="165"/>
                  </a:cubicBezTo>
                  <a:cubicBezTo>
                    <a:pt x="776" y="165"/>
                    <a:pt x="777" y="165"/>
                    <a:pt x="778" y="165"/>
                  </a:cubicBezTo>
                  <a:close/>
                  <a:moveTo>
                    <a:pt x="805" y="171"/>
                  </a:moveTo>
                  <a:cubicBezTo>
                    <a:pt x="805" y="170"/>
                    <a:pt x="806" y="169"/>
                    <a:pt x="807" y="169"/>
                  </a:cubicBezTo>
                  <a:cubicBezTo>
                    <a:pt x="808" y="169"/>
                    <a:pt x="810" y="170"/>
                    <a:pt x="811" y="171"/>
                  </a:cubicBezTo>
                  <a:cubicBezTo>
                    <a:pt x="811" y="173"/>
                    <a:pt x="810" y="173"/>
                    <a:pt x="808" y="173"/>
                  </a:cubicBezTo>
                  <a:cubicBezTo>
                    <a:pt x="808" y="173"/>
                    <a:pt x="808" y="173"/>
                    <a:pt x="808" y="172"/>
                  </a:cubicBezTo>
                  <a:cubicBezTo>
                    <a:pt x="807" y="172"/>
                    <a:pt x="806" y="172"/>
                    <a:pt x="805" y="171"/>
                  </a:cubicBezTo>
                  <a:close/>
                  <a:moveTo>
                    <a:pt x="805" y="143"/>
                  </a:moveTo>
                  <a:cubicBezTo>
                    <a:pt x="805" y="143"/>
                    <a:pt x="805" y="143"/>
                    <a:pt x="805" y="143"/>
                  </a:cubicBezTo>
                  <a:cubicBezTo>
                    <a:pt x="805" y="142"/>
                    <a:pt x="806" y="142"/>
                    <a:pt x="806" y="142"/>
                  </a:cubicBezTo>
                  <a:cubicBezTo>
                    <a:pt x="806" y="142"/>
                    <a:pt x="806" y="143"/>
                    <a:pt x="806" y="143"/>
                  </a:cubicBezTo>
                  <a:cubicBezTo>
                    <a:pt x="806" y="143"/>
                    <a:pt x="806" y="143"/>
                    <a:pt x="805" y="143"/>
                  </a:cubicBezTo>
                  <a:close/>
                  <a:moveTo>
                    <a:pt x="820" y="155"/>
                  </a:moveTo>
                  <a:cubicBezTo>
                    <a:pt x="820" y="155"/>
                    <a:pt x="820" y="154"/>
                    <a:pt x="820" y="154"/>
                  </a:cubicBezTo>
                  <a:cubicBezTo>
                    <a:pt x="821" y="155"/>
                    <a:pt x="822" y="156"/>
                    <a:pt x="820" y="156"/>
                  </a:cubicBezTo>
                  <a:cubicBezTo>
                    <a:pt x="820" y="156"/>
                    <a:pt x="820" y="155"/>
                    <a:pt x="820" y="155"/>
                  </a:cubicBezTo>
                  <a:close/>
                  <a:moveTo>
                    <a:pt x="815" y="113"/>
                  </a:moveTo>
                  <a:cubicBezTo>
                    <a:pt x="815" y="113"/>
                    <a:pt x="815" y="113"/>
                    <a:pt x="815" y="113"/>
                  </a:cubicBezTo>
                  <a:cubicBezTo>
                    <a:pt x="814" y="113"/>
                    <a:pt x="813" y="113"/>
                    <a:pt x="812" y="112"/>
                  </a:cubicBezTo>
                  <a:cubicBezTo>
                    <a:pt x="813" y="111"/>
                    <a:pt x="814" y="111"/>
                    <a:pt x="815" y="112"/>
                  </a:cubicBezTo>
                  <a:cubicBezTo>
                    <a:pt x="815" y="112"/>
                    <a:pt x="815" y="112"/>
                    <a:pt x="814" y="113"/>
                  </a:cubicBezTo>
                  <a:cubicBezTo>
                    <a:pt x="815" y="113"/>
                    <a:pt x="815" y="113"/>
                    <a:pt x="815" y="113"/>
                  </a:cubicBezTo>
                  <a:close/>
                  <a:moveTo>
                    <a:pt x="878" y="84"/>
                  </a:moveTo>
                  <a:cubicBezTo>
                    <a:pt x="878" y="84"/>
                    <a:pt x="878" y="84"/>
                    <a:pt x="878" y="84"/>
                  </a:cubicBezTo>
                  <a:cubicBezTo>
                    <a:pt x="878" y="84"/>
                    <a:pt x="877" y="83"/>
                    <a:pt x="877" y="83"/>
                  </a:cubicBezTo>
                  <a:cubicBezTo>
                    <a:pt x="877" y="83"/>
                    <a:pt x="877" y="83"/>
                    <a:pt x="877" y="83"/>
                  </a:cubicBezTo>
                  <a:cubicBezTo>
                    <a:pt x="877" y="83"/>
                    <a:pt x="878" y="83"/>
                    <a:pt x="878" y="84"/>
                  </a:cubicBezTo>
                  <a:close/>
                  <a:moveTo>
                    <a:pt x="958" y="140"/>
                  </a:moveTo>
                  <a:cubicBezTo>
                    <a:pt x="955" y="139"/>
                    <a:pt x="954" y="137"/>
                    <a:pt x="953" y="135"/>
                  </a:cubicBezTo>
                  <a:cubicBezTo>
                    <a:pt x="953" y="135"/>
                    <a:pt x="953" y="135"/>
                    <a:pt x="953" y="135"/>
                  </a:cubicBezTo>
                  <a:cubicBezTo>
                    <a:pt x="954" y="136"/>
                    <a:pt x="956" y="137"/>
                    <a:pt x="957" y="138"/>
                  </a:cubicBezTo>
                  <a:cubicBezTo>
                    <a:pt x="957" y="138"/>
                    <a:pt x="956" y="138"/>
                    <a:pt x="956" y="138"/>
                  </a:cubicBezTo>
                  <a:cubicBezTo>
                    <a:pt x="957" y="139"/>
                    <a:pt x="957" y="139"/>
                    <a:pt x="958" y="140"/>
                  </a:cubicBezTo>
                  <a:close/>
                  <a:moveTo>
                    <a:pt x="958" y="141"/>
                  </a:moveTo>
                  <a:cubicBezTo>
                    <a:pt x="957" y="140"/>
                    <a:pt x="956" y="140"/>
                    <a:pt x="956" y="139"/>
                  </a:cubicBezTo>
                  <a:cubicBezTo>
                    <a:pt x="957" y="140"/>
                    <a:pt x="957" y="140"/>
                    <a:pt x="957" y="140"/>
                  </a:cubicBezTo>
                  <a:cubicBezTo>
                    <a:pt x="958" y="140"/>
                    <a:pt x="958" y="140"/>
                    <a:pt x="958" y="140"/>
                  </a:cubicBezTo>
                  <a:cubicBezTo>
                    <a:pt x="958" y="141"/>
                    <a:pt x="958" y="141"/>
                    <a:pt x="958" y="141"/>
                  </a:cubicBezTo>
                  <a:close/>
                  <a:moveTo>
                    <a:pt x="1098" y="267"/>
                  </a:moveTo>
                  <a:cubicBezTo>
                    <a:pt x="1098" y="267"/>
                    <a:pt x="1098" y="267"/>
                    <a:pt x="1098" y="267"/>
                  </a:cubicBezTo>
                  <a:cubicBezTo>
                    <a:pt x="1098" y="266"/>
                    <a:pt x="1098" y="266"/>
                    <a:pt x="1098" y="266"/>
                  </a:cubicBezTo>
                  <a:cubicBezTo>
                    <a:pt x="1098" y="267"/>
                    <a:pt x="1099" y="267"/>
                    <a:pt x="1099" y="267"/>
                  </a:cubicBezTo>
                  <a:cubicBezTo>
                    <a:pt x="1099" y="267"/>
                    <a:pt x="1098" y="267"/>
                    <a:pt x="1098" y="267"/>
                  </a:cubicBezTo>
                  <a:close/>
                  <a:moveTo>
                    <a:pt x="1091" y="258"/>
                  </a:moveTo>
                  <a:cubicBezTo>
                    <a:pt x="1090" y="258"/>
                    <a:pt x="1090" y="258"/>
                    <a:pt x="1090" y="258"/>
                  </a:cubicBezTo>
                  <a:cubicBezTo>
                    <a:pt x="1090" y="258"/>
                    <a:pt x="1090" y="258"/>
                    <a:pt x="1090" y="258"/>
                  </a:cubicBezTo>
                  <a:cubicBezTo>
                    <a:pt x="1090" y="258"/>
                    <a:pt x="1091" y="258"/>
                    <a:pt x="1091" y="258"/>
                  </a:cubicBezTo>
                  <a:close/>
                  <a:moveTo>
                    <a:pt x="1089" y="261"/>
                  </a:moveTo>
                  <a:cubicBezTo>
                    <a:pt x="1089" y="261"/>
                    <a:pt x="1089" y="261"/>
                    <a:pt x="1089" y="261"/>
                  </a:cubicBezTo>
                  <a:cubicBezTo>
                    <a:pt x="1088" y="261"/>
                    <a:pt x="1088" y="261"/>
                    <a:pt x="1088" y="260"/>
                  </a:cubicBezTo>
                  <a:cubicBezTo>
                    <a:pt x="1088" y="260"/>
                    <a:pt x="1088" y="261"/>
                    <a:pt x="1088" y="261"/>
                  </a:cubicBezTo>
                  <a:cubicBezTo>
                    <a:pt x="1089" y="261"/>
                    <a:pt x="1089" y="261"/>
                    <a:pt x="1089" y="261"/>
                  </a:cubicBezTo>
                  <a:close/>
                  <a:moveTo>
                    <a:pt x="1085" y="253"/>
                  </a:moveTo>
                  <a:cubicBezTo>
                    <a:pt x="1085" y="253"/>
                    <a:pt x="1085" y="252"/>
                    <a:pt x="1085" y="252"/>
                  </a:cubicBezTo>
                  <a:cubicBezTo>
                    <a:pt x="1085" y="252"/>
                    <a:pt x="1085" y="252"/>
                    <a:pt x="1085" y="252"/>
                  </a:cubicBezTo>
                  <a:cubicBezTo>
                    <a:pt x="1085" y="252"/>
                    <a:pt x="1085" y="252"/>
                    <a:pt x="1085" y="253"/>
                  </a:cubicBezTo>
                  <a:close/>
                  <a:moveTo>
                    <a:pt x="1081" y="253"/>
                  </a:moveTo>
                  <a:cubicBezTo>
                    <a:pt x="1081" y="253"/>
                    <a:pt x="1081" y="253"/>
                    <a:pt x="1080" y="253"/>
                  </a:cubicBezTo>
                  <a:cubicBezTo>
                    <a:pt x="1080" y="252"/>
                    <a:pt x="1081" y="253"/>
                    <a:pt x="1081" y="253"/>
                  </a:cubicBezTo>
                  <a:close/>
                  <a:moveTo>
                    <a:pt x="1164" y="401"/>
                  </a:moveTo>
                  <a:cubicBezTo>
                    <a:pt x="1164" y="401"/>
                    <a:pt x="1164" y="401"/>
                    <a:pt x="1164" y="402"/>
                  </a:cubicBezTo>
                  <a:cubicBezTo>
                    <a:pt x="1164" y="401"/>
                    <a:pt x="1164" y="401"/>
                    <a:pt x="1164" y="401"/>
                  </a:cubicBezTo>
                  <a:cubicBezTo>
                    <a:pt x="1164" y="401"/>
                    <a:pt x="1164" y="401"/>
                    <a:pt x="1164" y="401"/>
                  </a:cubicBezTo>
                  <a:cubicBezTo>
                    <a:pt x="1164" y="401"/>
                    <a:pt x="1164" y="401"/>
                    <a:pt x="1164" y="401"/>
                  </a:cubicBezTo>
                  <a:close/>
                  <a:moveTo>
                    <a:pt x="1172" y="455"/>
                  </a:moveTo>
                  <a:cubicBezTo>
                    <a:pt x="1172" y="455"/>
                    <a:pt x="1172" y="454"/>
                    <a:pt x="1172" y="454"/>
                  </a:cubicBezTo>
                  <a:cubicBezTo>
                    <a:pt x="1172" y="454"/>
                    <a:pt x="1172" y="454"/>
                    <a:pt x="1172" y="454"/>
                  </a:cubicBezTo>
                  <a:cubicBezTo>
                    <a:pt x="1173" y="455"/>
                    <a:pt x="1172" y="455"/>
                    <a:pt x="1172" y="455"/>
                  </a:cubicBezTo>
                  <a:close/>
                  <a:moveTo>
                    <a:pt x="1172" y="449"/>
                  </a:moveTo>
                  <a:cubicBezTo>
                    <a:pt x="1172" y="450"/>
                    <a:pt x="1172" y="450"/>
                    <a:pt x="1172" y="450"/>
                  </a:cubicBezTo>
                  <a:cubicBezTo>
                    <a:pt x="1172" y="452"/>
                    <a:pt x="1172" y="450"/>
                    <a:pt x="1172" y="449"/>
                  </a:cubicBezTo>
                  <a:close/>
                  <a:moveTo>
                    <a:pt x="1194" y="534"/>
                  </a:moveTo>
                  <a:cubicBezTo>
                    <a:pt x="1194" y="533"/>
                    <a:pt x="1194" y="533"/>
                    <a:pt x="1194" y="533"/>
                  </a:cubicBezTo>
                  <a:cubicBezTo>
                    <a:pt x="1194" y="534"/>
                    <a:pt x="1194" y="534"/>
                    <a:pt x="1194" y="534"/>
                  </a:cubicBezTo>
                  <a:cubicBezTo>
                    <a:pt x="1194" y="533"/>
                    <a:pt x="1194" y="532"/>
                    <a:pt x="1194" y="532"/>
                  </a:cubicBezTo>
                  <a:cubicBezTo>
                    <a:pt x="1194" y="533"/>
                    <a:pt x="1194" y="533"/>
                    <a:pt x="1194" y="534"/>
                  </a:cubicBezTo>
                  <a:close/>
                  <a:moveTo>
                    <a:pt x="1193" y="536"/>
                  </a:moveTo>
                  <a:cubicBezTo>
                    <a:pt x="1193" y="536"/>
                    <a:pt x="1193" y="536"/>
                    <a:pt x="1193" y="536"/>
                  </a:cubicBezTo>
                  <a:cubicBezTo>
                    <a:pt x="1193" y="536"/>
                    <a:pt x="1193" y="535"/>
                    <a:pt x="1193" y="535"/>
                  </a:cubicBezTo>
                  <a:cubicBezTo>
                    <a:pt x="1193" y="535"/>
                    <a:pt x="1193" y="535"/>
                    <a:pt x="1193" y="536"/>
                  </a:cubicBezTo>
                  <a:close/>
                  <a:moveTo>
                    <a:pt x="1191" y="534"/>
                  </a:moveTo>
                  <a:cubicBezTo>
                    <a:pt x="1191" y="534"/>
                    <a:pt x="1191" y="534"/>
                    <a:pt x="1191" y="534"/>
                  </a:cubicBezTo>
                  <a:cubicBezTo>
                    <a:pt x="1192" y="533"/>
                    <a:pt x="1192" y="534"/>
                    <a:pt x="1191" y="534"/>
                  </a:cubicBezTo>
                  <a:close/>
                  <a:moveTo>
                    <a:pt x="1191" y="566"/>
                  </a:moveTo>
                  <a:cubicBezTo>
                    <a:pt x="1191" y="566"/>
                    <a:pt x="1191" y="566"/>
                    <a:pt x="1191" y="566"/>
                  </a:cubicBezTo>
                  <a:cubicBezTo>
                    <a:pt x="1191" y="565"/>
                    <a:pt x="1191" y="565"/>
                    <a:pt x="1191" y="564"/>
                  </a:cubicBezTo>
                  <a:cubicBezTo>
                    <a:pt x="1191" y="565"/>
                    <a:pt x="1191" y="565"/>
                    <a:pt x="1191" y="566"/>
                  </a:cubicBezTo>
                  <a:close/>
                  <a:moveTo>
                    <a:pt x="1191" y="563"/>
                  </a:moveTo>
                  <a:cubicBezTo>
                    <a:pt x="1191" y="563"/>
                    <a:pt x="1191" y="563"/>
                    <a:pt x="1191" y="563"/>
                  </a:cubicBezTo>
                  <a:cubicBezTo>
                    <a:pt x="1191" y="563"/>
                    <a:pt x="1191" y="563"/>
                    <a:pt x="1191" y="564"/>
                  </a:cubicBezTo>
                  <a:cubicBezTo>
                    <a:pt x="1191" y="564"/>
                    <a:pt x="1191" y="564"/>
                    <a:pt x="1191" y="564"/>
                  </a:cubicBezTo>
                  <a:cubicBezTo>
                    <a:pt x="1191" y="564"/>
                    <a:pt x="1190" y="564"/>
                    <a:pt x="1190" y="563"/>
                  </a:cubicBezTo>
                  <a:lnTo>
                    <a:pt x="1191" y="563"/>
                  </a:lnTo>
                  <a:close/>
                  <a:moveTo>
                    <a:pt x="1190" y="535"/>
                  </a:moveTo>
                  <a:cubicBezTo>
                    <a:pt x="1191" y="535"/>
                    <a:pt x="1191" y="535"/>
                    <a:pt x="1190" y="535"/>
                  </a:cubicBezTo>
                  <a:cubicBezTo>
                    <a:pt x="1190" y="535"/>
                    <a:pt x="1190" y="535"/>
                    <a:pt x="1190" y="535"/>
                  </a:cubicBezTo>
                  <a:close/>
                  <a:moveTo>
                    <a:pt x="1190" y="535"/>
                  </a:moveTo>
                  <a:cubicBezTo>
                    <a:pt x="1189" y="535"/>
                    <a:pt x="1189" y="534"/>
                    <a:pt x="1189" y="534"/>
                  </a:cubicBezTo>
                  <a:cubicBezTo>
                    <a:pt x="1189" y="534"/>
                    <a:pt x="1189" y="534"/>
                    <a:pt x="1189" y="534"/>
                  </a:cubicBezTo>
                  <a:cubicBezTo>
                    <a:pt x="1190" y="534"/>
                    <a:pt x="1190" y="535"/>
                    <a:pt x="1190" y="535"/>
                  </a:cubicBezTo>
                  <a:close/>
                  <a:moveTo>
                    <a:pt x="1204" y="595"/>
                  </a:moveTo>
                  <a:cubicBezTo>
                    <a:pt x="1204" y="595"/>
                    <a:pt x="1204" y="595"/>
                    <a:pt x="1204" y="595"/>
                  </a:cubicBezTo>
                  <a:cubicBezTo>
                    <a:pt x="1204" y="595"/>
                    <a:pt x="1204" y="595"/>
                    <a:pt x="1204" y="595"/>
                  </a:cubicBezTo>
                  <a:cubicBezTo>
                    <a:pt x="1204" y="596"/>
                    <a:pt x="1204" y="597"/>
                    <a:pt x="1204" y="597"/>
                  </a:cubicBezTo>
                  <a:cubicBezTo>
                    <a:pt x="1204" y="597"/>
                    <a:pt x="1204" y="597"/>
                    <a:pt x="1204" y="597"/>
                  </a:cubicBezTo>
                  <a:cubicBezTo>
                    <a:pt x="1204" y="596"/>
                    <a:pt x="1204" y="596"/>
                    <a:pt x="1204" y="595"/>
                  </a:cubicBezTo>
                  <a:close/>
                  <a:moveTo>
                    <a:pt x="1203" y="596"/>
                  </a:moveTo>
                  <a:cubicBezTo>
                    <a:pt x="1203" y="595"/>
                    <a:pt x="1203" y="594"/>
                    <a:pt x="1204" y="593"/>
                  </a:cubicBezTo>
                  <a:cubicBezTo>
                    <a:pt x="1204" y="594"/>
                    <a:pt x="1204" y="594"/>
                    <a:pt x="1204" y="595"/>
                  </a:cubicBezTo>
                  <a:cubicBezTo>
                    <a:pt x="1204" y="595"/>
                    <a:pt x="1204" y="596"/>
                    <a:pt x="1203" y="596"/>
                  </a:cubicBezTo>
                  <a:close/>
                  <a:moveTo>
                    <a:pt x="1202" y="599"/>
                  </a:moveTo>
                  <a:cubicBezTo>
                    <a:pt x="1202" y="598"/>
                    <a:pt x="1202" y="597"/>
                    <a:pt x="1202" y="596"/>
                  </a:cubicBezTo>
                  <a:cubicBezTo>
                    <a:pt x="1203" y="596"/>
                    <a:pt x="1203" y="596"/>
                    <a:pt x="1203" y="596"/>
                  </a:cubicBezTo>
                  <a:cubicBezTo>
                    <a:pt x="1203" y="597"/>
                    <a:pt x="1203" y="598"/>
                    <a:pt x="1202" y="599"/>
                  </a:cubicBezTo>
                  <a:close/>
                  <a:moveTo>
                    <a:pt x="1201" y="593"/>
                  </a:moveTo>
                  <a:cubicBezTo>
                    <a:pt x="1201" y="593"/>
                    <a:pt x="1201" y="593"/>
                    <a:pt x="1201" y="593"/>
                  </a:cubicBezTo>
                  <a:cubicBezTo>
                    <a:pt x="1201" y="593"/>
                    <a:pt x="1201" y="593"/>
                    <a:pt x="1201" y="593"/>
                  </a:cubicBezTo>
                  <a:cubicBezTo>
                    <a:pt x="1201" y="593"/>
                    <a:pt x="1201" y="593"/>
                    <a:pt x="1201" y="593"/>
                  </a:cubicBezTo>
                  <a:close/>
                  <a:moveTo>
                    <a:pt x="1197" y="588"/>
                  </a:moveTo>
                  <a:cubicBezTo>
                    <a:pt x="1197" y="587"/>
                    <a:pt x="1197" y="587"/>
                    <a:pt x="1197" y="586"/>
                  </a:cubicBezTo>
                  <a:cubicBezTo>
                    <a:pt x="1197" y="586"/>
                    <a:pt x="1197" y="586"/>
                    <a:pt x="1197" y="586"/>
                  </a:cubicBezTo>
                  <a:cubicBezTo>
                    <a:pt x="1197" y="587"/>
                    <a:pt x="1197" y="587"/>
                    <a:pt x="1197" y="588"/>
                  </a:cubicBezTo>
                  <a:close/>
                  <a:moveTo>
                    <a:pt x="1195" y="583"/>
                  </a:moveTo>
                  <a:cubicBezTo>
                    <a:pt x="1195" y="584"/>
                    <a:pt x="1195" y="585"/>
                    <a:pt x="1195" y="585"/>
                  </a:cubicBezTo>
                  <a:cubicBezTo>
                    <a:pt x="1195" y="585"/>
                    <a:pt x="1195" y="585"/>
                    <a:pt x="1195" y="585"/>
                  </a:cubicBezTo>
                  <a:cubicBezTo>
                    <a:pt x="1195" y="585"/>
                    <a:pt x="1195" y="585"/>
                    <a:pt x="1195" y="585"/>
                  </a:cubicBezTo>
                  <a:cubicBezTo>
                    <a:pt x="1195" y="585"/>
                    <a:pt x="1195" y="584"/>
                    <a:pt x="1195" y="584"/>
                  </a:cubicBezTo>
                  <a:cubicBezTo>
                    <a:pt x="1195" y="583"/>
                    <a:pt x="1195" y="583"/>
                    <a:pt x="1195" y="583"/>
                  </a:cubicBezTo>
                  <a:close/>
                  <a:moveTo>
                    <a:pt x="1195" y="584"/>
                  </a:moveTo>
                  <a:cubicBezTo>
                    <a:pt x="1195" y="584"/>
                    <a:pt x="1195" y="584"/>
                    <a:pt x="1195" y="584"/>
                  </a:cubicBezTo>
                  <a:cubicBezTo>
                    <a:pt x="1195" y="582"/>
                    <a:pt x="1195" y="584"/>
                    <a:pt x="1195" y="584"/>
                  </a:cubicBezTo>
                  <a:close/>
                  <a:moveTo>
                    <a:pt x="1193" y="583"/>
                  </a:moveTo>
                  <a:cubicBezTo>
                    <a:pt x="1192" y="583"/>
                    <a:pt x="1192" y="583"/>
                    <a:pt x="1192" y="583"/>
                  </a:cubicBezTo>
                  <a:cubicBezTo>
                    <a:pt x="1192" y="583"/>
                    <a:pt x="1192" y="583"/>
                    <a:pt x="1192" y="582"/>
                  </a:cubicBezTo>
                  <a:cubicBezTo>
                    <a:pt x="1192" y="582"/>
                    <a:pt x="1192" y="582"/>
                    <a:pt x="1192" y="582"/>
                  </a:cubicBezTo>
                  <a:lnTo>
                    <a:pt x="1193" y="583"/>
                  </a:lnTo>
                  <a:close/>
                  <a:moveTo>
                    <a:pt x="1191" y="583"/>
                  </a:moveTo>
                  <a:cubicBezTo>
                    <a:pt x="1191" y="583"/>
                    <a:pt x="1191" y="583"/>
                    <a:pt x="1191" y="583"/>
                  </a:cubicBezTo>
                  <a:cubicBezTo>
                    <a:pt x="1191" y="584"/>
                    <a:pt x="1191" y="584"/>
                    <a:pt x="1191" y="584"/>
                  </a:cubicBezTo>
                  <a:cubicBezTo>
                    <a:pt x="1191" y="584"/>
                    <a:pt x="1191" y="584"/>
                    <a:pt x="1191" y="583"/>
                  </a:cubicBezTo>
                  <a:close/>
                  <a:moveTo>
                    <a:pt x="1191" y="587"/>
                  </a:moveTo>
                  <a:cubicBezTo>
                    <a:pt x="1190" y="586"/>
                    <a:pt x="1190" y="585"/>
                    <a:pt x="1190" y="584"/>
                  </a:cubicBezTo>
                  <a:cubicBezTo>
                    <a:pt x="1190" y="584"/>
                    <a:pt x="1190" y="584"/>
                    <a:pt x="1190" y="584"/>
                  </a:cubicBezTo>
                  <a:cubicBezTo>
                    <a:pt x="1191" y="584"/>
                    <a:pt x="1191" y="584"/>
                    <a:pt x="1191" y="584"/>
                  </a:cubicBezTo>
                  <a:cubicBezTo>
                    <a:pt x="1191" y="585"/>
                    <a:pt x="1191" y="586"/>
                    <a:pt x="1191" y="587"/>
                  </a:cubicBezTo>
                  <a:close/>
                  <a:moveTo>
                    <a:pt x="1189" y="580"/>
                  </a:moveTo>
                  <a:cubicBezTo>
                    <a:pt x="1189" y="580"/>
                    <a:pt x="1189" y="579"/>
                    <a:pt x="1189" y="579"/>
                  </a:cubicBezTo>
                  <a:cubicBezTo>
                    <a:pt x="1189" y="579"/>
                    <a:pt x="1189" y="579"/>
                    <a:pt x="1189" y="580"/>
                  </a:cubicBezTo>
                  <a:close/>
                  <a:moveTo>
                    <a:pt x="1193" y="632"/>
                  </a:moveTo>
                  <a:cubicBezTo>
                    <a:pt x="1193" y="632"/>
                    <a:pt x="1192" y="633"/>
                    <a:pt x="1192" y="634"/>
                  </a:cubicBezTo>
                  <a:cubicBezTo>
                    <a:pt x="1191" y="633"/>
                    <a:pt x="1191" y="632"/>
                    <a:pt x="1192" y="632"/>
                  </a:cubicBezTo>
                  <a:cubicBezTo>
                    <a:pt x="1192" y="632"/>
                    <a:pt x="1192" y="632"/>
                    <a:pt x="1192" y="632"/>
                  </a:cubicBezTo>
                  <a:cubicBezTo>
                    <a:pt x="1192" y="631"/>
                    <a:pt x="1192" y="631"/>
                    <a:pt x="1193" y="631"/>
                  </a:cubicBezTo>
                  <a:cubicBezTo>
                    <a:pt x="1193" y="630"/>
                    <a:pt x="1193" y="630"/>
                    <a:pt x="1193" y="630"/>
                  </a:cubicBezTo>
                  <a:cubicBezTo>
                    <a:pt x="1193" y="630"/>
                    <a:pt x="1193" y="630"/>
                    <a:pt x="1193" y="630"/>
                  </a:cubicBezTo>
                  <a:cubicBezTo>
                    <a:pt x="1194" y="631"/>
                    <a:pt x="1193" y="631"/>
                    <a:pt x="1193" y="632"/>
                  </a:cubicBezTo>
                  <a:close/>
                  <a:moveTo>
                    <a:pt x="1195" y="627"/>
                  </a:moveTo>
                  <a:cubicBezTo>
                    <a:pt x="1195" y="627"/>
                    <a:pt x="1195" y="626"/>
                    <a:pt x="1195" y="626"/>
                  </a:cubicBezTo>
                  <a:cubicBezTo>
                    <a:pt x="1195" y="626"/>
                    <a:pt x="1195" y="626"/>
                    <a:pt x="1195" y="626"/>
                  </a:cubicBezTo>
                  <a:cubicBezTo>
                    <a:pt x="1196" y="626"/>
                    <a:pt x="1196" y="626"/>
                    <a:pt x="1196" y="626"/>
                  </a:cubicBezTo>
                  <a:cubicBezTo>
                    <a:pt x="1195" y="626"/>
                    <a:pt x="1195" y="627"/>
                    <a:pt x="1195" y="627"/>
                  </a:cubicBezTo>
                  <a:close/>
                  <a:moveTo>
                    <a:pt x="1197" y="632"/>
                  </a:moveTo>
                  <a:cubicBezTo>
                    <a:pt x="1197" y="632"/>
                    <a:pt x="1197" y="632"/>
                    <a:pt x="1197" y="632"/>
                  </a:cubicBezTo>
                  <a:cubicBezTo>
                    <a:pt x="1197" y="632"/>
                    <a:pt x="1197" y="632"/>
                    <a:pt x="1197" y="632"/>
                  </a:cubicBezTo>
                  <a:cubicBezTo>
                    <a:pt x="1197" y="632"/>
                    <a:pt x="1196" y="632"/>
                    <a:pt x="1196" y="632"/>
                  </a:cubicBezTo>
                  <a:cubicBezTo>
                    <a:pt x="1196" y="632"/>
                    <a:pt x="1196" y="632"/>
                    <a:pt x="1196" y="632"/>
                  </a:cubicBezTo>
                  <a:cubicBezTo>
                    <a:pt x="1196" y="631"/>
                    <a:pt x="1196" y="630"/>
                    <a:pt x="1196" y="629"/>
                  </a:cubicBezTo>
                  <a:cubicBezTo>
                    <a:pt x="1197" y="629"/>
                    <a:pt x="1197" y="629"/>
                    <a:pt x="1197" y="629"/>
                  </a:cubicBezTo>
                  <a:cubicBezTo>
                    <a:pt x="1197" y="628"/>
                    <a:pt x="1197" y="628"/>
                    <a:pt x="1197" y="628"/>
                  </a:cubicBezTo>
                  <a:cubicBezTo>
                    <a:pt x="1198" y="628"/>
                    <a:pt x="1198" y="628"/>
                    <a:pt x="1198" y="628"/>
                  </a:cubicBezTo>
                  <a:cubicBezTo>
                    <a:pt x="1198" y="628"/>
                    <a:pt x="1198" y="628"/>
                    <a:pt x="1198" y="628"/>
                  </a:cubicBezTo>
                  <a:cubicBezTo>
                    <a:pt x="1198" y="629"/>
                    <a:pt x="1198" y="629"/>
                    <a:pt x="1198" y="629"/>
                  </a:cubicBezTo>
                  <a:cubicBezTo>
                    <a:pt x="1198" y="630"/>
                    <a:pt x="1198" y="631"/>
                    <a:pt x="1197" y="632"/>
                  </a:cubicBezTo>
                  <a:close/>
                  <a:moveTo>
                    <a:pt x="1199" y="635"/>
                  </a:moveTo>
                  <a:cubicBezTo>
                    <a:pt x="1199" y="633"/>
                    <a:pt x="1199" y="632"/>
                    <a:pt x="1199" y="631"/>
                  </a:cubicBezTo>
                  <a:cubicBezTo>
                    <a:pt x="1200" y="631"/>
                    <a:pt x="1200" y="631"/>
                    <a:pt x="1200" y="631"/>
                  </a:cubicBezTo>
                  <a:cubicBezTo>
                    <a:pt x="1200" y="632"/>
                    <a:pt x="1200" y="633"/>
                    <a:pt x="1199" y="635"/>
                  </a:cubicBezTo>
                  <a:close/>
                  <a:moveTo>
                    <a:pt x="1201" y="637"/>
                  </a:moveTo>
                  <a:cubicBezTo>
                    <a:pt x="1201" y="637"/>
                    <a:pt x="1201" y="637"/>
                    <a:pt x="1201" y="637"/>
                  </a:cubicBezTo>
                  <a:cubicBezTo>
                    <a:pt x="1200" y="636"/>
                    <a:pt x="1200" y="634"/>
                    <a:pt x="1201" y="633"/>
                  </a:cubicBezTo>
                  <a:cubicBezTo>
                    <a:pt x="1201" y="633"/>
                    <a:pt x="1201" y="634"/>
                    <a:pt x="1201" y="634"/>
                  </a:cubicBezTo>
                  <a:cubicBezTo>
                    <a:pt x="1202" y="634"/>
                    <a:pt x="1202" y="634"/>
                    <a:pt x="1202" y="634"/>
                  </a:cubicBezTo>
                  <a:cubicBezTo>
                    <a:pt x="1202" y="635"/>
                    <a:pt x="1202" y="636"/>
                    <a:pt x="1201" y="637"/>
                  </a:cubicBezTo>
                  <a:close/>
                  <a:moveTo>
                    <a:pt x="1203" y="635"/>
                  </a:moveTo>
                  <a:cubicBezTo>
                    <a:pt x="1202" y="635"/>
                    <a:pt x="1202" y="635"/>
                    <a:pt x="1202" y="635"/>
                  </a:cubicBezTo>
                  <a:cubicBezTo>
                    <a:pt x="1202" y="635"/>
                    <a:pt x="1202" y="634"/>
                    <a:pt x="1203" y="634"/>
                  </a:cubicBezTo>
                  <a:cubicBezTo>
                    <a:pt x="1203" y="634"/>
                    <a:pt x="1203" y="634"/>
                    <a:pt x="1203" y="634"/>
                  </a:cubicBezTo>
                  <a:cubicBezTo>
                    <a:pt x="1203" y="634"/>
                    <a:pt x="1203" y="634"/>
                    <a:pt x="1203" y="634"/>
                  </a:cubicBezTo>
                  <a:cubicBezTo>
                    <a:pt x="1203" y="635"/>
                    <a:pt x="1203" y="635"/>
                    <a:pt x="1203" y="635"/>
                  </a:cubicBezTo>
                  <a:close/>
                  <a:moveTo>
                    <a:pt x="1204" y="636"/>
                  </a:moveTo>
                  <a:cubicBezTo>
                    <a:pt x="1204" y="636"/>
                    <a:pt x="1204" y="635"/>
                    <a:pt x="1204" y="635"/>
                  </a:cubicBezTo>
                  <a:cubicBezTo>
                    <a:pt x="1204" y="635"/>
                    <a:pt x="1204" y="635"/>
                    <a:pt x="1204" y="635"/>
                  </a:cubicBezTo>
                  <a:cubicBezTo>
                    <a:pt x="1204" y="635"/>
                    <a:pt x="1204" y="635"/>
                    <a:pt x="1204" y="635"/>
                  </a:cubicBezTo>
                  <a:cubicBezTo>
                    <a:pt x="1204" y="635"/>
                    <a:pt x="1204" y="635"/>
                    <a:pt x="1204" y="635"/>
                  </a:cubicBezTo>
                  <a:cubicBezTo>
                    <a:pt x="1204" y="635"/>
                    <a:pt x="1204" y="635"/>
                    <a:pt x="1203" y="635"/>
                  </a:cubicBezTo>
                  <a:cubicBezTo>
                    <a:pt x="1203" y="635"/>
                    <a:pt x="1203" y="635"/>
                    <a:pt x="1203" y="635"/>
                  </a:cubicBezTo>
                  <a:cubicBezTo>
                    <a:pt x="1203" y="635"/>
                    <a:pt x="1203" y="634"/>
                    <a:pt x="1203" y="634"/>
                  </a:cubicBezTo>
                  <a:cubicBezTo>
                    <a:pt x="1203" y="634"/>
                    <a:pt x="1204" y="634"/>
                    <a:pt x="1204" y="635"/>
                  </a:cubicBezTo>
                  <a:cubicBezTo>
                    <a:pt x="1204" y="634"/>
                    <a:pt x="1204" y="634"/>
                    <a:pt x="1204" y="634"/>
                  </a:cubicBezTo>
                  <a:cubicBezTo>
                    <a:pt x="1204" y="634"/>
                    <a:pt x="1204" y="634"/>
                    <a:pt x="1204" y="635"/>
                  </a:cubicBezTo>
                  <a:cubicBezTo>
                    <a:pt x="1204" y="635"/>
                    <a:pt x="1204" y="635"/>
                    <a:pt x="1204" y="636"/>
                  </a:cubicBezTo>
                  <a:close/>
                  <a:moveTo>
                    <a:pt x="1207" y="636"/>
                  </a:moveTo>
                  <a:cubicBezTo>
                    <a:pt x="1207" y="635"/>
                    <a:pt x="1207" y="635"/>
                    <a:pt x="1207" y="635"/>
                  </a:cubicBezTo>
                  <a:cubicBezTo>
                    <a:pt x="1207" y="634"/>
                    <a:pt x="1207" y="634"/>
                    <a:pt x="1207" y="634"/>
                  </a:cubicBezTo>
                  <a:cubicBezTo>
                    <a:pt x="1207" y="635"/>
                    <a:pt x="1207" y="635"/>
                    <a:pt x="1207" y="636"/>
                  </a:cubicBezTo>
                  <a:close/>
                  <a:moveTo>
                    <a:pt x="1209" y="622"/>
                  </a:moveTo>
                  <a:cubicBezTo>
                    <a:pt x="1209" y="622"/>
                    <a:pt x="1209" y="622"/>
                    <a:pt x="1209" y="622"/>
                  </a:cubicBezTo>
                  <a:cubicBezTo>
                    <a:pt x="1209" y="622"/>
                    <a:pt x="1209" y="622"/>
                    <a:pt x="1209" y="622"/>
                  </a:cubicBezTo>
                  <a:cubicBezTo>
                    <a:pt x="1208" y="624"/>
                    <a:pt x="1208" y="625"/>
                    <a:pt x="1207" y="626"/>
                  </a:cubicBezTo>
                  <a:cubicBezTo>
                    <a:pt x="1207" y="626"/>
                    <a:pt x="1207" y="625"/>
                    <a:pt x="1207" y="625"/>
                  </a:cubicBezTo>
                  <a:cubicBezTo>
                    <a:pt x="1206" y="626"/>
                    <a:pt x="1206" y="626"/>
                    <a:pt x="1206" y="627"/>
                  </a:cubicBezTo>
                  <a:cubicBezTo>
                    <a:pt x="1206" y="627"/>
                    <a:pt x="1206" y="627"/>
                    <a:pt x="1206" y="627"/>
                  </a:cubicBezTo>
                  <a:cubicBezTo>
                    <a:pt x="1206" y="627"/>
                    <a:pt x="1205" y="626"/>
                    <a:pt x="1205" y="626"/>
                  </a:cubicBezTo>
                  <a:cubicBezTo>
                    <a:pt x="1205" y="626"/>
                    <a:pt x="1205" y="627"/>
                    <a:pt x="1205" y="627"/>
                  </a:cubicBezTo>
                  <a:cubicBezTo>
                    <a:pt x="1204" y="625"/>
                    <a:pt x="1203" y="623"/>
                    <a:pt x="1202" y="622"/>
                  </a:cubicBezTo>
                  <a:cubicBezTo>
                    <a:pt x="1202" y="622"/>
                    <a:pt x="1202" y="622"/>
                    <a:pt x="1202" y="622"/>
                  </a:cubicBezTo>
                  <a:cubicBezTo>
                    <a:pt x="1202" y="622"/>
                    <a:pt x="1202" y="622"/>
                    <a:pt x="1201" y="622"/>
                  </a:cubicBezTo>
                  <a:cubicBezTo>
                    <a:pt x="1201" y="622"/>
                    <a:pt x="1201" y="623"/>
                    <a:pt x="1200" y="623"/>
                  </a:cubicBezTo>
                  <a:cubicBezTo>
                    <a:pt x="1200" y="622"/>
                    <a:pt x="1199" y="620"/>
                    <a:pt x="1198" y="619"/>
                  </a:cubicBezTo>
                  <a:cubicBezTo>
                    <a:pt x="1197" y="620"/>
                    <a:pt x="1197" y="621"/>
                    <a:pt x="1196" y="622"/>
                  </a:cubicBezTo>
                  <a:cubicBezTo>
                    <a:pt x="1196" y="621"/>
                    <a:pt x="1196" y="621"/>
                    <a:pt x="1195" y="620"/>
                  </a:cubicBezTo>
                  <a:cubicBezTo>
                    <a:pt x="1195" y="621"/>
                    <a:pt x="1195" y="621"/>
                    <a:pt x="1195" y="621"/>
                  </a:cubicBezTo>
                  <a:cubicBezTo>
                    <a:pt x="1193" y="620"/>
                    <a:pt x="1192" y="620"/>
                    <a:pt x="1192" y="622"/>
                  </a:cubicBezTo>
                  <a:cubicBezTo>
                    <a:pt x="1191" y="624"/>
                    <a:pt x="1189" y="624"/>
                    <a:pt x="1187" y="623"/>
                  </a:cubicBezTo>
                  <a:cubicBezTo>
                    <a:pt x="1188" y="617"/>
                    <a:pt x="1191" y="611"/>
                    <a:pt x="1194" y="606"/>
                  </a:cubicBezTo>
                  <a:cubicBezTo>
                    <a:pt x="1194" y="606"/>
                    <a:pt x="1194" y="606"/>
                    <a:pt x="1194" y="607"/>
                  </a:cubicBezTo>
                  <a:cubicBezTo>
                    <a:pt x="1194" y="607"/>
                    <a:pt x="1195" y="606"/>
                    <a:pt x="1195" y="606"/>
                  </a:cubicBezTo>
                  <a:cubicBezTo>
                    <a:pt x="1195" y="607"/>
                    <a:pt x="1195" y="607"/>
                    <a:pt x="1195" y="608"/>
                  </a:cubicBezTo>
                  <a:cubicBezTo>
                    <a:pt x="1195" y="608"/>
                    <a:pt x="1195" y="608"/>
                    <a:pt x="1195" y="608"/>
                  </a:cubicBezTo>
                  <a:cubicBezTo>
                    <a:pt x="1196" y="607"/>
                    <a:pt x="1196" y="607"/>
                    <a:pt x="1196" y="606"/>
                  </a:cubicBezTo>
                  <a:cubicBezTo>
                    <a:pt x="1196" y="606"/>
                    <a:pt x="1196" y="606"/>
                    <a:pt x="1196" y="606"/>
                  </a:cubicBezTo>
                  <a:cubicBezTo>
                    <a:pt x="1197" y="605"/>
                    <a:pt x="1198" y="603"/>
                    <a:pt x="1200" y="603"/>
                  </a:cubicBezTo>
                  <a:cubicBezTo>
                    <a:pt x="1201" y="603"/>
                    <a:pt x="1201" y="603"/>
                    <a:pt x="1201" y="602"/>
                  </a:cubicBezTo>
                  <a:cubicBezTo>
                    <a:pt x="1201" y="601"/>
                    <a:pt x="1201" y="601"/>
                    <a:pt x="1201" y="601"/>
                  </a:cubicBezTo>
                  <a:cubicBezTo>
                    <a:pt x="1201" y="600"/>
                    <a:pt x="1201" y="599"/>
                    <a:pt x="1202" y="599"/>
                  </a:cubicBezTo>
                  <a:cubicBezTo>
                    <a:pt x="1202" y="599"/>
                    <a:pt x="1202" y="599"/>
                    <a:pt x="1202" y="600"/>
                  </a:cubicBezTo>
                  <a:cubicBezTo>
                    <a:pt x="1203" y="599"/>
                    <a:pt x="1203" y="598"/>
                    <a:pt x="1204" y="597"/>
                  </a:cubicBezTo>
                  <a:cubicBezTo>
                    <a:pt x="1204" y="597"/>
                    <a:pt x="1204" y="598"/>
                    <a:pt x="1204" y="598"/>
                  </a:cubicBezTo>
                  <a:cubicBezTo>
                    <a:pt x="1205" y="597"/>
                    <a:pt x="1205" y="596"/>
                    <a:pt x="1205" y="595"/>
                  </a:cubicBezTo>
                  <a:cubicBezTo>
                    <a:pt x="1205" y="595"/>
                    <a:pt x="1205" y="596"/>
                    <a:pt x="1205" y="597"/>
                  </a:cubicBezTo>
                  <a:cubicBezTo>
                    <a:pt x="1205" y="595"/>
                    <a:pt x="1206" y="593"/>
                    <a:pt x="1206" y="592"/>
                  </a:cubicBezTo>
                  <a:cubicBezTo>
                    <a:pt x="1206" y="594"/>
                    <a:pt x="1206" y="595"/>
                    <a:pt x="1206" y="597"/>
                  </a:cubicBezTo>
                  <a:cubicBezTo>
                    <a:pt x="1206" y="597"/>
                    <a:pt x="1206" y="597"/>
                    <a:pt x="1206" y="597"/>
                  </a:cubicBezTo>
                  <a:cubicBezTo>
                    <a:pt x="1206" y="598"/>
                    <a:pt x="1206" y="598"/>
                    <a:pt x="1206" y="598"/>
                  </a:cubicBezTo>
                  <a:cubicBezTo>
                    <a:pt x="1206" y="597"/>
                    <a:pt x="1206" y="597"/>
                    <a:pt x="1206" y="597"/>
                  </a:cubicBezTo>
                  <a:cubicBezTo>
                    <a:pt x="1206" y="598"/>
                    <a:pt x="1206" y="599"/>
                    <a:pt x="1207" y="599"/>
                  </a:cubicBezTo>
                  <a:cubicBezTo>
                    <a:pt x="1207" y="598"/>
                    <a:pt x="1207" y="596"/>
                    <a:pt x="1207" y="595"/>
                  </a:cubicBezTo>
                  <a:cubicBezTo>
                    <a:pt x="1208" y="596"/>
                    <a:pt x="1208" y="597"/>
                    <a:pt x="1208" y="599"/>
                  </a:cubicBezTo>
                  <a:cubicBezTo>
                    <a:pt x="1208" y="598"/>
                    <a:pt x="1208" y="598"/>
                    <a:pt x="1208" y="598"/>
                  </a:cubicBezTo>
                  <a:cubicBezTo>
                    <a:pt x="1208" y="599"/>
                    <a:pt x="1208" y="600"/>
                    <a:pt x="1208" y="602"/>
                  </a:cubicBezTo>
                  <a:cubicBezTo>
                    <a:pt x="1208" y="600"/>
                    <a:pt x="1208" y="597"/>
                    <a:pt x="1209" y="595"/>
                  </a:cubicBezTo>
                  <a:cubicBezTo>
                    <a:pt x="1209" y="595"/>
                    <a:pt x="1209" y="595"/>
                    <a:pt x="1209" y="595"/>
                  </a:cubicBezTo>
                  <a:cubicBezTo>
                    <a:pt x="1209" y="597"/>
                    <a:pt x="1209" y="598"/>
                    <a:pt x="1209" y="600"/>
                  </a:cubicBezTo>
                  <a:cubicBezTo>
                    <a:pt x="1209" y="600"/>
                    <a:pt x="1209" y="600"/>
                    <a:pt x="1209" y="600"/>
                  </a:cubicBezTo>
                  <a:cubicBezTo>
                    <a:pt x="1210" y="605"/>
                    <a:pt x="1210" y="609"/>
                    <a:pt x="1210" y="614"/>
                  </a:cubicBezTo>
                  <a:cubicBezTo>
                    <a:pt x="1210" y="614"/>
                    <a:pt x="1210" y="614"/>
                    <a:pt x="1210" y="614"/>
                  </a:cubicBezTo>
                  <a:cubicBezTo>
                    <a:pt x="1210" y="616"/>
                    <a:pt x="1209" y="619"/>
                    <a:pt x="1209" y="622"/>
                  </a:cubicBezTo>
                  <a:close/>
                  <a:moveTo>
                    <a:pt x="1209" y="641"/>
                  </a:moveTo>
                  <a:cubicBezTo>
                    <a:pt x="1209" y="641"/>
                    <a:pt x="1209" y="641"/>
                    <a:pt x="1209" y="642"/>
                  </a:cubicBezTo>
                  <a:cubicBezTo>
                    <a:pt x="1209" y="641"/>
                    <a:pt x="1209" y="641"/>
                    <a:pt x="1209" y="640"/>
                  </a:cubicBezTo>
                  <a:cubicBezTo>
                    <a:pt x="1209" y="640"/>
                    <a:pt x="1209" y="641"/>
                    <a:pt x="1209" y="641"/>
                  </a:cubicBezTo>
                  <a:close/>
                  <a:moveTo>
                    <a:pt x="1210" y="622"/>
                  </a:moveTo>
                  <a:cubicBezTo>
                    <a:pt x="1210" y="622"/>
                    <a:pt x="1210" y="622"/>
                    <a:pt x="1210" y="622"/>
                  </a:cubicBezTo>
                  <a:cubicBezTo>
                    <a:pt x="1210" y="622"/>
                    <a:pt x="1210" y="621"/>
                    <a:pt x="1210" y="621"/>
                  </a:cubicBezTo>
                  <a:cubicBezTo>
                    <a:pt x="1210" y="621"/>
                    <a:pt x="1210" y="622"/>
                    <a:pt x="1210" y="622"/>
                  </a:cubicBezTo>
                  <a:close/>
                  <a:moveTo>
                    <a:pt x="1210" y="622"/>
                  </a:moveTo>
                  <a:cubicBezTo>
                    <a:pt x="1210" y="622"/>
                    <a:pt x="1210" y="621"/>
                    <a:pt x="1210" y="621"/>
                  </a:cubicBezTo>
                  <a:cubicBezTo>
                    <a:pt x="1210" y="621"/>
                    <a:pt x="1210" y="621"/>
                    <a:pt x="1210" y="621"/>
                  </a:cubicBezTo>
                  <a:cubicBezTo>
                    <a:pt x="1210" y="614"/>
                    <a:pt x="1210" y="607"/>
                    <a:pt x="1210" y="600"/>
                  </a:cubicBezTo>
                  <a:cubicBezTo>
                    <a:pt x="1210" y="598"/>
                    <a:pt x="1210" y="598"/>
                    <a:pt x="1210" y="598"/>
                  </a:cubicBezTo>
                  <a:cubicBezTo>
                    <a:pt x="1210" y="599"/>
                    <a:pt x="1210" y="599"/>
                    <a:pt x="1210" y="599"/>
                  </a:cubicBezTo>
                  <a:cubicBezTo>
                    <a:pt x="1210" y="600"/>
                    <a:pt x="1210" y="600"/>
                    <a:pt x="1210" y="600"/>
                  </a:cubicBezTo>
                  <a:cubicBezTo>
                    <a:pt x="1210" y="606"/>
                    <a:pt x="1210" y="612"/>
                    <a:pt x="1210" y="617"/>
                  </a:cubicBezTo>
                  <a:cubicBezTo>
                    <a:pt x="1210" y="616"/>
                    <a:pt x="1210" y="616"/>
                    <a:pt x="1210" y="615"/>
                  </a:cubicBezTo>
                  <a:cubicBezTo>
                    <a:pt x="1210" y="617"/>
                    <a:pt x="1210" y="620"/>
                    <a:pt x="1210" y="62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311">
              <a:extLst>
                <a:ext uri="{FF2B5EF4-FFF2-40B4-BE49-F238E27FC236}">
                  <a16:creationId xmlns:a16="http://schemas.microsoft.com/office/drawing/2014/main" id="{B5F4B6A4-E387-4B73-9433-694A49759B4E}"/>
                </a:ext>
              </a:extLst>
            </p:cNvPr>
            <p:cNvSpPr>
              <a:spLocks/>
            </p:cNvSpPr>
            <p:nvPr/>
          </p:nvSpPr>
          <p:spPr bwMode="auto">
            <a:xfrm>
              <a:off x="3005138" y="2516029"/>
              <a:ext cx="23813" cy="19050"/>
            </a:xfrm>
            <a:custGeom>
              <a:avLst/>
              <a:gdLst>
                <a:gd name="T0" fmla="*/ 3 w 6"/>
                <a:gd name="T1" fmla="*/ 1 h 5"/>
                <a:gd name="T2" fmla="*/ 6 w 6"/>
                <a:gd name="T3" fmla="*/ 0 h 5"/>
                <a:gd name="T4" fmla="*/ 3 w 6"/>
                <a:gd name="T5" fmla="*/ 1 h 5"/>
              </a:gdLst>
              <a:ahLst/>
              <a:cxnLst>
                <a:cxn ang="0">
                  <a:pos x="T0" y="T1"/>
                </a:cxn>
                <a:cxn ang="0">
                  <a:pos x="T2" y="T3"/>
                </a:cxn>
                <a:cxn ang="0">
                  <a:pos x="T4" y="T5"/>
                </a:cxn>
              </a:cxnLst>
              <a:rect l="0" t="0" r="r" b="b"/>
              <a:pathLst>
                <a:path w="6" h="5">
                  <a:moveTo>
                    <a:pt x="3" y="1"/>
                  </a:moveTo>
                  <a:cubicBezTo>
                    <a:pt x="0" y="5"/>
                    <a:pt x="5" y="1"/>
                    <a:pt x="6" y="0"/>
                  </a:cubicBezTo>
                  <a:cubicBezTo>
                    <a:pt x="5" y="0"/>
                    <a:pt x="4" y="0"/>
                    <a:pt x="3"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312">
              <a:extLst>
                <a:ext uri="{FF2B5EF4-FFF2-40B4-BE49-F238E27FC236}">
                  <a16:creationId xmlns:a16="http://schemas.microsoft.com/office/drawing/2014/main" id="{95E2A80E-ACF2-4882-8201-C15AFD4AF6CF}"/>
                </a:ext>
              </a:extLst>
            </p:cNvPr>
            <p:cNvSpPr>
              <a:spLocks/>
            </p:cNvSpPr>
            <p:nvPr/>
          </p:nvSpPr>
          <p:spPr bwMode="auto">
            <a:xfrm>
              <a:off x="3013075" y="2479517"/>
              <a:ext cx="33338" cy="17463"/>
            </a:xfrm>
            <a:custGeom>
              <a:avLst/>
              <a:gdLst>
                <a:gd name="T0" fmla="*/ 8 w 9"/>
                <a:gd name="T1" fmla="*/ 2 h 5"/>
                <a:gd name="T2" fmla="*/ 7 w 9"/>
                <a:gd name="T3" fmla="*/ 2 h 5"/>
                <a:gd name="T4" fmla="*/ 8 w 9"/>
                <a:gd name="T5" fmla="*/ 0 h 5"/>
                <a:gd name="T6" fmla="*/ 8 w 9"/>
                <a:gd name="T7" fmla="*/ 0 h 5"/>
                <a:gd name="T8" fmla="*/ 7 w 9"/>
                <a:gd name="T9" fmla="*/ 3 h 5"/>
                <a:gd name="T10" fmla="*/ 3 w 9"/>
                <a:gd name="T11" fmla="*/ 2 h 5"/>
                <a:gd name="T12" fmla="*/ 3 w 9"/>
                <a:gd name="T13" fmla="*/ 1 h 5"/>
                <a:gd name="T14" fmla="*/ 3 w 9"/>
                <a:gd name="T15" fmla="*/ 1 h 5"/>
                <a:gd name="T16" fmla="*/ 2 w 9"/>
                <a:gd name="T17" fmla="*/ 2 h 5"/>
                <a:gd name="T18" fmla="*/ 0 w 9"/>
                <a:gd name="T19" fmla="*/ 3 h 5"/>
                <a:gd name="T20" fmla="*/ 5 w 9"/>
                <a:gd name="T21" fmla="*/ 5 h 5"/>
                <a:gd name="T22" fmla="*/ 5 w 9"/>
                <a:gd name="T23" fmla="*/ 5 h 5"/>
                <a:gd name="T24" fmla="*/ 5 w 9"/>
                <a:gd name="T25" fmla="*/ 4 h 5"/>
                <a:gd name="T26" fmla="*/ 9 w 9"/>
                <a:gd name="T27" fmla="*/ 3 h 5"/>
                <a:gd name="T28" fmla="*/ 8 w 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8" y="2"/>
                  </a:moveTo>
                  <a:cubicBezTo>
                    <a:pt x="7" y="2"/>
                    <a:pt x="7" y="2"/>
                    <a:pt x="7" y="2"/>
                  </a:cubicBezTo>
                  <a:cubicBezTo>
                    <a:pt x="8" y="0"/>
                    <a:pt x="8" y="0"/>
                    <a:pt x="8" y="0"/>
                  </a:cubicBezTo>
                  <a:cubicBezTo>
                    <a:pt x="8" y="0"/>
                    <a:pt x="8" y="0"/>
                    <a:pt x="8" y="0"/>
                  </a:cubicBezTo>
                  <a:cubicBezTo>
                    <a:pt x="7" y="1"/>
                    <a:pt x="7" y="2"/>
                    <a:pt x="7" y="3"/>
                  </a:cubicBezTo>
                  <a:cubicBezTo>
                    <a:pt x="5" y="3"/>
                    <a:pt x="4" y="3"/>
                    <a:pt x="3" y="2"/>
                  </a:cubicBezTo>
                  <a:cubicBezTo>
                    <a:pt x="3" y="1"/>
                    <a:pt x="3" y="1"/>
                    <a:pt x="3" y="1"/>
                  </a:cubicBezTo>
                  <a:cubicBezTo>
                    <a:pt x="3" y="1"/>
                    <a:pt x="3" y="1"/>
                    <a:pt x="3" y="1"/>
                  </a:cubicBezTo>
                  <a:cubicBezTo>
                    <a:pt x="2" y="1"/>
                    <a:pt x="2" y="2"/>
                    <a:pt x="2" y="2"/>
                  </a:cubicBezTo>
                  <a:cubicBezTo>
                    <a:pt x="1" y="3"/>
                    <a:pt x="1" y="3"/>
                    <a:pt x="0" y="3"/>
                  </a:cubicBezTo>
                  <a:cubicBezTo>
                    <a:pt x="2" y="3"/>
                    <a:pt x="4" y="4"/>
                    <a:pt x="5" y="5"/>
                  </a:cubicBezTo>
                  <a:cubicBezTo>
                    <a:pt x="5" y="5"/>
                    <a:pt x="5" y="5"/>
                    <a:pt x="5" y="5"/>
                  </a:cubicBezTo>
                  <a:cubicBezTo>
                    <a:pt x="5" y="4"/>
                    <a:pt x="5" y="4"/>
                    <a:pt x="5" y="4"/>
                  </a:cubicBezTo>
                  <a:cubicBezTo>
                    <a:pt x="7" y="4"/>
                    <a:pt x="8" y="4"/>
                    <a:pt x="9" y="3"/>
                  </a:cubicBezTo>
                  <a:lnTo>
                    <a:pt x="8" y="2"/>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313">
              <a:extLst>
                <a:ext uri="{FF2B5EF4-FFF2-40B4-BE49-F238E27FC236}">
                  <a16:creationId xmlns:a16="http://schemas.microsoft.com/office/drawing/2014/main" id="{9ECDF774-A50B-4A02-93FA-925831A4DAF1}"/>
                </a:ext>
              </a:extLst>
            </p:cNvPr>
            <p:cNvSpPr>
              <a:spLocks/>
            </p:cNvSpPr>
            <p:nvPr/>
          </p:nvSpPr>
          <p:spPr bwMode="auto">
            <a:xfrm>
              <a:off x="4975225" y="3193892"/>
              <a:ext cx="4763" cy="6350"/>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1" y="0"/>
                    <a:pt x="1" y="0"/>
                    <a:pt x="1" y="0"/>
                  </a:cubicBezTo>
                  <a:cubicBezTo>
                    <a:pt x="1" y="0"/>
                    <a:pt x="0" y="1"/>
                    <a:pt x="0" y="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314">
              <a:extLst>
                <a:ext uri="{FF2B5EF4-FFF2-40B4-BE49-F238E27FC236}">
                  <a16:creationId xmlns:a16="http://schemas.microsoft.com/office/drawing/2014/main" id="{EF0EFF18-D52F-4AB8-B902-44F198B788CF}"/>
                </a:ext>
              </a:extLst>
            </p:cNvPr>
            <p:cNvSpPr>
              <a:spLocks/>
            </p:cNvSpPr>
            <p:nvPr/>
          </p:nvSpPr>
          <p:spPr bwMode="auto">
            <a:xfrm>
              <a:off x="3367088" y="2723992"/>
              <a:ext cx="14288" cy="17463"/>
            </a:xfrm>
            <a:custGeom>
              <a:avLst/>
              <a:gdLst>
                <a:gd name="T0" fmla="*/ 0 w 4"/>
                <a:gd name="T1" fmla="*/ 5 h 5"/>
                <a:gd name="T2" fmla="*/ 4 w 4"/>
                <a:gd name="T3" fmla="*/ 5 h 5"/>
                <a:gd name="T4" fmla="*/ 3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5"/>
                    <a:pt x="3" y="5"/>
                    <a:pt x="4" y="5"/>
                  </a:cubicBezTo>
                  <a:cubicBezTo>
                    <a:pt x="4" y="3"/>
                    <a:pt x="4" y="2"/>
                    <a:pt x="3" y="0"/>
                  </a:cubicBezTo>
                  <a:cubicBezTo>
                    <a:pt x="3" y="2"/>
                    <a:pt x="1" y="3"/>
                    <a:pt x="0" y="5"/>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315">
              <a:extLst>
                <a:ext uri="{FF2B5EF4-FFF2-40B4-BE49-F238E27FC236}">
                  <a16:creationId xmlns:a16="http://schemas.microsoft.com/office/drawing/2014/main" id="{7A8B815D-A1BC-4F15-A7DF-72B6CF828B0D}"/>
                </a:ext>
              </a:extLst>
            </p:cNvPr>
            <p:cNvSpPr>
              <a:spLocks/>
            </p:cNvSpPr>
            <p:nvPr/>
          </p:nvSpPr>
          <p:spPr bwMode="auto">
            <a:xfrm>
              <a:off x="5453063" y="2362042"/>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316">
              <a:extLst>
                <a:ext uri="{FF2B5EF4-FFF2-40B4-BE49-F238E27FC236}">
                  <a16:creationId xmlns:a16="http://schemas.microsoft.com/office/drawing/2014/main" id="{84751224-284D-4398-828C-E51D65C80E97}"/>
                </a:ext>
              </a:extLst>
            </p:cNvPr>
            <p:cNvSpPr>
              <a:spLocks/>
            </p:cNvSpPr>
            <p:nvPr/>
          </p:nvSpPr>
          <p:spPr bwMode="auto">
            <a:xfrm>
              <a:off x="3735388" y="768192"/>
              <a:ext cx="30163" cy="7938"/>
            </a:xfrm>
            <a:custGeom>
              <a:avLst/>
              <a:gdLst>
                <a:gd name="T0" fmla="*/ 5 w 8"/>
                <a:gd name="T1" fmla="*/ 1 h 2"/>
                <a:gd name="T2" fmla="*/ 7 w 8"/>
                <a:gd name="T3" fmla="*/ 1 h 2"/>
                <a:gd name="T4" fmla="*/ 0 w 8"/>
                <a:gd name="T5" fmla="*/ 0 h 2"/>
                <a:gd name="T6" fmla="*/ 1 w 8"/>
                <a:gd name="T7" fmla="*/ 0 h 2"/>
                <a:gd name="T8" fmla="*/ 8 w 8"/>
                <a:gd name="T9" fmla="*/ 2 h 2"/>
                <a:gd name="T10" fmla="*/ 5 w 8"/>
                <a:gd name="T11" fmla="*/ 1 h 2"/>
              </a:gdLst>
              <a:ahLst/>
              <a:cxnLst>
                <a:cxn ang="0">
                  <a:pos x="T0" y="T1"/>
                </a:cxn>
                <a:cxn ang="0">
                  <a:pos x="T2" y="T3"/>
                </a:cxn>
                <a:cxn ang="0">
                  <a:pos x="T4" y="T5"/>
                </a:cxn>
                <a:cxn ang="0">
                  <a:pos x="T6" y="T7"/>
                </a:cxn>
                <a:cxn ang="0">
                  <a:pos x="T8" y="T9"/>
                </a:cxn>
                <a:cxn ang="0">
                  <a:pos x="T10" y="T11"/>
                </a:cxn>
              </a:cxnLst>
              <a:rect l="0" t="0" r="r" b="b"/>
              <a:pathLst>
                <a:path w="8" h="2">
                  <a:moveTo>
                    <a:pt x="5" y="1"/>
                  </a:moveTo>
                  <a:cubicBezTo>
                    <a:pt x="6" y="1"/>
                    <a:pt x="6" y="1"/>
                    <a:pt x="7" y="1"/>
                  </a:cubicBezTo>
                  <a:cubicBezTo>
                    <a:pt x="4" y="0"/>
                    <a:pt x="2" y="0"/>
                    <a:pt x="0" y="0"/>
                  </a:cubicBezTo>
                  <a:cubicBezTo>
                    <a:pt x="0" y="0"/>
                    <a:pt x="1" y="0"/>
                    <a:pt x="1" y="0"/>
                  </a:cubicBezTo>
                  <a:cubicBezTo>
                    <a:pt x="3" y="1"/>
                    <a:pt x="5" y="1"/>
                    <a:pt x="8" y="2"/>
                  </a:cubicBezTo>
                  <a:cubicBezTo>
                    <a:pt x="7" y="1"/>
                    <a:pt x="6" y="1"/>
                    <a:pt x="5"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72" name="Freeform 34">
            <a:extLst>
              <a:ext uri="{FF2B5EF4-FFF2-40B4-BE49-F238E27FC236}">
                <a16:creationId xmlns:a16="http://schemas.microsoft.com/office/drawing/2014/main" id="{3001A41A-FFFC-40E7-9ACC-9A7388A885F2}"/>
              </a:ext>
            </a:extLst>
          </p:cNvPr>
          <p:cNvSpPr>
            <a:spLocks noEditPoints="1"/>
          </p:cNvSpPr>
          <p:nvPr/>
        </p:nvSpPr>
        <p:spPr bwMode="auto">
          <a:xfrm>
            <a:off x="3805240" y="1169988"/>
            <a:ext cx="4548187" cy="4341812"/>
          </a:xfrm>
          <a:custGeom>
            <a:avLst/>
            <a:gdLst>
              <a:gd name="T0" fmla="*/ 17 w 1210"/>
              <a:gd name="T1" fmla="*/ 510 h 1155"/>
              <a:gd name="T2" fmla="*/ 32 w 1210"/>
              <a:gd name="T3" fmla="*/ 454 h 1155"/>
              <a:gd name="T4" fmla="*/ 47 w 1210"/>
              <a:gd name="T5" fmla="*/ 724 h 1155"/>
              <a:gd name="T6" fmla="*/ 38 w 1210"/>
              <a:gd name="T7" fmla="*/ 442 h 1155"/>
              <a:gd name="T8" fmla="*/ 35 w 1210"/>
              <a:gd name="T9" fmla="*/ 569 h 1155"/>
              <a:gd name="T10" fmla="*/ 365 w 1210"/>
              <a:gd name="T11" fmla="*/ 238 h 1155"/>
              <a:gd name="T12" fmla="*/ 338 w 1210"/>
              <a:gd name="T13" fmla="*/ 343 h 1155"/>
              <a:gd name="T14" fmla="*/ 608 w 1210"/>
              <a:gd name="T15" fmla="*/ 275 h 1155"/>
              <a:gd name="T16" fmla="*/ 597 w 1210"/>
              <a:gd name="T17" fmla="*/ 245 h 1155"/>
              <a:gd name="T18" fmla="*/ 436 w 1210"/>
              <a:gd name="T19" fmla="*/ 501 h 1155"/>
              <a:gd name="T20" fmla="*/ 390 w 1210"/>
              <a:gd name="T21" fmla="*/ 375 h 1155"/>
              <a:gd name="T22" fmla="*/ 228 w 1210"/>
              <a:gd name="T23" fmla="*/ 594 h 1155"/>
              <a:gd name="T24" fmla="*/ 130 w 1210"/>
              <a:gd name="T25" fmla="*/ 323 h 1155"/>
              <a:gd name="T26" fmla="*/ 280 w 1210"/>
              <a:gd name="T27" fmla="*/ 156 h 1155"/>
              <a:gd name="T28" fmla="*/ 351 w 1210"/>
              <a:gd name="T29" fmla="*/ 99 h 1155"/>
              <a:gd name="T30" fmla="*/ 616 w 1210"/>
              <a:gd name="T31" fmla="*/ 2 h 1155"/>
              <a:gd name="T32" fmla="*/ 384 w 1210"/>
              <a:gd name="T33" fmla="*/ 45 h 1155"/>
              <a:gd name="T34" fmla="*/ 79 w 1210"/>
              <a:gd name="T35" fmla="*/ 358 h 1155"/>
              <a:gd name="T36" fmla="*/ 124 w 1210"/>
              <a:gd name="T37" fmla="*/ 355 h 1155"/>
              <a:gd name="T38" fmla="*/ 199 w 1210"/>
              <a:gd name="T39" fmla="*/ 338 h 1155"/>
              <a:gd name="T40" fmla="*/ 1101 w 1210"/>
              <a:gd name="T41" fmla="*/ 255 h 1155"/>
              <a:gd name="T42" fmla="*/ 1072 w 1210"/>
              <a:gd name="T43" fmla="*/ 217 h 1155"/>
              <a:gd name="T44" fmla="*/ 1193 w 1210"/>
              <a:gd name="T45" fmla="*/ 456 h 1155"/>
              <a:gd name="T46" fmla="*/ 1163 w 1210"/>
              <a:gd name="T47" fmla="*/ 367 h 1155"/>
              <a:gd name="T48" fmla="*/ 386 w 1210"/>
              <a:gd name="T49" fmla="*/ 43 h 1155"/>
              <a:gd name="T50" fmla="*/ 57 w 1210"/>
              <a:gd name="T51" fmla="*/ 367 h 1155"/>
              <a:gd name="T52" fmla="*/ 688 w 1210"/>
              <a:gd name="T53" fmla="*/ 16 h 1155"/>
              <a:gd name="T54" fmla="*/ 898 w 1210"/>
              <a:gd name="T55" fmla="*/ 75 h 1155"/>
              <a:gd name="T56" fmla="*/ 661 w 1210"/>
              <a:gd name="T57" fmla="*/ 204 h 1155"/>
              <a:gd name="T58" fmla="*/ 734 w 1210"/>
              <a:gd name="T59" fmla="*/ 707 h 1155"/>
              <a:gd name="T60" fmla="*/ 559 w 1210"/>
              <a:gd name="T61" fmla="*/ 538 h 1155"/>
              <a:gd name="T62" fmla="*/ 522 w 1210"/>
              <a:gd name="T63" fmla="*/ 687 h 1155"/>
              <a:gd name="T64" fmla="*/ 655 w 1210"/>
              <a:gd name="T65" fmla="*/ 695 h 1155"/>
              <a:gd name="T66" fmla="*/ 1080 w 1210"/>
              <a:gd name="T67" fmla="*/ 247 h 1155"/>
              <a:gd name="T68" fmla="*/ 1204 w 1210"/>
              <a:gd name="T69" fmla="*/ 589 h 1155"/>
              <a:gd name="T70" fmla="*/ 740 w 1210"/>
              <a:gd name="T71" fmla="*/ 180 h 1155"/>
              <a:gd name="T72" fmla="*/ 795 w 1210"/>
              <a:gd name="T73" fmla="*/ 258 h 1155"/>
              <a:gd name="T74" fmla="*/ 474 w 1210"/>
              <a:gd name="T75" fmla="*/ 124 h 1155"/>
              <a:gd name="T76" fmla="*/ 445 w 1210"/>
              <a:gd name="T77" fmla="*/ 125 h 1155"/>
              <a:gd name="T78" fmla="*/ 264 w 1210"/>
              <a:gd name="T79" fmla="*/ 211 h 1155"/>
              <a:gd name="T80" fmla="*/ 337 w 1210"/>
              <a:gd name="T81" fmla="*/ 259 h 1155"/>
              <a:gd name="T82" fmla="*/ 402 w 1210"/>
              <a:gd name="T83" fmla="*/ 322 h 1155"/>
              <a:gd name="T84" fmla="*/ 415 w 1210"/>
              <a:gd name="T85" fmla="*/ 144 h 1155"/>
              <a:gd name="T86" fmla="*/ 477 w 1210"/>
              <a:gd name="T87" fmla="*/ 131 h 1155"/>
              <a:gd name="T88" fmla="*/ 1169 w 1210"/>
              <a:gd name="T89" fmla="*/ 585 h 1155"/>
              <a:gd name="T90" fmla="*/ 1193 w 1210"/>
              <a:gd name="T91" fmla="*/ 564 h 1155"/>
              <a:gd name="T92" fmla="*/ 1135 w 1210"/>
              <a:gd name="T93" fmla="*/ 320 h 1155"/>
              <a:gd name="T94" fmla="*/ 885 w 1210"/>
              <a:gd name="T95" fmla="*/ 85 h 1155"/>
              <a:gd name="T96" fmla="*/ 826 w 1210"/>
              <a:gd name="T97" fmla="*/ 127 h 1155"/>
              <a:gd name="T98" fmla="*/ 801 w 1210"/>
              <a:gd name="T99" fmla="*/ 275 h 1155"/>
              <a:gd name="T100" fmla="*/ 623 w 1210"/>
              <a:gd name="T101" fmla="*/ 367 h 1155"/>
              <a:gd name="T102" fmla="*/ 519 w 1210"/>
              <a:gd name="T103" fmla="*/ 499 h 1155"/>
              <a:gd name="T104" fmla="*/ 656 w 1210"/>
              <a:gd name="T105" fmla="*/ 483 h 1155"/>
              <a:gd name="T106" fmla="*/ 362 w 1210"/>
              <a:gd name="T107" fmla="*/ 674 h 1155"/>
              <a:gd name="T108" fmla="*/ 720 w 1210"/>
              <a:gd name="T109" fmla="*/ 615 h 1155"/>
              <a:gd name="T110" fmla="*/ 266 w 1210"/>
              <a:gd name="T111" fmla="*/ 823 h 1155"/>
              <a:gd name="T112" fmla="*/ 625 w 1210"/>
              <a:gd name="T113" fmla="*/ 1138 h 1155"/>
              <a:gd name="T114" fmla="*/ 950 w 1210"/>
              <a:gd name="T115" fmla="*/ 707 h 1155"/>
              <a:gd name="T116" fmla="*/ 1170 w 1210"/>
              <a:gd name="T117" fmla="*/ 543 h 1155"/>
              <a:gd name="T118" fmla="*/ 210 w 1210"/>
              <a:gd name="T119" fmla="*/ 233 h 1155"/>
              <a:gd name="T120" fmla="*/ 317 w 1210"/>
              <a:gd name="T121" fmla="*/ 226 h 1155"/>
              <a:gd name="T122" fmla="*/ 252 w 1210"/>
              <a:gd name="T123" fmla="*/ 269 h 1155"/>
              <a:gd name="T124" fmla="*/ 870 w 1210"/>
              <a:gd name="T125" fmla="*/ 1029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55">
                <a:moveTo>
                  <a:pt x="20" y="488"/>
                </a:moveTo>
                <a:cubicBezTo>
                  <a:pt x="20" y="488"/>
                  <a:pt x="20" y="488"/>
                  <a:pt x="20" y="488"/>
                </a:cubicBezTo>
                <a:cubicBezTo>
                  <a:pt x="20" y="488"/>
                  <a:pt x="20" y="488"/>
                  <a:pt x="20" y="488"/>
                </a:cubicBezTo>
                <a:close/>
                <a:moveTo>
                  <a:pt x="20" y="488"/>
                </a:moveTo>
                <a:cubicBezTo>
                  <a:pt x="20" y="488"/>
                  <a:pt x="20" y="488"/>
                  <a:pt x="20" y="488"/>
                </a:cubicBezTo>
                <a:cubicBezTo>
                  <a:pt x="20" y="488"/>
                  <a:pt x="20" y="488"/>
                  <a:pt x="20" y="488"/>
                </a:cubicBezTo>
                <a:moveTo>
                  <a:pt x="129" y="864"/>
                </a:moveTo>
                <a:cubicBezTo>
                  <a:pt x="129" y="836"/>
                  <a:pt x="94" y="807"/>
                  <a:pt x="81" y="784"/>
                </a:cubicBezTo>
                <a:cubicBezTo>
                  <a:pt x="81" y="785"/>
                  <a:pt x="81" y="785"/>
                  <a:pt x="81" y="785"/>
                </a:cubicBezTo>
                <a:cubicBezTo>
                  <a:pt x="80" y="783"/>
                  <a:pt x="79" y="782"/>
                  <a:pt x="77" y="782"/>
                </a:cubicBezTo>
                <a:cubicBezTo>
                  <a:pt x="77" y="782"/>
                  <a:pt x="77" y="782"/>
                  <a:pt x="77" y="782"/>
                </a:cubicBezTo>
                <a:cubicBezTo>
                  <a:pt x="77" y="782"/>
                  <a:pt x="77" y="781"/>
                  <a:pt x="78" y="781"/>
                </a:cubicBezTo>
                <a:cubicBezTo>
                  <a:pt x="78" y="781"/>
                  <a:pt x="77" y="780"/>
                  <a:pt x="77" y="780"/>
                </a:cubicBezTo>
                <a:cubicBezTo>
                  <a:pt x="76" y="780"/>
                  <a:pt x="76" y="781"/>
                  <a:pt x="76" y="782"/>
                </a:cubicBezTo>
                <a:cubicBezTo>
                  <a:pt x="74" y="781"/>
                  <a:pt x="76" y="780"/>
                  <a:pt x="76" y="778"/>
                </a:cubicBezTo>
                <a:cubicBezTo>
                  <a:pt x="76" y="778"/>
                  <a:pt x="76" y="778"/>
                  <a:pt x="76" y="778"/>
                </a:cubicBezTo>
                <a:cubicBezTo>
                  <a:pt x="76" y="778"/>
                  <a:pt x="76" y="777"/>
                  <a:pt x="75" y="777"/>
                </a:cubicBezTo>
                <a:cubicBezTo>
                  <a:pt x="75" y="777"/>
                  <a:pt x="75" y="777"/>
                  <a:pt x="75" y="777"/>
                </a:cubicBezTo>
                <a:cubicBezTo>
                  <a:pt x="75" y="776"/>
                  <a:pt x="75" y="776"/>
                  <a:pt x="75" y="776"/>
                </a:cubicBezTo>
                <a:cubicBezTo>
                  <a:pt x="75" y="776"/>
                  <a:pt x="75" y="776"/>
                  <a:pt x="75" y="776"/>
                </a:cubicBezTo>
                <a:cubicBezTo>
                  <a:pt x="75" y="776"/>
                  <a:pt x="75" y="776"/>
                  <a:pt x="76" y="776"/>
                </a:cubicBezTo>
                <a:cubicBezTo>
                  <a:pt x="76" y="775"/>
                  <a:pt x="75" y="774"/>
                  <a:pt x="75" y="773"/>
                </a:cubicBezTo>
                <a:cubicBezTo>
                  <a:pt x="75" y="773"/>
                  <a:pt x="75" y="773"/>
                  <a:pt x="75" y="773"/>
                </a:cubicBezTo>
                <a:cubicBezTo>
                  <a:pt x="75" y="773"/>
                  <a:pt x="75" y="773"/>
                  <a:pt x="75" y="773"/>
                </a:cubicBezTo>
                <a:cubicBezTo>
                  <a:pt x="74" y="771"/>
                  <a:pt x="74" y="770"/>
                  <a:pt x="73" y="769"/>
                </a:cubicBezTo>
                <a:cubicBezTo>
                  <a:pt x="73" y="769"/>
                  <a:pt x="72" y="769"/>
                  <a:pt x="72" y="769"/>
                </a:cubicBezTo>
                <a:cubicBezTo>
                  <a:pt x="72" y="769"/>
                  <a:pt x="72" y="769"/>
                  <a:pt x="72" y="769"/>
                </a:cubicBezTo>
                <a:cubicBezTo>
                  <a:pt x="70" y="762"/>
                  <a:pt x="67" y="756"/>
                  <a:pt x="63" y="750"/>
                </a:cubicBezTo>
                <a:cubicBezTo>
                  <a:pt x="63" y="750"/>
                  <a:pt x="63" y="750"/>
                  <a:pt x="63" y="750"/>
                </a:cubicBezTo>
                <a:cubicBezTo>
                  <a:pt x="63" y="750"/>
                  <a:pt x="63" y="751"/>
                  <a:pt x="63" y="751"/>
                </a:cubicBezTo>
                <a:cubicBezTo>
                  <a:pt x="63" y="749"/>
                  <a:pt x="62" y="748"/>
                  <a:pt x="61" y="747"/>
                </a:cubicBezTo>
                <a:cubicBezTo>
                  <a:pt x="61" y="747"/>
                  <a:pt x="61" y="747"/>
                  <a:pt x="60" y="746"/>
                </a:cubicBezTo>
                <a:cubicBezTo>
                  <a:pt x="60" y="747"/>
                  <a:pt x="60" y="747"/>
                  <a:pt x="60" y="747"/>
                </a:cubicBezTo>
                <a:cubicBezTo>
                  <a:pt x="60" y="746"/>
                  <a:pt x="60" y="746"/>
                  <a:pt x="59" y="746"/>
                </a:cubicBezTo>
                <a:cubicBezTo>
                  <a:pt x="59" y="747"/>
                  <a:pt x="59" y="747"/>
                  <a:pt x="59" y="747"/>
                </a:cubicBezTo>
                <a:cubicBezTo>
                  <a:pt x="59" y="747"/>
                  <a:pt x="59" y="747"/>
                  <a:pt x="59" y="747"/>
                </a:cubicBezTo>
                <a:cubicBezTo>
                  <a:pt x="59" y="747"/>
                  <a:pt x="59" y="747"/>
                  <a:pt x="59" y="747"/>
                </a:cubicBezTo>
                <a:cubicBezTo>
                  <a:pt x="59" y="748"/>
                  <a:pt x="59" y="748"/>
                  <a:pt x="59" y="748"/>
                </a:cubicBezTo>
                <a:cubicBezTo>
                  <a:pt x="59" y="748"/>
                  <a:pt x="59" y="749"/>
                  <a:pt x="59" y="749"/>
                </a:cubicBezTo>
                <a:cubicBezTo>
                  <a:pt x="59" y="749"/>
                  <a:pt x="59" y="749"/>
                  <a:pt x="59" y="749"/>
                </a:cubicBezTo>
                <a:cubicBezTo>
                  <a:pt x="59" y="749"/>
                  <a:pt x="59" y="749"/>
                  <a:pt x="59" y="749"/>
                </a:cubicBezTo>
                <a:cubicBezTo>
                  <a:pt x="58" y="749"/>
                  <a:pt x="58" y="748"/>
                  <a:pt x="58" y="747"/>
                </a:cubicBezTo>
                <a:cubicBezTo>
                  <a:pt x="56" y="747"/>
                  <a:pt x="56" y="747"/>
                  <a:pt x="56" y="747"/>
                </a:cubicBezTo>
                <a:cubicBezTo>
                  <a:pt x="56" y="747"/>
                  <a:pt x="56" y="747"/>
                  <a:pt x="56" y="747"/>
                </a:cubicBezTo>
                <a:cubicBezTo>
                  <a:pt x="55" y="747"/>
                  <a:pt x="55" y="748"/>
                  <a:pt x="54" y="749"/>
                </a:cubicBezTo>
                <a:cubicBezTo>
                  <a:pt x="54" y="748"/>
                  <a:pt x="54" y="748"/>
                  <a:pt x="54" y="748"/>
                </a:cubicBezTo>
                <a:cubicBezTo>
                  <a:pt x="54" y="748"/>
                  <a:pt x="54" y="748"/>
                  <a:pt x="54" y="748"/>
                </a:cubicBezTo>
                <a:cubicBezTo>
                  <a:pt x="54" y="747"/>
                  <a:pt x="55" y="746"/>
                  <a:pt x="55" y="745"/>
                </a:cubicBezTo>
                <a:cubicBezTo>
                  <a:pt x="52" y="741"/>
                  <a:pt x="50" y="736"/>
                  <a:pt x="49" y="731"/>
                </a:cubicBezTo>
                <a:cubicBezTo>
                  <a:pt x="50" y="731"/>
                  <a:pt x="50" y="731"/>
                  <a:pt x="50" y="731"/>
                </a:cubicBezTo>
                <a:cubicBezTo>
                  <a:pt x="50" y="731"/>
                  <a:pt x="49" y="730"/>
                  <a:pt x="49" y="730"/>
                </a:cubicBezTo>
                <a:cubicBezTo>
                  <a:pt x="49" y="730"/>
                  <a:pt x="49" y="730"/>
                  <a:pt x="49" y="730"/>
                </a:cubicBezTo>
                <a:cubicBezTo>
                  <a:pt x="46" y="728"/>
                  <a:pt x="44" y="726"/>
                  <a:pt x="43" y="723"/>
                </a:cubicBezTo>
                <a:cubicBezTo>
                  <a:pt x="44" y="724"/>
                  <a:pt x="45" y="725"/>
                  <a:pt x="45" y="726"/>
                </a:cubicBezTo>
                <a:cubicBezTo>
                  <a:pt x="45" y="726"/>
                  <a:pt x="45" y="726"/>
                  <a:pt x="46" y="726"/>
                </a:cubicBezTo>
                <a:cubicBezTo>
                  <a:pt x="46" y="725"/>
                  <a:pt x="46" y="725"/>
                  <a:pt x="46" y="725"/>
                </a:cubicBezTo>
                <a:cubicBezTo>
                  <a:pt x="47" y="726"/>
                  <a:pt x="47" y="725"/>
                  <a:pt x="46" y="724"/>
                </a:cubicBezTo>
                <a:cubicBezTo>
                  <a:pt x="47" y="724"/>
                  <a:pt x="47" y="724"/>
                  <a:pt x="47" y="724"/>
                </a:cubicBezTo>
                <a:cubicBezTo>
                  <a:pt x="47" y="724"/>
                  <a:pt x="47" y="724"/>
                  <a:pt x="47" y="724"/>
                </a:cubicBezTo>
                <a:cubicBezTo>
                  <a:pt x="48" y="724"/>
                  <a:pt x="48" y="723"/>
                  <a:pt x="48" y="723"/>
                </a:cubicBezTo>
                <a:cubicBezTo>
                  <a:pt x="49" y="724"/>
                  <a:pt x="49" y="724"/>
                  <a:pt x="49" y="724"/>
                </a:cubicBezTo>
                <a:cubicBezTo>
                  <a:pt x="49" y="724"/>
                  <a:pt x="49" y="724"/>
                  <a:pt x="49" y="724"/>
                </a:cubicBezTo>
                <a:cubicBezTo>
                  <a:pt x="50" y="724"/>
                  <a:pt x="51" y="725"/>
                  <a:pt x="51" y="724"/>
                </a:cubicBezTo>
                <a:cubicBezTo>
                  <a:pt x="52" y="724"/>
                  <a:pt x="52" y="724"/>
                  <a:pt x="52" y="724"/>
                </a:cubicBezTo>
                <a:cubicBezTo>
                  <a:pt x="52" y="724"/>
                  <a:pt x="52" y="724"/>
                  <a:pt x="52" y="724"/>
                </a:cubicBezTo>
                <a:cubicBezTo>
                  <a:pt x="53" y="724"/>
                  <a:pt x="53" y="724"/>
                  <a:pt x="53" y="724"/>
                </a:cubicBezTo>
                <a:cubicBezTo>
                  <a:pt x="53" y="724"/>
                  <a:pt x="53" y="724"/>
                  <a:pt x="53" y="724"/>
                </a:cubicBezTo>
                <a:cubicBezTo>
                  <a:pt x="53" y="724"/>
                  <a:pt x="53" y="724"/>
                  <a:pt x="54" y="724"/>
                </a:cubicBezTo>
                <a:cubicBezTo>
                  <a:pt x="53" y="720"/>
                  <a:pt x="52" y="717"/>
                  <a:pt x="51" y="713"/>
                </a:cubicBezTo>
                <a:cubicBezTo>
                  <a:pt x="51" y="708"/>
                  <a:pt x="50" y="701"/>
                  <a:pt x="49" y="695"/>
                </a:cubicBezTo>
                <a:cubicBezTo>
                  <a:pt x="49" y="696"/>
                  <a:pt x="49" y="696"/>
                  <a:pt x="48" y="696"/>
                </a:cubicBezTo>
                <a:cubicBezTo>
                  <a:pt x="49" y="694"/>
                  <a:pt x="48" y="693"/>
                  <a:pt x="48" y="691"/>
                </a:cubicBezTo>
                <a:cubicBezTo>
                  <a:pt x="48" y="691"/>
                  <a:pt x="48" y="692"/>
                  <a:pt x="48" y="692"/>
                </a:cubicBezTo>
                <a:cubicBezTo>
                  <a:pt x="48" y="692"/>
                  <a:pt x="48" y="692"/>
                  <a:pt x="47" y="692"/>
                </a:cubicBezTo>
                <a:cubicBezTo>
                  <a:pt x="48" y="691"/>
                  <a:pt x="48" y="689"/>
                  <a:pt x="47" y="688"/>
                </a:cubicBezTo>
                <a:cubicBezTo>
                  <a:pt x="47" y="688"/>
                  <a:pt x="47" y="688"/>
                  <a:pt x="47" y="688"/>
                </a:cubicBezTo>
                <a:cubicBezTo>
                  <a:pt x="46" y="682"/>
                  <a:pt x="44" y="677"/>
                  <a:pt x="42" y="672"/>
                </a:cubicBezTo>
                <a:cubicBezTo>
                  <a:pt x="42" y="672"/>
                  <a:pt x="41" y="672"/>
                  <a:pt x="41" y="673"/>
                </a:cubicBezTo>
                <a:cubicBezTo>
                  <a:pt x="41" y="673"/>
                  <a:pt x="41" y="673"/>
                  <a:pt x="41" y="673"/>
                </a:cubicBezTo>
                <a:cubicBezTo>
                  <a:pt x="41" y="668"/>
                  <a:pt x="39" y="662"/>
                  <a:pt x="36" y="658"/>
                </a:cubicBezTo>
                <a:cubicBezTo>
                  <a:pt x="36" y="659"/>
                  <a:pt x="36" y="659"/>
                  <a:pt x="36" y="659"/>
                </a:cubicBezTo>
                <a:cubicBezTo>
                  <a:pt x="36" y="656"/>
                  <a:pt x="35" y="653"/>
                  <a:pt x="33" y="651"/>
                </a:cubicBezTo>
                <a:cubicBezTo>
                  <a:pt x="33" y="651"/>
                  <a:pt x="33" y="652"/>
                  <a:pt x="33" y="652"/>
                </a:cubicBezTo>
                <a:cubicBezTo>
                  <a:pt x="33" y="647"/>
                  <a:pt x="32" y="641"/>
                  <a:pt x="31" y="636"/>
                </a:cubicBezTo>
                <a:cubicBezTo>
                  <a:pt x="30" y="636"/>
                  <a:pt x="30" y="637"/>
                  <a:pt x="30" y="638"/>
                </a:cubicBezTo>
                <a:cubicBezTo>
                  <a:pt x="30" y="637"/>
                  <a:pt x="30" y="637"/>
                  <a:pt x="30" y="637"/>
                </a:cubicBezTo>
                <a:cubicBezTo>
                  <a:pt x="31" y="629"/>
                  <a:pt x="30" y="621"/>
                  <a:pt x="28" y="613"/>
                </a:cubicBezTo>
                <a:cubicBezTo>
                  <a:pt x="27" y="610"/>
                  <a:pt x="26" y="608"/>
                  <a:pt x="26" y="605"/>
                </a:cubicBezTo>
                <a:cubicBezTo>
                  <a:pt x="26" y="608"/>
                  <a:pt x="26" y="608"/>
                  <a:pt x="26" y="608"/>
                </a:cubicBezTo>
                <a:cubicBezTo>
                  <a:pt x="27" y="607"/>
                  <a:pt x="27" y="606"/>
                  <a:pt x="27" y="606"/>
                </a:cubicBezTo>
                <a:cubicBezTo>
                  <a:pt x="28" y="606"/>
                  <a:pt x="28" y="606"/>
                  <a:pt x="28" y="606"/>
                </a:cubicBezTo>
                <a:cubicBezTo>
                  <a:pt x="28" y="606"/>
                  <a:pt x="28" y="606"/>
                  <a:pt x="28" y="606"/>
                </a:cubicBezTo>
                <a:cubicBezTo>
                  <a:pt x="28" y="604"/>
                  <a:pt x="28" y="601"/>
                  <a:pt x="27" y="598"/>
                </a:cubicBezTo>
                <a:cubicBezTo>
                  <a:pt x="27" y="598"/>
                  <a:pt x="27" y="598"/>
                  <a:pt x="27" y="598"/>
                </a:cubicBezTo>
                <a:cubicBezTo>
                  <a:pt x="27" y="597"/>
                  <a:pt x="27" y="597"/>
                  <a:pt x="27" y="597"/>
                </a:cubicBezTo>
                <a:cubicBezTo>
                  <a:pt x="27" y="598"/>
                  <a:pt x="27" y="598"/>
                  <a:pt x="27" y="598"/>
                </a:cubicBezTo>
                <a:cubicBezTo>
                  <a:pt x="27" y="597"/>
                  <a:pt x="27" y="595"/>
                  <a:pt x="26" y="594"/>
                </a:cubicBezTo>
                <a:cubicBezTo>
                  <a:pt x="26" y="594"/>
                  <a:pt x="26" y="594"/>
                  <a:pt x="26" y="595"/>
                </a:cubicBezTo>
                <a:cubicBezTo>
                  <a:pt x="26" y="594"/>
                  <a:pt x="26" y="594"/>
                  <a:pt x="26" y="594"/>
                </a:cubicBezTo>
                <a:cubicBezTo>
                  <a:pt x="26" y="594"/>
                  <a:pt x="26" y="594"/>
                  <a:pt x="26" y="594"/>
                </a:cubicBezTo>
                <a:cubicBezTo>
                  <a:pt x="26" y="592"/>
                  <a:pt x="26" y="591"/>
                  <a:pt x="26" y="589"/>
                </a:cubicBezTo>
                <a:cubicBezTo>
                  <a:pt x="26" y="589"/>
                  <a:pt x="26" y="590"/>
                  <a:pt x="26" y="590"/>
                </a:cubicBezTo>
                <a:cubicBezTo>
                  <a:pt x="26" y="590"/>
                  <a:pt x="26" y="590"/>
                  <a:pt x="26" y="590"/>
                </a:cubicBezTo>
                <a:cubicBezTo>
                  <a:pt x="25" y="589"/>
                  <a:pt x="25" y="589"/>
                  <a:pt x="25" y="589"/>
                </a:cubicBezTo>
                <a:cubicBezTo>
                  <a:pt x="25" y="589"/>
                  <a:pt x="25" y="589"/>
                  <a:pt x="25" y="589"/>
                </a:cubicBezTo>
                <a:cubicBezTo>
                  <a:pt x="26" y="588"/>
                  <a:pt x="26" y="587"/>
                  <a:pt x="26" y="585"/>
                </a:cubicBezTo>
                <a:cubicBezTo>
                  <a:pt x="26" y="587"/>
                  <a:pt x="27" y="589"/>
                  <a:pt x="28" y="591"/>
                </a:cubicBezTo>
                <a:cubicBezTo>
                  <a:pt x="28" y="591"/>
                  <a:pt x="28" y="591"/>
                  <a:pt x="28" y="591"/>
                </a:cubicBezTo>
                <a:cubicBezTo>
                  <a:pt x="26" y="586"/>
                  <a:pt x="25" y="581"/>
                  <a:pt x="24" y="576"/>
                </a:cubicBezTo>
                <a:cubicBezTo>
                  <a:pt x="24" y="577"/>
                  <a:pt x="24" y="579"/>
                  <a:pt x="24" y="580"/>
                </a:cubicBezTo>
                <a:cubicBezTo>
                  <a:pt x="21" y="570"/>
                  <a:pt x="21" y="559"/>
                  <a:pt x="20" y="548"/>
                </a:cubicBezTo>
                <a:cubicBezTo>
                  <a:pt x="20" y="548"/>
                  <a:pt x="20" y="548"/>
                  <a:pt x="20" y="548"/>
                </a:cubicBezTo>
                <a:cubicBezTo>
                  <a:pt x="20" y="541"/>
                  <a:pt x="20" y="534"/>
                  <a:pt x="21" y="528"/>
                </a:cubicBezTo>
                <a:cubicBezTo>
                  <a:pt x="20" y="530"/>
                  <a:pt x="20" y="532"/>
                  <a:pt x="20" y="534"/>
                </a:cubicBezTo>
                <a:cubicBezTo>
                  <a:pt x="20" y="533"/>
                  <a:pt x="20" y="532"/>
                  <a:pt x="20" y="532"/>
                </a:cubicBezTo>
                <a:cubicBezTo>
                  <a:pt x="20" y="532"/>
                  <a:pt x="20" y="532"/>
                  <a:pt x="20" y="532"/>
                </a:cubicBezTo>
                <a:cubicBezTo>
                  <a:pt x="19" y="530"/>
                  <a:pt x="19" y="528"/>
                  <a:pt x="19" y="525"/>
                </a:cubicBezTo>
                <a:cubicBezTo>
                  <a:pt x="19" y="526"/>
                  <a:pt x="19" y="526"/>
                  <a:pt x="19" y="526"/>
                </a:cubicBezTo>
                <a:cubicBezTo>
                  <a:pt x="19" y="526"/>
                  <a:pt x="19" y="526"/>
                  <a:pt x="19" y="526"/>
                </a:cubicBezTo>
                <a:cubicBezTo>
                  <a:pt x="18" y="530"/>
                  <a:pt x="18" y="533"/>
                  <a:pt x="17" y="537"/>
                </a:cubicBezTo>
                <a:cubicBezTo>
                  <a:pt x="17" y="537"/>
                  <a:pt x="17" y="537"/>
                  <a:pt x="17" y="537"/>
                </a:cubicBezTo>
                <a:cubicBezTo>
                  <a:pt x="17" y="537"/>
                  <a:pt x="17" y="537"/>
                  <a:pt x="17" y="537"/>
                </a:cubicBezTo>
                <a:cubicBezTo>
                  <a:pt x="17" y="534"/>
                  <a:pt x="17" y="530"/>
                  <a:pt x="18" y="527"/>
                </a:cubicBezTo>
                <a:cubicBezTo>
                  <a:pt x="18" y="527"/>
                  <a:pt x="18" y="527"/>
                  <a:pt x="18" y="527"/>
                </a:cubicBezTo>
                <a:cubicBezTo>
                  <a:pt x="18" y="527"/>
                  <a:pt x="18" y="527"/>
                  <a:pt x="18" y="527"/>
                </a:cubicBezTo>
                <a:cubicBezTo>
                  <a:pt x="18" y="527"/>
                  <a:pt x="18" y="527"/>
                  <a:pt x="18" y="527"/>
                </a:cubicBezTo>
                <a:cubicBezTo>
                  <a:pt x="18" y="526"/>
                  <a:pt x="19" y="523"/>
                  <a:pt x="19" y="524"/>
                </a:cubicBezTo>
                <a:cubicBezTo>
                  <a:pt x="19" y="522"/>
                  <a:pt x="19" y="520"/>
                  <a:pt x="20" y="519"/>
                </a:cubicBezTo>
                <a:cubicBezTo>
                  <a:pt x="20" y="520"/>
                  <a:pt x="20" y="521"/>
                  <a:pt x="20" y="521"/>
                </a:cubicBezTo>
                <a:cubicBezTo>
                  <a:pt x="20" y="521"/>
                  <a:pt x="20" y="521"/>
                  <a:pt x="20" y="521"/>
                </a:cubicBezTo>
                <a:cubicBezTo>
                  <a:pt x="20" y="522"/>
                  <a:pt x="20" y="522"/>
                  <a:pt x="20" y="522"/>
                </a:cubicBezTo>
                <a:cubicBezTo>
                  <a:pt x="21" y="519"/>
                  <a:pt x="21" y="517"/>
                  <a:pt x="21" y="515"/>
                </a:cubicBezTo>
                <a:cubicBezTo>
                  <a:pt x="21" y="515"/>
                  <a:pt x="21" y="515"/>
                  <a:pt x="21" y="515"/>
                </a:cubicBezTo>
                <a:cubicBezTo>
                  <a:pt x="21" y="515"/>
                  <a:pt x="21" y="514"/>
                  <a:pt x="21" y="514"/>
                </a:cubicBezTo>
                <a:cubicBezTo>
                  <a:pt x="21" y="514"/>
                  <a:pt x="20" y="515"/>
                  <a:pt x="20" y="515"/>
                </a:cubicBezTo>
                <a:cubicBezTo>
                  <a:pt x="20" y="512"/>
                  <a:pt x="19" y="508"/>
                  <a:pt x="20" y="505"/>
                </a:cubicBezTo>
                <a:cubicBezTo>
                  <a:pt x="20" y="506"/>
                  <a:pt x="19" y="506"/>
                  <a:pt x="19" y="507"/>
                </a:cubicBezTo>
                <a:cubicBezTo>
                  <a:pt x="19" y="506"/>
                  <a:pt x="19" y="505"/>
                  <a:pt x="19" y="505"/>
                </a:cubicBezTo>
                <a:cubicBezTo>
                  <a:pt x="19" y="505"/>
                  <a:pt x="19" y="505"/>
                  <a:pt x="19" y="506"/>
                </a:cubicBezTo>
                <a:cubicBezTo>
                  <a:pt x="20" y="504"/>
                  <a:pt x="20" y="502"/>
                  <a:pt x="20" y="501"/>
                </a:cubicBezTo>
                <a:cubicBezTo>
                  <a:pt x="20" y="501"/>
                  <a:pt x="20" y="501"/>
                  <a:pt x="20" y="501"/>
                </a:cubicBezTo>
                <a:cubicBezTo>
                  <a:pt x="19" y="500"/>
                  <a:pt x="19" y="500"/>
                  <a:pt x="19" y="500"/>
                </a:cubicBezTo>
                <a:cubicBezTo>
                  <a:pt x="19" y="500"/>
                  <a:pt x="19" y="501"/>
                  <a:pt x="19" y="501"/>
                </a:cubicBezTo>
                <a:cubicBezTo>
                  <a:pt x="19" y="501"/>
                  <a:pt x="19" y="501"/>
                  <a:pt x="19" y="501"/>
                </a:cubicBezTo>
                <a:cubicBezTo>
                  <a:pt x="19" y="501"/>
                  <a:pt x="19" y="502"/>
                  <a:pt x="19" y="502"/>
                </a:cubicBezTo>
                <a:cubicBezTo>
                  <a:pt x="19" y="502"/>
                  <a:pt x="19" y="502"/>
                  <a:pt x="19" y="502"/>
                </a:cubicBezTo>
                <a:cubicBezTo>
                  <a:pt x="19" y="503"/>
                  <a:pt x="18" y="504"/>
                  <a:pt x="18" y="505"/>
                </a:cubicBezTo>
                <a:cubicBezTo>
                  <a:pt x="18" y="505"/>
                  <a:pt x="18" y="504"/>
                  <a:pt x="18" y="503"/>
                </a:cubicBezTo>
                <a:cubicBezTo>
                  <a:pt x="18" y="503"/>
                  <a:pt x="18" y="503"/>
                  <a:pt x="18" y="503"/>
                </a:cubicBezTo>
                <a:cubicBezTo>
                  <a:pt x="18" y="503"/>
                  <a:pt x="18" y="502"/>
                  <a:pt x="18" y="501"/>
                </a:cubicBezTo>
                <a:cubicBezTo>
                  <a:pt x="18" y="503"/>
                  <a:pt x="18" y="504"/>
                  <a:pt x="17" y="506"/>
                </a:cubicBezTo>
                <a:cubicBezTo>
                  <a:pt x="17" y="505"/>
                  <a:pt x="18" y="505"/>
                  <a:pt x="18" y="504"/>
                </a:cubicBezTo>
                <a:cubicBezTo>
                  <a:pt x="18" y="505"/>
                  <a:pt x="18" y="505"/>
                  <a:pt x="18" y="505"/>
                </a:cubicBezTo>
                <a:cubicBezTo>
                  <a:pt x="19" y="495"/>
                  <a:pt x="21" y="486"/>
                  <a:pt x="22" y="477"/>
                </a:cubicBezTo>
                <a:cubicBezTo>
                  <a:pt x="21" y="482"/>
                  <a:pt x="20" y="487"/>
                  <a:pt x="19" y="492"/>
                </a:cubicBezTo>
                <a:cubicBezTo>
                  <a:pt x="20" y="492"/>
                  <a:pt x="20" y="492"/>
                  <a:pt x="20" y="491"/>
                </a:cubicBezTo>
                <a:cubicBezTo>
                  <a:pt x="20" y="492"/>
                  <a:pt x="19" y="493"/>
                  <a:pt x="19" y="493"/>
                </a:cubicBezTo>
                <a:cubicBezTo>
                  <a:pt x="19" y="493"/>
                  <a:pt x="19" y="493"/>
                  <a:pt x="19" y="493"/>
                </a:cubicBezTo>
                <a:cubicBezTo>
                  <a:pt x="19" y="495"/>
                  <a:pt x="19" y="496"/>
                  <a:pt x="19" y="498"/>
                </a:cubicBezTo>
                <a:cubicBezTo>
                  <a:pt x="19" y="497"/>
                  <a:pt x="19" y="495"/>
                  <a:pt x="19" y="494"/>
                </a:cubicBezTo>
                <a:cubicBezTo>
                  <a:pt x="19" y="494"/>
                  <a:pt x="19" y="494"/>
                  <a:pt x="19" y="494"/>
                </a:cubicBezTo>
                <a:cubicBezTo>
                  <a:pt x="19" y="494"/>
                  <a:pt x="19" y="494"/>
                  <a:pt x="19" y="494"/>
                </a:cubicBezTo>
                <a:cubicBezTo>
                  <a:pt x="19" y="494"/>
                  <a:pt x="19" y="494"/>
                  <a:pt x="19" y="495"/>
                </a:cubicBezTo>
                <a:cubicBezTo>
                  <a:pt x="19" y="494"/>
                  <a:pt x="19" y="494"/>
                  <a:pt x="19" y="494"/>
                </a:cubicBezTo>
                <a:cubicBezTo>
                  <a:pt x="18" y="498"/>
                  <a:pt x="17" y="508"/>
                  <a:pt x="17" y="510"/>
                </a:cubicBezTo>
                <a:cubicBezTo>
                  <a:pt x="0" y="642"/>
                  <a:pt x="21" y="775"/>
                  <a:pt x="86" y="892"/>
                </a:cubicBezTo>
                <a:cubicBezTo>
                  <a:pt x="86" y="892"/>
                  <a:pt x="86" y="892"/>
                  <a:pt x="86" y="891"/>
                </a:cubicBezTo>
                <a:cubicBezTo>
                  <a:pt x="86" y="892"/>
                  <a:pt x="86" y="892"/>
                  <a:pt x="86" y="892"/>
                </a:cubicBezTo>
                <a:cubicBezTo>
                  <a:pt x="85" y="891"/>
                  <a:pt x="85" y="891"/>
                  <a:pt x="85" y="891"/>
                </a:cubicBezTo>
                <a:cubicBezTo>
                  <a:pt x="85" y="891"/>
                  <a:pt x="86" y="891"/>
                  <a:pt x="86" y="892"/>
                </a:cubicBezTo>
                <a:cubicBezTo>
                  <a:pt x="86" y="891"/>
                  <a:pt x="85" y="891"/>
                  <a:pt x="85" y="891"/>
                </a:cubicBezTo>
                <a:cubicBezTo>
                  <a:pt x="85" y="891"/>
                  <a:pt x="85" y="891"/>
                  <a:pt x="85" y="891"/>
                </a:cubicBezTo>
                <a:cubicBezTo>
                  <a:pt x="85" y="890"/>
                  <a:pt x="84" y="889"/>
                  <a:pt x="84" y="888"/>
                </a:cubicBezTo>
                <a:cubicBezTo>
                  <a:pt x="85" y="890"/>
                  <a:pt x="86" y="892"/>
                  <a:pt x="87" y="894"/>
                </a:cubicBezTo>
                <a:cubicBezTo>
                  <a:pt x="87" y="894"/>
                  <a:pt x="87" y="894"/>
                  <a:pt x="87" y="893"/>
                </a:cubicBezTo>
                <a:cubicBezTo>
                  <a:pt x="87" y="894"/>
                  <a:pt x="88" y="894"/>
                  <a:pt x="88" y="895"/>
                </a:cubicBezTo>
                <a:cubicBezTo>
                  <a:pt x="87" y="894"/>
                  <a:pt x="87" y="894"/>
                  <a:pt x="87" y="894"/>
                </a:cubicBezTo>
                <a:cubicBezTo>
                  <a:pt x="88" y="895"/>
                  <a:pt x="88" y="895"/>
                  <a:pt x="88" y="895"/>
                </a:cubicBezTo>
                <a:cubicBezTo>
                  <a:pt x="88" y="895"/>
                  <a:pt x="87" y="895"/>
                  <a:pt x="87" y="894"/>
                </a:cubicBezTo>
                <a:cubicBezTo>
                  <a:pt x="87" y="895"/>
                  <a:pt x="88" y="895"/>
                  <a:pt x="88" y="895"/>
                </a:cubicBezTo>
                <a:cubicBezTo>
                  <a:pt x="88" y="895"/>
                  <a:pt x="88" y="895"/>
                  <a:pt x="88" y="895"/>
                </a:cubicBezTo>
                <a:cubicBezTo>
                  <a:pt x="88" y="896"/>
                  <a:pt x="88" y="896"/>
                  <a:pt x="88" y="896"/>
                </a:cubicBezTo>
                <a:cubicBezTo>
                  <a:pt x="88" y="896"/>
                  <a:pt x="88" y="895"/>
                  <a:pt x="87" y="894"/>
                </a:cubicBezTo>
                <a:cubicBezTo>
                  <a:pt x="88" y="894"/>
                  <a:pt x="89" y="895"/>
                  <a:pt x="89" y="895"/>
                </a:cubicBezTo>
                <a:cubicBezTo>
                  <a:pt x="89" y="895"/>
                  <a:pt x="89" y="895"/>
                  <a:pt x="89" y="895"/>
                </a:cubicBezTo>
                <a:cubicBezTo>
                  <a:pt x="89" y="895"/>
                  <a:pt x="89" y="895"/>
                  <a:pt x="89" y="895"/>
                </a:cubicBezTo>
                <a:cubicBezTo>
                  <a:pt x="87" y="891"/>
                  <a:pt x="86" y="888"/>
                  <a:pt x="84" y="884"/>
                </a:cubicBezTo>
                <a:cubicBezTo>
                  <a:pt x="84" y="884"/>
                  <a:pt x="84" y="884"/>
                  <a:pt x="84" y="884"/>
                </a:cubicBezTo>
                <a:cubicBezTo>
                  <a:pt x="84" y="884"/>
                  <a:pt x="83" y="883"/>
                  <a:pt x="83" y="882"/>
                </a:cubicBezTo>
                <a:cubicBezTo>
                  <a:pt x="84" y="883"/>
                  <a:pt x="84" y="883"/>
                  <a:pt x="84" y="883"/>
                </a:cubicBezTo>
                <a:cubicBezTo>
                  <a:pt x="84" y="883"/>
                  <a:pt x="84" y="883"/>
                  <a:pt x="84" y="883"/>
                </a:cubicBezTo>
                <a:cubicBezTo>
                  <a:pt x="83" y="882"/>
                  <a:pt x="82" y="881"/>
                  <a:pt x="82" y="879"/>
                </a:cubicBezTo>
                <a:cubicBezTo>
                  <a:pt x="82" y="880"/>
                  <a:pt x="83" y="881"/>
                  <a:pt x="83" y="881"/>
                </a:cubicBezTo>
                <a:cubicBezTo>
                  <a:pt x="83" y="881"/>
                  <a:pt x="83" y="881"/>
                  <a:pt x="83" y="881"/>
                </a:cubicBezTo>
                <a:cubicBezTo>
                  <a:pt x="83" y="881"/>
                  <a:pt x="84" y="882"/>
                  <a:pt x="84" y="882"/>
                </a:cubicBezTo>
                <a:cubicBezTo>
                  <a:pt x="84" y="883"/>
                  <a:pt x="84" y="883"/>
                  <a:pt x="84" y="883"/>
                </a:cubicBezTo>
                <a:cubicBezTo>
                  <a:pt x="84" y="883"/>
                  <a:pt x="84" y="883"/>
                  <a:pt x="85" y="883"/>
                </a:cubicBezTo>
                <a:cubicBezTo>
                  <a:pt x="84" y="883"/>
                  <a:pt x="84" y="882"/>
                  <a:pt x="84" y="882"/>
                </a:cubicBezTo>
                <a:cubicBezTo>
                  <a:pt x="87" y="885"/>
                  <a:pt x="90" y="887"/>
                  <a:pt x="92" y="891"/>
                </a:cubicBezTo>
                <a:cubicBezTo>
                  <a:pt x="92" y="891"/>
                  <a:pt x="92" y="890"/>
                  <a:pt x="92" y="890"/>
                </a:cubicBezTo>
                <a:cubicBezTo>
                  <a:pt x="93" y="891"/>
                  <a:pt x="94" y="892"/>
                  <a:pt x="95" y="893"/>
                </a:cubicBezTo>
                <a:cubicBezTo>
                  <a:pt x="95" y="893"/>
                  <a:pt x="94" y="892"/>
                  <a:pt x="94" y="892"/>
                </a:cubicBezTo>
                <a:cubicBezTo>
                  <a:pt x="94" y="892"/>
                  <a:pt x="94" y="892"/>
                  <a:pt x="94" y="892"/>
                </a:cubicBezTo>
                <a:cubicBezTo>
                  <a:pt x="96" y="893"/>
                  <a:pt x="97" y="895"/>
                  <a:pt x="99" y="897"/>
                </a:cubicBezTo>
                <a:cubicBezTo>
                  <a:pt x="98" y="896"/>
                  <a:pt x="98" y="896"/>
                  <a:pt x="97" y="895"/>
                </a:cubicBezTo>
                <a:cubicBezTo>
                  <a:pt x="98" y="897"/>
                  <a:pt x="100" y="898"/>
                  <a:pt x="101" y="899"/>
                </a:cubicBezTo>
                <a:cubicBezTo>
                  <a:pt x="101" y="899"/>
                  <a:pt x="101" y="899"/>
                  <a:pt x="101" y="899"/>
                </a:cubicBezTo>
                <a:cubicBezTo>
                  <a:pt x="101" y="899"/>
                  <a:pt x="100" y="899"/>
                  <a:pt x="100" y="898"/>
                </a:cubicBezTo>
                <a:cubicBezTo>
                  <a:pt x="102" y="901"/>
                  <a:pt x="104" y="904"/>
                  <a:pt x="106" y="906"/>
                </a:cubicBezTo>
                <a:cubicBezTo>
                  <a:pt x="106" y="906"/>
                  <a:pt x="106" y="906"/>
                  <a:pt x="106" y="906"/>
                </a:cubicBezTo>
                <a:cubicBezTo>
                  <a:pt x="107" y="906"/>
                  <a:pt x="107" y="906"/>
                  <a:pt x="107" y="906"/>
                </a:cubicBezTo>
                <a:cubicBezTo>
                  <a:pt x="106" y="905"/>
                  <a:pt x="106" y="905"/>
                  <a:pt x="106" y="904"/>
                </a:cubicBezTo>
                <a:cubicBezTo>
                  <a:pt x="107" y="905"/>
                  <a:pt x="109" y="906"/>
                  <a:pt x="110" y="907"/>
                </a:cubicBezTo>
                <a:cubicBezTo>
                  <a:pt x="109" y="906"/>
                  <a:pt x="109" y="904"/>
                  <a:pt x="109" y="903"/>
                </a:cubicBezTo>
                <a:cubicBezTo>
                  <a:pt x="110" y="903"/>
                  <a:pt x="110" y="903"/>
                  <a:pt x="111" y="903"/>
                </a:cubicBezTo>
                <a:cubicBezTo>
                  <a:pt x="111" y="903"/>
                  <a:pt x="111" y="902"/>
                  <a:pt x="111" y="902"/>
                </a:cubicBezTo>
                <a:cubicBezTo>
                  <a:pt x="111" y="902"/>
                  <a:pt x="111" y="902"/>
                  <a:pt x="111" y="902"/>
                </a:cubicBezTo>
                <a:cubicBezTo>
                  <a:pt x="111" y="901"/>
                  <a:pt x="111" y="901"/>
                  <a:pt x="111" y="901"/>
                </a:cubicBezTo>
                <a:cubicBezTo>
                  <a:pt x="111" y="901"/>
                  <a:pt x="111" y="901"/>
                  <a:pt x="111" y="901"/>
                </a:cubicBezTo>
                <a:cubicBezTo>
                  <a:pt x="112" y="901"/>
                  <a:pt x="112" y="901"/>
                  <a:pt x="112" y="901"/>
                </a:cubicBezTo>
                <a:cubicBezTo>
                  <a:pt x="112" y="899"/>
                  <a:pt x="111" y="897"/>
                  <a:pt x="111" y="895"/>
                </a:cubicBezTo>
                <a:cubicBezTo>
                  <a:pt x="112" y="895"/>
                  <a:pt x="112" y="895"/>
                  <a:pt x="112" y="895"/>
                </a:cubicBezTo>
                <a:cubicBezTo>
                  <a:pt x="112" y="895"/>
                  <a:pt x="113" y="895"/>
                  <a:pt x="113" y="895"/>
                </a:cubicBezTo>
                <a:cubicBezTo>
                  <a:pt x="112" y="889"/>
                  <a:pt x="111" y="882"/>
                  <a:pt x="110" y="876"/>
                </a:cubicBezTo>
                <a:cubicBezTo>
                  <a:pt x="110" y="876"/>
                  <a:pt x="110" y="876"/>
                  <a:pt x="110" y="876"/>
                </a:cubicBezTo>
                <a:cubicBezTo>
                  <a:pt x="110" y="875"/>
                  <a:pt x="109" y="874"/>
                  <a:pt x="109" y="873"/>
                </a:cubicBezTo>
                <a:cubicBezTo>
                  <a:pt x="109" y="873"/>
                  <a:pt x="109" y="873"/>
                  <a:pt x="109" y="872"/>
                </a:cubicBezTo>
                <a:cubicBezTo>
                  <a:pt x="110" y="872"/>
                  <a:pt x="110" y="872"/>
                  <a:pt x="110" y="872"/>
                </a:cubicBezTo>
                <a:cubicBezTo>
                  <a:pt x="110" y="871"/>
                  <a:pt x="110" y="871"/>
                  <a:pt x="110" y="871"/>
                </a:cubicBezTo>
                <a:cubicBezTo>
                  <a:pt x="110" y="871"/>
                  <a:pt x="110" y="871"/>
                  <a:pt x="109" y="870"/>
                </a:cubicBezTo>
                <a:cubicBezTo>
                  <a:pt x="109" y="870"/>
                  <a:pt x="110" y="870"/>
                  <a:pt x="110" y="871"/>
                </a:cubicBezTo>
                <a:cubicBezTo>
                  <a:pt x="110" y="870"/>
                  <a:pt x="110" y="870"/>
                  <a:pt x="110" y="870"/>
                </a:cubicBezTo>
                <a:cubicBezTo>
                  <a:pt x="112" y="875"/>
                  <a:pt x="114" y="875"/>
                  <a:pt x="116" y="870"/>
                </a:cubicBezTo>
                <a:cubicBezTo>
                  <a:pt x="117" y="870"/>
                  <a:pt x="117" y="870"/>
                  <a:pt x="116" y="871"/>
                </a:cubicBezTo>
                <a:cubicBezTo>
                  <a:pt x="116" y="871"/>
                  <a:pt x="116" y="871"/>
                  <a:pt x="116" y="871"/>
                </a:cubicBezTo>
                <a:cubicBezTo>
                  <a:pt x="117" y="871"/>
                  <a:pt x="117" y="871"/>
                  <a:pt x="117" y="871"/>
                </a:cubicBezTo>
                <a:cubicBezTo>
                  <a:pt x="117" y="871"/>
                  <a:pt x="118" y="870"/>
                  <a:pt x="117" y="870"/>
                </a:cubicBezTo>
                <a:cubicBezTo>
                  <a:pt x="118" y="870"/>
                  <a:pt x="120" y="870"/>
                  <a:pt x="121" y="871"/>
                </a:cubicBezTo>
                <a:cubicBezTo>
                  <a:pt x="122" y="871"/>
                  <a:pt x="123" y="870"/>
                  <a:pt x="124" y="870"/>
                </a:cubicBezTo>
                <a:cubicBezTo>
                  <a:pt x="124" y="869"/>
                  <a:pt x="124" y="869"/>
                  <a:pt x="124" y="869"/>
                </a:cubicBezTo>
                <a:cubicBezTo>
                  <a:pt x="127" y="871"/>
                  <a:pt x="129" y="869"/>
                  <a:pt x="129" y="865"/>
                </a:cubicBezTo>
                <a:cubicBezTo>
                  <a:pt x="129" y="865"/>
                  <a:pt x="129" y="864"/>
                  <a:pt x="129" y="864"/>
                </a:cubicBezTo>
                <a:close/>
                <a:moveTo>
                  <a:pt x="23" y="477"/>
                </a:moveTo>
                <a:cubicBezTo>
                  <a:pt x="23" y="477"/>
                  <a:pt x="23" y="477"/>
                  <a:pt x="22" y="477"/>
                </a:cubicBezTo>
                <a:cubicBezTo>
                  <a:pt x="23" y="476"/>
                  <a:pt x="23" y="476"/>
                  <a:pt x="23" y="477"/>
                </a:cubicBezTo>
                <a:close/>
                <a:moveTo>
                  <a:pt x="110" y="872"/>
                </a:moveTo>
                <a:cubicBezTo>
                  <a:pt x="110" y="872"/>
                  <a:pt x="110" y="872"/>
                  <a:pt x="110" y="872"/>
                </a:cubicBezTo>
                <a:cubicBezTo>
                  <a:pt x="110" y="872"/>
                  <a:pt x="110" y="872"/>
                  <a:pt x="110" y="872"/>
                </a:cubicBezTo>
                <a:cubicBezTo>
                  <a:pt x="110" y="872"/>
                  <a:pt x="110" y="872"/>
                  <a:pt x="110" y="872"/>
                </a:cubicBezTo>
                <a:cubicBezTo>
                  <a:pt x="111" y="873"/>
                  <a:pt x="111" y="873"/>
                  <a:pt x="110" y="872"/>
                </a:cubicBezTo>
                <a:close/>
                <a:moveTo>
                  <a:pt x="23" y="568"/>
                </a:moveTo>
                <a:cubicBezTo>
                  <a:pt x="23" y="568"/>
                  <a:pt x="23" y="568"/>
                  <a:pt x="23" y="568"/>
                </a:cubicBezTo>
                <a:cubicBezTo>
                  <a:pt x="23" y="567"/>
                  <a:pt x="23" y="567"/>
                  <a:pt x="23" y="566"/>
                </a:cubicBezTo>
                <a:cubicBezTo>
                  <a:pt x="23" y="566"/>
                  <a:pt x="23" y="566"/>
                  <a:pt x="23" y="566"/>
                </a:cubicBezTo>
                <a:cubicBezTo>
                  <a:pt x="23" y="567"/>
                  <a:pt x="23" y="567"/>
                  <a:pt x="23" y="568"/>
                </a:cubicBezTo>
                <a:close/>
                <a:moveTo>
                  <a:pt x="109" y="873"/>
                </a:moveTo>
                <a:cubicBezTo>
                  <a:pt x="109" y="873"/>
                  <a:pt x="109" y="873"/>
                  <a:pt x="109" y="873"/>
                </a:cubicBezTo>
                <a:cubicBezTo>
                  <a:pt x="109" y="873"/>
                  <a:pt x="109" y="873"/>
                  <a:pt x="109" y="874"/>
                </a:cubicBezTo>
                <a:cubicBezTo>
                  <a:pt x="110" y="873"/>
                  <a:pt x="109" y="873"/>
                  <a:pt x="109" y="873"/>
                </a:cubicBezTo>
                <a:close/>
                <a:moveTo>
                  <a:pt x="96" y="894"/>
                </a:moveTo>
                <a:cubicBezTo>
                  <a:pt x="96" y="894"/>
                  <a:pt x="96" y="894"/>
                  <a:pt x="96" y="894"/>
                </a:cubicBezTo>
                <a:cubicBezTo>
                  <a:pt x="96" y="894"/>
                  <a:pt x="96" y="894"/>
                  <a:pt x="96" y="894"/>
                </a:cubicBezTo>
                <a:cubicBezTo>
                  <a:pt x="96" y="894"/>
                  <a:pt x="96" y="894"/>
                  <a:pt x="96" y="894"/>
                </a:cubicBezTo>
                <a:cubicBezTo>
                  <a:pt x="96" y="894"/>
                  <a:pt x="97" y="895"/>
                  <a:pt x="97" y="895"/>
                </a:cubicBezTo>
                <a:cubicBezTo>
                  <a:pt x="97" y="895"/>
                  <a:pt x="97" y="895"/>
                  <a:pt x="96" y="894"/>
                </a:cubicBezTo>
                <a:close/>
                <a:moveTo>
                  <a:pt x="16" y="515"/>
                </a:moveTo>
                <a:cubicBezTo>
                  <a:pt x="16" y="515"/>
                  <a:pt x="16" y="514"/>
                  <a:pt x="16" y="515"/>
                </a:cubicBezTo>
                <a:close/>
                <a:moveTo>
                  <a:pt x="93" y="892"/>
                </a:moveTo>
                <a:cubicBezTo>
                  <a:pt x="93" y="892"/>
                  <a:pt x="93" y="892"/>
                  <a:pt x="93" y="892"/>
                </a:cubicBezTo>
                <a:cubicBezTo>
                  <a:pt x="93" y="892"/>
                  <a:pt x="93" y="892"/>
                  <a:pt x="93" y="891"/>
                </a:cubicBezTo>
                <a:cubicBezTo>
                  <a:pt x="92" y="891"/>
                  <a:pt x="92" y="891"/>
                  <a:pt x="92" y="891"/>
                </a:cubicBezTo>
                <a:cubicBezTo>
                  <a:pt x="93" y="892"/>
                  <a:pt x="93" y="893"/>
                  <a:pt x="93" y="892"/>
                </a:cubicBezTo>
                <a:close/>
                <a:moveTo>
                  <a:pt x="20" y="489"/>
                </a:moveTo>
                <a:cubicBezTo>
                  <a:pt x="20" y="489"/>
                  <a:pt x="20" y="488"/>
                  <a:pt x="20" y="488"/>
                </a:cubicBezTo>
                <a:cubicBezTo>
                  <a:pt x="20" y="488"/>
                  <a:pt x="20" y="489"/>
                  <a:pt x="20" y="489"/>
                </a:cubicBezTo>
                <a:cubicBezTo>
                  <a:pt x="20" y="489"/>
                  <a:pt x="20" y="489"/>
                  <a:pt x="20" y="489"/>
                </a:cubicBezTo>
                <a:cubicBezTo>
                  <a:pt x="20" y="490"/>
                  <a:pt x="20" y="490"/>
                  <a:pt x="20" y="489"/>
                </a:cubicBezTo>
                <a:close/>
                <a:moveTo>
                  <a:pt x="35" y="523"/>
                </a:moveTo>
                <a:cubicBezTo>
                  <a:pt x="35" y="522"/>
                  <a:pt x="35" y="520"/>
                  <a:pt x="35" y="519"/>
                </a:cubicBezTo>
                <a:cubicBezTo>
                  <a:pt x="35" y="519"/>
                  <a:pt x="35" y="519"/>
                  <a:pt x="35" y="519"/>
                </a:cubicBezTo>
                <a:cubicBezTo>
                  <a:pt x="34" y="517"/>
                  <a:pt x="34" y="514"/>
                  <a:pt x="34" y="512"/>
                </a:cubicBezTo>
                <a:cubicBezTo>
                  <a:pt x="33" y="512"/>
                  <a:pt x="33" y="512"/>
                  <a:pt x="33" y="512"/>
                </a:cubicBezTo>
                <a:cubicBezTo>
                  <a:pt x="33" y="512"/>
                  <a:pt x="33" y="512"/>
                  <a:pt x="33" y="512"/>
                </a:cubicBezTo>
                <a:cubicBezTo>
                  <a:pt x="32" y="516"/>
                  <a:pt x="33" y="519"/>
                  <a:pt x="34" y="523"/>
                </a:cubicBezTo>
                <a:cubicBezTo>
                  <a:pt x="34" y="523"/>
                  <a:pt x="34" y="523"/>
                  <a:pt x="34" y="523"/>
                </a:cubicBezTo>
                <a:cubicBezTo>
                  <a:pt x="34" y="523"/>
                  <a:pt x="35" y="523"/>
                  <a:pt x="35" y="523"/>
                </a:cubicBezTo>
                <a:close/>
                <a:moveTo>
                  <a:pt x="34" y="524"/>
                </a:moveTo>
                <a:cubicBezTo>
                  <a:pt x="34" y="525"/>
                  <a:pt x="35" y="525"/>
                  <a:pt x="35" y="526"/>
                </a:cubicBezTo>
                <a:cubicBezTo>
                  <a:pt x="35" y="525"/>
                  <a:pt x="35" y="525"/>
                  <a:pt x="34" y="524"/>
                </a:cubicBezTo>
                <a:close/>
                <a:moveTo>
                  <a:pt x="32" y="580"/>
                </a:moveTo>
                <a:cubicBezTo>
                  <a:pt x="32" y="580"/>
                  <a:pt x="32" y="580"/>
                  <a:pt x="32" y="580"/>
                </a:cubicBezTo>
                <a:cubicBezTo>
                  <a:pt x="32" y="581"/>
                  <a:pt x="32" y="581"/>
                  <a:pt x="32" y="582"/>
                </a:cubicBezTo>
                <a:cubicBezTo>
                  <a:pt x="33" y="581"/>
                  <a:pt x="33" y="581"/>
                  <a:pt x="32" y="580"/>
                </a:cubicBezTo>
                <a:close/>
                <a:moveTo>
                  <a:pt x="35" y="533"/>
                </a:moveTo>
                <a:cubicBezTo>
                  <a:pt x="35" y="532"/>
                  <a:pt x="35" y="532"/>
                  <a:pt x="35" y="531"/>
                </a:cubicBezTo>
                <a:cubicBezTo>
                  <a:pt x="34" y="532"/>
                  <a:pt x="34" y="532"/>
                  <a:pt x="35" y="533"/>
                </a:cubicBezTo>
                <a:close/>
                <a:moveTo>
                  <a:pt x="145" y="358"/>
                </a:moveTo>
                <a:cubicBezTo>
                  <a:pt x="145" y="358"/>
                  <a:pt x="145" y="358"/>
                  <a:pt x="145" y="358"/>
                </a:cubicBezTo>
                <a:cubicBezTo>
                  <a:pt x="145" y="358"/>
                  <a:pt x="145" y="359"/>
                  <a:pt x="145" y="359"/>
                </a:cubicBezTo>
                <a:cubicBezTo>
                  <a:pt x="145" y="359"/>
                  <a:pt x="145" y="359"/>
                  <a:pt x="145" y="359"/>
                </a:cubicBezTo>
                <a:cubicBezTo>
                  <a:pt x="146" y="358"/>
                  <a:pt x="146" y="358"/>
                  <a:pt x="146" y="358"/>
                </a:cubicBezTo>
                <a:cubicBezTo>
                  <a:pt x="146" y="358"/>
                  <a:pt x="146" y="358"/>
                  <a:pt x="146" y="358"/>
                </a:cubicBezTo>
                <a:cubicBezTo>
                  <a:pt x="146" y="358"/>
                  <a:pt x="146" y="358"/>
                  <a:pt x="145" y="358"/>
                </a:cubicBezTo>
                <a:close/>
                <a:moveTo>
                  <a:pt x="34" y="578"/>
                </a:moveTo>
                <a:cubicBezTo>
                  <a:pt x="33" y="578"/>
                  <a:pt x="33" y="579"/>
                  <a:pt x="34" y="580"/>
                </a:cubicBezTo>
                <a:cubicBezTo>
                  <a:pt x="34" y="579"/>
                  <a:pt x="34" y="578"/>
                  <a:pt x="34" y="578"/>
                </a:cubicBezTo>
                <a:close/>
                <a:moveTo>
                  <a:pt x="24" y="574"/>
                </a:moveTo>
                <a:cubicBezTo>
                  <a:pt x="24" y="575"/>
                  <a:pt x="24" y="576"/>
                  <a:pt x="25" y="577"/>
                </a:cubicBezTo>
                <a:cubicBezTo>
                  <a:pt x="25" y="577"/>
                  <a:pt x="25" y="577"/>
                  <a:pt x="25" y="577"/>
                </a:cubicBezTo>
                <a:cubicBezTo>
                  <a:pt x="25" y="576"/>
                  <a:pt x="25" y="576"/>
                  <a:pt x="25" y="575"/>
                </a:cubicBezTo>
                <a:cubicBezTo>
                  <a:pt x="25" y="575"/>
                  <a:pt x="25" y="575"/>
                  <a:pt x="25" y="575"/>
                </a:cubicBezTo>
                <a:cubicBezTo>
                  <a:pt x="25" y="575"/>
                  <a:pt x="25" y="575"/>
                  <a:pt x="25" y="575"/>
                </a:cubicBezTo>
                <a:cubicBezTo>
                  <a:pt x="25" y="574"/>
                  <a:pt x="24" y="574"/>
                  <a:pt x="24" y="573"/>
                </a:cubicBezTo>
                <a:cubicBezTo>
                  <a:pt x="24" y="573"/>
                  <a:pt x="24" y="573"/>
                  <a:pt x="24" y="573"/>
                </a:cubicBezTo>
                <a:cubicBezTo>
                  <a:pt x="24" y="573"/>
                  <a:pt x="24" y="574"/>
                  <a:pt x="24" y="574"/>
                </a:cubicBezTo>
                <a:close/>
                <a:moveTo>
                  <a:pt x="35" y="467"/>
                </a:moveTo>
                <a:cubicBezTo>
                  <a:pt x="35" y="467"/>
                  <a:pt x="35" y="467"/>
                  <a:pt x="35" y="467"/>
                </a:cubicBezTo>
                <a:cubicBezTo>
                  <a:pt x="35" y="467"/>
                  <a:pt x="35" y="466"/>
                  <a:pt x="35" y="465"/>
                </a:cubicBezTo>
                <a:cubicBezTo>
                  <a:pt x="35" y="465"/>
                  <a:pt x="35" y="466"/>
                  <a:pt x="35" y="467"/>
                </a:cubicBezTo>
                <a:close/>
                <a:moveTo>
                  <a:pt x="30" y="585"/>
                </a:moveTo>
                <a:cubicBezTo>
                  <a:pt x="30" y="585"/>
                  <a:pt x="30" y="584"/>
                  <a:pt x="30" y="584"/>
                </a:cubicBezTo>
                <a:cubicBezTo>
                  <a:pt x="30" y="584"/>
                  <a:pt x="30" y="584"/>
                  <a:pt x="30" y="584"/>
                </a:cubicBezTo>
                <a:cubicBezTo>
                  <a:pt x="30" y="584"/>
                  <a:pt x="30" y="584"/>
                  <a:pt x="30" y="584"/>
                </a:cubicBezTo>
                <a:cubicBezTo>
                  <a:pt x="30" y="584"/>
                  <a:pt x="30" y="584"/>
                  <a:pt x="30" y="584"/>
                </a:cubicBezTo>
                <a:cubicBezTo>
                  <a:pt x="30" y="585"/>
                  <a:pt x="30" y="585"/>
                  <a:pt x="30" y="585"/>
                </a:cubicBezTo>
                <a:close/>
                <a:moveTo>
                  <a:pt x="30" y="595"/>
                </a:moveTo>
                <a:cubicBezTo>
                  <a:pt x="30" y="596"/>
                  <a:pt x="30" y="596"/>
                  <a:pt x="31" y="597"/>
                </a:cubicBezTo>
                <a:cubicBezTo>
                  <a:pt x="31" y="596"/>
                  <a:pt x="31" y="596"/>
                  <a:pt x="31" y="596"/>
                </a:cubicBezTo>
                <a:cubicBezTo>
                  <a:pt x="31" y="596"/>
                  <a:pt x="31" y="596"/>
                  <a:pt x="30" y="595"/>
                </a:cubicBezTo>
                <a:close/>
                <a:moveTo>
                  <a:pt x="32" y="454"/>
                </a:moveTo>
                <a:cubicBezTo>
                  <a:pt x="33" y="449"/>
                  <a:pt x="34" y="444"/>
                  <a:pt x="35" y="438"/>
                </a:cubicBezTo>
                <a:cubicBezTo>
                  <a:pt x="34" y="442"/>
                  <a:pt x="33" y="446"/>
                  <a:pt x="32" y="449"/>
                </a:cubicBezTo>
                <a:cubicBezTo>
                  <a:pt x="33" y="449"/>
                  <a:pt x="33" y="449"/>
                  <a:pt x="33" y="449"/>
                </a:cubicBezTo>
                <a:cubicBezTo>
                  <a:pt x="33" y="449"/>
                  <a:pt x="33" y="450"/>
                  <a:pt x="32" y="450"/>
                </a:cubicBezTo>
                <a:cubicBezTo>
                  <a:pt x="32" y="450"/>
                  <a:pt x="32" y="450"/>
                  <a:pt x="32" y="450"/>
                </a:cubicBezTo>
                <a:cubicBezTo>
                  <a:pt x="33" y="450"/>
                  <a:pt x="33" y="450"/>
                  <a:pt x="33" y="450"/>
                </a:cubicBezTo>
                <a:cubicBezTo>
                  <a:pt x="33" y="450"/>
                  <a:pt x="33" y="451"/>
                  <a:pt x="32" y="451"/>
                </a:cubicBezTo>
                <a:cubicBezTo>
                  <a:pt x="32" y="451"/>
                  <a:pt x="32" y="451"/>
                  <a:pt x="32" y="451"/>
                </a:cubicBezTo>
                <a:cubicBezTo>
                  <a:pt x="32" y="452"/>
                  <a:pt x="32" y="455"/>
                  <a:pt x="32" y="454"/>
                </a:cubicBezTo>
                <a:close/>
                <a:moveTo>
                  <a:pt x="27" y="596"/>
                </a:moveTo>
                <a:cubicBezTo>
                  <a:pt x="27" y="595"/>
                  <a:pt x="27" y="595"/>
                  <a:pt x="27" y="595"/>
                </a:cubicBezTo>
                <a:cubicBezTo>
                  <a:pt x="27" y="597"/>
                  <a:pt x="28" y="598"/>
                  <a:pt x="29" y="600"/>
                </a:cubicBezTo>
                <a:cubicBezTo>
                  <a:pt x="29" y="600"/>
                  <a:pt x="29" y="600"/>
                  <a:pt x="29" y="599"/>
                </a:cubicBezTo>
                <a:cubicBezTo>
                  <a:pt x="29" y="599"/>
                  <a:pt x="29" y="598"/>
                  <a:pt x="29" y="597"/>
                </a:cubicBezTo>
                <a:cubicBezTo>
                  <a:pt x="29" y="597"/>
                  <a:pt x="29" y="597"/>
                  <a:pt x="30" y="597"/>
                </a:cubicBezTo>
                <a:cubicBezTo>
                  <a:pt x="29" y="595"/>
                  <a:pt x="29" y="594"/>
                  <a:pt x="28" y="593"/>
                </a:cubicBezTo>
                <a:cubicBezTo>
                  <a:pt x="28" y="594"/>
                  <a:pt x="28" y="595"/>
                  <a:pt x="28" y="596"/>
                </a:cubicBezTo>
                <a:cubicBezTo>
                  <a:pt x="28" y="596"/>
                  <a:pt x="28" y="596"/>
                  <a:pt x="27" y="596"/>
                </a:cubicBezTo>
                <a:close/>
                <a:moveTo>
                  <a:pt x="30" y="489"/>
                </a:moveTo>
                <a:cubicBezTo>
                  <a:pt x="31" y="488"/>
                  <a:pt x="31" y="488"/>
                  <a:pt x="31" y="487"/>
                </a:cubicBezTo>
                <a:cubicBezTo>
                  <a:pt x="32" y="493"/>
                  <a:pt x="32" y="498"/>
                  <a:pt x="32" y="503"/>
                </a:cubicBezTo>
                <a:cubicBezTo>
                  <a:pt x="32" y="503"/>
                  <a:pt x="32" y="503"/>
                  <a:pt x="32" y="503"/>
                </a:cubicBezTo>
                <a:cubicBezTo>
                  <a:pt x="32" y="503"/>
                  <a:pt x="32" y="503"/>
                  <a:pt x="32" y="503"/>
                </a:cubicBezTo>
                <a:cubicBezTo>
                  <a:pt x="32" y="504"/>
                  <a:pt x="32" y="504"/>
                  <a:pt x="33" y="504"/>
                </a:cubicBezTo>
                <a:cubicBezTo>
                  <a:pt x="33" y="500"/>
                  <a:pt x="34" y="496"/>
                  <a:pt x="34" y="492"/>
                </a:cubicBezTo>
                <a:cubicBezTo>
                  <a:pt x="34" y="492"/>
                  <a:pt x="34" y="493"/>
                  <a:pt x="34" y="494"/>
                </a:cubicBezTo>
                <a:cubicBezTo>
                  <a:pt x="34" y="494"/>
                  <a:pt x="34" y="494"/>
                  <a:pt x="34" y="494"/>
                </a:cubicBezTo>
                <a:cubicBezTo>
                  <a:pt x="34" y="487"/>
                  <a:pt x="35" y="481"/>
                  <a:pt x="34" y="475"/>
                </a:cubicBezTo>
                <a:cubicBezTo>
                  <a:pt x="34" y="475"/>
                  <a:pt x="34" y="475"/>
                  <a:pt x="34" y="475"/>
                </a:cubicBezTo>
                <a:cubicBezTo>
                  <a:pt x="34" y="471"/>
                  <a:pt x="35" y="467"/>
                  <a:pt x="35" y="463"/>
                </a:cubicBezTo>
                <a:cubicBezTo>
                  <a:pt x="34" y="466"/>
                  <a:pt x="34" y="469"/>
                  <a:pt x="33" y="471"/>
                </a:cubicBezTo>
                <a:cubicBezTo>
                  <a:pt x="33" y="471"/>
                  <a:pt x="33" y="471"/>
                  <a:pt x="33" y="471"/>
                </a:cubicBezTo>
                <a:cubicBezTo>
                  <a:pt x="33" y="473"/>
                  <a:pt x="32" y="475"/>
                  <a:pt x="32" y="477"/>
                </a:cubicBezTo>
                <a:cubicBezTo>
                  <a:pt x="32" y="476"/>
                  <a:pt x="32" y="476"/>
                  <a:pt x="32" y="475"/>
                </a:cubicBezTo>
                <a:cubicBezTo>
                  <a:pt x="32" y="475"/>
                  <a:pt x="32" y="475"/>
                  <a:pt x="32" y="475"/>
                </a:cubicBezTo>
                <a:cubicBezTo>
                  <a:pt x="32" y="471"/>
                  <a:pt x="32" y="467"/>
                  <a:pt x="32" y="463"/>
                </a:cubicBezTo>
                <a:cubicBezTo>
                  <a:pt x="32" y="465"/>
                  <a:pt x="31" y="468"/>
                  <a:pt x="31" y="470"/>
                </a:cubicBezTo>
                <a:cubicBezTo>
                  <a:pt x="31" y="470"/>
                  <a:pt x="31" y="470"/>
                  <a:pt x="31" y="470"/>
                </a:cubicBezTo>
                <a:cubicBezTo>
                  <a:pt x="31" y="476"/>
                  <a:pt x="31" y="483"/>
                  <a:pt x="30" y="489"/>
                </a:cubicBezTo>
                <a:close/>
                <a:moveTo>
                  <a:pt x="32" y="471"/>
                </a:moveTo>
                <a:cubicBezTo>
                  <a:pt x="32" y="473"/>
                  <a:pt x="32" y="473"/>
                  <a:pt x="32" y="473"/>
                </a:cubicBezTo>
                <a:cubicBezTo>
                  <a:pt x="32" y="472"/>
                  <a:pt x="33" y="470"/>
                  <a:pt x="33" y="469"/>
                </a:cubicBezTo>
                <a:cubicBezTo>
                  <a:pt x="32" y="469"/>
                  <a:pt x="32" y="470"/>
                  <a:pt x="32" y="471"/>
                </a:cubicBezTo>
                <a:close/>
                <a:moveTo>
                  <a:pt x="83" y="366"/>
                </a:moveTo>
                <a:cubicBezTo>
                  <a:pt x="83" y="366"/>
                  <a:pt x="83" y="366"/>
                  <a:pt x="83" y="366"/>
                </a:cubicBezTo>
                <a:cubicBezTo>
                  <a:pt x="85" y="363"/>
                  <a:pt x="84" y="365"/>
                  <a:pt x="82" y="366"/>
                </a:cubicBezTo>
                <a:cubicBezTo>
                  <a:pt x="82" y="366"/>
                  <a:pt x="82" y="366"/>
                  <a:pt x="82" y="366"/>
                </a:cubicBezTo>
                <a:cubicBezTo>
                  <a:pt x="82" y="366"/>
                  <a:pt x="82" y="366"/>
                  <a:pt x="82" y="366"/>
                </a:cubicBezTo>
                <a:cubicBezTo>
                  <a:pt x="82" y="366"/>
                  <a:pt x="83" y="366"/>
                  <a:pt x="83" y="366"/>
                </a:cubicBezTo>
                <a:close/>
                <a:moveTo>
                  <a:pt x="35" y="572"/>
                </a:moveTo>
                <a:cubicBezTo>
                  <a:pt x="35" y="572"/>
                  <a:pt x="35" y="573"/>
                  <a:pt x="35" y="574"/>
                </a:cubicBezTo>
                <a:cubicBezTo>
                  <a:pt x="35" y="574"/>
                  <a:pt x="35" y="574"/>
                  <a:pt x="35" y="574"/>
                </a:cubicBezTo>
                <a:cubicBezTo>
                  <a:pt x="35" y="575"/>
                  <a:pt x="35" y="576"/>
                  <a:pt x="35" y="576"/>
                </a:cubicBezTo>
                <a:cubicBezTo>
                  <a:pt x="35" y="575"/>
                  <a:pt x="35" y="573"/>
                  <a:pt x="35" y="572"/>
                </a:cubicBezTo>
                <a:close/>
                <a:moveTo>
                  <a:pt x="108" y="357"/>
                </a:moveTo>
                <a:cubicBezTo>
                  <a:pt x="108" y="357"/>
                  <a:pt x="108" y="357"/>
                  <a:pt x="108" y="357"/>
                </a:cubicBezTo>
                <a:cubicBezTo>
                  <a:pt x="108" y="357"/>
                  <a:pt x="108" y="357"/>
                  <a:pt x="108" y="357"/>
                </a:cubicBezTo>
                <a:cubicBezTo>
                  <a:pt x="108" y="357"/>
                  <a:pt x="108" y="357"/>
                  <a:pt x="109" y="357"/>
                </a:cubicBezTo>
                <a:cubicBezTo>
                  <a:pt x="109" y="357"/>
                  <a:pt x="108" y="357"/>
                  <a:pt x="108" y="357"/>
                </a:cubicBezTo>
                <a:close/>
                <a:moveTo>
                  <a:pt x="105" y="347"/>
                </a:moveTo>
                <a:cubicBezTo>
                  <a:pt x="105" y="346"/>
                  <a:pt x="104" y="346"/>
                  <a:pt x="104" y="347"/>
                </a:cubicBezTo>
                <a:cubicBezTo>
                  <a:pt x="104" y="348"/>
                  <a:pt x="104" y="348"/>
                  <a:pt x="104" y="348"/>
                </a:cubicBezTo>
                <a:cubicBezTo>
                  <a:pt x="105" y="348"/>
                  <a:pt x="104" y="348"/>
                  <a:pt x="104" y="348"/>
                </a:cubicBezTo>
                <a:cubicBezTo>
                  <a:pt x="104" y="348"/>
                  <a:pt x="104" y="348"/>
                  <a:pt x="104" y="348"/>
                </a:cubicBezTo>
                <a:cubicBezTo>
                  <a:pt x="104" y="351"/>
                  <a:pt x="105" y="354"/>
                  <a:pt x="106" y="357"/>
                </a:cubicBezTo>
                <a:cubicBezTo>
                  <a:pt x="106" y="356"/>
                  <a:pt x="106" y="355"/>
                  <a:pt x="105" y="354"/>
                </a:cubicBezTo>
                <a:cubicBezTo>
                  <a:pt x="106" y="354"/>
                  <a:pt x="106" y="354"/>
                  <a:pt x="107" y="354"/>
                </a:cubicBezTo>
                <a:cubicBezTo>
                  <a:pt x="106" y="352"/>
                  <a:pt x="105" y="350"/>
                  <a:pt x="105" y="348"/>
                </a:cubicBezTo>
                <a:cubicBezTo>
                  <a:pt x="105" y="348"/>
                  <a:pt x="105" y="348"/>
                  <a:pt x="105" y="348"/>
                </a:cubicBezTo>
                <a:cubicBezTo>
                  <a:pt x="106" y="348"/>
                  <a:pt x="106" y="347"/>
                  <a:pt x="105" y="347"/>
                </a:cubicBezTo>
                <a:close/>
                <a:moveTo>
                  <a:pt x="100" y="351"/>
                </a:moveTo>
                <a:cubicBezTo>
                  <a:pt x="100" y="351"/>
                  <a:pt x="100" y="351"/>
                  <a:pt x="100" y="351"/>
                </a:cubicBezTo>
                <a:cubicBezTo>
                  <a:pt x="100" y="351"/>
                  <a:pt x="100" y="351"/>
                  <a:pt x="99" y="351"/>
                </a:cubicBezTo>
                <a:lnTo>
                  <a:pt x="100" y="351"/>
                </a:lnTo>
                <a:close/>
                <a:moveTo>
                  <a:pt x="94" y="353"/>
                </a:moveTo>
                <a:cubicBezTo>
                  <a:pt x="94" y="353"/>
                  <a:pt x="94" y="353"/>
                  <a:pt x="94" y="353"/>
                </a:cubicBezTo>
                <a:cubicBezTo>
                  <a:pt x="94" y="353"/>
                  <a:pt x="94" y="353"/>
                  <a:pt x="94" y="353"/>
                </a:cubicBezTo>
                <a:cubicBezTo>
                  <a:pt x="94" y="353"/>
                  <a:pt x="93" y="353"/>
                  <a:pt x="93" y="353"/>
                </a:cubicBezTo>
                <a:cubicBezTo>
                  <a:pt x="93" y="354"/>
                  <a:pt x="93" y="354"/>
                  <a:pt x="93" y="354"/>
                </a:cubicBezTo>
                <a:cubicBezTo>
                  <a:pt x="93" y="354"/>
                  <a:pt x="94" y="353"/>
                  <a:pt x="94" y="353"/>
                </a:cubicBezTo>
                <a:close/>
                <a:moveTo>
                  <a:pt x="108" y="358"/>
                </a:moveTo>
                <a:cubicBezTo>
                  <a:pt x="108" y="358"/>
                  <a:pt x="108" y="358"/>
                  <a:pt x="108" y="358"/>
                </a:cubicBezTo>
                <a:cubicBezTo>
                  <a:pt x="108" y="358"/>
                  <a:pt x="108" y="358"/>
                  <a:pt x="108" y="358"/>
                </a:cubicBezTo>
                <a:cubicBezTo>
                  <a:pt x="109" y="357"/>
                  <a:pt x="109" y="357"/>
                  <a:pt x="109" y="357"/>
                </a:cubicBezTo>
                <a:cubicBezTo>
                  <a:pt x="109" y="357"/>
                  <a:pt x="109" y="357"/>
                  <a:pt x="109" y="357"/>
                </a:cubicBezTo>
                <a:cubicBezTo>
                  <a:pt x="109" y="357"/>
                  <a:pt x="108" y="357"/>
                  <a:pt x="108" y="358"/>
                </a:cubicBezTo>
                <a:close/>
                <a:moveTo>
                  <a:pt x="104" y="346"/>
                </a:moveTo>
                <a:cubicBezTo>
                  <a:pt x="104" y="346"/>
                  <a:pt x="104" y="347"/>
                  <a:pt x="104" y="347"/>
                </a:cubicBezTo>
                <a:cubicBezTo>
                  <a:pt x="105" y="346"/>
                  <a:pt x="105" y="346"/>
                  <a:pt x="104" y="346"/>
                </a:cubicBezTo>
                <a:close/>
                <a:moveTo>
                  <a:pt x="137" y="390"/>
                </a:moveTo>
                <a:cubicBezTo>
                  <a:pt x="137" y="391"/>
                  <a:pt x="137" y="391"/>
                  <a:pt x="137" y="391"/>
                </a:cubicBezTo>
                <a:cubicBezTo>
                  <a:pt x="137" y="391"/>
                  <a:pt x="137" y="391"/>
                  <a:pt x="137" y="391"/>
                </a:cubicBezTo>
                <a:cubicBezTo>
                  <a:pt x="137" y="391"/>
                  <a:pt x="137" y="391"/>
                  <a:pt x="138" y="391"/>
                </a:cubicBezTo>
                <a:cubicBezTo>
                  <a:pt x="138" y="391"/>
                  <a:pt x="138" y="390"/>
                  <a:pt x="137" y="390"/>
                </a:cubicBezTo>
                <a:close/>
                <a:moveTo>
                  <a:pt x="146" y="384"/>
                </a:moveTo>
                <a:cubicBezTo>
                  <a:pt x="137" y="385"/>
                  <a:pt x="135" y="389"/>
                  <a:pt x="141" y="394"/>
                </a:cubicBezTo>
                <a:cubicBezTo>
                  <a:pt x="142" y="394"/>
                  <a:pt x="142" y="394"/>
                  <a:pt x="142" y="394"/>
                </a:cubicBezTo>
                <a:cubicBezTo>
                  <a:pt x="142" y="393"/>
                  <a:pt x="142" y="393"/>
                  <a:pt x="142" y="393"/>
                </a:cubicBezTo>
                <a:cubicBezTo>
                  <a:pt x="143" y="393"/>
                  <a:pt x="143" y="392"/>
                  <a:pt x="142" y="391"/>
                </a:cubicBezTo>
                <a:cubicBezTo>
                  <a:pt x="142" y="391"/>
                  <a:pt x="143" y="390"/>
                  <a:pt x="143" y="390"/>
                </a:cubicBezTo>
                <a:cubicBezTo>
                  <a:pt x="142" y="389"/>
                  <a:pt x="142" y="389"/>
                  <a:pt x="141" y="389"/>
                </a:cubicBezTo>
                <a:cubicBezTo>
                  <a:pt x="141" y="390"/>
                  <a:pt x="141" y="390"/>
                  <a:pt x="141" y="390"/>
                </a:cubicBezTo>
                <a:cubicBezTo>
                  <a:pt x="140" y="390"/>
                  <a:pt x="140" y="390"/>
                  <a:pt x="140" y="390"/>
                </a:cubicBezTo>
                <a:cubicBezTo>
                  <a:pt x="140" y="390"/>
                  <a:pt x="140" y="391"/>
                  <a:pt x="140" y="391"/>
                </a:cubicBezTo>
                <a:cubicBezTo>
                  <a:pt x="139" y="391"/>
                  <a:pt x="138" y="391"/>
                  <a:pt x="138" y="389"/>
                </a:cubicBezTo>
                <a:cubicBezTo>
                  <a:pt x="138" y="389"/>
                  <a:pt x="138" y="389"/>
                  <a:pt x="138" y="389"/>
                </a:cubicBezTo>
                <a:cubicBezTo>
                  <a:pt x="139" y="389"/>
                  <a:pt x="139" y="389"/>
                  <a:pt x="139" y="389"/>
                </a:cubicBezTo>
                <a:cubicBezTo>
                  <a:pt x="139" y="389"/>
                  <a:pt x="139" y="389"/>
                  <a:pt x="139" y="389"/>
                </a:cubicBezTo>
                <a:cubicBezTo>
                  <a:pt x="139" y="389"/>
                  <a:pt x="139" y="389"/>
                  <a:pt x="139" y="389"/>
                </a:cubicBezTo>
                <a:cubicBezTo>
                  <a:pt x="139" y="389"/>
                  <a:pt x="140" y="389"/>
                  <a:pt x="140" y="389"/>
                </a:cubicBezTo>
                <a:cubicBezTo>
                  <a:pt x="140" y="389"/>
                  <a:pt x="140" y="388"/>
                  <a:pt x="139" y="388"/>
                </a:cubicBezTo>
                <a:cubicBezTo>
                  <a:pt x="139" y="388"/>
                  <a:pt x="139" y="388"/>
                  <a:pt x="139" y="388"/>
                </a:cubicBezTo>
                <a:cubicBezTo>
                  <a:pt x="142" y="390"/>
                  <a:pt x="145" y="388"/>
                  <a:pt x="146" y="385"/>
                </a:cubicBezTo>
                <a:cubicBezTo>
                  <a:pt x="146" y="385"/>
                  <a:pt x="146" y="384"/>
                  <a:pt x="146" y="384"/>
                </a:cubicBezTo>
                <a:close/>
                <a:moveTo>
                  <a:pt x="137" y="379"/>
                </a:moveTo>
                <a:cubicBezTo>
                  <a:pt x="137" y="379"/>
                  <a:pt x="137" y="380"/>
                  <a:pt x="138" y="380"/>
                </a:cubicBezTo>
                <a:cubicBezTo>
                  <a:pt x="138" y="380"/>
                  <a:pt x="138" y="380"/>
                  <a:pt x="138" y="380"/>
                </a:cubicBezTo>
                <a:cubicBezTo>
                  <a:pt x="138" y="379"/>
                  <a:pt x="138" y="379"/>
                  <a:pt x="139" y="379"/>
                </a:cubicBezTo>
                <a:cubicBezTo>
                  <a:pt x="139" y="379"/>
                  <a:pt x="140" y="380"/>
                  <a:pt x="141" y="380"/>
                </a:cubicBezTo>
                <a:cubicBezTo>
                  <a:pt x="140" y="377"/>
                  <a:pt x="139" y="374"/>
                  <a:pt x="139" y="371"/>
                </a:cubicBezTo>
                <a:cubicBezTo>
                  <a:pt x="139" y="371"/>
                  <a:pt x="139" y="371"/>
                  <a:pt x="139" y="371"/>
                </a:cubicBezTo>
                <a:cubicBezTo>
                  <a:pt x="139" y="371"/>
                  <a:pt x="139" y="371"/>
                  <a:pt x="139" y="371"/>
                </a:cubicBezTo>
                <a:cubicBezTo>
                  <a:pt x="139" y="370"/>
                  <a:pt x="139" y="370"/>
                  <a:pt x="139" y="370"/>
                </a:cubicBezTo>
                <a:cubicBezTo>
                  <a:pt x="139" y="369"/>
                  <a:pt x="140" y="368"/>
                  <a:pt x="140" y="367"/>
                </a:cubicBezTo>
                <a:cubicBezTo>
                  <a:pt x="141" y="367"/>
                  <a:pt x="141" y="367"/>
                  <a:pt x="142" y="366"/>
                </a:cubicBezTo>
                <a:cubicBezTo>
                  <a:pt x="139" y="366"/>
                  <a:pt x="138" y="368"/>
                  <a:pt x="138" y="371"/>
                </a:cubicBezTo>
                <a:cubicBezTo>
                  <a:pt x="138" y="371"/>
                  <a:pt x="138" y="371"/>
                  <a:pt x="138" y="371"/>
                </a:cubicBezTo>
                <a:cubicBezTo>
                  <a:pt x="138" y="371"/>
                  <a:pt x="138" y="371"/>
                  <a:pt x="138" y="371"/>
                </a:cubicBezTo>
                <a:cubicBezTo>
                  <a:pt x="137" y="373"/>
                  <a:pt x="137" y="374"/>
                  <a:pt x="138" y="376"/>
                </a:cubicBezTo>
                <a:cubicBezTo>
                  <a:pt x="138" y="375"/>
                  <a:pt x="138" y="375"/>
                  <a:pt x="138" y="375"/>
                </a:cubicBezTo>
                <a:cubicBezTo>
                  <a:pt x="138" y="375"/>
                  <a:pt x="138" y="375"/>
                  <a:pt x="139" y="376"/>
                </a:cubicBezTo>
                <a:cubicBezTo>
                  <a:pt x="139" y="376"/>
                  <a:pt x="139" y="376"/>
                  <a:pt x="139" y="376"/>
                </a:cubicBezTo>
                <a:cubicBezTo>
                  <a:pt x="138" y="376"/>
                  <a:pt x="138" y="376"/>
                  <a:pt x="138" y="376"/>
                </a:cubicBezTo>
                <a:cubicBezTo>
                  <a:pt x="138" y="376"/>
                  <a:pt x="138" y="376"/>
                  <a:pt x="138" y="377"/>
                </a:cubicBezTo>
                <a:cubicBezTo>
                  <a:pt x="138" y="377"/>
                  <a:pt x="138" y="377"/>
                  <a:pt x="138" y="377"/>
                </a:cubicBezTo>
                <a:cubicBezTo>
                  <a:pt x="137" y="377"/>
                  <a:pt x="137" y="377"/>
                  <a:pt x="137" y="377"/>
                </a:cubicBezTo>
                <a:cubicBezTo>
                  <a:pt x="137" y="377"/>
                  <a:pt x="137" y="377"/>
                  <a:pt x="137" y="378"/>
                </a:cubicBezTo>
                <a:cubicBezTo>
                  <a:pt x="137" y="378"/>
                  <a:pt x="137" y="378"/>
                  <a:pt x="137" y="379"/>
                </a:cubicBezTo>
                <a:close/>
                <a:moveTo>
                  <a:pt x="108" y="361"/>
                </a:moveTo>
                <a:cubicBezTo>
                  <a:pt x="107" y="362"/>
                  <a:pt x="107" y="362"/>
                  <a:pt x="108" y="363"/>
                </a:cubicBezTo>
                <a:cubicBezTo>
                  <a:pt x="108" y="363"/>
                  <a:pt x="108" y="362"/>
                  <a:pt x="108" y="362"/>
                </a:cubicBezTo>
                <a:cubicBezTo>
                  <a:pt x="108" y="362"/>
                  <a:pt x="108" y="361"/>
                  <a:pt x="108" y="361"/>
                </a:cubicBezTo>
                <a:close/>
                <a:moveTo>
                  <a:pt x="131" y="406"/>
                </a:moveTo>
                <a:cubicBezTo>
                  <a:pt x="131" y="405"/>
                  <a:pt x="131" y="405"/>
                  <a:pt x="131" y="405"/>
                </a:cubicBezTo>
                <a:cubicBezTo>
                  <a:pt x="130" y="406"/>
                  <a:pt x="131" y="407"/>
                  <a:pt x="131" y="407"/>
                </a:cubicBezTo>
                <a:cubicBezTo>
                  <a:pt x="131" y="407"/>
                  <a:pt x="131" y="407"/>
                  <a:pt x="131" y="407"/>
                </a:cubicBezTo>
                <a:cubicBezTo>
                  <a:pt x="131" y="407"/>
                  <a:pt x="131" y="407"/>
                  <a:pt x="131" y="406"/>
                </a:cubicBezTo>
                <a:close/>
                <a:moveTo>
                  <a:pt x="107" y="366"/>
                </a:moveTo>
                <a:cubicBezTo>
                  <a:pt x="107" y="367"/>
                  <a:pt x="107" y="367"/>
                  <a:pt x="107" y="367"/>
                </a:cubicBezTo>
                <a:cubicBezTo>
                  <a:pt x="108" y="366"/>
                  <a:pt x="108" y="366"/>
                  <a:pt x="108" y="365"/>
                </a:cubicBezTo>
                <a:cubicBezTo>
                  <a:pt x="108" y="366"/>
                  <a:pt x="108" y="366"/>
                  <a:pt x="108" y="366"/>
                </a:cubicBezTo>
                <a:cubicBezTo>
                  <a:pt x="108" y="365"/>
                  <a:pt x="107" y="364"/>
                  <a:pt x="107" y="366"/>
                </a:cubicBezTo>
                <a:close/>
                <a:moveTo>
                  <a:pt x="84" y="885"/>
                </a:moveTo>
                <a:cubicBezTo>
                  <a:pt x="84" y="885"/>
                  <a:pt x="84" y="885"/>
                  <a:pt x="84" y="885"/>
                </a:cubicBezTo>
                <a:cubicBezTo>
                  <a:pt x="84" y="885"/>
                  <a:pt x="84" y="885"/>
                  <a:pt x="85" y="886"/>
                </a:cubicBezTo>
                <a:cubicBezTo>
                  <a:pt x="85" y="886"/>
                  <a:pt x="85" y="886"/>
                  <a:pt x="85" y="886"/>
                </a:cubicBezTo>
                <a:cubicBezTo>
                  <a:pt x="85" y="885"/>
                  <a:pt x="85" y="885"/>
                  <a:pt x="84" y="885"/>
                </a:cubicBezTo>
                <a:close/>
                <a:moveTo>
                  <a:pt x="47" y="724"/>
                </a:moveTo>
                <a:cubicBezTo>
                  <a:pt x="47" y="725"/>
                  <a:pt x="47" y="725"/>
                  <a:pt x="47" y="725"/>
                </a:cubicBezTo>
                <a:cubicBezTo>
                  <a:pt x="47" y="726"/>
                  <a:pt x="47" y="726"/>
                  <a:pt x="47" y="726"/>
                </a:cubicBezTo>
                <a:cubicBezTo>
                  <a:pt x="46" y="726"/>
                  <a:pt x="46" y="726"/>
                  <a:pt x="46" y="726"/>
                </a:cubicBezTo>
                <a:cubicBezTo>
                  <a:pt x="46" y="727"/>
                  <a:pt x="46" y="727"/>
                  <a:pt x="46" y="727"/>
                </a:cubicBezTo>
                <a:cubicBezTo>
                  <a:pt x="46" y="728"/>
                  <a:pt x="47" y="728"/>
                  <a:pt x="48" y="728"/>
                </a:cubicBezTo>
                <a:cubicBezTo>
                  <a:pt x="48" y="728"/>
                  <a:pt x="48" y="728"/>
                  <a:pt x="48" y="728"/>
                </a:cubicBezTo>
                <a:cubicBezTo>
                  <a:pt x="49" y="727"/>
                  <a:pt x="48" y="725"/>
                  <a:pt x="47" y="724"/>
                </a:cubicBezTo>
                <a:close/>
                <a:moveTo>
                  <a:pt x="21" y="527"/>
                </a:moveTo>
                <a:cubicBezTo>
                  <a:pt x="21" y="527"/>
                  <a:pt x="22" y="526"/>
                  <a:pt x="22" y="526"/>
                </a:cubicBezTo>
                <a:cubicBezTo>
                  <a:pt x="22" y="526"/>
                  <a:pt x="22" y="526"/>
                  <a:pt x="22" y="526"/>
                </a:cubicBezTo>
                <a:cubicBezTo>
                  <a:pt x="21" y="527"/>
                  <a:pt x="21" y="527"/>
                  <a:pt x="21" y="528"/>
                </a:cubicBezTo>
                <a:cubicBezTo>
                  <a:pt x="21" y="528"/>
                  <a:pt x="21" y="528"/>
                  <a:pt x="21" y="527"/>
                </a:cubicBezTo>
                <a:close/>
                <a:moveTo>
                  <a:pt x="28" y="607"/>
                </a:moveTo>
                <a:cubicBezTo>
                  <a:pt x="28" y="607"/>
                  <a:pt x="28" y="607"/>
                  <a:pt x="28" y="607"/>
                </a:cubicBezTo>
                <a:cubicBezTo>
                  <a:pt x="28" y="607"/>
                  <a:pt x="28" y="607"/>
                  <a:pt x="28" y="606"/>
                </a:cubicBezTo>
                <a:cubicBezTo>
                  <a:pt x="27" y="607"/>
                  <a:pt x="28" y="607"/>
                  <a:pt x="28" y="607"/>
                </a:cubicBezTo>
                <a:close/>
                <a:moveTo>
                  <a:pt x="27" y="607"/>
                </a:moveTo>
                <a:cubicBezTo>
                  <a:pt x="27" y="607"/>
                  <a:pt x="27" y="607"/>
                  <a:pt x="27" y="607"/>
                </a:cubicBezTo>
                <a:cubicBezTo>
                  <a:pt x="27" y="607"/>
                  <a:pt x="27" y="607"/>
                  <a:pt x="27" y="607"/>
                </a:cubicBezTo>
                <a:cubicBezTo>
                  <a:pt x="27" y="607"/>
                  <a:pt x="27" y="608"/>
                  <a:pt x="27" y="608"/>
                </a:cubicBezTo>
                <a:cubicBezTo>
                  <a:pt x="28" y="608"/>
                  <a:pt x="28" y="607"/>
                  <a:pt x="27" y="607"/>
                </a:cubicBezTo>
                <a:close/>
                <a:moveTo>
                  <a:pt x="82" y="365"/>
                </a:moveTo>
                <a:cubicBezTo>
                  <a:pt x="82" y="364"/>
                  <a:pt x="82" y="364"/>
                  <a:pt x="82" y="364"/>
                </a:cubicBezTo>
                <a:cubicBezTo>
                  <a:pt x="82" y="364"/>
                  <a:pt x="82" y="366"/>
                  <a:pt x="82" y="365"/>
                </a:cubicBezTo>
                <a:close/>
                <a:moveTo>
                  <a:pt x="22" y="539"/>
                </a:moveTo>
                <a:cubicBezTo>
                  <a:pt x="22" y="540"/>
                  <a:pt x="22" y="541"/>
                  <a:pt x="22" y="541"/>
                </a:cubicBezTo>
                <a:cubicBezTo>
                  <a:pt x="22" y="541"/>
                  <a:pt x="22" y="538"/>
                  <a:pt x="22" y="539"/>
                </a:cubicBezTo>
                <a:close/>
                <a:moveTo>
                  <a:pt x="21" y="538"/>
                </a:moveTo>
                <a:cubicBezTo>
                  <a:pt x="21" y="536"/>
                  <a:pt x="22" y="535"/>
                  <a:pt x="22" y="533"/>
                </a:cubicBezTo>
                <a:cubicBezTo>
                  <a:pt x="21" y="535"/>
                  <a:pt x="21" y="536"/>
                  <a:pt x="21" y="538"/>
                </a:cubicBezTo>
                <a:close/>
                <a:moveTo>
                  <a:pt x="73" y="352"/>
                </a:moveTo>
                <a:cubicBezTo>
                  <a:pt x="73" y="352"/>
                  <a:pt x="73" y="352"/>
                  <a:pt x="73" y="352"/>
                </a:cubicBezTo>
                <a:cubicBezTo>
                  <a:pt x="72" y="352"/>
                  <a:pt x="72" y="353"/>
                  <a:pt x="72" y="353"/>
                </a:cubicBezTo>
                <a:cubicBezTo>
                  <a:pt x="72" y="353"/>
                  <a:pt x="73" y="352"/>
                  <a:pt x="73" y="352"/>
                </a:cubicBezTo>
                <a:close/>
                <a:moveTo>
                  <a:pt x="80" y="364"/>
                </a:moveTo>
                <a:cubicBezTo>
                  <a:pt x="81" y="364"/>
                  <a:pt x="81" y="364"/>
                  <a:pt x="81" y="364"/>
                </a:cubicBezTo>
                <a:cubicBezTo>
                  <a:pt x="81" y="363"/>
                  <a:pt x="81" y="363"/>
                  <a:pt x="80" y="364"/>
                </a:cubicBezTo>
                <a:close/>
                <a:moveTo>
                  <a:pt x="81" y="362"/>
                </a:moveTo>
                <a:cubicBezTo>
                  <a:pt x="81" y="363"/>
                  <a:pt x="80" y="363"/>
                  <a:pt x="80" y="363"/>
                </a:cubicBezTo>
                <a:cubicBezTo>
                  <a:pt x="81" y="363"/>
                  <a:pt x="81" y="362"/>
                  <a:pt x="81" y="362"/>
                </a:cubicBezTo>
                <a:close/>
                <a:moveTo>
                  <a:pt x="76" y="781"/>
                </a:moveTo>
                <a:cubicBezTo>
                  <a:pt x="76" y="781"/>
                  <a:pt x="76" y="780"/>
                  <a:pt x="76" y="780"/>
                </a:cubicBezTo>
                <a:cubicBezTo>
                  <a:pt x="76" y="780"/>
                  <a:pt x="76" y="780"/>
                  <a:pt x="75" y="780"/>
                </a:cubicBezTo>
                <a:cubicBezTo>
                  <a:pt x="75" y="781"/>
                  <a:pt x="75" y="781"/>
                  <a:pt x="76" y="781"/>
                </a:cubicBezTo>
                <a:close/>
                <a:moveTo>
                  <a:pt x="74" y="769"/>
                </a:moveTo>
                <a:cubicBezTo>
                  <a:pt x="73" y="769"/>
                  <a:pt x="73" y="769"/>
                  <a:pt x="73" y="769"/>
                </a:cubicBezTo>
                <a:cubicBezTo>
                  <a:pt x="73" y="769"/>
                  <a:pt x="73" y="769"/>
                  <a:pt x="73" y="769"/>
                </a:cubicBezTo>
                <a:cubicBezTo>
                  <a:pt x="74" y="769"/>
                  <a:pt x="74" y="769"/>
                  <a:pt x="74" y="769"/>
                </a:cubicBezTo>
                <a:cubicBezTo>
                  <a:pt x="74" y="769"/>
                  <a:pt x="74" y="769"/>
                  <a:pt x="74" y="769"/>
                </a:cubicBezTo>
                <a:cubicBezTo>
                  <a:pt x="74" y="769"/>
                  <a:pt x="74" y="768"/>
                  <a:pt x="74" y="769"/>
                </a:cubicBezTo>
                <a:close/>
                <a:moveTo>
                  <a:pt x="75" y="448"/>
                </a:moveTo>
                <a:cubicBezTo>
                  <a:pt x="75" y="448"/>
                  <a:pt x="75" y="448"/>
                  <a:pt x="75" y="448"/>
                </a:cubicBezTo>
                <a:cubicBezTo>
                  <a:pt x="74" y="448"/>
                  <a:pt x="74" y="448"/>
                  <a:pt x="74" y="448"/>
                </a:cubicBezTo>
                <a:cubicBezTo>
                  <a:pt x="74" y="448"/>
                  <a:pt x="74" y="448"/>
                  <a:pt x="74" y="448"/>
                </a:cubicBezTo>
                <a:cubicBezTo>
                  <a:pt x="74" y="448"/>
                  <a:pt x="74" y="448"/>
                  <a:pt x="75" y="448"/>
                </a:cubicBezTo>
                <a:close/>
                <a:moveTo>
                  <a:pt x="88" y="892"/>
                </a:moveTo>
                <a:cubicBezTo>
                  <a:pt x="88" y="892"/>
                  <a:pt x="88" y="892"/>
                  <a:pt x="88" y="892"/>
                </a:cubicBezTo>
                <a:cubicBezTo>
                  <a:pt x="88" y="892"/>
                  <a:pt x="88" y="893"/>
                  <a:pt x="88" y="893"/>
                </a:cubicBezTo>
                <a:cubicBezTo>
                  <a:pt x="88" y="893"/>
                  <a:pt x="88" y="893"/>
                  <a:pt x="88" y="892"/>
                </a:cubicBezTo>
                <a:close/>
                <a:moveTo>
                  <a:pt x="50" y="409"/>
                </a:moveTo>
                <a:cubicBezTo>
                  <a:pt x="50" y="409"/>
                  <a:pt x="50" y="408"/>
                  <a:pt x="50" y="408"/>
                </a:cubicBezTo>
                <a:cubicBezTo>
                  <a:pt x="50" y="408"/>
                  <a:pt x="50" y="408"/>
                  <a:pt x="50" y="408"/>
                </a:cubicBezTo>
                <a:cubicBezTo>
                  <a:pt x="50" y="408"/>
                  <a:pt x="50" y="409"/>
                  <a:pt x="50" y="409"/>
                </a:cubicBezTo>
                <a:close/>
                <a:moveTo>
                  <a:pt x="48" y="418"/>
                </a:moveTo>
                <a:cubicBezTo>
                  <a:pt x="48" y="418"/>
                  <a:pt x="48" y="418"/>
                  <a:pt x="48" y="418"/>
                </a:cubicBezTo>
                <a:cubicBezTo>
                  <a:pt x="49" y="415"/>
                  <a:pt x="50" y="413"/>
                  <a:pt x="51" y="410"/>
                </a:cubicBezTo>
                <a:cubicBezTo>
                  <a:pt x="50" y="410"/>
                  <a:pt x="50" y="411"/>
                  <a:pt x="50" y="411"/>
                </a:cubicBezTo>
                <a:cubicBezTo>
                  <a:pt x="50" y="413"/>
                  <a:pt x="49" y="415"/>
                  <a:pt x="48" y="418"/>
                </a:cubicBezTo>
                <a:cubicBezTo>
                  <a:pt x="48" y="417"/>
                  <a:pt x="48" y="417"/>
                  <a:pt x="48" y="417"/>
                </a:cubicBezTo>
                <a:cubicBezTo>
                  <a:pt x="48" y="418"/>
                  <a:pt x="48" y="418"/>
                  <a:pt x="48" y="419"/>
                </a:cubicBezTo>
                <a:cubicBezTo>
                  <a:pt x="48" y="418"/>
                  <a:pt x="48" y="418"/>
                  <a:pt x="48" y="418"/>
                </a:cubicBezTo>
                <a:close/>
                <a:moveTo>
                  <a:pt x="51" y="403"/>
                </a:moveTo>
                <a:cubicBezTo>
                  <a:pt x="51" y="403"/>
                  <a:pt x="51" y="403"/>
                  <a:pt x="51" y="403"/>
                </a:cubicBezTo>
                <a:cubicBezTo>
                  <a:pt x="51" y="403"/>
                  <a:pt x="50" y="404"/>
                  <a:pt x="50" y="404"/>
                </a:cubicBezTo>
                <a:cubicBezTo>
                  <a:pt x="50" y="405"/>
                  <a:pt x="50" y="405"/>
                  <a:pt x="50" y="405"/>
                </a:cubicBezTo>
                <a:cubicBezTo>
                  <a:pt x="50" y="405"/>
                  <a:pt x="50" y="404"/>
                  <a:pt x="50" y="404"/>
                </a:cubicBezTo>
                <a:cubicBezTo>
                  <a:pt x="49" y="406"/>
                  <a:pt x="49" y="407"/>
                  <a:pt x="48" y="409"/>
                </a:cubicBezTo>
                <a:cubicBezTo>
                  <a:pt x="48" y="409"/>
                  <a:pt x="48" y="409"/>
                  <a:pt x="48" y="409"/>
                </a:cubicBezTo>
                <a:cubicBezTo>
                  <a:pt x="48" y="409"/>
                  <a:pt x="48" y="409"/>
                  <a:pt x="48" y="409"/>
                </a:cubicBezTo>
                <a:cubicBezTo>
                  <a:pt x="49" y="407"/>
                  <a:pt x="50" y="405"/>
                  <a:pt x="51" y="403"/>
                </a:cubicBezTo>
                <a:close/>
                <a:moveTo>
                  <a:pt x="41" y="410"/>
                </a:moveTo>
                <a:cubicBezTo>
                  <a:pt x="40" y="410"/>
                  <a:pt x="40" y="410"/>
                  <a:pt x="40" y="410"/>
                </a:cubicBezTo>
                <a:cubicBezTo>
                  <a:pt x="41" y="410"/>
                  <a:pt x="41" y="410"/>
                  <a:pt x="41" y="410"/>
                </a:cubicBezTo>
                <a:close/>
                <a:moveTo>
                  <a:pt x="42" y="437"/>
                </a:moveTo>
                <a:cubicBezTo>
                  <a:pt x="43" y="434"/>
                  <a:pt x="44" y="432"/>
                  <a:pt x="45" y="430"/>
                </a:cubicBezTo>
                <a:cubicBezTo>
                  <a:pt x="44" y="431"/>
                  <a:pt x="44" y="432"/>
                  <a:pt x="43" y="433"/>
                </a:cubicBezTo>
                <a:cubicBezTo>
                  <a:pt x="43" y="433"/>
                  <a:pt x="43" y="433"/>
                  <a:pt x="43" y="433"/>
                </a:cubicBezTo>
                <a:cubicBezTo>
                  <a:pt x="43" y="433"/>
                  <a:pt x="43" y="433"/>
                  <a:pt x="43" y="433"/>
                </a:cubicBezTo>
                <a:cubicBezTo>
                  <a:pt x="43" y="434"/>
                  <a:pt x="43" y="436"/>
                  <a:pt x="42" y="437"/>
                </a:cubicBezTo>
                <a:close/>
                <a:moveTo>
                  <a:pt x="48" y="412"/>
                </a:moveTo>
                <a:cubicBezTo>
                  <a:pt x="48" y="411"/>
                  <a:pt x="48" y="411"/>
                  <a:pt x="48" y="411"/>
                </a:cubicBezTo>
                <a:cubicBezTo>
                  <a:pt x="48" y="411"/>
                  <a:pt x="48" y="411"/>
                  <a:pt x="48" y="411"/>
                </a:cubicBezTo>
                <a:cubicBezTo>
                  <a:pt x="48" y="411"/>
                  <a:pt x="48" y="410"/>
                  <a:pt x="48" y="409"/>
                </a:cubicBezTo>
                <a:cubicBezTo>
                  <a:pt x="47" y="411"/>
                  <a:pt x="47" y="413"/>
                  <a:pt x="46" y="414"/>
                </a:cubicBezTo>
                <a:cubicBezTo>
                  <a:pt x="47" y="414"/>
                  <a:pt x="48" y="412"/>
                  <a:pt x="48" y="412"/>
                </a:cubicBezTo>
                <a:close/>
                <a:moveTo>
                  <a:pt x="45" y="433"/>
                </a:moveTo>
                <a:cubicBezTo>
                  <a:pt x="45" y="433"/>
                  <a:pt x="45" y="433"/>
                  <a:pt x="45" y="432"/>
                </a:cubicBezTo>
                <a:cubicBezTo>
                  <a:pt x="45" y="433"/>
                  <a:pt x="45" y="433"/>
                  <a:pt x="45" y="433"/>
                </a:cubicBezTo>
                <a:close/>
                <a:moveTo>
                  <a:pt x="45" y="425"/>
                </a:moveTo>
                <a:cubicBezTo>
                  <a:pt x="45" y="426"/>
                  <a:pt x="44" y="427"/>
                  <a:pt x="44" y="428"/>
                </a:cubicBezTo>
                <a:cubicBezTo>
                  <a:pt x="44" y="427"/>
                  <a:pt x="45" y="426"/>
                  <a:pt x="45" y="425"/>
                </a:cubicBezTo>
                <a:close/>
                <a:moveTo>
                  <a:pt x="44" y="415"/>
                </a:moveTo>
                <a:cubicBezTo>
                  <a:pt x="44" y="415"/>
                  <a:pt x="44" y="414"/>
                  <a:pt x="45" y="413"/>
                </a:cubicBezTo>
                <a:cubicBezTo>
                  <a:pt x="44" y="414"/>
                  <a:pt x="44" y="416"/>
                  <a:pt x="44" y="417"/>
                </a:cubicBezTo>
                <a:cubicBezTo>
                  <a:pt x="44" y="416"/>
                  <a:pt x="44" y="416"/>
                  <a:pt x="44" y="415"/>
                </a:cubicBezTo>
                <a:close/>
                <a:moveTo>
                  <a:pt x="46" y="427"/>
                </a:moveTo>
                <a:cubicBezTo>
                  <a:pt x="46" y="425"/>
                  <a:pt x="47" y="423"/>
                  <a:pt x="47" y="421"/>
                </a:cubicBezTo>
                <a:cubicBezTo>
                  <a:pt x="47" y="423"/>
                  <a:pt x="46" y="424"/>
                  <a:pt x="46" y="426"/>
                </a:cubicBezTo>
                <a:cubicBezTo>
                  <a:pt x="46" y="426"/>
                  <a:pt x="46" y="426"/>
                  <a:pt x="46" y="426"/>
                </a:cubicBezTo>
                <a:cubicBezTo>
                  <a:pt x="46" y="426"/>
                  <a:pt x="45" y="427"/>
                  <a:pt x="46" y="427"/>
                </a:cubicBezTo>
                <a:close/>
                <a:moveTo>
                  <a:pt x="43" y="421"/>
                </a:moveTo>
                <a:cubicBezTo>
                  <a:pt x="43" y="421"/>
                  <a:pt x="43" y="421"/>
                  <a:pt x="43" y="421"/>
                </a:cubicBezTo>
                <a:cubicBezTo>
                  <a:pt x="42" y="422"/>
                  <a:pt x="42" y="423"/>
                  <a:pt x="42" y="423"/>
                </a:cubicBezTo>
                <a:cubicBezTo>
                  <a:pt x="42" y="423"/>
                  <a:pt x="43" y="422"/>
                  <a:pt x="43" y="421"/>
                </a:cubicBezTo>
                <a:close/>
                <a:moveTo>
                  <a:pt x="43" y="420"/>
                </a:moveTo>
                <a:cubicBezTo>
                  <a:pt x="43" y="420"/>
                  <a:pt x="43" y="421"/>
                  <a:pt x="43" y="421"/>
                </a:cubicBezTo>
                <a:cubicBezTo>
                  <a:pt x="43" y="421"/>
                  <a:pt x="43" y="420"/>
                  <a:pt x="43" y="419"/>
                </a:cubicBezTo>
                <a:cubicBezTo>
                  <a:pt x="43" y="419"/>
                  <a:pt x="43" y="420"/>
                  <a:pt x="43" y="420"/>
                </a:cubicBezTo>
                <a:close/>
                <a:moveTo>
                  <a:pt x="44" y="418"/>
                </a:moveTo>
                <a:cubicBezTo>
                  <a:pt x="44" y="416"/>
                  <a:pt x="44" y="418"/>
                  <a:pt x="43" y="419"/>
                </a:cubicBezTo>
                <a:cubicBezTo>
                  <a:pt x="43" y="419"/>
                  <a:pt x="43" y="419"/>
                  <a:pt x="43" y="419"/>
                </a:cubicBezTo>
                <a:cubicBezTo>
                  <a:pt x="43" y="419"/>
                  <a:pt x="43" y="419"/>
                  <a:pt x="44" y="418"/>
                </a:cubicBezTo>
                <a:close/>
                <a:moveTo>
                  <a:pt x="41" y="444"/>
                </a:moveTo>
                <a:cubicBezTo>
                  <a:pt x="41" y="444"/>
                  <a:pt x="41" y="444"/>
                  <a:pt x="41" y="444"/>
                </a:cubicBezTo>
                <a:cubicBezTo>
                  <a:pt x="41" y="444"/>
                  <a:pt x="41" y="444"/>
                  <a:pt x="41" y="444"/>
                </a:cubicBezTo>
                <a:cubicBezTo>
                  <a:pt x="41" y="444"/>
                  <a:pt x="41" y="445"/>
                  <a:pt x="41" y="445"/>
                </a:cubicBezTo>
                <a:cubicBezTo>
                  <a:pt x="41" y="445"/>
                  <a:pt x="41" y="445"/>
                  <a:pt x="41" y="445"/>
                </a:cubicBezTo>
                <a:cubicBezTo>
                  <a:pt x="41" y="445"/>
                  <a:pt x="41" y="445"/>
                  <a:pt x="41" y="445"/>
                </a:cubicBezTo>
                <a:cubicBezTo>
                  <a:pt x="41" y="445"/>
                  <a:pt x="41" y="445"/>
                  <a:pt x="40" y="444"/>
                </a:cubicBezTo>
                <a:cubicBezTo>
                  <a:pt x="40" y="445"/>
                  <a:pt x="40" y="445"/>
                  <a:pt x="41" y="446"/>
                </a:cubicBezTo>
                <a:cubicBezTo>
                  <a:pt x="41" y="446"/>
                  <a:pt x="41" y="445"/>
                  <a:pt x="41" y="444"/>
                </a:cubicBezTo>
                <a:close/>
                <a:moveTo>
                  <a:pt x="54" y="402"/>
                </a:moveTo>
                <a:cubicBezTo>
                  <a:pt x="53" y="402"/>
                  <a:pt x="53" y="403"/>
                  <a:pt x="53" y="404"/>
                </a:cubicBezTo>
                <a:cubicBezTo>
                  <a:pt x="53" y="404"/>
                  <a:pt x="53" y="404"/>
                  <a:pt x="53" y="404"/>
                </a:cubicBezTo>
                <a:cubicBezTo>
                  <a:pt x="52" y="403"/>
                  <a:pt x="52" y="403"/>
                  <a:pt x="52" y="403"/>
                </a:cubicBezTo>
                <a:cubicBezTo>
                  <a:pt x="52" y="404"/>
                  <a:pt x="52" y="405"/>
                  <a:pt x="52" y="405"/>
                </a:cubicBezTo>
                <a:cubicBezTo>
                  <a:pt x="53" y="405"/>
                  <a:pt x="53" y="405"/>
                  <a:pt x="53" y="404"/>
                </a:cubicBezTo>
                <a:cubicBezTo>
                  <a:pt x="53" y="404"/>
                  <a:pt x="53" y="404"/>
                  <a:pt x="53" y="404"/>
                </a:cubicBezTo>
                <a:cubicBezTo>
                  <a:pt x="54" y="401"/>
                  <a:pt x="55" y="399"/>
                  <a:pt x="56" y="396"/>
                </a:cubicBezTo>
                <a:cubicBezTo>
                  <a:pt x="55" y="396"/>
                  <a:pt x="54" y="400"/>
                  <a:pt x="54" y="402"/>
                </a:cubicBezTo>
                <a:close/>
                <a:moveTo>
                  <a:pt x="52" y="715"/>
                </a:moveTo>
                <a:cubicBezTo>
                  <a:pt x="52" y="715"/>
                  <a:pt x="52" y="715"/>
                  <a:pt x="52" y="715"/>
                </a:cubicBezTo>
                <a:cubicBezTo>
                  <a:pt x="51" y="716"/>
                  <a:pt x="52" y="716"/>
                  <a:pt x="52" y="717"/>
                </a:cubicBezTo>
                <a:cubicBezTo>
                  <a:pt x="52" y="716"/>
                  <a:pt x="52" y="716"/>
                  <a:pt x="52" y="715"/>
                </a:cubicBezTo>
                <a:close/>
                <a:moveTo>
                  <a:pt x="55" y="392"/>
                </a:moveTo>
                <a:cubicBezTo>
                  <a:pt x="55" y="394"/>
                  <a:pt x="55" y="395"/>
                  <a:pt x="55" y="397"/>
                </a:cubicBezTo>
                <a:cubicBezTo>
                  <a:pt x="55" y="395"/>
                  <a:pt x="55" y="393"/>
                  <a:pt x="56" y="392"/>
                </a:cubicBezTo>
                <a:cubicBezTo>
                  <a:pt x="56" y="392"/>
                  <a:pt x="56" y="392"/>
                  <a:pt x="56" y="392"/>
                </a:cubicBezTo>
                <a:cubicBezTo>
                  <a:pt x="55" y="391"/>
                  <a:pt x="56" y="390"/>
                  <a:pt x="56" y="390"/>
                </a:cubicBezTo>
                <a:cubicBezTo>
                  <a:pt x="56" y="390"/>
                  <a:pt x="55" y="391"/>
                  <a:pt x="55" y="392"/>
                </a:cubicBezTo>
                <a:close/>
                <a:moveTo>
                  <a:pt x="52" y="725"/>
                </a:moveTo>
                <a:cubicBezTo>
                  <a:pt x="51" y="724"/>
                  <a:pt x="51" y="725"/>
                  <a:pt x="51" y="726"/>
                </a:cubicBezTo>
                <a:cubicBezTo>
                  <a:pt x="51" y="726"/>
                  <a:pt x="51" y="726"/>
                  <a:pt x="51" y="726"/>
                </a:cubicBezTo>
                <a:cubicBezTo>
                  <a:pt x="51" y="725"/>
                  <a:pt x="51" y="725"/>
                  <a:pt x="51" y="725"/>
                </a:cubicBezTo>
                <a:cubicBezTo>
                  <a:pt x="50" y="726"/>
                  <a:pt x="51" y="727"/>
                  <a:pt x="51" y="728"/>
                </a:cubicBezTo>
                <a:cubicBezTo>
                  <a:pt x="51" y="727"/>
                  <a:pt x="51" y="727"/>
                  <a:pt x="51" y="727"/>
                </a:cubicBezTo>
                <a:cubicBezTo>
                  <a:pt x="52" y="727"/>
                  <a:pt x="52" y="727"/>
                  <a:pt x="52" y="727"/>
                </a:cubicBezTo>
                <a:cubicBezTo>
                  <a:pt x="52" y="726"/>
                  <a:pt x="52" y="725"/>
                  <a:pt x="52" y="725"/>
                </a:cubicBezTo>
                <a:close/>
                <a:moveTo>
                  <a:pt x="53" y="732"/>
                </a:moveTo>
                <a:cubicBezTo>
                  <a:pt x="54" y="733"/>
                  <a:pt x="54" y="734"/>
                  <a:pt x="55" y="734"/>
                </a:cubicBezTo>
                <a:cubicBezTo>
                  <a:pt x="55" y="733"/>
                  <a:pt x="55" y="732"/>
                  <a:pt x="53" y="732"/>
                </a:cubicBezTo>
                <a:close/>
                <a:moveTo>
                  <a:pt x="53" y="387"/>
                </a:moveTo>
                <a:cubicBezTo>
                  <a:pt x="53" y="387"/>
                  <a:pt x="53" y="387"/>
                  <a:pt x="53" y="387"/>
                </a:cubicBezTo>
                <a:moveTo>
                  <a:pt x="41" y="423"/>
                </a:moveTo>
                <a:cubicBezTo>
                  <a:pt x="40" y="427"/>
                  <a:pt x="39" y="431"/>
                  <a:pt x="38" y="435"/>
                </a:cubicBezTo>
                <a:cubicBezTo>
                  <a:pt x="38" y="435"/>
                  <a:pt x="38" y="435"/>
                  <a:pt x="38" y="434"/>
                </a:cubicBezTo>
                <a:cubicBezTo>
                  <a:pt x="37" y="434"/>
                  <a:pt x="37" y="434"/>
                  <a:pt x="37" y="434"/>
                </a:cubicBezTo>
                <a:cubicBezTo>
                  <a:pt x="37" y="440"/>
                  <a:pt x="36" y="445"/>
                  <a:pt x="36" y="451"/>
                </a:cubicBezTo>
                <a:cubicBezTo>
                  <a:pt x="36" y="451"/>
                  <a:pt x="36" y="451"/>
                  <a:pt x="36" y="451"/>
                </a:cubicBezTo>
                <a:cubicBezTo>
                  <a:pt x="35" y="452"/>
                  <a:pt x="35" y="454"/>
                  <a:pt x="35" y="456"/>
                </a:cubicBezTo>
                <a:cubicBezTo>
                  <a:pt x="35" y="456"/>
                  <a:pt x="36" y="456"/>
                  <a:pt x="36" y="456"/>
                </a:cubicBezTo>
                <a:cubicBezTo>
                  <a:pt x="36" y="452"/>
                  <a:pt x="37" y="447"/>
                  <a:pt x="38" y="442"/>
                </a:cubicBezTo>
                <a:cubicBezTo>
                  <a:pt x="38" y="443"/>
                  <a:pt x="38" y="443"/>
                  <a:pt x="38" y="443"/>
                </a:cubicBezTo>
                <a:cubicBezTo>
                  <a:pt x="38" y="443"/>
                  <a:pt x="38" y="442"/>
                  <a:pt x="38" y="442"/>
                </a:cubicBezTo>
                <a:cubicBezTo>
                  <a:pt x="38" y="442"/>
                  <a:pt x="38" y="442"/>
                  <a:pt x="38" y="442"/>
                </a:cubicBezTo>
                <a:cubicBezTo>
                  <a:pt x="39" y="438"/>
                  <a:pt x="40" y="433"/>
                  <a:pt x="41" y="429"/>
                </a:cubicBezTo>
                <a:cubicBezTo>
                  <a:pt x="41" y="429"/>
                  <a:pt x="41" y="428"/>
                  <a:pt x="41" y="427"/>
                </a:cubicBezTo>
                <a:cubicBezTo>
                  <a:pt x="41" y="428"/>
                  <a:pt x="41" y="428"/>
                  <a:pt x="41" y="428"/>
                </a:cubicBezTo>
                <a:cubicBezTo>
                  <a:pt x="41" y="428"/>
                  <a:pt x="41" y="428"/>
                  <a:pt x="41" y="428"/>
                </a:cubicBezTo>
                <a:cubicBezTo>
                  <a:pt x="41" y="427"/>
                  <a:pt x="42" y="426"/>
                  <a:pt x="42" y="424"/>
                </a:cubicBezTo>
                <a:cubicBezTo>
                  <a:pt x="42" y="425"/>
                  <a:pt x="42" y="425"/>
                  <a:pt x="42" y="425"/>
                </a:cubicBezTo>
                <a:cubicBezTo>
                  <a:pt x="45" y="409"/>
                  <a:pt x="50" y="393"/>
                  <a:pt x="54" y="377"/>
                </a:cubicBezTo>
                <a:cubicBezTo>
                  <a:pt x="54" y="377"/>
                  <a:pt x="54" y="377"/>
                  <a:pt x="54" y="377"/>
                </a:cubicBezTo>
                <a:cubicBezTo>
                  <a:pt x="54" y="377"/>
                  <a:pt x="53" y="378"/>
                  <a:pt x="53" y="378"/>
                </a:cubicBezTo>
                <a:cubicBezTo>
                  <a:pt x="53" y="378"/>
                  <a:pt x="54" y="377"/>
                  <a:pt x="54" y="376"/>
                </a:cubicBezTo>
                <a:cubicBezTo>
                  <a:pt x="53" y="378"/>
                  <a:pt x="53" y="379"/>
                  <a:pt x="52" y="381"/>
                </a:cubicBezTo>
                <a:cubicBezTo>
                  <a:pt x="52" y="381"/>
                  <a:pt x="52" y="381"/>
                  <a:pt x="52" y="381"/>
                </a:cubicBezTo>
                <a:cubicBezTo>
                  <a:pt x="52" y="381"/>
                  <a:pt x="52" y="381"/>
                  <a:pt x="52" y="381"/>
                </a:cubicBezTo>
                <a:cubicBezTo>
                  <a:pt x="52" y="382"/>
                  <a:pt x="52" y="383"/>
                  <a:pt x="51" y="385"/>
                </a:cubicBezTo>
                <a:cubicBezTo>
                  <a:pt x="51" y="385"/>
                  <a:pt x="51" y="385"/>
                  <a:pt x="51" y="385"/>
                </a:cubicBezTo>
                <a:cubicBezTo>
                  <a:pt x="51" y="388"/>
                  <a:pt x="50" y="391"/>
                  <a:pt x="49" y="394"/>
                </a:cubicBezTo>
                <a:cubicBezTo>
                  <a:pt x="49" y="394"/>
                  <a:pt x="49" y="394"/>
                  <a:pt x="49" y="394"/>
                </a:cubicBezTo>
                <a:cubicBezTo>
                  <a:pt x="49" y="393"/>
                  <a:pt x="49" y="392"/>
                  <a:pt x="49" y="392"/>
                </a:cubicBezTo>
                <a:cubicBezTo>
                  <a:pt x="48" y="394"/>
                  <a:pt x="48" y="396"/>
                  <a:pt x="47" y="399"/>
                </a:cubicBezTo>
                <a:cubicBezTo>
                  <a:pt x="47" y="399"/>
                  <a:pt x="47" y="398"/>
                  <a:pt x="47" y="398"/>
                </a:cubicBezTo>
                <a:cubicBezTo>
                  <a:pt x="47" y="400"/>
                  <a:pt x="46" y="402"/>
                  <a:pt x="46" y="404"/>
                </a:cubicBezTo>
                <a:cubicBezTo>
                  <a:pt x="46" y="404"/>
                  <a:pt x="46" y="404"/>
                  <a:pt x="46" y="404"/>
                </a:cubicBezTo>
                <a:cubicBezTo>
                  <a:pt x="44" y="410"/>
                  <a:pt x="43" y="417"/>
                  <a:pt x="41" y="423"/>
                </a:cubicBezTo>
                <a:close/>
                <a:moveTo>
                  <a:pt x="49" y="391"/>
                </a:moveTo>
                <a:cubicBezTo>
                  <a:pt x="49" y="390"/>
                  <a:pt x="50" y="389"/>
                  <a:pt x="50" y="388"/>
                </a:cubicBezTo>
                <a:cubicBezTo>
                  <a:pt x="50" y="388"/>
                  <a:pt x="50" y="388"/>
                  <a:pt x="50" y="388"/>
                </a:cubicBezTo>
                <a:cubicBezTo>
                  <a:pt x="50" y="389"/>
                  <a:pt x="49" y="389"/>
                  <a:pt x="49" y="390"/>
                </a:cubicBezTo>
                <a:cubicBezTo>
                  <a:pt x="49" y="389"/>
                  <a:pt x="49" y="389"/>
                  <a:pt x="50" y="388"/>
                </a:cubicBezTo>
                <a:cubicBezTo>
                  <a:pt x="49" y="390"/>
                  <a:pt x="48" y="391"/>
                  <a:pt x="48" y="393"/>
                </a:cubicBezTo>
                <a:cubicBezTo>
                  <a:pt x="48" y="392"/>
                  <a:pt x="49" y="392"/>
                  <a:pt x="49" y="391"/>
                </a:cubicBezTo>
                <a:close/>
                <a:moveTo>
                  <a:pt x="54" y="384"/>
                </a:moveTo>
                <a:cubicBezTo>
                  <a:pt x="54" y="384"/>
                  <a:pt x="54" y="385"/>
                  <a:pt x="54" y="385"/>
                </a:cubicBezTo>
                <a:cubicBezTo>
                  <a:pt x="54" y="385"/>
                  <a:pt x="54" y="384"/>
                  <a:pt x="54" y="384"/>
                </a:cubicBezTo>
                <a:moveTo>
                  <a:pt x="54" y="386"/>
                </a:moveTo>
                <a:cubicBezTo>
                  <a:pt x="53" y="386"/>
                  <a:pt x="53" y="387"/>
                  <a:pt x="53" y="387"/>
                </a:cubicBezTo>
                <a:cubicBezTo>
                  <a:pt x="53" y="387"/>
                  <a:pt x="54" y="386"/>
                  <a:pt x="54" y="386"/>
                </a:cubicBezTo>
                <a:close/>
                <a:moveTo>
                  <a:pt x="53" y="388"/>
                </a:moveTo>
                <a:cubicBezTo>
                  <a:pt x="53" y="388"/>
                  <a:pt x="53" y="388"/>
                  <a:pt x="53" y="388"/>
                </a:cubicBezTo>
                <a:cubicBezTo>
                  <a:pt x="53" y="388"/>
                  <a:pt x="53" y="388"/>
                  <a:pt x="53" y="388"/>
                </a:cubicBezTo>
                <a:cubicBezTo>
                  <a:pt x="53" y="388"/>
                  <a:pt x="53" y="388"/>
                  <a:pt x="53" y="388"/>
                </a:cubicBezTo>
                <a:close/>
                <a:moveTo>
                  <a:pt x="54" y="388"/>
                </a:moveTo>
                <a:cubicBezTo>
                  <a:pt x="54" y="388"/>
                  <a:pt x="54" y="388"/>
                  <a:pt x="54" y="388"/>
                </a:cubicBezTo>
                <a:cubicBezTo>
                  <a:pt x="54" y="388"/>
                  <a:pt x="54" y="388"/>
                  <a:pt x="54" y="388"/>
                </a:cubicBezTo>
                <a:cubicBezTo>
                  <a:pt x="54" y="388"/>
                  <a:pt x="53" y="388"/>
                  <a:pt x="53" y="388"/>
                </a:cubicBezTo>
                <a:cubicBezTo>
                  <a:pt x="54" y="389"/>
                  <a:pt x="54" y="389"/>
                  <a:pt x="54" y="389"/>
                </a:cubicBezTo>
                <a:cubicBezTo>
                  <a:pt x="54" y="388"/>
                  <a:pt x="54" y="388"/>
                  <a:pt x="54" y="388"/>
                </a:cubicBezTo>
                <a:cubicBezTo>
                  <a:pt x="54" y="388"/>
                  <a:pt x="54" y="388"/>
                  <a:pt x="54" y="388"/>
                </a:cubicBezTo>
                <a:close/>
                <a:moveTo>
                  <a:pt x="46" y="406"/>
                </a:moveTo>
                <a:cubicBezTo>
                  <a:pt x="46" y="406"/>
                  <a:pt x="46" y="406"/>
                  <a:pt x="46" y="406"/>
                </a:cubicBezTo>
                <a:cubicBezTo>
                  <a:pt x="46" y="407"/>
                  <a:pt x="46" y="408"/>
                  <a:pt x="46" y="409"/>
                </a:cubicBezTo>
                <a:cubicBezTo>
                  <a:pt x="46" y="408"/>
                  <a:pt x="46" y="407"/>
                  <a:pt x="46" y="406"/>
                </a:cubicBezTo>
                <a:close/>
                <a:moveTo>
                  <a:pt x="37" y="565"/>
                </a:moveTo>
                <a:cubicBezTo>
                  <a:pt x="37" y="565"/>
                  <a:pt x="37" y="565"/>
                  <a:pt x="37" y="565"/>
                </a:cubicBezTo>
                <a:cubicBezTo>
                  <a:pt x="37" y="565"/>
                  <a:pt x="37" y="565"/>
                  <a:pt x="37" y="564"/>
                </a:cubicBezTo>
                <a:cubicBezTo>
                  <a:pt x="36" y="565"/>
                  <a:pt x="37" y="565"/>
                  <a:pt x="37" y="565"/>
                </a:cubicBezTo>
                <a:close/>
                <a:moveTo>
                  <a:pt x="37" y="563"/>
                </a:moveTo>
                <a:cubicBezTo>
                  <a:pt x="37" y="564"/>
                  <a:pt x="37" y="564"/>
                  <a:pt x="37" y="564"/>
                </a:cubicBezTo>
                <a:cubicBezTo>
                  <a:pt x="37" y="562"/>
                  <a:pt x="37" y="561"/>
                  <a:pt x="37" y="560"/>
                </a:cubicBezTo>
                <a:cubicBezTo>
                  <a:pt x="37" y="560"/>
                  <a:pt x="37" y="560"/>
                  <a:pt x="37" y="560"/>
                </a:cubicBezTo>
                <a:cubicBezTo>
                  <a:pt x="37" y="560"/>
                  <a:pt x="37" y="561"/>
                  <a:pt x="37" y="561"/>
                </a:cubicBezTo>
                <a:cubicBezTo>
                  <a:pt x="37" y="561"/>
                  <a:pt x="37" y="561"/>
                  <a:pt x="37" y="561"/>
                </a:cubicBezTo>
                <a:cubicBezTo>
                  <a:pt x="37" y="562"/>
                  <a:pt x="37" y="562"/>
                  <a:pt x="37" y="563"/>
                </a:cubicBezTo>
                <a:close/>
                <a:moveTo>
                  <a:pt x="38" y="458"/>
                </a:moveTo>
                <a:cubicBezTo>
                  <a:pt x="38" y="457"/>
                  <a:pt x="38" y="457"/>
                  <a:pt x="38" y="457"/>
                </a:cubicBezTo>
                <a:cubicBezTo>
                  <a:pt x="38" y="457"/>
                  <a:pt x="38" y="457"/>
                  <a:pt x="38" y="457"/>
                </a:cubicBezTo>
                <a:cubicBezTo>
                  <a:pt x="38" y="457"/>
                  <a:pt x="38" y="456"/>
                  <a:pt x="38" y="455"/>
                </a:cubicBezTo>
                <a:cubicBezTo>
                  <a:pt x="38" y="455"/>
                  <a:pt x="38" y="455"/>
                  <a:pt x="38" y="455"/>
                </a:cubicBezTo>
                <a:cubicBezTo>
                  <a:pt x="38" y="454"/>
                  <a:pt x="38" y="454"/>
                  <a:pt x="38" y="454"/>
                </a:cubicBezTo>
                <a:cubicBezTo>
                  <a:pt x="37" y="456"/>
                  <a:pt x="37" y="457"/>
                  <a:pt x="37" y="458"/>
                </a:cubicBezTo>
                <a:cubicBezTo>
                  <a:pt x="37" y="458"/>
                  <a:pt x="38" y="458"/>
                  <a:pt x="38" y="458"/>
                </a:cubicBezTo>
                <a:close/>
                <a:moveTo>
                  <a:pt x="40" y="451"/>
                </a:moveTo>
                <a:cubicBezTo>
                  <a:pt x="40" y="452"/>
                  <a:pt x="40" y="453"/>
                  <a:pt x="40" y="454"/>
                </a:cubicBezTo>
                <a:cubicBezTo>
                  <a:pt x="40" y="454"/>
                  <a:pt x="40" y="454"/>
                  <a:pt x="40" y="454"/>
                </a:cubicBezTo>
                <a:cubicBezTo>
                  <a:pt x="40" y="453"/>
                  <a:pt x="41" y="452"/>
                  <a:pt x="41" y="451"/>
                </a:cubicBezTo>
                <a:cubicBezTo>
                  <a:pt x="40" y="451"/>
                  <a:pt x="40" y="451"/>
                  <a:pt x="40" y="451"/>
                </a:cubicBezTo>
                <a:close/>
                <a:moveTo>
                  <a:pt x="37" y="549"/>
                </a:moveTo>
                <a:cubicBezTo>
                  <a:pt x="36" y="549"/>
                  <a:pt x="36" y="550"/>
                  <a:pt x="37" y="550"/>
                </a:cubicBezTo>
                <a:cubicBezTo>
                  <a:pt x="37" y="549"/>
                  <a:pt x="37" y="548"/>
                  <a:pt x="37" y="549"/>
                </a:cubicBezTo>
                <a:close/>
                <a:moveTo>
                  <a:pt x="37" y="546"/>
                </a:moveTo>
                <a:cubicBezTo>
                  <a:pt x="37" y="546"/>
                  <a:pt x="37" y="546"/>
                  <a:pt x="37" y="546"/>
                </a:cubicBezTo>
                <a:cubicBezTo>
                  <a:pt x="37" y="547"/>
                  <a:pt x="37" y="548"/>
                  <a:pt x="37" y="548"/>
                </a:cubicBezTo>
                <a:cubicBezTo>
                  <a:pt x="37" y="549"/>
                  <a:pt x="37" y="549"/>
                  <a:pt x="37" y="549"/>
                </a:cubicBezTo>
                <a:cubicBezTo>
                  <a:pt x="37" y="548"/>
                  <a:pt x="37" y="547"/>
                  <a:pt x="37" y="546"/>
                </a:cubicBezTo>
                <a:close/>
                <a:moveTo>
                  <a:pt x="36" y="530"/>
                </a:moveTo>
                <a:cubicBezTo>
                  <a:pt x="36" y="530"/>
                  <a:pt x="37" y="530"/>
                  <a:pt x="37" y="530"/>
                </a:cubicBezTo>
                <a:cubicBezTo>
                  <a:pt x="37" y="530"/>
                  <a:pt x="37" y="529"/>
                  <a:pt x="36" y="530"/>
                </a:cubicBezTo>
                <a:close/>
                <a:moveTo>
                  <a:pt x="39" y="415"/>
                </a:moveTo>
                <a:cubicBezTo>
                  <a:pt x="39" y="414"/>
                  <a:pt x="39" y="414"/>
                  <a:pt x="39" y="414"/>
                </a:cubicBezTo>
                <a:cubicBezTo>
                  <a:pt x="39" y="415"/>
                  <a:pt x="39" y="415"/>
                  <a:pt x="39" y="415"/>
                </a:cubicBezTo>
                <a:close/>
                <a:moveTo>
                  <a:pt x="40" y="411"/>
                </a:moveTo>
                <a:cubicBezTo>
                  <a:pt x="38" y="417"/>
                  <a:pt x="38" y="417"/>
                  <a:pt x="38" y="417"/>
                </a:cubicBezTo>
                <a:cubicBezTo>
                  <a:pt x="40" y="413"/>
                  <a:pt x="38" y="419"/>
                  <a:pt x="37" y="420"/>
                </a:cubicBezTo>
                <a:cubicBezTo>
                  <a:pt x="38" y="419"/>
                  <a:pt x="38" y="419"/>
                  <a:pt x="38" y="418"/>
                </a:cubicBezTo>
                <a:cubicBezTo>
                  <a:pt x="37" y="420"/>
                  <a:pt x="37" y="422"/>
                  <a:pt x="36" y="423"/>
                </a:cubicBezTo>
                <a:cubicBezTo>
                  <a:pt x="36" y="423"/>
                  <a:pt x="36" y="423"/>
                  <a:pt x="36" y="423"/>
                </a:cubicBezTo>
                <a:cubicBezTo>
                  <a:pt x="36" y="424"/>
                  <a:pt x="36" y="424"/>
                  <a:pt x="36" y="424"/>
                </a:cubicBezTo>
                <a:cubicBezTo>
                  <a:pt x="36" y="423"/>
                  <a:pt x="36" y="423"/>
                  <a:pt x="37" y="422"/>
                </a:cubicBezTo>
                <a:cubicBezTo>
                  <a:pt x="36" y="424"/>
                  <a:pt x="36" y="425"/>
                  <a:pt x="35" y="427"/>
                </a:cubicBezTo>
                <a:cubicBezTo>
                  <a:pt x="37" y="423"/>
                  <a:pt x="40" y="411"/>
                  <a:pt x="40" y="411"/>
                </a:cubicBezTo>
                <a:close/>
                <a:moveTo>
                  <a:pt x="41" y="413"/>
                </a:moveTo>
                <a:cubicBezTo>
                  <a:pt x="41" y="413"/>
                  <a:pt x="41" y="413"/>
                  <a:pt x="41" y="413"/>
                </a:cubicBezTo>
                <a:cubicBezTo>
                  <a:pt x="41" y="413"/>
                  <a:pt x="41" y="412"/>
                  <a:pt x="41" y="412"/>
                </a:cubicBezTo>
                <a:cubicBezTo>
                  <a:pt x="41" y="413"/>
                  <a:pt x="41" y="414"/>
                  <a:pt x="41" y="414"/>
                </a:cubicBezTo>
                <a:cubicBezTo>
                  <a:pt x="41" y="414"/>
                  <a:pt x="41" y="413"/>
                  <a:pt x="41" y="413"/>
                </a:cubicBezTo>
                <a:close/>
                <a:moveTo>
                  <a:pt x="38" y="540"/>
                </a:moveTo>
                <a:cubicBezTo>
                  <a:pt x="38" y="540"/>
                  <a:pt x="38" y="540"/>
                  <a:pt x="38" y="540"/>
                </a:cubicBezTo>
                <a:cubicBezTo>
                  <a:pt x="38" y="540"/>
                  <a:pt x="38" y="540"/>
                  <a:pt x="38" y="540"/>
                </a:cubicBezTo>
                <a:cubicBezTo>
                  <a:pt x="38" y="540"/>
                  <a:pt x="38" y="540"/>
                  <a:pt x="38" y="540"/>
                </a:cubicBezTo>
                <a:cubicBezTo>
                  <a:pt x="38" y="540"/>
                  <a:pt x="38" y="540"/>
                  <a:pt x="38" y="540"/>
                </a:cubicBezTo>
                <a:close/>
                <a:moveTo>
                  <a:pt x="38" y="541"/>
                </a:moveTo>
                <a:cubicBezTo>
                  <a:pt x="38" y="541"/>
                  <a:pt x="38" y="541"/>
                  <a:pt x="38" y="540"/>
                </a:cubicBezTo>
                <a:cubicBezTo>
                  <a:pt x="38" y="541"/>
                  <a:pt x="38" y="541"/>
                  <a:pt x="38" y="541"/>
                </a:cubicBezTo>
                <a:close/>
                <a:moveTo>
                  <a:pt x="38" y="556"/>
                </a:moveTo>
                <a:cubicBezTo>
                  <a:pt x="38" y="556"/>
                  <a:pt x="38" y="556"/>
                  <a:pt x="38" y="556"/>
                </a:cubicBezTo>
                <a:cubicBezTo>
                  <a:pt x="38" y="555"/>
                  <a:pt x="38" y="555"/>
                  <a:pt x="38" y="554"/>
                </a:cubicBezTo>
                <a:cubicBezTo>
                  <a:pt x="38" y="554"/>
                  <a:pt x="38" y="554"/>
                  <a:pt x="38" y="554"/>
                </a:cubicBezTo>
                <a:cubicBezTo>
                  <a:pt x="38" y="555"/>
                  <a:pt x="38" y="555"/>
                  <a:pt x="38" y="556"/>
                </a:cubicBezTo>
                <a:close/>
                <a:moveTo>
                  <a:pt x="36" y="554"/>
                </a:moveTo>
                <a:cubicBezTo>
                  <a:pt x="36" y="555"/>
                  <a:pt x="36" y="555"/>
                  <a:pt x="36" y="555"/>
                </a:cubicBezTo>
                <a:cubicBezTo>
                  <a:pt x="37" y="555"/>
                  <a:pt x="37" y="554"/>
                  <a:pt x="37" y="554"/>
                </a:cubicBezTo>
                <a:cubicBezTo>
                  <a:pt x="36" y="554"/>
                  <a:pt x="36" y="554"/>
                  <a:pt x="36" y="554"/>
                </a:cubicBezTo>
                <a:close/>
                <a:moveTo>
                  <a:pt x="39" y="459"/>
                </a:moveTo>
                <a:cubicBezTo>
                  <a:pt x="39" y="460"/>
                  <a:pt x="39" y="460"/>
                  <a:pt x="39" y="460"/>
                </a:cubicBezTo>
                <a:cubicBezTo>
                  <a:pt x="39" y="460"/>
                  <a:pt x="39" y="460"/>
                  <a:pt x="39" y="460"/>
                </a:cubicBezTo>
                <a:cubicBezTo>
                  <a:pt x="39" y="461"/>
                  <a:pt x="39" y="461"/>
                  <a:pt x="39" y="461"/>
                </a:cubicBezTo>
                <a:cubicBezTo>
                  <a:pt x="39" y="460"/>
                  <a:pt x="39" y="459"/>
                  <a:pt x="39" y="459"/>
                </a:cubicBezTo>
                <a:close/>
                <a:moveTo>
                  <a:pt x="39" y="461"/>
                </a:moveTo>
                <a:cubicBezTo>
                  <a:pt x="39" y="461"/>
                  <a:pt x="39" y="461"/>
                  <a:pt x="39" y="461"/>
                </a:cubicBezTo>
                <a:cubicBezTo>
                  <a:pt x="39" y="461"/>
                  <a:pt x="39" y="462"/>
                  <a:pt x="39" y="462"/>
                </a:cubicBezTo>
                <a:cubicBezTo>
                  <a:pt x="39" y="462"/>
                  <a:pt x="39" y="461"/>
                  <a:pt x="39" y="461"/>
                </a:cubicBezTo>
                <a:close/>
                <a:moveTo>
                  <a:pt x="38" y="457"/>
                </a:moveTo>
                <a:cubicBezTo>
                  <a:pt x="39" y="457"/>
                  <a:pt x="39" y="456"/>
                  <a:pt x="38" y="456"/>
                </a:cubicBezTo>
                <a:cubicBezTo>
                  <a:pt x="38" y="456"/>
                  <a:pt x="38" y="457"/>
                  <a:pt x="38" y="457"/>
                </a:cubicBezTo>
                <a:close/>
                <a:moveTo>
                  <a:pt x="39" y="551"/>
                </a:moveTo>
                <a:cubicBezTo>
                  <a:pt x="39" y="551"/>
                  <a:pt x="39" y="551"/>
                  <a:pt x="39" y="551"/>
                </a:cubicBezTo>
                <a:cubicBezTo>
                  <a:pt x="39" y="551"/>
                  <a:pt x="39" y="552"/>
                  <a:pt x="39" y="552"/>
                </a:cubicBezTo>
                <a:cubicBezTo>
                  <a:pt x="39" y="552"/>
                  <a:pt x="39" y="551"/>
                  <a:pt x="39" y="551"/>
                </a:cubicBezTo>
                <a:close/>
                <a:moveTo>
                  <a:pt x="36" y="529"/>
                </a:moveTo>
                <a:cubicBezTo>
                  <a:pt x="36" y="529"/>
                  <a:pt x="36" y="529"/>
                  <a:pt x="36" y="528"/>
                </a:cubicBezTo>
                <a:cubicBezTo>
                  <a:pt x="36" y="529"/>
                  <a:pt x="36" y="529"/>
                  <a:pt x="36" y="529"/>
                </a:cubicBezTo>
                <a:close/>
                <a:moveTo>
                  <a:pt x="39" y="462"/>
                </a:moveTo>
                <a:cubicBezTo>
                  <a:pt x="39" y="463"/>
                  <a:pt x="39" y="463"/>
                  <a:pt x="39" y="464"/>
                </a:cubicBezTo>
                <a:cubicBezTo>
                  <a:pt x="39" y="464"/>
                  <a:pt x="39" y="464"/>
                  <a:pt x="39" y="464"/>
                </a:cubicBezTo>
                <a:cubicBezTo>
                  <a:pt x="39" y="464"/>
                  <a:pt x="39" y="464"/>
                  <a:pt x="39" y="464"/>
                </a:cubicBezTo>
                <a:cubicBezTo>
                  <a:pt x="39" y="463"/>
                  <a:pt x="39" y="463"/>
                  <a:pt x="39" y="462"/>
                </a:cubicBezTo>
                <a:close/>
                <a:moveTo>
                  <a:pt x="42" y="442"/>
                </a:moveTo>
                <a:cubicBezTo>
                  <a:pt x="42" y="442"/>
                  <a:pt x="42" y="441"/>
                  <a:pt x="42" y="441"/>
                </a:cubicBezTo>
                <a:cubicBezTo>
                  <a:pt x="42" y="441"/>
                  <a:pt x="41" y="442"/>
                  <a:pt x="41" y="443"/>
                </a:cubicBezTo>
                <a:cubicBezTo>
                  <a:pt x="42" y="443"/>
                  <a:pt x="42" y="442"/>
                  <a:pt x="42" y="442"/>
                </a:cubicBezTo>
                <a:close/>
                <a:moveTo>
                  <a:pt x="36" y="529"/>
                </a:moveTo>
                <a:cubicBezTo>
                  <a:pt x="36" y="528"/>
                  <a:pt x="36" y="528"/>
                  <a:pt x="36" y="528"/>
                </a:cubicBezTo>
                <a:cubicBezTo>
                  <a:pt x="36" y="528"/>
                  <a:pt x="36" y="528"/>
                  <a:pt x="36" y="528"/>
                </a:cubicBezTo>
                <a:cubicBezTo>
                  <a:pt x="36" y="528"/>
                  <a:pt x="36" y="529"/>
                  <a:pt x="36" y="529"/>
                </a:cubicBezTo>
                <a:close/>
                <a:moveTo>
                  <a:pt x="36" y="562"/>
                </a:moveTo>
                <a:cubicBezTo>
                  <a:pt x="36" y="562"/>
                  <a:pt x="36" y="562"/>
                  <a:pt x="36" y="562"/>
                </a:cubicBezTo>
                <a:cubicBezTo>
                  <a:pt x="36" y="562"/>
                  <a:pt x="36" y="561"/>
                  <a:pt x="37" y="561"/>
                </a:cubicBezTo>
                <a:cubicBezTo>
                  <a:pt x="37" y="560"/>
                  <a:pt x="37" y="560"/>
                  <a:pt x="37" y="559"/>
                </a:cubicBezTo>
                <a:cubicBezTo>
                  <a:pt x="36" y="559"/>
                  <a:pt x="36" y="559"/>
                  <a:pt x="36" y="559"/>
                </a:cubicBezTo>
                <a:cubicBezTo>
                  <a:pt x="36" y="560"/>
                  <a:pt x="36" y="561"/>
                  <a:pt x="36" y="562"/>
                </a:cubicBezTo>
                <a:close/>
                <a:moveTo>
                  <a:pt x="36" y="567"/>
                </a:moveTo>
                <a:cubicBezTo>
                  <a:pt x="36" y="565"/>
                  <a:pt x="36" y="565"/>
                  <a:pt x="36" y="565"/>
                </a:cubicBezTo>
                <a:cubicBezTo>
                  <a:pt x="35" y="566"/>
                  <a:pt x="35" y="568"/>
                  <a:pt x="35" y="569"/>
                </a:cubicBezTo>
                <a:cubicBezTo>
                  <a:pt x="36" y="568"/>
                  <a:pt x="36" y="567"/>
                  <a:pt x="36" y="567"/>
                </a:cubicBezTo>
                <a:close/>
                <a:moveTo>
                  <a:pt x="36" y="528"/>
                </a:moveTo>
                <a:cubicBezTo>
                  <a:pt x="36" y="527"/>
                  <a:pt x="36" y="527"/>
                  <a:pt x="36" y="526"/>
                </a:cubicBezTo>
                <a:cubicBezTo>
                  <a:pt x="35" y="527"/>
                  <a:pt x="36" y="527"/>
                  <a:pt x="36" y="528"/>
                </a:cubicBezTo>
                <a:close/>
                <a:moveTo>
                  <a:pt x="36" y="591"/>
                </a:moveTo>
                <a:cubicBezTo>
                  <a:pt x="35" y="591"/>
                  <a:pt x="35" y="592"/>
                  <a:pt x="36" y="593"/>
                </a:cubicBezTo>
                <a:cubicBezTo>
                  <a:pt x="36" y="593"/>
                  <a:pt x="36" y="593"/>
                  <a:pt x="36" y="593"/>
                </a:cubicBezTo>
                <a:cubicBezTo>
                  <a:pt x="36" y="592"/>
                  <a:pt x="36" y="591"/>
                  <a:pt x="36" y="591"/>
                </a:cubicBezTo>
                <a:close/>
                <a:moveTo>
                  <a:pt x="158" y="348"/>
                </a:moveTo>
                <a:cubicBezTo>
                  <a:pt x="158" y="347"/>
                  <a:pt x="158" y="347"/>
                  <a:pt x="158" y="347"/>
                </a:cubicBezTo>
                <a:cubicBezTo>
                  <a:pt x="156" y="353"/>
                  <a:pt x="155" y="359"/>
                  <a:pt x="156" y="365"/>
                </a:cubicBezTo>
                <a:cubicBezTo>
                  <a:pt x="156" y="365"/>
                  <a:pt x="156" y="365"/>
                  <a:pt x="156" y="365"/>
                </a:cubicBezTo>
                <a:cubicBezTo>
                  <a:pt x="158" y="360"/>
                  <a:pt x="159" y="353"/>
                  <a:pt x="158" y="348"/>
                </a:cubicBezTo>
                <a:close/>
                <a:moveTo>
                  <a:pt x="596" y="384"/>
                </a:moveTo>
                <a:cubicBezTo>
                  <a:pt x="597" y="384"/>
                  <a:pt x="598" y="383"/>
                  <a:pt x="598" y="383"/>
                </a:cubicBezTo>
                <a:cubicBezTo>
                  <a:pt x="599" y="382"/>
                  <a:pt x="599" y="381"/>
                  <a:pt x="600" y="380"/>
                </a:cubicBezTo>
                <a:cubicBezTo>
                  <a:pt x="601" y="380"/>
                  <a:pt x="602" y="379"/>
                  <a:pt x="602" y="378"/>
                </a:cubicBezTo>
                <a:cubicBezTo>
                  <a:pt x="602" y="378"/>
                  <a:pt x="602" y="378"/>
                  <a:pt x="602" y="378"/>
                </a:cubicBezTo>
                <a:cubicBezTo>
                  <a:pt x="601" y="378"/>
                  <a:pt x="601" y="378"/>
                  <a:pt x="601" y="378"/>
                </a:cubicBezTo>
                <a:cubicBezTo>
                  <a:pt x="601" y="378"/>
                  <a:pt x="601" y="378"/>
                  <a:pt x="601" y="378"/>
                </a:cubicBezTo>
                <a:cubicBezTo>
                  <a:pt x="600" y="377"/>
                  <a:pt x="600" y="376"/>
                  <a:pt x="600" y="375"/>
                </a:cubicBezTo>
                <a:cubicBezTo>
                  <a:pt x="600" y="375"/>
                  <a:pt x="600" y="375"/>
                  <a:pt x="600" y="375"/>
                </a:cubicBezTo>
                <a:cubicBezTo>
                  <a:pt x="599" y="376"/>
                  <a:pt x="599" y="377"/>
                  <a:pt x="599" y="378"/>
                </a:cubicBezTo>
                <a:cubicBezTo>
                  <a:pt x="599" y="378"/>
                  <a:pt x="599" y="378"/>
                  <a:pt x="599" y="378"/>
                </a:cubicBezTo>
                <a:cubicBezTo>
                  <a:pt x="598" y="379"/>
                  <a:pt x="598" y="380"/>
                  <a:pt x="598" y="381"/>
                </a:cubicBezTo>
                <a:cubicBezTo>
                  <a:pt x="598" y="381"/>
                  <a:pt x="598" y="381"/>
                  <a:pt x="598" y="381"/>
                </a:cubicBezTo>
                <a:cubicBezTo>
                  <a:pt x="597" y="381"/>
                  <a:pt x="597" y="381"/>
                  <a:pt x="597" y="381"/>
                </a:cubicBezTo>
                <a:cubicBezTo>
                  <a:pt x="596" y="381"/>
                  <a:pt x="596" y="381"/>
                  <a:pt x="596" y="381"/>
                </a:cubicBezTo>
                <a:cubicBezTo>
                  <a:pt x="596" y="381"/>
                  <a:pt x="596" y="381"/>
                  <a:pt x="596" y="381"/>
                </a:cubicBezTo>
                <a:cubicBezTo>
                  <a:pt x="596" y="382"/>
                  <a:pt x="596" y="382"/>
                  <a:pt x="596" y="383"/>
                </a:cubicBezTo>
                <a:cubicBezTo>
                  <a:pt x="595" y="383"/>
                  <a:pt x="595" y="383"/>
                  <a:pt x="595" y="383"/>
                </a:cubicBezTo>
                <a:cubicBezTo>
                  <a:pt x="595" y="383"/>
                  <a:pt x="595" y="383"/>
                  <a:pt x="595" y="383"/>
                </a:cubicBezTo>
                <a:cubicBezTo>
                  <a:pt x="595" y="384"/>
                  <a:pt x="595" y="384"/>
                  <a:pt x="596" y="384"/>
                </a:cubicBezTo>
                <a:close/>
                <a:moveTo>
                  <a:pt x="623" y="260"/>
                </a:moveTo>
                <a:cubicBezTo>
                  <a:pt x="622" y="260"/>
                  <a:pt x="622" y="261"/>
                  <a:pt x="621" y="261"/>
                </a:cubicBezTo>
                <a:cubicBezTo>
                  <a:pt x="620" y="260"/>
                  <a:pt x="620" y="260"/>
                  <a:pt x="620" y="260"/>
                </a:cubicBezTo>
                <a:cubicBezTo>
                  <a:pt x="620" y="260"/>
                  <a:pt x="620" y="260"/>
                  <a:pt x="619" y="260"/>
                </a:cubicBezTo>
                <a:cubicBezTo>
                  <a:pt x="619" y="261"/>
                  <a:pt x="619" y="261"/>
                  <a:pt x="619" y="261"/>
                </a:cubicBezTo>
                <a:cubicBezTo>
                  <a:pt x="619" y="261"/>
                  <a:pt x="618" y="261"/>
                  <a:pt x="618" y="262"/>
                </a:cubicBezTo>
                <a:cubicBezTo>
                  <a:pt x="619" y="262"/>
                  <a:pt x="619" y="262"/>
                  <a:pt x="619" y="262"/>
                </a:cubicBezTo>
                <a:cubicBezTo>
                  <a:pt x="620" y="261"/>
                  <a:pt x="621" y="261"/>
                  <a:pt x="622" y="261"/>
                </a:cubicBezTo>
                <a:cubicBezTo>
                  <a:pt x="623" y="261"/>
                  <a:pt x="623" y="261"/>
                  <a:pt x="623" y="260"/>
                </a:cubicBezTo>
                <a:close/>
                <a:moveTo>
                  <a:pt x="616" y="265"/>
                </a:moveTo>
                <a:cubicBezTo>
                  <a:pt x="617" y="264"/>
                  <a:pt x="617" y="264"/>
                  <a:pt x="617" y="264"/>
                </a:cubicBezTo>
                <a:cubicBezTo>
                  <a:pt x="616" y="264"/>
                  <a:pt x="615" y="263"/>
                  <a:pt x="615" y="263"/>
                </a:cubicBezTo>
                <a:cubicBezTo>
                  <a:pt x="615" y="264"/>
                  <a:pt x="615" y="265"/>
                  <a:pt x="616" y="265"/>
                </a:cubicBezTo>
                <a:close/>
                <a:moveTo>
                  <a:pt x="621" y="370"/>
                </a:moveTo>
                <a:cubicBezTo>
                  <a:pt x="622" y="370"/>
                  <a:pt x="622" y="370"/>
                  <a:pt x="622" y="370"/>
                </a:cubicBezTo>
                <a:cubicBezTo>
                  <a:pt x="622" y="369"/>
                  <a:pt x="622" y="369"/>
                  <a:pt x="622" y="369"/>
                </a:cubicBezTo>
                <a:cubicBezTo>
                  <a:pt x="622" y="368"/>
                  <a:pt x="621" y="368"/>
                  <a:pt x="621" y="368"/>
                </a:cubicBezTo>
                <a:cubicBezTo>
                  <a:pt x="621" y="368"/>
                  <a:pt x="621" y="368"/>
                  <a:pt x="620" y="368"/>
                </a:cubicBezTo>
                <a:cubicBezTo>
                  <a:pt x="620" y="369"/>
                  <a:pt x="620" y="370"/>
                  <a:pt x="621" y="370"/>
                </a:cubicBezTo>
                <a:close/>
                <a:moveTo>
                  <a:pt x="613" y="371"/>
                </a:moveTo>
                <a:cubicBezTo>
                  <a:pt x="614" y="371"/>
                  <a:pt x="615" y="371"/>
                  <a:pt x="616" y="370"/>
                </a:cubicBezTo>
                <a:cubicBezTo>
                  <a:pt x="616" y="371"/>
                  <a:pt x="616" y="371"/>
                  <a:pt x="616" y="371"/>
                </a:cubicBezTo>
                <a:cubicBezTo>
                  <a:pt x="618" y="370"/>
                  <a:pt x="619" y="368"/>
                  <a:pt x="619" y="367"/>
                </a:cubicBezTo>
                <a:cubicBezTo>
                  <a:pt x="619" y="367"/>
                  <a:pt x="619" y="367"/>
                  <a:pt x="619" y="367"/>
                </a:cubicBezTo>
                <a:cubicBezTo>
                  <a:pt x="618" y="367"/>
                  <a:pt x="618" y="367"/>
                  <a:pt x="618" y="367"/>
                </a:cubicBezTo>
                <a:cubicBezTo>
                  <a:pt x="617" y="368"/>
                  <a:pt x="617" y="368"/>
                  <a:pt x="617" y="368"/>
                </a:cubicBezTo>
                <a:cubicBezTo>
                  <a:pt x="616" y="368"/>
                  <a:pt x="615" y="369"/>
                  <a:pt x="614" y="369"/>
                </a:cubicBezTo>
                <a:cubicBezTo>
                  <a:pt x="614" y="369"/>
                  <a:pt x="614" y="369"/>
                  <a:pt x="614" y="369"/>
                </a:cubicBezTo>
                <a:cubicBezTo>
                  <a:pt x="613" y="369"/>
                  <a:pt x="613" y="369"/>
                  <a:pt x="613" y="369"/>
                </a:cubicBezTo>
                <a:cubicBezTo>
                  <a:pt x="613" y="370"/>
                  <a:pt x="613" y="370"/>
                  <a:pt x="613" y="371"/>
                </a:cubicBezTo>
                <a:close/>
                <a:moveTo>
                  <a:pt x="603" y="377"/>
                </a:moveTo>
                <a:cubicBezTo>
                  <a:pt x="603" y="377"/>
                  <a:pt x="603" y="377"/>
                  <a:pt x="603" y="377"/>
                </a:cubicBezTo>
                <a:cubicBezTo>
                  <a:pt x="603" y="377"/>
                  <a:pt x="604" y="377"/>
                  <a:pt x="604" y="377"/>
                </a:cubicBezTo>
                <a:cubicBezTo>
                  <a:pt x="604" y="376"/>
                  <a:pt x="604" y="376"/>
                  <a:pt x="604" y="376"/>
                </a:cubicBezTo>
                <a:cubicBezTo>
                  <a:pt x="604" y="376"/>
                  <a:pt x="603" y="376"/>
                  <a:pt x="603" y="375"/>
                </a:cubicBezTo>
                <a:cubicBezTo>
                  <a:pt x="603" y="376"/>
                  <a:pt x="602" y="375"/>
                  <a:pt x="602" y="375"/>
                </a:cubicBezTo>
                <a:cubicBezTo>
                  <a:pt x="602" y="375"/>
                  <a:pt x="602" y="375"/>
                  <a:pt x="602" y="375"/>
                </a:cubicBezTo>
                <a:cubicBezTo>
                  <a:pt x="602" y="375"/>
                  <a:pt x="602" y="376"/>
                  <a:pt x="603" y="377"/>
                </a:cubicBezTo>
                <a:close/>
                <a:moveTo>
                  <a:pt x="544" y="184"/>
                </a:moveTo>
                <a:cubicBezTo>
                  <a:pt x="543" y="182"/>
                  <a:pt x="542" y="181"/>
                  <a:pt x="540" y="182"/>
                </a:cubicBezTo>
                <a:cubicBezTo>
                  <a:pt x="540" y="182"/>
                  <a:pt x="541" y="181"/>
                  <a:pt x="541" y="181"/>
                </a:cubicBezTo>
                <a:cubicBezTo>
                  <a:pt x="540" y="181"/>
                  <a:pt x="540" y="181"/>
                  <a:pt x="540" y="181"/>
                </a:cubicBezTo>
                <a:cubicBezTo>
                  <a:pt x="540" y="181"/>
                  <a:pt x="539" y="181"/>
                  <a:pt x="539" y="180"/>
                </a:cubicBezTo>
                <a:cubicBezTo>
                  <a:pt x="538" y="180"/>
                  <a:pt x="538" y="181"/>
                  <a:pt x="537" y="181"/>
                </a:cubicBezTo>
                <a:cubicBezTo>
                  <a:pt x="537" y="181"/>
                  <a:pt x="537" y="181"/>
                  <a:pt x="537" y="181"/>
                </a:cubicBezTo>
                <a:cubicBezTo>
                  <a:pt x="538" y="180"/>
                  <a:pt x="538" y="180"/>
                  <a:pt x="538" y="180"/>
                </a:cubicBezTo>
                <a:cubicBezTo>
                  <a:pt x="537" y="180"/>
                  <a:pt x="537" y="180"/>
                  <a:pt x="537" y="180"/>
                </a:cubicBezTo>
                <a:cubicBezTo>
                  <a:pt x="537" y="180"/>
                  <a:pt x="536" y="180"/>
                  <a:pt x="536" y="180"/>
                </a:cubicBezTo>
                <a:cubicBezTo>
                  <a:pt x="536" y="180"/>
                  <a:pt x="536" y="180"/>
                  <a:pt x="536" y="180"/>
                </a:cubicBezTo>
                <a:cubicBezTo>
                  <a:pt x="535" y="181"/>
                  <a:pt x="530" y="185"/>
                  <a:pt x="529" y="184"/>
                </a:cubicBezTo>
                <a:cubicBezTo>
                  <a:pt x="531" y="183"/>
                  <a:pt x="532" y="181"/>
                  <a:pt x="533" y="180"/>
                </a:cubicBezTo>
                <a:cubicBezTo>
                  <a:pt x="532" y="180"/>
                  <a:pt x="530" y="181"/>
                  <a:pt x="529" y="181"/>
                </a:cubicBezTo>
                <a:cubicBezTo>
                  <a:pt x="529" y="181"/>
                  <a:pt x="529" y="181"/>
                  <a:pt x="529" y="181"/>
                </a:cubicBezTo>
                <a:cubicBezTo>
                  <a:pt x="529" y="180"/>
                  <a:pt x="529" y="180"/>
                  <a:pt x="529" y="180"/>
                </a:cubicBezTo>
                <a:cubicBezTo>
                  <a:pt x="530" y="180"/>
                  <a:pt x="530" y="179"/>
                  <a:pt x="530" y="178"/>
                </a:cubicBezTo>
                <a:cubicBezTo>
                  <a:pt x="529" y="178"/>
                  <a:pt x="527" y="178"/>
                  <a:pt x="525" y="179"/>
                </a:cubicBezTo>
                <a:cubicBezTo>
                  <a:pt x="525" y="178"/>
                  <a:pt x="525" y="178"/>
                  <a:pt x="525" y="178"/>
                </a:cubicBezTo>
                <a:cubicBezTo>
                  <a:pt x="525" y="178"/>
                  <a:pt x="525" y="178"/>
                  <a:pt x="525" y="178"/>
                </a:cubicBezTo>
                <a:cubicBezTo>
                  <a:pt x="524" y="178"/>
                  <a:pt x="523" y="178"/>
                  <a:pt x="522" y="179"/>
                </a:cubicBezTo>
                <a:cubicBezTo>
                  <a:pt x="522" y="180"/>
                  <a:pt x="522" y="180"/>
                  <a:pt x="523" y="180"/>
                </a:cubicBezTo>
                <a:cubicBezTo>
                  <a:pt x="523" y="181"/>
                  <a:pt x="523" y="182"/>
                  <a:pt x="523" y="184"/>
                </a:cubicBezTo>
                <a:cubicBezTo>
                  <a:pt x="523" y="184"/>
                  <a:pt x="522" y="184"/>
                  <a:pt x="522" y="184"/>
                </a:cubicBezTo>
                <a:cubicBezTo>
                  <a:pt x="522" y="183"/>
                  <a:pt x="522" y="182"/>
                  <a:pt x="521" y="181"/>
                </a:cubicBezTo>
                <a:cubicBezTo>
                  <a:pt x="516" y="184"/>
                  <a:pt x="511" y="187"/>
                  <a:pt x="505" y="189"/>
                </a:cubicBezTo>
                <a:cubicBezTo>
                  <a:pt x="508" y="186"/>
                  <a:pt x="511" y="182"/>
                  <a:pt x="513" y="179"/>
                </a:cubicBezTo>
                <a:cubicBezTo>
                  <a:pt x="513" y="178"/>
                  <a:pt x="513" y="178"/>
                  <a:pt x="513" y="178"/>
                </a:cubicBezTo>
                <a:cubicBezTo>
                  <a:pt x="510" y="179"/>
                  <a:pt x="506" y="181"/>
                  <a:pt x="503" y="183"/>
                </a:cubicBezTo>
                <a:cubicBezTo>
                  <a:pt x="503" y="182"/>
                  <a:pt x="503" y="182"/>
                  <a:pt x="503" y="182"/>
                </a:cubicBezTo>
                <a:cubicBezTo>
                  <a:pt x="503" y="182"/>
                  <a:pt x="503" y="182"/>
                  <a:pt x="503" y="182"/>
                </a:cubicBezTo>
                <a:cubicBezTo>
                  <a:pt x="504" y="181"/>
                  <a:pt x="509" y="178"/>
                  <a:pt x="509" y="177"/>
                </a:cubicBezTo>
                <a:cubicBezTo>
                  <a:pt x="505" y="179"/>
                  <a:pt x="501" y="180"/>
                  <a:pt x="497" y="181"/>
                </a:cubicBezTo>
                <a:cubicBezTo>
                  <a:pt x="498" y="181"/>
                  <a:pt x="509" y="177"/>
                  <a:pt x="509" y="175"/>
                </a:cubicBezTo>
                <a:cubicBezTo>
                  <a:pt x="508" y="175"/>
                  <a:pt x="507" y="175"/>
                  <a:pt x="506" y="175"/>
                </a:cubicBezTo>
                <a:cubicBezTo>
                  <a:pt x="506" y="175"/>
                  <a:pt x="506" y="175"/>
                  <a:pt x="506" y="175"/>
                </a:cubicBezTo>
                <a:cubicBezTo>
                  <a:pt x="506" y="174"/>
                  <a:pt x="506" y="174"/>
                  <a:pt x="506" y="174"/>
                </a:cubicBezTo>
                <a:cubicBezTo>
                  <a:pt x="500" y="172"/>
                  <a:pt x="495" y="174"/>
                  <a:pt x="491" y="179"/>
                </a:cubicBezTo>
                <a:cubicBezTo>
                  <a:pt x="493" y="177"/>
                  <a:pt x="497" y="175"/>
                  <a:pt x="499" y="172"/>
                </a:cubicBezTo>
                <a:cubicBezTo>
                  <a:pt x="499" y="172"/>
                  <a:pt x="499" y="172"/>
                  <a:pt x="499" y="172"/>
                </a:cubicBezTo>
                <a:cubicBezTo>
                  <a:pt x="494" y="172"/>
                  <a:pt x="489" y="173"/>
                  <a:pt x="484" y="175"/>
                </a:cubicBezTo>
                <a:cubicBezTo>
                  <a:pt x="484" y="174"/>
                  <a:pt x="484" y="174"/>
                  <a:pt x="484" y="174"/>
                </a:cubicBezTo>
                <a:cubicBezTo>
                  <a:pt x="485" y="174"/>
                  <a:pt x="486" y="173"/>
                  <a:pt x="486" y="172"/>
                </a:cubicBezTo>
                <a:cubicBezTo>
                  <a:pt x="484" y="172"/>
                  <a:pt x="482" y="173"/>
                  <a:pt x="480" y="174"/>
                </a:cubicBezTo>
                <a:cubicBezTo>
                  <a:pt x="480" y="174"/>
                  <a:pt x="483" y="173"/>
                  <a:pt x="483" y="172"/>
                </a:cubicBezTo>
                <a:cubicBezTo>
                  <a:pt x="477" y="170"/>
                  <a:pt x="471" y="170"/>
                  <a:pt x="465" y="172"/>
                </a:cubicBezTo>
                <a:cubicBezTo>
                  <a:pt x="466" y="173"/>
                  <a:pt x="465" y="173"/>
                  <a:pt x="465" y="174"/>
                </a:cubicBezTo>
                <a:cubicBezTo>
                  <a:pt x="465" y="174"/>
                  <a:pt x="466" y="174"/>
                  <a:pt x="466" y="175"/>
                </a:cubicBezTo>
                <a:cubicBezTo>
                  <a:pt x="466" y="175"/>
                  <a:pt x="467" y="175"/>
                  <a:pt x="467" y="175"/>
                </a:cubicBezTo>
                <a:cubicBezTo>
                  <a:pt x="467" y="176"/>
                  <a:pt x="467" y="176"/>
                  <a:pt x="466" y="176"/>
                </a:cubicBezTo>
                <a:cubicBezTo>
                  <a:pt x="457" y="179"/>
                  <a:pt x="448" y="177"/>
                  <a:pt x="442" y="171"/>
                </a:cubicBezTo>
                <a:cubicBezTo>
                  <a:pt x="436" y="168"/>
                  <a:pt x="431" y="170"/>
                  <a:pt x="429" y="175"/>
                </a:cubicBezTo>
                <a:cubicBezTo>
                  <a:pt x="429" y="176"/>
                  <a:pt x="429" y="176"/>
                  <a:pt x="429" y="176"/>
                </a:cubicBezTo>
                <a:cubicBezTo>
                  <a:pt x="429" y="176"/>
                  <a:pt x="429" y="176"/>
                  <a:pt x="429" y="176"/>
                </a:cubicBezTo>
                <a:cubicBezTo>
                  <a:pt x="428" y="175"/>
                  <a:pt x="428" y="175"/>
                  <a:pt x="427" y="175"/>
                </a:cubicBezTo>
                <a:cubicBezTo>
                  <a:pt x="426" y="176"/>
                  <a:pt x="425" y="177"/>
                  <a:pt x="424" y="179"/>
                </a:cubicBezTo>
                <a:cubicBezTo>
                  <a:pt x="424" y="179"/>
                  <a:pt x="425" y="179"/>
                  <a:pt x="426" y="179"/>
                </a:cubicBezTo>
                <a:cubicBezTo>
                  <a:pt x="424" y="181"/>
                  <a:pt x="425" y="182"/>
                  <a:pt x="427" y="183"/>
                </a:cubicBezTo>
                <a:cubicBezTo>
                  <a:pt x="426" y="184"/>
                  <a:pt x="424" y="185"/>
                  <a:pt x="421" y="185"/>
                </a:cubicBezTo>
                <a:cubicBezTo>
                  <a:pt x="423" y="183"/>
                  <a:pt x="423" y="181"/>
                  <a:pt x="420" y="180"/>
                </a:cubicBezTo>
                <a:cubicBezTo>
                  <a:pt x="420" y="177"/>
                  <a:pt x="418" y="176"/>
                  <a:pt x="415" y="178"/>
                </a:cubicBezTo>
                <a:cubicBezTo>
                  <a:pt x="415" y="178"/>
                  <a:pt x="414" y="178"/>
                  <a:pt x="414" y="179"/>
                </a:cubicBezTo>
                <a:cubicBezTo>
                  <a:pt x="415" y="179"/>
                  <a:pt x="416" y="180"/>
                  <a:pt x="416" y="180"/>
                </a:cubicBezTo>
                <a:cubicBezTo>
                  <a:pt x="413" y="180"/>
                  <a:pt x="412" y="181"/>
                  <a:pt x="412" y="184"/>
                </a:cubicBezTo>
                <a:cubicBezTo>
                  <a:pt x="407" y="182"/>
                  <a:pt x="404" y="184"/>
                  <a:pt x="402" y="191"/>
                </a:cubicBezTo>
                <a:cubicBezTo>
                  <a:pt x="402" y="191"/>
                  <a:pt x="402" y="191"/>
                  <a:pt x="402" y="191"/>
                </a:cubicBezTo>
                <a:cubicBezTo>
                  <a:pt x="403" y="190"/>
                  <a:pt x="405" y="189"/>
                  <a:pt x="406" y="189"/>
                </a:cubicBezTo>
                <a:cubicBezTo>
                  <a:pt x="406" y="189"/>
                  <a:pt x="406" y="189"/>
                  <a:pt x="406" y="189"/>
                </a:cubicBezTo>
                <a:cubicBezTo>
                  <a:pt x="405" y="190"/>
                  <a:pt x="405" y="190"/>
                  <a:pt x="405" y="191"/>
                </a:cubicBezTo>
                <a:cubicBezTo>
                  <a:pt x="405" y="191"/>
                  <a:pt x="406" y="191"/>
                  <a:pt x="406" y="191"/>
                </a:cubicBezTo>
                <a:cubicBezTo>
                  <a:pt x="406" y="191"/>
                  <a:pt x="405" y="192"/>
                  <a:pt x="405" y="193"/>
                </a:cubicBezTo>
                <a:cubicBezTo>
                  <a:pt x="405" y="193"/>
                  <a:pt x="405" y="193"/>
                  <a:pt x="405" y="193"/>
                </a:cubicBezTo>
                <a:cubicBezTo>
                  <a:pt x="406" y="194"/>
                  <a:pt x="407" y="194"/>
                  <a:pt x="408" y="194"/>
                </a:cubicBezTo>
                <a:cubicBezTo>
                  <a:pt x="408" y="195"/>
                  <a:pt x="407" y="195"/>
                  <a:pt x="407" y="196"/>
                </a:cubicBezTo>
                <a:cubicBezTo>
                  <a:pt x="407" y="196"/>
                  <a:pt x="407" y="196"/>
                  <a:pt x="407" y="196"/>
                </a:cubicBezTo>
                <a:cubicBezTo>
                  <a:pt x="408" y="196"/>
                  <a:pt x="409" y="196"/>
                  <a:pt x="409" y="196"/>
                </a:cubicBezTo>
                <a:cubicBezTo>
                  <a:pt x="409" y="197"/>
                  <a:pt x="408" y="197"/>
                  <a:pt x="408" y="198"/>
                </a:cubicBezTo>
                <a:cubicBezTo>
                  <a:pt x="405" y="209"/>
                  <a:pt x="397" y="215"/>
                  <a:pt x="389" y="223"/>
                </a:cubicBezTo>
                <a:cubicBezTo>
                  <a:pt x="389" y="223"/>
                  <a:pt x="389" y="223"/>
                  <a:pt x="389" y="223"/>
                </a:cubicBezTo>
                <a:cubicBezTo>
                  <a:pt x="388" y="222"/>
                  <a:pt x="386" y="223"/>
                  <a:pt x="385" y="224"/>
                </a:cubicBezTo>
                <a:cubicBezTo>
                  <a:pt x="384" y="223"/>
                  <a:pt x="384" y="223"/>
                  <a:pt x="383" y="223"/>
                </a:cubicBezTo>
                <a:cubicBezTo>
                  <a:pt x="383" y="223"/>
                  <a:pt x="383" y="223"/>
                  <a:pt x="383" y="223"/>
                </a:cubicBezTo>
                <a:cubicBezTo>
                  <a:pt x="384" y="224"/>
                  <a:pt x="384" y="224"/>
                  <a:pt x="385" y="225"/>
                </a:cubicBezTo>
                <a:cubicBezTo>
                  <a:pt x="383" y="226"/>
                  <a:pt x="382" y="228"/>
                  <a:pt x="380" y="229"/>
                </a:cubicBezTo>
                <a:cubicBezTo>
                  <a:pt x="380" y="229"/>
                  <a:pt x="380" y="229"/>
                  <a:pt x="380" y="229"/>
                </a:cubicBezTo>
                <a:cubicBezTo>
                  <a:pt x="380" y="228"/>
                  <a:pt x="380" y="228"/>
                  <a:pt x="380" y="228"/>
                </a:cubicBezTo>
                <a:cubicBezTo>
                  <a:pt x="378" y="229"/>
                  <a:pt x="376" y="230"/>
                  <a:pt x="375" y="232"/>
                </a:cubicBezTo>
                <a:cubicBezTo>
                  <a:pt x="376" y="232"/>
                  <a:pt x="376" y="232"/>
                  <a:pt x="377" y="232"/>
                </a:cubicBezTo>
                <a:cubicBezTo>
                  <a:pt x="375" y="233"/>
                  <a:pt x="373" y="234"/>
                  <a:pt x="371" y="234"/>
                </a:cubicBezTo>
                <a:cubicBezTo>
                  <a:pt x="371" y="235"/>
                  <a:pt x="370" y="235"/>
                  <a:pt x="370" y="236"/>
                </a:cubicBezTo>
                <a:cubicBezTo>
                  <a:pt x="370" y="236"/>
                  <a:pt x="370" y="236"/>
                  <a:pt x="370" y="236"/>
                </a:cubicBezTo>
                <a:cubicBezTo>
                  <a:pt x="371" y="236"/>
                  <a:pt x="371" y="236"/>
                  <a:pt x="371" y="236"/>
                </a:cubicBezTo>
                <a:cubicBezTo>
                  <a:pt x="370" y="238"/>
                  <a:pt x="368" y="239"/>
                  <a:pt x="365" y="239"/>
                </a:cubicBezTo>
                <a:cubicBezTo>
                  <a:pt x="365" y="238"/>
                  <a:pt x="365" y="238"/>
                  <a:pt x="365" y="238"/>
                </a:cubicBezTo>
                <a:cubicBezTo>
                  <a:pt x="364" y="238"/>
                  <a:pt x="364" y="238"/>
                  <a:pt x="364" y="238"/>
                </a:cubicBezTo>
                <a:cubicBezTo>
                  <a:pt x="364" y="239"/>
                  <a:pt x="363" y="240"/>
                  <a:pt x="363" y="240"/>
                </a:cubicBezTo>
                <a:cubicBezTo>
                  <a:pt x="362" y="239"/>
                  <a:pt x="362" y="239"/>
                  <a:pt x="362" y="239"/>
                </a:cubicBezTo>
                <a:cubicBezTo>
                  <a:pt x="362" y="239"/>
                  <a:pt x="361" y="240"/>
                  <a:pt x="361" y="240"/>
                </a:cubicBezTo>
                <a:cubicBezTo>
                  <a:pt x="361" y="241"/>
                  <a:pt x="361" y="241"/>
                  <a:pt x="361" y="241"/>
                </a:cubicBezTo>
                <a:cubicBezTo>
                  <a:pt x="364" y="240"/>
                  <a:pt x="364" y="240"/>
                  <a:pt x="364" y="240"/>
                </a:cubicBezTo>
                <a:cubicBezTo>
                  <a:pt x="358" y="241"/>
                  <a:pt x="351" y="243"/>
                  <a:pt x="354" y="249"/>
                </a:cubicBezTo>
                <a:cubicBezTo>
                  <a:pt x="355" y="249"/>
                  <a:pt x="356" y="249"/>
                  <a:pt x="357" y="248"/>
                </a:cubicBezTo>
                <a:cubicBezTo>
                  <a:pt x="357" y="248"/>
                  <a:pt x="357" y="248"/>
                  <a:pt x="357" y="248"/>
                </a:cubicBezTo>
                <a:cubicBezTo>
                  <a:pt x="360" y="248"/>
                  <a:pt x="363" y="246"/>
                  <a:pt x="365" y="243"/>
                </a:cubicBezTo>
                <a:cubicBezTo>
                  <a:pt x="365" y="244"/>
                  <a:pt x="365" y="244"/>
                  <a:pt x="365" y="244"/>
                </a:cubicBezTo>
                <a:cubicBezTo>
                  <a:pt x="363" y="245"/>
                  <a:pt x="361" y="247"/>
                  <a:pt x="359" y="249"/>
                </a:cubicBezTo>
                <a:cubicBezTo>
                  <a:pt x="359" y="249"/>
                  <a:pt x="359" y="249"/>
                  <a:pt x="359" y="249"/>
                </a:cubicBezTo>
                <a:cubicBezTo>
                  <a:pt x="359" y="249"/>
                  <a:pt x="358" y="250"/>
                  <a:pt x="357" y="249"/>
                </a:cubicBezTo>
                <a:cubicBezTo>
                  <a:pt x="356" y="250"/>
                  <a:pt x="356" y="250"/>
                  <a:pt x="356" y="251"/>
                </a:cubicBezTo>
                <a:cubicBezTo>
                  <a:pt x="357" y="251"/>
                  <a:pt x="358" y="251"/>
                  <a:pt x="359" y="251"/>
                </a:cubicBezTo>
                <a:cubicBezTo>
                  <a:pt x="358" y="253"/>
                  <a:pt x="359" y="253"/>
                  <a:pt x="360" y="254"/>
                </a:cubicBezTo>
                <a:cubicBezTo>
                  <a:pt x="357" y="252"/>
                  <a:pt x="355" y="252"/>
                  <a:pt x="352" y="254"/>
                </a:cubicBezTo>
                <a:cubicBezTo>
                  <a:pt x="353" y="256"/>
                  <a:pt x="354" y="257"/>
                  <a:pt x="354" y="259"/>
                </a:cubicBezTo>
                <a:cubicBezTo>
                  <a:pt x="354" y="259"/>
                  <a:pt x="354" y="260"/>
                  <a:pt x="353" y="261"/>
                </a:cubicBezTo>
                <a:cubicBezTo>
                  <a:pt x="353" y="261"/>
                  <a:pt x="353" y="261"/>
                  <a:pt x="353" y="261"/>
                </a:cubicBezTo>
                <a:cubicBezTo>
                  <a:pt x="353" y="260"/>
                  <a:pt x="353" y="259"/>
                  <a:pt x="352" y="258"/>
                </a:cubicBezTo>
                <a:cubicBezTo>
                  <a:pt x="350" y="261"/>
                  <a:pt x="349" y="263"/>
                  <a:pt x="348" y="266"/>
                </a:cubicBezTo>
                <a:cubicBezTo>
                  <a:pt x="347" y="263"/>
                  <a:pt x="347" y="257"/>
                  <a:pt x="346" y="253"/>
                </a:cubicBezTo>
                <a:cubicBezTo>
                  <a:pt x="341" y="258"/>
                  <a:pt x="343" y="263"/>
                  <a:pt x="343" y="269"/>
                </a:cubicBezTo>
                <a:cubicBezTo>
                  <a:pt x="343" y="269"/>
                  <a:pt x="343" y="269"/>
                  <a:pt x="344" y="269"/>
                </a:cubicBezTo>
                <a:cubicBezTo>
                  <a:pt x="344" y="270"/>
                  <a:pt x="344" y="270"/>
                  <a:pt x="344" y="270"/>
                </a:cubicBezTo>
                <a:cubicBezTo>
                  <a:pt x="341" y="271"/>
                  <a:pt x="338" y="272"/>
                  <a:pt x="334" y="274"/>
                </a:cubicBezTo>
                <a:cubicBezTo>
                  <a:pt x="334" y="274"/>
                  <a:pt x="335" y="275"/>
                  <a:pt x="335" y="275"/>
                </a:cubicBezTo>
                <a:cubicBezTo>
                  <a:pt x="335" y="276"/>
                  <a:pt x="335" y="276"/>
                  <a:pt x="334" y="276"/>
                </a:cubicBezTo>
                <a:cubicBezTo>
                  <a:pt x="334" y="276"/>
                  <a:pt x="333" y="275"/>
                  <a:pt x="333" y="274"/>
                </a:cubicBezTo>
                <a:cubicBezTo>
                  <a:pt x="331" y="275"/>
                  <a:pt x="327" y="276"/>
                  <a:pt x="330" y="277"/>
                </a:cubicBezTo>
                <a:cubicBezTo>
                  <a:pt x="326" y="275"/>
                  <a:pt x="326" y="274"/>
                  <a:pt x="321" y="273"/>
                </a:cubicBezTo>
                <a:cubicBezTo>
                  <a:pt x="321" y="274"/>
                  <a:pt x="321" y="275"/>
                  <a:pt x="322" y="275"/>
                </a:cubicBezTo>
                <a:cubicBezTo>
                  <a:pt x="321" y="277"/>
                  <a:pt x="322" y="278"/>
                  <a:pt x="323" y="279"/>
                </a:cubicBezTo>
                <a:cubicBezTo>
                  <a:pt x="324" y="278"/>
                  <a:pt x="325" y="278"/>
                  <a:pt x="326" y="279"/>
                </a:cubicBezTo>
                <a:cubicBezTo>
                  <a:pt x="324" y="280"/>
                  <a:pt x="323" y="280"/>
                  <a:pt x="321" y="281"/>
                </a:cubicBezTo>
                <a:cubicBezTo>
                  <a:pt x="321" y="279"/>
                  <a:pt x="320" y="277"/>
                  <a:pt x="320" y="275"/>
                </a:cubicBezTo>
                <a:cubicBezTo>
                  <a:pt x="317" y="275"/>
                  <a:pt x="315" y="276"/>
                  <a:pt x="312" y="278"/>
                </a:cubicBezTo>
                <a:cubicBezTo>
                  <a:pt x="313" y="278"/>
                  <a:pt x="313" y="278"/>
                  <a:pt x="313" y="278"/>
                </a:cubicBezTo>
                <a:cubicBezTo>
                  <a:pt x="314" y="278"/>
                  <a:pt x="316" y="279"/>
                  <a:pt x="318" y="280"/>
                </a:cubicBezTo>
                <a:cubicBezTo>
                  <a:pt x="317" y="282"/>
                  <a:pt x="318" y="283"/>
                  <a:pt x="320" y="284"/>
                </a:cubicBezTo>
                <a:cubicBezTo>
                  <a:pt x="320" y="285"/>
                  <a:pt x="320" y="285"/>
                  <a:pt x="320" y="285"/>
                </a:cubicBezTo>
                <a:cubicBezTo>
                  <a:pt x="319" y="285"/>
                  <a:pt x="319" y="285"/>
                  <a:pt x="319" y="284"/>
                </a:cubicBezTo>
                <a:cubicBezTo>
                  <a:pt x="318" y="285"/>
                  <a:pt x="318" y="285"/>
                  <a:pt x="318" y="285"/>
                </a:cubicBezTo>
                <a:cubicBezTo>
                  <a:pt x="319" y="286"/>
                  <a:pt x="318" y="287"/>
                  <a:pt x="318" y="287"/>
                </a:cubicBezTo>
                <a:cubicBezTo>
                  <a:pt x="317" y="287"/>
                  <a:pt x="317" y="287"/>
                  <a:pt x="317" y="287"/>
                </a:cubicBezTo>
                <a:cubicBezTo>
                  <a:pt x="317" y="278"/>
                  <a:pt x="313" y="276"/>
                  <a:pt x="307" y="283"/>
                </a:cubicBezTo>
                <a:cubicBezTo>
                  <a:pt x="307" y="284"/>
                  <a:pt x="308" y="285"/>
                  <a:pt x="308" y="287"/>
                </a:cubicBezTo>
                <a:cubicBezTo>
                  <a:pt x="307" y="286"/>
                  <a:pt x="307" y="286"/>
                  <a:pt x="306" y="285"/>
                </a:cubicBezTo>
                <a:cubicBezTo>
                  <a:pt x="304" y="285"/>
                  <a:pt x="301" y="286"/>
                  <a:pt x="299" y="288"/>
                </a:cubicBezTo>
                <a:cubicBezTo>
                  <a:pt x="299" y="288"/>
                  <a:pt x="299" y="288"/>
                  <a:pt x="299" y="288"/>
                </a:cubicBezTo>
                <a:cubicBezTo>
                  <a:pt x="302" y="290"/>
                  <a:pt x="306" y="290"/>
                  <a:pt x="310" y="290"/>
                </a:cubicBezTo>
                <a:cubicBezTo>
                  <a:pt x="310" y="290"/>
                  <a:pt x="310" y="290"/>
                  <a:pt x="310" y="290"/>
                </a:cubicBezTo>
                <a:cubicBezTo>
                  <a:pt x="306" y="290"/>
                  <a:pt x="302" y="290"/>
                  <a:pt x="298" y="289"/>
                </a:cubicBezTo>
                <a:cubicBezTo>
                  <a:pt x="298" y="290"/>
                  <a:pt x="298" y="290"/>
                  <a:pt x="298" y="291"/>
                </a:cubicBezTo>
                <a:cubicBezTo>
                  <a:pt x="296" y="291"/>
                  <a:pt x="294" y="293"/>
                  <a:pt x="295" y="295"/>
                </a:cubicBezTo>
                <a:cubicBezTo>
                  <a:pt x="294" y="295"/>
                  <a:pt x="294" y="296"/>
                  <a:pt x="295" y="297"/>
                </a:cubicBezTo>
                <a:cubicBezTo>
                  <a:pt x="295" y="297"/>
                  <a:pt x="301" y="298"/>
                  <a:pt x="300" y="299"/>
                </a:cubicBezTo>
                <a:cubicBezTo>
                  <a:pt x="293" y="296"/>
                  <a:pt x="288" y="300"/>
                  <a:pt x="284" y="307"/>
                </a:cubicBezTo>
                <a:cubicBezTo>
                  <a:pt x="284" y="308"/>
                  <a:pt x="284" y="308"/>
                  <a:pt x="284" y="308"/>
                </a:cubicBezTo>
                <a:cubicBezTo>
                  <a:pt x="286" y="307"/>
                  <a:pt x="289" y="306"/>
                  <a:pt x="291" y="306"/>
                </a:cubicBezTo>
                <a:cubicBezTo>
                  <a:pt x="290" y="306"/>
                  <a:pt x="290" y="307"/>
                  <a:pt x="289" y="307"/>
                </a:cubicBezTo>
                <a:cubicBezTo>
                  <a:pt x="292" y="308"/>
                  <a:pt x="294" y="306"/>
                  <a:pt x="295" y="304"/>
                </a:cubicBezTo>
                <a:cubicBezTo>
                  <a:pt x="294" y="305"/>
                  <a:pt x="293" y="307"/>
                  <a:pt x="292" y="308"/>
                </a:cubicBezTo>
                <a:cubicBezTo>
                  <a:pt x="292" y="309"/>
                  <a:pt x="292" y="309"/>
                  <a:pt x="292" y="309"/>
                </a:cubicBezTo>
                <a:cubicBezTo>
                  <a:pt x="292" y="310"/>
                  <a:pt x="291" y="311"/>
                  <a:pt x="290" y="312"/>
                </a:cubicBezTo>
                <a:cubicBezTo>
                  <a:pt x="290" y="311"/>
                  <a:pt x="291" y="310"/>
                  <a:pt x="291" y="309"/>
                </a:cubicBezTo>
                <a:cubicBezTo>
                  <a:pt x="291" y="309"/>
                  <a:pt x="291" y="308"/>
                  <a:pt x="290" y="308"/>
                </a:cubicBezTo>
                <a:cubicBezTo>
                  <a:pt x="290" y="308"/>
                  <a:pt x="289" y="308"/>
                  <a:pt x="289" y="309"/>
                </a:cubicBezTo>
                <a:cubicBezTo>
                  <a:pt x="289" y="308"/>
                  <a:pt x="289" y="308"/>
                  <a:pt x="288" y="307"/>
                </a:cubicBezTo>
                <a:cubicBezTo>
                  <a:pt x="286" y="307"/>
                  <a:pt x="284" y="308"/>
                  <a:pt x="284" y="310"/>
                </a:cubicBezTo>
                <a:cubicBezTo>
                  <a:pt x="285" y="311"/>
                  <a:pt x="286" y="312"/>
                  <a:pt x="288" y="312"/>
                </a:cubicBezTo>
                <a:cubicBezTo>
                  <a:pt x="287" y="312"/>
                  <a:pt x="287" y="312"/>
                  <a:pt x="287" y="312"/>
                </a:cubicBezTo>
                <a:cubicBezTo>
                  <a:pt x="287" y="313"/>
                  <a:pt x="287" y="313"/>
                  <a:pt x="287" y="313"/>
                </a:cubicBezTo>
                <a:cubicBezTo>
                  <a:pt x="287" y="313"/>
                  <a:pt x="287" y="313"/>
                  <a:pt x="287" y="313"/>
                </a:cubicBezTo>
                <a:cubicBezTo>
                  <a:pt x="286" y="312"/>
                  <a:pt x="284" y="311"/>
                  <a:pt x="283" y="310"/>
                </a:cubicBezTo>
                <a:cubicBezTo>
                  <a:pt x="279" y="314"/>
                  <a:pt x="277" y="318"/>
                  <a:pt x="275" y="323"/>
                </a:cubicBezTo>
                <a:cubicBezTo>
                  <a:pt x="276" y="323"/>
                  <a:pt x="277" y="323"/>
                  <a:pt x="278" y="323"/>
                </a:cubicBezTo>
                <a:cubicBezTo>
                  <a:pt x="276" y="323"/>
                  <a:pt x="274" y="324"/>
                  <a:pt x="272" y="326"/>
                </a:cubicBezTo>
                <a:cubicBezTo>
                  <a:pt x="272" y="327"/>
                  <a:pt x="272" y="329"/>
                  <a:pt x="272" y="330"/>
                </a:cubicBezTo>
                <a:cubicBezTo>
                  <a:pt x="271" y="330"/>
                  <a:pt x="270" y="331"/>
                  <a:pt x="270" y="332"/>
                </a:cubicBezTo>
                <a:cubicBezTo>
                  <a:pt x="270" y="333"/>
                  <a:pt x="270" y="333"/>
                  <a:pt x="270" y="333"/>
                </a:cubicBezTo>
                <a:cubicBezTo>
                  <a:pt x="271" y="333"/>
                  <a:pt x="271" y="333"/>
                  <a:pt x="272" y="333"/>
                </a:cubicBezTo>
                <a:cubicBezTo>
                  <a:pt x="272" y="333"/>
                  <a:pt x="272" y="333"/>
                  <a:pt x="272" y="334"/>
                </a:cubicBezTo>
                <a:cubicBezTo>
                  <a:pt x="271" y="334"/>
                  <a:pt x="271" y="334"/>
                  <a:pt x="271" y="334"/>
                </a:cubicBezTo>
                <a:cubicBezTo>
                  <a:pt x="270" y="333"/>
                  <a:pt x="269" y="334"/>
                  <a:pt x="268" y="336"/>
                </a:cubicBezTo>
                <a:cubicBezTo>
                  <a:pt x="268" y="336"/>
                  <a:pt x="268" y="336"/>
                  <a:pt x="267" y="336"/>
                </a:cubicBezTo>
                <a:cubicBezTo>
                  <a:pt x="267" y="337"/>
                  <a:pt x="267" y="339"/>
                  <a:pt x="265" y="340"/>
                </a:cubicBezTo>
                <a:cubicBezTo>
                  <a:pt x="266" y="341"/>
                  <a:pt x="266" y="343"/>
                  <a:pt x="265" y="344"/>
                </a:cubicBezTo>
                <a:cubicBezTo>
                  <a:pt x="265" y="344"/>
                  <a:pt x="266" y="345"/>
                  <a:pt x="266" y="346"/>
                </a:cubicBezTo>
                <a:cubicBezTo>
                  <a:pt x="265" y="346"/>
                  <a:pt x="264" y="346"/>
                  <a:pt x="263" y="346"/>
                </a:cubicBezTo>
                <a:cubicBezTo>
                  <a:pt x="263" y="347"/>
                  <a:pt x="263" y="348"/>
                  <a:pt x="264" y="348"/>
                </a:cubicBezTo>
                <a:cubicBezTo>
                  <a:pt x="265" y="347"/>
                  <a:pt x="266" y="348"/>
                  <a:pt x="266" y="350"/>
                </a:cubicBezTo>
                <a:cubicBezTo>
                  <a:pt x="266" y="350"/>
                  <a:pt x="267" y="350"/>
                  <a:pt x="267" y="351"/>
                </a:cubicBezTo>
                <a:cubicBezTo>
                  <a:pt x="269" y="351"/>
                  <a:pt x="271" y="351"/>
                  <a:pt x="272" y="351"/>
                </a:cubicBezTo>
                <a:cubicBezTo>
                  <a:pt x="273" y="351"/>
                  <a:pt x="273" y="351"/>
                  <a:pt x="273" y="351"/>
                </a:cubicBezTo>
                <a:cubicBezTo>
                  <a:pt x="269" y="353"/>
                  <a:pt x="267" y="355"/>
                  <a:pt x="268" y="359"/>
                </a:cubicBezTo>
                <a:cubicBezTo>
                  <a:pt x="269" y="360"/>
                  <a:pt x="270" y="360"/>
                  <a:pt x="272" y="360"/>
                </a:cubicBezTo>
                <a:cubicBezTo>
                  <a:pt x="271" y="360"/>
                  <a:pt x="271" y="360"/>
                  <a:pt x="271" y="360"/>
                </a:cubicBezTo>
                <a:cubicBezTo>
                  <a:pt x="270" y="361"/>
                  <a:pt x="269" y="361"/>
                  <a:pt x="268" y="360"/>
                </a:cubicBezTo>
                <a:cubicBezTo>
                  <a:pt x="267" y="360"/>
                  <a:pt x="267" y="361"/>
                  <a:pt x="266" y="361"/>
                </a:cubicBezTo>
                <a:cubicBezTo>
                  <a:pt x="266" y="362"/>
                  <a:pt x="267" y="364"/>
                  <a:pt x="267" y="365"/>
                </a:cubicBezTo>
                <a:cubicBezTo>
                  <a:pt x="267" y="365"/>
                  <a:pt x="267" y="365"/>
                  <a:pt x="267" y="365"/>
                </a:cubicBezTo>
                <a:cubicBezTo>
                  <a:pt x="268" y="365"/>
                  <a:pt x="269" y="365"/>
                  <a:pt x="270" y="365"/>
                </a:cubicBezTo>
                <a:cubicBezTo>
                  <a:pt x="270" y="365"/>
                  <a:pt x="270" y="365"/>
                  <a:pt x="270" y="365"/>
                </a:cubicBezTo>
                <a:cubicBezTo>
                  <a:pt x="269" y="365"/>
                  <a:pt x="267" y="366"/>
                  <a:pt x="267" y="367"/>
                </a:cubicBezTo>
                <a:cubicBezTo>
                  <a:pt x="267" y="367"/>
                  <a:pt x="267" y="367"/>
                  <a:pt x="267" y="367"/>
                </a:cubicBezTo>
                <a:cubicBezTo>
                  <a:pt x="267" y="367"/>
                  <a:pt x="268" y="368"/>
                  <a:pt x="268" y="368"/>
                </a:cubicBezTo>
                <a:cubicBezTo>
                  <a:pt x="268" y="368"/>
                  <a:pt x="267" y="368"/>
                  <a:pt x="267" y="368"/>
                </a:cubicBezTo>
                <a:cubicBezTo>
                  <a:pt x="267" y="369"/>
                  <a:pt x="268" y="370"/>
                  <a:pt x="269" y="370"/>
                </a:cubicBezTo>
                <a:cubicBezTo>
                  <a:pt x="269" y="369"/>
                  <a:pt x="269" y="368"/>
                  <a:pt x="269" y="368"/>
                </a:cubicBezTo>
                <a:cubicBezTo>
                  <a:pt x="269" y="369"/>
                  <a:pt x="269" y="370"/>
                  <a:pt x="270" y="371"/>
                </a:cubicBezTo>
                <a:cubicBezTo>
                  <a:pt x="274" y="369"/>
                  <a:pt x="275" y="367"/>
                  <a:pt x="273" y="363"/>
                </a:cubicBezTo>
                <a:cubicBezTo>
                  <a:pt x="273" y="363"/>
                  <a:pt x="273" y="363"/>
                  <a:pt x="273" y="363"/>
                </a:cubicBezTo>
                <a:cubicBezTo>
                  <a:pt x="274" y="364"/>
                  <a:pt x="274" y="365"/>
                  <a:pt x="275" y="367"/>
                </a:cubicBezTo>
                <a:cubicBezTo>
                  <a:pt x="275" y="367"/>
                  <a:pt x="275" y="367"/>
                  <a:pt x="275" y="367"/>
                </a:cubicBezTo>
                <a:cubicBezTo>
                  <a:pt x="279" y="365"/>
                  <a:pt x="283" y="363"/>
                  <a:pt x="286" y="360"/>
                </a:cubicBezTo>
                <a:cubicBezTo>
                  <a:pt x="286" y="359"/>
                  <a:pt x="286" y="359"/>
                  <a:pt x="286" y="359"/>
                </a:cubicBezTo>
                <a:cubicBezTo>
                  <a:pt x="286" y="359"/>
                  <a:pt x="286" y="359"/>
                  <a:pt x="286" y="359"/>
                </a:cubicBezTo>
                <a:cubicBezTo>
                  <a:pt x="287" y="359"/>
                  <a:pt x="287" y="359"/>
                  <a:pt x="287" y="360"/>
                </a:cubicBezTo>
                <a:cubicBezTo>
                  <a:pt x="288" y="360"/>
                  <a:pt x="288" y="360"/>
                  <a:pt x="288" y="360"/>
                </a:cubicBezTo>
                <a:cubicBezTo>
                  <a:pt x="289" y="357"/>
                  <a:pt x="291" y="356"/>
                  <a:pt x="293" y="354"/>
                </a:cubicBezTo>
                <a:cubicBezTo>
                  <a:pt x="293" y="354"/>
                  <a:pt x="293" y="354"/>
                  <a:pt x="294" y="354"/>
                </a:cubicBezTo>
                <a:cubicBezTo>
                  <a:pt x="293" y="353"/>
                  <a:pt x="292" y="351"/>
                  <a:pt x="293" y="350"/>
                </a:cubicBezTo>
                <a:cubicBezTo>
                  <a:pt x="293" y="351"/>
                  <a:pt x="294" y="352"/>
                  <a:pt x="295" y="353"/>
                </a:cubicBezTo>
                <a:cubicBezTo>
                  <a:pt x="295" y="353"/>
                  <a:pt x="295" y="353"/>
                  <a:pt x="295" y="353"/>
                </a:cubicBezTo>
                <a:cubicBezTo>
                  <a:pt x="296" y="353"/>
                  <a:pt x="296" y="353"/>
                  <a:pt x="296" y="353"/>
                </a:cubicBezTo>
                <a:cubicBezTo>
                  <a:pt x="296" y="353"/>
                  <a:pt x="297" y="352"/>
                  <a:pt x="298" y="353"/>
                </a:cubicBezTo>
                <a:cubicBezTo>
                  <a:pt x="298" y="352"/>
                  <a:pt x="298" y="352"/>
                  <a:pt x="298" y="352"/>
                </a:cubicBezTo>
                <a:cubicBezTo>
                  <a:pt x="298" y="351"/>
                  <a:pt x="298" y="349"/>
                  <a:pt x="299" y="348"/>
                </a:cubicBezTo>
                <a:cubicBezTo>
                  <a:pt x="299" y="349"/>
                  <a:pt x="299" y="350"/>
                  <a:pt x="298" y="351"/>
                </a:cubicBezTo>
                <a:cubicBezTo>
                  <a:pt x="299" y="351"/>
                  <a:pt x="299" y="352"/>
                  <a:pt x="300" y="352"/>
                </a:cubicBezTo>
                <a:cubicBezTo>
                  <a:pt x="302" y="352"/>
                  <a:pt x="303" y="351"/>
                  <a:pt x="304" y="350"/>
                </a:cubicBezTo>
                <a:cubicBezTo>
                  <a:pt x="305" y="350"/>
                  <a:pt x="305" y="350"/>
                  <a:pt x="305" y="350"/>
                </a:cubicBezTo>
                <a:cubicBezTo>
                  <a:pt x="306" y="349"/>
                  <a:pt x="307" y="349"/>
                  <a:pt x="307" y="349"/>
                </a:cubicBezTo>
                <a:cubicBezTo>
                  <a:pt x="308" y="348"/>
                  <a:pt x="309" y="347"/>
                  <a:pt x="311" y="346"/>
                </a:cubicBezTo>
                <a:cubicBezTo>
                  <a:pt x="311" y="345"/>
                  <a:pt x="310" y="345"/>
                  <a:pt x="310" y="345"/>
                </a:cubicBezTo>
                <a:cubicBezTo>
                  <a:pt x="309" y="345"/>
                  <a:pt x="309" y="345"/>
                  <a:pt x="309" y="345"/>
                </a:cubicBezTo>
                <a:cubicBezTo>
                  <a:pt x="309" y="344"/>
                  <a:pt x="309" y="342"/>
                  <a:pt x="309" y="341"/>
                </a:cubicBezTo>
                <a:cubicBezTo>
                  <a:pt x="310" y="342"/>
                  <a:pt x="310" y="343"/>
                  <a:pt x="311" y="345"/>
                </a:cubicBezTo>
                <a:cubicBezTo>
                  <a:pt x="311" y="345"/>
                  <a:pt x="312" y="344"/>
                  <a:pt x="312" y="344"/>
                </a:cubicBezTo>
                <a:cubicBezTo>
                  <a:pt x="315" y="345"/>
                  <a:pt x="316" y="343"/>
                  <a:pt x="317" y="339"/>
                </a:cubicBezTo>
                <a:cubicBezTo>
                  <a:pt x="316" y="339"/>
                  <a:pt x="316" y="339"/>
                  <a:pt x="316" y="339"/>
                </a:cubicBezTo>
                <a:cubicBezTo>
                  <a:pt x="316" y="338"/>
                  <a:pt x="317" y="337"/>
                  <a:pt x="317" y="336"/>
                </a:cubicBezTo>
                <a:cubicBezTo>
                  <a:pt x="318" y="337"/>
                  <a:pt x="319" y="338"/>
                  <a:pt x="319" y="339"/>
                </a:cubicBezTo>
                <a:cubicBezTo>
                  <a:pt x="321" y="340"/>
                  <a:pt x="322" y="339"/>
                  <a:pt x="324" y="339"/>
                </a:cubicBezTo>
                <a:cubicBezTo>
                  <a:pt x="324" y="338"/>
                  <a:pt x="324" y="337"/>
                  <a:pt x="323" y="336"/>
                </a:cubicBezTo>
                <a:cubicBezTo>
                  <a:pt x="327" y="339"/>
                  <a:pt x="330" y="341"/>
                  <a:pt x="332" y="336"/>
                </a:cubicBezTo>
                <a:cubicBezTo>
                  <a:pt x="332" y="337"/>
                  <a:pt x="333" y="338"/>
                  <a:pt x="332" y="338"/>
                </a:cubicBezTo>
                <a:cubicBezTo>
                  <a:pt x="334" y="337"/>
                  <a:pt x="335" y="337"/>
                  <a:pt x="337" y="336"/>
                </a:cubicBezTo>
                <a:cubicBezTo>
                  <a:pt x="336" y="336"/>
                  <a:pt x="336" y="335"/>
                  <a:pt x="337" y="334"/>
                </a:cubicBezTo>
                <a:cubicBezTo>
                  <a:pt x="337" y="335"/>
                  <a:pt x="338" y="336"/>
                  <a:pt x="339" y="337"/>
                </a:cubicBezTo>
                <a:cubicBezTo>
                  <a:pt x="336" y="338"/>
                  <a:pt x="333" y="339"/>
                  <a:pt x="331" y="341"/>
                </a:cubicBezTo>
                <a:cubicBezTo>
                  <a:pt x="331" y="342"/>
                  <a:pt x="331" y="342"/>
                  <a:pt x="331" y="342"/>
                </a:cubicBezTo>
                <a:cubicBezTo>
                  <a:pt x="332" y="342"/>
                  <a:pt x="332" y="342"/>
                  <a:pt x="332" y="342"/>
                </a:cubicBezTo>
                <a:cubicBezTo>
                  <a:pt x="332" y="343"/>
                  <a:pt x="333" y="343"/>
                  <a:pt x="334" y="342"/>
                </a:cubicBezTo>
                <a:cubicBezTo>
                  <a:pt x="334" y="342"/>
                  <a:pt x="334" y="342"/>
                  <a:pt x="334" y="342"/>
                </a:cubicBezTo>
                <a:cubicBezTo>
                  <a:pt x="335" y="342"/>
                  <a:pt x="335" y="342"/>
                  <a:pt x="335" y="342"/>
                </a:cubicBezTo>
                <a:cubicBezTo>
                  <a:pt x="335" y="342"/>
                  <a:pt x="335" y="343"/>
                  <a:pt x="335" y="343"/>
                </a:cubicBezTo>
                <a:cubicBezTo>
                  <a:pt x="335" y="343"/>
                  <a:pt x="335" y="343"/>
                  <a:pt x="335" y="343"/>
                </a:cubicBezTo>
                <a:cubicBezTo>
                  <a:pt x="336" y="343"/>
                  <a:pt x="336" y="343"/>
                  <a:pt x="336" y="343"/>
                </a:cubicBezTo>
                <a:cubicBezTo>
                  <a:pt x="336" y="344"/>
                  <a:pt x="336" y="344"/>
                  <a:pt x="336" y="344"/>
                </a:cubicBezTo>
                <a:cubicBezTo>
                  <a:pt x="337" y="343"/>
                  <a:pt x="338" y="343"/>
                  <a:pt x="338" y="342"/>
                </a:cubicBezTo>
                <a:cubicBezTo>
                  <a:pt x="338" y="343"/>
                  <a:pt x="338" y="343"/>
                  <a:pt x="338" y="343"/>
                </a:cubicBezTo>
                <a:cubicBezTo>
                  <a:pt x="338" y="343"/>
                  <a:pt x="337" y="344"/>
                  <a:pt x="337" y="344"/>
                </a:cubicBezTo>
                <a:cubicBezTo>
                  <a:pt x="339" y="344"/>
                  <a:pt x="340" y="344"/>
                  <a:pt x="342" y="343"/>
                </a:cubicBezTo>
                <a:cubicBezTo>
                  <a:pt x="343" y="342"/>
                  <a:pt x="343" y="341"/>
                  <a:pt x="344" y="340"/>
                </a:cubicBezTo>
                <a:cubicBezTo>
                  <a:pt x="344" y="341"/>
                  <a:pt x="344" y="342"/>
                  <a:pt x="344" y="343"/>
                </a:cubicBezTo>
                <a:cubicBezTo>
                  <a:pt x="344" y="343"/>
                  <a:pt x="344" y="343"/>
                  <a:pt x="344" y="344"/>
                </a:cubicBezTo>
                <a:cubicBezTo>
                  <a:pt x="346" y="344"/>
                  <a:pt x="348" y="344"/>
                  <a:pt x="350" y="342"/>
                </a:cubicBezTo>
                <a:cubicBezTo>
                  <a:pt x="350" y="342"/>
                  <a:pt x="350" y="343"/>
                  <a:pt x="350" y="343"/>
                </a:cubicBezTo>
                <a:cubicBezTo>
                  <a:pt x="357" y="340"/>
                  <a:pt x="364" y="336"/>
                  <a:pt x="369" y="333"/>
                </a:cubicBezTo>
                <a:cubicBezTo>
                  <a:pt x="371" y="333"/>
                  <a:pt x="371" y="332"/>
                  <a:pt x="371" y="331"/>
                </a:cubicBezTo>
                <a:cubicBezTo>
                  <a:pt x="371" y="335"/>
                  <a:pt x="371" y="337"/>
                  <a:pt x="374" y="338"/>
                </a:cubicBezTo>
                <a:cubicBezTo>
                  <a:pt x="375" y="338"/>
                  <a:pt x="375" y="337"/>
                  <a:pt x="375" y="337"/>
                </a:cubicBezTo>
                <a:cubicBezTo>
                  <a:pt x="375" y="338"/>
                  <a:pt x="376" y="338"/>
                  <a:pt x="376" y="339"/>
                </a:cubicBezTo>
                <a:cubicBezTo>
                  <a:pt x="384" y="343"/>
                  <a:pt x="394" y="343"/>
                  <a:pt x="402" y="340"/>
                </a:cubicBezTo>
                <a:cubicBezTo>
                  <a:pt x="404" y="341"/>
                  <a:pt x="406" y="340"/>
                  <a:pt x="407" y="338"/>
                </a:cubicBezTo>
                <a:cubicBezTo>
                  <a:pt x="409" y="340"/>
                  <a:pt x="409" y="340"/>
                  <a:pt x="410" y="338"/>
                </a:cubicBezTo>
                <a:cubicBezTo>
                  <a:pt x="411" y="338"/>
                  <a:pt x="412" y="338"/>
                  <a:pt x="413" y="339"/>
                </a:cubicBezTo>
                <a:cubicBezTo>
                  <a:pt x="413" y="339"/>
                  <a:pt x="413" y="339"/>
                  <a:pt x="413" y="339"/>
                </a:cubicBezTo>
                <a:cubicBezTo>
                  <a:pt x="414" y="338"/>
                  <a:pt x="414" y="338"/>
                  <a:pt x="414" y="338"/>
                </a:cubicBezTo>
                <a:cubicBezTo>
                  <a:pt x="415" y="338"/>
                  <a:pt x="417" y="338"/>
                  <a:pt x="418" y="337"/>
                </a:cubicBezTo>
                <a:cubicBezTo>
                  <a:pt x="414" y="330"/>
                  <a:pt x="407" y="327"/>
                  <a:pt x="400" y="328"/>
                </a:cubicBezTo>
                <a:cubicBezTo>
                  <a:pt x="400" y="327"/>
                  <a:pt x="400" y="327"/>
                  <a:pt x="400" y="327"/>
                </a:cubicBezTo>
                <a:cubicBezTo>
                  <a:pt x="402" y="325"/>
                  <a:pt x="404" y="325"/>
                  <a:pt x="406" y="325"/>
                </a:cubicBezTo>
                <a:cubicBezTo>
                  <a:pt x="405" y="324"/>
                  <a:pt x="401" y="321"/>
                  <a:pt x="399" y="319"/>
                </a:cubicBezTo>
                <a:cubicBezTo>
                  <a:pt x="401" y="320"/>
                  <a:pt x="404" y="319"/>
                  <a:pt x="406" y="317"/>
                </a:cubicBezTo>
                <a:cubicBezTo>
                  <a:pt x="406" y="317"/>
                  <a:pt x="405" y="316"/>
                  <a:pt x="405" y="315"/>
                </a:cubicBezTo>
                <a:cubicBezTo>
                  <a:pt x="409" y="320"/>
                  <a:pt x="414" y="321"/>
                  <a:pt x="417" y="316"/>
                </a:cubicBezTo>
                <a:cubicBezTo>
                  <a:pt x="416" y="315"/>
                  <a:pt x="415" y="314"/>
                  <a:pt x="414" y="313"/>
                </a:cubicBezTo>
                <a:cubicBezTo>
                  <a:pt x="414" y="312"/>
                  <a:pt x="414" y="312"/>
                  <a:pt x="414" y="312"/>
                </a:cubicBezTo>
                <a:cubicBezTo>
                  <a:pt x="418" y="318"/>
                  <a:pt x="420" y="326"/>
                  <a:pt x="419" y="333"/>
                </a:cubicBezTo>
                <a:cubicBezTo>
                  <a:pt x="420" y="331"/>
                  <a:pt x="422" y="330"/>
                  <a:pt x="423" y="329"/>
                </a:cubicBezTo>
                <a:cubicBezTo>
                  <a:pt x="422" y="330"/>
                  <a:pt x="421" y="332"/>
                  <a:pt x="420" y="333"/>
                </a:cubicBezTo>
                <a:cubicBezTo>
                  <a:pt x="421" y="333"/>
                  <a:pt x="422" y="333"/>
                  <a:pt x="422" y="334"/>
                </a:cubicBezTo>
                <a:cubicBezTo>
                  <a:pt x="425" y="332"/>
                  <a:pt x="428" y="328"/>
                  <a:pt x="430" y="323"/>
                </a:cubicBezTo>
                <a:cubicBezTo>
                  <a:pt x="430" y="323"/>
                  <a:pt x="430" y="323"/>
                  <a:pt x="430" y="323"/>
                </a:cubicBezTo>
                <a:cubicBezTo>
                  <a:pt x="429" y="323"/>
                  <a:pt x="427" y="323"/>
                  <a:pt x="426" y="325"/>
                </a:cubicBezTo>
                <a:cubicBezTo>
                  <a:pt x="427" y="322"/>
                  <a:pt x="429" y="321"/>
                  <a:pt x="432" y="320"/>
                </a:cubicBezTo>
                <a:cubicBezTo>
                  <a:pt x="431" y="320"/>
                  <a:pt x="431" y="320"/>
                  <a:pt x="431" y="319"/>
                </a:cubicBezTo>
                <a:cubicBezTo>
                  <a:pt x="431" y="316"/>
                  <a:pt x="430" y="312"/>
                  <a:pt x="429" y="308"/>
                </a:cubicBezTo>
                <a:cubicBezTo>
                  <a:pt x="428" y="308"/>
                  <a:pt x="428" y="308"/>
                  <a:pt x="427" y="308"/>
                </a:cubicBezTo>
                <a:cubicBezTo>
                  <a:pt x="427" y="307"/>
                  <a:pt x="427" y="307"/>
                  <a:pt x="427" y="307"/>
                </a:cubicBezTo>
                <a:cubicBezTo>
                  <a:pt x="430" y="307"/>
                  <a:pt x="432" y="306"/>
                  <a:pt x="433" y="303"/>
                </a:cubicBezTo>
                <a:cubicBezTo>
                  <a:pt x="430" y="303"/>
                  <a:pt x="427" y="303"/>
                  <a:pt x="426" y="301"/>
                </a:cubicBezTo>
                <a:cubicBezTo>
                  <a:pt x="429" y="301"/>
                  <a:pt x="432" y="302"/>
                  <a:pt x="434" y="302"/>
                </a:cubicBezTo>
                <a:cubicBezTo>
                  <a:pt x="431" y="306"/>
                  <a:pt x="431" y="311"/>
                  <a:pt x="434" y="316"/>
                </a:cubicBezTo>
                <a:cubicBezTo>
                  <a:pt x="435" y="315"/>
                  <a:pt x="435" y="314"/>
                  <a:pt x="436" y="313"/>
                </a:cubicBezTo>
                <a:cubicBezTo>
                  <a:pt x="440" y="311"/>
                  <a:pt x="442" y="308"/>
                  <a:pt x="440" y="303"/>
                </a:cubicBezTo>
                <a:cubicBezTo>
                  <a:pt x="440" y="302"/>
                  <a:pt x="439" y="301"/>
                  <a:pt x="440" y="299"/>
                </a:cubicBezTo>
                <a:cubicBezTo>
                  <a:pt x="436" y="298"/>
                  <a:pt x="432" y="297"/>
                  <a:pt x="428" y="296"/>
                </a:cubicBezTo>
                <a:cubicBezTo>
                  <a:pt x="428" y="297"/>
                  <a:pt x="427" y="297"/>
                  <a:pt x="427" y="296"/>
                </a:cubicBezTo>
                <a:cubicBezTo>
                  <a:pt x="427" y="296"/>
                  <a:pt x="427" y="296"/>
                  <a:pt x="427" y="295"/>
                </a:cubicBezTo>
                <a:cubicBezTo>
                  <a:pt x="428" y="296"/>
                  <a:pt x="430" y="296"/>
                  <a:pt x="431" y="296"/>
                </a:cubicBezTo>
                <a:cubicBezTo>
                  <a:pt x="431" y="295"/>
                  <a:pt x="430" y="294"/>
                  <a:pt x="431" y="293"/>
                </a:cubicBezTo>
                <a:cubicBezTo>
                  <a:pt x="431" y="297"/>
                  <a:pt x="434" y="298"/>
                  <a:pt x="438" y="297"/>
                </a:cubicBezTo>
                <a:cubicBezTo>
                  <a:pt x="438" y="296"/>
                  <a:pt x="438" y="296"/>
                  <a:pt x="438" y="296"/>
                </a:cubicBezTo>
                <a:cubicBezTo>
                  <a:pt x="439" y="295"/>
                  <a:pt x="439" y="293"/>
                  <a:pt x="439" y="292"/>
                </a:cubicBezTo>
                <a:cubicBezTo>
                  <a:pt x="439" y="295"/>
                  <a:pt x="439" y="297"/>
                  <a:pt x="442" y="295"/>
                </a:cubicBezTo>
                <a:cubicBezTo>
                  <a:pt x="442" y="305"/>
                  <a:pt x="447" y="306"/>
                  <a:pt x="454" y="300"/>
                </a:cubicBezTo>
                <a:cubicBezTo>
                  <a:pt x="450" y="298"/>
                  <a:pt x="449" y="295"/>
                  <a:pt x="452" y="292"/>
                </a:cubicBezTo>
                <a:cubicBezTo>
                  <a:pt x="452" y="292"/>
                  <a:pt x="457" y="290"/>
                  <a:pt x="456" y="290"/>
                </a:cubicBezTo>
                <a:cubicBezTo>
                  <a:pt x="455" y="291"/>
                  <a:pt x="454" y="293"/>
                  <a:pt x="453" y="293"/>
                </a:cubicBezTo>
                <a:cubicBezTo>
                  <a:pt x="453" y="296"/>
                  <a:pt x="455" y="297"/>
                  <a:pt x="457" y="296"/>
                </a:cubicBezTo>
                <a:cubicBezTo>
                  <a:pt x="458" y="295"/>
                  <a:pt x="458" y="295"/>
                  <a:pt x="458" y="295"/>
                </a:cubicBezTo>
                <a:cubicBezTo>
                  <a:pt x="463" y="297"/>
                  <a:pt x="464" y="293"/>
                  <a:pt x="464" y="287"/>
                </a:cubicBezTo>
                <a:cubicBezTo>
                  <a:pt x="463" y="288"/>
                  <a:pt x="461" y="290"/>
                  <a:pt x="459" y="291"/>
                </a:cubicBezTo>
                <a:cubicBezTo>
                  <a:pt x="459" y="290"/>
                  <a:pt x="459" y="290"/>
                  <a:pt x="459" y="290"/>
                </a:cubicBezTo>
                <a:cubicBezTo>
                  <a:pt x="461" y="289"/>
                  <a:pt x="462" y="287"/>
                  <a:pt x="462" y="285"/>
                </a:cubicBezTo>
                <a:cubicBezTo>
                  <a:pt x="460" y="286"/>
                  <a:pt x="459" y="286"/>
                  <a:pt x="460" y="283"/>
                </a:cubicBezTo>
                <a:cubicBezTo>
                  <a:pt x="460" y="284"/>
                  <a:pt x="460" y="285"/>
                  <a:pt x="460" y="285"/>
                </a:cubicBezTo>
                <a:cubicBezTo>
                  <a:pt x="462" y="285"/>
                  <a:pt x="464" y="284"/>
                  <a:pt x="466" y="284"/>
                </a:cubicBezTo>
                <a:cubicBezTo>
                  <a:pt x="467" y="284"/>
                  <a:pt x="467" y="284"/>
                  <a:pt x="467" y="284"/>
                </a:cubicBezTo>
                <a:cubicBezTo>
                  <a:pt x="467" y="285"/>
                  <a:pt x="467" y="286"/>
                  <a:pt x="467" y="286"/>
                </a:cubicBezTo>
                <a:cubicBezTo>
                  <a:pt x="467" y="287"/>
                  <a:pt x="467" y="287"/>
                  <a:pt x="467" y="287"/>
                </a:cubicBezTo>
                <a:cubicBezTo>
                  <a:pt x="471" y="283"/>
                  <a:pt x="474" y="279"/>
                  <a:pt x="475" y="274"/>
                </a:cubicBezTo>
                <a:cubicBezTo>
                  <a:pt x="474" y="274"/>
                  <a:pt x="474" y="273"/>
                  <a:pt x="474" y="272"/>
                </a:cubicBezTo>
                <a:cubicBezTo>
                  <a:pt x="471" y="272"/>
                  <a:pt x="472" y="270"/>
                  <a:pt x="474" y="268"/>
                </a:cubicBezTo>
                <a:cubicBezTo>
                  <a:pt x="473" y="266"/>
                  <a:pt x="473" y="265"/>
                  <a:pt x="475" y="265"/>
                </a:cubicBezTo>
                <a:cubicBezTo>
                  <a:pt x="475" y="265"/>
                  <a:pt x="475" y="265"/>
                  <a:pt x="475" y="265"/>
                </a:cubicBezTo>
                <a:cubicBezTo>
                  <a:pt x="476" y="265"/>
                  <a:pt x="476" y="266"/>
                  <a:pt x="475" y="267"/>
                </a:cubicBezTo>
                <a:cubicBezTo>
                  <a:pt x="476" y="267"/>
                  <a:pt x="476" y="267"/>
                  <a:pt x="476" y="267"/>
                </a:cubicBezTo>
                <a:cubicBezTo>
                  <a:pt x="477" y="267"/>
                  <a:pt x="478" y="266"/>
                  <a:pt x="479" y="265"/>
                </a:cubicBezTo>
                <a:cubicBezTo>
                  <a:pt x="483" y="270"/>
                  <a:pt x="486" y="270"/>
                  <a:pt x="488" y="264"/>
                </a:cubicBezTo>
                <a:cubicBezTo>
                  <a:pt x="488" y="263"/>
                  <a:pt x="487" y="263"/>
                  <a:pt x="486" y="264"/>
                </a:cubicBezTo>
                <a:cubicBezTo>
                  <a:pt x="485" y="261"/>
                  <a:pt x="485" y="260"/>
                  <a:pt x="487" y="257"/>
                </a:cubicBezTo>
                <a:cubicBezTo>
                  <a:pt x="487" y="257"/>
                  <a:pt x="488" y="257"/>
                  <a:pt x="489" y="257"/>
                </a:cubicBezTo>
                <a:cubicBezTo>
                  <a:pt x="489" y="258"/>
                  <a:pt x="489" y="259"/>
                  <a:pt x="489" y="259"/>
                </a:cubicBezTo>
                <a:cubicBezTo>
                  <a:pt x="490" y="259"/>
                  <a:pt x="490" y="259"/>
                  <a:pt x="490" y="259"/>
                </a:cubicBezTo>
                <a:cubicBezTo>
                  <a:pt x="491" y="258"/>
                  <a:pt x="490" y="256"/>
                  <a:pt x="489" y="254"/>
                </a:cubicBezTo>
                <a:cubicBezTo>
                  <a:pt x="488" y="255"/>
                  <a:pt x="486" y="255"/>
                  <a:pt x="485" y="256"/>
                </a:cubicBezTo>
                <a:cubicBezTo>
                  <a:pt x="491" y="249"/>
                  <a:pt x="499" y="244"/>
                  <a:pt x="507" y="239"/>
                </a:cubicBezTo>
                <a:cubicBezTo>
                  <a:pt x="506" y="239"/>
                  <a:pt x="506" y="239"/>
                  <a:pt x="506" y="239"/>
                </a:cubicBezTo>
                <a:cubicBezTo>
                  <a:pt x="506" y="239"/>
                  <a:pt x="506" y="239"/>
                  <a:pt x="506" y="239"/>
                </a:cubicBezTo>
                <a:cubicBezTo>
                  <a:pt x="508" y="237"/>
                  <a:pt x="509" y="236"/>
                  <a:pt x="510" y="234"/>
                </a:cubicBezTo>
                <a:cubicBezTo>
                  <a:pt x="511" y="229"/>
                  <a:pt x="514" y="228"/>
                  <a:pt x="519" y="231"/>
                </a:cubicBezTo>
                <a:cubicBezTo>
                  <a:pt x="521" y="231"/>
                  <a:pt x="522" y="230"/>
                  <a:pt x="523" y="229"/>
                </a:cubicBezTo>
                <a:cubicBezTo>
                  <a:pt x="523" y="228"/>
                  <a:pt x="523" y="227"/>
                  <a:pt x="523" y="227"/>
                </a:cubicBezTo>
                <a:cubicBezTo>
                  <a:pt x="525" y="226"/>
                  <a:pt x="525" y="226"/>
                  <a:pt x="525" y="226"/>
                </a:cubicBezTo>
                <a:cubicBezTo>
                  <a:pt x="534" y="225"/>
                  <a:pt x="541" y="221"/>
                  <a:pt x="538" y="212"/>
                </a:cubicBezTo>
                <a:cubicBezTo>
                  <a:pt x="535" y="213"/>
                  <a:pt x="533" y="214"/>
                  <a:pt x="531" y="216"/>
                </a:cubicBezTo>
                <a:cubicBezTo>
                  <a:pt x="530" y="215"/>
                  <a:pt x="530" y="215"/>
                  <a:pt x="530" y="214"/>
                </a:cubicBezTo>
                <a:cubicBezTo>
                  <a:pt x="530" y="214"/>
                  <a:pt x="529" y="214"/>
                  <a:pt x="529" y="214"/>
                </a:cubicBezTo>
                <a:cubicBezTo>
                  <a:pt x="531" y="213"/>
                  <a:pt x="531" y="212"/>
                  <a:pt x="530" y="212"/>
                </a:cubicBezTo>
                <a:cubicBezTo>
                  <a:pt x="525" y="214"/>
                  <a:pt x="520" y="217"/>
                  <a:pt x="515" y="219"/>
                </a:cubicBezTo>
                <a:cubicBezTo>
                  <a:pt x="522" y="216"/>
                  <a:pt x="528" y="211"/>
                  <a:pt x="533" y="206"/>
                </a:cubicBezTo>
                <a:cubicBezTo>
                  <a:pt x="530" y="205"/>
                  <a:pt x="527" y="206"/>
                  <a:pt x="525" y="208"/>
                </a:cubicBezTo>
                <a:cubicBezTo>
                  <a:pt x="526" y="207"/>
                  <a:pt x="527" y="205"/>
                  <a:pt x="527" y="204"/>
                </a:cubicBezTo>
                <a:cubicBezTo>
                  <a:pt x="526" y="201"/>
                  <a:pt x="524" y="200"/>
                  <a:pt x="521" y="201"/>
                </a:cubicBezTo>
                <a:cubicBezTo>
                  <a:pt x="521" y="201"/>
                  <a:pt x="521" y="201"/>
                  <a:pt x="521" y="201"/>
                </a:cubicBezTo>
                <a:cubicBezTo>
                  <a:pt x="529" y="203"/>
                  <a:pt x="536" y="202"/>
                  <a:pt x="540" y="195"/>
                </a:cubicBezTo>
                <a:cubicBezTo>
                  <a:pt x="539" y="195"/>
                  <a:pt x="539" y="195"/>
                  <a:pt x="539" y="195"/>
                </a:cubicBezTo>
                <a:cubicBezTo>
                  <a:pt x="539" y="195"/>
                  <a:pt x="539" y="195"/>
                  <a:pt x="540" y="195"/>
                </a:cubicBezTo>
                <a:cubicBezTo>
                  <a:pt x="540" y="194"/>
                  <a:pt x="540" y="194"/>
                  <a:pt x="540" y="194"/>
                </a:cubicBezTo>
                <a:cubicBezTo>
                  <a:pt x="539" y="194"/>
                  <a:pt x="539" y="194"/>
                  <a:pt x="539" y="194"/>
                </a:cubicBezTo>
                <a:cubicBezTo>
                  <a:pt x="540" y="193"/>
                  <a:pt x="541" y="192"/>
                  <a:pt x="542" y="191"/>
                </a:cubicBezTo>
                <a:cubicBezTo>
                  <a:pt x="541" y="191"/>
                  <a:pt x="539" y="191"/>
                  <a:pt x="538" y="190"/>
                </a:cubicBezTo>
                <a:cubicBezTo>
                  <a:pt x="537" y="188"/>
                  <a:pt x="536" y="188"/>
                  <a:pt x="534" y="189"/>
                </a:cubicBezTo>
                <a:cubicBezTo>
                  <a:pt x="534" y="188"/>
                  <a:pt x="534" y="188"/>
                  <a:pt x="534" y="188"/>
                </a:cubicBezTo>
                <a:cubicBezTo>
                  <a:pt x="535" y="187"/>
                  <a:pt x="535" y="187"/>
                  <a:pt x="535" y="187"/>
                </a:cubicBezTo>
                <a:cubicBezTo>
                  <a:pt x="539" y="190"/>
                  <a:pt x="543" y="191"/>
                  <a:pt x="543" y="186"/>
                </a:cubicBezTo>
                <a:cubicBezTo>
                  <a:pt x="543" y="186"/>
                  <a:pt x="543" y="186"/>
                  <a:pt x="543" y="186"/>
                </a:cubicBezTo>
                <a:cubicBezTo>
                  <a:pt x="544" y="185"/>
                  <a:pt x="544" y="185"/>
                  <a:pt x="544" y="184"/>
                </a:cubicBezTo>
                <a:close/>
                <a:moveTo>
                  <a:pt x="561" y="429"/>
                </a:moveTo>
                <a:cubicBezTo>
                  <a:pt x="561" y="429"/>
                  <a:pt x="561" y="430"/>
                  <a:pt x="561" y="430"/>
                </a:cubicBezTo>
                <a:cubicBezTo>
                  <a:pt x="561" y="430"/>
                  <a:pt x="561" y="430"/>
                  <a:pt x="561" y="430"/>
                </a:cubicBezTo>
                <a:cubicBezTo>
                  <a:pt x="562" y="430"/>
                  <a:pt x="562" y="429"/>
                  <a:pt x="562" y="429"/>
                </a:cubicBezTo>
                <a:cubicBezTo>
                  <a:pt x="562" y="429"/>
                  <a:pt x="562" y="429"/>
                  <a:pt x="562" y="429"/>
                </a:cubicBezTo>
                <a:cubicBezTo>
                  <a:pt x="562" y="429"/>
                  <a:pt x="561" y="429"/>
                  <a:pt x="561" y="429"/>
                </a:cubicBezTo>
                <a:close/>
                <a:moveTo>
                  <a:pt x="556" y="437"/>
                </a:moveTo>
                <a:cubicBezTo>
                  <a:pt x="555" y="437"/>
                  <a:pt x="555" y="437"/>
                  <a:pt x="554" y="438"/>
                </a:cubicBezTo>
                <a:cubicBezTo>
                  <a:pt x="555" y="438"/>
                  <a:pt x="556" y="438"/>
                  <a:pt x="557" y="438"/>
                </a:cubicBezTo>
                <a:cubicBezTo>
                  <a:pt x="557" y="438"/>
                  <a:pt x="557" y="438"/>
                  <a:pt x="557" y="438"/>
                </a:cubicBezTo>
                <a:cubicBezTo>
                  <a:pt x="557" y="437"/>
                  <a:pt x="556" y="437"/>
                  <a:pt x="556" y="437"/>
                </a:cubicBezTo>
                <a:moveTo>
                  <a:pt x="616" y="10"/>
                </a:moveTo>
                <a:cubicBezTo>
                  <a:pt x="616" y="10"/>
                  <a:pt x="616" y="10"/>
                  <a:pt x="616" y="10"/>
                </a:cubicBezTo>
                <a:cubicBezTo>
                  <a:pt x="615" y="10"/>
                  <a:pt x="617" y="10"/>
                  <a:pt x="618" y="10"/>
                </a:cubicBezTo>
                <a:cubicBezTo>
                  <a:pt x="617" y="10"/>
                  <a:pt x="616" y="10"/>
                  <a:pt x="616" y="10"/>
                </a:cubicBezTo>
                <a:close/>
                <a:moveTo>
                  <a:pt x="566" y="425"/>
                </a:moveTo>
                <a:cubicBezTo>
                  <a:pt x="566" y="424"/>
                  <a:pt x="566" y="424"/>
                  <a:pt x="566" y="423"/>
                </a:cubicBezTo>
                <a:cubicBezTo>
                  <a:pt x="565" y="423"/>
                  <a:pt x="565" y="423"/>
                  <a:pt x="565" y="423"/>
                </a:cubicBezTo>
                <a:cubicBezTo>
                  <a:pt x="565" y="424"/>
                  <a:pt x="564" y="424"/>
                  <a:pt x="564" y="425"/>
                </a:cubicBezTo>
                <a:cubicBezTo>
                  <a:pt x="565" y="425"/>
                  <a:pt x="565" y="425"/>
                  <a:pt x="566" y="425"/>
                </a:cubicBezTo>
                <a:close/>
                <a:moveTo>
                  <a:pt x="569" y="402"/>
                </a:moveTo>
                <a:cubicBezTo>
                  <a:pt x="569" y="403"/>
                  <a:pt x="568" y="403"/>
                  <a:pt x="568" y="404"/>
                </a:cubicBezTo>
                <a:cubicBezTo>
                  <a:pt x="569" y="404"/>
                  <a:pt x="570" y="403"/>
                  <a:pt x="570" y="402"/>
                </a:cubicBezTo>
                <a:cubicBezTo>
                  <a:pt x="570" y="401"/>
                  <a:pt x="569" y="401"/>
                  <a:pt x="569" y="402"/>
                </a:cubicBezTo>
                <a:close/>
                <a:moveTo>
                  <a:pt x="566" y="426"/>
                </a:moveTo>
                <a:cubicBezTo>
                  <a:pt x="567" y="426"/>
                  <a:pt x="567" y="426"/>
                  <a:pt x="567" y="426"/>
                </a:cubicBezTo>
                <a:cubicBezTo>
                  <a:pt x="566" y="425"/>
                  <a:pt x="566" y="425"/>
                  <a:pt x="566" y="425"/>
                </a:cubicBezTo>
                <a:cubicBezTo>
                  <a:pt x="565" y="425"/>
                  <a:pt x="565" y="426"/>
                  <a:pt x="565" y="427"/>
                </a:cubicBezTo>
                <a:cubicBezTo>
                  <a:pt x="565" y="427"/>
                  <a:pt x="566" y="426"/>
                  <a:pt x="566" y="426"/>
                </a:cubicBezTo>
                <a:close/>
                <a:moveTo>
                  <a:pt x="625" y="243"/>
                </a:moveTo>
                <a:cubicBezTo>
                  <a:pt x="626" y="243"/>
                  <a:pt x="626" y="242"/>
                  <a:pt x="626" y="241"/>
                </a:cubicBezTo>
                <a:cubicBezTo>
                  <a:pt x="626" y="241"/>
                  <a:pt x="626" y="241"/>
                  <a:pt x="626" y="241"/>
                </a:cubicBezTo>
                <a:cubicBezTo>
                  <a:pt x="625" y="242"/>
                  <a:pt x="624" y="242"/>
                  <a:pt x="622" y="243"/>
                </a:cubicBezTo>
                <a:cubicBezTo>
                  <a:pt x="623" y="244"/>
                  <a:pt x="624" y="244"/>
                  <a:pt x="625" y="243"/>
                </a:cubicBezTo>
                <a:close/>
                <a:moveTo>
                  <a:pt x="88" y="306"/>
                </a:moveTo>
                <a:cubicBezTo>
                  <a:pt x="88" y="307"/>
                  <a:pt x="88" y="307"/>
                  <a:pt x="88" y="307"/>
                </a:cubicBezTo>
                <a:cubicBezTo>
                  <a:pt x="88" y="307"/>
                  <a:pt x="88" y="307"/>
                  <a:pt x="88" y="307"/>
                </a:cubicBezTo>
                <a:cubicBezTo>
                  <a:pt x="88" y="306"/>
                  <a:pt x="88" y="306"/>
                  <a:pt x="88" y="306"/>
                </a:cubicBezTo>
                <a:cubicBezTo>
                  <a:pt x="88" y="306"/>
                  <a:pt x="88" y="306"/>
                  <a:pt x="88" y="306"/>
                </a:cubicBezTo>
                <a:cubicBezTo>
                  <a:pt x="88" y="306"/>
                  <a:pt x="88" y="306"/>
                  <a:pt x="88" y="306"/>
                </a:cubicBezTo>
                <a:close/>
                <a:moveTo>
                  <a:pt x="608" y="284"/>
                </a:moveTo>
                <a:cubicBezTo>
                  <a:pt x="608" y="284"/>
                  <a:pt x="608" y="283"/>
                  <a:pt x="608" y="283"/>
                </a:cubicBezTo>
                <a:cubicBezTo>
                  <a:pt x="610" y="281"/>
                  <a:pt x="612" y="279"/>
                  <a:pt x="613" y="277"/>
                </a:cubicBezTo>
                <a:cubicBezTo>
                  <a:pt x="612" y="277"/>
                  <a:pt x="612" y="276"/>
                  <a:pt x="611" y="276"/>
                </a:cubicBezTo>
                <a:cubicBezTo>
                  <a:pt x="610" y="277"/>
                  <a:pt x="609" y="276"/>
                  <a:pt x="608" y="275"/>
                </a:cubicBezTo>
                <a:cubicBezTo>
                  <a:pt x="608" y="273"/>
                  <a:pt x="608" y="273"/>
                  <a:pt x="608" y="273"/>
                </a:cubicBezTo>
                <a:cubicBezTo>
                  <a:pt x="608" y="273"/>
                  <a:pt x="608" y="273"/>
                  <a:pt x="608" y="273"/>
                </a:cubicBezTo>
                <a:cubicBezTo>
                  <a:pt x="608" y="271"/>
                  <a:pt x="607" y="271"/>
                  <a:pt x="605" y="272"/>
                </a:cubicBezTo>
                <a:cubicBezTo>
                  <a:pt x="605" y="272"/>
                  <a:pt x="605" y="272"/>
                  <a:pt x="605" y="272"/>
                </a:cubicBezTo>
                <a:cubicBezTo>
                  <a:pt x="605" y="270"/>
                  <a:pt x="604" y="269"/>
                  <a:pt x="604" y="267"/>
                </a:cubicBezTo>
                <a:cubicBezTo>
                  <a:pt x="602" y="267"/>
                  <a:pt x="601" y="267"/>
                  <a:pt x="599" y="269"/>
                </a:cubicBezTo>
                <a:cubicBezTo>
                  <a:pt x="600" y="270"/>
                  <a:pt x="600" y="270"/>
                  <a:pt x="600" y="270"/>
                </a:cubicBezTo>
                <a:cubicBezTo>
                  <a:pt x="600" y="269"/>
                  <a:pt x="600" y="269"/>
                  <a:pt x="600" y="269"/>
                </a:cubicBezTo>
                <a:cubicBezTo>
                  <a:pt x="600" y="272"/>
                  <a:pt x="602" y="274"/>
                  <a:pt x="604" y="276"/>
                </a:cubicBezTo>
                <a:cubicBezTo>
                  <a:pt x="603" y="277"/>
                  <a:pt x="603" y="279"/>
                  <a:pt x="603" y="280"/>
                </a:cubicBezTo>
                <a:cubicBezTo>
                  <a:pt x="602" y="281"/>
                  <a:pt x="602" y="281"/>
                  <a:pt x="602" y="281"/>
                </a:cubicBezTo>
                <a:cubicBezTo>
                  <a:pt x="602" y="282"/>
                  <a:pt x="602" y="282"/>
                  <a:pt x="602" y="282"/>
                </a:cubicBezTo>
                <a:cubicBezTo>
                  <a:pt x="602" y="283"/>
                  <a:pt x="602" y="283"/>
                  <a:pt x="602" y="283"/>
                </a:cubicBezTo>
                <a:cubicBezTo>
                  <a:pt x="604" y="282"/>
                  <a:pt x="606" y="281"/>
                  <a:pt x="607" y="281"/>
                </a:cubicBezTo>
                <a:cubicBezTo>
                  <a:pt x="607" y="281"/>
                  <a:pt x="607" y="281"/>
                  <a:pt x="607" y="281"/>
                </a:cubicBezTo>
                <a:cubicBezTo>
                  <a:pt x="607" y="281"/>
                  <a:pt x="607" y="281"/>
                  <a:pt x="607" y="281"/>
                </a:cubicBezTo>
                <a:cubicBezTo>
                  <a:pt x="607" y="282"/>
                  <a:pt x="607" y="283"/>
                  <a:pt x="607" y="284"/>
                </a:cubicBezTo>
                <a:cubicBezTo>
                  <a:pt x="607" y="285"/>
                  <a:pt x="607" y="285"/>
                  <a:pt x="607" y="285"/>
                </a:cubicBezTo>
                <a:cubicBezTo>
                  <a:pt x="608" y="285"/>
                  <a:pt x="608" y="284"/>
                  <a:pt x="608" y="284"/>
                </a:cubicBezTo>
                <a:close/>
                <a:moveTo>
                  <a:pt x="576" y="270"/>
                </a:moveTo>
                <a:cubicBezTo>
                  <a:pt x="576" y="271"/>
                  <a:pt x="576" y="271"/>
                  <a:pt x="577" y="272"/>
                </a:cubicBezTo>
                <a:cubicBezTo>
                  <a:pt x="577" y="272"/>
                  <a:pt x="577" y="272"/>
                  <a:pt x="577" y="272"/>
                </a:cubicBezTo>
                <a:cubicBezTo>
                  <a:pt x="577" y="270"/>
                  <a:pt x="576" y="269"/>
                  <a:pt x="576" y="268"/>
                </a:cubicBezTo>
                <a:cubicBezTo>
                  <a:pt x="575" y="268"/>
                  <a:pt x="575" y="268"/>
                  <a:pt x="575" y="268"/>
                </a:cubicBezTo>
                <a:cubicBezTo>
                  <a:pt x="574" y="262"/>
                  <a:pt x="574" y="263"/>
                  <a:pt x="575" y="269"/>
                </a:cubicBezTo>
                <a:cubicBezTo>
                  <a:pt x="575" y="269"/>
                  <a:pt x="576" y="269"/>
                  <a:pt x="576" y="270"/>
                </a:cubicBezTo>
                <a:close/>
                <a:moveTo>
                  <a:pt x="595" y="386"/>
                </a:moveTo>
                <a:cubicBezTo>
                  <a:pt x="595" y="386"/>
                  <a:pt x="595" y="385"/>
                  <a:pt x="595" y="384"/>
                </a:cubicBezTo>
                <a:cubicBezTo>
                  <a:pt x="594" y="384"/>
                  <a:pt x="594" y="384"/>
                  <a:pt x="594" y="384"/>
                </a:cubicBezTo>
                <a:cubicBezTo>
                  <a:pt x="594" y="384"/>
                  <a:pt x="593" y="383"/>
                  <a:pt x="593" y="384"/>
                </a:cubicBezTo>
                <a:cubicBezTo>
                  <a:pt x="592" y="383"/>
                  <a:pt x="592" y="383"/>
                  <a:pt x="592" y="383"/>
                </a:cubicBezTo>
                <a:cubicBezTo>
                  <a:pt x="592" y="384"/>
                  <a:pt x="592" y="384"/>
                  <a:pt x="592" y="384"/>
                </a:cubicBezTo>
                <a:cubicBezTo>
                  <a:pt x="592" y="384"/>
                  <a:pt x="591" y="384"/>
                  <a:pt x="591" y="384"/>
                </a:cubicBezTo>
                <a:cubicBezTo>
                  <a:pt x="591" y="385"/>
                  <a:pt x="591" y="385"/>
                  <a:pt x="591" y="385"/>
                </a:cubicBezTo>
                <a:cubicBezTo>
                  <a:pt x="591" y="385"/>
                  <a:pt x="592" y="385"/>
                  <a:pt x="592" y="385"/>
                </a:cubicBezTo>
                <a:cubicBezTo>
                  <a:pt x="592" y="386"/>
                  <a:pt x="592" y="386"/>
                  <a:pt x="592" y="386"/>
                </a:cubicBezTo>
                <a:cubicBezTo>
                  <a:pt x="590" y="386"/>
                  <a:pt x="590" y="386"/>
                  <a:pt x="590" y="386"/>
                </a:cubicBezTo>
                <a:cubicBezTo>
                  <a:pt x="590" y="387"/>
                  <a:pt x="590" y="388"/>
                  <a:pt x="590" y="389"/>
                </a:cubicBezTo>
                <a:cubicBezTo>
                  <a:pt x="589" y="389"/>
                  <a:pt x="589" y="389"/>
                  <a:pt x="589" y="390"/>
                </a:cubicBezTo>
                <a:cubicBezTo>
                  <a:pt x="589" y="390"/>
                  <a:pt x="590" y="390"/>
                  <a:pt x="590" y="390"/>
                </a:cubicBezTo>
                <a:cubicBezTo>
                  <a:pt x="590" y="390"/>
                  <a:pt x="590" y="390"/>
                  <a:pt x="590" y="390"/>
                </a:cubicBezTo>
                <a:cubicBezTo>
                  <a:pt x="591" y="390"/>
                  <a:pt x="592" y="389"/>
                  <a:pt x="592" y="388"/>
                </a:cubicBezTo>
                <a:cubicBezTo>
                  <a:pt x="593" y="389"/>
                  <a:pt x="593" y="389"/>
                  <a:pt x="593" y="389"/>
                </a:cubicBezTo>
                <a:cubicBezTo>
                  <a:pt x="593" y="388"/>
                  <a:pt x="594" y="388"/>
                  <a:pt x="594" y="388"/>
                </a:cubicBezTo>
                <a:cubicBezTo>
                  <a:pt x="594" y="387"/>
                  <a:pt x="594" y="387"/>
                  <a:pt x="595" y="386"/>
                </a:cubicBezTo>
                <a:close/>
                <a:moveTo>
                  <a:pt x="620" y="371"/>
                </a:moveTo>
                <a:cubicBezTo>
                  <a:pt x="620" y="371"/>
                  <a:pt x="620" y="370"/>
                  <a:pt x="620" y="369"/>
                </a:cubicBezTo>
                <a:cubicBezTo>
                  <a:pt x="618" y="371"/>
                  <a:pt x="618" y="371"/>
                  <a:pt x="618" y="371"/>
                </a:cubicBezTo>
                <a:cubicBezTo>
                  <a:pt x="618" y="371"/>
                  <a:pt x="618" y="371"/>
                  <a:pt x="618" y="371"/>
                </a:cubicBezTo>
                <a:cubicBezTo>
                  <a:pt x="617" y="371"/>
                  <a:pt x="617" y="372"/>
                  <a:pt x="617" y="372"/>
                </a:cubicBezTo>
                <a:cubicBezTo>
                  <a:pt x="618" y="373"/>
                  <a:pt x="618" y="373"/>
                  <a:pt x="618" y="373"/>
                </a:cubicBezTo>
                <a:cubicBezTo>
                  <a:pt x="618" y="372"/>
                  <a:pt x="618" y="372"/>
                  <a:pt x="618" y="372"/>
                </a:cubicBezTo>
                <a:cubicBezTo>
                  <a:pt x="618" y="373"/>
                  <a:pt x="618" y="373"/>
                  <a:pt x="618" y="373"/>
                </a:cubicBezTo>
                <a:cubicBezTo>
                  <a:pt x="618" y="374"/>
                  <a:pt x="618" y="374"/>
                  <a:pt x="618" y="374"/>
                </a:cubicBezTo>
                <a:cubicBezTo>
                  <a:pt x="619" y="374"/>
                  <a:pt x="619" y="373"/>
                  <a:pt x="619" y="373"/>
                </a:cubicBezTo>
                <a:cubicBezTo>
                  <a:pt x="619" y="373"/>
                  <a:pt x="619" y="373"/>
                  <a:pt x="619" y="373"/>
                </a:cubicBezTo>
                <a:cubicBezTo>
                  <a:pt x="620" y="372"/>
                  <a:pt x="620" y="372"/>
                  <a:pt x="620" y="371"/>
                </a:cubicBezTo>
                <a:close/>
                <a:moveTo>
                  <a:pt x="510" y="10"/>
                </a:moveTo>
                <a:cubicBezTo>
                  <a:pt x="509" y="10"/>
                  <a:pt x="509" y="10"/>
                  <a:pt x="509" y="10"/>
                </a:cubicBezTo>
                <a:cubicBezTo>
                  <a:pt x="509" y="10"/>
                  <a:pt x="510" y="10"/>
                  <a:pt x="510" y="10"/>
                </a:cubicBezTo>
                <a:cubicBezTo>
                  <a:pt x="510" y="10"/>
                  <a:pt x="510" y="10"/>
                  <a:pt x="510" y="10"/>
                </a:cubicBezTo>
                <a:cubicBezTo>
                  <a:pt x="510" y="10"/>
                  <a:pt x="510" y="10"/>
                  <a:pt x="510" y="10"/>
                </a:cubicBezTo>
                <a:close/>
                <a:moveTo>
                  <a:pt x="574" y="399"/>
                </a:moveTo>
                <a:cubicBezTo>
                  <a:pt x="573" y="399"/>
                  <a:pt x="572" y="399"/>
                  <a:pt x="572" y="400"/>
                </a:cubicBezTo>
                <a:cubicBezTo>
                  <a:pt x="571" y="400"/>
                  <a:pt x="571" y="400"/>
                  <a:pt x="571" y="400"/>
                </a:cubicBezTo>
                <a:cubicBezTo>
                  <a:pt x="570" y="401"/>
                  <a:pt x="570" y="402"/>
                  <a:pt x="570" y="402"/>
                </a:cubicBezTo>
                <a:cubicBezTo>
                  <a:pt x="571" y="402"/>
                  <a:pt x="571" y="402"/>
                  <a:pt x="571" y="402"/>
                </a:cubicBezTo>
                <a:cubicBezTo>
                  <a:pt x="571" y="402"/>
                  <a:pt x="571" y="402"/>
                  <a:pt x="572" y="401"/>
                </a:cubicBezTo>
                <a:cubicBezTo>
                  <a:pt x="572" y="402"/>
                  <a:pt x="572" y="402"/>
                  <a:pt x="572" y="402"/>
                </a:cubicBezTo>
                <a:cubicBezTo>
                  <a:pt x="573" y="401"/>
                  <a:pt x="574" y="400"/>
                  <a:pt x="575" y="399"/>
                </a:cubicBezTo>
                <a:cubicBezTo>
                  <a:pt x="575" y="399"/>
                  <a:pt x="574" y="399"/>
                  <a:pt x="574" y="399"/>
                </a:cubicBezTo>
                <a:close/>
                <a:moveTo>
                  <a:pt x="588" y="294"/>
                </a:moveTo>
                <a:cubicBezTo>
                  <a:pt x="588" y="294"/>
                  <a:pt x="589" y="294"/>
                  <a:pt x="589" y="295"/>
                </a:cubicBezTo>
                <a:cubicBezTo>
                  <a:pt x="590" y="291"/>
                  <a:pt x="592" y="286"/>
                  <a:pt x="593" y="282"/>
                </a:cubicBezTo>
                <a:cubicBezTo>
                  <a:pt x="595" y="281"/>
                  <a:pt x="595" y="278"/>
                  <a:pt x="594" y="275"/>
                </a:cubicBezTo>
                <a:cubicBezTo>
                  <a:pt x="595" y="275"/>
                  <a:pt x="595" y="275"/>
                  <a:pt x="595" y="275"/>
                </a:cubicBezTo>
                <a:cubicBezTo>
                  <a:pt x="595" y="271"/>
                  <a:pt x="598" y="267"/>
                  <a:pt x="602" y="265"/>
                </a:cubicBezTo>
                <a:cubicBezTo>
                  <a:pt x="601" y="264"/>
                  <a:pt x="600" y="263"/>
                  <a:pt x="599" y="262"/>
                </a:cubicBezTo>
                <a:cubicBezTo>
                  <a:pt x="600" y="261"/>
                  <a:pt x="600" y="261"/>
                  <a:pt x="600" y="261"/>
                </a:cubicBezTo>
                <a:cubicBezTo>
                  <a:pt x="600" y="260"/>
                  <a:pt x="599" y="260"/>
                  <a:pt x="599" y="260"/>
                </a:cubicBezTo>
                <a:cubicBezTo>
                  <a:pt x="598" y="260"/>
                  <a:pt x="598" y="260"/>
                  <a:pt x="598" y="260"/>
                </a:cubicBezTo>
                <a:cubicBezTo>
                  <a:pt x="598" y="261"/>
                  <a:pt x="598" y="261"/>
                  <a:pt x="598" y="261"/>
                </a:cubicBezTo>
                <a:cubicBezTo>
                  <a:pt x="598" y="260"/>
                  <a:pt x="598" y="259"/>
                  <a:pt x="597" y="259"/>
                </a:cubicBezTo>
                <a:cubicBezTo>
                  <a:pt x="596" y="259"/>
                  <a:pt x="596" y="259"/>
                  <a:pt x="596" y="259"/>
                </a:cubicBezTo>
                <a:cubicBezTo>
                  <a:pt x="596" y="259"/>
                  <a:pt x="595" y="258"/>
                  <a:pt x="595" y="258"/>
                </a:cubicBezTo>
                <a:cubicBezTo>
                  <a:pt x="595" y="256"/>
                  <a:pt x="595" y="255"/>
                  <a:pt x="594" y="253"/>
                </a:cubicBezTo>
                <a:cubicBezTo>
                  <a:pt x="593" y="254"/>
                  <a:pt x="593" y="255"/>
                  <a:pt x="592" y="256"/>
                </a:cubicBezTo>
                <a:cubicBezTo>
                  <a:pt x="593" y="253"/>
                  <a:pt x="593" y="251"/>
                  <a:pt x="591" y="249"/>
                </a:cubicBezTo>
                <a:cubicBezTo>
                  <a:pt x="591" y="249"/>
                  <a:pt x="590" y="249"/>
                  <a:pt x="590" y="249"/>
                </a:cubicBezTo>
                <a:cubicBezTo>
                  <a:pt x="590" y="249"/>
                  <a:pt x="590" y="249"/>
                  <a:pt x="590" y="249"/>
                </a:cubicBezTo>
                <a:cubicBezTo>
                  <a:pt x="590" y="249"/>
                  <a:pt x="590" y="248"/>
                  <a:pt x="589" y="247"/>
                </a:cubicBezTo>
                <a:cubicBezTo>
                  <a:pt x="589" y="247"/>
                  <a:pt x="589" y="247"/>
                  <a:pt x="589" y="247"/>
                </a:cubicBezTo>
                <a:cubicBezTo>
                  <a:pt x="588" y="252"/>
                  <a:pt x="588" y="257"/>
                  <a:pt x="589" y="262"/>
                </a:cubicBezTo>
                <a:cubicBezTo>
                  <a:pt x="588" y="258"/>
                  <a:pt x="586" y="254"/>
                  <a:pt x="585" y="251"/>
                </a:cubicBezTo>
                <a:cubicBezTo>
                  <a:pt x="584" y="253"/>
                  <a:pt x="583" y="255"/>
                  <a:pt x="583" y="257"/>
                </a:cubicBezTo>
                <a:cubicBezTo>
                  <a:pt x="583" y="257"/>
                  <a:pt x="583" y="257"/>
                  <a:pt x="583" y="257"/>
                </a:cubicBezTo>
                <a:cubicBezTo>
                  <a:pt x="582" y="256"/>
                  <a:pt x="582" y="255"/>
                  <a:pt x="582" y="254"/>
                </a:cubicBezTo>
                <a:cubicBezTo>
                  <a:pt x="582" y="254"/>
                  <a:pt x="582" y="254"/>
                  <a:pt x="582" y="254"/>
                </a:cubicBezTo>
                <a:cubicBezTo>
                  <a:pt x="580" y="254"/>
                  <a:pt x="580" y="254"/>
                  <a:pt x="580" y="254"/>
                </a:cubicBezTo>
                <a:cubicBezTo>
                  <a:pt x="582" y="253"/>
                  <a:pt x="584" y="252"/>
                  <a:pt x="583" y="250"/>
                </a:cubicBezTo>
                <a:cubicBezTo>
                  <a:pt x="582" y="251"/>
                  <a:pt x="581" y="251"/>
                  <a:pt x="580" y="250"/>
                </a:cubicBezTo>
                <a:cubicBezTo>
                  <a:pt x="580" y="251"/>
                  <a:pt x="580" y="251"/>
                  <a:pt x="580" y="252"/>
                </a:cubicBezTo>
                <a:cubicBezTo>
                  <a:pt x="579" y="251"/>
                  <a:pt x="579" y="251"/>
                  <a:pt x="578" y="250"/>
                </a:cubicBezTo>
                <a:cubicBezTo>
                  <a:pt x="578" y="250"/>
                  <a:pt x="577" y="251"/>
                  <a:pt x="577" y="252"/>
                </a:cubicBezTo>
                <a:cubicBezTo>
                  <a:pt x="577" y="251"/>
                  <a:pt x="577" y="251"/>
                  <a:pt x="576" y="250"/>
                </a:cubicBezTo>
                <a:cubicBezTo>
                  <a:pt x="575" y="253"/>
                  <a:pt x="575" y="257"/>
                  <a:pt x="576" y="260"/>
                </a:cubicBezTo>
                <a:cubicBezTo>
                  <a:pt x="577" y="259"/>
                  <a:pt x="577" y="259"/>
                  <a:pt x="577" y="258"/>
                </a:cubicBezTo>
                <a:cubicBezTo>
                  <a:pt x="578" y="257"/>
                  <a:pt x="578" y="257"/>
                  <a:pt x="578" y="257"/>
                </a:cubicBezTo>
                <a:cubicBezTo>
                  <a:pt x="578" y="258"/>
                  <a:pt x="578" y="258"/>
                  <a:pt x="578" y="258"/>
                </a:cubicBezTo>
                <a:cubicBezTo>
                  <a:pt x="577" y="259"/>
                  <a:pt x="577" y="261"/>
                  <a:pt x="579" y="262"/>
                </a:cubicBezTo>
                <a:cubicBezTo>
                  <a:pt x="579" y="262"/>
                  <a:pt x="579" y="263"/>
                  <a:pt x="578" y="263"/>
                </a:cubicBezTo>
                <a:cubicBezTo>
                  <a:pt x="577" y="262"/>
                  <a:pt x="577" y="262"/>
                  <a:pt x="577" y="262"/>
                </a:cubicBezTo>
                <a:cubicBezTo>
                  <a:pt x="576" y="262"/>
                  <a:pt x="576" y="262"/>
                  <a:pt x="576" y="262"/>
                </a:cubicBezTo>
                <a:cubicBezTo>
                  <a:pt x="576" y="263"/>
                  <a:pt x="577" y="263"/>
                  <a:pt x="577" y="264"/>
                </a:cubicBezTo>
                <a:cubicBezTo>
                  <a:pt x="576" y="265"/>
                  <a:pt x="577" y="266"/>
                  <a:pt x="578" y="267"/>
                </a:cubicBezTo>
                <a:cubicBezTo>
                  <a:pt x="578" y="269"/>
                  <a:pt x="579" y="271"/>
                  <a:pt x="580" y="272"/>
                </a:cubicBezTo>
                <a:cubicBezTo>
                  <a:pt x="581" y="272"/>
                  <a:pt x="582" y="272"/>
                  <a:pt x="583" y="272"/>
                </a:cubicBezTo>
                <a:cubicBezTo>
                  <a:pt x="583" y="271"/>
                  <a:pt x="583" y="270"/>
                  <a:pt x="584" y="270"/>
                </a:cubicBezTo>
                <a:cubicBezTo>
                  <a:pt x="584" y="269"/>
                  <a:pt x="584" y="269"/>
                  <a:pt x="584" y="269"/>
                </a:cubicBezTo>
                <a:cubicBezTo>
                  <a:pt x="584" y="268"/>
                  <a:pt x="584" y="265"/>
                  <a:pt x="585" y="266"/>
                </a:cubicBezTo>
                <a:cubicBezTo>
                  <a:pt x="585" y="266"/>
                  <a:pt x="585" y="266"/>
                  <a:pt x="585" y="267"/>
                </a:cubicBezTo>
                <a:cubicBezTo>
                  <a:pt x="585" y="267"/>
                  <a:pt x="585" y="267"/>
                  <a:pt x="585" y="267"/>
                </a:cubicBezTo>
                <a:cubicBezTo>
                  <a:pt x="586" y="266"/>
                  <a:pt x="586" y="265"/>
                  <a:pt x="586" y="265"/>
                </a:cubicBezTo>
                <a:cubicBezTo>
                  <a:pt x="586" y="265"/>
                  <a:pt x="586" y="265"/>
                  <a:pt x="586" y="265"/>
                </a:cubicBezTo>
                <a:cubicBezTo>
                  <a:pt x="586" y="266"/>
                  <a:pt x="586" y="268"/>
                  <a:pt x="586" y="269"/>
                </a:cubicBezTo>
                <a:cubicBezTo>
                  <a:pt x="588" y="269"/>
                  <a:pt x="589" y="268"/>
                  <a:pt x="590" y="266"/>
                </a:cubicBezTo>
                <a:cubicBezTo>
                  <a:pt x="589" y="268"/>
                  <a:pt x="589" y="270"/>
                  <a:pt x="591" y="270"/>
                </a:cubicBezTo>
                <a:cubicBezTo>
                  <a:pt x="589" y="270"/>
                  <a:pt x="587" y="271"/>
                  <a:pt x="587" y="272"/>
                </a:cubicBezTo>
                <a:cubicBezTo>
                  <a:pt x="586" y="273"/>
                  <a:pt x="584" y="274"/>
                  <a:pt x="583" y="274"/>
                </a:cubicBezTo>
                <a:cubicBezTo>
                  <a:pt x="583" y="275"/>
                  <a:pt x="583" y="275"/>
                  <a:pt x="583" y="275"/>
                </a:cubicBezTo>
                <a:cubicBezTo>
                  <a:pt x="580" y="278"/>
                  <a:pt x="584" y="278"/>
                  <a:pt x="590" y="277"/>
                </a:cubicBezTo>
                <a:cubicBezTo>
                  <a:pt x="590" y="279"/>
                  <a:pt x="587" y="279"/>
                  <a:pt x="584" y="280"/>
                </a:cubicBezTo>
                <a:cubicBezTo>
                  <a:pt x="584" y="282"/>
                  <a:pt x="584" y="282"/>
                  <a:pt x="584" y="282"/>
                </a:cubicBezTo>
                <a:cubicBezTo>
                  <a:pt x="583" y="281"/>
                  <a:pt x="583" y="281"/>
                  <a:pt x="582" y="281"/>
                </a:cubicBezTo>
                <a:cubicBezTo>
                  <a:pt x="582" y="286"/>
                  <a:pt x="585" y="290"/>
                  <a:pt x="588" y="294"/>
                </a:cubicBezTo>
                <a:close/>
                <a:moveTo>
                  <a:pt x="593" y="246"/>
                </a:moveTo>
                <a:cubicBezTo>
                  <a:pt x="593" y="247"/>
                  <a:pt x="594" y="247"/>
                  <a:pt x="595" y="247"/>
                </a:cubicBezTo>
                <a:cubicBezTo>
                  <a:pt x="595" y="248"/>
                  <a:pt x="594" y="249"/>
                  <a:pt x="594" y="249"/>
                </a:cubicBezTo>
                <a:cubicBezTo>
                  <a:pt x="594" y="251"/>
                  <a:pt x="596" y="252"/>
                  <a:pt x="598" y="251"/>
                </a:cubicBezTo>
                <a:cubicBezTo>
                  <a:pt x="598" y="251"/>
                  <a:pt x="599" y="251"/>
                  <a:pt x="599" y="251"/>
                </a:cubicBezTo>
                <a:cubicBezTo>
                  <a:pt x="599" y="252"/>
                  <a:pt x="598" y="253"/>
                  <a:pt x="597" y="253"/>
                </a:cubicBezTo>
                <a:cubicBezTo>
                  <a:pt x="598" y="255"/>
                  <a:pt x="599" y="255"/>
                  <a:pt x="600" y="255"/>
                </a:cubicBezTo>
                <a:cubicBezTo>
                  <a:pt x="600" y="256"/>
                  <a:pt x="600" y="256"/>
                  <a:pt x="600" y="256"/>
                </a:cubicBezTo>
                <a:cubicBezTo>
                  <a:pt x="602" y="256"/>
                  <a:pt x="603" y="256"/>
                  <a:pt x="605" y="255"/>
                </a:cubicBezTo>
                <a:cubicBezTo>
                  <a:pt x="604" y="256"/>
                  <a:pt x="605" y="257"/>
                  <a:pt x="605" y="258"/>
                </a:cubicBezTo>
                <a:cubicBezTo>
                  <a:pt x="606" y="258"/>
                  <a:pt x="607" y="258"/>
                  <a:pt x="608" y="258"/>
                </a:cubicBezTo>
                <a:cubicBezTo>
                  <a:pt x="608" y="257"/>
                  <a:pt x="609" y="256"/>
                  <a:pt x="610" y="256"/>
                </a:cubicBezTo>
                <a:cubicBezTo>
                  <a:pt x="614" y="251"/>
                  <a:pt x="615" y="247"/>
                  <a:pt x="610" y="244"/>
                </a:cubicBezTo>
                <a:cubicBezTo>
                  <a:pt x="609" y="244"/>
                  <a:pt x="608" y="243"/>
                  <a:pt x="607" y="243"/>
                </a:cubicBezTo>
                <a:cubicBezTo>
                  <a:pt x="607" y="243"/>
                  <a:pt x="607" y="243"/>
                  <a:pt x="607" y="242"/>
                </a:cubicBezTo>
                <a:cubicBezTo>
                  <a:pt x="606" y="242"/>
                  <a:pt x="606" y="242"/>
                  <a:pt x="606" y="242"/>
                </a:cubicBezTo>
                <a:cubicBezTo>
                  <a:pt x="606" y="242"/>
                  <a:pt x="606" y="243"/>
                  <a:pt x="606" y="243"/>
                </a:cubicBezTo>
                <a:cubicBezTo>
                  <a:pt x="606" y="243"/>
                  <a:pt x="606" y="243"/>
                  <a:pt x="606" y="243"/>
                </a:cubicBezTo>
                <a:cubicBezTo>
                  <a:pt x="606" y="243"/>
                  <a:pt x="606" y="243"/>
                  <a:pt x="606" y="243"/>
                </a:cubicBezTo>
                <a:cubicBezTo>
                  <a:pt x="606" y="243"/>
                  <a:pt x="605" y="244"/>
                  <a:pt x="605" y="244"/>
                </a:cubicBezTo>
                <a:cubicBezTo>
                  <a:pt x="605" y="245"/>
                  <a:pt x="605" y="245"/>
                  <a:pt x="604" y="245"/>
                </a:cubicBezTo>
                <a:cubicBezTo>
                  <a:pt x="605" y="243"/>
                  <a:pt x="604" y="242"/>
                  <a:pt x="603" y="241"/>
                </a:cubicBezTo>
                <a:cubicBezTo>
                  <a:pt x="603" y="241"/>
                  <a:pt x="603" y="241"/>
                  <a:pt x="603" y="241"/>
                </a:cubicBezTo>
                <a:cubicBezTo>
                  <a:pt x="603" y="241"/>
                  <a:pt x="603" y="241"/>
                  <a:pt x="603" y="242"/>
                </a:cubicBezTo>
                <a:cubicBezTo>
                  <a:pt x="603" y="242"/>
                  <a:pt x="603" y="242"/>
                  <a:pt x="603" y="242"/>
                </a:cubicBezTo>
                <a:cubicBezTo>
                  <a:pt x="603" y="243"/>
                  <a:pt x="603" y="245"/>
                  <a:pt x="603" y="247"/>
                </a:cubicBezTo>
                <a:cubicBezTo>
                  <a:pt x="602" y="246"/>
                  <a:pt x="601" y="245"/>
                  <a:pt x="601" y="244"/>
                </a:cubicBezTo>
                <a:cubicBezTo>
                  <a:pt x="599" y="244"/>
                  <a:pt x="598" y="243"/>
                  <a:pt x="597" y="241"/>
                </a:cubicBezTo>
                <a:cubicBezTo>
                  <a:pt x="596" y="241"/>
                  <a:pt x="596" y="241"/>
                  <a:pt x="596" y="241"/>
                </a:cubicBezTo>
                <a:cubicBezTo>
                  <a:pt x="597" y="242"/>
                  <a:pt x="597" y="244"/>
                  <a:pt x="597" y="245"/>
                </a:cubicBezTo>
                <a:cubicBezTo>
                  <a:pt x="596" y="244"/>
                  <a:pt x="596" y="244"/>
                  <a:pt x="596" y="243"/>
                </a:cubicBezTo>
                <a:cubicBezTo>
                  <a:pt x="596" y="243"/>
                  <a:pt x="596" y="243"/>
                  <a:pt x="596" y="243"/>
                </a:cubicBezTo>
                <a:cubicBezTo>
                  <a:pt x="595" y="244"/>
                  <a:pt x="596" y="245"/>
                  <a:pt x="596" y="246"/>
                </a:cubicBezTo>
                <a:cubicBezTo>
                  <a:pt x="596" y="246"/>
                  <a:pt x="596" y="246"/>
                  <a:pt x="596" y="246"/>
                </a:cubicBezTo>
                <a:cubicBezTo>
                  <a:pt x="596" y="246"/>
                  <a:pt x="595" y="246"/>
                  <a:pt x="595" y="245"/>
                </a:cubicBezTo>
                <a:cubicBezTo>
                  <a:pt x="594" y="245"/>
                  <a:pt x="593" y="245"/>
                  <a:pt x="593" y="246"/>
                </a:cubicBezTo>
                <a:close/>
                <a:moveTo>
                  <a:pt x="595" y="244"/>
                </a:moveTo>
                <a:cubicBezTo>
                  <a:pt x="594" y="243"/>
                  <a:pt x="594" y="243"/>
                  <a:pt x="594" y="243"/>
                </a:cubicBezTo>
                <a:cubicBezTo>
                  <a:pt x="593" y="243"/>
                  <a:pt x="593" y="244"/>
                  <a:pt x="593" y="244"/>
                </a:cubicBezTo>
                <a:cubicBezTo>
                  <a:pt x="594" y="245"/>
                  <a:pt x="594" y="245"/>
                  <a:pt x="595" y="244"/>
                </a:cubicBezTo>
                <a:close/>
                <a:moveTo>
                  <a:pt x="579" y="393"/>
                </a:moveTo>
                <a:cubicBezTo>
                  <a:pt x="578" y="393"/>
                  <a:pt x="578" y="393"/>
                  <a:pt x="578" y="393"/>
                </a:cubicBezTo>
                <a:cubicBezTo>
                  <a:pt x="577" y="393"/>
                  <a:pt x="577" y="394"/>
                  <a:pt x="577" y="394"/>
                </a:cubicBezTo>
                <a:cubicBezTo>
                  <a:pt x="577" y="395"/>
                  <a:pt x="578" y="395"/>
                  <a:pt x="579" y="394"/>
                </a:cubicBezTo>
                <a:cubicBezTo>
                  <a:pt x="579" y="394"/>
                  <a:pt x="579" y="394"/>
                  <a:pt x="579" y="394"/>
                </a:cubicBezTo>
                <a:cubicBezTo>
                  <a:pt x="579" y="395"/>
                  <a:pt x="579" y="395"/>
                  <a:pt x="579" y="395"/>
                </a:cubicBezTo>
                <a:cubicBezTo>
                  <a:pt x="582" y="393"/>
                  <a:pt x="580" y="391"/>
                  <a:pt x="580" y="392"/>
                </a:cubicBezTo>
                <a:cubicBezTo>
                  <a:pt x="579" y="392"/>
                  <a:pt x="579" y="392"/>
                  <a:pt x="579" y="392"/>
                </a:cubicBezTo>
                <a:cubicBezTo>
                  <a:pt x="579" y="392"/>
                  <a:pt x="579" y="393"/>
                  <a:pt x="579" y="393"/>
                </a:cubicBezTo>
                <a:close/>
                <a:moveTo>
                  <a:pt x="578" y="400"/>
                </a:moveTo>
                <a:cubicBezTo>
                  <a:pt x="579" y="399"/>
                  <a:pt x="579" y="399"/>
                  <a:pt x="579" y="399"/>
                </a:cubicBezTo>
                <a:cubicBezTo>
                  <a:pt x="580" y="399"/>
                  <a:pt x="581" y="399"/>
                  <a:pt x="581" y="398"/>
                </a:cubicBezTo>
                <a:cubicBezTo>
                  <a:pt x="581" y="398"/>
                  <a:pt x="581" y="398"/>
                  <a:pt x="581" y="398"/>
                </a:cubicBezTo>
                <a:cubicBezTo>
                  <a:pt x="581" y="399"/>
                  <a:pt x="581" y="399"/>
                  <a:pt x="581" y="399"/>
                </a:cubicBezTo>
                <a:cubicBezTo>
                  <a:pt x="583" y="399"/>
                  <a:pt x="583" y="398"/>
                  <a:pt x="584" y="398"/>
                </a:cubicBezTo>
                <a:cubicBezTo>
                  <a:pt x="584" y="398"/>
                  <a:pt x="584" y="398"/>
                  <a:pt x="584" y="398"/>
                </a:cubicBezTo>
                <a:cubicBezTo>
                  <a:pt x="587" y="396"/>
                  <a:pt x="588" y="394"/>
                  <a:pt x="586" y="392"/>
                </a:cubicBezTo>
                <a:cubicBezTo>
                  <a:pt x="586" y="392"/>
                  <a:pt x="586" y="392"/>
                  <a:pt x="586" y="392"/>
                </a:cubicBezTo>
                <a:cubicBezTo>
                  <a:pt x="586" y="393"/>
                  <a:pt x="585" y="394"/>
                  <a:pt x="585" y="394"/>
                </a:cubicBezTo>
                <a:cubicBezTo>
                  <a:pt x="584" y="395"/>
                  <a:pt x="584" y="395"/>
                  <a:pt x="584" y="396"/>
                </a:cubicBezTo>
                <a:cubicBezTo>
                  <a:pt x="584" y="396"/>
                  <a:pt x="584" y="396"/>
                  <a:pt x="584" y="396"/>
                </a:cubicBezTo>
                <a:cubicBezTo>
                  <a:pt x="585" y="394"/>
                  <a:pt x="585" y="392"/>
                  <a:pt x="584" y="390"/>
                </a:cubicBezTo>
                <a:cubicBezTo>
                  <a:pt x="585" y="389"/>
                  <a:pt x="585" y="388"/>
                  <a:pt x="586" y="387"/>
                </a:cubicBezTo>
                <a:cubicBezTo>
                  <a:pt x="584" y="387"/>
                  <a:pt x="582" y="389"/>
                  <a:pt x="582" y="391"/>
                </a:cubicBezTo>
                <a:cubicBezTo>
                  <a:pt x="583" y="392"/>
                  <a:pt x="583" y="392"/>
                  <a:pt x="583" y="392"/>
                </a:cubicBezTo>
                <a:cubicBezTo>
                  <a:pt x="581" y="395"/>
                  <a:pt x="576" y="397"/>
                  <a:pt x="576" y="400"/>
                </a:cubicBezTo>
                <a:cubicBezTo>
                  <a:pt x="576" y="400"/>
                  <a:pt x="577" y="400"/>
                  <a:pt x="578" y="400"/>
                </a:cubicBezTo>
                <a:close/>
                <a:moveTo>
                  <a:pt x="597" y="321"/>
                </a:moveTo>
                <a:cubicBezTo>
                  <a:pt x="597" y="322"/>
                  <a:pt x="597" y="322"/>
                  <a:pt x="597" y="322"/>
                </a:cubicBezTo>
                <a:cubicBezTo>
                  <a:pt x="597" y="323"/>
                  <a:pt x="597" y="323"/>
                  <a:pt x="598" y="324"/>
                </a:cubicBezTo>
                <a:cubicBezTo>
                  <a:pt x="599" y="322"/>
                  <a:pt x="599" y="321"/>
                  <a:pt x="597" y="321"/>
                </a:cubicBezTo>
                <a:close/>
                <a:moveTo>
                  <a:pt x="606" y="375"/>
                </a:moveTo>
                <a:cubicBezTo>
                  <a:pt x="606" y="376"/>
                  <a:pt x="606" y="376"/>
                  <a:pt x="606" y="377"/>
                </a:cubicBezTo>
                <a:cubicBezTo>
                  <a:pt x="606" y="377"/>
                  <a:pt x="607" y="377"/>
                  <a:pt x="607" y="377"/>
                </a:cubicBezTo>
                <a:cubicBezTo>
                  <a:pt x="608" y="377"/>
                  <a:pt x="608" y="376"/>
                  <a:pt x="608" y="375"/>
                </a:cubicBezTo>
                <a:cubicBezTo>
                  <a:pt x="607" y="375"/>
                  <a:pt x="607" y="375"/>
                  <a:pt x="606" y="375"/>
                </a:cubicBezTo>
                <a:close/>
                <a:moveTo>
                  <a:pt x="541" y="449"/>
                </a:moveTo>
                <a:cubicBezTo>
                  <a:pt x="540" y="449"/>
                  <a:pt x="539" y="450"/>
                  <a:pt x="538" y="450"/>
                </a:cubicBezTo>
                <a:cubicBezTo>
                  <a:pt x="540" y="451"/>
                  <a:pt x="541" y="451"/>
                  <a:pt x="541" y="449"/>
                </a:cubicBezTo>
                <a:cubicBezTo>
                  <a:pt x="541" y="449"/>
                  <a:pt x="541" y="449"/>
                  <a:pt x="541" y="449"/>
                </a:cubicBezTo>
                <a:close/>
                <a:moveTo>
                  <a:pt x="437" y="581"/>
                </a:moveTo>
                <a:cubicBezTo>
                  <a:pt x="437" y="582"/>
                  <a:pt x="437" y="582"/>
                  <a:pt x="437" y="582"/>
                </a:cubicBezTo>
                <a:cubicBezTo>
                  <a:pt x="438" y="582"/>
                  <a:pt x="438" y="582"/>
                  <a:pt x="438" y="582"/>
                </a:cubicBezTo>
                <a:cubicBezTo>
                  <a:pt x="438" y="581"/>
                  <a:pt x="438" y="581"/>
                  <a:pt x="438" y="581"/>
                </a:cubicBezTo>
                <a:cubicBezTo>
                  <a:pt x="438" y="581"/>
                  <a:pt x="438" y="581"/>
                  <a:pt x="438" y="581"/>
                </a:cubicBezTo>
                <a:cubicBezTo>
                  <a:pt x="438" y="581"/>
                  <a:pt x="437" y="581"/>
                  <a:pt x="437" y="581"/>
                </a:cubicBezTo>
                <a:close/>
                <a:moveTo>
                  <a:pt x="402" y="548"/>
                </a:moveTo>
                <a:cubicBezTo>
                  <a:pt x="402" y="548"/>
                  <a:pt x="403" y="549"/>
                  <a:pt x="403" y="549"/>
                </a:cubicBezTo>
                <a:cubicBezTo>
                  <a:pt x="406" y="548"/>
                  <a:pt x="409" y="548"/>
                  <a:pt x="412" y="548"/>
                </a:cubicBezTo>
                <a:cubicBezTo>
                  <a:pt x="412" y="547"/>
                  <a:pt x="412" y="547"/>
                  <a:pt x="412" y="547"/>
                </a:cubicBezTo>
                <a:cubicBezTo>
                  <a:pt x="412" y="548"/>
                  <a:pt x="412" y="548"/>
                  <a:pt x="413" y="548"/>
                </a:cubicBezTo>
                <a:cubicBezTo>
                  <a:pt x="414" y="548"/>
                  <a:pt x="415" y="549"/>
                  <a:pt x="417" y="549"/>
                </a:cubicBezTo>
                <a:cubicBezTo>
                  <a:pt x="416" y="547"/>
                  <a:pt x="416" y="547"/>
                  <a:pt x="416" y="547"/>
                </a:cubicBezTo>
                <a:cubicBezTo>
                  <a:pt x="420" y="544"/>
                  <a:pt x="422" y="538"/>
                  <a:pt x="422" y="532"/>
                </a:cubicBezTo>
                <a:cubicBezTo>
                  <a:pt x="422" y="532"/>
                  <a:pt x="422" y="532"/>
                  <a:pt x="423" y="532"/>
                </a:cubicBezTo>
                <a:cubicBezTo>
                  <a:pt x="423" y="532"/>
                  <a:pt x="423" y="532"/>
                  <a:pt x="422" y="531"/>
                </a:cubicBezTo>
                <a:cubicBezTo>
                  <a:pt x="424" y="533"/>
                  <a:pt x="425" y="532"/>
                  <a:pt x="426" y="531"/>
                </a:cubicBezTo>
                <a:cubicBezTo>
                  <a:pt x="426" y="531"/>
                  <a:pt x="427" y="531"/>
                  <a:pt x="427" y="531"/>
                </a:cubicBezTo>
                <a:cubicBezTo>
                  <a:pt x="428" y="530"/>
                  <a:pt x="428" y="530"/>
                  <a:pt x="428" y="530"/>
                </a:cubicBezTo>
                <a:cubicBezTo>
                  <a:pt x="427" y="530"/>
                  <a:pt x="427" y="530"/>
                  <a:pt x="427" y="530"/>
                </a:cubicBezTo>
                <a:cubicBezTo>
                  <a:pt x="427" y="529"/>
                  <a:pt x="428" y="529"/>
                  <a:pt x="427" y="528"/>
                </a:cubicBezTo>
                <a:cubicBezTo>
                  <a:pt x="428" y="528"/>
                  <a:pt x="428" y="529"/>
                  <a:pt x="428" y="529"/>
                </a:cubicBezTo>
                <a:cubicBezTo>
                  <a:pt x="429" y="527"/>
                  <a:pt x="426" y="527"/>
                  <a:pt x="426" y="526"/>
                </a:cubicBezTo>
                <a:cubicBezTo>
                  <a:pt x="427" y="526"/>
                  <a:pt x="427" y="526"/>
                  <a:pt x="428" y="526"/>
                </a:cubicBezTo>
                <a:cubicBezTo>
                  <a:pt x="428" y="522"/>
                  <a:pt x="425" y="519"/>
                  <a:pt x="421" y="520"/>
                </a:cubicBezTo>
                <a:cubicBezTo>
                  <a:pt x="420" y="520"/>
                  <a:pt x="420" y="521"/>
                  <a:pt x="419" y="520"/>
                </a:cubicBezTo>
                <a:cubicBezTo>
                  <a:pt x="419" y="520"/>
                  <a:pt x="419" y="520"/>
                  <a:pt x="419" y="520"/>
                </a:cubicBezTo>
                <a:cubicBezTo>
                  <a:pt x="419" y="520"/>
                  <a:pt x="420" y="519"/>
                  <a:pt x="421" y="519"/>
                </a:cubicBezTo>
                <a:cubicBezTo>
                  <a:pt x="420" y="518"/>
                  <a:pt x="419" y="517"/>
                  <a:pt x="419" y="517"/>
                </a:cubicBezTo>
                <a:cubicBezTo>
                  <a:pt x="419" y="518"/>
                  <a:pt x="419" y="518"/>
                  <a:pt x="419" y="518"/>
                </a:cubicBezTo>
                <a:cubicBezTo>
                  <a:pt x="417" y="517"/>
                  <a:pt x="417" y="518"/>
                  <a:pt x="417" y="520"/>
                </a:cubicBezTo>
                <a:cubicBezTo>
                  <a:pt x="416" y="520"/>
                  <a:pt x="416" y="520"/>
                  <a:pt x="415" y="520"/>
                </a:cubicBezTo>
                <a:cubicBezTo>
                  <a:pt x="416" y="520"/>
                  <a:pt x="416" y="520"/>
                  <a:pt x="416" y="520"/>
                </a:cubicBezTo>
                <a:cubicBezTo>
                  <a:pt x="416" y="519"/>
                  <a:pt x="416" y="519"/>
                  <a:pt x="416" y="519"/>
                </a:cubicBezTo>
                <a:cubicBezTo>
                  <a:pt x="417" y="519"/>
                  <a:pt x="417" y="518"/>
                  <a:pt x="416" y="518"/>
                </a:cubicBezTo>
                <a:cubicBezTo>
                  <a:pt x="416" y="517"/>
                  <a:pt x="416" y="517"/>
                  <a:pt x="416" y="517"/>
                </a:cubicBezTo>
                <a:cubicBezTo>
                  <a:pt x="415" y="518"/>
                  <a:pt x="415" y="518"/>
                  <a:pt x="415" y="518"/>
                </a:cubicBezTo>
                <a:cubicBezTo>
                  <a:pt x="414" y="517"/>
                  <a:pt x="413" y="517"/>
                  <a:pt x="412" y="517"/>
                </a:cubicBezTo>
                <a:cubicBezTo>
                  <a:pt x="411" y="518"/>
                  <a:pt x="411" y="518"/>
                  <a:pt x="410" y="520"/>
                </a:cubicBezTo>
                <a:cubicBezTo>
                  <a:pt x="410" y="520"/>
                  <a:pt x="409" y="520"/>
                  <a:pt x="409" y="520"/>
                </a:cubicBezTo>
                <a:cubicBezTo>
                  <a:pt x="408" y="520"/>
                  <a:pt x="408" y="520"/>
                  <a:pt x="407" y="521"/>
                </a:cubicBezTo>
                <a:cubicBezTo>
                  <a:pt x="408" y="522"/>
                  <a:pt x="410" y="522"/>
                  <a:pt x="411" y="522"/>
                </a:cubicBezTo>
                <a:cubicBezTo>
                  <a:pt x="410" y="523"/>
                  <a:pt x="409" y="524"/>
                  <a:pt x="407" y="524"/>
                </a:cubicBezTo>
                <a:cubicBezTo>
                  <a:pt x="407" y="525"/>
                  <a:pt x="407" y="525"/>
                  <a:pt x="407" y="525"/>
                </a:cubicBezTo>
                <a:cubicBezTo>
                  <a:pt x="406" y="524"/>
                  <a:pt x="405" y="524"/>
                  <a:pt x="403" y="524"/>
                </a:cubicBezTo>
                <a:cubicBezTo>
                  <a:pt x="402" y="523"/>
                  <a:pt x="398" y="520"/>
                  <a:pt x="397" y="523"/>
                </a:cubicBezTo>
                <a:cubicBezTo>
                  <a:pt x="398" y="523"/>
                  <a:pt x="398" y="523"/>
                  <a:pt x="398" y="523"/>
                </a:cubicBezTo>
                <a:cubicBezTo>
                  <a:pt x="398" y="523"/>
                  <a:pt x="398" y="524"/>
                  <a:pt x="398" y="524"/>
                </a:cubicBezTo>
                <a:cubicBezTo>
                  <a:pt x="398" y="524"/>
                  <a:pt x="398" y="524"/>
                  <a:pt x="398" y="524"/>
                </a:cubicBezTo>
                <a:cubicBezTo>
                  <a:pt x="398" y="525"/>
                  <a:pt x="398" y="525"/>
                  <a:pt x="397" y="526"/>
                </a:cubicBezTo>
                <a:cubicBezTo>
                  <a:pt x="398" y="526"/>
                  <a:pt x="399" y="526"/>
                  <a:pt x="399" y="527"/>
                </a:cubicBezTo>
                <a:cubicBezTo>
                  <a:pt x="399" y="527"/>
                  <a:pt x="399" y="527"/>
                  <a:pt x="399" y="527"/>
                </a:cubicBezTo>
                <a:cubicBezTo>
                  <a:pt x="398" y="527"/>
                  <a:pt x="398" y="527"/>
                  <a:pt x="397" y="527"/>
                </a:cubicBezTo>
                <a:cubicBezTo>
                  <a:pt x="397" y="527"/>
                  <a:pt x="397" y="528"/>
                  <a:pt x="397" y="528"/>
                </a:cubicBezTo>
                <a:cubicBezTo>
                  <a:pt x="397" y="528"/>
                  <a:pt x="397" y="529"/>
                  <a:pt x="398" y="529"/>
                </a:cubicBezTo>
                <a:cubicBezTo>
                  <a:pt x="397" y="529"/>
                  <a:pt x="396" y="528"/>
                  <a:pt x="395" y="528"/>
                </a:cubicBezTo>
                <a:cubicBezTo>
                  <a:pt x="395" y="529"/>
                  <a:pt x="395" y="529"/>
                  <a:pt x="395" y="529"/>
                </a:cubicBezTo>
                <a:cubicBezTo>
                  <a:pt x="395" y="529"/>
                  <a:pt x="395" y="530"/>
                  <a:pt x="395" y="530"/>
                </a:cubicBezTo>
                <a:cubicBezTo>
                  <a:pt x="395" y="530"/>
                  <a:pt x="396" y="530"/>
                  <a:pt x="396" y="531"/>
                </a:cubicBezTo>
                <a:cubicBezTo>
                  <a:pt x="396" y="531"/>
                  <a:pt x="396" y="531"/>
                  <a:pt x="396" y="531"/>
                </a:cubicBezTo>
                <a:cubicBezTo>
                  <a:pt x="398" y="532"/>
                  <a:pt x="399" y="533"/>
                  <a:pt x="402" y="534"/>
                </a:cubicBezTo>
                <a:cubicBezTo>
                  <a:pt x="400" y="534"/>
                  <a:pt x="399" y="535"/>
                  <a:pt x="397" y="536"/>
                </a:cubicBezTo>
                <a:cubicBezTo>
                  <a:pt x="398" y="536"/>
                  <a:pt x="398" y="536"/>
                  <a:pt x="398" y="536"/>
                </a:cubicBezTo>
                <a:cubicBezTo>
                  <a:pt x="396" y="537"/>
                  <a:pt x="395" y="538"/>
                  <a:pt x="393" y="538"/>
                </a:cubicBezTo>
                <a:cubicBezTo>
                  <a:pt x="395" y="539"/>
                  <a:pt x="398" y="539"/>
                  <a:pt x="400" y="538"/>
                </a:cubicBezTo>
                <a:cubicBezTo>
                  <a:pt x="400" y="539"/>
                  <a:pt x="400" y="539"/>
                  <a:pt x="401" y="540"/>
                </a:cubicBezTo>
                <a:cubicBezTo>
                  <a:pt x="398" y="539"/>
                  <a:pt x="395" y="539"/>
                  <a:pt x="393" y="540"/>
                </a:cubicBezTo>
                <a:cubicBezTo>
                  <a:pt x="393" y="540"/>
                  <a:pt x="393" y="540"/>
                  <a:pt x="393" y="540"/>
                </a:cubicBezTo>
                <a:cubicBezTo>
                  <a:pt x="393" y="540"/>
                  <a:pt x="393" y="541"/>
                  <a:pt x="393" y="541"/>
                </a:cubicBezTo>
                <a:cubicBezTo>
                  <a:pt x="392" y="540"/>
                  <a:pt x="390" y="540"/>
                  <a:pt x="389" y="541"/>
                </a:cubicBezTo>
                <a:cubicBezTo>
                  <a:pt x="390" y="541"/>
                  <a:pt x="391" y="542"/>
                  <a:pt x="392" y="542"/>
                </a:cubicBezTo>
                <a:cubicBezTo>
                  <a:pt x="390" y="542"/>
                  <a:pt x="389" y="543"/>
                  <a:pt x="388" y="543"/>
                </a:cubicBezTo>
                <a:cubicBezTo>
                  <a:pt x="388" y="544"/>
                  <a:pt x="388" y="544"/>
                  <a:pt x="388" y="544"/>
                </a:cubicBezTo>
                <a:cubicBezTo>
                  <a:pt x="389" y="544"/>
                  <a:pt x="389" y="544"/>
                  <a:pt x="389" y="544"/>
                </a:cubicBezTo>
                <a:cubicBezTo>
                  <a:pt x="389" y="545"/>
                  <a:pt x="389" y="545"/>
                  <a:pt x="389" y="545"/>
                </a:cubicBezTo>
                <a:cubicBezTo>
                  <a:pt x="390" y="545"/>
                  <a:pt x="391" y="546"/>
                  <a:pt x="393" y="545"/>
                </a:cubicBezTo>
                <a:cubicBezTo>
                  <a:pt x="392" y="545"/>
                  <a:pt x="390" y="546"/>
                  <a:pt x="389" y="546"/>
                </a:cubicBezTo>
                <a:cubicBezTo>
                  <a:pt x="390" y="547"/>
                  <a:pt x="392" y="547"/>
                  <a:pt x="393" y="547"/>
                </a:cubicBezTo>
                <a:cubicBezTo>
                  <a:pt x="392" y="547"/>
                  <a:pt x="391" y="548"/>
                  <a:pt x="390" y="548"/>
                </a:cubicBezTo>
                <a:cubicBezTo>
                  <a:pt x="394" y="549"/>
                  <a:pt x="398" y="550"/>
                  <a:pt x="401" y="549"/>
                </a:cubicBezTo>
                <a:cubicBezTo>
                  <a:pt x="402" y="549"/>
                  <a:pt x="402" y="548"/>
                  <a:pt x="401" y="548"/>
                </a:cubicBezTo>
                <a:cubicBezTo>
                  <a:pt x="402" y="548"/>
                  <a:pt x="402" y="548"/>
                  <a:pt x="402" y="548"/>
                </a:cubicBezTo>
                <a:close/>
                <a:moveTo>
                  <a:pt x="440" y="584"/>
                </a:moveTo>
                <a:cubicBezTo>
                  <a:pt x="439" y="585"/>
                  <a:pt x="439" y="585"/>
                  <a:pt x="439" y="585"/>
                </a:cubicBezTo>
                <a:cubicBezTo>
                  <a:pt x="440" y="585"/>
                  <a:pt x="440" y="585"/>
                  <a:pt x="441" y="585"/>
                </a:cubicBezTo>
                <a:cubicBezTo>
                  <a:pt x="441" y="585"/>
                  <a:pt x="441" y="585"/>
                  <a:pt x="441" y="585"/>
                </a:cubicBezTo>
                <a:cubicBezTo>
                  <a:pt x="441" y="585"/>
                  <a:pt x="441" y="585"/>
                  <a:pt x="441" y="585"/>
                </a:cubicBezTo>
                <a:cubicBezTo>
                  <a:pt x="441" y="584"/>
                  <a:pt x="440" y="584"/>
                  <a:pt x="440" y="584"/>
                </a:cubicBezTo>
                <a:close/>
                <a:moveTo>
                  <a:pt x="472" y="564"/>
                </a:moveTo>
                <a:cubicBezTo>
                  <a:pt x="472" y="564"/>
                  <a:pt x="472" y="564"/>
                  <a:pt x="472" y="564"/>
                </a:cubicBezTo>
                <a:cubicBezTo>
                  <a:pt x="478" y="556"/>
                  <a:pt x="473" y="554"/>
                  <a:pt x="464" y="554"/>
                </a:cubicBezTo>
                <a:cubicBezTo>
                  <a:pt x="465" y="553"/>
                  <a:pt x="466" y="552"/>
                  <a:pt x="467" y="552"/>
                </a:cubicBezTo>
                <a:cubicBezTo>
                  <a:pt x="465" y="549"/>
                  <a:pt x="458" y="543"/>
                  <a:pt x="464" y="545"/>
                </a:cubicBezTo>
                <a:cubicBezTo>
                  <a:pt x="464" y="546"/>
                  <a:pt x="465" y="546"/>
                  <a:pt x="466" y="547"/>
                </a:cubicBezTo>
                <a:cubicBezTo>
                  <a:pt x="465" y="545"/>
                  <a:pt x="465" y="544"/>
                  <a:pt x="465" y="542"/>
                </a:cubicBezTo>
                <a:cubicBezTo>
                  <a:pt x="465" y="542"/>
                  <a:pt x="465" y="542"/>
                  <a:pt x="466" y="542"/>
                </a:cubicBezTo>
                <a:cubicBezTo>
                  <a:pt x="459" y="532"/>
                  <a:pt x="457" y="519"/>
                  <a:pt x="444" y="516"/>
                </a:cubicBezTo>
                <a:cubicBezTo>
                  <a:pt x="447" y="518"/>
                  <a:pt x="450" y="518"/>
                  <a:pt x="453" y="516"/>
                </a:cubicBezTo>
                <a:cubicBezTo>
                  <a:pt x="451" y="515"/>
                  <a:pt x="450" y="514"/>
                  <a:pt x="448" y="515"/>
                </a:cubicBezTo>
                <a:cubicBezTo>
                  <a:pt x="464" y="509"/>
                  <a:pt x="463" y="501"/>
                  <a:pt x="446" y="501"/>
                </a:cubicBezTo>
                <a:cubicBezTo>
                  <a:pt x="447" y="500"/>
                  <a:pt x="448" y="500"/>
                  <a:pt x="449" y="499"/>
                </a:cubicBezTo>
                <a:cubicBezTo>
                  <a:pt x="449" y="499"/>
                  <a:pt x="448" y="499"/>
                  <a:pt x="448" y="498"/>
                </a:cubicBezTo>
                <a:cubicBezTo>
                  <a:pt x="451" y="498"/>
                  <a:pt x="454" y="495"/>
                  <a:pt x="456" y="492"/>
                </a:cubicBezTo>
                <a:cubicBezTo>
                  <a:pt x="453" y="492"/>
                  <a:pt x="450" y="491"/>
                  <a:pt x="447" y="491"/>
                </a:cubicBezTo>
                <a:cubicBezTo>
                  <a:pt x="447" y="491"/>
                  <a:pt x="447" y="491"/>
                  <a:pt x="447" y="491"/>
                </a:cubicBezTo>
                <a:cubicBezTo>
                  <a:pt x="446" y="491"/>
                  <a:pt x="446" y="491"/>
                  <a:pt x="445" y="491"/>
                </a:cubicBezTo>
                <a:cubicBezTo>
                  <a:pt x="443" y="489"/>
                  <a:pt x="443" y="490"/>
                  <a:pt x="443" y="493"/>
                </a:cubicBezTo>
                <a:cubicBezTo>
                  <a:pt x="442" y="493"/>
                  <a:pt x="441" y="493"/>
                  <a:pt x="440" y="492"/>
                </a:cubicBezTo>
                <a:cubicBezTo>
                  <a:pt x="440" y="493"/>
                  <a:pt x="440" y="494"/>
                  <a:pt x="440" y="494"/>
                </a:cubicBezTo>
                <a:cubicBezTo>
                  <a:pt x="440" y="495"/>
                  <a:pt x="440" y="496"/>
                  <a:pt x="441" y="496"/>
                </a:cubicBezTo>
                <a:cubicBezTo>
                  <a:pt x="440" y="496"/>
                  <a:pt x="440" y="496"/>
                  <a:pt x="439" y="496"/>
                </a:cubicBezTo>
                <a:cubicBezTo>
                  <a:pt x="438" y="496"/>
                  <a:pt x="438" y="496"/>
                  <a:pt x="438" y="496"/>
                </a:cubicBezTo>
                <a:cubicBezTo>
                  <a:pt x="436" y="496"/>
                  <a:pt x="436" y="498"/>
                  <a:pt x="437" y="499"/>
                </a:cubicBezTo>
                <a:cubicBezTo>
                  <a:pt x="436" y="499"/>
                  <a:pt x="435" y="499"/>
                  <a:pt x="435" y="500"/>
                </a:cubicBezTo>
                <a:cubicBezTo>
                  <a:pt x="436" y="501"/>
                  <a:pt x="436" y="501"/>
                  <a:pt x="436" y="501"/>
                </a:cubicBezTo>
                <a:cubicBezTo>
                  <a:pt x="436" y="501"/>
                  <a:pt x="436" y="502"/>
                  <a:pt x="436" y="502"/>
                </a:cubicBezTo>
                <a:cubicBezTo>
                  <a:pt x="436" y="503"/>
                  <a:pt x="434" y="504"/>
                  <a:pt x="433" y="505"/>
                </a:cubicBezTo>
                <a:cubicBezTo>
                  <a:pt x="434" y="506"/>
                  <a:pt x="434" y="506"/>
                  <a:pt x="434" y="506"/>
                </a:cubicBezTo>
                <a:cubicBezTo>
                  <a:pt x="433" y="506"/>
                  <a:pt x="431" y="506"/>
                  <a:pt x="431" y="506"/>
                </a:cubicBezTo>
                <a:cubicBezTo>
                  <a:pt x="431" y="506"/>
                  <a:pt x="431" y="507"/>
                  <a:pt x="432" y="507"/>
                </a:cubicBezTo>
                <a:cubicBezTo>
                  <a:pt x="432" y="509"/>
                  <a:pt x="434" y="509"/>
                  <a:pt x="437" y="507"/>
                </a:cubicBezTo>
                <a:cubicBezTo>
                  <a:pt x="434" y="510"/>
                  <a:pt x="433" y="513"/>
                  <a:pt x="431" y="516"/>
                </a:cubicBezTo>
                <a:cubicBezTo>
                  <a:pt x="431" y="516"/>
                  <a:pt x="430" y="519"/>
                  <a:pt x="429" y="520"/>
                </a:cubicBezTo>
                <a:cubicBezTo>
                  <a:pt x="431" y="518"/>
                  <a:pt x="434" y="515"/>
                  <a:pt x="437" y="513"/>
                </a:cubicBezTo>
                <a:cubicBezTo>
                  <a:pt x="435" y="513"/>
                  <a:pt x="434" y="514"/>
                  <a:pt x="434" y="516"/>
                </a:cubicBezTo>
                <a:cubicBezTo>
                  <a:pt x="434" y="516"/>
                  <a:pt x="434" y="516"/>
                  <a:pt x="434" y="516"/>
                </a:cubicBezTo>
                <a:cubicBezTo>
                  <a:pt x="435" y="516"/>
                  <a:pt x="435" y="516"/>
                  <a:pt x="435" y="516"/>
                </a:cubicBezTo>
                <a:cubicBezTo>
                  <a:pt x="435" y="516"/>
                  <a:pt x="435" y="516"/>
                  <a:pt x="435" y="515"/>
                </a:cubicBezTo>
                <a:cubicBezTo>
                  <a:pt x="436" y="515"/>
                  <a:pt x="437" y="515"/>
                  <a:pt x="438" y="514"/>
                </a:cubicBezTo>
                <a:cubicBezTo>
                  <a:pt x="438" y="514"/>
                  <a:pt x="437" y="515"/>
                  <a:pt x="437" y="515"/>
                </a:cubicBezTo>
                <a:cubicBezTo>
                  <a:pt x="440" y="516"/>
                  <a:pt x="437" y="516"/>
                  <a:pt x="436" y="518"/>
                </a:cubicBezTo>
                <a:cubicBezTo>
                  <a:pt x="437" y="521"/>
                  <a:pt x="436" y="523"/>
                  <a:pt x="433" y="525"/>
                </a:cubicBezTo>
                <a:cubicBezTo>
                  <a:pt x="433" y="525"/>
                  <a:pt x="433" y="525"/>
                  <a:pt x="433" y="525"/>
                </a:cubicBezTo>
                <a:cubicBezTo>
                  <a:pt x="432" y="525"/>
                  <a:pt x="432" y="525"/>
                  <a:pt x="432" y="525"/>
                </a:cubicBezTo>
                <a:cubicBezTo>
                  <a:pt x="432" y="526"/>
                  <a:pt x="432" y="527"/>
                  <a:pt x="433" y="528"/>
                </a:cubicBezTo>
                <a:cubicBezTo>
                  <a:pt x="433" y="528"/>
                  <a:pt x="434" y="527"/>
                  <a:pt x="434" y="527"/>
                </a:cubicBezTo>
                <a:cubicBezTo>
                  <a:pt x="436" y="528"/>
                  <a:pt x="437" y="528"/>
                  <a:pt x="439" y="529"/>
                </a:cubicBezTo>
                <a:cubicBezTo>
                  <a:pt x="441" y="528"/>
                  <a:pt x="444" y="528"/>
                  <a:pt x="447" y="529"/>
                </a:cubicBezTo>
                <a:cubicBezTo>
                  <a:pt x="441" y="532"/>
                  <a:pt x="441" y="534"/>
                  <a:pt x="446" y="537"/>
                </a:cubicBezTo>
                <a:cubicBezTo>
                  <a:pt x="446" y="538"/>
                  <a:pt x="445" y="539"/>
                  <a:pt x="444" y="539"/>
                </a:cubicBezTo>
                <a:cubicBezTo>
                  <a:pt x="444" y="540"/>
                  <a:pt x="444" y="540"/>
                  <a:pt x="444" y="541"/>
                </a:cubicBezTo>
                <a:cubicBezTo>
                  <a:pt x="442" y="542"/>
                  <a:pt x="443" y="544"/>
                  <a:pt x="445" y="545"/>
                </a:cubicBezTo>
                <a:cubicBezTo>
                  <a:pt x="444" y="545"/>
                  <a:pt x="443" y="545"/>
                  <a:pt x="443" y="544"/>
                </a:cubicBezTo>
                <a:cubicBezTo>
                  <a:pt x="442" y="544"/>
                  <a:pt x="442" y="544"/>
                  <a:pt x="442" y="544"/>
                </a:cubicBezTo>
                <a:cubicBezTo>
                  <a:pt x="442" y="545"/>
                  <a:pt x="442" y="545"/>
                  <a:pt x="442" y="545"/>
                </a:cubicBezTo>
                <a:cubicBezTo>
                  <a:pt x="440" y="544"/>
                  <a:pt x="431" y="542"/>
                  <a:pt x="430" y="547"/>
                </a:cubicBezTo>
                <a:cubicBezTo>
                  <a:pt x="431" y="546"/>
                  <a:pt x="433" y="546"/>
                  <a:pt x="434" y="547"/>
                </a:cubicBezTo>
                <a:cubicBezTo>
                  <a:pt x="434" y="547"/>
                  <a:pt x="434" y="548"/>
                  <a:pt x="434" y="549"/>
                </a:cubicBezTo>
                <a:cubicBezTo>
                  <a:pt x="434" y="549"/>
                  <a:pt x="433" y="550"/>
                  <a:pt x="434" y="550"/>
                </a:cubicBezTo>
                <a:cubicBezTo>
                  <a:pt x="434" y="550"/>
                  <a:pt x="434" y="550"/>
                  <a:pt x="434" y="550"/>
                </a:cubicBezTo>
                <a:cubicBezTo>
                  <a:pt x="431" y="553"/>
                  <a:pt x="427" y="554"/>
                  <a:pt x="423" y="554"/>
                </a:cubicBezTo>
                <a:cubicBezTo>
                  <a:pt x="424" y="555"/>
                  <a:pt x="424" y="555"/>
                  <a:pt x="424" y="556"/>
                </a:cubicBezTo>
                <a:cubicBezTo>
                  <a:pt x="424" y="556"/>
                  <a:pt x="424" y="557"/>
                  <a:pt x="425" y="557"/>
                </a:cubicBezTo>
                <a:cubicBezTo>
                  <a:pt x="427" y="557"/>
                  <a:pt x="429" y="557"/>
                  <a:pt x="431" y="559"/>
                </a:cubicBezTo>
                <a:cubicBezTo>
                  <a:pt x="431" y="559"/>
                  <a:pt x="430" y="559"/>
                  <a:pt x="430" y="559"/>
                </a:cubicBezTo>
                <a:cubicBezTo>
                  <a:pt x="434" y="562"/>
                  <a:pt x="438" y="563"/>
                  <a:pt x="443" y="561"/>
                </a:cubicBezTo>
                <a:cubicBezTo>
                  <a:pt x="438" y="564"/>
                  <a:pt x="433" y="565"/>
                  <a:pt x="428" y="564"/>
                </a:cubicBezTo>
                <a:cubicBezTo>
                  <a:pt x="426" y="564"/>
                  <a:pt x="426" y="564"/>
                  <a:pt x="426" y="564"/>
                </a:cubicBezTo>
                <a:cubicBezTo>
                  <a:pt x="426" y="566"/>
                  <a:pt x="424" y="567"/>
                  <a:pt x="423" y="567"/>
                </a:cubicBezTo>
                <a:cubicBezTo>
                  <a:pt x="420" y="568"/>
                  <a:pt x="417" y="569"/>
                  <a:pt x="416" y="570"/>
                </a:cubicBezTo>
                <a:cubicBezTo>
                  <a:pt x="417" y="570"/>
                  <a:pt x="418" y="570"/>
                  <a:pt x="419" y="572"/>
                </a:cubicBezTo>
                <a:cubicBezTo>
                  <a:pt x="420" y="572"/>
                  <a:pt x="420" y="572"/>
                  <a:pt x="420" y="572"/>
                </a:cubicBezTo>
                <a:cubicBezTo>
                  <a:pt x="422" y="570"/>
                  <a:pt x="425" y="570"/>
                  <a:pt x="427" y="570"/>
                </a:cubicBezTo>
                <a:cubicBezTo>
                  <a:pt x="432" y="570"/>
                  <a:pt x="435" y="571"/>
                  <a:pt x="441" y="571"/>
                </a:cubicBezTo>
                <a:cubicBezTo>
                  <a:pt x="441" y="571"/>
                  <a:pt x="441" y="571"/>
                  <a:pt x="441" y="571"/>
                </a:cubicBezTo>
                <a:cubicBezTo>
                  <a:pt x="442" y="572"/>
                  <a:pt x="443" y="572"/>
                  <a:pt x="445" y="572"/>
                </a:cubicBezTo>
                <a:cubicBezTo>
                  <a:pt x="444" y="572"/>
                  <a:pt x="444" y="571"/>
                  <a:pt x="444" y="571"/>
                </a:cubicBezTo>
                <a:cubicBezTo>
                  <a:pt x="446" y="572"/>
                  <a:pt x="448" y="572"/>
                  <a:pt x="450" y="571"/>
                </a:cubicBezTo>
                <a:cubicBezTo>
                  <a:pt x="449" y="570"/>
                  <a:pt x="449" y="570"/>
                  <a:pt x="449" y="570"/>
                </a:cubicBezTo>
                <a:cubicBezTo>
                  <a:pt x="455" y="573"/>
                  <a:pt x="461" y="574"/>
                  <a:pt x="467" y="574"/>
                </a:cubicBezTo>
                <a:cubicBezTo>
                  <a:pt x="469" y="573"/>
                  <a:pt x="471" y="572"/>
                  <a:pt x="472" y="570"/>
                </a:cubicBezTo>
                <a:cubicBezTo>
                  <a:pt x="469" y="570"/>
                  <a:pt x="466" y="569"/>
                  <a:pt x="464" y="568"/>
                </a:cubicBezTo>
                <a:cubicBezTo>
                  <a:pt x="465" y="568"/>
                  <a:pt x="467" y="568"/>
                  <a:pt x="468" y="568"/>
                </a:cubicBezTo>
                <a:cubicBezTo>
                  <a:pt x="468" y="567"/>
                  <a:pt x="468" y="567"/>
                  <a:pt x="468" y="567"/>
                </a:cubicBezTo>
                <a:cubicBezTo>
                  <a:pt x="468" y="566"/>
                  <a:pt x="468" y="566"/>
                  <a:pt x="467" y="566"/>
                </a:cubicBezTo>
                <a:cubicBezTo>
                  <a:pt x="469" y="566"/>
                  <a:pt x="471" y="566"/>
                  <a:pt x="471" y="564"/>
                </a:cubicBezTo>
                <a:cubicBezTo>
                  <a:pt x="471" y="564"/>
                  <a:pt x="471" y="564"/>
                  <a:pt x="472" y="564"/>
                </a:cubicBezTo>
                <a:moveTo>
                  <a:pt x="450" y="572"/>
                </a:moveTo>
                <a:cubicBezTo>
                  <a:pt x="449" y="572"/>
                  <a:pt x="448" y="572"/>
                  <a:pt x="448" y="572"/>
                </a:cubicBezTo>
                <a:cubicBezTo>
                  <a:pt x="449" y="574"/>
                  <a:pt x="450" y="574"/>
                  <a:pt x="451" y="573"/>
                </a:cubicBezTo>
                <a:cubicBezTo>
                  <a:pt x="451" y="572"/>
                  <a:pt x="450" y="572"/>
                  <a:pt x="450" y="572"/>
                </a:cubicBezTo>
                <a:close/>
                <a:moveTo>
                  <a:pt x="489" y="570"/>
                </a:moveTo>
                <a:cubicBezTo>
                  <a:pt x="489" y="570"/>
                  <a:pt x="490" y="570"/>
                  <a:pt x="490" y="570"/>
                </a:cubicBezTo>
                <a:cubicBezTo>
                  <a:pt x="491" y="570"/>
                  <a:pt x="491" y="571"/>
                  <a:pt x="492" y="571"/>
                </a:cubicBezTo>
                <a:cubicBezTo>
                  <a:pt x="492" y="570"/>
                  <a:pt x="491" y="569"/>
                  <a:pt x="489" y="570"/>
                </a:cubicBezTo>
                <a:close/>
                <a:moveTo>
                  <a:pt x="429" y="493"/>
                </a:moveTo>
                <a:cubicBezTo>
                  <a:pt x="428" y="494"/>
                  <a:pt x="428" y="494"/>
                  <a:pt x="428" y="494"/>
                </a:cubicBezTo>
                <a:cubicBezTo>
                  <a:pt x="429" y="495"/>
                  <a:pt x="429" y="494"/>
                  <a:pt x="430" y="494"/>
                </a:cubicBezTo>
                <a:cubicBezTo>
                  <a:pt x="431" y="494"/>
                  <a:pt x="433" y="493"/>
                  <a:pt x="433" y="492"/>
                </a:cubicBezTo>
                <a:cubicBezTo>
                  <a:pt x="433" y="492"/>
                  <a:pt x="433" y="492"/>
                  <a:pt x="432" y="492"/>
                </a:cubicBezTo>
                <a:cubicBezTo>
                  <a:pt x="433" y="492"/>
                  <a:pt x="433" y="492"/>
                  <a:pt x="434" y="491"/>
                </a:cubicBezTo>
                <a:cubicBezTo>
                  <a:pt x="434" y="491"/>
                  <a:pt x="434" y="491"/>
                  <a:pt x="434" y="491"/>
                </a:cubicBezTo>
                <a:cubicBezTo>
                  <a:pt x="435" y="490"/>
                  <a:pt x="436" y="489"/>
                  <a:pt x="436" y="488"/>
                </a:cubicBezTo>
                <a:cubicBezTo>
                  <a:pt x="434" y="488"/>
                  <a:pt x="433" y="489"/>
                  <a:pt x="432" y="489"/>
                </a:cubicBezTo>
                <a:cubicBezTo>
                  <a:pt x="432" y="490"/>
                  <a:pt x="432" y="490"/>
                  <a:pt x="432" y="490"/>
                </a:cubicBezTo>
                <a:cubicBezTo>
                  <a:pt x="431" y="490"/>
                  <a:pt x="431" y="490"/>
                  <a:pt x="431" y="490"/>
                </a:cubicBezTo>
                <a:cubicBezTo>
                  <a:pt x="431" y="490"/>
                  <a:pt x="430" y="490"/>
                  <a:pt x="430" y="490"/>
                </a:cubicBezTo>
                <a:cubicBezTo>
                  <a:pt x="429" y="490"/>
                  <a:pt x="429" y="490"/>
                  <a:pt x="429" y="491"/>
                </a:cubicBezTo>
                <a:cubicBezTo>
                  <a:pt x="429" y="491"/>
                  <a:pt x="429" y="491"/>
                  <a:pt x="430" y="491"/>
                </a:cubicBezTo>
                <a:cubicBezTo>
                  <a:pt x="429" y="491"/>
                  <a:pt x="429" y="491"/>
                  <a:pt x="429" y="492"/>
                </a:cubicBezTo>
                <a:cubicBezTo>
                  <a:pt x="429" y="492"/>
                  <a:pt x="430" y="492"/>
                  <a:pt x="430" y="493"/>
                </a:cubicBezTo>
                <a:cubicBezTo>
                  <a:pt x="430" y="493"/>
                  <a:pt x="429" y="493"/>
                  <a:pt x="429" y="493"/>
                </a:cubicBezTo>
                <a:close/>
                <a:moveTo>
                  <a:pt x="431" y="503"/>
                </a:moveTo>
                <a:cubicBezTo>
                  <a:pt x="431" y="503"/>
                  <a:pt x="431" y="503"/>
                  <a:pt x="431" y="503"/>
                </a:cubicBezTo>
                <a:cubicBezTo>
                  <a:pt x="430" y="503"/>
                  <a:pt x="430" y="503"/>
                  <a:pt x="430" y="503"/>
                </a:cubicBezTo>
                <a:cubicBezTo>
                  <a:pt x="430" y="503"/>
                  <a:pt x="430" y="504"/>
                  <a:pt x="431" y="503"/>
                </a:cubicBezTo>
                <a:moveTo>
                  <a:pt x="432" y="510"/>
                </a:moveTo>
                <a:cubicBezTo>
                  <a:pt x="432" y="509"/>
                  <a:pt x="432" y="509"/>
                  <a:pt x="432" y="509"/>
                </a:cubicBezTo>
                <a:cubicBezTo>
                  <a:pt x="432" y="509"/>
                  <a:pt x="432" y="508"/>
                  <a:pt x="431" y="508"/>
                </a:cubicBezTo>
                <a:cubicBezTo>
                  <a:pt x="430" y="507"/>
                  <a:pt x="429" y="506"/>
                  <a:pt x="430" y="508"/>
                </a:cubicBezTo>
                <a:cubicBezTo>
                  <a:pt x="429" y="510"/>
                  <a:pt x="429" y="510"/>
                  <a:pt x="429" y="510"/>
                </a:cubicBezTo>
                <a:cubicBezTo>
                  <a:pt x="429" y="509"/>
                  <a:pt x="429" y="509"/>
                  <a:pt x="428" y="510"/>
                </a:cubicBezTo>
                <a:cubicBezTo>
                  <a:pt x="428" y="510"/>
                  <a:pt x="428" y="510"/>
                  <a:pt x="428" y="510"/>
                </a:cubicBezTo>
                <a:cubicBezTo>
                  <a:pt x="429" y="510"/>
                  <a:pt x="431" y="511"/>
                  <a:pt x="432" y="510"/>
                </a:cubicBezTo>
                <a:close/>
                <a:moveTo>
                  <a:pt x="426" y="517"/>
                </a:moveTo>
                <a:cubicBezTo>
                  <a:pt x="428" y="517"/>
                  <a:pt x="429" y="516"/>
                  <a:pt x="428" y="514"/>
                </a:cubicBezTo>
                <a:cubicBezTo>
                  <a:pt x="428" y="514"/>
                  <a:pt x="427" y="514"/>
                  <a:pt x="427" y="514"/>
                </a:cubicBezTo>
                <a:cubicBezTo>
                  <a:pt x="427" y="514"/>
                  <a:pt x="427" y="514"/>
                  <a:pt x="427" y="514"/>
                </a:cubicBezTo>
                <a:cubicBezTo>
                  <a:pt x="426" y="514"/>
                  <a:pt x="425" y="515"/>
                  <a:pt x="425" y="515"/>
                </a:cubicBezTo>
                <a:cubicBezTo>
                  <a:pt x="426" y="515"/>
                  <a:pt x="426" y="515"/>
                  <a:pt x="427" y="515"/>
                </a:cubicBezTo>
                <a:cubicBezTo>
                  <a:pt x="427" y="516"/>
                  <a:pt x="426" y="516"/>
                  <a:pt x="426" y="517"/>
                </a:cubicBezTo>
                <a:moveTo>
                  <a:pt x="429" y="514"/>
                </a:moveTo>
                <a:cubicBezTo>
                  <a:pt x="429" y="515"/>
                  <a:pt x="428" y="515"/>
                  <a:pt x="429" y="515"/>
                </a:cubicBezTo>
                <a:cubicBezTo>
                  <a:pt x="429" y="515"/>
                  <a:pt x="429" y="515"/>
                  <a:pt x="429" y="515"/>
                </a:cubicBezTo>
                <a:cubicBezTo>
                  <a:pt x="431" y="514"/>
                  <a:pt x="433" y="512"/>
                  <a:pt x="430" y="513"/>
                </a:cubicBezTo>
                <a:cubicBezTo>
                  <a:pt x="430" y="514"/>
                  <a:pt x="430" y="514"/>
                  <a:pt x="430" y="514"/>
                </a:cubicBezTo>
                <a:cubicBezTo>
                  <a:pt x="430" y="514"/>
                  <a:pt x="430" y="514"/>
                  <a:pt x="430" y="514"/>
                </a:cubicBezTo>
                <a:cubicBezTo>
                  <a:pt x="429" y="514"/>
                  <a:pt x="429" y="514"/>
                  <a:pt x="429" y="514"/>
                </a:cubicBezTo>
                <a:close/>
                <a:moveTo>
                  <a:pt x="433" y="503"/>
                </a:moveTo>
                <a:cubicBezTo>
                  <a:pt x="434" y="503"/>
                  <a:pt x="435" y="502"/>
                  <a:pt x="435" y="502"/>
                </a:cubicBezTo>
                <a:cubicBezTo>
                  <a:pt x="434" y="501"/>
                  <a:pt x="433" y="501"/>
                  <a:pt x="433" y="500"/>
                </a:cubicBezTo>
                <a:cubicBezTo>
                  <a:pt x="433" y="499"/>
                  <a:pt x="433" y="497"/>
                  <a:pt x="432" y="496"/>
                </a:cubicBezTo>
                <a:cubicBezTo>
                  <a:pt x="432" y="497"/>
                  <a:pt x="432" y="497"/>
                  <a:pt x="432" y="497"/>
                </a:cubicBezTo>
                <a:cubicBezTo>
                  <a:pt x="430" y="497"/>
                  <a:pt x="430" y="497"/>
                  <a:pt x="430" y="497"/>
                </a:cubicBezTo>
                <a:cubicBezTo>
                  <a:pt x="430" y="498"/>
                  <a:pt x="430" y="498"/>
                  <a:pt x="430" y="497"/>
                </a:cubicBezTo>
                <a:cubicBezTo>
                  <a:pt x="429" y="497"/>
                  <a:pt x="429" y="498"/>
                  <a:pt x="429" y="498"/>
                </a:cubicBezTo>
                <a:cubicBezTo>
                  <a:pt x="429" y="499"/>
                  <a:pt x="430" y="499"/>
                  <a:pt x="431" y="500"/>
                </a:cubicBezTo>
                <a:cubicBezTo>
                  <a:pt x="431" y="501"/>
                  <a:pt x="431" y="502"/>
                  <a:pt x="433" y="502"/>
                </a:cubicBezTo>
                <a:cubicBezTo>
                  <a:pt x="432" y="502"/>
                  <a:pt x="432" y="503"/>
                  <a:pt x="433" y="503"/>
                </a:cubicBezTo>
                <a:close/>
                <a:moveTo>
                  <a:pt x="383" y="406"/>
                </a:moveTo>
                <a:cubicBezTo>
                  <a:pt x="383" y="405"/>
                  <a:pt x="388" y="412"/>
                  <a:pt x="392" y="414"/>
                </a:cubicBezTo>
                <a:cubicBezTo>
                  <a:pt x="392" y="413"/>
                  <a:pt x="392" y="413"/>
                  <a:pt x="392" y="413"/>
                </a:cubicBezTo>
                <a:cubicBezTo>
                  <a:pt x="393" y="414"/>
                  <a:pt x="394" y="414"/>
                  <a:pt x="394" y="413"/>
                </a:cubicBezTo>
                <a:cubicBezTo>
                  <a:pt x="401" y="413"/>
                  <a:pt x="409" y="412"/>
                  <a:pt x="416" y="410"/>
                </a:cubicBezTo>
                <a:cubicBezTo>
                  <a:pt x="416" y="410"/>
                  <a:pt x="416" y="410"/>
                  <a:pt x="416" y="410"/>
                </a:cubicBezTo>
                <a:cubicBezTo>
                  <a:pt x="416" y="410"/>
                  <a:pt x="417" y="409"/>
                  <a:pt x="417" y="409"/>
                </a:cubicBezTo>
                <a:cubicBezTo>
                  <a:pt x="419" y="410"/>
                  <a:pt x="420" y="409"/>
                  <a:pt x="421" y="407"/>
                </a:cubicBezTo>
                <a:cubicBezTo>
                  <a:pt x="422" y="407"/>
                  <a:pt x="423" y="407"/>
                  <a:pt x="422" y="405"/>
                </a:cubicBezTo>
                <a:cubicBezTo>
                  <a:pt x="423" y="405"/>
                  <a:pt x="424" y="405"/>
                  <a:pt x="423" y="404"/>
                </a:cubicBezTo>
                <a:cubicBezTo>
                  <a:pt x="423" y="404"/>
                  <a:pt x="423" y="404"/>
                  <a:pt x="423" y="403"/>
                </a:cubicBezTo>
                <a:cubicBezTo>
                  <a:pt x="424" y="403"/>
                  <a:pt x="425" y="402"/>
                  <a:pt x="424" y="402"/>
                </a:cubicBezTo>
                <a:cubicBezTo>
                  <a:pt x="424" y="400"/>
                  <a:pt x="423" y="399"/>
                  <a:pt x="421" y="400"/>
                </a:cubicBezTo>
                <a:cubicBezTo>
                  <a:pt x="422" y="400"/>
                  <a:pt x="422" y="399"/>
                  <a:pt x="422" y="398"/>
                </a:cubicBezTo>
                <a:cubicBezTo>
                  <a:pt x="422" y="398"/>
                  <a:pt x="421" y="397"/>
                  <a:pt x="420" y="397"/>
                </a:cubicBezTo>
                <a:cubicBezTo>
                  <a:pt x="420" y="397"/>
                  <a:pt x="420" y="397"/>
                  <a:pt x="420" y="397"/>
                </a:cubicBezTo>
                <a:cubicBezTo>
                  <a:pt x="422" y="396"/>
                  <a:pt x="422" y="395"/>
                  <a:pt x="422" y="394"/>
                </a:cubicBezTo>
                <a:cubicBezTo>
                  <a:pt x="421" y="394"/>
                  <a:pt x="421" y="394"/>
                  <a:pt x="421" y="394"/>
                </a:cubicBezTo>
                <a:cubicBezTo>
                  <a:pt x="421" y="392"/>
                  <a:pt x="422" y="391"/>
                  <a:pt x="425" y="391"/>
                </a:cubicBezTo>
                <a:cubicBezTo>
                  <a:pt x="425" y="391"/>
                  <a:pt x="425" y="391"/>
                  <a:pt x="425" y="391"/>
                </a:cubicBezTo>
                <a:cubicBezTo>
                  <a:pt x="419" y="387"/>
                  <a:pt x="416" y="387"/>
                  <a:pt x="409" y="390"/>
                </a:cubicBezTo>
                <a:cubicBezTo>
                  <a:pt x="409" y="388"/>
                  <a:pt x="409" y="387"/>
                  <a:pt x="407" y="386"/>
                </a:cubicBezTo>
                <a:cubicBezTo>
                  <a:pt x="407" y="388"/>
                  <a:pt x="406" y="389"/>
                  <a:pt x="405" y="391"/>
                </a:cubicBezTo>
                <a:cubicBezTo>
                  <a:pt x="405" y="391"/>
                  <a:pt x="405" y="391"/>
                  <a:pt x="405" y="391"/>
                </a:cubicBezTo>
                <a:cubicBezTo>
                  <a:pt x="402" y="384"/>
                  <a:pt x="403" y="385"/>
                  <a:pt x="398" y="383"/>
                </a:cubicBezTo>
                <a:cubicBezTo>
                  <a:pt x="397" y="384"/>
                  <a:pt x="395" y="386"/>
                  <a:pt x="394" y="387"/>
                </a:cubicBezTo>
                <a:cubicBezTo>
                  <a:pt x="393" y="384"/>
                  <a:pt x="392" y="388"/>
                  <a:pt x="391" y="388"/>
                </a:cubicBezTo>
                <a:cubicBezTo>
                  <a:pt x="390" y="388"/>
                  <a:pt x="390" y="388"/>
                  <a:pt x="389" y="389"/>
                </a:cubicBezTo>
                <a:cubicBezTo>
                  <a:pt x="390" y="388"/>
                  <a:pt x="390" y="387"/>
                  <a:pt x="389" y="386"/>
                </a:cubicBezTo>
                <a:cubicBezTo>
                  <a:pt x="389" y="386"/>
                  <a:pt x="389" y="386"/>
                  <a:pt x="389" y="386"/>
                </a:cubicBezTo>
                <a:cubicBezTo>
                  <a:pt x="390" y="386"/>
                  <a:pt x="390" y="386"/>
                  <a:pt x="390" y="385"/>
                </a:cubicBezTo>
                <a:cubicBezTo>
                  <a:pt x="390" y="385"/>
                  <a:pt x="390" y="385"/>
                  <a:pt x="390" y="385"/>
                </a:cubicBezTo>
                <a:cubicBezTo>
                  <a:pt x="390" y="385"/>
                  <a:pt x="390" y="385"/>
                  <a:pt x="390" y="385"/>
                </a:cubicBezTo>
                <a:cubicBezTo>
                  <a:pt x="390" y="385"/>
                  <a:pt x="390" y="385"/>
                  <a:pt x="390" y="385"/>
                </a:cubicBezTo>
                <a:cubicBezTo>
                  <a:pt x="390" y="384"/>
                  <a:pt x="390" y="384"/>
                  <a:pt x="390" y="383"/>
                </a:cubicBezTo>
                <a:cubicBezTo>
                  <a:pt x="391" y="384"/>
                  <a:pt x="391" y="384"/>
                  <a:pt x="391" y="384"/>
                </a:cubicBezTo>
                <a:cubicBezTo>
                  <a:pt x="392" y="383"/>
                  <a:pt x="393" y="382"/>
                  <a:pt x="392" y="381"/>
                </a:cubicBezTo>
                <a:cubicBezTo>
                  <a:pt x="392" y="381"/>
                  <a:pt x="392" y="381"/>
                  <a:pt x="392" y="381"/>
                </a:cubicBezTo>
                <a:cubicBezTo>
                  <a:pt x="392" y="381"/>
                  <a:pt x="393" y="381"/>
                  <a:pt x="393" y="381"/>
                </a:cubicBezTo>
                <a:cubicBezTo>
                  <a:pt x="393" y="377"/>
                  <a:pt x="392" y="374"/>
                  <a:pt x="388" y="374"/>
                </a:cubicBezTo>
                <a:cubicBezTo>
                  <a:pt x="389" y="374"/>
                  <a:pt x="389" y="375"/>
                  <a:pt x="390" y="375"/>
                </a:cubicBezTo>
                <a:cubicBezTo>
                  <a:pt x="390" y="375"/>
                  <a:pt x="390" y="375"/>
                  <a:pt x="390" y="376"/>
                </a:cubicBezTo>
                <a:cubicBezTo>
                  <a:pt x="389" y="375"/>
                  <a:pt x="389" y="375"/>
                  <a:pt x="388" y="375"/>
                </a:cubicBezTo>
                <a:cubicBezTo>
                  <a:pt x="388" y="376"/>
                  <a:pt x="388" y="377"/>
                  <a:pt x="389" y="378"/>
                </a:cubicBezTo>
                <a:cubicBezTo>
                  <a:pt x="389" y="379"/>
                  <a:pt x="388" y="379"/>
                  <a:pt x="388" y="380"/>
                </a:cubicBezTo>
                <a:cubicBezTo>
                  <a:pt x="387" y="379"/>
                  <a:pt x="387" y="379"/>
                  <a:pt x="387" y="379"/>
                </a:cubicBezTo>
                <a:cubicBezTo>
                  <a:pt x="387" y="380"/>
                  <a:pt x="387" y="380"/>
                  <a:pt x="387" y="380"/>
                </a:cubicBezTo>
                <a:cubicBezTo>
                  <a:pt x="388" y="379"/>
                  <a:pt x="388" y="378"/>
                  <a:pt x="388" y="378"/>
                </a:cubicBezTo>
                <a:cubicBezTo>
                  <a:pt x="387" y="378"/>
                  <a:pt x="387" y="378"/>
                  <a:pt x="387" y="378"/>
                </a:cubicBezTo>
                <a:cubicBezTo>
                  <a:pt x="387" y="378"/>
                  <a:pt x="387" y="378"/>
                  <a:pt x="387" y="378"/>
                </a:cubicBezTo>
                <a:cubicBezTo>
                  <a:pt x="386" y="377"/>
                  <a:pt x="386" y="377"/>
                  <a:pt x="386" y="377"/>
                </a:cubicBezTo>
                <a:cubicBezTo>
                  <a:pt x="387" y="376"/>
                  <a:pt x="386" y="374"/>
                  <a:pt x="385" y="375"/>
                </a:cubicBezTo>
                <a:cubicBezTo>
                  <a:pt x="385" y="376"/>
                  <a:pt x="385" y="377"/>
                  <a:pt x="384" y="375"/>
                </a:cubicBezTo>
                <a:cubicBezTo>
                  <a:pt x="383" y="375"/>
                  <a:pt x="383" y="376"/>
                  <a:pt x="383" y="377"/>
                </a:cubicBezTo>
                <a:cubicBezTo>
                  <a:pt x="383" y="377"/>
                  <a:pt x="382" y="377"/>
                  <a:pt x="382" y="377"/>
                </a:cubicBezTo>
                <a:cubicBezTo>
                  <a:pt x="382" y="378"/>
                  <a:pt x="382" y="379"/>
                  <a:pt x="383" y="379"/>
                </a:cubicBezTo>
                <a:cubicBezTo>
                  <a:pt x="383" y="379"/>
                  <a:pt x="382" y="379"/>
                  <a:pt x="382" y="379"/>
                </a:cubicBezTo>
                <a:cubicBezTo>
                  <a:pt x="382" y="378"/>
                  <a:pt x="381" y="377"/>
                  <a:pt x="380" y="377"/>
                </a:cubicBezTo>
                <a:cubicBezTo>
                  <a:pt x="380" y="378"/>
                  <a:pt x="380" y="379"/>
                  <a:pt x="380" y="380"/>
                </a:cubicBezTo>
                <a:cubicBezTo>
                  <a:pt x="379" y="378"/>
                  <a:pt x="379" y="378"/>
                  <a:pt x="377" y="379"/>
                </a:cubicBezTo>
                <a:cubicBezTo>
                  <a:pt x="377" y="379"/>
                  <a:pt x="377" y="379"/>
                  <a:pt x="377" y="379"/>
                </a:cubicBezTo>
                <a:cubicBezTo>
                  <a:pt x="378" y="379"/>
                  <a:pt x="378" y="380"/>
                  <a:pt x="379" y="381"/>
                </a:cubicBezTo>
                <a:cubicBezTo>
                  <a:pt x="380" y="381"/>
                  <a:pt x="382" y="381"/>
                  <a:pt x="384" y="382"/>
                </a:cubicBezTo>
                <a:cubicBezTo>
                  <a:pt x="384" y="382"/>
                  <a:pt x="384" y="382"/>
                  <a:pt x="384" y="382"/>
                </a:cubicBezTo>
                <a:cubicBezTo>
                  <a:pt x="385" y="382"/>
                  <a:pt x="386" y="383"/>
                  <a:pt x="386" y="384"/>
                </a:cubicBezTo>
                <a:cubicBezTo>
                  <a:pt x="387" y="384"/>
                  <a:pt x="387" y="385"/>
                  <a:pt x="387" y="385"/>
                </a:cubicBezTo>
                <a:cubicBezTo>
                  <a:pt x="386" y="386"/>
                  <a:pt x="384" y="386"/>
                  <a:pt x="383" y="386"/>
                </a:cubicBezTo>
                <a:cubicBezTo>
                  <a:pt x="383" y="388"/>
                  <a:pt x="385" y="389"/>
                  <a:pt x="386" y="388"/>
                </a:cubicBezTo>
                <a:cubicBezTo>
                  <a:pt x="386" y="389"/>
                  <a:pt x="385" y="389"/>
                  <a:pt x="385" y="389"/>
                </a:cubicBezTo>
                <a:cubicBezTo>
                  <a:pt x="383" y="389"/>
                  <a:pt x="382" y="388"/>
                  <a:pt x="381" y="387"/>
                </a:cubicBezTo>
                <a:cubicBezTo>
                  <a:pt x="380" y="388"/>
                  <a:pt x="380" y="388"/>
                  <a:pt x="379" y="387"/>
                </a:cubicBezTo>
                <a:cubicBezTo>
                  <a:pt x="379" y="387"/>
                  <a:pt x="379" y="387"/>
                  <a:pt x="379" y="387"/>
                </a:cubicBezTo>
                <a:cubicBezTo>
                  <a:pt x="372" y="386"/>
                  <a:pt x="375" y="388"/>
                  <a:pt x="381" y="391"/>
                </a:cubicBezTo>
                <a:cubicBezTo>
                  <a:pt x="381" y="391"/>
                  <a:pt x="381" y="391"/>
                  <a:pt x="381" y="392"/>
                </a:cubicBezTo>
                <a:cubicBezTo>
                  <a:pt x="381" y="392"/>
                  <a:pt x="381" y="392"/>
                  <a:pt x="381" y="392"/>
                </a:cubicBezTo>
                <a:cubicBezTo>
                  <a:pt x="379" y="394"/>
                  <a:pt x="381" y="394"/>
                  <a:pt x="383" y="394"/>
                </a:cubicBezTo>
                <a:cubicBezTo>
                  <a:pt x="383" y="394"/>
                  <a:pt x="383" y="394"/>
                  <a:pt x="383" y="394"/>
                </a:cubicBezTo>
                <a:cubicBezTo>
                  <a:pt x="382" y="394"/>
                  <a:pt x="381" y="394"/>
                  <a:pt x="380" y="396"/>
                </a:cubicBezTo>
                <a:cubicBezTo>
                  <a:pt x="381" y="396"/>
                  <a:pt x="381" y="396"/>
                  <a:pt x="381" y="396"/>
                </a:cubicBezTo>
                <a:cubicBezTo>
                  <a:pt x="378" y="397"/>
                  <a:pt x="381" y="397"/>
                  <a:pt x="382" y="397"/>
                </a:cubicBezTo>
                <a:cubicBezTo>
                  <a:pt x="380" y="398"/>
                  <a:pt x="378" y="398"/>
                  <a:pt x="375" y="398"/>
                </a:cubicBezTo>
                <a:cubicBezTo>
                  <a:pt x="375" y="398"/>
                  <a:pt x="375" y="397"/>
                  <a:pt x="375" y="397"/>
                </a:cubicBezTo>
                <a:cubicBezTo>
                  <a:pt x="374" y="398"/>
                  <a:pt x="374" y="399"/>
                  <a:pt x="374" y="400"/>
                </a:cubicBezTo>
                <a:cubicBezTo>
                  <a:pt x="376" y="401"/>
                  <a:pt x="379" y="402"/>
                  <a:pt x="381" y="402"/>
                </a:cubicBezTo>
                <a:cubicBezTo>
                  <a:pt x="381" y="402"/>
                  <a:pt x="381" y="402"/>
                  <a:pt x="381" y="402"/>
                </a:cubicBezTo>
                <a:cubicBezTo>
                  <a:pt x="381" y="403"/>
                  <a:pt x="381" y="404"/>
                  <a:pt x="382" y="405"/>
                </a:cubicBezTo>
                <a:cubicBezTo>
                  <a:pt x="382" y="405"/>
                  <a:pt x="382" y="405"/>
                  <a:pt x="382" y="405"/>
                </a:cubicBezTo>
                <a:cubicBezTo>
                  <a:pt x="382" y="405"/>
                  <a:pt x="382" y="405"/>
                  <a:pt x="382" y="405"/>
                </a:cubicBezTo>
                <a:cubicBezTo>
                  <a:pt x="383" y="405"/>
                  <a:pt x="383" y="405"/>
                  <a:pt x="384" y="405"/>
                </a:cubicBezTo>
                <a:cubicBezTo>
                  <a:pt x="384" y="405"/>
                  <a:pt x="384" y="406"/>
                  <a:pt x="383" y="406"/>
                </a:cubicBezTo>
                <a:close/>
                <a:moveTo>
                  <a:pt x="514" y="476"/>
                </a:moveTo>
                <a:cubicBezTo>
                  <a:pt x="514" y="475"/>
                  <a:pt x="514" y="475"/>
                  <a:pt x="514" y="475"/>
                </a:cubicBezTo>
                <a:cubicBezTo>
                  <a:pt x="513" y="475"/>
                  <a:pt x="513" y="475"/>
                  <a:pt x="513" y="476"/>
                </a:cubicBezTo>
                <a:cubicBezTo>
                  <a:pt x="513" y="476"/>
                  <a:pt x="514" y="476"/>
                  <a:pt x="514" y="476"/>
                </a:cubicBezTo>
                <a:close/>
                <a:moveTo>
                  <a:pt x="512" y="485"/>
                </a:moveTo>
                <a:cubicBezTo>
                  <a:pt x="512" y="486"/>
                  <a:pt x="512" y="486"/>
                  <a:pt x="512" y="486"/>
                </a:cubicBezTo>
                <a:cubicBezTo>
                  <a:pt x="513" y="486"/>
                  <a:pt x="513" y="486"/>
                  <a:pt x="513" y="486"/>
                </a:cubicBezTo>
                <a:cubicBezTo>
                  <a:pt x="513" y="485"/>
                  <a:pt x="513" y="484"/>
                  <a:pt x="513" y="483"/>
                </a:cubicBezTo>
                <a:cubicBezTo>
                  <a:pt x="513" y="483"/>
                  <a:pt x="513" y="483"/>
                  <a:pt x="513" y="483"/>
                </a:cubicBezTo>
                <a:cubicBezTo>
                  <a:pt x="512" y="484"/>
                  <a:pt x="512" y="484"/>
                  <a:pt x="512" y="485"/>
                </a:cubicBezTo>
                <a:close/>
                <a:moveTo>
                  <a:pt x="516" y="234"/>
                </a:moveTo>
                <a:cubicBezTo>
                  <a:pt x="517" y="233"/>
                  <a:pt x="517" y="233"/>
                  <a:pt x="517" y="233"/>
                </a:cubicBezTo>
                <a:cubicBezTo>
                  <a:pt x="516" y="232"/>
                  <a:pt x="516" y="232"/>
                  <a:pt x="516" y="232"/>
                </a:cubicBezTo>
                <a:cubicBezTo>
                  <a:pt x="513" y="232"/>
                  <a:pt x="512" y="233"/>
                  <a:pt x="511" y="235"/>
                </a:cubicBezTo>
                <a:cubicBezTo>
                  <a:pt x="513" y="236"/>
                  <a:pt x="513" y="236"/>
                  <a:pt x="513" y="236"/>
                </a:cubicBezTo>
                <a:cubicBezTo>
                  <a:pt x="514" y="235"/>
                  <a:pt x="515" y="235"/>
                  <a:pt x="516" y="234"/>
                </a:cubicBezTo>
                <a:close/>
                <a:moveTo>
                  <a:pt x="510" y="555"/>
                </a:moveTo>
                <a:cubicBezTo>
                  <a:pt x="511" y="555"/>
                  <a:pt x="511" y="555"/>
                  <a:pt x="512" y="555"/>
                </a:cubicBezTo>
                <a:cubicBezTo>
                  <a:pt x="511" y="555"/>
                  <a:pt x="511" y="555"/>
                  <a:pt x="510" y="555"/>
                </a:cubicBezTo>
                <a:close/>
                <a:moveTo>
                  <a:pt x="534" y="208"/>
                </a:moveTo>
                <a:cubicBezTo>
                  <a:pt x="534" y="208"/>
                  <a:pt x="533" y="209"/>
                  <a:pt x="533" y="210"/>
                </a:cubicBezTo>
                <a:cubicBezTo>
                  <a:pt x="533" y="210"/>
                  <a:pt x="533" y="210"/>
                  <a:pt x="533" y="210"/>
                </a:cubicBezTo>
                <a:cubicBezTo>
                  <a:pt x="534" y="209"/>
                  <a:pt x="535" y="208"/>
                  <a:pt x="536" y="206"/>
                </a:cubicBezTo>
                <a:cubicBezTo>
                  <a:pt x="535" y="206"/>
                  <a:pt x="534" y="207"/>
                  <a:pt x="534" y="208"/>
                </a:cubicBezTo>
                <a:close/>
                <a:moveTo>
                  <a:pt x="535" y="453"/>
                </a:moveTo>
                <a:cubicBezTo>
                  <a:pt x="535" y="454"/>
                  <a:pt x="536" y="454"/>
                  <a:pt x="537" y="454"/>
                </a:cubicBezTo>
                <a:cubicBezTo>
                  <a:pt x="537" y="453"/>
                  <a:pt x="537" y="453"/>
                  <a:pt x="537" y="452"/>
                </a:cubicBezTo>
                <a:cubicBezTo>
                  <a:pt x="536" y="452"/>
                  <a:pt x="536" y="453"/>
                  <a:pt x="535" y="453"/>
                </a:cubicBezTo>
                <a:close/>
                <a:moveTo>
                  <a:pt x="501" y="556"/>
                </a:moveTo>
                <a:cubicBezTo>
                  <a:pt x="501" y="556"/>
                  <a:pt x="501" y="556"/>
                  <a:pt x="501" y="556"/>
                </a:cubicBezTo>
                <a:cubicBezTo>
                  <a:pt x="502" y="556"/>
                  <a:pt x="502" y="556"/>
                  <a:pt x="502" y="556"/>
                </a:cubicBezTo>
                <a:cubicBezTo>
                  <a:pt x="502" y="556"/>
                  <a:pt x="501" y="556"/>
                  <a:pt x="501" y="556"/>
                </a:cubicBezTo>
                <a:close/>
                <a:moveTo>
                  <a:pt x="498" y="251"/>
                </a:moveTo>
                <a:cubicBezTo>
                  <a:pt x="498" y="251"/>
                  <a:pt x="498" y="250"/>
                  <a:pt x="498" y="250"/>
                </a:cubicBezTo>
                <a:cubicBezTo>
                  <a:pt x="496" y="251"/>
                  <a:pt x="494" y="253"/>
                  <a:pt x="493" y="256"/>
                </a:cubicBezTo>
                <a:cubicBezTo>
                  <a:pt x="495" y="254"/>
                  <a:pt x="496" y="253"/>
                  <a:pt x="498" y="251"/>
                </a:cubicBezTo>
                <a:moveTo>
                  <a:pt x="499" y="558"/>
                </a:moveTo>
                <a:cubicBezTo>
                  <a:pt x="499" y="558"/>
                  <a:pt x="499" y="558"/>
                  <a:pt x="500" y="559"/>
                </a:cubicBezTo>
                <a:cubicBezTo>
                  <a:pt x="500" y="558"/>
                  <a:pt x="501" y="558"/>
                  <a:pt x="500" y="557"/>
                </a:cubicBezTo>
                <a:cubicBezTo>
                  <a:pt x="500" y="557"/>
                  <a:pt x="499" y="558"/>
                  <a:pt x="499" y="558"/>
                </a:cubicBezTo>
                <a:close/>
                <a:moveTo>
                  <a:pt x="507" y="555"/>
                </a:moveTo>
                <a:cubicBezTo>
                  <a:pt x="507" y="555"/>
                  <a:pt x="508" y="556"/>
                  <a:pt x="509" y="555"/>
                </a:cubicBezTo>
                <a:cubicBezTo>
                  <a:pt x="508" y="555"/>
                  <a:pt x="507" y="555"/>
                  <a:pt x="507" y="555"/>
                </a:cubicBezTo>
                <a:close/>
                <a:moveTo>
                  <a:pt x="503" y="555"/>
                </a:moveTo>
                <a:cubicBezTo>
                  <a:pt x="504" y="555"/>
                  <a:pt x="505" y="555"/>
                  <a:pt x="506" y="555"/>
                </a:cubicBezTo>
                <a:cubicBezTo>
                  <a:pt x="505" y="555"/>
                  <a:pt x="504" y="555"/>
                  <a:pt x="503" y="555"/>
                </a:cubicBezTo>
                <a:close/>
                <a:moveTo>
                  <a:pt x="493" y="259"/>
                </a:moveTo>
                <a:cubicBezTo>
                  <a:pt x="493" y="260"/>
                  <a:pt x="493" y="260"/>
                  <a:pt x="493" y="260"/>
                </a:cubicBezTo>
                <a:cubicBezTo>
                  <a:pt x="494" y="260"/>
                  <a:pt x="495" y="259"/>
                  <a:pt x="496" y="258"/>
                </a:cubicBezTo>
                <a:cubicBezTo>
                  <a:pt x="496" y="258"/>
                  <a:pt x="496" y="258"/>
                  <a:pt x="496" y="258"/>
                </a:cubicBezTo>
                <a:cubicBezTo>
                  <a:pt x="495" y="258"/>
                  <a:pt x="494" y="258"/>
                  <a:pt x="493" y="259"/>
                </a:cubicBezTo>
                <a:close/>
                <a:moveTo>
                  <a:pt x="219" y="272"/>
                </a:moveTo>
                <a:cubicBezTo>
                  <a:pt x="219" y="272"/>
                  <a:pt x="219" y="272"/>
                  <a:pt x="219" y="272"/>
                </a:cubicBezTo>
                <a:cubicBezTo>
                  <a:pt x="220" y="272"/>
                  <a:pt x="220" y="271"/>
                  <a:pt x="220" y="271"/>
                </a:cubicBezTo>
                <a:cubicBezTo>
                  <a:pt x="220" y="271"/>
                  <a:pt x="218" y="272"/>
                  <a:pt x="218" y="272"/>
                </a:cubicBezTo>
                <a:cubicBezTo>
                  <a:pt x="219" y="272"/>
                  <a:pt x="219" y="272"/>
                  <a:pt x="219" y="272"/>
                </a:cubicBezTo>
                <a:cubicBezTo>
                  <a:pt x="218" y="272"/>
                  <a:pt x="219" y="273"/>
                  <a:pt x="219" y="272"/>
                </a:cubicBezTo>
                <a:close/>
                <a:moveTo>
                  <a:pt x="217" y="577"/>
                </a:moveTo>
                <a:cubicBezTo>
                  <a:pt x="217" y="577"/>
                  <a:pt x="217" y="577"/>
                  <a:pt x="217" y="577"/>
                </a:cubicBezTo>
                <a:cubicBezTo>
                  <a:pt x="217" y="577"/>
                  <a:pt x="217" y="577"/>
                  <a:pt x="217" y="577"/>
                </a:cubicBezTo>
                <a:cubicBezTo>
                  <a:pt x="216" y="577"/>
                  <a:pt x="216" y="577"/>
                  <a:pt x="216" y="577"/>
                </a:cubicBezTo>
                <a:cubicBezTo>
                  <a:pt x="216" y="577"/>
                  <a:pt x="216" y="578"/>
                  <a:pt x="217" y="578"/>
                </a:cubicBezTo>
                <a:cubicBezTo>
                  <a:pt x="217" y="578"/>
                  <a:pt x="217" y="578"/>
                  <a:pt x="217" y="577"/>
                </a:cubicBezTo>
                <a:moveTo>
                  <a:pt x="217" y="780"/>
                </a:moveTo>
                <a:cubicBezTo>
                  <a:pt x="217" y="780"/>
                  <a:pt x="217" y="780"/>
                  <a:pt x="217" y="780"/>
                </a:cubicBezTo>
                <a:cubicBezTo>
                  <a:pt x="217" y="780"/>
                  <a:pt x="217" y="780"/>
                  <a:pt x="217" y="781"/>
                </a:cubicBezTo>
                <a:cubicBezTo>
                  <a:pt x="217" y="781"/>
                  <a:pt x="217" y="781"/>
                  <a:pt x="218" y="781"/>
                </a:cubicBezTo>
                <a:cubicBezTo>
                  <a:pt x="218" y="781"/>
                  <a:pt x="218" y="780"/>
                  <a:pt x="217" y="780"/>
                </a:cubicBezTo>
                <a:close/>
                <a:moveTo>
                  <a:pt x="222" y="776"/>
                </a:moveTo>
                <a:cubicBezTo>
                  <a:pt x="221" y="775"/>
                  <a:pt x="220" y="775"/>
                  <a:pt x="220" y="776"/>
                </a:cubicBezTo>
                <a:cubicBezTo>
                  <a:pt x="221" y="777"/>
                  <a:pt x="221" y="777"/>
                  <a:pt x="222" y="777"/>
                </a:cubicBezTo>
                <a:cubicBezTo>
                  <a:pt x="222" y="777"/>
                  <a:pt x="222" y="776"/>
                  <a:pt x="222" y="776"/>
                </a:cubicBezTo>
                <a:close/>
                <a:moveTo>
                  <a:pt x="215" y="779"/>
                </a:moveTo>
                <a:cubicBezTo>
                  <a:pt x="214" y="778"/>
                  <a:pt x="214" y="778"/>
                  <a:pt x="213" y="777"/>
                </a:cubicBezTo>
                <a:cubicBezTo>
                  <a:pt x="213" y="779"/>
                  <a:pt x="213" y="780"/>
                  <a:pt x="215" y="781"/>
                </a:cubicBezTo>
                <a:cubicBezTo>
                  <a:pt x="215" y="781"/>
                  <a:pt x="215" y="781"/>
                  <a:pt x="215" y="781"/>
                </a:cubicBezTo>
                <a:cubicBezTo>
                  <a:pt x="215" y="780"/>
                  <a:pt x="215" y="780"/>
                  <a:pt x="215" y="779"/>
                </a:cubicBezTo>
                <a:close/>
                <a:moveTo>
                  <a:pt x="213" y="312"/>
                </a:moveTo>
                <a:cubicBezTo>
                  <a:pt x="212" y="313"/>
                  <a:pt x="212" y="314"/>
                  <a:pt x="212" y="315"/>
                </a:cubicBezTo>
                <a:cubicBezTo>
                  <a:pt x="213" y="314"/>
                  <a:pt x="213" y="313"/>
                  <a:pt x="213" y="312"/>
                </a:cubicBezTo>
                <a:cubicBezTo>
                  <a:pt x="213" y="312"/>
                  <a:pt x="213" y="312"/>
                  <a:pt x="213" y="312"/>
                </a:cubicBezTo>
                <a:close/>
                <a:moveTo>
                  <a:pt x="212" y="767"/>
                </a:moveTo>
                <a:cubicBezTo>
                  <a:pt x="212" y="767"/>
                  <a:pt x="211" y="766"/>
                  <a:pt x="210" y="766"/>
                </a:cubicBezTo>
                <a:cubicBezTo>
                  <a:pt x="210" y="766"/>
                  <a:pt x="210" y="767"/>
                  <a:pt x="211" y="767"/>
                </a:cubicBezTo>
                <a:cubicBezTo>
                  <a:pt x="211" y="767"/>
                  <a:pt x="211" y="767"/>
                  <a:pt x="211" y="767"/>
                </a:cubicBezTo>
                <a:cubicBezTo>
                  <a:pt x="212" y="767"/>
                  <a:pt x="212" y="768"/>
                  <a:pt x="213" y="768"/>
                </a:cubicBezTo>
                <a:cubicBezTo>
                  <a:pt x="213" y="768"/>
                  <a:pt x="213" y="768"/>
                  <a:pt x="212" y="767"/>
                </a:cubicBezTo>
                <a:close/>
                <a:moveTo>
                  <a:pt x="230" y="596"/>
                </a:moveTo>
                <a:cubicBezTo>
                  <a:pt x="230" y="595"/>
                  <a:pt x="229" y="595"/>
                  <a:pt x="229" y="595"/>
                </a:cubicBezTo>
                <a:cubicBezTo>
                  <a:pt x="229" y="595"/>
                  <a:pt x="229" y="595"/>
                  <a:pt x="229" y="595"/>
                </a:cubicBezTo>
                <a:cubicBezTo>
                  <a:pt x="229" y="596"/>
                  <a:pt x="229" y="597"/>
                  <a:pt x="230" y="597"/>
                </a:cubicBezTo>
                <a:cubicBezTo>
                  <a:pt x="231" y="597"/>
                  <a:pt x="231" y="598"/>
                  <a:pt x="231" y="598"/>
                </a:cubicBezTo>
                <a:cubicBezTo>
                  <a:pt x="231" y="597"/>
                  <a:pt x="230" y="596"/>
                  <a:pt x="230" y="596"/>
                </a:cubicBezTo>
                <a:close/>
                <a:moveTo>
                  <a:pt x="106" y="274"/>
                </a:moveTo>
                <a:cubicBezTo>
                  <a:pt x="106" y="273"/>
                  <a:pt x="106" y="273"/>
                  <a:pt x="107" y="273"/>
                </a:cubicBezTo>
                <a:cubicBezTo>
                  <a:pt x="106" y="273"/>
                  <a:pt x="106" y="274"/>
                  <a:pt x="105" y="275"/>
                </a:cubicBezTo>
                <a:cubicBezTo>
                  <a:pt x="106" y="274"/>
                  <a:pt x="106" y="274"/>
                  <a:pt x="106" y="274"/>
                </a:cubicBezTo>
                <a:close/>
                <a:moveTo>
                  <a:pt x="234" y="282"/>
                </a:moveTo>
                <a:cubicBezTo>
                  <a:pt x="233" y="283"/>
                  <a:pt x="232" y="284"/>
                  <a:pt x="232" y="285"/>
                </a:cubicBezTo>
                <a:cubicBezTo>
                  <a:pt x="233" y="285"/>
                  <a:pt x="234" y="284"/>
                  <a:pt x="234" y="283"/>
                </a:cubicBezTo>
                <a:cubicBezTo>
                  <a:pt x="234" y="283"/>
                  <a:pt x="234" y="282"/>
                  <a:pt x="234" y="282"/>
                </a:cubicBezTo>
                <a:close/>
                <a:moveTo>
                  <a:pt x="238" y="598"/>
                </a:moveTo>
                <a:cubicBezTo>
                  <a:pt x="237" y="598"/>
                  <a:pt x="237" y="598"/>
                  <a:pt x="237" y="598"/>
                </a:cubicBezTo>
                <a:cubicBezTo>
                  <a:pt x="237" y="599"/>
                  <a:pt x="238" y="601"/>
                  <a:pt x="239" y="600"/>
                </a:cubicBezTo>
                <a:cubicBezTo>
                  <a:pt x="238" y="599"/>
                  <a:pt x="238" y="599"/>
                  <a:pt x="238" y="598"/>
                </a:cubicBezTo>
                <a:close/>
                <a:moveTo>
                  <a:pt x="208" y="776"/>
                </a:moveTo>
                <a:cubicBezTo>
                  <a:pt x="208" y="776"/>
                  <a:pt x="208" y="776"/>
                  <a:pt x="208" y="776"/>
                </a:cubicBezTo>
                <a:cubicBezTo>
                  <a:pt x="207" y="777"/>
                  <a:pt x="207" y="777"/>
                  <a:pt x="207" y="777"/>
                </a:cubicBezTo>
                <a:cubicBezTo>
                  <a:pt x="208" y="777"/>
                  <a:pt x="208" y="778"/>
                  <a:pt x="209" y="778"/>
                </a:cubicBezTo>
                <a:cubicBezTo>
                  <a:pt x="209" y="777"/>
                  <a:pt x="209" y="777"/>
                  <a:pt x="208" y="776"/>
                </a:cubicBezTo>
                <a:close/>
                <a:moveTo>
                  <a:pt x="221" y="771"/>
                </a:moveTo>
                <a:cubicBezTo>
                  <a:pt x="221" y="771"/>
                  <a:pt x="221" y="771"/>
                  <a:pt x="221" y="771"/>
                </a:cubicBezTo>
                <a:cubicBezTo>
                  <a:pt x="221" y="772"/>
                  <a:pt x="221" y="772"/>
                  <a:pt x="221" y="773"/>
                </a:cubicBezTo>
                <a:cubicBezTo>
                  <a:pt x="221" y="772"/>
                  <a:pt x="221" y="772"/>
                  <a:pt x="221" y="772"/>
                </a:cubicBezTo>
                <a:cubicBezTo>
                  <a:pt x="221" y="772"/>
                  <a:pt x="221" y="771"/>
                  <a:pt x="221" y="771"/>
                </a:cubicBezTo>
                <a:close/>
                <a:moveTo>
                  <a:pt x="228" y="594"/>
                </a:moveTo>
                <a:cubicBezTo>
                  <a:pt x="227" y="593"/>
                  <a:pt x="227" y="593"/>
                  <a:pt x="227" y="593"/>
                </a:cubicBezTo>
                <a:cubicBezTo>
                  <a:pt x="228" y="594"/>
                  <a:pt x="228" y="595"/>
                  <a:pt x="229" y="595"/>
                </a:cubicBezTo>
                <a:cubicBezTo>
                  <a:pt x="229" y="594"/>
                  <a:pt x="229" y="594"/>
                  <a:pt x="228" y="594"/>
                </a:cubicBezTo>
                <a:close/>
                <a:moveTo>
                  <a:pt x="231" y="594"/>
                </a:moveTo>
                <a:cubicBezTo>
                  <a:pt x="231" y="596"/>
                  <a:pt x="232" y="597"/>
                  <a:pt x="234" y="598"/>
                </a:cubicBezTo>
                <a:cubicBezTo>
                  <a:pt x="233" y="597"/>
                  <a:pt x="232" y="596"/>
                  <a:pt x="231" y="594"/>
                </a:cubicBezTo>
                <a:close/>
                <a:moveTo>
                  <a:pt x="182" y="379"/>
                </a:moveTo>
                <a:cubicBezTo>
                  <a:pt x="182" y="379"/>
                  <a:pt x="182" y="379"/>
                  <a:pt x="182" y="379"/>
                </a:cubicBezTo>
                <a:cubicBezTo>
                  <a:pt x="181" y="380"/>
                  <a:pt x="181" y="380"/>
                  <a:pt x="181" y="380"/>
                </a:cubicBezTo>
                <a:cubicBezTo>
                  <a:pt x="181" y="380"/>
                  <a:pt x="181" y="380"/>
                  <a:pt x="181" y="380"/>
                </a:cubicBezTo>
                <a:cubicBezTo>
                  <a:pt x="181" y="379"/>
                  <a:pt x="181" y="379"/>
                  <a:pt x="181" y="378"/>
                </a:cubicBezTo>
                <a:cubicBezTo>
                  <a:pt x="181" y="377"/>
                  <a:pt x="181" y="377"/>
                  <a:pt x="181" y="377"/>
                </a:cubicBezTo>
                <a:cubicBezTo>
                  <a:pt x="178" y="376"/>
                  <a:pt x="175" y="376"/>
                  <a:pt x="173" y="378"/>
                </a:cubicBezTo>
                <a:cubicBezTo>
                  <a:pt x="173" y="378"/>
                  <a:pt x="173" y="378"/>
                  <a:pt x="172" y="377"/>
                </a:cubicBezTo>
                <a:cubicBezTo>
                  <a:pt x="169" y="378"/>
                  <a:pt x="166" y="380"/>
                  <a:pt x="165" y="382"/>
                </a:cubicBezTo>
                <a:cubicBezTo>
                  <a:pt x="165" y="382"/>
                  <a:pt x="165" y="382"/>
                  <a:pt x="165" y="382"/>
                </a:cubicBezTo>
                <a:cubicBezTo>
                  <a:pt x="165" y="382"/>
                  <a:pt x="165" y="381"/>
                  <a:pt x="165" y="381"/>
                </a:cubicBezTo>
                <a:cubicBezTo>
                  <a:pt x="163" y="381"/>
                  <a:pt x="162" y="382"/>
                  <a:pt x="163" y="383"/>
                </a:cubicBezTo>
                <a:cubicBezTo>
                  <a:pt x="163" y="383"/>
                  <a:pt x="163" y="383"/>
                  <a:pt x="163" y="383"/>
                </a:cubicBezTo>
                <a:cubicBezTo>
                  <a:pt x="163" y="383"/>
                  <a:pt x="163" y="383"/>
                  <a:pt x="163" y="383"/>
                </a:cubicBezTo>
                <a:cubicBezTo>
                  <a:pt x="162" y="383"/>
                  <a:pt x="162" y="384"/>
                  <a:pt x="162" y="385"/>
                </a:cubicBezTo>
                <a:cubicBezTo>
                  <a:pt x="162" y="384"/>
                  <a:pt x="162" y="383"/>
                  <a:pt x="161" y="382"/>
                </a:cubicBezTo>
                <a:cubicBezTo>
                  <a:pt x="160" y="382"/>
                  <a:pt x="159" y="383"/>
                  <a:pt x="158" y="383"/>
                </a:cubicBezTo>
                <a:cubicBezTo>
                  <a:pt x="158" y="383"/>
                  <a:pt x="159" y="382"/>
                  <a:pt x="159" y="382"/>
                </a:cubicBezTo>
                <a:cubicBezTo>
                  <a:pt x="156" y="381"/>
                  <a:pt x="157" y="384"/>
                  <a:pt x="158" y="386"/>
                </a:cubicBezTo>
                <a:cubicBezTo>
                  <a:pt x="158" y="386"/>
                  <a:pt x="158" y="386"/>
                  <a:pt x="158" y="386"/>
                </a:cubicBezTo>
                <a:cubicBezTo>
                  <a:pt x="158" y="386"/>
                  <a:pt x="157" y="386"/>
                  <a:pt x="157" y="385"/>
                </a:cubicBezTo>
                <a:cubicBezTo>
                  <a:pt x="152" y="384"/>
                  <a:pt x="150" y="386"/>
                  <a:pt x="154" y="391"/>
                </a:cubicBezTo>
                <a:cubicBezTo>
                  <a:pt x="154" y="391"/>
                  <a:pt x="154" y="391"/>
                  <a:pt x="153" y="391"/>
                </a:cubicBezTo>
                <a:cubicBezTo>
                  <a:pt x="154" y="394"/>
                  <a:pt x="155" y="397"/>
                  <a:pt x="156" y="400"/>
                </a:cubicBezTo>
                <a:cubicBezTo>
                  <a:pt x="156" y="400"/>
                  <a:pt x="157" y="401"/>
                  <a:pt x="158" y="402"/>
                </a:cubicBezTo>
                <a:cubicBezTo>
                  <a:pt x="158" y="402"/>
                  <a:pt x="158" y="401"/>
                  <a:pt x="159" y="402"/>
                </a:cubicBezTo>
                <a:cubicBezTo>
                  <a:pt x="158" y="402"/>
                  <a:pt x="159" y="403"/>
                  <a:pt x="159" y="403"/>
                </a:cubicBezTo>
                <a:cubicBezTo>
                  <a:pt x="159" y="403"/>
                  <a:pt x="159" y="404"/>
                  <a:pt x="158" y="404"/>
                </a:cubicBezTo>
                <a:cubicBezTo>
                  <a:pt x="158" y="404"/>
                  <a:pt x="157" y="404"/>
                  <a:pt x="157" y="403"/>
                </a:cubicBezTo>
                <a:cubicBezTo>
                  <a:pt x="157" y="405"/>
                  <a:pt x="158" y="407"/>
                  <a:pt x="159" y="406"/>
                </a:cubicBezTo>
                <a:cubicBezTo>
                  <a:pt x="160" y="407"/>
                  <a:pt x="160" y="408"/>
                  <a:pt x="161" y="409"/>
                </a:cubicBezTo>
                <a:cubicBezTo>
                  <a:pt x="160" y="409"/>
                  <a:pt x="159" y="409"/>
                  <a:pt x="159" y="408"/>
                </a:cubicBezTo>
                <a:cubicBezTo>
                  <a:pt x="155" y="407"/>
                  <a:pt x="153" y="407"/>
                  <a:pt x="155" y="411"/>
                </a:cubicBezTo>
                <a:cubicBezTo>
                  <a:pt x="157" y="411"/>
                  <a:pt x="158" y="411"/>
                  <a:pt x="159" y="410"/>
                </a:cubicBezTo>
                <a:cubicBezTo>
                  <a:pt x="159" y="411"/>
                  <a:pt x="159" y="411"/>
                  <a:pt x="160" y="411"/>
                </a:cubicBezTo>
                <a:cubicBezTo>
                  <a:pt x="160" y="411"/>
                  <a:pt x="160" y="411"/>
                  <a:pt x="161" y="411"/>
                </a:cubicBezTo>
                <a:cubicBezTo>
                  <a:pt x="161" y="411"/>
                  <a:pt x="161" y="411"/>
                  <a:pt x="161" y="411"/>
                </a:cubicBezTo>
                <a:cubicBezTo>
                  <a:pt x="160" y="412"/>
                  <a:pt x="160" y="412"/>
                  <a:pt x="160" y="412"/>
                </a:cubicBezTo>
                <a:cubicBezTo>
                  <a:pt x="161" y="412"/>
                  <a:pt x="162" y="411"/>
                  <a:pt x="163" y="411"/>
                </a:cubicBezTo>
                <a:cubicBezTo>
                  <a:pt x="163" y="411"/>
                  <a:pt x="163" y="411"/>
                  <a:pt x="163" y="411"/>
                </a:cubicBezTo>
                <a:cubicBezTo>
                  <a:pt x="161" y="414"/>
                  <a:pt x="156" y="418"/>
                  <a:pt x="161" y="418"/>
                </a:cubicBezTo>
                <a:cubicBezTo>
                  <a:pt x="161" y="418"/>
                  <a:pt x="161" y="418"/>
                  <a:pt x="161" y="418"/>
                </a:cubicBezTo>
                <a:cubicBezTo>
                  <a:pt x="160" y="419"/>
                  <a:pt x="159" y="421"/>
                  <a:pt x="158" y="422"/>
                </a:cubicBezTo>
                <a:cubicBezTo>
                  <a:pt x="160" y="424"/>
                  <a:pt x="168" y="422"/>
                  <a:pt x="166" y="418"/>
                </a:cubicBezTo>
                <a:cubicBezTo>
                  <a:pt x="165" y="419"/>
                  <a:pt x="165" y="419"/>
                  <a:pt x="164" y="419"/>
                </a:cubicBezTo>
                <a:cubicBezTo>
                  <a:pt x="165" y="417"/>
                  <a:pt x="167" y="416"/>
                  <a:pt x="168" y="415"/>
                </a:cubicBezTo>
                <a:cubicBezTo>
                  <a:pt x="167" y="415"/>
                  <a:pt x="167" y="415"/>
                  <a:pt x="166" y="414"/>
                </a:cubicBezTo>
                <a:cubicBezTo>
                  <a:pt x="165" y="415"/>
                  <a:pt x="164" y="415"/>
                  <a:pt x="164" y="415"/>
                </a:cubicBezTo>
                <a:cubicBezTo>
                  <a:pt x="163" y="414"/>
                  <a:pt x="163" y="413"/>
                  <a:pt x="164" y="413"/>
                </a:cubicBezTo>
                <a:cubicBezTo>
                  <a:pt x="164" y="413"/>
                  <a:pt x="165" y="413"/>
                  <a:pt x="165" y="412"/>
                </a:cubicBezTo>
                <a:cubicBezTo>
                  <a:pt x="165" y="412"/>
                  <a:pt x="165" y="412"/>
                  <a:pt x="165" y="411"/>
                </a:cubicBezTo>
                <a:cubicBezTo>
                  <a:pt x="165" y="411"/>
                  <a:pt x="165" y="412"/>
                  <a:pt x="165" y="412"/>
                </a:cubicBezTo>
                <a:cubicBezTo>
                  <a:pt x="166" y="412"/>
                  <a:pt x="166" y="412"/>
                  <a:pt x="166" y="412"/>
                </a:cubicBezTo>
                <a:cubicBezTo>
                  <a:pt x="166" y="412"/>
                  <a:pt x="166" y="412"/>
                  <a:pt x="166" y="412"/>
                </a:cubicBezTo>
                <a:cubicBezTo>
                  <a:pt x="166" y="412"/>
                  <a:pt x="166" y="412"/>
                  <a:pt x="166" y="412"/>
                </a:cubicBezTo>
                <a:cubicBezTo>
                  <a:pt x="166" y="412"/>
                  <a:pt x="167" y="412"/>
                  <a:pt x="167" y="411"/>
                </a:cubicBezTo>
                <a:cubicBezTo>
                  <a:pt x="170" y="412"/>
                  <a:pt x="171" y="412"/>
                  <a:pt x="168" y="410"/>
                </a:cubicBezTo>
                <a:cubicBezTo>
                  <a:pt x="168" y="409"/>
                  <a:pt x="168" y="409"/>
                  <a:pt x="168" y="409"/>
                </a:cubicBezTo>
                <a:cubicBezTo>
                  <a:pt x="167" y="408"/>
                  <a:pt x="167" y="408"/>
                  <a:pt x="166" y="408"/>
                </a:cubicBezTo>
                <a:cubicBezTo>
                  <a:pt x="166" y="407"/>
                  <a:pt x="166" y="407"/>
                  <a:pt x="166" y="407"/>
                </a:cubicBezTo>
                <a:cubicBezTo>
                  <a:pt x="167" y="408"/>
                  <a:pt x="167" y="408"/>
                  <a:pt x="168" y="408"/>
                </a:cubicBezTo>
                <a:cubicBezTo>
                  <a:pt x="168" y="408"/>
                  <a:pt x="169" y="408"/>
                  <a:pt x="169" y="408"/>
                </a:cubicBezTo>
                <a:cubicBezTo>
                  <a:pt x="169" y="407"/>
                  <a:pt x="168" y="406"/>
                  <a:pt x="169" y="406"/>
                </a:cubicBezTo>
                <a:cubicBezTo>
                  <a:pt x="169" y="406"/>
                  <a:pt x="169" y="406"/>
                  <a:pt x="169" y="406"/>
                </a:cubicBezTo>
                <a:cubicBezTo>
                  <a:pt x="169" y="406"/>
                  <a:pt x="169" y="406"/>
                  <a:pt x="169" y="406"/>
                </a:cubicBezTo>
                <a:cubicBezTo>
                  <a:pt x="169" y="406"/>
                  <a:pt x="169" y="405"/>
                  <a:pt x="169" y="405"/>
                </a:cubicBezTo>
                <a:cubicBezTo>
                  <a:pt x="173" y="405"/>
                  <a:pt x="174" y="403"/>
                  <a:pt x="171" y="400"/>
                </a:cubicBezTo>
                <a:cubicBezTo>
                  <a:pt x="171" y="399"/>
                  <a:pt x="172" y="399"/>
                  <a:pt x="172" y="398"/>
                </a:cubicBezTo>
                <a:cubicBezTo>
                  <a:pt x="171" y="398"/>
                  <a:pt x="170" y="398"/>
                  <a:pt x="169" y="397"/>
                </a:cubicBezTo>
                <a:cubicBezTo>
                  <a:pt x="169" y="397"/>
                  <a:pt x="169" y="397"/>
                  <a:pt x="169" y="397"/>
                </a:cubicBezTo>
                <a:cubicBezTo>
                  <a:pt x="169" y="397"/>
                  <a:pt x="168" y="397"/>
                  <a:pt x="168" y="397"/>
                </a:cubicBezTo>
                <a:cubicBezTo>
                  <a:pt x="167" y="397"/>
                  <a:pt x="167" y="397"/>
                  <a:pt x="167" y="397"/>
                </a:cubicBezTo>
                <a:cubicBezTo>
                  <a:pt x="167" y="397"/>
                  <a:pt x="167" y="397"/>
                  <a:pt x="167" y="397"/>
                </a:cubicBezTo>
                <a:cubicBezTo>
                  <a:pt x="169" y="396"/>
                  <a:pt x="170" y="396"/>
                  <a:pt x="170" y="394"/>
                </a:cubicBezTo>
                <a:cubicBezTo>
                  <a:pt x="170" y="394"/>
                  <a:pt x="170" y="394"/>
                  <a:pt x="170" y="394"/>
                </a:cubicBezTo>
                <a:cubicBezTo>
                  <a:pt x="170" y="395"/>
                  <a:pt x="170" y="395"/>
                  <a:pt x="169" y="395"/>
                </a:cubicBezTo>
                <a:cubicBezTo>
                  <a:pt x="169" y="395"/>
                  <a:pt x="169" y="395"/>
                  <a:pt x="169" y="395"/>
                </a:cubicBezTo>
                <a:cubicBezTo>
                  <a:pt x="169" y="395"/>
                  <a:pt x="170" y="394"/>
                  <a:pt x="170" y="394"/>
                </a:cubicBezTo>
                <a:cubicBezTo>
                  <a:pt x="169" y="394"/>
                  <a:pt x="169" y="393"/>
                  <a:pt x="169" y="393"/>
                </a:cubicBezTo>
                <a:cubicBezTo>
                  <a:pt x="169" y="392"/>
                  <a:pt x="169" y="392"/>
                  <a:pt x="169" y="392"/>
                </a:cubicBezTo>
                <a:cubicBezTo>
                  <a:pt x="169" y="392"/>
                  <a:pt x="168" y="391"/>
                  <a:pt x="168" y="391"/>
                </a:cubicBezTo>
                <a:cubicBezTo>
                  <a:pt x="169" y="391"/>
                  <a:pt x="169" y="391"/>
                  <a:pt x="169" y="391"/>
                </a:cubicBezTo>
                <a:cubicBezTo>
                  <a:pt x="169" y="391"/>
                  <a:pt x="170" y="391"/>
                  <a:pt x="170" y="391"/>
                </a:cubicBezTo>
                <a:cubicBezTo>
                  <a:pt x="170" y="390"/>
                  <a:pt x="169" y="390"/>
                  <a:pt x="169" y="390"/>
                </a:cubicBezTo>
                <a:cubicBezTo>
                  <a:pt x="170" y="390"/>
                  <a:pt x="171" y="390"/>
                  <a:pt x="172" y="390"/>
                </a:cubicBezTo>
                <a:cubicBezTo>
                  <a:pt x="172" y="390"/>
                  <a:pt x="172" y="390"/>
                  <a:pt x="172" y="390"/>
                </a:cubicBezTo>
                <a:cubicBezTo>
                  <a:pt x="171" y="389"/>
                  <a:pt x="171" y="387"/>
                  <a:pt x="172" y="386"/>
                </a:cubicBezTo>
                <a:cubicBezTo>
                  <a:pt x="172" y="386"/>
                  <a:pt x="172" y="386"/>
                  <a:pt x="172" y="386"/>
                </a:cubicBezTo>
                <a:cubicBezTo>
                  <a:pt x="170" y="386"/>
                  <a:pt x="169" y="386"/>
                  <a:pt x="168" y="386"/>
                </a:cubicBezTo>
                <a:cubicBezTo>
                  <a:pt x="169" y="385"/>
                  <a:pt x="171" y="385"/>
                  <a:pt x="173" y="383"/>
                </a:cubicBezTo>
                <a:cubicBezTo>
                  <a:pt x="176" y="383"/>
                  <a:pt x="179" y="382"/>
                  <a:pt x="179" y="379"/>
                </a:cubicBezTo>
                <a:cubicBezTo>
                  <a:pt x="181" y="381"/>
                  <a:pt x="182" y="381"/>
                  <a:pt x="182" y="379"/>
                </a:cubicBezTo>
                <a:close/>
                <a:moveTo>
                  <a:pt x="174" y="398"/>
                </a:moveTo>
                <a:cubicBezTo>
                  <a:pt x="174" y="398"/>
                  <a:pt x="174" y="398"/>
                  <a:pt x="174" y="398"/>
                </a:cubicBezTo>
                <a:cubicBezTo>
                  <a:pt x="174" y="398"/>
                  <a:pt x="174" y="398"/>
                  <a:pt x="174" y="398"/>
                </a:cubicBezTo>
                <a:cubicBezTo>
                  <a:pt x="173" y="398"/>
                  <a:pt x="173" y="398"/>
                  <a:pt x="173" y="399"/>
                </a:cubicBezTo>
                <a:cubicBezTo>
                  <a:pt x="173" y="399"/>
                  <a:pt x="174" y="399"/>
                  <a:pt x="174" y="400"/>
                </a:cubicBezTo>
                <a:cubicBezTo>
                  <a:pt x="174" y="399"/>
                  <a:pt x="174" y="398"/>
                  <a:pt x="174" y="398"/>
                </a:cubicBezTo>
                <a:close/>
                <a:moveTo>
                  <a:pt x="177" y="385"/>
                </a:moveTo>
                <a:cubicBezTo>
                  <a:pt x="176" y="385"/>
                  <a:pt x="177" y="385"/>
                  <a:pt x="177" y="385"/>
                </a:cubicBezTo>
                <a:cubicBezTo>
                  <a:pt x="177" y="385"/>
                  <a:pt x="177" y="385"/>
                  <a:pt x="177" y="385"/>
                </a:cubicBezTo>
                <a:close/>
                <a:moveTo>
                  <a:pt x="154" y="405"/>
                </a:moveTo>
                <a:cubicBezTo>
                  <a:pt x="154" y="405"/>
                  <a:pt x="153" y="406"/>
                  <a:pt x="153" y="407"/>
                </a:cubicBezTo>
                <a:cubicBezTo>
                  <a:pt x="153" y="407"/>
                  <a:pt x="153" y="407"/>
                  <a:pt x="153" y="407"/>
                </a:cubicBezTo>
                <a:cubicBezTo>
                  <a:pt x="154" y="406"/>
                  <a:pt x="154" y="406"/>
                  <a:pt x="154" y="405"/>
                </a:cubicBezTo>
                <a:close/>
                <a:moveTo>
                  <a:pt x="153" y="408"/>
                </a:moveTo>
                <a:cubicBezTo>
                  <a:pt x="153" y="408"/>
                  <a:pt x="153" y="408"/>
                  <a:pt x="153" y="408"/>
                </a:cubicBezTo>
                <a:cubicBezTo>
                  <a:pt x="153" y="408"/>
                  <a:pt x="153" y="408"/>
                  <a:pt x="153" y="408"/>
                </a:cubicBezTo>
                <a:cubicBezTo>
                  <a:pt x="153" y="408"/>
                  <a:pt x="153" y="408"/>
                  <a:pt x="153" y="408"/>
                </a:cubicBezTo>
                <a:cubicBezTo>
                  <a:pt x="153" y="408"/>
                  <a:pt x="153" y="408"/>
                  <a:pt x="153" y="408"/>
                </a:cubicBezTo>
                <a:close/>
                <a:moveTo>
                  <a:pt x="147" y="358"/>
                </a:moveTo>
                <a:cubicBezTo>
                  <a:pt x="147" y="358"/>
                  <a:pt x="147" y="358"/>
                  <a:pt x="147" y="358"/>
                </a:cubicBezTo>
                <a:cubicBezTo>
                  <a:pt x="146" y="358"/>
                  <a:pt x="146" y="358"/>
                  <a:pt x="146" y="358"/>
                </a:cubicBezTo>
                <a:cubicBezTo>
                  <a:pt x="146" y="358"/>
                  <a:pt x="146" y="358"/>
                  <a:pt x="147" y="358"/>
                </a:cubicBezTo>
                <a:close/>
                <a:moveTo>
                  <a:pt x="206" y="761"/>
                </a:moveTo>
                <a:cubicBezTo>
                  <a:pt x="207" y="760"/>
                  <a:pt x="207" y="760"/>
                  <a:pt x="207" y="760"/>
                </a:cubicBezTo>
                <a:cubicBezTo>
                  <a:pt x="206" y="759"/>
                  <a:pt x="205" y="759"/>
                  <a:pt x="204" y="759"/>
                </a:cubicBezTo>
                <a:cubicBezTo>
                  <a:pt x="204" y="759"/>
                  <a:pt x="204" y="760"/>
                  <a:pt x="204" y="760"/>
                </a:cubicBezTo>
                <a:cubicBezTo>
                  <a:pt x="205" y="761"/>
                  <a:pt x="205" y="761"/>
                  <a:pt x="206" y="761"/>
                </a:cubicBezTo>
                <a:close/>
                <a:moveTo>
                  <a:pt x="86" y="310"/>
                </a:moveTo>
                <a:cubicBezTo>
                  <a:pt x="86" y="310"/>
                  <a:pt x="87" y="310"/>
                  <a:pt x="87" y="309"/>
                </a:cubicBezTo>
                <a:cubicBezTo>
                  <a:pt x="87" y="310"/>
                  <a:pt x="86" y="310"/>
                  <a:pt x="86" y="310"/>
                </a:cubicBezTo>
                <a:close/>
                <a:moveTo>
                  <a:pt x="185" y="378"/>
                </a:moveTo>
                <a:cubicBezTo>
                  <a:pt x="184" y="378"/>
                  <a:pt x="184" y="378"/>
                  <a:pt x="184" y="378"/>
                </a:cubicBezTo>
                <a:cubicBezTo>
                  <a:pt x="184" y="378"/>
                  <a:pt x="184" y="378"/>
                  <a:pt x="184" y="378"/>
                </a:cubicBezTo>
                <a:cubicBezTo>
                  <a:pt x="185" y="379"/>
                  <a:pt x="185" y="378"/>
                  <a:pt x="185" y="378"/>
                </a:cubicBezTo>
                <a:cubicBezTo>
                  <a:pt x="185" y="378"/>
                  <a:pt x="185" y="378"/>
                  <a:pt x="185" y="378"/>
                </a:cubicBezTo>
                <a:close/>
                <a:moveTo>
                  <a:pt x="172" y="396"/>
                </a:moveTo>
                <a:cubicBezTo>
                  <a:pt x="172" y="396"/>
                  <a:pt x="172" y="396"/>
                  <a:pt x="172" y="396"/>
                </a:cubicBezTo>
                <a:cubicBezTo>
                  <a:pt x="171" y="396"/>
                  <a:pt x="171" y="397"/>
                  <a:pt x="171" y="397"/>
                </a:cubicBezTo>
                <a:cubicBezTo>
                  <a:pt x="171" y="397"/>
                  <a:pt x="172" y="397"/>
                  <a:pt x="172" y="397"/>
                </a:cubicBezTo>
                <a:cubicBezTo>
                  <a:pt x="172" y="397"/>
                  <a:pt x="172" y="397"/>
                  <a:pt x="172" y="397"/>
                </a:cubicBezTo>
                <a:cubicBezTo>
                  <a:pt x="172" y="397"/>
                  <a:pt x="172" y="397"/>
                  <a:pt x="172" y="396"/>
                </a:cubicBezTo>
                <a:close/>
                <a:moveTo>
                  <a:pt x="206" y="762"/>
                </a:moveTo>
                <a:cubicBezTo>
                  <a:pt x="206" y="761"/>
                  <a:pt x="206" y="761"/>
                  <a:pt x="205" y="762"/>
                </a:cubicBezTo>
                <a:cubicBezTo>
                  <a:pt x="206" y="762"/>
                  <a:pt x="206" y="763"/>
                  <a:pt x="207" y="763"/>
                </a:cubicBezTo>
                <a:cubicBezTo>
                  <a:pt x="207" y="762"/>
                  <a:pt x="207" y="762"/>
                  <a:pt x="206" y="762"/>
                </a:cubicBezTo>
                <a:close/>
                <a:moveTo>
                  <a:pt x="53" y="727"/>
                </a:moveTo>
                <a:cubicBezTo>
                  <a:pt x="53" y="727"/>
                  <a:pt x="53" y="726"/>
                  <a:pt x="53" y="726"/>
                </a:cubicBezTo>
                <a:cubicBezTo>
                  <a:pt x="52" y="725"/>
                  <a:pt x="52" y="725"/>
                  <a:pt x="52" y="725"/>
                </a:cubicBezTo>
                <a:cubicBezTo>
                  <a:pt x="52" y="726"/>
                  <a:pt x="52" y="727"/>
                  <a:pt x="53" y="727"/>
                </a:cubicBezTo>
                <a:close/>
                <a:moveTo>
                  <a:pt x="161" y="413"/>
                </a:moveTo>
                <a:cubicBezTo>
                  <a:pt x="161" y="413"/>
                  <a:pt x="162" y="413"/>
                  <a:pt x="162" y="412"/>
                </a:cubicBezTo>
                <a:cubicBezTo>
                  <a:pt x="161" y="412"/>
                  <a:pt x="161" y="413"/>
                  <a:pt x="161" y="413"/>
                </a:cubicBezTo>
                <a:close/>
                <a:moveTo>
                  <a:pt x="203" y="325"/>
                </a:moveTo>
                <a:cubicBezTo>
                  <a:pt x="202" y="325"/>
                  <a:pt x="202" y="326"/>
                  <a:pt x="203" y="326"/>
                </a:cubicBezTo>
                <a:cubicBezTo>
                  <a:pt x="203" y="326"/>
                  <a:pt x="203" y="326"/>
                  <a:pt x="203" y="325"/>
                </a:cubicBezTo>
                <a:cubicBezTo>
                  <a:pt x="203" y="325"/>
                  <a:pt x="203" y="325"/>
                  <a:pt x="203" y="325"/>
                </a:cubicBezTo>
                <a:close/>
                <a:moveTo>
                  <a:pt x="130" y="322"/>
                </a:moveTo>
                <a:cubicBezTo>
                  <a:pt x="129" y="322"/>
                  <a:pt x="129" y="322"/>
                  <a:pt x="129" y="322"/>
                </a:cubicBezTo>
                <a:cubicBezTo>
                  <a:pt x="129" y="322"/>
                  <a:pt x="129" y="322"/>
                  <a:pt x="129" y="322"/>
                </a:cubicBezTo>
                <a:cubicBezTo>
                  <a:pt x="130" y="323"/>
                  <a:pt x="130" y="322"/>
                  <a:pt x="130" y="322"/>
                </a:cubicBezTo>
                <a:close/>
                <a:moveTo>
                  <a:pt x="123" y="357"/>
                </a:moveTo>
                <a:cubicBezTo>
                  <a:pt x="123" y="357"/>
                  <a:pt x="123" y="357"/>
                  <a:pt x="123" y="357"/>
                </a:cubicBezTo>
                <a:cubicBezTo>
                  <a:pt x="123" y="357"/>
                  <a:pt x="123" y="357"/>
                  <a:pt x="123" y="357"/>
                </a:cubicBezTo>
                <a:cubicBezTo>
                  <a:pt x="122" y="357"/>
                  <a:pt x="122" y="357"/>
                  <a:pt x="122" y="358"/>
                </a:cubicBezTo>
                <a:cubicBezTo>
                  <a:pt x="123" y="358"/>
                  <a:pt x="123" y="358"/>
                  <a:pt x="123" y="357"/>
                </a:cubicBezTo>
                <a:close/>
                <a:moveTo>
                  <a:pt x="129" y="324"/>
                </a:moveTo>
                <a:cubicBezTo>
                  <a:pt x="129" y="323"/>
                  <a:pt x="129" y="323"/>
                  <a:pt x="130" y="323"/>
                </a:cubicBezTo>
                <a:cubicBezTo>
                  <a:pt x="130" y="323"/>
                  <a:pt x="130" y="323"/>
                  <a:pt x="130" y="323"/>
                </a:cubicBezTo>
                <a:cubicBezTo>
                  <a:pt x="129" y="322"/>
                  <a:pt x="129" y="322"/>
                  <a:pt x="129" y="322"/>
                </a:cubicBezTo>
                <a:cubicBezTo>
                  <a:pt x="129" y="322"/>
                  <a:pt x="129" y="322"/>
                  <a:pt x="128" y="322"/>
                </a:cubicBezTo>
                <a:cubicBezTo>
                  <a:pt x="129" y="322"/>
                  <a:pt x="129" y="323"/>
                  <a:pt x="129" y="324"/>
                </a:cubicBezTo>
                <a:close/>
                <a:moveTo>
                  <a:pt x="136" y="329"/>
                </a:moveTo>
                <a:cubicBezTo>
                  <a:pt x="136" y="329"/>
                  <a:pt x="136" y="329"/>
                  <a:pt x="136" y="329"/>
                </a:cubicBezTo>
                <a:cubicBezTo>
                  <a:pt x="137" y="330"/>
                  <a:pt x="137" y="331"/>
                  <a:pt x="136" y="329"/>
                </a:cubicBezTo>
                <a:close/>
                <a:moveTo>
                  <a:pt x="123" y="359"/>
                </a:moveTo>
                <a:cubicBezTo>
                  <a:pt x="123" y="359"/>
                  <a:pt x="123" y="359"/>
                  <a:pt x="123" y="359"/>
                </a:cubicBezTo>
                <a:cubicBezTo>
                  <a:pt x="124" y="359"/>
                  <a:pt x="124" y="359"/>
                  <a:pt x="124" y="358"/>
                </a:cubicBezTo>
                <a:cubicBezTo>
                  <a:pt x="123" y="358"/>
                  <a:pt x="123" y="358"/>
                  <a:pt x="123" y="359"/>
                </a:cubicBezTo>
                <a:cubicBezTo>
                  <a:pt x="123" y="359"/>
                  <a:pt x="123" y="359"/>
                  <a:pt x="123" y="359"/>
                </a:cubicBezTo>
                <a:close/>
                <a:moveTo>
                  <a:pt x="186" y="346"/>
                </a:moveTo>
                <a:cubicBezTo>
                  <a:pt x="186" y="346"/>
                  <a:pt x="186" y="346"/>
                  <a:pt x="186" y="346"/>
                </a:cubicBezTo>
                <a:close/>
                <a:moveTo>
                  <a:pt x="85" y="362"/>
                </a:moveTo>
                <a:cubicBezTo>
                  <a:pt x="85" y="362"/>
                  <a:pt x="85" y="362"/>
                  <a:pt x="85" y="362"/>
                </a:cubicBezTo>
                <a:cubicBezTo>
                  <a:pt x="84" y="363"/>
                  <a:pt x="84" y="363"/>
                  <a:pt x="84" y="363"/>
                </a:cubicBezTo>
                <a:cubicBezTo>
                  <a:pt x="85" y="363"/>
                  <a:pt x="85" y="363"/>
                  <a:pt x="85" y="363"/>
                </a:cubicBezTo>
                <a:cubicBezTo>
                  <a:pt x="85" y="362"/>
                  <a:pt x="85" y="362"/>
                  <a:pt x="85" y="362"/>
                </a:cubicBezTo>
                <a:close/>
                <a:moveTo>
                  <a:pt x="85" y="313"/>
                </a:moveTo>
                <a:cubicBezTo>
                  <a:pt x="85" y="313"/>
                  <a:pt x="85" y="313"/>
                  <a:pt x="85" y="313"/>
                </a:cubicBezTo>
                <a:cubicBezTo>
                  <a:pt x="85" y="313"/>
                  <a:pt x="85" y="312"/>
                  <a:pt x="86" y="312"/>
                </a:cubicBezTo>
                <a:cubicBezTo>
                  <a:pt x="85" y="312"/>
                  <a:pt x="85" y="313"/>
                  <a:pt x="85" y="313"/>
                </a:cubicBezTo>
                <a:close/>
                <a:moveTo>
                  <a:pt x="86" y="311"/>
                </a:moveTo>
                <a:cubicBezTo>
                  <a:pt x="86" y="311"/>
                  <a:pt x="86" y="311"/>
                  <a:pt x="86" y="311"/>
                </a:cubicBezTo>
                <a:cubicBezTo>
                  <a:pt x="86" y="311"/>
                  <a:pt x="86" y="311"/>
                  <a:pt x="86" y="311"/>
                </a:cubicBezTo>
                <a:cubicBezTo>
                  <a:pt x="86" y="311"/>
                  <a:pt x="86" y="311"/>
                  <a:pt x="86" y="311"/>
                </a:cubicBezTo>
                <a:close/>
                <a:moveTo>
                  <a:pt x="125" y="370"/>
                </a:moveTo>
                <a:cubicBezTo>
                  <a:pt x="125" y="370"/>
                  <a:pt x="124" y="370"/>
                  <a:pt x="124" y="370"/>
                </a:cubicBezTo>
                <a:cubicBezTo>
                  <a:pt x="125" y="370"/>
                  <a:pt x="125" y="370"/>
                  <a:pt x="125" y="370"/>
                </a:cubicBezTo>
                <a:close/>
                <a:moveTo>
                  <a:pt x="86" y="311"/>
                </a:moveTo>
                <a:cubicBezTo>
                  <a:pt x="86" y="311"/>
                  <a:pt x="86" y="311"/>
                  <a:pt x="86" y="311"/>
                </a:cubicBezTo>
                <a:cubicBezTo>
                  <a:pt x="86" y="310"/>
                  <a:pt x="86" y="310"/>
                  <a:pt x="87" y="309"/>
                </a:cubicBezTo>
                <a:cubicBezTo>
                  <a:pt x="86" y="310"/>
                  <a:pt x="86" y="310"/>
                  <a:pt x="86" y="311"/>
                </a:cubicBezTo>
                <a:close/>
                <a:moveTo>
                  <a:pt x="148" y="375"/>
                </a:moveTo>
                <a:cubicBezTo>
                  <a:pt x="147" y="375"/>
                  <a:pt x="147" y="375"/>
                  <a:pt x="146" y="375"/>
                </a:cubicBezTo>
                <a:cubicBezTo>
                  <a:pt x="145" y="375"/>
                  <a:pt x="145" y="375"/>
                  <a:pt x="145" y="375"/>
                </a:cubicBezTo>
                <a:cubicBezTo>
                  <a:pt x="145" y="376"/>
                  <a:pt x="145" y="376"/>
                  <a:pt x="145" y="376"/>
                </a:cubicBezTo>
                <a:cubicBezTo>
                  <a:pt x="146" y="376"/>
                  <a:pt x="146" y="376"/>
                  <a:pt x="146" y="376"/>
                </a:cubicBezTo>
                <a:cubicBezTo>
                  <a:pt x="145" y="376"/>
                  <a:pt x="145" y="376"/>
                  <a:pt x="146" y="375"/>
                </a:cubicBezTo>
                <a:cubicBezTo>
                  <a:pt x="146" y="375"/>
                  <a:pt x="147" y="375"/>
                  <a:pt x="148" y="375"/>
                </a:cubicBezTo>
                <a:cubicBezTo>
                  <a:pt x="148" y="376"/>
                  <a:pt x="148" y="376"/>
                  <a:pt x="148" y="376"/>
                </a:cubicBezTo>
                <a:cubicBezTo>
                  <a:pt x="148" y="376"/>
                  <a:pt x="148" y="376"/>
                  <a:pt x="148" y="376"/>
                </a:cubicBezTo>
                <a:cubicBezTo>
                  <a:pt x="148" y="376"/>
                  <a:pt x="148" y="375"/>
                  <a:pt x="148" y="375"/>
                </a:cubicBezTo>
                <a:close/>
                <a:moveTo>
                  <a:pt x="126" y="365"/>
                </a:moveTo>
                <a:cubicBezTo>
                  <a:pt x="127" y="365"/>
                  <a:pt x="127" y="365"/>
                  <a:pt x="127" y="364"/>
                </a:cubicBezTo>
                <a:cubicBezTo>
                  <a:pt x="126" y="364"/>
                  <a:pt x="126" y="364"/>
                  <a:pt x="126" y="365"/>
                </a:cubicBezTo>
                <a:cubicBezTo>
                  <a:pt x="126" y="365"/>
                  <a:pt x="126" y="365"/>
                  <a:pt x="126" y="365"/>
                </a:cubicBezTo>
                <a:close/>
                <a:moveTo>
                  <a:pt x="365" y="128"/>
                </a:moveTo>
                <a:cubicBezTo>
                  <a:pt x="364" y="127"/>
                  <a:pt x="363" y="127"/>
                  <a:pt x="363" y="127"/>
                </a:cubicBezTo>
                <a:cubicBezTo>
                  <a:pt x="361" y="127"/>
                  <a:pt x="358" y="127"/>
                  <a:pt x="357" y="128"/>
                </a:cubicBezTo>
                <a:cubicBezTo>
                  <a:pt x="358" y="128"/>
                  <a:pt x="363" y="128"/>
                  <a:pt x="365" y="128"/>
                </a:cubicBezTo>
                <a:close/>
                <a:moveTo>
                  <a:pt x="337" y="65"/>
                </a:moveTo>
                <a:cubicBezTo>
                  <a:pt x="337" y="65"/>
                  <a:pt x="337" y="65"/>
                  <a:pt x="337" y="65"/>
                </a:cubicBezTo>
                <a:cubicBezTo>
                  <a:pt x="337" y="65"/>
                  <a:pt x="337" y="65"/>
                  <a:pt x="337" y="65"/>
                </a:cubicBezTo>
                <a:close/>
                <a:moveTo>
                  <a:pt x="337" y="65"/>
                </a:moveTo>
                <a:cubicBezTo>
                  <a:pt x="337" y="65"/>
                  <a:pt x="337" y="65"/>
                  <a:pt x="337" y="65"/>
                </a:cubicBezTo>
                <a:cubicBezTo>
                  <a:pt x="337" y="65"/>
                  <a:pt x="337" y="65"/>
                  <a:pt x="337" y="65"/>
                </a:cubicBezTo>
                <a:close/>
                <a:moveTo>
                  <a:pt x="348" y="60"/>
                </a:moveTo>
                <a:cubicBezTo>
                  <a:pt x="348" y="60"/>
                  <a:pt x="348" y="60"/>
                  <a:pt x="348" y="60"/>
                </a:cubicBezTo>
                <a:close/>
                <a:moveTo>
                  <a:pt x="230" y="268"/>
                </a:moveTo>
                <a:cubicBezTo>
                  <a:pt x="230" y="271"/>
                  <a:pt x="231" y="270"/>
                  <a:pt x="232" y="268"/>
                </a:cubicBezTo>
                <a:cubicBezTo>
                  <a:pt x="232" y="268"/>
                  <a:pt x="231" y="268"/>
                  <a:pt x="230" y="268"/>
                </a:cubicBezTo>
                <a:close/>
                <a:moveTo>
                  <a:pt x="329" y="70"/>
                </a:moveTo>
                <a:cubicBezTo>
                  <a:pt x="329" y="70"/>
                  <a:pt x="329" y="70"/>
                  <a:pt x="328" y="70"/>
                </a:cubicBezTo>
                <a:cubicBezTo>
                  <a:pt x="328" y="70"/>
                  <a:pt x="329" y="70"/>
                  <a:pt x="329" y="70"/>
                </a:cubicBezTo>
                <a:cubicBezTo>
                  <a:pt x="329" y="70"/>
                  <a:pt x="329" y="70"/>
                  <a:pt x="329" y="70"/>
                </a:cubicBezTo>
                <a:moveTo>
                  <a:pt x="329" y="69"/>
                </a:moveTo>
                <a:cubicBezTo>
                  <a:pt x="329" y="69"/>
                  <a:pt x="329" y="69"/>
                  <a:pt x="329" y="69"/>
                </a:cubicBezTo>
                <a:cubicBezTo>
                  <a:pt x="329" y="70"/>
                  <a:pt x="329" y="70"/>
                  <a:pt x="329" y="70"/>
                </a:cubicBezTo>
                <a:cubicBezTo>
                  <a:pt x="329" y="69"/>
                  <a:pt x="329" y="69"/>
                  <a:pt x="329" y="69"/>
                </a:cubicBezTo>
                <a:close/>
                <a:moveTo>
                  <a:pt x="356" y="56"/>
                </a:moveTo>
                <a:cubicBezTo>
                  <a:pt x="356" y="56"/>
                  <a:pt x="356" y="56"/>
                  <a:pt x="356" y="56"/>
                </a:cubicBezTo>
                <a:cubicBezTo>
                  <a:pt x="356" y="56"/>
                  <a:pt x="356" y="56"/>
                  <a:pt x="356" y="56"/>
                </a:cubicBezTo>
                <a:close/>
                <a:moveTo>
                  <a:pt x="328" y="70"/>
                </a:moveTo>
                <a:cubicBezTo>
                  <a:pt x="328" y="70"/>
                  <a:pt x="328" y="70"/>
                  <a:pt x="328" y="70"/>
                </a:cubicBezTo>
                <a:cubicBezTo>
                  <a:pt x="328" y="70"/>
                  <a:pt x="328" y="70"/>
                  <a:pt x="328" y="70"/>
                </a:cubicBezTo>
                <a:moveTo>
                  <a:pt x="584" y="0"/>
                </a:moveTo>
                <a:cubicBezTo>
                  <a:pt x="581" y="0"/>
                  <a:pt x="577" y="0"/>
                  <a:pt x="574" y="1"/>
                </a:cubicBezTo>
                <a:cubicBezTo>
                  <a:pt x="577" y="0"/>
                  <a:pt x="581" y="0"/>
                  <a:pt x="584" y="0"/>
                </a:cubicBezTo>
                <a:close/>
                <a:moveTo>
                  <a:pt x="241" y="246"/>
                </a:moveTo>
                <a:cubicBezTo>
                  <a:pt x="240" y="247"/>
                  <a:pt x="240" y="246"/>
                  <a:pt x="240" y="246"/>
                </a:cubicBezTo>
                <a:cubicBezTo>
                  <a:pt x="240" y="245"/>
                  <a:pt x="240" y="245"/>
                  <a:pt x="240" y="245"/>
                </a:cubicBezTo>
                <a:cubicBezTo>
                  <a:pt x="242" y="246"/>
                  <a:pt x="243" y="245"/>
                  <a:pt x="243" y="243"/>
                </a:cubicBezTo>
                <a:cubicBezTo>
                  <a:pt x="243" y="243"/>
                  <a:pt x="243" y="242"/>
                  <a:pt x="242" y="242"/>
                </a:cubicBezTo>
                <a:cubicBezTo>
                  <a:pt x="242" y="242"/>
                  <a:pt x="242" y="242"/>
                  <a:pt x="242" y="242"/>
                </a:cubicBezTo>
                <a:cubicBezTo>
                  <a:pt x="247" y="240"/>
                  <a:pt x="249" y="236"/>
                  <a:pt x="246" y="233"/>
                </a:cubicBezTo>
                <a:cubicBezTo>
                  <a:pt x="245" y="233"/>
                  <a:pt x="245" y="233"/>
                  <a:pt x="245" y="233"/>
                </a:cubicBezTo>
                <a:cubicBezTo>
                  <a:pt x="245" y="233"/>
                  <a:pt x="245" y="233"/>
                  <a:pt x="245" y="233"/>
                </a:cubicBezTo>
                <a:cubicBezTo>
                  <a:pt x="247" y="231"/>
                  <a:pt x="248" y="230"/>
                  <a:pt x="246" y="228"/>
                </a:cubicBezTo>
                <a:cubicBezTo>
                  <a:pt x="246" y="228"/>
                  <a:pt x="246" y="228"/>
                  <a:pt x="246" y="228"/>
                </a:cubicBezTo>
                <a:cubicBezTo>
                  <a:pt x="247" y="228"/>
                  <a:pt x="247" y="228"/>
                  <a:pt x="247" y="228"/>
                </a:cubicBezTo>
                <a:cubicBezTo>
                  <a:pt x="251" y="217"/>
                  <a:pt x="249" y="216"/>
                  <a:pt x="242" y="224"/>
                </a:cubicBezTo>
                <a:cubicBezTo>
                  <a:pt x="241" y="224"/>
                  <a:pt x="241" y="224"/>
                  <a:pt x="241" y="223"/>
                </a:cubicBezTo>
                <a:cubicBezTo>
                  <a:pt x="239" y="225"/>
                  <a:pt x="237" y="225"/>
                  <a:pt x="236" y="224"/>
                </a:cubicBezTo>
                <a:cubicBezTo>
                  <a:pt x="235" y="225"/>
                  <a:pt x="235" y="226"/>
                  <a:pt x="235" y="227"/>
                </a:cubicBezTo>
                <a:cubicBezTo>
                  <a:pt x="235" y="227"/>
                  <a:pt x="235" y="227"/>
                  <a:pt x="235" y="227"/>
                </a:cubicBezTo>
                <a:cubicBezTo>
                  <a:pt x="235" y="227"/>
                  <a:pt x="235" y="227"/>
                  <a:pt x="235" y="227"/>
                </a:cubicBezTo>
                <a:cubicBezTo>
                  <a:pt x="234" y="227"/>
                  <a:pt x="233" y="227"/>
                  <a:pt x="233" y="229"/>
                </a:cubicBezTo>
                <a:cubicBezTo>
                  <a:pt x="232" y="228"/>
                  <a:pt x="230" y="229"/>
                  <a:pt x="229" y="231"/>
                </a:cubicBezTo>
                <a:cubicBezTo>
                  <a:pt x="229" y="230"/>
                  <a:pt x="229" y="230"/>
                  <a:pt x="229" y="230"/>
                </a:cubicBezTo>
                <a:cubicBezTo>
                  <a:pt x="229" y="230"/>
                  <a:pt x="229" y="230"/>
                  <a:pt x="229" y="230"/>
                </a:cubicBezTo>
                <a:cubicBezTo>
                  <a:pt x="229" y="232"/>
                  <a:pt x="228" y="232"/>
                  <a:pt x="227" y="233"/>
                </a:cubicBezTo>
                <a:cubicBezTo>
                  <a:pt x="226" y="232"/>
                  <a:pt x="226" y="232"/>
                  <a:pt x="226" y="232"/>
                </a:cubicBezTo>
                <a:cubicBezTo>
                  <a:pt x="225" y="233"/>
                  <a:pt x="225" y="233"/>
                  <a:pt x="225" y="234"/>
                </a:cubicBezTo>
                <a:cubicBezTo>
                  <a:pt x="225" y="234"/>
                  <a:pt x="225" y="234"/>
                  <a:pt x="225" y="234"/>
                </a:cubicBezTo>
                <a:cubicBezTo>
                  <a:pt x="225" y="233"/>
                  <a:pt x="226" y="232"/>
                  <a:pt x="226" y="232"/>
                </a:cubicBezTo>
                <a:cubicBezTo>
                  <a:pt x="225" y="232"/>
                  <a:pt x="225" y="232"/>
                  <a:pt x="224" y="232"/>
                </a:cubicBezTo>
                <a:cubicBezTo>
                  <a:pt x="214" y="235"/>
                  <a:pt x="198" y="266"/>
                  <a:pt x="189" y="246"/>
                </a:cubicBezTo>
                <a:cubicBezTo>
                  <a:pt x="188" y="247"/>
                  <a:pt x="186" y="249"/>
                  <a:pt x="185" y="251"/>
                </a:cubicBezTo>
                <a:cubicBezTo>
                  <a:pt x="185" y="251"/>
                  <a:pt x="185" y="251"/>
                  <a:pt x="185" y="251"/>
                </a:cubicBezTo>
                <a:cubicBezTo>
                  <a:pt x="185" y="251"/>
                  <a:pt x="185" y="251"/>
                  <a:pt x="185" y="251"/>
                </a:cubicBezTo>
                <a:cubicBezTo>
                  <a:pt x="185" y="251"/>
                  <a:pt x="184" y="252"/>
                  <a:pt x="184" y="252"/>
                </a:cubicBezTo>
                <a:cubicBezTo>
                  <a:pt x="184" y="252"/>
                  <a:pt x="184" y="252"/>
                  <a:pt x="184" y="252"/>
                </a:cubicBezTo>
                <a:cubicBezTo>
                  <a:pt x="183" y="252"/>
                  <a:pt x="183" y="253"/>
                  <a:pt x="183" y="253"/>
                </a:cubicBezTo>
                <a:cubicBezTo>
                  <a:pt x="183" y="253"/>
                  <a:pt x="183" y="253"/>
                  <a:pt x="183" y="253"/>
                </a:cubicBezTo>
                <a:cubicBezTo>
                  <a:pt x="183" y="253"/>
                  <a:pt x="183" y="253"/>
                  <a:pt x="183" y="253"/>
                </a:cubicBezTo>
                <a:cubicBezTo>
                  <a:pt x="183" y="253"/>
                  <a:pt x="182" y="253"/>
                  <a:pt x="182" y="253"/>
                </a:cubicBezTo>
                <a:cubicBezTo>
                  <a:pt x="178" y="256"/>
                  <a:pt x="175" y="260"/>
                  <a:pt x="172" y="263"/>
                </a:cubicBezTo>
                <a:cubicBezTo>
                  <a:pt x="172" y="263"/>
                  <a:pt x="172" y="263"/>
                  <a:pt x="172" y="263"/>
                </a:cubicBezTo>
                <a:cubicBezTo>
                  <a:pt x="171" y="263"/>
                  <a:pt x="170" y="263"/>
                  <a:pt x="169" y="263"/>
                </a:cubicBezTo>
                <a:cubicBezTo>
                  <a:pt x="169" y="263"/>
                  <a:pt x="169" y="263"/>
                  <a:pt x="169" y="263"/>
                </a:cubicBezTo>
                <a:cubicBezTo>
                  <a:pt x="168" y="264"/>
                  <a:pt x="168" y="265"/>
                  <a:pt x="167" y="266"/>
                </a:cubicBezTo>
                <a:cubicBezTo>
                  <a:pt x="166" y="265"/>
                  <a:pt x="166" y="266"/>
                  <a:pt x="165" y="266"/>
                </a:cubicBezTo>
                <a:cubicBezTo>
                  <a:pt x="167" y="265"/>
                  <a:pt x="168" y="263"/>
                  <a:pt x="168" y="261"/>
                </a:cubicBezTo>
                <a:cubicBezTo>
                  <a:pt x="166" y="262"/>
                  <a:pt x="164" y="263"/>
                  <a:pt x="163" y="266"/>
                </a:cubicBezTo>
                <a:cubicBezTo>
                  <a:pt x="166" y="263"/>
                  <a:pt x="168" y="260"/>
                  <a:pt x="167" y="257"/>
                </a:cubicBezTo>
                <a:cubicBezTo>
                  <a:pt x="167" y="257"/>
                  <a:pt x="168" y="257"/>
                  <a:pt x="168" y="257"/>
                </a:cubicBezTo>
                <a:cubicBezTo>
                  <a:pt x="168" y="257"/>
                  <a:pt x="168" y="257"/>
                  <a:pt x="168" y="257"/>
                </a:cubicBezTo>
                <a:cubicBezTo>
                  <a:pt x="171" y="254"/>
                  <a:pt x="174" y="251"/>
                  <a:pt x="175" y="246"/>
                </a:cubicBezTo>
                <a:cubicBezTo>
                  <a:pt x="175" y="247"/>
                  <a:pt x="175" y="247"/>
                  <a:pt x="176" y="247"/>
                </a:cubicBezTo>
                <a:cubicBezTo>
                  <a:pt x="185" y="237"/>
                  <a:pt x="198" y="232"/>
                  <a:pt x="201" y="217"/>
                </a:cubicBezTo>
                <a:cubicBezTo>
                  <a:pt x="208" y="207"/>
                  <a:pt x="223" y="191"/>
                  <a:pt x="228" y="176"/>
                </a:cubicBezTo>
                <a:cubicBezTo>
                  <a:pt x="229" y="177"/>
                  <a:pt x="229" y="177"/>
                  <a:pt x="229" y="177"/>
                </a:cubicBezTo>
                <a:cubicBezTo>
                  <a:pt x="229" y="176"/>
                  <a:pt x="229" y="175"/>
                  <a:pt x="229" y="175"/>
                </a:cubicBezTo>
                <a:cubicBezTo>
                  <a:pt x="235" y="174"/>
                  <a:pt x="242" y="169"/>
                  <a:pt x="246" y="163"/>
                </a:cubicBezTo>
                <a:cubicBezTo>
                  <a:pt x="240" y="164"/>
                  <a:pt x="248" y="160"/>
                  <a:pt x="250" y="158"/>
                </a:cubicBezTo>
                <a:cubicBezTo>
                  <a:pt x="250" y="159"/>
                  <a:pt x="250" y="159"/>
                  <a:pt x="250" y="159"/>
                </a:cubicBezTo>
                <a:cubicBezTo>
                  <a:pt x="254" y="158"/>
                  <a:pt x="258" y="157"/>
                  <a:pt x="261" y="155"/>
                </a:cubicBezTo>
                <a:cubicBezTo>
                  <a:pt x="261" y="155"/>
                  <a:pt x="261" y="155"/>
                  <a:pt x="261" y="155"/>
                </a:cubicBezTo>
                <a:cubicBezTo>
                  <a:pt x="261" y="156"/>
                  <a:pt x="261" y="156"/>
                  <a:pt x="261" y="156"/>
                </a:cubicBezTo>
                <a:cubicBezTo>
                  <a:pt x="262" y="156"/>
                  <a:pt x="264" y="156"/>
                  <a:pt x="265" y="156"/>
                </a:cubicBezTo>
                <a:cubicBezTo>
                  <a:pt x="266" y="156"/>
                  <a:pt x="266" y="156"/>
                  <a:pt x="266" y="156"/>
                </a:cubicBezTo>
                <a:cubicBezTo>
                  <a:pt x="265" y="156"/>
                  <a:pt x="265" y="156"/>
                  <a:pt x="265" y="156"/>
                </a:cubicBezTo>
                <a:cubicBezTo>
                  <a:pt x="266" y="155"/>
                  <a:pt x="267" y="156"/>
                  <a:pt x="267" y="157"/>
                </a:cubicBezTo>
                <a:cubicBezTo>
                  <a:pt x="268" y="157"/>
                  <a:pt x="269" y="156"/>
                  <a:pt x="269" y="156"/>
                </a:cubicBezTo>
                <a:cubicBezTo>
                  <a:pt x="269" y="156"/>
                  <a:pt x="269" y="156"/>
                  <a:pt x="269" y="157"/>
                </a:cubicBezTo>
                <a:cubicBezTo>
                  <a:pt x="269" y="157"/>
                  <a:pt x="269" y="157"/>
                  <a:pt x="269" y="157"/>
                </a:cubicBezTo>
                <a:cubicBezTo>
                  <a:pt x="269" y="157"/>
                  <a:pt x="269" y="157"/>
                  <a:pt x="269" y="156"/>
                </a:cubicBezTo>
                <a:cubicBezTo>
                  <a:pt x="270" y="156"/>
                  <a:pt x="270" y="156"/>
                  <a:pt x="270" y="156"/>
                </a:cubicBezTo>
                <a:cubicBezTo>
                  <a:pt x="269" y="157"/>
                  <a:pt x="269" y="157"/>
                  <a:pt x="269" y="157"/>
                </a:cubicBezTo>
                <a:cubicBezTo>
                  <a:pt x="269" y="158"/>
                  <a:pt x="269" y="158"/>
                  <a:pt x="269" y="158"/>
                </a:cubicBezTo>
                <a:cubicBezTo>
                  <a:pt x="269" y="157"/>
                  <a:pt x="270" y="157"/>
                  <a:pt x="270" y="157"/>
                </a:cubicBezTo>
                <a:cubicBezTo>
                  <a:pt x="270" y="158"/>
                  <a:pt x="270" y="158"/>
                  <a:pt x="270" y="158"/>
                </a:cubicBezTo>
                <a:cubicBezTo>
                  <a:pt x="271" y="157"/>
                  <a:pt x="271" y="157"/>
                  <a:pt x="272" y="156"/>
                </a:cubicBezTo>
                <a:cubicBezTo>
                  <a:pt x="271" y="157"/>
                  <a:pt x="270" y="158"/>
                  <a:pt x="269" y="159"/>
                </a:cubicBezTo>
                <a:cubicBezTo>
                  <a:pt x="270" y="159"/>
                  <a:pt x="270" y="158"/>
                  <a:pt x="271" y="158"/>
                </a:cubicBezTo>
                <a:cubicBezTo>
                  <a:pt x="271" y="158"/>
                  <a:pt x="271" y="158"/>
                  <a:pt x="271" y="158"/>
                </a:cubicBezTo>
                <a:cubicBezTo>
                  <a:pt x="272" y="158"/>
                  <a:pt x="272" y="158"/>
                  <a:pt x="272" y="158"/>
                </a:cubicBezTo>
                <a:cubicBezTo>
                  <a:pt x="272" y="159"/>
                  <a:pt x="271" y="160"/>
                  <a:pt x="271" y="160"/>
                </a:cubicBezTo>
                <a:cubicBezTo>
                  <a:pt x="271" y="160"/>
                  <a:pt x="273" y="159"/>
                  <a:pt x="274" y="158"/>
                </a:cubicBezTo>
                <a:cubicBezTo>
                  <a:pt x="274" y="158"/>
                  <a:pt x="274" y="158"/>
                  <a:pt x="274" y="158"/>
                </a:cubicBezTo>
                <a:cubicBezTo>
                  <a:pt x="274" y="158"/>
                  <a:pt x="274" y="159"/>
                  <a:pt x="274" y="159"/>
                </a:cubicBezTo>
                <a:cubicBezTo>
                  <a:pt x="272" y="160"/>
                  <a:pt x="272" y="162"/>
                  <a:pt x="272" y="164"/>
                </a:cubicBezTo>
                <a:cubicBezTo>
                  <a:pt x="276" y="163"/>
                  <a:pt x="279" y="159"/>
                  <a:pt x="280" y="156"/>
                </a:cubicBezTo>
                <a:cubicBezTo>
                  <a:pt x="281" y="156"/>
                  <a:pt x="281" y="156"/>
                  <a:pt x="281" y="156"/>
                </a:cubicBezTo>
                <a:cubicBezTo>
                  <a:pt x="281" y="156"/>
                  <a:pt x="281" y="156"/>
                  <a:pt x="281" y="156"/>
                </a:cubicBezTo>
                <a:cubicBezTo>
                  <a:pt x="281" y="156"/>
                  <a:pt x="281" y="156"/>
                  <a:pt x="281" y="156"/>
                </a:cubicBezTo>
                <a:cubicBezTo>
                  <a:pt x="283" y="155"/>
                  <a:pt x="284" y="153"/>
                  <a:pt x="286" y="151"/>
                </a:cubicBezTo>
                <a:cubicBezTo>
                  <a:pt x="286" y="151"/>
                  <a:pt x="286" y="151"/>
                  <a:pt x="286" y="151"/>
                </a:cubicBezTo>
                <a:cubicBezTo>
                  <a:pt x="285" y="151"/>
                  <a:pt x="285" y="151"/>
                  <a:pt x="285" y="152"/>
                </a:cubicBezTo>
                <a:cubicBezTo>
                  <a:pt x="285" y="151"/>
                  <a:pt x="286" y="150"/>
                  <a:pt x="287" y="150"/>
                </a:cubicBezTo>
                <a:cubicBezTo>
                  <a:pt x="287" y="150"/>
                  <a:pt x="287" y="150"/>
                  <a:pt x="287" y="150"/>
                </a:cubicBezTo>
                <a:cubicBezTo>
                  <a:pt x="287" y="150"/>
                  <a:pt x="288" y="150"/>
                  <a:pt x="288" y="149"/>
                </a:cubicBezTo>
                <a:cubicBezTo>
                  <a:pt x="286" y="151"/>
                  <a:pt x="284" y="154"/>
                  <a:pt x="282" y="156"/>
                </a:cubicBezTo>
                <a:cubicBezTo>
                  <a:pt x="282" y="157"/>
                  <a:pt x="282" y="157"/>
                  <a:pt x="282" y="157"/>
                </a:cubicBezTo>
                <a:cubicBezTo>
                  <a:pt x="282" y="157"/>
                  <a:pt x="282" y="157"/>
                  <a:pt x="281" y="157"/>
                </a:cubicBezTo>
                <a:cubicBezTo>
                  <a:pt x="280" y="158"/>
                  <a:pt x="278" y="161"/>
                  <a:pt x="277" y="163"/>
                </a:cubicBezTo>
                <a:cubicBezTo>
                  <a:pt x="277" y="163"/>
                  <a:pt x="277" y="163"/>
                  <a:pt x="277" y="163"/>
                </a:cubicBezTo>
                <a:cubicBezTo>
                  <a:pt x="277" y="163"/>
                  <a:pt x="277" y="163"/>
                  <a:pt x="277" y="164"/>
                </a:cubicBezTo>
                <a:cubicBezTo>
                  <a:pt x="278" y="165"/>
                  <a:pt x="279" y="164"/>
                  <a:pt x="279" y="163"/>
                </a:cubicBezTo>
                <a:cubicBezTo>
                  <a:pt x="279" y="164"/>
                  <a:pt x="279" y="164"/>
                  <a:pt x="279" y="165"/>
                </a:cubicBezTo>
                <a:cubicBezTo>
                  <a:pt x="279" y="164"/>
                  <a:pt x="280" y="164"/>
                  <a:pt x="281" y="163"/>
                </a:cubicBezTo>
                <a:cubicBezTo>
                  <a:pt x="281" y="163"/>
                  <a:pt x="281" y="164"/>
                  <a:pt x="281" y="164"/>
                </a:cubicBezTo>
                <a:cubicBezTo>
                  <a:pt x="280" y="164"/>
                  <a:pt x="279" y="165"/>
                  <a:pt x="278" y="166"/>
                </a:cubicBezTo>
                <a:cubicBezTo>
                  <a:pt x="278" y="166"/>
                  <a:pt x="278" y="167"/>
                  <a:pt x="277" y="167"/>
                </a:cubicBezTo>
                <a:cubicBezTo>
                  <a:pt x="277" y="167"/>
                  <a:pt x="277" y="167"/>
                  <a:pt x="277" y="167"/>
                </a:cubicBezTo>
                <a:cubicBezTo>
                  <a:pt x="278" y="167"/>
                  <a:pt x="278" y="167"/>
                  <a:pt x="279" y="167"/>
                </a:cubicBezTo>
                <a:cubicBezTo>
                  <a:pt x="282" y="178"/>
                  <a:pt x="294" y="164"/>
                  <a:pt x="299" y="154"/>
                </a:cubicBezTo>
                <a:cubicBezTo>
                  <a:pt x="299" y="154"/>
                  <a:pt x="298" y="155"/>
                  <a:pt x="298" y="155"/>
                </a:cubicBezTo>
                <a:cubicBezTo>
                  <a:pt x="299" y="154"/>
                  <a:pt x="299" y="154"/>
                  <a:pt x="300" y="153"/>
                </a:cubicBezTo>
                <a:cubicBezTo>
                  <a:pt x="300" y="153"/>
                  <a:pt x="300" y="153"/>
                  <a:pt x="300" y="153"/>
                </a:cubicBezTo>
                <a:cubicBezTo>
                  <a:pt x="299" y="155"/>
                  <a:pt x="298" y="157"/>
                  <a:pt x="296" y="159"/>
                </a:cubicBezTo>
                <a:cubicBezTo>
                  <a:pt x="297" y="158"/>
                  <a:pt x="297" y="158"/>
                  <a:pt x="297" y="158"/>
                </a:cubicBezTo>
                <a:cubicBezTo>
                  <a:pt x="289" y="166"/>
                  <a:pt x="283" y="174"/>
                  <a:pt x="297" y="169"/>
                </a:cubicBezTo>
                <a:cubicBezTo>
                  <a:pt x="297" y="169"/>
                  <a:pt x="297" y="169"/>
                  <a:pt x="297" y="169"/>
                </a:cubicBezTo>
                <a:cubicBezTo>
                  <a:pt x="297" y="169"/>
                  <a:pt x="297" y="169"/>
                  <a:pt x="297" y="169"/>
                </a:cubicBezTo>
                <a:cubicBezTo>
                  <a:pt x="298" y="169"/>
                  <a:pt x="298" y="169"/>
                  <a:pt x="298" y="169"/>
                </a:cubicBezTo>
                <a:cubicBezTo>
                  <a:pt x="297" y="170"/>
                  <a:pt x="296" y="171"/>
                  <a:pt x="296" y="172"/>
                </a:cubicBezTo>
                <a:cubicBezTo>
                  <a:pt x="294" y="174"/>
                  <a:pt x="293" y="176"/>
                  <a:pt x="291" y="178"/>
                </a:cubicBezTo>
                <a:cubicBezTo>
                  <a:pt x="293" y="178"/>
                  <a:pt x="292" y="179"/>
                  <a:pt x="291" y="180"/>
                </a:cubicBezTo>
                <a:cubicBezTo>
                  <a:pt x="291" y="180"/>
                  <a:pt x="291" y="180"/>
                  <a:pt x="291" y="180"/>
                </a:cubicBezTo>
                <a:cubicBezTo>
                  <a:pt x="294" y="179"/>
                  <a:pt x="297" y="176"/>
                  <a:pt x="299" y="174"/>
                </a:cubicBezTo>
                <a:cubicBezTo>
                  <a:pt x="299" y="174"/>
                  <a:pt x="299" y="174"/>
                  <a:pt x="299" y="174"/>
                </a:cubicBezTo>
                <a:cubicBezTo>
                  <a:pt x="299" y="174"/>
                  <a:pt x="299" y="174"/>
                  <a:pt x="299" y="174"/>
                </a:cubicBezTo>
                <a:cubicBezTo>
                  <a:pt x="299" y="173"/>
                  <a:pt x="300" y="173"/>
                  <a:pt x="300" y="174"/>
                </a:cubicBezTo>
                <a:cubicBezTo>
                  <a:pt x="299" y="175"/>
                  <a:pt x="299" y="176"/>
                  <a:pt x="298" y="176"/>
                </a:cubicBezTo>
                <a:cubicBezTo>
                  <a:pt x="297" y="176"/>
                  <a:pt x="297" y="176"/>
                  <a:pt x="297" y="176"/>
                </a:cubicBezTo>
                <a:cubicBezTo>
                  <a:pt x="294" y="178"/>
                  <a:pt x="292" y="180"/>
                  <a:pt x="293" y="182"/>
                </a:cubicBezTo>
                <a:cubicBezTo>
                  <a:pt x="293" y="183"/>
                  <a:pt x="293" y="183"/>
                  <a:pt x="293" y="183"/>
                </a:cubicBezTo>
                <a:cubicBezTo>
                  <a:pt x="294" y="184"/>
                  <a:pt x="295" y="184"/>
                  <a:pt x="296" y="184"/>
                </a:cubicBezTo>
                <a:cubicBezTo>
                  <a:pt x="300" y="185"/>
                  <a:pt x="305" y="183"/>
                  <a:pt x="309" y="180"/>
                </a:cubicBezTo>
                <a:cubicBezTo>
                  <a:pt x="309" y="179"/>
                  <a:pt x="309" y="179"/>
                  <a:pt x="309" y="179"/>
                </a:cubicBezTo>
                <a:cubicBezTo>
                  <a:pt x="309" y="179"/>
                  <a:pt x="309" y="179"/>
                  <a:pt x="309" y="179"/>
                </a:cubicBezTo>
                <a:cubicBezTo>
                  <a:pt x="310" y="178"/>
                  <a:pt x="311" y="178"/>
                  <a:pt x="313" y="177"/>
                </a:cubicBezTo>
                <a:cubicBezTo>
                  <a:pt x="313" y="178"/>
                  <a:pt x="313" y="178"/>
                  <a:pt x="312" y="179"/>
                </a:cubicBezTo>
                <a:cubicBezTo>
                  <a:pt x="314" y="181"/>
                  <a:pt x="316" y="180"/>
                  <a:pt x="317" y="177"/>
                </a:cubicBezTo>
                <a:cubicBezTo>
                  <a:pt x="317" y="177"/>
                  <a:pt x="317" y="177"/>
                  <a:pt x="317" y="177"/>
                </a:cubicBezTo>
                <a:cubicBezTo>
                  <a:pt x="319" y="179"/>
                  <a:pt x="320" y="178"/>
                  <a:pt x="321" y="175"/>
                </a:cubicBezTo>
                <a:cubicBezTo>
                  <a:pt x="322" y="175"/>
                  <a:pt x="323" y="174"/>
                  <a:pt x="324" y="173"/>
                </a:cubicBezTo>
                <a:cubicBezTo>
                  <a:pt x="324" y="173"/>
                  <a:pt x="324" y="173"/>
                  <a:pt x="324" y="173"/>
                </a:cubicBezTo>
                <a:cubicBezTo>
                  <a:pt x="327" y="171"/>
                  <a:pt x="330" y="167"/>
                  <a:pt x="331" y="163"/>
                </a:cubicBezTo>
                <a:cubicBezTo>
                  <a:pt x="331" y="163"/>
                  <a:pt x="331" y="163"/>
                  <a:pt x="331" y="163"/>
                </a:cubicBezTo>
                <a:cubicBezTo>
                  <a:pt x="327" y="164"/>
                  <a:pt x="324" y="165"/>
                  <a:pt x="321" y="167"/>
                </a:cubicBezTo>
                <a:cubicBezTo>
                  <a:pt x="320" y="167"/>
                  <a:pt x="320" y="167"/>
                  <a:pt x="320" y="167"/>
                </a:cubicBezTo>
                <a:cubicBezTo>
                  <a:pt x="319" y="167"/>
                  <a:pt x="319" y="168"/>
                  <a:pt x="318" y="168"/>
                </a:cubicBezTo>
                <a:cubicBezTo>
                  <a:pt x="318" y="167"/>
                  <a:pt x="319" y="167"/>
                  <a:pt x="319" y="166"/>
                </a:cubicBezTo>
                <a:cubicBezTo>
                  <a:pt x="315" y="166"/>
                  <a:pt x="310" y="166"/>
                  <a:pt x="307" y="166"/>
                </a:cubicBezTo>
                <a:cubicBezTo>
                  <a:pt x="306" y="165"/>
                  <a:pt x="306" y="165"/>
                  <a:pt x="305" y="165"/>
                </a:cubicBezTo>
                <a:cubicBezTo>
                  <a:pt x="309" y="161"/>
                  <a:pt x="314" y="159"/>
                  <a:pt x="318" y="158"/>
                </a:cubicBezTo>
                <a:cubicBezTo>
                  <a:pt x="318" y="158"/>
                  <a:pt x="317" y="159"/>
                  <a:pt x="317" y="159"/>
                </a:cubicBezTo>
                <a:cubicBezTo>
                  <a:pt x="322" y="158"/>
                  <a:pt x="326" y="156"/>
                  <a:pt x="330" y="152"/>
                </a:cubicBezTo>
                <a:cubicBezTo>
                  <a:pt x="327" y="152"/>
                  <a:pt x="324" y="152"/>
                  <a:pt x="321" y="152"/>
                </a:cubicBezTo>
                <a:cubicBezTo>
                  <a:pt x="321" y="152"/>
                  <a:pt x="321" y="152"/>
                  <a:pt x="321" y="152"/>
                </a:cubicBezTo>
                <a:cubicBezTo>
                  <a:pt x="323" y="150"/>
                  <a:pt x="325" y="149"/>
                  <a:pt x="327" y="149"/>
                </a:cubicBezTo>
                <a:cubicBezTo>
                  <a:pt x="329" y="148"/>
                  <a:pt x="331" y="147"/>
                  <a:pt x="333" y="146"/>
                </a:cubicBezTo>
                <a:cubicBezTo>
                  <a:pt x="333" y="146"/>
                  <a:pt x="333" y="146"/>
                  <a:pt x="333" y="146"/>
                </a:cubicBezTo>
                <a:cubicBezTo>
                  <a:pt x="333" y="146"/>
                  <a:pt x="332" y="147"/>
                  <a:pt x="332" y="147"/>
                </a:cubicBezTo>
                <a:cubicBezTo>
                  <a:pt x="332" y="147"/>
                  <a:pt x="332" y="147"/>
                  <a:pt x="332" y="147"/>
                </a:cubicBezTo>
                <a:cubicBezTo>
                  <a:pt x="333" y="147"/>
                  <a:pt x="333" y="147"/>
                  <a:pt x="334" y="147"/>
                </a:cubicBezTo>
                <a:cubicBezTo>
                  <a:pt x="334" y="147"/>
                  <a:pt x="334" y="148"/>
                  <a:pt x="334" y="148"/>
                </a:cubicBezTo>
                <a:cubicBezTo>
                  <a:pt x="335" y="147"/>
                  <a:pt x="335" y="146"/>
                  <a:pt x="336" y="145"/>
                </a:cubicBezTo>
                <a:cubicBezTo>
                  <a:pt x="336" y="145"/>
                  <a:pt x="336" y="145"/>
                  <a:pt x="336" y="145"/>
                </a:cubicBezTo>
                <a:cubicBezTo>
                  <a:pt x="336" y="145"/>
                  <a:pt x="336" y="145"/>
                  <a:pt x="337" y="145"/>
                </a:cubicBezTo>
                <a:cubicBezTo>
                  <a:pt x="337" y="145"/>
                  <a:pt x="337" y="145"/>
                  <a:pt x="337" y="145"/>
                </a:cubicBezTo>
                <a:cubicBezTo>
                  <a:pt x="337" y="145"/>
                  <a:pt x="337" y="145"/>
                  <a:pt x="337" y="145"/>
                </a:cubicBezTo>
                <a:cubicBezTo>
                  <a:pt x="337" y="144"/>
                  <a:pt x="337" y="144"/>
                  <a:pt x="337" y="144"/>
                </a:cubicBezTo>
                <a:cubicBezTo>
                  <a:pt x="337" y="143"/>
                  <a:pt x="338" y="142"/>
                  <a:pt x="339" y="142"/>
                </a:cubicBezTo>
                <a:cubicBezTo>
                  <a:pt x="339" y="142"/>
                  <a:pt x="339" y="142"/>
                  <a:pt x="339" y="142"/>
                </a:cubicBezTo>
                <a:cubicBezTo>
                  <a:pt x="339" y="141"/>
                  <a:pt x="340" y="140"/>
                  <a:pt x="340" y="140"/>
                </a:cubicBezTo>
                <a:cubicBezTo>
                  <a:pt x="341" y="141"/>
                  <a:pt x="341" y="141"/>
                  <a:pt x="342" y="142"/>
                </a:cubicBezTo>
                <a:cubicBezTo>
                  <a:pt x="343" y="141"/>
                  <a:pt x="344" y="141"/>
                  <a:pt x="344" y="140"/>
                </a:cubicBezTo>
                <a:cubicBezTo>
                  <a:pt x="344" y="140"/>
                  <a:pt x="345" y="140"/>
                  <a:pt x="345" y="140"/>
                </a:cubicBezTo>
                <a:cubicBezTo>
                  <a:pt x="345" y="141"/>
                  <a:pt x="345" y="141"/>
                  <a:pt x="345" y="141"/>
                </a:cubicBezTo>
                <a:cubicBezTo>
                  <a:pt x="344" y="141"/>
                  <a:pt x="343" y="142"/>
                  <a:pt x="343" y="143"/>
                </a:cubicBezTo>
                <a:cubicBezTo>
                  <a:pt x="344" y="143"/>
                  <a:pt x="345" y="142"/>
                  <a:pt x="345" y="142"/>
                </a:cubicBezTo>
                <a:cubicBezTo>
                  <a:pt x="345" y="142"/>
                  <a:pt x="345" y="142"/>
                  <a:pt x="345" y="142"/>
                </a:cubicBezTo>
                <a:cubicBezTo>
                  <a:pt x="345" y="142"/>
                  <a:pt x="345" y="142"/>
                  <a:pt x="345" y="142"/>
                </a:cubicBezTo>
                <a:cubicBezTo>
                  <a:pt x="345" y="141"/>
                  <a:pt x="345" y="141"/>
                  <a:pt x="345" y="141"/>
                </a:cubicBezTo>
                <a:cubicBezTo>
                  <a:pt x="353" y="139"/>
                  <a:pt x="362" y="135"/>
                  <a:pt x="369" y="130"/>
                </a:cubicBezTo>
                <a:cubicBezTo>
                  <a:pt x="366" y="126"/>
                  <a:pt x="366" y="130"/>
                  <a:pt x="363" y="129"/>
                </a:cubicBezTo>
                <a:cubicBezTo>
                  <a:pt x="363" y="129"/>
                  <a:pt x="363" y="129"/>
                  <a:pt x="363" y="129"/>
                </a:cubicBezTo>
                <a:cubicBezTo>
                  <a:pt x="364" y="129"/>
                  <a:pt x="364" y="128"/>
                  <a:pt x="365" y="128"/>
                </a:cubicBezTo>
                <a:cubicBezTo>
                  <a:pt x="364" y="125"/>
                  <a:pt x="362" y="125"/>
                  <a:pt x="357" y="129"/>
                </a:cubicBezTo>
                <a:cubicBezTo>
                  <a:pt x="357" y="129"/>
                  <a:pt x="357" y="129"/>
                  <a:pt x="357" y="129"/>
                </a:cubicBezTo>
                <a:cubicBezTo>
                  <a:pt x="357" y="129"/>
                  <a:pt x="357" y="129"/>
                  <a:pt x="357" y="129"/>
                </a:cubicBezTo>
                <a:cubicBezTo>
                  <a:pt x="356" y="129"/>
                  <a:pt x="356" y="129"/>
                  <a:pt x="355" y="129"/>
                </a:cubicBezTo>
                <a:cubicBezTo>
                  <a:pt x="352" y="128"/>
                  <a:pt x="347" y="130"/>
                  <a:pt x="343" y="134"/>
                </a:cubicBezTo>
                <a:cubicBezTo>
                  <a:pt x="343" y="134"/>
                  <a:pt x="343" y="134"/>
                  <a:pt x="343" y="134"/>
                </a:cubicBezTo>
                <a:cubicBezTo>
                  <a:pt x="343" y="134"/>
                  <a:pt x="343" y="134"/>
                  <a:pt x="343" y="134"/>
                </a:cubicBezTo>
                <a:cubicBezTo>
                  <a:pt x="343" y="134"/>
                  <a:pt x="343" y="134"/>
                  <a:pt x="343" y="134"/>
                </a:cubicBezTo>
                <a:cubicBezTo>
                  <a:pt x="341" y="135"/>
                  <a:pt x="340" y="136"/>
                  <a:pt x="340" y="138"/>
                </a:cubicBezTo>
                <a:cubicBezTo>
                  <a:pt x="339" y="138"/>
                  <a:pt x="339" y="138"/>
                  <a:pt x="338" y="139"/>
                </a:cubicBezTo>
                <a:cubicBezTo>
                  <a:pt x="338" y="138"/>
                  <a:pt x="337" y="138"/>
                  <a:pt x="337" y="138"/>
                </a:cubicBezTo>
                <a:cubicBezTo>
                  <a:pt x="338" y="137"/>
                  <a:pt x="338" y="138"/>
                  <a:pt x="339" y="138"/>
                </a:cubicBezTo>
                <a:cubicBezTo>
                  <a:pt x="339" y="137"/>
                  <a:pt x="339" y="137"/>
                  <a:pt x="339" y="136"/>
                </a:cubicBezTo>
                <a:cubicBezTo>
                  <a:pt x="338" y="136"/>
                  <a:pt x="337" y="136"/>
                  <a:pt x="337" y="137"/>
                </a:cubicBezTo>
                <a:cubicBezTo>
                  <a:pt x="335" y="135"/>
                  <a:pt x="334" y="136"/>
                  <a:pt x="333" y="138"/>
                </a:cubicBezTo>
                <a:cubicBezTo>
                  <a:pt x="334" y="138"/>
                  <a:pt x="334" y="138"/>
                  <a:pt x="335" y="138"/>
                </a:cubicBezTo>
                <a:cubicBezTo>
                  <a:pt x="333" y="138"/>
                  <a:pt x="332" y="139"/>
                  <a:pt x="330" y="140"/>
                </a:cubicBezTo>
                <a:cubicBezTo>
                  <a:pt x="329" y="139"/>
                  <a:pt x="328" y="138"/>
                  <a:pt x="327" y="136"/>
                </a:cubicBezTo>
                <a:cubicBezTo>
                  <a:pt x="328" y="136"/>
                  <a:pt x="328" y="136"/>
                  <a:pt x="328" y="136"/>
                </a:cubicBezTo>
                <a:cubicBezTo>
                  <a:pt x="328" y="135"/>
                  <a:pt x="328" y="135"/>
                  <a:pt x="328" y="135"/>
                </a:cubicBezTo>
                <a:cubicBezTo>
                  <a:pt x="325" y="135"/>
                  <a:pt x="321" y="136"/>
                  <a:pt x="318" y="137"/>
                </a:cubicBezTo>
                <a:cubicBezTo>
                  <a:pt x="318" y="136"/>
                  <a:pt x="319" y="135"/>
                  <a:pt x="319" y="135"/>
                </a:cubicBezTo>
                <a:cubicBezTo>
                  <a:pt x="318" y="135"/>
                  <a:pt x="317" y="136"/>
                  <a:pt x="316" y="136"/>
                </a:cubicBezTo>
                <a:cubicBezTo>
                  <a:pt x="316" y="136"/>
                  <a:pt x="316" y="136"/>
                  <a:pt x="316" y="136"/>
                </a:cubicBezTo>
                <a:cubicBezTo>
                  <a:pt x="317" y="135"/>
                  <a:pt x="319" y="134"/>
                  <a:pt x="321" y="133"/>
                </a:cubicBezTo>
                <a:cubicBezTo>
                  <a:pt x="321" y="134"/>
                  <a:pt x="320" y="134"/>
                  <a:pt x="320" y="134"/>
                </a:cubicBezTo>
                <a:cubicBezTo>
                  <a:pt x="324" y="133"/>
                  <a:pt x="327" y="132"/>
                  <a:pt x="332" y="133"/>
                </a:cubicBezTo>
                <a:cubicBezTo>
                  <a:pt x="332" y="132"/>
                  <a:pt x="332" y="132"/>
                  <a:pt x="332" y="131"/>
                </a:cubicBezTo>
                <a:cubicBezTo>
                  <a:pt x="332" y="131"/>
                  <a:pt x="331" y="131"/>
                  <a:pt x="331" y="131"/>
                </a:cubicBezTo>
                <a:cubicBezTo>
                  <a:pt x="331" y="131"/>
                  <a:pt x="331" y="131"/>
                  <a:pt x="331" y="130"/>
                </a:cubicBezTo>
                <a:cubicBezTo>
                  <a:pt x="332" y="131"/>
                  <a:pt x="333" y="131"/>
                  <a:pt x="333" y="131"/>
                </a:cubicBezTo>
                <a:cubicBezTo>
                  <a:pt x="333" y="130"/>
                  <a:pt x="333" y="130"/>
                  <a:pt x="333" y="130"/>
                </a:cubicBezTo>
                <a:cubicBezTo>
                  <a:pt x="334" y="129"/>
                  <a:pt x="336" y="129"/>
                  <a:pt x="337" y="127"/>
                </a:cubicBezTo>
                <a:cubicBezTo>
                  <a:pt x="337" y="127"/>
                  <a:pt x="337" y="127"/>
                  <a:pt x="337" y="127"/>
                </a:cubicBezTo>
                <a:cubicBezTo>
                  <a:pt x="338" y="127"/>
                  <a:pt x="338" y="126"/>
                  <a:pt x="339" y="126"/>
                </a:cubicBezTo>
                <a:cubicBezTo>
                  <a:pt x="338" y="126"/>
                  <a:pt x="338" y="126"/>
                  <a:pt x="337" y="127"/>
                </a:cubicBezTo>
                <a:cubicBezTo>
                  <a:pt x="337" y="126"/>
                  <a:pt x="337" y="126"/>
                  <a:pt x="337" y="125"/>
                </a:cubicBezTo>
                <a:cubicBezTo>
                  <a:pt x="338" y="125"/>
                  <a:pt x="338" y="125"/>
                  <a:pt x="339" y="124"/>
                </a:cubicBezTo>
                <a:cubicBezTo>
                  <a:pt x="339" y="124"/>
                  <a:pt x="339" y="124"/>
                  <a:pt x="339" y="124"/>
                </a:cubicBezTo>
                <a:cubicBezTo>
                  <a:pt x="338" y="124"/>
                  <a:pt x="337" y="125"/>
                  <a:pt x="336" y="125"/>
                </a:cubicBezTo>
                <a:cubicBezTo>
                  <a:pt x="336" y="124"/>
                  <a:pt x="334" y="126"/>
                  <a:pt x="333" y="126"/>
                </a:cubicBezTo>
                <a:cubicBezTo>
                  <a:pt x="333" y="128"/>
                  <a:pt x="331" y="129"/>
                  <a:pt x="329" y="130"/>
                </a:cubicBezTo>
                <a:cubicBezTo>
                  <a:pt x="329" y="129"/>
                  <a:pt x="329" y="129"/>
                  <a:pt x="329" y="129"/>
                </a:cubicBezTo>
                <a:cubicBezTo>
                  <a:pt x="331" y="127"/>
                  <a:pt x="334" y="125"/>
                  <a:pt x="336" y="124"/>
                </a:cubicBezTo>
                <a:cubicBezTo>
                  <a:pt x="335" y="124"/>
                  <a:pt x="334" y="125"/>
                  <a:pt x="333" y="125"/>
                </a:cubicBezTo>
                <a:cubicBezTo>
                  <a:pt x="334" y="123"/>
                  <a:pt x="336" y="121"/>
                  <a:pt x="338" y="119"/>
                </a:cubicBezTo>
                <a:cubicBezTo>
                  <a:pt x="340" y="115"/>
                  <a:pt x="344" y="111"/>
                  <a:pt x="349" y="110"/>
                </a:cubicBezTo>
                <a:cubicBezTo>
                  <a:pt x="350" y="107"/>
                  <a:pt x="352" y="106"/>
                  <a:pt x="355" y="105"/>
                </a:cubicBezTo>
                <a:cubicBezTo>
                  <a:pt x="355" y="105"/>
                  <a:pt x="355" y="105"/>
                  <a:pt x="355" y="105"/>
                </a:cubicBezTo>
                <a:cubicBezTo>
                  <a:pt x="361" y="104"/>
                  <a:pt x="365" y="101"/>
                  <a:pt x="367" y="96"/>
                </a:cubicBezTo>
                <a:cubicBezTo>
                  <a:pt x="365" y="94"/>
                  <a:pt x="363" y="95"/>
                  <a:pt x="362" y="97"/>
                </a:cubicBezTo>
                <a:cubicBezTo>
                  <a:pt x="362" y="98"/>
                  <a:pt x="362" y="98"/>
                  <a:pt x="362" y="98"/>
                </a:cubicBezTo>
                <a:cubicBezTo>
                  <a:pt x="362" y="97"/>
                  <a:pt x="362" y="97"/>
                  <a:pt x="363" y="97"/>
                </a:cubicBezTo>
                <a:cubicBezTo>
                  <a:pt x="363" y="98"/>
                  <a:pt x="363" y="98"/>
                  <a:pt x="363" y="98"/>
                </a:cubicBezTo>
                <a:cubicBezTo>
                  <a:pt x="362" y="98"/>
                  <a:pt x="361" y="99"/>
                  <a:pt x="361" y="99"/>
                </a:cubicBezTo>
                <a:cubicBezTo>
                  <a:pt x="361" y="100"/>
                  <a:pt x="361" y="100"/>
                  <a:pt x="360" y="100"/>
                </a:cubicBezTo>
                <a:cubicBezTo>
                  <a:pt x="360" y="101"/>
                  <a:pt x="361" y="101"/>
                  <a:pt x="361" y="101"/>
                </a:cubicBezTo>
                <a:cubicBezTo>
                  <a:pt x="360" y="102"/>
                  <a:pt x="359" y="104"/>
                  <a:pt x="359" y="101"/>
                </a:cubicBezTo>
                <a:cubicBezTo>
                  <a:pt x="359" y="101"/>
                  <a:pt x="359" y="101"/>
                  <a:pt x="359" y="101"/>
                </a:cubicBezTo>
                <a:cubicBezTo>
                  <a:pt x="359" y="101"/>
                  <a:pt x="358" y="101"/>
                  <a:pt x="358" y="101"/>
                </a:cubicBezTo>
                <a:cubicBezTo>
                  <a:pt x="358" y="101"/>
                  <a:pt x="359" y="101"/>
                  <a:pt x="359" y="100"/>
                </a:cubicBezTo>
                <a:cubicBezTo>
                  <a:pt x="358" y="100"/>
                  <a:pt x="358" y="100"/>
                  <a:pt x="358" y="100"/>
                </a:cubicBezTo>
                <a:cubicBezTo>
                  <a:pt x="359" y="99"/>
                  <a:pt x="360" y="98"/>
                  <a:pt x="361" y="97"/>
                </a:cubicBezTo>
                <a:cubicBezTo>
                  <a:pt x="360" y="97"/>
                  <a:pt x="360" y="98"/>
                  <a:pt x="359" y="97"/>
                </a:cubicBezTo>
                <a:cubicBezTo>
                  <a:pt x="359" y="97"/>
                  <a:pt x="359" y="97"/>
                  <a:pt x="359" y="97"/>
                </a:cubicBezTo>
                <a:cubicBezTo>
                  <a:pt x="356" y="98"/>
                  <a:pt x="354" y="98"/>
                  <a:pt x="351" y="99"/>
                </a:cubicBezTo>
                <a:cubicBezTo>
                  <a:pt x="351" y="99"/>
                  <a:pt x="351" y="99"/>
                  <a:pt x="351" y="99"/>
                </a:cubicBezTo>
                <a:cubicBezTo>
                  <a:pt x="350" y="99"/>
                  <a:pt x="349" y="100"/>
                  <a:pt x="349" y="100"/>
                </a:cubicBezTo>
                <a:cubicBezTo>
                  <a:pt x="349" y="100"/>
                  <a:pt x="350" y="99"/>
                  <a:pt x="350" y="99"/>
                </a:cubicBezTo>
                <a:cubicBezTo>
                  <a:pt x="350" y="99"/>
                  <a:pt x="350" y="99"/>
                  <a:pt x="350" y="99"/>
                </a:cubicBezTo>
                <a:cubicBezTo>
                  <a:pt x="350" y="99"/>
                  <a:pt x="351" y="98"/>
                  <a:pt x="351" y="98"/>
                </a:cubicBezTo>
                <a:cubicBezTo>
                  <a:pt x="349" y="98"/>
                  <a:pt x="347" y="99"/>
                  <a:pt x="345" y="100"/>
                </a:cubicBezTo>
                <a:cubicBezTo>
                  <a:pt x="349" y="98"/>
                  <a:pt x="354" y="95"/>
                  <a:pt x="353" y="97"/>
                </a:cubicBezTo>
                <a:cubicBezTo>
                  <a:pt x="353" y="97"/>
                  <a:pt x="353" y="97"/>
                  <a:pt x="353" y="97"/>
                </a:cubicBezTo>
                <a:cubicBezTo>
                  <a:pt x="355" y="97"/>
                  <a:pt x="358" y="96"/>
                  <a:pt x="360" y="95"/>
                </a:cubicBezTo>
                <a:cubicBezTo>
                  <a:pt x="359" y="95"/>
                  <a:pt x="359" y="95"/>
                  <a:pt x="359" y="95"/>
                </a:cubicBezTo>
                <a:cubicBezTo>
                  <a:pt x="359" y="95"/>
                  <a:pt x="359" y="95"/>
                  <a:pt x="359" y="95"/>
                </a:cubicBezTo>
                <a:cubicBezTo>
                  <a:pt x="368" y="90"/>
                  <a:pt x="375" y="83"/>
                  <a:pt x="385" y="77"/>
                </a:cubicBezTo>
                <a:cubicBezTo>
                  <a:pt x="385" y="77"/>
                  <a:pt x="384" y="78"/>
                  <a:pt x="385" y="78"/>
                </a:cubicBezTo>
                <a:cubicBezTo>
                  <a:pt x="385" y="78"/>
                  <a:pt x="385" y="78"/>
                  <a:pt x="385" y="78"/>
                </a:cubicBezTo>
                <a:cubicBezTo>
                  <a:pt x="385" y="78"/>
                  <a:pt x="385" y="78"/>
                  <a:pt x="385" y="78"/>
                </a:cubicBezTo>
                <a:cubicBezTo>
                  <a:pt x="385" y="79"/>
                  <a:pt x="385" y="79"/>
                  <a:pt x="385" y="79"/>
                </a:cubicBezTo>
                <a:cubicBezTo>
                  <a:pt x="385" y="79"/>
                  <a:pt x="385" y="79"/>
                  <a:pt x="385" y="79"/>
                </a:cubicBezTo>
                <a:cubicBezTo>
                  <a:pt x="381" y="84"/>
                  <a:pt x="391" y="79"/>
                  <a:pt x="395" y="77"/>
                </a:cubicBezTo>
                <a:cubicBezTo>
                  <a:pt x="395" y="76"/>
                  <a:pt x="395" y="76"/>
                  <a:pt x="395" y="76"/>
                </a:cubicBezTo>
                <a:cubicBezTo>
                  <a:pt x="395" y="76"/>
                  <a:pt x="395" y="76"/>
                  <a:pt x="396" y="76"/>
                </a:cubicBezTo>
                <a:cubicBezTo>
                  <a:pt x="395" y="76"/>
                  <a:pt x="395" y="76"/>
                  <a:pt x="394" y="76"/>
                </a:cubicBezTo>
                <a:cubicBezTo>
                  <a:pt x="404" y="70"/>
                  <a:pt x="415" y="67"/>
                  <a:pt x="426" y="62"/>
                </a:cubicBezTo>
                <a:cubicBezTo>
                  <a:pt x="426" y="62"/>
                  <a:pt x="426" y="62"/>
                  <a:pt x="426" y="62"/>
                </a:cubicBezTo>
                <a:cubicBezTo>
                  <a:pt x="426" y="62"/>
                  <a:pt x="425" y="61"/>
                  <a:pt x="425" y="61"/>
                </a:cubicBezTo>
                <a:cubicBezTo>
                  <a:pt x="425" y="61"/>
                  <a:pt x="425" y="61"/>
                  <a:pt x="425" y="61"/>
                </a:cubicBezTo>
                <a:cubicBezTo>
                  <a:pt x="425" y="61"/>
                  <a:pt x="425" y="61"/>
                  <a:pt x="425" y="61"/>
                </a:cubicBezTo>
                <a:cubicBezTo>
                  <a:pt x="426" y="59"/>
                  <a:pt x="428" y="58"/>
                  <a:pt x="429" y="59"/>
                </a:cubicBezTo>
                <a:cubicBezTo>
                  <a:pt x="431" y="60"/>
                  <a:pt x="433" y="59"/>
                  <a:pt x="434" y="59"/>
                </a:cubicBezTo>
                <a:cubicBezTo>
                  <a:pt x="434" y="59"/>
                  <a:pt x="434" y="59"/>
                  <a:pt x="434" y="59"/>
                </a:cubicBezTo>
                <a:cubicBezTo>
                  <a:pt x="434" y="59"/>
                  <a:pt x="435" y="59"/>
                  <a:pt x="435" y="58"/>
                </a:cubicBezTo>
                <a:cubicBezTo>
                  <a:pt x="434" y="59"/>
                  <a:pt x="434" y="59"/>
                  <a:pt x="434" y="59"/>
                </a:cubicBezTo>
                <a:cubicBezTo>
                  <a:pt x="434" y="59"/>
                  <a:pt x="434" y="59"/>
                  <a:pt x="434" y="59"/>
                </a:cubicBezTo>
                <a:cubicBezTo>
                  <a:pt x="434" y="58"/>
                  <a:pt x="434" y="58"/>
                  <a:pt x="434" y="58"/>
                </a:cubicBezTo>
                <a:cubicBezTo>
                  <a:pt x="434" y="58"/>
                  <a:pt x="434" y="58"/>
                  <a:pt x="434" y="58"/>
                </a:cubicBezTo>
                <a:cubicBezTo>
                  <a:pt x="434" y="58"/>
                  <a:pt x="434" y="57"/>
                  <a:pt x="434" y="57"/>
                </a:cubicBezTo>
                <a:cubicBezTo>
                  <a:pt x="434" y="57"/>
                  <a:pt x="434" y="57"/>
                  <a:pt x="434" y="57"/>
                </a:cubicBezTo>
                <a:cubicBezTo>
                  <a:pt x="433" y="57"/>
                  <a:pt x="432" y="57"/>
                  <a:pt x="431" y="57"/>
                </a:cubicBezTo>
                <a:cubicBezTo>
                  <a:pt x="437" y="55"/>
                  <a:pt x="444" y="54"/>
                  <a:pt x="450" y="54"/>
                </a:cubicBezTo>
                <a:cubicBezTo>
                  <a:pt x="449" y="53"/>
                  <a:pt x="449" y="53"/>
                  <a:pt x="448" y="54"/>
                </a:cubicBezTo>
                <a:cubicBezTo>
                  <a:pt x="448" y="53"/>
                  <a:pt x="448" y="53"/>
                  <a:pt x="448" y="53"/>
                </a:cubicBezTo>
                <a:cubicBezTo>
                  <a:pt x="448" y="53"/>
                  <a:pt x="447" y="54"/>
                  <a:pt x="446" y="54"/>
                </a:cubicBezTo>
                <a:cubicBezTo>
                  <a:pt x="447" y="53"/>
                  <a:pt x="447" y="53"/>
                  <a:pt x="448" y="53"/>
                </a:cubicBezTo>
                <a:cubicBezTo>
                  <a:pt x="447" y="52"/>
                  <a:pt x="447" y="52"/>
                  <a:pt x="447" y="52"/>
                </a:cubicBezTo>
                <a:cubicBezTo>
                  <a:pt x="447" y="51"/>
                  <a:pt x="448" y="50"/>
                  <a:pt x="449" y="51"/>
                </a:cubicBezTo>
                <a:cubicBezTo>
                  <a:pt x="449" y="51"/>
                  <a:pt x="449" y="51"/>
                  <a:pt x="449" y="51"/>
                </a:cubicBezTo>
                <a:cubicBezTo>
                  <a:pt x="449" y="51"/>
                  <a:pt x="449" y="51"/>
                  <a:pt x="449" y="51"/>
                </a:cubicBezTo>
                <a:cubicBezTo>
                  <a:pt x="449" y="51"/>
                  <a:pt x="449" y="51"/>
                  <a:pt x="449" y="51"/>
                </a:cubicBezTo>
                <a:cubicBezTo>
                  <a:pt x="452" y="50"/>
                  <a:pt x="453" y="48"/>
                  <a:pt x="453" y="46"/>
                </a:cubicBezTo>
                <a:cubicBezTo>
                  <a:pt x="454" y="47"/>
                  <a:pt x="455" y="47"/>
                  <a:pt x="455" y="46"/>
                </a:cubicBezTo>
                <a:cubicBezTo>
                  <a:pt x="455" y="46"/>
                  <a:pt x="455" y="46"/>
                  <a:pt x="455" y="46"/>
                </a:cubicBezTo>
                <a:cubicBezTo>
                  <a:pt x="456" y="46"/>
                  <a:pt x="457" y="46"/>
                  <a:pt x="458" y="45"/>
                </a:cubicBezTo>
                <a:cubicBezTo>
                  <a:pt x="458" y="45"/>
                  <a:pt x="458" y="45"/>
                  <a:pt x="458" y="45"/>
                </a:cubicBezTo>
                <a:cubicBezTo>
                  <a:pt x="457" y="45"/>
                  <a:pt x="457" y="45"/>
                  <a:pt x="457" y="45"/>
                </a:cubicBezTo>
                <a:cubicBezTo>
                  <a:pt x="458" y="44"/>
                  <a:pt x="459" y="44"/>
                  <a:pt x="460" y="43"/>
                </a:cubicBezTo>
                <a:cubicBezTo>
                  <a:pt x="459" y="43"/>
                  <a:pt x="458" y="43"/>
                  <a:pt x="458" y="43"/>
                </a:cubicBezTo>
                <a:cubicBezTo>
                  <a:pt x="458" y="42"/>
                  <a:pt x="460" y="42"/>
                  <a:pt x="461" y="42"/>
                </a:cubicBezTo>
                <a:cubicBezTo>
                  <a:pt x="460" y="42"/>
                  <a:pt x="460" y="42"/>
                  <a:pt x="460" y="42"/>
                </a:cubicBezTo>
                <a:cubicBezTo>
                  <a:pt x="460" y="41"/>
                  <a:pt x="461" y="41"/>
                  <a:pt x="461" y="41"/>
                </a:cubicBezTo>
                <a:cubicBezTo>
                  <a:pt x="461" y="42"/>
                  <a:pt x="461" y="42"/>
                  <a:pt x="461" y="42"/>
                </a:cubicBezTo>
                <a:cubicBezTo>
                  <a:pt x="460" y="43"/>
                  <a:pt x="458" y="44"/>
                  <a:pt x="461" y="45"/>
                </a:cubicBezTo>
                <a:cubicBezTo>
                  <a:pt x="461" y="45"/>
                  <a:pt x="462" y="45"/>
                  <a:pt x="462" y="45"/>
                </a:cubicBezTo>
                <a:cubicBezTo>
                  <a:pt x="462" y="45"/>
                  <a:pt x="462" y="45"/>
                  <a:pt x="461" y="45"/>
                </a:cubicBezTo>
                <a:cubicBezTo>
                  <a:pt x="462" y="44"/>
                  <a:pt x="463" y="44"/>
                  <a:pt x="463" y="44"/>
                </a:cubicBezTo>
                <a:cubicBezTo>
                  <a:pt x="464" y="43"/>
                  <a:pt x="465" y="42"/>
                  <a:pt x="467" y="41"/>
                </a:cubicBezTo>
                <a:cubicBezTo>
                  <a:pt x="467" y="41"/>
                  <a:pt x="467" y="41"/>
                  <a:pt x="467" y="41"/>
                </a:cubicBezTo>
                <a:cubicBezTo>
                  <a:pt x="467" y="41"/>
                  <a:pt x="466" y="42"/>
                  <a:pt x="467" y="42"/>
                </a:cubicBezTo>
                <a:cubicBezTo>
                  <a:pt x="468" y="42"/>
                  <a:pt x="469" y="42"/>
                  <a:pt x="470" y="42"/>
                </a:cubicBezTo>
                <a:cubicBezTo>
                  <a:pt x="470" y="41"/>
                  <a:pt x="469" y="41"/>
                  <a:pt x="469" y="41"/>
                </a:cubicBezTo>
                <a:cubicBezTo>
                  <a:pt x="470" y="41"/>
                  <a:pt x="471" y="40"/>
                  <a:pt x="472" y="40"/>
                </a:cubicBezTo>
                <a:cubicBezTo>
                  <a:pt x="472" y="40"/>
                  <a:pt x="472" y="40"/>
                  <a:pt x="472" y="40"/>
                </a:cubicBezTo>
                <a:cubicBezTo>
                  <a:pt x="471" y="40"/>
                  <a:pt x="471" y="40"/>
                  <a:pt x="471" y="40"/>
                </a:cubicBezTo>
                <a:cubicBezTo>
                  <a:pt x="472" y="39"/>
                  <a:pt x="473" y="39"/>
                  <a:pt x="473" y="39"/>
                </a:cubicBezTo>
                <a:cubicBezTo>
                  <a:pt x="473" y="38"/>
                  <a:pt x="473" y="38"/>
                  <a:pt x="473" y="38"/>
                </a:cubicBezTo>
                <a:cubicBezTo>
                  <a:pt x="473" y="38"/>
                  <a:pt x="472" y="38"/>
                  <a:pt x="471" y="38"/>
                </a:cubicBezTo>
                <a:cubicBezTo>
                  <a:pt x="471" y="38"/>
                  <a:pt x="471" y="38"/>
                  <a:pt x="471" y="38"/>
                </a:cubicBezTo>
                <a:cubicBezTo>
                  <a:pt x="472" y="38"/>
                  <a:pt x="472" y="38"/>
                  <a:pt x="473" y="38"/>
                </a:cubicBezTo>
                <a:cubicBezTo>
                  <a:pt x="473" y="38"/>
                  <a:pt x="473" y="38"/>
                  <a:pt x="473" y="38"/>
                </a:cubicBezTo>
                <a:cubicBezTo>
                  <a:pt x="471" y="38"/>
                  <a:pt x="470" y="38"/>
                  <a:pt x="468" y="38"/>
                </a:cubicBezTo>
                <a:cubicBezTo>
                  <a:pt x="495" y="32"/>
                  <a:pt x="522" y="29"/>
                  <a:pt x="548" y="25"/>
                </a:cubicBezTo>
                <a:cubicBezTo>
                  <a:pt x="548" y="25"/>
                  <a:pt x="548" y="25"/>
                  <a:pt x="548" y="26"/>
                </a:cubicBezTo>
                <a:cubicBezTo>
                  <a:pt x="549" y="25"/>
                  <a:pt x="550" y="25"/>
                  <a:pt x="550" y="25"/>
                </a:cubicBezTo>
                <a:cubicBezTo>
                  <a:pt x="551" y="25"/>
                  <a:pt x="551" y="25"/>
                  <a:pt x="551" y="26"/>
                </a:cubicBezTo>
                <a:cubicBezTo>
                  <a:pt x="551" y="26"/>
                  <a:pt x="551" y="26"/>
                  <a:pt x="551" y="26"/>
                </a:cubicBezTo>
                <a:cubicBezTo>
                  <a:pt x="550" y="26"/>
                  <a:pt x="550" y="26"/>
                  <a:pt x="550" y="26"/>
                </a:cubicBezTo>
                <a:cubicBezTo>
                  <a:pt x="554" y="26"/>
                  <a:pt x="558" y="26"/>
                  <a:pt x="562" y="25"/>
                </a:cubicBezTo>
                <a:cubicBezTo>
                  <a:pt x="562" y="25"/>
                  <a:pt x="562" y="25"/>
                  <a:pt x="561" y="26"/>
                </a:cubicBezTo>
                <a:cubicBezTo>
                  <a:pt x="564" y="25"/>
                  <a:pt x="566" y="25"/>
                  <a:pt x="568" y="25"/>
                </a:cubicBezTo>
                <a:cubicBezTo>
                  <a:pt x="567" y="25"/>
                  <a:pt x="566" y="25"/>
                  <a:pt x="566" y="26"/>
                </a:cubicBezTo>
                <a:cubicBezTo>
                  <a:pt x="567" y="26"/>
                  <a:pt x="569" y="26"/>
                  <a:pt x="570" y="26"/>
                </a:cubicBezTo>
                <a:cubicBezTo>
                  <a:pt x="570" y="26"/>
                  <a:pt x="570" y="26"/>
                  <a:pt x="569" y="26"/>
                </a:cubicBezTo>
                <a:cubicBezTo>
                  <a:pt x="573" y="24"/>
                  <a:pt x="578" y="23"/>
                  <a:pt x="582" y="23"/>
                </a:cubicBezTo>
                <a:cubicBezTo>
                  <a:pt x="582" y="23"/>
                  <a:pt x="582" y="23"/>
                  <a:pt x="581" y="23"/>
                </a:cubicBezTo>
                <a:cubicBezTo>
                  <a:pt x="581" y="23"/>
                  <a:pt x="581" y="23"/>
                  <a:pt x="581" y="23"/>
                </a:cubicBezTo>
                <a:cubicBezTo>
                  <a:pt x="585" y="23"/>
                  <a:pt x="587" y="22"/>
                  <a:pt x="582" y="22"/>
                </a:cubicBezTo>
                <a:cubicBezTo>
                  <a:pt x="583" y="22"/>
                  <a:pt x="584" y="22"/>
                  <a:pt x="584" y="22"/>
                </a:cubicBezTo>
                <a:cubicBezTo>
                  <a:pt x="584" y="22"/>
                  <a:pt x="584" y="21"/>
                  <a:pt x="584" y="21"/>
                </a:cubicBezTo>
                <a:cubicBezTo>
                  <a:pt x="585" y="22"/>
                  <a:pt x="585" y="22"/>
                  <a:pt x="585" y="21"/>
                </a:cubicBezTo>
                <a:cubicBezTo>
                  <a:pt x="585" y="22"/>
                  <a:pt x="585" y="22"/>
                  <a:pt x="585" y="22"/>
                </a:cubicBezTo>
                <a:cubicBezTo>
                  <a:pt x="586" y="22"/>
                  <a:pt x="586" y="22"/>
                  <a:pt x="586" y="22"/>
                </a:cubicBezTo>
                <a:cubicBezTo>
                  <a:pt x="585" y="22"/>
                  <a:pt x="585" y="22"/>
                  <a:pt x="585" y="22"/>
                </a:cubicBezTo>
                <a:cubicBezTo>
                  <a:pt x="588" y="21"/>
                  <a:pt x="591" y="21"/>
                  <a:pt x="595" y="20"/>
                </a:cubicBezTo>
                <a:cubicBezTo>
                  <a:pt x="594" y="21"/>
                  <a:pt x="594" y="21"/>
                  <a:pt x="593" y="21"/>
                </a:cubicBezTo>
                <a:cubicBezTo>
                  <a:pt x="593" y="21"/>
                  <a:pt x="593" y="21"/>
                  <a:pt x="594" y="21"/>
                </a:cubicBezTo>
                <a:cubicBezTo>
                  <a:pt x="596" y="20"/>
                  <a:pt x="599" y="19"/>
                  <a:pt x="600" y="18"/>
                </a:cubicBezTo>
                <a:cubicBezTo>
                  <a:pt x="605" y="16"/>
                  <a:pt x="610" y="16"/>
                  <a:pt x="615" y="16"/>
                </a:cubicBezTo>
                <a:cubicBezTo>
                  <a:pt x="615" y="16"/>
                  <a:pt x="615" y="16"/>
                  <a:pt x="615" y="16"/>
                </a:cubicBezTo>
                <a:cubicBezTo>
                  <a:pt x="616" y="15"/>
                  <a:pt x="617" y="15"/>
                  <a:pt x="618" y="15"/>
                </a:cubicBezTo>
                <a:cubicBezTo>
                  <a:pt x="617" y="15"/>
                  <a:pt x="617" y="15"/>
                  <a:pt x="617" y="15"/>
                </a:cubicBezTo>
                <a:cubicBezTo>
                  <a:pt x="618" y="15"/>
                  <a:pt x="618" y="15"/>
                  <a:pt x="619" y="15"/>
                </a:cubicBezTo>
                <a:cubicBezTo>
                  <a:pt x="611" y="13"/>
                  <a:pt x="604" y="12"/>
                  <a:pt x="597" y="11"/>
                </a:cubicBezTo>
                <a:cubicBezTo>
                  <a:pt x="597" y="11"/>
                  <a:pt x="597" y="11"/>
                  <a:pt x="597" y="11"/>
                </a:cubicBezTo>
                <a:cubicBezTo>
                  <a:pt x="596" y="11"/>
                  <a:pt x="594" y="11"/>
                  <a:pt x="593" y="11"/>
                </a:cubicBezTo>
                <a:cubicBezTo>
                  <a:pt x="593" y="11"/>
                  <a:pt x="594" y="11"/>
                  <a:pt x="594" y="11"/>
                </a:cubicBezTo>
                <a:cubicBezTo>
                  <a:pt x="594" y="11"/>
                  <a:pt x="594" y="11"/>
                  <a:pt x="594" y="11"/>
                </a:cubicBezTo>
                <a:cubicBezTo>
                  <a:pt x="591" y="11"/>
                  <a:pt x="588" y="10"/>
                  <a:pt x="585" y="10"/>
                </a:cubicBezTo>
                <a:cubicBezTo>
                  <a:pt x="585" y="10"/>
                  <a:pt x="585" y="10"/>
                  <a:pt x="585" y="10"/>
                </a:cubicBezTo>
                <a:cubicBezTo>
                  <a:pt x="589" y="10"/>
                  <a:pt x="592" y="10"/>
                  <a:pt x="595" y="10"/>
                </a:cubicBezTo>
                <a:cubicBezTo>
                  <a:pt x="595" y="11"/>
                  <a:pt x="595" y="11"/>
                  <a:pt x="595" y="11"/>
                </a:cubicBezTo>
                <a:cubicBezTo>
                  <a:pt x="596" y="11"/>
                  <a:pt x="597" y="11"/>
                  <a:pt x="598" y="11"/>
                </a:cubicBezTo>
                <a:cubicBezTo>
                  <a:pt x="597" y="11"/>
                  <a:pt x="596" y="10"/>
                  <a:pt x="594" y="10"/>
                </a:cubicBezTo>
                <a:cubicBezTo>
                  <a:pt x="594" y="10"/>
                  <a:pt x="594" y="10"/>
                  <a:pt x="594" y="10"/>
                </a:cubicBezTo>
                <a:cubicBezTo>
                  <a:pt x="593" y="10"/>
                  <a:pt x="591" y="10"/>
                  <a:pt x="590" y="10"/>
                </a:cubicBezTo>
                <a:cubicBezTo>
                  <a:pt x="595" y="9"/>
                  <a:pt x="601" y="9"/>
                  <a:pt x="606" y="9"/>
                </a:cubicBezTo>
                <a:cubicBezTo>
                  <a:pt x="606" y="9"/>
                  <a:pt x="605" y="9"/>
                  <a:pt x="605" y="9"/>
                </a:cubicBezTo>
                <a:cubicBezTo>
                  <a:pt x="605" y="10"/>
                  <a:pt x="605" y="10"/>
                  <a:pt x="605" y="10"/>
                </a:cubicBezTo>
                <a:cubicBezTo>
                  <a:pt x="605" y="10"/>
                  <a:pt x="605" y="10"/>
                  <a:pt x="604" y="10"/>
                </a:cubicBezTo>
                <a:cubicBezTo>
                  <a:pt x="605" y="10"/>
                  <a:pt x="605" y="10"/>
                  <a:pt x="605" y="10"/>
                </a:cubicBezTo>
                <a:cubicBezTo>
                  <a:pt x="605" y="10"/>
                  <a:pt x="604" y="10"/>
                  <a:pt x="604" y="10"/>
                </a:cubicBezTo>
                <a:cubicBezTo>
                  <a:pt x="608" y="10"/>
                  <a:pt x="612" y="10"/>
                  <a:pt x="616" y="10"/>
                </a:cubicBezTo>
                <a:cubicBezTo>
                  <a:pt x="614" y="9"/>
                  <a:pt x="614" y="9"/>
                  <a:pt x="614" y="9"/>
                </a:cubicBezTo>
                <a:cubicBezTo>
                  <a:pt x="619" y="9"/>
                  <a:pt x="623" y="9"/>
                  <a:pt x="628" y="9"/>
                </a:cubicBezTo>
                <a:cubicBezTo>
                  <a:pt x="628" y="9"/>
                  <a:pt x="628" y="9"/>
                  <a:pt x="628" y="9"/>
                </a:cubicBezTo>
                <a:cubicBezTo>
                  <a:pt x="628" y="9"/>
                  <a:pt x="629" y="9"/>
                  <a:pt x="629" y="9"/>
                </a:cubicBezTo>
                <a:cubicBezTo>
                  <a:pt x="625" y="8"/>
                  <a:pt x="622" y="8"/>
                  <a:pt x="618" y="8"/>
                </a:cubicBezTo>
                <a:cubicBezTo>
                  <a:pt x="620" y="7"/>
                  <a:pt x="621" y="7"/>
                  <a:pt x="623" y="7"/>
                </a:cubicBezTo>
                <a:cubicBezTo>
                  <a:pt x="622" y="7"/>
                  <a:pt x="621" y="7"/>
                  <a:pt x="620" y="7"/>
                </a:cubicBezTo>
                <a:cubicBezTo>
                  <a:pt x="620" y="7"/>
                  <a:pt x="620" y="7"/>
                  <a:pt x="620" y="7"/>
                </a:cubicBezTo>
                <a:cubicBezTo>
                  <a:pt x="621" y="7"/>
                  <a:pt x="621" y="7"/>
                  <a:pt x="621" y="7"/>
                </a:cubicBezTo>
                <a:cubicBezTo>
                  <a:pt x="621" y="7"/>
                  <a:pt x="621" y="7"/>
                  <a:pt x="621" y="7"/>
                </a:cubicBezTo>
                <a:cubicBezTo>
                  <a:pt x="614" y="6"/>
                  <a:pt x="608" y="6"/>
                  <a:pt x="601" y="6"/>
                </a:cubicBezTo>
                <a:cubicBezTo>
                  <a:pt x="602" y="6"/>
                  <a:pt x="602" y="6"/>
                  <a:pt x="603" y="6"/>
                </a:cubicBezTo>
                <a:cubicBezTo>
                  <a:pt x="598" y="6"/>
                  <a:pt x="593" y="7"/>
                  <a:pt x="589" y="7"/>
                </a:cubicBezTo>
                <a:cubicBezTo>
                  <a:pt x="590" y="6"/>
                  <a:pt x="591" y="6"/>
                  <a:pt x="592" y="6"/>
                </a:cubicBezTo>
                <a:cubicBezTo>
                  <a:pt x="591" y="6"/>
                  <a:pt x="589" y="6"/>
                  <a:pt x="588" y="5"/>
                </a:cubicBezTo>
                <a:cubicBezTo>
                  <a:pt x="594" y="4"/>
                  <a:pt x="600" y="4"/>
                  <a:pt x="606" y="4"/>
                </a:cubicBezTo>
                <a:cubicBezTo>
                  <a:pt x="606" y="4"/>
                  <a:pt x="605" y="4"/>
                  <a:pt x="605" y="4"/>
                </a:cubicBezTo>
                <a:cubicBezTo>
                  <a:pt x="607" y="4"/>
                  <a:pt x="609" y="4"/>
                  <a:pt x="611" y="4"/>
                </a:cubicBezTo>
                <a:cubicBezTo>
                  <a:pt x="610" y="4"/>
                  <a:pt x="610" y="4"/>
                  <a:pt x="610" y="4"/>
                </a:cubicBezTo>
                <a:cubicBezTo>
                  <a:pt x="611" y="4"/>
                  <a:pt x="612" y="4"/>
                  <a:pt x="613" y="3"/>
                </a:cubicBezTo>
                <a:cubicBezTo>
                  <a:pt x="612" y="3"/>
                  <a:pt x="612" y="3"/>
                  <a:pt x="611" y="3"/>
                </a:cubicBezTo>
                <a:cubicBezTo>
                  <a:pt x="612" y="3"/>
                  <a:pt x="612" y="3"/>
                  <a:pt x="613" y="3"/>
                </a:cubicBezTo>
                <a:cubicBezTo>
                  <a:pt x="613" y="3"/>
                  <a:pt x="613" y="3"/>
                  <a:pt x="612" y="3"/>
                </a:cubicBezTo>
                <a:cubicBezTo>
                  <a:pt x="615" y="3"/>
                  <a:pt x="617" y="3"/>
                  <a:pt x="619" y="3"/>
                </a:cubicBezTo>
                <a:cubicBezTo>
                  <a:pt x="619" y="2"/>
                  <a:pt x="618" y="2"/>
                  <a:pt x="618" y="2"/>
                </a:cubicBezTo>
                <a:cubicBezTo>
                  <a:pt x="619" y="2"/>
                  <a:pt x="620" y="2"/>
                  <a:pt x="621" y="2"/>
                </a:cubicBezTo>
                <a:cubicBezTo>
                  <a:pt x="621" y="2"/>
                  <a:pt x="620" y="2"/>
                  <a:pt x="619" y="2"/>
                </a:cubicBezTo>
                <a:cubicBezTo>
                  <a:pt x="620" y="2"/>
                  <a:pt x="621" y="2"/>
                  <a:pt x="622" y="2"/>
                </a:cubicBezTo>
                <a:cubicBezTo>
                  <a:pt x="622" y="2"/>
                  <a:pt x="622" y="2"/>
                  <a:pt x="622" y="2"/>
                </a:cubicBezTo>
                <a:cubicBezTo>
                  <a:pt x="621" y="2"/>
                  <a:pt x="620" y="2"/>
                  <a:pt x="620" y="2"/>
                </a:cubicBezTo>
                <a:cubicBezTo>
                  <a:pt x="620" y="2"/>
                  <a:pt x="620" y="2"/>
                  <a:pt x="620" y="2"/>
                </a:cubicBezTo>
                <a:cubicBezTo>
                  <a:pt x="619" y="2"/>
                  <a:pt x="618" y="2"/>
                  <a:pt x="617" y="2"/>
                </a:cubicBezTo>
                <a:cubicBezTo>
                  <a:pt x="617" y="2"/>
                  <a:pt x="617" y="2"/>
                  <a:pt x="617" y="2"/>
                </a:cubicBezTo>
                <a:cubicBezTo>
                  <a:pt x="617" y="2"/>
                  <a:pt x="617" y="2"/>
                  <a:pt x="616" y="2"/>
                </a:cubicBezTo>
                <a:cubicBezTo>
                  <a:pt x="616" y="2"/>
                  <a:pt x="617" y="2"/>
                  <a:pt x="617" y="2"/>
                </a:cubicBezTo>
                <a:cubicBezTo>
                  <a:pt x="616" y="2"/>
                  <a:pt x="616" y="2"/>
                  <a:pt x="616" y="2"/>
                </a:cubicBezTo>
                <a:cubicBezTo>
                  <a:pt x="616" y="2"/>
                  <a:pt x="616" y="2"/>
                  <a:pt x="616" y="2"/>
                </a:cubicBezTo>
                <a:cubicBezTo>
                  <a:pt x="615" y="2"/>
                  <a:pt x="615" y="2"/>
                  <a:pt x="614" y="2"/>
                </a:cubicBezTo>
                <a:cubicBezTo>
                  <a:pt x="615" y="2"/>
                  <a:pt x="615" y="1"/>
                  <a:pt x="616" y="1"/>
                </a:cubicBezTo>
                <a:cubicBezTo>
                  <a:pt x="613" y="1"/>
                  <a:pt x="609" y="1"/>
                  <a:pt x="606" y="1"/>
                </a:cubicBezTo>
                <a:cubicBezTo>
                  <a:pt x="607" y="1"/>
                  <a:pt x="607" y="1"/>
                  <a:pt x="608" y="1"/>
                </a:cubicBezTo>
                <a:cubicBezTo>
                  <a:pt x="607" y="1"/>
                  <a:pt x="606" y="1"/>
                  <a:pt x="605" y="1"/>
                </a:cubicBezTo>
                <a:cubicBezTo>
                  <a:pt x="607" y="1"/>
                  <a:pt x="609" y="1"/>
                  <a:pt x="611" y="1"/>
                </a:cubicBezTo>
                <a:cubicBezTo>
                  <a:pt x="611" y="1"/>
                  <a:pt x="611" y="1"/>
                  <a:pt x="610" y="1"/>
                </a:cubicBezTo>
                <a:cubicBezTo>
                  <a:pt x="613" y="1"/>
                  <a:pt x="615" y="1"/>
                  <a:pt x="617" y="1"/>
                </a:cubicBezTo>
                <a:cubicBezTo>
                  <a:pt x="617" y="1"/>
                  <a:pt x="616" y="1"/>
                  <a:pt x="615" y="1"/>
                </a:cubicBezTo>
                <a:cubicBezTo>
                  <a:pt x="615" y="1"/>
                  <a:pt x="616" y="1"/>
                  <a:pt x="616" y="1"/>
                </a:cubicBezTo>
                <a:cubicBezTo>
                  <a:pt x="614" y="1"/>
                  <a:pt x="612" y="1"/>
                  <a:pt x="610" y="1"/>
                </a:cubicBezTo>
                <a:cubicBezTo>
                  <a:pt x="610" y="1"/>
                  <a:pt x="610" y="1"/>
                  <a:pt x="610" y="1"/>
                </a:cubicBezTo>
                <a:cubicBezTo>
                  <a:pt x="606" y="0"/>
                  <a:pt x="603" y="1"/>
                  <a:pt x="599" y="1"/>
                </a:cubicBezTo>
                <a:cubicBezTo>
                  <a:pt x="600" y="1"/>
                  <a:pt x="600" y="1"/>
                  <a:pt x="600" y="1"/>
                </a:cubicBezTo>
                <a:cubicBezTo>
                  <a:pt x="599" y="1"/>
                  <a:pt x="597" y="1"/>
                  <a:pt x="596" y="1"/>
                </a:cubicBezTo>
                <a:cubicBezTo>
                  <a:pt x="597" y="1"/>
                  <a:pt x="598" y="1"/>
                  <a:pt x="599" y="1"/>
                </a:cubicBezTo>
                <a:cubicBezTo>
                  <a:pt x="598" y="1"/>
                  <a:pt x="596" y="1"/>
                  <a:pt x="595" y="1"/>
                </a:cubicBezTo>
                <a:cubicBezTo>
                  <a:pt x="595" y="0"/>
                  <a:pt x="596" y="0"/>
                  <a:pt x="596" y="0"/>
                </a:cubicBezTo>
                <a:cubicBezTo>
                  <a:pt x="596" y="0"/>
                  <a:pt x="595" y="0"/>
                  <a:pt x="594" y="0"/>
                </a:cubicBezTo>
                <a:cubicBezTo>
                  <a:pt x="594" y="0"/>
                  <a:pt x="595" y="0"/>
                  <a:pt x="595" y="0"/>
                </a:cubicBezTo>
                <a:cubicBezTo>
                  <a:pt x="595" y="0"/>
                  <a:pt x="595" y="0"/>
                  <a:pt x="595" y="0"/>
                </a:cubicBezTo>
                <a:cubicBezTo>
                  <a:pt x="595" y="0"/>
                  <a:pt x="596" y="0"/>
                  <a:pt x="597" y="0"/>
                </a:cubicBezTo>
                <a:cubicBezTo>
                  <a:pt x="590" y="0"/>
                  <a:pt x="582" y="1"/>
                  <a:pt x="575" y="1"/>
                </a:cubicBezTo>
                <a:cubicBezTo>
                  <a:pt x="576" y="1"/>
                  <a:pt x="576" y="1"/>
                  <a:pt x="576" y="1"/>
                </a:cubicBezTo>
                <a:cubicBezTo>
                  <a:pt x="575" y="1"/>
                  <a:pt x="575" y="1"/>
                  <a:pt x="575" y="1"/>
                </a:cubicBezTo>
                <a:cubicBezTo>
                  <a:pt x="575" y="1"/>
                  <a:pt x="575" y="1"/>
                  <a:pt x="575" y="1"/>
                </a:cubicBezTo>
                <a:cubicBezTo>
                  <a:pt x="574" y="1"/>
                  <a:pt x="572" y="1"/>
                  <a:pt x="571" y="1"/>
                </a:cubicBezTo>
                <a:cubicBezTo>
                  <a:pt x="571" y="1"/>
                  <a:pt x="572" y="1"/>
                  <a:pt x="573" y="1"/>
                </a:cubicBezTo>
                <a:cubicBezTo>
                  <a:pt x="570" y="1"/>
                  <a:pt x="566" y="1"/>
                  <a:pt x="562" y="2"/>
                </a:cubicBezTo>
                <a:cubicBezTo>
                  <a:pt x="563" y="2"/>
                  <a:pt x="563" y="2"/>
                  <a:pt x="564" y="2"/>
                </a:cubicBezTo>
                <a:cubicBezTo>
                  <a:pt x="563" y="2"/>
                  <a:pt x="563" y="2"/>
                  <a:pt x="563" y="2"/>
                </a:cubicBezTo>
                <a:cubicBezTo>
                  <a:pt x="566" y="2"/>
                  <a:pt x="568" y="1"/>
                  <a:pt x="564" y="1"/>
                </a:cubicBezTo>
                <a:cubicBezTo>
                  <a:pt x="565" y="1"/>
                  <a:pt x="566" y="1"/>
                  <a:pt x="567" y="1"/>
                </a:cubicBezTo>
                <a:cubicBezTo>
                  <a:pt x="567" y="1"/>
                  <a:pt x="567" y="1"/>
                  <a:pt x="567" y="1"/>
                </a:cubicBezTo>
                <a:cubicBezTo>
                  <a:pt x="567" y="1"/>
                  <a:pt x="567" y="1"/>
                  <a:pt x="567" y="1"/>
                </a:cubicBezTo>
                <a:cubicBezTo>
                  <a:pt x="567" y="1"/>
                  <a:pt x="566" y="1"/>
                  <a:pt x="566" y="1"/>
                </a:cubicBezTo>
                <a:cubicBezTo>
                  <a:pt x="569" y="1"/>
                  <a:pt x="571" y="1"/>
                  <a:pt x="574" y="1"/>
                </a:cubicBezTo>
                <a:cubicBezTo>
                  <a:pt x="574" y="1"/>
                  <a:pt x="574" y="1"/>
                  <a:pt x="574" y="1"/>
                </a:cubicBezTo>
                <a:cubicBezTo>
                  <a:pt x="574" y="1"/>
                  <a:pt x="574" y="1"/>
                  <a:pt x="574" y="1"/>
                </a:cubicBezTo>
                <a:cubicBezTo>
                  <a:pt x="572" y="1"/>
                  <a:pt x="570" y="1"/>
                  <a:pt x="569" y="1"/>
                </a:cubicBezTo>
                <a:cubicBezTo>
                  <a:pt x="569" y="1"/>
                  <a:pt x="569" y="1"/>
                  <a:pt x="570" y="1"/>
                </a:cubicBezTo>
                <a:cubicBezTo>
                  <a:pt x="566" y="1"/>
                  <a:pt x="562" y="1"/>
                  <a:pt x="559" y="2"/>
                </a:cubicBezTo>
                <a:cubicBezTo>
                  <a:pt x="559" y="2"/>
                  <a:pt x="559" y="2"/>
                  <a:pt x="559" y="2"/>
                </a:cubicBezTo>
                <a:cubicBezTo>
                  <a:pt x="555" y="2"/>
                  <a:pt x="551" y="3"/>
                  <a:pt x="547" y="3"/>
                </a:cubicBezTo>
                <a:cubicBezTo>
                  <a:pt x="547" y="3"/>
                  <a:pt x="547" y="3"/>
                  <a:pt x="547" y="3"/>
                </a:cubicBezTo>
                <a:cubicBezTo>
                  <a:pt x="546" y="3"/>
                  <a:pt x="546" y="3"/>
                  <a:pt x="545" y="3"/>
                </a:cubicBezTo>
                <a:cubicBezTo>
                  <a:pt x="545" y="3"/>
                  <a:pt x="545" y="3"/>
                  <a:pt x="545" y="3"/>
                </a:cubicBezTo>
                <a:cubicBezTo>
                  <a:pt x="545" y="3"/>
                  <a:pt x="545" y="3"/>
                  <a:pt x="545" y="3"/>
                </a:cubicBezTo>
                <a:cubicBezTo>
                  <a:pt x="545" y="3"/>
                  <a:pt x="545" y="3"/>
                  <a:pt x="545" y="3"/>
                </a:cubicBezTo>
                <a:cubicBezTo>
                  <a:pt x="545" y="3"/>
                  <a:pt x="544" y="3"/>
                  <a:pt x="544" y="4"/>
                </a:cubicBezTo>
                <a:cubicBezTo>
                  <a:pt x="544" y="4"/>
                  <a:pt x="544" y="4"/>
                  <a:pt x="544" y="4"/>
                </a:cubicBezTo>
                <a:cubicBezTo>
                  <a:pt x="542" y="4"/>
                  <a:pt x="541" y="4"/>
                  <a:pt x="540" y="4"/>
                </a:cubicBezTo>
                <a:cubicBezTo>
                  <a:pt x="541" y="4"/>
                  <a:pt x="543" y="4"/>
                  <a:pt x="545" y="4"/>
                </a:cubicBezTo>
                <a:cubicBezTo>
                  <a:pt x="545" y="4"/>
                  <a:pt x="545" y="4"/>
                  <a:pt x="545" y="4"/>
                </a:cubicBezTo>
                <a:cubicBezTo>
                  <a:pt x="545" y="4"/>
                  <a:pt x="545" y="4"/>
                  <a:pt x="545" y="4"/>
                </a:cubicBezTo>
                <a:cubicBezTo>
                  <a:pt x="544" y="4"/>
                  <a:pt x="543" y="4"/>
                  <a:pt x="542" y="4"/>
                </a:cubicBezTo>
                <a:cubicBezTo>
                  <a:pt x="543" y="4"/>
                  <a:pt x="543" y="4"/>
                  <a:pt x="543" y="4"/>
                </a:cubicBezTo>
                <a:cubicBezTo>
                  <a:pt x="542" y="4"/>
                  <a:pt x="541" y="5"/>
                  <a:pt x="541" y="5"/>
                </a:cubicBezTo>
                <a:cubicBezTo>
                  <a:pt x="541" y="5"/>
                  <a:pt x="541" y="5"/>
                  <a:pt x="541" y="5"/>
                </a:cubicBezTo>
                <a:cubicBezTo>
                  <a:pt x="540" y="5"/>
                  <a:pt x="539" y="5"/>
                  <a:pt x="539" y="5"/>
                </a:cubicBezTo>
                <a:cubicBezTo>
                  <a:pt x="539" y="5"/>
                  <a:pt x="539" y="5"/>
                  <a:pt x="540" y="5"/>
                </a:cubicBezTo>
                <a:cubicBezTo>
                  <a:pt x="537" y="5"/>
                  <a:pt x="535" y="6"/>
                  <a:pt x="539" y="5"/>
                </a:cubicBezTo>
                <a:cubicBezTo>
                  <a:pt x="538" y="5"/>
                  <a:pt x="536" y="6"/>
                  <a:pt x="535" y="6"/>
                </a:cubicBezTo>
                <a:cubicBezTo>
                  <a:pt x="535" y="6"/>
                  <a:pt x="535" y="6"/>
                  <a:pt x="535" y="6"/>
                </a:cubicBezTo>
                <a:cubicBezTo>
                  <a:pt x="534" y="6"/>
                  <a:pt x="533" y="6"/>
                  <a:pt x="532" y="7"/>
                </a:cubicBezTo>
                <a:cubicBezTo>
                  <a:pt x="532" y="7"/>
                  <a:pt x="532" y="7"/>
                  <a:pt x="532" y="7"/>
                </a:cubicBezTo>
                <a:cubicBezTo>
                  <a:pt x="528" y="8"/>
                  <a:pt x="523" y="9"/>
                  <a:pt x="518" y="9"/>
                </a:cubicBezTo>
                <a:cubicBezTo>
                  <a:pt x="520" y="9"/>
                  <a:pt x="521" y="9"/>
                  <a:pt x="522" y="8"/>
                </a:cubicBezTo>
                <a:cubicBezTo>
                  <a:pt x="520" y="9"/>
                  <a:pt x="518" y="9"/>
                  <a:pt x="516" y="9"/>
                </a:cubicBezTo>
                <a:cubicBezTo>
                  <a:pt x="516" y="9"/>
                  <a:pt x="516" y="9"/>
                  <a:pt x="516" y="9"/>
                </a:cubicBezTo>
                <a:cubicBezTo>
                  <a:pt x="520" y="9"/>
                  <a:pt x="525" y="8"/>
                  <a:pt x="529" y="7"/>
                </a:cubicBezTo>
                <a:cubicBezTo>
                  <a:pt x="529" y="7"/>
                  <a:pt x="529" y="7"/>
                  <a:pt x="529" y="7"/>
                </a:cubicBezTo>
                <a:cubicBezTo>
                  <a:pt x="530" y="6"/>
                  <a:pt x="530" y="6"/>
                  <a:pt x="531" y="6"/>
                </a:cubicBezTo>
                <a:cubicBezTo>
                  <a:pt x="530" y="6"/>
                  <a:pt x="528" y="6"/>
                  <a:pt x="526" y="7"/>
                </a:cubicBezTo>
                <a:cubicBezTo>
                  <a:pt x="528" y="6"/>
                  <a:pt x="530" y="6"/>
                  <a:pt x="531" y="6"/>
                </a:cubicBezTo>
                <a:cubicBezTo>
                  <a:pt x="530" y="6"/>
                  <a:pt x="528" y="6"/>
                  <a:pt x="526" y="6"/>
                </a:cubicBezTo>
                <a:cubicBezTo>
                  <a:pt x="526" y="6"/>
                  <a:pt x="526" y="6"/>
                  <a:pt x="526" y="6"/>
                </a:cubicBezTo>
                <a:cubicBezTo>
                  <a:pt x="526" y="6"/>
                  <a:pt x="524" y="7"/>
                  <a:pt x="523" y="7"/>
                </a:cubicBezTo>
                <a:cubicBezTo>
                  <a:pt x="522" y="7"/>
                  <a:pt x="521" y="7"/>
                  <a:pt x="519" y="8"/>
                </a:cubicBezTo>
                <a:cubicBezTo>
                  <a:pt x="519" y="8"/>
                  <a:pt x="519" y="8"/>
                  <a:pt x="519" y="8"/>
                </a:cubicBezTo>
                <a:cubicBezTo>
                  <a:pt x="520" y="8"/>
                  <a:pt x="520" y="8"/>
                  <a:pt x="520" y="8"/>
                </a:cubicBezTo>
                <a:cubicBezTo>
                  <a:pt x="519" y="8"/>
                  <a:pt x="519" y="8"/>
                  <a:pt x="518" y="8"/>
                </a:cubicBezTo>
                <a:cubicBezTo>
                  <a:pt x="518" y="8"/>
                  <a:pt x="518" y="8"/>
                  <a:pt x="518" y="8"/>
                </a:cubicBezTo>
                <a:cubicBezTo>
                  <a:pt x="518" y="8"/>
                  <a:pt x="517" y="8"/>
                  <a:pt x="516" y="8"/>
                </a:cubicBezTo>
                <a:cubicBezTo>
                  <a:pt x="517" y="8"/>
                  <a:pt x="517" y="8"/>
                  <a:pt x="517" y="8"/>
                </a:cubicBezTo>
                <a:cubicBezTo>
                  <a:pt x="514" y="9"/>
                  <a:pt x="512" y="9"/>
                  <a:pt x="509" y="10"/>
                </a:cubicBezTo>
                <a:cubicBezTo>
                  <a:pt x="509" y="10"/>
                  <a:pt x="509" y="10"/>
                  <a:pt x="510" y="10"/>
                </a:cubicBezTo>
                <a:cubicBezTo>
                  <a:pt x="510" y="10"/>
                  <a:pt x="510" y="10"/>
                  <a:pt x="510" y="10"/>
                </a:cubicBezTo>
                <a:cubicBezTo>
                  <a:pt x="509" y="10"/>
                  <a:pt x="509" y="10"/>
                  <a:pt x="508" y="10"/>
                </a:cubicBezTo>
                <a:cubicBezTo>
                  <a:pt x="510" y="10"/>
                  <a:pt x="511" y="10"/>
                  <a:pt x="512" y="9"/>
                </a:cubicBezTo>
                <a:cubicBezTo>
                  <a:pt x="512" y="10"/>
                  <a:pt x="511" y="10"/>
                  <a:pt x="510" y="10"/>
                </a:cubicBezTo>
                <a:cubicBezTo>
                  <a:pt x="511" y="10"/>
                  <a:pt x="512" y="10"/>
                  <a:pt x="513" y="10"/>
                </a:cubicBezTo>
                <a:cubicBezTo>
                  <a:pt x="512" y="10"/>
                  <a:pt x="511" y="10"/>
                  <a:pt x="511" y="10"/>
                </a:cubicBezTo>
                <a:cubicBezTo>
                  <a:pt x="511" y="10"/>
                  <a:pt x="512" y="10"/>
                  <a:pt x="512" y="10"/>
                </a:cubicBezTo>
                <a:cubicBezTo>
                  <a:pt x="511" y="10"/>
                  <a:pt x="510" y="11"/>
                  <a:pt x="508" y="11"/>
                </a:cubicBezTo>
                <a:cubicBezTo>
                  <a:pt x="509" y="11"/>
                  <a:pt x="509" y="11"/>
                  <a:pt x="509" y="10"/>
                </a:cubicBezTo>
                <a:cubicBezTo>
                  <a:pt x="506" y="11"/>
                  <a:pt x="503" y="12"/>
                  <a:pt x="499" y="13"/>
                </a:cubicBezTo>
                <a:cubicBezTo>
                  <a:pt x="500" y="13"/>
                  <a:pt x="501" y="13"/>
                  <a:pt x="501" y="12"/>
                </a:cubicBezTo>
                <a:cubicBezTo>
                  <a:pt x="501" y="12"/>
                  <a:pt x="500" y="12"/>
                  <a:pt x="499" y="12"/>
                </a:cubicBezTo>
                <a:cubicBezTo>
                  <a:pt x="500" y="12"/>
                  <a:pt x="500" y="12"/>
                  <a:pt x="500" y="12"/>
                </a:cubicBezTo>
                <a:cubicBezTo>
                  <a:pt x="499" y="12"/>
                  <a:pt x="497" y="13"/>
                  <a:pt x="495" y="13"/>
                </a:cubicBezTo>
                <a:cubicBezTo>
                  <a:pt x="495" y="13"/>
                  <a:pt x="495" y="13"/>
                  <a:pt x="496" y="13"/>
                </a:cubicBezTo>
                <a:cubicBezTo>
                  <a:pt x="493" y="13"/>
                  <a:pt x="491" y="14"/>
                  <a:pt x="489" y="14"/>
                </a:cubicBezTo>
                <a:cubicBezTo>
                  <a:pt x="489" y="14"/>
                  <a:pt x="489" y="14"/>
                  <a:pt x="490" y="14"/>
                </a:cubicBezTo>
                <a:cubicBezTo>
                  <a:pt x="489" y="14"/>
                  <a:pt x="489" y="14"/>
                  <a:pt x="489" y="14"/>
                </a:cubicBezTo>
                <a:cubicBezTo>
                  <a:pt x="488" y="14"/>
                  <a:pt x="486" y="15"/>
                  <a:pt x="484" y="15"/>
                </a:cubicBezTo>
                <a:cubicBezTo>
                  <a:pt x="484" y="15"/>
                  <a:pt x="484" y="15"/>
                  <a:pt x="484" y="15"/>
                </a:cubicBezTo>
                <a:cubicBezTo>
                  <a:pt x="479" y="16"/>
                  <a:pt x="473" y="18"/>
                  <a:pt x="468" y="19"/>
                </a:cubicBezTo>
                <a:cubicBezTo>
                  <a:pt x="468" y="19"/>
                  <a:pt x="468" y="19"/>
                  <a:pt x="468" y="19"/>
                </a:cubicBezTo>
                <a:cubicBezTo>
                  <a:pt x="468" y="19"/>
                  <a:pt x="467" y="19"/>
                  <a:pt x="467" y="19"/>
                </a:cubicBezTo>
                <a:cubicBezTo>
                  <a:pt x="468" y="19"/>
                  <a:pt x="468" y="19"/>
                  <a:pt x="468" y="19"/>
                </a:cubicBezTo>
                <a:cubicBezTo>
                  <a:pt x="463" y="20"/>
                  <a:pt x="458" y="22"/>
                  <a:pt x="453" y="23"/>
                </a:cubicBezTo>
                <a:cubicBezTo>
                  <a:pt x="454" y="23"/>
                  <a:pt x="454" y="23"/>
                  <a:pt x="454" y="23"/>
                </a:cubicBezTo>
                <a:cubicBezTo>
                  <a:pt x="454" y="22"/>
                  <a:pt x="454" y="22"/>
                  <a:pt x="454" y="22"/>
                </a:cubicBezTo>
                <a:cubicBezTo>
                  <a:pt x="455" y="22"/>
                  <a:pt x="456" y="22"/>
                  <a:pt x="457" y="22"/>
                </a:cubicBezTo>
                <a:cubicBezTo>
                  <a:pt x="456" y="22"/>
                  <a:pt x="456" y="22"/>
                  <a:pt x="456" y="22"/>
                </a:cubicBezTo>
                <a:cubicBezTo>
                  <a:pt x="456" y="22"/>
                  <a:pt x="457" y="22"/>
                  <a:pt x="457" y="22"/>
                </a:cubicBezTo>
                <a:cubicBezTo>
                  <a:pt x="454" y="22"/>
                  <a:pt x="451" y="23"/>
                  <a:pt x="448" y="24"/>
                </a:cubicBezTo>
                <a:cubicBezTo>
                  <a:pt x="448" y="24"/>
                  <a:pt x="448" y="24"/>
                  <a:pt x="448" y="24"/>
                </a:cubicBezTo>
                <a:cubicBezTo>
                  <a:pt x="448" y="24"/>
                  <a:pt x="448" y="24"/>
                  <a:pt x="448" y="24"/>
                </a:cubicBezTo>
                <a:cubicBezTo>
                  <a:pt x="443" y="25"/>
                  <a:pt x="437" y="27"/>
                  <a:pt x="431" y="29"/>
                </a:cubicBezTo>
                <a:cubicBezTo>
                  <a:pt x="432" y="28"/>
                  <a:pt x="433" y="28"/>
                  <a:pt x="435" y="28"/>
                </a:cubicBezTo>
                <a:cubicBezTo>
                  <a:pt x="434" y="28"/>
                  <a:pt x="434" y="28"/>
                  <a:pt x="434" y="28"/>
                </a:cubicBezTo>
                <a:cubicBezTo>
                  <a:pt x="436" y="27"/>
                  <a:pt x="437" y="27"/>
                  <a:pt x="439" y="26"/>
                </a:cubicBezTo>
                <a:cubicBezTo>
                  <a:pt x="439" y="27"/>
                  <a:pt x="438" y="27"/>
                  <a:pt x="438" y="27"/>
                </a:cubicBezTo>
                <a:cubicBezTo>
                  <a:pt x="438" y="27"/>
                  <a:pt x="439" y="27"/>
                  <a:pt x="439" y="27"/>
                </a:cubicBezTo>
                <a:cubicBezTo>
                  <a:pt x="437" y="27"/>
                  <a:pt x="435" y="28"/>
                  <a:pt x="433" y="28"/>
                </a:cubicBezTo>
                <a:cubicBezTo>
                  <a:pt x="433" y="28"/>
                  <a:pt x="434" y="28"/>
                  <a:pt x="434" y="28"/>
                </a:cubicBezTo>
                <a:cubicBezTo>
                  <a:pt x="433" y="28"/>
                  <a:pt x="432" y="29"/>
                  <a:pt x="432" y="29"/>
                </a:cubicBezTo>
                <a:cubicBezTo>
                  <a:pt x="433" y="28"/>
                  <a:pt x="433" y="28"/>
                  <a:pt x="433" y="28"/>
                </a:cubicBezTo>
                <a:cubicBezTo>
                  <a:pt x="430" y="29"/>
                  <a:pt x="427" y="30"/>
                  <a:pt x="425" y="31"/>
                </a:cubicBezTo>
                <a:cubicBezTo>
                  <a:pt x="425" y="31"/>
                  <a:pt x="425" y="31"/>
                  <a:pt x="425" y="31"/>
                </a:cubicBezTo>
                <a:cubicBezTo>
                  <a:pt x="427" y="30"/>
                  <a:pt x="429" y="30"/>
                  <a:pt x="431" y="30"/>
                </a:cubicBezTo>
                <a:cubicBezTo>
                  <a:pt x="431" y="30"/>
                  <a:pt x="430" y="30"/>
                  <a:pt x="430" y="30"/>
                </a:cubicBezTo>
                <a:cubicBezTo>
                  <a:pt x="430" y="30"/>
                  <a:pt x="431" y="30"/>
                  <a:pt x="431" y="30"/>
                </a:cubicBezTo>
                <a:cubicBezTo>
                  <a:pt x="431" y="30"/>
                  <a:pt x="431" y="30"/>
                  <a:pt x="431" y="30"/>
                </a:cubicBezTo>
                <a:cubicBezTo>
                  <a:pt x="431" y="30"/>
                  <a:pt x="431" y="30"/>
                  <a:pt x="431" y="30"/>
                </a:cubicBezTo>
                <a:cubicBezTo>
                  <a:pt x="431" y="30"/>
                  <a:pt x="431" y="30"/>
                  <a:pt x="431" y="30"/>
                </a:cubicBezTo>
                <a:cubicBezTo>
                  <a:pt x="427" y="30"/>
                  <a:pt x="423" y="31"/>
                  <a:pt x="419" y="33"/>
                </a:cubicBezTo>
                <a:cubicBezTo>
                  <a:pt x="419" y="33"/>
                  <a:pt x="419" y="33"/>
                  <a:pt x="419" y="33"/>
                </a:cubicBezTo>
                <a:cubicBezTo>
                  <a:pt x="419" y="33"/>
                  <a:pt x="419" y="33"/>
                  <a:pt x="419" y="33"/>
                </a:cubicBezTo>
                <a:cubicBezTo>
                  <a:pt x="419" y="33"/>
                  <a:pt x="419" y="33"/>
                  <a:pt x="419" y="33"/>
                </a:cubicBezTo>
                <a:cubicBezTo>
                  <a:pt x="417" y="33"/>
                  <a:pt x="415" y="34"/>
                  <a:pt x="413" y="35"/>
                </a:cubicBezTo>
                <a:cubicBezTo>
                  <a:pt x="418" y="33"/>
                  <a:pt x="411" y="35"/>
                  <a:pt x="411" y="35"/>
                </a:cubicBezTo>
                <a:cubicBezTo>
                  <a:pt x="412" y="35"/>
                  <a:pt x="413" y="34"/>
                  <a:pt x="415" y="34"/>
                </a:cubicBezTo>
                <a:cubicBezTo>
                  <a:pt x="409" y="36"/>
                  <a:pt x="403" y="37"/>
                  <a:pt x="397" y="40"/>
                </a:cubicBezTo>
                <a:cubicBezTo>
                  <a:pt x="398" y="39"/>
                  <a:pt x="399" y="39"/>
                  <a:pt x="399" y="38"/>
                </a:cubicBezTo>
                <a:cubicBezTo>
                  <a:pt x="399" y="39"/>
                  <a:pt x="398" y="39"/>
                  <a:pt x="397" y="39"/>
                </a:cubicBezTo>
                <a:cubicBezTo>
                  <a:pt x="397" y="39"/>
                  <a:pt x="397" y="39"/>
                  <a:pt x="397" y="39"/>
                </a:cubicBezTo>
                <a:cubicBezTo>
                  <a:pt x="397" y="39"/>
                  <a:pt x="397" y="39"/>
                  <a:pt x="397" y="39"/>
                </a:cubicBezTo>
                <a:cubicBezTo>
                  <a:pt x="397" y="39"/>
                  <a:pt x="397" y="39"/>
                  <a:pt x="397" y="39"/>
                </a:cubicBezTo>
                <a:cubicBezTo>
                  <a:pt x="397" y="39"/>
                  <a:pt x="397" y="39"/>
                  <a:pt x="397" y="39"/>
                </a:cubicBezTo>
                <a:cubicBezTo>
                  <a:pt x="396" y="40"/>
                  <a:pt x="395" y="40"/>
                  <a:pt x="394" y="41"/>
                </a:cubicBezTo>
                <a:cubicBezTo>
                  <a:pt x="394" y="41"/>
                  <a:pt x="394" y="41"/>
                  <a:pt x="394" y="41"/>
                </a:cubicBezTo>
                <a:cubicBezTo>
                  <a:pt x="392" y="41"/>
                  <a:pt x="391" y="42"/>
                  <a:pt x="389" y="42"/>
                </a:cubicBezTo>
                <a:cubicBezTo>
                  <a:pt x="392" y="40"/>
                  <a:pt x="386" y="44"/>
                  <a:pt x="384" y="44"/>
                </a:cubicBezTo>
                <a:cubicBezTo>
                  <a:pt x="385" y="44"/>
                  <a:pt x="385" y="44"/>
                  <a:pt x="385" y="44"/>
                </a:cubicBezTo>
                <a:cubicBezTo>
                  <a:pt x="385" y="44"/>
                  <a:pt x="385" y="44"/>
                  <a:pt x="385" y="44"/>
                </a:cubicBezTo>
                <a:cubicBezTo>
                  <a:pt x="385" y="44"/>
                  <a:pt x="386" y="44"/>
                  <a:pt x="387" y="44"/>
                </a:cubicBezTo>
                <a:cubicBezTo>
                  <a:pt x="387" y="44"/>
                  <a:pt x="387" y="44"/>
                  <a:pt x="387" y="44"/>
                </a:cubicBezTo>
                <a:cubicBezTo>
                  <a:pt x="387" y="44"/>
                  <a:pt x="387" y="44"/>
                  <a:pt x="387" y="44"/>
                </a:cubicBezTo>
                <a:cubicBezTo>
                  <a:pt x="386" y="44"/>
                  <a:pt x="385" y="44"/>
                  <a:pt x="384" y="44"/>
                </a:cubicBezTo>
                <a:cubicBezTo>
                  <a:pt x="384" y="44"/>
                  <a:pt x="384" y="44"/>
                  <a:pt x="384" y="44"/>
                </a:cubicBezTo>
                <a:cubicBezTo>
                  <a:pt x="384" y="44"/>
                  <a:pt x="384" y="44"/>
                  <a:pt x="384" y="45"/>
                </a:cubicBezTo>
                <a:cubicBezTo>
                  <a:pt x="384" y="45"/>
                  <a:pt x="384" y="45"/>
                  <a:pt x="384" y="45"/>
                </a:cubicBezTo>
                <a:cubicBezTo>
                  <a:pt x="384" y="45"/>
                  <a:pt x="384" y="45"/>
                  <a:pt x="384" y="45"/>
                </a:cubicBezTo>
                <a:cubicBezTo>
                  <a:pt x="384" y="45"/>
                  <a:pt x="383" y="45"/>
                  <a:pt x="383" y="45"/>
                </a:cubicBezTo>
                <a:cubicBezTo>
                  <a:pt x="383" y="45"/>
                  <a:pt x="383" y="45"/>
                  <a:pt x="384" y="44"/>
                </a:cubicBezTo>
                <a:cubicBezTo>
                  <a:pt x="384" y="44"/>
                  <a:pt x="384" y="44"/>
                  <a:pt x="384" y="44"/>
                </a:cubicBezTo>
                <a:cubicBezTo>
                  <a:pt x="384" y="44"/>
                  <a:pt x="384" y="44"/>
                  <a:pt x="384" y="44"/>
                </a:cubicBezTo>
                <a:cubicBezTo>
                  <a:pt x="384" y="44"/>
                  <a:pt x="384" y="44"/>
                  <a:pt x="384" y="44"/>
                </a:cubicBezTo>
                <a:cubicBezTo>
                  <a:pt x="384" y="44"/>
                  <a:pt x="384" y="44"/>
                  <a:pt x="384" y="44"/>
                </a:cubicBezTo>
                <a:cubicBezTo>
                  <a:pt x="382" y="45"/>
                  <a:pt x="380" y="46"/>
                  <a:pt x="378" y="46"/>
                </a:cubicBezTo>
                <a:cubicBezTo>
                  <a:pt x="379" y="46"/>
                  <a:pt x="380" y="46"/>
                  <a:pt x="381" y="45"/>
                </a:cubicBezTo>
                <a:cubicBezTo>
                  <a:pt x="380" y="45"/>
                  <a:pt x="380" y="45"/>
                  <a:pt x="380" y="45"/>
                </a:cubicBezTo>
                <a:cubicBezTo>
                  <a:pt x="381" y="45"/>
                  <a:pt x="381" y="45"/>
                  <a:pt x="381" y="45"/>
                </a:cubicBezTo>
                <a:cubicBezTo>
                  <a:pt x="378" y="46"/>
                  <a:pt x="376" y="47"/>
                  <a:pt x="373" y="48"/>
                </a:cubicBezTo>
                <a:cubicBezTo>
                  <a:pt x="373" y="48"/>
                  <a:pt x="374" y="48"/>
                  <a:pt x="374" y="48"/>
                </a:cubicBezTo>
                <a:cubicBezTo>
                  <a:pt x="373" y="49"/>
                  <a:pt x="372" y="49"/>
                  <a:pt x="370" y="50"/>
                </a:cubicBezTo>
                <a:cubicBezTo>
                  <a:pt x="371" y="50"/>
                  <a:pt x="371" y="49"/>
                  <a:pt x="371" y="49"/>
                </a:cubicBezTo>
                <a:cubicBezTo>
                  <a:pt x="369" y="50"/>
                  <a:pt x="367" y="51"/>
                  <a:pt x="365" y="52"/>
                </a:cubicBezTo>
                <a:cubicBezTo>
                  <a:pt x="368" y="51"/>
                  <a:pt x="370" y="50"/>
                  <a:pt x="373" y="48"/>
                </a:cubicBezTo>
                <a:cubicBezTo>
                  <a:pt x="373" y="48"/>
                  <a:pt x="373" y="48"/>
                  <a:pt x="373" y="48"/>
                </a:cubicBezTo>
                <a:cubicBezTo>
                  <a:pt x="370" y="50"/>
                  <a:pt x="367" y="51"/>
                  <a:pt x="364" y="52"/>
                </a:cubicBezTo>
                <a:cubicBezTo>
                  <a:pt x="364" y="52"/>
                  <a:pt x="364" y="52"/>
                  <a:pt x="364" y="52"/>
                </a:cubicBezTo>
                <a:cubicBezTo>
                  <a:pt x="364" y="52"/>
                  <a:pt x="363" y="53"/>
                  <a:pt x="362" y="53"/>
                </a:cubicBezTo>
                <a:cubicBezTo>
                  <a:pt x="362" y="53"/>
                  <a:pt x="362" y="53"/>
                  <a:pt x="362" y="53"/>
                </a:cubicBezTo>
                <a:cubicBezTo>
                  <a:pt x="362" y="53"/>
                  <a:pt x="362" y="53"/>
                  <a:pt x="362" y="53"/>
                </a:cubicBezTo>
                <a:cubicBezTo>
                  <a:pt x="363" y="53"/>
                  <a:pt x="363" y="53"/>
                  <a:pt x="363" y="53"/>
                </a:cubicBezTo>
                <a:cubicBezTo>
                  <a:pt x="362" y="53"/>
                  <a:pt x="361" y="53"/>
                  <a:pt x="360" y="54"/>
                </a:cubicBezTo>
                <a:cubicBezTo>
                  <a:pt x="361" y="54"/>
                  <a:pt x="361" y="54"/>
                  <a:pt x="361" y="54"/>
                </a:cubicBezTo>
                <a:cubicBezTo>
                  <a:pt x="359" y="54"/>
                  <a:pt x="358" y="55"/>
                  <a:pt x="357" y="56"/>
                </a:cubicBezTo>
                <a:cubicBezTo>
                  <a:pt x="358" y="55"/>
                  <a:pt x="357" y="56"/>
                  <a:pt x="357" y="56"/>
                </a:cubicBezTo>
                <a:cubicBezTo>
                  <a:pt x="357" y="56"/>
                  <a:pt x="357" y="56"/>
                  <a:pt x="357" y="56"/>
                </a:cubicBezTo>
                <a:cubicBezTo>
                  <a:pt x="358" y="55"/>
                  <a:pt x="358" y="55"/>
                  <a:pt x="358" y="55"/>
                </a:cubicBezTo>
                <a:cubicBezTo>
                  <a:pt x="358" y="55"/>
                  <a:pt x="358" y="55"/>
                  <a:pt x="358" y="55"/>
                </a:cubicBezTo>
                <a:cubicBezTo>
                  <a:pt x="356" y="56"/>
                  <a:pt x="354" y="57"/>
                  <a:pt x="353" y="57"/>
                </a:cubicBezTo>
                <a:cubicBezTo>
                  <a:pt x="355" y="56"/>
                  <a:pt x="358" y="55"/>
                  <a:pt x="360" y="54"/>
                </a:cubicBezTo>
                <a:cubicBezTo>
                  <a:pt x="360" y="54"/>
                  <a:pt x="359" y="54"/>
                  <a:pt x="359" y="55"/>
                </a:cubicBezTo>
                <a:cubicBezTo>
                  <a:pt x="359" y="55"/>
                  <a:pt x="359" y="55"/>
                  <a:pt x="359" y="54"/>
                </a:cubicBezTo>
                <a:cubicBezTo>
                  <a:pt x="357" y="56"/>
                  <a:pt x="354" y="57"/>
                  <a:pt x="352" y="58"/>
                </a:cubicBezTo>
                <a:cubicBezTo>
                  <a:pt x="353" y="57"/>
                  <a:pt x="355" y="57"/>
                  <a:pt x="356" y="56"/>
                </a:cubicBezTo>
                <a:cubicBezTo>
                  <a:pt x="350" y="59"/>
                  <a:pt x="343" y="62"/>
                  <a:pt x="337" y="65"/>
                </a:cubicBezTo>
                <a:cubicBezTo>
                  <a:pt x="337" y="65"/>
                  <a:pt x="337" y="65"/>
                  <a:pt x="338" y="65"/>
                </a:cubicBezTo>
                <a:cubicBezTo>
                  <a:pt x="337" y="65"/>
                  <a:pt x="337" y="65"/>
                  <a:pt x="337" y="65"/>
                </a:cubicBezTo>
                <a:cubicBezTo>
                  <a:pt x="337" y="65"/>
                  <a:pt x="337" y="65"/>
                  <a:pt x="337" y="65"/>
                </a:cubicBezTo>
                <a:cubicBezTo>
                  <a:pt x="334" y="67"/>
                  <a:pt x="331" y="68"/>
                  <a:pt x="328" y="70"/>
                </a:cubicBezTo>
                <a:cubicBezTo>
                  <a:pt x="328" y="70"/>
                  <a:pt x="328" y="70"/>
                  <a:pt x="328" y="70"/>
                </a:cubicBezTo>
                <a:cubicBezTo>
                  <a:pt x="241" y="117"/>
                  <a:pt x="163" y="185"/>
                  <a:pt x="109" y="269"/>
                </a:cubicBezTo>
                <a:cubicBezTo>
                  <a:pt x="114" y="262"/>
                  <a:pt x="109" y="270"/>
                  <a:pt x="109" y="269"/>
                </a:cubicBezTo>
                <a:cubicBezTo>
                  <a:pt x="108" y="271"/>
                  <a:pt x="106" y="274"/>
                  <a:pt x="104" y="276"/>
                </a:cubicBezTo>
                <a:cubicBezTo>
                  <a:pt x="105" y="276"/>
                  <a:pt x="105" y="276"/>
                  <a:pt x="105" y="276"/>
                </a:cubicBezTo>
                <a:cubicBezTo>
                  <a:pt x="104" y="277"/>
                  <a:pt x="103" y="278"/>
                  <a:pt x="102" y="280"/>
                </a:cubicBezTo>
                <a:cubicBezTo>
                  <a:pt x="103" y="279"/>
                  <a:pt x="103" y="279"/>
                  <a:pt x="103" y="279"/>
                </a:cubicBezTo>
                <a:cubicBezTo>
                  <a:pt x="103" y="279"/>
                  <a:pt x="103" y="279"/>
                  <a:pt x="103" y="279"/>
                </a:cubicBezTo>
                <a:cubicBezTo>
                  <a:pt x="103" y="279"/>
                  <a:pt x="103" y="279"/>
                  <a:pt x="103" y="279"/>
                </a:cubicBezTo>
                <a:cubicBezTo>
                  <a:pt x="100" y="283"/>
                  <a:pt x="98" y="287"/>
                  <a:pt x="96" y="291"/>
                </a:cubicBezTo>
                <a:cubicBezTo>
                  <a:pt x="96" y="291"/>
                  <a:pt x="96" y="291"/>
                  <a:pt x="96" y="290"/>
                </a:cubicBezTo>
                <a:cubicBezTo>
                  <a:pt x="95" y="293"/>
                  <a:pt x="93" y="296"/>
                  <a:pt x="92" y="298"/>
                </a:cubicBezTo>
                <a:cubicBezTo>
                  <a:pt x="92" y="298"/>
                  <a:pt x="92" y="298"/>
                  <a:pt x="92" y="297"/>
                </a:cubicBezTo>
                <a:cubicBezTo>
                  <a:pt x="91" y="299"/>
                  <a:pt x="90" y="301"/>
                  <a:pt x="89" y="302"/>
                </a:cubicBezTo>
                <a:cubicBezTo>
                  <a:pt x="90" y="302"/>
                  <a:pt x="90" y="302"/>
                  <a:pt x="90" y="302"/>
                </a:cubicBezTo>
                <a:cubicBezTo>
                  <a:pt x="89" y="303"/>
                  <a:pt x="88" y="304"/>
                  <a:pt x="88" y="306"/>
                </a:cubicBezTo>
                <a:cubicBezTo>
                  <a:pt x="88" y="306"/>
                  <a:pt x="88" y="306"/>
                  <a:pt x="88" y="306"/>
                </a:cubicBezTo>
                <a:cubicBezTo>
                  <a:pt x="88" y="305"/>
                  <a:pt x="89" y="304"/>
                  <a:pt x="89" y="304"/>
                </a:cubicBezTo>
                <a:cubicBezTo>
                  <a:pt x="87" y="306"/>
                  <a:pt x="86" y="309"/>
                  <a:pt x="84" y="312"/>
                </a:cubicBezTo>
                <a:cubicBezTo>
                  <a:pt x="84" y="312"/>
                  <a:pt x="84" y="312"/>
                  <a:pt x="84" y="312"/>
                </a:cubicBezTo>
                <a:cubicBezTo>
                  <a:pt x="84" y="312"/>
                  <a:pt x="84" y="312"/>
                  <a:pt x="84" y="312"/>
                </a:cubicBezTo>
                <a:cubicBezTo>
                  <a:pt x="84" y="313"/>
                  <a:pt x="84" y="313"/>
                  <a:pt x="84" y="313"/>
                </a:cubicBezTo>
                <a:cubicBezTo>
                  <a:pt x="85" y="310"/>
                  <a:pt x="87" y="308"/>
                  <a:pt x="88" y="306"/>
                </a:cubicBezTo>
                <a:cubicBezTo>
                  <a:pt x="88" y="306"/>
                  <a:pt x="88" y="306"/>
                  <a:pt x="88" y="306"/>
                </a:cubicBezTo>
                <a:cubicBezTo>
                  <a:pt x="88" y="306"/>
                  <a:pt x="88" y="306"/>
                  <a:pt x="88" y="306"/>
                </a:cubicBezTo>
                <a:cubicBezTo>
                  <a:pt x="88" y="306"/>
                  <a:pt x="88" y="306"/>
                  <a:pt x="88" y="307"/>
                </a:cubicBezTo>
                <a:cubicBezTo>
                  <a:pt x="88" y="306"/>
                  <a:pt x="88" y="306"/>
                  <a:pt x="88" y="306"/>
                </a:cubicBezTo>
                <a:cubicBezTo>
                  <a:pt x="88" y="307"/>
                  <a:pt x="87" y="307"/>
                  <a:pt x="87" y="307"/>
                </a:cubicBezTo>
                <a:cubicBezTo>
                  <a:pt x="88" y="307"/>
                  <a:pt x="88" y="306"/>
                  <a:pt x="89" y="305"/>
                </a:cubicBezTo>
                <a:cubicBezTo>
                  <a:pt x="88" y="305"/>
                  <a:pt x="88" y="305"/>
                  <a:pt x="88" y="305"/>
                </a:cubicBezTo>
                <a:cubicBezTo>
                  <a:pt x="89" y="305"/>
                  <a:pt x="89" y="304"/>
                  <a:pt x="89" y="304"/>
                </a:cubicBezTo>
                <a:cubicBezTo>
                  <a:pt x="89" y="304"/>
                  <a:pt x="89" y="304"/>
                  <a:pt x="89" y="304"/>
                </a:cubicBezTo>
                <a:cubicBezTo>
                  <a:pt x="89" y="304"/>
                  <a:pt x="89" y="304"/>
                  <a:pt x="89" y="304"/>
                </a:cubicBezTo>
                <a:cubicBezTo>
                  <a:pt x="90" y="302"/>
                  <a:pt x="91" y="301"/>
                  <a:pt x="92" y="299"/>
                </a:cubicBezTo>
                <a:cubicBezTo>
                  <a:pt x="90" y="303"/>
                  <a:pt x="88" y="308"/>
                  <a:pt x="86" y="312"/>
                </a:cubicBezTo>
                <a:cubicBezTo>
                  <a:pt x="86" y="312"/>
                  <a:pt x="86" y="312"/>
                  <a:pt x="86" y="312"/>
                </a:cubicBezTo>
                <a:cubicBezTo>
                  <a:pt x="86" y="313"/>
                  <a:pt x="85" y="314"/>
                  <a:pt x="84" y="315"/>
                </a:cubicBezTo>
                <a:cubicBezTo>
                  <a:pt x="84" y="315"/>
                  <a:pt x="85" y="314"/>
                  <a:pt x="85" y="314"/>
                </a:cubicBezTo>
                <a:cubicBezTo>
                  <a:pt x="85" y="314"/>
                  <a:pt x="85" y="314"/>
                  <a:pt x="85" y="314"/>
                </a:cubicBezTo>
                <a:cubicBezTo>
                  <a:pt x="84" y="315"/>
                  <a:pt x="84" y="316"/>
                  <a:pt x="84" y="317"/>
                </a:cubicBezTo>
                <a:cubicBezTo>
                  <a:pt x="84" y="317"/>
                  <a:pt x="84" y="317"/>
                  <a:pt x="84" y="317"/>
                </a:cubicBezTo>
                <a:cubicBezTo>
                  <a:pt x="83" y="317"/>
                  <a:pt x="83" y="318"/>
                  <a:pt x="83" y="318"/>
                </a:cubicBezTo>
                <a:cubicBezTo>
                  <a:pt x="83" y="318"/>
                  <a:pt x="83" y="318"/>
                  <a:pt x="83" y="318"/>
                </a:cubicBezTo>
                <a:cubicBezTo>
                  <a:pt x="83" y="318"/>
                  <a:pt x="83" y="318"/>
                  <a:pt x="83" y="318"/>
                </a:cubicBezTo>
                <a:cubicBezTo>
                  <a:pt x="83" y="318"/>
                  <a:pt x="83" y="318"/>
                  <a:pt x="83" y="318"/>
                </a:cubicBezTo>
                <a:cubicBezTo>
                  <a:pt x="83" y="318"/>
                  <a:pt x="83" y="318"/>
                  <a:pt x="83" y="319"/>
                </a:cubicBezTo>
                <a:cubicBezTo>
                  <a:pt x="83" y="319"/>
                  <a:pt x="83" y="319"/>
                  <a:pt x="83" y="319"/>
                </a:cubicBezTo>
                <a:cubicBezTo>
                  <a:pt x="83" y="319"/>
                  <a:pt x="83" y="319"/>
                  <a:pt x="83" y="319"/>
                </a:cubicBezTo>
                <a:cubicBezTo>
                  <a:pt x="83" y="319"/>
                  <a:pt x="83" y="319"/>
                  <a:pt x="83" y="319"/>
                </a:cubicBezTo>
                <a:cubicBezTo>
                  <a:pt x="82" y="321"/>
                  <a:pt x="81" y="323"/>
                  <a:pt x="80" y="325"/>
                </a:cubicBezTo>
                <a:cubicBezTo>
                  <a:pt x="81" y="324"/>
                  <a:pt x="81" y="324"/>
                  <a:pt x="81" y="323"/>
                </a:cubicBezTo>
                <a:cubicBezTo>
                  <a:pt x="80" y="325"/>
                  <a:pt x="80" y="327"/>
                  <a:pt x="79" y="329"/>
                </a:cubicBezTo>
                <a:cubicBezTo>
                  <a:pt x="79" y="328"/>
                  <a:pt x="79" y="328"/>
                  <a:pt x="79" y="328"/>
                </a:cubicBezTo>
                <a:cubicBezTo>
                  <a:pt x="79" y="328"/>
                  <a:pt x="79" y="329"/>
                  <a:pt x="79" y="329"/>
                </a:cubicBezTo>
                <a:cubicBezTo>
                  <a:pt x="79" y="329"/>
                  <a:pt x="79" y="329"/>
                  <a:pt x="79" y="329"/>
                </a:cubicBezTo>
                <a:cubicBezTo>
                  <a:pt x="79" y="329"/>
                  <a:pt x="78" y="329"/>
                  <a:pt x="78" y="330"/>
                </a:cubicBezTo>
                <a:cubicBezTo>
                  <a:pt x="78" y="329"/>
                  <a:pt x="78" y="329"/>
                  <a:pt x="78" y="329"/>
                </a:cubicBezTo>
                <a:cubicBezTo>
                  <a:pt x="78" y="331"/>
                  <a:pt x="77" y="332"/>
                  <a:pt x="76" y="333"/>
                </a:cubicBezTo>
                <a:cubicBezTo>
                  <a:pt x="76" y="332"/>
                  <a:pt x="75" y="336"/>
                  <a:pt x="75" y="339"/>
                </a:cubicBezTo>
                <a:cubicBezTo>
                  <a:pt x="75" y="339"/>
                  <a:pt x="75" y="339"/>
                  <a:pt x="75" y="339"/>
                </a:cubicBezTo>
                <a:cubicBezTo>
                  <a:pt x="75" y="338"/>
                  <a:pt x="75" y="338"/>
                  <a:pt x="75" y="338"/>
                </a:cubicBezTo>
                <a:cubicBezTo>
                  <a:pt x="72" y="346"/>
                  <a:pt x="69" y="354"/>
                  <a:pt x="65" y="361"/>
                </a:cubicBezTo>
                <a:cubicBezTo>
                  <a:pt x="65" y="360"/>
                  <a:pt x="65" y="360"/>
                  <a:pt x="65" y="359"/>
                </a:cubicBezTo>
                <a:cubicBezTo>
                  <a:pt x="65" y="360"/>
                  <a:pt x="65" y="361"/>
                  <a:pt x="64" y="362"/>
                </a:cubicBezTo>
                <a:cubicBezTo>
                  <a:pt x="64" y="362"/>
                  <a:pt x="64" y="362"/>
                  <a:pt x="64" y="362"/>
                </a:cubicBezTo>
                <a:cubicBezTo>
                  <a:pt x="64" y="362"/>
                  <a:pt x="64" y="362"/>
                  <a:pt x="64" y="362"/>
                </a:cubicBezTo>
                <a:cubicBezTo>
                  <a:pt x="64" y="362"/>
                  <a:pt x="64" y="361"/>
                  <a:pt x="64" y="361"/>
                </a:cubicBezTo>
                <a:cubicBezTo>
                  <a:pt x="63" y="364"/>
                  <a:pt x="62" y="366"/>
                  <a:pt x="61" y="368"/>
                </a:cubicBezTo>
                <a:cubicBezTo>
                  <a:pt x="61" y="368"/>
                  <a:pt x="61" y="368"/>
                  <a:pt x="61" y="368"/>
                </a:cubicBezTo>
                <a:cubicBezTo>
                  <a:pt x="61" y="368"/>
                  <a:pt x="61" y="368"/>
                  <a:pt x="61" y="369"/>
                </a:cubicBezTo>
                <a:cubicBezTo>
                  <a:pt x="61" y="369"/>
                  <a:pt x="61" y="369"/>
                  <a:pt x="61" y="369"/>
                </a:cubicBezTo>
                <a:cubicBezTo>
                  <a:pt x="61" y="369"/>
                  <a:pt x="60" y="370"/>
                  <a:pt x="60" y="371"/>
                </a:cubicBezTo>
                <a:cubicBezTo>
                  <a:pt x="60" y="371"/>
                  <a:pt x="60" y="371"/>
                  <a:pt x="60" y="371"/>
                </a:cubicBezTo>
                <a:cubicBezTo>
                  <a:pt x="60" y="371"/>
                  <a:pt x="60" y="371"/>
                  <a:pt x="60" y="371"/>
                </a:cubicBezTo>
                <a:cubicBezTo>
                  <a:pt x="58" y="375"/>
                  <a:pt x="56" y="380"/>
                  <a:pt x="55" y="384"/>
                </a:cubicBezTo>
                <a:cubicBezTo>
                  <a:pt x="55" y="384"/>
                  <a:pt x="55" y="384"/>
                  <a:pt x="55" y="384"/>
                </a:cubicBezTo>
                <a:cubicBezTo>
                  <a:pt x="55" y="384"/>
                  <a:pt x="55" y="383"/>
                  <a:pt x="55" y="383"/>
                </a:cubicBezTo>
                <a:cubicBezTo>
                  <a:pt x="54" y="384"/>
                  <a:pt x="54" y="386"/>
                  <a:pt x="54" y="388"/>
                </a:cubicBezTo>
                <a:cubicBezTo>
                  <a:pt x="54" y="387"/>
                  <a:pt x="55" y="387"/>
                  <a:pt x="55" y="386"/>
                </a:cubicBezTo>
                <a:cubicBezTo>
                  <a:pt x="55" y="386"/>
                  <a:pt x="55" y="387"/>
                  <a:pt x="55" y="387"/>
                </a:cubicBezTo>
                <a:cubicBezTo>
                  <a:pt x="59" y="380"/>
                  <a:pt x="62" y="374"/>
                  <a:pt x="65" y="367"/>
                </a:cubicBezTo>
                <a:cubicBezTo>
                  <a:pt x="64" y="368"/>
                  <a:pt x="64" y="369"/>
                  <a:pt x="63" y="370"/>
                </a:cubicBezTo>
                <a:cubicBezTo>
                  <a:pt x="63" y="370"/>
                  <a:pt x="63" y="370"/>
                  <a:pt x="63" y="370"/>
                </a:cubicBezTo>
                <a:cubicBezTo>
                  <a:pt x="63" y="370"/>
                  <a:pt x="64" y="370"/>
                  <a:pt x="64" y="370"/>
                </a:cubicBezTo>
                <a:cubicBezTo>
                  <a:pt x="63" y="371"/>
                  <a:pt x="62" y="372"/>
                  <a:pt x="62" y="374"/>
                </a:cubicBezTo>
                <a:cubicBezTo>
                  <a:pt x="62" y="373"/>
                  <a:pt x="63" y="371"/>
                  <a:pt x="63" y="370"/>
                </a:cubicBezTo>
                <a:cubicBezTo>
                  <a:pt x="66" y="364"/>
                  <a:pt x="70" y="357"/>
                  <a:pt x="74" y="351"/>
                </a:cubicBezTo>
                <a:cubicBezTo>
                  <a:pt x="74" y="351"/>
                  <a:pt x="73" y="351"/>
                  <a:pt x="73" y="351"/>
                </a:cubicBezTo>
                <a:cubicBezTo>
                  <a:pt x="74" y="351"/>
                  <a:pt x="74" y="351"/>
                  <a:pt x="74" y="351"/>
                </a:cubicBezTo>
                <a:cubicBezTo>
                  <a:pt x="74" y="351"/>
                  <a:pt x="74" y="351"/>
                  <a:pt x="74" y="350"/>
                </a:cubicBezTo>
                <a:cubicBezTo>
                  <a:pt x="74" y="351"/>
                  <a:pt x="74" y="351"/>
                  <a:pt x="74" y="351"/>
                </a:cubicBezTo>
                <a:cubicBezTo>
                  <a:pt x="74" y="351"/>
                  <a:pt x="74" y="351"/>
                  <a:pt x="74" y="351"/>
                </a:cubicBezTo>
                <a:cubicBezTo>
                  <a:pt x="74" y="351"/>
                  <a:pt x="74" y="351"/>
                  <a:pt x="74" y="351"/>
                </a:cubicBezTo>
                <a:cubicBezTo>
                  <a:pt x="74" y="351"/>
                  <a:pt x="74" y="351"/>
                  <a:pt x="74" y="351"/>
                </a:cubicBezTo>
                <a:cubicBezTo>
                  <a:pt x="74" y="350"/>
                  <a:pt x="74"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49"/>
                </a:cubicBezTo>
                <a:cubicBezTo>
                  <a:pt x="75" y="350"/>
                  <a:pt x="75" y="350"/>
                  <a:pt x="75" y="350"/>
                </a:cubicBezTo>
                <a:cubicBezTo>
                  <a:pt x="76" y="350"/>
                  <a:pt x="76" y="350"/>
                  <a:pt x="76" y="350"/>
                </a:cubicBezTo>
                <a:cubicBezTo>
                  <a:pt x="76" y="350"/>
                  <a:pt x="76" y="350"/>
                  <a:pt x="76" y="350"/>
                </a:cubicBezTo>
                <a:cubicBezTo>
                  <a:pt x="76" y="350"/>
                  <a:pt x="76" y="350"/>
                  <a:pt x="76" y="350"/>
                </a:cubicBezTo>
                <a:cubicBezTo>
                  <a:pt x="76" y="350"/>
                  <a:pt x="76" y="350"/>
                  <a:pt x="76" y="350"/>
                </a:cubicBezTo>
                <a:cubicBezTo>
                  <a:pt x="76" y="350"/>
                  <a:pt x="77" y="349"/>
                  <a:pt x="77" y="348"/>
                </a:cubicBezTo>
                <a:cubicBezTo>
                  <a:pt x="77" y="349"/>
                  <a:pt x="76" y="349"/>
                  <a:pt x="76" y="350"/>
                </a:cubicBezTo>
                <a:cubicBezTo>
                  <a:pt x="77" y="349"/>
                  <a:pt x="77" y="349"/>
                  <a:pt x="77" y="349"/>
                </a:cubicBezTo>
                <a:cubicBezTo>
                  <a:pt x="76" y="350"/>
                  <a:pt x="76" y="350"/>
                  <a:pt x="76" y="351"/>
                </a:cubicBezTo>
                <a:cubicBezTo>
                  <a:pt x="77" y="350"/>
                  <a:pt x="77" y="350"/>
                  <a:pt x="77" y="349"/>
                </a:cubicBezTo>
                <a:cubicBezTo>
                  <a:pt x="77" y="350"/>
                  <a:pt x="77" y="351"/>
                  <a:pt x="77" y="351"/>
                </a:cubicBezTo>
                <a:cubicBezTo>
                  <a:pt x="77" y="351"/>
                  <a:pt x="77" y="351"/>
                  <a:pt x="77" y="351"/>
                </a:cubicBezTo>
                <a:cubicBezTo>
                  <a:pt x="76" y="352"/>
                  <a:pt x="76" y="352"/>
                  <a:pt x="77" y="353"/>
                </a:cubicBezTo>
                <a:cubicBezTo>
                  <a:pt x="77" y="353"/>
                  <a:pt x="77" y="353"/>
                  <a:pt x="77" y="353"/>
                </a:cubicBezTo>
                <a:cubicBezTo>
                  <a:pt x="77" y="352"/>
                  <a:pt x="77" y="352"/>
                  <a:pt x="77" y="352"/>
                </a:cubicBezTo>
                <a:cubicBezTo>
                  <a:pt x="77" y="352"/>
                  <a:pt x="77" y="353"/>
                  <a:pt x="77" y="353"/>
                </a:cubicBezTo>
                <a:cubicBezTo>
                  <a:pt x="77" y="353"/>
                  <a:pt x="77" y="353"/>
                  <a:pt x="77" y="353"/>
                </a:cubicBezTo>
                <a:cubicBezTo>
                  <a:pt x="77" y="354"/>
                  <a:pt x="77" y="354"/>
                  <a:pt x="77" y="354"/>
                </a:cubicBezTo>
                <a:cubicBezTo>
                  <a:pt x="78" y="354"/>
                  <a:pt x="78" y="354"/>
                  <a:pt x="78" y="354"/>
                </a:cubicBezTo>
                <a:cubicBezTo>
                  <a:pt x="78" y="353"/>
                  <a:pt x="78" y="353"/>
                  <a:pt x="78" y="354"/>
                </a:cubicBezTo>
                <a:cubicBezTo>
                  <a:pt x="78" y="354"/>
                  <a:pt x="78" y="354"/>
                  <a:pt x="78" y="354"/>
                </a:cubicBezTo>
                <a:cubicBezTo>
                  <a:pt x="80" y="355"/>
                  <a:pt x="80" y="356"/>
                  <a:pt x="79" y="358"/>
                </a:cubicBezTo>
                <a:cubicBezTo>
                  <a:pt x="79" y="358"/>
                  <a:pt x="80" y="358"/>
                  <a:pt x="80" y="357"/>
                </a:cubicBezTo>
                <a:cubicBezTo>
                  <a:pt x="79" y="358"/>
                  <a:pt x="79" y="358"/>
                  <a:pt x="79" y="359"/>
                </a:cubicBezTo>
                <a:cubicBezTo>
                  <a:pt x="80" y="358"/>
                  <a:pt x="80" y="358"/>
                  <a:pt x="81" y="359"/>
                </a:cubicBezTo>
                <a:cubicBezTo>
                  <a:pt x="81" y="358"/>
                  <a:pt x="81" y="358"/>
                  <a:pt x="81" y="358"/>
                </a:cubicBezTo>
                <a:cubicBezTo>
                  <a:pt x="81" y="358"/>
                  <a:pt x="81" y="359"/>
                  <a:pt x="81" y="359"/>
                </a:cubicBezTo>
                <a:cubicBezTo>
                  <a:pt x="81" y="360"/>
                  <a:pt x="81" y="361"/>
                  <a:pt x="81" y="362"/>
                </a:cubicBezTo>
                <a:cubicBezTo>
                  <a:pt x="81" y="362"/>
                  <a:pt x="81" y="362"/>
                  <a:pt x="81" y="362"/>
                </a:cubicBezTo>
                <a:cubicBezTo>
                  <a:pt x="81" y="362"/>
                  <a:pt x="81" y="363"/>
                  <a:pt x="81" y="363"/>
                </a:cubicBezTo>
                <a:cubicBezTo>
                  <a:pt x="81" y="363"/>
                  <a:pt x="81" y="363"/>
                  <a:pt x="81" y="363"/>
                </a:cubicBezTo>
                <a:cubicBezTo>
                  <a:pt x="81" y="361"/>
                  <a:pt x="82" y="359"/>
                  <a:pt x="83" y="357"/>
                </a:cubicBezTo>
                <a:cubicBezTo>
                  <a:pt x="82" y="358"/>
                  <a:pt x="82" y="360"/>
                  <a:pt x="82" y="361"/>
                </a:cubicBezTo>
                <a:cubicBezTo>
                  <a:pt x="82" y="360"/>
                  <a:pt x="82" y="360"/>
                  <a:pt x="83" y="360"/>
                </a:cubicBezTo>
                <a:cubicBezTo>
                  <a:pt x="83" y="359"/>
                  <a:pt x="84" y="357"/>
                  <a:pt x="84" y="356"/>
                </a:cubicBezTo>
                <a:cubicBezTo>
                  <a:pt x="84" y="357"/>
                  <a:pt x="84" y="358"/>
                  <a:pt x="84" y="359"/>
                </a:cubicBezTo>
                <a:cubicBezTo>
                  <a:pt x="84" y="358"/>
                  <a:pt x="84" y="358"/>
                  <a:pt x="84" y="358"/>
                </a:cubicBezTo>
                <a:cubicBezTo>
                  <a:pt x="83" y="360"/>
                  <a:pt x="83" y="361"/>
                  <a:pt x="83" y="362"/>
                </a:cubicBezTo>
                <a:cubicBezTo>
                  <a:pt x="83" y="362"/>
                  <a:pt x="84" y="362"/>
                  <a:pt x="84" y="363"/>
                </a:cubicBezTo>
                <a:cubicBezTo>
                  <a:pt x="85" y="362"/>
                  <a:pt x="85" y="361"/>
                  <a:pt x="85" y="360"/>
                </a:cubicBezTo>
                <a:cubicBezTo>
                  <a:pt x="84" y="361"/>
                  <a:pt x="84" y="361"/>
                  <a:pt x="84" y="361"/>
                </a:cubicBezTo>
                <a:cubicBezTo>
                  <a:pt x="85" y="359"/>
                  <a:pt x="86" y="356"/>
                  <a:pt x="87" y="354"/>
                </a:cubicBezTo>
                <a:cubicBezTo>
                  <a:pt x="86" y="355"/>
                  <a:pt x="86" y="356"/>
                  <a:pt x="86" y="357"/>
                </a:cubicBezTo>
                <a:cubicBezTo>
                  <a:pt x="86" y="357"/>
                  <a:pt x="86" y="357"/>
                  <a:pt x="86" y="357"/>
                </a:cubicBezTo>
                <a:cubicBezTo>
                  <a:pt x="86" y="357"/>
                  <a:pt x="86" y="357"/>
                  <a:pt x="86" y="358"/>
                </a:cubicBezTo>
                <a:cubicBezTo>
                  <a:pt x="86" y="357"/>
                  <a:pt x="86" y="357"/>
                  <a:pt x="86" y="357"/>
                </a:cubicBezTo>
                <a:cubicBezTo>
                  <a:pt x="86" y="357"/>
                  <a:pt x="86" y="358"/>
                  <a:pt x="86" y="358"/>
                </a:cubicBezTo>
                <a:cubicBezTo>
                  <a:pt x="86" y="358"/>
                  <a:pt x="86" y="357"/>
                  <a:pt x="87" y="357"/>
                </a:cubicBezTo>
                <a:cubicBezTo>
                  <a:pt x="86" y="358"/>
                  <a:pt x="86" y="359"/>
                  <a:pt x="86" y="360"/>
                </a:cubicBezTo>
                <a:cubicBezTo>
                  <a:pt x="86" y="359"/>
                  <a:pt x="87" y="357"/>
                  <a:pt x="88" y="356"/>
                </a:cubicBezTo>
                <a:cubicBezTo>
                  <a:pt x="88" y="356"/>
                  <a:pt x="88" y="356"/>
                  <a:pt x="88" y="356"/>
                </a:cubicBezTo>
                <a:cubicBezTo>
                  <a:pt x="87" y="359"/>
                  <a:pt x="85" y="361"/>
                  <a:pt x="84" y="363"/>
                </a:cubicBezTo>
                <a:cubicBezTo>
                  <a:pt x="88" y="357"/>
                  <a:pt x="90" y="352"/>
                  <a:pt x="92" y="345"/>
                </a:cubicBezTo>
                <a:cubicBezTo>
                  <a:pt x="91" y="347"/>
                  <a:pt x="90" y="350"/>
                  <a:pt x="90" y="352"/>
                </a:cubicBezTo>
                <a:cubicBezTo>
                  <a:pt x="91" y="351"/>
                  <a:pt x="91" y="349"/>
                  <a:pt x="92" y="347"/>
                </a:cubicBezTo>
                <a:cubicBezTo>
                  <a:pt x="91" y="348"/>
                  <a:pt x="91" y="349"/>
                  <a:pt x="91" y="350"/>
                </a:cubicBezTo>
                <a:cubicBezTo>
                  <a:pt x="91" y="350"/>
                  <a:pt x="91" y="350"/>
                  <a:pt x="91" y="350"/>
                </a:cubicBezTo>
                <a:cubicBezTo>
                  <a:pt x="91" y="351"/>
                  <a:pt x="91" y="351"/>
                  <a:pt x="91" y="351"/>
                </a:cubicBezTo>
                <a:cubicBezTo>
                  <a:pt x="91" y="350"/>
                  <a:pt x="92" y="350"/>
                  <a:pt x="92" y="349"/>
                </a:cubicBezTo>
                <a:cubicBezTo>
                  <a:pt x="92" y="350"/>
                  <a:pt x="92" y="350"/>
                  <a:pt x="92" y="350"/>
                </a:cubicBezTo>
                <a:cubicBezTo>
                  <a:pt x="93" y="347"/>
                  <a:pt x="94" y="344"/>
                  <a:pt x="95" y="342"/>
                </a:cubicBezTo>
                <a:cubicBezTo>
                  <a:pt x="95" y="344"/>
                  <a:pt x="93" y="347"/>
                  <a:pt x="92" y="349"/>
                </a:cubicBezTo>
                <a:cubicBezTo>
                  <a:pt x="94" y="346"/>
                  <a:pt x="96" y="342"/>
                  <a:pt x="97" y="338"/>
                </a:cubicBezTo>
                <a:cubicBezTo>
                  <a:pt x="97" y="339"/>
                  <a:pt x="97" y="339"/>
                  <a:pt x="97" y="339"/>
                </a:cubicBezTo>
                <a:cubicBezTo>
                  <a:pt x="98" y="339"/>
                  <a:pt x="98" y="339"/>
                  <a:pt x="98" y="338"/>
                </a:cubicBezTo>
                <a:cubicBezTo>
                  <a:pt x="98" y="339"/>
                  <a:pt x="98" y="339"/>
                  <a:pt x="97" y="339"/>
                </a:cubicBezTo>
                <a:cubicBezTo>
                  <a:pt x="97" y="339"/>
                  <a:pt x="97" y="339"/>
                  <a:pt x="97" y="339"/>
                </a:cubicBezTo>
                <a:cubicBezTo>
                  <a:pt x="96" y="340"/>
                  <a:pt x="96" y="341"/>
                  <a:pt x="95" y="342"/>
                </a:cubicBezTo>
                <a:cubicBezTo>
                  <a:pt x="96" y="342"/>
                  <a:pt x="96" y="342"/>
                  <a:pt x="96" y="342"/>
                </a:cubicBezTo>
                <a:cubicBezTo>
                  <a:pt x="95" y="343"/>
                  <a:pt x="95" y="345"/>
                  <a:pt x="94" y="347"/>
                </a:cubicBezTo>
                <a:cubicBezTo>
                  <a:pt x="95" y="345"/>
                  <a:pt x="96" y="343"/>
                  <a:pt x="97" y="342"/>
                </a:cubicBezTo>
                <a:cubicBezTo>
                  <a:pt x="96" y="343"/>
                  <a:pt x="96" y="344"/>
                  <a:pt x="95" y="345"/>
                </a:cubicBezTo>
                <a:cubicBezTo>
                  <a:pt x="96" y="343"/>
                  <a:pt x="97" y="342"/>
                  <a:pt x="99" y="340"/>
                </a:cubicBezTo>
                <a:cubicBezTo>
                  <a:pt x="99" y="340"/>
                  <a:pt x="99" y="341"/>
                  <a:pt x="98" y="341"/>
                </a:cubicBezTo>
                <a:cubicBezTo>
                  <a:pt x="99" y="341"/>
                  <a:pt x="99" y="341"/>
                  <a:pt x="99" y="341"/>
                </a:cubicBezTo>
                <a:cubicBezTo>
                  <a:pt x="99" y="340"/>
                  <a:pt x="99" y="340"/>
                  <a:pt x="100" y="339"/>
                </a:cubicBezTo>
                <a:cubicBezTo>
                  <a:pt x="99" y="340"/>
                  <a:pt x="99" y="340"/>
                  <a:pt x="99" y="340"/>
                </a:cubicBezTo>
                <a:cubicBezTo>
                  <a:pt x="99" y="340"/>
                  <a:pt x="99" y="340"/>
                  <a:pt x="100" y="340"/>
                </a:cubicBezTo>
                <a:cubicBezTo>
                  <a:pt x="100" y="340"/>
                  <a:pt x="100" y="340"/>
                  <a:pt x="100" y="340"/>
                </a:cubicBezTo>
                <a:cubicBezTo>
                  <a:pt x="100" y="340"/>
                  <a:pt x="100" y="340"/>
                  <a:pt x="100" y="340"/>
                </a:cubicBezTo>
                <a:cubicBezTo>
                  <a:pt x="100" y="340"/>
                  <a:pt x="100" y="340"/>
                  <a:pt x="100" y="340"/>
                </a:cubicBezTo>
                <a:cubicBezTo>
                  <a:pt x="100" y="341"/>
                  <a:pt x="100" y="341"/>
                  <a:pt x="100" y="341"/>
                </a:cubicBezTo>
                <a:cubicBezTo>
                  <a:pt x="100" y="341"/>
                  <a:pt x="100" y="340"/>
                  <a:pt x="100" y="340"/>
                </a:cubicBezTo>
                <a:cubicBezTo>
                  <a:pt x="100" y="340"/>
                  <a:pt x="100" y="341"/>
                  <a:pt x="100" y="341"/>
                </a:cubicBezTo>
                <a:cubicBezTo>
                  <a:pt x="100" y="341"/>
                  <a:pt x="100" y="341"/>
                  <a:pt x="100" y="341"/>
                </a:cubicBezTo>
                <a:cubicBezTo>
                  <a:pt x="100" y="341"/>
                  <a:pt x="100" y="341"/>
                  <a:pt x="101" y="341"/>
                </a:cubicBezTo>
                <a:cubicBezTo>
                  <a:pt x="100" y="341"/>
                  <a:pt x="100" y="342"/>
                  <a:pt x="100" y="342"/>
                </a:cubicBezTo>
                <a:cubicBezTo>
                  <a:pt x="100" y="342"/>
                  <a:pt x="100" y="342"/>
                  <a:pt x="100" y="342"/>
                </a:cubicBezTo>
                <a:cubicBezTo>
                  <a:pt x="100" y="342"/>
                  <a:pt x="100" y="342"/>
                  <a:pt x="100" y="342"/>
                </a:cubicBezTo>
                <a:cubicBezTo>
                  <a:pt x="100" y="342"/>
                  <a:pt x="100" y="342"/>
                  <a:pt x="100" y="342"/>
                </a:cubicBezTo>
                <a:cubicBezTo>
                  <a:pt x="100" y="342"/>
                  <a:pt x="100" y="342"/>
                  <a:pt x="100" y="343"/>
                </a:cubicBezTo>
                <a:cubicBezTo>
                  <a:pt x="100" y="342"/>
                  <a:pt x="100" y="342"/>
                  <a:pt x="100" y="341"/>
                </a:cubicBezTo>
                <a:cubicBezTo>
                  <a:pt x="99" y="341"/>
                  <a:pt x="99" y="341"/>
                  <a:pt x="99" y="341"/>
                </a:cubicBezTo>
                <a:cubicBezTo>
                  <a:pt x="99" y="341"/>
                  <a:pt x="99" y="342"/>
                  <a:pt x="98" y="342"/>
                </a:cubicBezTo>
                <a:cubicBezTo>
                  <a:pt x="99" y="343"/>
                  <a:pt x="98" y="343"/>
                  <a:pt x="98" y="343"/>
                </a:cubicBezTo>
                <a:cubicBezTo>
                  <a:pt x="98" y="343"/>
                  <a:pt x="98" y="342"/>
                  <a:pt x="98" y="342"/>
                </a:cubicBezTo>
                <a:cubicBezTo>
                  <a:pt x="98" y="342"/>
                  <a:pt x="98" y="342"/>
                  <a:pt x="98" y="342"/>
                </a:cubicBezTo>
                <a:cubicBezTo>
                  <a:pt x="98" y="343"/>
                  <a:pt x="98" y="343"/>
                  <a:pt x="97" y="344"/>
                </a:cubicBezTo>
                <a:cubicBezTo>
                  <a:pt x="97" y="343"/>
                  <a:pt x="97" y="343"/>
                  <a:pt x="97" y="343"/>
                </a:cubicBezTo>
                <a:cubicBezTo>
                  <a:pt x="97" y="343"/>
                  <a:pt x="97" y="343"/>
                  <a:pt x="97" y="343"/>
                </a:cubicBezTo>
                <a:cubicBezTo>
                  <a:pt x="97" y="343"/>
                  <a:pt x="97" y="343"/>
                  <a:pt x="97" y="343"/>
                </a:cubicBezTo>
                <a:cubicBezTo>
                  <a:pt x="97" y="343"/>
                  <a:pt x="97" y="343"/>
                  <a:pt x="97" y="343"/>
                </a:cubicBezTo>
                <a:cubicBezTo>
                  <a:pt x="97" y="345"/>
                  <a:pt x="96" y="347"/>
                  <a:pt x="96" y="344"/>
                </a:cubicBezTo>
                <a:cubicBezTo>
                  <a:pt x="96" y="345"/>
                  <a:pt x="95" y="346"/>
                  <a:pt x="95" y="347"/>
                </a:cubicBezTo>
                <a:cubicBezTo>
                  <a:pt x="95" y="347"/>
                  <a:pt x="95" y="347"/>
                  <a:pt x="95" y="347"/>
                </a:cubicBezTo>
                <a:cubicBezTo>
                  <a:pt x="95" y="347"/>
                  <a:pt x="95" y="347"/>
                  <a:pt x="95" y="347"/>
                </a:cubicBezTo>
                <a:cubicBezTo>
                  <a:pt x="95" y="347"/>
                  <a:pt x="95" y="348"/>
                  <a:pt x="95" y="348"/>
                </a:cubicBezTo>
                <a:cubicBezTo>
                  <a:pt x="95" y="348"/>
                  <a:pt x="95" y="348"/>
                  <a:pt x="95" y="348"/>
                </a:cubicBezTo>
                <a:cubicBezTo>
                  <a:pt x="95" y="348"/>
                  <a:pt x="95" y="348"/>
                  <a:pt x="95" y="348"/>
                </a:cubicBezTo>
                <a:cubicBezTo>
                  <a:pt x="95" y="348"/>
                  <a:pt x="95" y="349"/>
                  <a:pt x="94" y="349"/>
                </a:cubicBezTo>
                <a:cubicBezTo>
                  <a:pt x="94" y="349"/>
                  <a:pt x="94" y="350"/>
                  <a:pt x="93" y="350"/>
                </a:cubicBezTo>
                <a:cubicBezTo>
                  <a:pt x="93" y="351"/>
                  <a:pt x="93" y="351"/>
                  <a:pt x="93" y="352"/>
                </a:cubicBezTo>
                <a:cubicBezTo>
                  <a:pt x="91" y="352"/>
                  <a:pt x="90" y="353"/>
                  <a:pt x="90" y="354"/>
                </a:cubicBezTo>
                <a:cubicBezTo>
                  <a:pt x="90" y="354"/>
                  <a:pt x="91" y="354"/>
                  <a:pt x="91" y="353"/>
                </a:cubicBezTo>
                <a:cubicBezTo>
                  <a:pt x="91" y="353"/>
                  <a:pt x="91" y="354"/>
                  <a:pt x="91" y="354"/>
                </a:cubicBezTo>
                <a:cubicBezTo>
                  <a:pt x="92" y="353"/>
                  <a:pt x="93" y="353"/>
                  <a:pt x="94" y="352"/>
                </a:cubicBezTo>
                <a:cubicBezTo>
                  <a:pt x="94" y="353"/>
                  <a:pt x="94" y="353"/>
                  <a:pt x="94" y="353"/>
                </a:cubicBezTo>
                <a:cubicBezTo>
                  <a:pt x="94" y="353"/>
                  <a:pt x="95" y="352"/>
                  <a:pt x="95" y="352"/>
                </a:cubicBezTo>
                <a:cubicBezTo>
                  <a:pt x="95" y="352"/>
                  <a:pt x="95" y="352"/>
                  <a:pt x="95" y="352"/>
                </a:cubicBezTo>
                <a:cubicBezTo>
                  <a:pt x="95" y="352"/>
                  <a:pt x="95" y="353"/>
                  <a:pt x="95" y="353"/>
                </a:cubicBezTo>
                <a:cubicBezTo>
                  <a:pt x="95" y="353"/>
                  <a:pt x="95" y="353"/>
                  <a:pt x="95" y="353"/>
                </a:cubicBezTo>
                <a:cubicBezTo>
                  <a:pt x="95" y="352"/>
                  <a:pt x="96" y="352"/>
                  <a:pt x="96" y="351"/>
                </a:cubicBezTo>
                <a:cubicBezTo>
                  <a:pt x="96" y="351"/>
                  <a:pt x="96" y="351"/>
                  <a:pt x="96" y="351"/>
                </a:cubicBezTo>
                <a:cubicBezTo>
                  <a:pt x="97" y="348"/>
                  <a:pt x="99" y="346"/>
                  <a:pt x="101" y="343"/>
                </a:cubicBezTo>
                <a:cubicBezTo>
                  <a:pt x="101" y="343"/>
                  <a:pt x="101" y="343"/>
                  <a:pt x="101" y="343"/>
                </a:cubicBezTo>
                <a:cubicBezTo>
                  <a:pt x="101" y="343"/>
                  <a:pt x="102" y="344"/>
                  <a:pt x="101" y="344"/>
                </a:cubicBezTo>
                <a:cubicBezTo>
                  <a:pt x="102" y="344"/>
                  <a:pt x="102" y="344"/>
                  <a:pt x="102" y="344"/>
                </a:cubicBezTo>
                <a:cubicBezTo>
                  <a:pt x="102" y="344"/>
                  <a:pt x="102" y="344"/>
                  <a:pt x="101" y="344"/>
                </a:cubicBezTo>
                <a:cubicBezTo>
                  <a:pt x="102" y="344"/>
                  <a:pt x="101" y="343"/>
                  <a:pt x="101" y="343"/>
                </a:cubicBezTo>
                <a:cubicBezTo>
                  <a:pt x="99" y="345"/>
                  <a:pt x="98" y="348"/>
                  <a:pt x="97" y="351"/>
                </a:cubicBezTo>
                <a:cubicBezTo>
                  <a:pt x="98" y="351"/>
                  <a:pt x="98" y="351"/>
                  <a:pt x="99" y="351"/>
                </a:cubicBezTo>
                <a:cubicBezTo>
                  <a:pt x="99" y="351"/>
                  <a:pt x="99" y="351"/>
                  <a:pt x="99" y="351"/>
                </a:cubicBezTo>
                <a:cubicBezTo>
                  <a:pt x="99" y="351"/>
                  <a:pt x="99" y="351"/>
                  <a:pt x="99" y="351"/>
                </a:cubicBezTo>
                <a:cubicBezTo>
                  <a:pt x="99" y="351"/>
                  <a:pt x="99" y="351"/>
                  <a:pt x="100" y="350"/>
                </a:cubicBezTo>
                <a:cubicBezTo>
                  <a:pt x="100" y="351"/>
                  <a:pt x="100" y="351"/>
                  <a:pt x="100" y="351"/>
                </a:cubicBezTo>
                <a:cubicBezTo>
                  <a:pt x="100" y="351"/>
                  <a:pt x="101" y="350"/>
                  <a:pt x="101" y="350"/>
                </a:cubicBezTo>
                <a:cubicBezTo>
                  <a:pt x="101" y="350"/>
                  <a:pt x="101" y="350"/>
                  <a:pt x="101" y="350"/>
                </a:cubicBezTo>
                <a:cubicBezTo>
                  <a:pt x="101" y="350"/>
                  <a:pt x="101" y="351"/>
                  <a:pt x="101" y="351"/>
                </a:cubicBezTo>
                <a:cubicBezTo>
                  <a:pt x="102" y="350"/>
                  <a:pt x="103" y="349"/>
                  <a:pt x="104" y="348"/>
                </a:cubicBezTo>
                <a:cubicBezTo>
                  <a:pt x="104" y="346"/>
                  <a:pt x="105" y="345"/>
                  <a:pt x="107" y="344"/>
                </a:cubicBezTo>
                <a:cubicBezTo>
                  <a:pt x="107" y="345"/>
                  <a:pt x="106" y="346"/>
                  <a:pt x="105" y="346"/>
                </a:cubicBezTo>
                <a:cubicBezTo>
                  <a:pt x="105" y="346"/>
                  <a:pt x="105" y="346"/>
                  <a:pt x="105" y="346"/>
                </a:cubicBezTo>
                <a:cubicBezTo>
                  <a:pt x="105" y="346"/>
                  <a:pt x="105" y="346"/>
                  <a:pt x="105" y="346"/>
                </a:cubicBezTo>
                <a:cubicBezTo>
                  <a:pt x="106" y="347"/>
                  <a:pt x="107" y="348"/>
                  <a:pt x="107" y="349"/>
                </a:cubicBezTo>
                <a:cubicBezTo>
                  <a:pt x="107" y="350"/>
                  <a:pt x="107" y="350"/>
                  <a:pt x="107" y="350"/>
                </a:cubicBezTo>
                <a:cubicBezTo>
                  <a:pt x="107" y="352"/>
                  <a:pt x="107" y="355"/>
                  <a:pt x="108" y="357"/>
                </a:cubicBezTo>
                <a:cubicBezTo>
                  <a:pt x="108" y="357"/>
                  <a:pt x="108" y="357"/>
                  <a:pt x="108" y="357"/>
                </a:cubicBezTo>
                <a:cubicBezTo>
                  <a:pt x="108" y="357"/>
                  <a:pt x="109" y="356"/>
                  <a:pt x="109" y="356"/>
                </a:cubicBezTo>
                <a:cubicBezTo>
                  <a:pt x="110" y="356"/>
                  <a:pt x="110" y="356"/>
                  <a:pt x="110" y="356"/>
                </a:cubicBezTo>
                <a:cubicBezTo>
                  <a:pt x="110" y="356"/>
                  <a:pt x="109" y="356"/>
                  <a:pt x="109" y="357"/>
                </a:cubicBezTo>
                <a:cubicBezTo>
                  <a:pt x="109" y="357"/>
                  <a:pt x="109" y="357"/>
                  <a:pt x="109" y="357"/>
                </a:cubicBezTo>
                <a:cubicBezTo>
                  <a:pt x="109" y="357"/>
                  <a:pt x="109" y="357"/>
                  <a:pt x="109" y="357"/>
                </a:cubicBezTo>
                <a:cubicBezTo>
                  <a:pt x="109" y="357"/>
                  <a:pt x="108" y="358"/>
                  <a:pt x="108" y="359"/>
                </a:cubicBezTo>
                <a:cubicBezTo>
                  <a:pt x="108" y="359"/>
                  <a:pt x="109" y="359"/>
                  <a:pt x="109" y="359"/>
                </a:cubicBezTo>
                <a:cubicBezTo>
                  <a:pt x="109" y="360"/>
                  <a:pt x="109" y="360"/>
                  <a:pt x="109" y="360"/>
                </a:cubicBezTo>
                <a:cubicBezTo>
                  <a:pt x="109" y="360"/>
                  <a:pt x="109" y="361"/>
                  <a:pt x="109" y="361"/>
                </a:cubicBezTo>
                <a:cubicBezTo>
                  <a:pt x="109" y="362"/>
                  <a:pt x="109" y="363"/>
                  <a:pt x="109" y="364"/>
                </a:cubicBezTo>
                <a:cubicBezTo>
                  <a:pt x="111" y="363"/>
                  <a:pt x="111" y="362"/>
                  <a:pt x="111" y="360"/>
                </a:cubicBezTo>
                <a:cubicBezTo>
                  <a:pt x="111" y="361"/>
                  <a:pt x="111" y="361"/>
                  <a:pt x="111" y="361"/>
                </a:cubicBezTo>
                <a:cubicBezTo>
                  <a:pt x="111" y="361"/>
                  <a:pt x="111" y="361"/>
                  <a:pt x="111" y="361"/>
                </a:cubicBezTo>
                <a:cubicBezTo>
                  <a:pt x="111" y="362"/>
                  <a:pt x="111" y="363"/>
                  <a:pt x="110" y="363"/>
                </a:cubicBezTo>
                <a:cubicBezTo>
                  <a:pt x="109" y="362"/>
                  <a:pt x="110" y="360"/>
                  <a:pt x="111" y="359"/>
                </a:cubicBezTo>
                <a:cubicBezTo>
                  <a:pt x="111" y="359"/>
                  <a:pt x="111" y="359"/>
                  <a:pt x="111" y="359"/>
                </a:cubicBezTo>
                <a:cubicBezTo>
                  <a:pt x="112" y="357"/>
                  <a:pt x="112" y="356"/>
                  <a:pt x="112" y="355"/>
                </a:cubicBezTo>
                <a:cubicBezTo>
                  <a:pt x="113" y="355"/>
                  <a:pt x="113" y="355"/>
                  <a:pt x="113" y="355"/>
                </a:cubicBezTo>
                <a:cubicBezTo>
                  <a:pt x="114" y="355"/>
                  <a:pt x="114" y="355"/>
                  <a:pt x="114" y="355"/>
                </a:cubicBezTo>
                <a:cubicBezTo>
                  <a:pt x="114" y="354"/>
                  <a:pt x="115" y="353"/>
                  <a:pt x="116" y="352"/>
                </a:cubicBezTo>
                <a:cubicBezTo>
                  <a:pt x="117" y="352"/>
                  <a:pt x="118" y="352"/>
                  <a:pt x="119" y="352"/>
                </a:cubicBezTo>
                <a:cubicBezTo>
                  <a:pt x="119" y="352"/>
                  <a:pt x="119" y="352"/>
                  <a:pt x="119" y="352"/>
                </a:cubicBezTo>
                <a:cubicBezTo>
                  <a:pt x="120" y="351"/>
                  <a:pt x="120" y="352"/>
                  <a:pt x="120" y="352"/>
                </a:cubicBezTo>
                <a:cubicBezTo>
                  <a:pt x="120" y="352"/>
                  <a:pt x="120" y="352"/>
                  <a:pt x="120" y="353"/>
                </a:cubicBezTo>
                <a:cubicBezTo>
                  <a:pt x="120" y="353"/>
                  <a:pt x="120" y="353"/>
                  <a:pt x="120" y="353"/>
                </a:cubicBezTo>
                <a:cubicBezTo>
                  <a:pt x="120" y="353"/>
                  <a:pt x="120" y="353"/>
                  <a:pt x="120" y="354"/>
                </a:cubicBezTo>
                <a:cubicBezTo>
                  <a:pt x="120" y="353"/>
                  <a:pt x="120" y="353"/>
                  <a:pt x="121" y="353"/>
                </a:cubicBezTo>
                <a:cubicBezTo>
                  <a:pt x="120" y="353"/>
                  <a:pt x="120" y="353"/>
                  <a:pt x="120" y="354"/>
                </a:cubicBezTo>
                <a:cubicBezTo>
                  <a:pt x="121" y="353"/>
                  <a:pt x="121" y="353"/>
                  <a:pt x="121" y="353"/>
                </a:cubicBezTo>
                <a:cubicBezTo>
                  <a:pt x="121" y="353"/>
                  <a:pt x="121" y="353"/>
                  <a:pt x="121" y="353"/>
                </a:cubicBezTo>
                <a:cubicBezTo>
                  <a:pt x="121" y="353"/>
                  <a:pt x="121" y="354"/>
                  <a:pt x="120" y="354"/>
                </a:cubicBezTo>
                <a:cubicBezTo>
                  <a:pt x="120" y="354"/>
                  <a:pt x="120" y="354"/>
                  <a:pt x="120" y="354"/>
                </a:cubicBezTo>
                <a:cubicBezTo>
                  <a:pt x="121" y="354"/>
                  <a:pt x="121" y="354"/>
                  <a:pt x="121" y="354"/>
                </a:cubicBezTo>
                <a:cubicBezTo>
                  <a:pt x="121" y="354"/>
                  <a:pt x="121" y="354"/>
                  <a:pt x="121" y="354"/>
                </a:cubicBezTo>
                <a:cubicBezTo>
                  <a:pt x="121" y="355"/>
                  <a:pt x="121" y="355"/>
                  <a:pt x="121" y="355"/>
                </a:cubicBezTo>
                <a:cubicBezTo>
                  <a:pt x="121" y="355"/>
                  <a:pt x="121" y="355"/>
                  <a:pt x="121" y="355"/>
                </a:cubicBezTo>
                <a:cubicBezTo>
                  <a:pt x="121" y="355"/>
                  <a:pt x="121" y="355"/>
                  <a:pt x="121" y="355"/>
                </a:cubicBezTo>
                <a:cubicBezTo>
                  <a:pt x="121" y="356"/>
                  <a:pt x="121" y="356"/>
                  <a:pt x="121" y="356"/>
                </a:cubicBezTo>
                <a:cubicBezTo>
                  <a:pt x="121" y="356"/>
                  <a:pt x="122" y="356"/>
                  <a:pt x="122" y="356"/>
                </a:cubicBezTo>
                <a:cubicBezTo>
                  <a:pt x="122" y="355"/>
                  <a:pt x="123" y="355"/>
                  <a:pt x="124" y="355"/>
                </a:cubicBezTo>
                <a:cubicBezTo>
                  <a:pt x="124" y="355"/>
                  <a:pt x="124" y="355"/>
                  <a:pt x="124" y="355"/>
                </a:cubicBezTo>
                <a:cubicBezTo>
                  <a:pt x="124" y="355"/>
                  <a:pt x="124" y="355"/>
                  <a:pt x="124" y="355"/>
                </a:cubicBezTo>
                <a:cubicBezTo>
                  <a:pt x="124" y="355"/>
                  <a:pt x="124" y="355"/>
                  <a:pt x="124" y="355"/>
                </a:cubicBezTo>
                <a:cubicBezTo>
                  <a:pt x="124" y="356"/>
                  <a:pt x="124" y="356"/>
                  <a:pt x="124" y="356"/>
                </a:cubicBezTo>
                <a:cubicBezTo>
                  <a:pt x="123" y="356"/>
                  <a:pt x="123" y="356"/>
                  <a:pt x="123" y="356"/>
                </a:cubicBezTo>
                <a:cubicBezTo>
                  <a:pt x="123" y="356"/>
                  <a:pt x="123" y="357"/>
                  <a:pt x="123" y="358"/>
                </a:cubicBezTo>
                <a:cubicBezTo>
                  <a:pt x="123" y="357"/>
                  <a:pt x="124" y="357"/>
                  <a:pt x="124" y="357"/>
                </a:cubicBezTo>
                <a:cubicBezTo>
                  <a:pt x="124" y="357"/>
                  <a:pt x="124" y="357"/>
                  <a:pt x="124" y="358"/>
                </a:cubicBezTo>
                <a:cubicBezTo>
                  <a:pt x="124" y="358"/>
                  <a:pt x="124" y="358"/>
                  <a:pt x="124" y="358"/>
                </a:cubicBezTo>
                <a:cubicBezTo>
                  <a:pt x="124" y="359"/>
                  <a:pt x="124" y="359"/>
                  <a:pt x="124" y="360"/>
                </a:cubicBezTo>
                <a:cubicBezTo>
                  <a:pt x="124" y="360"/>
                  <a:pt x="124" y="360"/>
                  <a:pt x="124" y="360"/>
                </a:cubicBezTo>
                <a:cubicBezTo>
                  <a:pt x="124" y="360"/>
                  <a:pt x="124" y="360"/>
                  <a:pt x="124" y="360"/>
                </a:cubicBezTo>
                <a:cubicBezTo>
                  <a:pt x="124" y="360"/>
                  <a:pt x="124" y="360"/>
                  <a:pt x="124" y="360"/>
                </a:cubicBezTo>
                <a:cubicBezTo>
                  <a:pt x="125" y="360"/>
                  <a:pt x="125" y="360"/>
                  <a:pt x="125" y="360"/>
                </a:cubicBezTo>
                <a:cubicBezTo>
                  <a:pt x="125" y="360"/>
                  <a:pt x="125" y="361"/>
                  <a:pt x="125" y="361"/>
                </a:cubicBezTo>
                <a:cubicBezTo>
                  <a:pt x="125" y="361"/>
                  <a:pt x="125" y="361"/>
                  <a:pt x="125" y="361"/>
                </a:cubicBezTo>
                <a:cubicBezTo>
                  <a:pt x="126" y="362"/>
                  <a:pt x="126" y="362"/>
                  <a:pt x="126" y="363"/>
                </a:cubicBezTo>
                <a:cubicBezTo>
                  <a:pt x="127" y="363"/>
                  <a:pt x="127" y="363"/>
                  <a:pt x="127" y="363"/>
                </a:cubicBezTo>
                <a:cubicBezTo>
                  <a:pt x="127" y="362"/>
                  <a:pt x="128" y="361"/>
                  <a:pt x="128" y="360"/>
                </a:cubicBezTo>
                <a:cubicBezTo>
                  <a:pt x="128" y="362"/>
                  <a:pt x="128" y="363"/>
                  <a:pt x="129" y="364"/>
                </a:cubicBezTo>
                <a:cubicBezTo>
                  <a:pt x="129" y="364"/>
                  <a:pt x="129" y="364"/>
                  <a:pt x="129" y="364"/>
                </a:cubicBezTo>
                <a:cubicBezTo>
                  <a:pt x="129" y="365"/>
                  <a:pt x="129" y="365"/>
                  <a:pt x="130" y="365"/>
                </a:cubicBezTo>
                <a:cubicBezTo>
                  <a:pt x="130" y="364"/>
                  <a:pt x="130" y="364"/>
                  <a:pt x="130" y="364"/>
                </a:cubicBezTo>
                <a:cubicBezTo>
                  <a:pt x="130" y="365"/>
                  <a:pt x="130" y="365"/>
                  <a:pt x="131" y="365"/>
                </a:cubicBezTo>
                <a:cubicBezTo>
                  <a:pt x="130" y="365"/>
                  <a:pt x="130" y="365"/>
                  <a:pt x="130" y="365"/>
                </a:cubicBezTo>
                <a:cubicBezTo>
                  <a:pt x="130" y="367"/>
                  <a:pt x="131" y="369"/>
                  <a:pt x="133" y="370"/>
                </a:cubicBezTo>
                <a:cubicBezTo>
                  <a:pt x="134" y="370"/>
                  <a:pt x="134" y="370"/>
                  <a:pt x="134" y="370"/>
                </a:cubicBezTo>
                <a:cubicBezTo>
                  <a:pt x="134" y="370"/>
                  <a:pt x="134" y="369"/>
                  <a:pt x="135" y="369"/>
                </a:cubicBezTo>
                <a:cubicBezTo>
                  <a:pt x="135" y="370"/>
                  <a:pt x="134" y="370"/>
                  <a:pt x="134" y="371"/>
                </a:cubicBezTo>
                <a:cubicBezTo>
                  <a:pt x="134" y="371"/>
                  <a:pt x="135" y="371"/>
                  <a:pt x="135" y="372"/>
                </a:cubicBezTo>
                <a:cubicBezTo>
                  <a:pt x="134" y="371"/>
                  <a:pt x="132" y="371"/>
                  <a:pt x="131" y="371"/>
                </a:cubicBezTo>
                <a:cubicBezTo>
                  <a:pt x="131" y="371"/>
                  <a:pt x="131" y="372"/>
                  <a:pt x="131" y="372"/>
                </a:cubicBezTo>
                <a:cubicBezTo>
                  <a:pt x="132" y="372"/>
                  <a:pt x="132" y="372"/>
                  <a:pt x="132" y="372"/>
                </a:cubicBezTo>
                <a:cubicBezTo>
                  <a:pt x="132" y="375"/>
                  <a:pt x="133" y="377"/>
                  <a:pt x="133" y="379"/>
                </a:cubicBezTo>
                <a:cubicBezTo>
                  <a:pt x="133" y="378"/>
                  <a:pt x="132" y="377"/>
                  <a:pt x="132" y="376"/>
                </a:cubicBezTo>
                <a:cubicBezTo>
                  <a:pt x="131" y="376"/>
                  <a:pt x="131" y="376"/>
                  <a:pt x="131" y="376"/>
                </a:cubicBezTo>
                <a:cubicBezTo>
                  <a:pt x="130" y="377"/>
                  <a:pt x="130" y="377"/>
                  <a:pt x="130" y="377"/>
                </a:cubicBezTo>
                <a:cubicBezTo>
                  <a:pt x="130" y="376"/>
                  <a:pt x="131" y="375"/>
                  <a:pt x="132" y="375"/>
                </a:cubicBezTo>
                <a:cubicBezTo>
                  <a:pt x="132" y="374"/>
                  <a:pt x="132" y="374"/>
                  <a:pt x="132" y="374"/>
                </a:cubicBezTo>
                <a:cubicBezTo>
                  <a:pt x="132" y="374"/>
                  <a:pt x="132" y="374"/>
                  <a:pt x="132" y="374"/>
                </a:cubicBezTo>
                <a:cubicBezTo>
                  <a:pt x="131" y="374"/>
                  <a:pt x="131" y="374"/>
                  <a:pt x="131" y="374"/>
                </a:cubicBezTo>
                <a:cubicBezTo>
                  <a:pt x="130" y="373"/>
                  <a:pt x="129" y="371"/>
                  <a:pt x="127" y="371"/>
                </a:cubicBezTo>
                <a:cubicBezTo>
                  <a:pt x="127" y="371"/>
                  <a:pt x="127" y="371"/>
                  <a:pt x="128" y="372"/>
                </a:cubicBezTo>
                <a:cubicBezTo>
                  <a:pt x="127" y="372"/>
                  <a:pt x="127" y="372"/>
                  <a:pt x="127" y="372"/>
                </a:cubicBezTo>
                <a:cubicBezTo>
                  <a:pt x="127" y="371"/>
                  <a:pt x="126" y="370"/>
                  <a:pt x="125" y="370"/>
                </a:cubicBezTo>
                <a:cubicBezTo>
                  <a:pt x="126" y="370"/>
                  <a:pt x="126" y="370"/>
                  <a:pt x="126" y="370"/>
                </a:cubicBezTo>
                <a:cubicBezTo>
                  <a:pt x="126" y="371"/>
                  <a:pt x="126" y="371"/>
                  <a:pt x="126" y="371"/>
                </a:cubicBezTo>
                <a:cubicBezTo>
                  <a:pt x="124" y="371"/>
                  <a:pt x="123" y="372"/>
                  <a:pt x="122" y="375"/>
                </a:cubicBezTo>
                <a:cubicBezTo>
                  <a:pt x="122" y="375"/>
                  <a:pt x="122" y="374"/>
                  <a:pt x="122" y="374"/>
                </a:cubicBezTo>
                <a:cubicBezTo>
                  <a:pt x="122" y="376"/>
                  <a:pt x="121" y="377"/>
                  <a:pt x="121" y="379"/>
                </a:cubicBezTo>
                <a:cubicBezTo>
                  <a:pt x="122" y="379"/>
                  <a:pt x="122" y="379"/>
                  <a:pt x="122" y="379"/>
                </a:cubicBezTo>
                <a:cubicBezTo>
                  <a:pt x="122" y="379"/>
                  <a:pt x="122" y="379"/>
                  <a:pt x="122" y="379"/>
                </a:cubicBezTo>
                <a:cubicBezTo>
                  <a:pt x="122" y="379"/>
                  <a:pt x="122" y="379"/>
                  <a:pt x="122" y="379"/>
                </a:cubicBezTo>
                <a:cubicBezTo>
                  <a:pt x="123" y="379"/>
                  <a:pt x="123" y="379"/>
                  <a:pt x="123" y="379"/>
                </a:cubicBezTo>
                <a:cubicBezTo>
                  <a:pt x="123" y="379"/>
                  <a:pt x="123" y="380"/>
                  <a:pt x="123" y="380"/>
                </a:cubicBezTo>
                <a:cubicBezTo>
                  <a:pt x="124" y="380"/>
                  <a:pt x="124" y="380"/>
                  <a:pt x="124" y="380"/>
                </a:cubicBezTo>
                <a:cubicBezTo>
                  <a:pt x="124" y="380"/>
                  <a:pt x="125" y="380"/>
                  <a:pt x="125" y="380"/>
                </a:cubicBezTo>
                <a:cubicBezTo>
                  <a:pt x="126" y="380"/>
                  <a:pt x="126" y="380"/>
                  <a:pt x="126" y="380"/>
                </a:cubicBezTo>
                <a:cubicBezTo>
                  <a:pt x="126" y="380"/>
                  <a:pt x="126" y="380"/>
                  <a:pt x="126" y="380"/>
                </a:cubicBezTo>
                <a:cubicBezTo>
                  <a:pt x="126" y="381"/>
                  <a:pt x="126" y="381"/>
                  <a:pt x="126" y="381"/>
                </a:cubicBezTo>
                <a:cubicBezTo>
                  <a:pt x="127" y="381"/>
                  <a:pt x="127" y="381"/>
                  <a:pt x="127" y="381"/>
                </a:cubicBezTo>
                <a:cubicBezTo>
                  <a:pt x="127" y="380"/>
                  <a:pt x="127" y="380"/>
                  <a:pt x="128" y="379"/>
                </a:cubicBezTo>
                <a:cubicBezTo>
                  <a:pt x="128" y="380"/>
                  <a:pt x="128" y="380"/>
                  <a:pt x="128" y="380"/>
                </a:cubicBezTo>
                <a:cubicBezTo>
                  <a:pt x="128" y="381"/>
                  <a:pt x="128" y="381"/>
                  <a:pt x="128" y="381"/>
                </a:cubicBezTo>
                <a:cubicBezTo>
                  <a:pt x="128" y="381"/>
                  <a:pt x="128" y="380"/>
                  <a:pt x="129" y="380"/>
                </a:cubicBezTo>
                <a:cubicBezTo>
                  <a:pt x="128" y="381"/>
                  <a:pt x="128" y="382"/>
                  <a:pt x="128" y="383"/>
                </a:cubicBezTo>
                <a:cubicBezTo>
                  <a:pt x="129" y="383"/>
                  <a:pt x="129" y="383"/>
                  <a:pt x="129" y="382"/>
                </a:cubicBezTo>
                <a:cubicBezTo>
                  <a:pt x="129" y="383"/>
                  <a:pt x="129" y="383"/>
                  <a:pt x="129" y="384"/>
                </a:cubicBezTo>
                <a:cubicBezTo>
                  <a:pt x="132" y="387"/>
                  <a:pt x="134" y="390"/>
                  <a:pt x="136" y="392"/>
                </a:cubicBezTo>
                <a:cubicBezTo>
                  <a:pt x="136" y="392"/>
                  <a:pt x="136" y="392"/>
                  <a:pt x="136" y="392"/>
                </a:cubicBezTo>
                <a:cubicBezTo>
                  <a:pt x="136" y="391"/>
                  <a:pt x="136" y="390"/>
                  <a:pt x="136" y="389"/>
                </a:cubicBezTo>
                <a:cubicBezTo>
                  <a:pt x="136" y="390"/>
                  <a:pt x="136" y="390"/>
                  <a:pt x="136" y="390"/>
                </a:cubicBezTo>
                <a:cubicBezTo>
                  <a:pt x="137" y="389"/>
                  <a:pt x="137" y="388"/>
                  <a:pt x="137" y="387"/>
                </a:cubicBezTo>
                <a:cubicBezTo>
                  <a:pt x="137" y="386"/>
                  <a:pt x="137" y="385"/>
                  <a:pt x="138" y="384"/>
                </a:cubicBezTo>
                <a:cubicBezTo>
                  <a:pt x="137" y="384"/>
                  <a:pt x="136" y="383"/>
                  <a:pt x="136" y="383"/>
                </a:cubicBezTo>
                <a:cubicBezTo>
                  <a:pt x="136" y="383"/>
                  <a:pt x="136" y="383"/>
                  <a:pt x="136" y="383"/>
                </a:cubicBezTo>
                <a:cubicBezTo>
                  <a:pt x="136" y="382"/>
                  <a:pt x="136" y="381"/>
                  <a:pt x="135" y="381"/>
                </a:cubicBezTo>
                <a:cubicBezTo>
                  <a:pt x="136" y="381"/>
                  <a:pt x="136" y="381"/>
                  <a:pt x="136" y="381"/>
                </a:cubicBezTo>
                <a:cubicBezTo>
                  <a:pt x="135" y="378"/>
                  <a:pt x="135" y="375"/>
                  <a:pt x="136" y="372"/>
                </a:cubicBezTo>
                <a:cubicBezTo>
                  <a:pt x="137" y="373"/>
                  <a:pt x="137" y="373"/>
                  <a:pt x="137" y="373"/>
                </a:cubicBezTo>
                <a:cubicBezTo>
                  <a:pt x="138" y="366"/>
                  <a:pt x="140" y="362"/>
                  <a:pt x="139" y="354"/>
                </a:cubicBezTo>
                <a:cubicBezTo>
                  <a:pt x="139" y="357"/>
                  <a:pt x="140" y="359"/>
                  <a:pt x="140" y="362"/>
                </a:cubicBezTo>
                <a:cubicBezTo>
                  <a:pt x="140" y="362"/>
                  <a:pt x="141" y="362"/>
                  <a:pt x="141" y="362"/>
                </a:cubicBezTo>
                <a:cubicBezTo>
                  <a:pt x="141" y="361"/>
                  <a:pt x="140" y="360"/>
                  <a:pt x="141" y="359"/>
                </a:cubicBezTo>
                <a:cubicBezTo>
                  <a:pt x="142" y="359"/>
                  <a:pt x="143" y="359"/>
                  <a:pt x="145" y="358"/>
                </a:cubicBezTo>
                <a:cubicBezTo>
                  <a:pt x="145" y="358"/>
                  <a:pt x="145" y="357"/>
                  <a:pt x="145" y="356"/>
                </a:cubicBezTo>
                <a:cubicBezTo>
                  <a:pt x="145" y="356"/>
                  <a:pt x="145" y="356"/>
                  <a:pt x="145" y="356"/>
                </a:cubicBezTo>
                <a:cubicBezTo>
                  <a:pt x="145" y="355"/>
                  <a:pt x="144" y="355"/>
                  <a:pt x="144" y="355"/>
                </a:cubicBezTo>
                <a:cubicBezTo>
                  <a:pt x="145" y="352"/>
                  <a:pt x="145" y="349"/>
                  <a:pt x="145" y="346"/>
                </a:cubicBezTo>
                <a:cubicBezTo>
                  <a:pt x="145" y="347"/>
                  <a:pt x="145" y="347"/>
                  <a:pt x="145" y="347"/>
                </a:cubicBezTo>
                <a:cubicBezTo>
                  <a:pt x="145" y="348"/>
                  <a:pt x="145" y="348"/>
                  <a:pt x="146" y="349"/>
                </a:cubicBezTo>
                <a:cubicBezTo>
                  <a:pt x="146" y="349"/>
                  <a:pt x="146" y="349"/>
                  <a:pt x="146" y="349"/>
                </a:cubicBezTo>
                <a:cubicBezTo>
                  <a:pt x="145" y="352"/>
                  <a:pt x="146" y="355"/>
                  <a:pt x="148" y="355"/>
                </a:cubicBezTo>
                <a:cubicBezTo>
                  <a:pt x="149" y="356"/>
                  <a:pt x="149" y="356"/>
                  <a:pt x="149" y="356"/>
                </a:cubicBezTo>
                <a:cubicBezTo>
                  <a:pt x="151" y="356"/>
                  <a:pt x="151" y="354"/>
                  <a:pt x="151" y="353"/>
                </a:cubicBezTo>
                <a:cubicBezTo>
                  <a:pt x="151" y="353"/>
                  <a:pt x="152" y="354"/>
                  <a:pt x="151" y="355"/>
                </a:cubicBezTo>
                <a:cubicBezTo>
                  <a:pt x="154" y="345"/>
                  <a:pt x="151" y="337"/>
                  <a:pt x="143" y="332"/>
                </a:cubicBezTo>
                <a:cubicBezTo>
                  <a:pt x="142" y="332"/>
                  <a:pt x="140" y="332"/>
                  <a:pt x="139" y="332"/>
                </a:cubicBezTo>
                <a:cubicBezTo>
                  <a:pt x="136" y="331"/>
                  <a:pt x="135" y="329"/>
                  <a:pt x="134" y="326"/>
                </a:cubicBezTo>
                <a:cubicBezTo>
                  <a:pt x="134" y="326"/>
                  <a:pt x="134" y="326"/>
                  <a:pt x="134" y="326"/>
                </a:cubicBezTo>
                <a:cubicBezTo>
                  <a:pt x="134" y="325"/>
                  <a:pt x="133" y="325"/>
                  <a:pt x="132" y="324"/>
                </a:cubicBezTo>
                <a:cubicBezTo>
                  <a:pt x="132" y="324"/>
                  <a:pt x="132" y="323"/>
                  <a:pt x="131" y="323"/>
                </a:cubicBezTo>
                <a:cubicBezTo>
                  <a:pt x="130" y="323"/>
                  <a:pt x="129" y="323"/>
                  <a:pt x="128" y="324"/>
                </a:cubicBezTo>
                <a:cubicBezTo>
                  <a:pt x="128" y="324"/>
                  <a:pt x="128" y="324"/>
                  <a:pt x="128" y="324"/>
                </a:cubicBezTo>
                <a:cubicBezTo>
                  <a:pt x="128" y="323"/>
                  <a:pt x="127" y="321"/>
                  <a:pt x="126" y="320"/>
                </a:cubicBezTo>
                <a:cubicBezTo>
                  <a:pt x="127" y="320"/>
                  <a:pt x="128" y="321"/>
                  <a:pt x="128" y="322"/>
                </a:cubicBezTo>
                <a:cubicBezTo>
                  <a:pt x="129" y="321"/>
                  <a:pt x="129" y="320"/>
                  <a:pt x="129" y="319"/>
                </a:cubicBezTo>
                <a:cubicBezTo>
                  <a:pt x="129" y="320"/>
                  <a:pt x="129" y="321"/>
                  <a:pt x="129" y="321"/>
                </a:cubicBezTo>
                <a:cubicBezTo>
                  <a:pt x="129" y="321"/>
                  <a:pt x="130" y="321"/>
                  <a:pt x="130" y="322"/>
                </a:cubicBezTo>
                <a:cubicBezTo>
                  <a:pt x="130" y="323"/>
                  <a:pt x="130" y="323"/>
                  <a:pt x="130" y="323"/>
                </a:cubicBezTo>
                <a:cubicBezTo>
                  <a:pt x="131" y="323"/>
                  <a:pt x="131" y="323"/>
                  <a:pt x="132" y="323"/>
                </a:cubicBezTo>
                <a:cubicBezTo>
                  <a:pt x="132" y="323"/>
                  <a:pt x="132" y="323"/>
                  <a:pt x="132" y="323"/>
                </a:cubicBezTo>
                <a:cubicBezTo>
                  <a:pt x="132" y="323"/>
                  <a:pt x="132" y="323"/>
                  <a:pt x="132" y="323"/>
                </a:cubicBezTo>
                <a:cubicBezTo>
                  <a:pt x="133" y="324"/>
                  <a:pt x="133" y="325"/>
                  <a:pt x="134" y="325"/>
                </a:cubicBezTo>
                <a:cubicBezTo>
                  <a:pt x="134" y="325"/>
                  <a:pt x="134" y="325"/>
                  <a:pt x="134" y="325"/>
                </a:cubicBezTo>
                <a:cubicBezTo>
                  <a:pt x="134" y="326"/>
                  <a:pt x="135" y="326"/>
                  <a:pt x="135" y="326"/>
                </a:cubicBezTo>
                <a:cubicBezTo>
                  <a:pt x="135" y="327"/>
                  <a:pt x="135" y="328"/>
                  <a:pt x="136" y="329"/>
                </a:cubicBezTo>
                <a:cubicBezTo>
                  <a:pt x="137" y="329"/>
                  <a:pt x="137" y="329"/>
                  <a:pt x="138" y="330"/>
                </a:cubicBezTo>
                <a:cubicBezTo>
                  <a:pt x="144" y="331"/>
                  <a:pt x="146" y="327"/>
                  <a:pt x="145" y="321"/>
                </a:cubicBezTo>
                <a:cubicBezTo>
                  <a:pt x="143" y="327"/>
                  <a:pt x="143" y="330"/>
                  <a:pt x="149" y="331"/>
                </a:cubicBezTo>
                <a:cubicBezTo>
                  <a:pt x="149" y="331"/>
                  <a:pt x="149" y="331"/>
                  <a:pt x="149" y="331"/>
                </a:cubicBezTo>
                <a:cubicBezTo>
                  <a:pt x="150" y="331"/>
                  <a:pt x="150" y="331"/>
                  <a:pt x="150" y="332"/>
                </a:cubicBezTo>
                <a:cubicBezTo>
                  <a:pt x="151" y="331"/>
                  <a:pt x="151" y="331"/>
                  <a:pt x="151" y="331"/>
                </a:cubicBezTo>
                <a:cubicBezTo>
                  <a:pt x="151" y="333"/>
                  <a:pt x="152" y="334"/>
                  <a:pt x="152" y="335"/>
                </a:cubicBezTo>
                <a:cubicBezTo>
                  <a:pt x="153" y="335"/>
                  <a:pt x="155" y="334"/>
                  <a:pt x="156" y="334"/>
                </a:cubicBezTo>
                <a:cubicBezTo>
                  <a:pt x="156" y="334"/>
                  <a:pt x="157" y="334"/>
                  <a:pt x="157" y="334"/>
                </a:cubicBezTo>
                <a:cubicBezTo>
                  <a:pt x="158" y="335"/>
                  <a:pt x="158" y="335"/>
                  <a:pt x="158" y="335"/>
                </a:cubicBezTo>
                <a:cubicBezTo>
                  <a:pt x="158" y="335"/>
                  <a:pt x="158" y="335"/>
                  <a:pt x="158" y="335"/>
                </a:cubicBezTo>
                <a:cubicBezTo>
                  <a:pt x="158" y="335"/>
                  <a:pt x="158" y="336"/>
                  <a:pt x="158" y="337"/>
                </a:cubicBezTo>
                <a:cubicBezTo>
                  <a:pt x="159" y="337"/>
                  <a:pt x="159" y="337"/>
                  <a:pt x="159" y="337"/>
                </a:cubicBezTo>
                <a:cubicBezTo>
                  <a:pt x="160" y="342"/>
                  <a:pt x="161" y="346"/>
                  <a:pt x="161" y="351"/>
                </a:cubicBezTo>
                <a:cubicBezTo>
                  <a:pt x="162" y="353"/>
                  <a:pt x="163" y="356"/>
                  <a:pt x="162" y="359"/>
                </a:cubicBezTo>
                <a:cubicBezTo>
                  <a:pt x="164" y="361"/>
                  <a:pt x="165" y="364"/>
                  <a:pt x="165" y="366"/>
                </a:cubicBezTo>
                <a:cubicBezTo>
                  <a:pt x="165" y="366"/>
                  <a:pt x="165" y="366"/>
                  <a:pt x="165" y="366"/>
                </a:cubicBezTo>
                <a:cubicBezTo>
                  <a:pt x="166" y="367"/>
                  <a:pt x="166" y="367"/>
                  <a:pt x="166" y="367"/>
                </a:cubicBezTo>
                <a:cubicBezTo>
                  <a:pt x="167" y="367"/>
                  <a:pt x="167" y="367"/>
                  <a:pt x="167" y="367"/>
                </a:cubicBezTo>
                <a:cubicBezTo>
                  <a:pt x="174" y="371"/>
                  <a:pt x="182" y="373"/>
                  <a:pt x="186" y="372"/>
                </a:cubicBezTo>
                <a:cubicBezTo>
                  <a:pt x="186" y="373"/>
                  <a:pt x="186" y="373"/>
                  <a:pt x="186" y="373"/>
                </a:cubicBezTo>
                <a:cubicBezTo>
                  <a:pt x="187" y="373"/>
                  <a:pt x="187" y="373"/>
                  <a:pt x="187" y="373"/>
                </a:cubicBezTo>
                <a:cubicBezTo>
                  <a:pt x="187" y="372"/>
                  <a:pt x="187" y="371"/>
                  <a:pt x="187" y="370"/>
                </a:cubicBezTo>
                <a:cubicBezTo>
                  <a:pt x="187" y="370"/>
                  <a:pt x="188" y="371"/>
                  <a:pt x="188" y="371"/>
                </a:cubicBezTo>
                <a:cubicBezTo>
                  <a:pt x="192" y="369"/>
                  <a:pt x="194" y="365"/>
                  <a:pt x="194" y="361"/>
                </a:cubicBezTo>
                <a:cubicBezTo>
                  <a:pt x="194" y="359"/>
                  <a:pt x="192" y="359"/>
                  <a:pt x="191" y="359"/>
                </a:cubicBezTo>
                <a:cubicBezTo>
                  <a:pt x="191" y="358"/>
                  <a:pt x="191" y="358"/>
                  <a:pt x="191" y="357"/>
                </a:cubicBezTo>
                <a:cubicBezTo>
                  <a:pt x="191" y="357"/>
                  <a:pt x="191" y="357"/>
                  <a:pt x="191" y="357"/>
                </a:cubicBezTo>
                <a:cubicBezTo>
                  <a:pt x="195" y="356"/>
                  <a:pt x="195" y="353"/>
                  <a:pt x="193" y="350"/>
                </a:cubicBezTo>
                <a:cubicBezTo>
                  <a:pt x="194" y="351"/>
                  <a:pt x="194" y="351"/>
                  <a:pt x="194" y="352"/>
                </a:cubicBezTo>
                <a:cubicBezTo>
                  <a:pt x="194" y="352"/>
                  <a:pt x="194" y="352"/>
                  <a:pt x="194" y="352"/>
                </a:cubicBezTo>
                <a:cubicBezTo>
                  <a:pt x="191" y="350"/>
                  <a:pt x="188" y="348"/>
                  <a:pt x="184" y="346"/>
                </a:cubicBezTo>
                <a:cubicBezTo>
                  <a:pt x="184" y="346"/>
                  <a:pt x="184" y="346"/>
                  <a:pt x="184" y="346"/>
                </a:cubicBezTo>
                <a:cubicBezTo>
                  <a:pt x="185" y="346"/>
                  <a:pt x="185" y="346"/>
                  <a:pt x="185" y="346"/>
                </a:cubicBezTo>
                <a:cubicBezTo>
                  <a:pt x="185" y="346"/>
                  <a:pt x="185" y="346"/>
                  <a:pt x="185" y="346"/>
                </a:cubicBezTo>
                <a:cubicBezTo>
                  <a:pt x="185" y="346"/>
                  <a:pt x="185" y="346"/>
                  <a:pt x="185" y="346"/>
                </a:cubicBezTo>
                <a:cubicBezTo>
                  <a:pt x="185" y="346"/>
                  <a:pt x="185" y="346"/>
                  <a:pt x="185" y="346"/>
                </a:cubicBezTo>
                <a:cubicBezTo>
                  <a:pt x="187" y="346"/>
                  <a:pt x="187" y="345"/>
                  <a:pt x="187" y="344"/>
                </a:cubicBezTo>
                <a:cubicBezTo>
                  <a:pt x="187" y="344"/>
                  <a:pt x="187" y="345"/>
                  <a:pt x="187" y="345"/>
                </a:cubicBezTo>
                <a:cubicBezTo>
                  <a:pt x="189" y="345"/>
                  <a:pt x="191" y="347"/>
                  <a:pt x="192" y="349"/>
                </a:cubicBezTo>
                <a:cubicBezTo>
                  <a:pt x="193" y="349"/>
                  <a:pt x="194" y="349"/>
                  <a:pt x="195" y="349"/>
                </a:cubicBezTo>
                <a:cubicBezTo>
                  <a:pt x="196" y="350"/>
                  <a:pt x="196" y="351"/>
                  <a:pt x="196" y="351"/>
                </a:cubicBezTo>
                <a:cubicBezTo>
                  <a:pt x="198" y="351"/>
                  <a:pt x="199" y="349"/>
                  <a:pt x="199" y="347"/>
                </a:cubicBezTo>
                <a:cubicBezTo>
                  <a:pt x="199" y="347"/>
                  <a:pt x="199" y="346"/>
                  <a:pt x="199" y="346"/>
                </a:cubicBezTo>
                <a:cubicBezTo>
                  <a:pt x="198" y="346"/>
                  <a:pt x="198" y="346"/>
                  <a:pt x="198" y="346"/>
                </a:cubicBezTo>
                <a:cubicBezTo>
                  <a:pt x="198" y="344"/>
                  <a:pt x="198" y="341"/>
                  <a:pt x="199" y="339"/>
                </a:cubicBezTo>
                <a:cubicBezTo>
                  <a:pt x="198" y="339"/>
                  <a:pt x="197" y="339"/>
                  <a:pt x="196" y="339"/>
                </a:cubicBezTo>
                <a:cubicBezTo>
                  <a:pt x="197" y="338"/>
                  <a:pt x="198" y="338"/>
                  <a:pt x="199" y="338"/>
                </a:cubicBezTo>
                <a:cubicBezTo>
                  <a:pt x="199" y="338"/>
                  <a:pt x="199" y="338"/>
                  <a:pt x="199" y="338"/>
                </a:cubicBezTo>
                <a:cubicBezTo>
                  <a:pt x="199" y="338"/>
                  <a:pt x="199" y="338"/>
                  <a:pt x="199" y="338"/>
                </a:cubicBezTo>
                <a:cubicBezTo>
                  <a:pt x="199" y="337"/>
                  <a:pt x="199" y="337"/>
                  <a:pt x="199" y="336"/>
                </a:cubicBezTo>
                <a:cubicBezTo>
                  <a:pt x="199" y="336"/>
                  <a:pt x="198" y="335"/>
                  <a:pt x="198" y="335"/>
                </a:cubicBezTo>
                <a:cubicBezTo>
                  <a:pt x="198" y="334"/>
                  <a:pt x="197" y="334"/>
                  <a:pt x="196" y="334"/>
                </a:cubicBezTo>
                <a:cubicBezTo>
                  <a:pt x="196" y="334"/>
                  <a:pt x="196" y="334"/>
                  <a:pt x="196" y="334"/>
                </a:cubicBezTo>
                <a:cubicBezTo>
                  <a:pt x="197" y="334"/>
                  <a:pt x="199" y="333"/>
                  <a:pt x="200" y="333"/>
                </a:cubicBezTo>
                <a:cubicBezTo>
                  <a:pt x="200" y="332"/>
                  <a:pt x="200" y="332"/>
                  <a:pt x="201" y="331"/>
                </a:cubicBezTo>
                <a:cubicBezTo>
                  <a:pt x="201" y="331"/>
                  <a:pt x="201" y="331"/>
                  <a:pt x="202" y="330"/>
                </a:cubicBezTo>
                <a:cubicBezTo>
                  <a:pt x="202" y="330"/>
                  <a:pt x="202" y="330"/>
                  <a:pt x="202" y="330"/>
                </a:cubicBezTo>
                <a:cubicBezTo>
                  <a:pt x="201" y="330"/>
                  <a:pt x="201" y="330"/>
                  <a:pt x="201" y="330"/>
                </a:cubicBezTo>
                <a:cubicBezTo>
                  <a:pt x="202" y="329"/>
                  <a:pt x="202" y="328"/>
                  <a:pt x="202" y="327"/>
                </a:cubicBezTo>
                <a:cubicBezTo>
                  <a:pt x="202" y="327"/>
                  <a:pt x="202" y="327"/>
                  <a:pt x="201" y="327"/>
                </a:cubicBezTo>
                <a:cubicBezTo>
                  <a:pt x="202" y="326"/>
                  <a:pt x="202" y="324"/>
                  <a:pt x="202" y="324"/>
                </a:cubicBezTo>
                <a:cubicBezTo>
                  <a:pt x="202" y="324"/>
                  <a:pt x="202" y="324"/>
                  <a:pt x="202" y="324"/>
                </a:cubicBezTo>
                <a:cubicBezTo>
                  <a:pt x="203" y="324"/>
                  <a:pt x="203" y="324"/>
                  <a:pt x="204" y="323"/>
                </a:cubicBezTo>
                <a:cubicBezTo>
                  <a:pt x="203" y="323"/>
                  <a:pt x="203" y="322"/>
                  <a:pt x="203" y="322"/>
                </a:cubicBezTo>
                <a:cubicBezTo>
                  <a:pt x="204" y="321"/>
                  <a:pt x="204" y="321"/>
                  <a:pt x="204" y="321"/>
                </a:cubicBezTo>
                <a:cubicBezTo>
                  <a:pt x="204" y="322"/>
                  <a:pt x="204" y="322"/>
                  <a:pt x="205" y="322"/>
                </a:cubicBezTo>
                <a:cubicBezTo>
                  <a:pt x="204" y="321"/>
                  <a:pt x="204" y="320"/>
                  <a:pt x="205" y="319"/>
                </a:cubicBezTo>
                <a:cubicBezTo>
                  <a:pt x="205" y="319"/>
                  <a:pt x="205" y="319"/>
                  <a:pt x="205" y="319"/>
                </a:cubicBezTo>
                <a:cubicBezTo>
                  <a:pt x="205" y="320"/>
                  <a:pt x="205" y="320"/>
                  <a:pt x="205" y="320"/>
                </a:cubicBezTo>
                <a:cubicBezTo>
                  <a:pt x="205" y="320"/>
                  <a:pt x="205" y="320"/>
                  <a:pt x="205" y="320"/>
                </a:cubicBezTo>
                <a:cubicBezTo>
                  <a:pt x="206" y="318"/>
                  <a:pt x="206" y="316"/>
                  <a:pt x="207" y="315"/>
                </a:cubicBezTo>
                <a:cubicBezTo>
                  <a:pt x="207" y="315"/>
                  <a:pt x="207" y="315"/>
                  <a:pt x="207" y="315"/>
                </a:cubicBezTo>
                <a:cubicBezTo>
                  <a:pt x="207" y="315"/>
                  <a:pt x="207" y="315"/>
                  <a:pt x="207" y="315"/>
                </a:cubicBezTo>
                <a:cubicBezTo>
                  <a:pt x="207" y="323"/>
                  <a:pt x="209" y="319"/>
                  <a:pt x="210" y="314"/>
                </a:cubicBezTo>
                <a:cubicBezTo>
                  <a:pt x="212" y="313"/>
                  <a:pt x="212" y="312"/>
                  <a:pt x="212" y="310"/>
                </a:cubicBezTo>
                <a:cubicBezTo>
                  <a:pt x="212" y="311"/>
                  <a:pt x="212" y="311"/>
                  <a:pt x="212" y="311"/>
                </a:cubicBezTo>
                <a:cubicBezTo>
                  <a:pt x="213" y="312"/>
                  <a:pt x="214" y="312"/>
                  <a:pt x="215" y="311"/>
                </a:cubicBezTo>
                <a:cubicBezTo>
                  <a:pt x="217" y="308"/>
                  <a:pt x="217" y="306"/>
                  <a:pt x="215" y="304"/>
                </a:cubicBezTo>
                <a:cubicBezTo>
                  <a:pt x="215" y="304"/>
                  <a:pt x="215" y="304"/>
                  <a:pt x="215" y="304"/>
                </a:cubicBezTo>
                <a:cubicBezTo>
                  <a:pt x="216" y="305"/>
                  <a:pt x="218" y="305"/>
                  <a:pt x="219" y="304"/>
                </a:cubicBezTo>
                <a:cubicBezTo>
                  <a:pt x="219" y="303"/>
                  <a:pt x="219" y="302"/>
                  <a:pt x="218" y="302"/>
                </a:cubicBezTo>
                <a:cubicBezTo>
                  <a:pt x="219" y="302"/>
                  <a:pt x="219" y="302"/>
                  <a:pt x="219" y="301"/>
                </a:cubicBezTo>
                <a:cubicBezTo>
                  <a:pt x="218" y="301"/>
                  <a:pt x="218" y="301"/>
                  <a:pt x="217" y="301"/>
                </a:cubicBezTo>
                <a:cubicBezTo>
                  <a:pt x="217" y="301"/>
                  <a:pt x="217" y="301"/>
                  <a:pt x="217" y="301"/>
                </a:cubicBezTo>
                <a:cubicBezTo>
                  <a:pt x="218" y="301"/>
                  <a:pt x="219" y="301"/>
                  <a:pt x="221" y="301"/>
                </a:cubicBezTo>
                <a:cubicBezTo>
                  <a:pt x="221" y="301"/>
                  <a:pt x="222" y="300"/>
                  <a:pt x="222" y="299"/>
                </a:cubicBezTo>
                <a:cubicBezTo>
                  <a:pt x="222" y="299"/>
                  <a:pt x="222" y="299"/>
                  <a:pt x="222" y="299"/>
                </a:cubicBezTo>
                <a:cubicBezTo>
                  <a:pt x="222" y="298"/>
                  <a:pt x="223" y="298"/>
                  <a:pt x="223" y="297"/>
                </a:cubicBezTo>
                <a:cubicBezTo>
                  <a:pt x="223" y="298"/>
                  <a:pt x="223" y="298"/>
                  <a:pt x="223" y="298"/>
                </a:cubicBezTo>
                <a:cubicBezTo>
                  <a:pt x="223" y="297"/>
                  <a:pt x="223" y="296"/>
                  <a:pt x="222" y="295"/>
                </a:cubicBezTo>
                <a:cubicBezTo>
                  <a:pt x="222" y="294"/>
                  <a:pt x="222" y="294"/>
                  <a:pt x="222" y="294"/>
                </a:cubicBezTo>
                <a:cubicBezTo>
                  <a:pt x="223" y="295"/>
                  <a:pt x="223" y="296"/>
                  <a:pt x="223" y="296"/>
                </a:cubicBezTo>
                <a:cubicBezTo>
                  <a:pt x="224" y="296"/>
                  <a:pt x="224" y="296"/>
                  <a:pt x="224" y="296"/>
                </a:cubicBezTo>
                <a:cubicBezTo>
                  <a:pt x="225" y="296"/>
                  <a:pt x="225" y="295"/>
                  <a:pt x="225" y="294"/>
                </a:cubicBezTo>
                <a:cubicBezTo>
                  <a:pt x="225" y="294"/>
                  <a:pt x="224" y="294"/>
                  <a:pt x="224" y="294"/>
                </a:cubicBezTo>
                <a:cubicBezTo>
                  <a:pt x="225" y="294"/>
                  <a:pt x="225" y="293"/>
                  <a:pt x="225" y="292"/>
                </a:cubicBezTo>
                <a:cubicBezTo>
                  <a:pt x="226" y="293"/>
                  <a:pt x="226" y="293"/>
                  <a:pt x="226" y="293"/>
                </a:cubicBezTo>
                <a:cubicBezTo>
                  <a:pt x="227" y="292"/>
                  <a:pt x="228" y="290"/>
                  <a:pt x="229" y="290"/>
                </a:cubicBezTo>
                <a:cubicBezTo>
                  <a:pt x="228" y="289"/>
                  <a:pt x="228" y="289"/>
                  <a:pt x="228" y="289"/>
                </a:cubicBezTo>
                <a:cubicBezTo>
                  <a:pt x="230" y="289"/>
                  <a:pt x="231" y="287"/>
                  <a:pt x="230" y="286"/>
                </a:cubicBezTo>
                <a:cubicBezTo>
                  <a:pt x="230" y="285"/>
                  <a:pt x="230" y="285"/>
                  <a:pt x="230" y="285"/>
                </a:cubicBezTo>
                <a:cubicBezTo>
                  <a:pt x="231" y="286"/>
                  <a:pt x="232" y="285"/>
                  <a:pt x="232" y="283"/>
                </a:cubicBezTo>
                <a:cubicBezTo>
                  <a:pt x="230" y="283"/>
                  <a:pt x="228" y="284"/>
                  <a:pt x="227" y="286"/>
                </a:cubicBezTo>
                <a:cubicBezTo>
                  <a:pt x="227" y="286"/>
                  <a:pt x="227" y="286"/>
                  <a:pt x="227" y="286"/>
                </a:cubicBezTo>
                <a:cubicBezTo>
                  <a:pt x="227" y="282"/>
                  <a:pt x="225" y="286"/>
                  <a:pt x="224" y="288"/>
                </a:cubicBezTo>
                <a:cubicBezTo>
                  <a:pt x="224" y="288"/>
                  <a:pt x="224" y="288"/>
                  <a:pt x="224" y="288"/>
                </a:cubicBezTo>
                <a:cubicBezTo>
                  <a:pt x="225" y="287"/>
                  <a:pt x="225" y="286"/>
                  <a:pt x="225" y="286"/>
                </a:cubicBezTo>
                <a:cubicBezTo>
                  <a:pt x="224" y="286"/>
                  <a:pt x="224" y="286"/>
                  <a:pt x="223" y="287"/>
                </a:cubicBezTo>
                <a:cubicBezTo>
                  <a:pt x="224" y="286"/>
                  <a:pt x="224" y="286"/>
                  <a:pt x="224" y="286"/>
                </a:cubicBezTo>
                <a:cubicBezTo>
                  <a:pt x="223" y="286"/>
                  <a:pt x="223" y="286"/>
                  <a:pt x="222" y="287"/>
                </a:cubicBezTo>
                <a:cubicBezTo>
                  <a:pt x="223" y="286"/>
                  <a:pt x="223" y="286"/>
                  <a:pt x="223" y="286"/>
                </a:cubicBezTo>
                <a:cubicBezTo>
                  <a:pt x="222" y="287"/>
                  <a:pt x="221" y="287"/>
                  <a:pt x="221" y="288"/>
                </a:cubicBezTo>
                <a:cubicBezTo>
                  <a:pt x="221" y="288"/>
                  <a:pt x="221" y="288"/>
                  <a:pt x="221" y="288"/>
                </a:cubicBezTo>
                <a:cubicBezTo>
                  <a:pt x="221" y="288"/>
                  <a:pt x="221" y="288"/>
                  <a:pt x="221" y="288"/>
                </a:cubicBezTo>
                <a:cubicBezTo>
                  <a:pt x="221" y="288"/>
                  <a:pt x="221" y="288"/>
                  <a:pt x="221" y="288"/>
                </a:cubicBezTo>
                <a:cubicBezTo>
                  <a:pt x="221" y="287"/>
                  <a:pt x="221" y="287"/>
                  <a:pt x="221" y="287"/>
                </a:cubicBezTo>
                <a:cubicBezTo>
                  <a:pt x="221" y="287"/>
                  <a:pt x="221" y="287"/>
                  <a:pt x="221" y="287"/>
                </a:cubicBezTo>
                <a:cubicBezTo>
                  <a:pt x="221" y="287"/>
                  <a:pt x="221" y="287"/>
                  <a:pt x="220" y="288"/>
                </a:cubicBezTo>
                <a:cubicBezTo>
                  <a:pt x="220" y="287"/>
                  <a:pt x="220" y="287"/>
                  <a:pt x="220" y="287"/>
                </a:cubicBezTo>
                <a:cubicBezTo>
                  <a:pt x="220" y="287"/>
                  <a:pt x="219" y="287"/>
                  <a:pt x="219" y="288"/>
                </a:cubicBezTo>
                <a:cubicBezTo>
                  <a:pt x="219" y="288"/>
                  <a:pt x="219" y="288"/>
                  <a:pt x="219" y="288"/>
                </a:cubicBezTo>
                <a:cubicBezTo>
                  <a:pt x="219" y="287"/>
                  <a:pt x="219" y="287"/>
                  <a:pt x="219" y="287"/>
                </a:cubicBezTo>
                <a:cubicBezTo>
                  <a:pt x="219" y="287"/>
                  <a:pt x="216" y="290"/>
                  <a:pt x="216" y="289"/>
                </a:cubicBezTo>
                <a:cubicBezTo>
                  <a:pt x="217" y="288"/>
                  <a:pt x="218" y="287"/>
                  <a:pt x="219" y="286"/>
                </a:cubicBezTo>
                <a:cubicBezTo>
                  <a:pt x="216" y="285"/>
                  <a:pt x="214" y="285"/>
                  <a:pt x="211" y="285"/>
                </a:cubicBezTo>
                <a:cubicBezTo>
                  <a:pt x="213" y="284"/>
                  <a:pt x="214" y="283"/>
                  <a:pt x="215" y="282"/>
                </a:cubicBezTo>
                <a:cubicBezTo>
                  <a:pt x="214" y="282"/>
                  <a:pt x="213" y="282"/>
                  <a:pt x="213" y="282"/>
                </a:cubicBezTo>
                <a:cubicBezTo>
                  <a:pt x="212" y="282"/>
                  <a:pt x="212" y="282"/>
                  <a:pt x="212" y="282"/>
                </a:cubicBezTo>
                <a:cubicBezTo>
                  <a:pt x="214" y="282"/>
                  <a:pt x="215" y="281"/>
                  <a:pt x="215" y="280"/>
                </a:cubicBezTo>
                <a:cubicBezTo>
                  <a:pt x="215" y="280"/>
                  <a:pt x="215" y="280"/>
                  <a:pt x="215" y="280"/>
                </a:cubicBezTo>
                <a:cubicBezTo>
                  <a:pt x="214" y="281"/>
                  <a:pt x="212" y="281"/>
                  <a:pt x="211" y="281"/>
                </a:cubicBezTo>
                <a:cubicBezTo>
                  <a:pt x="211" y="280"/>
                  <a:pt x="211" y="279"/>
                  <a:pt x="210" y="279"/>
                </a:cubicBezTo>
                <a:cubicBezTo>
                  <a:pt x="210" y="279"/>
                  <a:pt x="210" y="279"/>
                  <a:pt x="210" y="279"/>
                </a:cubicBezTo>
                <a:cubicBezTo>
                  <a:pt x="216" y="280"/>
                  <a:pt x="219" y="277"/>
                  <a:pt x="216" y="271"/>
                </a:cubicBezTo>
                <a:cubicBezTo>
                  <a:pt x="216" y="271"/>
                  <a:pt x="216" y="270"/>
                  <a:pt x="217" y="269"/>
                </a:cubicBezTo>
                <a:cubicBezTo>
                  <a:pt x="217" y="270"/>
                  <a:pt x="218" y="270"/>
                  <a:pt x="218" y="270"/>
                </a:cubicBezTo>
                <a:cubicBezTo>
                  <a:pt x="218" y="270"/>
                  <a:pt x="218" y="270"/>
                  <a:pt x="218" y="270"/>
                </a:cubicBezTo>
                <a:cubicBezTo>
                  <a:pt x="218" y="270"/>
                  <a:pt x="218" y="271"/>
                  <a:pt x="217" y="271"/>
                </a:cubicBezTo>
                <a:cubicBezTo>
                  <a:pt x="217" y="271"/>
                  <a:pt x="217" y="271"/>
                  <a:pt x="217" y="271"/>
                </a:cubicBezTo>
                <a:cubicBezTo>
                  <a:pt x="219" y="271"/>
                  <a:pt x="221" y="270"/>
                  <a:pt x="221" y="268"/>
                </a:cubicBezTo>
                <a:cubicBezTo>
                  <a:pt x="225" y="267"/>
                  <a:pt x="227" y="264"/>
                  <a:pt x="227" y="260"/>
                </a:cubicBezTo>
                <a:cubicBezTo>
                  <a:pt x="227" y="262"/>
                  <a:pt x="227" y="263"/>
                  <a:pt x="228" y="264"/>
                </a:cubicBezTo>
                <a:cubicBezTo>
                  <a:pt x="233" y="259"/>
                  <a:pt x="233" y="265"/>
                  <a:pt x="233" y="253"/>
                </a:cubicBezTo>
                <a:cubicBezTo>
                  <a:pt x="233" y="255"/>
                  <a:pt x="233" y="258"/>
                  <a:pt x="233" y="261"/>
                </a:cubicBezTo>
                <a:cubicBezTo>
                  <a:pt x="234" y="261"/>
                  <a:pt x="235" y="261"/>
                  <a:pt x="236" y="260"/>
                </a:cubicBezTo>
                <a:cubicBezTo>
                  <a:pt x="236" y="259"/>
                  <a:pt x="236" y="259"/>
                  <a:pt x="236" y="259"/>
                </a:cubicBezTo>
                <a:cubicBezTo>
                  <a:pt x="235" y="259"/>
                  <a:pt x="235" y="260"/>
                  <a:pt x="235" y="260"/>
                </a:cubicBezTo>
                <a:cubicBezTo>
                  <a:pt x="235" y="259"/>
                  <a:pt x="234" y="259"/>
                  <a:pt x="234" y="259"/>
                </a:cubicBezTo>
                <a:cubicBezTo>
                  <a:pt x="235" y="256"/>
                  <a:pt x="237" y="252"/>
                  <a:pt x="238" y="249"/>
                </a:cubicBezTo>
                <a:cubicBezTo>
                  <a:pt x="238" y="249"/>
                  <a:pt x="239" y="249"/>
                  <a:pt x="239" y="249"/>
                </a:cubicBezTo>
                <a:cubicBezTo>
                  <a:pt x="239" y="248"/>
                  <a:pt x="239" y="248"/>
                  <a:pt x="240" y="248"/>
                </a:cubicBezTo>
                <a:cubicBezTo>
                  <a:pt x="240" y="248"/>
                  <a:pt x="240" y="248"/>
                  <a:pt x="240" y="248"/>
                </a:cubicBezTo>
                <a:cubicBezTo>
                  <a:pt x="241" y="248"/>
                  <a:pt x="241" y="247"/>
                  <a:pt x="241" y="246"/>
                </a:cubicBezTo>
                <a:close/>
                <a:moveTo>
                  <a:pt x="320" y="135"/>
                </a:moveTo>
                <a:cubicBezTo>
                  <a:pt x="319" y="135"/>
                  <a:pt x="319" y="136"/>
                  <a:pt x="318" y="137"/>
                </a:cubicBezTo>
                <a:cubicBezTo>
                  <a:pt x="320" y="137"/>
                  <a:pt x="321" y="136"/>
                  <a:pt x="321" y="135"/>
                </a:cubicBezTo>
                <a:cubicBezTo>
                  <a:pt x="323" y="134"/>
                  <a:pt x="323" y="134"/>
                  <a:pt x="320" y="135"/>
                </a:cubicBezTo>
                <a:close/>
                <a:moveTo>
                  <a:pt x="459" y="45"/>
                </a:moveTo>
                <a:cubicBezTo>
                  <a:pt x="456" y="46"/>
                  <a:pt x="454" y="48"/>
                  <a:pt x="452" y="50"/>
                </a:cubicBezTo>
                <a:cubicBezTo>
                  <a:pt x="453" y="51"/>
                  <a:pt x="453" y="51"/>
                  <a:pt x="454" y="50"/>
                </a:cubicBezTo>
                <a:cubicBezTo>
                  <a:pt x="455" y="50"/>
                  <a:pt x="457" y="48"/>
                  <a:pt x="458" y="47"/>
                </a:cubicBezTo>
                <a:cubicBezTo>
                  <a:pt x="459" y="47"/>
                  <a:pt x="462" y="46"/>
                  <a:pt x="459" y="45"/>
                </a:cubicBezTo>
                <a:cubicBezTo>
                  <a:pt x="459" y="45"/>
                  <a:pt x="459" y="45"/>
                  <a:pt x="459" y="45"/>
                </a:cubicBezTo>
                <a:close/>
                <a:moveTo>
                  <a:pt x="948" y="104"/>
                </a:moveTo>
                <a:cubicBezTo>
                  <a:pt x="950" y="106"/>
                  <a:pt x="953" y="108"/>
                  <a:pt x="955" y="109"/>
                </a:cubicBezTo>
                <a:cubicBezTo>
                  <a:pt x="952" y="107"/>
                  <a:pt x="950" y="105"/>
                  <a:pt x="947" y="103"/>
                </a:cubicBezTo>
                <a:cubicBezTo>
                  <a:pt x="947" y="104"/>
                  <a:pt x="948" y="104"/>
                  <a:pt x="948" y="104"/>
                </a:cubicBezTo>
                <a:close/>
                <a:moveTo>
                  <a:pt x="1113" y="273"/>
                </a:moveTo>
                <a:cubicBezTo>
                  <a:pt x="1113" y="274"/>
                  <a:pt x="1113" y="274"/>
                  <a:pt x="1113" y="274"/>
                </a:cubicBezTo>
                <a:cubicBezTo>
                  <a:pt x="1113" y="273"/>
                  <a:pt x="1113" y="273"/>
                  <a:pt x="1113" y="273"/>
                </a:cubicBezTo>
                <a:cubicBezTo>
                  <a:pt x="1113" y="273"/>
                  <a:pt x="1113" y="273"/>
                  <a:pt x="1113" y="273"/>
                </a:cubicBezTo>
                <a:cubicBezTo>
                  <a:pt x="1113" y="273"/>
                  <a:pt x="1113" y="273"/>
                  <a:pt x="1113" y="273"/>
                </a:cubicBezTo>
                <a:close/>
                <a:moveTo>
                  <a:pt x="1115" y="277"/>
                </a:moveTo>
                <a:cubicBezTo>
                  <a:pt x="1116" y="277"/>
                  <a:pt x="1116" y="277"/>
                  <a:pt x="1116" y="277"/>
                </a:cubicBezTo>
                <a:cubicBezTo>
                  <a:pt x="1115" y="277"/>
                  <a:pt x="1115" y="276"/>
                  <a:pt x="1115" y="276"/>
                </a:cubicBezTo>
                <a:cubicBezTo>
                  <a:pt x="1115" y="276"/>
                  <a:pt x="1115" y="277"/>
                  <a:pt x="1115" y="277"/>
                </a:cubicBezTo>
                <a:close/>
                <a:moveTo>
                  <a:pt x="1111" y="270"/>
                </a:moveTo>
                <a:cubicBezTo>
                  <a:pt x="1112" y="271"/>
                  <a:pt x="1112" y="272"/>
                  <a:pt x="1113" y="273"/>
                </a:cubicBezTo>
                <a:cubicBezTo>
                  <a:pt x="1112" y="272"/>
                  <a:pt x="1111" y="270"/>
                  <a:pt x="1110" y="269"/>
                </a:cubicBezTo>
                <a:cubicBezTo>
                  <a:pt x="1111" y="269"/>
                  <a:pt x="1111" y="270"/>
                  <a:pt x="1111" y="270"/>
                </a:cubicBezTo>
                <a:close/>
                <a:moveTo>
                  <a:pt x="1126" y="306"/>
                </a:moveTo>
                <a:cubicBezTo>
                  <a:pt x="1127" y="307"/>
                  <a:pt x="1127" y="307"/>
                  <a:pt x="1127" y="307"/>
                </a:cubicBezTo>
                <a:cubicBezTo>
                  <a:pt x="1127" y="307"/>
                  <a:pt x="1127" y="307"/>
                  <a:pt x="1127" y="307"/>
                </a:cubicBezTo>
                <a:cubicBezTo>
                  <a:pt x="1127" y="306"/>
                  <a:pt x="1126" y="305"/>
                  <a:pt x="1126" y="305"/>
                </a:cubicBezTo>
                <a:cubicBezTo>
                  <a:pt x="1126" y="305"/>
                  <a:pt x="1126" y="305"/>
                  <a:pt x="1126" y="305"/>
                </a:cubicBezTo>
                <a:cubicBezTo>
                  <a:pt x="1126" y="305"/>
                  <a:pt x="1126" y="306"/>
                  <a:pt x="1126" y="306"/>
                </a:cubicBezTo>
                <a:close/>
                <a:moveTo>
                  <a:pt x="1121" y="285"/>
                </a:moveTo>
                <a:cubicBezTo>
                  <a:pt x="1121" y="286"/>
                  <a:pt x="1122" y="287"/>
                  <a:pt x="1122" y="288"/>
                </a:cubicBezTo>
                <a:cubicBezTo>
                  <a:pt x="1122" y="288"/>
                  <a:pt x="1122" y="288"/>
                  <a:pt x="1122" y="288"/>
                </a:cubicBezTo>
                <a:cubicBezTo>
                  <a:pt x="1127" y="295"/>
                  <a:pt x="1122" y="288"/>
                  <a:pt x="1120" y="285"/>
                </a:cubicBezTo>
                <a:cubicBezTo>
                  <a:pt x="1120" y="285"/>
                  <a:pt x="1121" y="285"/>
                  <a:pt x="1121" y="285"/>
                </a:cubicBezTo>
                <a:close/>
                <a:moveTo>
                  <a:pt x="1122" y="302"/>
                </a:moveTo>
                <a:cubicBezTo>
                  <a:pt x="1122" y="303"/>
                  <a:pt x="1122" y="303"/>
                  <a:pt x="1122" y="303"/>
                </a:cubicBezTo>
                <a:cubicBezTo>
                  <a:pt x="1122" y="303"/>
                  <a:pt x="1122" y="303"/>
                  <a:pt x="1122" y="303"/>
                </a:cubicBezTo>
                <a:cubicBezTo>
                  <a:pt x="1122" y="302"/>
                  <a:pt x="1122" y="301"/>
                  <a:pt x="1122" y="301"/>
                </a:cubicBezTo>
                <a:cubicBezTo>
                  <a:pt x="1122" y="301"/>
                  <a:pt x="1122" y="301"/>
                  <a:pt x="1122" y="302"/>
                </a:cubicBezTo>
                <a:cubicBezTo>
                  <a:pt x="1122" y="302"/>
                  <a:pt x="1122" y="302"/>
                  <a:pt x="1122" y="302"/>
                </a:cubicBezTo>
                <a:cubicBezTo>
                  <a:pt x="1122" y="302"/>
                  <a:pt x="1122" y="302"/>
                  <a:pt x="1122" y="302"/>
                </a:cubicBezTo>
                <a:cubicBezTo>
                  <a:pt x="1121" y="302"/>
                  <a:pt x="1121" y="302"/>
                  <a:pt x="1122" y="302"/>
                </a:cubicBezTo>
                <a:close/>
                <a:moveTo>
                  <a:pt x="1101" y="263"/>
                </a:moveTo>
                <a:cubicBezTo>
                  <a:pt x="1101" y="262"/>
                  <a:pt x="1101" y="262"/>
                  <a:pt x="1101" y="262"/>
                </a:cubicBezTo>
                <a:cubicBezTo>
                  <a:pt x="1102" y="264"/>
                  <a:pt x="1103" y="266"/>
                  <a:pt x="1104" y="268"/>
                </a:cubicBezTo>
                <a:cubicBezTo>
                  <a:pt x="1104" y="268"/>
                  <a:pt x="1104" y="268"/>
                  <a:pt x="1104" y="267"/>
                </a:cubicBezTo>
                <a:cubicBezTo>
                  <a:pt x="1103" y="266"/>
                  <a:pt x="1102" y="264"/>
                  <a:pt x="1101" y="263"/>
                </a:cubicBezTo>
                <a:close/>
                <a:moveTo>
                  <a:pt x="1098" y="260"/>
                </a:moveTo>
                <a:cubicBezTo>
                  <a:pt x="1098" y="260"/>
                  <a:pt x="1098" y="260"/>
                  <a:pt x="1098" y="260"/>
                </a:cubicBezTo>
                <a:cubicBezTo>
                  <a:pt x="1098" y="260"/>
                  <a:pt x="1098" y="260"/>
                  <a:pt x="1098" y="260"/>
                </a:cubicBezTo>
                <a:cubicBezTo>
                  <a:pt x="1099" y="260"/>
                  <a:pt x="1099" y="260"/>
                  <a:pt x="1099" y="260"/>
                </a:cubicBezTo>
                <a:cubicBezTo>
                  <a:pt x="1098" y="260"/>
                  <a:pt x="1098" y="260"/>
                  <a:pt x="1098" y="260"/>
                </a:cubicBezTo>
                <a:close/>
                <a:moveTo>
                  <a:pt x="1101" y="256"/>
                </a:moveTo>
                <a:cubicBezTo>
                  <a:pt x="1101" y="256"/>
                  <a:pt x="1101" y="257"/>
                  <a:pt x="1102" y="257"/>
                </a:cubicBezTo>
                <a:cubicBezTo>
                  <a:pt x="1101" y="256"/>
                  <a:pt x="1101" y="256"/>
                  <a:pt x="1101" y="255"/>
                </a:cubicBezTo>
                <a:cubicBezTo>
                  <a:pt x="1101" y="255"/>
                  <a:pt x="1101" y="256"/>
                  <a:pt x="1101" y="256"/>
                </a:cubicBezTo>
                <a:close/>
                <a:moveTo>
                  <a:pt x="1099" y="255"/>
                </a:moveTo>
                <a:cubicBezTo>
                  <a:pt x="1099" y="255"/>
                  <a:pt x="1099" y="254"/>
                  <a:pt x="1099" y="254"/>
                </a:cubicBezTo>
                <a:cubicBezTo>
                  <a:pt x="1099" y="254"/>
                  <a:pt x="1099" y="255"/>
                  <a:pt x="1099" y="255"/>
                </a:cubicBezTo>
                <a:close/>
                <a:moveTo>
                  <a:pt x="1099" y="256"/>
                </a:moveTo>
                <a:cubicBezTo>
                  <a:pt x="1099" y="257"/>
                  <a:pt x="1099" y="257"/>
                  <a:pt x="1099" y="257"/>
                </a:cubicBezTo>
                <a:cubicBezTo>
                  <a:pt x="1099" y="256"/>
                  <a:pt x="1098" y="255"/>
                  <a:pt x="1098" y="255"/>
                </a:cubicBezTo>
                <a:cubicBezTo>
                  <a:pt x="1098" y="255"/>
                  <a:pt x="1099" y="256"/>
                  <a:pt x="1099" y="256"/>
                </a:cubicBezTo>
                <a:close/>
                <a:moveTo>
                  <a:pt x="1100" y="262"/>
                </a:moveTo>
                <a:cubicBezTo>
                  <a:pt x="1099" y="262"/>
                  <a:pt x="1099" y="261"/>
                  <a:pt x="1099" y="261"/>
                </a:cubicBezTo>
                <a:cubicBezTo>
                  <a:pt x="1099" y="261"/>
                  <a:pt x="1099" y="261"/>
                  <a:pt x="1099" y="261"/>
                </a:cubicBezTo>
                <a:cubicBezTo>
                  <a:pt x="1099" y="262"/>
                  <a:pt x="1099" y="262"/>
                  <a:pt x="1100" y="263"/>
                </a:cubicBezTo>
                <a:cubicBezTo>
                  <a:pt x="1100" y="263"/>
                  <a:pt x="1100" y="263"/>
                  <a:pt x="1100" y="262"/>
                </a:cubicBezTo>
                <a:close/>
                <a:moveTo>
                  <a:pt x="1098" y="252"/>
                </a:moveTo>
                <a:cubicBezTo>
                  <a:pt x="1099" y="252"/>
                  <a:pt x="1099" y="253"/>
                  <a:pt x="1100" y="254"/>
                </a:cubicBezTo>
                <a:cubicBezTo>
                  <a:pt x="1099" y="253"/>
                  <a:pt x="1098" y="252"/>
                  <a:pt x="1098" y="251"/>
                </a:cubicBezTo>
                <a:cubicBezTo>
                  <a:pt x="1098" y="251"/>
                  <a:pt x="1098" y="251"/>
                  <a:pt x="1098" y="252"/>
                </a:cubicBezTo>
                <a:close/>
                <a:moveTo>
                  <a:pt x="1136" y="312"/>
                </a:moveTo>
                <a:cubicBezTo>
                  <a:pt x="1136" y="312"/>
                  <a:pt x="1136" y="312"/>
                  <a:pt x="1136" y="312"/>
                </a:cubicBezTo>
                <a:cubicBezTo>
                  <a:pt x="1136" y="312"/>
                  <a:pt x="1136" y="312"/>
                  <a:pt x="1136" y="313"/>
                </a:cubicBezTo>
                <a:cubicBezTo>
                  <a:pt x="1136" y="312"/>
                  <a:pt x="1136" y="312"/>
                  <a:pt x="1135" y="312"/>
                </a:cubicBezTo>
                <a:cubicBezTo>
                  <a:pt x="1135" y="312"/>
                  <a:pt x="1136" y="312"/>
                  <a:pt x="1136" y="312"/>
                </a:cubicBezTo>
                <a:close/>
                <a:moveTo>
                  <a:pt x="1156" y="353"/>
                </a:moveTo>
                <a:cubicBezTo>
                  <a:pt x="1157" y="355"/>
                  <a:pt x="1155" y="351"/>
                  <a:pt x="1156" y="353"/>
                </a:cubicBezTo>
                <a:close/>
                <a:moveTo>
                  <a:pt x="1144" y="332"/>
                </a:moveTo>
                <a:cubicBezTo>
                  <a:pt x="1144" y="332"/>
                  <a:pt x="1144" y="332"/>
                  <a:pt x="1144" y="332"/>
                </a:cubicBezTo>
                <a:cubicBezTo>
                  <a:pt x="1146" y="340"/>
                  <a:pt x="1150" y="347"/>
                  <a:pt x="1154" y="354"/>
                </a:cubicBezTo>
                <a:cubicBezTo>
                  <a:pt x="1154" y="354"/>
                  <a:pt x="1154" y="354"/>
                  <a:pt x="1154" y="354"/>
                </a:cubicBezTo>
                <a:cubicBezTo>
                  <a:pt x="1154" y="353"/>
                  <a:pt x="1154" y="353"/>
                  <a:pt x="1154" y="353"/>
                </a:cubicBezTo>
                <a:cubicBezTo>
                  <a:pt x="1155" y="353"/>
                  <a:pt x="1155" y="354"/>
                  <a:pt x="1155" y="354"/>
                </a:cubicBezTo>
                <a:cubicBezTo>
                  <a:pt x="1152" y="346"/>
                  <a:pt x="1148" y="339"/>
                  <a:pt x="1144" y="331"/>
                </a:cubicBezTo>
                <a:cubicBezTo>
                  <a:pt x="1144" y="332"/>
                  <a:pt x="1144" y="332"/>
                  <a:pt x="1144" y="332"/>
                </a:cubicBezTo>
                <a:close/>
                <a:moveTo>
                  <a:pt x="1153" y="358"/>
                </a:moveTo>
                <a:cubicBezTo>
                  <a:pt x="1153" y="358"/>
                  <a:pt x="1153" y="358"/>
                  <a:pt x="1153" y="358"/>
                </a:cubicBezTo>
                <a:cubicBezTo>
                  <a:pt x="1153" y="358"/>
                  <a:pt x="1153" y="358"/>
                  <a:pt x="1153" y="358"/>
                </a:cubicBezTo>
                <a:cubicBezTo>
                  <a:pt x="1153" y="358"/>
                  <a:pt x="1153" y="357"/>
                  <a:pt x="1153" y="357"/>
                </a:cubicBezTo>
                <a:cubicBezTo>
                  <a:pt x="1153" y="357"/>
                  <a:pt x="1153" y="357"/>
                  <a:pt x="1153" y="358"/>
                </a:cubicBezTo>
                <a:close/>
                <a:moveTo>
                  <a:pt x="1161" y="362"/>
                </a:moveTo>
                <a:cubicBezTo>
                  <a:pt x="1161" y="362"/>
                  <a:pt x="1161" y="363"/>
                  <a:pt x="1161" y="363"/>
                </a:cubicBezTo>
                <a:cubicBezTo>
                  <a:pt x="1161" y="362"/>
                  <a:pt x="1161" y="362"/>
                  <a:pt x="1160" y="361"/>
                </a:cubicBezTo>
                <a:cubicBezTo>
                  <a:pt x="1160" y="361"/>
                  <a:pt x="1160" y="361"/>
                  <a:pt x="1160" y="361"/>
                </a:cubicBezTo>
                <a:cubicBezTo>
                  <a:pt x="1160" y="362"/>
                  <a:pt x="1160" y="362"/>
                  <a:pt x="1161" y="362"/>
                </a:cubicBezTo>
                <a:close/>
                <a:moveTo>
                  <a:pt x="1157" y="354"/>
                </a:moveTo>
                <a:cubicBezTo>
                  <a:pt x="1157" y="355"/>
                  <a:pt x="1157" y="355"/>
                  <a:pt x="1157" y="355"/>
                </a:cubicBezTo>
                <a:cubicBezTo>
                  <a:pt x="1157" y="354"/>
                  <a:pt x="1157" y="354"/>
                  <a:pt x="1156" y="353"/>
                </a:cubicBezTo>
                <a:cubicBezTo>
                  <a:pt x="1156" y="354"/>
                  <a:pt x="1156" y="354"/>
                  <a:pt x="1157" y="354"/>
                </a:cubicBezTo>
                <a:close/>
                <a:moveTo>
                  <a:pt x="1152" y="356"/>
                </a:moveTo>
                <a:cubicBezTo>
                  <a:pt x="1152" y="356"/>
                  <a:pt x="1152" y="356"/>
                  <a:pt x="1152" y="356"/>
                </a:cubicBezTo>
                <a:cubicBezTo>
                  <a:pt x="1152" y="356"/>
                  <a:pt x="1153" y="356"/>
                  <a:pt x="1153" y="357"/>
                </a:cubicBezTo>
                <a:cubicBezTo>
                  <a:pt x="1153" y="356"/>
                  <a:pt x="1153" y="356"/>
                  <a:pt x="1152" y="356"/>
                </a:cubicBezTo>
                <a:close/>
                <a:moveTo>
                  <a:pt x="1136" y="321"/>
                </a:moveTo>
                <a:cubicBezTo>
                  <a:pt x="1135" y="321"/>
                  <a:pt x="1135" y="321"/>
                  <a:pt x="1135" y="320"/>
                </a:cubicBezTo>
                <a:cubicBezTo>
                  <a:pt x="1135" y="321"/>
                  <a:pt x="1135" y="321"/>
                  <a:pt x="1136" y="321"/>
                </a:cubicBezTo>
                <a:moveTo>
                  <a:pt x="1085" y="236"/>
                </a:moveTo>
                <a:cubicBezTo>
                  <a:pt x="1086" y="237"/>
                  <a:pt x="1087" y="238"/>
                  <a:pt x="1087" y="239"/>
                </a:cubicBezTo>
                <a:cubicBezTo>
                  <a:pt x="1087" y="239"/>
                  <a:pt x="1087" y="239"/>
                  <a:pt x="1087" y="238"/>
                </a:cubicBezTo>
                <a:cubicBezTo>
                  <a:pt x="1089" y="241"/>
                  <a:pt x="1090" y="244"/>
                  <a:pt x="1092" y="247"/>
                </a:cubicBezTo>
                <a:cubicBezTo>
                  <a:pt x="1093" y="247"/>
                  <a:pt x="1093" y="248"/>
                  <a:pt x="1094" y="249"/>
                </a:cubicBezTo>
                <a:cubicBezTo>
                  <a:pt x="1094" y="248"/>
                  <a:pt x="1094" y="248"/>
                  <a:pt x="1094" y="248"/>
                </a:cubicBezTo>
                <a:cubicBezTo>
                  <a:pt x="1094" y="248"/>
                  <a:pt x="1094" y="248"/>
                  <a:pt x="1094" y="249"/>
                </a:cubicBezTo>
                <a:cubicBezTo>
                  <a:pt x="1094" y="249"/>
                  <a:pt x="1094" y="249"/>
                  <a:pt x="1094" y="249"/>
                </a:cubicBezTo>
                <a:cubicBezTo>
                  <a:pt x="1094" y="249"/>
                  <a:pt x="1095" y="249"/>
                  <a:pt x="1095" y="250"/>
                </a:cubicBezTo>
                <a:cubicBezTo>
                  <a:pt x="1095" y="250"/>
                  <a:pt x="1095" y="250"/>
                  <a:pt x="1095" y="250"/>
                </a:cubicBezTo>
                <a:cubicBezTo>
                  <a:pt x="1095" y="250"/>
                  <a:pt x="1096" y="250"/>
                  <a:pt x="1096" y="251"/>
                </a:cubicBezTo>
                <a:cubicBezTo>
                  <a:pt x="1095" y="249"/>
                  <a:pt x="1094" y="248"/>
                  <a:pt x="1093" y="246"/>
                </a:cubicBezTo>
                <a:cubicBezTo>
                  <a:pt x="1093" y="247"/>
                  <a:pt x="1093" y="247"/>
                  <a:pt x="1093" y="247"/>
                </a:cubicBezTo>
                <a:cubicBezTo>
                  <a:pt x="1093" y="247"/>
                  <a:pt x="1092" y="246"/>
                  <a:pt x="1092" y="245"/>
                </a:cubicBezTo>
                <a:cubicBezTo>
                  <a:pt x="1092" y="245"/>
                  <a:pt x="1092" y="245"/>
                  <a:pt x="1092" y="245"/>
                </a:cubicBezTo>
                <a:cubicBezTo>
                  <a:pt x="1092" y="245"/>
                  <a:pt x="1092" y="245"/>
                  <a:pt x="1092" y="245"/>
                </a:cubicBezTo>
                <a:cubicBezTo>
                  <a:pt x="1092" y="245"/>
                  <a:pt x="1093" y="246"/>
                  <a:pt x="1093" y="246"/>
                </a:cubicBezTo>
                <a:cubicBezTo>
                  <a:pt x="1093" y="246"/>
                  <a:pt x="1093" y="246"/>
                  <a:pt x="1093" y="246"/>
                </a:cubicBezTo>
                <a:cubicBezTo>
                  <a:pt x="1094" y="248"/>
                  <a:pt x="1096" y="250"/>
                  <a:pt x="1097" y="252"/>
                </a:cubicBezTo>
                <a:cubicBezTo>
                  <a:pt x="1097" y="252"/>
                  <a:pt x="1097" y="252"/>
                  <a:pt x="1097" y="252"/>
                </a:cubicBezTo>
                <a:cubicBezTo>
                  <a:pt x="1098" y="252"/>
                  <a:pt x="1098" y="253"/>
                  <a:pt x="1099" y="254"/>
                </a:cubicBezTo>
                <a:cubicBezTo>
                  <a:pt x="1099" y="253"/>
                  <a:pt x="1098" y="252"/>
                  <a:pt x="1098" y="251"/>
                </a:cubicBezTo>
                <a:cubicBezTo>
                  <a:pt x="1098" y="252"/>
                  <a:pt x="1098" y="252"/>
                  <a:pt x="1098" y="252"/>
                </a:cubicBezTo>
                <a:cubicBezTo>
                  <a:pt x="1097" y="251"/>
                  <a:pt x="1096" y="250"/>
                  <a:pt x="1096" y="249"/>
                </a:cubicBezTo>
                <a:cubicBezTo>
                  <a:pt x="1096" y="250"/>
                  <a:pt x="1097" y="251"/>
                  <a:pt x="1098" y="252"/>
                </a:cubicBezTo>
                <a:cubicBezTo>
                  <a:pt x="1095" y="247"/>
                  <a:pt x="1091" y="242"/>
                  <a:pt x="1087" y="237"/>
                </a:cubicBezTo>
                <a:cubicBezTo>
                  <a:pt x="1087" y="237"/>
                  <a:pt x="1087" y="237"/>
                  <a:pt x="1087" y="237"/>
                </a:cubicBezTo>
                <a:cubicBezTo>
                  <a:pt x="1087" y="237"/>
                  <a:pt x="1087" y="237"/>
                  <a:pt x="1086" y="237"/>
                </a:cubicBezTo>
                <a:cubicBezTo>
                  <a:pt x="1086" y="237"/>
                  <a:pt x="1086" y="237"/>
                  <a:pt x="1087" y="237"/>
                </a:cubicBezTo>
                <a:cubicBezTo>
                  <a:pt x="1086" y="237"/>
                  <a:pt x="1086" y="236"/>
                  <a:pt x="1086" y="236"/>
                </a:cubicBezTo>
                <a:cubicBezTo>
                  <a:pt x="1086" y="237"/>
                  <a:pt x="1087" y="237"/>
                  <a:pt x="1087" y="238"/>
                </a:cubicBezTo>
                <a:cubicBezTo>
                  <a:pt x="1086" y="237"/>
                  <a:pt x="1086" y="236"/>
                  <a:pt x="1085" y="236"/>
                </a:cubicBezTo>
                <a:cubicBezTo>
                  <a:pt x="1085" y="236"/>
                  <a:pt x="1085" y="236"/>
                  <a:pt x="1085" y="236"/>
                </a:cubicBezTo>
                <a:close/>
                <a:moveTo>
                  <a:pt x="1126" y="305"/>
                </a:moveTo>
                <a:cubicBezTo>
                  <a:pt x="1127" y="305"/>
                  <a:pt x="1127" y="305"/>
                  <a:pt x="1127" y="305"/>
                </a:cubicBezTo>
                <a:cubicBezTo>
                  <a:pt x="1126" y="305"/>
                  <a:pt x="1126" y="305"/>
                  <a:pt x="1126" y="305"/>
                </a:cubicBezTo>
                <a:cubicBezTo>
                  <a:pt x="1126" y="305"/>
                  <a:pt x="1126" y="305"/>
                  <a:pt x="1126" y="305"/>
                </a:cubicBezTo>
                <a:close/>
                <a:moveTo>
                  <a:pt x="1146" y="342"/>
                </a:moveTo>
                <a:cubicBezTo>
                  <a:pt x="1147" y="342"/>
                  <a:pt x="1147" y="343"/>
                  <a:pt x="1147" y="343"/>
                </a:cubicBezTo>
                <a:cubicBezTo>
                  <a:pt x="1147" y="343"/>
                  <a:pt x="1147" y="342"/>
                  <a:pt x="1147" y="342"/>
                </a:cubicBezTo>
                <a:cubicBezTo>
                  <a:pt x="1147" y="342"/>
                  <a:pt x="1147" y="342"/>
                  <a:pt x="1147" y="342"/>
                </a:cubicBezTo>
                <a:cubicBezTo>
                  <a:pt x="1147" y="342"/>
                  <a:pt x="1146" y="342"/>
                  <a:pt x="1146" y="341"/>
                </a:cubicBezTo>
                <a:cubicBezTo>
                  <a:pt x="1146" y="342"/>
                  <a:pt x="1146" y="342"/>
                  <a:pt x="1146" y="342"/>
                </a:cubicBezTo>
                <a:cubicBezTo>
                  <a:pt x="1146" y="341"/>
                  <a:pt x="1146" y="342"/>
                  <a:pt x="1146" y="342"/>
                </a:cubicBezTo>
                <a:close/>
                <a:moveTo>
                  <a:pt x="1128" y="308"/>
                </a:moveTo>
                <a:cubicBezTo>
                  <a:pt x="1128" y="308"/>
                  <a:pt x="1128" y="307"/>
                  <a:pt x="1127" y="307"/>
                </a:cubicBezTo>
                <a:cubicBezTo>
                  <a:pt x="1127" y="308"/>
                  <a:pt x="1128" y="308"/>
                  <a:pt x="1128" y="308"/>
                </a:cubicBezTo>
                <a:close/>
                <a:moveTo>
                  <a:pt x="1140" y="321"/>
                </a:moveTo>
                <a:cubicBezTo>
                  <a:pt x="1140" y="321"/>
                  <a:pt x="1140" y="321"/>
                  <a:pt x="1140" y="321"/>
                </a:cubicBezTo>
                <a:cubicBezTo>
                  <a:pt x="1140" y="321"/>
                  <a:pt x="1140" y="320"/>
                  <a:pt x="1139" y="319"/>
                </a:cubicBezTo>
                <a:cubicBezTo>
                  <a:pt x="1139" y="320"/>
                  <a:pt x="1140" y="320"/>
                  <a:pt x="1140" y="321"/>
                </a:cubicBezTo>
                <a:close/>
                <a:moveTo>
                  <a:pt x="1141" y="323"/>
                </a:moveTo>
                <a:cubicBezTo>
                  <a:pt x="1141" y="324"/>
                  <a:pt x="1141" y="324"/>
                  <a:pt x="1142" y="324"/>
                </a:cubicBezTo>
                <a:cubicBezTo>
                  <a:pt x="1141" y="324"/>
                  <a:pt x="1141" y="323"/>
                  <a:pt x="1141" y="322"/>
                </a:cubicBezTo>
                <a:cubicBezTo>
                  <a:pt x="1141" y="323"/>
                  <a:pt x="1141" y="323"/>
                  <a:pt x="1141" y="323"/>
                </a:cubicBezTo>
                <a:close/>
                <a:moveTo>
                  <a:pt x="1160" y="362"/>
                </a:moveTo>
                <a:cubicBezTo>
                  <a:pt x="1160" y="363"/>
                  <a:pt x="1161" y="363"/>
                  <a:pt x="1161" y="363"/>
                </a:cubicBezTo>
                <a:cubicBezTo>
                  <a:pt x="1161" y="363"/>
                  <a:pt x="1161" y="363"/>
                  <a:pt x="1160" y="362"/>
                </a:cubicBezTo>
                <a:close/>
                <a:moveTo>
                  <a:pt x="1014" y="158"/>
                </a:moveTo>
                <a:cubicBezTo>
                  <a:pt x="1015" y="159"/>
                  <a:pt x="1016" y="160"/>
                  <a:pt x="1017" y="160"/>
                </a:cubicBezTo>
                <a:cubicBezTo>
                  <a:pt x="1017" y="160"/>
                  <a:pt x="1016" y="159"/>
                  <a:pt x="1015" y="158"/>
                </a:cubicBezTo>
                <a:cubicBezTo>
                  <a:pt x="1016" y="159"/>
                  <a:pt x="1018" y="161"/>
                  <a:pt x="1019" y="162"/>
                </a:cubicBezTo>
                <a:cubicBezTo>
                  <a:pt x="1019" y="162"/>
                  <a:pt x="1018" y="161"/>
                  <a:pt x="1018" y="161"/>
                </a:cubicBezTo>
                <a:cubicBezTo>
                  <a:pt x="1021" y="164"/>
                  <a:pt x="1024" y="167"/>
                  <a:pt x="1027" y="170"/>
                </a:cubicBezTo>
                <a:cubicBezTo>
                  <a:pt x="1027" y="169"/>
                  <a:pt x="1027" y="169"/>
                  <a:pt x="1026" y="169"/>
                </a:cubicBezTo>
                <a:cubicBezTo>
                  <a:pt x="1036" y="177"/>
                  <a:pt x="1044" y="185"/>
                  <a:pt x="1052" y="195"/>
                </a:cubicBezTo>
                <a:cubicBezTo>
                  <a:pt x="1052" y="194"/>
                  <a:pt x="1051" y="194"/>
                  <a:pt x="1051" y="194"/>
                </a:cubicBezTo>
                <a:cubicBezTo>
                  <a:pt x="1051" y="194"/>
                  <a:pt x="1051" y="194"/>
                  <a:pt x="1051" y="194"/>
                </a:cubicBezTo>
                <a:cubicBezTo>
                  <a:pt x="1050" y="193"/>
                  <a:pt x="1049" y="192"/>
                  <a:pt x="1048" y="190"/>
                </a:cubicBezTo>
                <a:cubicBezTo>
                  <a:pt x="1053" y="196"/>
                  <a:pt x="1059" y="202"/>
                  <a:pt x="1064" y="209"/>
                </a:cubicBezTo>
                <a:cubicBezTo>
                  <a:pt x="1064" y="209"/>
                  <a:pt x="1064" y="209"/>
                  <a:pt x="1064" y="209"/>
                </a:cubicBezTo>
                <a:cubicBezTo>
                  <a:pt x="1064" y="208"/>
                  <a:pt x="1064" y="208"/>
                  <a:pt x="1063" y="208"/>
                </a:cubicBezTo>
                <a:cubicBezTo>
                  <a:pt x="1071" y="218"/>
                  <a:pt x="1079" y="228"/>
                  <a:pt x="1086" y="238"/>
                </a:cubicBezTo>
                <a:cubicBezTo>
                  <a:pt x="1081" y="229"/>
                  <a:pt x="1074" y="220"/>
                  <a:pt x="1067" y="212"/>
                </a:cubicBezTo>
                <a:cubicBezTo>
                  <a:pt x="1068" y="213"/>
                  <a:pt x="1070" y="214"/>
                  <a:pt x="1071" y="216"/>
                </a:cubicBezTo>
                <a:cubicBezTo>
                  <a:pt x="1071" y="216"/>
                  <a:pt x="1071" y="216"/>
                  <a:pt x="1071" y="216"/>
                </a:cubicBezTo>
                <a:cubicBezTo>
                  <a:pt x="1071" y="216"/>
                  <a:pt x="1071" y="216"/>
                  <a:pt x="1071" y="216"/>
                </a:cubicBezTo>
                <a:cubicBezTo>
                  <a:pt x="1071" y="216"/>
                  <a:pt x="1071" y="216"/>
                  <a:pt x="1071" y="216"/>
                </a:cubicBezTo>
                <a:cubicBezTo>
                  <a:pt x="1068" y="212"/>
                  <a:pt x="1065" y="208"/>
                  <a:pt x="1062" y="205"/>
                </a:cubicBezTo>
                <a:cubicBezTo>
                  <a:pt x="1062" y="205"/>
                  <a:pt x="1062" y="205"/>
                  <a:pt x="1062" y="206"/>
                </a:cubicBezTo>
                <a:cubicBezTo>
                  <a:pt x="1061" y="205"/>
                  <a:pt x="1060" y="203"/>
                  <a:pt x="1059" y="202"/>
                </a:cubicBezTo>
                <a:cubicBezTo>
                  <a:pt x="1060" y="203"/>
                  <a:pt x="1060" y="203"/>
                  <a:pt x="1061" y="204"/>
                </a:cubicBezTo>
                <a:cubicBezTo>
                  <a:pt x="1060" y="203"/>
                  <a:pt x="1060" y="203"/>
                  <a:pt x="1060" y="203"/>
                </a:cubicBezTo>
                <a:cubicBezTo>
                  <a:pt x="1060" y="203"/>
                  <a:pt x="1060" y="203"/>
                  <a:pt x="1060" y="203"/>
                </a:cubicBezTo>
                <a:cubicBezTo>
                  <a:pt x="1060" y="202"/>
                  <a:pt x="1059" y="202"/>
                  <a:pt x="1059" y="201"/>
                </a:cubicBezTo>
                <a:cubicBezTo>
                  <a:pt x="1059" y="202"/>
                  <a:pt x="1060" y="203"/>
                  <a:pt x="1060" y="203"/>
                </a:cubicBezTo>
                <a:cubicBezTo>
                  <a:pt x="1057" y="200"/>
                  <a:pt x="1054" y="196"/>
                  <a:pt x="1051" y="192"/>
                </a:cubicBezTo>
                <a:cubicBezTo>
                  <a:pt x="1051" y="193"/>
                  <a:pt x="1052" y="194"/>
                  <a:pt x="1053" y="194"/>
                </a:cubicBezTo>
                <a:cubicBezTo>
                  <a:pt x="1051" y="192"/>
                  <a:pt x="1049" y="190"/>
                  <a:pt x="1047" y="188"/>
                </a:cubicBezTo>
                <a:cubicBezTo>
                  <a:pt x="1047" y="188"/>
                  <a:pt x="1047" y="188"/>
                  <a:pt x="1047" y="188"/>
                </a:cubicBezTo>
                <a:cubicBezTo>
                  <a:pt x="1047" y="188"/>
                  <a:pt x="1046" y="187"/>
                  <a:pt x="1046" y="187"/>
                </a:cubicBezTo>
                <a:cubicBezTo>
                  <a:pt x="1046" y="187"/>
                  <a:pt x="1046" y="187"/>
                  <a:pt x="1046" y="187"/>
                </a:cubicBezTo>
                <a:cubicBezTo>
                  <a:pt x="1045" y="186"/>
                  <a:pt x="1044" y="185"/>
                  <a:pt x="1043" y="184"/>
                </a:cubicBezTo>
                <a:cubicBezTo>
                  <a:pt x="1044" y="185"/>
                  <a:pt x="1046" y="187"/>
                  <a:pt x="1047" y="188"/>
                </a:cubicBezTo>
                <a:cubicBezTo>
                  <a:pt x="1044" y="185"/>
                  <a:pt x="1042" y="183"/>
                  <a:pt x="1039" y="180"/>
                </a:cubicBezTo>
                <a:cubicBezTo>
                  <a:pt x="1039" y="180"/>
                  <a:pt x="1039" y="180"/>
                  <a:pt x="1039" y="180"/>
                </a:cubicBezTo>
                <a:cubicBezTo>
                  <a:pt x="1032" y="173"/>
                  <a:pt x="1024" y="165"/>
                  <a:pt x="1016" y="159"/>
                </a:cubicBezTo>
                <a:cubicBezTo>
                  <a:pt x="1016" y="159"/>
                  <a:pt x="1016" y="159"/>
                  <a:pt x="1016" y="159"/>
                </a:cubicBezTo>
                <a:cubicBezTo>
                  <a:pt x="1017" y="159"/>
                  <a:pt x="1017" y="159"/>
                  <a:pt x="1017" y="159"/>
                </a:cubicBezTo>
                <a:cubicBezTo>
                  <a:pt x="1015" y="158"/>
                  <a:pt x="1014" y="157"/>
                  <a:pt x="1013" y="157"/>
                </a:cubicBezTo>
                <a:cubicBezTo>
                  <a:pt x="1014" y="157"/>
                  <a:pt x="1014" y="157"/>
                  <a:pt x="1014" y="158"/>
                </a:cubicBezTo>
                <a:close/>
                <a:moveTo>
                  <a:pt x="1072" y="223"/>
                </a:moveTo>
                <a:cubicBezTo>
                  <a:pt x="1072" y="223"/>
                  <a:pt x="1072" y="224"/>
                  <a:pt x="1073" y="224"/>
                </a:cubicBezTo>
                <a:cubicBezTo>
                  <a:pt x="1072" y="224"/>
                  <a:pt x="1072" y="223"/>
                  <a:pt x="1072" y="223"/>
                </a:cubicBezTo>
                <a:close/>
                <a:moveTo>
                  <a:pt x="1069" y="216"/>
                </a:moveTo>
                <a:cubicBezTo>
                  <a:pt x="1069" y="216"/>
                  <a:pt x="1069" y="216"/>
                  <a:pt x="1069" y="216"/>
                </a:cubicBezTo>
                <a:cubicBezTo>
                  <a:pt x="1069" y="216"/>
                  <a:pt x="1069" y="216"/>
                  <a:pt x="1069" y="216"/>
                </a:cubicBezTo>
                <a:cubicBezTo>
                  <a:pt x="1069" y="216"/>
                  <a:pt x="1069" y="216"/>
                  <a:pt x="1069" y="217"/>
                </a:cubicBezTo>
                <a:cubicBezTo>
                  <a:pt x="1069" y="217"/>
                  <a:pt x="1069" y="217"/>
                  <a:pt x="1069" y="217"/>
                </a:cubicBezTo>
                <a:cubicBezTo>
                  <a:pt x="1069" y="216"/>
                  <a:pt x="1069" y="216"/>
                  <a:pt x="1069" y="216"/>
                </a:cubicBezTo>
                <a:close/>
                <a:moveTo>
                  <a:pt x="1070" y="215"/>
                </a:moveTo>
                <a:cubicBezTo>
                  <a:pt x="1068" y="212"/>
                  <a:pt x="1071" y="216"/>
                  <a:pt x="1072" y="217"/>
                </a:cubicBezTo>
                <a:cubicBezTo>
                  <a:pt x="1071" y="216"/>
                  <a:pt x="1071" y="216"/>
                  <a:pt x="1070" y="215"/>
                </a:cubicBezTo>
                <a:close/>
                <a:moveTo>
                  <a:pt x="1042" y="184"/>
                </a:moveTo>
                <a:cubicBezTo>
                  <a:pt x="1042" y="184"/>
                  <a:pt x="1043" y="185"/>
                  <a:pt x="1043" y="185"/>
                </a:cubicBezTo>
                <a:cubicBezTo>
                  <a:pt x="1042" y="184"/>
                  <a:pt x="1041" y="183"/>
                  <a:pt x="1040" y="182"/>
                </a:cubicBezTo>
                <a:cubicBezTo>
                  <a:pt x="1041" y="183"/>
                  <a:pt x="1041" y="183"/>
                  <a:pt x="1041" y="183"/>
                </a:cubicBezTo>
                <a:cubicBezTo>
                  <a:pt x="1040" y="182"/>
                  <a:pt x="1040" y="182"/>
                  <a:pt x="1039" y="182"/>
                </a:cubicBezTo>
                <a:cubicBezTo>
                  <a:pt x="1040" y="182"/>
                  <a:pt x="1041" y="183"/>
                  <a:pt x="1042" y="184"/>
                </a:cubicBezTo>
                <a:cubicBezTo>
                  <a:pt x="1041" y="183"/>
                  <a:pt x="1042" y="184"/>
                  <a:pt x="1042" y="184"/>
                </a:cubicBezTo>
                <a:close/>
                <a:moveTo>
                  <a:pt x="1050" y="191"/>
                </a:moveTo>
                <a:cubicBezTo>
                  <a:pt x="1049" y="191"/>
                  <a:pt x="1049" y="190"/>
                  <a:pt x="1050" y="191"/>
                </a:cubicBezTo>
                <a:close/>
                <a:moveTo>
                  <a:pt x="1072" y="218"/>
                </a:moveTo>
                <a:cubicBezTo>
                  <a:pt x="1072" y="219"/>
                  <a:pt x="1072" y="219"/>
                  <a:pt x="1072" y="219"/>
                </a:cubicBezTo>
                <a:cubicBezTo>
                  <a:pt x="1072" y="218"/>
                  <a:pt x="1072" y="218"/>
                  <a:pt x="1072" y="218"/>
                </a:cubicBezTo>
                <a:cubicBezTo>
                  <a:pt x="1073" y="219"/>
                  <a:pt x="1073" y="219"/>
                  <a:pt x="1073" y="219"/>
                </a:cubicBezTo>
                <a:cubicBezTo>
                  <a:pt x="1072" y="218"/>
                  <a:pt x="1072" y="218"/>
                  <a:pt x="1072" y="217"/>
                </a:cubicBezTo>
                <a:cubicBezTo>
                  <a:pt x="1072" y="218"/>
                  <a:pt x="1072" y="218"/>
                  <a:pt x="1072" y="218"/>
                </a:cubicBezTo>
                <a:close/>
                <a:moveTo>
                  <a:pt x="984" y="131"/>
                </a:moveTo>
                <a:cubicBezTo>
                  <a:pt x="985" y="132"/>
                  <a:pt x="986" y="132"/>
                  <a:pt x="986" y="133"/>
                </a:cubicBezTo>
                <a:cubicBezTo>
                  <a:pt x="986" y="133"/>
                  <a:pt x="986" y="133"/>
                  <a:pt x="986" y="133"/>
                </a:cubicBezTo>
                <a:cubicBezTo>
                  <a:pt x="986" y="133"/>
                  <a:pt x="986" y="133"/>
                  <a:pt x="986" y="133"/>
                </a:cubicBezTo>
                <a:cubicBezTo>
                  <a:pt x="984" y="132"/>
                  <a:pt x="983" y="131"/>
                  <a:pt x="982" y="130"/>
                </a:cubicBezTo>
                <a:cubicBezTo>
                  <a:pt x="986" y="132"/>
                  <a:pt x="989" y="136"/>
                  <a:pt x="992" y="140"/>
                </a:cubicBezTo>
                <a:cubicBezTo>
                  <a:pt x="992" y="140"/>
                  <a:pt x="992" y="140"/>
                  <a:pt x="992" y="140"/>
                </a:cubicBezTo>
                <a:cubicBezTo>
                  <a:pt x="992" y="140"/>
                  <a:pt x="992" y="140"/>
                  <a:pt x="992" y="141"/>
                </a:cubicBezTo>
                <a:cubicBezTo>
                  <a:pt x="992" y="141"/>
                  <a:pt x="992" y="141"/>
                  <a:pt x="992" y="141"/>
                </a:cubicBezTo>
                <a:cubicBezTo>
                  <a:pt x="1001" y="147"/>
                  <a:pt x="1009" y="154"/>
                  <a:pt x="1017" y="161"/>
                </a:cubicBezTo>
                <a:cubicBezTo>
                  <a:pt x="1016" y="161"/>
                  <a:pt x="1016" y="161"/>
                  <a:pt x="1016" y="161"/>
                </a:cubicBezTo>
                <a:cubicBezTo>
                  <a:pt x="1016" y="161"/>
                  <a:pt x="1016" y="161"/>
                  <a:pt x="1016" y="161"/>
                </a:cubicBezTo>
                <a:cubicBezTo>
                  <a:pt x="1017" y="161"/>
                  <a:pt x="1018" y="162"/>
                  <a:pt x="1019" y="163"/>
                </a:cubicBezTo>
                <a:cubicBezTo>
                  <a:pt x="1017" y="161"/>
                  <a:pt x="1015" y="159"/>
                  <a:pt x="1013" y="157"/>
                </a:cubicBezTo>
                <a:cubicBezTo>
                  <a:pt x="1013" y="157"/>
                  <a:pt x="1014" y="158"/>
                  <a:pt x="1014" y="159"/>
                </a:cubicBezTo>
                <a:cubicBezTo>
                  <a:pt x="1005" y="149"/>
                  <a:pt x="994" y="139"/>
                  <a:pt x="984" y="131"/>
                </a:cubicBezTo>
                <a:cubicBezTo>
                  <a:pt x="984" y="131"/>
                  <a:pt x="984" y="131"/>
                  <a:pt x="984" y="131"/>
                </a:cubicBezTo>
                <a:close/>
                <a:moveTo>
                  <a:pt x="982" y="130"/>
                </a:moveTo>
                <a:cubicBezTo>
                  <a:pt x="983" y="130"/>
                  <a:pt x="982" y="129"/>
                  <a:pt x="982" y="129"/>
                </a:cubicBezTo>
                <a:cubicBezTo>
                  <a:pt x="982" y="129"/>
                  <a:pt x="982" y="130"/>
                  <a:pt x="982" y="130"/>
                </a:cubicBezTo>
                <a:close/>
                <a:moveTo>
                  <a:pt x="996" y="145"/>
                </a:moveTo>
                <a:cubicBezTo>
                  <a:pt x="996" y="145"/>
                  <a:pt x="996" y="145"/>
                  <a:pt x="996" y="145"/>
                </a:cubicBezTo>
                <a:cubicBezTo>
                  <a:pt x="996" y="145"/>
                  <a:pt x="997" y="145"/>
                  <a:pt x="997" y="146"/>
                </a:cubicBezTo>
                <a:cubicBezTo>
                  <a:pt x="997" y="145"/>
                  <a:pt x="997" y="145"/>
                  <a:pt x="996" y="145"/>
                </a:cubicBezTo>
                <a:close/>
                <a:moveTo>
                  <a:pt x="983" y="130"/>
                </a:moveTo>
                <a:cubicBezTo>
                  <a:pt x="983" y="130"/>
                  <a:pt x="983" y="130"/>
                  <a:pt x="983" y="130"/>
                </a:cubicBezTo>
                <a:cubicBezTo>
                  <a:pt x="983" y="130"/>
                  <a:pt x="983" y="130"/>
                  <a:pt x="983" y="130"/>
                </a:cubicBezTo>
                <a:cubicBezTo>
                  <a:pt x="983" y="130"/>
                  <a:pt x="983" y="130"/>
                  <a:pt x="983" y="130"/>
                </a:cubicBezTo>
                <a:cubicBezTo>
                  <a:pt x="983" y="130"/>
                  <a:pt x="983" y="130"/>
                  <a:pt x="983" y="130"/>
                </a:cubicBezTo>
                <a:cubicBezTo>
                  <a:pt x="983" y="130"/>
                  <a:pt x="983" y="130"/>
                  <a:pt x="983" y="130"/>
                </a:cubicBezTo>
                <a:moveTo>
                  <a:pt x="1019" y="163"/>
                </a:moveTo>
                <a:cubicBezTo>
                  <a:pt x="1018" y="162"/>
                  <a:pt x="1018" y="162"/>
                  <a:pt x="1018" y="162"/>
                </a:cubicBezTo>
                <a:cubicBezTo>
                  <a:pt x="1018" y="163"/>
                  <a:pt x="1019" y="163"/>
                  <a:pt x="1019" y="164"/>
                </a:cubicBezTo>
                <a:cubicBezTo>
                  <a:pt x="1019" y="163"/>
                  <a:pt x="1019" y="163"/>
                  <a:pt x="1019" y="163"/>
                </a:cubicBezTo>
                <a:close/>
                <a:moveTo>
                  <a:pt x="997" y="145"/>
                </a:moveTo>
                <a:cubicBezTo>
                  <a:pt x="997" y="145"/>
                  <a:pt x="997" y="145"/>
                  <a:pt x="996" y="145"/>
                </a:cubicBezTo>
                <a:cubicBezTo>
                  <a:pt x="996" y="145"/>
                  <a:pt x="996" y="145"/>
                  <a:pt x="996" y="145"/>
                </a:cubicBezTo>
                <a:cubicBezTo>
                  <a:pt x="997" y="145"/>
                  <a:pt x="997" y="146"/>
                  <a:pt x="997" y="145"/>
                </a:cubicBezTo>
                <a:close/>
                <a:moveTo>
                  <a:pt x="1092" y="246"/>
                </a:moveTo>
                <a:cubicBezTo>
                  <a:pt x="1091" y="246"/>
                  <a:pt x="1091" y="245"/>
                  <a:pt x="1091" y="245"/>
                </a:cubicBezTo>
                <a:cubicBezTo>
                  <a:pt x="1091" y="245"/>
                  <a:pt x="1091" y="246"/>
                  <a:pt x="1092" y="246"/>
                </a:cubicBezTo>
                <a:close/>
                <a:moveTo>
                  <a:pt x="1094" y="253"/>
                </a:moveTo>
                <a:cubicBezTo>
                  <a:pt x="1094" y="253"/>
                  <a:pt x="1094" y="253"/>
                  <a:pt x="1094" y="253"/>
                </a:cubicBezTo>
                <a:cubicBezTo>
                  <a:pt x="1094" y="253"/>
                  <a:pt x="1093" y="252"/>
                  <a:pt x="1094" y="253"/>
                </a:cubicBezTo>
                <a:close/>
                <a:moveTo>
                  <a:pt x="1089" y="243"/>
                </a:moveTo>
                <a:cubicBezTo>
                  <a:pt x="1089" y="243"/>
                  <a:pt x="1089" y="243"/>
                  <a:pt x="1089" y="243"/>
                </a:cubicBezTo>
                <a:cubicBezTo>
                  <a:pt x="1089" y="243"/>
                  <a:pt x="1089" y="243"/>
                  <a:pt x="1089" y="243"/>
                </a:cubicBezTo>
                <a:cubicBezTo>
                  <a:pt x="1089" y="244"/>
                  <a:pt x="1090" y="245"/>
                  <a:pt x="1090" y="246"/>
                </a:cubicBezTo>
                <a:cubicBezTo>
                  <a:pt x="1090" y="246"/>
                  <a:pt x="1090" y="246"/>
                  <a:pt x="1090" y="246"/>
                </a:cubicBezTo>
                <a:cubicBezTo>
                  <a:pt x="1090" y="245"/>
                  <a:pt x="1089" y="244"/>
                  <a:pt x="1089" y="243"/>
                </a:cubicBezTo>
                <a:close/>
                <a:moveTo>
                  <a:pt x="1093" y="251"/>
                </a:moveTo>
                <a:cubicBezTo>
                  <a:pt x="1093" y="250"/>
                  <a:pt x="1092" y="250"/>
                  <a:pt x="1092" y="250"/>
                </a:cubicBezTo>
                <a:cubicBezTo>
                  <a:pt x="1092" y="251"/>
                  <a:pt x="1093" y="251"/>
                  <a:pt x="1093" y="252"/>
                </a:cubicBezTo>
                <a:cubicBezTo>
                  <a:pt x="1093" y="251"/>
                  <a:pt x="1093" y="251"/>
                  <a:pt x="1093" y="251"/>
                </a:cubicBezTo>
                <a:cubicBezTo>
                  <a:pt x="1093" y="251"/>
                  <a:pt x="1093" y="251"/>
                  <a:pt x="1093" y="251"/>
                </a:cubicBezTo>
                <a:close/>
                <a:moveTo>
                  <a:pt x="1094" y="250"/>
                </a:moveTo>
                <a:cubicBezTo>
                  <a:pt x="1095" y="251"/>
                  <a:pt x="1094" y="249"/>
                  <a:pt x="1093" y="248"/>
                </a:cubicBezTo>
                <a:cubicBezTo>
                  <a:pt x="1094" y="249"/>
                  <a:pt x="1094" y="249"/>
                  <a:pt x="1094" y="250"/>
                </a:cubicBezTo>
                <a:close/>
                <a:moveTo>
                  <a:pt x="1095" y="250"/>
                </a:moveTo>
                <a:cubicBezTo>
                  <a:pt x="1096" y="250"/>
                  <a:pt x="1096" y="250"/>
                  <a:pt x="1096" y="250"/>
                </a:cubicBezTo>
                <a:cubicBezTo>
                  <a:pt x="1096" y="250"/>
                  <a:pt x="1096" y="251"/>
                  <a:pt x="1096" y="251"/>
                </a:cubicBezTo>
                <a:cubicBezTo>
                  <a:pt x="1096" y="251"/>
                  <a:pt x="1096" y="251"/>
                  <a:pt x="1096" y="251"/>
                </a:cubicBezTo>
                <a:cubicBezTo>
                  <a:pt x="1096" y="251"/>
                  <a:pt x="1096" y="251"/>
                  <a:pt x="1096" y="251"/>
                </a:cubicBezTo>
                <a:cubicBezTo>
                  <a:pt x="1096" y="250"/>
                  <a:pt x="1095" y="249"/>
                  <a:pt x="1095" y="249"/>
                </a:cubicBezTo>
                <a:cubicBezTo>
                  <a:pt x="1095" y="249"/>
                  <a:pt x="1095" y="249"/>
                  <a:pt x="1095" y="250"/>
                </a:cubicBezTo>
                <a:close/>
                <a:moveTo>
                  <a:pt x="1097" y="253"/>
                </a:moveTo>
                <a:cubicBezTo>
                  <a:pt x="1097" y="253"/>
                  <a:pt x="1097" y="253"/>
                  <a:pt x="1097" y="253"/>
                </a:cubicBezTo>
                <a:cubicBezTo>
                  <a:pt x="1097" y="253"/>
                  <a:pt x="1096" y="252"/>
                  <a:pt x="1096" y="252"/>
                </a:cubicBezTo>
                <a:cubicBezTo>
                  <a:pt x="1096" y="252"/>
                  <a:pt x="1096" y="252"/>
                  <a:pt x="1096" y="252"/>
                </a:cubicBezTo>
                <a:cubicBezTo>
                  <a:pt x="1096" y="252"/>
                  <a:pt x="1096" y="252"/>
                  <a:pt x="1096" y="252"/>
                </a:cubicBezTo>
                <a:cubicBezTo>
                  <a:pt x="1096" y="252"/>
                  <a:pt x="1097" y="253"/>
                  <a:pt x="1097" y="253"/>
                </a:cubicBezTo>
                <a:close/>
                <a:moveTo>
                  <a:pt x="1092" y="247"/>
                </a:moveTo>
                <a:cubicBezTo>
                  <a:pt x="1091" y="247"/>
                  <a:pt x="1091" y="246"/>
                  <a:pt x="1091" y="246"/>
                </a:cubicBezTo>
                <a:cubicBezTo>
                  <a:pt x="1091" y="246"/>
                  <a:pt x="1091" y="247"/>
                  <a:pt x="1092" y="247"/>
                </a:cubicBezTo>
                <a:close/>
                <a:moveTo>
                  <a:pt x="1082" y="231"/>
                </a:moveTo>
                <a:cubicBezTo>
                  <a:pt x="1081" y="230"/>
                  <a:pt x="1081" y="230"/>
                  <a:pt x="1081" y="230"/>
                </a:cubicBezTo>
                <a:cubicBezTo>
                  <a:pt x="1082" y="231"/>
                  <a:pt x="1083" y="232"/>
                  <a:pt x="1082" y="231"/>
                </a:cubicBezTo>
                <a:close/>
                <a:moveTo>
                  <a:pt x="1073" y="219"/>
                </a:moveTo>
                <a:cubicBezTo>
                  <a:pt x="1075" y="221"/>
                  <a:pt x="1077" y="224"/>
                  <a:pt x="1079" y="227"/>
                </a:cubicBezTo>
                <a:cubicBezTo>
                  <a:pt x="1079" y="227"/>
                  <a:pt x="1079" y="227"/>
                  <a:pt x="1079" y="227"/>
                </a:cubicBezTo>
                <a:cubicBezTo>
                  <a:pt x="1080" y="229"/>
                  <a:pt x="1087" y="238"/>
                  <a:pt x="1083" y="232"/>
                </a:cubicBezTo>
                <a:cubicBezTo>
                  <a:pt x="1084" y="233"/>
                  <a:pt x="1084" y="233"/>
                  <a:pt x="1084" y="233"/>
                </a:cubicBezTo>
                <a:cubicBezTo>
                  <a:pt x="1083" y="232"/>
                  <a:pt x="1084" y="234"/>
                  <a:pt x="1085" y="234"/>
                </a:cubicBezTo>
                <a:cubicBezTo>
                  <a:pt x="1085" y="234"/>
                  <a:pt x="1085" y="234"/>
                  <a:pt x="1085" y="234"/>
                </a:cubicBezTo>
                <a:cubicBezTo>
                  <a:pt x="1085" y="235"/>
                  <a:pt x="1084" y="233"/>
                  <a:pt x="1084" y="233"/>
                </a:cubicBezTo>
                <a:cubicBezTo>
                  <a:pt x="1085" y="234"/>
                  <a:pt x="1085" y="234"/>
                  <a:pt x="1085" y="234"/>
                </a:cubicBezTo>
                <a:cubicBezTo>
                  <a:pt x="1081" y="229"/>
                  <a:pt x="1077" y="224"/>
                  <a:pt x="1073" y="218"/>
                </a:cubicBezTo>
                <a:cubicBezTo>
                  <a:pt x="1073" y="219"/>
                  <a:pt x="1073" y="219"/>
                  <a:pt x="1073" y="219"/>
                </a:cubicBezTo>
                <a:cubicBezTo>
                  <a:pt x="1073" y="218"/>
                  <a:pt x="1073" y="218"/>
                  <a:pt x="1073" y="218"/>
                </a:cubicBezTo>
                <a:cubicBezTo>
                  <a:pt x="1072" y="218"/>
                  <a:pt x="1072" y="218"/>
                  <a:pt x="1072" y="217"/>
                </a:cubicBezTo>
                <a:cubicBezTo>
                  <a:pt x="1072" y="218"/>
                  <a:pt x="1072" y="218"/>
                  <a:pt x="1073" y="219"/>
                </a:cubicBezTo>
                <a:close/>
                <a:moveTo>
                  <a:pt x="1090" y="247"/>
                </a:moveTo>
                <a:cubicBezTo>
                  <a:pt x="1090" y="247"/>
                  <a:pt x="1091" y="248"/>
                  <a:pt x="1091" y="248"/>
                </a:cubicBezTo>
                <a:cubicBezTo>
                  <a:pt x="1091" y="247"/>
                  <a:pt x="1090" y="246"/>
                  <a:pt x="1090" y="246"/>
                </a:cubicBezTo>
                <a:cubicBezTo>
                  <a:pt x="1090" y="246"/>
                  <a:pt x="1090" y="247"/>
                  <a:pt x="1090" y="247"/>
                </a:cubicBezTo>
                <a:close/>
                <a:moveTo>
                  <a:pt x="1080" y="229"/>
                </a:moveTo>
                <a:cubicBezTo>
                  <a:pt x="1080" y="229"/>
                  <a:pt x="1080" y="229"/>
                  <a:pt x="1081" y="229"/>
                </a:cubicBezTo>
                <a:cubicBezTo>
                  <a:pt x="1080" y="229"/>
                  <a:pt x="1080" y="229"/>
                  <a:pt x="1080" y="229"/>
                </a:cubicBezTo>
                <a:cubicBezTo>
                  <a:pt x="1080" y="229"/>
                  <a:pt x="1080" y="229"/>
                  <a:pt x="1080" y="229"/>
                </a:cubicBezTo>
                <a:cubicBezTo>
                  <a:pt x="1080" y="229"/>
                  <a:pt x="1080" y="229"/>
                  <a:pt x="1080" y="229"/>
                </a:cubicBezTo>
                <a:close/>
                <a:moveTo>
                  <a:pt x="1094" y="247"/>
                </a:moveTo>
                <a:cubicBezTo>
                  <a:pt x="1094" y="248"/>
                  <a:pt x="1094" y="248"/>
                  <a:pt x="1095" y="249"/>
                </a:cubicBezTo>
                <a:cubicBezTo>
                  <a:pt x="1094" y="248"/>
                  <a:pt x="1094" y="248"/>
                  <a:pt x="1094" y="247"/>
                </a:cubicBezTo>
                <a:close/>
                <a:moveTo>
                  <a:pt x="1165" y="396"/>
                </a:moveTo>
                <a:cubicBezTo>
                  <a:pt x="1165" y="396"/>
                  <a:pt x="1165" y="396"/>
                  <a:pt x="1165" y="396"/>
                </a:cubicBezTo>
                <a:cubicBezTo>
                  <a:pt x="1165" y="396"/>
                  <a:pt x="1165" y="395"/>
                  <a:pt x="1165" y="394"/>
                </a:cubicBezTo>
                <a:cubicBezTo>
                  <a:pt x="1165" y="395"/>
                  <a:pt x="1165" y="396"/>
                  <a:pt x="1165" y="396"/>
                </a:cubicBezTo>
                <a:close/>
                <a:moveTo>
                  <a:pt x="1207" y="586"/>
                </a:moveTo>
                <a:cubicBezTo>
                  <a:pt x="1207" y="585"/>
                  <a:pt x="1207" y="585"/>
                  <a:pt x="1207" y="584"/>
                </a:cubicBezTo>
                <a:cubicBezTo>
                  <a:pt x="1207" y="584"/>
                  <a:pt x="1207" y="584"/>
                  <a:pt x="1207" y="584"/>
                </a:cubicBezTo>
                <a:cubicBezTo>
                  <a:pt x="1207" y="585"/>
                  <a:pt x="1207" y="586"/>
                  <a:pt x="1207" y="586"/>
                </a:cubicBezTo>
                <a:cubicBezTo>
                  <a:pt x="1207" y="586"/>
                  <a:pt x="1207" y="586"/>
                  <a:pt x="1207" y="586"/>
                </a:cubicBezTo>
                <a:cubicBezTo>
                  <a:pt x="1207" y="587"/>
                  <a:pt x="1207" y="587"/>
                  <a:pt x="1207" y="587"/>
                </a:cubicBezTo>
                <a:cubicBezTo>
                  <a:pt x="1207" y="586"/>
                  <a:pt x="1207" y="586"/>
                  <a:pt x="1207" y="586"/>
                </a:cubicBezTo>
                <a:close/>
                <a:moveTo>
                  <a:pt x="1207" y="581"/>
                </a:moveTo>
                <a:cubicBezTo>
                  <a:pt x="1207" y="580"/>
                  <a:pt x="1207" y="580"/>
                  <a:pt x="1207" y="580"/>
                </a:cubicBezTo>
                <a:cubicBezTo>
                  <a:pt x="1206" y="580"/>
                  <a:pt x="1206" y="580"/>
                  <a:pt x="1206" y="580"/>
                </a:cubicBezTo>
                <a:cubicBezTo>
                  <a:pt x="1206" y="581"/>
                  <a:pt x="1206" y="581"/>
                  <a:pt x="1206" y="581"/>
                </a:cubicBezTo>
                <a:cubicBezTo>
                  <a:pt x="1207" y="581"/>
                  <a:pt x="1207" y="581"/>
                  <a:pt x="1207" y="581"/>
                </a:cubicBezTo>
                <a:cubicBezTo>
                  <a:pt x="1207" y="581"/>
                  <a:pt x="1207" y="581"/>
                  <a:pt x="1207" y="581"/>
                </a:cubicBezTo>
                <a:close/>
                <a:moveTo>
                  <a:pt x="1206" y="590"/>
                </a:moveTo>
                <a:cubicBezTo>
                  <a:pt x="1206" y="590"/>
                  <a:pt x="1206" y="591"/>
                  <a:pt x="1206" y="591"/>
                </a:cubicBezTo>
                <a:cubicBezTo>
                  <a:pt x="1206" y="591"/>
                  <a:pt x="1206" y="590"/>
                  <a:pt x="1206" y="589"/>
                </a:cubicBezTo>
                <a:cubicBezTo>
                  <a:pt x="1206" y="589"/>
                  <a:pt x="1206" y="589"/>
                  <a:pt x="1206" y="590"/>
                </a:cubicBezTo>
                <a:close/>
                <a:moveTo>
                  <a:pt x="1207" y="580"/>
                </a:moveTo>
                <a:cubicBezTo>
                  <a:pt x="1207" y="580"/>
                  <a:pt x="1207" y="580"/>
                  <a:pt x="1207" y="581"/>
                </a:cubicBezTo>
                <a:cubicBezTo>
                  <a:pt x="1207" y="581"/>
                  <a:pt x="1207" y="581"/>
                  <a:pt x="1207" y="581"/>
                </a:cubicBezTo>
                <a:cubicBezTo>
                  <a:pt x="1207" y="581"/>
                  <a:pt x="1207" y="581"/>
                  <a:pt x="1207" y="581"/>
                </a:cubicBezTo>
                <a:cubicBezTo>
                  <a:pt x="1207" y="581"/>
                  <a:pt x="1207" y="581"/>
                  <a:pt x="1207" y="581"/>
                </a:cubicBezTo>
                <a:cubicBezTo>
                  <a:pt x="1207" y="582"/>
                  <a:pt x="1207" y="583"/>
                  <a:pt x="1207" y="584"/>
                </a:cubicBezTo>
                <a:cubicBezTo>
                  <a:pt x="1207" y="583"/>
                  <a:pt x="1207" y="581"/>
                  <a:pt x="1207" y="580"/>
                </a:cubicBezTo>
                <a:close/>
                <a:moveTo>
                  <a:pt x="1205" y="520"/>
                </a:moveTo>
                <a:cubicBezTo>
                  <a:pt x="1205" y="521"/>
                  <a:pt x="1205" y="521"/>
                  <a:pt x="1205" y="521"/>
                </a:cubicBezTo>
                <a:cubicBezTo>
                  <a:pt x="1205" y="521"/>
                  <a:pt x="1204" y="519"/>
                  <a:pt x="1205" y="520"/>
                </a:cubicBezTo>
                <a:close/>
                <a:moveTo>
                  <a:pt x="1194" y="460"/>
                </a:moveTo>
                <a:cubicBezTo>
                  <a:pt x="1194" y="460"/>
                  <a:pt x="1194" y="460"/>
                  <a:pt x="1194" y="460"/>
                </a:cubicBezTo>
                <a:cubicBezTo>
                  <a:pt x="1194" y="460"/>
                  <a:pt x="1194" y="459"/>
                  <a:pt x="1193" y="458"/>
                </a:cubicBezTo>
                <a:cubicBezTo>
                  <a:pt x="1195" y="464"/>
                  <a:pt x="1196" y="469"/>
                  <a:pt x="1197" y="474"/>
                </a:cubicBezTo>
                <a:cubicBezTo>
                  <a:pt x="1197" y="474"/>
                  <a:pt x="1197" y="474"/>
                  <a:pt x="1197" y="474"/>
                </a:cubicBezTo>
                <a:cubicBezTo>
                  <a:pt x="1197" y="475"/>
                  <a:pt x="1197" y="476"/>
                  <a:pt x="1198" y="477"/>
                </a:cubicBezTo>
                <a:cubicBezTo>
                  <a:pt x="1197" y="476"/>
                  <a:pt x="1197" y="476"/>
                  <a:pt x="1197" y="476"/>
                </a:cubicBezTo>
                <a:cubicBezTo>
                  <a:pt x="1198" y="478"/>
                  <a:pt x="1198" y="480"/>
                  <a:pt x="1199" y="482"/>
                </a:cubicBezTo>
                <a:cubicBezTo>
                  <a:pt x="1198" y="482"/>
                  <a:pt x="1198" y="481"/>
                  <a:pt x="1198" y="481"/>
                </a:cubicBezTo>
                <a:cubicBezTo>
                  <a:pt x="1201" y="494"/>
                  <a:pt x="1203" y="507"/>
                  <a:pt x="1204" y="520"/>
                </a:cubicBezTo>
                <a:cubicBezTo>
                  <a:pt x="1202" y="499"/>
                  <a:pt x="1198" y="479"/>
                  <a:pt x="1193" y="458"/>
                </a:cubicBezTo>
                <a:cubicBezTo>
                  <a:pt x="1194" y="459"/>
                  <a:pt x="1194" y="460"/>
                  <a:pt x="1194" y="460"/>
                </a:cubicBezTo>
                <a:close/>
                <a:moveTo>
                  <a:pt x="1193" y="456"/>
                </a:moveTo>
                <a:cubicBezTo>
                  <a:pt x="1193" y="458"/>
                  <a:pt x="1193" y="456"/>
                  <a:pt x="1193" y="456"/>
                </a:cubicBezTo>
                <a:cubicBezTo>
                  <a:pt x="1193" y="456"/>
                  <a:pt x="1193" y="456"/>
                  <a:pt x="1193" y="456"/>
                </a:cubicBezTo>
                <a:close/>
                <a:moveTo>
                  <a:pt x="1205" y="556"/>
                </a:moveTo>
                <a:cubicBezTo>
                  <a:pt x="1205" y="557"/>
                  <a:pt x="1205" y="557"/>
                  <a:pt x="1205" y="557"/>
                </a:cubicBezTo>
                <a:cubicBezTo>
                  <a:pt x="1205" y="557"/>
                  <a:pt x="1205" y="556"/>
                  <a:pt x="1205" y="556"/>
                </a:cubicBezTo>
                <a:cubicBezTo>
                  <a:pt x="1205" y="556"/>
                  <a:pt x="1205" y="556"/>
                  <a:pt x="1205" y="556"/>
                </a:cubicBezTo>
                <a:moveTo>
                  <a:pt x="1205" y="535"/>
                </a:moveTo>
                <a:cubicBezTo>
                  <a:pt x="1205" y="536"/>
                  <a:pt x="1205" y="536"/>
                  <a:pt x="1205" y="536"/>
                </a:cubicBezTo>
                <a:cubicBezTo>
                  <a:pt x="1205" y="535"/>
                  <a:pt x="1205" y="535"/>
                  <a:pt x="1205" y="535"/>
                </a:cubicBezTo>
                <a:close/>
                <a:moveTo>
                  <a:pt x="1205" y="552"/>
                </a:moveTo>
                <a:cubicBezTo>
                  <a:pt x="1205" y="552"/>
                  <a:pt x="1205" y="552"/>
                  <a:pt x="1205" y="551"/>
                </a:cubicBezTo>
                <a:cubicBezTo>
                  <a:pt x="1205" y="552"/>
                  <a:pt x="1205" y="552"/>
                  <a:pt x="1205" y="552"/>
                </a:cubicBezTo>
                <a:close/>
                <a:moveTo>
                  <a:pt x="1204" y="535"/>
                </a:moveTo>
                <a:cubicBezTo>
                  <a:pt x="1204" y="535"/>
                  <a:pt x="1204" y="535"/>
                  <a:pt x="1204" y="534"/>
                </a:cubicBezTo>
                <a:cubicBezTo>
                  <a:pt x="1204" y="535"/>
                  <a:pt x="1204" y="535"/>
                  <a:pt x="1204" y="536"/>
                </a:cubicBezTo>
                <a:cubicBezTo>
                  <a:pt x="1204" y="535"/>
                  <a:pt x="1204" y="533"/>
                  <a:pt x="1204" y="532"/>
                </a:cubicBezTo>
                <a:cubicBezTo>
                  <a:pt x="1204" y="532"/>
                  <a:pt x="1204" y="532"/>
                  <a:pt x="1204" y="532"/>
                </a:cubicBezTo>
                <a:cubicBezTo>
                  <a:pt x="1204" y="532"/>
                  <a:pt x="1204" y="532"/>
                  <a:pt x="1204" y="532"/>
                </a:cubicBezTo>
                <a:cubicBezTo>
                  <a:pt x="1204" y="533"/>
                  <a:pt x="1204" y="534"/>
                  <a:pt x="1204" y="535"/>
                </a:cubicBezTo>
                <a:close/>
                <a:moveTo>
                  <a:pt x="1206" y="579"/>
                </a:moveTo>
                <a:cubicBezTo>
                  <a:pt x="1206" y="579"/>
                  <a:pt x="1206" y="579"/>
                  <a:pt x="1206" y="579"/>
                </a:cubicBezTo>
                <a:cubicBezTo>
                  <a:pt x="1206" y="579"/>
                  <a:pt x="1206" y="580"/>
                  <a:pt x="1206" y="580"/>
                </a:cubicBezTo>
                <a:cubicBezTo>
                  <a:pt x="1206" y="580"/>
                  <a:pt x="1206" y="580"/>
                  <a:pt x="1206" y="580"/>
                </a:cubicBezTo>
                <a:cubicBezTo>
                  <a:pt x="1206" y="580"/>
                  <a:pt x="1206" y="579"/>
                  <a:pt x="1206" y="579"/>
                </a:cubicBezTo>
                <a:close/>
                <a:moveTo>
                  <a:pt x="1205" y="580"/>
                </a:moveTo>
                <a:cubicBezTo>
                  <a:pt x="1205" y="580"/>
                  <a:pt x="1205" y="580"/>
                  <a:pt x="1205" y="580"/>
                </a:cubicBezTo>
                <a:cubicBezTo>
                  <a:pt x="1205" y="580"/>
                  <a:pt x="1205" y="580"/>
                  <a:pt x="1205" y="580"/>
                </a:cubicBezTo>
                <a:cubicBezTo>
                  <a:pt x="1205" y="579"/>
                  <a:pt x="1205" y="579"/>
                  <a:pt x="1205" y="578"/>
                </a:cubicBezTo>
                <a:cubicBezTo>
                  <a:pt x="1205" y="579"/>
                  <a:pt x="1205" y="579"/>
                  <a:pt x="1205" y="580"/>
                </a:cubicBezTo>
                <a:close/>
                <a:moveTo>
                  <a:pt x="1205" y="583"/>
                </a:moveTo>
                <a:cubicBezTo>
                  <a:pt x="1205" y="582"/>
                  <a:pt x="1205" y="582"/>
                  <a:pt x="1205" y="582"/>
                </a:cubicBezTo>
                <a:cubicBezTo>
                  <a:pt x="1205" y="582"/>
                  <a:pt x="1205" y="582"/>
                  <a:pt x="1205" y="583"/>
                </a:cubicBezTo>
                <a:close/>
                <a:moveTo>
                  <a:pt x="1209" y="578"/>
                </a:moveTo>
                <a:cubicBezTo>
                  <a:pt x="1209" y="578"/>
                  <a:pt x="1209" y="578"/>
                  <a:pt x="1209" y="579"/>
                </a:cubicBezTo>
                <a:cubicBezTo>
                  <a:pt x="1209" y="578"/>
                  <a:pt x="1209" y="578"/>
                  <a:pt x="1209" y="578"/>
                </a:cubicBezTo>
                <a:close/>
                <a:moveTo>
                  <a:pt x="1208" y="581"/>
                </a:moveTo>
                <a:cubicBezTo>
                  <a:pt x="1208" y="581"/>
                  <a:pt x="1208" y="581"/>
                  <a:pt x="1208" y="581"/>
                </a:cubicBezTo>
                <a:cubicBezTo>
                  <a:pt x="1208" y="581"/>
                  <a:pt x="1208" y="581"/>
                  <a:pt x="1208" y="581"/>
                </a:cubicBezTo>
                <a:cubicBezTo>
                  <a:pt x="1208" y="582"/>
                  <a:pt x="1208" y="583"/>
                  <a:pt x="1208" y="584"/>
                </a:cubicBezTo>
                <a:cubicBezTo>
                  <a:pt x="1208" y="584"/>
                  <a:pt x="1208" y="583"/>
                  <a:pt x="1208" y="583"/>
                </a:cubicBezTo>
                <a:cubicBezTo>
                  <a:pt x="1208" y="585"/>
                  <a:pt x="1208" y="587"/>
                  <a:pt x="1208" y="589"/>
                </a:cubicBezTo>
                <a:cubicBezTo>
                  <a:pt x="1208" y="588"/>
                  <a:pt x="1208" y="587"/>
                  <a:pt x="1209" y="586"/>
                </a:cubicBezTo>
                <a:cubicBezTo>
                  <a:pt x="1209" y="586"/>
                  <a:pt x="1209" y="586"/>
                  <a:pt x="1209" y="587"/>
                </a:cubicBezTo>
                <a:cubicBezTo>
                  <a:pt x="1209" y="586"/>
                  <a:pt x="1209" y="586"/>
                  <a:pt x="1209" y="586"/>
                </a:cubicBezTo>
                <a:cubicBezTo>
                  <a:pt x="1209" y="586"/>
                  <a:pt x="1209" y="586"/>
                  <a:pt x="1209" y="586"/>
                </a:cubicBezTo>
                <a:cubicBezTo>
                  <a:pt x="1209" y="587"/>
                  <a:pt x="1209" y="587"/>
                  <a:pt x="1209" y="588"/>
                </a:cubicBezTo>
                <a:cubicBezTo>
                  <a:pt x="1209" y="588"/>
                  <a:pt x="1209" y="588"/>
                  <a:pt x="1209" y="588"/>
                </a:cubicBezTo>
                <a:cubicBezTo>
                  <a:pt x="1209" y="586"/>
                  <a:pt x="1209" y="583"/>
                  <a:pt x="1209" y="581"/>
                </a:cubicBezTo>
                <a:cubicBezTo>
                  <a:pt x="1209" y="583"/>
                  <a:pt x="1209" y="583"/>
                  <a:pt x="1209" y="583"/>
                </a:cubicBezTo>
                <a:cubicBezTo>
                  <a:pt x="1209" y="583"/>
                  <a:pt x="1208" y="582"/>
                  <a:pt x="1208" y="581"/>
                </a:cubicBezTo>
                <a:close/>
                <a:moveTo>
                  <a:pt x="1209" y="582"/>
                </a:moveTo>
                <a:cubicBezTo>
                  <a:pt x="1209" y="583"/>
                  <a:pt x="1209" y="583"/>
                  <a:pt x="1209" y="584"/>
                </a:cubicBezTo>
                <a:cubicBezTo>
                  <a:pt x="1209" y="584"/>
                  <a:pt x="1209" y="584"/>
                  <a:pt x="1209" y="584"/>
                </a:cubicBezTo>
                <a:cubicBezTo>
                  <a:pt x="1209" y="583"/>
                  <a:pt x="1209" y="583"/>
                  <a:pt x="1209" y="582"/>
                </a:cubicBezTo>
                <a:close/>
                <a:moveTo>
                  <a:pt x="1204" y="520"/>
                </a:moveTo>
                <a:cubicBezTo>
                  <a:pt x="1204" y="519"/>
                  <a:pt x="1204" y="519"/>
                  <a:pt x="1204" y="519"/>
                </a:cubicBezTo>
                <a:cubicBezTo>
                  <a:pt x="1204" y="519"/>
                  <a:pt x="1204" y="520"/>
                  <a:pt x="1205" y="521"/>
                </a:cubicBezTo>
                <a:cubicBezTo>
                  <a:pt x="1205" y="520"/>
                  <a:pt x="1205" y="520"/>
                  <a:pt x="1204" y="520"/>
                </a:cubicBezTo>
                <a:close/>
                <a:moveTo>
                  <a:pt x="1210" y="592"/>
                </a:moveTo>
                <a:cubicBezTo>
                  <a:pt x="1210" y="592"/>
                  <a:pt x="1210" y="592"/>
                  <a:pt x="1210" y="592"/>
                </a:cubicBezTo>
                <a:cubicBezTo>
                  <a:pt x="1210" y="592"/>
                  <a:pt x="1210" y="592"/>
                  <a:pt x="1210" y="592"/>
                </a:cubicBezTo>
                <a:cubicBezTo>
                  <a:pt x="1210" y="592"/>
                  <a:pt x="1210" y="592"/>
                  <a:pt x="1210" y="592"/>
                </a:cubicBezTo>
                <a:close/>
                <a:moveTo>
                  <a:pt x="1210" y="592"/>
                </a:moveTo>
                <a:cubicBezTo>
                  <a:pt x="1210" y="592"/>
                  <a:pt x="1210" y="592"/>
                  <a:pt x="1210" y="592"/>
                </a:cubicBezTo>
                <a:cubicBezTo>
                  <a:pt x="1210" y="592"/>
                  <a:pt x="1210" y="592"/>
                  <a:pt x="1210" y="592"/>
                </a:cubicBezTo>
                <a:close/>
                <a:moveTo>
                  <a:pt x="1209" y="576"/>
                </a:moveTo>
                <a:cubicBezTo>
                  <a:pt x="1209" y="577"/>
                  <a:pt x="1209" y="577"/>
                  <a:pt x="1209" y="578"/>
                </a:cubicBezTo>
                <a:cubicBezTo>
                  <a:pt x="1209" y="578"/>
                  <a:pt x="1209" y="578"/>
                  <a:pt x="1209" y="578"/>
                </a:cubicBezTo>
                <a:cubicBezTo>
                  <a:pt x="1209" y="578"/>
                  <a:pt x="1209" y="578"/>
                  <a:pt x="1209" y="579"/>
                </a:cubicBezTo>
                <a:cubicBezTo>
                  <a:pt x="1209" y="578"/>
                  <a:pt x="1209" y="577"/>
                  <a:pt x="1209" y="576"/>
                </a:cubicBezTo>
                <a:cubicBezTo>
                  <a:pt x="1209" y="576"/>
                  <a:pt x="1209" y="576"/>
                  <a:pt x="1209" y="576"/>
                </a:cubicBezTo>
                <a:cubicBezTo>
                  <a:pt x="1209" y="575"/>
                  <a:pt x="1209" y="573"/>
                  <a:pt x="1209" y="572"/>
                </a:cubicBezTo>
                <a:cubicBezTo>
                  <a:pt x="1209" y="573"/>
                  <a:pt x="1209" y="575"/>
                  <a:pt x="1209" y="576"/>
                </a:cubicBezTo>
                <a:close/>
                <a:moveTo>
                  <a:pt x="1206" y="532"/>
                </a:moveTo>
                <a:cubicBezTo>
                  <a:pt x="1206" y="533"/>
                  <a:pt x="1206" y="534"/>
                  <a:pt x="1206" y="535"/>
                </a:cubicBezTo>
                <a:cubicBezTo>
                  <a:pt x="1206" y="535"/>
                  <a:pt x="1206" y="535"/>
                  <a:pt x="1206" y="535"/>
                </a:cubicBezTo>
                <a:cubicBezTo>
                  <a:pt x="1206" y="538"/>
                  <a:pt x="1206" y="541"/>
                  <a:pt x="1207" y="544"/>
                </a:cubicBezTo>
                <a:cubicBezTo>
                  <a:pt x="1207" y="543"/>
                  <a:pt x="1207" y="543"/>
                  <a:pt x="1207" y="543"/>
                </a:cubicBezTo>
                <a:cubicBezTo>
                  <a:pt x="1207" y="545"/>
                  <a:pt x="1207" y="547"/>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8" y="550"/>
                  <a:pt x="1208" y="551"/>
                  <a:pt x="1208" y="553"/>
                </a:cubicBezTo>
                <a:cubicBezTo>
                  <a:pt x="1208" y="552"/>
                  <a:pt x="1208" y="552"/>
                  <a:pt x="1208" y="552"/>
                </a:cubicBezTo>
                <a:cubicBezTo>
                  <a:pt x="1208" y="552"/>
                  <a:pt x="1208" y="553"/>
                  <a:pt x="1208" y="554"/>
                </a:cubicBezTo>
                <a:cubicBezTo>
                  <a:pt x="1208" y="554"/>
                  <a:pt x="1208" y="554"/>
                  <a:pt x="1208" y="554"/>
                </a:cubicBezTo>
                <a:cubicBezTo>
                  <a:pt x="1208" y="553"/>
                  <a:pt x="1208" y="552"/>
                  <a:pt x="1208" y="551"/>
                </a:cubicBezTo>
                <a:cubicBezTo>
                  <a:pt x="1208" y="551"/>
                  <a:pt x="1208" y="551"/>
                  <a:pt x="1208" y="551"/>
                </a:cubicBezTo>
                <a:cubicBezTo>
                  <a:pt x="1208" y="552"/>
                  <a:pt x="1208" y="554"/>
                  <a:pt x="1208" y="555"/>
                </a:cubicBezTo>
                <a:cubicBezTo>
                  <a:pt x="1208" y="555"/>
                  <a:pt x="1208" y="555"/>
                  <a:pt x="1208" y="555"/>
                </a:cubicBezTo>
                <a:cubicBezTo>
                  <a:pt x="1209" y="556"/>
                  <a:pt x="1209" y="558"/>
                  <a:pt x="1209" y="559"/>
                </a:cubicBezTo>
                <a:cubicBezTo>
                  <a:pt x="1209" y="558"/>
                  <a:pt x="1209" y="557"/>
                  <a:pt x="1209" y="557"/>
                </a:cubicBezTo>
                <a:cubicBezTo>
                  <a:pt x="1209" y="557"/>
                  <a:pt x="1209" y="557"/>
                  <a:pt x="1209" y="557"/>
                </a:cubicBezTo>
                <a:cubicBezTo>
                  <a:pt x="1208" y="548"/>
                  <a:pt x="1207" y="539"/>
                  <a:pt x="1206" y="531"/>
                </a:cubicBezTo>
                <a:cubicBezTo>
                  <a:pt x="1206" y="531"/>
                  <a:pt x="1206" y="531"/>
                  <a:pt x="1206" y="532"/>
                </a:cubicBezTo>
                <a:close/>
                <a:moveTo>
                  <a:pt x="1205" y="522"/>
                </a:moveTo>
                <a:cubicBezTo>
                  <a:pt x="1205" y="523"/>
                  <a:pt x="1205" y="523"/>
                  <a:pt x="1205" y="521"/>
                </a:cubicBezTo>
                <a:cubicBezTo>
                  <a:pt x="1205" y="521"/>
                  <a:pt x="1205" y="522"/>
                  <a:pt x="1205" y="522"/>
                </a:cubicBezTo>
                <a:close/>
                <a:moveTo>
                  <a:pt x="1208" y="555"/>
                </a:moveTo>
                <a:cubicBezTo>
                  <a:pt x="1208" y="554"/>
                  <a:pt x="1208" y="553"/>
                  <a:pt x="1208" y="552"/>
                </a:cubicBezTo>
                <a:cubicBezTo>
                  <a:pt x="1208" y="553"/>
                  <a:pt x="1208" y="554"/>
                  <a:pt x="1208" y="555"/>
                </a:cubicBezTo>
                <a:close/>
                <a:moveTo>
                  <a:pt x="1206" y="530"/>
                </a:moveTo>
                <a:cubicBezTo>
                  <a:pt x="1206" y="529"/>
                  <a:pt x="1206" y="528"/>
                  <a:pt x="1206" y="527"/>
                </a:cubicBezTo>
                <a:cubicBezTo>
                  <a:pt x="1206" y="528"/>
                  <a:pt x="1206" y="528"/>
                  <a:pt x="1206" y="528"/>
                </a:cubicBezTo>
                <a:cubicBezTo>
                  <a:pt x="1205" y="526"/>
                  <a:pt x="1205" y="525"/>
                  <a:pt x="1205" y="523"/>
                </a:cubicBezTo>
                <a:cubicBezTo>
                  <a:pt x="1205" y="523"/>
                  <a:pt x="1205" y="523"/>
                  <a:pt x="1205" y="523"/>
                </a:cubicBezTo>
                <a:cubicBezTo>
                  <a:pt x="1204" y="519"/>
                  <a:pt x="1206" y="534"/>
                  <a:pt x="1206" y="530"/>
                </a:cubicBezTo>
                <a:close/>
                <a:moveTo>
                  <a:pt x="1209" y="561"/>
                </a:moveTo>
                <a:cubicBezTo>
                  <a:pt x="1209" y="561"/>
                  <a:pt x="1209" y="561"/>
                  <a:pt x="1209" y="560"/>
                </a:cubicBezTo>
                <a:cubicBezTo>
                  <a:pt x="1209" y="561"/>
                  <a:pt x="1209" y="561"/>
                  <a:pt x="1209" y="561"/>
                </a:cubicBezTo>
                <a:close/>
                <a:moveTo>
                  <a:pt x="1193" y="458"/>
                </a:moveTo>
                <a:cubicBezTo>
                  <a:pt x="1193" y="455"/>
                  <a:pt x="1194" y="460"/>
                  <a:pt x="1193" y="458"/>
                </a:cubicBezTo>
                <a:close/>
                <a:moveTo>
                  <a:pt x="1170" y="382"/>
                </a:moveTo>
                <a:cubicBezTo>
                  <a:pt x="1170" y="383"/>
                  <a:pt x="1170" y="383"/>
                  <a:pt x="1170" y="383"/>
                </a:cubicBezTo>
                <a:cubicBezTo>
                  <a:pt x="1170" y="383"/>
                  <a:pt x="1170" y="383"/>
                  <a:pt x="1170" y="383"/>
                </a:cubicBezTo>
                <a:cubicBezTo>
                  <a:pt x="1170" y="383"/>
                  <a:pt x="1170" y="383"/>
                  <a:pt x="1170" y="383"/>
                </a:cubicBezTo>
                <a:cubicBezTo>
                  <a:pt x="1170" y="383"/>
                  <a:pt x="1170" y="383"/>
                  <a:pt x="1170" y="383"/>
                </a:cubicBezTo>
                <a:cubicBezTo>
                  <a:pt x="1170" y="383"/>
                  <a:pt x="1170" y="384"/>
                  <a:pt x="1170" y="384"/>
                </a:cubicBezTo>
                <a:cubicBezTo>
                  <a:pt x="1170" y="383"/>
                  <a:pt x="1169" y="382"/>
                  <a:pt x="1169" y="381"/>
                </a:cubicBezTo>
                <a:cubicBezTo>
                  <a:pt x="1169" y="382"/>
                  <a:pt x="1169" y="382"/>
                  <a:pt x="1170" y="382"/>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7"/>
                </a:cubicBezTo>
                <a:cubicBezTo>
                  <a:pt x="1171" y="387"/>
                  <a:pt x="1171" y="386"/>
                  <a:pt x="1171" y="386"/>
                </a:cubicBezTo>
                <a:close/>
                <a:moveTo>
                  <a:pt x="1171" y="386"/>
                </a:moveTo>
                <a:cubicBezTo>
                  <a:pt x="1171" y="385"/>
                  <a:pt x="1171" y="385"/>
                  <a:pt x="1171" y="385"/>
                </a:cubicBezTo>
                <a:cubicBezTo>
                  <a:pt x="1171" y="385"/>
                  <a:pt x="1171" y="385"/>
                  <a:pt x="1171" y="385"/>
                </a:cubicBezTo>
                <a:cubicBezTo>
                  <a:pt x="1170" y="384"/>
                  <a:pt x="1170" y="383"/>
                  <a:pt x="1169" y="381"/>
                </a:cubicBezTo>
                <a:cubicBezTo>
                  <a:pt x="1171" y="386"/>
                  <a:pt x="1171" y="386"/>
                  <a:pt x="1171" y="386"/>
                </a:cubicBezTo>
                <a:cubicBezTo>
                  <a:pt x="1171" y="385"/>
                  <a:pt x="1171" y="385"/>
                  <a:pt x="1171" y="386"/>
                </a:cubicBezTo>
                <a:close/>
                <a:moveTo>
                  <a:pt x="1162" y="365"/>
                </a:moveTo>
                <a:cubicBezTo>
                  <a:pt x="1161" y="365"/>
                  <a:pt x="1161" y="365"/>
                  <a:pt x="1161" y="365"/>
                </a:cubicBezTo>
                <a:cubicBezTo>
                  <a:pt x="1162" y="365"/>
                  <a:pt x="1162" y="366"/>
                  <a:pt x="1162" y="366"/>
                </a:cubicBezTo>
                <a:cubicBezTo>
                  <a:pt x="1162" y="366"/>
                  <a:pt x="1162" y="365"/>
                  <a:pt x="1162" y="365"/>
                </a:cubicBezTo>
                <a:close/>
                <a:moveTo>
                  <a:pt x="1172" y="389"/>
                </a:moveTo>
                <a:cubicBezTo>
                  <a:pt x="1172" y="389"/>
                  <a:pt x="1172" y="389"/>
                  <a:pt x="1172" y="389"/>
                </a:cubicBezTo>
                <a:cubicBezTo>
                  <a:pt x="1172" y="389"/>
                  <a:pt x="1172" y="389"/>
                  <a:pt x="1172" y="389"/>
                </a:cubicBezTo>
                <a:close/>
                <a:moveTo>
                  <a:pt x="1161" y="363"/>
                </a:moveTo>
                <a:cubicBezTo>
                  <a:pt x="1164" y="371"/>
                  <a:pt x="1168" y="380"/>
                  <a:pt x="1171" y="388"/>
                </a:cubicBezTo>
                <a:cubicBezTo>
                  <a:pt x="1171" y="388"/>
                  <a:pt x="1171" y="388"/>
                  <a:pt x="1171" y="388"/>
                </a:cubicBezTo>
                <a:cubicBezTo>
                  <a:pt x="1171" y="388"/>
                  <a:pt x="1171" y="388"/>
                  <a:pt x="1171" y="388"/>
                </a:cubicBezTo>
                <a:cubicBezTo>
                  <a:pt x="1171" y="389"/>
                  <a:pt x="1172" y="390"/>
                  <a:pt x="1172" y="391"/>
                </a:cubicBezTo>
                <a:cubicBezTo>
                  <a:pt x="1172" y="391"/>
                  <a:pt x="1172" y="391"/>
                  <a:pt x="1172" y="391"/>
                </a:cubicBezTo>
                <a:cubicBezTo>
                  <a:pt x="1173" y="392"/>
                  <a:pt x="1173" y="393"/>
                  <a:pt x="1174" y="395"/>
                </a:cubicBezTo>
                <a:cubicBezTo>
                  <a:pt x="1174" y="394"/>
                  <a:pt x="1174" y="394"/>
                  <a:pt x="1174" y="394"/>
                </a:cubicBezTo>
                <a:cubicBezTo>
                  <a:pt x="1174" y="394"/>
                  <a:pt x="1174" y="394"/>
                  <a:pt x="1174" y="394"/>
                </a:cubicBezTo>
                <a:cubicBezTo>
                  <a:pt x="1174" y="394"/>
                  <a:pt x="1174" y="394"/>
                  <a:pt x="1174" y="394"/>
                </a:cubicBezTo>
                <a:cubicBezTo>
                  <a:pt x="1174" y="394"/>
                  <a:pt x="1174" y="394"/>
                  <a:pt x="1174" y="394"/>
                </a:cubicBezTo>
                <a:cubicBezTo>
                  <a:pt x="1174" y="393"/>
                  <a:pt x="1173" y="392"/>
                  <a:pt x="1173" y="391"/>
                </a:cubicBezTo>
                <a:cubicBezTo>
                  <a:pt x="1173" y="391"/>
                  <a:pt x="1173" y="391"/>
                  <a:pt x="1173" y="391"/>
                </a:cubicBezTo>
                <a:cubicBezTo>
                  <a:pt x="1173" y="391"/>
                  <a:pt x="1172" y="390"/>
                  <a:pt x="1172" y="390"/>
                </a:cubicBezTo>
                <a:cubicBezTo>
                  <a:pt x="1173" y="392"/>
                  <a:pt x="1174" y="394"/>
                  <a:pt x="1175" y="396"/>
                </a:cubicBezTo>
                <a:cubicBezTo>
                  <a:pt x="1175" y="396"/>
                  <a:pt x="1174" y="395"/>
                  <a:pt x="1174" y="395"/>
                </a:cubicBezTo>
                <a:cubicBezTo>
                  <a:pt x="1174" y="395"/>
                  <a:pt x="1174" y="395"/>
                  <a:pt x="1174" y="395"/>
                </a:cubicBezTo>
                <a:cubicBezTo>
                  <a:pt x="1173" y="392"/>
                  <a:pt x="1172" y="390"/>
                  <a:pt x="1171" y="387"/>
                </a:cubicBezTo>
                <a:cubicBezTo>
                  <a:pt x="1171" y="387"/>
                  <a:pt x="1171" y="387"/>
                  <a:pt x="1172" y="387"/>
                </a:cubicBezTo>
                <a:cubicBezTo>
                  <a:pt x="1171" y="387"/>
                  <a:pt x="1171" y="386"/>
                  <a:pt x="1170" y="385"/>
                </a:cubicBezTo>
                <a:cubicBezTo>
                  <a:pt x="1170" y="385"/>
                  <a:pt x="1170" y="385"/>
                  <a:pt x="1170" y="385"/>
                </a:cubicBezTo>
                <a:cubicBezTo>
                  <a:pt x="1168" y="379"/>
                  <a:pt x="1166" y="373"/>
                  <a:pt x="1163" y="367"/>
                </a:cubicBezTo>
                <a:cubicBezTo>
                  <a:pt x="1163" y="367"/>
                  <a:pt x="1163" y="368"/>
                  <a:pt x="1163" y="368"/>
                </a:cubicBezTo>
                <a:cubicBezTo>
                  <a:pt x="1163" y="368"/>
                  <a:pt x="1163" y="367"/>
                  <a:pt x="1163" y="367"/>
                </a:cubicBezTo>
                <a:cubicBezTo>
                  <a:pt x="1163" y="367"/>
                  <a:pt x="1163" y="367"/>
                  <a:pt x="1163" y="368"/>
                </a:cubicBezTo>
                <a:cubicBezTo>
                  <a:pt x="1162" y="366"/>
                  <a:pt x="1162" y="364"/>
                  <a:pt x="1161" y="362"/>
                </a:cubicBezTo>
                <a:cubicBezTo>
                  <a:pt x="1161" y="362"/>
                  <a:pt x="1161" y="363"/>
                  <a:pt x="1161" y="363"/>
                </a:cubicBezTo>
                <a:close/>
                <a:moveTo>
                  <a:pt x="980" y="128"/>
                </a:moveTo>
                <a:cubicBezTo>
                  <a:pt x="980" y="128"/>
                  <a:pt x="980" y="128"/>
                  <a:pt x="980" y="128"/>
                </a:cubicBezTo>
                <a:cubicBezTo>
                  <a:pt x="980" y="128"/>
                  <a:pt x="980" y="128"/>
                  <a:pt x="980" y="128"/>
                </a:cubicBezTo>
                <a:cubicBezTo>
                  <a:pt x="980" y="128"/>
                  <a:pt x="980" y="128"/>
                  <a:pt x="980" y="128"/>
                </a:cubicBezTo>
                <a:close/>
                <a:moveTo>
                  <a:pt x="1168" y="408"/>
                </a:moveTo>
                <a:cubicBezTo>
                  <a:pt x="1168" y="408"/>
                  <a:pt x="1168" y="407"/>
                  <a:pt x="1168" y="407"/>
                </a:cubicBezTo>
                <a:cubicBezTo>
                  <a:pt x="1168" y="407"/>
                  <a:pt x="1168" y="408"/>
                  <a:pt x="1168" y="408"/>
                </a:cubicBezTo>
                <a:close/>
                <a:moveTo>
                  <a:pt x="1204" y="568"/>
                </a:moveTo>
                <a:cubicBezTo>
                  <a:pt x="1204" y="568"/>
                  <a:pt x="1204" y="569"/>
                  <a:pt x="1204" y="569"/>
                </a:cubicBezTo>
                <a:cubicBezTo>
                  <a:pt x="1204" y="568"/>
                  <a:pt x="1204" y="568"/>
                  <a:pt x="1204" y="568"/>
                </a:cubicBezTo>
                <a:close/>
                <a:moveTo>
                  <a:pt x="1165" y="394"/>
                </a:moveTo>
                <a:cubicBezTo>
                  <a:pt x="1165" y="394"/>
                  <a:pt x="1165" y="394"/>
                  <a:pt x="1165" y="394"/>
                </a:cubicBezTo>
                <a:cubicBezTo>
                  <a:pt x="1165" y="394"/>
                  <a:pt x="1165" y="394"/>
                  <a:pt x="1165" y="394"/>
                </a:cubicBezTo>
                <a:close/>
                <a:moveTo>
                  <a:pt x="1168" y="405"/>
                </a:moveTo>
                <a:cubicBezTo>
                  <a:pt x="1168" y="406"/>
                  <a:pt x="1168" y="406"/>
                  <a:pt x="1168" y="406"/>
                </a:cubicBezTo>
                <a:cubicBezTo>
                  <a:pt x="1168" y="406"/>
                  <a:pt x="1168" y="407"/>
                  <a:pt x="1168" y="407"/>
                </a:cubicBezTo>
                <a:cubicBezTo>
                  <a:pt x="1168" y="407"/>
                  <a:pt x="1168" y="407"/>
                  <a:pt x="1168" y="407"/>
                </a:cubicBezTo>
                <a:cubicBezTo>
                  <a:pt x="1168" y="406"/>
                  <a:pt x="1168" y="406"/>
                  <a:pt x="1168" y="405"/>
                </a:cubicBezTo>
                <a:close/>
                <a:moveTo>
                  <a:pt x="1171" y="424"/>
                </a:moveTo>
                <a:cubicBezTo>
                  <a:pt x="1171" y="424"/>
                  <a:pt x="1171" y="424"/>
                  <a:pt x="1171" y="424"/>
                </a:cubicBezTo>
                <a:cubicBezTo>
                  <a:pt x="1171" y="425"/>
                  <a:pt x="1171" y="425"/>
                  <a:pt x="1171" y="425"/>
                </a:cubicBezTo>
                <a:cubicBezTo>
                  <a:pt x="1171" y="425"/>
                  <a:pt x="1171" y="425"/>
                  <a:pt x="1171" y="425"/>
                </a:cubicBezTo>
                <a:cubicBezTo>
                  <a:pt x="1171" y="425"/>
                  <a:pt x="1171" y="426"/>
                  <a:pt x="1171" y="426"/>
                </a:cubicBezTo>
                <a:cubicBezTo>
                  <a:pt x="1171" y="425"/>
                  <a:pt x="1171" y="425"/>
                  <a:pt x="1171" y="424"/>
                </a:cubicBezTo>
                <a:close/>
                <a:moveTo>
                  <a:pt x="1173" y="391"/>
                </a:moveTo>
                <a:cubicBezTo>
                  <a:pt x="1173" y="391"/>
                  <a:pt x="1172" y="390"/>
                  <a:pt x="1172" y="389"/>
                </a:cubicBezTo>
                <a:cubicBezTo>
                  <a:pt x="1173" y="390"/>
                  <a:pt x="1173" y="391"/>
                  <a:pt x="1173" y="391"/>
                </a:cubicBezTo>
                <a:close/>
                <a:moveTo>
                  <a:pt x="1191" y="448"/>
                </a:moveTo>
                <a:cubicBezTo>
                  <a:pt x="1191" y="448"/>
                  <a:pt x="1191" y="448"/>
                  <a:pt x="1191" y="448"/>
                </a:cubicBezTo>
                <a:cubicBezTo>
                  <a:pt x="1191" y="448"/>
                  <a:pt x="1191" y="448"/>
                  <a:pt x="1191" y="448"/>
                </a:cubicBezTo>
                <a:cubicBezTo>
                  <a:pt x="1191" y="448"/>
                  <a:pt x="1191" y="448"/>
                  <a:pt x="1191" y="448"/>
                </a:cubicBezTo>
                <a:close/>
                <a:moveTo>
                  <a:pt x="1183" y="419"/>
                </a:moveTo>
                <a:cubicBezTo>
                  <a:pt x="1182" y="419"/>
                  <a:pt x="1182" y="419"/>
                  <a:pt x="1182" y="418"/>
                </a:cubicBezTo>
                <a:cubicBezTo>
                  <a:pt x="1183" y="420"/>
                  <a:pt x="1183" y="420"/>
                  <a:pt x="1183" y="419"/>
                </a:cubicBezTo>
                <a:close/>
                <a:moveTo>
                  <a:pt x="1192" y="451"/>
                </a:moveTo>
                <a:cubicBezTo>
                  <a:pt x="1192" y="452"/>
                  <a:pt x="1192" y="452"/>
                  <a:pt x="1192" y="452"/>
                </a:cubicBezTo>
                <a:cubicBezTo>
                  <a:pt x="1192" y="452"/>
                  <a:pt x="1192" y="451"/>
                  <a:pt x="1191" y="451"/>
                </a:cubicBezTo>
                <a:cubicBezTo>
                  <a:pt x="1191" y="451"/>
                  <a:pt x="1192" y="451"/>
                  <a:pt x="1192" y="451"/>
                </a:cubicBezTo>
                <a:close/>
                <a:moveTo>
                  <a:pt x="1198" y="517"/>
                </a:moveTo>
                <a:cubicBezTo>
                  <a:pt x="1198" y="518"/>
                  <a:pt x="1198" y="518"/>
                  <a:pt x="1198" y="518"/>
                </a:cubicBezTo>
                <a:cubicBezTo>
                  <a:pt x="1198" y="518"/>
                  <a:pt x="1198" y="518"/>
                  <a:pt x="1198" y="517"/>
                </a:cubicBezTo>
                <a:close/>
                <a:moveTo>
                  <a:pt x="1182" y="417"/>
                </a:moveTo>
                <a:cubicBezTo>
                  <a:pt x="1185" y="428"/>
                  <a:pt x="1188" y="438"/>
                  <a:pt x="1191" y="448"/>
                </a:cubicBezTo>
                <a:cubicBezTo>
                  <a:pt x="1188" y="437"/>
                  <a:pt x="1185" y="427"/>
                  <a:pt x="1182" y="417"/>
                </a:cubicBezTo>
                <a:cubicBezTo>
                  <a:pt x="1182" y="417"/>
                  <a:pt x="1182" y="417"/>
                  <a:pt x="1182" y="417"/>
                </a:cubicBezTo>
                <a:close/>
                <a:moveTo>
                  <a:pt x="1193" y="455"/>
                </a:moveTo>
                <a:cubicBezTo>
                  <a:pt x="1193" y="455"/>
                  <a:pt x="1193" y="456"/>
                  <a:pt x="1193" y="456"/>
                </a:cubicBezTo>
                <a:cubicBezTo>
                  <a:pt x="1193" y="455"/>
                  <a:pt x="1192" y="454"/>
                  <a:pt x="1192" y="453"/>
                </a:cubicBezTo>
                <a:cubicBezTo>
                  <a:pt x="1192" y="454"/>
                  <a:pt x="1192" y="454"/>
                  <a:pt x="1193" y="455"/>
                </a:cubicBezTo>
                <a:close/>
                <a:moveTo>
                  <a:pt x="1174" y="395"/>
                </a:moveTo>
                <a:cubicBezTo>
                  <a:pt x="1174" y="395"/>
                  <a:pt x="1174" y="395"/>
                  <a:pt x="1174" y="395"/>
                </a:cubicBezTo>
                <a:cubicBezTo>
                  <a:pt x="1174" y="395"/>
                  <a:pt x="1175" y="396"/>
                  <a:pt x="1175" y="396"/>
                </a:cubicBezTo>
                <a:cubicBezTo>
                  <a:pt x="1175" y="396"/>
                  <a:pt x="1175" y="396"/>
                  <a:pt x="1175" y="396"/>
                </a:cubicBezTo>
                <a:cubicBezTo>
                  <a:pt x="1175" y="397"/>
                  <a:pt x="1176" y="399"/>
                  <a:pt x="1176" y="400"/>
                </a:cubicBezTo>
                <a:cubicBezTo>
                  <a:pt x="1176" y="400"/>
                  <a:pt x="1176" y="400"/>
                  <a:pt x="1176" y="400"/>
                </a:cubicBezTo>
                <a:cubicBezTo>
                  <a:pt x="1176" y="400"/>
                  <a:pt x="1176" y="400"/>
                  <a:pt x="1176" y="400"/>
                </a:cubicBezTo>
                <a:cubicBezTo>
                  <a:pt x="1176" y="400"/>
                  <a:pt x="1176" y="400"/>
                  <a:pt x="1176" y="400"/>
                </a:cubicBezTo>
                <a:cubicBezTo>
                  <a:pt x="1176" y="400"/>
                  <a:pt x="1176" y="401"/>
                  <a:pt x="1176" y="401"/>
                </a:cubicBezTo>
                <a:cubicBezTo>
                  <a:pt x="1176" y="401"/>
                  <a:pt x="1176" y="401"/>
                  <a:pt x="1176" y="401"/>
                </a:cubicBezTo>
                <a:cubicBezTo>
                  <a:pt x="1177" y="401"/>
                  <a:pt x="1177" y="401"/>
                  <a:pt x="1177" y="402"/>
                </a:cubicBezTo>
                <a:cubicBezTo>
                  <a:pt x="1177" y="401"/>
                  <a:pt x="1177" y="401"/>
                  <a:pt x="1177" y="401"/>
                </a:cubicBezTo>
                <a:cubicBezTo>
                  <a:pt x="1177" y="401"/>
                  <a:pt x="1177" y="401"/>
                  <a:pt x="1177" y="401"/>
                </a:cubicBezTo>
                <a:cubicBezTo>
                  <a:pt x="1176" y="399"/>
                  <a:pt x="1175" y="397"/>
                  <a:pt x="1174" y="394"/>
                </a:cubicBezTo>
                <a:cubicBezTo>
                  <a:pt x="1174" y="394"/>
                  <a:pt x="1174" y="395"/>
                  <a:pt x="1174" y="395"/>
                </a:cubicBezTo>
                <a:close/>
                <a:moveTo>
                  <a:pt x="1176" y="434"/>
                </a:moveTo>
                <a:cubicBezTo>
                  <a:pt x="1176" y="432"/>
                  <a:pt x="1175" y="429"/>
                  <a:pt x="1174" y="427"/>
                </a:cubicBezTo>
                <a:cubicBezTo>
                  <a:pt x="1174" y="427"/>
                  <a:pt x="1174" y="428"/>
                  <a:pt x="1174" y="428"/>
                </a:cubicBezTo>
                <a:cubicBezTo>
                  <a:pt x="1173" y="429"/>
                  <a:pt x="1174" y="430"/>
                  <a:pt x="1174" y="431"/>
                </a:cubicBezTo>
                <a:cubicBezTo>
                  <a:pt x="1174" y="431"/>
                  <a:pt x="1174" y="431"/>
                  <a:pt x="1174" y="431"/>
                </a:cubicBezTo>
                <a:cubicBezTo>
                  <a:pt x="1174" y="434"/>
                  <a:pt x="1174" y="437"/>
                  <a:pt x="1175" y="440"/>
                </a:cubicBezTo>
                <a:cubicBezTo>
                  <a:pt x="1175" y="440"/>
                  <a:pt x="1175" y="439"/>
                  <a:pt x="1175" y="439"/>
                </a:cubicBezTo>
                <a:cubicBezTo>
                  <a:pt x="1175" y="443"/>
                  <a:pt x="1176" y="446"/>
                  <a:pt x="1178" y="450"/>
                </a:cubicBezTo>
                <a:cubicBezTo>
                  <a:pt x="1179" y="447"/>
                  <a:pt x="1179" y="444"/>
                  <a:pt x="1178" y="441"/>
                </a:cubicBezTo>
                <a:cubicBezTo>
                  <a:pt x="1177" y="439"/>
                  <a:pt x="1177" y="436"/>
                  <a:pt x="1176" y="434"/>
                </a:cubicBezTo>
                <a:close/>
                <a:moveTo>
                  <a:pt x="1176" y="400"/>
                </a:moveTo>
                <a:cubicBezTo>
                  <a:pt x="1176" y="400"/>
                  <a:pt x="1176" y="400"/>
                  <a:pt x="1176" y="400"/>
                </a:cubicBezTo>
                <a:cubicBezTo>
                  <a:pt x="1176" y="400"/>
                  <a:pt x="1176" y="399"/>
                  <a:pt x="1176" y="399"/>
                </a:cubicBezTo>
                <a:cubicBezTo>
                  <a:pt x="1176" y="399"/>
                  <a:pt x="1176" y="399"/>
                  <a:pt x="1176" y="399"/>
                </a:cubicBezTo>
                <a:cubicBezTo>
                  <a:pt x="1176" y="399"/>
                  <a:pt x="1176" y="400"/>
                  <a:pt x="1176" y="400"/>
                </a:cubicBezTo>
                <a:close/>
                <a:moveTo>
                  <a:pt x="1180" y="411"/>
                </a:moveTo>
                <a:cubicBezTo>
                  <a:pt x="1180" y="411"/>
                  <a:pt x="1180" y="412"/>
                  <a:pt x="1180" y="412"/>
                </a:cubicBezTo>
                <a:cubicBezTo>
                  <a:pt x="1180" y="412"/>
                  <a:pt x="1180" y="411"/>
                  <a:pt x="1180" y="410"/>
                </a:cubicBezTo>
                <a:cubicBezTo>
                  <a:pt x="1180" y="410"/>
                  <a:pt x="1180" y="411"/>
                  <a:pt x="1180" y="411"/>
                </a:cubicBezTo>
                <a:close/>
                <a:moveTo>
                  <a:pt x="1179" y="408"/>
                </a:moveTo>
                <a:cubicBezTo>
                  <a:pt x="1179" y="408"/>
                  <a:pt x="1179" y="409"/>
                  <a:pt x="1179" y="409"/>
                </a:cubicBezTo>
                <a:cubicBezTo>
                  <a:pt x="1179" y="409"/>
                  <a:pt x="1179" y="409"/>
                  <a:pt x="1179" y="409"/>
                </a:cubicBezTo>
                <a:cubicBezTo>
                  <a:pt x="1179" y="410"/>
                  <a:pt x="1179" y="410"/>
                  <a:pt x="1179" y="410"/>
                </a:cubicBezTo>
                <a:cubicBezTo>
                  <a:pt x="1179" y="410"/>
                  <a:pt x="1179" y="410"/>
                  <a:pt x="1179" y="410"/>
                </a:cubicBezTo>
                <a:cubicBezTo>
                  <a:pt x="1180" y="410"/>
                  <a:pt x="1180" y="410"/>
                  <a:pt x="1180" y="410"/>
                </a:cubicBezTo>
                <a:cubicBezTo>
                  <a:pt x="1179" y="409"/>
                  <a:pt x="1179" y="408"/>
                  <a:pt x="1179" y="408"/>
                </a:cubicBezTo>
                <a:cubicBezTo>
                  <a:pt x="1179" y="408"/>
                  <a:pt x="1179" y="408"/>
                  <a:pt x="1179" y="408"/>
                </a:cubicBezTo>
                <a:cubicBezTo>
                  <a:pt x="1179" y="407"/>
                  <a:pt x="1179" y="407"/>
                  <a:pt x="1179" y="408"/>
                </a:cubicBezTo>
                <a:close/>
                <a:moveTo>
                  <a:pt x="1181" y="415"/>
                </a:moveTo>
                <a:cubicBezTo>
                  <a:pt x="1181" y="415"/>
                  <a:pt x="1181" y="415"/>
                  <a:pt x="1181" y="415"/>
                </a:cubicBezTo>
                <a:cubicBezTo>
                  <a:pt x="1181" y="414"/>
                  <a:pt x="1181" y="414"/>
                  <a:pt x="1181" y="414"/>
                </a:cubicBezTo>
                <a:cubicBezTo>
                  <a:pt x="1181" y="414"/>
                  <a:pt x="1181" y="414"/>
                  <a:pt x="1181" y="415"/>
                </a:cubicBezTo>
                <a:close/>
                <a:moveTo>
                  <a:pt x="664" y="30"/>
                </a:moveTo>
                <a:cubicBezTo>
                  <a:pt x="668" y="32"/>
                  <a:pt x="672" y="33"/>
                  <a:pt x="676" y="30"/>
                </a:cubicBezTo>
                <a:cubicBezTo>
                  <a:pt x="672" y="29"/>
                  <a:pt x="667" y="29"/>
                  <a:pt x="663" y="29"/>
                </a:cubicBezTo>
                <a:cubicBezTo>
                  <a:pt x="663" y="29"/>
                  <a:pt x="663" y="29"/>
                  <a:pt x="663" y="29"/>
                </a:cubicBezTo>
                <a:cubicBezTo>
                  <a:pt x="664" y="30"/>
                  <a:pt x="664" y="30"/>
                  <a:pt x="664" y="30"/>
                </a:cubicBezTo>
                <a:close/>
                <a:moveTo>
                  <a:pt x="407" y="35"/>
                </a:moveTo>
                <a:cubicBezTo>
                  <a:pt x="406" y="36"/>
                  <a:pt x="405" y="36"/>
                  <a:pt x="404" y="37"/>
                </a:cubicBezTo>
                <a:cubicBezTo>
                  <a:pt x="404" y="37"/>
                  <a:pt x="404" y="37"/>
                  <a:pt x="404" y="37"/>
                </a:cubicBezTo>
                <a:cubicBezTo>
                  <a:pt x="403" y="37"/>
                  <a:pt x="403" y="37"/>
                  <a:pt x="403" y="37"/>
                </a:cubicBezTo>
                <a:cubicBezTo>
                  <a:pt x="403" y="37"/>
                  <a:pt x="403" y="37"/>
                  <a:pt x="403" y="37"/>
                </a:cubicBezTo>
                <a:cubicBezTo>
                  <a:pt x="402" y="37"/>
                  <a:pt x="401" y="37"/>
                  <a:pt x="400" y="38"/>
                </a:cubicBezTo>
                <a:cubicBezTo>
                  <a:pt x="400" y="38"/>
                  <a:pt x="400" y="38"/>
                  <a:pt x="400" y="38"/>
                </a:cubicBezTo>
                <a:cubicBezTo>
                  <a:pt x="400" y="38"/>
                  <a:pt x="400" y="38"/>
                  <a:pt x="400" y="38"/>
                </a:cubicBezTo>
                <a:cubicBezTo>
                  <a:pt x="398" y="38"/>
                  <a:pt x="396" y="39"/>
                  <a:pt x="395" y="40"/>
                </a:cubicBezTo>
                <a:cubicBezTo>
                  <a:pt x="395" y="40"/>
                  <a:pt x="395" y="40"/>
                  <a:pt x="395" y="40"/>
                </a:cubicBezTo>
                <a:cubicBezTo>
                  <a:pt x="396" y="40"/>
                  <a:pt x="397" y="39"/>
                  <a:pt x="398" y="39"/>
                </a:cubicBezTo>
                <a:cubicBezTo>
                  <a:pt x="398" y="39"/>
                  <a:pt x="400" y="38"/>
                  <a:pt x="401" y="38"/>
                </a:cubicBezTo>
                <a:cubicBezTo>
                  <a:pt x="401" y="38"/>
                  <a:pt x="401" y="38"/>
                  <a:pt x="401" y="38"/>
                </a:cubicBezTo>
                <a:cubicBezTo>
                  <a:pt x="401" y="38"/>
                  <a:pt x="401" y="38"/>
                  <a:pt x="401" y="38"/>
                </a:cubicBezTo>
                <a:cubicBezTo>
                  <a:pt x="400" y="38"/>
                  <a:pt x="399" y="38"/>
                  <a:pt x="398" y="39"/>
                </a:cubicBezTo>
                <a:cubicBezTo>
                  <a:pt x="401" y="38"/>
                  <a:pt x="403" y="37"/>
                  <a:pt x="406" y="36"/>
                </a:cubicBezTo>
                <a:cubicBezTo>
                  <a:pt x="406" y="36"/>
                  <a:pt x="406" y="36"/>
                  <a:pt x="406" y="36"/>
                </a:cubicBezTo>
                <a:cubicBezTo>
                  <a:pt x="407" y="36"/>
                  <a:pt x="408" y="35"/>
                  <a:pt x="410" y="35"/>
                </a:cubicBezTo>
                <a:cubicBezTo>
                  <a:pt x="409" y="35"/>
                  <a:pt x="409" y="35"/>
                  <a:pt x="409" y="35"/>
                </a:cubicBezTo>
                <a:cubicBezTo>
                  <a:pt x="409" y="35"/>
                  <a:pt x="409" y="35"/>
                  <a:pt x="410" y="35"/>
                </a:cubicBezTo>
                <a:cubicBezTo>
                  <a:pt x="408" y="35"/>
                  <a:pt x="407" y="35"/>
                  <a:pt x="406" y="36"/>
                </a:cubicBezTo>
                <a:cubicBezTo>
                  <a:pt x="406" y="36"/>
                  <a:pt x="406" y="36"/>
                  <a:pt x="406" y="36"/>
                </a:cubicBezTo>
                <a:cubicBezTo>
                  <a:pt x="406" y="36"/>
                  <a:pt x="406" y="36"/>
                  <a:pt x="406" y="36"/>
                </a:cubicBezTo>
                <a:cubicBezTo>
                  <a:pt x="407" y="35"/>
                  <a:pt x="408" y="35"/>
                  <a:pt x="408" y="35"/>
                </a:cubicBezTo>
                <a:cubicBezTo>
                  <a:pt x="408" y="35"/>
                  <a:pt x="407" y="35"/>
                  <a:pt x="407" y="35"/>
                </a:cubicBezTo>
                <a:close/>
                <a:moveTo>
                  <a:pt x="403" y="37"/>
                </a:moveTo>
                <a:cubicBezTo>
                  <a:pt x="402" y="38"/>
                  <a:pt x="401" y="38"/>
                  <a:pt x="400" y="38"/>
                </a:cubicBezTo>
                <a:cubicBezTo>
                  <a:pt x="401" y="38"/>
                  <a:pt x="403" y="38"/>
                  <a:pt x="404" y="37"/>
                </a:cubicBezTo>
                <a:cubicBezTo>
                  <a:pt x="403" y="37"/>
                  <a:pt x="403" y="37"/>
                  <a:pt x="403" y="37"/>
                </a:cubicBezTo>
                <a:close/>
                <a:moveTo>
                  <a:pt x="391" y="42"/>
                </a:moveTo>
                <a:cubicBezTo>
                  <a:pt x="393" y="41"/>
                  <a:pt x="395" y="41"/>
                  <a:pt x="396" y="40"/>
                </a:cubicBezTo>
                <a:cubicBezTo>
                  <a:pt x="395" y="40"/>
                  <a:pt x="395" y="40"/>
                  <a:pt x="395" y="40"/>
                </a:cubicBezTo>
                <a:cubicBezTo>
                  <a:pt x="396" y="40"/>
                  <a:pt x="396" y="40"/>
                  <a:pt x="396" y="40"/>
                </a:cubicBezTo>
                <a:cubicBezTo>
                  <a:pt x="395" y="40"/>
                  <a:pt x="394" y="40"/>
                  <a:pt x="393" y="41"/>
                </a:cubicBezTo>
                <a:cubicBezTo>
                  <a:pt x="393" y="41"/>
                  <a:pt x="393" y="41"/>
                  <a:pt x="393" y="41"/>
                </a:cubicBezTo>
                <a:cubicBezTo>
                  <a:pt x="392" y="41"/>
                  <a:pt x="392" y="41"/>
                  <a:pt x="391" y="42"/>
                </a:cubicBezTo>
                <a:cubicBezTo>
                  <a:pt x="391" y="42"/>
                  <a:pt x="391" y="42"/>
                  <a:pt x="391" y="42"/>
                </a:cubicBezTo>
                <a:cubicBezTo>
                  <a:pt x="391" y="42"/>
                  <a:pt x="391" y="42"/>
                  <a:pt x="391" y="42"/>
                </a:cubicBezTo>
                <a:close/>
                <a:moveTo>
                  <a:pt x="405" y="36"/>
                </a:moveTo>
                <a:cubicBezTo>
                  <a:pt x="406" y="36"/>
                  <a:pt x="407" y="35"/>
                  <a:pt x="408" y="35"/>
                </a:cubicBezTo>
                <a:cubicBezTo>
                  <a:pt x="407" y="35"/>
                  <a:pt x="406" y="36"/>
                  <a:pt x="405" y="36"/>
                </a:cubicBezTo>
                <a:close/>
                <a:moveTo>
                  <a:pt x="404" y="37"/>
                </a:moveTo>
                <a:cubicBezTo>
                  <a:pt x="408" y="36"/>
                  <a:pt x="406" y="36"/>
                  <a:pt x="404" y="37"/>
                </a:cubicBezTo>
                <a:cubicBezTo>
                  <a:pt x="404" y="37"/>
                  <a:pt x="404" y="37"/>
                  <a:pt x="404" y="37"/>
                </a:cubicBezTo>
                <a:cubicBezTo>
                  <a:pt x="404" y="37"/>
                  <a:pt x="404" y="37"/>
                  <a:pt x="404" y="37"/>
                </a:cubicBezTo>
                <a:moveTo>
                  <a:pt x="405" y="37"/>
                </a:moveTo>
                <a:cubicBezTo>
                  <a:pt x="407" y="36"/>
                  <a:pt x="407" y="36"/>
                  <a:pt x="407" y="36"/>
                </a:cubicBezTo>
                <a:cubicBezTo>
                  <a:pt x="407" y="36"/>
                  <a:pt x="407" y="36"/>
                  <a:pt x="407" y="36"/>
                </a:cubicBezTo>
                <a:cubicBezTo>
                  <a:pt x="407" y="36"/>
                  <a:pt x="407" y="36"/>
                  <a:pt x="407" y="36"/>
                </a:cubicBezTo>
                <a:cubicBezTo>
                  <a:pt x="407" y="36"/>
                  <a:pt x="407" y="36"/>
                  <a:pt x="407" y="36"/>
                </a:cubicBezTo>
                <a:cubicBezTo>
                  <a:pt x="406" y="36"/>
                  <a:pt x="406" y="36"/>
                  <a:pt x="405" y="37"/>
                </a:cubicBezTo>
                <a:cubicBezTo>
                  <a:pt x="405" y="37"/>
                  <a:pt x="405" y="37"/>
                  <a:pt x="405" y="37"/>
                </a:cubicBezTo>
                <a:cubicBezTo>
                  <a:pt x="405" y="37"/>
                  <a:pt x="405" y="37"/>
                  <a:pt x="404" y="37"/>
                </a:cubicBezTo>
                <a:cubicBezTo>
                  <a:pt x="405" y="37"/>
                  <a:pt x="405" y="37"/>
                  <a:pt x="405" y="37"/>
                </a:cubicBezTo>
                <a:close/>
                <a:moveTo>
                  <a:pt x="387" y="43"/>
                </a:moveTo>
                <a:cubicBezTo>
                  <a:pt x="387" y="43"/>
                  <a:pt x="387" y="43"/>
                  <a:pt x="386" y="43"/>
                </a:cubicBezTo>
                <a:cubicBezTo>
                  <a:pt x="387" y="43"/>
                  <a:pt x="387" y="43"/>
                  <a:pt x="388" y="43"/>
                </a:cubicBezTo>
                <a:cubicBezTo>
                  <a:pt x="387" y="43"/>
                  <a:pt x="387" y="43"/>
                  <a:pt x="387" y="43"/>
                </a:cubicBezTo>
                <a:close/>
                <a:moveTo>
                  <a:pt x="386" y="43"/>
                </a:moveTo>
                <a:cubicBezTo>
                  <a:pt x="386" y="43"/>
                  <a:pt x="386" y="43"/>
                  <a:pt x="386" y="43"/>
                </a:cubicBezTo>
                <a:cubicBezTo>
                  <a:pt x="386" y="43"/>
                  <a:pt x="386" y="43"/>
                  <a:pt x="386" y="43"/>
                </a:cubicBezTo>
                <a:close/>
                <a:moveTo>
                  <a:pt x="399" y="38"/>
                </a:moveTo>
                <a:cubicBezTo>
                  <a:pt x="399" y="38"/>
                  <a:pt x="399" y="38"/>
                  <a:pt x="399" y="38"/>
                </a:cubicBezTo>
                <a:cubicBezTo>
                  <a:pt x="401" y="38"/>
                  <a:pt x="403" y="37"/>
                  <a:pt x="405" y="36"/>
                </a:cubicBezTo>
                <a:cubicBezTo>
                  <a:pt x="403" y="37"/>
                  <a:pt x="401" y="37"/>
                  <a:pt x="399" y="38"/>
                </a:cubicBezTo>
                <a:close/>
                <a:moveTo>
                  <a:pt x="386" y="43"/>
                </a:moveTo>
                <a:cubicBezTo>
                  <a:pt x="386" y="43"/>
                  <a:pt x="386" y="43"/>
                  <a:pt x="386" y="43"/>
                </a:cubicBezTo>
                <a:cubicBezTo>
                  <a:pt x="386" y="43"/>
                  <a:pt x="386" y="43"/>
                  <a:pt x="386" y="43"/>
                </a:cubicBezTo>
                <a:close/>
                <a:moveTo>
                  <a:pt x="388" y="42"/>
                </a:moveTo>
                <a:cubicBezTo>
                  <a:pt x="388" y="42"/>
                  <a:pt x="388" y="42"/>
                  <a:pt x="388" y="42"/>
                </a:cubicBezTo>
                <a:cubicBezTo>
                  <a:pt x="388" y="42"/>
                  <a:pt x="387" y="43"/>
                  <a:pt x="386" y="43"/>
                </a:cubicBezTo>
                <a:cubicBezTo>
                  <a:pt x="388" y="42"/>
                  <a:pt x="391" y="41"/>
                  <a:pt x="393" y="40"/>
                </a:cubicBezTo>
                <a:cubicBezTo>
                  <a:pt x="392" y="41"/>
                  <a:pt x="391" y="41"/>
                  <a:pt x="390" y="41"/>
                </a:cubicBezTo>
                <a:cubicBezTo>
                  <a:pt x="390" y="41"/>
                  <a:pt x="390" y="41"/>
                  <a:pt x="390" y="41"/>
                </a:cubicBezTo>
                <a:cubicBezTo>
                  <a:pt x="389" y="42"/>
                  <a:pt x="388" y="42"/>
                  <a:pt x="386" y="43"/>
                </a:cubicBezTo>
                <a:cubicBezTo>
                  <a:pt x="387" y="43"/>
                  <a:pt x="387" y="42"/>
                  <a:pt x="388" y="42"/>
                </a:cubicBezTo>
                <a:close/>
                <a:moveTo>
                  <a:pt x="978" y="126"/>
                </a:moveTo>
                <a:cubicBezTo>
                  <a:pt x="978" y="126"/>
                  <a:pt x="978" y="126"/>
                  <a:pt x="978" y="126"/>
                </a:cubicBezTo>
                <a:cubicBezTo>
                  <a:pt x="978" y="126"/>
                  <a:pt x="977" y="125"/>
                  <a:pt x="976" y="125"/>
                </a:cubicBezTo>
                <a:cubicBezTo>
                  <a:pt x="977" y="125"/>
                  <a:pt x="977" y="126"/>
                  <a:pt x="978" y="126"/>
                </a:cubicBezTo>
                <a:close/>
                <a:moveTo>
                  <a:pt x="386" y="43"/>
                </a:moveTo>
                <a:cubicBezTo>
                  <a:pt x="384" y="44"/>
                  <a:pt x="384" y="44"/>
                  <a:pt x="384" y="44"/>
                </a:cubicBezTo>
                <a:cubicBezTo>
                  <a:pt x="385" y="43"/>
                  <a:pt x="385" y="43"/>
                  <a:pt x="385" y="43"/>
                </a:cubicBezTo>
                <a:cubicBezTo>
                  <a:pt x="384" y="44"/>
                  <a:pt x="384" y="44"/>
                  <a:pt x="383" y="44"/>
                </a:cubicBezTo>
                <a:cubicBezTo>
                  <a:pt x="386" y="43"/>
                  <a:pt x="387" y="43"/>
                  <a:pt x="386" y="43"/>
                </a:cubicBezTo>
                <a:close/>
                <a:moveTo>
                  <a:pt x="393" y="41"/>
                </a:moveTo>
                <a:cubicBezTo>
                  <a:pt x="392" y="41"/>
                  <a:pt x="391" y="41"/>
                  <a:pt x="390" y="42"/>
                </a:cubicBezTo>
                <a:cubicBezTo>
                  <a:pt x="391" y="41"/>
                  <a:pt x="395" y="40"/>
                  <a:pt x="393" y="41"/>
                </a:cubicBezTo>
                <a:cubicBezTo>
                  <a:pt x="393" y="40"/>
                  <a:pt x="393" y="40"/>
                  <a:pt x="393" y="41"/>
                </a:cubicBezTo>
                <a:close/>
                <a:moveTo>
                  <a:pt x="506" y="10"/>
                </a:moveTo>
                <a:cubicBezTo>
                  <a:pt x="506" y="10"/>
                  <a:pt x="506" y="10"/>
                  <a:pt x="506" y="10"/>
                </a:cubicBezTo>
                <a:cubicBezTo>
                  <a:pt x="506" y="10"/>
                  <a:pt x="506" y="10"/>
                  <a:pt x="506" y="10"/>
                </a:cubicBezTo>
                <a:cubicBezTo>
                  <a:pt x="506" y="10"/>
                  <a:pt x="507" y="10"/>
                  <a:pt x="507" y="10"/>
                </a:cubicBezTo>
                <a:cubicBezTo>
                  <a:pt x="507" y="10"/>
                  <a:pt x="507" y="10"/>
                  <a:pt x="507" y="10"/>
                </a:cubicBezTo>
                <a:cubicBezTo>
                  <a:pt x="507" y="10"/>
                  <a:pt x="507" y="10"/>
                  <a:pt x="508" y="10"/>
                </a:cubicBezTo>
                <a:cubicBezTo>
                  <a:pt x="507" y="10"/>
                  <a:pt x="507" y="10"/>
                  <a:pt x="507" y="10"/>
                </a:cubicBezTo>
                <a:cubicBezTo>
                  <a:pt x="507" y="10"/>
                  <a:pt x="507" y="10"/>
                  <a:pt x="507" y="10"/>
                </a:cubicBezTo>
                <a:cubicBezTo>
                  <a:pt x="507" y="10"/>
                  <a:pt x="507" y="10"/>
                  <a:pt x="506" y="10"/>
                </a:cubicBezTo>
                <a:close/>
                <a:moveTo>
                  <a:pt x="503" y="11"/>
                </a:moveTo>
                <a:cubicBezTo>
                  <a:pt x="504" y="11"/>
                  <a:pt x="505" y="10"/>
                  <a:pt x="507" y="10"/>
                </a:cubicBezTo>
                <a:cubicBezTo>
                  <a:pt x="505" y="10"/>
                  <a:pt x="503" y="11"/>
                  <a:pt x="502" y="11"/>
                </a:cubicBezTo>
                <a:cubicBezTo>
                  <a:pt x="502" y="11"/>
                  <a:pt x="503" y="11"/>
                  <a:pt x="503" y="11"/>
                </a:cubicBezTo>
                <a:close/>
                <a:moveTo>
                  <a:pt x="497" y="12"/>
                </a:moveTo>
                <a:cubicBezTo>
                  <a:pt x="501" y="11"/>
                  <a:pt x="500" y="12"/>
                  <a:pt x="497" y="12"/>
                </a:cubicBezTo>
                <a:close/>
                <a:moveTo>
                  <a:pt x="509" y="10"/>
                </a:moveTo>
                <a:cubicBezTo>
                  <a:pt x="509" y="10"/>
                  <a:pt x="509" y="10"/>
                  <a:pt x="509" y="10"/>
                </a:cubicBezTo>
                <a:cubicBezTo>
                  <a:pt x="509" y="10"/>
                  <a:pt x="508" y="10"/>
                  <a:pt x="507" y="10"/>
                </a:cubicBezTo>
                <a:cubicBezTo>
                  <a:pt x="508" y="10"/>
                  <a:pt x="509" y="10"/>
                  <a:pt x="509" y="10"/>
                </a:cubicBezTo>
                <a:close/>
                <a:moveTo>
                  <a:pt x="533" y="6"/>
                </a:moveTo>
                <a:cubicBezTo>
                  <a:pt x="532" y="6"/>
                  <a:pt x="532" y="6"/>
                  <a:pt x="532" y="6"/>
                </a:cubicBezTo>
                <a:cubicBezTo>
                  <a:pt x="533" y="6"/>
                  <a:pt x="533" y="6"/>
                  <a:pt x="533" y="6"/>
                </a:cubicBezTo>
                <a:cubicBezTo>
                  <a:pt x="533" y="6"/>
                  <a:pt x="533" y="6"/>
                  <a:pt x="533" y="6"/>
                </a:cubicBezTo>
                <a:close/>
                <a:moveTo>
                  <a:pt x="491" y="14"/>
                </a:moveTo>
                <a:cubicBezTo>
                  <a:pt x="492" y="13"/>
                  <a:pt x="492" y="13"/>
                  <a:pt x="492" y="13"/>
                </a:cubicBezTo>
                <a:cubicBezTo>
                  <a:pt x="491" y="13"/>
                  <a:pt x="491" y="14"/>
                  <a:pt x="491" y="14"/>
                </a:cubicBezTo>
                <a:cubicBezTo>
                  <a:pt x="491" y="14"/>
                  <a:pt x="491" y="14"/>
                  <a:pt x="491" y="14"/>
                </a:cubicBezTo>
                <a:close/>
                <a:moveTo>
                  <a:pt x="409" y="35"/>
                </a:moveTo>
                <a:cubicBezTo>
                  <a:pt x="408" y="35"/>
                  <a:pt x="408" y="35"/>
                  <a:pt x="408" y="36"/>
                </a:cubicBezTo>
                <a:cubicBezTo>
                  <a:pt x="408" y="35"/>
                  <a:pt x="409" y="35"/>
                  <a:pt x="410" y="35"/>
                </a:cubicBezTo>
                <a:cubicBezTo>
                  <a:pt x="409" y="35"/>
                  <a:pt x="408" y="36"/>
                  <a:pt x="407" y="36"/>
                </a:cubicBezTo>
                <a:cubicBezTo>
                  <a:pt x="410" y="35"/>
                  <a:pt x="412" y="34"/>
                  <a:pt x="414" y="34"/>
                </a:cubicBezTo>
                <a:cubicBezTo>
                  <a:pt x="414" y="33"/>
                  <a:pt x="414" y="33"/>
                  <a:pt x="414" y="33"/>
                </a:cubicBezTo>
                <a:cubicBezTo>
                  <a:pt x="412" y="34"/>
                  <a:pt x="411" y="35"/>
                  <a:pt x="409" y="35"/>
                </a:cubicBezTo>
                <a:close/>
                <a:moveTo>
                  <a:pt x="416" y="32"/>
                </a:moveTo>
                <a:cubicBezTo>
                  <a:pt x="416" y="32"/>
                  <a:pt x="417" y="32"/>
                  <a:pt x="417" y="32"/>
                </a:cubicBezTo>
                <a:cubicBezTo>
                  <a:pt x="417" y="32"/>
                  <a:pt x="417" y="32"/>
                  <a:pt x="417" y="32"/>
                </a:cubicBezTo>
                <a:cubicBezTo>
                  <a:pt x="417" y="32"/>
                  <a:pt x="417" y="32"/>
                  <a:pt x="417" y="32"/>
                </a:cubicBezTo>
                <a:cubicBezTo>
                  <a:pt x="420" y="32"/>
                  <a:pt x="422" y="31"/>
                  <a:pt x="425" y="30"/>
                </a:cubicBezTo>
                <a:cubicBezTo>
                  <a:pt x="425" y="30"/>
                  <a:pt x="425" y="30"/>
                  <a:pt x="425" y="30"/>
                </a:cubicBezTo>
                <a:cubicBezTo>
                  <a:pt x="426" y="30"/>
                  <a:pt x="427" y="29"/>
                  <a:pt x="425" y="30"/>
                </a:cubicBezTo>
                <a:cubicBezTo>
                  <a:pt x="425" y="30"/>
                  <a:pt x="425" y="30"/>
                  <a:pt x="425" y="30"/>
                </a:cubicBezTo>
                <a:cubicBezTo>
                  <a:pt x="424" y="30"/>
                  <a:pt x="423" y="31"/>
                  <a:pt x="422" y="31"/>
                </a:cubicBezTo>
                <a:cubicBezTo>
                  <a:pt x="422" y="31"/>
                  <a:pt x="420" y="31"/>
                  <a:pt x="419" y="32"/>
                </a:cubicBezTo>
                <a:cubicBezTo>
                  <a:pt x="419" y="32"/>
                  <a:pt x="419" y="32"/>
                  <a:pt x="419" y="32"/>
                </a:cubicBezTo>
                <a:cubicBezTo>
                  <a:pt x="419" y="32"/>
                  <a:pt x="419" y="32"/>
                  <a:pt x="419" y="32"/>
                </a:cubicBezTo>
                <a:cubicBezTo>
                  <a:pt x="418" y="32"/>
                  <a:pt x="417" y="32"/>
                  <a:pt x="416" y="32"/>
                </a:cubicBezTo>
                <a:cubicBezTo>
                  <a:pt x="416" y="33"/>
                  <a:pt x="416" y="32"/>
                  <a:pt x="416" y="32"/>
                </a:cubicBezTo>
                <a:close/>
                <a:moveTo>
                  <a:pt x="421" y="32"/>
                </a:moveTo>
                <a:cubicBezTo>
                  <a:pt x="420" y="32"/>
                  <a:pt x="420" y="32"/>
                  <a:pt x="420" y="32"/>
                </a:cubicBezTo>
                <a:cubicBezTo>
                  <a:pt x="421" y="32"/>
                  <a:pt x="422" y="32"/>
                  <a:pt x="423" y="31"/>
                </a:cubicBezTo>
                <a:cubicBezTo>
                  <a:pt x="423" y="31"/>
                  <a:pt x="423" y="31"/>
                  <a:pt x="423" y="31"/>
                </a:cubicBezTo>
                <a:cubicBezTo>
                  <a:pt x="422" y="32"/>
                  <a:pt x="422" y="32"/>
                  <a:pt x="421" y="32"/>
                </a:cubicBezTo>
                <a:close/>
                <a:moveTo>
                  <a:pt x="411" y="34"/>
                </a:moveTo>
                <a:cubicBezTo>
                  <a:pt x="412" y="34"/>
                  <a:pt x="412" y="34"/>
                  <a:pt x="412" y="34"/>
                </a:cubicBezTo>
                <a:cubicBezTo>
                  <a:pt x="412" y="34"/>
                  <a:pt x="412" y="34"/>
                  <a:pt x="412" y="34"/>
                </a:cubicBezTo>
                <a:cubicBezTo>
                  <a:pt x="412" y="34"/>
                  <a:pt x="412" y="34"/>
                  <a:pt x="412" y="34"/>
                </a:cubicBezTo>
                <a:cubicBezTo>
                  <a:pt x="413" y="34"/>
                  <a:pt x="415" y="33"/>
                  <a:pt x="416" y="33"/>
                </a:cubicBezTo>
                <a:cubicBezTo>
                  <a:pt x="415" y="33"/>
                  <a:pt x="414" y="33"/>
                  <a:pt x="413" y="34"/>
                </a:cubicBezTo>
                <a:cubicBezTo>
                  <a:pt x="414" y="33"/>
                  <a:pt x="414" y="33"/>
                  <a:pt x="414" y="33"/>
                </a:cubicBezTo>
                <a:cubicBezTo>
                  <a:pt x="413" y="34"/>
                  <a:pt x="412" y="34"/>
                  <a:pt x="411" y="34"/>
                </a:cubicBezTo>
                <a:cubicBezTo>
                  <a:pt x="411" y="34"/>
                  <a:pt x="411" y="34"/>
                  <a:pt x="411" y="34"/>
                </a:cubicBezTo>
                <a:close/>
                <a:moveTo>
                  <a:pt x="424" y="31"/>
                </a:moveTo>
                <a:cubicBezTo>
                  <a:pt x="424" y="31"/>
                  <a:pt x="424" y="31"/>
                  <a:pt x="424" y="31"/>
                </a:cubicBezTo>
                <a:cubicBezTo>
                  <a:pt x="423" y="31"/>
                  <a:pt x="420" y="32"/>
                  <a:pt x="419" y="32"/>
                </a:cubicBezTo>
                <a:cubicBezTo>
                  <a:pt x="419" y="32"/>
                  <a:pt x="419" y="32"/>
                  <a:pt x="419" y="32"/>
                </a:cubicBezTo>
                <a:cubicBezTo>
                  <a:pt x="417" y="32"/>
                  <a:pt x="415" y="33"/>
                  <a:pt x="416" y="33"/>
                </a:cubicBezTo>
                <a:cubicBezTo>
                  <a:pt x="416" y="33"/>
                  <a:pt x="416" y="33"/>
                  <a:pt x="416" y="33"/>
                </a:cubicBezTo>
                <a:cubicBezTo>
                  <a:pt x="417" y="33"/>
                  <a:pt x="418" y="33"/>
                  <a:pt x="420" y="32"/>
                </a:cubicBezTo>
                <a:cubicBezTo>
                  <a:pt x="418" y="33"/>
                  <a:pt x="417" y="33"/>
                  <a:pt x="415" y="34"/>
                </a:cubicBezTo>
                <a:cubicBezTo>
                  <a:pt x="418" y="33"/>
                  <a:pt x="421" y="32"/>
                  <a:pt x="424" y="31"/>
                </a:cubicBezTo>
                <a:close/>
                <a:moveTo>
                  <a:pt x="426" y="30"/>
                </a:moveTo>
                <a:cubicBezTo>
                  <a:pt x="426" y="30"/>
                  <a:pt x="426" y="30"/>
                  <a:pt x="426" y="30"/>
                </a:cubicBezTo>
                <a:cubicBezTo>
                  <a:pt x="425" y="30"/>
                  <a:pt x="423" y="31"/>
                  <a:pt x="422" y="31"/>
                </a:cubicBezTo>
                <a:cubicBezTo>
                  <a:pt x="422" y="31"/>
                  <a:pt x="422" y="31"/>
                  <a:pt x="422" y="31"/>
                </a:cubicBezTo>
                <a:cubicBezTo>
                  <a:pt x="423" y="31"/>
                  <a:pt x="424" y="31"/>
                  <a:pt x="425" y="30"/>
                </a:cubicBezTo>
                <a:cubicBezTo>
                  <a:pt x="424" y="30"/>
                  <a:pt x="424" y="31"/>
                  <a:pt x="423" y="31"/>
                </a:cubicBezTo>
                <a:cubicBezTo>
                  <a:pt x="425" y="31"/>
                  <a:pt x="426" y="30"/>
                  <a:pt x="428" y="29"/>
                </a:cubicBezTo>
                <a:cubicBezTo>
                  <a:pt x="428" y="30"/>
                  <a:pt x="428" y="30"/>
                  <a:pt x="428" y="30"/>
                </a:cubicBezTo>
                <a:cubicBezTo>
                  <a:pt x="429" y="29"/>
                  <a:pt x="430" y="29"/>
                  <a:pt x="431" y="28"/>
                </a:cubicBezTo>
                <a:cubicBezTo>
                  <a:pt x="431" y="28"/>
                  <a:pt x="431" y="28"/>
                  <a:pt x="431" y="28"/>
                </a:cubicBezTo>
                <a:cubicBezTo>
                  <a:pt x="432" y="28"/>
                  <a:pt x="432" y="28"/>
                  <a:pt x="433" y="28"/>
                </a:cubicBezTo>
                <a:cubicBezTo>
                  <a:pt x="433" y="28"/>
                  <a:pt x="433" y="28"/>
                  <a:pt x="433" y="28"/>
                </a:cubicBezTo>
                <a:cubicBezTo>
                  <a:pt x="433" y="28"/>
                  <a:pt x="433" y="28"/>
                  <a:pt x="433" y="28"/>
                </a:cubicBezTo>
                <a:cubicBezTo>
                  <a:pt x="430" y="28"/>
                  <a:pt x="428" y="29"/>
                  <a:pt x="426" y="30"/>
                </a:cubicBezTo>
                <a:close/>
                <a:moveTo>
                  <a:pt x="486" y="14"/>
                </a:moveTo>
                <a:cubicBezTo>
                  <a:pt x="486" y="14"/>
                  <a:pt x="486" y="14"/>
                  <a:pt x="487" y="14"/>
                </a:cubicBezTo>
                <a:cubicBezTo>
                  <a:pt x="486" y="14"/>
                  <a:pt x="485" y="15"/>
                  <a:pt x="485" y="15"/>
                </a:cubicBezTo>
                <a:cubicBezTo>
                  <a:pt x="485" y="15"/>
                  <a:pt x="485" y="15"/>
                  <a:pt x="485" y="15"/>
                </a:cubicBezTo>
                <a:cubicBezTo>
                  <a:pt x="485" y="15"/>
                  <a:pt x="485" y="15"/>
                  <a:pt x="486" y="14"/>
                </a:cubicBezTo>
                <a:close/>
                <a:moveTo>
                  <a:pt x="383" y="44"/>
                </a:moveTo>
                <a:cubicBezTo>
                  <a:pt x="383" y="44"/>
                  <a:pt x="382" y="44"/>
                  <a:pt x="382" y="44"/>
                </a:cubicBezTo>
                <a:cubicBezTo>
                  <a:pt x="382" y="44"/>
                  <a:pt x="383" y="44"/>
                  <a:pt x="383" y="44"/>
                </a:cubicBezTo>
                <a:close/>
                <a:moveTo>
                  <a:pt x="535" y="5"/>
                </a:moveTo>
                <a:cubicBezTo>
                  <a:pt x="535" y="5"/>
                  <a:pt x="535" y="5"/>
                  <a:pt x="535" y="5"/>
                </a:cubicBezTo>
                <a:cubicBezTo>
                  <a:pt x="534" y="5"/>
                  <a:pt x="534" y="5"/>
                  <a:pt x="533" y="5"/>
                </a:cubicBezTo>
                <a:cubicBezTo>
                  <a:pt x="533" y="5"/>
                  <a:pt x="533" y="5"/>
                  <a:pt x="533" y="5"/>
                </a:cubicBezTo>
                <a:cubicBezTo>
                  <a:pt x="534" y="5"/>
                  <a:pt x="534" y="5"/>
                  <a:pt x="535" y="5"/>
                </a:cubicBezTo>
                <a:close/>
                <a:moveTo>
                  <a:pt x="57" y="367"/>
                </a:moveTo>
                <a:cubicBezTo>
                  <a:pt x="57" y="367"/>
                  <a:pt x="57" y="367"/>
                  <a:pt x="57" y="366"/>
                </a:cubicBezTo>
                <a:cubicBezTo>
                  <a:pt x="57" y="367"/>
                  <a:pt x="56" y="368"/>
                  <a:pt x="57" y="367"/>
                </a:cubicBezTo>
                <a:close/>
                <a:moveTo>
                  <a:pt x="60" y="370"/>
                </a:moveTo>
                <a:cubicBezTo>
                  <a:pt x="60" y="370"/>
                  <a:pt x="60" y="371"/>
                  <a:pt x="60" y="371"/>
                </a:cubicBezTo>
                <a:cubicBezTo>
                  <a:pt x="60" y="371"/>
                  <a:pt x="60" y="370"/>
                  <a:pt x="60" y="370"/>
                </a:cubicBezTo>
                <a:close/>
                <a:moveTo>
                  <a:pt x="56" y="368"/>
                </a:moveTo>
                <a:cubicBezTo>
                  <a:pt x="58" y="365"/>
                  <a:pt x="58" y="363"/>
                  <a:pt x="59" y="361"/>
                </a:cubicBezTo>
                <a:cubicBezTo>
                  <a:pt x="59" y="361"/>
                  <a:pt x="59" y="362"/>
                  <a:pt x="59" y="363"/>
                </a:cubicBezTo>
                <a:cubicBezTo>
                  <a:pt x="59" y="362"/>
                  <a:pt x="59" y="362"/>
                  <a:pt x="59" y="362"/>
                </a:cubicBezTo>
                <a:cubicBezTo>
                  <a:pt x="58" y="364"/>
                  <a:pt x="57" y="366"/>
                  <a:pt x="56" y="368"/>
                </a:cubicBezTo>
                <a:close/>
                <a:moveTo>
                  <a:pt x="59" y="361"/>
                </a:moveTo>
                <a:cubicBezTo>
                  <a:pt x="59" y="361"/>
                  <a:pt x="59" y="361"/>
                  <a:pt x="59" y="361"/>
                </a:cubicBezTo>
                <a:cubicBezTo>
                  <a:pt x="63" y="353"/>
                  <a:pt x="63" y="353"/>
                  <a:pt x="63" y="353"/>
                </a:cubicBezTo>
                <a:cubicBezTo>
                  <a:pt x="62" y="354"/>
                  <a:pt x="62" y="355"/>
                  <a:pt x="62" y="355"/>
                </a:cubicBezTo>
                <a:cubicBezTo>
                  <a:pt x="61" y="357"/>
                  <a:pt x="60" y="360"/>
                  <a:pt x="59" y="362"/>
                </a:cubicBezTo>
                <a:cubicBezTo>
                  <a:pt x="59" y="362"/>
                  <a:pt x="59" y="361"/>
                  <a:pt x="59" y="361"/>
                </a:cubicBezTo>
                <a:close/>
                <a:moveTo>
                  <a:pt x="59" y="742"/>
                </a:moveTo>
                <a:cubicBezTo>
                  <a:pt x="56" y="737"/>
                  <a:pt x="53" y="732"/>
                  <a:pt x="50" y="728"/>
                </a:cubicBezTo>
                <a:cubicBezTo>
                  <a:pt x="50" y="728"/>
                  <a:pt x="50" y="729"/>
                  <a:pt x="50" y="729"/>
                </a:cubicBezTo>
                <a:cubicBezTo>
                  <a:pt x="50" y="729"/>
                  <a:pt x="50" y="729"/>
                  <a:pt x="50" y="729"/>
                </a:cubicBezTo>
                <a:cubicBezTo>
                  <a:pt x="50" y="731"/>
                  <a:pt x="50" y="732"/>
                  <a:pt x="50" y="733"/>
                </a:cubicBezTo>
                <a:cubicBezTo>
                  <a:pt x="50" y="733"/>
                  <a:pt x="50" y="733"/>
                  <a:pt x="50" y="732"/>
                </a:cubicBezTo>
                <a:cubicBezTo>
                  <a:pt x="50" y="735"/>
                  <a:pt x="50" y="738"/>
                  <a:pt x="52" y="740"/>
                </a:cubicBezTo>
                <a:cubicBezTo>
                  <a:pt x="52" y="740"/>
                  <a:pt x="52" y="740"/>
                  <a:pt x="52" y="740"/>
                </a:cubicBezTo>
                <a:cubicBezTo>
                  <a:pt x="53" y="741"/>
                  <a:pt x="53" y="742"/>
                  <a:pt x="54" y="743"/>
                </a:cubicBezTo>
                <a:cubicBezTo>
                  <a:pt x="54" y="743"/>
                  <a:pt x="54" y="743"/>
                  <a:pt x="54" y="743"/>
                </a:cubicBezTo>
                <a:cubicBezTo>
                  <a:pt x="54" y="742"/>
                  <a:pt x="54" y="742"/>
                  <a:pt x="54" y="742"/>
                </a:cubicBezTo>
                <a:cubicBezTo>
                  <a:pt x="55" y="743"/>
                  <a:pt x="55" y="744"/>
                  <a:pt x="56" y="744"/>
                </a:cubicBezTo>
                <a:cubicBezTo>
                  <a:pt x="56" y="744"/>
                  <a:pt x="56" y="744"/>
                  <a:pt x="56" y="744"/>
                </a:cubicBezTo>
                <a:cubicBezTo>
                  <a:pt x="56" y="745"/>
                  <a:pt x="56" y="745"/>
                  <a:pt x="57" y="746"/>
                </a:cubicBezTo>
                <a:cubicBezTo>
                  <a:pt x="57" y="745"/>
                  <a:pt x="57" y="745"/>
                  <a:pt x="57" y="745"/>
                </a:cubicBezTo>
                <a:cubicBezTo>
                  <a:pt x="58" y="745"/>
                  <a:pt x="59" y="744"/>
                  <a:pt x="58" y="743"/>
                </a:cubicBezTo>
                <a:cubicBezTo>
                  <a:pt x="58" y="743"/>
                  <a:pt x="58" y="744"/>
                  <a:pt x="59" y="744"/>
                </a:cubicBezTo>
                <a:cubicBezTo>
                  <a:pt x="59" y="743"/>
                  <a:pt x="59" y="743"/>
                  <a:pt x="59" y="742"/>
                </a:cubicBezTo>
                <a:cubicBezTo>
                  <a:pt x="59" y="742"/>
                  <a:pt x="59" y="742"/>
                  <a:pt x="59" y="742"/>
                </a:cubicBezTo>
                <a:close/>
                <a:moveTo>
                  <a:pt x="57" y="367"/>
                </a:moveTo>
                <a:cubicBezTo>
                  <a:pt x="57" y="367"/>
                  <a:pt x="56" y="368"/>
                  <a:pt x="56" y="368"/>
                </a:cubicBezTo>
                <a:cubicBezTo>
                  <a:pt x="56" y="368"/>
                  <a:pt x="57" y="367"/>
                  <a:pt x="57" y="367"/>
                </a:cubicBezTo>
                <a:close/>
                <a:moveTo>
                  <a:pt x="61" y="376"/>
                </a:moveTo>
                <a:cubicBezTo>
                  <a:pt x="61" y="375"/>
                  <a:pt x="61" y="375"/>
                  <a:pt x="61" y="374"/>
                </a:cubicBezTo>
                <a:cubicBezTo>
                  <a:pt x="61" y="376"/>
                  <a:pt x="60" y="378"/>
                  <a:pt x="59" y="379"/>
                </a:cubicBezTo>
                <a:cubicBezTo>
                  <a:pt x="60" y="378"/>
                  <a:pt x="60" y="377"/>
                  <a:pt x="61" y="376"/>
                </a:cubicBezTo>
                <a:close/>
                <a:moveTo>
                  <a:pt x="50" y="727"/>
                </a:moveTo>
                <a:cubicBezTo>
                  <a:pt x="50" y="726"/>
                  <a:pt x="50" y="725"/>
                  <a:pt x="49" y="725"/>
                </a:cubicBezTo>
                <a:cubicBezTo>
                  <a:pt x="49" y="726"/>
                  <a:pt x="49" y="727"/>
                  <a:pt x="50" y="727"/>
                </a:cubicBezTo>
                <a:close/>
                <a:moveTo>
                  <a:pt x="54" y="383"/>
                </a:moveTo>
                <a:cubicBezTo>
                  <a:pt x="54" y="383"/>
                  <a:pt x="54" y="383"/>
                  <a:pt x="54" y="383"/>
                </a:cubicBezTo>
                <a:cubicBezTo>
                  <a:pt x="54" y="383"/>
                  <a:pt x="54" y="383"/>
                  <a:pt x="54" y="383"/>
                </a:cubicBezTo>
                <a:cubicBezTo>
                  <a:pt x="54" y="384"/>
                  <a:pt x="54" y="384"/>
                  <a:pt x="54" y="383"/>
                </a:cubicBezTo>
                <a:close/>
                <a:moveTo>
                  <a:pt x="54" y="383"/>
                </a:moveTo>
                <a:cubicBezTo>
                  <a:pt x="54" y="382"/>
                  <a:pt x="54" y="382"/>
                  <a:pt x="54" y="382"/>
                </a:cubicBezTo>
                <a:cubicBezTo>
                  <a:pt x="54" y="382"/>
                  <a:pt x="54" y="383"/>
                  <a:pt x="54" y="383"/>
                </a:cubicBezTo>
                <a:cubicBezTo>
                  <a:pt x="54" y="383"/>
                  <a:pt x="54" y="383"/>
                  <a:pt x="54" y="383"/>
                </a:cubicBezTo>
                <a:moveTo>
                  <a:pt x="55" y="370"/>
                </a:moveTo>
                <a:cubicBezTo>
                  <a:pt x="56" y="370"/>
                  <a:pt x="56" y="369"/>
                  <a:pt x="56" y="369"/>
                </a:cubicBezTo>
                <a:cubicBezTo>
                  <a:pt x="56" y="369"/>
                  <a:pt x="55" y="370"/>
                  <a:pt x="55" y="370"/>
                </a:cubicBezTo>
                <a:close/>
                <a:moveTo>
                  <a:pt x="61" y="369"/>
                </a:moveTo>
                <a:cubicBezTo>
                  <a:pt x="61" y="369"/>
                  <a:pt x="61" y="369"/>
                  <a:pt x="61" y="369"/>
                </a:cubicBezTo>
                <a:cubicBezTo>
                  <a:pt x="61" y="369"/>
                  <a:pt x="60" y="370"/>
                  <a:pt x="60" y="371"/>
                </a:cubicBezTo>
                <a:cubicBezTo>
                  <a:pt x="60" y="370"/>
                  <a:pt x="60" y="370"/>
                  <a:pt x="61" y="369"/>
                </a:cubicBezTo>
                <a:close/>
                <a:moveTo>
                  <a:pt x="378" y="47"/>
                </a:moveTo>
                <a:cubicBezTo>
                  <a:pt x="379" y="46"/>
                  <a:pt x="380" y="45"/>
                  <a:pt x="381" y="45"/>
                </a:cubicBezTo>
                <a:cubicBezTo>
                  <a:pt x="379" y="46"/>
                  <a:pt x="378" y="46"/>
                  <a:pt x="376" y="47"/>
                </a:cubicBezTo>
                <a:cubicBezTo>
                  <a:pt x="376" y="47"/>
                  <a:pt x="377" y="47"/>
                  <a:pt x="378" y="47"/>
                </a:cubicBezTo>
                <a:close/>
                <a:moveTo>
                  <a:pt x="374" y="48"/>
                </a:moveTo>
                <a:cubicBezTo>
                  <a:pt x="374" y="48"/>
                  <a:pt x="374" y="48"/>
                  <a:pt x="374" y="48"/>
                </a:cubicBezTo>
                <a:cubicBezTo>
                  <a:pt x="373" y="48"/>
                  <a:pt x="373" y="49"/>
                  <a:pt x="372" y="49"/>
                </a:cubicBezTo>
                <a:cubicBezTo>
                  <a:pt x="373" y="49"/>
                  <a:pt x="373" y="48"/>
                  <a:pt x="374" y="48"/>
                </a:cubicBezTo>
                <a:close/>
                <a:moveTo>
                  <a:pt x="372" y="49"/>
                </a:moveTo>
                <a:cubicBezTo>
                  <a:pt x="372" y="49"/>
                  <a:pt x="373" y="48"/>
                  <a:pt x="373" y="49"/>
                </a:cubicBezTo>
                <a:cubicBezTo>
                  <a:pt x="373" y="48"/>
                  <a:pt x="373" y="48"/>
                  <a:pt x="373" y="48"/>
                </a:cubicBezTo>
                <a:cubicBezTo>
                  <a:pt x="372" y="49"/>
                  <a:pt x="372" y="49"/>
                  <a:pt x="372" y="49"/>
                </a:cubicBezTo>
                <a:cubicBezTo>
                  <a:pt x="372" y="49"/>
                  <a:pt x="372" y="49"/>
                  <a:pt x="372" y="49"/>
                </a:cubicBezTo>
                <a:close/>
                <a:moveTo>
                  <a:pt x="75" y="337"/>
                </a:moveTo>
                <a:cubicBezTo>
                  <a:pt x="75" y="336"/>
                  <a:pt x="75" y="336"/>
                  <a:pt x="76" y="335"/>
                </a:cubicBezTo>
                <a:cubicBezTo>
                  <a:pt x="75" y="336"/>
                  <a:pt x="75" y="336"/>
                  <a:pt x="75" y="337"/>
                </a:cubicBezTo>
                <a:cubicBezTo>
                  <a:pt x="75" y="337"/>
                  <a:pt x="75" y="337"/>
                  <a:pt x="75" y="337"/>
                </a:cubicBezTo>
                <a:close/>
                <a:moveTo>
                  <a:pt x="381" y="45"/>
                </a:moveTo>
                <a:cubicBezTo>
                  <a:pt x="382" y="45"/>
                  <a:pt x="383" y="44"/>
                  <a:pt x="384" y="44"/>
                </a:cubicBezTo>
                <a:cubicBezTo>
                  <a:pt x="384" y="44"/>
                  <a:pt x="383" y="44"/>
                  <a:pt x="383" y="44"/>
                </a:cubicBezTo>
                <a:cubicBezTo>
                  <a:pt x="383" y="44"/>
                  <a:pt x="383" y="44"/>
                  <a:pt x="383" y="44"/>
                </a:cubicBezTo>
                <a:cubicBezTo>
                  <a:pt x="383" y="44"/>
                  <a:pt x="382" y="45"/>
                  <a:pt x="381" y="45"/>
                </a:cubicBezTo>
                <a:close/>
                <a:moveTo>
                  <a:pt x="369" y="50"/>
                </a:moveTo>
                <a:cubicBezTo>
                  <a:pt x="370" y="50"/>
                  <a:pt x="370" y="49"/>
                  <a:pt x="371" y="49"/>
                </a:cubicBezTo>
                <a:cubicBezTo>
                  <a:pt x="370" y="50"/>
                  <a:pt x="369" y="50"/>
                  <a:pt x="368" y="50"/>
                </a:cubicBezTo>
                <a:cubicBezTo>
                  <a:pt x="368" y="50"/>
                  <a:pt x="369" y="50"/>
                  <a:pt x="369" y="50"/>
                </a:cubicBezTo>
                <a:close/>
                <a:moveTo>
                  <a:pt x="366" y="52"/>
                </a:moveTo>
                <a:cubicBezTo>
                  <a:pt x="368" y="51"/>
                  <a:pt x="370" y="50"/>
                  <a:pt x="371" y="49"/>
                </a:cubicBezTo>
                <a:cubicBezTo>
                  <a:pt x="371" y="49"/>
                  <a:pt x="371" y="49"/>
                  <a:pt x="371" y="49"/>
                </a:cubicBezTo>
                <a:cubicBezTo>
                  <a:pt x="371" y="49"/>
                  <a:pt x="371" y="49"/>
                  <a:pt x="371" y="49"/>
                </a:cubicBezTo>
                <a:cubicBezTo>
                  <a:pt x="369" y="50"/>
                  <a:pt x="368" y="51"/>
                  <a:pt x="366" y="52"/>
                </a:cubicBezTo>
                <a:cubicBezTo>
                  <a:pt x="366" y="52"/>
                  <a:pt x="366" y="52"/>
                  <a:pt x="366" y="52"/>
                </a:cubicBezTo>
                <a:cubicBezTo>
                  <a:pt x="365" y="52"/>
                  <a:pt x="365" y="52"/>
                  <a:pt x="366" y="52"/>
                </a:cubicBezTo>
                <a:close/>
                <a:moveTo>
                  <a:pt x="94" y="293"/>
                </a:moveTo>
                <a:cubicBezTo>
                  <a:pt x="95" y="293"/>
                  <a:pt x="95" y="292"/>
                  <a:pt x="95" y="292"/>
                </a:cubicBezTo>
                <a:cubicBezTo>
                  <a:pt x="95" y="292"/>
                  <a:pt x="95" y="293"/>
                  <a:pt x="94" y="293"/>
                </a:cubicBezTo>
                <a:close/>
                <a:moveTo>
                  <a:pt x="105" y="276"/>
                </a:moveTo>
                <a:cubicBezTo>
                  <a:pt x="105" y="275"/>
                  <a:pt x="105" y="275"/>
                  <a:pt x="105" y="275"/>
                </a:cubicBezTo>
                <a:cubicBezTo>
                  <a:pt x="105" y="275"/>
                  <a:pt x="105" y="276"/>
                  <a:pt x="105" y="276"/>
                </a:cubicBezTo>
                <a:close/>
                <a:moveTo>
                  <a:pt x="359" y="55"/>
                </a:moveTo>
                <a:cubicBezTo>
                  <a:pt x="359" y="54"/>
                  <a:pt x="360" y="54"/>
                  <a:pt x="360" y="54"/>
                </a:cubicBezTo>
                <a:cubicBezTo>
                  <a:pt x="360" y="54"/>
                  <a:pt x="359" y="55"/>
                  <a:pt x="358" y="55"/>
                </a:cubicBezTo>
                <a:cubicBezTo>
                  <a:pt x="358" y="55"/>
                  <a:pt x="358" y="55"/>
                  <a:pt x="359" y="55"/>
                </a:cubicBezTo>
                <a:moveTo>
                  <a:pt x="364" y="52"/>
                </a:moveTo>
                <a:cubicBezTo>
                  <a:pt x="365" y="52"/>
                  <a:pt x="365" y="52"/>
                  <a:pt x="366" y="52"/>
                </a:cubicBezTo>
                <a:cubicBezTo>
                  <a:pt x="365" y="52"/>
                  <a:pt x="365" y="52"/>
                  <a:pt x="364" y="52"/>
                </a:cubicBezTo>
                <a:cubicBezTo>
                  <a:pt x="364" y="52"/>
                  <a:pt x="364" y="52"/>
                  <a:pt x="364" y="52"/>
                </a:cubicBezTo>
                <a:close/>
                <a:moveTo>
                  <a:pt x="390" y="41"/>
                </a:moveTo>
                <a:cubicBezTo>
                  <a:pt x="390" y="42"/>
                  <a:pt x="390" y="42"/>
                  <a:pt x="390" y="42"/>
                </a:cubicBezTo>
                <a:cubicBezTo>
                  <a:pt x="390" y="41"/>
                  <a:pt x="390" y="41"/>
                  <a:pt x="390" y="41"/>
                </a:cubicBezTo>
                <a:cubicBezTo>
                  <a:pt x="390" y="41"/>
                  <a:pt x="390" y="41"/>
                  <a:pt x="390" y="41"/>
                </a:cubicBezTo>
                <a:cubicBezTo>
                  <a:pt x="390" y="41"/>
                  <a:pt x="390" y="41"/>
                  <a:pt x="390" y="41"/>
                </a:cubicBezTo>
                <a:cubicBezTo>
                  <a:pt x="391" y="41"/>
                  <a:pt x="394" y="40"/>
                  <a:pt x="392" y="40"/>
                </a:cubicBezTo>
                <a:cubicBezTo>
                  <a:pt x="392" y="40"/>
                  <a:pt x="392" y="40"/>
                  <a:pt x="392" y="40"/>
                </a:cubicBezTo>
                <a:cubicBezTo>
                  <a:pt x="392" y="41"/>
                  <a:pt x="392" y="41"/>
                  <a:pt x="392" y="41"/>
                </a:cubicBezTo>
                <a:cubicBezTo>
                  <a:pt x="393" y="40"/>
                  <a:pt x="394" y="40"/>
                  <a:pt x="395" y="40"/>
                </a:cubicBezTo>
                <a:cubicBezTo>
                  <a:pt x="394" y="40"/>
                  <a:pt x="393" y="40"/>
                  <a:pt x="393" y="40"/>
                </a:cubicBezTo>
                <a:cubicBezTo>
                  <a:pt x="395" y="40"/>
                  <a:pt x="397" y="39"/>
                  <a:pt x="399" y="38"/>
                </a:cubicBezTo>
                <a:cubicBezTo>
                  <a:pt x="398" y="38"/>
                  <a:pt x="389" y="41"/>
                  <a:pt x="395" y="40"/>
                </a:cubicBezTo>
                <a:cubicBezTo>
                  <a:pt x="393" y="40"/>
                  <a:pt x="391" y="41"/>
                  <a:pt x="390" y="41"/>
                </a:cubicBezTo>
                <a:close/>
                <a:moveTo>
                  <a:pt x="663" y="4"/>
                </a:moveTo>
                <a:cubicBezTo>
                  <a:pt x="664" y="4"/>
                  <a:pt x="666" y="4"/>
                  <a:pt x="667" y="4"/>
                </a:cubicBezTo>
                <a:cubicBezTo>
                  <a:pt x="665" y="4"/>
                  <a:pt x="664" y="4"/>
                  <a:pt x="662" y="4"/>
                </a:cubicBezTo>
                <a:cubicBezTo>
                  <a:pt x="662" y="4"/>
                  <a:pt x="663" y="4"/>
                  <a:pt x="663" y="4"/>
                </a:cubicBezTo>
                <a:close/>
                <a:moveTo>
                  <a:pt x="785" y="26"/>
                </a:moveTo>
                <a:cubicBezTo>
                  <a:pt x="784" y="25"/>
                  <a:pt x="784" y="25"/>
                  <a:pt x="783" y="25"/>
                </a:cubicBezTo>
                <a:cubicBezTo>
                  <a:pt x="784" y="25"/>
                  <a:pt x="784" y="25"/>
                  <a:pt x="785" y="26"/>
                </a:cubicBezTo>
                <a:close/>
                <a:moveTo>
                  <a:pt x="656" y="9"/>
                </a:moveTo>
                <a:cubicBezTo>
                  <a:pt x="656" y="9"/>
                  <a:pt x="657" y="9"/>
                  <a:pt x="658" y="9"/>
                </a:cubicBezTo>
                <a:cubicBezTo>
                  <a:pt x="658" y="9"/>
                  <a:pt x="658" y="9"/>
                  <a:pt x="658" y="9"/>
                </a:cubicBezTo>
                <a:cubicBezTo>
                  <a:pt x="658" y="9"/>
                  <a:pt x="658" y="9"/>
                  <a:pt x="658" y="9"/>
                </a:cubicBezTo>
                <a:cubicBezTo>
                  <a:pt x="658" y="9"/>
                  <a:pt x="657" y="9"/>
                  <a:pt x="657" y="9"/>
                </a:cubicBezTo>
                <a:cubicBezTo>
                  <a:pt x="657" y="9"/>
                  <a:pt x="658" y="9"/>
                  <a:pt x="659" y="9"/>
                </a:cubicBezTo>
                <a:cubicBezTo>
                  <a:pt x="657" y="9"/>
                  <a:pt x="655" y="9"/>
                  <a:pt x="653" y="9"/>
                </a:cubicBezTo>
                <a:cubicBezTo>
                  <a:pt x="653" y="9"/>
                  <a:pt x="653" y="9"/>
                  <a:pt x="653" y="9"/>
                </a:cubicBezTo>
                <a:cubicBezTo>
                  <a:pt x="654" y="10"/>
                  <a:pt x="654" y="10"/>
                  <a:pt x="655" y="10"/>
                </a:cubicBezTo>
                <a:cubicBezTo>
                  <a:pt x="654" y="10"/>
                  <a:pt x="653" y="10"/>
                  <a:pt x="652" y="10"/>
                </a:cubicBezTo>
                <a:cubicBezTo>
                  <a:pt x="652" y="10"/>
                  <a:pt x="652" y="10"/>
                  <a:pt x="652" y="10"/>
                </a:cubicBezTo>
                <a:cubicBezTo>
                  <a:pt x="653" y="10"/>
                  <a:pt x="653" y="10"/>
                  <a:pt x="653" y="10"/>
                </a:cubicBezTo>
                <a:cubicBezTo>
                  <a:pt x="653" y="10"/>
                  <a:pt x="653" y="10"/>
                  <a:pt x="653" y="10"/>
                </a:cubicBezTo>
                <a:cubicBezTo>
                  <a:pt x="654" y="11"/>
                  <a:pt x="654" y="11"/>
                  <a:pt x="655" y="11"/>
                </a:cubicBezTo>
                <a:cubicBezTo>
                  <a:pt x="654" y="11"/>
                  <a:pt x="652" y="10"/>
                  <a:pt x="651" y="10"/>
                </a:cubicBezTo>
                <a:cubicBezTo>
                  <a:pt x="651" y="10"/>
                  <a:pt x="651" y="10"/>
                  <a:pt x="651" y="10"/>
                </a:cubicBezTo>
                <a:cubicBezTo>
                  <a:pt x="649" y="10"/>
                  <a:pt x="647" y="10"/>
                  <a:pt x="646" y="10"/>
                </a:cubicBezTo>
                <a:cubicBezTo>
                  <a:pt x="646" y="10"/>
                  <a:pt x="647" y="10"/>
                  <a:pt x="647" y="10"/>
                </a:cubicBezTo>
                <a:cubicBezTo>
                  <a:pt x="646" y="10"/>
                  <a:pt x="644" y="10"/>
                  <a:pt x="642" y="10"/>
                </a:cubicBezTo>
                <a:cubicBezTo>
                  <a:pt x="642" y="10"/>
                  <a:pt x="642" y="10"/>
                  <a:pt x="642" y="10"/>
                </a:cubicBezTo>
                <a:cubicBezTo>
                  <a:pt x="641" y="10"/>
                  <a:pt x="639" y="10"/>
                  <a:pt x="637" y="10"/>
                </a:cubicBezTo>
                <a:cubicBezTo>
                  <a:pt x="638" y="10"/>
                  <a:pt x="638" y="10"/>
                  <a:pt x="638" y="10"/>
                </a:cubicBezTo>
                <a:cubicBezTo>
                  <a:pt x="638" y="10"/>
                  <a:pt x="639" y="11"/>
                  <a:pt x="640" y="11"/>
                </a:cubicBezTo>
                <a:cubicBezTo>
                  <a:pt x="640" y="11"/>
                  <a:pt x="640" y="11"/>
                  <a:pt x="640" y="11"/>
                </a:cubicBezTo>
                <a:cubicBezTo>
                  <a:pt x="640" y="11"/>
                  <a:pt x="641" y="11"/>
                  <a:pt x="642" y="11"/>
                </a:cubicBezTo>
                <a:cubicBezTo>
                  <a:pt x="642" y="11"/>
                  <a:pt x="641" y="11"/>
                  <a:pt x="641" y="11"/>
                </a:cubicBezTo>
                <a:cubicBezTo>
                  <a:pt x="645" y="12"/>
                  <a:pt x="649" y="13"/>
                  <a:pt x="653" y="14"/>
                </a:cubicBezTo>
                <a:cubicBezTo>
                  <a:pt x="653" y="14"/>
                  <a:pt x="653" y="14"/>
                  <a:pt x="653" y="14"/>
                </a:cubicBezTo>
                <a:cubicBezTo>
                  <a:pt x="652" y="14"/>
                  <a:pt x="652" y="14"/>
                  <a:pt x="651" y="13"/>
                </a:cubicBezTo>
                <a:cubicBezTo>
                  <a:pt x="652" y="13"/>
                  <a:pt x="653" y="14"/>
                  <a:pt x="655" y="14"/>
                </a:cubicBezTo>
                <a:cubicBezTo>
                  <a:pt x="655" y="14"/>
                  <a:pt x="655" y="14"/>
                  <a:pt x="655" y="14"/>
                </a:cubicBezTo>
                <a:cubicBezTo>
                  <a:pt x="655" y="14"/>
                  <a:pt x="655" y="14"/>
                  <a:pt x="655" y="14"/>
                </a:cubicBezTo>
                <a:cubicBezTo>
                  <a:pt x="655" y="14"/>
                  <a:pt x="655" y="14"/>
                  <a:pt x="655" y="14"/>
                </a:cubicBezTo>
                <a:cubicBezTo>
                  <a:pt x="655" y="14"/>
                  <a:pt x="655" y="14"/>
                  <a:pt x="654" y="14"/>
                </a:cubicBezTo>
                <a:cubicBezTo>
                  <a:pt x="656" y="15"/>
                  <a:pt x="659" y="15"/>
                  <a:pt x="661" y="15"/>
                </a:cubicBezTo>
                <a:cubicBezTo>
                  <a:pt x="660" y="15"/>
                  <a:pt x="660" y="15"/>
                  <a:pt x="659" y="14"/>
                </a:cubicBezTo>
                <a:cubicBezTo>
                  <a:pt x="660" y="14"/>
                  <a:pt x="660" y="14"/>
                  <a:pt x="661" y="14"/>
                </a:cubicBezTo>
                <a:cubicBezTo>
                  <a:pt x="660" y="14"/>
                  <a:pt x="659" y="13"/>
                  <a:pt x="659" y="13"/>
                </a:cubicBezTo>
                <a:cubicBezTo>
                  <a:pt x="659" y="13"/>
                  <a:pt x="660" y="13"/>
                  <a:pt x="661" y="13"/>
                </a:cubicBezTo>
                <a:cubicBezTo>
                  <a:pt x="660" y="13"/>
                  <a:pt x="660" y="13"/>
                  <a:pt x="660" y="13"/>
                </a:cubicBezTo>
                <a:cubicBezTo>
                  <a:pt x="660" y="13"/>
                  <a:pt x="660" y="13"/>
                  <a:pt x="660" y="13"/>
                </a:cubicBezTo>
                <a:cubicBezTo>
                  <a:pt x="661" y="13"/>
                  <a:pt x="662" y="13"/>
                  <a:pt x="662" y="13"/>
                </a:cubicBezTo>
                <a:cubicBezTo>
                  <a:pt x="662" y="13"/>
                  <a:pt x="662" y="14"/>
                  <a:pt x="662" y="14"/>
                </a:cubicBezTo>
                <a:cubicBezTo>
                  <a:pt x="663" y="14"/>
                  <a:pt x="664" y="14"/>
                  <a:pt x="665" y="14"/>
                </a:cubicBezTo>
                <a:cubicBezTo>
                  <a:pt x="664" y="14"/>
                  <a:pt x="664" y="14"/>
                  <a:pt x="663" y="14"/>
                </a:cubicBezTo>
                <a:cubicBezTo>
                  <a:pt x="663" y="15"/>
                  <a:pt x="663" y="15"/>
                  <a:pt x="663" y="15"/>
                </a:cubicBezTo>
                <a:cubicBezTo>
                  <a:pt x="663" y="15"/>
                  <a:pt x="663" y="15"/>
                  <a:pt x="663" y="15"/>
                </a:cubicBezTo>
                <a:cubicBezTo>
                  <a:pt x="663" y="15"/>
                  <a:pt x="663" y="15"/>
                  <a:pt x="663" y="15"/>
                </a:cubicBezTo>
                <a:cubicBezTo>
                  <a:pt x="663" y="15"/>
                  <a:pt x="663" y="16"/>
                  <a:pt x="662" y="16"/>
                </a:cubicBezTo>
                <a:cubicBezTo>
                  <a:pt x="663" y="16"/>
                  <a:pt x="664" y="16"/>
                  <a:pt x="665" y="16"/>
                </a:cubicBezTo>
                <a:cubicBezTo>
                  <a:pt x="664" y="16"/>
                  <a:pt x="664" y="16"/>
                  <a:pt x="664" y="17"/>
                </a:cubicBezTo>
                <a:cubicBezTo>
                  <a:pt x="664" y="17"/>
                  <a:pt x="664" y="17"/>
                  <a:pt x="664" y="17"/>
                </a:cubicBezTo>
                <a:cubicBezTo>
                  <a:pt x="664" y="17"/>
                  <a:pt x="664" y="17"/>
                  <a:pt x="664" y="17"/>
                </a:cubicBezTo>
                <a:cubicBezTo>
                  <a:pt x="667" y="18"/>
                  <a:pt x="671" y="19"/>
                  <a:pt x="674" y="20"/>
                </a:cubicBezTo>
                <a:cubicBezTo>
                  <a:pt x="674" y="20"/>
                  <a:pt x="674" y="20"/>
                  <a:pt x="673" y="20"/>
                </a:cubicBezTo>
                <a:cubicBezTo>
                  <a:pt x="674" y="21"/>
                  <a:pt x="676" y="21"/>
                  <a:pt x="677" y="22"/>
                </a:cubicBezTo>
                <a:cubicBezTo>
                  <a:pt x="676" y="21"/>
                  <a:pt x="675" y="21"/>
                  <a:pt x="675" y="21"/>
                </a:cubicBezTo>
                <a:cubicBezTo>
                  <a:pt x="675" y="21"/>
                  <a:pt x="676" y="21"/>
                  <a:pt x="676" y="21"/>
                </a:cubicBezTo>
                <a:cubicBezTo>
                  <a:pt x="676" y="21"/>
                  <a:pt x="676" y="21"/>
                  <a:pt x="676" y="21"/>
                </a:cubicBezTo>
                <a:cubicBezTo>
                  <a:pt x="676" y="21"/>
                  <a:pt x="676" y="21"/>
                  <a:pt x="676" y="21"/>
                </a:cubicBezTo>
                <a:cubicBezTo>
                  <a:pt x="676" y="21"/>
                  <a:pt x="677" y="22"/>
                  <a:pt x="678" y="22"/>
                </a:cubicBezTo>
                <a:cubicBezTo>
                  <a:pt x="678" y="22"/>
                  <a:pt x="678" y="22"/>
                  <a:pt x="678" y="22"/>
                </a:cubicBezTo>
                <a:cubicBezTo>
                  <a:pt x="678" y="22"/>
                  <a:pt x="678" y="22"/>
                  <a:pt x="678" y="22"/>
                </a:cubicBezTo>
                <a:cubicBezTo>
                  <a:pt x="678" y="22"/>
                  <a:pt x="678" y="22"/>
                  <a:pt x="677" y="22"/>
                </a:cubicBezTo>
                <a:cubicBezTo>
                  <a:pt x="685" y="27"/>
                  <a:pt x="687" y="21"/>
                  <a:pt x="697" y="16"/>
                </a:cubicBezTo>
                <a:cubicBezTo>
                  <a:pt x="695" y="16"/>
                  <a:pt x="693" y="16"/>
                  <a:pt x="692" y="16"/>
                </a:cubicBezTo>
                <a:cubicBezTo>
                  <a:pt x="692" y="16"/>
                  <a:pt x="693" y="17"/>
                  <a:pt x="693" y="17"/>
                </a:cubicBezTo>
                <a:cubicBezTo>
                  <a:pt x="693" y="17"/>
                  <a:pt x="693" y="17"/>
                  <a:pt x="693" y="17"/>
                </a:cubicBezTo>
                <a:cubicBezTo>
                  <a:pt x="693" y="17"/>
                  <a:pt x="692" y="17"/>
                  <a:pt x="692" y="18"/>
                </a:cubicBezTo>
                <a:cubicBezTo>
                  <a:pt x="691" y="17"/>
                  <a:pt x="690" y="17"/>
                  <a:pt x="689" y="17"/>
                </a:cubicBezTo>
                <a:cubicBezTo>
                  <a:pt x="689" y="17"/>
                  <a:pt x="689" y="17"/>
                  <a:pt x="688" y="17"/>
                </a:cubicBezTo>
                <a:cubicBezTo>
                  <a:pt x="688" y="17"/>
                  <a:pt x="688" y="17"/>
                  <a:pt x="688" y="17"/>
                </a:cubicBezTo>
                <a:cubicBezTo>
                  <a:pt x="687" y="17"/>
                  <a:pt x="686" y="17"/>
                  <a:pt x="685" y="17"/>
                </a:cubicBezTo>
                <a:cubicBezTo>
                  <a:pt x="686" y="16"/>
                  <a:pt x="687" y="16"/>
                  <a:pt x="688" y="16"/>
                </a:cubicBezTo>
                <a:cubicBezTo>
                  <a:pt x="688" y="16"/>
                  <a:pt x="687" y="16"/>
                  <a:pt x="687" y="15"/>
                </a:cubicBezTo>
                <a:cubicBezTo>
                  <a:pt x="687" y="15"/>
                  <a:pt x="687" y="15"/>
                  <a:pt x="687" y="15"/>
                </a:cubicBezTo>
                <a:cubicBezTo>
                  <a:pt x="687" y="15"/>
                  <a:pt x="687" y="15"/>
                  <a:pt x="687" y="15"/>
                </a:cubicBezTo>
                <a:cubicBezTo>
                  <a:pt x="683" y="15"/>
                  <a:pt x="678" y="14"/>
                  <a:pt x="673" y="12"/>
                </a:cubicBezTo>
                <a:cubicBezTo>
                  <a:pt x="673" y="12"/>
                  <a:pt x="673" y="12"/>
                  <a:pt x="673" y="12"/>
                </a:cubicBezTo>
                <a:cubicBezTo>
                  <a:pt x="673" y="12"/>
                  <a:pt x="674" y="12"/>
                  <a:pt x="674" y="12"/>
                </a:cubicBezTo>
                <a:cubicBezTo>
                  <a:pt x="670" y="10"/>
                  <a:pt x="665" y="9"/>
                  <a:pt x="661" y="9"/>
                </a:cubicBezTo>
                <a:cubicBezTo>
                  <a:pt x="661" y="9"/>
                  <a:pt x="661" y="9"/>
                  <a:pt x="661" y="9"/>
                </a:cubicBezTo>
                <a:cubicBezTo>
                  <a:pt x="660" y="9"/>
                  <a:pt x="659" y="8"/>
                  <a:pt x="658" y="9"/>
                </a:cubicBezTo>
                <a:cubicBezTo>
                  <a:pt x="658" y="9"/>
                  <a:pt x="658" y="9"/>
                  <a:pt x="658" y="9"/>
                </a:cubicBezTo>
                <a:cubicBezTo>
                  <a:pt x="658" y="9"/>
                  <a:pt x="658" y="9"/>
                  <a:pt x="657" y="9"/>
                </a:cubicBezTo>
                <a:cubicBezTo>
                  <a:pt x="657" y="9"/>
                  <a:pt x="657" y="9"/>
                  <a:pt x="657" y="9"/>
                </a:cubicBezTo>
                <a:cubicBezTo>
                  <a:pt x="657" y="8"/>
                  <a:pt x="656" y="8"/>
                  <a:pt x="655" y="8"/>
                </a:cubicBezTo>
                <a:cubicBezTo>
                  <a:pt x="655" y="8"/>
                  <a:pt x="655" y="8"/>
                  <a:pt x="655" y="8"/>
                </a:cubicBezTo>
                <a:cubicBezTo>
                  <a:pt x="655" y="9"/>
                  <a:pt x="655" y="9"/>
                  <a:pt x="656" y="9"/>
                </a:cubicBezTo>
                <a:close/>
                <a:moveTo>
                  <a:pt x="530" y="5"/>
                </a:moveTo>
                <a:cubicBezTo>
                  <a:pt x="532" y="5"/>
                  <a:pt x="534" y="5"/>
                  <a:pt x="536" y="4"/>
                </a:cubicBezTo>
                <a:cubicBezTo>
                  <a:pt x="536" y="5"/>
                  <a:pt x="536" y="5"/>
                  <a:pt x="535" y="5"/>
                </a:cubicBezTo>
                <a:cubicBezTo>
                  <a:pt x="537" y="4"/>
                  <a:pt x="538" y="4"/>
                  <a:pt x="539" y="4"/>
                </a:cubicBezTo>
                <a:cubicBezTo>
                  <a:pt x="537" y="4"/>
                  <a:pt x="534" y="5"/>
                  <a:pt x="532" y="5"/>
                </a:cubicBezTo>
                <a:cubicBezTo>
                  <a:pt x="532" y="5"/>
                  <a:pt x="532" y="5"/>
                  <a:pt x="532" y="5"/>
                </a:cubicBezTo>
                <a:cubicBezTo>
                  <a:pt x="532" y="5"/>
                  <a:pt x="532" y="5"/>
                  <a:pt x="532" y="5"/>
                </a:cubicBezTo>
                <a:cubicBezTo>
                  <a:pt x="532" y="5"/>
                  <a:pt x="531" y="5"/>
                  <a:pt x="530" y="5"/>
                </a:cubicBezTo>
                <a:cubicBezTo>
                  <a:pt x="530" y="5"/>
                  <a:pt x="530" y="5"/>
                  <a:pt x="530" y="5"/>
                </a:cubicBezTo>
                <a:close/>
                <a:moveTo>
                  <a:pt x="667" y="217"/>
                </a:moveTo>
                <a:cubicBezTo>
                  <a:pt x="666" y="215"/>
                  <a:pt x="664" y="214"/>
                  <a:pt x="663" y="214"/>
                </a:cubicBezTo>
                <a:cubicBezTo>
                  <a:pt x="663" y="215"/>
                  <a:pt x="663" y="215"/>
                  <a:pt x="663" y="215"/>
                </a:cubicBezTo>
                <a:cubicBezTo>
                  <a:pt x="663" y="215"/>
                  <a:pt x="663" y="215"/>
                  <a:pt x="663" y="215"/>
                </a:cubicBezTo>
                <a:cubicBezTo>
                  <a:pt x="663" y="216"/>
                  <a:pt x="663" y="216"/>
                  <a:pt x="663" y="216"/>
                </a:cubicBezTo>
                <a:cubicBezTo>
                  <a:pt x="665" y="218"/>
                  <a:pt x="667" y="219"/>
                  <a:pt x="667" y="217"/>
                </a:cubicBezTo>
                <a:close/>
                <a:moveTo>
                  <a:pt x="657" y="226"/>
                </a:moveTo>
                <a:cubicBezTo>
                  <a:pt x="657" y="226"/>
                  <a:pt x="657" y="225"/>
                  <a:pt x="657" y="224"/>
                </a:cubicBezTo>
                <a:cubicBezTo>
                  <a:pt x="657" y="224"/>
                  <a:pt x="657" y="224"/>
                  <a:pt x="657" y="224"/>
                </a:cubicBezTo>
                <a:cubicBezTo>
                  <a:pt x="656" y="223"/>
                  <a:pt x="654" y="223"/>
                  <a:pt x="654" y="222"/>
                </a:cubicBezTo>
                <a:cubicBezTo>
                  <a:pt x="653" y="222"/>
                  <a:pt x="653" y="222"/>
                  <a:pt x="653" y="222"/>
                </a:cubicBezTo>
                <a:cubicBezTo>
                  <a:pt x="652" y="224"/>
                  <a:pt x="652" y="226"/>
                  <a:pt x="654" y="228"/>
                </a:cubicBezTo>
                <a:cubicBezTo>
                  <a:pt x="654" y="229"/>
                  <a:pt x="654" y="229"/>
                  <a:pt x="654" y="229"/>
                </a:cubicBezTo>
                <a:cubicBezTo>
                  <a:pt x="653" y="228"/>
                  <a:pt x="653" y="228"/>
                  <a:pt x="653" y="228"/>
                </a:cubicBezTo>
                <a:cubicBezTo>
                  <a:pt x="652" y="228"/>
                  <a:pt x="652" y="228"/>
                  <a:pt x="652" y="229"/>
                </a:cubicBezTo>
                <a:cubicBezTo>
                  <a:pt x="652" y="230"/>
                  <a:pt x="651" y="231"/>
                  <a:pt x="652" y="233"/>
                </a:cubicBezTo>
                <a:cubicBezTo>
                  <a:pt x="652" y="233"/>
                  <a:pt x="653" y="233"/>
                  <a:pt x="653" y="234"/>
                </a:cubicBezTo>
                <a:cubicBezTo>
                  <a:pt x="654" y="234"/>
                  <a:pt x="654" y="234"/>
                  <a:pt x="654" y="234"/>
                </a:cubicBezTo>
                <a:cubicBezTo>
                  <a:pt x="654" y="233"/>
                  <a:pt x="654" y="233"/>
                  <a:pt x="654" y="233"/>
                </a:cubicBezTo>
                <a:cubicBezTo>
                  <a:pt x="654" y="233"/>
                  <a:pt x="654" y="232"/>
                  <a:pt x="654" y="232"/>
                </a:cubicBezTo>
                <a:cubicBezTo>
                  <a:pt x="655" y="233"/>
                  <a:pt x="655" y="233"/>
                  <a:pt x="655" y="233"/>
                </a:cubicBezTo>
                <a:cubicBezTo>
                  <a:pt x="655" y="234"/>
                  <a:pt x="655" y="234"/>
                  <a:pt x="656" y="235"/>
                </a:cubicBezTo>
                <a:cubicBezTo>
                  <a:pt x="656" y="234"/>
                  <a:pt x="656" y="234"/>
                  <a:pt x="656" y="234"/>
                </a:cubicBezTo>
                <a:cubicBezTo>
                  <a:pt x="657" y="234"/>
                  <a:pt x="657" y="234"/>
                  <a:pt x="657" y="234"/>
                </a:cubicBezTo>
                <a:cubicBezTo>
                  <a:pt x="657" y="233"/>
                  <a:pt x="656" y="233"/>
                  <a:pt x="656" y="232"/>
                </a:cubicBezTo>
                <a:cubicBezTo>
                  <a:pt x="656" y="233"/>
                  <a:pt x="657" y="233"/>
                  <a:pt x="657" y="233"/>
                </a:cubicBezTo>
                <a:cubicBezTo>
                  <a:pt x="657" y="233"/>
                  <a:pt x="657" y="233"/>
                  <a:pt x="657" y="233"/>
                </a:cubicBezTo>
                <a:cubicBezTo>
                  <a:pt x="657" y="232"/>
                  <a:pt x="656" y="231"/>
                  <a:pt x="656" y="231"/>
                </a:cubicBezTo>
                <a:cubicBezTo>
                  <a:pt x="655" y="231"/>
                  <a:pt x="655" y="231"/>
                  <a:pt x="655" y="230"/>
                </a:cubicBezTo>
                <a:cubicBezTo>
                  <a:pt x="656" y="230"/>
                  <a:pt x="656" y="230"/>
                  <a:pt x="656" y="230"/>
                </a:cubicBezTo>
                <a:cubicBezTo>
                  <a:pt x="656" y="228"/>
                  <a:pt x="656" y="227"/>
                  <a:pt x="657" y="226"/>
                </a:cubicBezTo>
                <a:close/>
                <a:moveTo>
                  <a:pt x="667" y="226"/>
                </a:moveTo>
                <a:cubicBezTo>
                  <a:pt x="667" y="226"/>
                  <a:pt x="667" y="226"/>
                  <a:pt x="667" y="226"/>
                </a:cubicBezTo>
                <a:cubicBezTo>
                  <a:pt x="667" y="226"/>
                  <a:pt x="667" y="227"/>
                  <a:pt x="667" y="227"/>
                </a:cubicBezTo>
                <a:cubicBezTo>
                  <a:pt x="668" y="227"/>
                  <a:pt x="668" y="227"/>
                  <a:pt x="668" y="227"/>
                </a:cubicBezTo>
                <a:cubicBezTo>
                  <a:pt x="668" y="226"/>
                  <a:pt x="668" y="226"/>
                  <a:pt x="668" y="226"/>
                </a:cubicBezTo>
                <a:cubicBezTo>
                  <a:pt x="668" y="226"/>
                  <a:pt x="667" y="226"/>
                  <a:pt x="667" y="226"/>
                </a:cubicBezTo>
                <a:close/>
                <a:moveTo>
                  <a:pt x="809" y="34"/>
                </a:moveTo>
                <a:cubicBezTo>
                  <a:pt x="809" y="34"/>
                  <a:pt x="810" y="35"/>
                  <a:pt x="811" y="35"/>
                </a:cubicBezTo>
                <a:cubicBezTo>
                  <a:pt x="810" y="35"/>
                  <a:pt x="809" y="34"/>
                  <a:pt x="808" y="34"/>
                </a:cubicBezTo>
                <a:cubicBezTo>
                  <a:pt x="808" y="34"/>
                  <a:pt x="808" y="34"/>
                  <a:pt x="809" y="34"/>
                </a:cubicBezTo>
                <a:close/>
                <a:moveTo>
                  <a:pt x="660" y="231"/>
                </a:moveTo>
                <a:cubicBezTo>
                  <a:pt x="659" y="231"/>
                  <a:pt x="659" y="231"/>
                  <a:pt x="659" y="231"/>
                </a:cubicBezTo>
                <a:cubicBezTo>
                  <a:pt x="658" y="231"/>
                  <a:pt x="658" y="231"/>
                  <a:pt x="658" y="231"/>
                </a:cubicBezTo>
                <a:cubicBezTo>
                  <a:pt x="658" y="232"/>
                  <a:pt x="659" y="233"/>
                  <a:pt x="660" y="233"/>
                </a:cubicBezTo>
                <a:cubicBezTo>
                  <a:pt x="660" y="233"/>
                  <a:pt x="660" y="232"/>
                  <a:pt x="660" y="231"/>
                </a:cubicBezTo>
                <a:close/>
                <a:moveTo>
                  <a:pt x="662" y="224"/>
                </a:moveTo>
                <a:cubicBezTo>
                  <a:pt x="663" y="224"/>
                  <a:pt x="663" y="225"/>
                  <a:pt x="663" y="225"/>
                </a:cubicBezTo>
                <a:cubicBezTo>
                  <a:pt x="664" y="225"/>
                  <a:pt x="664" y="225"/>
                  <a:pt x="664" y="225"/>
                </a:cubicBezTo>
                <a:cubicBezTo>
                  <a:pt x="664" y="224"/>
                  <a:pt x="663" y="223"/>
                  <a:pt x="662" y="223"/>
                </a:cubicBezTo>
                <a:cubicBezTo>
                  <a:pt x="662" y="224"/>
                  <a:pt x="662" y="224"/>
                  <a:pt x="662" y="224"/>
                </a:cubicBezTo>
                <a:close/>
                <a:moveTo>
                  <a:pt x="666" y="220"/>
                </a:moveTo>
                <a:cubicBezTo>
                  <a:pt x="666" y="217"/>
                  <a:pt x="663" y="216"/>
                  <a:pt x="660" y="217"/>
                </a:cubicBezTo>
                <a:cubicBezTo>
                  <a:pt x="658" y="217"/>
                  <a:pt x="658" y="217"/>
                  <a:pt x="658" y="217"/>
                </a:cubicBezTo>
                <a:cubicBezTo>
                  <a:pt x="658" y="217"/>
                  <a:pt x="658" y="217"/>
                  <a:pt x="658" y="217"/>
                </a:cubicBezTo>
                <a:cubicBezTo>
                  <a:pt x="658" y="218"/>
                  <a:pt x="659" y="219"/>
                  <a:pt x="659" y="220"/>
                </a:cubicBezTo>
                <a:cubicBezTo>
                  <a:pt x="659" y="220"/>
                  <a:pt x="659" y="220"/>
                  <a:pt x="659" y="220"/>
                </a:cubicBezTo>
                <a:cubicBezTo>
                  <a:pt x="660" y="221"/>
                  <a:pt x="660" y="221"/>
                  <a:pt x="662" y="221"/>
                </a:cubicBezTo>
                <a:cubicBezTo>
                  <a:pt x="662" y="221"/>
                  <a:pt x="662" y="221"/>
                  <a:pt x="662" y="221"/>
                </a:cubicBezTo>
                <a:cubicBezTo>
                  <a:pt x="664" y="222"/>
                  <a:pt x="665" y="222"/>
                  <a:pt x="666" y="220"/>
                </a:cubicBezTo>
                <a:close/>
                <a:moveTo>
                  <a:pt x="663" y="233"/>
                </a:moveTo>
                <a:cubicBezTo>
                  <a:pt x="663" y="232"/>
                  <a:pt x="662" y="232"/>
                  <a:pt x="661" y="232"/>
                </a:cubicBezTo>
                <a:cubicBezTo>
                  <a:pt x="661" y="233"/>
                  <a:pt x="661" y="233"/>
                  <a:pt x="661" y="234"/>
                </a:cubicBezTo>
                <a:cubicBezTo>
                  <a:pt x="662" y="234"/>
                  <a:pt x="662" y="234"/>
                  <a:pt x="662" y="234"/>
                </a:cubicBezTo>
                <a:cubicBezTo>
                  <a:pt x="663" y="234"/>
                  <a:pt x="663" y="234"/>
                  <a:pt x="664" y="234"/>
                </a:cubicBezTo>
                <a:cubicBezTo>
                  <a:pt x="664" y="233"/>
                  <a:pt x="664" y="233"/>
                  <a:pt x="663" y="233"/>
                </a:cubicBezTo>
                <a:close/>
                <a:moveTo>
                  <a:pt x="665" y="227"/>
                </a:moveTo>
                <a:cubicBezTo>
                  <a:pt x="664" y="227"/>
                  <a:pt x="663" y="227"/>
                  <a:pt x="662" y="226"/>
                </a:cubicBezTo>
                <a:cubicBezTo>
                  <a:pt x="662" y="227"/>
                  <a:pt x="662" y="227"/>
                  <a:pt x="662" y="227"/>
                </a:cubicBezTo>
                <a:cubicBezTo>
                  <a:pt x="662" y="227"/>
                  <a:pt x="663" y="228"/>
                  <a:pt x="662" y="229"/>
                </a:cubicBezTo>
                <a:cubicBezTo>
                  <a:pt x="663" y="229"/>
                  <a:pt x="663" y="229"/>
                  <a:pt x="664" y="229"/>
                </a:cubicBezTo>
                <a:cubicBezTo>
                  <a:pt x="664" y="229"/>
                  <a:pt x="665" y="229"/>
                  <a:pt x="665" y="229"/>
                </a:cubicBezTo>
                <a:cubicBezTo>
                  <a:pt x="665" y="228"/>
                  <a:pt x="665" y="228"/>
                  <a:pt x="665" y="228"/>
                </a:cubicBezTo>
                <a:cubicBezTo>
                  <a:pt x="665" y="228"/>
                  <a:pt x="665" y="228"/>
                  <a:pt x="665" y="227"/>
                </a:cubicBezTo>
                <a:close/>
                <a:moveTo>
                  <a:pt x="783" y="25"/>
                </a:moveTo>
                <a:cubicBezTo>
                  <a:pt x="782" y="25"/>
                  <a:pt x="781" y="24"/>
                  <a:pt x="780" y="24"/>
                </a:cubicBezTo>
                <a:cubicBezTo>
                  <a:pt x="783" y="25"/>
                  <a:pt x="784" y="25"/>
                  <a:pt x="783" y="25"/>
                </a:cubicBezTo>
                <a:close/>
                <a:moveTo>
                  <a:pt x="940" y="113"/>
                </a:moveTo>
                <a:cubicBezTo>
                  <a:pt x="941" y="114"/>
                  <a:pt x="941" y="114"/>
                  <a:pt x="942" y="115"/>
                </a:cubicBezTo>
                <a:cubicBezTo>
                  <a:pt x="942" y="115"/>
                  <a:pt x="942" y="115"/>
                  <a:pt x="943" y="114"/>
                </a:cubicBezTo>
                <a:cubicBezTo>
                  <a:pt x="943" y="114"/>
                  <a:pt x="944" y="115"/>
                  <a:pt x="944" y="115"/>
                </a:cubicBezTo>
                <a:cubicBezTo>
                  <a:pt x="944" y="115"/>
                  <a:pt x="944" y="115"/>
                  <a:pt x="944" y="115"/>
                </a:cubicBezTo>
                <a:cubicBezTo>
                  <a:pt x="944" y="115"/>
                  <a:pt x="945" y="116"/>
                  <a:pt x="946" y="116"/>
                </a:cubicBezTo>
                <a:cubicBezTo>
                  <a:pt x="946" y="116"/>
                  <a:pt x="946" y="116"/>
                  <a:pt x="946" y="116"/>
                </a:cubicBezTo>
                <a:cubicBezTo>
                  <a:pt x="949" y="119"/>
                  <a:pt x="954" y="122"/>
                  <a:pt x="959" y="123"/>
                </a:cubicBezTo>
                <a:cubicBezTo>
                  <a:pt x="959" y="123"/>
                  <a:pt x="959" y="123"/>
                  <a:pt x="959" y="123"/>
                </a:cubicBezTo>
                <a:cubicBezTo>
                  <a:pt x="959" y="123"/>
                  <a:pt x="960" y="124"/>
                  <a:pt x="960" y="124"/>
                </a:cubicBezTo>
                <a:cubicBezTo>
                  <a:pt x="960" y="124"/>
                  <a:pt x="960" y="124"/>
                  <a:pt x="960" y="124"/>
                </a:cubicBezTo>
                <a:cubicBezTo>
                  <a:pt x="969" y="127"/>
                  <a:pt x="980" y="133"/>
                  <a:pt x="989" y="139"/>
                </a:cubicBezTo>
                <a:cubicBezTo>
                  <a:pt x="987" y="138"/>
                  <a:pt x="985" y="136"/>
                  <a:pt x="983" y="134"/>
                </a:cubicBezTo>
                <a:cubicBezTo>
                  <a:pt x="983" y="134"/>
                  <a:pt x="983" y="134"/>
                  <a:pt x="983" y="134"/>
                </a:cubicBezTo>
                <a:cubicBezTo>
                  <a:pt x="982" y="133"/>
                  <a:pt x="981" y="132"/>
                  <a:pt x="981" y="132"/>
                </a:cubicBezTo>
                <a:cubicBezTo>
                  <a:pt x="981" y="132"/>
                  <a:pt x="981" y="132"/>
                  <a:pt x="981" y="132"/>
                </a:cubicBezTo>
                <a:cubicBezTo>
                  <a:pt x="982" y="132"/>
                  <a:pt x="982" y="132"/>
                  <a:pt x="983" y="133"/>
                </a:cubicBezTo>
                <a:cubicBezTo>
                  <a:pt x="982" y="132"/>
                  <a:pt x="980" y="131"/>
                  <a:pt x="979" y="130"/>
                </a:cubicBezTo>
                <a:cubicBezTo>
                  <a:pt x="979" y="130"/>
                  <a:pt x="979" y="130"/>
                  <a:pt x="979" y="130"/>
                </a:cubicBezTo>
                <a:cubicBezTo>
                  <a:pt x="979" y="131"/>
                  <a:pt x="980" y="131"/>
                  <a:pt x="980" y="131"/>
                </a:cubicBezTo>
                <a:cubicBezTo>
                  <a:pt x="980" y="131"/>
                  <a:pt x="979" y="131"/>
                  <a:pt x="979" y="131"/>
                </a:cubicBezTo>
                <a:cubicBezTo>
                  <a:pt x="979" y="131"/>
                  <a:pt x="979" y="131"/>
                  <a:pt x="979" y="131"/>
                </a:cubicBezTo>
                <a:cubicBezTo>
                  <a:pt x="979" y="131"/>
                  <a:pt x="979" y="131"/>
                  <a:pt x="979" y="131"/>
                </a:cubicBezTo>
                <a:cubicBezTo>
                  <a:pt x="973" y="129"/>
                  <a:pt x="967" y="125"/>
                  <a:pt x="963" y="120"/>
                </a:cubicBezTo>
                <a:cubicBezTo>
                  <a:pt x="964" y="120"/>
                  <a:pt x="964" y="120"/>
                  <a:pt x="964" y="120"/>
                </a:cubicBezTo>
                <a:cubicBezTo>
                  <a:pt x="964" y="120"/>
                  <a:pt x="964" y="120"/>
                  <a:pt x="964" y="120"/>
                </a:cubicBezTo>
                <a:cubicBezTo>
                  <a:pt x="964" y="120"/>
                  <a:pt x="963" y="120"/>
                  <a:pt x="963" y="119"/>
                </a:cubicBezTo>
                <a:cubicBezTo>
                  <a:pt x="963" y="120"/>
                  <a:pt x="963" y="120"/>
                  <a:pt x="963" y="120"/>
                </a:cubicBezTo>
                <a:cubicBezTo>
                  <a:pt x="960" y="119"/>
                  <a:pt x="958" y="119"/>
                  <a:pt x="955" y="118"/>
                </a:cubicBezTo>
                <a:cubicBezTo>
                  <a:pt x="955" y="118"/>
                  <a:pt x="955" y="118"/>
                  <a:pt x="955" y="118"/>
                </a:cubicBezTo>
                <a:cubicBezTo>
                  <a:pt x="955" y="118"/>
                  <a:pt x="954" y="118"/>
                  <a:pt x="954" y="118"/>
                </a:cubicBezTo>
                <a:cubicBezTo>
                  <a:pt x="954" y="118"/>
                  <a:pt x="954" y="118"/>
                  <a:pt x="954" y="118"/>
                </a:cubicBezTo>
                <a:cubicBezTo>
                  <a:pt x="949" y="115"/>
                  <a:pt x="944" y="114"/>
                  <a:pt x="940" y="113"/>
                </a:cubicBezTo>
                <a:cubicBezTo>
                  <a:pt x="940" y="113"/>
                  <a:pt x="940" y="113"/>
                  <a:pt x="940" y="113"/>
                </a:cubicBezTo>
                <a:close/>
                <a:moveTo>
                  <a:pt x="927" y="90"/>
                </a:moveTo>
                <a:cubicBezTo>
                  <a:pt x="926" y="90"/>
                  <a:pt x="926" y="90"/>
                  <a:pt x="926" y="90"/>
                </a:cubicBezTo>
                <a:cubicBezTo>
                  <a:pt x="926" y="90"/>
                  <a:pt x="926" y="90"/>
                  <a:pt x="927" y="90"/>
                </a:cubicBezTo>
                <a:close/>
                <a:moveTo>
                  <a:pt x="427" y="506"/>
                </a:moveTo>
                <a:cubicBezTo>
                  <a:pt x="427" y="507"/>
                  <a:pt x="427" y="507"/>
                  <a:pt x="427" y="507"/>
                </a:cubicBezTo>
                <a:cubicBezTo>
                  <a:pt x="427" y="507"/>
                  <a:pt x="428" y="506"/>
                  <a:pt x="428" y="506"/>
                </a:cubicBezTo>
                <a:cubicBezTo>
                  <a:pt x="428" y="506"/>
                  <a:pt x="427" y="506"/>
                  <a:pt x="427" y="506"/>
                </a:cubicBezTo>
                <a:close/>
                <a:moveTo>
                  <a:pt x="934" y="95"/>
                </a:moveTo>
                <a:cubicBezTo>
                  <a:pt x="935" y="96"/>
                  <a:pt x="936" y="96"/>
                  <a:pt x="938" y="97"/>
                </a:cubicBezTo>
                <a:cubicBezTo>
                  <a:pt x="938" y="97"/>
                  <a:pt x="938" y="97"/>
                  <a:pt x="938" y="97"/>
                </a:cubicBezTo>
                <a:cubicBezTo>
                  <a:pt x="937" y="97"/>
                  <a:pt x="932" y="93"/>
                  <a:pt x="934" y="95"/>
                </a:cubicBezTo>
                <a:close/>
                <a:moveTo>
                  <a:pt x="977" y="126"/>
                </a:moveTo>
                <a:cubicBezTo>
                  <a:pt x="979" y="128"/>
                  <a:pt x="982" y="129"/>
                  <a:pt x="984" y="131"/>
                </a:cubicBezTo>
                <a:cubicBezTo>
                  <a:pt x="981" y="129"/>
                  <a:pt x="978" y="127"/>
                  <a:pt x="975" y="124"/>
                </a:cubicBezTo>
                <a:cubicBezTo>
                  <a:pt x="976" y="125"/>
                  <a:pt x="976" y="125"/>
                  <a:pt x="977" y="126"/>
                </a:cubicBezTo>
                <a:close/>
                <a:moveTo>
                  <a:pt x="959" y="112"/>
                </a:moveTo>
                <a:cubicBezTo>
                  <a:pt x="961" y="114"/>
                  <a:pt x="962" y="115"/>
                  <a:pt x="964" y="116"/>
                </a:cubicBezTo>
                <a:cubicBezTo>
                  <a:pt x="964" y="116"/>
                  <a:pt x="964" y="116"/>
                  <a:pt x="964" y="116"/>
                </a:cubicBezTo>
                <a:cubicBezTo>
                  <a:pt x="967" y="118"/>
                  <a:pt x="970" y="121"/>
                  <a:pt x="974" y="123"/>
                </a:cubicBezTo>
                <a:cubicBezTo>
                  <a:pt x="969" y="119"/>
                  <a:pt x="964" y="116"/>
                  <a:pt x="959" y="112"/>
                </a:cubicBezTo>
                <a:cubicBezTo>
                  <a:pt x="959" y="112"/>
                  <a:pt x="959" y="112"/>
                  <a:pt x="959" y="112"/>
                </a:cubicBezTo>
                <a:cubicBezTo>
                  <a:pt x="959" y="112"/>
                  <a:pt x="959" y="112"/>
                  <a:pt x="959" y="112"/>
                </a:cubicBezTo>
                <a:cubicBezTo>
                  <a:pt x="959" y="112"/>
                  <a:pt x="959" y="112"/>
                  <a:pt x="959" y="112"/>
                </a:cubicBezTo>
                <a:close/>
                <a:moveTo>
                  <a:pt x="915" y="84"/>
                </a:moveTo>
                <a:cubicBezTo>
                  <a:pt x="916" y="84"/>
                  <a:pt x="916" y="84"/>
                  <a:pt x="916" y="84"/>
                </a:cubicBezTo>
                <a:cubicBezTo>
                  <a:pt x="916" y="84"/>
                  <a:pt x="915" y="84"/>
                  <a:pt x="915" y="83"/>
                </a:cubicBezTo>
                <a:cubicBezTo>
                  <a:pt x="915" y="83"/>
                  <a:pt x="915" y="83"/>
                  <a:pt x="915" y="84"/>
                </a:cubicBezTo>
                <a:moveTo>
                  <a:pt x="898" y="74"/>
                </a:moveTo>
                <a:cubicBezTo>
                  <a:pt x="897" y="74"/>
                  <a:pt x="897" y="74"/>
                  <a:pt x="897" y="74"/>
                </a:cubicBezTo>
                <a:cubicBezTo>
                  <a:pt x="898" y="74"/>
                  <a:pt x="898" y="75"/>
                  <a:pt x="898" y="75"/>
                </a:cubicBezTo>
                <a:cubicBezTo>
                  <a:pt x="899" y="75"/>
                  <a:pt x="899" y="75"/>
                  <a:pt x="899" y="75"/>
                </a:cubicBezTo>
                <a:cubicBezTo>
                  <a:pt x="898" y="75"/>
                  <a:pt x="898" y="74"/>
                  <a:pt x="898" y="74"/>
                </a:cubicBezTo>
                <a:close/>
                <a:moveTo>
                  <a:pt x="894" y="72"/>
                </a:moveTo>
                <a:cubicBezTo>
                  <a:pt x="894" y="72"/>
                  <a:pt x="895" y="73"/>
                  <a:pt x="895" y="73"/>
                </a:cubicBezTo>
                <a:cubicBezTo>
                  <a:pt x="895" y="72"/>
                  <a:pt x="894" y="72"/>
                  <a:pt x="893" y="72"/>
                </a:cubicBezTo>
                <a:cubicBezTo>
                  <a:pt x="893" y="72"/>
                  <a:pt x="893" y="72"/>
                  <a:pt x="894" y="72"/>
                </a:cubicBezTo>
                <a:close/>
                <a:moveTo>
                  <a:pt x="897" y="74"/>
                </a:moveTo>
                <a:cubicBezTo>
                  <a:pt x="899" y="75"/>
                  <a:pt x="901" y="76"/>
                  <a:pt x="903" y="77"/>
                </a:cubicBezTo>
                <a:cubicBezTo>
                  <a:pt x="903" y="77"/>
                  <a:pt x="903" y="77"/>
                  <a:pt x="903" y="77"/>
                </a:cubicBezTo>
                <a:cubicBezTo>
                  <a:pt x="901" y="76"/>
                  <a:pt x="898" y="74"/>
                  <a:pt x="896" y="73"/>
                </a:cubicBezTo>
                <a:cubicBezTo>
                  <a:pt x="896" y="73"/>
                  <a:pt x="897" y="74"/>
                  <a:pt x="897" y="74"/>
                </a:cubicBezTo>
                <a:close/>
                <a:moveTo>
                  <a:pt x="910" y="81"/>
                </a:moveTo>
                <a:cubicBezTo>
                  <a:pt x="910" y="81"/>
                  <a:pt x="910" y="81"/>
                  <a:pt x="911" y="81"/>
                </a:cubicBezTo>
                <a:cubicBezTo>
                  <a:pt x="910" y="80"/>
                  <a:pt x="909" y="80"/>
                  <a:pt x="907" y="79"/>
                </a:cubicBezTo>
                <a:cubicBezTo>
                  <a:pt x="908" y="80"/>
                  <a:pt x="909" y="80"/>
                  <a:pt x="910" y="81"/>
                </a:cubicBezTo>
                <a:close/>
                <a:moveTo>
                  <a:pt x="816" y="37"/>
                </a:moveTo>
                <a:cubicBezTo>
                  <a:pt x="817" y="37"/>
                  <a:pt x="817" y="37"/>
                  <a:pt x="817" y="38"/>
                </a:cubicBezTo>
                <a:cubicBezTo>
                  <a:pt x="817" y="38"/>
                  <a:pt x="816" y="37"/>
                  <a:pt x="816" y="37"/>
                </a:cubicBezTo>
                <a:cubicBezTo>
                  <a:pt x="817" y="38"/>
                  <a:pt x="818" y="38"/>
                  <a:pt x="819" y="39"/>
                </a:cubicBezTo>
                <a:cubicBezTo>
                  <a:pt x="819" y="39"/>
                  <a:pt x="818" y="38"/>
                  <a:pt x="818" y="38"/>
                </a:cubicBezTo>
                <a:cubicBezTo>
                  <a:pt x="818" y="38"/>
                  <a:pt x="818" y="38"/>
                  <a:pt x="818" y="38"/>
                </a:cubicBezTo>
                <a:cubicBezTo>
                  <a:pt x="817" y="38"/>
                  <a:pt x="817" y="37"/>
                  <a:pt x="816" y="37"/>
                </a:cubicBezTo>
                <a:cubicBezTo>
                  <a:pt x="816" y="37"/>
                  <a:pt x="816" y="37"/>
                  <a:pt x="816" y="37"/>
                </a:cubicBezTo>
                <a:close/>
                <a:moveTo>
                  <a:pt x="811" y="40"/>
                </a:moveTo>
                <a:cubicBezTo>
                  <a:pt x="813" y="41"/>
                  <a:pt x="815" y="42"/>
                  <a:pt x="818" y="42"/>
                </a:cubicBezTo>
                <a:cubicBezTo>
                  <a:pt x="815" y="41"/>
                  <a:pt x="811" y="40"/>
                  <a:pt x="808" y="39"/>
                </a:cubicBezTo>
                <a:cubicBezTo>
                  <a:pt x="809" y="39"/>
                  <a:pt x="810" y="40"/>
                  <a:pt x="811" y="40"/>
                </a:cubicBezTo>
                <a:close/>
                <a:moveTo>
                  <a:pt x="620" y="1"/>
                </a:moveTo>
                <a:cubicBezTo>
                  <a:pt x="620" y="1"/>
                  <a:pt x="620" y="1"/>
                  <a:pt x="620" y="1"/>
                </a:cubicBezTo>
                <a:cubicBezTo>
                  <a:pt x="620" y="1"/>
                  <a:pt x="620" y="1"/>
                  <a:pt x="620" y="1"/>
                </a:cubicBezTo>
                <a:cubicBezTo>
                  <a:pt x="620" y="1"/>
                  <a:pt x="620" y="1"/>
                  <a:pt x="620" y="1"/>
                </a:cubicBezTo>
                <a:cubicBezTo>
                  <a:pt x="620" y="1"/>
                  <a:pt x="620" y="1"/>
                  <a:pt x="620" y="1"/>
                </a:cubicBezTo>
                <a:cubicBezTo>
                  <a:pt x="620" y="1"/>
                  <a:pt x="620" y="1"/>
                  <a:pt x="620" y="1"/>
                </a:cubicBezTo>
                <a:cubicBezTo>
                  <a:pt x="624" y="1"/>
                  <a:pt x="627" y="1"/>
                  <a:pt x="631" y="1"/>
                </a:cubicBezTo>
                <a:cubicBezTo>
                  <a:pt x="628" y="1"/>
                  <a:pt x="626" y="1"/>
                  <a:pt x="623" y="1"/>
                </a:cubicBezTo>
                <a:cubicBezTo>
                  <a:pt x="623" y="1"/>
                  <a:pt x="623" y="1"/>
                  <a:pt x="623" y="1"/>
                </a:cubicBezTo>
                <a:cubicBezTo>
                  <a:pt x="622" y="1"/>
                  <a:pt x="621" y="1"/>
                  <a:pt x="619" y="1"/>
                </a:cubicBezTo>
                <a:cubicBezTo>
                  <a:pt x="619" y="1"/>
                  <a:pt x="619" y="1"/>
                  <a:pt x="620" y="1"/>
                </a:cubicBezTo>
                <a:close/>
                <a:moveTo>
                  <a:pt x="638" y="5"/>
                </a:moveTo>
                <a:cubicBezTo>
                  <a:pt x="643" y="6"/>
                  <a:pt x="647" y="6"/>
                  <a:pt x="651" y="7"/>
                </a:cubicBezTo>
                <a:cubicBezTo>
                  <a:pt x="652" y="7"/>
                  <a:pt x="653" y="7"/>
                  <a:pt x="654" y="7"/>
                </a:cubicBezTo>
                <a:cubicBezTo>
                  <a:pt x="648" y="6"/>
                  <a:pt x="642" y="5"/>
                  <a:pt x="635" y="5"/>
                </a:cubicBezTo>
                <a:cubicBezTo>
                  <a:pt x="636" y="5"/>
                  <a:pt x="637" y="5"/>
                  <a:pt x="638" y="5"/>
                </a:cubicBezTo>
                <a:moveTo>
                  <a:pt x="630" y="362"/>
                </a:moveTo>
                <a:cubicBezTo>
                  <a:pt x="629" y="363"/>
                  <a:pt x="628" y="362"/>
                  <a:pt x="628" y="362"/>
                </a:cubicBezTo>
                <a:cubicBezTo>
                  <a:pt x="628" y="362"/>
                  <a:pt x="627" y="363"/>
                  <a:pt x="627" y="364"/>
                </a:cubicBezTo>
                <a:cubicBezTo>
                  <a:pt x="627" y="363"/>
                  <a:pt x="628" y="364"/>
                  <a:pt x="628" y="364"/>
                </a:cubicBezTo>
                <a:cubicBezTo>
                  <a:pt x="629" y="364"/>
                  <a:pt x="630" y="364"/>
                  <a:pt x="631" y="364"/>
                </a:cubicBezTo>
                <a:cubicBezTo>
                  <a:pt x="631" y="363"/>
                  <a:pt x="631" y="363"/>
                  <a:pt x="631" y="363"/>
                </a:cubicBezTo>
                <a:cubicBezTo>
                  <a:pt x="630" y="363"/>
                  <a:pt x="630" y="363"/>
                  <a:pt x="630" y="362"/>
                </a:cubicBezTo>
                <a:close/>
                <a:moveTo>
                  <a:pt x="649" y="1"/>
                </a:moveTo>
                <a:cubicBezTo>
                  <a:pt x="650" y="1"/>
                  <a:pt x="650" y="1"/>
                  <a:pt x="651" y="1"/>
                </a:cubicBezTo>
                <a:cubicBezTo>
                  <a:pt x="650" y="1"/>
                  <a:pt x="650" y="1"/>
                  <a:pt x="649" y="1"/>
                </a:cubicBezTo>
                <a:cubicBezTo>
                  <a:pt x="649" y="1"/>
                  <a:pt x="649" y="1"/>
                  <a:pt x="649" y="1"/>
                </a:cubicBezTo>
                <a:close/>
                <a:moveTo>
                  <a:pt x="654" y="1"/>
                </a:moveTo>
                <a:cubicBezTo>
                  <a:pt x="654" y="1"/>
                  <a:pt x="653" y="1"/>
                  <a:pt x="652" y="1"/>
                </a:cubicBezTo>
                <a:cubicBezTo>
                  <a:pt x="653" y="1"/>
                  <a:pt x="654" y="1"/>
                  <a:pt x="654" y="1"/>
                </a:cubicBezTo>
                <a:moveTo>
                  <a:pt x="590" y="0"/>
                </a:moveTo>
                <a:cubicBezTo>
                  <a:pt x="590" y="0"/>
                  <a:pt x="590" y="0"/>
                  <a:pt x="591" y="0"/>
                </a:cubicBezTo>
                <a:cubicBezTo>
                  <a:pt x="590" y="0"/>
                  <a:pt x="589" y="0"/>
                  <a:pt x="588" y="0"/>
                </a:cubicBezTo>
                <a:cubicBezTo>
                  <a:pt x="588" y="0"/>
                  <a:pt x="589" y="0"/>
                  <a:pt x="590" y="0"/>
                </a:cubicBezTo>
                <a:close/>
                <a:moveTo>
                  <a:pt x="680" y="32"/>
                </a:moveTo>
                <a:cubicBezTo>
                  <a:pt x="681" y="32"/>
                  <a:pt x="682" y="32"/>
                  <a:pt x="682" y="31"/>
                </a:cubicBezTo>
                <a:cubicBezTo>
                  <a:pt x="678" y="30"/>
                  <a:pt x="676" y="30"/>
                  <a:pt x="673" y="32"/>
                </a:cubicBezTo>
                <a:cubicBezTo>
                  <a:pt x="676" y="32"/>
                  <a:pt x="678" y="32"/>
                  <a:pt x="680" y="32"/>
                </a:cubicBezTo>
                <a:close/>
                <a:moveTo>
                  <a:pt x="531" y="5"/>
                </a:moveTo>
                <a:cubicBezTo>
                  <a:pt x="532" y="5"/>
                  <a:pt x="532" y="5"/>
                  <a:pt x="533" y="5"/>
                </a:cubicBezTo>
                <a:cubicBezTo>
                  <a:pt x="532" y="5"/>
                  <a:pt x="532" y="5"/>
                  <a:pt x="532" y="5"/>
                </a:cubicBezTo>
                <a:cubicBezTo>
                  <a:pt x="532" y="5"/>
                  <a:pt x="532" y="5"/>
                  <a:pt x="532" y="5"/>
                </a:cubicBezTo>
                <a:cubicBezTo>
                  <a:pt x="534" y="5"/>
                  <a:pt x="535" y="4"/>
                  <a:pt x="536" y="4"/>
                </a:cubicBezTo>
                <a:cubicBezTo>
                  <a:pt x="535" y="4"/>
                  <a:pt x="535" y="4"/>
                  <a:pt x="535" y="4"/>
                </a:cubicBezTo>
                <a:cubicBezTo>
                  <a:pt x="536" y="4"/>
                  <a:pt x="537" y="4"/>
                  <a:pt x="538" y="4"/>
                </a:cubicBezTo>
                <a:cubicBezTo>
                  <a:pt x="538" y="4"/>
                  <a:pt x="538" y="4"/>
                  <a:pt x="538" y="4"/>
                </a:cubicBezTo>
                <a:cubicBezTo>
                  <a:pt x="538" y="4"/>
                  <a:pt x="538" y="4"/>
                  <a:pt x="538" y="4"/>
                </a:cubicBezTo>
                <a:cubicBezTo>
                  <a:pt x="538" y="4"/>
                  <a:pt x="538" y="4"/>
                  <a:pt x="538" y="4"/>
                </a:cubicBezTo>
                <a:cubicBezTo>
                  <a:pt x="539" y="4"/>
                  <a:pt x="541" y="4"/>
                  <a:pt x="542" y="4"/>
                </a:cubicBezTo>
                <a:cubicBezTo>
                  <a:pt x="542" y="3"/>
                  <a:pt x="542" y="3"/>
                  <a:pt x="542" y="3"/>
                </a:cubicBezTo>
                <a:cubicBezTo>
                  <a:pt x="542" y="4"/>
                  <a:pt x="541" y="4"/>
                  <a:pt x="541" y="4"/>
                </a:cubicBezTo>
                <a:cubicBezTo>
                  <a:pt x="541" y="4"/>
                  <a:pt x="541" y="4"/>
                  <a:pt x="542" y="4"/>
                </a:cubicBezTo>
                <a:cubicBezTo>
                  <a:pt x="541" y="4"/>
                  <a:pt x="541" y="4"/>
                  <a:pt x="540" y="4"/>
                </a:cubicBezTo>
                <a:cubicBezTo>
                  <a:pt x="541" y="4"/>
                  <a:pt x="542" y="3"/>
                  <a:pt x="543" y="3"/>
                </a:cubicBezTo>
                <a:cubicBezTo>
                  <a:pt x="543" y="3"/>
                  <a:pt x="543" y="3"/>
                  <a:pt x="543" y="3"/>
                </a:cubicBezTo>
                <a:cubicBezTo>
                  <a:pt x="544" y="3"/>
                  <a:pt x="546" y="3"/>
                  <a:pt x="547" y="3"/>
                </a:cubicBezTo>
                <a:cubicBezTo>
                  <a:pt x="546" y="3"/>
                  <a:pt x="545" y="3"/>
                  <a:pt x="543" y="3"/>
                </a:cubicBezTo>
                <a:cubicBezTo>
                  <a:pt x="544" y="3"/>
                  <a:pt x="544" y="3"/>
                  <a:pt x="545" y="3"/>
                </a:cubicBezTo>
                <a:cubicBezTo>
                  <a:pt x="544" y="3"/>
                  <a:pt x="543" y="3"/>
                  <a:pt x="542" y="3"/>
                </a:cubicBezTo>
                <a:cubicBezTo>
                  <a:pt x="544" y="3"/>
                  <a:pt x="541" y="3"/>
                  <a:pt x="541" y="4"/>
                </a:cubicBezTo>
                <a:cubicBezTo>
                  <a:pt x="546" y="3"/>
                  <a:pt x="538" y="4"/>
                  <a:pt x="540" y="4"/>
                </a:cubicBezTo>
                <a:cubicBezTo>
                  <a:pt x="538" y="4"/>
                  <a:pt x="536" y="4"/>
                  <a:pt x="534" y="4"/>
                </a:cubicBezTo>
                <a:cubicBezTo>
                  <a:pt x="534" y="4"/>
                  <a:pt x="535" y="4"/>
                  <a:pt x="536" y="4"/>
                </a:cubicBezTo>
                <a:cubicBezTo>
                  <a:pt x="534" y="4"/>
                  <a:pt x="532" y="5"/>
                  <a:pt x="531" y="5"/>
                </a:cubicBezTo>
                <a:close/>
                <a:moveTo>
                  <a:pt x="651" y="227"/>
                </a:moveTo>
                <a:cubicBezTo>
                  <a:pt x="652" y="227"/>
                  <a:pt x="652" y="227"/>
                  <a:pt x="652" y="227"/>
                </a:cubicBezTo>
                <a:cubicBezTo>
                  <a:pt x="653" y="227"/>
                  <a:pt x="653" y="227"/>
                  <a:pt x="653" y="227"/>
                </a:cubicBezTo>
                <a:cubicBezTo>
                  <a:pt x="652" y="226"/>
                  <a:pt x="651" y="225"/>
                  <a:pt x="650" y="225"/>
                </a:cubicBezTo>
                <a:cubicBezTo>
                  <a:pt x="649" y="225"/>
                  <a:pt x="649" y="225"/>
                  <a:pt x="648" y="225"/>
                </a:cubicBezTo>
                <a:cubicBezTo>
                  <a:pt x="648" y="226"/>
                  <a:pt x="648" y="226"/>
                  <a:pt x="648" y="227"/>
                </a:cubicBezTo>
                <a:cubicBezTo>
                  <a:pt x="647" y="228"/>
                  <a:pt x="646" y="229"/>
                  <a:pt x="646" y="230"/>
                </a:cubicBezTo>
                <a:cubicBezTo>
                  <a:pt x="647" y="230"/>
                  <a:pt x="647" y="230"/>
                  <a:pt x="648" y="230"/>
                </a:cubicBezTo>
                <a:cubicBezTo>
                  <a:pt x="648" y="230"/>
                  <a:pt x="648" y="230"/>
                  <a:pt x="648" y="230"/>
                </a:cubicBezTo>
                <a:cubicBezTo>
                  <a:pt x="649" y="230"/>
                  <a:pt x="649" y="231"/>
                  <a:pt x="650" y="231"/>
                </a:cubicBezTo>
                <a:cubicBezTo>
                  <a:pt x="650" y="231"/>
                  <a:pt x="650" y="230"/>
                  <a:pt x="650" y="229"/>
                </a:cubicBezTo>
                <a:cubicBezTo>
                  <a:pt x="650" y="229"/>
                  <a:pt x="650" y="229"/>
                  <a:pt x="650" y="229"/>
                </a:cubicBezTo>
                <a:cubicBezTo>
                  <a:pt x="650" y="229"/>
                  <a:pt x="650" y="229"/>
                  <a:pt x="650" y="228"/>
                </a:cubicBezTo>
                <a:cubicBezTo>
                  <a:pt x="650" y="228"/>
                  <a:pt x="650" y="228"/>
                  <a:pt x="650" y="228"/>
                </a:cubicBezTo>
                <a:cubicBezTo>
                  <a:pt x="650" y="228"/>
                  <a:pt x="650" y="227"/>
                  <a:pt x="650" y="226"/>
                </a:cubicBezTo>
                <a:cubicBezTo>
                  <a:pt x="650" y="226"/>
                  <a:pt x="651" y="227"/>
                  <a:pt x="651" y="227"/>
                </a:cubicBezTo>
                <a:close/>
                <a:moveTo>
                  <a:pt x="539" y="4"/>
                </a:moveTo>
                <a:cubicBezTo>
                  <a:pt x="538" y="4"/>
                  <a:pt x="538" y="4"/>
                  <a:pt x="538" y="4"/>
                </a:cubicBezTo>
                <a:cubicBezTo>
                  <a:pt x="539" y="4"/>
                  <a:pt x="539" y="4"/>
                  <a:pt x="540" y="4"/>
                </a:cubicBezTo>
                <a:cubicBezTo>
                  <a:pt x="539" y="4"/>
                  <a:pt x="539" y="4"/>
                  <a:pt x="539" y="4"/>
                </a:cubicBezTo>
                <a:close/>
                <a:moveTo>
                  <a:pt x="545" y="3"/>
                </a:moveTo>
                <a:cubicBezTo>
                  <a:pt x="548" y="3"/>
                  <a:pt x="547" y="3"/>
                  <a:pt x="545" y="3"/>
                </a:cubicBezTo>
                <a:cubicBezTo>
                  <a:pt x="545" y="3"/>
                  <a:pt x="545" y="3"/>
                  <a:pt x="545" y="3"/>
                </a:cubicBezTo>
                <a:close/>
                <a:moveTo>
                  <a:pt x="543" y="3"/>
                </a:moveTo>
                <a:cubicBezTo>
                  <a:pt x="544" y="3"/>
                  <a:pt x="544" y="3"/>
                  <a:pt x="544" y="3"/>
                </a:cubicBezTo>
                <a:cubicBezTo>
                  <a:pt x="544" y="3"/>
                  <a:pt x="543" y="3"/>
                  <a:pt x="543" y="3"/>
                </a:cubicBezTo>
                <a:cubicBezTo>
                  <a:pt x="543" y="3"/>
                  <a:pt x="543" y="3"/>
                  <a:pt x="543" y="3"/>
                </a:cubicBezTo>
                <a:close/>
                <a:moveTo>
                  <a:pt x="535" y="4"/>
                </a:moveTo>
                <a:cubicBezTo>
                  <a:pt x="536" y="4"/>
                  <a:pt x="537" y="4"/>
                  <a:pt x="538" y="4"/>
                </a:cubicBezTo>
                <a:cubicBezTo>
                  <a:pt x="537" y="4"/>
                  <a:pt x="535" y="4"/>
                  <a:pt x="535" y="4"/>
                </a:cubicBezTo>
                <a:close/>
                <a:moveTo>
                  <a:pt x="677" y="226"/>
                </a:moveTo>
                <a:cubicBezTo>
                  <a:pt x="677" y="226"/>
                  <a:pt x="678" y="226"/>
                  <a:pt x="678" y="226"/>
                </a:cubicBezTo>
                <a:cubicBezTo>
                  <a:pt x="678" y="226"/>
                  <a:pt x="678" y="225"/>
                  <a:pt x="678" y="225"/>
                </a:cubicBezTo>
                <a:cubicBezTo>
                  <a:pt x="678" y="224"/>
                  <a:pt x="677" y="224"/>
                  <a:pt x="676" y="224"/>
                </a:cubicBezTo>
                <a:cubicBezTo>
                  <a:pt x="676" y="225"/>
                  <a:pt x="676" y="225"/>
                  <a:pt x="677" y="226"/>
                </a:cubicBezTo>
                <a:close/>
                <a:moveTo>
                  <a:pt x="659" y="215"/>
                </a:moveTo>
                <a:cubicBezTo>
                  <a:pt x="659" y="214"/>
                  <a:pt x="659" y="214"/>
                  <a:pt x="659" y="214"/>
                </a:cubicBezTo>
                <a:cubicBezTo>
                  <a:pt x="659" y="215"/>
                  <a:pt x="659" y="215"/>
                  <a:pt x="660" y="215"/>
                </a:cubicBezTo>
                <a:cubicBezTo>
                  <a:pt x="660" y="214"/>
                  <a:pt x="660" y="214"/>
                  <a:pt x="660" y="214"/>
                </a:cubicBezTo>
                <a:cubicBezTo>
                  <a:pt x="660" y="214"/>
                  <a:pt x="661" y="214"/>
                  <a:pt x="662" y="214"/>
                </a:cubicBezTo>
                <a:cubicBezTo>
                  <a:pt x="662" y="213"/>
                  <a:pt x="661" y="212"/>
                  <a:pt x="660" y="211"/>
                </a:cubicBezTo>
                <a:cubicBezTo>
                  <a:pt x="660" y="211"/>
                  <a:pt x="660" y="211"/>
                  <a:pt x="660" y="211"/>
                </a:cubicBezTo>
                <a:cubicBezTo>
                  <a:pt x="660" y="210"/>
                  <a:pt x="660" y="210"/>
                  <a:pt x="660" y="210"/>
                </a:cubicBezTo>
                <a:cubicBezTo>
                  <a:pt x="659" y="210"/>
                  <a:pt x="658" y="210"/>
                  <a:pt x="657" y="209"/>
                </a:cubicBezTo>
                <a:cubicBezTo>
                  <a:pt x="657" y="210"/>
                  <a:pt x="657" y="210"/>
                  <a:pt x="657" y="210"/>
                </a:cubicBezTo>
                <a:cubicBezTo>
                  <a:pt x="657" y="210"/>
                  <a:pt x="657" y="210"/>
                  <a:pt x="657" y="210"/>
                </a:cubicBezTo>
                <a:cubicBezTo>
                  <a:pt x="657" y="211"/>
                  <a:pt x="658" y="212"/>
                  <a:pt x="658" y="214"/>
                </a:cubicBezTo>
                <a:cubicBezTo>
                  <a:pt x="657" y="214"/>
                  <a:pt x="657" y="214"/>
                  <a:pt x="657" y="214"/>
                </a:cubicBezTo>
                <a:cubicBezTo>
                  <a:pt x="657" y="214"/>
                  <a:pt x="657" y="214"/>
                  <a:pt x="657" y="214"/>
                </a:cubicBezTo>
                <a:cubicBezTo>
                  <a:pt x="657" y="214"/>
                  <a:pt x="658" y="215"/>
                  <a:pt x="659" y="215"/>
                </a:cubicBezTo>
                <a:close/>
                <a:moveTo>
                  <a:pt x="52" y="727"/>
                </a:moveTo>
                <a:cubicBezTo>
                  <a:pt x="52" y="729"/>
                  <a:pt x="53" y="730"/>
                  <a:pt x="53" y="731"/>
                </a:cubicBezTo>
                <a:cubicBezTo>
                  <a:pt x="54" y="731"/>
                  <a:pt x="54" y="731"/>
                  <a:pt x="54" y="731"/>
                </a:cubicBezTo>
                <a:cubicBezTo>
                  <a:pt x="54" y="730"/>
                  <a:pt x="53" y="728"/>
                  <a:pt x="52" y="727"/>
                </a:cubicBezTo>
                <a:close/>
                <a:moveTo>
                  <a:pt x="661" y="210"/>
                </a:moveTo>
                <a:cubicBezTo>
                  <a:pt x="661" y="211"/>
                  <a:pt x="661" y="212"/>
                  <a:pt x="662" y="211"/>
                </a:cubicBezTo>
                <a:cubicBezTo>
                  <a:pt x="662" y="211"/>
                  <a:pt x="662" y="211"/>
                  <a:pt x="662" y="211"/>
                </a:cubicBezTo>
                <a:cubicBezTo>
                  <a:pt x="662" y="210"/>
                  <a:pt x="661" y="210"/>
                  <a:pt x="661" y="210"/>
                </a:cubicBezTo>
                <a:close/>
                <a:moveTo>
                  <a:pt x="656" y="207"/>
                </a:moveTo>
                <a:cubicBezTo>
                  <a:pt x="656" y="208"/>
                  <a:pt x="656" y="208"/>
                  <a:pt x="656" y="208"/>
                </a:cubicBezTo>
                <a:cubicBezTo>
                  <a:pt x="656" y="207"/>
                  <a:pt x="657" y="206"/>
                  <a:pt x="657" y="206"/>
                </a:cubicBezTo>
                <a:cubicBezTo>
                  <a:pt x="657" y="206"/>
                  <a:pt x="656" y="205"/>
                  <a:pt x="656" y="205"/>
                </a:cubicBezTo>
                <a:cubicBezTo>
                  <a:pt x="655" y="206"/>
                  <a:pt x="655" y="206"/>
                  <a:pt x="655" y="206"/>
                </a:cubicBezTo>
                <a:cubicBezTo>
                  <a:pt x="655" y="207"/>
                  <a:pt x="655" y="207"/>
                  <a:pt x="656" y="207"/>
                </a:cubicBezTo>
                <a:close/>
                <a:moveTo>
                  <a:pt x="651" y="220"/>
                </a:moveTo>
                <a:cubicBezTo>
                  <a:pt x="651" y="221"/>
                  <a:pt x="652" y="221"/>
                  <a:pt x="652" y="221"/>
                </a:cubicBezTo>
                <a:cubicBezTo>
                  <a:pt x="652" y="220"/>
                  <a:pt x="652" y="219"/>
                  <a:pt x="651" y="219"/>
                </a:cubicBezTo>
                <a:cubicBezTo>
                  <a:pt x="651" y="219"/>
                  <a:pt x="651" y="219"/>
                  <a:pt x="651" y="219"/>
                </a:cubicBezTo>
                <a:cubicBezTo>
                  <a:pt x="651" y="219"/>
                  <a:pt x="651" y="220"/>
                  <a:pt x="651" y="220"/>
                </a:cubicBezTo>
                <a:cubicBezTo>
                  <a:pt x="651" y="220"/>
                  <a:pt x="651" y="220"/>
                  <a:pt x="651" y="220"/>
                </a:cubicBezTo>
                <a:close/>
                <a:moveTo>
                  <a:pt x="661" y="204"/>
                </a:moveTo>
                <a:cubicBezTo>
                  <a:pt x="662" y="205"/>
                  <a:pt x="662" y="205"/>
                  <a:pt x="662" y="205"/>
                </a:cubicBezTo>
                <a:cubicBezTo>
                  <a:pt x="663" y="205"/>
                  <a:pt x="663" y="205"/>
                  <a:pt x="664" y="204"/>
                </a:cubicBezTo>
                <a:cubicBezTo>
                  <a:pt x="664" y="203"/>
                  <a:pt x="663" y="203"/>
                  <a:pt x="661" y="204"/>
                </a:cubicBezTo>
                <a:close/>
                <a:moveTo>
                  <a:pt x="669" y="214"/>
                </a:moveTo>
                <a:cubicBezTo>
                  <a:pt x="669" y="213"/>
                  <a:pt x="669" y="212"/>
                  <a:pt x="668" y="211"/>
                </a:cubicBezTo>
                <a:cubicBezTo>
                  <a:pt x="667" y="212"/>
                  <a:pt x="667" y="212"/>
                  <a:pt x="667" y="212"/>
                </a:cubicBezTo>
                <a:cubicBezTo>
                  <a:pt x="667" y="213"/>
                  <a:pt x="667" y="213"/>
                  <a:pt x="667" y="214"/>
                </a:cubicBezTo>
                <a:cubicBezTo>
                  <a:pt x="668" y="214"/>
                  <a:pt x="668" y="214"/>
                  <a:pt x="669" y="214"/>
                </a:cubicBezTo>
                <a:close/>
                <a:moveTo>
                  <a:pt x="675" y="219"/>
                </a:moveTo>
                <a:cubicBezTo>
                  <a:pt x="675" y="219"/>
                  <a:pt x="674" y="218"/>
                  <a:pt x="675" y="217"/>
                </a:cubicBezTo>
                <a:cubicBezTo>
                  <a:pt x="674" y="217"/>
                  <a:pt x="674" y="216"/>
                  <a:pt x="674" y="216"/>
                </a:cubicBezTo>
                <a:cubicBezTo>
                  <a:pt x="674" y="214"/>
                  <a:pt x="672" y="213"/>
                  <a:pt x="670" y="213"/>
                </a:cubicBezTo>
                <a:cubicBezTo>
                  <a:pt x="670" y="214"/>
                  <a:pt x="670" y="215"/>
                  <a:pt x="670" y="216"/>
                </a:cubicBezTo>
                <a:cubicBezTo>
                  <a:pt x="669" y="215"/>
                  <a:pt x="669" y="215"/>
                  <a:pt x="669" y="215"/>
                </a:cubicBezTo>
                <a:cubicBezTo>
                  <a:pt x="668" y="216"/>
                  <a:pt x="668" y="216"/>
                  <a:pt x="668" y="216"/>
                </a:cubicBezTo>
                <a:cubicBezTo>
                  <a:pt x="669" y="218"/>
                  <a:pt x="671" y="219"/>
                  <a:pt x="673" y="220"/>
                </a:cubicBezTo>
                <a:cubicBezTo>
                  <a:pt x="673" y="220"/>
                  <a:pt x="673" y="219"/>
                  <a:pt x="673" y="219"/>
                </a:cubicBezTo>
                <a:cubicBezTo>
                  <a:pt x="674" y="219"/>
                  <a:pt x="675" y="219"/>
                  <a:pt x="675" y="219"/>
                </a:cubicBezTo>
                <a:close/>
                <a:moveTo>
                  <a:pt x="676" y="212"/>
                </a:moveTo>
                <a:cubicBezTo>
                  <a:pt x="676" y="211"/>
                  <a:pt x="673" y="206"/>
                  <a:pt x="671" y="208"/>
                </a:cubicBezTo>
                <a:cubicBezTo>
                  <a:pt x="671" y="208"/>
                  <a:pt x="671" y="208"/>
                  <a:pt x="671" y="208"/>
                </a:cubicBezTo>
                <a:cubicBezTo>
                  <a:pt x="671" y="209"/>
                  <a:pt x="672" y="209"/>
                  <a:pt x="673" y="210"/>
                </a:cubicBezTo>
                <a:cubicBezTo>
                  <a:pt x="672" y="211"/>
                  <a:pt x="672" y="211"/>
                  <a:pt x="672" y="211"/>
                </a:cubicBezTo>
                <a:cubicBezTo>
                  <a:pt x="673" y="214"/>
                  <a:pt x="675" y="215"/>
                  <a:pt x="676" y="212"/>
                </a:cubicBezTo>
                <a:close/>
                <a:moveTo>
                  <a:pt x="668" y="225"/>
                </a:moveTo>
                <a:cubicBezTo>
                  <a:pt x="669" y="226"/>
                  <a:pt x="670" y="226"/>
                  <a:pt x="670" y="228"/>
                </a:cubicBezTo>
                <a:cubicBezTo>
                  <a:pt x="671" y="228"/>
                  <a:pt x="672" y="227"/>
                  <a:pt x="672" y="227"/>
                </a:cubicBezTo>
                <a:cubicBezTo>
                  <a:pt x="672" y="225"/>
                  <a:pt x="670" y="224"/>
                  <a:pt x="669" y="224"/>
                </a:cubicBezTo>
                <a:cubicBezTo>
                  <a:pt x="669" y="224"/>
                  <a:pt x="669" y="224"/>
                  <a:pt x="669" y="224"/>
                </a:cubicBezTo>
                <a:cubicBezTo>
                  <a:pt x="668" y="224"/>
                  <a:pt x="668" y="224"/>
                  <a:pt x="668" y="225"/>
                </a:cubicBezTo>
                <a:close/>
                <a:moveTo>
                  <a:pt x="674" y="225"/>
                </a:moveTo>
                <a:cubicBezTo>
                  <a:pt x="673" y="224"/>
                  <a:pt x="673" y="224"/>
                  <a:pt x="673" y="224"/>
                </a:cubicBezTo>
                <a:cubicBezTo>
                  <a:pt x="673" y="224"/>
                  <a:pt x="673" y="224"/>
                  <a:pt x="673" y="224"/>
                </a:cubicBezTo>
                <a:cubicBezTo>
                  <a:pt x="673" y="224"/>
                  <a:pt x="672" y="223"/>
                  <a:pt x="672" y="223"/>
                </a:cubicBezTo>
                <a:cubicBezTo>
                  <a:pt x="673" y="222"/>
                  <a:pt x="673" y="222"/>
                  <a:pt x="673" y="222"/>
                </a:cubicBezTo>
                <a:cubicBezTo>
                  <a:pt x="672" y="221"/>
                  <a:pt x="670" y="221"/>
                  <a:pt x="668" y="222"/>
                </a:cubicBezTo>
                <a:cubicBezTo>
                  <a:pt x="670" y="224"/>
                  <a:pt x="672" y="225"/>
                  <a:pt x="674" y="225"/>
                </a:cubicBezTo>
                <a:close/>
                <a:moveTo>
                  <a:pt x="1206" y="577"/>
                </a:moveTo>
                <a:cubicBezTo>
                  <a:pt x="1206" y="577"/>
                  <a:pt x="1206" y="577"/>
                  <a:pt x="1206" y="577"/>
                </a:cubicBezTo>
                <a:cubicBezTo>
                  <a:pt x="1206" y="577"/>
                  <a:pt x="1206" y="577"/>
                  <a:pt x="1206" y="577"/>
                </a:cubicBezTo>
                <a:cubicBezTo>
                  <a:pt x="1206" y="576"/>
                  <a:pt x="1206" y="576"/>
                  <a:pt x="1206" y="575"/>
                </a:cubicBezTo>
                <a:cubicBezTo>
                  <a:pt x="1206" y="575"/>
                  <a:pt x="1206" y="575"/>
                  <a:pt x="1206" y="575"/>
                </a:cubicBezTo>
                <a:cubicBezTo>
                  <a:pt x="1206" y="575"/>
                  <a:pt x="1206" y="575"/>
                  <a:pt x="1206" y="575"/>
                </a:cubicBezTo>
                <a:cubicBezTo>
                  <a:pt x="1206" y="576"/>
                  <a:pt x="1205" y="580"/>
                  <a:pt x="1206" y="576"/>
                </a:cubicBezTo>
                <a:cubicBezTo>
                  <a:pt x="1206" y="577"/>
                  <a:pt x="1206" y="577"/>
                  <a:pt x="1206" y="577"/>
                </a:cubicBezTo>
                <a:close/>
                <a:moveTo>
                  <a:pt x="571" y="639"/>
                </a:moveTo>
                <a:cubicBezTo>
                  <a:pt x="572" y="640"/>
                  <a:pt x="572" y="640"/>
                  <a:pt x="573" y="639"/>
                </a:cubicBezTo>
                <a:cubicBezTo>
                  <a:pt x="572" y="639"/>
                  <a:pt x="572" y="638"/>
                  <a:pt x="571" y="637"/>
                </a:cubicBezTo>
                <a:cubicBezTo>
                  <a:pt x="571" y="638"/>
                  <a:pt x="571" y="638"/>
                  <a:pt x="570" y="638"/>
                </a:cubicBezTo>
                <a:cubicBezTo>
                  <a:pt x="570" y="639"/>
                  <a:pt x="571" y="639"/>
                  <a:pt x="571" y="639"/>
                </a:cubicBezTo>
                <a:close/>
                <a:moveTo>
                  <a:pt x="576" y="649"/>
                </a:moveTo>
                <a:cubicBezTo>
                  <a:pt x="577" y="649"/>
                  <a:pt x="575" y="647"/>
                  <a:pt x="573" y="647"/>
                </a:cubicBezTo>
                <a:cubicBezTo>
                  <a:pt x="574" y="648"/>
                  <a:pt x="575" y="648"/>
                  <a:pt x="576" y="649"/>
                </a:cubicBezTo>
                <a:close/>
                <a:moveTo>
                  <a:pt x="574" y="643"/>
                </a:moveTo>
                <a:cubicBezTo>
                  <a:pt x="574" y="644"/>
                  <a:pt x="575" y="645"/>
                  <a:pt x="576" y="645"/>
                </a:cubicBezTo>
                <a:cubicBezTo>
                  <a:pt x="576" y="645"/>
                  <a:pt x="576" y="645"/>
                  <a:pt x="577" y="645"/>
                </a:cubicBezTo>
                <a:cubicBezTo>
                  <a:pt x="575" y="644"/>
                  <a:pt x="574" y="643"/>
                  <a:pt x="572" y="642"/>
                </a:cubicBezTo>
                <a:cubicBezTo>
                  <a:pt x="573" y="642"/>
                  <a:pt x="573" y="643"/>
                  <a:pt x="574" y="643"/>
                </a:cubicBezTo>
                <a:close/>
                <a:moveTo>
                  <a:pt x="573" y="641"/>
                </a:moveTo>
                <a:cubicBezTo>
                  <a:pt x="573" y="641"/>
                  <a:pt x="573" y="641"/>
                  <a:pt x="573" y="641"/>
                </a:cubicBezTo>
                <a:cubicBezTo>
                  <a:pt x="573" y="642"/>
                  <a:pt x="573" y="642"/>
                  <a:pt x="573" y="642"/>
                </a:cubicBezTo>
                <a:cubicBezTo>
                  <a:pt x="573" y="641"/>
                  <a:pt x="573" y="641"/>
                  <a:pt x="573" y="641"/>
                </a:cubicBezTo>
                <a:cubicBezTo>
                  <a:pt x="572" y="641"/>
                  <a:pt x="572" y="641"/>
                  <a:pt x="572" y="641"/>
                </a:cubicBezTo>
                <a:cubicBezTo>
                  <a:pt x="572" y="641"/>
                  <a:pt x="572" y="641"/>
                  <a:pt x="572" y="641"/>
                </a:cubicBezTo>
                <a:cubicBezTo>
                  <a:pt x="572" y="641"/>
                  <a:pt x="572" y="642"/>
                  <a:pt x="573" y="641"/>
                </a:cubicBezTo>
                <a:close/>
                <a:moveTo>
                  <a:pt x="569" y="640"/>
                </a:moveTo>
                <a:cubicBezTo>
                  <a:pt x="569" y="641"/>
                  <a:pt x="570" y="642"/>
                  <a:pt x="570" y="643"/>
                </a:cubicBezTo>
                <a:cubicBezTo>
                  <a:pt x="570" y="642"/>
                  <a:pt x="570" y="640"/>
                  <a:pt x="570" y="639"/>
                </a:cubicBezTo>
                <a:cubicBezTo>
                  <a:pt x="570" y="639"/>
                  <a:pt x="569" y="638"/>
                  <a:pt x="569" y="638"/>
                </a:cubicBezTo>
                <a:cubicBezTo>
                  <a:pt x="569" y="638"/>
                  <a:pt x="569" y="639"/>
                  <a:pt x="569" y="639"/>
                </a:cubicBezTo>
                <a:cubicBezTo>
                  <a:pt x="569" y="639"/>
                  <a:pt x="569" y="640"/>
                  <a:pt x="569" y="640"/>
                </a:cubicBezTo>
                <a:close/>
                <a:moveTo>
                  <a:pt x="577" y="649"/>
                </a:moveTo>
                <a:cubicBezTo>
                  <a:pt x="577" y="649"/>
                  <a:pt x="578" y="649"/>
                  <a:pt x="578" y="649"/>
                </a:cubicBezTo>
                <a:cubicBezTo>
                  <a:pt x="578" y="649"/>
                  <a:pt x="577" y="648"/>
                  <a:pt x="577" y="649"/>
                </a:cubicBezTo>
                <a:close/>
                <a:moveTo>
                  <a:pt x="515" y="554"/>
                </a:moveTo>
                <a:cubicBezTo>
                  <a:pt x="515" y="554"/>
                  <a:pt x="514" y="554"/>
                  <a:pt x="514" y="555"/>
                </a:cubicBezTo>
                <a:cubicBezTo>
                  <a:pt x="515" y="555"/>
                  <a:pt x="515" y="555"/>
                  <a:pt x="515" y="554"/>
                </a:cubicBezTo>
                <a:close/>
                <a:moveTo>
                  <a:pt x="577" y="648"/>
                </a:moveTo>
                <a:cubicBezTo>
                  <a:pt x="575" y="647"/>
                  <a:pt x="575" y="647"/>
                  <a:pt x="575" y="647"/>
                </a:cubicBezTo>
                <a:cubicBezTo>
                  <a:pt x="576" y="647"/>
                  <a:pt x="576" y="648"/>
                  <a:pt x="577" y="648"/>
                </a:cubicBezTo>
                <a:close/>
                <a:moveTo>
                  <a:pt x="549" y="520"/>
                </a:moveTo>
                <a:cubicBezTo>
                  <a:pt x="549" y="520"/>
                  <a:pt x="550" y="520"/>
                  <a:pt x="550" y="520"/>
                </a:cubicBezTo>
                <a:cubicBezTo>
                  <a:pt x="549" y="519"/>
                  <a:pt x="549" y="520"/>
                  <a:pt x="548" y="520"/>
                </a:cubicBezTo>
                <a:cubicBezTo>
                  <a:pt x="548" y="521"/>
                  <a:pt x="549" y="521"/>
                  <a:pt x="549" y="520"/>
                </a:cubicBezTo>
                <a:close/>
                <a:moveTo>
                  <a:pt x="548" y="537"/>
                </a:moveTo>
                <a:cubicBezTo>
                  <a:pt x="548" y="539"/>
                  <a:pt x="549" y="541"/>
                  <a:pt x="552" y="542"/>
                </a:cubicBezTo>
                <a:cubicBezTo>
                  <a:pt x="552" y="543"/>
                  <a:pt x="553" y="545"/>
                  <a:pt x="553" y="546"/>
                </a:cubicBezTo>
                <a:cubicBezTo>
                  <a:pt x="555" y="546"/>
                  <a:pt x="555" y="546"/>
                  <a:pt x="555" y="546"/>
                </a:cubicBezTo>
                <a:cubicBezTo>
                  <a:pt x="555" y="544"/>
                  <a:pt x="555" y="543"/>
                  <a:pt x="555" y="542"/>
                </a:cubicBezTo>
                <a:cubicBezTo>
                  <a:pt x="556" y="542"/>
                  <a:pt x="557" y="542"/>
                  <a:pt x="557" y="541"/>
                </a:cubicBezTo>
                <a:cubicBezTo>
                  <a:pt x="557" y="540"/>
                  <a:pt x="557" y="540"/>
                  <a:pt x="557" y="540"/>
                </a:cubicBezTo>
                <a:cubicBezTo>
                  <a:pt x="557" y="540"/>
                  <a:pt x="556" y="540"/>
                  <a:pt x="556" y="539"/>
                </a:cubicBezTo>
                <a:cubicBezTo>
                  <a:pt x="558" y="538"/>
                  <a:pt x="559" y="536"/>
                  <a:pt x="559" y="533"/>
                </a:cubicBezTo>
                <a:cubicBezTo>
                  <a:pt x="558" y="532"/>
                  <a:pt x="556" y="532"/>
                  <a:pt x="554" y="534"/>
                </a:cubicBezTo>
                <a:cubicBezTo>
                  <a:pt x="555" y="535"/>
                  <a:pt x="554" y="536"/>
                  <a:pt x="553" y="537"/>
                </a:cubicBezTo>
                <a:cubicBezTo>
                  <a:pt x="553" y="537"/>
                  <a:pt x="553" y="536"/>
                  <a:pt x="553" y="536"/>
                </a:cubicBezTo>
                <a:cubicBezTo>
                  <a:pt x="553" y="536"/>
                  <a:pt x="553" y="535"/>
                  <a:pt x="553" y="534"/>
                </a:cubicBezTo>
                <a:cubicBezTo>
                  <a:pt x="552" y="534"/>
                  <a:pt x="552" y="534"/>
                  <a:pt x="552" y="534"/>
                </a:cubicBezTo>
                <a:cubicBezTo>
                  <a:pt x="551" y="534"/>
                  <a:pt x="551" y="534"/>
                  <a:pt x="551" y="534"/>
                </a:cubicBezTo>
                <a:cubicBezTo>
                  <a:pt x="550" y="535"/>
                  <a:pt x="548" y="537"/>
                  <a:pt x="548" y="537"/>
                </a:cubicBezTo>
                <a:close/>
                <a:moveTo>
                  <a:pt x="528" y="542"/>
                </a:moveTo>
                <a:cubicBezTo>
                  <a:pt x="529" y="541"/>
                  <a:pt x="529" y="541"/>
                  <a:pt x="529" y="541"/>
                </a:cubicBezTo>
                <a:cubicBezTo>
                  <a:pt x="529" y="541"/>
                  <a:pt x="529" y="541"/>
                  <a:pt x="529" y="541"/>
                </a:cubicBezTo>
                <a:cubicBezTo>
                  <a:pt x="528" y="542"/>
                  <a:pt x="527" y="543"/>
                  <a:pt x="527" y="544"/>
                </a:cubicBezTo>
                <a:cubicBezTo>
                  <a:pt x="528" y="544"/>
                  <a:pt x="528" y="544"/>
                  <a:pt x="528" y="543"/>
                </a:cubicBezTo>
                <a:cubicBezTo>
                  <a:pt x="530" y="543"/>
                  <a:pt x="530" y="543"/>
                  <a:pt x="530" y="543"/>
                </a:cubicBezTo>
                <a:cubicBezTo>
                  <a:pt x="530" y="543"/>
                  <a:pt x="530" y="543"/>
                  <a:pt x="530" y="543"/>
                </a:cubicBezTo>
                <a:cubicBezTo>
                  <a:pt x="528" y="543"/>
                  <a:pt x="528" y="543"/>
                  <a:pt x="528" y="543"/>
                </a:cubicBezTo>
                <a:cubicBezTo>
                  <a:pt x="528" y="542"/>
                  <a:pt x="528" y="542"/>
                  <a:pt x="528" y="542"/>
                </a:cubicBezTo>
                <a:close/>
                <a:moveTo>
                  <a:pt x="441" y="617"/>
                </a:moveTo>
                <a:cubicBezTo>
                  <a:pt x="442" y="616"/>
                  <a:pt x="442" y="616"/>
                  <a:pt x="442" y="616"/>
                </a:cubicBezTo>
                <a:cubicBezTo>
                  <a:pt x="440" y="614"/>
                  <a:pt x="440" y="615"/>
                  <a:pt x="441" y="617"/>
                </a:cubicBezTo>
                <a:close/>
                <a:moveTo>
                  <a:pt x="589" y="658"/>
                </a:moveTo>
                <a:cubicBezTo>
                  <a:pt x="590" y="658"/>
                  <a:pt x="592" y="658"/>
                  <a:pt x="593" y="658"/>
                </a:cubicBezTo>
                <a:cubicBezTo>
                  <a:pt x="592" y="657"/>
                  <a:pt x="590" y="657"/>
                  <a:pt x="589" y="657"/>
                </a:cubicBezTo>
                <a:cubicBezTo>
                  <a:pt x="589" y="657"/>
                  <a:pt x="589" y="658"/>
                  <a:pt x="589" y="658"/>
                </a:cubicBezTo>
                <a:close/>
                <a:moveTo>
                  <a:pt x="529" y="544"/>
                </a:moveTo>
                <a:cubicBezTo>
                  <a:pt x="528" y="544"/>
                  <a:pt x="528" y="545"/>
                  <a:pt x="528" y="545"/>
                </a:cubicBezTo>
                <a:cubicBezTo>
                  <a:pt x="529" y="545"/>
                  <a:pt x="529" y="545"/>
                  <a:pt x="530" y="545"/>
                </a:cubicBezTo>
                <a:cubicBezTo>
                  <a:pt x="529" y="545"/>
                  <a:pt x="529" y="545"/>
                  <a:pt x="529" y="545"/>
                </a:cubicBezTo>
                <a:cubicBezTo>
                  <a:pt x="529" y="544"/>
                  <a:pt x="529" y="544"/>
                  <a:pt x="529" y="544"/>
                </a:cubicBezTo>
                <a:close/>
                <a:moveTo>
                  <a:pt x="590" y="655"/>
                </a:moveTo>
                <a:cubicBezTo>
                  <a:pt x="590" y="655"/>
                  <a:pt x="590" y="654"/>
                  <a:pt x="590" y="654"/>
                </a:cubicBezTo>
                <a:cubicBezTo>
                  <a:pt x="589" y="654"/>
                  <a:pt x="588" y="654"/>
                  <a:pt x="587" y="654"/>
                </a:cubicBezTo>
                <a:cubicBezTo>
                  <a:pt x="587" y="654"/>
                  <a:pt x="587" y="654"/>
                  <a:pt x="587" y="654"/>
                </a:cubicBezTo>
                <a:cubicBezTo>
                  <a:pt x="588" y="655"/>
                  <a:pt x="588" y="655"/>
                  <a:pt x="590" y="655"/>
                </a:cubicBezTo>
                <a:moveTo>
                  <a:pt x="689" y="705"/>
                </a:moveTo>
                <a:cubicBezTo>
                  <a:pt x="689" y="704"/>
                  <a:pt x="689" y="704"/>
                  <a:pt x="689" y="704"/>
                </a:cubicBezTo>
                <a:cubicBezTo>
                  <a:pt x="688" y="704"/>
                  <a:pt x="688" y="704"/>
                  <a:pt x="688" y="704"/>
                </a:cubicBezTo>
                <a:cubicBezTo>
                  <a:pt x="688" y="705"/>
                  <a:pt x="688" y="705"/>
                  <a:pt x="689" y="705"/>
                </a:cubicBezTo>
                <a:close/>
                <a:moveTo>
                  <a:pt x="688" y="708"/>
                </a:moveTo>
                <a:cubicBezTo>
                  <a:pt x="688" y="709"/>
                  <a:pt x="688" y="709"/>
                  <a:pt x="688" y="709"/>
                </a:cubicBezTo>
                <a:cubicBezTo>
                  <a:pt x="688" y="710"/>
                  <a:pt x="688" y="710"/>
                  <a:pt x="688" y="710"/>
                </a:cubicBezTo>
                <a:cubicBezTo>
                  <a:pt x="688" y="710"/>
                  <a:pt x="688" y="710"/>
                  <a:pt x="688" y="710"/>
                </a:cubicBezTo>
                <a:cubicBezTo>
                  <a:pt x="689" y="709"/>
                  <a:pt x="690" y="709"/>
                  <a:pt x="691" y="708"/>
                </a:cubicBezTo>
                <a:cubicBezTo>
                  <a:pt x="691" y="708"/>
                  <a:pt x="691" y="708"/>
                  <a:pt x="691" y="708"/>
                </a:cubicBezTo>
                <a:cubicBezTo>
                  <a:pt x="692" y="707"/>
                  <a:pt x="692" y="706"/>
                  <a:pt x="692" y="705"/>
                </a:cubicBezTo>
                <a:cubicBezTo>
                  <a:pt x="691" y="705"/>
                  <a:pt x="688" y="707"/>
                  <a:pt x="688" y="708"/>
                </a:cubicBezTo>
                <a:moveTo>
                  <a:pt x="680" y="702"/>
                </a:moveTo>
                <a:cubicBezTo>
                  <a:pt x="680" y="701"/>
                  <a:pt x="680" y="701"/>
                  <a:pt x="680" y="701"/>
                </a:cubicBezTo>
                <a:cubicBezTo>
                  <a:pt x="680" y="702"/>
                  <a:pt x="680" y="702"/>
                  <a:pt x="680" y="702"/>
                </a:cubicBezTo>
                <a:cubicBezTo>
                  <a:pt x="680" y="703"/>
                  <a:pt x="680" y="703"/>
                  <a:pt x="680" y="703"/>
                </a:cubicBezTo>
                <a:cubicBezTo>
                  <a:pt x="681" y="703"/>
                  <a:pt x="681" y="702"/>
                  <a:pt x="681" y="702"/>
                </a:cubicBezTo>
                <a:cubicBezTo>
                  <a:pt x="681" y="702"/>
                  <a:pt x="681" y="702"/>
                  <a:pt x="680" y="702"/>
                </a:cubicBezTo>
                <a:close/>
                <a:moveTo>
                  <a:pt x="683" y="715"/>
                </a:moveTo>
                <a:cubicBezTo>
                  <a:pt x="684" y="714"/>
                  <a:pt x="684" y="714"/>
                  <a:pt x="684" y="714"/>
                </a:cubicBezTo>
                <a:cubicBezTo>
                  <a:pt x="684" y="714"/>
                  <a:pt x="684" y="713"/>
                  <a:pt x="683" y="713"/>
                </a:cubicBezTo>
                <a:cubicBezTo>
                  <a:pt x="684" y="713"/>
                  <a:pt x="684" y="712"/>
                  <a:pt x="684" y="711"/>
                </a:cubicBezTo>
                <a:cubicBezTo>
                  <a:pt x="683" y="712"/>
                  <a:pt x="683" y="712"/>
                  <a:pt x="683" y="712"/>
                </a:cubicBezTo>
                <a:cubicBezTo>
                  <a:pt x="683" y="712"/>
                  <a:pt x="683" y="713"/>
                  <a:pt x="683" y="713"/>
                </a:cubicBezTo>
                <a:cubicBezTo>
                  <a:pt x="683" y="714"/>
                  <a:pt x="683" y="714"/>
                  <a:pt x="683" y="714"/>
                </a:cubicBezTo>
                <a:cubicBezTo>
                  <a:pt x="683" y="714"/>
                  <a:pt x="683" y="715"/>
                  <a:pt x="683" y="715"/>
                </a:cubicBezTo>
                <a:close/>
                <a:moveTo>
                  <a:pt x="683" y="703"/>
                </a:moveTo>
                <a:cubicBezTo>
                  <a:pt x="679" y="705"/>
                  <a:pt x="682" y="704"/>
                  <a:pt x="684" y="703"/>
                </a:cubicBezTo>
                <a:cubicBezTo>
                  <a:pt x="684" y="702"/>
                  <a:pt x="683" y="702"/>
                  <a:pt x="683" y="703"/>
                </a:cubicBezTo>
                <a:close/>
                <a:moveTo>
                  <a:pt x="680" y="696"/>
                </a:moveTo>
                <a:cubicBezTo>
                  <a:pt x="679" y="695"/>
                  <a:pt x="677" y="696"/>
                  <a:pt x="676" y="697"/>
                </a:cubicBezTo>
                <a:cubicBezTo>
                  <a:pt x="678" y="697"/>
                  <a:pt x="679" y="697"/>
                  <a:pt x="681" y="696"/>
                </a:cubicBezTo>
                <a:cubicBezTo>
                  <a:pt x="681" y="696"/>
                  <a:pt x="680" y="695"/>
                  <a:pt x="680" y="696"/>
                </a:cubicBezTo>
                <a:close/>
                <a:moveTo>
                  <a:pt x="733" y="709"/>
                </a:moveTo>
                <a:cubicBezTo>
                  <a:pt x="732" y="709"/>
                  <a:pt x="731" y="709"/>
                  <a:pt x="730" y="710"/>
                </a:cubicBezTo>
                <a:cubicBezTo>
                  <a:pt x="729" y="710"/>
                  <a:pt x="729" y="710"/>
                  <a:pt x="729" y="710"/>
                </a:cubicBezTo>
                <a:cubicBezTo>
                  <a:pt x="730" y="713"/>
                  <a:pt x="733" y="714"/>
                  <a:pt x="735" y="713"/>
                </a:cubicBezTo>
                <a:cubicBezTo>
                  <a:pt x="736" y="713"/>
                  <a:pt x="736" y="713"/>
                  <a:pt x="736" y="713"/>
                </a:cubicBezTo>
                <a:cubicBezTo>
                  <a:pt x="738" y="711"/>
                  <a:pt x="741" y="709"/>
                  <a:pt x="744" y="708"/>
                </a:cubicBezTo>
                <a:cubicBezTo>
                  <a:pt x="742" y="706"/>
                  <a:pt x="744" y="704"/>
                  <a:pt x="747" y="702"/>
                </a:cubicBezTo>
                <a:cubicBezTo>
                  <a:pt x="747" y="702"/>
                  <a:pt x="747" y="702"/>
                  <a:pt x="748" y="702"/>
                </a:cubicBezTo>
                <a:cubicBezTo>
                  <a:pt x="744" y="705"/>
                  <a:pt x="739" y="706"/>
                  <a:pt x="734" y="707"/>
                </a:cubicBezTo>
                <a:cubicBezTo>
                  <a:pt x="734" y="708"/>
                  <a:pt x="734" y="709"/>
                  <a:pt x="733" y="709"/>
                </a:cubicBezTo>
                <a:close/>
                <a:moveTo>
                  <a:pt x="586" y="655"/>
                </a:moveTo>
                <a:cubicBezTo>
                  <a:pt x="589" y="656"/>
                  <a:pt x="591" y="656"/>
                  <a:pt x="593" y="656"/>
                </a:cubicBezTo>
                <a:cubicBezTo>
                  <a:pt x="591" y="655"/>
                  <a:pt x="588" y="655"/>
                  <a:pt x="586" y="655"/>
                </a:cubicBezTo>
                <a:close/>
                <a:moveTo>
                  <a:pt x="595" y="659"/>
                </a:moveTo>
                <a:cubicBezTo>
                  <a:pt x="594" y="659"/>
                  <a:pt x="594" y="659"/>
                  <a:pt x="594" y="659"/>
                </a:cubicBezTo>
                <a:cubicBezTo>
                  <a:pt x="598" y="660"/>
                  <a:pt x="598" y="660"/>
                  <a:pt x="598" y="660"/>
                </a:cubicBezTo>
                <a:cubicBezTo>
                  <a:pt x="597" y="659"/>
                  <a:pt x="596" y="659"/>
                  <a:pt x="595" y="659"/>
                </a:cubicBezTo>
                <a:moveTo>
                  <a:pt x="649" y="697"/>
                </a:moveTo>
                <a:cubicBezTo>
                  <a:pt x="649" y="697"/>
                  <a:pt x="649" y="697"/>
                  <a:pt x="649" y="698"/>
                </a:cubicBezTo>
                <a:cubicBezTo>
                  <a:pt x="649" y="698"/>
                  <a:pt x="650" y="698"/>
                  <a:pt x="650" y="698"/>
                </a:cubicBezTo>
                <a:cubicBezTo>
                  <a:pt x="650" y="697"/>
                  <a:pt x="650" y="697"/>
                  <a:pt x="649" y="697"/>
                </a:cubicBezTo>
                <a:close/>
                <a:moveTo>
                  <a:pt x="709" y="617"/>
                </a:moveTo>
                <a:cubicBezTo>
                  <a:pt x="710" y="617"/>
                  <a:pt x="711" y="617"/>
                  <a:pt x="712" y="617"/>
                </a:cubicBezTo>
                <a:cubicBezTo>
                  <a:pt x="710" y="617"/>
                  <a:pt x="708" y="617"/>
                  <a:pt x="707" y="616"/>
                </a:cubicBezTo>
                <a:cubicBezTo>
                  <a:pt x="707" y="617"/>
                  <a:pt x="708" y="617"/>
                  <a:pt x="709" y="617"/>
                </a:cubicBezTo>
                <a:close/>
                <a:moveTo>
                  <a:pt x="598" y="522"/>
                </a:moveTo>
                <a:cubicBezTo>
                  <a:pt x="598" y="522"/>
                  <a:pt x="598" y="523"/>
                  <a:pt x="599" y="523"/>
                </a:cubicBezTo>
                <a:cubicBezTo>
                  <a:pt x="599" y="524"/>
                  <a:pt x="598" y="524"/>
                  <a:pt x="598" y="525"/>
                </a:cubicBezTo>
                <a:cubicBezTo>
                  <a:pt x="599" y="524"/>
                  <a:pt x="600" y="522"/>
                  <a:pt x="602" y="521"/>
                </a:cubicBezTo>
                <a:cubicBezTo>
                  <a:pt x="602" y="520"/>
                  <a:pt x="602" y="520"/>
                  <a:pt x="603" y="520"/>
                </a:cubicBezTo>
                <a:cubicBezTo>
                  <a:pt x="602" y="519"/>
                  <a:pt x="602" y="518"/>
                  <a:pt x="602" y="516"/>
                </a:cubicBezTo>
                <a:cubicBezTo>
                  <a:pt x="603" y="516"/>
                  <a:pt x="603" y="516"/>
                  <a:pt x="603" y="516"/>
                </a:cubicBezTo>
                <a:cubicBezTo>
                  <a:pt x="603" y="516"/>
                  <a:pt x="604" y="515"/>
                  <a:pt x="604" y="515"/>
                </a:cubicBezTo>
                <a:cubicBezTo>
                  <a:pt x="604" y="514"/>
                  <a:pt x="603" y="514"/>
                  <a:pt x="602" y="514"/>
                </a:cubicBezTo>
                <a:cubicBezTo>
                  <a:pt x="602" y="515"/>
                  <a:pt x="602" y="515"/>
                  <a:pt x="602" y="515"/>
                </a:cubicBezTo>
                <a:cubicBezTo>
                  <a:pt x="602" y="515"/>
                  <a:pt x="602" y="515"/>
                  <a:pt x="602" y="515"/>
                </a:cubicBezTo>
                <a:cubicBezTo>
                  <a:pt x="599" y="516"/>
                  <a:pt x="597" y="519"/>
                  <a:pt x="598" y="522"/>
                </a:cubicBezTo>
                <a:close/>
                <a:moveTo>
                  <a:pt x="613" y="492"/>
                </a:moveTo>
                <a:cubicBezTo>
                  <a:pt x="613" y="492"/>
                  <a:pt x="613" y="492"/>
                  <a:pt x="613" y="492"/>
                </a:cubicBezTo>
                <a:cubicBezTo>
                  <a:pt x="613" y="491"/>
                  <a:pt x="613" y="491"/>
                  <a:pt x="613" y="491"/>
                </a:cubicBezTo>
                <a:cubicBezTo>
                  <a:pt x="613" y="491"/>
                  <a:pt x="612" y="491"/>
                  <a:pt x="612" y="491"/>
                </a:cubicBezTo>
                <a:cubicBezTo>
                  <a:pt x="612" y="492"/>
                  <a:pt x="612" y="492"/>
                  <a:pt x="612" y="492"/>
                </a:cubicBezTo>
                <a:cubicBezTo>
                  <a:pt x="612" y="491"/>
                  <a:pt x="612" y="491"/>
                  <a:pt x="613" y="492"/>
                </a:cubicBezTo>
                <a:close/>
                <a:moveTo>
                  <a:pt x="615" y="456"/>
                </a:moveTo>
                <a:cubicBezTo>
                  <a:pt x="615" y="456"/>
                  <a:pt x="614" y="456"/>
                  <a:pt x="614" y="456"/>
                </a:cubicBezTo>
                <a:cubicBezTo>
                  <a:pt x="614" y="457"/>
                  <a:pt x="615" y="457"/>
                  <a:pt x="615" y="457"/>
                </a:cubicBezTo>
                <a:cubicBezTo>
                  <a:pt x="615" y="457"/>
                  <a:pt x="615" y="457"/>
                  <a:pt x="615" y="457"/>
                </a:cubicBezTo>
                <a:cubicBezTo>
                  <a:pt x="615" y="457"/>
                  <a:pt x="616" y="457"/>
                  <a:pt x="616" y="457"/>
                </a:cubicBezTo>
                <a:cubicBezTo>
                  <a:pt x="616" y="457"/>
                  <a:pt x="616" y="457"/>
                  <a:pt x="616" y="457"/>
                </a:cubicBezTo>
                <a:cubicBezTo>
                  <a:pt x="616" y="456"/>
                  <a:pt x="616" y="456"/>
                  <a:pt x="616" y="456"/>
                </a:cubicBezTo>
                <a:cubicBezTo>
                  <a:pt x="616" y="456"/>
                  <a:pt x="616" y="456"/>
                  <a:pt x="616" y="456"/>
                </a:cubicBezTo>
                <a:cubicBezTo>
                  <a:pt x="616" y="456"/>
                  <a:pt x="615" y="457"/>
                  <a:pt x="615" y="457"/>
                </a:cubicBezTo>
                <a:cubicBezTo>
                  <a:pt x="615" y="456"/>
                  <a:pt x="615" y="456"/>
                  <a:pt x="615" y="456"/>
                </a:cubicBezTo>
                <a:close/>
                <a:moveTo>
                  <a:pt x="607" y="490"/>
                </a:moveTo>
                <a:cubicBezTo>
                  <a:pt x="606" y="490"/>
                  <a:pt x="606" y="490"/>
                  <a:pt x="606" y="490"/>
                </a:cubicBezTo>
                <a:cubicBezTo>
                  <a:pt x="606" y="490"/>
                  <a:pt x="606" y="490"/>
                  <a:pt x="606" y="491"/>
                </a:cubicBezTo>
                <a:cubicBezTo>
                  <a:pt x="607" y="491"/>
                  <a:pt x="607" y="491"/>
                  <a:pt x="607" y="491"/>
                </a:cubicBezTo>
                <a:cubicBezTo>
                  <a:pt x="607" y="490"/>
                  <a:pt x="607" y="490"/>
                  <a:pt x="607" y="490"/>
                </a:cubicBezTo>
                <a:cubicBezTo>
                  <a:pt x="607" y="490"/>
                  <a:pt x="607" y="490"/>
                  <a:pt x="607" y="490"/>
                </a:cubicBezTo>
                <a:close/>
                <a:moveTo>
                  <a:pt x="605" y="515"/>
                </a:moveTo>
                <a:cubicBezTo>
                  <a:pt x="605" y="514"/>
                  <a:pt x="605" y="514"/>
                  <a:pt x="605" y="514"/>
                </a:cubicBezTo>
                <a:cubicBezTo>
                  <a:pt x="606" y="514"/>
                  <a:pt x="606" y="514"/>
                  <a:pt x="606" y="514"/>
                </a:cubicBezTo>
                <a:cubicBezTo>
                  <a:pt x="605" y="513"/>
                  <a:pt x="605" y="513"/>
                  <a:pt x="604" y="514"/>
                </a:cubicBezTo>
                <a:cubicBezTo>
                  <a:pt x="604" y="514"/>
                  <a:pt x="604" y="514"/>
                  <a:pt x="604" y="514"/>
                </a:cubicBezTo>
                <a:cubicBezTo>
                  <a:pt x="604" y="515"/>
                  <a:pt x="604" y="515"/>
                  <a:pt x="605" y="515"/>
                </a:cubicBezTo>
                <a:close/>
                <a:moveTo>
                  <a:pt x="608" y="490"/>
                </a:moveTo>
                <a:cubicBezTo>
                  <a:pt x="608" y="490"/>
                  <a:pt x="608" y="490"/>
                  <a:pt x="608" y="490"/>
                </a:cubicBezTo>
                <a:cubicBezTo>
                  <a:pt x="608" y="489"/>
                  <a:pt x="608" y="489"/>
                  <a:pt x="608" y="489"/>
                </a:cubicBezTo>
                <a:cubicBezTo>
                  <a:pt x="607" y="490"/>
                  <a:pt x="607" y="491"/>
                  <a:pt x="609" y="491"/>
                </a:cubicBezTo>
                <a:cubicBezTo>
                  <a:pt x="609" y="490"/>
                  <a:pt x="610" y="490"/>
                  <a:pt x="610" y="490"/>
                </a:cubicBezTo>
                <a:cubicBezTo>
                  <a:pt x="611" y="489"/>
                  <a:pt x="611" y="489"/>
                  <a:pt x="611" y="489"/>
                </a:cubicBezTo>
                <a:cubicBezTo>
                  <a:pt x="610" y="489"/>
                  <a:pt x="610" y="488"/>
                  <a:pt x="609" y="488"/>
                </a:cubicBezTo>
                <a:cubicBezTo>
                  <a:pt x="609" y="488"/>
                  <a:pt x="609" y="488"/>
                  <a:pt x="608" y="488"/>
                </a:cubicBezTo>
                <a:cubicBezTo>
                  <a:pt x="608" y="488"/>
                  <a:pt x="608" y="488"/>
                  <a:pt x="608" y="488"/>
                </a:cubicBezTo>
                <a:cubicBezTo>
                  <a:pt x="608" y="489"/>
                  <a:pt x="608" y="489"/>
                  <a:pt x="608" y="490"/>
                </a:cubicBezTo>
                <a:close/>
                <a:moveTo>
                  <a:pt x="618" y="486"/>
                </a:moveTo>
                <a:cubicBezTo>
                  <a:pt x="618" y="486"/>
                  <a:pt x="618" y="486"/>
                  <a:pt x="618" y="486"/>
                </a:cubicBezTo>
                <a:cubicBezTo>
                  <a:pt x="618" y="486"/>
                  <a:pt x="618" y="486"/>
                  <a:pt x="618" y="486"/>
                </a:cubicBezTo>
                <a:cubicBezTo>
                  <a:pt x="618" y="486"/>
                  <a:pt x="617" y="485"/>
                  <a:pt x="617" y="485"/>
                </a:cubicBezTo>
                <a:cubicBezTo>
                  <a:pt x="617" y="486"/>
                  <a:pt x="617" y="486"/>
                  <a:pt x="618" y="486"/>
                </a:cubicBezTo>
                <a:close/>
                <a:moveTo>
                  <a:pt x="621" y="487"/>
                </a:moveTo>
                <a:cubicBezTo>
                  <a:pt x="621" y="488"/>
                  <a:pt x="621" y="488"/>
                  <a:pt x="621" y="488"/>
                </a:cubicBezTo>
                <a:cubicBezTo>
                  <a:pt x="622" y="488"/>
                  <a:pt x="622" y="488"/>
                  <a:pt x="622" y="488"/>
                </a:cubicBezTo>
                <a:cubicBezTo>
                  <a:pt x="622" y="487"/>
                  <a:pt x="621" y="487"/>
                  <a:pt x="621" y="487"/>
                </a:cubicBezTo>
                <a:cubicBezTo>
                  <a:pt x="621" y="487"/>
                  <a:pt x="621" y="487"/>
                  <a:pt x="621" y="487"/>
                </a:cubicBezTo>
                <a:cubicBezTo>
                  <a:pt x="621" y="487"/>
                  <a:pt x="621" y="486"/>
                  <a:pt x="621" y="486"/>
                </a:cubicBezTo>
                <a:cubicBezTo>
                  <a:pt x="621" y="487"/>
                  <a:pt x="621" y="487"/>
                  <a:pt x="621" y="487"/>
                </a:cubicBezTo>
                <a:cubicBezTo>
                  <a:pt x="621" y="487"/>
                  <a:pt x="620" y="487"/>
                  <a:pt x="621" y="487"/>
                </a:cubicBezTo>
                <a:close/>
                <a:moveTo>
                  <a:pt x="624" y="503"/>
                </a:moveTo>
                <a:cubicBezTo>
                  <a:pt x="625" y="503"/>
                  <a:pt x="626" y="503"/>
                  <a:pt x="626" y="505"/>
                </a:cubicBezTo>
                <a:cubicBezTo>
                  <a:pt x="627" y="505"/>
                  <a:pt x="627" y="505"/>
                  <a:pt x="627" y="505"/>
                </a:cubicBezTo>
                <a:cubicBezTo>
                  <a:pt x="628" y="505"/>
                  <a:pt x="628" y="504"/>
                  <a:pt x="628" y="503"/>
                </a:cubicBezTo>
                <a:cubicBezTo>
                  <a:pt x="628" y="504"/>
                  <a:pt x="628" y="504"/>
                  <a:pt x="629" y="504"/>
                </a:cubicBezTo>
                <a:cubicBezTo>
                  <a:pt x="629" y="503"/>
                  <a:pt x="629" y="503"/>
                  <a:pt x="630" y="503"/>
                </a:cubicBezTo>
                <a:cubicBezTo>
                  <a:pt x="630" y="503"/>
                  <a:pt x="629" y="502"/>
                  <a:pt x="629" y="502"/>
                </a:cubicBezTo>
                <a:cubicBezTo>
                  <a:pt x="628" y="501"/>
                  <a:pt x="628" y="501"/>
                  <a:pt x="628" y="501"/>
                </a:cubicBezTo>
                <a:cubicBezTo>
                  <a:pt x="628" y="501"/>
                  <a:pt x="627" y="501"/>
                  <a:pt x="627" y="501"/>
                </a:cubicBezTo>
                <a:cubicBezTo>
                  <a:pt x="627" y="501"/>
                  <a:pt x="626" y="501"/>
                  <a:pt x="626" y="502"/>
                </a:cubicBezTo>
                <a:cubicBezTo>
                  <a:pt x="623" y="502"/>
                  <a:pt x="622" y="502"/>
                  <a:pt x="624" y="503"/>
                </a:cubicBezTo>
                <a:close/>
                <a:moveTo>
                  <a:pt x="625" y="488"/>
                </a:moveTo>
                <a:cubicBezTo>
                  <a:pt x="624" y="487"/>
                  <a:pt x="624" y="487"/>
                  <a:pt x="624" y="487"/>
                </a:cubicBezTo>
                <a:cubicBezTo>
                  <a:pt x="624" y="487"/>
                  <a:pt x="623" y="487"/>
                  <a:pt x="623" y="487"/>
                </a:cubicBezTo>
                <a:cubicBezTo>
                  <a:pt x="623" y="488"/>
                  <a:pt x="623" y="488"/>
                  <a:pt x="622" y="488"/>
                </a:cubicBezTo>
                <a:cubicBezTo>
                  <a:pt x="623" y="489"/>
                  <a:pt x="624" y="489"/>
                  <a:pt x="624" y="489"/>
                </a:cubicBezTo>
                <a:cubicBezTo>
                  <a:pt x="624" y="489"/>
                  <a:pt x="624" y="489"/>
                  <a:pt x="624" y="489"/>
                </a:cubicBezTo>
                <a:cubicBezTo>
                  <a:pt x="624" y="488"/>
                  <a:pt x="624" y="488"/>
                  <a:pt x="625" y="488"/>
                </a:cubicBezTo>
                <a:close/>
                <a:moveTo>
                  <a:pt x="623" y="508"/>
                </a:moveTo>
                <a:cubicBezTo>
                  <a:pt x="623" y="509"/>
                  <a:pt x="623" y="509"/>
                  <a:pt x="622" y="509"/>
                </a:cubicBezTo>
                <a:cubicBezTo>
                  <a:pt x="623" y="510"/>
                  <a:pt x="624" y="510"/>
                  <a:pt x="625" y="511"/>
                </a:cubicBezTo>
                <a:cubicBezTo>
                  <a:pt x="624" y="511"/>
                  <a:pt x="623" y="512"/>
                  <a:pt x="624" y="513"/>
                </a:cubicBezTo>
                <a:cubicBezTo>
                  <a:pt x="625" y="511"/>
                  <a:pt x="626" y="510"/>
                  <a:pt x="628" y="510"/>
                </a:cubicBezTo>
                <a:cubicBezTo>
                  <a:pt x="629" y="509"/>
                  <a:pt x="630" y="508"/>
                  <a:pt x="631" y="507"/>
                </a:cubicBezTo>
                <a:cubicBezTo>
                  <a:pt x="632" y="507"/>
                  <a:pt x="632" y="507"/>
                  <a:pt x="632" y="507"/>
                </a:cubicBezTo>
                <a:cubicBezTo>
                  <a:pt x="630" y="505"/>
                  <a:pt x="628" y="505"/>
                  <a:pt x="625" y="506"/>
                </a:cubicBezTo>
                <a:cubicBezTo>
                  <a:pt x="625" y="507"/>
                  <a:pt x="625" y="507"/>
                  <a:pt x="625" y="507"/>
                </a:cubicBezTo>
                <a:cubicBezTo>
                  <a:pt x="625" y="507"/>
                  <a:pt x="624" y="507"/>
                  <a:pt x="624" y="507"/>
                </a:cubicBezTo>
                <a:cubicBezTo>
                  <a:pt x="623" y="507"/>
                  <a:pt x="622" y="507"/>
                  <a:pt x="623" y="508"/>
                </a:cubicBezTo>
                <a:close/>
                <a:moveTo>
                  <a:pt x="601" y="497"/>
                </a:moveTo>
                <a:cubicBezTo>
                  <a:pt x="600" y="497"/>
                  <a:pt x="600" y="498"/>
                  <a:pt x="600" y="498"/>
                </a:cubicBezTo>
                <a:cubicBezTo>
                  <a:pt x="600" y="498"/>
                  <a:pt x="600" y="498"/>
                  <a:pt x="600" y="498"/>
                </a:cubicBezTo>
                <a:cubicBezTo>
                  <a:pt x="601" y="498"/>
                  <a:pt x="601" y="497"/>
                  <a:pt x="601" y="497"/>
                </a:cubicBezTo>
                <a:close/>
                <a:moveTo>
                  <a:pt x="620" y="490"/>
                </a:moveTo>
                <a:cubicBezTo>
                  <a:pt x="620" y="490"/>
                  <a:pt x="620" y="490"/>
                  <a:pt x="620" y="490"/>
                </a:cubicBezTo>
                <a:cubicBezTo>
                  <a:pt x="620" y="490"/>
                  <a:pt x="620" y="490"/>
                  <a:pt x="620" y="490"/>
                </a:cubicBezTo>
                <a:cubicBezTo>
                  <a:pt x="621" y="490"/>
                  <a:pt x="621" y="490"/>
                  <a:pt x="621" y="489"/>
                </a:cubicBezTo>
                <a:cubicBezTo>
                  <a:pt x="621" y="489"/>
                  <a:pt x="620" y="489"/>
                  <a:pt x="620" y="490"/>
                </a:cubicBezTo>
                <a:close/>
                <a:moveTo>
                  <a:pt x="620" y="490"/>
                </a:moveTo>
                <a:cubicBezTo>
                  <a:pt x="620" y="490"/>
                  <a:pt x="620" y="490"/>
                  <a:pt x="620" y="490"/>
                </a:cubicBezTo>
                <a:cubicBezTo>
                  <a:pt x="619" y="490"/>
                  <a:pt x="619" y="490"/>
                  <a:pt x="619" y="490"/>
                </a:cubicBezTo>
                <a:cubicBezTo>
                  <a:pt x="619" y="490"/>
                  <a:pt x="619" y="490"/>
                  <a:pt x="619" y="490"/>
                </a:cubicBezTo>
                <a:cubicBezTo>
                  <a:pt x="620" y="491"/>
                  <a:pt x="620" y="490"/>
                  <a:pt x="620" y="490"/>
                </a:cubicBezTo>
                <a:close/>
                <a:moveTo>
                  <a:pt x="577" y="544"/>
                </a:moveTo>
                <a:cubicBezTo>
                  <a:pt x="577" y="544"/>
                  <a:pt x="577" y="543"/>
                  <a:pt x="577" y="543"/>
                </a:cubicBezTo>
                <a:cubicBezTo>
                  <a:pt x="574" y="541"/>
                  <a:pt x="574" y="541"/>
                  <a:pt x="574" y="541"/>
                </a:cubicBezTo>
                <a:cubicBezTo>
                  <a:pt x="574" y="542"/>
                  <a:pt x="574" y="543"/>
                  <a:pt x="574" y="543"/>
                </a:cubicBezTo>
                <a:cubicBezTo>
                  <a:pt x="575" y="544"/>
                  <a:pt x="576" y="544"/>
                  <a:pt x="577" y="544"/>
                </a:cubicBezTo>
                <a:close/>
                <a:moveTo>
                  <a:pt x="539" y="542"/>
                </a:moveTo>
                <a:cubicBezTo>
                  <a:pt x="538" y="542"/>
                  <a:pt x="538" y="542"/>
                  <a:pt x="538" y="542"/>
                </a:cubicBezTo>
                <a:cubicBezTo>
                  <a:pt x="538" y="542"/>
                  <a:pt x="538" y="543"/>
                  <a:pt x="539" y="544"/>
                </a:cubicBezTo>
                <a:cubicBezTo>
                  <a:pt x="541" y="544"/>
                  <a:pt x="541" y="544"/>
                  <a:pt x="539" y="542"/>
                </a:cubicBezTo>
                <a:close/>
                <a:moveTo>
                  <a:pt x="545" y="546"/>
                </a:moveTo>
                <a:cubicBezTo>
                  <a:pt x="545" y="546"/>
                  <a:pt x="545" y="546"/>
                  <a:pt x="545" y="546"/>
                </a:cubicBezTo>
                <a:cubicBezTo>
                  <a:pt x="546" y="545"/>
                  <a:pt x="547" y="542"/>
                  <a:pt x="547" y="542"/>
                </a:cubicBezTo>
                <a:cubicBezTo>
                  <a:pt x="546" y="543"/>
                  <a:pt x="545" y="544"/>
                  <a:pt x="544" y="545"/>
                </a:cubicBezTo>
                <a:cubicBezTo>
                  <a:pt x="544" y="545"/>
                  <a:pt x="545" y="545"/>
                  <a:pt x="545" y="546"/>
                </a:cubicBezTo>
                <a:close/>
                <a:moveTo>
                  <a:pt x="542" y="544"/>
                </a:moveTo>
                <a:cubicBezTo>
                  <a:pt x="542" y="544"/>
                  <a:pt x="542" y="543"/>
                  <a:pt x="541" y="543"/>
                </a:cubicBezTo>
                <a:cubicBezTo>
                  <a:pt x="542" y="544"/>
                  <a:pt x="543" y="545"/>
                  <a:pt x="544" y="544"/>
                </a:cubicBezTo>
                <a:cubicBezTo>
                  <a:pt x="543" y="544"/>
                  <a:pt x="543" y="544"/>
                  <a:pt x="542" y="544"/>
                </a:cubicBezTo>
                <a:close/>
                <a:moveTo>
                  <a:pt x="600" y="502"/>
                </a:moveTo>
                <a:cubicBezTo>
                  <a:pt x="599" y="502"/>
                  <a:pt x="599" y="502"/>
                  <a:pt x="599" y="503"/>
                </a:cubicBezTo>
                <a:cubicBezTo>
                  <a:pt x="599" y="503"/>
                  <a:pt x="600" y="503"/>
                  <a:pt x="600" y="502"/>
                </a:cubicBezTo>
                <a:close/>
                <a:moveTo>
                  <a:pt x="557" y="544"/>
                </a:moveTo>
                <a:cubicBezTo>
                  <a:pt x="557" y="544"/>
                  <a:pt x="557" y="543"/>
                  <a:pt x="556" y="543"/>
                </a:cubicBezTo>
                <a:cubicBezTo>
                  <a:pt x="556" y="544"/>
                  <a:pt x="556" y="544"/>
                  <a:pt x="555" y="545"/>
                </a:cubicBezTo>
                <a:cubicBezTo>
                  <a:pt x="556" y="545"/>
                  <a:pt x="556" y="545"/>
                  <a:pt x="556" y="545"/>
                </a:cubicBezTo>
                <a:cubicBezTo>
                  <a:pt x="557" y="544"/>
                  <a:pt x="557" y="544"/>
                  <a:pt x="558" y="544"/>
                </a:cubicBezTo>
                <a:cubicBezTo>
                  <a:pt x="558" y="544"/>
                  <a:pt x="558" y="544"/>
                  <a:pt x="557" y="544"/>
                </a:cubicBezTo>
                <a:close/>
                <a:moveTo>
                  <a:pt x="546" y="542"/>
                </a:moveTo>
                <a:cubicBezTo>
                  <a:pt x="546" y="541"/>
                  <a:pt x="546" y="541"/>
                  <a:pt x="546" y="540"/>
                </a:cubicBezTo>
                <a:cubicBezTo>
                  <a:pt x="546" y="539"/>
                  <a:pt x="545" y="538"/>
                  <a:pt x="545" y="537"/>
                </a:cubicBezTo>
                <a:cubicBezTo>
                  <a:pt x="543" y="537"/>
                  <a:pt x="542" y="537"/>
                  <a:pt x="539" y="538"/>
                </a:cubicBezTo>
                <a:cubicBezTo>
                  <a:pt x="539" y="539"/>
                  <a:pt x="539" y="540"/>
                  <a:pt x="540" y="541"/>
                </a:cubicBezTo>
                <a:cubicBezTo>
                  <a:pt x="542" y="543"/>
                  <a:pt x="544" y="543"/>
                  <a:pt x="546" y="542"/>
                </a:cubicBezTo>
                <a:close/>
                <a:moveTo>
                  <a:pt x="544" y="535"/>
                </a:moveTo>
                <a:cubicBezTo>
                  <a:pt x="545" y="535"/>
                  <a:pt x="545" y="535"/>
                  <a:pt x="545" y="535"/>
                </a:cubicBezTo>
                <a:cubicBezTo>
                  <a:pt x="545" y="535"/>
                  <a:pt x="545" y="535"/>
                  <a:pt x="545" y="534"/>
                </a:cubicBezTo>
                <a:cubicBezTo>
                  <a:pt x="545" y="534"/>
                  <a:pt x="545" y="533"/>
                  <a:pt x="545" y="533"/>
                </a:cubicBezTo>
                <a:cubicBezTo>
                  <a:pt x="544" y="533"/>
                  <a:pt x="544" y="533"/>
                  <a:pt x="544" y="533"/>
                </a:cubicBezTo>
                <a:cubicBezTo>
                  <a:pt x="545" y="534"/>
                  <a:pt x="545" y="535"/>
                  <a:pt x="544" y="535"/>
                </a:cubicBezTo>
                <a:close/>
                <a:moveTo>
                  <a:pt x="559" y="537"/>
                </a:moveTo>
                <a:cubicBezTo>
                  <a:pt x="558" y="538"/>
                  <a:pt x="558" y="538"/>
                  <a:pt x="558" y="538"/>
                </a:cubicBezTo>
                <a:cubicBezTo>
                  <a:pt x="559" y="538"/>
                  <a:pt x="559" y="538"/>
                  <a:pt x="559" y="538"/>
                </a:cubicBezTo>
                <a:cubicBezTo>
                  <a:pt x="559" y="538"/>
                  <a:pt x="559" y="538"/>
                  <a:pt x="559" y="538"/>
                </a:cubicBezTo>
                <a:cubicBezTo>
                  <a:pt x="559" y="538"/>
                  <a:pt x="559" y="538"/>
                  <a:pt x="559" y="538"/>
                </a:cubicBezTo>
                <a:cubicBezTo>
                  <a:pt x="559" y="537"/>
                  <a:pt x="559" y="537"/>
                  <a:pt x="559" y="537"/>
                </a:cubicBezTo>
                <a:close/>
                <a:moveTo>
                  <a:pt x="591" y="521"/>
                </a:moveTo>
                <a:cubicBezTo>
                  <a:pt x="590" y="520"/>
                  <a:pt x="590" y="520"/>
                  <a:pt x="590" y="520"/>
                </a:cubicBezTo>
                <a:cubicBezTo>
                  <a:pt x="588" y="524"/>
                  <a:pt x="586" y="528"/>
                  <a:pt x="586" y="532"/>
                </a:cubicBezTo>
                <a:cubicBezTo>
                  <a:pt x="587" y="532"/>
                  <a:pt x="587" y="532"/>
                  <a:pt x="587" y="532"/>
                </a:cubicBezTo>
                <a:cubicBezTo>
                  <a:pt x="588" y="528"/>
                  <a:pt x="589" y="525"/>
                  <a:pt x="590" y="521"/>
                </a:cubicBezTo>
                <a:cubicBezTo>
                  <a:pt x="591" y="521"/>
                  <a:pt x="591" y="521"/>
                  <a:pt x="591" y="521"/>
                </a:cubicBezTo>
                <a:close/>
                <a:moveTo>
                  <a:pt x="675" y="706"/>
                </a:moveTo>
                <a:cubicBezTo>
                  <a:pt x="675" y="706"/>
                  <a:pt x="675" y="706"/>
                  <a:pt x="675" y="707"/>
                </a:cubicBezTo>
                <a:cubicBezTo>
                  <a:pt x="675" y="707"/>
                  <a:pt x="675" y="707"/>
                  <a:pt x="675" y="707"/>
                </a:cubicBezTo>
                <a:cubicBezTo>
                  <a:pt x="676" y="706"/>
                  <a:pt x="676" y="706"/>
                  <a:pt x="676" y="706"/>
                </a:cubicBezTo>
                <a:cubicBezTo>
                  <a:pt x="676" y="706"/>
                  <a:pt x="676" y="706"/>
                  <a:pt x="676" y="706"/>
                </a:cubicBezTo>
                <a:cubicBezTo>
                  <a:pt x="676" y="706"/>
                  <a:pt x="676" y="706"/>
                  <a:pt x="676" y="706"/>
                </a:cubicBezTo>
                <a:cubicBezTo>
                  <a:pt x="675" y="706"/>
                  <a:pt x="675" y="706"/>
                  <a:pt x="675" y="706"/>
                </a:cubicBezTo>
                <a:close/>
                <a:moveTo>
                  <a:pt x="548" y="549"/>
                </a:moveTo>
                <a:cubicBezTo>
                  <a:pt x="548" y="549"/>
                  <a:pt x="548" y="549"/>
                  <a:pt x="548" y="549"/>
                </a:cubicBezTo>
                <a:cubicBezTo>
                  <a:pt x="549" y="549"/>
                  <a:pt x="549" y="549"/>
                  <a:pt x="549" y="549"/>
                </a:cubicBezTo>
                <a:cubicBezTo>
                  <a:pt x="549" y="549"/>
                  <a:pt x="549" y="549"/>
                  <a:pt x="549" y="548"/>
                </a:cubicBezTo>
                <a:cubicBezTo>
                  <a:pt x="547" y="548"/>
                  <a:pt x="547" y="548"/>
                  <a:pt x="547" y="548"/>
                </a:cubicBezTo>
                <a:cubicBezTo>
                  <a:pt x="547" y="548"/>
                  <a:pt x="547" y="548"/>
                  <a:pt x="547" y="549"/>
                </a:cubicBezTo>
                <a:cubicBezTo>
                  <a:pt x="547" y="549"/>
                  <a:pt x="548" y="549"/>
                  <a:pt x="548" y="549"/>
                </a:cubicBezTo>
                <a:close/>
                <a:moveTo>
                  <a:pt x="562" y="550"/>
                </a:moveTo>
                <a:cubicBezTo>
                  <a:pt x="563" y="551"/>
                  <a:pt x="564" y="552"/>
                  <a:pt x="564" y="552"/>
                </a:cubicBezTo>
                <a:cubicBezTo>
                  <a:pt x="565" y="551"/>
                  <a:pt x="566" y="550"/>
                  <a:pt x="566" y="551"/>
                </a:cubicBezTo>
                <a:cubicBezTo>
                  <a:pt x="567" y="551"/>
                  <a:pt x="567" y="551"/>
                  <a:pt x="567" y="551"/>
                </a:cubicBezTo>
                <a:cubicBezTo>
                  <a:pt x="566" y="550"/>
                  <a:pt x="566" y="550"/>
                  <a:pt x="566" y="550"/>
                </a:cubicBezTo>
                <a:cubicBezTo>
                  <a:pt x="566" y="550"/>
                  <a:pt x="566" y="550"/>
                  <a:pt x="566" y="550"/>
                </a:cubicBezTo>
                <a:cubicBezTo>
                  <a:pt x="566" y="549"/>
                  <a:pt x="566" y="549"/>
                  <a:pt x="566" y="549"/>
                </a:cubicBezTo>
                <a:cubicBezTo>
                  <a:pt x="566" y="548"/>
                  <a:pt x="565" y="548"/>
                  <a:pt x="565" y="547"/>
                </a:cubicBezTo>
                <a:cubicBezTo>
                  <a:pt x="564" y="547"/>
                  <a:pt x="563" y="548"/>
                  <a:pt x="563" y="549"/>
                </a:cubicBezTo>
                <a:cubicBezTo>
                  <a:pt x="563" y="549"/>
                  <a:pt x="563" y="550"/>
                  <a:pt x="562" y="550"/>
                </a:cubicBezTo>
                <a:close/>
                <a:moveTo>
                  <a:pt x="551" y="547"/>
                </a:moveTo>
                <a:cubicBezTo>
                  <a:pt x="552" y="547"/>
                  <a:pt x="552" y="547"/>
                  <a:pt x="553" y="547"/>
                </a:cubicBezTo>
                <a:cubicBezTo>
                  <a:pt x="552" y="545"/>
                  <a:pt x="550" y="544"/>
                  <a:pt x="548" y="544"/>
                </a:cubicBezTo>
                <a:cubicBezTo>
                  <a:pt x="547" y="544"/>
                  <a:pt x="547" y="545"/>
                  <a:pt x="547" y="546"/>
                </a:cubicBezTo>
                <a:cubicBezTo>
                  <a:pt x="548" y="547"/>
                  <a:pt x="550" y="548"/>
                  <a:pt x="551" y="547"/>
                </a:cubicBezTo>
                <a:close/>
                <a:moveTo>
                  <a:pt x="276" y="778"/>
                </a:moveTo>
                <a:cubicBezTo>
                  <a:pt x="276" y="777"/>
                  <a:pt x="276" y="777"/>
                  <a:pt x="276" y="777"/>
                </a:cubicBezTo>
                <a:cubicBezTo>
                  <a:pt x="276" y="777"/>
                  <a:pt x="276" y="777"/>
                  <a:pt x="276" y="777"/>
                </a:cubicBezTo>
                <a:cubicBezTo>
                  <a:pt x="276" y="777"/>
                  <a:pt x="275" y="777"/>
                  <a:pt x="275" y="777"/>
                </a:cubicBezTo>
                <a:cubicBezTo>
                  <a:pt x="275" y="778"/>
                  <a:pt x="275" y="778"/>
                  <a:pt x="276" y="778"/>
                </a:cubicBezTo>
                <a:close/>
                <a:moveTo>
                  <a:pt x="547" y="709"/>
                </a:moveTo>
                <a:cubicBezTo>
                  <a:pt x="548" y="709"/>
                  <a:pt x="548" y="709"/>
                  <a:pt x="548" y="709"/>
                </a:cubicBezTo>
                <a:cubicBezTo>
                  <a:pt x="548" y="709"/>
                  <a:pt x="547" y="708"/>
                  <a:pt x="547" y="708"/>
                </a:cubicBezTo>
                <a:cubicBezTo>
                  <a:pt x="547" y="709"/>
                  <a:pt x="547" y="709"/>
                  <a:pt x="547" y="709"/>
                </a:cubicBezTo>
                <a:cubicBezTo>
                  <a:pt x="547" y="709"/>
                  <a:pt x="547" y="709"/>
                  <a:pt x="547" y="709"/>
                </a:cubicBezTo>
                <a:close/>
                <a:moveTo>
                  <a:pt x="563" y="700"/>
                </a:moveTo>
                <a:cubicBezTo>
                  <a:pt x="562" y="699"/>
                  <a:pt x="561" y="699"/>
                  <a:pt x="560" y="698"/>
                </a:cubicBezTo>
                <a:cubicBezTo>
                  <a:pt x="559" y="698"/>
                  <a:pt x="558" y="698"/>
                  <a:pt x="557" y="698"/>
                </a:cubicBezTo>
                <a:cubicBezTo>
                  <a:pt x="557" y="699"/>
                  <a:pt x="557" y="699"/>
                  <a:pt x="557" y="699"/>
                </a:cubicBezTo>
                <a:cubicBezTo>
                  <a:pt x="556" y="699"/>
                  <a:pt x="555" y="699"/>
                  <a:pt x="554" y="698"/>
                </a:cubicBezTo>
                <a:cubicBezTo>
                  <a:pt x="553" y="698"/>
                  <a:pt x="552" y="699"/>
                  <a:pt x="551" y="701"/>
                </a:cubicBezTo>
                <a:cubicBezTo>
                  <a:pt x="558" y="705"/>
                  <a:pt x="567" y="708"/>
                  <a:pt x="575" y="711"/>
                </a:cubicBezTo>
                <a:cubicBezTo>
                  <a:pt x="575" y="709"/>
                  <a:pt x="576" y="708"/>
                  <a:pt x="577" y="708"/>
                </a:cubicBezTo>
                <a:cubicBezTo>
                  <a:pt x="577" y="707"/>
                  <a:pt x="576" y="707"/>
                  <a:pt x="576" y="706"/>
                </a:cubicBezTo>
                <a:cubicBezTo>
                  <a:pt x="576" y="706"/>
                  <a:pt x="576" y="706"/>
                  <a:pt x="576" y="706"/>
                </a:cubicBezTo>
                <a:cubicBezTo>
                  <a:pt x="575" y="703"/>
                  <a:pt x="577" y="700"/>
                  <a:pt x="580" y="698"/>
                </a:cubicBezTo>
                <a:cubicBezTo>
                  <a:pt x="575" y="698"/>
                  <a:pt x="569" y="700"/>
                  <a:pt x="563" y="700"/>
                </a:cubicBezTo>
                <a:moveTo>
                  <a:pt x="660" y="704"/>
                </a:moveTo>
                <a:cubicBezTo>
                  <a:pt x="660" y="704"/>
                  <a:pt x="660" y="705"/>
                  <a:pt x="661" y="705"/>
                </a:cubicBezTo>
                <a:cubicBezTo>
                  <a:pt x="661" y="705"/>
                  <a:pt x="661" y="705"/>
                  <a:pt x="661" y="705"/>
                </a:cubicBezTo>
                <a:cubicBezTo>
                  <a:pt x="661" y="704"/>
                  <a:pt x="661" y="704"/>
                  <a:pt x="660" y="704"/>
                </a:cubicBezTo>
                <a:close/>
                <a:moveTo>
                  <a:pt x="537" y="732"/>
                </a:moveTo>
                <a:cubicBezTo>
                  <a:pt x="535" y="732"/>
                  <a:pt x="535" y="732"/>
                  <a:pt x="535" y="732"/>
                </a:cubicBezTo>
                <a:cubicBezTo>
                  <a:pt x="535" y="732"/>
                  <a:pt x="535" y="733"/>
                  <a:pt x="535" y="733"/>
                </a:cubicBezTo>
                <a:cubicBezTo>
                  <a:pt x="536" y="734"/>
                  <a:pt x="537" y="734"/>
                  <a:pt x="538" y="733"/>
                </a:cubicBezTo>
                <a:cubicBezTo>
                  <a:pt x="537" y="732"/>
                  <a:pt x="537" y="732"/>
                  <a:pt x="537" y="732"/>
                </a:cubicBezTo>
                <a:close/>
                <a:moveTo>
                  <a:pt x="540" y="725"/>
                </a:moveTo>
                <a:cubicBezTo>
                  <a:pt x="540" y="725"/>
                  <a:pt x="540" y="725"/>
                  <a:pt x="540" y="725"/>
                </a:cubicBezTo>
                <a:cubicBezTo>
                  <a:pt x="540" y="725"/>
                  <a:pt x="540" y="725"/>
                  <a:pt x="540" y="725"/>
                </a:cubicBezTo>
                <a:cubicBezTo>
                  <a:pt x="539" y="725"/>
                  <a:pt x="538" y="726"/>
                  <a:pt x="540" y="725"/>
                </a:cubicBezTo>
                <a:close/>
                <a:moveTo>
                  <a:pt x="536" y="657"/>
                </a:moveTo>
                <a:cubicBezTo>
                  <a:pt x="536" y="657"/>
                  <a:pt x="535" y="657"/>
                  <a:pt x="535" y="657"/>
                </a:cubicBezTo>
                <a:cubicBezTo>
                  <a:pt x="535" y="657"/>
                  <a:pt x="535" y="657"/>
                  <a:pt x="535" y="657"/>
                </a:cubicBezTo>
                <a:cubicBezTo>
                  <a:pt x="534" y="657"/>
                  <a:pt x="534" y="657"/>
                  <a:pt x="533" y="657"/>
                </a:cubicBezTo>
                <a:cubicBezTo>
                  <a:pt x="533" y="657"/>
                  <a:pt x="533" y="657"/>
                  <a:pt x="533" y="657"/>
                </a:cubicBezTo>
                <a:cubicBezTo>
                  <a:pt x="533" y="658"/>
                  <a:pt x="533" y="658"/>
                  <a:pt x="533" y="658"/>
                </a:cubicBezTo>
                <a:cubicBezTo>
                  <a:pt x="534" y="657"/>
                  <a:pt x="535" y="657"/>
                  <a:pt x="535" y="658"/>
                </a:cubicBezTo>
                <a:cubicBezTo>
                  <a:pt x="535" y="658"/>
                  <a:pt x="535" y="657"/>
                  <a:pt x="536" y="657"/>
                </a:cubicBezTo>
                <a:close/>
                <a:moveTo>
                  <a:pt x="565" y="677"/>
                </a:moveTo>
                <a:cubicBezTo>
                  <a:pt x="565" y="677"/>
                  <a:pt x="565" y="677"/>
                  <a:pt x="565" y="676"/>
                </a:cubicBezTo>
                <a:cubicBezTo>
                  <a:pt x="565" y="676"/>
                  <a:pt x="565" y="676"/>
                  <a:pt x="565" y="676"/>
                </a:cubicBezTo>
                <a:cubicBezTo>
                  <a:pt x="564" y="677"/>
                  <a:pt x="564" y="677"/>
                  <a:pt x="564" y="677"/>
                </a:cubicBezTo>
                <a:cubicBezTo>
                  <a:pt x="565" y="677"/>
                  <a:pt x="565" y="677"/>
                  <a:pt x="565" y="677"/>
                </a:cubicBezTo>
                <a:close/>
                <a:moveTo>
                  <a:pt x="569" y="717"/>
                </a:moveTo>
                <a:cubicBezTo>
                  <a:pt x="568" y="716"/>
                  <a:pt x="568" y="716"/>
                  <a:pt x="568" y="717"/>
                </a:cubicBezTo>
                <a:cubicBezTo>
                  <a:pt x="569" y="718"/>
                  <a:pt x="570" y="718"/>
                  <a:pt x="570" y="717"/>
                </a:cubicBezTo>
                <a:cubicBezTo>
                  <a:pt x="570" y="717"/>
                  <a:pt x="570" y="717"/>
                  <a:pt x="569" y="717"/>
                </a:cubicBezTo>
                <a:close/>
                <a:moveTo>
                  <a:pt x="623" y="696"/>
                </a:moveTo>
                <a:cubicBezTo>
                  <a:pt x="622" y="696"/>
                  <a:pt x="622" y="696"/>
                  <a:pt x="622" y="696"/>
                </a:cubicBezTo>
                <a:cubicBezTo>
                  <a:pt x="622" y="696"/>
                  <a:pt x="622" y="697"/>
                  <a:pt x="622" y="697"/>
                </a:cubicBezTo>
                <a:cubicBezTo>
                  <a:pt x="622" y="697"/>
                  <a:pt x="622" y="697"/>
                  <a:pt x="623" y="697"/>
                </a:cubicBezTo>
                <a:cubicBezTo>
                  <a:pt x="623" y="697"/>
                  <a:pt x="623" y="697"/>
                  <a:pt x="623" y="697"/>
                </a:cubicBezTo>
                <a:cubicBezTo>
                  <a:pt x="623" y="698"/>
                  <a:pt x="623" y="698"/>
                  <a:pt x="623" y="698"/>
                </a:cubicBezTo>
                <a:cubicBezTo>
                  <a:pt x="624" y="698"/>
                  <a:pt x="624" y="698"/>
                  <a:pt x="624" y="698"/>
                </a:cubicBezTo>
                <a:cubicBezTo>
                  <a:pt x="625" y="698"/>
                  <a:pt x="625" y="698"/>
                  <a:pt x="625" y="698"/>
                </a:cubicBezTo>
                <a:cubicBezTo>
                  <a:pt x="626" y="698"/>
                  <a:pt x="626" y="698"/>
                  <a:pt x="626" y="698"/>
                </a:cubicBezTo>
                <a:cubicBezTo>
                  <a:pt x="626" y="698"/>
                  <a:pt x="626" y="698"/>
                  <a:pt x="626" y="698"/>
                </a:cubicBezTo>
                <a:cubicBezTo>
                  <a:pt x="625" y="697"/>
                  <a:pt x="625" y="697"/>
                  <a:pt x="624" y="697"/>
                </a:cubicBezTo>
                <a:cubicBezTo>
                  <a:pt x="624" y="696"/>
                  <a:pt x="624" y="695"/>
                  <a:pt x="623" y="695"/>
                </a:cubicBezTo>
                <a:cubicBezTo>
                  <a:pt x="623" y="695"/>
                  <a:pt x="623" y="696"/>
                  <a:pt x="623" y="696"/>
                </a:cubicBezTo>
                <a:close/>
                <a:moveTo>
                  <a:pt x="624" y="692"/>
                </a:moveTo>
                <a:cubicBezTo>
                  <a:pt x="624" y="692"/>
                  <a:pt x="623" y="693"/>
                  <a:pt x="623" y="694"/>
                </a:cubicBezTo>
                <a:cubicBezTo>
                  <a:pt x="625" y="694"/>
                  <a:pt x="625" y="693"/>
                  <a:pt x="624" y="692"/>
                </a:cubicBezTo>
                <a:close/>
                <a:moveTo>
                  <a:pt x="624" y="695"/>
                </a:moveTo>
                <a:cubicBezTo>
                  <a:pt x="624" y="695"/>
                  <a:pt x="624" y="695"/>
                  <a:pt x="624" y="695"/>
                </a:cubicBezTo>
                <a:cubicBezTo>
                  <a:pt x="624" y="695"/>
                  <a:pt x="624" y="696"/>
                  <a:pt x="625" y="696"/>
                </a:cubicBezTo>
                <a:cubicBezTo>
                  <a:pt x="625" y="696"/>
                  <a:pt x="625" y="696"/>
                  <a:pt x="625" y="696"/>
                </a:cubicBezTo>
                <a:cubicBezTo>
                  <a:pt x="625" y="696"/>
                  <a:pt x="625" y="695"/>
                  <a:pt x="624" y="695"/>
                </a:cubicBezTo>
                <a:close/>
                <a:moveTo>
                  <a:pt x="617" y="684"/>
                </a:moveTo>
                <a:cubicBezTo>
                  <a:pt x="617" y="684"/>
                  <a:pt x="615" y="683"/>
                  <a:pt x="615" y="685"/>
                </a:cubicBezTo>
                <a:cubicBezTo>
                  <a:pt x="616" y="686"/>
                  <a:pt x="617" y="687"/>
                  <a:pt x="619" y="687"/>
                </a:cubicBezTo>
                <a:cubicBezTo>
                  <a:pt x="619" y="687"/>
                  <a:pt x="619" y="687"/>
                  <a:pt x="619" y="687"/>
                </a:cubicBezTo>
                <a:cubicBezTo>
                  <a:pt x="618" y="687"/>
                  <a:pt x="617" y="686"/>
                  <a:pt x="617" y="685"/>
                </a:cubicBezTo>
                <a:cubicBezTo>
                  <a:pt x="617" y="685"/>
                  <a:pt x="617" y="685"/>
                  <a:pt x="617" y="685"/>
                </a:cubicBezTo>
                <a:cubicBezTo>
                  <a:pt x="617" y="685"/>
                  <a:pt x="617" y="685"/>
                  <a:pt x="617" y="684"/>
                </a:cubicBezTo>
                <a:close/>
                <a:moveTo>
                  <a:pt x="567" y="716"/>
                </a:moveTo>
                <a:cubicBezTo>
                  <a:pt x="567" y="716"/>
                  <a:pt x="568" y="716"/>
                  <a:pt x="568" y="716"/>
                </a:cubicBezTo>
                <a:cubicBezTo>
                  <a:pt x="568" y="715"/>
                  <a:pt x="567" y="715"/>
                  <a:pt x="567" y="716"/>
                </a:cubicBezTo>
                <a:close/>
                <a:moveTo>
                  <a:pt x="454" y="682"/>
                </a:moveTo>
                <a:cubicBezTo>
                  <a:pt x="453" y="683"/>
                  <a:pt x="454" y="683"/>
                  <a:pt x="455" y="683"/>
                </a:cubicBezTo>
                <a:cubicBezTo>
                  <a:pt x="455" y="683"/>
                  <a:pt x="455" y="683"/>
                  <a:pt x="455" y="683"/>
                </a:cubicBezTo>
                <a:cubicBezTo>
                  <a:pt x="455" y="683"/>
                  <a:pt x="454" y="682"/>
                  <a:pt x="454" y="682"/>
                </a:cubicBezTo>
                <a:close/>
                <a:moveTo>
                  <a:pt x="829" y="969"/>
                </a:moveTo>
                <a:cubicBezTo>
                  <a:pt x="830" y="969"/>
                  <a:pt x="831" y="967"/>
                  <a:pt x="831" y="966"/>
                </a:cubicBezTo>
                <a:cubicBezTo>
                  <a:pt x="831" y="966"/>
                  <a:pt x="831" y="966"/>
                  <a:pt x="831" y="966"/>
                </a:cubicBezTo>
                <a:cubicBezTo>
                  <a:pt x="830" y="966"/>
                  <a:pt x="830" y="966"/>
                  <a:pt x="829" y="966"/>
                </a:cubicBezTo>
                <a:cubicBezTo>
                  <a:pt x="829" y="967"/>
                  <a:pt x="829" y="968"/>
                  <a:pt x="829" y="969"/>
                </a:cubicBezTo>
                <a:close/>
                <a:moveTo>
                  <a:pt x="632" y="506"/>
                </a:moveTo>
                <a:cubicBezTo>
                  <a:pt x="632" y="505"/>
                  <a:pt x="632" y="505"/>
                  <a:pt x="632" y="505"/>
                </a:cubicBezTo>
                <a:cubicBezTo>
                  <a:pt x="631" y="505"/>
                  <a:pt x="631" y="505"/>
                  <a:pt x="631" y="505"/>
                </a:cubicBezTo>
                <a:cubicBezTo>
                  <a:pt x="630" y="505"/>
                  <a:pt x="630" y="505"/>
                  <a:pt x="630" y="505"/>
                </a:cubicBezTo>
                <a:cubicBezTo>
                  <a:pt x="631" y="506"/>
                  <a:pt x="632" y="506"/>
                  <a:pt x="632" y="506"/>
                </a:cubicBezTo>
                <a:close/>
                <a:moveTo>
                  <a:pt x="825" y="975"/>
                </a:moveTo>
                <a:cubicBezTo>
                  <a:pt x="825" y="975"/>
                  <a:pt x="826" y="975"/>
                  <a:pt x="826" y="975"/>
                </a:cubicBezTo>
                <a:cubicBezTo>
                  <a:pt x="827" y="975"/>
                  <a:pt x="827" y="975"/>
                  <a:pt x="827" y="975"/>
                </a:cubicBezTo>
                <a:cubicBezTo>
                  <a:pt x="827" y="976"/>
                  <a:pt x="828" y="976"/>
                  <a:pt x="828" y="975"/>
                </a:cubicBezTo>
                <a:cubicBezTo>
                  <a:pt x="827" y="974"/>
                  <a:pt x="826" y="973"/>
                  <a:pt x="826" y="972"/>
                </a:cubicBezTo>
                <a:cubicBezTo>
                  <a:pt x="825" y="972"/>
                  <a:pt x="825" y="973"/>
                  <a:pt x="824" y="973"/>
                </a:cubicBezTo>
                <a:cubicBezTo>
                  <a:pt x="824" y="974"/>
                  <a:pt x="824" y="975"/>
                  <a:pt x="825" y="975"/>
                </a:cubicBezTo>
                <a:close/>
                <a:moveTo>
                  <a:pt x="829" y="984"/>
                </a:moveTo>
                <a:cubicBezTo>
                  <a:pt x="830" y="983"/>
                  <a:pt x="831" y="983"/>
                  <a:pt x="832" y="981"/>
                </a:cubicBezTo>
                <a:cubicBezTo>
                  <a:pt x="831" y="982"/>
                  <a:pt x="829" y="983"/>
                  <a:pt x="829" y="984"/>
                </a:cubicBezTo>
                <a:close/>
                <a:moveTo>
                  <a:pt x="778" y="775"/>
                </a:moveTo>
                <a:cubicBezTo>
                  <a:pt x="779" y="775"/>
                  <a:pt x="781" y="775"/>
                  <a:pt x="782" y="775"/>
                </a:cubicBezTo>
                <a:cubicBezTo>
                  <a:pt x="780" y="775"/>
                  <a:pt x="779" y="774"/>
                  <a:pt x="778" y="774"/>
                </a:cubicBezTo>
                <a:cubicBezTo>
                  <a:pt x="777" y="774"/>
                  <a:pt x="777" y="774"/>
                  <a:pt x="778" y="775"/>
                </a:cubicBezTo>
                <a:close/>
                <a:moveTo>
                  <a:pt x="778" y="774"/>
                </a:moveTo>
                <a:cubicBezTo>
                  <a:pt x="778" y="773"/>
                  <a:pt x="778" y="773"/>
                  <a:pt x="778" y="773"/>
                </a:cubicBezTo>
                <a:cubicBezTo>
                  <a:pt x="777" y="773"/>
                  <a:pt x="777" y="774"/>
                  <a:pt x="778" y="774"/>
                </a:cubicBezTo>
                <a:close/>
                <a:moveTo>
                  <a:pt x="456" y="679"/>
                </a:moveTo>
                <a:cubicBezTo>
                  <a:pt x="455" y="679"/>
                  <a:pt x="454" y="679"/>
                  <a:pt x="453" y="680"/>
                </a:cubicBezTo>
                <a:cubicBezTo>
                  <a:pt x="453" y="680"/>
                  <a:pt x="453" y="680"/>
                  <a:pt x="453" y="680"/>
                </a:cubicBezTo>
                <a:cubicBezTo>
                  <a:pt x="452" y="680"/>
                  <a:pt x="452" y="680"/>
                  <a:pt x="452" y="680"/>
                </a:cubicBezTo>
                <a:cubicBezTo>
                  <a:pt x="453" y="681"/>
                  <a:pt x="453" y="681"/>
                  <a:pt x="454" y="681"/>
                </a:cubicBezTo>
                <a:cubicBezTo>
                  <a:pt x="454" y="681"/>
                  <a:pt x="454" y="681"/>
                  <a:pt x="454" y="681"/>
                </a:cubicBezTo>
                <a:cubicBezTo>
                  <a:pt x="455" y="681"/>
                  <a:pt x="456" y="680"/>
                  <a:pt x="456" y="679"/>
                </a:cubicBezTo>
                <a:close/>
                <a:moveTo>
                  <a:pt x="515" y="673"/>
                </a:moveTo>
                <a:cubicBezTo>
                  <a:pt x="517" y="675"/>
                  <a:pt x="517" y="678"/>
                  <a:pt x="516" y="681"/>
                </a:cubicBezTo>
                <a:cubicBezTo>
                  <a:pt x="517" y="681"/>
                  <a:pt x="517" y="681"/>
                  <a:pt x="518" y="681"/>
                </a:cubicBezTo>
                <a:cubicBezTo>
                  <a:pt x="518" y="682"/>
                  <a:pt x="518" y="682"/>
                  <a:pt x="518" y="682"/>
                </a:cubicBezTo>
                <a:cubicBezTo>
                  <a:pt x="517" y="682"/>
                  <a:pt x="517" y="682"/>
                  <a:pt x="517" y="682"/>
                </a:cubicBezTo>
                <a:cubicBezTo>
                  <a:pt x="517" y="682"/>
                  <a:pt x="517" y="682"/>
                  <a:pt x="517" y="682"/>
                </a:cubicBezTo>
                <a:cubicBezTo>
                  <a:pt x="516" y="688"/>
                  <a:pt x="517" y="691"/>
                  <a:pt x="522" y="687"/>
                </a:cubicBezTo>
                <a:cubicBezTo>
                  <a:pt x="523" y="687"/>
                  <a:pt x="525" y="688"/>
                  <a:pt x="526" y="688"/>
                </a:cubicBezTo>
                <a:cubicBezTo>
                  <a:pt x="528" y="685"/>
                  <a:pt x="528" y="682"/>
                  <a:pt x="528" y="678"/>
                </a:cubicBezTo>
                <a:cubicBezTo>
                  <a:pt x="530" y="677"/>
                  <a:pt x="529" y="675"/>
                  <a:pt x="527" y="673"/>
                </a:cubicBezTo>
                <a:cubicBezTo>
                  <a:pt x="527" y="672"/>
                  <a:pt x="527" y="672"/>
                  <a:pt x="528" y="672"/>
                </a:cubicBezTo>
                <a:cubicBezTo>
                  <a:pt x="527" y="671"/>
                  <a:pt x="526" y="670"/>
                  <a:pt x="524" y="670"/>
                </a:cubicBezTo>
                <a:cubicBezTo>
                  <a:pt x="524" y="670"/>
                  <a:pt x="524" y="670"/>
                  <a:pt x="524" y="670"/>
                </a:cubicBezTo>
                <a:cubicBezTo>
                  <a:pt x="522" y="672"/>
                  <a:pt x="519" y="673"/>
                  <a:pt x="515" y="672"/>
                </a:cubicBezTo>
                <a:cubicBezTo>
                  <a:pt x="515" y="672"/>
                  <a:pt x="515" y="673"/>
                  <a:pt x="515" y="673"/>
                </a:cubicBezTo>
                <a:close/>
                <a:moveTo>
                  <a:pt x="480" y="677"/>
                </a:moveTo>
                <a:cubicBezTo>
                  <a:pt x="480" y="677"/>
                  <a:pt x="480" y="677"/>
                  <a:pt x="481" y="677"/>
                </a:cubicBezTo>
                <a:cubicBezTo>
                  <a:pt x="480" y="675"/>
                  <a:pt x="478" y="674"/>
                  <a:pt x="477" y="675"/>
                </a:cubicBezTo>
                <a:cubicBezTo>
                  <a:pt x="476" y="675"/>
                  <a:pt x="476" y="675"/>
                  <a:pt x="476" y="675"/>
                </a:cubicBezTo>
                <a:cubicBezTo>
                  <a:pt x="478" y="676"/>
                  <a:pt x="479" y="676"/>
                  <a:pt x="480" y="677"/>
                </a:cubicBezTo>
                <a:close/>
                <a:moveTo>
                  <a:pt x="516" y="671"/>
                </a:moveTo>
                <a:cubicBezTo>
                  <a:pt x="516" y="671"/>
                  <a:pt x="517" y="671"/>
                  <a:pt x="517" y="670"/>
                </a:cubicBezTo>
                <a:cubicBezTo>
                  <a:pt x="516" y="670"/>
                  <a:pt x="516" y="670"/>
                  <a:pt x="516" y="670"/>
                </a:cubicBezTo>
                <a:cubicBezTo>
                  <a:pt x="516" y="670"/>
                  <a:pt x="516" y="671"/>
                  <a:pt x="515" y="671"/>
                </a:cubicBezTo>
                <a:cubicBezTo>
                  <a:pt x="516" y="671"/>
                  <a:pt x="516" y="671"/>
                  <a:pt x="516" y="671"/>
                </a:cubicBezTo>
                <a:close/>
                <a:moveTo>
                  <a:pt x="519" y="661"/>
                </a:moveTo>
                <a:cubicBezTo>
                  <a:pt x="519" y="662"/>
                  <a:pt x="520" y="662"/>
                  <a:pt x="520" y="662"/>
                </a:cubicBezTo>
                <a:cubicBezTo>
                  <a:pt x="520" y="663"/>
                  <a:pt x="520" y="663"/>
                  <a:pt x="520" y="663"/>
                </a:cubicBezTo>
                <a:cubicBezTo>
                  <a:pt x="520" y="663"/>
                  <a:pt x="520" y="663"/>
                  <a:pt x="520" y="663"/>
                </a:cubicBezTo>
                <a:cubicBezTo>
                  <a:pt x="520" y="664"/>
                  <a:pt x="520" y="664"/>
                  <a:pt x="520" y="664"/>
                </a:cubicBezTo>
                <a:cubicBezTo>
                  <a:pt x="520" y="664"/>
                  <a:pt x="520" y="664"/>
                  <a:pt x="521" y="664"/>
                </a:cubicBezTo>
                <a:cubicBezTo>
                  <a:pt x="521" y="664"/>
                  <a:pt x="521" y="664"/>
                  <a:pt x="521" y="664"/>
                </a:cubicBezTo>
                <a:cubicBezTo>
                  <a:pt x="520" y="664"/>
                  <a:pt x="520" y="665"/>
                  <a:pt x="520" y="665"/>
                </a:cubicBezTo>
                <a:cubicBezTo>
                  <a:pt x="521" y="665"/>
                  <a:pt x="521" y="666"/>
                  <a:pt x="522" y="666"/>
                </a:cubicBezTo>
                <a:cubicBezTo>
                  <a:pt x="522" y="666"/>
                  <a:pt x="521" y="666"/>
                  <a:pt x="521" y="667"/>
                </a:cubicBezTo>
                <a:cubicBezTo>
                  <a:pt x="522" y="667"/>
                  <a:pt x="523" y="668"/>
                  <a:pt x="524" y="669"/>
                </a:cubicBezTo>
                <a:cubicBezTo>
                  <a:pt x="527" y="665"/>
                  <a:pt x="528" y="660"/>
                  <a:pt x="527" y="655"/>
                </a:cubicBezTo>
                <a:cubicBezTo>
                  <a:pt x="527" y="655"/>
                  <a:pt x="527" y="654"/>
                  <a:pt x="527" y="655"/>
                </a:cubicBezTo>
                <a:cubicBezTo>
                  <a:pt x="526" y="655"/>
                  <a:pt x="526" y="656"/>
                  <a:pt x="526" y="657"/>
                </a:cubicBezTo>
                <a:cubicBezTo>
                  <a:pt x="526" y="657"/>
                  <a:pt x="526" y="657"/>
                  <a:pt x="526" y="657"/>
                </a:cubicBezTo>
                <a:cubicBezTo>
                  <a:pt x="523" y="657"/>
                  <a:pt x="521" y="658"/>
                  <a:pt x="519" y="660"/>
                </a:cubicBezTo>
                <a:cubicBezTo>
                  <a:pt x="519" y="660"/>
                  <a:pt x="520" y="660"/>
                  <a:pt x="520" y="660"/>
                </a:cubicBezTo>
                <a:cubicBezTo>
                  <a:pt x="520" y="660"/>
                  <a:pt x="520" y="660"/>
                  <a:pt x="520" y="660"/>
                </a:cubicBezTo>
                <a:cubicBezTo>
                  <a:pt x="520" y="661"/>
                  <a:pt x="520" y="661"/>
                  <a:pt x="519" y="661"/>
                </a:cubicBezTo>
                <a:close/>
                <a:moveTo>
                  <a:pt x="471" y="674"/>
                </a:moveTo>
                <a:cubicBezTo>
                  <a:pt x="468" y="674"/>
                  <a:pt x="466" y="675"/>
                  <a:pt x="463" y="676"/>
                </a:cubicBezTo>
                <a:cubicBezTo>
                  <a:pt x="463" y="677"/>
                  <a:pt x="463" y="677"/>
                  <a:pt x="463" y="677"/>
                </a:cubicBezTo>
                <a:cubicBezTo>
                  <a:pt x="464" y="677"/>
                  <a:pt x="464" y="677"/>
                  <a:pt x="464" y="678"/>
                </a:cubicBezTo>
                <a:cubicBezTo>
                  <a:pt x="467" y="680"/>
                  <a:pt x="470" y="680"/>
                  <a:pt x="473" y="677"/>
                </a:cubicBezTo>
                <a:cubicBezTo>
                  <a:pt x="473" y="677"/>
                  <a:pt x="473" y="677"/>
                  <a:pt x="473" y="677"/>
                </a:cubicBezTo>
                <a:cubicBezTo>
                  <a:pt x="472" y="676"/>
                  <a:pt x="471" y="676"/>
                  <a:pt x="470" y="676"/>
                </a:cubicBezTo>
                <a:cubicBezTo>
                  <a:pt x="470" y="675"/>
                  <a:pt x="470" y="675"/>
                  <a:pt x="470" y="675"/>
                </a:cubicBezTo>
                <a:cubicBezTo>
                  <a:pt x="471" y="675"/>
                  <a:pt x="471" y="675"/>
                  <a:pt x="471" y="675"/>
                </a:cubicBezTo>
                <a:cubicBezTo>
                  <a:pt x="471" y="675"/>
                  <a:pt x="471" y="675"/>
                  <a:pt x="471" y="675"/>
                </a:cubicBezTo>
                <a:cubicBezTo>
                  <a:pt x="470" y="675"/>
                  <a:pt x="470" y="675"/>
                  <a:pt x="471" y="674"/>
                </a:cubicBezTo>
                <a:close/>
                <a:moveTo>
                  <a:pt x="625" y="699"/>
                </a:moveTo>
                <a:cubicBezTo>
                  <a:pt x="624" y="700"/>
                  <a:pt x="624" y="700"/>
                  <a:pt x="624" y="700"/>
                </a:cubicBezTo>
                <a:cubicBezTo>
                  <a:pt x="625" y="701"/>
                  <a:pt x="625" y="701"/>
                  <a:pt x="626" y="701"/>
                </a:cubicBezTo>
                <a:cubicBezTo>
                  <a:pt x="627" y="701"/>
                  <a:pt x="627" y="701"/>
                  <a:pt x="627" y="701"/>
                </a:cubicBezTo>
                <a:cubicBezTo>
                  <a:pt x="628" y="701"/>
                  <a:pt x="628" y="701"/>
                  <a:pt x="628" y="701"/>
                </a:cubicBezTo>
                <a:cubicBezTo>
                  <a:pt x="627" y="700"/>
                  <a:pt x="626" y="700"/>
                  <a:pt x="625" y="699"/>
                </a:cubicBezTo>
                <a:close/>
                <a:moveTo>
                  <a:pt x="516" y="687"/>
                </a:moveTo>
                <a:cubicBezTo>
                  <a:pt x="515" y="688"/>
                  <a:pt x="516" y="688"/>
                  <a:pt x="516" y="689"/>
                </a:cubicBezTo>
                <a:cubicBezTo>
                  <a:pt x="517" y="688"/>
                  <a:pt x="517" y="688"/>
                  <a:pt x="517" y="688"/>
                </a:cubicBezTo>
                <a:cubicBezTo>
                  <a:pt x="516" y="687"/>
                  <a:pt x="516" y="687"/>
                  <a:pt x="516" y="687"/>
                </a:cubicBezTo>
                <a:close/>
                <a:moveTo>
                  <a:pt x="666" y="706"/>
                </a:moveTo>
                <a:cubicBezTo>
                  <a:pt x="666" y="706"/>
                  <a:pt x="666" y="706"/>
                  <a:pt x="667" y="707"/>
                </a:cubicBezTo>
                <a:cubicBezTo>
                  <a:pt x="667" y="706"/>
                  <a:pt x="667" y="706"/>
                  <a:pt x="667" y="706"/>
                </a:cubicBezTo>
                <a:cubicBezTo>
                  <a:pt x="667" y="705"/>
                  <a:pt x="666" y="705"/>
                  <a:pt x="666" y="706"/>
                </a:cubicBezTo>
                <a:close/>
                <a:moveTo>
                  <a:pt x="666" y="700"/>
                </a:moveTo>
                <a:cubicBezTo>
                  <a:pt x="666" y="700"/>
                  <a:pt x="666" y="700"/>
                  <a:pt x="666" y="700"/>
                </a:cubicBezTo>
                <a:cubicBezTo>
                  <a:pt x="666" y="700"/>
                  <a:pt x="667" y="700"/>
                  <a:pt x="667" y="700"/>
                </a:cubicBezTo>
                <a:cubicBezTo>
                  <a:pt x="667" y="700"/>
                  <a:pt x="667" y="700"/>
                  <a:pt x="667" y="700"/>
                </a:cubicBezTo>
                <a:cubicBezTo>
                  <a:pt x="666" y="699"/>
                  <a:pt x="666" y="699"/>
                  <a:pt x="666" y="700"/>
                </a:cubicBezTo>
                <a:close/>
                <a:moveTo>
                  <a:pt x="668" y="709"/>
                </a:moveTo>
                <a:cubicBezTo>
                  <a:pt x="668" y="709"/>
                  <a:pt x="668" y="709"/>
                  <a:pt x="668" y="709"/>
                </a:cubicBezTo>
                <a:cubicBezTo>
                  <a:pt x="668" y="708"/>
                  <a:pt x="668" y="708"/>
                  <a:pt x="667" y="708"/>
                </a:cubicBezTo>
                <a:cubicBezTo>
                  <a:pt x="667" y="708"/>
                  <a:pt x="667" y="708"/>
                  <a:pt x="667" y="708"/>
                </a:cubicBezTo>
                <a:cubicBezTo>
                  <a:pt x="667" y="708"/>
                  <a:pt x="667" y="709"/>
                  <a:pt x="667" y="709"/>
                </a:cubicBezTo>
                <a:cubicBezTo>
                  <a:pt x="667" y="709"/>
                  <a:pt x="668" y="709"/>
                  <a:pt x="668" y="709"/>
                </a:cubicBezTo>
                <a:close/>
                <a:moveTo>
                  <a:pt x="668" y="703"/>
                </a:moveTo>
                <a:cubicBezTo>
                  <a:pt x="669" y="702"/>
                  <a:pt x="668" y="702"/>
                  <a:pt x="668" y="702"/>
                </a:cubicBezTo>
                <a:cubicBezTo>
                  <a:pt x="666" y="703"/>
                  <a:pt x="666" y="703"/>
                  <a:pt x="666" y="703"/>
                </a:cubicBezTo>
                <a:cubicBezTo>
                  <a:pt x="667" y="704"/>
                  <a:pt x="667" y="704"/>
                  <a:pt x="667" y="704"/>
                </a:cubicBezTo>
                <a:cubicBezTo>
                  <a:pt x="668" y="704"/>
                  <a:pt x="668" y="704"/>
                  <a:pt x="668" y="703"/>
                </a:cubicBezTo>
                <a:close/>
                <a:moveTo>
                  <a:pt x="674" y="698"/>
                </a:moveTo>
                <a:cubicBezTo>
                  <a:pt x="674" y="697"/>
                  <a:pt x="673" y="698"/>
                  <a:pt x="671" y="699"/>
                </a:cubicBezTo>
                <a:cubicBezTo>
                  <a:pt x="672" y="699"/>
                  <a:pt x="673" y="698"/>
                  <a:pt x="674" y="698"/>
                </a:cubicBezTo>
                <a:close/>
                <a:moveTo>
                  <a:pt x="668" y="676"/>
                </a:moveTo>
                <a:cubicBezTo>
                  <a:pt x="668" y="676"/>
                  <a:pt x="667" y="677"/>
                  <a:pt x="667" y="677"/>
                </a:cubicBezTo>
                <a:cubicBezTo>
                  <a:pt x="667" y="678"/>
                  <a:pt x="668" y="678"/>
                  <a:pt x="669" y="677"/>
                </a:cubicBezTo>
                <a:cubicBezTo>
                  <a:pt x="669" y="677"/>
                  <a:pt x="669" y="677"/>
                  <a:pt x="669" y="677"/>
                </a:cubicBezTo>
                <a:cubicBezTo>
                  <a:pt x="669" y="676"/>
                  <a:pt x="669" y="676"/>
                  <a:pt x="668" y="676"/>
                </a:cubicBezTo>
                <a:close/>
                <a:moveTo>
                  <a:pt x="671" y="705"/>
                </a:moveTo>
                <a:cubicBezTo>
                  <a:pt x="671" y="704"/>
                  <a:pt x="672" y="704"/>
                  <a:pt x="673" y="704"/>
                </a:cubicBezTo>
                <a:cubicBezTo>
                  <a:pt x="672" y="704"/>
                  <a:pt x="672" y="704"/>
                  <a:pt x="672" y="704"/>
                </a:cubicBezTo>
                <a:cubicBezTo>
                  <a:pt x="671" y="704"/>
                  <a:pt x="671" y="705"/>
                  <a:pt x="670" y="705"/>
                </a:cubicBezTo>
                <a:cubicBezTo>
                  <a:pt x="670" y="705"/>
                  <a:pt x="671" y="705"/>
                  <a:pt x="671" y="705"/>
                </a:cubicBezTo>
                <a:close/>
                <a:moveTo>
                  <a:pt x="661" y="696"/>
                </a:moveTo>
                <a:cubicBezTo>
                  <a:pt x="660" y="696"/>
                  <a:pt x="660" y="696"/>
                  <a:pt x="660" y="696"/>
                </a:cubicBezTo>
                <a:cubicBezTo>
                  <a:pt x="660" y="697"/>
                  <a:pt x="660" y="697"/>
                  <a:pt x="660" y="697"/>
                </a:cubicBezTo>
                <a:cubicBezTo>
                  <a:pt x="661" y="697"/>
                  <a:pt x="662" y="698"/>
                  <a:pt x="662" y="698"/>
                </a:cubicBezTo>
                <a:cubicBezTo>
                  <a:pt x="663" y="698"/>
                  <a:pt x="663" y="697"/>
                  <a:pt x="662" y="697"/>
                </a:cubicBezTo>
                <a:cubicBezTo>
                  <a:pt x="662" y="697"/>
                  <a:pt x="661" y="697"/>
                  <a:pt x="661" y="696"/>
                </a:cubicBezTo>
                <a:close/>
                <a:moveTo>
                  <a:pt x="665" y="704"/>
                </a:moveTo>
                <a:cubicBezTo>
                  <a:pt x="666" y="703"/>
                  <a:pt x="666" y="703"/>
                  <a:pt x="666" y="703"/>
                </a:cubicBezTo>
                <a:cubicBezTo>
                  <a:pt x="666" y="703"/>
                  <a:pt x="666" y="703"/>
                  <a:pt x="666" y="703"/>
                </a:cubicBezTo>
                <a:cubicBezTo>
                  <a:pt x="665" y="703"/>
                  <a:pt x="664" y="703"/>
                  <a:pt x="664" y="704"/>
                </a:cubicBezTo>
                <a:cubicBezTo>
                  <a:pt x="664" y="704"/>
                  <a:pt x="665" y="704"/>
                  <a:pt x="665" y="704"/>
                </a:cubicBezTo>
                <a:close/>
                <a:moveTo>
                  <a:pt x="664" y="679"/>
                </a:moveTo>
                <a:cubicBezTo>
                  <a:pt x="663" y="679"/>
                  <a:pt x="663" y="679"/>
                  <a:pt x="663" y="679"/>
                </a:cubicBezTo>
                <a:cubicBezTo>
                  <a:pt x="663" y="679"/>
                  <a:pt x="662" y="679"/>
                  <a:pt x="661" y="679"/>
                </a:cubicBezTo>
                <a:cubicBezTo>
                  <a:pt x="662" y="679"/>
                  <a:pt x="662" y="680"/>
                  <a:pt x="662" y="680"/>
                </a:cubicBezTo>
                <a:cubicBezTo>
                  <a:pt x="662" y="681"/>
                  <a:pt x="663" y="680"/>
                  <a:pt x="663" y="680"/>
                </a:cubicBezTo>
                <a:cubicBezTo>
                  <a:pt x="663" y="680"/>
                  <a:pt x="664" y="680"/>
                  <a:pt x="664" y="680"/>
                </a:cubicBezTo>
                <a:cubicBezTo>
                  <a:pt x="664" y="680"/>
                  <a:pt x="664" y="679"/>
                  <a:pt x="665" y="678"/>
                </a:cubicBezTo>
                <a:cubicBezTo>
                  <a:pt x="664" y="678"/>
                  <a:pt x="664" y="678"/>
                  <a:pt x="664" y="679"/>
                </a:cubicBezTo>
                <a:close/>
                <a:moveTo>
                  <a:pt x="662" y="700"/>
                </a:moveTo>
                <a:cubicBezTo>
                  <a:pt x="662" y="700"/>
                  <a:pt x="662" y="701"/>
                  <a:pt x="662" y="701"/>
                </a:cubicBezTo>
                <a:cubicBezTo>
                  <a:pt x="662" y="701"/>
                  <a:pt x="662" y="701"/>
                  <a:pt x="662" y="701"/>
                </a:cubicBezTo>
                <a:cubicBezTo>
                  <a:pt x="663" y="700"/>
                  <a:pt x="663" y="700"/>
                  <a:pt x="662" y="700"/>
                </a:cubicBezTo>
                <a:close/>
                <a:moveTo>
                  <a:pt x="666" y="674"/>
                </a:moveTo>
                <a:cubicBezTo>
                  <a:pt x="665" y="674"/>
                  <a:pt x="665" y="674"/>
                  <a:pt x="664" y="674"/>
                </a:cubicBezTo>
                <a:cubicBezTo>
                  <a:pt x="666" y="675"/>
                  <a:pt x="666" y="675"/>
                  <a:pt x="666" y="675"/>
                </a:cubicBezTo>
                <a:cubicBezTo>
                  <a:pt x="666" y="675"/>
                  <a:pt x="666" y="675"/>
                  <a:pt x="666" y="675"/>
                </a:cubicBezTo>
                <a:cubicBezTo>
                  <a:pt x="666" y="674"/>
                  <a:pt x="666" y="674"/>
                  <a:pt x="666" y="674"/>
                </a:cubicBezTo>
                <a:close/>
                <a:moveTo>
                  <a:pt x="647" y="713"/>
                </a:moveTo>
                <a:cubicBezTo>
                  <a:pt x="647" y="712"/>
                  <a:pt x="647" y="712"/>
                  <a:pt x="647" y="712"/>
                </a:cubicBezTo>
                <a:cubicBezTo>
                  <a:pt x="646" y="712"/>
                  <a:pt x="646" y="711"/>
                  <a:pt x="646" y="711"/>
                </a:cubicBezTo>
                <a:cubicBezTo>
                  <a:pt x="645" y="712"/>
                  <a:pt x="645" y="713"/>
                  <a:pt x="647" y="713"/>
                </a:cubicBezTo>
                <a:close/>
                <a:moveTo>
                  <a:pt x="665" y="699"/>
                </a:moveTo>
                <a:cubicBezTo>
                  <a:pt x="664" y="699"/>
                  <a:pt x="663" y="698"/>
                  <a:pt x="663" y="698"/>
                </a:cubicBezTo>
                <a:cubicBezTo>
                  <a:pt x="664" y="699"/>
                  <a:pt x="664" y="700"/>
                  <a:pt x="665" y="699"/>
                </a:cubicBezTo>
                <a:close/>
                <a:moveTo>
                  <a:pt x="653" y="686"/>
                </a:moveTo>
                <a:cubicBezTo>
                  <a:pt x="652" y="686"/>
                  <a:pt x="652" y="687"/>
                  <a:pt x="652" y="687"/>
                </a:cubicBezTo>
                <a:cubicBezTo>
                  <a:pt x="652" y="687"/>
                  <a:pt x="653" y="687"/>
                  <a:pt x="653" y="686"/>
                </a:cubicBezTo>
                <a:close/>
                <a:moveTo>
                  <a:pt x="657" y="699"/>
                </a:moveTo>
                <a:cubicBezTo>
                  <a:pt x="657" y="699"/>
                  <a:pt x="656" y="700"/>
                  <a:pt x="657" y="700"/>
                </a:cubicBezTo>
                <a:cubicBezTo>
                  <a:pt x="657" y="700"/>
                  <a:pt x="657" y="700"/>
                  <a:pt x="658" y="699"/>
                </a:cubicBezTo>
                <a:cubicBezTo>
                  <a:pt x="657" y="699"/>
                  <a:pt x="657" y="699"/>
                  <a:pt x="657" y="699"/>
                </a:cubicBezTo>
                <a:close/>
                <a:moveTo>
                  <a:pt x="651" y="688"/>
                </a:moveTo>
                <a:cubicBezTo>
                  <a:pt x="651" y="688"/>
                  <a:pt x="651" y="688"/>
                  <a:pt x="651" y="688"/>
                </a:cubicBezTo>
                <a:cubicBezTo>
                  <a:pt x="651" y="687"/>
                  <a:pt x="651" y="687"/>
                  <a:pt x="651" y="687"/>
                </a:cubicBezTo>
                <a:cubicBezTo>
                  <a:pt x="649" y="687"/>
                  <a:pt x="649" y="687"/>
                  <a:pt x="649" y="687"/>
                </a:cubicBezTo>
                <a:cubicBezTo>
                  <a:pt x="650" y="688"/>
                  <a:pt x="650" y="688"/>
                  <a:pt x="651" y="688"/>
                </a:cubicBezTo>
                <a:close/>
                <a:moveTo>
                  <a:pt x="658" y="702"/>
                </a:moveTo>
                <a:cubicBezTo>
                  <a:pt x="658" y="702"/>
                  <a:pt x="658" y="702"/>
                  <a:pt x="658" y="701"/>
                </a:cubicBezTo>
                <a:cubicBezTo>
                  <a:pt x="658" y="701"/>
                  <a:pt x="658" y="701"/>
                  <a:pt x="658" y="701"/>
                </a:cubicBezTo>
                <a:cubicBezTo>
                  <a:pt x="658" y="701"/>
                  <a:pt x="658" y="701"/>
                  <a:pt x="657" y="701"/>
                </a:cubicBezTo>
                <a:cubicBezTo>
                  <a:pt x="658" y="701"/>
                  <a:pt x="658" y="702"/>
                  <a:pt x="658" y="702"/>
                </a:cubicBezTo>
                <a:close/>
                <a:moveTo>
                  <a:pt x="652" y="717"/>
                </a:moveTo>
                <a:cubicBezTo>
                  <a:pt x="652" y="717"/>
                  <a:pt x="652" y="717"/>
                  <a:pt x="652" y="717"/>
                </a:cubicBezTo>
                <a:cubicBezTo>
                  <a:pt x="653" y="719"/>
                  <a:pt x="658" y="721"/>
                  <a:pt x="663" y="721"/>
                </a:cubicBezTo>
                <a:cubicBezTo>
                  <a:pt x="667" y="720"/>
                  <a:pt x="671" y="720"/>
                  <a:pt x="676" y="719"/>
                </a:cubicBezTo>
                <a:cubicBezTo>
                  <a:pt x="676" y="718"/>
                  <a:pt x="676" y="717"/>
                  <a:pt x="676" y="716"/>
                </a:cubicBezTo>
                <a:cubicBezTo>
                  <a:pt x="675" y="717"/>
                  <a:pt x="673" y="718"/>
                  <a:pt x="671" y="718"/>
                </a:cubicBezTo>
                <a:cubicBezTo>
                  <a:pt x="671" y="718"/>
                  <a:pt x="671" y="718"/>
                  <a:pt x="671" y="717"/>
                </a:cubicBezTo>
                <a:cubicBezTo>
                  <a:pt x="671" y="717"/>
                  <a:pt x="671" y="717"/>
                  <a:pt x="671" y="717"/>
                </a:cubicBezTo>
                <a:cubicBezTo>
                  <a:pt x="667" y="718"/>
                  <a:pt x="661" y="718"/>
                  <a:pt x="658" y="717"/>
                </a:cubicBezTo>
                <a:cubicBezTo>
                  <a:pt x="657" y="717"/>
                  <a:pt x="657" y="717"/>
                  <a:pt x="656" y="717"/>
                </a:cubicBezTo>
                <a:cubicBezTo>
                  <a:pt x="657" y="717"/>
                  <a:pt x="657" y="717"/>
                  <a:pt x="657" y="717"/>
                </a:cubicBezTo>
                <a:cubicBezTo>
                  <a:pt x="657" y="716"/>
                  <a:pt x="657" y="716"/>
                  <a:pt x="657" y="716"/>
                </a:cubicBezTo>
                <a:cubicBezTo>
                  <a:pt x="656" y="717"/>
                  <a:pt x="655" y="717"/>
                  <a:pt x="654" y="717"/>
                </a:cubicBezTo>
                <a:cubicBezTo>
                  <a:pt x="654" y="716"/>
                  <a:pt x="653" y="716"/>
                  <a:pt x="653" y="716"/>
                </a:cubicBezTo>
                <a:cubicBezTo>
                  <a:pt x="653" y="716"/>
                  <a:pt x="653" y="717"/>
                  <a:pt x="653" y="717"/>
                </a:cubicBezTo>
                <a:cubicBezTo>
                  <a:pt x="653" y="717"/>
                  <a:pt x="652" y="717"/>
                  <a:pt x="652" y="717"/>
                </a:cubicBezTo>
                <a:close/>
                <a:moveTo>
                  <a:pt x="649" y="690"/>
                </a:moveTo>
                <a:cubicBezTo>
                  <a:pt x="647" y="688"/>
                  <a:pt x="645" y="688"/>
                  <a:pt x="643" y="690"/>
                </a:cubicBezTo>
                <a:cubicBezTo>
                  <a:pt x="644" y="690"/>
                  <a:pt x="644" y="690"/>
                  <a:pt x="644" y="690"/>
                </a:cubicBezTo>
                <a:cubicBezTo>
                  <a:pt x="646" y="690"/>
                  <a:pt x="648" y="691"/>
                  <a:pt x="650" y="692"/>
                </a:cubicBezTo>
                <a:cubicBezTo>
                  <a:pt x="650" y="693"/>
                  <a:pt x="650" y="693"/>
                  <a:pt x="650" y="693"/>
                </a:cubicBezTo>
                <a:cubicBezTo>
                  <a:pt x="652" y="693"/>
                  <a:pt x="654" y="693"/>
                  <a:pt x="655" y="695"/>
                </a:cubicBezTo>
                <a:cubicBezTo>
                  <a:pt x="657" y="696"/>
                  <a:pt x="658" y="697"/>
                  <a:pt x="659" y="695"/>
                </a:cubicBezTo>
                <a:cubicBezTo>
                  <a:pt x="657" y="695"/>
                  <a:pt x="656" y="695"/>
                  <a:pt x="655" y="693"/>
                </a:cubicBezTo>
                <a:cubicBezTo>
                  <a:pt x="655" y="692"/>
                  <a:pt x="655" y="692"/>
                  <a:pt x="655" y="692"/>
                </a:cubicBezTo>
                <a:cubicBezTo>
                  <a:pt x="654" y="691"/>
                  <a:pt x="651" y="690"/>
                  <a:pt x="649" y="690"/>
                </a:cubicBezTo>
                <a:close/>
                <a:moveTo>
                  <a:pt x="658" y="688"/>
                </a:moveTo>
                <a:cubicBezTo>
                  <a:pt x="657" y="688"/>
                  <a:pt x="657" y="688"/>
                  <a:pt x="657" y="688"/>
                </a:cubicBezTo>
                <a:cubicBezTo>
                  <a:pt x="657" y="688"/>
                  <a:pt x="657" y="689"/>
                  <a:pt x="657" y="689"/>
                </a:cubicBezTo>
                <a:cubicBezTo>
                  <a:pt x="658" y="689"/>
                  <a:pt x="658" y="689"/>
                  <a:pt x="658" y="689"/>
                </a:cubicBezTo>
                <a:cubicBezTo>
                  <a:pt x="658" y="689"/>
                  <a:pt x="658" y="690"/>
                  <a:pt x="658" y="690"/>
                </a:cubicBezTo>
                <a:cubicBezTo>
                  <a:pt x="658" y="690"/>
                  <a:pt x="659" y="690"/>
                  <a:pt x="659" y="689"/>
                </a:cubicBezTo>
                <a:cubicBezTo>
                  <a:pt x="658" y="689"/>
                  <a:pt x="658" y="689"/>
                  <a:pt x="658" y="688"/>
                </a:cubicBezTo>
                <a:close/>
                <a:moveTo>
                  <a:pt x="670" y="684"/>
                </a:moveTo>
                <a:cubicBezTo>
                  <a:pt x="669" y="684"/>
                  <a:pt x="669" y="684"/>
                  <a:pt x="669" y="684"/>
                </a:cubicBezTo>
                <a:cubicBezTo>
                  <a:pt x="669" y="685"/>
                  <a:pt x="669" y="685"/>
                  <a:pt x="669" y="685"/>
                </a:cubicBezTo>
                <a:cubicBezTo>
                  <a:pt x="669" y="686"/>
                  <a:pt x="670" y="686"/>
                  <a:pt x="671" y="686"/>
                </a:cubicBezTo>
                <a:cubicBezTo>
                  <a:pt x="671" y="685"/>
                  <a:pt x="672" y="684"/>
                  <a:pt x="673" y="685"/>
                </a:cubicBezTo>
                <a:cubicBezTo>
                  <a:pt x="672" y="685"/>
                  <a:pt x="672" y="685"/>
                  <a:pt x="671" y="686"/>
                </a:cubicBezTo>
                <a:cubicBezTo>
                  <a:pt x="672" y="686"/>
                  <a:pt x="674" y="687"/>
                  <a:pt x="675" y="686"/>
                </a:cubicBezTo>
                <a:cubicBezTo>
                  <a:pt x="675" y="686"/>
                  <a:pt x="675" y="686"/>
                  <a:pt x="675" y="685"/>
                </a:cubicBezTo>
                <a:cubicBezTo>
                  <a:pt x="675" y="685"/>
                  <a:pt x="675" y="685"/>
                  <a:pt x="675" y="686"/>
                </a:cubicBezTo>
                <a:cubicBezTo>
                  <a:pt x="675" y="685"/>
                  <a:pt x="675" y="685"/>
                  <a:pt x="675" y="685"/>
                </a:cubicBezTo>
                <a:cubicBezTo>
                  <a:pt x="675" y="685"/>
                  <a:pt x="674" y="684"/>
                  <a:pt x="674" y="684"/>
                </a:cubicBezTo>
                <a:cubicBezTo>
                  <a:pt x="674" y="683"/>
                  <a:pt x="674" y="683"/>
                  <a:pt x="674" y="683"/>
                </a:cubicBezTo>
                <a:cubicBezTo>
                  <a:pt x="673" y="683"/>
                  <a:pt x="671" y="683"/>
                  <a:pt x="672" y="684"/>
                </a:cubicBezTo>
                <a:cubicBezTo>
                  <a:pt x="671" y="684"/>
                  <a:pt x="671" y="684"/>
                  <a:pt x="670" y="684"/>
                </a:cubicBezTo>
                <a:close/>
                <a:moveTo>
                  <a:pt x="659" y="704"/>
                </a:moveTo>
                <a:cubicBezTo>
                  <a:pt x="659" y="703"/>
                  <a:pt x="659" y="703"/>
                  <a:pt x="659" y="703"/>
                </a:cubicBezTo>
                <a:cubicBezTo>
                  <a:pt x="659" y="703"/>
                  <a:pt x="659" y="703"/>
                  <a:pt x="659" y="703"/>
                </a:cubicBezTo>
                <a:cubicBezTo>
                  <a:pt x="659" y="703"/>
                  <a:pt x="659" y="703"/>
                  <a:pt x="659" y="703"/>
                </a:cubicBezTo>
                <a:cubicBezTo>
                  <a:pt x="658" y="703"/>
                  <a:pt x="658" y="703"/>
                  <a:pt x="659" y="704"/>
                </a:cubicBezTo>
                <a:close/>
                <a:moveTo>
                  <a:pt x="659" y="673"/>
                </a:moveTo>
                <a:cubicBezTo>
                  <a:pt x="658" y="672"/>
                  <a:pt x="656" y="673"/>
                  <a:pt x="656" y="674"/>
                </a:cubicBezTo>
                <a:cubicBezTo>
                  <a:pt x="657" y="675"/>
                  <a:pt x="658" y="675"/>
                  <a:pt x="659" y="674"/>
                </a:cubicBezTo>
                <a:cubicBezTo>
                  <a:pt x="659" y="674"/>
                  <a:pt x="659" y="673"/>
                  <a:pt x="659" y="673"/>
                </a:cubicBezTo>
                <a:close/>
                <a:moveTo>
                  <a:pt x="670" y="693"/>
                </a:moveTo>
                <a:cubicBezTo>
                  <a:pt x="670" y="693"/>
                  <a:pt x="671" y="693"/>
                  <a:pt x="671" y="693"/>
                </a:cubicBezTo>
                <a:cubicBezTo>
                  <a:pt x="672" y="693"/>
                  <a:pt x="672" y="693"/>
                  <a:pt x="672" y="692"/>
                </a:cubicBezTo>
                <a:cubicBezTo>
                  <a:pt x="672" y="692"/>
                  <a:pt x="672" y="692"/>
                  <a:pt x="672" y="692"/>
                </a:cubicBezTo>
                <a:cubicBezTo>
                  <a:pt x="672" y="691"/>
                  <a:pt x="672" y="691"/>
                  <a:pt x="672" y="690"/>
                </a:cubicBezTo>
                <a:cubicBezTo>
                  <a:pt x="671" y="690"/>
                  <a:pt x="670" y="690"/>
                  <a:pt x="669" y="690"/>
                </a:cubicBezTo>
                <a:cubicBezTo>
                  <a:pt x="670" y="691"/>
                  <a:pt x="670" y="691"/>
                  <a:pt x="670" y="691"/>
                </a:cubicBezTo>
                <a:cubicBezTo>
                  <a:pt x="670" y="691"/>
                  <a:pt x="671" y="691"/>
                  <a:pt x="671" y="692"/>
                </a:cubicBezTo>
                <a:cubicBezTo>
                  <a:pt x="671" y="692"/>
                  <a:pt x="670" y="693"/>
                  <a:pt x="670" y="693"/>
                </a:cubicBezTo>
                <a:close/>
                <a:moveTo>
                  <a:pt x="659" y="707"/>
                </a:moveTo>
                <a:cubicBezTo>
                  <a:pt x="659" y="707"/>
                  <a:pt x="659" y="707"/>
                  <a:pt x="659" y="706"/>
                </a:cubicBezTo>
                <a:cubicBezTo>
                  <a:pt x="659" y="706"/>
                  <a:pt x="659" y="707"/>
                  <a:pt x="658" y="707"/>
                </a:cubicBezTo>
                <a:cubicBezTo>
                  <a:pt x="658" y="707"/>
                  <a:pt x="658" y="707"/>
                  <a:pt x="658" y="707"/>
                </a:cubicBezTo>
                <a:cubicBezTo>
                  <a:pt x="658" y="707"/>
                  <a:pt x="658" y="707"/>
                  <a:pt x="658" y="707"/>
                </a:cubicBezTo>
                <a:cubicBezTo>
                  <a:pt x="659" y="708"/>
                  <a:pt x="659" y="708"/>
                  <a:pt x="659" y="707"/>
                </a:cubicBezTo>
                <a:close/>
                <a:moveTo>
                  <a:pt x="753" y="165"/>
                </a:moveTo>
                <a:cubicBezTo>
                  <a:pt x="753" y="165"/>
                  <a:pt x="752" y="164"/>
                  <a:pt x="752" y="165"/>
                </a:cubicBezTo>
                <a:cubicBezTo>
                  <a:pt x="752" y="165"/>
                  <a:pt x="752" y="166"/>
                  <a:pt x="753" y="167"/>
                </a:cubicBezTo>
                <a:cubicBezTo>
                  <a:pt x="753" y="166"/>
                  <a:pt x="753" y="166"/>
                  <a:pt x="753" y="165"/>
                </a:cubicBezTo>
                <a:cubicBezTo>
                  <a:pt x="754" y="165"/>
                  <a:pt x="754" y="165"/>
                  <a:pt x="753" y="165"/>
                </a:cubicBezTo>
                <a:close/>
                <a:moveTo>
                  <a:pt x="760" y="52"/>
                </a:moveTo>
                <a:cubicBezTo>
                  <a:pt x="760" y="52"/>
                  <a:pt x="760" y="52"/>
                  <a:pt x="760" y="52"/>
                </a:cubicBezTo>
                <a:cubicBezTo>
                  <a:pt x="761" y="53"/>
                  <a:pt x="763" y="53"/>
                  <a:pt x="764" y="53"/>
                </a:cubicBezTo>
                <a:cubicBezTo>
                  <a:pt x="764" y="52"/>
                  <a:pt x="764" y="52"/>
                  <a:pt x="764" y="52"/>
                </a:cubicBezTo>
                <a:cubicBezTo>
                  <a:pt x="764" y="52"/>
                  <a:pt x="765" y="52"/>
                  <a:pt x="766" y="52"/>
                </a:cubicBezTo>
                <a:cubicBezTo>
                  <a:pt x="766" y="52"/>
                  <a:pt x="766" y="52"/>
                  <a:pt x="766" y="52"/>
                </a:cubicBezTo>
                <a:cubicBezTo>
                  <a:pt x="765" y="52"/>
                  <a:pt x="765" y="52"/>
                  <a:pt x="765" y="51"/>
                </a:cubicBezTo>
                <a:cubicBezTo>
                  <a:pt x="765" y="51"/>
                  <a:pt x="763" y="52"/>
                  <a:pt x="760" y="52"/>
                </a:cubicBezTo>
                <a:close/>
                <a:moveTo>
                  <a:pt x="1190" y="529"/>
                </a:moveTo>
                <a:cubicBezTo>
                  <a:pt x="1190" y="529"/>
                  <a:pt x="1190" y="529"/>
                  <a:pt x="1190" y="530"/>
                </a:cubicBezTo>
                <a:cubicBezTo>
                  <a:pt x="1191" y="529"/>
                  <a:pt x="1190" y="529"/>
                  <a:pt x="1190" y="529"/>
                </a:cubicBezTo>
                <a:close/>
                <a:moveTo>
                  <a:pt x="1191" y="528"/>
                </a:moveTo>
                <a:cubicBezTo>
                  <a:pt x="1191" y="528"/>
                  <a:pt x="1191" y="528"/>
                  <a:pt x="1191" y="528"/>
                </a:cubicBezTo>
                <a:cubicBezTo>
                  <a:pt x="1191" y="528"/>
                  <a:pt x="1191" y="527"/>
                  <a:pt x="1191" y="528"/>
                </a:cubicBezTo>
                <a:close/>
                <a:moveTo>
                  <a:pt x="1190" y="558"/>
                </a:moveTo>
                <a:cubicBezTo>
                  <a:pt x="1191" y="558"/>
                  <a:pt x="1191" y="558"/>
                  <a:pt x="1191" y="558"/>
                </a:cubicBezTo>
                <a:cubicBezTo>
                  <a:pt x="1191" y="558"/>
                  <a:pt x="1190" y="557"/>
                  <a:pt x="1190" y="557"/>
                </a:cubicBezTo>
                <a:cubicBezTo>
                  <a:pt x="1190" y="557"/>
                  <a:pt x="1190" y="557"/>
                  <a:pt x="1190" y="557"/>
                </a:cubicBezTo>
                <a:cubicBezTo>
                  <a:pt x="1190" y="558"/>
                  <a:pt x="1190" y="558"/>
                  <a:pt x="1190" y="558"/>
                </a:cubicBezTo>
                <a:cubicBezTo>
                  <a:pt x="1190" y="558"/>
                  <a:pt x="1190" y="558"/>
                  <a:pt x="1190" y="558"/>
                </a:cubicBezTo>
                <a:close/>
                <a:moveTo>
                  <a:pt x="1195" y="504"/>
                </a:moveTo>
                <a:cubicBezTo>
                  <a:pt x="1195" y="505"/>
                  <a:pt x="1195" y="505"/>
                  <a:pt x="1195" y="506"/>
                </a:cubicBezTo>
                <a:cubicBezTo>
                  <a:pt x="1195" y="505"/>
                  <a:pt x="1195" y="505"/>
                  <a:pt x="1195" y="504"/>
                </a:cubicBezTo>
                <a:close/>
                <a:moveTo>
                  <a:pt x="1194" y="528"/>
                </a:moveTo>
                <a:cubicBezTo>
                  <a:pt x="1194" y="528"/>
                  <a:pt x="1194" y="528"/>
                  <a:pt x="1194" y="528"/>
                </a:cubicBezTo>
                <a:cubicBezTo>
                  <a:pt x="1194" y="528"/>
                  <a:pt x="1194" y="528"/>
                  <a:pt x="1194" y="528"/>
                </a:cubicBezTo>
                <a:cubicBezTo>
                  <a:pt x="1194" y="528"/>
                  <a:pt x="1194" y="527"/>
                  <a:pt x="1194" y="526"/>
                </a:cubicBezTo>
                <a:cubicBezTo>
                  <a:pt x="1194" y="526"/>
                  <a:pt x="1194" y="527"/>
                  <a:pt x="1194" y="528"/>
                </a:cubicBezTo>
                <a:close/>
                <a:moveTo>
                  <a:pt x="1192" y="530"/>
                </a:moveTo>
                <a:cubicBezTo>
                  <a:pt x="1192" y="530"/>
                  <a:pt x="1192" y="530"/>
                  <a:pt x="1192" y="530"/>
                </a:cubicBezTo>
                <a:cubicBezTo>
                  <a:pt x="1193" y="530"/>
                  <a:pt x="1193" y="530"/>
                  <a:pt x="1193" y="530"/>
                </a:cubicBezTo>
                <a:cubicBezTo>
                  <a:pt x="1193" y="529"/>
                  <a:pt x="1193" y="529"/>
                  <a:pt x="1192" y="530"/>
                </a:cubicBezTo>
                <a:close/>
                <a:moveTo>
                  <a:pt x="1205" y="584"/>
                </a:moveTo>
                <a:cubicBezTo>
                  <a:pt x="1205" y="584"/>
                  <a:pt x="1205" y="584"/>
                  <a:pt x="1205" y="584"/>
                </a:cubicBezTo>
                <a:cubicBezTo>
                  <a:pt x="1205" y="584"/>
                  <a:pt x="1205" y="584"/>
                  <a:pt x="1205" y="584"/>
                </a:cubicBezTo>
                <a:cubicBezTo>
                  <a:pt x="1205" y="583"/>
                  <a:pt x="1205" y="583"/>
                  <a:pt x="1205" y="583"/>
                </a:cubicBezTo>
                <a:cubicBezTo>
                  <a:pt x="1205" y="584"/>
                  <a:pt x="1205" y="584"/>
                  <a:pt x="1205" y="584"/>
                </a:cubicBezTo>
                <a:close/>
                <a:moveTo>
                  <a:pt x="1205" y="578"/>
                </a:moveTo>
                <a:cubicBezTo>
                  <a:pt x="1205" y="578"/>
                  <a:pt x="1205" y="578"/>
                  <a:pt x="1205" y="578"/>
                </a:cubicBezTo>
                <a:cubicBezTo>
                  <a:pt x="1205" y="579"/>
                  <a:pt x="1205" y="580"/>
                  <a:pt x="1205" y="580"/>
                </a:cubicBezTo>
                <a:cubicBezTo>
                  <a:pt x="1205" y="580"/>
                  <a:pt x="1205" y="579"/>
                  <a:pt x="1205" y="578"/>
                </a:cubicBezTo>
                <a:close/>
                <a:moveTo>
                  <a:pt x="1205" y="586"/>
                </a:moveTo>
                <a:cubicBezTo>
                  <a:pt x="1205" y="586"/>
                  <a:pt x="1205" y="586"/>
                  <a:pt x="1205" y="586"/>
                </a:cubicBezTo>
                <a:cubicBezTo>
                  <a:pt x="1205" y="585"/>
                  <a:pt x="1205" y="585"/>
                  <a:pt x="1205" y="585"/>
                </a:cubicBezTo>
                <a:cubicBezTo>
                  <a:pt x="1205" y="585"/>
                  <a:pt x="1205" y="585"/>
                  <a:pt x="1205" y="585"/>
                </a:cubicBezTo>
                <a:cubicBezTo>
                  <a:pt x="1205" y="585"/>
                  <a:pt x="1205" y="585"/>
                  <a:pt x="1205" y="586"/>
                </a:cubicBezTo>
                <a:cubicBezTo>
                  <a:pt x="1205" y="586"/>
                  <a:pt x="1205" y="586"/>
                  <a:pt x="1205" y="586"/>
                </a:cubicBezTo>
                <a:close/>
                <a:moveTo>
                  <a:pt x="1205" y="586"/>
                </a:moveTo>
                <a:cubicBezTo>
                  <a:pt x="1205" y="586"/>
                  <a:pt x="1205" y="586"/>
                  <a:pt x="1205" y="586"/>
                </a:cubicBezTo>
                <a:cubicBezTo>
                  <a:pt x="1204" y="587"/>
                  <a:pt x="1204" y="588"/>
                  <a:pt x="1204" y="589"/>
                </a:cubicBezTo>
                <a:cubicBezTo>
                  <a:pt x="1205" y="588"/>
                  <a:pt x="1205" y="587"/>
                  <a:pt x="1205" y="586"/>
                </a:cubicBezTo>
                <a:close/>
                <a:moveTo>
                  <a:pt x="1189" y="528"/>
                </a:moveTo>
                <a:cubicBezTo>
                  <a:pt x="1189" y="528"/>
                  <a:pt x="1189" y="528"/>
                  <a:pt x="1189" y="528"/>
                </a:cubicBezTo>
                <a:cubicBezTo>
                  <a:pt x="1189" y="529"/>
                  <a:pt x="1189" y="529"/>
                  <a:pt x="1189" y="529"/>
                </a:cubicBezTo>
                <a:cubicBezTo>
                  <a:pt x="1190" y="529"/>
                  <a:pt x="1190" y="528"/>
                  <a:pt x="1189" y="528"/>
                </a:cubicBezTo>
                <a:close/>
                <a:moveTo>
                  <a:pt x="1205" y="588"/>
                </a:moveTo>
                <a:cubicBezTo>
                  <a:pt x="1204" y="589"/>
                  <a:pt x="1204" y="590"/>
                  <a:pt x="1204" y="591"/>
                </a:cubicBezTo>
                <a:cubicBezTo>
                  <a:pt x="1205" y="590"/>
                  <a:pt x="1205" y="588"/>
                  <a:pt x="1205" y="588"/>
                </a:cubicBezTo>
                <a:close/>
                <a:moveTo>
                  <a:pt x="1191" y="560"/>
                </a:moveTo>
                <a:cubicBezTo>
                  <a:pt x="1191" y="560"/>
                  <a:pt x="1191" y="560"/>
                  <a:pt x="1191" y="560"/>
                </a:cubicBezTo>
                <a:cubicBezTo>
                  <a:pt x="1191" y="559"/>
                  <a:pt x="1191" y="559"/>
                  <a:pt x="1191" y="558"/>
                </a:cubicBezTo>
                <a:cubicBezTo>
                  <a:pt x="1191" y="559"/>
                  <a:pt x="1190" y="559"/>
                  <a:pt x="1191" y="560"/>
                </a:cubicBezTo>
                <a:close/>
                <a:moveTo>
                  <a:pt x="957" y="134"/>
                </a:moveTo>
                <a:cubicBezTo>
                  <a:pt x="955" y="133"/>
                  <a:pt x="955" y="133"/>
                  <a:pt x="955" y="133"/>
                </a:cubicBezTo>
                <a:cubicBezTo>
                  <a:pt x="956" y="134"/>
                  <a:pt x="957" y="135"/>
                  <a:pt x="958" y="135"/>
                </a:cubicBezTo>
                <a:cubicBezTo>
                  <a:pt x="958" y="135"/>
                  <a:pt x="958" y="135"/>
                  <a:pt x="957" y="135"/>
                </a:cubicBezTo>
                <a:cubicBezTo>
                  <a:pt x="957" y="134"/>
                  <a:pt x="957" y="134"/>
                  <a:pt x="957" y="134"/>
                </a:cubicBezTo>
                <a:close/>
                <a:moveTo>
                  <a:pt x="1088" y="255"/>
                </a:moveTo>
                <a:cubicBezTo>
                  <a:pt x="1088" y="255"/>
                  <a:pt x="1088" y="255"/>
                  <a:pt x="1088" y="255"/>
                </a:cubicBezTo>
                <a:cubicBezTo>
                  <a:pt x="1088" y="255"/>
                  <a:pt x="1088" y="255"/>
                  <a:pt x="1088" y="255"/>
                </a:cubicBezTo>
                <a:cubicBezTo>
                  <a:pt x="1089" y="255"/>
                  <a:pt x="1089" y="255"/>
                  <a:pt x="1089" y="255"/>
                </a:cubicBezTo>
                <a:cubicBezTo>
                  <a:pt x="1088" y="255"/>
                  <a:pt x="1088" y="255"/>
                  <a:pt x="1088" y="255"/>
                </a:cubicBezTo>
                <a:close/>
                <a:moveTo>
                  <a:pt x="1090" y="252"/>
                </a:moveTo>
                <a:cubicBezTo>
                  <a:pt x="1090" y="252"/>
                  <a:pt x="1090" y="252"/>
                  <a:pt x="1090" y="252"/>
                </a:cubicBezTo>
                <a:cubicBezTo>
                  <a:pt x="1090" y="252"/>
                  <a:pt x="1090" y="252"/>
                  <a:pt x="1090" y="252"/>
                </a:cubicBezTo>
                <a:cubicBezTo>
                  <a:pt x="1090" y="252"/>
                  <a:pt x="1090" y="252"/>
                  <a:pt x="1090" y="252"/>
                </a:cubicBezTo>
                <a:close/>
                <a:moveTo>
                  <a:pt x="1098" y="261"/>
                </a:move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lose/>
                <a:moveTo>
                  <a:pt x="877" y="77"/>
                </a:moveTo>
                <a:cubicBezTo>
                  <a:pt x="877" y="77"/>
                  <a:pt x="877" y="77"/>
                  <a:pt x="877" y="77"/>
                </a:cubicBezTo>
                <a:cubicBezTo>
                  <a:pt x="877" y="77"/>
                  <a:pt x="878" y="78"/>
                  <a:pt x="878" y="78"/>
                </a:cubicBezTo>
                <a:cubicBezTo>
                  <a:pt x="878" y="78"/>
                  <a:pt x="878" y="78"/>
                  <a:pt x="878" y="78"/>
                </a:cubicBezTo>
                <a:cubicBezTo>
                  <a:pt x="878" y="78"/>
                  <a:pt x="877" y="77"/>
                  <a:pt x="877" y="77"/>
                </a:cubicBezTo>
                <a:close/>
                <a:moveTo>
                  <a:pt x="1171" y="443"/>
                </a:moveTo>
                <a:cubicBezTo>
                  <a:pt x="1171" y="445"/>
                  <a:pt x="1171" y="444"/>
                  <a:pt x="1171" y="443"/>
                </a:cubicBezTo>
                <a:moveTo>
                  <a:pt x="957" y="132"/>
                </a:moveTo>
                <a:cubicBezTo>
                  <a:pt x="955" y="131"/>
                  <a:pt x="954" y="130"/>
                  <a:pt x="952" y="129"/>
                </a:cubicBezTo>
                <a:cubicBezTo>
                  <a:pt x="952" y="129"/>
                  <a:pt x="952" y="129"/>
                  <a:pt x="952" y="129"/>
                </a:cubicBezTo>
                <a:cubicBezTo>
                  <a:pt x="953" y="131"/>
                  <a:pt x="955" y="133"/>
                  <a:pt x="957" y="134"/>
                </a:cubicBezTo>
                <a:cubicBezTo>
                  <a:pt x="957" y="133"/>
                  <a:pt x="957" y="133"/>
                  <a:pt x="956" y="133"/>
                </a:cubicBezTo>
                <a:cubicBezTo>
                  <a:pt x="956" y="132"/>
                  <a:pt x="956" y="132"/>
                  <a:pt x="957" y="132"/>
                </a:cubicBezTo>
                <a:close/>
                <a:moveTo>
                  <a:pt x="1084" y="246"/>
                </a:moveTo>
                <a:cubicBezTo>
                  <a:pt x="1084" y="246"/>
                  <a:pt x="1084" y="246"/>
                  <a:pt x="1084" y="246"/>
                </a:cubicBezTo>
                <a:cubicBezTo>
                  <a:pt x="1084" y="246"/>
                  <a:pt x="1085" y="247"/>
                  <a:pt x="1085" y="247"/>
                </a:cubicBezTo>
                <a:cubicBezTo>
                  <a:pt x="1085" y="247"/>
                  <a:pt x="1085" y="246"/>
                  <a:pt x="1084" y="246"/>
                </a:cubicBezTo>
                <a:close/>
                <a:moveTo>
                  <a:pt x="1172" y="449"/>
                </a:moveTo>
                <a:cubicBezTo>
                  <a:pt x="1172" y="448"/>
                  <a:pt x="1172" y="448"/>
                  <a:pt x="1172" y="448"/>
                </a:cubicBezTo>
                <a:cubicBezTo>
                  <a:pt x="1172" y="448"/>
                  <a:pt x="1172" y="449"/>
                  <a:pt x="1172" y="449"/>
                </a:cubicBezTo>
                <a:cubicBezTo>
                  <a:pt x="1172" y="449"/>
                  <a:pt x="1172" y="449"/>
                  <a:pt x="1172" y="449"/>
                </a:cubicBezTo>
                <a:close/>
                <a:moveTo>
                  <a:pt x="1172" y="450"/>
                </a:moveTo>
                <a:cubicBezTo>
                  <a:pt x="1172" y="450"/>
                  <a:pt x="1172" y="450"/>
                  <a:pt x="1172" y="450"/>
                </a:cubicBezTo>
                <a:cubicBezTo>
                  <a:pt x="1172" y="449"/>
                  <a:pt x="1172" y="449"/>
                  <a:pt x="1172" y="449"/>
                </a:cubicBezTo>
                <a:cubicBezTo>
                  <a:pt x="1172" y="449"/>
                  <a:pt x="1172" y="449"/>
                  <a:pt x="1172" y="450"/>
                </a:cubicBezTo>
                <a:close/>
                <a:moveTo>
                  <a:pt x="1172" y="444"/>
                </a:moveTo>
                <a:cubicBezTo>
                  <a:pt x="1172" y="444"/>
                  <a:pt x="1172" y="444"/>
                  <a:pt x="1172" y="444"/>
                </a:cubicBezTo>
                <a:cubicBezTo>
                  <a:pt x="1172" y="444"/>
                  <a:pt x="1172" y="446"/>
                  <a:pt x="1172" y="444"/>
                </a:cubicBezTo>
                <a:close/>
                <a:moveTo>
                  <a:pt x="1080" y="247"/>
                </a:moveTo>
                <a:cubicBezTo>
                  <a:pt x="1080" y="247"/>
                  <a:pt x="1080" y="247"/>
                  <a:pt x="1081" y="247"/>
                </a:cubicBezTo>
                <a:cubicBezTo>
                  <a:pt x="1081" y="247"/>
                  <a:pt x="1080" y="246"/>
                  <a:pt x="1080" y="247"/>
                </a:cubicBezTo>
                <a:close/>
                <a:moveTo>
                  <a:pt x="1164" y="395"/>
                </a:moveTo>
                <a:cubicBezTo>
                  <a:pt x="1164" y="395"/>
                  <a:pt x="1164" y="395"/>
                  <a:pt x="1164" y="395"/>
                </a:cubicBezTo>
                <a:cubicBezTo>
                  <a:pt x="1164" y="395"/>
                  <a:pt x="1164" y="396"/>
                  <a:pt x="1164" y="396"/>
                </a:cubicBezTo>
                <a:cubicBezTo>
                  <a:pt x="1164" y="396"/>
                  <a:pt x="1164" y="396"/>
                  <a:pt x="1164" y="395"/>
                </a:cubicBezTo>
                <a:cubicBezTo>
                  <a:pt x="1164" y="395"/>
                  <a:pt x="1164" y="395"/>
                  <a:pt x="1164" y="395"/>
                </a:cubicBezTo>
                <a:close/>
                <a:moveTo>
                  <a:pt x="1205" y="587"/>
                </a:moveTo>
                <a:cubicBezTo>
                  <a:pt x="1205" y="588"/>
                  <a:pt x="1205" y="588"/>
                  <a:pt x="1205" y="588"/>
                </a:cubicBezTo>
                <a:cubicBezTo>
                  <a:pt x="1205" y="588"/>
                  <a:pt x="1205" y="587"/>
                  <a:pt x="1205" y="587"/>
                </a:cubicBezTo>
                <a:cubicBezTo>
                  <a:pt x="1205" y="587"/>
                  <a:pt x="1205" y="587"/>
                  <a:pt x="1205" y="587"/>
                </a:cubicBezTo>
                <a:moveTo>
                  <a:pt x="1201" y="628"/>
                </a:moveTo>
                <a:cubicBezTo>
                  <a:pt x="1201" y="628"/>
                  <a:pt x="1201" y="628"/>
                  <a:pt x="1201" y="628"/>
                </a:cubicBezTo>
                <a:cubicBezTo>
                  <a:pt x="1201" y="628"/>
                  <a:pt x="1201" y="627"/>
                  <a:pt x="1201" y="627"/>
                </a:cubicBezTo>
                <a:cubicBezTo>
                  <a:pt x="1200" y="628"/>
                  <a:pt x="1200" y="630"/>
                  <a:pt x="1201" y="631"/>
                </a:cubicBezTo>
                <a:cubicBezTo>
                  <a:pt x="1201" y="631"/>
                  <a:pt x="1201" y="631"/>
                  <a:pt x="1201" y="631"/>
                </a:cubicBezTo>
                <a:cubicBezTo>
                  <a:pt x="1201" y="630"/>
                  <a:pt x="1202" y="629"/>
                  <a:pt x="1201" y="628"/>
                </a:cubicBezTo>
                <a:close/>
                <a:moveTo>
                  <a:pt x="1203" y="628"/>
                </a:moveTo>
                <a:cubicBezTo>
                  <a:pt x="1203" y="628"/>
                  <a:pt x="1203" y="628"/>
                  <a:pt x="1203" y="628"/>
                </a:cubicBezTo>
                <a:cubicBezTo>
                  <a:pt x="1202" y="628"/>
                  <a:pt x="1202" y="628"/>
                  <a:pt x="1202" y="628"/>
                </a:cubicBezTo>
                <a:cubicBezTo>
                  <a:pt x="1202" y="628"/>
                  <a:pt x="1202" y="629"/>
                  <a:pt x="1202" y="630"/>
                </a:cubicBezTo>
                <a:cubicBezTo>
                  <a:pt x="1202" y="630"/>
                  <a:pt x="1202" y="630"/>
                  <a:pt x="1202" y="630"/>
                </a:cubicBezTo>
                <a:cubicBezTo>
                  <a:pt x="1203" y="629"/>
                  <a:pt x="1203" y="629"/>
                  <a:pt x="1203" y="628"/>
                </a:cubicBezTo>
                <a:close/>
                <a:moveTo>
                  <a:pt x="1203" y="628"/>
                </a:moveTo>
                <a:cubicBezTo>
                  <a:pt x="1203" y="629"/>
                  <a:pt x="1203" y="629"/>
                  <a:pt x="1203" y="629"/>
                </a:cubicBezTo>
                <a:cubicBezTo>
                  <a:pt x="1203" y="629"/>
                  <a:pt x="1203" y="629"/>
                  <a:pt x="1203" y="629"/>
                </a:cubicBezTo>
                <a:cubicBezTo>
                  <a:pt x="1205" y="631"/>
                  <a:pt x="1203" y="628"/>
                  <a:pt x="1203" y="628"/>
                </a:cubicBezTo>
                <a:close/>
                <a:moveTo>
                  <a:pt x="1197" y="623"/>
                </a:moveTo>
                <a:cubicBezTo>
                  <a:pt x="1197" y="623"/>
                  <a:pt x="1197" y="623"/>
                  <a:pt x="1197" y="623"/>
                </a:cubicBezTo>
                <a:cubicBezTo>
                  <a:pt x="1197" y="623"/>
                  <a:pt x="1197" y="623"/>
                  <a:pt x="1197" y="623"/>
                </a:cubicBezTo>
                <a:cubicBezTo>
                  <a:pt x="1197" y="623"/>
                  <a:pt x="1197" y="623"/>
                  <a:pt x="1197" y="623"/>
                </a:cubicBezTo>
                <a:cubicBezTo>
                  <a:pt x="1197" y="623"/>
                  <a:pt x="1197" y="623"/>
                  <a:pt x="1197" y="623"/>
                </a:cubicBezTo>
                <a:cubicBezTo>
                  <a:pt x="1196" y="623"/>
                  <a:pt x="1196" y="623"/>
                  <a:pt x="1196" y="623"/>
                </a:cubicBezTo>
                <a:cubicBezTo>
                  <a:pt x="1196" y="624"/>
                  <a:pt x="1196" y="625"/>
                  <a:pt x="1195" y="626"/>
                </a:cubicBezTo>
                <a:cubicBezTo>
                  <a:pt x="1196" y="626"/>
                  <a:pt x="1196" y="626"/>
                  <a:pt x="1196" y="626"/>
                </a:cubicBezTo>
                <a:cubicBezTo>
                  <a:pt x="1196" y="626"/>
                  <a:pt x="1196" y="626"/>
                  <a:pt x="1196" y="626"/>
                </a:cubicBezTo>
                <a:cubicBezTo>
                  <a:pt x="1196" y="626"/>
                  <a:pt x="1197" y="626"/>
                  <a:pt x="1197" y="626"/>
                </a:cubicBezTo>
                <a:cubicBezTo>
                  <a:pt x="1197" y="626"/>
                  <a:pt x="1197" y="626"/>
                  <a:pt x="1197" y="627"/>
                </a:cubicBezTo>
                <a:cubicBezTo>
                  <a:pt x="1198" y="626"/>
                  <a:pt x="1198" y="624"/>
                  <a:pt x="1197" y="623"/>
                </a:cubicBezTo>
                <a:close/>
                <a:moveTo>
                  <a:pt x="1204" y="629"/>
                </a:moveTo>
                <a:cubicBezTo>
                  <a:pt x="1204" y="629"/>
                  <a:pt x="1204" y="628"/>
                  <a:pt x="1204" y="628"/>
                </a:cubicBezTo>
                <a:cubicBezTo>
                  <a:pt x="1203" y="628"/>
                  <a:pt x="1203" y="629"/>
                  <a:pt x="1204" y="630"/>
                </a:cubicBezTo>
                <a:cubicBezTo>
                  <a:pt x="1204" y="630"/>
                  <a:pt x="1204" y="630"/>
                  <a:pt x="1204" y="630"/>
                </a:cubicBezTo>
                <a:cubicBezTo>
                  <a:pt x="1204" y="629"/>
                  <a:pt x="1204" y="629"/>
                  <a:pt x="1204" y="629"/>
                </a:cubicBezTo>
                <a:cubicBezTo>
                  <a:pt x="1204" y="630"/>
                  <a:pt x="1204" y="630"/>
                  <a:pt x="1204" y="630"/>
                </a:cubicBezTo>
                <a:cubicBezTo>
                  <a:pt x="1204" y="630"/>
                  <a:pt x="1204" y="630"/>
                  <a:pt x="1204" y="630"/>
                </a:cubicBezTo>
                <a:cubicBezTo>
                  <a:pt x="1204" y="629"/>
                  <a:pt x="1204" y="629"/>
                  <a:pt x="1204" y="629"/>
                </a:cubicBezTo>
                <a:close/>
                <a:moveTo>
                  <a:pt x="1199" y="625"/>
                </a:moveTo>
                <a:cubicBezTo>
                  <a:pt x="1199" y="625"/>
                  <a:pt x="1199" y="625"/>
                  <a:pt x="1199" y="625"/>
                </a:cubicBezTo>
                <a:cubicBezTo>
                  <a:pt x="1199" y="626"/>
                  <a:pt x="1199" y="627"/>
                  <a:pt x="1199" y="629"/>
                </a:cubicBezTo>
                <a:cubicBezTo>
                  <a:pt x="1200" y="628"/>
                  <a:pt x="1200" y="626"/>
                  <a:pt x="1199" y="625"/>
                </a:cubicBezTo>
                <a:close/>
                <a:moveTo>
                  <a:pt x="1204" y="591"/>
                </a:moveTo>
                <a:cubicBezTo>
                  <a:pt x="1204" y="591"/>
                  <a:pt x="1204" y="591"/>
                  <a:pt x="1204" y="592"/>
                </a:cubicBezTo>
                <a:cubicBezTo>
                  <a:pt x="1204" y="591"/>
                  <a:pt x="1204" y="590"/>
                  <a:pt x="1204" y="589"/>
                </a:cubicBezTo>
                <a:cubicBezTo>
                  <a:pt x="1204" y="589"/>
                  <a:pt x="1204" y="589"/>
                  <a:pt x="1204" y="589"/>
                </a:cubicBezTo>
                <a:cubicBezTo>
                  <a:pt x="1204" y="589"/>
                  <a:pt x="1204" y="589"/>
                  <a:pt x="1204" y="589"/>
                </a:cubicBezTo>
                <a:cubicBezTo>
                  <a:pt x="1203" y="590"/>
                  <a:pt x="1203" y="590"/>
                  <a:pt x="1204" y="591"/>
                </a:cubicBezTo>
                <a:close/>
                <a:moveTo>
                  <a:pt x="1210" y="593"/>
                </a:moveTo>
                <a:cubicBezTo>
                  <a:pt x="1210" y="593"/>
                  <a:pt x="1210" y="593"/>
                  <a:pt x="1210" y="592"/>
                </a:cubicBezTo>
                <a:cubicBezTo>
                  <a:pt x="1210" y="594"/>
                  <a:pt x="1210" y="594"/>
                  <a:pt x="1210" y="594"/>
                </a:cubicBezTo>
                <a:cubicBezTo>
                  <a:pt x="1210" y="594"/>
                  <a:pt x="1210" y="594"/>
                  <a:pt x="1210" y="593"/>
                </a:cubicBezTo>
                <a:close/>
                <a:moveTo>
                  <a:pt x="1210" y="615"/>
                </a:moveTo>
                <a:cubicBezTo>
                  <a:pt x="1209" y="615"/>
                  <a:pt x="1209" y="616"/>
                  <a:pt x="1209" y="616"/>
                </a:cubicBezTo>
                <a:cubicBezTo>
                  <a:pt x="1209" y="616"/>
                  <a:pt x="1209" y="616"/>
                  <a:pt x="1209" y="616"/>
                </a:cubicBezTo>
                <a:cubicBezTo>
                  <a:pt x="1210" y="616"/>
                  <a:pt x="1210" y="615"/>
                  <a:pt x="1210" y="615"/>
                </a:cubicBezTo>
                <a:close/>
                <a:moveTo>
                  <a:pt x="1210" y="594"/>
                </a:moveTo>
                <a:cubicBezTo>
                  <a:pt x="1210" y="601"/>
                  <a:pt x="1210" y="608"/>
                  <a:pt x="1210" y="615"/>
                </a:cubicBezTo>
                <a:cubicBezTo>
                  <a:pt x="1210" y="615"/>
                  <a:pt x="1210" y="615"/>
                  <a:pt x="1210" y="615"/>
                </a:cubicBezTo>
                <a:cubicBezTo>
                  <a:pt x="1210" y="615"/>
                  <a:pt x="1210" y="616"/>
                  <a:pt x="1210" y="617"/>
                </a:cubicBezTo>
                <a:cubicBezTo>
                  <a:pt x="1210" y="614"/>
                  <a:pt x="1210" y="612"/>
                  <a:pt x="1210" y="609"/>
                </a:cubicBezTo>
                <a:cubicBezTo>
                  <a:pt x="1210" y="610"/>
                  <a:pt x="1210" y="611"/>
                  <a:pt x="1210" y="611"/>
                </a:cubicBezTo>
                <a:cubicBezTo>
                  <a:pt x="1210" y="606"/>
                  <a:pt x="1210" y="600"/>
                  <a:pt x="1210" y="594"/>
                </a:cubicBezTo>
                <a:close/>
                <a:moveTo>
                  <a:pt x="1210" y="608"/>
                </a:moveTo>
                <a:cubicBezTo>
                  <a:pt x="1210" y="608"/>
                  <a:pt x="1210" y="608"/>
                  <a:pt x="1210" y="608"/>
                </a:cubicBezTo>
                <a:cubicBezTo>
                  <a:pt x="1210" y="603"/>
                  <a:pt x="1210" y="599"/>
                  <a:pt x="1209" y="594"/>
                </a:cubicBezTo>
                <a:cubicBezTo>
                  <a:pt x="1209" y="594"/>
                  <a:pt x="1209" y="594"/>
                  <a:pt x="1209" y="594"/>
                </a:cubicBezTo>
                <a:cubicBezTo>
                  <a:pt x="1209" y="593"/>
                  <a:pt x="1209" y="591"/>
                  <a:pt x="1209" y="589"/>
                </a:cubicBezTo>
                <a:cubicBezTo>
                  <a:pt x="1209" y="589"/>
                  <a:pt x="1209" y="589"/>
                  <a:pt x="1209" y="589"/>
                </a:cubicBezTo>
                <a:cubicBezTo>
                  <a:pt x="1208" y="591"/>
                  <a:pt x="1208" y="594"/>
                  <a:pt x="1208" y="596"/>
                </a:cubicBezTo>
                <a:cubicBezTo>
                  <a:pt x="1208" y="595"/>
                  <a:pt x="1208" y="593"/>
                  <a:pt x="1208" y="592"/>
                </a:cubicBezTo>
                <a:cubicBezTo>
                  <a:pt x="1208" y="592"/>
                  <a:pt x="1208" y="592"/>
                  <a:pt x="1208" y="593"/>
                </a:cubicBezTo>
                <a:cubicBezTo>
                  <a:pt x="1208" y="592"/>
                  <a:pt x="1207" y="590"/>
                  <a:pt x="1207" y="589"/>
                </a:cubicBezTo>
                <a:cubicBezTo>
                  <a:pt x="1207" y="590"/>
                  <a:pt x="1207" y="592"/>
                  <a:pt x="1206" y="593"/>
                </a:cubicBezTo>
                <a:cubicBezTo>
                  <a:pt x="1206" y="593"/>
                  <a:pt x="1206" y="592"/>
                  <a:pt x="1206" y="592"/>
                </a:cubicBezTo>
                <a:cubicBezTo>
                  <a:pt x="1206" y="592"/>
                  <a:pt x="1206" y="592"/>
                  <a:pt x="1206" y="592"/>
                </a:cubicBezTo>
                <a:cubicBezTo>
                  <a:pt x="1206" y="591"/>
                  <a:pt x="1206" y="591"/>
                  <a:pt x="1206" y="591"/>
                </a:cubicBezTo>
                <a:cubicBezTo>
                  <a:pt x="1206" y="591"/>
                  <a:pt x="1206" y="591"/>
                  <a:pt x="1206" y="591"/>
                </a:cubicBezTo>
                <a:cubicBezTo>
                  <a:pt x="1206" y="590"/>
                  <a:pt x="1206" y="588"/>
                  <a:pt x="1206" y="586"/>
                </a:cubicBezTo>
                <a:cubicBezTo>
                  <a:pt x="1205" y="589"/>
                  <a:pt x="1205" y="592"/>
                  <a:pt x="1205" y="594"/>
                </a:cubicBezTo>
                <a:cubicBezTo>
                  <a:pt x="1205" y="593"/>
                  <a:pt x="1205" y="591"/>
                  <a:pt x="1205" y="589"/>
                </a:cubicBezTo>
                <a:cubicBezTo>
                  <a:pt x="1205" y="590"/>
                  <a:pt x="1204" y="591"/>
                  <a:pt x="1204" y="592"/>
                </a:cubicBezTo>
                <a:cubicBezTo>
                  <a:pt x="1204" y="592"/>
                  <a:pt x="1204" y="591"/>
                  <a:pt x="1203" y="591"/>
                </a:cubicBezTo>
                <a:cubicBezTo>
                  <a:pt x="1203" y="592"/>
                  <a:pt x="1202" y="593"/>
                  <a:pt x="1202" y="594"/>
                </a:cubicBezTo>
                <a:cubicBezTo>
                  <a:pt x="1202" y="593"/>
                  <a:pt x="1202" y="593"/>
                  <a:pt x="1202" y="593"/>
                </a:cubicBezTo>
                <a:cubicBezTo>
                  <a:pt x="1201" y="594"/>
                  <a:pt x="1201" y="595"/>
                  <a:pt x="1201" y="596"/>
                </a:cubicBezTo>
                <a:cubicBezTo>
                  <a:pt x="1201" y="596"/>
                  <a:pt x="1201" y="596"/>
                  <a:pt x="1201" y="596"/>
                </a:cubicBezTo>
                <a:cubicBezTo>
                  <a:pt x="1201" y="597"/>
                  <a:pt x="1201" y="597"/>
                  <a:pt x="1200" y="598"/>
                </a:cubicBezTo>
                <a:cubicBezTo>
                  <a:pt x="1198" y="597"/>
                  <a:pt x="1197" y="599"/>
                  <a:pt x="1196" y="601"/>
                </a:cubicBezTo>
                <a:cubicBezTo>
                  <a:pt x="1196" y="601"/>
                  <a:pt x="1196" y="600"/>
                  <a:pt x="1196" y="600"/>
                </a:cubicBezTo>
                <a:cubicBezTo>
                  <a:pt x="1196" y="601"/>
                  <a:pt x="1195" y="601"/>
                  <a:pt x="1195" y="602"/>
                </a:cubicBezTo>
                <a:cubicBezTo>
                  <a:pt x="1195" y="602"/>
                  <a:pt x="1195" y="602"/>
                  <a:pt x="1195" y="602"/>
                </a:cubicBezTo>
                <a:cubicBezTo>
                  <a:pt x="1195" y="601"/>
                  <a:pt x="1195" y="601"/>
                  <a:pt x="1195" y="601"/>
                </a:cubicBezTo>
                <a:cubicBezTo>
                  <a:pt x="1194" y="601"/>
                  <a:pt x="1194" y="601"/>
                  <a:pt x="1194" y="601"/>
                </a:cubicBezTo>
                <a:cubicBezTo>
                  <a:pt x="1194" y="601"/>
                  <a:pt x="1194" y="600"/>
                  <a:pt x="1194" y="600"/>
                </a:cubicBezTo>
                <a:cubicBezTo>
                  <a:pt x="1191" y="605"/>
                  <a:pt x="1188" y="611"/>
                  <a:pt x="1187" y="617"/>
                </a:cubicBezTo>
                <a:cubicBezTo>
                  <a:pt x="1189" y="618"/>
                  <a:pt x="1190" y="618"/>
                  <a:pt x="1192" y="617"/>
                </a:cubicBezTo>
                <a:cubicBezTo>
                  <a:pt x="1192" y="615"/>
                  <a:pt x="1193" y="614"/>
                  <a:pt x="1195" y="615"/>
                </a:cubicBezTo>
                <a:cubicBezTo>
                  <a:pt x="1195" y="614"/>
                  <a:pt x="1195" y="614"/>
                  <a:pt x="1195" y="614"/>
                </a:cubicBezTo>
                <a:cubicBezTo>
                  <a:pt x="1195" y="615"/>
                  <a:pt x="1196" y="616"/>
                  <a:pt x="1196" y="616"/>
                </a:cubicBezTo>
                <a:cubicBezTo>
                  <a:pt x="1196" y="615"/>
                  <a:pt x="1197" y="614"/>
                  <a:pt x="1198" y="613"/>
                </a:cubicBezTo>
                <a:cubicBezTo>
                  <a:pt x="1199" y="614"/>
                  <a:pt x="1200" y="616"/>
                  <a:pt x="1200" y="618"/>
                </a:cubicBezTo>
                <a:cubicBezTo>
                  <a:pt x="1201" y="617"/>
                  <a:pt x="1201" y="616"/>
                  <a:pt x="1201" y="616"/>
                </a:cubicBezTo>
                <a:cubicBezTo>
                  <a:pt x="1201" y="616"/>
                  <a:pt x="1202" y="616"/>
                  <a:pt x="1202" y="616"/>
                </a:cubicBezTo>
                <a:cubicBezTo>
                  <a:pt x="1202" y="617"/>
                  <a:pt x="1202" y="617"/>
                  <a:pt x="1202" y="617"/>
                </a:cubicBezTo>
                <a:cubicBezTo>
                  <a:pt x="1203" y="617"/>
                  <a:pt x="1204" y="619"/>
                  <a:pt x="1205" y="621"/>
                </a:cubicBezTo>
                <a:cubicBezTo>
                  <a:pt x="1205" y="621"/>
                  <a:pt x="1205" y="621"/>
                  <a:pt x="1205" y="620"/>
                </a:cubicBezTo>
                <a:cubicBezTo>
                  <a:pt x="1205" y="621"/>
                  <a:pt x="1205" y="621"/>
                  <a:pt x="1206" y="621"/>
                </a:cubicBezTo>
                <a:cubicBezTo>
                  <a:pt x="1206" y="621"/>
                  <a:pt x="1206" y="621"/>
                  <a:pt x="1206" y="621"/>
                </a:cubicBezTo>
                <a:cubicBezTo>
                  <a:pt x="1206" y="621"/>
                  <a:pt x="1206" y="620"/>
                  <a:pt x="1206" y="620"/>
                </a:cubicBezTo>
                <a:cubicBezTo>
                  <a:pt x="1207" y="620"/>
                  <a:pt x="1207" y="620"/>
                  <a:pt x="1207" y="620"/>
                </a:cubicBezTo>
                <a:cubicBezTo>
                  <a:pt x="1208" y="619"/>
                  <a:pt x="1208" y="618"/>
                  <a:pt x="1208" y="616"/>
                </a:cubicBezTo>
                <a:cubicBezTo>
                  <a:pt x="1209" y="616"/>
                  <a:pt x="1209" y="616"/>
                  <a:pt x="1209" y="616"/>
                </a:cubicBezTo>
                <a:cubicBezTo>
                  <a:pt x="1209" y="616"/>
                  <a:pt x="1209" y="616"/>
                  <a:pt x="1209" y="616"/>
                </a:cubicBezTo>
                <a:cubicBezTo>
                  <a:pt x="1209" y="616"/>
                  <a:pt x="1209" y="616"/>
                  <a:pt x="1209" y="616"/>
                </a:cubicBezTo>
                <a:cubicBezTo>
                  <a:pt x="1209" y="613"/>
                  <a:pt x="1209" y="611"/>
                  <a:pt x="1210" y="608"/>
                </a:cubicBezTo>
                <a:close/>
                <a:moveTo>
                  <a:pt x="1207" y="629"/>
                </a:moveTo>
                <a:cubicBezTo>
                  <a:pt x="1207" y="629"/>
                  <a:pt x="1207" y="630"/>
                  <a:pt x="1207" y="630"/>
                </a:cubicBezTo>
                <a:cubicBezTo>
                  <a:pt x="1207" y="629"/>
                  <a:pt x="1207" y="629"/>
                  <a:pt x="1207" y="628"/>
                </a:cubicBezTo>
                <a:cubicBezTo>
                  <a:pt x="1207" y="628"/>
                  <a:pt x="1207" y="628"/>
                  <a:pt x="1207" y="629"/>
                </a:cubicBezTo>
                <a:close/>
                <a:moveTo>
                  <a:pt x="1209" y="635"/>
                </a:moveTo>
                <a:cubicBezTo>
                  <a:pt x="1209" y="635"/>
                  <a:pt x="1209" y="635"/>
                  <a:pt x="1209" y="636"/>
                </a:cubicBezTo>
                <a:cubicBezTo>
                  <a:pt x="1209" y="635"/>
                  <a:pt x="1209" y="635"/>
                  <a:pt x="1209" y="634"/>
                </a:cubicBezTo>
                <a:cubicBezTo>
                  <a:pt x="1209" y="635"/>
                  <a:pt x="1209" y="635"/>
                  <a:pt x="1209" y="635"/>
                </a:cubicBezTo>
                <a:moveTo>
                  <a:pt x="1195" y="620"/>
                </a:moveTo>
                <a:cubicBezTo>
                  <a:pt x="1195" y="620"/>
                  <a:pt x="1195" y="620"/>
                  <a:pt x="1195" y="620"/>
                </a:cubicBezTo>
                <a:cubicBezTo>
                  <a:pt x="1195" y="620"/>
                  <a:pt x="1195" y="621"/>
                  <a:pt x="1195" y="621"/>
                </a:cubicBezTo>
                <a:cubicBezTo>
                  <a:pt x="1195" y="621"/>
                  <a:pt x="1195" y="621"/>
                  <a:pt x="1195" y="621"/>
                </a:cubicBezTo>
                <a:cubicBezTo>
                  <a:pt x="1195" y="620"/>
                  <a:pt x="1195" y="620"/>
                  <a:pt x="1195" y="620"/>
                </a:cubicBezTo>
                <a:close/>
                <a:moveTo>
                  <a:pt x="1197" y="581"/>
                </a:moveTo>
                <a:cubicBezTo>
                  <a:pt x="1197" y="581"/>
                  <a:pt x="1197" y="581"/>
                  <a:pt x="1197" y="582"/>
                </a:cubicBezTo>
                <a:cubicBezTo>
                  <a:pt x="1197" y="581"/>
                  <a:pt x="1197" y="581"/>
                  <a:pt x="1197" y="580"/>
                </a:cubicBezTo>
                <a:cubicBezTo>
                  <a:pt x="1197" y="580"/>
                  <a:pt x="1197" y="580"/>
                  <a:pt x="1197" y="581"/>
                </a:cubicBezTo>
                <a:close/>
                <a:moveTo>
                  <a:pt x="1201" y="587"/>
                </a:moveTo>
                <a:cubicBezTo>
                  <a:pt x="1201" y="587"/>
                  <a:pt x="1201" y="588"/>
                  <a:pt x="1201" y="588"/>
                </a:cubicBezTo>
                <a:cubicBezTo>
                  <a:pt x="1201" y="587"/>
                  <a:pt x="1201" y="587"/>
                  <a:pt x="1201" y="587"/>
                </a:cubicBezTo>
                <a:cubicBezTo>
                  <a:pt x="1201" y="587"/>
                  <a:pt x="1201" y="587"/>
                  <a:pt x="1201" y="587"/>
                </a:cubicBezTo>
                <a:close/>
                <a:moveTo>
                  <a:pt x="1193" y="624"/>
                </a:moveTo>
                <a:cubicBezTo>
                  <a:pt x="1193" y="624"/>
                  <a:pt x="1193" y="624"/>
                  <a:pt x="1193" y="624"/>
                </a:cubicBezTo>
                <a:cubicBezTo>
                  <a:pt x="1192" y="625"/>
                  <a:pt x="1192" y="625"/>
                  <a:pt x="1192" y="625"/>
                </a:cubicBezTo>
                <a:cubicBezTo>
                  <a:pt x="1192" y="625"/>
                  <a:pt x="1192" y="625"/>
                  <a:pt x="1192" y="626"/>
                </a:cubicBezTo>
                <a:cubicBezTo>
                  <a:pt x="1191" y="626"/>
                  <a:pt x="1191" y="626"/>
                  <a:pt x="1191" y="626"/>
                </a:cubicBezTo>
                <a:cubicBezTo>
                  <a:pt x="1191" y="627"/>
                  <a:pt x="1191" y="627"/>
                  <a:pt x="1192" y="628"/>
                </a:cubicBezTo>
                <a:cubicBezTo>
                  <a:pt x="1192" y="627"/>
                  <a:pt x="1192" y="626"/>
                  <a:pt x="1193" y="626"/>
                </a:cubicBezTo>
                <a:cubicBezTo>
                  <a:pt x="1193" y="625"/>
                  <a:pt x="1193" y="625"/>
                  <a:pt x="1193" y="624"/>
                </a:cubicBezTo>
                <a:close/>
                <a:moveTo>
                  <a:pt x="1195" y="578"/>
                </a:moveTo>
                <a:cubicBezTo>
                  <a:pt x="1195" y="578"/>
                  <a:pt x="1195" y="579"/>
                  <a:pt x="1195" y="579"/>
                </a:cubicBezTo>
                <a:cubicBezTo>
                  <a:pt x="1195" y="579"/>
                  <a:pt x="1195" y="579"/>
                  <a:pt x="1195" y="579"/>
                </a:cubicBezTo>
                <a:cubicBezTo>
                  <a:pt x="1195" y="579"/>
                  <a:pt x="1195" y="579"/>
                  <a:pt x="1195" y="579"/>
                </a:cubicBezTo>
                <a:cubicBezTo>
                  <a:pt x="1195" y="579"/>
                  <a:pt x="1195" y="578"/>
                  <a:pt x="1195" y="578"/>
                </a:cubicBezTo>
                <a:cubicBezTo>
                  <a:pt x="1195" y="577"/>
                  <a:pt x="1195" y="578"/>
                  <a:pt x="1195" y="578"/>
                </a:cubicBezTo>
                <a:close/>
                <a:moveTo>
                  <a:pt x="1202" y="590"/>
                </a:moveTo>
                <a:cubicBezTo>
                  <a:pt x="1202" y="590"/>
                  <a:pt x="1202" y="590"/>
                  <a:pt x="1202" y="590"/>
                </a:cubicBezTo>
                <a:cubicBezTo>
                  <a:pt x="1202" y="591"/>
                  <a:pt x="1202" y="592"/>
                  <a:pt x="1202" y="593"/>
                </a:cubicBezTo>
                <a:cubicBezTo>
                  <a:pt x="1203" y="592"/>
                  <a:pt x="1203" y="591"/>
                  <a:pt x="1202" y="590"/>
                </a:cubicBezTo>
                <a:close/>
                <a:moveTo>
                  <a:pt x="1204" y="589"/>
                </a:moveTo>
                <a:cubicBezTo>
                  <a:pt x="1204" y="588"/>
                  <a:pt x="1204" y="588"/>
                  <a:pt x="1204" y="588"/>
                </a:cubicBezTo>
                <a:cubicBezTo>
                  <a:pt x="1203" y="588"/>
                  <a:pt x="1203" y="590"/>
                  <a:pt x="1203" y="590"/>
                </a:cubicBezTo>
                <a:cubicBezTo>
                  <a:pt x="1203" y="590"/>
                  <a:pt x="1204" y="589"/>
                  <a:pt x="1204" y="589"/>
                </a:cubicBezTo>
                <a:close/>
                <a:moveTo>
                  <a:pt x="1194" y="578"/>
                </a:moveTo>
                <a:cubicBezTo>
                  <a:pt x="1195" y="579"/>
                  <a:pt x="1195" y="579"/>
                  <a:pt x="1195" y="579"/>
                </a:cubicBezTo>
                <a:cubicBezTo>
                  <a:pt x="1194" y="578"/>
                  <a:pt x="1194" y="576"/>
                  <a:pt x="1194" y="578"/>
                </a:cubicBezTo>
                <a:close/>
                <a:moveTo>
                  <a:pt x="1192" y="577"/>
                </a:moveTo>
                <a:cubicBezTo>
                  <a:pt x="1192" y="577"/>
                  <a:pt x="1192" y="577"/>
                  <a:pt x="1192" y="577"/>
                </a:cubicBezTo>
                <a:cubicBezTo>
                  <a:pt x="1192" y="577"/>
                  <a:pt x="1192" y="577"/>
                  <a:pt x="1192" y="577"/>
                </a:cubicBezTo>
                <a:cubicBezTo>
                  <a:pt x="1192" y="576"/>
                  <a:pt x="1192" y="576"/>
                  <a:pt x="1192" y="576"/>
                </a:cubicBezTo>
                <a:cubicBezTo>
                  <a:pt x="1192" y="576"/>
                  <a:pt x="1192" y="576"/>
                  <a:pt x="1192" y="577"/>
                </a:cubicBezTo>
                <a:close/>
                <a:moveTo>
                  <a:pt x="1187" y="568"/>
                </a:moveTo>
                <a:cubicBezTo>
                  <a:pt x="1187" y="568"/>
                  <a:pt x="1187" y="568"/>
                  <a:pt x="1187" y="568"/>
                </a:cubicBezTo>
                <a:cubicBezTo>
                  <a:pt x="1187" y="570"/>
                  <a:pt x="1187" y="571"/>
                  <a:pt x="1187" y="568"/>
                </a:cubicBezTo>
                <a:close/>
                <a:moveTo>
                  <a:pt x="1187" y="613"/>
                </a:moveTo>
                <a:cubicBezTo>
                  <a:pt x="1187" y="613"/>
                  <a:pt x="1187" y="613"/>
                  <a:pt x="1187" y="613"/>
                </a:cubicBezTo>
                <a:cubicBezTo>
                  <a:pt x="1187" y="613"/>
                  <a:pt x="1187" y="612"/>
                  <a:pt x="1187" y="612"/>
                </a:cubicBezTo>
                <a:cubicBezTo>
                  <a:pt x="1187" y="613"/>
                  <a:pt x="1187" y="613"/>
                  <a:pt x="1187" y="613"/>
                </a:cubicBezTo>
                <a:cubicBezTo>
                  <a:pt x="1187" y="613"/>
                  <a:pt x="1187" y="613"/>
                  <a:pt x="1187" y="613"/>
                </a:cubicBezTo>
                <a:cubicBezTo>
                  <a:pt x="1187" y="613"/>
                  <a:pt x="1187" y="613"/>
                  <a:pt x="1187" y="613"/>
                </a:cubicBezTo>
                <a:close/>
                <a:moveTo>
                  <a:pt x="1188" y="573"/>
                </a:moveTo>
                <a:cubicBezTo>
                  <a:pt x="1188" y="573"/>
                  <a:pt x="1189" y="574"/>
                  <a:pt x="1189" y="574"/>
                </a:cubicBezTo>
                <a:cubicBezTo>
                  <a:pt x="1189" y="574"/>
                  <a:pt x="1189" y="573"/>
                  <a:pt x="1188" y="573"/>
                </a:cubicBezTo>
                <a:close/>
                <a:moveTo>
                  <a:pt x="1191" y="578"/>
                </a:moveTo>
                <a:cubicBezTo>
                  <a:pt x="1191" y="577"/>
                  <a:pt x="1191" y="577"/>
                  <a:pt x="1191" y="577"/>
                </a:cubicBezTo>
                <a:cubicBezTo>
                  <a:pt x="1190" y="577"/>
                  <a:pt x="1190" y="577"/>
                  <a:pt x="1190" y="577"/>
                </a:cubicBezTo>
                <a:cubicBezTo>
                  <a:pt x="1191" y="578"/>
                  <a:pt x="1191" y="578"/>
                  <a:pt x="1191" y="578"/>
                </a:cubicBezTo>
                <a:close/>
                <a:moveTo>
                  <a:pt x="1190" y="578"/>
                </a:moveTo>
                <a:cubicBezTo>
                  <a:pt x="1190" y="579"/>
                  <a:pt x="1190" y="579"/>
                  <a:pt x="1190" y="579"/>
                </a:cubicBezTo>
                <a:cubicBezTo>
                  <a:pt x="1190" y="578"/>
                  <a:pt x="1190" y="578"/>
                  <a:pt x="1190" y="578"/>
                </a:cubicBezTo>
                <a:cubicBezTo>
                  <a:pt x="1190" y="579"/>
                  <a:pt x="1190" y="580"/>
                  <a:pt x="1191" y="581"/>
                </a:cubicBezTo>
                <a:cubicBezTo>
                  <a:pt x="1191" y="580"/>
                  <a:pt x="1191" y="579"/>
                  <a:pt x="1190" y="578"/>
                </a:cubicBezTo>
                <a:close/>
                <a:moveTo>
                  <a:pt x="753" y="86"/>
                </a:moveTo>
                <a:cubicBezTo>
                  <a:pt x="750" y="84"/>
                  <a:pt x="748" y="83"/>
                  <a:pt x="745" y="84"/>
                </a:cubicBezTo>
                <a:cubicBezTo>
                  <a:pt x="745" y="84"/>
                  <a:pt x="745" y="84"/>
                  <a:pt x="746" y="84"/>
                </a:cubicBezTo>
                <a:cubicBezTo>
                  <a:pt x="746" y="85"/>
                  <a:pt x="746" y="85"/>
                  <a:pt x="746" y="85"/>
                </a:cubicBezTo>
                <a:cubicBezTo>
                  <a:pt x="746" y="86"/>
                  <a:pt x="748" y="87"/>
                  <a:pt x="749" y="88"/>
                </a:cubicBezTo>
                <a:cubicBezTo>
                  <a:pt x="749" y="88"/>
                  <a:pt x="749" y="88"/>
                  <a:pt x="749" y="88"/>
                </a:cubicBezTo>
                <a:cubicBezTo>
                  <a:pt x="748" y="88"/>
                  <a:pt x="748" y="88"/>
                  <a:pt x="747" y="89"/>
                </a:cubicBezTo>
                <a:cubicBezTo>
                  <a:pt x="748" y="90"/>
                  <a:pt x="750" y="91"/>
                  <a:pt x="751" y="91"/>
                </a:cubicBezTo>
                <a:cubicBezTo>
                  <a:pt x="751" y="92"/>
                  <a:pt x="750" y="92"/>
                  <a:pt x="750" y="92"/>
                </a:cubicBezTo>
                <a:cubicBezTo>
                  <a:pt x="749" y="92"/>
                  <a:pt x="749" y="92"/>
                  <a:pt x="749" y="92"/>
                </a:cubicBezTo>
                <a:cubicBezTo>
                  <a:pt x="751" y="92"/>
                  <a:pt x="753" y="92"/>
                  <a:pt x="754" y="92"/>
                </a:cubicBezTo>
                <a:cubicBezTo>
                  <a:pt x="754" y="91"/>
                  <a:pt x="754" y="91"/>
                  <a:pt x="755" y="90"/>
                </a:cubicBezTo>
                <a:cubicBezTo>
                  <a:pt x="754" y="90"/>
                  <a:pt x="754" y="89"/>
                  <a:pt x="754" y="89"/>
                </a:cubicBezTo>
                <a:cubicBezTo>
                  <a:pt x="755" y="88"/>
                  <a:pt x="754" y="87"/>
                  <a:pt x="753" y="86"/>
                </a:cubicBezTo>
                <a:close/>
                <a:moveTo>
                  <a:pt x="634" y="435"/>
                </a:moveTo>
                <a:cubicBezTo>
                  <a:pt x="634" y="435"/>
                  <a:pt x="634" y="434"/>
                  <a:pt x="635" y="434"/>
                </a:cubicBezTo>
                <a:cubicBezTo>
                  <a:pt x="634" y="434"/>
                  <a:pt x="633" y="434"/>
                  <a:pt x="632" y="435"/>
                </a:cubicBezTo>
                <a:cubicBezTo>
                  <a:pt x="632" y="435"/>
                  <a:pt x="632" y="435"/>
                  <a:pt x="632" y="435"/>
                </a:cubicBezTo>
                <a:cubicBezTo>
                  <a:pt x="633" y="436"/>
                  <a:pt x="633" y="435"/>
                  <a:pt x="634" y="435"/>
                </a:cubicBezTo>
                <a:close/>
                <a:moveTo>
                  <a:pt x="757" y="205"/>
                </a:moveTo>
                <a:cubicBezTo>
                  <a:pt x="758" y="205"/>
                  <a:pt x="758" y="205"/>
                  <a:pt x="758" y="205"/>
                </a:cubicBezTo>
                <a:cubicBezTo>
                  <a:pt x="758" y="204"/>
                  <a:pt x="758" y="204"/>
                  <a:pt x="758" y="204"/>
                </a:cubicBezTo>
                <a:cubicBezTo>
                  <a:pt x="757" y="204"/>
                  <a:pt x="757" y="204"/>
                  <a:pt x="756" y="204"/>
                </a:cubicBezTo>
                <a:cubicBezTo>
                  <a:pt x="756" y="204"/>
                  <a:pt x="756" y="204"/>
                  <a:pt x="756" y="204"/>
                </a:cubicBezTo>
                <a:cubicBezTo>
                  <a:pt x="756" y="205"/>
                  <a:pt x="757" y="205"/>
                  <a:pt x="757" y="205"/>
                </a:cubicBezTo>
                <a:close/>
                <a:moveTo>
                  <a:pt x="750" y="166"/>
                </a:moveTo>
                <a:cubicBezTo>
                  <a:pt x="750" y="166"/>
                  <a:pt x="750" y="166"/>
                  <a:pt x="749" y="166"/>
                </a:cubicBezTo>
                <a:cubicBezTo>
                  <a:pt x="749" y="166"/>
                  <a:pt x="749" y="166"/>
                  <a:pt x="749" y="166"/>
                </a:cubicBezTo>
                <a:cubicBezTo>
                  <a:pt x="750" y="167"/>
                  <a:pt x="750" y="167"/>
                  <a:pt x="750" y="167"/>
                </a:cubicBezTo>
                <a:cubicBezTo>
                  <a:pt x="751" y="167"/>
                  <a:pt x="751" y="167"/>
                  <a:pt x="751" y="167"/>
                </a:cubicBezTo>
                <a:cubicBezTo>
                  <a:pt x="751" y="167"/>
                  <a:pt x="751" y="167"/>
                  <a:pt x="752" y="167"/>
                </a:cubicBezTo>
                <a:cubicBezTo>
                  <a:pt x="751" y="167"/>
                  <a:pt x="751" y="166"/>
                  <a:pt x="751" y="166"/>
                </a:cubicBezTo>
                <a:cubicBezTo>
                  <a:pt x="751" y="166"/>
                  <a:pt x="750" y="166"/>
                  <a:pt x="750" y="166"/>
                </a:cubicBezTo>
                <a:moveTo>
                  <a:pt x="820" y="833"/>
                </a:moveTo>
                <a:cubicBezTo>
                  <a:pt x="820" y="833"/>
                  <a:pt x="820" y="833"/>
                  <a:pt x="820" y="833"/>
                </a:cubicBezTo>
                <a:cubicBezTo>
                  <a:pt x="820" y="833"/>
                  <a:pt x="820" y="833"/>
                  <a:pt x="819" y="833"/>
                </a:cubicBezTo>
                <a:cubicBezTo>
                  <a:pt x="820" y="834"/>
                  <a:pt x="821" y="834"/>
                  <a:pt x="820" y="833"/>
                </a:cubicBezTo>
                <a:close/>
                <a:moveTo>
                  <a:pt x="733" y="92"/>
                </a:moveTo>
                <a:cubicBezTo>
                  <a:pt x="733" y="92"/>
                  <a:pt x="733" y="92"/>
                  <a:pt x="733" y="92"/>
                </a:cubicBezTo>
                <a:cubicBezTo>
                  <a:pt x="732" y="91"/>
                  <a:pt x="731" y="91"/>
                  <a:pt x="730" y="91"/>
                </a:cubicBezTo>
                <a:cubicBezTo>
                  <a:pt x="731" y="92"/>
                  <a:pt x="732" y="92"/>
                  <a:pt x="733" y="92"/>
                </a:cubicBezTo>
                <a:close/>
                <a:moveTo>
                  <a:pt x="719" y="185"/>
                </a:moveTo>
                <a:cubicBezTo>
                  <a:pt x="723" y="185"/>
                  <a:pt x="723" y="183"/>
                  <a:pt x="720" y="181"/>
                </a:cubicBezTo>
                <a:cubicBezTo>
                  <a:pt x="716" y="183"/>
                  <a:pt x="715" y="184"/>
                  <a:pt x="719" y="185"/>
                </a:cubicBezTo>
                <a:close/>
                <a:moveTo>
                  <a:pt x="734" y="42"/>
                </a:moveTo>
                <a:cubicBezTo>
                  <a:pt x="732" y="40"/>
                  <a:pt x="730" y="39"/>
                  <a:pt x="727" y="40"/>
                </a:cubicBezTo>
                <a:cubicBezTo>
                  <a:pt x="729" y="41"/>
                  <a:pt x="732" y="42"/>
                  <a:pt x="734" y="42"/>
                </a:cubicBezTo>
                <a:cubicBezTo>
                  <a:pt x="734" y="42"/>
                  <a:pt x="734" y="42"/>
                  <a:pt x="734" y="42"/>
                </a:cubicBezTo>
                <a:close/>
                <a:moveTo>
                  <a:pt x="426" y="495"/>
                </a:moveTo>
                <a:cubicBezTo>
                  <a:pt x="426" y="495"/>
                  <a:pt x="426" y="494"/>
                  <a:pt x="426" y="495"/>
                </a:cubicBezTo>
                <a:cubicBezTo>
                  <a:pt x="425" y="494"/>
                  <a:pt x="425" y="494"/>
                  <a:pt x="425" y="495"/>
                </a:cubicBezTo>
                <a:cubicBezTo>
                  <a:pt x="425" y="496"/>
                  <a:pt x="426" y="496"/>
                  <a:pt x="427" y="496"/>
                </a:cubicBezTo>
                <a:cubicBezTo>
                  <a:pt x="427" y="495"/>
                  <a:pt x="427" y="495"/>
                  <a:pt x="427" y="495"/>
                </a:cubicBezTo>
                <a:cubicBezTo>
                  <a:pt x="427" y="495"/>
                  <a:pt x="427" y="494"/>
                  <a:pt x="426" y="495"/>
                </a:cubicBezTo>
                <a:close/>
                <a:moveTo>
                  <a:pt x="693" y="423"/>
                </a:moveTo>
                <a:cubicBezTo>
                  <a:pt x="693" y="423"/>
                  <a:pt x="693" y="423"/>
                  <a:pt x="693" y="423"/>
                </a:cubicBezTo>
                <a:cubicBezTo>
                  <a:pt x="692" y="423"/>
                  <a:pt x="692" y="423"/>
                  <a:pt x="692" y="423"/>
                </a:cubicBezTo>
                <a:cubicBezTo>
                  <a:pt x="692" y="424"/>
                  <a:pt x="692" y="424"/>
                  <a:pt x="692" y="424"/>
                </a:cubicBezTo>
                <a:cubicBezTo>
                  <a:pt x="691" y="423"/>
                  <a:pt x="691" y="423"/>
                  <a:pt x="691" y="423"/>
                </a:cubicBezTo>
                <a:cubicBezTo>
                  <a:pt x="691" y="424"/>
                  <a:pt x="691" y="424"/>
                  <a:pt x="691" y="424"/>
                </a:cubicBezTo>
                <a:cubicBezTo>
                  <a:pt x="691" y="424"/>
                  <a:pt x="692" y="425"/>
                  <a:pt x="692" y="425"/>
                </a:cubicBezTo>
                <a:cubicBezTo>
                  <a:pt x="693" y="425"/>
                  <a:pt x="693" y="425"/>
                  <a:pt x="693" y="425"/>
                </a:cubicBezTo>
                <a:cubicBezTo>
                  <a:pt x="693" y="425"/>
                  <a:pt x="693" y="425"/>
                  <a:pt x="693" y="425"/>
                </a:cubicBezTo>
                <a:cubicBezTo>
                  <a:pt x="693" y="424"/>
                  <a:pt x="693" y="424"/>
                  <a:pt x="693" y="423"/>
                </a:cubicBezTo>
                <a:close/>
                <a:moveTo>
                  <a:pt x="730" y="84"/>
                </a:moveTo>
                <a:cubicBezTo>
                  <a:pt x="730" y="83"/>
                  <a:pt x="729" y="84"/>
                  <a:pt x="729" y="84"/>
                </a:cubicBezTo>
                <a:cubicBezTo>
                  <a:pt x="729" y="84"/>
                  <a:pt x="729" y="84"/>
                  <a:pt x="729" y="84"/>
                </a:cubicBezTo>
                <a:cubicBezTo>
                  <a:pt x="729" y="84"/>
                  <a:pt x="730" y="84"/>
                  <a:pt x="730" y="84"/>
                </a:cubicBezTo>
                <a:cubicBezTo>
                  <a:pt x="730" y="84"/>
                  <a:pt x="730" y="84"/>
                  <a:pt x="730" y="84"/>
                </a:cubicBezTo>
                <a:close/>
                <a:moveTo>
                  <a:pt x="707" y="209"/>
                </a:moveTo>
                <a:cubicBezTo>
                  <a:pt x="707" y="210"/>
                  <a:pt x="708" y="210"/>
                  <a:pt x="709" y="209"/>
                </a:cubicBezTo>
                <a:cubicBezTo>
                  <a:pt x="710" y="210"/>
                  <a:pt x="710" y="210"/>
                  <a:pt x="710" y="210"/>
                </a:cubicBezTo>
                <a:cubicBezTo>
                  <a:pt x="710" y="209"/>
                  <a:pt x="710" y="209"/>
                  <a:pt x="711" y="208"/>
                </a:cubicBezTo>
                <a:cubicBezTo>
                  <a:pt x="710" y="208"/>
                  <a:pt x="708" y="208"/>
                  <a:pt x="707" y="209"/>
                </a:cubicBezTo>
                <a:cubicBezTo>
                  <a:pt x="708" y="209"/>
                  <a:pt x="708" y="209"/>
                  <a:pt x="708" y="209"/>
                </a:cubicBezTo>
                <a:cubicBezTo>
                  <a:pt x="707" y="209"/>
                  <a:pt x="707" y="209"/>
                  <a:pt x="707" y="209"/>
                </a:cubicBezTo>
                <a:close/>
                <a:moveTo>
                  <a:pt x="722" y="299"/>
                </a:moveTo>
                <a:cubicBezTo>
                  <a:pt x="722" y="299"/>
                  <a:pt x="722" y="300"/>
                  <a:pt x="722" y="301"/>
                </a:cubicBezTo>
                <a:cubicBezTo>
                  <a:pt x="723" y="302"/>
                  <a:pt x="724" y="303"/>
                  <a:pt x="725" y="303"/>
                </a:cubicBezTo>
                <a:cubicBezTo>
                  <a:pt x="725" y="304"/>
                  <a:pt x="726" y="305"/>
                  <a:pt x="727" y="305"/>
                </a:cubicBezTo>
                <a:cubicBezTo>
                  <a:pt x="733" y="304"/>
                  <a:pt x="736" y="301"/>
                  <a:pt x="732" y="295"/>
                </a:cubicBezTo>
                <a:cubicBezTo>
                  <a:pt x="733" y="295"/>
                  <a:pt x="733" y="295"/>
                  <a:pt x="734" y="295"/>
                </a:cubicBezTo>
                <a:cubicBezTo>
                  <a:pt x="734" y="294"/>
                  <a:pt x="733" y="293"/>
                  <a:pt x="732" y="292"/>
                </a:cubicBezTo>
                <a:cubicBezTo>
                  <a:pt x="733" y="290"/>
                  <a:pt x="732" y="287"/>
                  <a:pt x="730" y="286"/>
                </a:cubicBezTo>
                <a:cubicBezTo>
                  <a:pt x="731" y="286"/>
                  <a:pt x="731" y="286"/>
                  <a:pt x="731" y="286"/>
                </a:cubicBezTo>
                <a:cubicBezTo>
                  <a:pt x="731" y="285"/>
                  <a:pt x="731" y="284"/>
                  <a:pt x="730" y="283"/>
                </a:cubicBezTo>
                <a:cubicBezTo>
                  <a:pt x="731" y="283"/>
                  <a:pt x="731" y="283"/>
                  <a:pt x="732" y="283"/>
                </a:cubicBezTo>
                <a:cubicBezTo>
                  <a:pt x="732" y="281"/>
                  <a:pt x="732" y="279"/>
                  <a:pt x="730" y="278"/>
                </a:cubicBezTo>
                <a:cubicBezTo>
                  <a:pt x="730" y="278"/>
                  <a:pt x="730" y="277"/>
                  <a:pt x="731" y="277"/>
                </a:cubicBezTo>
                <a:cubicBezTo>
                  <a:pt x="730" y="275"/>
                  <a:pt x="730" y="274"/>
                  <a:pt x="730" y="273"/>
                </a:cubicBezTo>
                <a:cubicBezTo>
                  <a:pt x="741" y="253"/>
                  <a:pt x="725" y="235"/>
                  <a:pt x="725" y="261"/>
                </a:cubicBezTo>
                <a:cubicBezTo>
                  <a:pt x="721" y="261"/>
                  <a:pt x="719" y="263"/>
                  <a:pt x="721" y="266"/>
                </a:cubicBezTo>
                <a:cubicBezTo>
                  <a:pt x="721" y="266"/>
                  <a:pt x="721" y="266"/>
                  <a:pt x="721" y="266"/>
                </a:cubicBezTo>
                <a:cubicBezTo>
                  <a:pt x="721" y="266"/>
                  <a:pt x="721" y="266"/>
                  <a:pt x="721" y="266"/>
                </a:cubicBezTo>
                <a:cubicBezTo>
                  <a:pt x="720" y="266"/>
                  <a:pt x="720" y="266"/>
                  <a:pt x="719" y="267"/>
                </a:cubicBezTo>
                <a:cubicBezTo>
                  <a:pt x="720" y="268"/>
                  <a:pt x="720" y="268"/>
                  <a:pt x="720" y="268"/>
                </a:cubicBezTo>
                <a:cubicBezTo>
                  <a:pt x="719" y="270"/>
                  <a:pt x="718" y="272"/>
                  <a:pt x="718" y="274"/>
                </a:cubicBezTo>
                <a:cubicBezTo>
                  <a:pt x="718" y="274"/>
                  <a:pt x="719" y="275"/>
                  <a:pt x="719" y="275"/>
                </a:cubicBezTo>
                <a:cubicBezTo>
                  <a:pt x="719" y="276"/>
                  <a:pt x="719" y="277"/>
                  <a:pt x="720" y="278"/>
                </a:cubicBezTo>
                <a:cubicBezTo>
                  <a:pt x="717" y="279"/>
                  <a:pt x="718" y="280"/>
                  <a:pt x="719" y="283"/>
                </a:cubicBezTo>
                <a:cubicBezTo>
                  <a:pt x="719" y="283"/>
                  <a:pt x="719" y="283"/>
                  <a:pt x="719" y="283"/>
                </a:cubicBezTo>
                <a:cubicBezTo>
                  <a:pt x="718" y="282"/>
                  <a:pt x="718" y="282"/>
                  <a:pt x="717" y="282"/>
                </a:cubicBezTo>
                <a:cubicBezTo>
                  <a:pt x="717" y="283"/>
                  <a:pt x="717" y="284"/>
                  <a:pt x="718" y="284"/>
                </a:cubicBezTo>
                <a:cubicBezTo>
                  <a:pt x="719" y="284"/>
                  <a:pt x="719" y="284"/>
                  <a:pt x="719" y="284"/>
                </a:cubicBezTo>
                <a:cubicBezTo>
                  <a:pt x="720" y="284"/>
                  <a:pt x="720" y="284"/>
                  <a:pt x="720" y="284"/>
                </a:cubicBezTo>
                <a:cubicBezTo>
                  <a:pt x="719" y="287"/>
                  <a:pt x="720" y="290"/>
                  <a:pt x="723" y="290"/>
                </a:cubicBezTo>
                <a:cubicBezTo>
                  <a:pt x="722" y="292"/>
                  <a:pt x="722" y="296"/>
                  <a:pt x="722" y="299"/>
                </a:cubicBezTo>
                <a:close/>
                <a:moveTo>
                  <a:pt x="726" y="172"/>
                </a:moveTo>
                <a:cubicBezTo>
                  <a:pt x="726" y="172"/>
                  <a:pt x="726" y="172"/>
                  <a:pt x="726" y="172"/>
                </a:cubicBezTo>
                <a:cubicBezTo>
                  <a:pt x="726" y="173"/>
                  <a:pt x="727" y="173"/>
                  <a:pt x="728" y="173"/>
                </a:cubicBezTo>
                <a:cubicBezTo>
                  <a:pt x="727" y="172"/>
                  <a:pt x="727" y="172"/>
                  <a:pt x="726" y="172"/>
                </a:cubicBezTo>
                <a:close/>
                <a:moveTo>
                  <a:pt x="708" y="171"/>
                </a:moveTo>
                <a:cubicBezTo>
                  <a:pt x="705" y="172"/>
                  <a:pt x="701" y="172"/>
                  <a:pt x="698" y="172"/>
                </a:cubicBezTo>
                <a:cubicBezTo>
                  <a:pt x="698" y="172"/>
                  <a:pt x="698" y="172"/>
                  <a:pt x="698" y="172"/>
                </a:cubicBezTo>
                <a:cubicBezTo>
                  <a:pt x="699" y="173"/>
                  <a:pt x="700" y="174"/>
                  <a:pt x="701" y="176"/>
                </a:cubicBezTo>
                <a:cubicBezTo>
                  <a:pt x="701" y="176"/>
                  <a:pt x="701" y="176"/>
                  <a:pt x="701" y="176"/>
                </a:cubicBezTo>
                <a:cubicBezTo>
                  <a:pt x="702" y="177"/>
                  <a:pt x="703" y="178"/>
                  <a:pt x="705" y="178"/>
                </a:cubicBezTo>
                <a:cubicBezTo>
                  <a:pt x="705" y="178"/>
                  <a:pt x="705" y="178"/>
                  <a:pt x="705" y="178"/>
                </a:cubicBezTo>
                <a:cubicBezTo>
                  <a:pt x="705" y="177"/>
                  <a:pt x="705" y="177"/>
                  <a:pt x="705" y="177"/>
                </a:cubicBezTo>
                <a:cubicBezTo>
                  <a:pt x="706" y="179"/>
                  <a:pt x="716" y="186"/>
                  <a:pt x="718" y="180"/>
                </a:cubicBezTo>
                <a:cubicBezTo>
                  <a:pt x="718" y="180"/>
                  <a:pt x="717" y="179"/>
                  <a:pt x="717" y="179"/>
                </a:cubicBezTo>
                <a:cubicBezTo>
                  <a:pt x="717" y="179"/>
                  <a:pt x="717" y="179"/>
                  <a:pt x="717" y="179"/>
                </a:cubicBezTo>
                <a:cubicBezTo>
                  <a:pt x="716" y="174"/>
                  <a:pt x="713" y="172"/>
                  <a:pt x="708" y="172"/>
                </a:cubicBezTo>
                <a:lnTo>
                  <a:pt x="708" y="171"/>
                </a:lnTo>
                <a:close/>
                <a:moveTo>
                  <a:pt x="717" y="178"/>
                </a:moveTo>
                <a:cubicBezTo>
                  <a:pt x="720" y="181"/>
                  <a:pt x="724" y="183"/>
                  <a:pt x="727" y="184"/>
                </a:cubicBezTo>
                <a:cubicBezTo>
                  <a:pt x="729" y="184"/>
                  <a:pt x="732" y="183"/>
                  <a:pt x="734" y="183"/>
                </a:cubicBezTo>
                <a:cubicBezTo>
                  <a:pt x="734" y="183"/>
                  <a:pt x="734" y="183"/>
                  <a:pt x="734" y="183"/>
                </a:cubicBezTo>
                <a:cubicBezTo>
                  <a:pt x="734" y="182"/>
                  <a:pt x="734" y="182"/>
                  <a:pt x="734" y="182"/>
                </a:cubicBezTo>
                <a:cubicBezTo>
                  <a:pt x="734" y="183"/>
                  <a:pt x="735" y="183"/>
                  <a:pt x="735" y="182"/>
                </a:cubicBezTo>
                <a:cubicBezTo>
                  <a:pt x="735" y="181"/>
                  <a:pt x="735" y="181"/>
                  <a:pt x="735" y="181"/>
                </a:cubicBezTo>
                <a:cubicBezTo>
                  <a:pt x="736" y="181"/>
                  <a:pt x="736" y="181"/>
                  <a:pt x="736" y="181"/>
                </a:cubicBezTo>
                <a:cubicBezTo>
                  <a:pt x="738" y="181"/>
                  <a:pt x="739" y="181"/>
                  <a:pt x="740" y="180"/>
                </a:cubicBezTo>
                <a:cubicBezTo>
                  <a:pt x="739" y="179"/>
                  <a:pt x="739" y="179"/>
                  <a:pt x="739" y="179"/>
                </a:cubicBezTo>
                <a:cubicBezTo>
                  <a:pt x="740" y="179"/>
                  <a:pt x="740" y="179"/>
                  <a:pt x="740" y="179"/>
                </a:cubicBezTo>
                <a:cubicBezTo>
                  <a:pt x="739" y="175"/>
                  <a:pt x="736" y="174"/>
                  <a:pt x="732" y="176"/>
                </a:cubicBezTo>
                <a:cubicBezTo>
                  <a:pt x="732" y="176"/>
                  <a:pt x="732" y="175"/>
                  <a:pt x="732" y="175"/>
                </a:cubicBezTo>
                <a:cubicBezTo>
                  <a:pt x="733" y="175"/>
                  <a:pt x="733" y="175"/>
                  <a:pt x="733" y="175"/>
                </a:cubicBezTo>
                <a:cubicBezTo>
                  <a:pt x="733" y="175"/>
                  <a:pt x="733" y="175"/>
                  <a:pt x="733" y="175"/>
                </a:cubicBezTo>
                <a:cubicBezTo>
                  <a:pt x="729" y="172"/>
                  <a:pt x="724" y="172"/>
                  <a:pt x="720" y="173"/>
                </a:cubicBezTo>
                <a:cubicBezTo>
                  <a:pt x="721" y="173"/>
                  <a:pt x="722" y="174"/>
                  <a:pt x="722" y="174"/>
                </a:cubicBezTo>
                <a:cubicBezTo>
                  <a:pt x="722" y="175"/>
                  <a:pt x="722" y="175"/>
                  <a:pt x="722" y="175"/>
                </a:cubicBezTo>
                <a:cubicBezTo>
                  <a:pt x="723" y="175"/>
                  <a:pt x="723" y="175"/>
                  <a:pt x="724" y="176"/>
                </a:cubicBezTo>
                <a:cubicBezTo>
                  <a:pt x="722" y="175"/>
                  <a:pt x="720" y="174"/>
                  <a:pt x="717" y="174"/>
                </a:cubicBezTo>
                <a:cubicBezTo>
                  <a:pt x="717" y="175"/>
                  <a:pt x="717" y="175"/>
                  <a:pt x="718" y="176"/>
                </a:cubicBezTo>
                <a:cubicBezTo>
                  <a:pt x="718" y="176"/>
                  <a:pt x="718" y="176"/>
                  <a:pt x="718" y="176"/>
                </a:cubicBezTo>
                <a:cubicBezTo>
                  <a:pt x="718" y="177"/>
                  <a:pt x="718" y="177"/>
                  <a:pt x="718" y="177"/>
                </a:cubicBezTo>
                <a:cubicBezTo>
                  <a:pt x="717" y="177"/>
                  <a:pt x="717" y="177"/>
                  <a:pt x="717" y="177"/>
                </a:cubicBezTo>
                <a:cubicBezTo>
                  <a:pt x="718" y="178"/>
                  <a:pt x="718" y="178"/>
                  <a:pt x="719" y="178"/>
                </a:cubicBezTo>
                <a:cubicBezTo>
                  <a:pt x="717" y="178"/>
                  <a:pt x="717" y="178"/>
                  <a:pt x="717" y="178"/>
                </a:cubicBezTo>
                <a:close/>
                <a:moveTo>
                  <a:pt x="736" y="170"/>
                </a:moveTo>
                <a:cubicBezTo>
                  <a:pt x="735" y="169"/>
                  <a:pt x="733" y="169"/>
                  <a:pt x="731" y="170"/>
                </a:cubicBezTo>
                <a:cubicBezTo>
                  <a:pt x="731" y="170"/>
                  <a:pt x="731" y="170"/>
                  <a:pt x="731" y="170"/>
                </a:cubicBezTo>
                <a:cubicBezTo>
                  <a:pt x="732" y="170"/>
                  <a:pt x="733" y="170"/>
                  <a:pt x="734" y="170"/>
                </a:cubicBezTo>
                <a:cubicBezTo>
                  <a:pt x="734" y="171"/>
                  <a:pt x="734" y="171"/>
                  <a:pt x="734" y="171"/>
                </a:cubicBezTo>
                <a:cubicBezTo>
                  <a:pt x="733" y="171"/>
                  <a:pt x="733" y="171"/>
                  <a:pt x="732" y="171"/>
                </a:cubicBezTo>
                <a:cubicBezTo>
                  <a:pt x="732" y="171"/>
                  <a:pt x="732" y="171"/>
                  <a:pt x="732" y="171"/>
                </a:cubicBezTo>
                <a:cubicBezTo>
                  <a:pt x="735" y="173"/>
                  <a:pt x="738" y="174"/>
                  <a:pt x="741" y="174"/>
                </a:cubicBezTo>
                <a:cubicBezTo>
                  <a:pt x="741" y="175"/>
                  <a:pt x="741" y="175"/>
                  <a:pt x="741" y="175"/>
                </a:cubicBezTo>
                <a:cubicBezTo>
                  <a:pt x="741" y="175"/>
                  <a:pt x="741" y="175"/>
                  <a:pt x="741" y="175"/>
                </a:cubicBezTo>
                <a:cubicBezTo>
                  <a:pt x="745" y="177"/>
                  <a:pt x="750" y="179"/>
                  <a:pt x="754" y="180"/>
                </a:cubicBezTo>
                <a:cubicBezTo>
                  <a:pt x="753" y="179"/>
                  <a:pt x="752" y="177"/>
                  <a:pt x="751" y="176"/>
                </a:cubicBezTo>
                <a:cubicBezTo>
                  <a:pt x="751" y="175"/>
                  <a:pt x="751" y="175"/>
                  <a:pt x="751" y="174"/>
                </a:cubicBezTo>
                <a:cubicBezTo>
                  <a:pt x="751" y="174"/>
                  <a:pt x="751" y="174"/>
                  <a:pt x="751" y="174"/>
                </a:cubicBezTo>
                <a:cubicBezTo>
                  <a:pt x="751" y="173"/>
                  <a:pt x="751" y="173"/>
                  <a:pt x="751" y="173"/>
                </a:cubicBezTo>
                <a:cubicBezTo>
                  <a:pt x="750" y="173"/>
                  <a:pt x="750" y="173"/>
                  <a:pt x="750" y="173"/>
                </a:cubicBezTo>
                <a:cubicBezTo>
                  <a:pt x="750" y="171"/>
                  <a:pt x="750" y="171"/>
                  <a:pt x="750" y="171"/>
                </a:cubicBezTo>
                <a:cubicBezTo>
                  <a:pt x="749" y="171"/>
                  <a:pt x="749" y="170"/>
                  <a:pt x="749" y="169"/>
                </a:cubicBezTo>
                <a:cubicBezTo>
                  <a:pt x="747" y="167"/>
                  <a:pt x="744" y="167"/>
                  <a:pt x="741" y="167"/>
                </a:cubicBezTo>
                <a:cubicBezTo>
                  <a:pt x="741" y="168"/>
                  <a:pt x="741" y="168"/>
                  <a:pt x="741" y="168"/>
                </a:cubicBezTo>
                <a:cubicBezTo>
                  <a:pt x="739" y="168"/>
                  <a:pt x="738" y="168"/>
                  <a:pt x="736" y="168"/>
                </a:cubicBezTo>
                <a:cubicBezTo>
                  <a:pt x="736" y="168"/>
                  <a:pt x="736" y="168"/>
                  <a:pt x="736" y="168"/>
                </a:cubicBezTo>
                <a:cubicBezTo>
                  <a:pt x="737" y="169"/>
                  <a:pt x="737" y="169"/>
                  <a:pt x="737" y="170"/>
                </a:cubicBezTo>
                <a:cubicBezTo>
                  <a:pt x="739" y="170"/>
                  <a:pt x="740" y="171"/>
                  <a:pt x="741" y="172"/>
                </a:cubicBezTo>
                <a:cubicBezTo>
                  <a:pt x="739" y="171"/>
                  <a:pt x="738" y="171"/>
                  <a:pt x="736" y="170"/>
                </a:cubicBezTo>
                <a:close/>
                <a:moveTo>
                  <a:pt x="721" y="397"/>
                </a:moveTo>
                <a:cubicBezTo>
                  <a:pt x="721" y="397"/>
                  <a:pt x="721" y="397"/>
                  <a:pt x="721" y="397"/>
                </a:cubicBezTo>
                <a:cubicBezTo>
                  <a:pt x="721" y="397"/>
                  <a:pt x="721" y="397"/>
                  <a:pt x="721" y="397"/>
                </a:cubicBezTo>
                <a:cubicBezTo>
                  <a:pt x="721" y="396"/>
                  <a:pt x="720" y="396"/>
                  <a:pt x="720" y="396"/>
                </a:cubicBezTo>
                <a:cubicBezTo>
                  <a:pt x="720" y="397"/>
                  <a:pt x="720" y="397"/>
                  <a:pt x="721" y="397"/>
                </a:cubicBezTo>
                <a:close/>
                <a:moveTo>
                  <a:pt x="650" y="374"/>
                </a:moveTo>
                <a:cubicBezTo>
                  <a:pt x="649" y="375"/>
                  <a:pt x="649" y="376"/>
                  <a:pt x="650" y="376"/>
                </a:cubicBezTo>
                <a:cubicBezTo>
                  <a:pt x="650" y="376"/>
                  <a:pt x="650" y="376"/>
                  <a:pt x="651" y="375"/>
                </a:cubicBezTo>
                <a:cubicBezTo>
                  <a:pt x="650" y="375"/>
                  <a:pt x="650" y="374"/>
                  <a:pt x="650" y="374"/>
                </a:cubicBezTo>
                <a:close/>
                <a:moveTo>
                  <a:pt x="755" y="56"/>
                </a:moveTo>
                <a:cubicBezTo>
                  <a:pt x="754" y="56"/>
                  <a:pt x="754" y="56"/>
                  <a:pt x="754" y="57"/>
                </a:cubicBezTo>
                <a:cubicBezTo>
                  <a:pt x="755" y="57"/>
                  <a:pt x="755" y="57"/>
                  <a:pt x="755" y="57"/>
                </a:cubicBezTo>
                <a:cubicBezTo>
                  <a:pt x="755" y="56"/>
                  <a:pt x="755" y="56"/>
                  <a:pt x="755" y="56"/>
                </a:cubicBezTo>
                <a:cubicBezTo>
                  <a:pt x="755" y="56"/>
                  <a:pt x="755" y="56"/>
                  <a:pt x="755" y="56"/>
                </a:cubicBezTo>
                <a:close/>
                <a:moveTo>
                  <a:pt x="693" y="193"/>
                </a:moveTo>
                <a:cubicBezTo>
                  <a:pt x="692" y="193"/>
                  <a:pt x="691" y="193"/>
                  <a:pt x="691" y="194"/>
                </a:cubicBezTo>
                <a:cubicBezTo>
                  <a:pt x="692" y="195"/>
                  <a:pt x="692" y="195"/>
                  <a:pt x="693" y="196"/>
                </a:cubicBezTo>
                <a:cubicBezTo>
                  <a:pt x="694" y="195"/>
                  <a:pt x="694" y="194"/>
                  <a:pt x="694" y="194"/>
                </a:cubicBezTo>
                <a:cubicBezTo>
                  <a:pt x="693" y="193"/>
                  <a:pt x="693" y="193"/>
                  <a:pt x="693" y="193"/>
                </a:cubicBezTo>
                <a:close/>
                <a:moveTo>
                  <a:pt x="766" y="167"/>
                </a:moveTo>
                <a:cubicBezTo>
                  <a:pt x="766" y="167"/>
                  <a:pt x="765" y="167"/>
                  <a:pt x="765" y="168"/>
                </a:cubicBezTo>
                <a:cubicBezTo>
                  <a:pt x="765" y="168"/>
                  <a:pt x="766" y="168"/>
                  <a:pt x="766" y="168"/>
                </a:cubicBezTo>
                <a:cubicBezTo>
                  <a:pt x="766" y="168"/>
                  <a:pt x="766" y="167"/>
                  <a:pt x="766" y="167"/>
                </a:cubicBezTo>
                <a:close/>
                <a:moveTo>
                  <a:pt x="741" y="358"/>
                </a:moveTo>
                <a:cubicBezTo>
                  <a:pt x="742" y="359"/>
                  <a:pt x="742" y="359"/>
                  <a:pt x="742" y="359"/>
                </a:cubicBezTo>
                <a:cubicBezTo>
                  <a:pt x="731" y="360"/>
                  <a:pt x="732" y="363"/>
                  <a:pt x="741" y="358"/>
                </a:cubicBezTo>
                <a:close/>
                <a:moveTo>
                  <a:pt x="739" y="330"/>
                </a:moveTo>
                <a:cubicBezTo>
                  <a:pt x="739" y="330"/>
                  <a:pt x="739" y="330"/>
                  <a:pt x="739" y="330"/>
                </a:cubicBezTo>
                <a:close/>
                <a:moveTo>
                  <a:pt x="758" y="327"/>
                </a:moveTo>
                <a:cubicBezTo>
                  <a:pt x="752" y="326"/>
                  <a:pt x="746" y="323"/>
                  <a:pt x="741" y="319"/>
                </a:cubicBezTo>
                <a:cubicBezTo>
                  <a:pt x="740" y="316"/>
                  <a:pt x="738" y="314"/>
                  <a:pt x="737" y="312"/>
                </a:cubicBezTo>
                <a:cubicBezTo>
                  <a:pt x="737" y="311"/>
                  <a:pt x="737" y="311"/>
                  <a:pt x="737" y="311"/>
                </a:cubicBezTo>
                <a:cubicBezTo>
                  <a:pt x="737" y="310"/>
                  <a:pt x="736" y="310"/>
                  <a:pt x="736" y="309"/>
                </a:cubicBezTo>
                <a:cubicBezTo>
                  <a:pt x="736" y="309"/>
                  <a:pt x="736" y="308"/>
                  <a:pt x="737" y="308"/>
                </a:cubicBezTo>
                <a:cubicBezTo>
                  <a:pt x="736" y="307"/>
                  <a:pt x="735" y="305"/>
                  <a:pt x="735" y="303"/>
                </a:cubicBezTo>
                <a:cubicBezTo>
                  <a:pt x="728" y="303"/>
                  <a:pt x="724" y="306"/>
                  <a:pt x="727" y="311"/>
                </a:cubicBezTo>
                <a:cubicBezTo>
                  <a:pt x="725" y="313"/>
                  <a:pt x="725" y="314"/>
                  <a:pt x="728" y="315"/>
                </a:cubicBezTo>
                <a:cubicBezTo>
                  <a:pt x="729" y="317"/>
                  <a:pt x="729" y="319"/>
                  <a:pt x="729" y="322"/>
                </a:cubicBezTo>
                <a:cubicBezTo>
                  <a:pt x="729" y="322"/>
                  <a:pt x="728" y="322"/>
                  <a:pt x="728" y="322"/>
                </a:cubicBezTo>
                <a:cubicBezTo>
                  <a:pt x="728" y="327"/>
                  <a:pt x="730" y="330"/>
                  <a:pt x="734" y="328"/>
                </a:cubicBezTo>
                <a:cubicBezTo>
                  <a:pt x="735" y="328"/>
                  <a:pt x="736" y="328"/>
                  <a:pt x="737" y="326"/>
                </a:cubicBezTo>
                <a:cubicBezTo>
                  <a:pt x="738" y="326"/>
                  <a:pt x="738" y="326"/>
                  <a:pt x="738" y="326"/>
                </a:cubicBezTo>
                <a:cubicBezTo>
                  <a:pt x="738" y="327"/>
                  <a:pt x="738" y="328"/>
                  <a:pt x="739" y="328"/>
                </a:cubicBezTo>
                <a:cubicBezTo>
                  <a:pt x="739" y="328"/>
                  <a:pt x="739" y="328"/>
                  <a:pt x="740" y="328"/>
                </a:cubicBezTo>
                <a:cubicBezTo>
                  <a:pt x="740" y="329"/>
                  <a:pt x="740" y="329"/>
                  <a:pt x="740" y="329"/>
                </a:cubicBezTo>
                <a:cubicBezTo>
                  <a:pt x="741" y="329"/>
                  <a:pt x="742" y="329"/>
                  <a:pt x="743" y="329"/>
                </a:cubicBezTo>
                <a:cubicBezTo>
                  <a:pt x="743" y="330"/>
                  <a:pt x="743" y="330"/>
                  <a:pt x="743" y="330"/>
                </a:cubicBezTo>
                <a:cubicBezTo>
                  <a:pt x="742" y="330"/>
                  <a:pt x="742" y="330"/>
                  <a:pt x="742" y="330"/>
                </a:cubicBezTo>
                <a:cubicBezTo>
                  <a:pt x="742" y="330"/>
                  <a:pt x="742" y="330"/>
                  <a:pt x="742" y="330"/>
                </a:cubicBezTo>
                <a:cubicBezTo>
                  <a:pt x="742" y="331"/>
                  <a:pt x="742" y="331"/>
                  <a:pt x="742" y="331"/>
                </a:cubicBezTo>
                <a:cubicBezTo>
                  <a:pt x="742" y="331"/>
                  <a:pt x="742" y="331"/>
                  <a:pt x="742" y="331"/>
                </a:cubicBezTo>
                <a:cubicBezTo>
                  <a:pt x="742" y="332"/>
                  <a:pt x="742" y="332"/>
                  <a:pt x="743" y="333"/>
                </a:cubicBezTo>
                <a:cubicBezTo>
                  <a:pt x="742" y="333"/>
                  <a:pt x="742" y="333"/>
                  <a:pt x="742" y="334"/>
                </a:cubicBezTo>
                <a:cubicBezTo>
                  <a:pt x="744" y="333"/>
                  <a:pt x="746" y="333"/>
                  <a:pt x="748" y="333"/>
                </a:cubicBezTo>
                <a:cubicBezTo>
                  <a:pt x="748" y="333"/>
                  <a:pt x="748" y="333"/>
                  <a:pt x="748" y="333"/>
                </a:cubicBezTo>
                <a:cubicBezTo>
                  <a:pt x="749" y="333"/>
                  <a:pt x="751" y="333"/>
                  <a:pt x="752" y="331"/>
                </a:cubicBezTo>
                <a:cubicBezTo>
                  <a:pt x="752" y="332"/>
                  <a:pt x="752" y="332"/>
                  <a:pt x="753" y="332"/>
                </a:cubicBezTo>
                <a:cubicBezTo>
                  <a:pt x="753" y="332"/>
                  <a:pt x="753" y="332"/>
                  <a:pt x="753" y="332"/>
                </a:cubicBezTo>
                <a:cubicBezTo>
                  <a:pt x="753" y="331"/>
                  <a:pt x="753" y="331"/>
                  <a:pt x="753" y="331"/>
                </a:cubicBezTo>
                <a:cubicBezTo>
                  <a:pt x="754" y="331"/>
                  <a:pt x="754" y="331"/>
                  <a:pt x="754" y="331"/>
                </a:cubicBezTo>
                <a:cubicBezTo>
                  <a:pt x="754" y="331"/>
                  <a:pt x="754" y="331"/>
                  <a:pt x="754" y="331"/>
                </a:cubicBezTo>
                <a:cubicBezTo>
                  <a:pt x="755" y="331"/>
                  <a:pt x="755" y="331"/>
                  <a:pt x="755" y="331"/>
                </a:cubicBezTo>
                <a:cubicBezTo>
                  <a:pt x="756" y="331"/>
                  <a:pt x="756" y="331"/>
                  <a:pt x="756" y="331"/>
                </a:cubicBezTo>
                <a:cubicBezTo>
                  <a:pt x="756" y="331"/>
                  <a:pt x="756" y="331"/>
                  <a:pt x="756" y="331"/>
                </a:cubicBezTo>
                <a:cubicBezTo>
                  <a:pt x="755" y="330"/>
                  <a:pt x="754" y="330"/>
                  <a:pt x="754" y="330"/>
                </a:cubicBezTo>
                <a:cubicBezTo>
                  <a:pt x="754" y="330"/>
                  <a:pt x="754" y="329"/>
                  <a:pt x="754" y="329"/>
                </a:cubicBezTo>
                <a:cubicBezTo>
                  <a:pt x="755" y="330"/>
                  <a:pt x="756" y="330"/>
                  <a:pt x="758" y="330"/>
                </a:cubicBezTo>
                <a:cubicBezTo>
                  <a:pt x="758" y="329"/>
                  <a:pt x="758" y="329"/>
                  <a:pt x="758" y="329"/>
                </a:cubicBezTo>
                <a:cubicBezTo>
                  <a:pt x="758" y="329"/>
                  <a:pt x="758" y="329"/>
                  <a:pt x="758" y="329"/>
                </a:cubicBezTo>
                <a:cubicBezTo>
                  <a:pt x="758" y="328"/>
                  <a:pt x="758" y="328"/>
                  <a:pt x="758" y="327"/>
                </a:cubicBezTo>
                <a:close/>
                <a:moveTo>
                  <a:pt x="768" y="113"/>
                </a:moveTo>
                <a:cubicBezTo>
                  <a:pt x="769" y="113"/>
                  <a:pt x="770" y="113"/>
                  <a:pt x="772" y="113"/>
                </a:cubicBezTo>
                <a:cubicBezTo>
                  <a:pt x="770" y="111"/>
                  <a:pt x="768" y="111"/>
                  <a:pt x="766" y="113"/>
                </a:cubicBezTo>
                <a:cubicBezTo>
                  <a:pt x="766" y="113"/>
                  <a:pt x="767" y="113"/>
                  <a:pt x="768" y="113"/>
                </a:cubicBezTo>
                <a:close/>
                <a:moveTo>
                  <a:pt x="756" y="99"/>
                </a:moveTo>
                <a:cubicBezTo>
                  <a:pt x="758" y="99"/>
                  <a:pt x="760" y="99"/>
                  <a:pt x="762" y="97"/>
                </a:cubicBezTo>
                <a:cubicBezTo>
                  <a:pt x="759" y="95"/>
                  <a:pt x="756" y="94"/>
                  <a:pt x="752" y="94"/>
                </a:cubicBezTo>
                <a:cubicBezTo>
                  <a:pt x="751" y="95"/>
                  <a:pt x="751" y="96"/>
                  <a:pt x="752" y="98"/>
                </a:cubicBezTo>
                <a:cubicBezTo>
                  <a:pt x="754" y="99"/>
                  <a:pt x="754" y="100"/>
                  <a:pt x="752" y="102"/>
                </a:cubicBezTo>
                <a:cubicBezTo>
                  <a:pt x="755" y="103"/>
                  <a:pt x="758" y="103"/>
                  <a:pt x="760" y="103"/>
                </a:cubicBezTo>
                <a:cubicBezTo>
                  <a:pt x="760" y="103"/>
                  <a:pt x="759" y="104"/>
                  <a:pt x="758" y="104"/>
                </a:cubicBezTo>
                <a:cubicBezTo>
                  <a:pt x="759" y="104"/>
                  <a:pt x="759" y="104"/>
                  <a:pt x="759" y="104"/>
                </a:cubicBezTo>
                <a:cubicBezTo>
                  <a:pt x="758" y="105"/>
                  <a:pt x="757" y="106"/>
                  <a:pt x="756" y="107"/>
                </a:cubicBezTo>
                <a:cubicBezTo>
                  <a:pt x="758" y="109"/>
                  <a:pt x="761" y="109"/>
                  <a:pt x="764" y="109"/>
                </a:cubicBezTo>
                <a:cubicBezTo>
                  <a:pt x="764" y="109"/>
                  <a:pt x="764" y="109"/>
                  <a:pt x="764" y="109"/>
                </a:cubicBezTo>
                <a:cubicBezTo>
                  <a:pt x="766" y="109"/>
                  <a:pt x="768" y="109"/>
                  <a:pt x="769" y="109"/>
                </a:cubicBezTo>
                <a:cubicBezTo>
                  <a:pt x="770" y="109"/>
                  <a:pt x="770" y="109"/>
                  <a:pt x="770" y="110"/>
                </a:cubicBezTo>
                <a:cubicBezTo>
                  <a:pt x="771" y="110"/>
                  <a:pt x="772" y="109"/>
                  <a:pt x="773" y="108"/>
                </a:cubicBezTo>
                <a:cubicBezTo>
                  <a:pt x="773" y="108"/>
                  <a:pt x="773" y="108"/>
                  <a:pt x="773" y="108"/>
                </a:cubicBezTo>
                <a:cubicBezTo>
                  <a:pt x="773" y="108"/>
                  <a:pt x="774" y="107"/>
                  <a:pt x="775" y="107"/>
                </a:cubicBezTo>
                <a:cubicBezTo>
                  <a:pt x="775" y="106"/>
                  <a:pt x="775" y="105"/>
                  <a:pt x="775" y="105"/>
                </a:cubicBezTo>
                <a:cubicBezTo>
                  <a:pt x="774" y="104"/>
                  <a:pt x="770" y="104"/>
                  <a:pt x="770" y="104"/>
                </a:cubicBezTo>
                <a:cubicBezTo>
                  <a:pt x="770" y="103"/>
                  <a:pt x="770" y="103"/>
                  <a:pt x="770" y="103"/>
                </a:cubicBezTo>
                <a:cubicBezTo>
                  <a:pt x="769" y="101"/>
                  <a:pt x="767" y="100"/>
                  <a:pt x="765" y="99"/>
                </a:cubicBezTo>
                <a:cubicBezTo>
                  <a:pt x="766" y="99"/>
                  <a:pt x="766" y="99"/>
                  <a:pt x="766" y="98"/>
                </a:cubicBezTo>
                <a:cubicBezTo>
                  <a:pt x="766" y="98"/>
                  <a:pt x="764" y="97"/>
                  <a:pt x="763" y="97"/>
                </a:cubicBezTo>
                <a:cubicBezTo>
                  <a:pt x="763" y="98"/>
                  <a:pt x="763" y="98"/>
                  <a:pt x="763" y="98"/>
                </a:cubicBezTo>
                <a:cubicBezTo>
                  <a:pt x="761" y="100"/>
                  <a:pt x="758" y="101"/>
                  <a:pt x="755" y="99"/>
                </a:cubicBezTo>
                <a:cubicBezTo>
                  <a:pt x="755" y="99"/>
                  <a:pt x="755" y="99"/>
                  <a:pt x="756" y="99"/>
                </a:cubicBezTo>
                <a:close/>
                <a:moveTo>
                  <a:pt x="735" y="329"/>
                </a:moveTo>
                <a:cubicBezTo>
                  <a:pt x="735" y="331"/>
                  <a:pt x="735" y="331"/>
                  <a:pt x="736" y="331"/>
                </a:cubicBezTo>
                <a:cubicBezTo>
                  <a:pt x="736" y="331"/>
                  <a:pt x="736" y="331"/>
                  <a:pt x="736" y="331"/>
                </a:cubicBezTo>
                <a:cubicBezTo>
                  <a:pt x="738" y="331"/>
                  <a:pt x="739" y="332"/>
                  <a:pt x="740" y="333"/>
                </a:cubicBezTo>
                <a:cubicBezTo>
                  <a:pt x="740" y="333"/>
                  <a:pt x="740" y="333"/>
                  <a:pt x="740" y="333"/>
                </a:cubicBezTo>
                <a:cubicBezTo>
                  <a:pt x="740" y="332"/>
                  <a:pt x="739" y="331"/>
                  <a:pt x="739" y="330"/>
                </a:cubicBezTo>
                <a:cubicBezTo>
                  <a:pt x="738" y="330"/>
                  <a:pt x="738" y="330"/>
                  <a:pt x="738" y="330"/>
                </a:cubicBezTo>
                <a:cubicBezTo>
                  <a:pt x="738" y="329"/>
                  <a:pt x="737" y="329"/>
                  <a:pt x="736" y="329"/>
                </a:cubicBezTo>
                <a:cubicBezTo>
                  <a:pt x="736" y="329"/>
                  <a:pt x="736" y="329"/>
                  <a:pt x="736" y="329"/>
                </a:cubicBezTo>
                <a:cubicBezTo>
                  <a:pt x="736" y="329"/>
                  <a:pt x="736" y="329"/>
                  <a:pt x="735" y="329"/>
                </a:cubicBezTo>
                <a:close/>
                <a:moveTo>
                  <a:pt x="776" y="198"/>
                </a:moveTo>
                <a:cubicBezTo>
                  <a:pt x="777" y="198"/>
                  <a:pt x="777" y="198"/>
                  <a:pt x="777" y="198"/>
                </a:cubicBezTo>
                <a:cubicBezTo>
                  <a:pt x="777" y="197"/>
                  <a:pt x="778" y="197"/>
                  <a:pt x="778" y="197"/>
                </a:cubicBezTo>
                <a:cubicBezTo>
                  <a:pt x="778" y="196"/>
                  <a:pt x="779" y="196"/>
                  <a:pt x="779" y="196"/>
                </a:cubicBezTo>
                <a:cubicBezTo>
                  <a:pt x="779" y="196"/>
                  <a:pt x="778" y="196"/>
                  <a:pt x="778" y="195"/>
                </a:cubicBezTo>
                <a:cubicBezTo>
                  <a:pt x="778" y="195"/>
                  <a:pt x="778" y="195"/>
                  <a:pt x="778" y="195"/>
                </a:cubicBezTo>
                <a:cubicBezTo>
                  <a:pt x="777" y="195"/>
                  <a:pt x="777" y="195"/>
                  <a:pt x="777" y="195"/>
                </a:cubicBezTo>
                <a:cubicBezTo>
                  <a:pt x="777" y="195"/>
                  <a:pt x="777" y="195"/>
                  <a:pt x="776" y="195"/>
                </a:cubicBezTo>
                <a:cubicBezTo>
                  <a:pt x="777" y="196"/>
                  <a:pt x="777" y="196"/>
                  <a:pt x="777" y="196"/>
                </a:cubicBezTo>
                <a:cubicBezTo>
                  <a:pt x="776" y="196"/>
                  <a:pt x="776" y="196"/>
                  <a:pt x="776" y="196"/>
                </a:cubicBezTo>
                <a:cubicBezTo>
                  <a:pt x="777" y="197"/>
                  <a:pt x="777" y="197"/>
                  <a:pt x="777" y="197"/>
                </a:cubicBezTo>
                <a:cubicBezTo>
                  <a:pt x="776" y="197"/>
                  <a:pt x="776" y="197"/>
                  <a:pt x="776" y="198"/>
                </a:cubicBezTo>
                <a:close/>
                <a:moveTo>
                  <a:pt x="798" y="258"/>
                </a:moveTo>
                <a:cubicBezTo>
                  <a:pt x="797" y="258"/>
                  <a:pt x="796" y="258"/>
                  <a:pt x="795" y="258"/>
                </a:cubicBezTo>
                <a:cubicBezTo>
                  <a:pt x="796" y="261"/>
                  <a:pt x="797" y="262"/>
                  <a:pt x="800" y="260"/>
                </a:cubicBezTo>
                <a:cubicBezTo>
                  <a:pt x="800" y="260"/>
                  <a:pt x="800" y="260"/>
                  <a:pt x="800" y="260"/>
                </a:cubicBezTo>
                <a:cubicBezTo>
                  <a:pt x="799" y="259"/>
                  <a:pt x="799" y="258"/>
                  <a:pt x="798" y="258"/>
                </a:cubicBezTo>
                <a:close/>
                <a:moveTo>
                  <a:pt x="791" y="239"/>
                </a:moveTo>
                <a:cubicBezTo>
                  <a:pt x="791" y="239"/>
                  <a:pt x="790" y="239"/>
                  <a:pt x="790" y="240"/>
                </a:cubicBezTo>
                <a:cubicBezTo>
                  <a:pt x="790" y="240"/>
                  <a:pt x="790" y="241"/>
                  <a:pt x="790" y="241"/>
                </a:cubicBezTo>
                <a:cubicBezTo>
                  <a:pt x="790" y="240"/>
                  <a:pt x="791" y="240"/>
                  <a:pt x="792" y="240"/>
                </a:cubicBezTo>
                <a:cubicBezTo>
                  <a:pt x="792" y="240"/>
                  <a:pt x="792" y="240"/>
                  <a:pt x="792" y="240"/>
                </a:cubicBezTo>
                <a:cubicBezTo>
                  <a:pt x="792" y="240"/>
                  <a:pt x="792" y="240"/>
                  <a:pt x="792" y="240"/>
                </a:cubicBezTo>
                <a:cubicBezTo>
                  <a:pt x="791" y="240"/>
                  <a:pt x="791" y="239"/>
                  <a:pt x="791" y="239"/>
                </a:cubicBezTo>
                <a:close/>
                <a:moveTo>
                  <a:pt x="801" y="266"/>
                </a:moveTo>
                <a:cubicBezTo>
                  <a:pt x="800" y="264"/>
                  <a:pt x="800" y="264"/>
                  <a:pt x="800" y="264"/>
                </a:cubicBezTo>
                <a:cubicBezTo>
                  <a:pt x="799" y="264"/>
                  <a:pt x="798" y="264"/>
                  <a:pt x="797" y="265"/>
                </a:cubicBezTo>
                <a:cubicBezTo>
                  <a:pt x="797" y="267"/>
                  <a:pt x="798" y="268"/>
                  <a:pt x="799" y="270"/>
                </a:cubicBezTo>
                <a:cubicBezTo>
                  <a:pt x="801" y="269"/>
                  <a:pt x="801" y="267"/>
                  <a:pt x="801" y="266"/>
                </a:cubicBezTo>
                <a:close/>
                <a:moveTo>
                  <a:pt x="788" y="101"/>
                </a:moveTo>
                <a:cubicBezTo>
                  <a:pt x="778" y="95"/>
                  <a:pt x="776" y="94"/>
                  <a:pt x="788" y="102"/>
                </a:cubicBezTo>
                <a:cubicBezTo>
                  <a:pt x="789" y="102"/>
                  <a:pt x="789" y="102"/>
                  <a:pt x="788" y="101"/>
                </a:cubicBezTo>
                <a:close/>
                <a:moveTo>
                  <a:pt x="783" y="261"/>
                </a:moveTo>
                <a:cubicBezTo>
                  <a:pt x="783" y="261"/>
                  <a:pt x="783" y="261"/>
                  <a:pt x="783" y="261"/>
                </a:cubicBezTo>
                <a:cubicBezTo>
                  <a:pt x="782" y="262"/>
                  <a:pt x="782" y="263"/>
                  <a:pt x="783" y="264"/>
                </a:cubicBezTo>
                <a:cubicBezTo>
                  <a:pt x="783" y="263"/>
                  <a:pt x="783" y="263"/>
                  <a:pt x="784" y="262"/>
                </a:cubicBezTo>
                <a:cubicBezTo>
                  <a:pt x="784" y="262"/>
                  <a:pt x="784" y="261"/>
                  <a:pt x="783" y="261"/>
                </a:cubicBezTo>
                <a:close/>
                <a:moveTo>
                  <a:pt x="789" y="241"/>
                </a:moveTo>
                <a:cubicBezTo>
                  <a:pt x="789" y="241"/>
                  <a:pt x="789" y="241"/>
                  <a:pt x="789" y="241"/>
                </a:cubicBezTo>
                <a:cubicBezTo>
                  <a:pt x="788" y="241"/>
                  <a:pt x="788" y="242"/>
                  <a:pt x="789" y="242"/>
                </a:cubicBezTo>
                <a:cubicBezTo>
                  <a:pt x="789" y="242"/>
                  <a:pt x="790" y="242"/>
                  <a:pt x="790" y="242"/>
                </a:cubicBezTo>
                <a:cubicBezTo>
                  <a:pt x="790" y="241"/>
                  <a:pt x="789" y="241"/>
                  <a:pt x="789" y="241"/>
                </a:cubicBezTo>
                <a:close/>
                <a:moveTo>
                  <a:pt x="835" y="337"/>
                </a:moveTo>
                <a:cubicBezTo>
                  <a:pt x="834" y="337"/>
                  <a:pt x="834" y="337"/>
                  <a:pt x="834" y="336"/>
                </a:cubicBezTo>
                <a:cubicBezTo>
                  <a:pt x="833" y="337"/>
                  <a:pt x="832" y="337"/>
                  <a:pt x="831" y="337"/>
                </a:cubicBezTo>
                <a:cubicBezTo>
                  <a:pt x="832" y="338"/>
                  <a:pt x="833" y="339"/>
                  <a:pt x="835" y="339"/>
                </a:cubicBezTo>
                <a:cubicBezTo>
                  <a:pt x="835" y="338"/>
                  <a:pt x="835" y="338"/>
                  <a:pt x="835" y="337"/>
                </a:cubicBezTo>
                <a:close/>
                <a:moveTo>
                  <a:pt x="807" y="163"/>
                </a:moveTo>
                <a:cubicBezTo>
                  <a:pt x="806" y="163"/>
                  <a:pt x="805" y="164"/>
                  <a:pt x="805" y="166"/>
                </a:cubicBezTo>
                <a:cubicBezTo>
                  <a:pt x="806" y="166"/>
                  <a:pt x="807" y="166"/>
                  <a:pt x="808" y="167"/>
                </a:cubicBezTo>
                <a:cubicBezTo>
                  <a:pt x="807" y="167"/>
                  <a:pt x="808" y="167"/>
                  <a:pt x="808" y="168"/>
                </a:cubicBezTo>
                <a:cubicBezTo>
                  <a:pt x="809" y="168"/>
                  <a:pt x="811" y="167"/>
                  <a:pt x="811" y="165"/>
                </a:cubicBezTo>
                <a:cubicBezTo>
                  <a:pt x="810" y="164"/>
                  <a:pt x="808" y="163"/>
                  <a:pt x="807" y="163"/>
                </a:cubicBezTo>
                <a:close/>
                <a:moveTo>
                  <a:pt x="805" y="137"/>
                </a:moveTo>
                <a:cubicBezTo>
                  <a:pt x="805" y="137"/>
                  <a:pt x="805" y="137"/>
                  <a:pt x="805" y="137"/>
                </a:cubicBezTo>
                <a:cubicBezTo>
                  <a:pt x="805" y="137"/>
                  <a:pt x="805" y="137"/>
                  <a:pt x="805" y="137"/>
                </a:cubicBezTo>
                <a:cubicBezTo>
                  <a:pt x="805" y="137"/>
                  <a:pt x="806" y="137"/>
                  <a:pt x="806" y="137"/>
                </a:cubicBezTo>
                <a:cubicBezTo>
                  <a:pt x="806" y="137"/>
                  <a:pt x="806" y="137"/>
                  <a:pt x="805" y="137"/>
                </a:cubicBezTo>
                <a:close/>
                <a:moveTo>
                  <a:pt x="787" y="111"/>
                </a:moveTo>
                <a:cubicBezTo>
                  <a:pt x="786" y="111"/>
                  <a:pt x="786" y="111"/>
                  <a:pt x="786" y="112"/>
                </a:cubicBezTo>
                <a:cubicBezTo>
                  <a:pt x="787" y="112"/>
                  <a:pt x="788" y="111"/>
                  <a:pt x="789" y="110"/>
                </a:cubicBezTo>
                <a:cubicBezTo>
                  <a:pt x="788" y="110"/>
                  <a:pt x="788" y="110"/>
                  <a:pt x="787" y="111"/>
                </a:cubicBezTo>
                <a:close/>
                <a:moveTo>
                  <a:pt x="820" y="150"/>
                </a:moveTo>
                <a:cubicBezTo>
                  <a:pt x="821" y="150"/>
                  <a:pt x="821" y="149"/>
                  <a:pt x="820" y="149"/>
                </a:cubicBezTo>
                <a:cubicBezTo>
                  <a:pt x="820" y="149"/>
                  <a:pt x="820" y="149"/>
                  <a:pt x="819" y="149"/>
                </a:cubicBezTo>
                <a:cubicBezTo>
                  <a:pt x="819" y="149"/>
                  <a:pt x="820" y="150"/>
                  <a:pt x="820" y="150"/>
                </a:cubicBezTo>
                <a:close/>
                <a:moveTo>
                  <a:pt x="775" y="159"/>
                </a:moveTo>
                <a:cubicBezTo>
                  <a:pt x="775" y="160"/>
                  <a:pt x="775" y="160"/>
                  <a:pt x="775" y="160"/>
                </a:cubicBezTo>
                <a:cubicBezTo>
                  <a:pt x="775" y="160"/>
                  <a:pt x="775" y="160"/>
                  <a:pt x="775" y="160"/>
                </a:cubicBezTo>
                <a:cubicBezTo>
                  <a:pt x="776" y="160"/>
                  <a:pt x="776" y="160"/>
                  <a:pt x="776" y="160"/>
                </a:cubicBezTo>
                <a:cubicBezTo>
                  <a:pt x="777" y="160"/>
                  <a:pt x="777" y="160"/>
                  <a:pt x="777" y="160"/>
                </a:cubicBezTo>
                <a:cubicBezTo>
                  <a:pt x="777" y="160"/>
                  <a:pt x="777" y="160"/>
                  <a:pt x="778" y="159"/>
                </a:cubicBezTo>
                <a:cubicBezTo>
                  <a:pt x="778" y="159"/>
                  <a:pt x="778" y="159"/>
                  <a:pt x="778" y="159"/>
                </a:cubicBezTo>
                <a:cubicBezTo>
                  <a:pt x="777" y="159"/>
                  <a:pt x="776" y="159"/>
                  <a:pt x="775" y="159"/>
                </a:cubicBezTo>
                <a:close/>
                <a:moveTo>
                  <a:pt x="776" y="100"/>
                </a:moveTo>
                <a:cubicBezTo>
                  <a:pt x="776" y="100"/>
                  <a:pt x="776" y="100"/>
                  <a:pt x="776" y="100"/>
                </a:cubicBezTo>
                <a:cubicBezTo>
                  <a:pt x="777" y="102"/>
                  <a:pt x="779" y="103"/>
                  <a:pt x="781" y="101"/>
                </a:cubicBezTo>
                <a:cubicBezTo>
                  <a:pt x="779" y="100"/>
                  <a:pt x="778" y="100"/>
                  <a:pt x="776" y="100"/>
                </a:cubicBezTo>
                <a:close/>
                <a:moveTo>
                  <a:pt x="788" y="233"/>
                </a:moveTo>
                <a:cubicBezTo>
                  <a:pt x="788" y="233"/>
                  <a:pt x="788" y="234"/>
                  <a:pt x="788" y="235"/>
                </a:cubicBezTo>
                <a:cubicBezTo>
                  <a:pt x="788" y="235"/>
                  <a:pt x="789" y="235"/>
                  <a:pt x="789" y="234"/>
                </a:cubicBezTo>
                <a:cubicBezTo>
                  <a:pt x="789" y="234"/>
                  <a:pt x="788" y="233"/>
                  <a:pt x="788" y="233"/>
                </a:cubicBezTo>
                <a:close/>
                <a:moveTo>
                  <a:pt x="777" y="194"/>
                </a:moveTo>
                <a:cubicBezTo>
                  <a:pt x="778" y="195"/>
                  <a:pt x="778" y="195"/>
                  <a:pt x="779" y="195"/>
                </a:cubicBezTo>
                <a:cubicBezTo>
                  <a:pt x="778" y="194"/>
                  <a:pt x="777" y="193"/>
                  <a:pt x="776" y="194"/>
                </a:cubicBezTo>
                <a:cubicBezTo>
                  <a:pt x="777" y="194"/>
                  <a:pt x="777" y="194"/>
                  <a:pt x="777" y="194"/>
                </a:cubicBezTo>
                <a:close/>
                <a:moveTo>
                  <a:pt x="764" y="190"/>
                </a:moveTo>
                <a:cubicBezTo>
                  <a:pt x="763" y="190"/>
                  <a:pt x="763" y="190"/>
                  <a:pt x="763" y="190"/>
                </a:cubicBezTo>
                <a:cubicBezTo>
                  <a:pt x="764" y="191"/>
                  <a:pt x="765" y="192"/>
                  <a:pt x="765" y="194"/>
                </a:cubicBezTo>
                <a:cubicBezTo>
                  <a:pt x="766" y="193"/>
                  <a:pt x="766" y="193"/>
                  <a:pt x="766" y="193"/>
                </a:cubicBezTo>
                <a:cubicBezTo>
                  <a:pt x="766" y="193"/>
                  <a:pt x="766" y="193"/>
                  <a:pt x="766" y="193"/>
                </a:cubicBezTo>
                <a:cubicBezTo>
                  <a:pt x="766" y="193"/>
                  <a:pt x="766" y="193"/>
                  <a:pt x="766" y="193"/>
                </a:cubicBezTo>
                <a:cubicBezTo>
                  <a:pt x="766" y="192"/>
                  <a:pt x="766" y="192"/>
                  <a:pt x="766" y="192"/>
                </a:cubicBezTo>
                <a:cubicBezTo>
                  <a:pt x="766" y="192"/>
                  <a:pt x="766" y="192"/>
                  <a:pt x="766" y="192"/>
                </a:cubicBezTo>
                <a:cubicBezTo>
                  <a:pt x="766" y="191"/>
                  <a:pt x="765" y="191"/>
                  <a:pt x="764" y="190"/>
                </a:cubicBezTo>
                <a:close/>
                <a:moveTo>
                  <a:pt x="775" y="273"/>
                </a:moveTo>
                <a:cubicBezTo>
                  <a:pt x="769" y="274"/>
                  <a:pt x="771" y="276"/>
                  <a:pt x="775" y="279"/>
                </a:cubicBezTo>
                <a:cubicBezTo>
                  <a:pt x="775" y="279"/>
                  <a:pt x="775" y="279"/>
                  <a:pt x="775" y="279"/>
                </a:cubicBezTo>
                <a:cubicBezTo>
                  <a:pt x="776" y="277"/>
                  <a:pt x="777" y="276"/>
                  <a:pt x="777" y="274"/>
                </a:cubicBezTo>
                <a:cubicBezTo>
                  <a:pt x="777" y="273"/>
                  <a:pt x="776" y="273"/>
                  <a:pt x="775" y="273"/>
                </a:cubicBezTo>
                <a:close/>
                <a:moveTo>
                  <a:pt x="814" y="106"/>
                </a:moveTo>
                <a:cubicBezTo>
                  <a:pt x="814" y="105"/>
                  <a:pt x="813" y="105"/>
                  <a:pt x="812" y="106"/>
                </a:cubicBezTo>
                <a:cubicBezTo>
                  <a:pt x="813" y="107"/>
                  <a:pt x="814" y="108"/>
                  <a:pt x="815" y="108"/>
                </a:cubicBezTo>
                <a:cubicBezTo>
                  <a:pt x="815" y="107"/>
                  <a:pt x="815" y="107"/>
                  <a:pt x="815" y="107"/>
                </a:cubicBezTo>
                <a:cubicBezTo>
                  <a:pt x="815" y="107"/>
                  <a:pt x="814" y="107"/>
                  <a:pt x="814" y="107"/>
                </a:cubicBezTo>
                <a:cubicBezTo>
                  <a:pt x="814" y="107"/>
                  <a:pt x="814" y="106"/>
                  <a:pt x="814" y="106"/>
                </a:cubicBezTo>
                <a:close/>
                <a:moveTo>
                  <a:pt x="771" y="232"/>
                </a:moveTo>
                <a:cubicBezTo>
                  <a:pt x="771" y="232"/>
                  <a:pt x="771" y="233"/>
                  <a:pt x="772" y="233"/>
                </a:cubicBezTo>
                <a:cubicBezTo>
                  <a:pt x="772" y="233"/>
                  <a:pt x="772" y="233"/>
                  <a:pt x="772" y="233"/>
                </a:cubicBezTo>
                <a:cubicBezTo>
                  <a:pt x="771" y="233"/>
                  <a:pt x="771" y="233"/>
                  <a:pt x="771" y="233"/>
                </a:cubicBezTo>
                <a:cubicBezTo>
                  <a:pt x="772" y="234"/>
                  <a:pt x="772" y="235"/>
                  <a:pt x="773" y="234"/>
                </a:cubicBezTo>
                <a:cubicBezTo>
                  <a:pt x="773" y="234"/>
                  <a:pt x="773" y="234"/>
                  <a:pt x="773" y="234"/>
                </a:cubicBezTo>
                <a:cubicBezTo>
                  <a:pt x="773" y="234"/>
                  <a:pt x="774" y="234"/>
                  <a:pt x="774" y="234"/>
                </a:cubicBezTo>
                <a:cubicBezTo>
                  <a:pt x="773" y="233"/>
                  <a:pt x="773" y="233"/>
                  <a:pt x="773" y="233"/>
                </a:cubicBezTo>
                <a:cubicBezTo>
                  <a:pt x="773" y="233"/>
                  <a:pt x="773" y="233"/>
                  <a:pt x="773" y="233"/>
                </a:cubicBezTo>
                <a:cubicBezTo>
                  <a:pt x="773" y="232"/>
                  <a:pt x="771" y="232"/>
                  <a:pt x="771" y="232"/>
                </a:cubicBezTo>
                <a:close/>
                <a:moveTo>
                  <a:pt x="773" y="191"/>
                </a:moveTo>
                <a:cubicBezTo>
                  <a:pt x="773" y="191"/>
                  <a:pt x="773" y="191"/>
                  <a:pt x="773" y="191"/>
                </a:cubicBezTo>
                <a:cubicBezTo>
                  <a:pt x="773" y="191"/>
                  <a:pt x="772" y="190"/>
                  <a:pt x="771" y="191"/>
                </a:cubicBezTo>
                <a:cubicBezTo>
                  <a:pt x="772" y="191"/>
                  <a:pt x="772" y="191"/>
                  <a:pt x="773" y="191"/>
                </a:cubicBezTo>
                <a:close/>
                <a:moveTo>
                  <a:pt x="769" y="328"/>
                </a:moveTo>
                <a:cubicBezTo>
                  <a:pt x="768" y="328"/>
                  <a:pt x="766" y="327"/>
                  <a:pt x="765" y="327"/>
                </a:cubicBezTo>
                <a:cubicBezTo>
                  <a:pt x="764" y="330"/>
                  <a:pt x="766" y="332"/>
                  <a:pt x="770" y="333"/>
                </a:cubicBezTo>
                <a:cubicBezTo>
                  <a:pt x="770" y="333"/>
                  <a:pt x="770" y="333"/>
                  <a:pt x="770" y="332"/>
                </a:cubicBezTo>
                <a:cubicBezTo>
                  <a:pt x="771" y="332"/>
                  <a:pt x="772" y="332"/>
                  <a:pt x="773" y="333"/>
                </a:cubicBezTo>
                <a:cubicBezTo>
                  <a:pt x="774" y="334"/>
                  <a:pt x="774" y="333"/>
                  <a:pt x="775" y="333"/>
                </a:cubicBezTo>
                <a:cubicBezTo>
                  <a:pt x="775" y="333"/>
                  <a:pt x="775" y="333"/>
                  <a:pt x="775" y="333"/>
                </a:cubicBezTo>
                <a:cubicBezTo>
                  <a:pt x="775" y="332"/>
                  <a:pt x="776" y="332"/>
                  <a:pt x="776" y="332"/>
                </a:cubicBezTo>
                <a:cubicBezTo>
                  <a:pt x="774" y="329"/>
                  <a:pt x="772" y="328"/>
                  <a:pt x="769" y="328"/>
                </a:cubicBezTo>
                <a:close/>
                <a:moveTo>
                  <a:pt x="788" y="310"/>
                </a:moveTo>
                <a:cubicBezTo>
                  <a:pt x="788" y="310"/>
                  <a:pt x="789" y="310"/>
                  <a:pt x="790" y="310"/>
                </a:cubicBezTo>
                <a:cubicBezTo>
                  <a:pt x="789" y="310"/>
                  <a:pt x="788" y="309"/>
                  <a:pt x="787" y="308"/>
                </a:cubicBezTo>
                <a:cubicBezTo>
                  <a:pt x="787" y="308"/>
                  <a:pt x="787" y="308"/>
                  <a:pt x="787" y="308"/>
                </a:cubicBezTo>
                <a:cubicBezTo>
                  <a:pt x="787" y="309"/>
                  <a:pt x="787" y="309"/>
                  <a:pt x="788" y="310"/>
                </a:cubicBezTo>
                <a:close/>
                <a:moveTo>
                  <a:pt x="786" y="268"/>
                </a:moveTo>
                <a:cubicBezTo>
                  <a:pt x="785" y="268"/>
                  <a:pt x="784" y="268"/>
                  <a:pt x="784" y="269"/>
                </a:cubicBezTo>
                <a:cubicBezTo>
                  <a:pt x="785" y="270"/>
                  <a:pt x="786" y="271"/>
                  <a:pt x="788" y="270"/>
                </a:cubicBezTo>
                <a:cubicBezTo>
                  <a:pt x="787" y="270"/>
                  <a:pt x="786" y="269"/>
                  <a:pt x="786" y="268"/>
                </a:cubicBezTo>
                <a:close/>
                <a:moveTo>
                  <a:pt x="783" y="261"/>
                </a:moveTo>
                <a:cubicBezTo>
                  <a:pt x="784" y="261"/>
                  <a:pt x="784" y="261"/>
                  <a:pt x="784" y="261"/>
                </a:cubicBezTo>
                <a:cubicBezTo>
                  <a:pt x="785" y="261"/>
                  <a:pt x="785" y="261"/>
                  <a:pt x="786" y="260"/>
                </a:cubicBezTo>
                <a:cubicBezTo>
                  <a:pt x="785" y="260"/>
                  <a:pt x="784" y="260"/>
                  <a:pt x="783" y="261"/>
                </a:cubicBezTo>
                <a:close/>
                <a:moveTo>
                  <a:pt x="801" y="319"/>
                </a:moveTo>
                <a:cubicBezTo>
                  <a:pt x="801" y="319"/>
                  <a:pt x="801" y="319"/>
                  <a:pt x="801" y="319"/>
                </a:cubicBezTo>
                <a:cubicBezTo>
                  <a:pt x="801" y="318"/>
                  <a:pt x="801" y="318"/>
                  <a:pt x="800" y="317"/>
                </a:cubicBezTo>
                <a:cubicBezTo>
                  <a:pt x="800" y="318"/>
                  <a:pt x="800" y="318"/>
                  <a:pt x="800" y="318"/>
                </a:cubicBezTo>
                <a:cubicBezTo>
                  <a:pt x="800" y="319"/>
                  <a:pt x="800" y="319"/>
                  <a:pt x="800" y="319"/>
                </a:cubicBezTo>
                <a:cubicBezTo>
                  <a:pt x="800" y="319"/>
                  <a:pt x="800" y="319"/>
                  <a:pt x="801" y="319"/>
                </a:cubicBezTo>
                <a:close/>
                <a:moveTo>
                  <a:pt x="784" y="226"/>
                </a:moveTo>
                <a:cubicBezTo>
                  <a:pt x="785" y="226"/>
                  <a:pt x="785" y="227"/>
                  <a:pt x="785" y="227"/>
                </a:cubicBezTo>
                <a:cubicBezTo>
                  <a:pt x="786" y="227"/>
                  <a:pt x="786" y="227"/>
                  <a:pt x="786" y="227"/>
                </a:cubicBezTo>
                <a:cubicBezTo>
                  <a:pt x="786" y="227"/>
                  <a:pt x="787" y="226"/>
                  <a:pt x="787" y="226"/>
                </a:cubicBezTo>
                <a:cubicBezTo>
                  <a:pt x="787" y="225"/>
                  <a:pt x="786" y="225"/>
                  <a:pt x="785" y="225"/>
                </a:cubicBezTo>
                <a:cubicBezTo>
                  <a:pt x="785" y="225"/>
                  <a:pt x="785" y="225"/>
                  <a:pt x="785" y="225"/>
                </a:cubicBezTo>
                <a:cubicBezTo>
                  <a:pt x="785" y="225"/>
                  <a:pt x="785" y="225"/>
                  <a:pt x="784" y="226"/>
                </a:cubicBezTo>
                <a:close/>
                <a:moveTo>
                  <a:pt x="697" y="178"/>
                </a:moveTo>
                <a:cubicBezTo>
                  <a:pt x="696" y="179"/>
                  <a:pt x="696" y="179"/>
                  <a:pt x="696" y="179"/>
                </a:cubicBezTo>
                <a:cubicBezTo>
                  <a:pt x="696" y="180"/>
                  <a:pt x="697" y="180"/>
                  <a:pt x="697" y="180"/>
                </a:cubicBezTo>
                <a:cubicBezTo>
                  <a:pt x="699" y="179"/>
                  <a:pt x="699" y="179"/>
                  <a:pt x="699" y="179"/>
                </a:cubicBezTo>
                <a:cubicBezTo>
                  <a:pt x="698" y="178"/>
                  <a:pt x="697" y="177"/>
                  <a:pt x="697" y="178"/>
                </a:cubicBezTo>
                <a:close/>
                <a:moveTo>
                  <a:pt x="438" y="131"/>
                </a:moveTo>
                <a:cubicBezTo>
                  <a:pt x="438" y="131"/>
                  <a:pt x="438" y="131"/>
                  <a:pt x="438" y="131"/>
                </a:cubicBezTo>
                <a:cubicBezTo>
                  <a:pt x="440" y="131"/>
                  <a:pt x="442" y="130"/>
                  <a:pt x="442" y="128"/>
                </a:cubicBezTo>
                <a:cubicBezTo>
                  <a:pt x="442" y="124"/>
                  <a:pt x="439" y="126"/>
                  <a:pt x="436" y="130"/>
                </a:cubicBezTo>
                <a:cubicBezTo>
                  <a:pt x="436" y="130"/>
                  <a:pt x="436" y="130"/>
                  <a:pt x="436" y="130"/>
                </a:cubicBezTo>
                <a:cubicBezTo>
                  <a:pt x="436" y="131"/>
                  <a:pt x="436" y="131"/>
                  <a:pt x="436" y="131"/>
                </a:cubicBezTo>
                <a:cubicBezTo>
                  <a:pt x="437" y="131"/>
                  <a:pt x="437" y="131"/>
                  <a:pt x="438" y="131"/>
                </a:cubicBezTo>
                <a:close/>
                <a:moveTo>
                  <a:pt x="401" y="128"/>
                </a:moveTo>
                <a:cubicBezTo>
                  <a:pt x="400" y="129"/>
                  <a:pt x="399" y="130"/>
                  <a:pt x="399" y="131"/>
                </a:cubicBezTo>
                <a:cubicBezTo>
                  <a:pt x="407" y="132"/>
                  <a:pt x="413" y="131"/>
                  <a:pt x="410" y="125"/>
                </a:cubicBezTo>
                <a:cubicBezTo>
                  <a:pt x="410" y="125"/>
                  <a:pt x="410" y="125"/>
                  <a:pt x="410" y="125"/>
                </a:cubicBezTo>
                <a:cubicBezTo>
                  <a:pt x="409" y="124"/>
                  <a:pt x="408" y="124"/>
                  <a:pt x="407" y="124"/>
                </a:cubicBezTo>
                <a:cubicBezTo>
                  <a:pt x="407" y="125"/>
                  <a:pt x="407" y="125"/>
                  <a:pt x="406" y="125"/>
                </a:cubicBezTo>
                <a:cubicBezTo>
                  <a:pt x="406" y="125"/>
                  <a:pt x="406" y="125"/>
                  <a:pt x="406" y="125"/>
                </a:cubicBezTo>
                <a:cubicBezTo>
                  <a:pt x="404" y="126"/>
                  <a:pt x="403" y="127"/>
                  <a:pt x="401" y="128"/>
                </a:cubicBezTo>
                <a:close/>
                <a:moveTo>
                  <a:pt x="481" y="123"/>
                </a:moveTo>
                <a:cubicBezTo>
                  <a:pt x="480" y="122"/>
                  <a:pt x="478" y="122"/>
                  <a:pt x="477" y="123"/>
                </a:cubicBezTo>
                <a:cubicBezTo>
                  <a:pt x="476" y="123"/>
                  <a:pt x="475" y="124"/>
                  <a:pt x="474" y="124"/>
                </a:cubicBezTo>
                <a:cubicBezTo>
                  <a:pt x="474" y="124"/>
                  <a:pt x="474" y="124"/>
                  <a:pt x="474" y="124"/>
                </a:cubicBezTo>
                <a:cubicBezTo>
                  <a:pt x="477" y="125"/>
                  <a:pt x="479" y="125"/>
                  <a:pt x="481" y="124"/>
                </a:cubicBezTo>
                <a:cubicBezTo>
                  <a:pt x="481" y="124"/>
                  <a:pt x="481" y="124"/>
                  <a:pt x="481" y="124"/>
                </a:cubicBezTo>
                <a:cubicBezTo>
                  <a:pt x="481" y="123"/>
                  <a:pt x="481" y="123"/>
                  <a:pt x="481" y="123"/>
                </a:cubicBezTo>
                <a:close/>
                <a:moveTo>
                  <a:pt x="436" y="112"/>
                </a:moveTo>
                <a:cubicBezTo>
                  <a:pt x="436" y="112"/>
                  <a:pt x="436" y="112"/>
                  <a:pt x="436" y="112"/>
                </a:cubicBezTo>
                <a:cubicBezTo>
                  <a:pt x="437" y="112"/>
                  <a:pt x="439" y="111"/>
                  <a:pt x="439" y="110"/>
                </a:cubicBezTo>
                <a:cubicBezTo>
                  <a:pt x="440" y="110"/>
                  <a:pt x="440" y="110"/>
                  <a:pt x="440" y="110"/>
                </a:cubicBezTo>
                <a:cubicBezTo>
                  <a:pt x="440" y="107"/>
                  <a:pt x="438" y="110"/>
                  <a:pt x="436" y="112"/>
                </a:cubicBezTo>
                <a:close/>
                <a:moveTo>
                  <a:pt x="436" y="117"/>
                </a:moveTo>
                <a:cubicBezTo>
                  <a:pt x="436" y="116"/>
                  <a:pt x="436" y="116"/>
                  <a:pt x="436" y="116"/>
                </a:cubicBezTo>
                <a:cubicBezTo>
                  <a:pt x="436" y="116"/>
                  <a:pt x="436" y="116"/>
                  <a:pt x="436" y="116"/>
                </a:cubicBezTo>
                <a:cubicBezTo>
                  <a:pt x="436" y="115"/>
                  <a:pt x="436" y="115"/>
                  <a:pt x="436" y="115"/>
                </a:cubicBezTo>
                <a:cubicBezTo>
                  <a:pt x="435" y="115"/>
                  <a:pt x="435" y="116"/>
                  <a:pt x="435" y="117"/>
                </a:cubicBezTo>
                <a:cubicBezTo>
                  <a:pt x="436" y="117"/>
                  <a:pt x="436" y="117"/>
                  <a:pt x="436" y="117"/>
                </a:cubicBezTo>
                <a:close/>
                <a:moveTo>
                  <a:pt x="428" y="113"/>
                </a:moveTo>
                <a:cubicBezTo>
                  <a:pt x="432" y="113"/>
                  <a:pt x="434" y="112"/>
                  <a:pt x="435" y="109"/>
                </a:cubicBezTo>
                <a:cubicBezTo>
                  <a:pt x="434" y="109"/>
                  <a:pt x="433" y="109"/>
                  <a:pt x="433" y="110"/>
                </a:cubicBezTo>
                <a:cubicBezTo>
                  <a:pt x="432" y="109"/>
                  <a:pt x="432" y="109"/>
                  <a:pt x="432" y="109"/>
                </a:cubicBezTo>
                <a:cubicBezTo>
                  <a:pt x="431" y="110"/>
                  <a:pt x="431" y="110"/>
                  <a:pt x="431" y="110"/>
                </a:cubicBezTo>
                <a:cubicBezTo>
                  <a:pt x="431" y="111"/>
                  <a:pt x="431" y="111"/>
                  <a:pt x="431" y="111"/>
                </a:cubicBezTo>
                <a:cubicBezTo>
                  <a:pt x="430" y="111"/>
                  <a:pt x="430" y="111"/>
                  <a:pt x="430" y="111"/>
                </a:cubicBezTo>
                <a:cubicBezTo>
                  <a:pt x="429" y="110"/>
                  <a:pt x="428" y="110"/>
                  <a:pt x="427" y="112"/>
                </a:cubicBezTo>
                <a:cubicBezTo>
                  <a:pt x="428" y="112"/>
                  <a:pt x="428" y="112"/>
                  <a:pt x="428" y="113"/>
                </a:cubicBezTo>
                <a:close/>
                <a:moveTo>
                  <a:pt x="433" y="135"/>
                </a:moveTo>
                <a:cubicBezTo>
                  <a:pt x="431" y="135"/>
                  <a:pt x="430" y="136"/>
                  <a:pt x="429" y="137"/>
                </a:cubicBezTo>
                <a:cubicBezTo>
                  <a:pt x="431" y="139"/>
                  <a:pt x="434" y="138"/>
                  <a:pt x="436" y="135"/>
                </a:cubicBezTo>
                <a:cubicBezTo>
                  <a:pt x="435" y="135"/>
                  <a:pt x="434" y="135"/>
                  <a:pt x="433" y="135"/>
                </a:cubicBezTo>
                <a:close/>
                <a:moveTo>
                  <a:pt x="400" y="127"/>
                </a:moveTo>
                <a:cubicBezTo>
                  <a:pt x="400" y="127"/>
                  <a:pt x="399" y="127"/>
                  <a:pt x="399" y="127"/>
                </a:cubicBezTo>
                <a:cubicBezTo>
                  <a:pt x="400" y="127"/>
                  <a:pt x="401" y="127"/>
                  <a:pt x="402" y="126"/>
                </a:cubicBezTo>
                <a:cubicBezTo>
                  <a:pt x="402" y="126"/>
                  <a:pt x="401" y="126"/>
                  <a:pt x="401" y="126"/>
                </a:cubicBezTo>
                <a:cubicBezTo>
                  <a:pt x="401" y="126"/>
                  <a:pt x="400" y="126"/>
                  <a:pt x="400" y="127"/>
                </a:cubicBezTo>
                <a:close/>
                <a:moveTo>
                  <a:pt x="418" y="139"/>
                </a:moveTo>
                <a:cubicBezTo>
                  <a:pt x="423" y="139"/>
                  <a:pt x="425" y="137"/>
                  <a:pt x="418" y="138"/>
                </a:cubicBezTo>
                <a:cubicBezTo>
                  <a:pt x="419" y="138"/>
                  <a:pt x="419" y="138"/>
                  <a:pt x="419" y="138"/>
                </a:cubicBezTo>
                <a:cubicBezTo>
                  <a:pt x="418" y="139"/>
                  <a:pt x="418" y="139"/>
                  <a:pt x="418" y="139"/>
                </a:cubicBezTo>
                <a:close/>
                <a:moveTo>
                  <a:pt x="411" y="101"/>
                </a:moveTo>
                <a:cubicBezTo>
                  <a:pt x="408" y="101"/>
                  <a:pt x="404" y="103"/>
                  <a:pt x="401" y="104"/>
                </a:cubicBezTo>
                <a:cubicBezTo>
                  <a:pt x="405" y="107"/>
                  <a:pt x="409" y="106"/>
                  <a:pt x="412" y="101"/>
                </a:cubicBezTo>
                <a:cubicBezTo>
                  <a:pt x="412" y="101"/>
                  <a:pt x="411" y="101"/>
                  <a:pt x="411" y="101"/>
                </a:cubicBezTo>
                <a:close/>
                <a:moveTo>
                  <a:pt x="403" y="123"/>
                </a:moveTo>
                <a:cubicBezTo>
                  <a:pt x="404" y="123"/>
                  <a:pt x="404" y="123"/>
                  <a:pt x="404" y="122"/>
                </a:cubicBezTo>
                <a:cubicBezTo>
                  <a:pt x="404" y="122"/>
                  <a:pt x="404" y="122"/>
                  <a:pt x="404" y="122"/>
                </a:cubicBezTo>
                <a:cubicBezTo>
                  <a:pt x="403" y="122"/>
                  <a:pt x="403" y="122"/>
                  <a:pt x="403" y="122"/>
                </a:cubicBezTo>
                <a:cubicBezTo>
                  <a:pt x="403" y="123"/>
                  <a:pt x="403" y="123"/>
                  <a:pt x="403" y="123"/>
                </a:cubicBezTo>
                <a:close/>
                <a:moveTo>
                  <a:pt x="414" y="126"/>
                </a:moveTo>
                <a:cubicBezTo>
                  <a:pt x="414" y="126"/>
                  <a:pt x="414" y="126"/>
                  <a:pt x="414" y="126"/>
                </a:cubicBezTo>
                <a:cubicBezTo>
                  <a:pt x="414" y="125"/>
                  <a:pt x="415" y="125"/>
                  <a:pt x="416" y="125"/>
                </a:cubicBezTo>
                <a:cubicBezTo>
                  <a:pt x="415" y="125"/>
                  <a:pt x="415" y="125"/>
                  <a:pt x="415" y="125"/>
                </a:cubicBezTo>
                <a:cubicBezTo>
                  <a:pt x="415" y="124"/>
                  <a:pt x="415" y="124"/>
                  <a:pt x="415" y="123"/>
                </a:cubicBezTo>
                <a:cubicBezTo>
                  <a:pt x="414" y="123"/>
                  <a:pt x="413" y="123"/>
                  <a:pt x="413" y="124"/>
                </a:cubicBezTo>
                <a:cubicBezTo>
                  <a:pt x="413" y="124"/>
                  <a:pt x="413" y="124"/>
                  <a:pt x="413" y="124"/>
                </a:cubicBezTo>
                <a:cubicBezTo>
                  <a:pt x="413" y="124"/>
                  <a:pt x="413" y="124"/>
                  <a:pt x="414" y="124"/>
                </a:cubicBezTo>
                <a:cubicBezTo>
                  <a:pt x="414" y="125"/>
                  <a:pt x="414" y="125"/>
                  <a:pt x="414" y="125"/>
                </a:cubicBezTo>
                <a:cubicBezTo>
                  <a:pt x="413" y="125"/>
                  <a:pt x="413" y="125"/>
                  <a:pt x="413" y="125"/>
                </a:cubicBezTo>
                <a:cubicBezTo>
                  <a:pt x="413" y="125"/>
                  <a:pt x="413" y="125"/>
                  <a:pt x="414" y="126"/>
                </a:cubicBezTo>
                <a:close/>
                <a:moveTo>
                  <a:pt x="414" y="129"/>
                </a:moveTo>
                <a:cubicBezTo>
                  <a:pt x="415" y="129"/>
                  <a:pt x="416" y="129"/>
                  <a:pt x="417" y="129"/>
                </a:cubicBezTo>
                <a:cubicBezTo>
                  <a:pt x="417" y="128"/>
                  <a:pt x="417" y="128"/>
                  <a:pt x="417" y="128"/>
                </a:cubicBezTo>
                <a:cubicBezTo>
                  <a:pt x="417" y="128"/>
                  <a:pt x="417" y="128"/>
                  <a:pt x="417" y="128"/>
                </a:cubicBezTo>
                <a:cubicBezTo>
                  <a:pt x="416" y="128"/>
                  <a:pt x="415" y="128"/>
                  <a:pt x="414" y="129"/>
                </a:cubicBezTo>
                <a:cubicBezTo>
                  <a:pt x="414" y="129"/>
                  <a:pt x="414" y="129"/>
                  <a:pt x="414" y="129"/>
                </a:cubicBezTo>
                <a:close/>
                <a:moveTo>
                  <a:pt x="425" y="107"/>
                </a:moveTo>
                <a:cubicBezTo>
                  <a:pt x="420" y="110"/>
                  <a:pt x="422" y="109"/>
                  <a:pt x="426" y="108"/>
                </a:cubicBezTo>
                <a:cubicBezTo>
                  <a:pt x="426" y="107"/>
                  <a:pt x="425" y="107"/>
                  <a:pt x="425" y="107"/>
                </a:cubicBezTo>
                <a:close/>
                <a:moveTo>
                  <a:pt x="426" y="104"/>
                </a:moveTo>
                <a:cubicBezTo>
                  <a:pt x="431" y="106"/>
                  <a:pt x="438" y="108"/>
                  <a:pt x="435" y="104"/>
                </a:cubicBezTo>
                <a:cubicBezTo>
                  <a:pt x="435" y="103"/>
                  <a:pt x="435" y="103"/>
                  <a:pt x="435" y="103"/>
                </a:cubicBezTo>
                <a:cubicBezTo>
                  <a:pt x="435" y="103"/>
                  <a:pt x="435" y="103"/>
                  <a:pt x="434" y="103"/>
                </a:cubicBezTo>
                <a:cubicBezTo>
                  <a:pt x="436" y="104"/>
                  <a:pt x="437" y="103"/>
                  <a:pt x="438" y="102"/>
                </a:cubicBezTo>
                <a:cubicBezTo>
                  <a:pt x="438" y="102"/>
                  <a:pt x="438" y="102"/>
                  <a:pt x="438" y="102"/>
                </a:cubicBezTo>
                <a:cubicBezTo>
                  <a:pt x="438" y="101"/>
                  <a:pt x="438" y="101"/>
                  <a:pt x="438" y="101"/>
                </a:cubicBezTo>
                <a:cubicBezTo>
                  <a:pt x="442" y="102"/>
                  <a:pt x="447" y="102"/>
                  <a:pt x="452" y="101"/>
                </a:cubicBezTo>
                <a:cubicBezTo>
                  <a:pt x="449" y="97"/>
                  <a:pt x="448" y="100"/>
                  <a:pt x="443" y="99"/>
                </a:cubicBezTo>
                <a:cubicBezTo>
                  <a:pt x="443" y="98"/>
                  <a:pt x="443" y="98"/>
                  <a:pt x="443" y="98"/>
                </a:cubicBezTo>
                <a:cubicBezTo>
                  <a:pt x="441" y="99"/>
                  <a:pt x="439" y="100"/>
                  <a:pt x="437" y="99"/>
                </a:cubicBezTo>
                <a:cubicBezTo>
                  <a:pt x="440" y="96"/>
                  <a:pt x="444" y="94"/>
                  <a:pt x="447" y="95"/>
                </a:cubicBezTo>
                <a:cubicBezTo>
                  <a:pt x="452" y="94"/>
                  <a:pt x="457" y="93"/>
                  <a:pt x="461" y="90"/>
                </a:cubicBezTo>
                <a:cubicBezTo>
                  <a:pt x="460" y="89"/>
                  <a:pt x="458" y="89"/>
                  <a:pt x="456" y="91"/>
                </a:cubicBezTo>
                <a:cubicBezTo>
                  <a:pt x="459" y="90"/>
                  <a:pt x="461" y="88"/>
                  <a:pt x="459" y="87"/>
                </a:cubicBezTo>
                <a:cubicBezTo>
                  <a:pt x="457" y="87"/>
                  <a:pt x="455" y="88"/>
                  <a:pt x="454" y="89"/>
                </a:cubicBezTo>
                <a:cubicBezTo>
                  <a:pt x="455" y="88"/>
                  <a:pt x="456" y="87"/>
                  <a:pt x="457" y="86"/>
                </a:cubicBezTo>
                <a:cubicBezTo>
                  <a:pt x="455" y="85"/>
                  <a:pt x="453" y="86"/>
                  <a:pt x="452" y="89"/>
                </a:cubicBezTo>
                <a:cubicBezTo>
                  <a:pt x="457" y="82"/>
                  <a:pt x="453" y="83"/>
                  <a:pt x="447" y="86"/>
                </a:cubicBezTo>
                <a:cubicBezTo>
                  <a:pt x="447" y="86"/>
                  <a:pt x="447" y="86"/>
                  <a:pt x="447" y="87"/>
                </a:cubicBezTo>
                <a:cubicBezTo>
                  <a:pt x="447" y="87"/>
                  <a:pt x="446" y="87"/>
                  <a:pt x="445" y="87"/>
                </a:cubicBezTo>
                <a:cubicBezTo>
                  <a:pt x="445" y="87"/>
                  <a:pt x="445" y="88"/>
                  <a:pt x="445" y="88"/>
                </a:cubicBezTo>
                <a:cubicBezTo>
                  <a:pt x="445" y="89"/>
                  <a:pt x="446" y="89"/>
                  <a:pt x="447" y="89"/>
                </a:cubicBezTo>
                <a:cubicBezTo>
                  <a:pt x="447" y="89"/>
                  <a:pt x="447" y="89"/>
                  <a:pt x="447" y="89"/>
                </a:cubicBezTo>
                <a:cubicBezTo>
                  <a:pt x="446" y="89"/>
                  <a:pt x="446" y="89"/>
                  <a:pt x="445" y="89"/>
                </a:cubicBezTo>
                <a:cubicBezTo>
                  <a:pt x="446" y="89"/>
                  <a:pt x="447" y="90"/>
                  <a:pt x="447" y="90"/>
                </a:cubicBezTo>
                <a:cubicBezTo>
                  <a:pt x="447" y="90"/>
                  <a:pt x="446" y="90"/>
                  <a:pt x="446" y="90"/>
                </a:cubicBezTo>
                <a:cubicBezTo>
                  <a:pt x="446" y="90"/>
                  <a:pt x="446" y="91"/>
                  <a:pt x="446" y="91"/>
                </a:cubicBezTo>
                <a:cubicBezTo>
                  <a:pt x="444" y="89"/>
                  <a:pt x="443" y="89"/>
                  <a:pt x="441" y="91"/>
                </a:cubicBezTo>
                <a:cubicBezTo>
                  <a:pt x="441" y="91"/>
                  <a:pt x="441" y="92"/>
                  <a:pt x="442" y="92"/>
                </a:cubicBezTo>
                <a:cubicBezTo>
                  <a:pt x="440" y="92"/>
                  <a:pt x="439" y="93"/>
                  <a:pt x="439" y="95"/>
                </a:cubicBezTo>
                <a:cubicBezTo>
                  <a:pt x="437" y="93"/>
                  <a:pt x="438" y="90"/>
                  <a:pt x="441" y="88"/>
                </a:cubicBezTo>
                <a:cubicBezTo>
                  <a:pt x="435" y="88"/>
                  <a:pt x="432" y="92"/>
                  <a:pt x="431" y="97"/>
                </a:cubicBezTo>
                <a:cubicBezTo>
                  <a:pt x="431" y="98"/>
                  <a:pt x="431" y="98"/>
                  <a:pt x="431" y="99"/>
                </a:cubicBezTo>
                <a:cubicBezTo>
                  <a:pt x="431" y="99"/>
                  <a:pt x="431" y="99"/>
                  <a:pt x="431" y="99"/>
                </a:cubicBezTo>
                <a:cubicBezTo>
                  <a:pt x="430" y="99"/>
                  <a:pt x="430" y="99"/>
                  <a:pt x="430" y="99"/>
                </a:cubicBezTo>
                <a:cubicBezTo>
                  <a:pt x="430" y="99"/>
                  <a:pt x="430" y="99"/>
                  <a:pt x="430" y="99"/>
                </a:cubicBezTo>
                <a:cubicBezTo>
                  <a:pt x="428" y="100"/>
                  <a:pt x="426" y="102"/>
                  <a:pt x="426" y="104"/>
                </a:cubicBezTo>
                <a:close/>
                <a:moveTo>
                  <a:pt x="471" y="98"/>
                </a:moveTo>
                <a:cubicBezTo>
                  <a:pt x="467" y="96"/>
                  <a:pt x="463" y="98"/>
                  <a:pt x="462" y="102"/>
                </a:cubicBezTo>
                <a:cubicBezTo>
                  <a:pt x="464" y="103"/>
                  <a:pt x="465" y="102"/>
                  <a:pt x="467" y="102"/>
                </a:cubicBezTo>
                <a:cubicBezTo>
                  <a:pt x="467" y="102"/>
                  <a:pt x="467" y="103"/>
                  <a:pt x="466" y="104"/>
                </a:cubicBezTo>
                <a:cubicBezTo>
                  <a:pt x="469" y="104"/>
                  <a:pt x="471" y="102"/>
                  <a:pt x="472" y="98"/>
                </a:cubicBezTo>
                <a:cubicBezTo>
                  <a:pt x="472" y="98"/>
                  <a:pt x="471" y="98"/>
                  <a:pt x="471" y="98"/>
                </a:cubicBezTo>
                <a:moveTo>
                  <a:pt x="412" y="118"/>
                </a:moveTo>
                <a:cubicBezTo>
                  <a:pt x="411" y="119"/>
                  <a:pt x="411" y="120"/>
                  <a:pt x="410" y="121"/>
                </a:cubicBezTo>
                <a:cubicBezTo>
                  <a:pt x="413" y="121"/>
                  <a:pt x="413" y="121"/>
                  <a:pt x="411" y="122"/>
                </a:cubicBezTo>
                <a:cubicBezTo>
                  <a:pt x="413" y="121"/>
                  <a:pt x="414" y="121"/>
                  <a:pt x="416" y="122"/>
                </a:cubicBezTo>
                <a:cubicBezTo>
                  <a:pt x="415" y="122"/>
                  <a:pt x="415" y="122"/>
                  <a:pt x="414" y="122"/>
                </a:cubicBezTo>
                <a:cubicBezTo>
                  <a:pt x="414" y="123"/>
                  <a:pt x="414" y="123"/>
                  <a:pt x="414" y="123"/>
                </a:cubicBezTo>
                <a:cubicBezTo>
                  <a:pt x="416" y="123"/>
                  <a:pt x="418" y="122"/>
                  <a:pt x="419" y="121"/>
                </a:cubicBezTo>
                <a:cubicBezTo>
                  <a:pt x="423" y="123"/>
                  <a:pt x="428" y="122"/>
                  <a:pt x="432" y="120"/>
                </a:cubicBezTo>
                <a:cubicBezTo>
                  <a:pt x="432" y="119"/>
                  <a:pt x="431" y="119"/>
                  <a:pt x="430" y="120"/>
                </a:cubicBezTo>
                <a:cubicBezTo>
                  <a:pt x="430" y="119"/>
                  <a:pt x="430" y="119"/>
                  <a:pt x="430" y="119"/>
                </a:cubicBezTo>
                <a:cubicBezTo>
                  <a:pt x="435" y="116"/>
                  <a:pt x="434" y="116"/>
                  <a:pt x="429" y="117"/>
                </a:cubicBezTo>
                <a:cubicBezTo>
                  <a:pt x="429" y="117"/>
                  <a:pt x="429" y="117"/>
                  <a:pt x="430" y="117"/>
                </a:cubicBezTo>
                <a:cubicBezTo>
                  <a:pt x="429" y="117"/>
                  <a:pt x="427" y="117"/>
                  <a:pt x="427" y="118"/>
                </a:cubicBezTo>
                <a:cubicBezTo>
                  <a:pt x="427" y="118"/>
                  <a:pt x="427" y="117"/>
                  <a:pt x="427" y="117"/>
                </a:cubicBezTo>
                <a:cubicBezTo>
                  <a:pt x="426" y="117"/>
                  <a:pt x="425" y="117"/>
                  <a:pt x="424" y="118"/>
                </a:cubicBezTo>
                <a:cubicBezTo>
                  <a:pt x="426" y="117"/>
                  <a:pt x="433" y="116"/>
                  <a:pt x="434" y="114"/>
                </a:cubicBezTo>
                <a:cubicBezTo>
                  <a:pt x="433" y="113"/>
                  <a:pt x="432" y="113"/>
                  <a:pt x="431" y="114"/>
                </a:cubicBezTo>
                <a:cubicBezTo>
                  <a:pt x="430" y="113"/>
                  <a:pt x="429" y="113"/>
                  <a:pt x="428" y="114"/>
                </a:cubicBezTo>
                <a:cubicBezTo>
                  <a:pt x="427" y="114"/>
                  <a:pt x="425" y="114"/>
                  <a:pt x="425" y="115"/>
                </a:cubicBezTo>
                <a:cubicBezTo>
                  <a:pt x="425" y="115"/>
                  <a:pt x="425" y="115"/>
                  <a:pt x="425" y="115"/>
                </a:cubicBezTo>
                <a:cubicBezTo>
                  <a:pt x="426" y="114"/>
                  <a:pt x="427" y="113"/>
                  <a:pt x="428" y="113"/>
                </a:cubicBezTo>
                <a:cubicBezTo>
                  <a:pt x="424" y="111"/>
                  <a:pt x="422" y="114"/>
                  <a:pt x="421" y="119"/>
                </a:cubicBezTo>
                <a:cubicBezTo>
                  <a:pt x="420" y="119"/>
                  <a:pt x="420" y="119"/>
                  <a:pt x="420" y="119"/>
                </a:cubicBezTo>
                <a:cubicBezTo>
                  <a:pt x="420" y="118"/>
                  <a:pt x="421" y="118"/>
                  <a:pt x="421" y="117"/>
                </a:cubicBezTo>
                <a:cubicBezTo>
                  <a:pt x="420" y="117"/>
                  <a:pt x="420" y="117"/>
                  <a:pt x="420" y="117"/>
                </a:cubicBezTo>
                <a:cubicBezTo>
                  <a:pt x="420" y="117"/>
                  <a:pt x="420" y="117"/>
                  <a:pt x="419" y="116"/>
                </a:cubicBezTo>
                <a:cubicBezTo>
                  <a:pt x="419" y="115"/>
                  <a:pt x="419" y="115"/>
                  <a:pt x="419" y="115"/>
                </a:cubicBezTo>
                <a:cubicBezTo>
                  <a:pt x="418" y="115"/>
                  <a:pt x="417" y="116"/>
                  <a:pt x="416" y="116"/>
                </a:cubicBezTo>
                <a:cubicBezTo>
                  <a:pt x="417" y="116"/>
                  <a:pt x="417" y="116"/>
                  <a:pt x="417" y="116"/>
                </a:cubicBezTo>
                <a:cubicBezTo>
                  <a:pt x="415" y="116"/>
                  <a:pt x="414" y="116"/>
                  <a:pt x="412" y="117"/>
                </a:cubicBezTo>
                <a:cubicBezTo>
                  <a:pt x="413" y="118"/>
                  <a:pt x="413" y="118"/>
                  <a:pt x="413" y="118"/>
                </a:cubicBezTo>
                <a:cubicBezTo>
                  <a:pt x="413" y="118"/>
                  <a:pt x="413" y="118"/>
                  <a:pt x="412" y="118"/>
                </a:cubicBezTo>
                <a:close/>
                <a:moveTo>
                  <a:pt x="476" y="96"/>
                </a:moveTo>
                <a:cubicBezTo>
                  <a:pt x="470" y="97"/>
                  <a:pt x="472" y="97"/>
                  <a:pt x="476" y="97"/>
                </a:cubicBezTo>
                <a:cubicBezTo>
                  <a:pt x="476" y="97"/>
                  <a:pt x="476" y="97"/>
                  <a:pt x="476" y="96"/>
                </a:cubicBezTo>
                <a:cubicBezTo>
                  <a:pt x="476" y="96"/>
                  <a:pt x="476" y="96"/>
                  <a:pt x="476" y="96"/>
                </a:cubicBezTo>
                <a:close/>
                <a:moveTo>
                  <a:pt x="402" y="163"/>
                </a:moveTo>
                <a:cubicBezTo>
                  <a:pt x="403" y="164"/>
                  <a:pt x="405" y="163"/>
                  <a:pt x="405" y="163"/>
                </a:cubicBezTo>
                <a:cubicBezTo>
                  <a:pt x="404" y="162"/>
                  <a:pt x="402" y="162"/>
                  <a:pt x="401" y="163"/>
                </a:cubicBezTo>
                <a:cubicBezTo>
                  <a:pt x="402" y="163"/>
                  <a:pt x="402" y="163"/>
                  <a:pt x="402" y="163"/>
                </a:cubicBezTo>
                <a:cubicBezTo>
                  <a:pt x="401" y="164"/>
                  <a:pt x="402" y="164"/>
                  <a:pt x="402" y="163"/>
                </a:cubicBezTo>
                <a:close/>
                <a:moveTo>
                  <a:pt x="397" y="120"/>
                </a:moveTo>
                <a:cubicBezTo>
                  <a:pt x="399" y="123"/>
                  <a:pt x="399" y="121"/>
                  <a:pt x="399" y="119"/>
                </a:cubicBezTo>
                <a:cubicBezTo>
                  <a:pt x="399" y="118"/>
                  <a:pt x="399" y="118"/>
                  <a:pt x="399" y="118"/>
                </a:cubicBezTo>
                <a:cubicBezTo>
                  <a:pt x="398" y="118"/>
                  <a:pt x="398" y="118"/>
                  <a:pt x="397" y="119"/>
                </a:cubicBezTo>
                <a:cubicBezTo>
                  <a:pt x="397" y="119"/>
                  <a:pt x="397" y="119"/>
                  <a:pt x="397" y="119"/>
                </a:cubicBezTo>
                <a:cubicBezTo>
                  <a:pt x="397" y="120"/>
                  <a:pt x="397" y="120"/>
                  <a:pt x="397" y="120"/>
                </a:cubicBezTo>
                <a:close/>
                <a:moveTo>
                  <a:pt x="445" y="128"/>
                </a:moveTo>
                <a:cubicBezTo>
                  <a:pt x="449" y="129"/>
                  <a:pt x="457" y="128"/>
                  <a:pt x="460" y="123"/>
                </a:cubicBezTo>
                <a:cubicBezTo>
                  <a:pt x="459" y="123"/>
                  <a:pt x="458" y="123"/>
                  <a:pt x="457" y="123"/>
                </a:cubicBezTo>
                <a:cubicBezTo>
                  <a:pt x="456" y="123"/>
                  <a:pt x="456" y="123"/>
                  <a:pt x="456" y="123"/>
                </a:cubicBezTo>
                <a:cubicBezTo>
                  <a:pt x="454" y="123"/>
                  <a:pt x="452" y="123"/>
                  <a:pt x="450" y="125"/>
                </a:cubicBezTo>
                <a:cubicBezTo>
                  <a:pt x="449" y="125"/>
                  <a:pt x="449" y="125"/>
                  <a:pt x="449" y="125"/>
                </a:cubicBezTo>
                <a:cubicBezTo>
                  <a:pt x="449" y="124"/>
                  <a:pt x="449" y="124"/>
                  <a:pt x="450" y="123"/>
                </a:cubicBezTo>
                <a:cubicBezTo>
                  <a:pt x="448" y="124"/>
                  <a:pt x="447" y="124"/>
                  <a:pt x="445" y="124"/>
                </a:cubicBezTo>
                <a:cubicBezTo>
                  <a:pt x="445" y="125"/>
                  <a:pt x="445" y="125"/>
                  <a:pt x="445" y="125"/>
                </a:cubicBezTo>
                <a:cubicBezTo>
                  <a:pt x="445" y="125"/>
                  <a:pt x="445" y="125"/>
                  <a:pt x="445" y="125"/>
                </a:cubicBezTo>
                <a:cubicBezTo>
                  <a:pt x="445" y="126"/>
                  <a:pt x="445" y="127"/>
                  <a:pt x="445" y="128"/>
                </a:cubicBezTo>
                <a:close/>
                <a:moveTo>
                  <a:pt x="459" y="115"/>
                </a:moveTo>
                <a:cubicBezTo>
                  <a:pt x="459" y="115"/>
                  <a:pt x="459" y="115"/>
                  <a:pt x="459" y="115"/>
                </a:cubicBezTo>
                <a:cubicBezTo>
                  <a:pt x="459" y="114"/>
                  <a:pt x="458" y="114"/>
                  <a:pt x="458" y="114"/>
                </a:cubicBezTo>
                <a:cubicBezTo>
                  <a:pt x="458" y="115"/>
                  <a:pt x="458" y="115"/>
                  <a:pt x="459" y="115"/>
                </a:cubicBezTo>
                <a:close/>
                <a:moveTo>
                  <a:pt x="456" y="110"/>
                </a:moveTo>
                <a:cubicBezTo>
                  <a:pt x="457" y="110"/>
                  <a:pt x="457" y="109"/>
                  <a:pt x="457" y="109"/>
                </a:cubicBezTo>
                <a:cubicBezTo>
                  <a:pt x="454" y="108"/>
                  <a:pt x="451" y="109"/>
                  <a:pt x="447" y="110"/>
                </a:cubicBezTo>
                <a:cubicBezTo>
                  <a:pt x="447" y="110"/>
                  <a:pt x="447" y="110"/>
                  <a:pt x="447" y="110"/>
                </a:cubicBezTo>
                <a:cubicBezTo>
                  <a:pt x="450" y="110"/>
                  <a:pt x="453" y="110"/>
                  <a:pt x="456" y="110"/>
                </a:cubicBezTo>
                <a:close/>
                <a:moveTo>
                  <a:pt x="463" y="92"/>
                </a:moveTo>
                <a:cubicBezTo>
                  <a:pt x="462" y="92"/>
                  <a:pt x="461" y="93"/>
                  <a:pt x="460" y="94"/>
                </a:cubicBezTo>
                <a:cubicBezTo>
                  <a:pt x="461" y="95"/>
                  <a:pt x="462" y="94"/>
                  <a:pt x="463" y="93"/>
                </a:cubicBezTo>
                <a:cubicBezTo>
                  <a:pt x="463" y="92"/>
                  <a:pt x="463" y="92"/>
                  <a:pt x="463" y="92"/>
                </a:cubicBezTo>
                <a:close/>
                <a:moveTo>
                  <a:pt x="405" y="141"/>
                </a:moveTo>
                <a:cubicBezTo>
                  <a:pt x="405" y="140"/>
                  <a:pt x="406" y="140"/>
                  <a:pt x="406" y="140"/>
                </a:cubicBezTo>
                <a:cubicBezTo>
                  <a:pt x="407" y="141"/>
                  <a:pt x="408" y="141"/>
                  <a:pt x="409" y="140"/>
                </a:cubicBezTo>
                <a:cubicBezTo>
                  <a:pt x="409" y="139"/>
                  <a:pt x="409" y="139"/>
                  <a:pt x="409" y="139"/>
                </a:cubicBezTo>
                <a:cubicBezTo>
                  <a:pt x="412" y="138"/>
                  <a:pt x="414" y="137"/>
                  <a:pt x="416" y="135"/>
                </a:cubicBezTo>
                <a:cubicBezTo>
                  <a:pt x="415" y="136"/>
                  <a:pt x="414" y="138"/>
                  <a:pt x="414" y="140"/>
                </a:cubicBezTo>
                <a:cubicBezTo>
                  <a:pt x="416" y="139"/>
                  <a:pt x="419" y="137"/>
                  <a:pt x="420" y="135"/>
                </a:cubicBezTo>
                <a:cubicBezTo>
                  <a:pt x="420" y="136"/>
                  <a:pt x="419" y="136"/>
                  <a:pt x="419" y="137"/>
                </a:cubicBezTo>
                <a:cubicBezTo>
                  <a:pt x="422" y="136"/>
                  <a:pt x="423" y="135"/>
                  <a:pt x="424" y="132"/>
                </a:cubicBezTo>
                <a:cubicBezTo>
                  <a:pt x="423" y="132"/>
                  <a:pt x="422" y="131"/>
                  <a:pt x="422" y="131"/>
                </a:cubicBezTo>
                <a:cubicBezTo>
                  <a:pt x="427" y="132"/>
                  <a:pt x="431" y="129"/>
                  <a:pt x="433" y="124"/>
                </a:cubicBezTo>
                <a:cubicBezTo>
                  <a:pt x="433" y="124"/>
                  <a:pt x="433" y="124"/>
                  <a:pt x="433" y="124"/>
                </a:cubicBezTo>
                <a:cubicBezTo>
                  <a:pt x="432" y="124"/>
                  <a:pt x="431" y="124"/>
                  <a:pt x="430" y="125"/>
                </a:cubicBezTo>
                <a:cubicBezTo>
                  <a:pt x="430" y="124"/>
                  <a:pt x="431" y="124"/>
                  <a:pt x="431" y="124"/>
                </a:cubicBezTo>
                <a:cubicBezTo>
                  <a:pt x="429" y="124"/>
                  <a:pt x="428" y="125"/>
                  <a:pt x="427" y="126"/>
                </a:cubicBezTo>
                <a:cubicBezTo>
                  <a:pt x="426" y="126"/>
                  <a:pt x="426" y="126"/>
                  <a:pt x="426" y="126"/>
                </a:cubicBezTo>
                <a:cubicBezTo>
                  <a:pt x="426" y="126"/>
                  <a:pt x="426" y="126"/>
                  <a:pt x="426" y="126"/>
                </a:cubicBezTo>
                <a:cubicBezTo>
                  <a:pt x="425" y="126"/>
                  <a:pt x="423" y="127"/>
                  <a:pt x="421" y="128"/>
                </a:cubicBezTo>
                <a:cubicBezTo>
                  <a:pt x="421" y="129"/>
                  <a:pt x="421" y="130"/>
                  <a:pt x="420" y="130"/>
                </a:cubicBezTo>
                <a:cubicBezTo>
                  <a:pt x="420" y="131"/>
                  <a:pt x="420" y="131"/>
                  <a:pt x="421" y="131"/>
                </a:cubicBezTo>
                <a:cubicBezTo>
                  <a:pt x="415" y="133"/>
                  <a:pt x="409" y="134"/>
                  <a:pt x="402" y="135"/>
                </a:cubicBezTo>
                <a:cubicBezTo>
                  <a:pt x="402" y="134"/>
                  <a:pt x="402" y="134"/>
                  <a:pt x="402" y="134"/>
                </a:cubicBezTo>
                <a:cubicBezTo>
                  <a:pt x="400" y="134"/>
                  <a:pt x="397" y="135"/>
                  <a:pt x="396" y="137"/>
                </a:cubicBezTo>
                <a:cubicBezTo>
                  <a:pt x="395" y="137"/>
                  <a:pt x="395" y="137"/>
                  <a:pt x="395" y="137"/>
                </a:cubicBezTo>
                <a:cubicBezTo>
                  <a:pt x="395" y="137"/>
                  <a:pt x="395" y="137"/>
                  <a:pt x="395" y="137"/>
                </a:cubicBezTo>
                <a:cubicBezTo>
                  <a:pt x="396" y="137"/>
                  <a:pt x="397" y="137"/>
                  <a:pt x="397" y="138"/>
                </a:cubicBezTo>
                <a:cubicBezTo>
                  <a:pt x="394" y="139"/>
                  <a:pt x="391" y="140"/>
                  <a:pt x="394" y="142"/>
                </a:cubicBezTo>
                <a:cubicBezTo>
                  <a:pt x="394" y="142"/>
                  <a:pt x="394" y="142"/>
                  <a:pt x="394" y="142"/>
                </a:cubicBezTo>
                <a:cubicBezTo>
                  <a:pt x="394" y="142"/>
                  <a:pt x="394" y="142"/>
                  <a:pt x="394" y="142"/>
                </a:cubicBezTo>
                <a:cubicBezTo>
                  <a:pt x="394" y="142"/>
                  <a:pt x="395" y="142"/>
                  <a:pt x="395" y="142"/>
                </a:cubicBezTo>
                <a:cubicBezTo>
                  <a:pt x="394" y="143"/>
                  <a:pt x="394" y="143"/>
                  <a:pt x="393" y="143"/>
                </a:cubicBezTo>
                <a:cubicBezTo>
                  <a:pt x="393" y="143"/>
                  <a:pt x="394" y="143"/>
                  <a:pt x="394" y="143"/>
                </a:cubicBezTo>
                <a:cubicBezTo>
                  <a:pt x="395" y="143"/>
                  <a:pt x="395" y="143"/>
                  <a:pt x="395" y="143"/>
                </a:cubicBezTo>
                <a:cubicBezTo>
                  <a:pt x="392" y="143"/>
                  <a:pt x="390" y="144"/>
                  <a:pt x="389" y="146"/>
                </a:cubicBezTo>
                <a:cubicBezTo>
                  <a:pt x="389" y="147"/>
                  <a:pt x="389" y="147"/>
                  <a:pt x="389" y="147"/>
                </a:cubicBezTo>
                <a:cubicBezTo>
                  <a:pt x="389" y="147"/>
                  <a:pt x="388" y="148"/>
                  <a:pt x="388" y="149"/>
                </a:cubicBezTo>
                <a:cubicBezTo>
                  <a:pt x="389" y="148"/>
                  <a:pt x="389" y="148"/>
                  <a:pt x="389" y="148"/>
                </a:cubicBezTo>
                <a:cubicBezTo>
                  <a:pt x="389" y="149"/>
                  <a:pt x="389" y="149"/>
                  <a:pt x="388" y="149"/>
                </a:cubicBezTo>
                <a:cubicBezTo>
                  <a:pt x="388" y="150"/>
                  <a:pt x="388" y="151"/>
                  <a:pt x="388" y="151"/>
                </a:cubicBezTo>
                <a:cubicBezTo>
                  <a:pt x="388" y="151"/>
                  <a:pt x="389" y="151"/>
                  <a:pt x="388" y="151"/>
                </a:cubicBezTo>
                <a:cubicBezTo>
                  <a:pt x="388" y="152"/>
                  <a:pt x="387" y="152"/>
                  <a:pt x="387" y="152"/>
                </a:cubicBezTo>
                <a:cubicBezTo>
                  <a:pt x="387" y="153"/>
                  <a:pt x="388" y="153"/>
                  <a:pt x="388" y="152"/>
                </a:cubicBezTo>
                <a:cubicBezTo>
                  <a:pt x="387" y="153"/>
                  <a:pt x="386" y="154"/>
                  <a:pt x="386" y="156"/>
                </a:cubicBezTo>
                <a:cubicBezTo>
                  <a:pt x="388" y="156"/>
                  <a:pt x="390" y="156"/>
                  <a:pt x="391" y="155"/>
                </a:cubicBezTo>
                <a:cubicBezTo>
                  <a:pt x="390" y="156"/>
                  <a:pt x="390" y="156"/>
                  <a:pt x="389" y="157"/>
                </a:cubicBezTo>
                <a:cubicBezTo>
                  <a:pt x="385" y="157"/>
                  <a:pt x="383" y="160"/>
                  <a:pt x="384" y="164"/>
                </a:cubicBezTo>
                <a:cubicBezTo>
                  <a:pt x="386" y="164"/>
                  <a:pt x="387" y="164"/>
                  <a:pt x="389" y="163"/>
                </a:cubicBezTo>
                <a:cubicBezTo>
                  <a:pt x="389" y="163"/>
                  <a:pt x="389" y="163"/>
                  <a:pt x="389" y="163"/>
                </a:cubicBezTo>
                <a:cubicBezTo>
                  <a:pt x="389" y="164"/>
                  <a:pt x="388" y="164"/>
                  <a:pt x="388" y="164"/>
                </a:cubicBezTo>
                <a:cubicBezTo>
                  <a:pt x="388" y="165"/>
                  <a:pt x="388" y="165"/>
                  <a:pt x="388" y="165"/>
                </a:cubicBezTo>
                <a:cubicBezTo>
                  <a:pt x="391" y="164"/>
                  <a:pt x="393" y="163"/>
                  <a:pt x="397" y="162"/>
                </a:cubicBezTo>
                <a:cubicBezTo>
                  <a:pt x="400" y="160"/>
                  <a:pt x="403" y="157"/>
                  <a:pt x="404" y="153"/>
                </a:cubicBezTo>
                <a:cubicBezTo>
                  <a:pt x="403" y="152"/>
                  <a:pt x="402" y="152"/>
                  <a:pt x="402" y="150"/>
                </a:cubicBezTo>
                <a:cubicBezTo>
                  <a:pt x="401" y="150"/>
                  <a:pt x="401" y="150"/>
                  <a:pt x="401" y="150"/>
                </a:cubicBezTo>
                <a:cubicBezTo>
                  <a:pt x="402" y="149"/>
                  <a:pt x="402" y="149"/>
                  <a:pt x="402" y="149"/>
                </a:cubicBezTo>
                <a:cubicBezTo>
                  <a:pt x="402" y="149"/>
                  <a:pt x="401" y="148"/>
                  <a:pt x="401" y="148"/>
                </a:cubicBezTo>
                <a:cubicBezTo>
                  <a:pt x="401" y="149"/>
                  <a:pt x="400" y="149"/>
                  <a:pt x="400" y="149"/>
                </a:cubicBezTo>
                <a:cubicBezTo>
                  <a:pt x="401" y="147"/>
                  <a:pt x="402" y="146"/>
                  <a:pt x="404" y="145"/>
                </a:cubicBezTo>
                <a:cubicBezTo>
                  <a:pt x="403" y="145"/>
                  <a:pt x="403" y="145"/>
                  <a:pt x="402" y="145"/>
                </a:cubicBezTo>
                <a:cubicBezTo>
                  <a:pt x="403" y="145"/>
                  <a:pt x="403" y="144"/>
                  <a:pt x="404" y="144"/>
                </a:cubicBezTo>
                <a:cubicBezTo>
                  <a:pt x="403" y="143"/>
                  <a:pt x="403" y="143"/>
                  <a:pt x="403" y="143"/>
                </a:cubicBezTo>
                <a:cubicBezTo>
                  <a:pt x="403" y="143"/>
                  <a:pt x="405" y="143"/>
                  <a:pt x="406" y="142"/>
                </a:cubicBezTo>
                <a:cubicBezTo>
                  <a:pt x="405" y="142"/>
                  <a:pt x="404" y="142"/>
                  <a:pt x="403" y="142"/>
                </a:cubicBezTo>
                <a:cubicBezTo>
                  <a:pt x="404" y="141"/>
                  <a:pt x="404" y="141"/>
                  <a:pt x="405" y="141"/>
                </a:cubicBezTo>
                <a:close/>
                <a:moveTo>
                  <a:pt x="449" y="117"/>
                </a:moveTo>
                <a:cubicBezTo>
                  <a:pt x="451" y="117"/>
                  <a:pt x="453" y="116"/>
                  <a:pt x="453" y="115"/>
                </a:cubicBezTo>
                <a:cubicBezTo>
                  <a:pt x="452" y="114"/>
                  <a:pt x="451" y="115"/>
                  <a:pt x="450" y="116"/>
                </a:cubicBezTo>
                <a:cubicBezTo>
                  <a:pt x="450" y="116"/>
                  <a:pt x="450" y="116"/>
                  <a:pt x="450" y="116"/>
                </a:cubicBezTo>
                <a:cubicBezTo>
                  <a:pt x="450" y="117"/>
                  <a:pt x="450" y="117"/>
                  <a:pt x="449" y="117"/>
                </a:cubicBezTo>
                <a:close/>
                <a:moveTo>
                  <a:pt x="463" y="84"/>
                </a:moveTo>
                <a:cubicBezTo>
                  <a:pt x="462" y="81"/>
                  <a:pt x="461" y="81"/>
                  <a:pt x="459" y="82"/>
                </a:cubicBezTo>
                <a:cubicBezTo>
                  <a:pt x="459" y="84"/>
                  <a:pt x="461" y="86"/>
                  <a:pt x="463" y="86"/>
                </a:cubicBezTo>
                <a:cubicBezTo>
                  <a:pt x="462" y="85"/>
                  <a:pt x="463" y="84"/>
                  <a:pt x="463" y="84"/>
                </a:cubicBezTo>
                <a:close/>
                <a:moveTo>
                  <a:pt x="468" y="117"/>
                </a:moveTo>
                <a:cubicBezTo>
                  <a:pt x="471" y="118"/>
                  <a:pt x="475" y="117"/>
                  <a:pt x="477" y="114"/>
                </a:cubicBezTo>
                <a:cubicBezTo>
                  <a:pt x="474" y="113"/>
                  <a:pt x="472" y="113"/>
                  <a:pt x="469" y="113"/>
                </a:cubicBezTo>
                <a:cubicBezTo>
                  <a:pt x="470" y="114"/>
                  <a:pt x="470" y="114"/>
                  <a:pt x="471" y="115"/>
                </a:cubicBezTo>
                <a:cubicBezTo>
                  <a:pt x="469" y="114"/>
                  <a:pt x="468" y="114"/>
                  <a:pt x="466" y="115"/>
                </a:cubicBezTo>
                <a:cubicBezTo>
                  <a:pt x="466" y="115"/>
                  <a:pt x="466" y="115"/>
                  <a:pt x="466" y="115"/>
                </a:cubicBezTo>
                <a:cubicBezTo>
                  <a:pt x="466" y="114"/>
                  <a:pt x="466" y="114"/>
                  <a:pt x="466" y="114"/>
                </a:cubicBezTo>
                <a:cubicBezTo>
                  <a:pt x="466" y="114"/>
                  <a:pt x="466" y="114"/>
                  <a:pt x="466" y="114"/>
                </a:cubicBezTo>
                <a:cubicBezTo>
                  <a:pt x="465" y="115"/>
                  <a:pt x="465" y="115"/>
                  <a:pt x="464" y="115"/>
                </a:cubicBezTo>
                <a:cubicBezTo>
                  <a:pt x="464" y="114"/>
                  <a:pt x="464" y="114"/>
                  <a:pt x="464" y="114"/>
                </a:cubicBezTo>
                <a:cubicBezTo>
                  <a:pt x="465" y="114"/>
                  <a:pt x="465" y="113"/>
                  <a:pt x="466" y="113"/>
                </a:cubicBezTo>
                <a:cubicBezTo>
                  <a:pt x="464" y="112"/>
                  <a:pt x="462" y="112"/>
                  <a:pt x="461" y="113"/>
                </a:cubicBezTo>
                <a:cubicBezTo>
                  <a:pt x="461" y="114"/>
                  <a:pt x="461" y="114"/>
                  <a:pt x="461" y="114"/>
                </a:cubicBezTo>
                <a:cubicBezTo>
                  <a:pt x="460" y="115"/>
                  <a:pt x="460" y="115"/>
                  <a:pt x="460" y="115"/>
                </a:cubicBezTo>
                <a:cubicBezTo>
                  <a:pt x="460" y="115"/>
                  <a:pt x="459" y="115"/>
                  <a:pt x="459" y="115"/>
                </a:cubicBezTo>
                <a:cubicBezTo>
                  <a:pt x="456" y="117"/>
                  <a:pt x="452" y="119"/>
                  <a:pt x="449" y="119"/>
                </a:cubicBezTo>
                <a:cubicBezTo>
                  <a:pt x="449" y="120"/>
                  <a:pt x="449" y="120"/>
                  <a:pt x="448" y="121"/>
                </a:cubicBezTo>
                <a:cubicBezTo>
                  <a:pt x="453" y="121"/>
                  <a:pt x="458" y="121"/>
                  <a:pt x="463" y="120"/>
                </a:cubicBezTo>
                <a:cubicBezTo>
                  <a:pt x="463" y="119"/>
                  <a:pt x="463" y="119"/>
                  <a:pt x="463" y="119"/>
                </a:cubicBezTo>
                <a:cubicBezTo>
                  <a:pt x="465" y="119"/>
                  <a:pt x="467" y="119"/>
                  <a:pt x="469" y="118"/>
                </a:cubicBezTo>
                <a:cubicBezTo>
                  <a:pt x="469" y="118"/>
                  <a:pt x="469" y="118"/>
                  <a:pt x="468" y="117"/>
                </a:cubicBezTo>
                <a:cubicBezTo>
                  <a:pt x="468" y="117"/>
                  <a:pt x="467" y="117"/>
                  <a:pt x="467" y="117"/>
                </a:cubicBezTo>
                <a:cubicBezTo>
                  <a:pt x="467" y="117"/>
                  <a:pt x="467" y="117"/>
                  <a:pt x="468" y="117"/>
                </a:cubicBezTo>
                <a:close/>
                <a:moveTo>
                  <a:pt x="320" y="187"/>
                </a:moveTo>
                <a:cubicBezTo>
                  <a:pt x="319" y="187"/>
                  <a:pt x="319" y="187"/>
                  <a:pt x="318" y="187"/>
                </a:cubicBezTo>
                <a:cubicBezTo>
                  <a:pt x="318" y="187"/>
                  <a:pt x="318" y="187"/>
                  <a:pt x="318" y="187"/>
                </a:cubicBezTo>
                <a:cubicBezTo>
                  <a:pt x="318" y="187"/>
                  <a:pt x="317" y="187"/>
                  <a:pt x="317" y="187"/>
                </a:cubicBezTo>
                <a:cubicBezTo>
                  <a:pt x="316" y="185"/>
                  <a:pt x="315" y="185"/>
                  <a:pt x="314" y="186"/>
                </a:cubicBezTo>
                <a:cubicBezTo>
                  <a:pt x="314" y="187"/>
                  <a:pt x="314" y="187"/>
                  <a:pt x="315" y="188"/>
                </a:cubicBezTo>
                <a:cubicBezTo>
                  <a:pt x="317" y="188"/>
                  <a:pt x="319" y="188"/>
                  <a:pt x="320" y="187"/>
                </a:cubicBezTo>
                <a:close/>
                <a:moveTo>
                  <a:pt x="319" y="191"/>
                </a:moveTo>
                <a:cubicBezTo>
                  <a:pt x="318" y="191"/>
                  <a:pt x="317" y="192"/>
                  <a:pt x="316" y="193"/>
                </a:cubicBezTo>
                <a:cubicBezTo>
                  <a:pt x="318" y="193"/>
                  <a:pt x="319" y="193"/>
                  <a:pt x="320" y="191"/>
                </a:cubicBezTo>
                <a:cubicBezTo>
                  <a:pt x="320" y="191"/>
                  <a:pt x="320" y="191"/>
                  <a:pt x="319" y="191"/>
                </a:cubicBezTo>
                <a:close/>
                <a:moveTo>
                  <a:pt x="321" y="187"/>
                </a:moveTo>
                <a:cubicBezTo>
                  <a:pt x="322" y="188"/>
                  <a:pt x="323" y="188"/>
                  <a:pt x="324" y="187"/>
                </a:cubicBezTo>
                <a:cubicBezTo>
                  <a:pt x="323" y="186"/>
                  <a:pt x="323" y="186"/>
                  <a:pt x="323" y="187"/>
                </a:cubicBezTo>
                <a:cubicBezTo>
                  <a:pt x="323" y="186"/>
                  <a:pt x="323" y="186"/>
                  <a:pt x="323" y="186"/>
                </a:cubicBezTo>
                <a:cubicBezTo>
                  <a:pt x="323" y="186"/>
                  <a:pt x="323" y="186"/>
                  <a:pt x="323" y="186"/>
                </a:cubicBezTo>
                <a:cubicBezTo>
                  <a:pt x="323" y="186"/>
                  <a:pt x="323" y="186"/>
                  <a:pt x="323" y="186"/>
                </a:cubicBezTo>
                <a:cubicBezTo>
                  <a:pt x="322" y="186"/>
                  <a:pt x="322" y="185"/>
                  <a:pt x="321" y="185"/>
                </a:cubicBezTo>
                <a:cubicBezTo>
                  <a:pt x="321" y="186"/>
                  <a:pt x="321" y="186"/>
                  <a:pt x="321" y="186"/>
                </a:cubicBezTo>
                <a:cubicBezTo>
                  <a:pt x="321" y="186"/>
                  <a:pt x="321" y="186"/>
                  <a:pt x="321" y="186"/>
                </a:cubicBezTo>
                <a:cubicBezTo>
                  <a:pt x="321" y="186"/>
                  <a:pt x="321" y="186"/>
                  <a:pt x="321" y="187"/>
                </a:cubicBezTo>
                <a:close/>
                <a:moveTo>
                  <a:pt x="325" y="178"/>
                </a:moveTo>
                <a:cubicBezTo>
                  <a:pt x="324" y="179"/>
                  <a:pt x="324" y="180"/>
                  <a:pt x="323" y="180"/>
                </a:cubicBezTo>
                <a:cubicBezTo>
                  <a:pt x="323" y="180"/>
                  <a:pt x="323" y="180"/>
                  <a:pt x="323" y="180"/>
                </a:cubicBezTo>
                <a:cubicBezTo>
                  <a:pt x="323" y="181"/>
                  <a:pt x="322" y="181"/>
                  <a:pt x="322" y="182"/>
                </a:cubicBezTo>
                <a:cubicBezTo>
                  <a:pt x="323" y="182"/>
                  <a:pt x="323" y="181"/>
                  <a:pt x="323" y="181"/>
                </a:cubicBezTo>
                <a:cubicBezTo>
                  <a:pt x="323" y="181"/>
                  <a:pt x="323" y="182"/>
                  <a:pt x="323" y="183"/>
                </a:cubicBezTo>
                <a:cubicBezTo>
                  <a:pt x="325" y="183"/>
                  <a:pt x="325" y="182"/>
                  <a:pt x="325" y="181"/>
                </a:cubicBezTo>
                <a:cubicBezTo>
                  <a:pt x="325" y="181"/>
                  <a:pt x="325" y="181"/>
                  <a:pt x="325" y="180"/>
                </a:cubicBezTo>
                <a:cubicBezTo>
                  <a:pt x="325" y="180"/>
                  <a:pt x="325" y="180"/>
                  <a:pt x="325" y="180"/>
                </a:cubicBezTo>
                <a:cubicBezTo>
                  <a:pt x="325" y="180"/>
                  <a:pt x="325" y="179"/>
                  <a:pt x="326" y="179"/>
                </a:cubicBezTo>
                <a:cubicBezTo>
                  <a:pt x="325" y="179"/>
                  <a:pt x="325" y="179"/>
                  <a:pt x="325" y="179"/>
                </a:cubicBezTo>
                <a:cubicBezTo>
                  <a:pt x="325" y="179"/>
                  <a:pt x="325" y="179"/>
                  <a:pt x="325" y="178"/>
                </a:cubicBezTo>
                <a:close/>
                <a:moveTo>
                  <a:pt x="305" y="203"/>
                </a:moveTo>
                <a:cubicBezTo>
                  <a:pt x="300" y="196"/>
                  <a:pt x="290" y="203"/>
                  <a:pt x="305" y="203"/>
                </a:cubicBezTo>
                <a:close/>
                <a:moveTo>
                  <a:pt x="332" y="148"/>
                </a:moveTo>
                <a:cubicBezTo>
                  <a:pt x="332" y="148"/>
                  <a:pt x="333" y="148"/>
                  <a:pt x="333" y="147"/>
                </a:cubicBezTo>
                <a:cubicBezTo>
                  <a:pt x="333" y="147"/>
                  <a:pt x="333" y="147"/>
                  <a:pt x="333" y="147"/>
                </a:cubicBezTo>
                <a:cubicBezTo>
                  <a:pt x="333" y="147"/>
                  <a:pt x="333" y="147"/>
                  <a:pt x="332" y="147"/>
                </a:cubicBezTo>
                <a:cubicBezTo>
                  <a:pt x="332" y="148"/>
                  <a:pt x="332" y="148"/>
                  <a:pt x="331" y="148"/>
                </a:cubicBezTo>
                <a:cubicBezTo>
                  <a:pt x="331" y="148"/>
                  <a:pt x="331" y="148"/>
                  <a:pt x="331" y="148"/>
                </a:cubicBezTo>
                <a:cubicBezTo>
                  <a:pt x="331" y="148"/>
                  <a:pt x="332" y="148"/>
                  <a:pt x="332" y="148"/>
                </a:cubicBezTo>
                <a:close/>
                <a:moveTo>
                  <a:pt x="315" y="163"/>
                </a:moveTo>
                <a:cubicBezTo>
                  <a:pt x="313" y="163"/>
                  <a:pt x="311" y="164"/>
                  <a:pt x="310" y="165"/>
                </a:cubicBezTo>
                <a:cubicBezTo>
                  <a:pt x="312" y="166"/>
                  <a:pt x="314" y="165"/>
                  <a:pt x="316" y="163"/>
                </a:cubicBezTo>
                <a:cubicBezTo>
                  <a:pt x="315" y="163"/>
                  <a:pt x="315" y="163"/>
                  <a:pt x="315" y="163"/>
                </a:cubicBezTo>
                <a:close/>
                <a:moveTo>
                  <a:pt x="303" y="205"/>
                </a:moveTo>
                <a:cubicBezTo>
                  <a:pt x="301" y="206"/>
                  <a:pt x="300" y="208"/>
                  <a:pt x="300" y="211"/>
                </a:cubicBezTo>
                <a:cubicBezTo>
                  <a:pt x="303" y="210"/>
                  <a:pt x="304" y="208"/>
                  <a:pt x="303" y="205"/>
                </a:cubicBezTo>
                <a:close/>
                <a:moveTo>
                  <a:pt x="264" y="211"/>
                </a:moveTo>
                <a:cubicBezTo>
                  <a:pt x="263" y="212"/>
                  <a:pt x="263" y="212"/>
                  <a:pt x="263" y="212"/>
                </a:cubicBezTo>
                <a:cubicBezTo>
                  <a:pt x="264" y="212"/>
                  <a:pt x="264" y="212"/>
                  <a:pt x="264" y="213"/>
                </a:cubicBezTo>
                <a:cubicBezTo>
                  <a:pt x="264" y="212"/>
                  <a:pt x="264" y="212"/>
                  <a:pt x="264" y="211"/>
                </a:cubicBezTo>
                <a:cubicBezTo>
                  <a:pt x="264" y="211"/>
                  <a:pt x="264" y="211"/>
                  <a:pt x="264" y="211"/>
                </a:cubicBezTo>
                <a:close/>
                <a:moveTo>
                  <a:pt x="268" y="158"/>
                </a:moveTo>
                <a:cubicBezTo>
                  <a:pt x="268" y="158"/>
                  <a:pt x="268" y="158"/>
                  <a:pt x="268" y="157"/>
                </a:cubicBezTo>
                <a:cubicBezTo>
                  <a:pt x="268" y="158"/>
                  <a:pt x="268" y="158"/>
                  <a:pt x="267" y="158"/>
                </a:cubicBezTo>
                <a:cubicBezTo>
                  <a:pt x="267" y="158"/>
                  <a:pt x="267" y="158"/>
                  <a:pt x="267" y="158"/>
                </a:cubicBezTo>
                <a:cubicBezTo>
                  <a:pt x="267" y="158"/>
                  <a:pt x="267" y="158"/>
                  <a:pt x="268" y="158"/>
                </a:cubicBezTo>
                <a:close/>
                <a:moveTo>
                  <a:pt x="285" y="178"/>
                </a:moveTo>
                <a:cubicBezTo>
                  <a:pt x="287" y="177"/>
                  <a:pt x="288" y="176"/>
                  <a:pt x="290" y="175"/>
                </a:cubicBezTo>
                <a:cubicBezTo>
                  <a:pt x="283" y="175"/>
                  <a:pt x="273" y="177"/>
                  <a:pt x="270" y="178"/>
                </a:cubicBezTo>
                <a:cubicBezTo>
                  <a:pt x="267" y="182"/>
                  <a:pt x="262" y="185"/>
                  <a:pt x="266" y="188"/>
                </a:cubicBezTo>
                <a:cubicBezTo>
                  <a:pt x="266" y="188"/>
                  <a:pt x="266" y="188"/>
                  <a:pt x="266" y="188"/>
                </a:cubicBezTo>
                <a:cubicBezTo>
                  <a:pt x="268" y="191"/>
                  <a:pt x="266" y="199"/>
                  <a:pt x="264" y="203"/>
                </a:cubicBezTo>
                <a:cubicBezTo>
                  <a:pt x="264" y="202"/>
                  <a:pt x="265" y="202"/>
                  <a:pt x="265" y="201"/>
                </a:cubicBezTo>
                <a:cubicBezTo>
                  <a:pt x="265" y="201"/>
                  <a:pt x="265" y="201"/>
                  <a:pt x="265" y="201"/>
                </a:cubicBezTo>
                <a:cubicBezTo>
                  <a:pt x="266" y="201"/>
                  <a:pt x="267" y="200"/>
                  <a:pt x="267" y="199"/>
                </a:cubicBezTo>
                <a:cubicBezTo>
                  <a:pt x="267" y="199"/>
                  <a:pt x="267" y="197"/>
                  <a:pt x="268" y="196"/>
                </a:cubicBezTo>
                <a:cubicBezTo>
                  <a:pt x="274" y="192"/>
                  <a:pt x="280" y="186"/>
                  <a:pt x="284" y="180"/>
                </a:cubicBezTo>
                <a:cubicBezTo>
                  <a:pt x="284" y="180"/>
                  <a:pt x="283" y="180"/>
                  <a:pt x="283" y="180"/>
                </a:cubicBezTo>
                <a:cubicBezTo>
                  <a:pt x="283" y="180"/>
                  <a:pt x="283" y="180"/>
                  <a:pt x="283" y="180"/>
                </a:cubicBezTo>
                <a:cubicBezTo>
                  <a:pt x="283" y="179"/>
                  <a:pt x="284" y="179"/>
                  <a:pt x="285" y="178"/>
                </a:cubicBezTo>
                <a:close/>
                <a:moveTo>
                  <a:pt x="308" y="190"/>
                </a:moveTo>
                <a:cubicBezTo>
                  <a:pt x="308" y="190"/>
                  <a:pt x="308" y="190"/>
                  <a:pt x="309" y="189"/>
                </a:cubicBezTo>
                <a:cubicBezTo>
                  <a:pt x="309" y="189"/>
                  <a:pt x="309" y="189"/>
                  <a:pt x="309" y="189"/>
                </a:cubicBezTo>
                <a:cubicBezTo>
                  <a:pt x="308" y="189"/>
                  <a:pt x="307" y="189"/>
                  <a:pt x="307" y="190"/>
                </a:cubicBezTo>
                <a:cubicBezTo>
                  <a:pt x="307" y="190"/>
                  <a:pt x="307" y="190"/>
                  <a:pt x="308" y="190"/>
                </a:cubicBezTo>
                <a:close/>
                <a:moveTo>
                  <a:pt x="307" y="203"/>
                </a:moveTo>
                <a:cubicBezTo>
                  <a:pt x="309" y="203"/>
                  <a:pt x="310" y="202"/>
                  <a:pt x="311" y="200"/>
                </a:cubicBezTo>
                <a:cubicBezTo>
                  <a:pt x="309" y="200"/>
                  <a:pt x="308" y="201"/>
                  <a:pt x="307" y="203"/>
                </a:cubicBezTo>
                <a:cubicBezTo>
                  <a:pt x="307" y="203"/>
                  <a:pt x="307" y="203"/>
                  <a:pt x="307" y="203"/>
                </a:cubicBezTo>
                <a:close/>
                <a:moveTo>
                  <a:pt x="347" y="118"/>
                </a:moveTo>
                <a:cubicBezTo>
                  <a:pt x="347" y="118"/>
                  <a:pt x="347" y="118"/>
                  <a:pt x="347" y="118"/>
                </a:cubicBezTo>
                <a:cubicBezTo>
                  <a:pt x="347" y="118"/>
                  <a:pt x="347" y="118"/>
                  <a:pt x="347" y="118"/>
                </a:cubicBezTo>
                <a:cubicBezTo>
                  <a:pt x="347" y="118"/>
                  <a:pt x="347" y="118"/>
                  <a:pt x="347" y="119"/>
                </a:cubicBezTo>
                <a:cubicBezTo>
                  <a:pt x="348" y="119"/>
                  <a:pt x="349" y="118"/>
                  <a:pt x="350" y="117"/>
                </a:cubicBezTo>
                <a:cubicBezTo>
                  <a:pt x="349" y="117"/>
                  <a:pt x="348" y="117"/>
                  <a:pt x="347" y="118"/>
                </a:cubicBezTo>
                <a:cubicBezTo>
                  <a:pt x="348" y="118"/>
                  <a:pt x="347" y="118"/>
                  <a:pt x="347" y="118"/>
                </a:cubicBezTo>
                <a:close/>
                <a:moveTo>
                  <a:pt x="351" y="97"/>
                </a:moveTo>
                <a:cubicBezTo>
                  <a:pt x="351" y="98"/>
                  <a:pt x="351" y="98"/>
                  <a:pt x="351" y="98"/>
                </a:cubicBezTo>
                <a:cubicBezTo>
                  <a:pt x="351" y="98"/>
                  <a:pt x="351" y="98"/>
                  <a:pt x="351" y="98"/>
                </a:cubicBezTo>
                <a:cubicBezTo>
                  <a:pt x="352" y="98"/>
                  <a:pt x="352" y="98"/>
                  <a:pt x="353" y="97"/>
                </a:cubicBezTo>
                <a:cubicBezTo>
                  <a:pt x="352" y="97"/>
                  <a:pt x="352" y="97"/>
                  <a:pt x="351" y="97"/>
                </a:cubicBezTo>
                <a:close/>
                <a:moveTo>
                  <a:pt x="357" y="97"/>
                </a:moveTo>
                <a:cubicBezTo>
                  <a:pt x="356" y="97"/>
                  <a:pt x="356" y="97"/>
                  <a:pt x="355" y="97"/>
                </a:cubicBezTo>
                <a:cubicBezTo>
                  <a:pt x="356" y="97"/>
                  <a:pt x="357" y="97"/>
                  <a:pt x="358" y="97"/>
                </a:cubicBezTo>
                <a:cubicBezTo>
                  <a:pt x="358" y="97"/>
                  <a:pt x="358" y="97"/>
                  <a:pt x="358" y="97"/>
                </a:cubicBezTo>
                <a:cubicBezTo>
                  <a:pt x="358" y="97"/>
                  <a:pt x="358" y="97"/>
                  <a:pt x="357" y="97"/>
                </a:cubicBezTo>
                <a:close/>
                <a:moveTo>
                  <a:pt x="365" y="93"/>
                </a:moveTo>
                <a:cubicBezTo>
                  <a:pt x="366" y="93"/>
                  <a:pt x="366" y="93"/>
                  <a:pt x="366" y="93"/>
                </a:cubicBezTo>
                <a:cubicBezTo>
                  <a:pt x="366" y="93"/>
                  <a:pt x="365" y="93"/>
                  <a:pt x="365" y="93"/>
                </a:cubicBezTo>
                <a:close/>
                <a:moveTo>
                  <a:pt x="364" y="94"/>
                </a:moveTo>
                <a:cubicBezTo>
                  <a:pt x="363" y="94"/>
                  <a:pt x="363" y="94"/>
                  <a:pt x="363" y="94"/>
                </a:cubicBezTo>
                <a:cubicBezTo>
                  <a:pt x="363" y="94"/>
                  <a:pt x="364" y="94"/>
                  <a:pt x="364" y="94"/>
                </a:cubicBezTo>
                <a:cubicBezTo>
                  <a:pt x="364" y="94"/>
                  <a:pt x="364" y="94"/>
                  <a:pt x="364" y="94"/>
                </a:cubicBezTo>
                <a:cubicBezTo>
                  <a:pt x="364" y="94"/>
                  <a:pt x="364" y="94"/>
                  <a:pt x="364" y="94"/>
                </a:cubicBezTo>
                <a:close/>
                <a:moveTo>
                  <a:pt x="386" y="124"/>
                </a:moveTo>
                <a:cubicBezTo>
                  <a:pt x="385" y="123"/>
                  <a:pt x="384" y="124"/>
                  <a:pt x="383" y="125"/>
                </a:cubicBezTo>
                <a:cubicBezTo>
                  <a:pt x="384" y="125"/>
                  <a:pt x="385" y="125"/>
                  <a:pt x="386" y="124"/>
                </a:cubicBezTo>
                <a:cubicBezTo>
                  <a:pt x="386" y="124"/>
                  <a:pt x="386" y="124"/>
                  <a:pt x="386" y="124"/>
                </a:cubicBezTo>
                <a:cubicBezTo>
                  <a:pt x="386" y="124"/>
                  <a:pt x="386" y="124"/>
                  <a:pt x="386" y="124"/>
                </a:cubicBezTo>
                <a:close/>
                <a:moveTo>
                  <a:pt x="369" y="122"/>
                </a:moveTo>
                <a:cubicBezTo>
                  <a:pt x="371" y="121"/>
                  <a:pt x="373" y="121"/>
                  <a:pt x="374" y="121"/>
                </a:cubicBezTo>
                <a:cubicBezTo>
                  <a:pt x="371" y="121"/>
                  <a:pt x="370" y="123"/>
                  <a:pt x="371" y="125"/>
                </a:cubicBezTo>
                <a:cubicBezTo>
                  <a:pt x="370" y="126"/>
                  <a:pt x="370" y="126"/>
                  <a:pt x="370" y="126"/>
                </a:cubicBezTo>
                <a:cubicBezTo>
                  <a:pt x="372" y="126"/>
                  <a:pt x="375" y="125"/>
                  <a:pt x="376" y="125"/>
                </a:cubicBezTo>
                <a:cubicBezTo>
                  <a:pt x="378" y="126"/>
                  <a:pt x="380" y="126"/>
                  <a:pt x="380" y="124"/>
                </a:cubicBezTo>
                <a:cubicBezTo>
                  <a:pt x="382" y="124"/>
                  <a:pt x="383" y="124"/>
                  <a:pt x="384" y="123"/>
                </a:cubicBezTo>
                <a:cubicBezTo>
                  <a:pt x="384" y="123"/>
                  <a:pt x="384" y="123"/>
                  <a:pt x="384" y="123"/>
                </a:cubicBezTo>
                <a:cubicBezTo>
                  <a:pt x="386" y="123"/>
                  <a:pt x="387" y="122"/>
                  <a:pt x="386" y="121"/>
                </a:cubicBezTo>
                <a:cubicBezTo>
                  <a:pt x="387" y="120"/>
                  <a:pt x="388" y="121"/>
                  <a:pt x="389" y="122"/>
                </a:cubicBezTo>
                <a:cubicBezTo>
                  <a:pt x="389" y="122"/>
                  <a:pt x="389" y="123"/>
                  <a:pt x="389" y="123"/>
                </a:cubicBezTo>
                <a:cubicBezTo>
                  <a:pt x="390" y="123"/>
                  <a:pt x="390" y="123"/>
                  <a:pt x="391" y="123"/>
                </a:cubicBezTo>
                <a:cubicBezTo>
                  <a:pt x="391" y="122"/>
                  <a:pt x="391" y="122"/>
                  <a:pt x="391" y="122"/>
                </a:cubicBezTo>
                <a:cubicBezTo>
                  <a:pt x="391" y="122"/>
                  <a:pt x="391" y="122"/>
                  <a:pt x="392" y="122"/>
                </a:cubicBezTo>
                <a:cubicBezTo>
                  <a:pt x="391" y="122"/>
                  <a:pt x="391" y="122"/>
                  <a:pt x="391" y="122"/>
                </a:cubicBezTo>
                <a:cubicBezTo>
                  <a:pt x="392" y="123"/>
                  <a:pt x="392" y="123"/>
                  <a:pt x="392" y="123"/>
                </a:cubicBezTo>
                <a:cubicBezTo>
                  <a:pt x="394" y="124"/>
                  <a:pt x="396" y="122"/>
                  <a:pt x="397" y="118"/>
                </a:cubicBezTo>
                <a:cubicBezTo>
                  <a:pt x="401" y="116"/>
                  <a:pt x="401" y="116"/>
                  <a:pt x="401" y="116"/>
                </a:cubicBezTo>
                <a:cubicBezTo>
                  <a:pt x="401" y="116"/>
                  <a:pt x="401" y="116"/>
                  <a:pt x="401" y="116"/>
                </a:cubicBezTo>
                <a:cubicBezTo>
                  <a:pt x="400" y="116"/>
                  <a:pt x="400" y="116"/>
                  <a:pt x="400" y="117"/>
                </a:cubicBezTo>
                <a:cubicBezTo>
                  <a:pt x="400" y="117"/>
                  <a:pt x="400" y="117"/>
                  <a:pt x="400" y="117"/>
                </a:cubicBezTo>
                <a:cubicBezTo>
                  <a:pt x="399" y="116"/>
                  <a:pt x="399" y="116"/>
                  <a:pt x="399" y="116"/>
                </a:cubicBezTo>
                <a:cubicBezTo>
                  <a:pt x="400" y="116"/>
                  <a:pt x="401" y="115"/>
                  <a:pt x="401" y="114"/>
                </a:cubicBezTo>
                <a:cubicBezTo>
                  <a:pt x="401" y="114"/>
                  <a:pt x="401" y="114"/>
                  <a:pt x="401" y="114"/>
                </a:cubicBezTo>
                <a:cubicBezTo>
                  <a:pt x="399" y="114"/>
                  <a:pt x="398" y="115"/>
                  <a:pt x="396" y="115"/>
                </a:cubicBezTo>
                <a:cubicBezTo>
                  <a:pt x="401" y="111"/>
                  <a:pt x="397" y="114"/>
                  <a:pt x="395" y="116"/>
                </a:cubicBezTo>
                <a:cubicBezTo>
                  <a:pt x="394" y="116"/>
                  <a:pt x="393" y="116"/>
                  <a:pt x="392" y="117"/>
                </a:cubicBezTo>
                <a:cubicBezTo>
                  <a:pt x="393" y="116"/>
                  <a:pt x="393" y="116"/>
                  <a:pt x="394" y="115"/>
                </a:cubicBezTo>
                <a:cubicBezTo>
                  <a:pt x="392" y="115"/>
                  <a:pt x="391" y="116"/>
                  <a:pt x="389" y="116"/>
                </a:cubicBezTo>
                <a:cubicBezTo>
                  <a:pt x="389" y="116"/>
                  <a:pt x="389" y="116"/>
                  <a:pt x="389" y="116"/>
                </a:cubicBezTo>
                <a:cubicBezTo>
                  <a:pt x="390" y="116"/>
                  <a:pt x="390" y="116"/>
                  <a:pt x="391" y="116"/>
                </a:cubicBezTo>
                <a:cubicBezTo>
                  <a:pt x="391" y="115"/>
                  <a:pt x="391" y="115"/>
                  <a:pt x="391" y="115"/>
                </a:cubicBezTo>
                <a:cubicBezTo>
                  <a:pt x="390" y="116"/>
                  <a:pt x="389" y="116"/>
                  <a:pt x="389" y="115"/>
                </a:cubicBezTo>
                <a:cubicBezTo>
                  <a:pt x="390" y="113"/>
                  <a:pt x="393" y="112"/>
                  <a:pt x="396" y="111"/>
                </a:cubicBezTo>
                <a:cubicBezTo>
                  <a:pt x="392" y="110"/>
                  <a:pt x="388" y="111"/>
                  <a:pt x="385" y="113"/>
                </a:cubicBezTo>
                <a:cubicBezTo>
                  <a:pt x="380" y="115"/>
                  <a:pt x="372" y="119"/>
                  <a:pt x="369" y="122"/>
                </a:cubicBezTo>
                <a:close/>
                <a:moveTo>
                  <a:pt x="334" y="159"/>
                </a:moveTo>
                <a:cubicBezTo>
                  <a:pt x="334" y="159"/>
                  <a:pt x="334" y="159"/>
                  <a:pt x="334" y="159"/>
                </a:cubicBezTo>
                <a:cubicBezTo>
                  <a:pt x="335" y="159"/>
                  <a:pt x="336" y="158"/>
                  <a:pt x="336" y="157"/>
                </a:cubicBezTo>
                <a:cubicBezTo>
                  <a:pt x="336" y="156"/>
                  <a:pt x="335" y="157"/>
                  <a:pt x="335" y="158"/>
                </a:cubicBezTo>
                <a:cubicBezTo>
                  <a:pt x="335" y="158"/>
                  <a:pt x="335" y="158"/>
                  <a:pt x="335" y="158"/>
                </a:cubicBezTo>
                <a:cubicBezTo>
                  <a:pt x="334" y="158"/>
                  <a:pt x="334" y="158"/>
                  <a:pt x="334" y="159"/>
                </a:cubicBezTo>
                <a:close/>
                <a:moveTo>
                  <a:pt x="351" y="113"/>
                </a:moveTo>
                <a:cubicBezTo>
                  <a:pt x="350" y="113"/>
                  <a:pt x="349" y="113"/>
                  <a:pt x="349" y="114"/>
                </a:cubicBezTo>
                <a:cubicBezTo>
                  <a:pt x="349" y="114"/>
                  <a:pt x="349" y="114"/>
                  <a:pt x="349" y="114"/>
                </a:cubicBezTo>
                <a:cubicBezTo>
                  <a:pt x="349" y="114"/>
                  <a:pt x="349" y="114"/>
                  <a:pt x="349" y="114"/>
                </a:cubicBezTo>
                <a:cubicBezTo>
                  <a:pt x="350" y="114"/>
                  <a:pt x="351" y="114"/>
                  <a:pt x="352" y="113"/>
                </a:cubicBezTo>
                <a:cubicBezTo>
                  <a:pt x="351" y="113"/>
                  <a:pt x="351" y="113"/>
                  <a:pt x="351" y="113"/>
                </a:cubicBezTo>
                <a:close/>
                <a:moveTo>
                  <a:pt x="350" y="118"/>
                </a:moveTo>
                <a:cubicBezTo>
                  <a:pt x="349" y="118"/>
                  <a:pt x="348" y="119"/>
                  <a:pt x="348" y="119"/>
                </a:cubicBezTo>
                <a:cubicBezTo>
                  <a:pt x="349" y="119"/>
                  <a:pt x="349" y="119"/>
                  <a:pt x="350" y="118"/>
                </a:cubicBezTo>
                <a:cubicBezTo>
                  <a:pt x="350" y="118"/>
                  <a:pt x="350" y="118"/>
                  <a:pt x="350" y="118"/>
                </a:cubicBezTo>
                <a:close/>
                <a:moveTo>
                  <a:pt x="333" y="148"/>
                </a:moveTo>
                <a:cubicBezTo>
                  <a:pt x="332" y="148"/>
                  <a:pt x="332" y="148"/>
                  <a:pt x="331" y="149"/>
                </a:cubicBezTo>
                <a:cubicBezTo>
                  <a:pt x="331" y="149"/>
                  <a:pt x="331" y="149"/>
                  <a:pt x="331" y="149"/>
                </a:cubicBezTo>
                <a:cubicBezTo>
                  <a:pt x="332" y="149"/>
                  <a:pt x="332" y="149"/>
                  <a:pt x="333" y="149"/>
                </a:cubicBezTo>
                <a:cubicBezTo>
                  <a:pt x="333" y="149"/>
                  <a:pt x="333" y="149"/>
                  <a:pt x="333" y="149"/>
                </a:cubicBezTo>
                <a:cubicBezTo>
                  <a:pt x="333" y="149"/>
                  <a:pt x="333" y="148"/>
                  <a:pt x="333" y="148"/>
                </a:cubicBezTo>
                <a:close/>
                <a:moveTo>
                  <a:pt x="344" y="131"/>
                </a:moveTo>
                <a:cubicBezTo>
                  <a:pt x="344" y="131"/>
                  <a:pt x="343" y="132"/>
                  <a:pt x="343" y="132"/>
                </a:cubicBezTo>
                <a:cubicBezTo>
                  <a:pt x="342" y="131"/>
                  <a:pt x="342" y="132"/>
                  <a:pt x="342" y="132"/>
                </a:cubicBezTo>
                <a:cubicBezTo>
                  <a:pt x="342" y="132"/>
                  <a:pt x="342" y="132"/>
                  <a:pt x="343" y="132"/>
                </a:cubicBezTo>
                <a:cubicBezTo>
                  <a:pt x="344" y="132"/>
                  <a:pt x="345" y="132"/>
                  <a:pt x="345" y="131"/>
                </a:cubicBezTo>
                <a:cubicBezTo>
                  <a:pt x="345" y="131"/>
                  <a:pt x="345" y="131"/>
                  <a:pt x="345" y="131"/>
                </a:cubicBezTo>
                <a:cubicBezTo>
                  <a:pt x="344" y="130"/>
                  <a:pt x="343" y="130"/>
                  <a:pt x="343" y="131"/>
                </a:cubicBezTo>
                <a:cubicBezTo>
                  <a:pt x="343" y="131"/>
                  <a:pt x="344" y="131"/>
                  <a:pt x="345" y="131"/>
                </a:cubicBezTo>
                <a:cubicBezTo>
                  <a:pt x="344" y="131"/>
                  <a:pt x="344" y="131"/>
                  <a:pt x="344" y="131"/>
                </a:cubicBezTo>
                <a:close/>
                <a:moveTo>
                  <a:pt x="478" y="100"/>
                </a:moveTo>
                <a:cubicBezTo>
                  <a:pt x="477" y="100"/>
                  <a:pt x="477" y="100"/>
                  <a:pt x="476" y="100"/>
                </a:cubicBezTo>
                <a:cubicBezTo>
                  <a:pt x="476" y="100"/>
                  <a:pt x="476" y="101"/>
                  <a:pt x="475" y="101"/>
                </a:cubicBezTo>
                <a:cubicBezTo>
                  <a:pt x="475" y="101"/>
                  <a:pt x="474" y="101"/>
                  <a:pt x="473" y="102"/>
                </a:cubicBezTo>
                <a:cubicBezTo>
                  <a:pt x="473" y="102"/>
                  <a:pt x="474" y="103"/>
                  <a:pt x="474" y="103"/>
                </a:cubicBezTo>
                <a:cubicBezTo>
                  <a:pt x="474" y="103"/>
                  <a:pt x="474" y="103"/>
                  <a:pt x="474" y="103"/>
                </a:cubicBezTo>
                <a:cubicBezTo>
                  <a:pt x="472" y="103"/>
                  <a:pt x="471" y="104"/>
                  <a:pt x="470" y="105"/>
                </a:cubicBezTo>
                <a:cubicBezTo>
                  <a:pt x="470" y="105"/>
                  <a:pt x="470" y="105"/>
                  <a:pt x="470" y="105"/>
                </a:cubicBezTo>
                <a:cubicBezTo>
                  <a:pt x="471" y="106"/>
                  <a:pt x="473" y="106"/>
                  <a:pt x="474" y="106"/>
                </a:cubicBezTo>
                <a:cubicBezTo>
                  <a:pt x="477" y="106"/>
                  <a:pt x="478" y="103"/>
                  <a:pt x="478" y="100"/>
                </a:cubicBezTo>
                <a:close/>
                <a:moveTo>
                  <a:pt x="349" y="126"/>
                </a:moveTo>
                <a:cubicBezTo>
                  <a:pt x="349" y="126"/>
                  <a:pt x="349" y="126"/>
                  <a:pt x="349" y="126"/>
                </a:cubicBezTo>
                <a:cubicBezTo>
                  <a:pt x="349" y="126"/>
                  <a:pt x="349" y="126"/>
                  <a:pt x="349" y="126"/>
                </a:cubicBezTo>
                <a:cubicBezTo>
                  <a:pt x="353" y="124"/>
                  <a:pt x="353" y="123"/>
                  <a:pt x="348" y="124"/>
                </a:cubicBezTo>
                <a:cubicBezTo>
                  <a:pt x="349" y="124"/>
                  <a:pt x="350" y="123"/>
                  <a:pt x="351" y="123"/>
                </a:cubicBezTo>
                <a:cubicBezTo>
                  <a:pt x="350" y="123"/>
                  <a:pt x="350" y="123"/>
                  <a:pt x="349" y="123"/>
                </a:cubicBezTo>
                <a:cubicBezTo>
                  <a:pt x="350" y="123"/>
                  <a:pt x="350" y="123"/>
                  <a:pt x="350" y="123"/>
                </a:cubicBezTo>
                <a:cubicBezTo>
                  <a:pt x="347" y="124"/>
                  <a:pt x="347" y="123"/>
                  <a:pt x="348" y="121"/>
                </a:cubicBezTo>
                <a:cubicBezTo>
                  <a:pt x="347" y="120"/>
                  <a:pt x="346" y="121"/>
                  <a:pt x="345" y="122"/>
                </a:cubicBezTo>
                <a:cubicBezTo>
                  <a:pt x="345" y="122"/>
                  <a:pt x="345" y="122"/>
                  <a:pt x="345" y="122"/>
                </a:cubicBezTo>
                <a:cubicBezTo>
                  <a:pt x="345" y="122"/>
                  <a:pt x="345" y="122"/>
                  <a:pt x="345" y="122"/>
                </a:cubicBezTo>
                <a:cubicBezTo>
                  <a:pt x="345" y="122"/>
                  <a:pt x="345" y="122"/>
                  <a:pt x="345" y="122"/>
                </a:cubicBezTo>
                <a:cubicBezTo>
                  <a:pt x="344" y="122"/>
                  <a:pt x="343" y="123"/>
                  <a:pt x="343" y="124"/>
                </a:cubicBezTo>
                <a:cubicBezTo>
                  <a:pt x="343" y="124"/>
                  <a:pt x="343" y="124"/>
                  <a:pt x="343" y="124"/>
                </a:cubicBezTo>
                <a:cubicBezTo>
                  <a:pt x="339" y="126"/>
                  <a:pt x="336" y="129"/>
                  <a:pt x="335" y="132"/>
                </a:cubicBezTo>
                <a:cubicBezTo>
                  <a:pt x="335" y="132"/>
                  <a:pt x="335" y="132"/>
                  <a:pt x="335" y="132"/>
                </a:cubicBezTo>
                <a:cubicBezTo>
                  <a:pt x="336" y="132"/>
                  <a:pt x="336" y="132"/>
                  <a:pt x="336" y="133"/>
                </a:cubicBezTo>
                <a:cubicBezTo>
                  <a:pt x="336" y="133"/>
                  <a:pt x="336" y="133"/>
                  <a:pt x="336" y="133"/>
                </a:cubicBezTo>
                <a:cubicBezTo>
                  <a:pt x="336" y="134"/>
                  <a:pt x="336" y="134"/>
                  <a:pt x="337" y="133"/>
                </a:cubicBezTo>
                <a:cubicBezTo>
                  <a:pt x="337" y="133"/>
                  <a:pt x="337" y="133"/>
                  <a:pt x="337" y="133"/>
                </a:cubicBezTo>
                <a:cubicBezTo>
                  <a:pt x="341" y="131"/>
                  <a:pt x="345" y="129"/>
                  <a:pt x="349" y="126"/>
                </a:cubicBezTo>
                <a:cubicBezTo>
                  <a:pt x="349" y="126"/>
                  <a:pt x="349" y="126"/>
                  <a:pt x="349" y="126"/>
                </a:cubicBezTo>
                <a:cubicBezTo>
                  <a:pt x="349" y="126"/>
                  <a:pt x="349" y="126"/>
                  <a:pt x="349" y="126"/>
                </a:cubicBezTo>
                <a:cubicBezTo>
                  <a:pt x="349" y="126"/>
                  <a:pt x="349" y="126"/>
                  <a:pt x="349" y="126"/>
                </a:cubicBezTo>
                <a:close/>
                <a:moveTo>
                  <a:pt x="333" y="264"/>
                </a:moveTo>
                <a:cubicBezTo>
                  <a:pt x="333" y="264"/>
                  <a:pt x="333" y="264"/>
                  <a:pt x="333" y="264"/>
                </a:cubicBezTo>
                <a:cubicBezTo>
                  <a:pt x="332" y="264"/>
                  <a:pt x="332" y="264"/>
                  <a:pt x="331" y="263"/>
                </a:cubicBezTo>
                <a:cubicBezTo>
                  <a:pt x="336" y="271"/>
                  <a:pt x="339" y="267"/>
                  <a:pt x="341" y="256"/>
                </a:cubicBezTo>
                <a:cubicBezTo>
                  <a:pt x="339" y="255"/>
                  <a:pt x="337" y="256"/>
                  <a:pt x="337" y="259"/>
                </a:cubicBezTo>
                <a:cubicBezTo>
                  <a:pt x="337" y="259"/>
                  <a:pt x="337" y="259"/>
                  <a:pt x="337" y="259"/>
                </a:cubicBezTo>
                <a:cubicBezTo>
                  <a:pt x="337" y="258"/>
                  <a:pt x="337" y="258"/>
                  <a:pt x="337" y="258"/>
                </a:cubicBezTo>
                <a:cubicBezTo>
                  <a:pt x="336" y="258"/>
                  <a:pt x="336" y="258"/>
                  <a:pt x="336" y="258"/>
                </a:cubicBezTo>
                <a:cubicBezTo>
                  <a:pt x="333" y="258"/>
                  <a:pt x="332" y="260"/>
                  <a:pt x="333" y="263"/>
                </a:cubicBezTo>
                <a:cubicBezTo>
                  <a:pt x="333" y="263"/>
                  <a:pt x="333" y="263"/>
                  <a:pt x="333" y="263"/>
                </a:cubicBezTo>
                <a:cubicBezTo>
                  <a:pt x="333" y="263"/>
                  <a:pt x="333" y="264"/>
                  <a:pt x="333" y="264"/>
                </a:cubicBezTo>
                <a:close/>
                <a:moveTo>
                  <a:pt x="473" y="476"/>
                </a:moveTo>
                <a:cubicBezTo>
                  <a:pt x="473" y="476"/>
                  <a:pt x="473" y="476"/>
                  <a:pt x="473" y="476"/>
                </a:cubicBezTo>
                <a:cubicBezTo>
                  <a:pt x="473" y="476"/>
                  <a:pt x="473" y="476"/>
                  <a:pt x="473" y="476"/>
                </a:cubicBezTo>
                <a:cubicBezTo>
                  <a:pt x="473" y="474"/>
                  <a:pt x="472" y="474"/>
                  <a:pt x="471" y="475"/>
                </a:cubicBezTo>
                <a:cubicBezTo>
                  <a:pt x="471" y="475"/>
                  <a:pt x="471" y="476"/>
                  <a:pt x="472" y="476"/>
                </a:cubicBezTo>
                <a:cubicBezTo>
                  <a:pt x="472" y="477"/>
                  <a:pt x="472" y="477"/>
                  <a:pt x="472" y="477"/>
                </a:cubicBezTo>
                <a:cubicBezTo>
                  <a:pt x="471" y="477"/>
                  <a:pt x="470" y="477"/>
                  <a:pt x="470" y="477"/>
                </a:cubicBezTo>
                <a:cubicBezTo>
                  <a:pt x="470" y="478"/>
                  <a:pt x="470" y="478"/>
                  <a:pt x="471" y="478"/>
                </a:cubicBezTo>
                <a:cubicBezTo>
                  <a:pt x="471" y="478"/>
                  <a:pt x="471" y="478"/>
                  <a:pt x="471" y="479"/>
                </a:cubicBezTo>
                <a:cubicBezTo>
                  <a:pt x="471" y="478"/>
                  <a:pt x="471" y="479"/>
                  <a:pt x="472" y="479"/>
                </a:cubicBezTo>
                <a:cubicBezTo>
                  <a:pt x="472" y="480"/>
                  <a:pt x="471" y="481"/>
                  <a:pt x="471" y="481"/>
                </a:cubicBezTo>
                <a:cubicBezTo>
                  <a:pt x="471" y="482"/>
                  <a:pt x="471" y="482"/>
                  <a:pt x="471" y="482"/>
                </a:cubicBezTo>
                <a:cubicBezTo>
                  <a:pt x="472" y="480"/>
                  <a:pt x="473" y="478"/>
                  <a:pt x="474" y="476"/>
                </a:cubicBezTo>
                <a:cubicBezTo>
                  <a:pt x="474" y="477"/>
                  <a:pt x="474" y="477"/>
                  <a:pt x="473" y="476"/>
                </a:cubicBezTo>
                <a:moveTo>
                  <a:pt x="457" y="491"/>
                </a:moveTo>
                <a:cubicBezTo>
                  <a:pt x="457" y="491"/>
                  <a:pt x="457" y="491"/>
                  <a:pt x="457" y="491"/>
                </a:cubicBezTo>
                <a:cubicBezTo>
                  <a:pt x="457" y="491"/>
                  <a:pt x="457" y="491"/>
                  <a:pt x="457" y="491"/>
                </a:cubicBezTo>
                <a:cubicBezTo>
                  <a:pt x="457" y="491"/>
                  <a:pt x="458" y="491"/>
                  <a:pt x="458" y="490"/>
                </a:cubicBezTo>
                <a:cubicBezTo>
                  <a:pt x="457" y="490"/>
                  <a:pt x="457" y="490"/>
                  <a:pt x="457" y="491"/>
                </a:cubicBezTo>
                <a:close/>
                <a:moveTo>
                  <a:pt x="473" y="287"/>
                </a:moveTo>
                <a:cubicBezTo>
                  <a:pt x="474" y="286"/>
                  <a:pt x="474" y="286"/>
                  <a:pt x="474" y="286"/>
                </a:cubicBezTo>
                <a:cubicBezTo>
                  <a:pt x="473" y="286"/>
                  <a:pt x="472" y="286"/>
                  <a:pt x="472" y="286"/>
                </a:cubicBezTo>
                <a:cubicBezTo>
                  <a:pt x="472" y="285"/>
                  <a:pt x="472" y="285"/>
                  <a:pt x="472" y="285"/>
                </a:cubicBezTo>
                <a:cubicBezTo>
                  <a:pt x="470" y="286"/>
                  <a:pt x="469" y="288"/>
                  <a:pt x="468" y="290"/>
                </a:cubicBezTo>
                <a:cubicBezTo>
                  <a:pt x="470" y="290"/>
                  <a:pt x="471" y="291"/>
                  <a:pt x="471" y="291"/>
                </a:cubicBezTo>
                <a:cubicBezTo>
                  <a:pt x="472" y="291"/>
                  <a:pt x="472" y="291"/>
                  <a:pt x="472" y="291"/>
                </a:cubicBezTo>
                <a:cubicBezTo>
                  <a:pt x="473" y="290"/>
                  <a:pt x="473" y="290"/>
                  <a:pt x="473" y="290"/>
                </a:cubicBezTo>
                <a:cubicBezTo>
                  <a:pt x="472" y="289"/>
                  <a:pt x="472" y="289"/>
                  <a:pt x="472" y="289"/>
                </a:cubicBezTo>
                <a:cubicBezTo>
                  <a:pt x="472" y="289"/>
                  <a:pt x="473" y="288"/>
                  <a:pt x="473" y="287"/>
                </a:cubicBezTo>
                <a:close/>
                <a:moveTo>
                  <a:pt x="477" y="473"/>
                </a:moveTo>
                <a:cubicBezTo>
                  <a:pt x="477" y="473"/>
                  <a:pt x="477" y="473"/>
                  <a:pt x="477" y="473"/>
                </a:cubicBezTo>
                <a:cubicBezTo>
                  <a:pt x="477" y="473"/>
                  <a:pt x="476" y="473"/>
                  <a:pt x="476" y="473"/>
                </a:cubicBezTo>
                <a:cubicBezTo>
                  <a:pt x="476" y="473"/>
                  <a:pt x="476" y="473"/>
                  <a:pt x="476" y="473"/>
                </a:cubicBezTo>
                <a:cubicBezTo>
                  <a:pt x="476" y="473"/>
                  <a:pt x="475" y="473"/>
                  <a:pt x="476" y="474"/>
                </a:cubicBezTo>
                <a:cubicBezTo>
                  <a:pt x="476" y="474"/>
                  <a:pt x="477" y="474"/>
                  <a:pt x="477" y="473"/>
                </a:cubicBezTo>
                <a:close/>
                <a:moveTo>
                  <a:pt x="455" y="489"/>
                </a:moveTo>
                <a:cubicBezTo>
                  <a:pt x="455" y="490"/>
                  <a:pt x="455" y="490"/>
                  <a:pt x="456" y="490"/>
                </a:cubicBezTo>
                <a:cubicBezTo>
                  <a:pt x="456" y="490"/>
                  <a:pt x="456" y="490"/>
                  <a:pt x="456" y="489"/>
                </a:cubicBezTo>
                <a:cubicBezTo>
                  <a:pt x="455" y="489"/>
                  <a:pt x="455" y="489"/>
                  <a:pt x="455" y="489"/>
                </a:cubicBezTo>
                <a:close/>
                <a:moveTo>
                  <a:pt x="462" y="487"/>
                </a:moveTo>
                <a:cubicBezTo>
                  <a:pt x="462" y="486"/>
                  <a:pt x="462" y="486"/>
                  <a:pt x="462" y="486"/>
                </a:cubicBezTo>
                <a:cubicBezTo>
                  <a:pt x="462" y="486"/>
                  <a:pt x="461" y="486"/>
                  <a:pt x="460" y="487"/>
                </a:cubicBezTo>
                <a:cubicBezTo>
                  <a:pt x="461" y="487"/>
                  <a:pt x="462" y="487"/>
                  <a:pt x="462" y="487"/>
                </a:cubicBezTo>
                <a:close/>
                <a:moveTo>
                  <a:pt x="474" y="476"/>
                </a:moveTo>
                <a:cubicBezTo>
                  <a:pt x="475" y="475"/>
                  <a:pt x="474" y="475"/>
                  <a:pt x="475" y="474"/>
                </a:cubicBezTo>
                <a:cubicBezTo>
                  <a:pt x="475" y="474"/>
                  <a:pt x="475" y="474"/>
                  <a:pt x="475" y="474"/>
                </a:cubicBezTo>
                <a:cubicBezTo>
                  <a:pt x="475" y="474"/>
                  <a:pt x="475" y="474"/>
                  <a:pt x="475" y="474"/>
                </a:cubicBezTo>
                <a:cubicBezTo>
                  <a:pt x="475" y="473"/>
                  <a:pt x="475" y="473"/>
                  <a:pt x="475" y="473"/>
                </a:cubicBezTo>
                <a:cubicBezTo>
                  <a:pt x="474" y="475"/>
                  <a:pt x="474" y="475"/>
                  <a:pt x="474" y="475"/>
                </a:cubicBezTo>
                <a:cubicBezTo>
                  <a:pt x="474" y="476"/>
                  <a:pt x="474" y="476"/>
                  <a:pt x="474" y="476"/>
                </a:cubicBezTo>
                <a:close/>
                <a:moveTo>
                  <a:pt x="312" y="721"/>
                </a:moveTo>
                <a:cubicBezTo>
                  <a:pt x="311" y="720"/>
                  <a:pt x="310" y="720"/>
                  <a:pt x="309" y="722"/>
                </a:cubicBezTo>
                <a:cubicBezTo>
                  <a:pt x="310" y="722"/>
                  <a:pt x="310" y="722"/>
                  <a:pt x="310" y="722"/>
                </a:cubicBezTo>
                <a:cubicBezTo>
                  <a:pt x="310" y="722"/>
                  <a:pt x="311" y="722"/>
                  <a:pt x="312" y="722"/>
                </a:cubicBezTo>
                <a:cubicBezTo>
                  <a:pt x="312" y="721"/>
                  <a:pt x="313" y="721"/>
                  <a:pt x="313" y="721"/>
                </a:cubicBezTo>
                <a:cubicBezTo>
                  <a:pt x="313" y="720"/>
                  <a:pt x="313" y="720"/>
                  <a:pt x="313" y="720"/>
                </a:cubicBezTo>
                <a:cubicBezTo>
                  <a:pt x="312" y="720"/>
                  <a:pt x="312" y="720"/>
                  <a:pt x="312" y="721"/>
                </a:cubicBezTo>
                <a:close/>
                <a:moveTo>
                  <a:pt x="333" y="344"/>
                </a:moveTo>
                <a:cubicBezTo>
                  <a:pt x="332" y="344"/>
                  <a:pt x="332" y="344"/>
                  <a:pt x="333" y="345"/>
                </a:cubicBezTo>
                <a:cubicBezTo>
                  <a:pt x="334" y="345"/>
                  <a:pt x="334" y="344"/>
                  <a:pt x="334" y="343"/>
                </a:cubicBezTo>
                <a:cubicBezTo>
                  <a:pt x="334" y="343"/>
                  <a:pt x="333" y="343"/>
                  <a:pt x="333" y="344"/>
                </a:cubicBezTo>
                <a:close/>
                <a:moveTo>
                  <a:pt x="309" y="723"/>
                </a:moveTo>
                <a:cubicBezTo>
                  <a:pt x="308" y="722"/>
                  <a:pt x="304" y="725"/>
                  <a:pt x="303" y="725"/>
                </a:cubicBezTo>
                <a:cubicBezTo>
                  <a:pt x="303" y="726"/>
                  <a:pt x="303" y="726"/>
                  <a:pt x="304" y="726"/>
                </a:cubicBezTo>
                <a:cubicBezTo>
                  <a:pt x="305" y="726"/>
                  <a:pt x="306" y="726"/>
                  <a:pt x="307" y="726"/>
                </a:cubicBezTo>
                <a:cubicBezTo>
                  <a:pt x="309" y="725"/>
                  <a:pt x="309" y="724"/>
                  <a:pt x="309" y="723"/>
                </a:cubicBezTo>
                <a:close/>
                <a:moveTo>
                  <a:pt x="479" y="350"/>
                </a:moveTo>
                <a:cubicBezTo>
                  <a:pt x="479" y="350"/>
                  <a:pt x="479" y="350"/>
                  <a:pt x="479" y="350"/>
                </a:cubicBezTo>
                <a:cubicBezTo>
                  <a:pt x="479" y="349"/>
                  <a:pt x="479" y="349"/>
                  <a:pt x="479" y="348"/>
                </a:cubicBezTo>
                <a:cubicBezTo>
                  <a:pt x="477" y="349"/>
                  <a:pt x="475" y="349"/>
                  <a:pt x="473" y="351"/>
                </a:cubicBezTo>
                <a:cubicBezTo>
                  <a:pt x="473" y="351"/>
                  <a:pt x="473" y="351"/>
                  <a:pt x="473" y="351"/>
                </a:cubicBezTo>
                <a:cubicBezTo>
                  <a:pt x="475" y="350"/>
                  <a:pt x="477" y="350"/>
                  <a:pt x="479" y="350"/>
                </a:cubicBezTo>
                <a:close/>
                <a:moveTo>
                  <a:pt x="482" y="271"/>
                </a:moveTo>
                <a:cubicBezTo>
                  <a:pt x="483" y="270"/>
                  <a:pt x="483" y="270"/>
                  <a:pt x="483" y="270"/>
                </a:cubicBezTo>
                <a:cubicBezTo>
                  <a:pt x="482" y="270"/>
                  <a:pt x="482" y="270"/>
                  <a:pt x="482" y="270"/>
                </a:cubicBezTo>
                <a:cubicBezTo>
                  <a:pt x="480" y="272"/>
                  <a:pt x="478" y="275"/>
                  <a:pt x="477" y="278"/>
                </a:cubicBezTo>
                <a:cubicBezTo>
                  <a:pt x="479" y="276"/>
                  <a:pt x="481" y="273"/>
                  <a:pt x="482" y="271"/>
                </a:cubicBezTo>
                <a:close/>
                <a:moveTo>
                  <a:pt x="423" y="173"/>
                </a:moveTo>
                <a:cubicBezTo>
                  <a:pt x="422" y="173"/>
                  <a:pt x="422" y="173"/>
                  <a:pt x="421" y="174"/>
                </a:cubicBezTo>
                <a:cubicBezTo>
                  <a:pt x="421" y="175"/>
                  <a:pt x="422" y="175"/>
                  <a:pt x="422" y="175"/>
                </a:cubicBezTo>
                <a:cubicBezTo>
                  <a:pt x="423" y="174"/>
                  <a:pt x="424" y="173"/>
                  <a:pt x="423" y="173"/>
                </a:cubicBezTo>
                <a:close/>
                <a:moveTo>
                  <a:pt x="459" y="487"/>
                </a:moveTo>
                <a:cubicBezTo>
                  <a:pt x="460" y="487"/>
                  <a:pt x="460" y="487"/>
                  <a:pt x="460" y="487"/>
                </a:cubicBezTo>
                <a:cubicBezTo>
                  <a:pt x="460" y="487"/>
                  <a:pt x="460" y="487"/>
                  <a:pt x="460" y="487"/>
                </a:cubicBezTo>
                <a:cubicBezTo>
                  <a:pt x="460" y="486"/>
                  <a:pt x="459" y="486"/>
                  <a:pt x="459" y="485"/>
                </a:cubicBezTo>
                <a:cubicBezTo>
                  <a:pt x="459" y="485"/>
                  <a:pt x="458" y="485"/>
                  <a:pt x="458" y="485"/>
                </a:cubicBezTo>
                <a:cubicBezTo>
                  <a:pt x="458" y="486"/>
                  <a:pt x="459" y="486"/>
                  <a:pt x="459" y="486"/>
                </a:cubicBezTo>
                <a:cubicBezTo>
                  <a:pt x="459" y="487"/>
                  <a:pt x="459" y="487"/>
                  <a:pt x="459" y="487"/>
                </a:cubicBezTo>
                <a:close/>
                <a:moveTo>
                  <a:pt x="432" y="543"/>
                </a:moveTo>
                <a:cubicBezTo>
                  <a:pt x="432" y="543"/>
                  <a:pt x="432" y="544"/>
                  <a:pt x="432" y="544"/>
                </a:cubicBezTo>
                <a:cubicBezTo>
                  <a:pt x="433" y="544"/>
                  <a:pt x="433" y="544"/>
                  <a:pt x="433" y="544"/>
                </a:cubicBezTo>
                <a:cubicBezTo>
                  <a:pt x="436" y="542"/>
                  <a:pt x="434" y="542"/>
                  <a:pt x="432" y="543"/>
                </a:cubicBezTo>
                <a:close/>
                <a:moveTo>
                  <a:pt x="433" y="535"/>
                </a:moveTo>
                <a:cubicBezTo>
                  <a:pt x="434" y="534"/>
                  <a:pt x="435" y="534"/>
                  <a:pt x="436" y="533"/>
                </a:cubicBezTo>
                <a:cubicBezTo>
                  <a:pt x="435" y="531"/>
                  <a:pt x="434" y="533"/>
                  <a:pt x="432" y="534"/>
                </a:cubicBezTo>
                <a:cubicBezTo>
                  <a:pt x="433" y="534"/>
                  <a:pt x="433" y="534"/>
                  <a:pt x="433" y="535"/>
                </a:cubicBezTo>
                <a:close/>
                <a:moveTo>
                  <a:pt x="433" y="520"/>
                </a:moveTo>
                <a:cubicBezTo>
                  <a:pt x="434" y="520"/>
                  <a:pt x="434" y="520"/>
                  <a:pt x="434" y="520"/>
                </a:cubicBezTo>
                <a:cubicBezTo>
                  <a:pt x="433" y="517"/>
                  <a:pt x="433" y="517"/>
                  <a:pt x="433" y="520"/>
                </a:cubicBezTo>
                <a:close/>
                <a:moveTo>
                  <a:pt x="395" y="524"/>
                </a:moveTo>
                <a:cubicBezTo>
                  <a:pt x="397" y="525"/>
                  <a:pt x="397" y="525"/>
                  <a:pt x="397" y="525"/>
                </a:cubicBezTo>
                <a:cubicBezTo>
                  <a:pt x="397" y="525"/>
                  <a:pt x="397" y="525"/>
                  <a:pt x="397" y="526"/>
                </a:cubicBezTo>
                <a:cubicBezTo>
                  <a:pt x="397" y="525"/>
                  <a:pt x="397" y="525"/>
                  <a:pt x="397" y="525"/>
                </a:cubicBezTo>
                <a:cubicBezTo>
                  <a:pt x="397" y="524"/>
                  <a:pt x="396" y="524"/>
                  <a:pt x="395" y="524"/>
                </a:cubicBezTo>
                <a:close/>
                <a:moveTo>
                  <a:pt x="423" y="501"/>
                </a:moveTo>
                <a:cubicBezTo>
                  <a:pt x="422" y="501"/>
                  <a:pt x="422" y="501"/>
                  <a:pt x="422" y="501"/>
                </a:cubicBezTo>
                <a:cubicBezTo>
                  <a:pt x="423" y="501"/>
                  <a:pt x="423" y="501"/>
                  <a:pt x="423" y="501"/>
                </a:cubicBezTo>
                <a:cubicBezTo>
                  <a:pt x="423" y="501"/>
                  <a:pt x="423" y="501"/>
                  <a:pt x="423" y="501"/>
                </a:cubicBezTo>
                <a:close/>
                <a:moveTo>
                  <a:pt x="424" y="498"/>
                </a:moveTo>
                <a:cubicBezTo>
                  <a:pt x="424" y="499"/>
                  <a:pt x="424" y="499"/>
                  <a:pt x="424" y="500"/>
                </a:cubicBezTo>
                <a:cubicBezTo>
                  <a:pt x="424" y="500"/>
                  <a:pt x="425" y="500"/>
                  <a:pt x="425" y="500"/>
                </a:cubicBezTo>
                <a:cubicBezTo>
                  <a:pt x="425" y="499"/>
                  <a:pt x="426" y="499"/>
                  <a:pt x="426" y="498"/>
                </a:cubicBezTo>
                <a:cubicBezTo>
                  <a:pt x="425" y="497"/>
                  <a:pt x="425" y="497"/>
                  <a:pt x="424" y="498"/>
                </a:cubicBezTo>
                <a:close/>
                <a:moveTo>
                  <a:pt x="444" y="452"/>
                </a:moveTo>
                <a:cubicBezTo>
                  <a:pt x="444" y="452"/>
                  <a:pt x="444" y="452"/>
                  <a:pt x="444" y="452"/>
                </a:cubicBezTo>
                <a:cubicBezTo>
                  <a:pt x="444" y="453"/>
                  <a:pt x="444" y="454"/>
                  <a:pt x="445" y="454"/>
                </a:cubicBezTo>
                <a:cubicBezTo>
                  <a:pt x="445" y="453"/>
                  <a:pt x="445" y="453"/>
                  <a:pt x="444" y="452"/>
                </a:cubicBezTo>
                <a:close/>
                <a:moveTo>
                  <a:pt x="295" y="722"/>
                </a:moveTo>
                <a:cubicBezTo>
                  <a:pt x="295" y="722"/>
                  <a:pt x="295" y="722"/>
                  <a:pt x="295" y="722"/>
                </a:cubicBezTo>
                <a:cubicBezTo>
                  <a:pt x="293" y="721"/>
                  <a:pt x="293" y="721"/>
                  <a:pt x="293" y="721"/>
                </a:cubicBezTo>
                <a:cubicBezTo>
                  <a:pt x="293" y="721"/>
                  <a:pt x="293" y="722"/>
                  <a:pt x="292" y="722"/>
                </a:cubicBezTo>
                <a:cubicBezTo>
                  <a:pt x="293" y="725"/>
                  <a:pt x="295" y="725"/>
                  <a:pt x="295" y="722"/>
                </a:cubicBezTo>
                <a:close/>
                <a:moveTo>
                  <a:pt x="447" y="450"/>
                </a:moveTo>
                <a:cubicBezTo>
                  <a:pt x="448" y="449"/>
                  <a:pt x="448" y="449"/>
                  <a:pt x="448" y="449"/>
                </a:cubicBezTo>
                <a:cubicBezTo>
                  <a:pt x="447" y="449"/>
                  <a:pt x="447" y="448"/>
                  <a:pt x="447" y="448"/>
                </a:cubicBezTo>
                <a:cubicBezTo>
                  <a:pt x="447" y="449"/>
                  <a:pt x="446" y="449"/>
                  <a:pt x="447" y="450"/>
                </a:cubicBezTo>
                <a:close/>
                <a:moveTo>
                  <a:pt x="458" y="488"/>
                </a:moveTo>
                <a:cubicBezTo>
                  <a:pt x="458" y="488"/>
                  <a:pt x="458" y="488"/>
                  <a:pt x="458" y="488"/>
                </a:cubicBezTo>
                <a:cubicBezTo>
                  <a:pt x="457" y="487"/>
                  <a:pt x="457" y="487"/>
                  <a:pt x="456" y="487"/>
                </a:cubicBezTo>
                <a:cubicBezTo>
                  <a:pt x="456" y="487"/>
                  <a:pt x="455" y="488"/>
                  <a:pt x="455" y="488"/>
                </a:cubicBezTo>
                <a:cubicBezTo>
                  <a:pt x="456" y="488"/>
                  <a:pt x="456" y="488"/>
                  <a:pt x="456" y="488"/>
                </a:cubicBezTo>
                <a:cubicBezTo>
                  <a:pt x="456" y="488"/>
                  <a:pt x="456" y="488"/>
                  <a:pt x="456" y="488"/>
                </a:cubicBezTo>
                <a:cubicBezTo>
                  <a:pt x="456" y="489"/>
                  <a:pt x="458" y="490"/>
                  <a:pt x="459" y="490"/>
                </a:cubicBezTo>
                <a:cubicBezTo>
                  <a:pt x="459" y="489"/>
                  <a:pt x="459" y="489"/>
                  <a:pt x="459" y="489"/>
                </a:cubicBezTo>
                <a:cubicBezTo>
                  <a:pt x="459" y="489"/>
                  <a:pt x="458" y="489"/>
                  <a:pt x="457" y="488"/>
                </a:cubicBezTo>
                <a:cubicBezTo>
                  <a:pt x="457" y="488"/>
                  <a:pt x="457" y="488"/>
                  <a:pt x="458" y="488"/>
                </a:cubicBezTo>
                <a:close/>
                <a:moveTo>
                  <a:pt x="443" y="450"/>
                </a:moveTo>
                <a:cubicBezTo>
                  <a:pt x="443" y="449"/>
                  <a:pt x="442" y="449"/>
                  <a:pt x="441" y="449"/>
                </a:cubicBezTo>
                <a:cubicBezTo>
                  <a:pt x="441" y="450"/>
                  <a:pt x="441" y="450"/>
                  <a:pt x="441" y="450"/>
                </a:cubicBezTo>
                <a:cubicBezTo>
                  <a:pt x="442" y="450"/>
                  <a:pt x="443" y="451"/>
                  <a:pt x="443" y="450"/>
                </a:cubicBezTo>
                <a:close/>
                <a:moveTo>
                  <a:pt x="445" y="450"/>
                </a:moveTo>
                <a:cubicBezTo>
                  <a:pt x="445" y="450"/>
                  <a:pt x="445" y="450"/>
                  <a:pt x="446" y="451"/>
                </a:cubicBezTo>
                <a:cubicBezTo>
                  <a:pt x="446" y="449"/>
                  <a:pt x="446" y="449"/>
                  <a:pt x="446" y="449"/>
                </a:cubicBezTo>
                <a:cubicBezTo>
                  <a:pt x="446" y="449"/>
                  <a:pt x="445" y="448"/>
                  <a:pt x="445" y="448"/>
                </a:cubicBezTo>
                <a:cubicBezTo>
                  <a:pt x="443" y="448"/>
                  <a:pt x="443" y="448"/>
                  <a:pt x="443" y="448"/>
                </a:cubicBezTo>
                <a:cubicBezTo>
                  <a:pt x="443" y="449"/>
                  <a:pt x="444" y="451"/>
                  <a:pt x="445" y="452"/>
                </a:cubicBezTo>
                <a:cubicBezTo>
                  <a:pt x="445" y="451"/>
                  <a:pt x="445" y="450"/>
                  <a:pt x="445" y="450"/>
                </a:cubicBezTo>
                <a:close/>
                <a:moveTo>
                  <a:pt x="443" y="456"/>
                </a:moveTo>
                <a:cubicBezTo>
                  <a:pt x="443" y="455"/>
                  <a:pt x="443" y="455"/>
                  <a:pt x="443" y="455"/>
                </a:cubicBezTo>
                <a:cubicBezTo>
                  <a:pt x="443" y="455"/>
                  <a:pt x="443" y="455"/>
                  <a:pt x="443" y="455"/>
                </a:cubicBezTo>
                <a:cubicBezTo>
                  <a:pt x="442" y="455"/>
                  <a:pt x="442" y="455"/>
                  <a:pt x="442" y="455"/>
                </a:cubicBezTo>
                <a:cubicBezTo>
                  <a:pt x="442" y="456"/>
                  <a:pt x="442" y="457"/>
                  <a:pt x="443" y="458"/>
                </a:cubicBezTo>
                <a:cubicBezTo>
                  <a:pt x="443" y="457"/>
                  <a:pt x="443" y="456"/>
                  <a:pt x="443" y="456"/>
                </a:cubicBezTo>
                <a:close/>
                <a:moveTo>
                  <a:pt x="408" y="325"/>
                </a:moveTo>
                <a:cubicBezTo>
                  <a:pt x="410" y="326"/>
                  <a:pt x="412" y="325"/>
                  <a:pt x="413" y="324"/>
                </a:cubicBezTo>
                <a:cubicBezTo>
                  <a:pt x="414" y="323"/>
                  <a:pt x="414" y="322"/>
                  <a:pt x="414" y="320"/>
                </a:cubicBezTo>
                <a:cubicBezTo>
                  <a:pt x="411" y="321"/>
                  <a:pt x="409" y="320"/>
                  <a:pt x="407" y="318"/>
                </a:cubicBezTo>
                <a:cubicBezTo>
                  <a:pt x="407" y="318"/>
                  <a:pt x="407" y="318"/>
                  <a:pt x="407" y="318"/>
                </a:cubicBezTo>
                <a:cubicBezTo>
                  <a:pt x="405" y="319"/>
                  <a:pt x="404" y="320"/>
                  <a:pt x="402" y="322"/>
                </a:cubicBezTo>
                <a:cubicBezTo>
                  <a:pt x="402" y="322"/>
                  <a:pt x="402" y="322"/>
                  <a:pt x="402" y="322"/>
                </a:cubicBezTo>
                <a:cubicBezTo>
                  <a:pt x="404" y="322"/>
                  <a:pt x="407" y="323"/>
                  <a:pt x="408" y="325"/>
                </a:cubicBezTo>
                <a:cubicBezTo>
                  <a:pt x="407" y="325"/>
                  <a:pt x="407" y="325"/>
                  <a:pt x="408" y="325"/>
                </a:cubicBezTo>
                <a:moveTo>
                  <a:pt x="356" y="116"/>
                </a:moveTo>
                <a:cubicBezTo>
                  <a:pt x="356" y="115"/>
                  <a:pt x="357" y="115"/>
                  <a:pt x="357" y="115"/>
                </a:cubicBezTo>
                <a:cubicBezTo>
                  <a:pt x="357" y="115"/>
                  <a:pt x="357" y="115"/>
                  <a:pt x="357" y="115"/>
                </a:cubicBezTo>
                <a:cubicBezTo>
                  <a:pt x="357" y="115"/>
                  <a:pt x="356" y="115"/>
                  <a:pt x="356" y="115"/>
                </a:cubicBezTo>
                <a:cubicBezTo>
                  <a:pt x="356" y="115"/>
                  <a:pt x="356" y="115"/>
                  <a:pt x="356" y="115"/>
                </a:cubicBezTo>
                <a:cubicBezTo>
                  <a:pt x="355" y="115"/>
                  <a:pt x="355" y="115"/>
                  <a:pt x="355" y="115"/>
                </a:cubicBezTo>
                <a:cubicBezTo>
                  <a:pt x="355" y="115"/>
                  <a:pt x="355" y="115"/>
                  <a:pt x="355" y="116"/>
                </a:cubicBezTo>
                <a:cubicBezTo>
                  <a:pt x="355" y="116"/>
                  <a:pt x="355" y="116"/>
                  <a:pt x="356" y="116"/>
                </a:cubicBezTo>
                <a:close/>
                <a:moveTo>
                  <a:pt x="355" y="107"/>
                </a:moveTo>
                <a:cubicBezTo>
                  <a:pt x="356" y="106"/>
                  <a:pt x="357" y="106"/>
                  <a:pt x="357" y="105"/>
                </a:cubicBezTo>
                <a:cubicBezTo>
                  <a:pt x="356" y="105"/>
                  <a:pt x="355" y="106"/>
                  <a:pt x="354" y="107"/>
                </a:cubicBezTo>
                <a:cubicBezTo>
                  <a:pt x="354" y="107"/>
                  <a:pt x="355" y="107"/>
                  <a:pt x="355" y="107"/>
                </a:cubicBezTo>
                <a:close/>
                <a:moveTo>
                  <a:pt x="452" y="61"/>
                </a:moveTo>
                <a:cubicBezTo>
                  <a:pt x="452" y="61"/>
                  <a:pt x="451" y="61"/>
                  <a:pt x="451" y="61"/>
                </a:cubicBezTo>
                <a:cubicBezTo>
                  <a:pt x="443" y="61"/>
                  <a:pt x="436" y="64"/>
                  <a:pt x="430" y="69"/>
                </a:cubicBezTo>
                <a:cubicBezTo>
                  <a:pt x="431" y="70"/>
                  <a:pt x="433" y="71"/>
                  <a:pt x="435" y="72"/>
                </a:cubicBezTo>
                <a:cubicBezTo>
                  <a:pt x="434" y="72"/>
                  <a:pt x="434" y="72"/>
                  <a:pt x="433" y="73"/>
                </a:cubicBezTo>
                <a:cubicBezTo>
                  <a:pt x="434" y="76"/>
                  <a:pt x="434" y="80"/>
                  <a:pt x="431" y="83"/>
                </a:cubicBezTo>
                <a:cubicBezTo>
                  <a:pt x="438" y="84"/>
                  <a:pt x="444" y="81"/>
                  <a:pt x="447" y="78"/>
                </a:cubicBezTo>
                <a:cubicBezTo>
                  <a:pt x="447" y="78"/>
                  <a:pt x="447" y="78"/>
                  <a:pt x="447" y="78"/>
                </a:cubicBezTo>
                <a:cubicBezTo>
                  <a:pt x="448" y="78"/>
                  <a:pt x="449" y="78"/>
                  <a:pt x="449" y="77"/>
                </a:cubicBezTo>
                <a:cubicBezTo>
                  <a:pt x="449" y="77"/>
                  <a:pt x="449" y="77"/>
                  <a:pt x="449" y="77"/>
                </a:cubicBezTo>
                <a:cubicBezTo>
                  <a:pt x="450" y="77"/>
                  <a:pt x="450" y="77"/>
                  <a:pt x="450" y="77"/>
                </a:cubicBezTo>
                <a:cubicBezTo>
                  <a:pt x="456" y="76"/>
                  <a:pt x="461" y="74"/>
                  <a:pt x="466" y="69"/>
                </a:cubicBezTo>
                <a:cubicBezTo>
                  <a:pt x="463" y="69"/>
                  <a:pt x="460" y="70"/>
                  <a:pt x="458" y="69"/>
                </a:cubicBezTo>
                <a:cubicBezTo>
                  <a:pt x="458" y="68"/>
                  <a:pt x="458" y="68"/>
                  <a:pt x="457" y="68"/>
                </a:cubicBezTo>
                <a:cubicBezTo>
                  <a:pt x="457" y="67"/>
                  <a:pt x="457" y="67"/>
                  <a:pt x="457" y="67"/>
                </a:cubicBezTo>
                <a:cubicBezTo>
                  <a:pt x="457" y="66"/>
                  <a:pt x="456" y="65"/>
                  <a:pt x="454" y="65"/>
                </a:cubicBezTo>
                <a:cubicBezTo>
                  <a:pt x="455" y="65"/>
                  <a:pt x="455" y="65"/>
                  <a:pt x="455" y="65"/>
                </a:cubicBezTo>
                <a:cubicBezTo>
                  <a:pt x="454" y="64"/>
                  <a:pt x="454" y="64"/>
                  <a:pt x="453" y="64"/>
                </a:cubicBezTo>
                <a:cubicBezTo>
                  <a:pt x="453" y="63"/>
                  <a:pt x="453" y="63"/>
                  <a:pt x="452" y="62"/>
                </a:cubicBezTo>
                <a:cubicBezTo>
                  <a:pt x="453" y="62"/>
                  <a:pt x="453" y="62"/>
                  <a:pt x="453" y="62"/>
                </a:cubicBezTo>
                <a:cubicBezTo>
                  <a:pt x="452" y="62"/>
                  <a:pt x="452" y="62"/>
                  <a:pt x="452" y="62"/>
                </a:cubicBezTo>
                <a:cubicBezTo>
                  <a:pt x="452" y="62"/>
                  <a:pt x="452" y="61"/>
                  <a:pt x="452" y="61"/>
                </a:cubicBezTo>
                <a:close/>
                <a:moveTo>
                  <a:pt x="365" y="116"/>
                </a:moveTo>
                <a:cubicBezTo>
                  <a:pt x="365" y="116"/>
                  <a:pt x="364" y="116"/>
                  <a:pt x="364" y="117"/>
                </a:cubicBezTo>
                <a:cubicBezTo>
                  <a:pt x="364" y="117"/>
                  <a:pt x="364" y="117"/>
                  <a:pt x="365" y="117"/>
                </a:cubicBezTo>
                <a:cubicBezTo>
                  <a:pt x="365" y="117"/>
                  <a:pt x="365" y="117"/>
                  <a:pt x="365" y="117"/>
                </a:cubicBezTo>
                <a:cubicBezTo>
                  <a:pt x="365" y="117"/>
                  <a:pt x="366" y="116"/>
                  <a:pt x="366" y="116"/>
                </a:cubicBezTo>
                <a:cubicBezTo>
                  <a:pt x="366" y="116"/>
                  <a:pt x="366" y="116"/>
                  <a:pt x="365" y="116"/>
                </a:cubicBezTo>
                <a:close/>
                <a:moveTo>
                  <a:pt x="376" y="134"/>
                </a:moveTo>
                <a:cubicBezTo>
                  <a:pt x="372" y="137"/>
                  <a:pt x="374" y="138"/>
                  <a:pt x="378" y="138"/>
                </a:cubicBezTo>
                <a:cubicBezTo>
                  <a:pt x="383" y="141"/>
                  <a:pt x="386" y="140"/>
                  <a:pt x="388" y="135"/>
                </a:cubicBezTo>
                <a:cubicBezTo>
                  <a:pt x="390" y="135"/>
                  <a:pt x="392" y="133"/>
                  <a:pt x="392" y="131"/>
                </a:cubicBezTo>
                <a:cubicBezTo>
                  <a:pt x="394" y="127"/>
                  <a:pt x="392" y="127"/>
                  <a:pt x="388" y="129"/>
                </a:cubicBezTo>
                <a:cubicBezTo>
                  <a:pt x="389" y="129"/>
                  <a:pt x="390" y="128"/>
                  <a:pt x="390" y="127"/>
                </a:cubicBezTo>
                <a:cubicBezTo>
                  <a:pt x="382" y="126"/>
                  <a:pt x="374" y="128"/>
                  <a:pt x="368" y="132"/>
                </a:cubicBezTo>
                <a:cubicBezTo>
                  <a:pt x="368" y="133"/>
                  <a:pt x="368" y="133"/>
                  <a:pt x="368" y="133"/>
                </a:cubicBezTo>
                <a:cubicBezTo>
                  <a:pt x="371" y="134"/>
                  <a:pt x="374" y="134"/>
                  <a:pt x="377" y="131"/>
                </a:cubicBezTo>
                <a:cubicBezTo>
                  <a:pt x="377" y="132"/>
                  <a:pt x="376" y="133"/>
                  <a:pt x="376" y="134"/>
                </a:cubicBezTo>
                <a:close/>
                <a:moveTo>
                  <a:pt x="369" y="111"/>
                </a:moveTo>
                <a:cubicBezTo>
                  <a:pt x="370" y="110"/>
                  <a:pt x="371" y="110"/>
                  <a:pt x="372" y="109"/>
                </a:cubicBezTo>
                <a:cubicBezTo>
                  <a:pt x="372" y="109"/>
                  <a:pt x="371" y="109"/>
                  <a:pt x="371" y="109"/>
                </a:cubicBezTo>
                <a:cubicBezTo>
                  <a:pt x="382" y="104"/>
                  <a:pt x="396" y="105"/>
                  <a:pt x="408" y="100"/>
                </a:cubicBezTo>
                <a:cubicBezTo>
                  <a:pt x="408" y="100"/>
                  <a:pt x="408" y="100"/>
                  <a:pt x="408" y="100"/>
                </a:cubicBezTo>
                <a:cubicBezTo>
                  <a:pt x="408" y="100"/>
                  <a:pt x="408" y="100"/>
                  <a:pt x="408" y="100"/>
                </a:cubicBezTo>
                <a:cubicBezTo>
                  <a:pt x="409" y="99"/>
                  <a:pt x="410" y="99"/>
                  <a:pt x="411" y="98"/>
                </a:cubicBezTo>
                <a:cubicBezTo>
                  <a:pt x="411" y="98"/>
                  <a:pt x="410" y="98"/>
                  <a:pt x="410" y="98"/>
                </a:cubicBezTo>
                <a:cubicBezTo>
                  <a:pt x="410" y="98"/>
                  <a:pt x="410" y="98"/>
                  <a:pt x="410" y="97"/>
                </a:cubicBezTo>
                <a:cubicBezTo>
                  <a:pt x="405" y="97"/>
                  <a:pt x="400" y="98"/>
                  <a:pt x="395" y="99"/>
                </a:cubicBezTo>
                <a:cubicBezTo>
                  <a:pt x="395" y="98"/>
                  <a:pt x="395" y="98"/>
                  <a:pt x="395" y="98"/>
                </a:cubicBezTo>
                <a:cubicBezTo>
                  <a:pt x="395" y="98"/>
                  <a:pt x="394" y="98"/>
                  <a:pt x="394" y="98"/>
                </a:cubicBezTo>
                <a:cubicBezTo>
                  <a:pt x="394" y="98"/>
                  <a:pt x="394" y="98"/>
                  <a:pt x="394" y="98"/>
                </a:cubicBezTo>
                <a:cubicBezTo>
                  <a:pt x="394" y="97"/>
                  <a:pt x="394" y="97"/>
                  <a:pt x="394" y="97"/>
                </a:cubicBezTo>
                <a:cubicBezTo>
                  <a:pt x="401" y="97"/>
                  <a:pt x="408" y="95"/>
                  <a:pt x="414" y="92"/>
                </a:cubicBezTo>
                <a:cubicBezTo>
                  <a:pt x="413" y="92"/>
                  <a:pt x="411" y="92"/>
                  <a:pt x="410" y="93"/>
                </a:cubicBezTo>
                <a:cubicBezTo>
                  <a:pt x="410" y="92"/>
                  <a:pt x="410" y="92"/>
                  <a:pt x="410" y="92"/>
                </a:cubicBezTo>
                <a:cubicBezTo>
                  <a:pt x="410" y="92"/>
                  <a:pt x="410" y="92"/>
                  <a:pt x="410" y="91"/>
                </a:cubicBezTo>
                <a:cubicBezTo>
                  <a:pt x="410" y="91"/>
                  <a:pt x="410" y="91"/>
                  <a:pt x="409" y="90"/>
                </a:cubicBezTo>
                <a:cubicBezTo>
                  <a:pt x="410" y="90"/>
                  <a:pt x="410" y="90"/>
                  <a:pt x="411" y="90"/>
                </a:cubicBezTo>
                <a:cubicBezTo>
                  <a:pt x="411" y="90"/>
                  <a:pt x="411" y="90"/>
                  <a:pt x="411" y="90"/>
                </a:cubicBezTo>
                <a:cubicBezTo>
                  <a:pt x="411" y="90"/>
                  <a:pt x="411" y="89"/>
                  <a:pt x="410" y="89"/>
                </a:cubicBezTo>
                <a:cubicBezTo>
                  <a:pt x="411" y="89"/>
                  <a:pt x="411" y="89"/>
                  <a:pt x="411" y="89"/>
                </a:cubicBezTo>
                <a:cubicBezTo>
                  <a:pt x="412" y="89"/>
                  <a:pt x="412" y="89"/>
                  <a:pt x="411" y="89"/>
                </a:cubicBezTo>
                <a:cubicBezTo>
                  <a:pt x="414" y="90"/>
                  <a:pt x="418" y="89"/>
                  <a:pt x="421" y="87"/>
                </a:cubicBezTo>
                <a:cubicBezTo>
                  <a:pt x="420" y="86"/>
                  <a:pt x="420" y="86"/>
                  <a:pt x="419" y="85"/>
                </a:cubicBezTo>
                <a:cubicBezTo>
                  <a:pt x="420" y="85"/>
                  <a:pt x="420" y="84"/>
                  <a:pt x="421" y="83"/>
                </a:cubicBezTo>
                <a:cubicBezTo>
                  <a:pt x="429" y="85"/>
                  <a:pt x="432" y="81"/>
                  <a:pt x="429" y="75"/>
                </a:cubicBezTo>
                <a:cubicBezTo>
                  <a:pt x="429" y="75"/>
                  <a:pt x="429" y="75"/>
                  <a:pt x="429" y="75"/>
                </a:cubicBezTo>
                <a:cubicBezTo>
                  <a:pt x="427" y="72"/>
                  <a:pt x="425" y="73"/>
                  <a:pt x="422" y="75"/>
                </a:cubicBezTo>
                <a:cubicBezTo>
                  <a:pt x="422" y="75"/>
                  <a:pt x="422" y="75"/>
                  <a:pt x="422" y="75"/>
                </a:cubicBezTo>
                <a:cubicBezTo>
                  <a:pt x="422" y="74"/>
                  <a:pt x="422" y="74"/>
                  <a:pt x="422" y="74"/>
                </a:cubicBezTo>
                <a:cubicBezTo>
                  <a:pt x="420" y="75"/>
                  <a:pt x="416" y="78"/>
                  <a:pt x="413" y="80"/>
                </a:cubicBezTo>
                <a:cubicBezTo>
                  <a:pt x="413" y="80"/>
                  <a:pt x="413" y="80"/>
                  <a:pt x="413" y="80"/>
                </a:cubicBezTo>
                <a:cubicBezTo>
                  <a:pt x="414" y="80"/>
                  <a:pt x="417" y="78"/>
                  <a:pt x="414" y="79"/>
                </a:cubicBezTo>
                <a:cubicBezTo>
                  <a:pt x="416" y="77"/>
                  <a:pt x="418" y="75"/>
                  <a:pt x="419" y="73"/>
                </a:cubicBezTo>
                <a:cubicBezTo>
                  <a:pt x="409" y="77"/>
                  <a:pt x="401" y="83"/>
                  <a:pt x="392" y="87"/>
                </a:cubicBezTo>
                <a:cubicBezTo>
                  <a:pt x="397" y="83"/>
                  <a:pt x="403" y="79"/>
                  <a:pt x="408" y="75"/>
                </a:cubicBezTo>
                <a:cubicBezTo>
                  <a:pt x="393" y="78"/>
                  <a:pt x="373" y="83"/>
                  <a:pt x="368" y="99"/>
                </a:cubicBezTo>
                <a:cubicBezTo>
                  <a:pt x="369" y="99"/>
                  <a:pt x="369" y="99"/>
                  <a:pt x="370" y="100"/>
                </a:cubicBezTo>
                <a:cubicBezTo>
                  <a:pt x="367" y="101"/>
                  <a:pt x="364" y="103"/>
                  <a:pt x="362" y="105"/>
                </a:cubicBezTo>
                <a:cubicBezTo>
                  <a:pt x="361" y="104"/>
                  <a:pt x="360" y="105"/>
                  <a:pt x="359" y="106"/>
                </a:cubicBezTo>
                <a:cubicBezTo>
                  <a:pt x="356" y="108"/>
                  <a:pt x="354" y="110"/>
                  <a:pt x="353" y="114"/>
                </a:cubicBezTo>
                <a:cubicBezTo>
                  <a:pt x="355" y="114"/>
                  <a:pt x="357" y="113"/>
                  <a:pt x="359" y="112"/>
                </a:cubicBezTo>
                <a:cubicBezTo>
                  <a:pt x="359" y="111"/>
                  <a:pt x="359" y="110"/>
                  <a:pt x="358" y="110"/>
                </a:cubicBezTo>
                <a:cubicBezTo>
                  <a:pt x="358" y="110"/>
                  <a:pt x="358" y="110"/>
                  <a:pt x="358" y="110"/>
                </a:cubicBezTo>
                <a:cubicBezTo>
                  <a:pt x="360" y="110"/>
                  <a:pt x="362" y="110"/>
                  <a:pt x="363" y="109"/>
                </a:cubicBezTo>
                <a:cubicBezTo>
                  <a:pt x="363" y="109"/>
                  <a:pt x="363" y="109"/>
                  <a:pt x="363" y="109"/>
                </a:cubicBezTo>
                <a:cubicBezTo>
                  <a:pt x="362" y="109"/>
                  <a:pt x="361" y="110"/>
                  <a:pt x="360" y="111"/>
                </a:cubicBezTo>
                <a:cubicBezTo>
                  <a:pt x="360" y="111"/>
                  <a:pt x="361" y="111"/>
                  <a:pt x="362" y="111"/>
                </a:cubicBezTo>
                <a:cubicBezTo>
                  <a:pt x="362" y="112"/>
                  <a:pt x="361" y="113"/>
                  <a:pt x="359" y="114"/>
                </a:cubicBezTo>
                <a:cubicBezTo>
                  <a:pt x="359" y="114"/>
                  <a:pt x="360" y="114"/>
                  <a:pt x="360" y="114"/>
                </a:cubicBezTo>
                <a:cubicBezTo>
                  <a:pt x="359" y="114"/>
                  <a:pt x="358" y="115"/>
                  <a:pt x="357" y="116"/>
                </a:cubicBezTo>
                <a:cubicBezTo>
                  <a:pt x="362" y="115"/>
                  <a:pt x="365" y="113"/>
                  <a:pt x="369" y="111"/>
                </a:cubicBezTo>
                <a:close/>
                <a:moveTo>
                  <a:pt x="489" y="35"/>
                </a:moveTo>
                <a:cubicBezTo>
                  <a:pt x="489" y="35"/>
                  <a:pt x="490" y="35"/>
                  <a:pt x="490" y="35"/>
                </a:cubicBezTo>
                <a:cubicBezTo>
                  <a:pt x="489" y="35"/>
                  <a:pt x="488" y="35"/>
                  <a:pt x="489" y="35"/>
                </a:cubicBezTo>
                <a:close/>
                <a:moveTo>
                  <a:pt x="497" y="138"/>
                </a:moveTo>
                <a:cubicBezTo>
                  <a:pt x="497" y="139"/>
                  <a:pt x="497" y="139"/>
                  <a:pt x="497" y="139"/>
                </a:cubicBezTo>
                <a:cubicBezTo>
                  <a:pt x="496" y="138"/>
                  <a:pt x="494" y="138"/>
                  <a:pt x="493" y="138"/>
                </a:cubicBezTo>
                <a:cubicBezTo>
                  <a:pt x="495" y="139"/>
                  <a:pt x="495" y="141"/>
                  <a:pt x="494" y="141"/>
                </a:cubicBezTo>
                <a:cubicBezTo>
                  <a:pt x="494" y="139"/>
                  <a:pt x="492" y="139"/>
                  <a:pt x="490" y="139"/>
                </a:cubicBezTo>
                <a:cubicBezTo>
                  <a:pt x="490" y="139"/>
                  <a:pt x="490" y="139"/>
                  <a:pt x="490" y="139"/>
                </a:cubicBezTo>
                <a:cubicBezTo>
                  <a:pt x="489" y="138"/>
                  <a:pt x="488" y="138"/>
                  <a:pt x="486" y="139"/>
                </a:cubicBezTo>
                <a:cubicBezTo>
                  <a:pt x="486" y="141"/>
                  <a:pt x="487" y="143"/>
                  <a:pt x="489" y="144"/>
                </a:cubicBezTo>
                <a:cubicBezTo>
                  <a:pt x="488" y="145"/>
                  <a:pt x="488" y="145"/>
                  <a:pt x="488" y="145"/>
                </a:cubicBezTo>
                <a:cubicBezTo>
                  <a:pt x="486" y="144"/>
                  <a:pt x="484" y="143"/>
                  <a:pt x="485" y="140"/>
                </a:cubicBezTo>
                <a:cubicBezTo>
                  <a:pt x="484" y="139"/>
                  <a:pt x="481" y="139"/>
                  <a:pt x="479" y="141"/>
                </a:cubicBezTo>
                <a:cubicBezTo>
                  <a:pt x="479" y="142"/>
                  <a:pt x="479" y="142"/>
                  <a:pt x="479" y="142"/>
                </a:cubicBezTo>
                <a:cubicBezTo>
                  <a:pt x="483" y="142"/>
                  <a:pt x="485" y="143"/>
                  <a:pt x="485" y="147"/>
                </a:cubicBezTo>
                <a:cubicBezTo>
                  <a:pt x="485" y="147"/>
                  <a:pt x="485" y="147"/>
                  <a:pt x="485" y="147"/>
                </a:cubicBezTo>
                <a:cubicBezTo>
                  <a:pt x="483" y="143"/>
                  <a:pt x="480" y="142"/>
                  <a:pt x="477" y="144"/>
                </a:cubicBezTo>
                <a:cubicBezTo>
                  <a:pt x="475" y="145"/>
                  <a:pt x="475" y="146"/>
                  <a:pt x="478" y="147"/>
                </a:cubicBezTo>
                <a:cubicBezTo>
                  <a:pt x="478" y="148"/>
                  <a:pt x="478" y="148"/>
                  <a:pt x="479" y="149"/>
                </a:cubicBezTo>
                <a:cubicBezTo>
                  <a:pt x="478" y="148"/>
                  <a:pt x="477" y="148"/>
                  <a:pt x="476" y="148"/>
                </a:cubicBezTo>
                <a:cubicBezTo>
                  <a:pt x="475" y="148"/>
                  <a:pt x="475" y="149"/>
                  <a:pt x="476" y="150"/>
                </a:cubicBezTo>
                <a:cubicBezTo>
                  <a:pt x="478" y="152"/>
                  <a:pt x="481" y="152"/>
                  <a:pt x="484" y="152"/>
                </a:cubicBezTo>
                <a:cubicBezTo>
                  <a:pt x="483" y="153"/>
                  <a:pt x="483" y="153"/>
                  <a:pt x="483" y="153"/>
                </a:cubicBezTo>
                <a:cubicBezTo>
                  <a:pt x="485" y="153"/>
                  <a:pt x="487" y="153"/>
                  <a:pt x="489" y="155"/>
                </a:cubicBezTo>
                <a:cubicBezTo>
                  <a:pt x="485" y="152"/>
                  <a:pt x="481" y="152"/>
                  <a:pt x="479" y="156"/>
                </a:cubicBezTo>
                <a:cubicBezTo>
                  <a:pt x="479" y="156"/>
                  <a:pt x="479" y="156"/>
                  <a:pt x="479" y="156"/>
                </a:cubicBezTo>
                <a:cubicBezTo>
                  <a:pt x="474" y="148"/>
                  <a:pt x="467" y="146"/>
                  <a:pt x="460" y="153"/>
                </a:cubicBezTo>
                <a:cubicBezTo>
                  <a:pt x="459" y="153"/>
                  <a:pt x="459" y="153"/>
                  <a:pt x="459" y="153"/>
                </a:cubicBezTo>
                <a:cubicBezTo>
                  <a:pt x="464" y="150"/>
                  <a:pt x="469" y="147"/>
                  <a:pt x="473" y="143"/>
                </a:cubicBezTo>
                <a:cubicBezTo>
                  <a:pt x="465" y="143"/>
                  <a:pt x="458" y="145"/>
                  <a:pt x="451" y="148"/>
                </a:cubicBezTo>
                <a:cubicBezTo>
                  <a:pt x="452" y="148"/>
                  <a:pt x="452" y="147"/>
                  <a:pt x="453" y="147"/>
                </a:cubicBezTo>
                <a:cubicBezTo>
                  <a:pt x="453" y="147"/>
                  <a:pt x="453" y="147"/>
                  <a:pt x="452" y="146"/>
                </a:cubicBezTo>
                <a:cubicBezTo>
                  <a:pt x="450" y="147"/>
                  <a:pt x="449" y="148"/>
                  <a:pt x="448" y="150"/>
                </a:cubicBezTo>
                <a:cubicBezTo>
                  <a:pt x="449" y="151"/>
                  <a:pt x="449" y="151"/>
                  <a:pt x="449" y="151"/>
                </a:cubicBezTo>
                <a:cubicBezTo>
                  <a:pt x="448" y="151"/>
                  <a:pt x="447" y="151"/>
                  <a:pt x="448" y="149"/>
                </a:cubicBezTo>
                <a:cubicBezTo>
                  <a:pt x="447" y="149"/>
                  <a:pt x="447" y="149"/>
                  <a:pt x="447" y="149"/>
                </a:cubicBezTo>
                <a:cubicBezTo>
                  <a:pt x="448" y="148"/>
                  <a:pt x="449" y="147"/>
                  <a:pt x="450" y="146"/>
                </a:cubicBezTo>
                <a:cubicBezTo>
                  <a:pt x="449" y="145"/>
                  <a:pt x="449" y="144"/>
                  <a:pt x="449" y="143"/>
                </a:cubicBezTo>
                <a:cubicBezTo>
                  <a:pt x="445" y="142"/>
                  <a:pt x="442" y="142"/>
                  <a:pt x="439" y="143"/>
                </a:cubicBezTo>
                <a:cubicBezTo>
                  <a:pt x="440" y="144"/>
                  <a:pt x="441" y="145"/>
                  <a:pt x="442" y="145"/>
                </a:cubicBezTo>
                <a:cubicBezTo>
                  <a:pt x="440" y="145"/>
                  <a:pt x="439" y="145"/>
                  <a:pt x="438" y="144"/>
                </a:cubicBezTo>
                <a:cubicBezTo>
                  <a:pt x="438" y="146"/>
                  <a:pt x="438" y="146"/>
                  <a:pt x="438" y="146"/>
                </a:cubicBezTo>
                <a:cubicBezTo>
                  <a:pt x="440" y="146"/>
                  <a:pt x="442" y="147"/>
                  <a:pt x="444" y="147"/>
                </a:cubicBezTo>
                <a:cubicBezTo>
                  <a:pt x="439" y="147"/>
                  <a:pt x="439" y="147"/>
                  <a:pt x="439" y="147"/>
                </a:cubicBezTo>
                <a:cubicBezTo>
                  <a:pt x="439" y="147"/>
                  <a:pt x="439" y="147"/>
                  <a:pt x="439" y="147"/>
                </a:cubicBezTo>
                <a:cubicBezTo>
                  <a:pt x="439" y="148"/>
                  <a:pt x="438" y="148"/>
                  <a:pt x="438" y="148"/>
                </a:cubicBezTo>
                <a:cubicBezTo>
                  <a:pt x="438" y="148"/>
                  <a:pt x="439" y="148"/>
                  <a:pt x="439" y="147"/>
                </a:cubicBezTo>
                <a:cubicBezTo>
                  <a:pt x="435" y="146"/>
                  <a:pt x="432" y="146"/>
                  <a:pt x="428" y="148"/>
                </a:cubicBezTo>
                <a:cubicBezTo>
                  <a:pt x="429" y="148"/>
                  <a:pt x="429" y="148"/>
                  <a:pt x="429" y="148"/>
                </a:cubicBezTo>
                <a:cubicBezTo>
                  <a:pt x="429" y="149"/>
                  <a:pt x="428" y="149"/>
                  <a:pt x="428" y="150"/>
                </a:cubicBezTo>
                <a:cubicBezTo>
                  <a:pt x="430" y="151"/>
                  <a:pt x="432" y="151"/>
                  <a:pt x="434" y="151"/>
                </a:cubicBezTo>
                <a:cubicBezTo>
                  <a:pt x="421" y="143"/>
                  <a:pt x="431" y="154"/>
                  <a:pt x="436" y="143"/>
                </a:cubicBezTo>
                <a:cubicBezTo>
                  <a:pt x="432" y="141"/>
                  <a:pt x="430" y="143"/>
                  <a:pt x="425" y="144"/>
                </a:cubicBezTo>
                <a:cubicBezTo>
                  <a:pt x="425" y="144"/>
                  <a:pt x="425" y="144"/>
                  <a:pt x="425" y="144"/>
                </a:cubicBezTo>
                <a:cubicBezTo>
                  <a:pt x="425" y="138"/>
                  <a:pt x="421" y="138"/>
                  <a:pt x="416" y="141"/>
                </a:cubicBezTo>
                <a:cubicBezTo>
                  <a:pt x="418" y="141"/>
                  <a:pt x="419" y="141"/>
                  <a:pt x="421" y="141"/>
                </a:cubicBezTo>
                <a:cubicBezTo>
                  <a:pt x="419" y="141"/>
                  <a:pt x="417" y="141"/>
                  <a:pt x="416" y="142"/>
                </a:cubicBezTo>
                <a:cubicBezTo>
                  <a:pt x="415" y="142"/>
                  <a:pt x="415" y="143"/>
                  <a:pt x="415" y="144"/>
                </a:cubicBezTo>
                <a:cubicBezTo>
                  <a:pt x="417" y="143"/>
                  <a:pt x="417" y="143"/>
                  <a:pt x="417" y="143"/>
                </a:cubicBezTo>
                <a:cubicBezTo>
                  <a:pt x="416" y="144"/>
                  <a:pt x="415" y="144"/>
                  <a:pt x="414" y="146"/>
                </a:cubicBezTo>
                <a:cubicBezTo>
                  <a:pt x="415" y="145"/>
                  <a:pt x="416" y="146"/>
                  <a:pt x="416" y="146"/>
                </a:cubicBezTo>
                <a:cubicBezTo>
                  <a:pt x="413" y="146"/>
                  <a:pt x="411" y="148"/>
                  <a:pt x="411" y="151"/>
                </a:cubicBezTo>
                <a:cubicBezTo>
                  <a:pt x="416" y="150"/>
                  <a:pt x="416" y="150"/>
                  <a:pt x="416" y="150"/>
                </a:cubicBezTo>
                <a:cubicBezTo>
                  <a:pt x="413" y="151"/>
                  <a:pt x="411" y="152"/>
                  <a:pt x="412" y="155"/>
                </a:cubicBezTo>
                <a:cubicBezTo>
                  <a:pt x="413" y="155"/>
                  <a:pt x="414" y="154"/>
                  <a:pt x="416" y="154"/>
                </a:cubicBezTo>
                <a:cubicBezTo>
                  <a:pt x="415" y="154"/>
                  <a:pt x="415" y="154"/>
                  <a:pt x="414" y="155"/>
                </a:cubicBezTo>
                <a:cubicBezTo>
                  <a:pt x="414" y="155"/>
                  <a:pt x="414" y="155"/>
                  <a:pt x="414" y="155"/>
                </a:cubicBezTo>
                <a:cubicBezTo>
                  <a:pt x="412" y="155"/>
                  <a:pt x="411" y="156"/>
                  <a:pt x="412" y="157"/>
                </a:cubicBezTo>
                <a:cubicBezTo>
                  <a:pt x="404" y="162"/>
                  <a:pt x="410" y="162"/>
                  <a:pt x="417" y="162"/>
                </a:cubicBezTo>
                <a:cubicBezTo>
                  <a:pt x="417" y="162"/>
                  <a:pt x="416" y="162"/>
                  <a:pt x="416" y="161"/>
                </a:cubicBezTo>
                <a:cubicBezTo>
                  <a:pt x="417" y="160"/>
                  <a:pt x="419" y="159"/>
                  <a:pt x="421" y="159"/>
                </a:cubicBezTo>
                <a:cubicBezTo>
                  <a:pt x="421" y="158"/>
                  <a:pt x="421" y="158"/>
                  <a:pt x="421" y="158"/>
                </a:cubicBezTo>
                <a:cubicBezTo>
                  <a:pt x="421" y="158"/>
                  <a:pt x="421" y="158"/>
                  <a:pt x="421" y="158"/>
                </a:cubicBezTo>
                <a:cubicBezTo>
                  <a:pt x="422" y="157"/>
                  <a:pt x="422" y="157"/>
                  <a:pt x="423" y="156"/>
                </a:cubicBezTo>
                <a:cubicBezTo>
                  <a:pt x="422" y="155"/>
                  <a:pt x="422" y="155"/>
                  <a:pt x="422" y="155"/>
                </a:cubicBezTo>
                <a:cubicBezTo>
                  <a:pt x="423" y="154"/>
                  <a:pt x="423" y="154"/>
                  <a:pt x="424" y="154"/>
                </a:cubicBezTo>
                <a:cubicBezTo>
                  <a:pt x="423" y="154"/>
                  <a:pt x="423" y="155"/>
                  <a:pt x="424" y="155"/>
                </a:cubicBezTo>
                <a:cubicBezTo>
                  <a:pt x="425" y="155"/>
                  <a:pt x="426" y="154"/>
                  <a:pt x="427" y="154"/>
                </a:cubicBezTo>
                <a:cubicBezTo>
                  <a:pt x="420" y="160"/>
                  <a:pt x="423" y="162"/>
                  <a:pt x="432" y="160"/>
                </a:cubicBezTo>
                <a:cubicBezTo>
                  <a:pt x="431" y="161"/>
                  <a:pt x="431" y="163"/>
                  <a:pt x="432" y="163"/>
                </a:cubicBezTo>
                <a:cubicBezTo>
                  <a:pt x="434" y="165"/>
                  <a:pt x="438" y="165"/>
                  <a:pt x="440" y="162"/>
                </a:cubicBezTo>
                <a:cubicBezTo>
                  <a:pt x="440" y="162"/>
                  <a:pt x="440" y="162"/>
                  <a:pt x="440" y="162"/>
                </a:cubicBezTo>
                <a:cubicBezTo>
                  <a:pt x="440" y="163"/>
                  <a:pt x="440" y="164"/>
                  <a:pt x="440" y="164"/>
                </a:cubicBezTo>
                <a:cubicBezTo>
                  <a:pt x="443" y="165"/>
                  <a:pt x="445" y="164"/>
                  <a:pt x="446" y="162"/>
                </a:cubicBezTo>
                <a:cubicBezTo>
                  <a:pt x="448" y="161"/>
                  <a:pt x="449" y="160"/>
                  <a:pt x="447" y="158"/>
                </a:cubicBezTo>
                <a:cubicBezTo>
                  <a:pt x="448" y="158"/>
                  <a:pt x="449" y="157"/>
                  <a:pt x="449" y="157"/>
                </a:cubicBezTo>
                <a:cubicBezTo>
                  <a:pt x="449" y="157"/>
                  <a:pt x="449" y="157"/>
                  <a:pt x="449" y="157"/>
                </a:cubicBezTo>
                <a:cubicBezTo>
                  <a:pt x="449" y="158"/>
                  <a:pt x="449" y="159"/>
                  <a:pt x="449" y="160"/>
                </a:cubicBezTo>
                <a:cubicBezTo>
                  <a:pt x="449" y="160"/>
                  <a:pt x="449" y="160"/>
                  <a:pt x="449" y="160"/>
                </a:cubicBezTo>
                <a:cubicBezTo>
                  <a:pt x="449" y="161"/>
                  <a:pt x="449" y="161"/>
                  <a:pt x="449" y="161"/>
                </a:cubicBezTo>
                <a:cubicBezTo>
                  <a:pt x="450" y="161"/>
                  <a:pt x="450" y="161"/>
                  <a:pt x="450" y="161"/>
                </a:cubicBezTo>
                <a:cubicBezTo>
                  <a:pt x="449" y="162"/>
                  <a:pt x="448" y="162"/>
                  <a:pt x="448" y="163"/>
                </a:cubicBezTo>
                <a:cubicBezTo>
                  <a:pt x="449" y="164"/>
                  <a:pt x="450" y="164"/>
                  <a:pt x="451" y="163"/>
                </a:cubicBezTo>
                <a:cubicBezTo>
                  <a:pt x="451" y="163"/>
                  <a:pt x="451" y="163"/>
                  <a:pt x="451" y="163"/>
                </a:cubicBezTo>
                <a:cubicBezTo>
                  <a:pt x="451" y="162"/>
                  <a:pt x="451" y="162"/>
                  <a:pt x="451" y="162"/>
                </a:cubicBezTo>
                <a:cubicBezTo>
                  <a:pt x="452" y="161"/>
                  <a:pt x="454" y="159"/>
                  <a:pt x="456" y="158"/>
                </a:cubicBezTo>
                <a:cubicBezTo>
                  <a:pt x="455" y="160"/>
                  <a:pt x="454" y="161"/>
                  <a:pt x="455" y="162"/>
                </a:cubicBezTo>
                <a:cubicBezTo>
                  <a:pt x="455" y="163"/>
                  <a:pt x="455" y="163"/>
                  <a:pt x="455" y="163"/>
                </a:cubicBezTo>
                <a:cubicBezTo>
                  <a:pt x="455" y="164"/>
                  <a:pt x="455" y="164"/>
                  <a:pt x="455" y="164"/>
                </a:cubicBezTo>
                <a:cubicBezTo>
                  <a:pt x="458" y="164"/>
                  <a:pt x="460" y="163"/>
                  <a:pt x="461" y="161"/>
                </a:cubicBezTo>
                <a:cubicBezTo>
                  <a:pt x="462" y="162"/>
                  <a:pt x="462" y="162"/>
                  <a:pt x="462" y="162"/>
                </a:cubicBezTo>
                <a:cubicBezTo>
                  <a:pt x="462" y="162"/>
                  <a:pt x="462" y="162"/>
                  <a:pt x="462" y="162"/>
                </a:cubicBezTo>
                <a:cubicBezTo>
                  <a:pt x="461" y="163"/>
                  <a:pt x="460" y="164"/>
                  <a:pt x="458" y="165"/>
                </a:cubicBezTo>
                <a:cubicBezTo>
                  <a:pt x="460" y="167"/>
                  <a:pt x="461" y="167"/>
                  <a:pt x="462" y="166"/>
                </a:cubicBezTo>
                <a:cubicBezTo>
                  <a:pt x="463" y="167"/>
                  <a:pt x="465" y="167"/>
                  <a:pt x="466" y="166"/>
                </a:cubicBezTo>
                <a:cubicBezTo>
                  <a:pt x="465" y="165"/>
                  <a:pt x="465" y="165"/>
                  <a:pt x="465" y="165"/>
                </a:cubicBezTo>
                <a:cubicBezTo>
                  <a:pt x="465" y="164"/>
                  <a:pt x="465" y="164"/>
                  <a:pt x="466" y="165"/>
                </a:cubicBezTo>
                <a:cubicBezTo>
                  <a:pt x="466" y="165"/>
                  <a:pt x="466" y="165"/>
                  <a:pt x="466" y="165"/>
                </a:cubicBezTo>
                <a:cubicBezTo>
                  <a:pt x="467" y="165"/>
                  <a:pt x="467" y="166"/>
                  <a:pt x="468" y="167"/>
                </a:cubicBezTo>
                <a:cubicBezTo>
                  <a:pt x="469" y="166"/>
                  <a:pt x="471" y="166"/>
                  <a:pt x="473" y="165"/>
                </a:cubicBezTo>
                <a:cubicBezTo>
                  <a:pt x="472" y="165"/>
                  <a:pt x="471" y="166"/>
                  <a:pt x="470" y="167"/>
                </a:cubicBezTo>
                <a:cubicBezTo>
                  <a:pt x="476" y="168"/>
                  <a:pt x="483" y="169"/>
                  <a:pt x="490" y="169"/>
                </a:cubicBezTo>
                <a:cubicBezTo>
                  <a:pt x="490" y="168"/>
                  <a:pt x="490" y="168"/>
                  <a:pt x="490" y="168"/>
                </a:cubicBezTo>
                <a:cubicBezTo>
                  <a:pt x="489" y="167"/>
                  <a:pt x="487" y="166"/>
                  <a:pt x="485" y="165"/>
                </a:cubicBezTo>
                <a:cubicBezTo>
                  <a:pt x="485" y="165"/>
                  <a:pt x="485" y="165"/>
                  <a:pt x="485" y="165"/>
                </a:cubicBezTo>
                <a:cubicBezTo>
                  <a:pt x="487" y="166"/>
                  <a:pt x="490" y="167"/>
                  <a:pt x="492" y="166"/>
                </a:cubicBezTo>
                <a:cubicBezTo>
                  <a:pt x="492" y="167"/>
                  <a:pt x="493" y="168"/>
                  <a:pt x="494" y="167"/>
                </a:cubicBezTo>
                <a:cubicBezTo>
                  <a:pt x="494" y="168"/>
                  <a:pt x="494" y="168"/>
                  <a:pt x="494" y="168"/>
                </a:cubicBezTo>
                <a:cubicBezTo>
                  <a:pt x="499" y="170"/>
                  <a:pt x="505" y="170"/>
                  <a:pt x="509" y="167"/>
                </a:cubicBezTo>
                <a:cubicBezTo>
                  <a:pt x="508" y="167"/>
                  <a:pt x="508" y="167"/>
                  <a:pt x="508" y="167"/>
                </a:cubicBezTo>
                <a:cubicBezTo>
                  <a:pt x="510" y="166"/>
                  <a:pt x="512" y="165"/>
                  <a:pt x="514" y="164"/>
                </a:cubicBezTo>
                <a:cubicBezTo>
                  <a:pt x="514" y="164"/>
                  <a:pt x="513" y="164"/>
                  <a:pt x="513" y="164"/>
                </a:cubicBezTo>
                <a:cubicBezTo>
                  <a:pt x="514" y="164"/>
                  <a:pt x="515" y="164"/>
                  <a:pt x="515" y="163"/>
                </a:cubicBezTo>
                <a:cubicBezTo>
                  <a:pt x="516" y="163"/>
                  <a:pt x="516" y="163"/>
                  <a:pt x="516" y="163"/>
                </a:cubicBezTo>
                <a:cubicBezTo>
                  <a:pt x="515" y="163"/>
                  <a:pt x="514" y="163"/>
                  <a:pt x="514" y="163"/>
                </a:cubicBezTo>
                <a:cubicBezTo>
                  <a:pt x="514" y="163"/>
                  <a:pt x="514" y="163"/>
                  <a:pt x="514" y="163"/>
                </a:cubicBezTo>
                <a:cubicBezTo>
                  <a:pt x="513" y="163"/>
                  <a:pt x="511" y="162"/>
                  <a:pt x="510" y="161"/>
                </a:cubicBezTo>
                <a:cubicBezTo>
                  <a:pt x="512" y="162"/>
                  <a:pt x="514" y="162"/>
                  <a:pt x="516" y="162"/>
                </a:cubicBezTo>
                <a:cubicBezTo>
                  <a:pt x="516" y="161"/>
                  <a:pt x="516" y="161"/>
                  <a:pt x="516" y="161"/>
                </a:cubicBezTo>
                <a:cubicBezTo>
                  <a:pt x="516" y="160"/>
                  <a:pt x="516" y="160"/>
                  <a:pt x="516" y="160"/>
                </a:cubicBezTo>
                <a:cubicBezTo>
                  <a:pt x="516" y="160"/>
                  <a:pt x="517" y="160"/>
                  <a:pt x="517" y="160"/>
                </a:cubicBezTo>
                <a:cubicBezTo>
                  <a:pt x="517" y="160"/>
                  <a:pt x="517" y="160"/>
                  <a:pt x="517" y="160"/>
                </a:cubicBezTo>
                <a:cubicBezTo>
                  <a:pt x="517" y="159"/>
                  <a:pt x="518" y="158"/>
                  <a:pt x="519" y="158"/>
                </a:cubicBezTo>
                <a:cubicBezTo>
                  <a:pt x="518" y="157"/>
                  <a:pt x="516" y="157"/>
                  <a:pt x="515" y="158"/>
                </a:cubicBezTo>
                <a:cubicBezTo>
                  <a:pt x="516" y="157"/>
                  <a:pt x="518" y="157"/>
                  <a:pt x="519" y="156"/>
                </a:cubicBezTo>
                <a:cubicBezTo>
                  <a:pt x="517" y="155"/>
                  <a:pt x="514" y="155"/>
                  <a:pt x="512" y="157"/>
                </a:cubicBezTo>
                <a:cubicBezTo>
                  <a:pt x="514" y="156"/>
                  <a:pt x="516" y="155"/>
                  <a:pt x="518" y="153"/>
                </a:cubicBezTo>
                <a:cubicBezTo>
                  <a:pt x="517" y="152"/>
                  <a:pt x="517" y="152"/>
                  <a:pt x="517" y="152"/>
                </a:cubicBezTo>
                <a:cubicBezTo>
                  <a:pt x="514" y="153"/>
                  <a:pt x="511" y="154"/>
                  <a:pt x="508" y="154"/>
                </a:cubicBezTo>
                <a:cubicBezTo>
                  <a:pt x="511" y="153"/>
                  <a:pt x="513" y="153"/>
                  <a:pt x="515" y="151"/>
                </a:cubicBezTo>
                <a:cubicBezTo>
                  <a:pt x="515" y="151"/>
                  <a:pt x="515" y="151"/>
                  <a:pt x="515" y="151"/>
                </a:cubicBezTo>
                <a:cubicBezTo>
                  <a:pt x="516" y="151"/>
                  <a:pt x="516" y="150"/>
                  <a:pt x="516" y="150"/>
                </a:cubicBezTo>
                <a:cubicBezTo>
                  <a:pt x="515" y="150"/>
                  <a:pt x="513" y="150"/>
                  <a:pt x="511" y="151"/>
                </a:cubicBezTo>
                <a:cubicBezTo>
                  <a:pt x="511" y="151"/>
                  <a:pt x="511" y="151"/>
                  <a:pt x="511" y="151"/>
                </a:cubicBezTo>
                <a:cubicBezTo>
                  <a:pt x="512" y="150"/>
                  <a:pt x="513" y="149"/>
                  <a:pt x="514" y="149"/>
                </a:cubicBezTo>
                <a:cubicBezTo>
                  <a:pt x="512" y="149"/>
                  <a:pt x="511" y="149"/>
                  <a:pt x="510" y="149"/>
                </a:cubicBezTo>
                <a:cubicBezTo>
                  <a:pt x="510" y="149"/>
                  <a:pt x="511" y="148"/>
                  <a:pt x="511" y="148"/>
                </a:cubicBezTo>
                <a:cubicBezTo>
                  <a:pt x="511" y="148"/>
                  <a:pt x="510" y="148"/>
                  <a:pt x="509" y="148"/>
                </a:cubicBezTo>
                <a:cubicBezTo>
                  <a:pt x="505" y="147"/>
                  <a:pt x="500" y="149"/>
                  <a:pt x="497" y="151"/>
                </a:cubicBezTo>
                <a:cubicBezTo>
                  <a:pt x="496" y="151"/>
                  <a:pt x="496" y="151"/>
                  <a:pt x="496" y="151"/>
                </a:cubicBezTo>
                <a:cubicBezTo>
                  <a:pt x="498" y="150"/>
                  <a:pt x="504" y="149"/>
                  <a:pt x="504" y="147"/>
                </a:cubicBezTo>
                <a:cubicBezTo>
                  <a:pt x="503" y="147"/>
                  <a:pt x="502" y="147"/>
                  <a:pt x="501" y="148"/>
                </a:cubicBezTo>
                <a:cubicBezTo>
                  <a:pt x="504" y="147"/>
                  <a:pt x="506" y="146"/>
                  <a:pt x="509" y="145"/>
                </a:cubicBezTo>
                <a:cubicBezTo>
                  <a:pt x="507" y="145"/>
                  <a:pt x="506" y="144"/>
                  <a:pt x="505" y="143"/>
                </a:cubicBezTo>
                <a:cubicBezTo>
                  <a:pt x="505" y="143"/>
                  <a:pt x="500" y="145"/>
                  <a:pt x="501" y="144"/>
                </a:cubicBezTo>
                <a:cubicBezTo>
                  <a:pt x="500" y="144"/>
                  <a:pt x="500" y="144"/>
                  <a:pt x="500" y="144"/>
                </a:cubicBezTo>
                <a:cubicBezTo>
                  <a:pt x="500" y="144"/>
                  <a:pt x="500" y="144"/>
                  <a:pt x="500" y="144"/>
                </a:cubicBezTo>
                <a:cubicBezTo>
                  <a:pt x="501" y="144"/>
                  <a:pt x="502" y="143"/>
                  <a:pt x="502" y="143"/>
                </a:cubicBezTo>
                <a:cubicBezTo>
                  <a:pt x="502" y="143"/>
                  <a:pt x="501" y="142"/>
                  <a:pt x="501" y="142"/>
                </a:cubicBezTo>
                <a:cubicBezTo>
                  <a:pt x="502" y="142"/>
                  <a:pt x="503" y="142"/>
                  <a:pt x="504" y="141"/>
                </a:cubicBezTo>
                <a:cubicBezTo>
                  <a:pt x="502" y="139"/>
                  <a:pt x="500" y="137"/>
                  <a:pt x="497" y="137"/>
                </a:cubicBezTo>
                <a:cubicBezTo>
                  <a:pt x="497" y="137"/>
                  <a:pt x="497" y="138"/>
                  <a:pt x="498" y="138"/>
                </a:cubicBezTo>
                <a:cubicBezTo>
                  <a:pt x="497" y="138"/>
                  <a:pt x="497" y="138"/>
                  <a:pt x="497" y="138"/>
                </a:cubicBezTo>
                <a:close/>
                <a:moveTo>
                  <a:pt x="470" y="88"/>
                </a:moveTo>
                <a:cubicBezTo>
                  <a:pt x="469" y="88"/>
                  <a:pt x="465" y="86"/>
                  <a:pt x="463" y="87"/>
                </a:cubicBezTo>
                <a:cubicBezTo>
                  <a:pt x="464" y="88"/>
                  <a:pt x="464" y="88"/>
                  <a:pt x="465" y="88"/>
                </a:cubicBezTo>
                <a:cubicBezTo>
                  <a:pt x="464" y="90"/>
                  <a:pt x="465" y="91"/>
                  <a:pt x="467" y="90"/>
                </a:cubicBezTo>
                <a:cubicBezTo>
                  <a:pt x="467" y="91"/>
                  <a:pt x="467" y="91"/>
                  <a:pt x="467" y="91"/>
                </a:cubicBezTo>
                <a:cubicBezTo>
                  <a:pt x="467" y="91"/>
                  <a:pt x="467" y="91"/>
                  <a:pt x="467" y="91"/>
                </a:cubicBezTo>
                <a:cubicBezTo>
                  <a:pt x="467" y="91"/>
                  <a:pt x="467" y="91"/>
                  <a:pt x="467" y="91"/>
                </a:cubicBezTo>
                <a:cubicBezTo>
                  <a:pt x="468" y="91"/>
                  <a:pt x="469" y="91"/>
                  <a:pt x="470" y="91"/>
                </a:cubicBezTo>
                <a:cubicBezTo>
                  <a:pt x="470" y="91"/>
                  <a:pt x="470" y="91"/>
                  <a:pt x="470" y="91"/>
                </a:cubicBezTo>
                <a:cubicBezTo>
                  <a:pt x="471" y="92"/>
                  <a:pt x="475" y="94"/>
                  <a:pt x="473" y="91"/>
                </a:cubicBezTo>
                <a:cubicBezTo>
                  <a:pt x="473" y="91"/>
                  <a:pt x="473" y="91"/>
                  <a:pt x="473" y="91"/>
                </a:cubicBezTo>
                <a:cubicBezTo>
                  <a:pt x="473" y="91"/>
                  <a:pt x="474" y="91"/>
                  <a:pt x="474" y="91"/>
                </a:cubicBezTo>
                <a:cubicBezTo>
                  <a:pt x="474" y="91"/>
                  <a:pt x="474" y="91"/>
                  <a:pt x="474" y="90"/>
                </a:cubicBezTo>
                <a:cubicBezTo>
                  <a:pt x="475" y="90"/>
                  <a:pt x="477" y="89"/>
                  <a:pt x="478" y="88"/>
                </a:cubicBezTo>
                <a:cubicBezTo>
                  <a:pt x="476" y="84"/>
                  <a:pt x="475" y="81"/>
                  <a:pt x="476" y="78"/>
                </a:cubicBezTo>
                <a:cubicBezTo>
                  <a:pt x="475" y="78"/>
                  <a:pt x="475" y="79"/>
                  <a:pt x="475" y="79"/>
                </a:cubicBezTo>
                <a:cubicBezTo>
                  <a:pt x="475" y="79"/>
                  <a:pt x="474" y="78"/>
                  <a:pt x="474" y="78"/>
                </a:cubicBezTo>
                <a:cubicBezTo>
                  <a:pt x="474" y="78"/>
                  <a:pt x="474" y="78"/>
                  <a:pt x="474" y="78"/>
                </a:cubicBezTo>
                <a:cubicBezTo>
                  <a:pt x="473" y="78"/>
                  <a:pt x="471" y="79"/>
                  <a:pt x="470" y="80"/>
                </a:cubicBezTo>
                <a:cubicBezTo>
                  <a:pt x="470" y="81"/>
                  <a:pt x="471" y="81"/>
                  <a:pt x="471" y="81"/>
                </a:cubicBezTo>
                <a:cubicBezTo>
                  <a:pt x="469" y="81"/>
                  <a:pt x="467" y="81"/>
                  <a:pt x="466" y="82"/>
                </a:cubicBezTo>
                <a:cubicBezTo>
                  <a:pt x="466" y="82"/>
                  <a:pt x="466" y="82"/>
                  <a:pt x="466" y="82"/>
                </a:cubicBezTo>
                <a:cubicBezTo>
                  <a:pt x="466" y="83"/>
                  <a:pt x="466" y="83"/>
                  <a:pt x="466" y="83"/>
                </a:cubicBezTo>
                <a:cubicBezTo>
                  <a:pt x="466" y="83"/>
                  <a:pt x="467" y="83"/>
                  <a:pt x="468" y="83"/>
                </a:cubicBezTo>
                <a:cubicBezTo>
                  <a:pt x="468" y="83"/>
                  <a:pt x="469" y="83"/>
                  <a:pt x="469" y="84"/>
                </a:cubicBezTo>
                <a:cubicBezTo>
                  <a:pt x="469" y="84"/>
                  <a:pt x="469" y="84"/>
                  <a:pt x="469" y="84"/>
                </a:cubicBezTo>
                <a:cubicBezTo>
                  <a:pt x="468" y="84"/>
                  <a:pt x="467" y="83"/>
                  <a:pt x="466" y="84"/>
                </a:cubicBezTo>
                <a:cubicBezTo>
                  <a:pt x="466" y="84"/>
                  <a:pt x="466" y="84"/>
                  <a:pt x="466" y="84"/>
                </a:cubicBezTo>
                <a:cubicBezTo>
                  <a:pt x="467" y="85"/>
                  <a:pt x="468" y="85"/>
                  <a:pt x="469" y="85"/>
                </a:cubicBezTo>
                <a:cubicBezTo>
                  <a:pt x="469" y="86"/>
                  <a:pt x="469" y="86"/>
                  <a:pt x="469" y="86"/>
                </a:cubicBezTo>
                <a:cubicBezTo>
                  <a:pt x="469" y="86"/>
                  <a:pt x="469" y="86"/>
                  <a:pt x="469" y="86"/>
                </a:cubicBezTo>
                <a:cubicBezTo>
                  <a:pt x="470" y="86"/>
                  <a:pt x="470" y="87"/>
                  <a:pt x="470" y="88"/>
                </a:cubicBezTo>
                <a:close/>
                <a:moveTo>
                  <a:pt x="518" y="180"/>
                </a:moveTo>
                <a:cubicBezTo>
                  <a:pt x="514" y="181"/>
                  <a:pt x="512" y="184"/>
                  <a:pt x="509" y="186"/>
                </a:cubicBezTo>
                <a:cubicBezTo>
                  <a:pt x="513" y="186"/>
                  <a:pt x="516" y="183"/>
                  <a:pt x="519" y="180"/>
                </a:cubicBezTo>
                <a:cubicBezTo>
                  <a:pt x="518" y="180"/>
                  <a:pt x="518" y="180"/>
                  <a:pt x="518" y="180"/>
                </a:cubicBezTo>
                <a:close/>
                <a:moveTo>
                  <a:pt x="365" y="237"/>
                </a:moveTo>
                <a:cubicBezTo>
                  <a:pt x="367" y="238"/>
                  <a:pt x="368" y="237"/>
                  <a:pt x="369" y="237"/>
                </a:cubicBezTo>
                <a:cubicBezTo>
                  <a:pt x="369" y="237"/>
                  <a:pt x="369" y="237"/>
                  <a:pt x="369" y="237"/>
                </a:cubicBezTo>
                <a:cubicBezTo>
                  <a:pt x="368" y="236"/>
                  <a:pt x="368" y="236"/>
                  <a:pt x="368" y="235"/>
                </a:cubicBezTo>
                <a:cubicBezTo>
                  <a:pt x="367" y="235"/>
                  <a:pt x="367" y="235"/>
                  <a:pt x="367" y="235"/>
                </a:cubicBezTo>
                <a:cubicBezTo>
                  <a:pt x="366" y="235"/>
                  <a:pt x="366" y="235"/>
                  <a:pt x="366" y="236"/>
                </a:cubicBezTo>
                <a:cubicBezTo>
                  <a:pt x="366" y="236"/>
                  <a:pt x="366" y="236"/>
                  <a:pt x="366" y="236"/>
                </a:cubicBezTo>
                <a:cubicBezTo>
                  <a:pt x="366" y="236"/>
                  <a:pt x="366" y="236"/>
                  <a:pt x="366" y="237"/>
                </a:cubicBezTo>
                <a:cubicBezTo>
                  <a:pt x="366" y="237"/>
                  <a:pt x="366" y="237"/>
                  <a:pt x="366" y="237"/>
                </a:cubicBezTo>
                <a:cubicBezTo>
                  <a:pt x="366" y="237"/>
                  <a:pt x="365" y="237"/>
                  <a:pt x="365" y="237"/>
                </a:cubicBezTo>
                <a:close/>
                <a:moveTo>
                  <a:pt x="293" y="684"/>
                </a:moveTo>
                <a:cubicBezTo>
                  <a:pt x="293" y="684"/>
                  <a:pt x="293" y="683"/>
                  <a:pt x="294" y="683"/>
                </a:cubicBezTo>
                <a:cubicBezTo>
                  <a:pt x="293" y="682"/>
                  <a:pt x="292" y="682"/>
                  <a:pt x="290" y="681"/>
                </a:cubicBezTo>
                <a:cubicBezTo>
                  <a:pt x="290" y="681"/>
                  <a:pt x="290" y="681"/>
                  <a:pt x="290" y="681"/>
                </a:cubicBezTo>
                <a:cubicBezTo>
                  <a:pt x="290" y="682"/>
                  <a:pt x="291" y="683"/>
                  <a:pt x="293" y="684"/>
                </a:cubicBezTo>
                <a:close/>
                <a:moveTo>
                  <a:pt x="483" y="131"/>
                </a:moveTo>
                <a:cubicBezTo>
                  <a:pt x="483" y="131"/>
                  <a:pt x="483" y="131"/>
                  <a:pt x="483" y="131"/>
                </a:cubicBezTo>
                <a:cubicBezTo>
                  <a:pt x="484" y="131"/>
                  <a:pt x="485" y="131"/>
                  <a:pt x="486" y="130"/>
                </a:cubicBezTo>
                <a:cubicBezTo>
                  <a:pt x="486" y="130"/>
                  <a:pt x="486" y="130"/>
                  <a:pt x="486" y="130"/>
                </a:cubicBezTo>
                <a:cubicBezTo>
                  <a:pt x="484" y="130"/>
                  <a:pt x="481" y="130"/>
                  <a:pt x="481" y="129"/>
                </a:cubicBezTo>
                <a:cubicBezTo>
                  <a:pt x="481" y="128"/>
                  <a:pt x="480" y="128"/>
                  <a:pt x="479" y="129"/>
                </a:cubicBezTo>
                <a:cubicBezTo>
                  <a:pt x="479" y="129"/>
                  <a:pt x="479" y="129"/>
                  <a:pt x="479" y="129"/>
                </a:cubicBezTo>
                <a:cubicBezTo>
                  <a:pt x="478" y="129"/>
                  <a:pt x="477" y="129"/>
                  <a:pt x="477" y="130"/>
                </a:cubicBezTo>
                <a:cubicBezTo>
                  <a:pt x="477" y="131"/>
                  <a:pt x="477" y="131"/>
                  <a:pt x="477" y="131"/>
                </a:cubicBezTo>
                <a:cubicBezTo>
                  <a:pt x="477" y="131"/>
                  <a:pt x="477" y="131"/>
                  <a:pt x="477" y="131"/>
                </a:cubicBezTo>
                <a:cubicBezTo>
                  <a:pt x="476" y="131"/>
                  <a:pt x="476" y="131"/>
                  <a:pt x="475" y="131"/>
                </a:cubicBezTo>
                <a:cubicBezTo>
                  <a:pt x="476" y="129"/>
                  <a:pt x="477" y="128"/>
                  <a:pt x="478" y="128"/>
                </a:cubicBezTo>
                <a:cubicBezTo>
                  <a:pt x="474" y="127"/>
                  <a:pt x="471" y="127"/>
                  <a:pt x="470" y="131"/>
                </a:cubicBezTo>
                <a:cubicBezTo>
                  <a:pt x="469" y="130"/>
                  <a:pt x="468" y="130"/>
                  <a:pt x="468" y="129"/>
                </a:cubicBezTo>
                <a:cubicBezTo>
                  <a:pt x="467" y="128"/>
                  <a:pt x="465" y="128"/>
                  <a:pt x="464" y="129"/>
                </a:cubicBezTo>
                <a:cubicBezTo>
                  <a:pt x="464" y="129"/>
                  <a:pt x="464" y="129"/>
                  <a:pt x="464" y="129"/>
                </a:cubicBezTo>
                <a:cubicBezTo>
                  <a:pt x="465" y="131"/>
                  <a:pt x="464" y="131"/>
                  <a:pt x="463" y="131"/>
                </a:cubicBezTo>
                <a:cubicBezTo>
                  <a:pt x="464" y="133"/>
                  <a:pt x="464" y="134"/>
                  <a:pt x="462" y="135"/>
                </a:cubicBezTo>
                <a:cubicBezTo>
                  <a:pt x="461" y="135"/>
                  <a:pt x="461" y="135"/>
                  <a:pt x="461" y="135"/>
                </a:cubicBezTo>
                <a:cubicBezTo>
                  <a:pt x="461" y="134"/>
                  <a:pt x="461" y="134"/>
                  <a:pt x="461" y="133"/>
                </a:cubicBezTo>
                <a:cubicBezTo>
                  <a:pt x="461" y="133"/>
                  <a:pt x="460" y="133"/>
                  <a:pt x="460" y="133"/>
                </a:cubicBezTo>
                <a:cubicBezTo>
                  <a:pt x="459" y="130"/>
                  <a:pt x="457" y="130"/>
                  <a:pt x="454" y="132"/>
                </a:cubicBezTo>
                <a:cubicBezTo>
                  <a:pt x="454" y="132"/>
                  <a:pt x="454" y="132"/>
                  <a:pt x="454" y="132"/>
                </a:cubicBezTo>
                <a:cubicBezTo>
                  <a:pt x="455" y="131"/>
                  <a:pt x="455" y="131"/>
                  <a:pt x="455" y="131"/>
                </a:cubicBezTo>
                <a:cubicBezTo>
                  <a:pt x="455" y="131"/>
                  <a:pt x="455" y="131"/>
                  <a:pt x="455" y="131"/>
                </a:cubicBezTo>
                <a:cubicBezTo>
                  <a:pt x="454" y="131"/>
                  <a:pt x="453" y="131"/>
                  <a:pt x="452" y="132"/>
                </a:cubicBezTo>
                <a:cubicBezTo>
                  <a:pt x="451" y="133"/>
                  <a:pt x="451" y="134"/>
                  <a:pt x="450" y="134"/>
                </a:cubicBezTo>
                <a:cubicBezTo>
                  <a:pt x="450" y="133"/>
                  <a:pt x="450" y="133"/>
                  <a:pt x="449" y="132"/>
                </a:cubicBezTo>
                <a:cubicBezTo>
                  <a:pt x="447" y="133"/>
                  <a:pt x="444" y="134"/>
                  <a:pt x="443" y="137"/>
                </a:cubicBezTo>
                <a:cubicBezTo>
                  <a:pt x="443" y="137"/>
                  <a:pt x="444" y="136"/>
                  <a:pt x="445" y="136"/>
                </a:cubicBezTo>
                <a:cubicBezTo>
                  <a:pt x="444" y="137"/>
                  <a:pt x="443" y="138"/>
                  <a:pt x="442" y="138"/>
                </a:cubicBezTo>
                <a:cubicBezTo>
                  <a:pt x="444" y="138"/>
                  <a:pt x="447" y="137"/>
                  <a:pt x="449" y="137"/>
                </a:cubicBezTo>
                <a:cubicBezTo>
                  <a:pt x="448" y="137"/>
                  <a:pt x="442" y="138"/>
                  <a:pt x="442" y="139"/>
                </a:cubicBezTo>
                <a:cubicBezTo>
                  <a:pt x="444" y="140"/>
                  <a:pt x="446" y="140"/>
                  <a:pt x="448" y="140"/>
                </a:cubicBezTo>
                <a:cubicBezTo>
                  <a:pt x="448" y="140"/>
                  <a:pt x="448" y="140"/>
                  <a:pt x="448" y="140"/>
                </a:cubicBezTo>
                <a:cubicBezTo>
                  <a:pt x="447" y="140"/>
                  <a:pt x="446" y="140"/>
                  <a:pt x="445" y="141"/>
                </a:cubicBezTo>
                <a:cubicBezTo>
                  <a:pt x="448" y="140"/>
                  <a:pt x="451" y="140"/>
                  <a:pt x="454" y="141"/>
                </a:cubicBezTo>
                <a:cubicBezTo>
                  <a:pt x="452" y="141"/>
                  <a:pt x="450" y="141"/>
                  <a:pt x="448" y="141"/>
                </a:cubicBezTo>
                <a:cubicBezTo>
                  <a:pt x="449" y="142"/>
                  <a:pt x="451" y="142"/>
                  <a:pt x="452" y="143"/>
                </a:cubicBezTo>
                <a:cubicBezTo>
                  <a:pt x="452" y="143"/>
                  <a:pt x="452" y="143"/>
                  <a:pt x="452" y="143"/>
                </a:cubicBezTo>
                <a:cubicBezTo>
                  <a:pt x="454" y="146"/>
                  <a:pt x="458" y="146"/>
                  <a:pt x="461" y="144"/>
                </a:cubicBezTo>
                <a:cubicBezTo>
                  <a:pt x="461" y="144"/>
                  <a:pt x="460" y="144"/>
                  <a:pt x="459" y="144"/>
                </a:cubicBezTo>
                <a:cubicBezTo>
                  <a:pt x="459" y="144"/>
                  <a:pt x="459" y="144"/>
                  <a:pt x="459" y="144"/>
                </a:cubicBezTo>
                <a:cubicBezTo>
                  <a:pt x="460" y="144"/>
                  <a:pt x="462" y="144"/>
                  <a:pt x="462" y="143"/>
                </a:cubicBezTo>
                <a:cubicBezTo>
                  <a:pt x="462" y="143"/>
                  <a:pt x="462" y="142"/>
                  <a:pt x="462" y="142"/>
                </a:cubicBezTo>
                <a:cubicBezTo>
                  <a:pt x="467" y="142"/>
                  <a:pt x="472" y="141"/>
                  <a:pt x="476" y="140"/>
                </a:cubicBezTo>
                <a:cubicBezTo>
                  <a:pt x="474" y="139"/>
                  <a:pt x="473" y="140"/>
                  <a:pt x="471" y="140"/>
                </a:cubicBezTo>
                <a:cubicBezTo>
                  <a:pt x="471" y="140"/>
                  <a:pt x="471" y="140"/>
                  <a:pt x="471" y="140"/>
                </a:cubicBezTo>
                <a:cubicBezTo>
                  <a:pt x="473" y="139"/>
                  <a:pt x="476" y="139"/>
                  <a:pt x="479" y="138"/>
                </a:cubicBezTo>
                <a:cubicBezTo>
                  <a:pt x="479" y="138"/>
                  <a:pt x="479" y="138"/>
                  <a:pt x="479" y="138"/>
                </a:cubicBezTo>
                <a:cubicBezTo>
                  <a:pt x="478" y="138"/>
                  <a:pt x="478" y="138"/>
                  <a:pt x="478" y="138"/>
                </a:cubicBezTo>
                <a:cubicBezTo>
                  <a:pt x="478" y="138"/>
                  <a:pt x="478" y="138"/>
                  <a:pt x="478" y="138"/>
                </a:cubicBezTo>
                <a:cubicBezTo>
                  <a:pt x="483" y="137"/>
                  <a:pt x="489" y="135"/>
                  <a:pt x="495" y="134"/>
                </a:cubicBezTo>
                <a:cubicBezTo>
                  <a:pt x="495" y="134"/>
                  <a:pt x="495" y="134"/>
                  <a:pt x="495" y="133"/>
                </a:cubicBezTo>
                <a:cubicBezTo>
                  <a:pt x="494" y="133"/>
                  <a:pt x="493" y="133"/>
                  <a:pt x="492" y="134"/>
                </a:cubicBezTo>
                <a:cubicBezTo>
                  <a:pt x="491" y="134"/>
                  <a:pt x="491" y="134"/>
                  <a:pt x="490" y="134"/>
                </a:cubicBezTo>
                <a:cubicBezTo>
                  <a:pt x="490" y="134"/>
                  <a:pt x="490" y="133"/>
                  <a:pt x="491" y="133"/>
                </a:cubicBezTo>
                <a:cubicBezTo>
                  <a:pt x="490" y="133"/>
                  <a:pt x="490" y="133"/>
                  <a:pt x="490" y="132"/>
                </a:cubicBezTo>
                <a:cubicBezTo>
                  <a:pt x="491" y="132"/>
                  <a:pt x="491" y="132"/>
                  <a:pt x="491" y="132"/>
                </a:cubicBezTo>
                <a:cubicBezTo>
                  <a:pt x="489" y="132"/>
                  <a:pt x="481" y="131"/>
                  <a:pt x="483" y="131"/>
                </a:cubicBezTo>
                <a:close/>
                <a:moveTo>
                  <a:pt x="468" y="80"/>
                </a:moveTo>
                <a:cubicBezTo>
                  <a:pt x="468" y="80"/>
                  <a:pt x="468" y="80"/>
                  <a:pt x="469" y="80"/>
                </a:cubicBezTo>
                <a:cubicBezTo>
                  <a:pt x="469" y="80"/>
                  <a:pt x="469" y="80"/>
                  <a:pt x="469" y="80"/>
                </a:cubicBezTo>
                <a:cubicBezTo>
                  <a:pt x="469" y="80"/>
                  <a:pt x="469" y="80"/>
                  <a:pt x="469" y="80"/>
                </a:cubicBezTo>
                <a:cubicBezTo>
                  <a:pt x="469" y="80"/>
                  <a:pt x="468" y="80"/>
                  <a:pt x="468" y="80"/>
                </a:cubicBezTo>
                <a:cubicBezTo>
                  <a:pt x="468" y="80"/>
                  <a:pt x="468" y="79"/>
                  <a:pt x="468" y="79"/>
                </a:cubicBezTo>
                <a:cubicBezTo>
                  <a:pt x="468" y="79"/>
                  <a:pt x="468" y="79"/>
                  <a:pt x="467" y="79"/>
                </a:cubicBezTo>
                <a:cubicBezTo>
                  <a:pt x="467" y="80"/>
                  <a:pt x="468" y="80"/>
                  <a:pt x="468" y="80"/>
                </a:cubicBezTo>
                <a:close/>
                <a:moveTo>
                  <a:pt x="298" y="251"/>
                </a:moveTo>
                <a:cubicBezTo>
                  <a:pt x="298" y="251"/>
                  <a:pt x="298" y="251"/>
                  <a:pt x="298" y="251"/>
                </a:cubicBezTo>
                <a:cubicBezTo>
                  <a:pt x="297" y="251"/>
                  <a:pt x="297" y="251"/>
                  <a:pt x="296" y="251"/>
                </a:cubicBezTo>
                <a:cubicBezTo>
                  <a:pt x="296" y="251"/>
                  <a:pt x="296" y="251"/>
                  <a:pt x="296" y="251"/>
                </a:cubicBezTo>
                <a:cubicBezTo>
                  <a:pt x="297" y="252"/>
                  <a:pt x="298" y="252"/>
                  <a:pt x="298" y="251"/>
                </a:cubicBezTo>
                <a:close/>
                <a:moveTo>
                  <a:pt x="267" y="354"/>
                </a:moveTo>
                <a:cubicBezTo>
                  <a:pt x="268" y="353"/>
                  <a:pt x="269" y="353"/>
                  <a:pt x="270" y="352"/>
                </a:cubicBezTo>
                <a:cubicBezTo>
                  <a:pt x="269" y="352"/>
                  <a:pt x="268" y="351"/>
                  <a:pt x="267" y="351"/>
                </a:cubicBezTo>
                <a:cubicBezTo>
                  <a:pt x="267" y="351"/>
                  <a:pt x="267" y="351"/>
                  <a:pt x="267" y="351"/>
                </a:cubicBezTo>
                <a:cubicBezTo>
                  <a:pt x="267" y="352"/>
                  <a:pt x="267" y="353"/>
                  <a:pt x="267" y="354"/>
                </a:cubicBezTo>
                <a:close/>
                <a:moveTo>
                  <a:pt x="277" y="708"/>
                </a:moveTo>
                <a:cubicBezTo>
                  <a:pt x="276" y="708"/>
                  <a:pt x="276" y="708"/>
                  <a:pt x="276" y="708"/>
                </a:cubicBezTo>
                <a:cubicBezTo>
                  <a:pt x="277" y="709"/>
                  <a:pt x="277" y="710"/>
                  <a:pt x="277" y="711"/>
                </a:cubicBezTo>
                <a:cubicBezTo>
                  <a:pt x="278" y="711"/>
                  <a:pt x="278" y="710"/>
                  <a:pt x="278" y="710"/>
                </a:cubicBezTo>
                <a:cubicBezTo>
                  <a:pt x="278" y="710"/>
                  <a:pt x="278" y="710"/>
                  <a:pt x="278" y="710"/>
                </a:cubicBezTo>
                <a:cubicBezTo>
                  <a:pt x="278" y="709"/>
                  <a:pt x="278" y="708"/>
                  <a:pt x="277" y="708"/>
                </a:cubicBezTo>
                <a:close/>
                <a:moveTo>
                  <a:pt x="274" y="715"/>
                </a:moveTo>
                <a:cubicBezTo>
                  <a:pt x="273" y="715"/>
                  <a:pt x="273" y="715"/>
                  <a:pt x="273" y="715"/>
                </a:cubicBezTo>
                <a:cubicBezTo>
                  <a:pt x="274" y="715"/>
                  <a:pt x="274" y="716"/>
                  <a:pt x="275" y="716"/>
                </a:cubicBezTo>
                <a:cubicBezTo>
                  <a:pt x="276" y="716"/>
                  <a:pt x="276" y="716"/>
                  <a:pt x="276" y="716"/>
                </a:cubicBezTo>
                <a:cubicBezTo>
                  <a:pt x="275" y="715"/>
                  <a:pt x="275" y="715"/>
                  <a:pt x="274" y="715"/>
                </a:cubicBezTo>
                <a:close/>
                <a:moveTo>
                  <a:pt x="360" y="178"/>
                </a:moveTo>
                <a:cubicBezTo>
                  <a:pt x="360" y="179"/>
                  <a:pt x="360" y="180"/>
                  <a:pt x="360" y="181"/>
                </a:cubicBezTo>
                <a:cubicBezTo>
                  <a:pt x="367" y="178"/>
                  <a:pt x="372" y="173"/>
                  <a:pt x="374" y="165"/>
                </a:cubicBezTo>
                <a:cubicBezTo>
                  <a:pt x="373" y="165"/>
                  <a:pt x="370" y="166"/>
                  <a:pt x="370" y="166"/>
                </a:cubicBezTo>
                <a:cubicBezTo>
                  <a:pt x="363" y="168"/>
                  <a:pt x="360" y="172"/>
                  <a:pt x="360" y="178"/>
                </a:cubicBezTo>
                <a:close/>
                <a:moveTo>
                  <a:pt x="281" y="715"/>
                </a:moveTo>
                <a:cubicBezTo>
                  <a:pt x="281" y="715"/>
                  <a:pt x="281" y="715"/>
                  <a:pt x="280" y="715"/>
                </a:cubicBezTo>
                <a:cubicBezTo>
                  <a:pt x="281" y="716"/>
                  <a:pt x="281" y="717"/>
                  <a:pt x="282" y="716"/>
                </a:cubicBezTo>
                <a:cubicBezTo>
                  <a:pt x="282" y="716"/>
                  <a:pt x="282" y="715"/>
                  <a:pt x="281" y="715"/>
                </a:cubicBezTo>
                <a:close/>
                <a:moveTo>
                  <a:pt x="287" y="716"/>
                </a:moveTo>
                <a:cubicBezTo>
                  <a:pt x="286" y="716"/>
                  <a:pt x="285" y="715"/>
                  <a:pt x="284" y="715"/>
                </a:cubicBezTo>
                <a:cubicBezTo>
                  <a:pt x="284" y="716"/>
                  <a:pt x="285" y="717"/>
                  <a:pt x="285" y="719"/>
                </a:cubicBezTo>
                <a:cubicBezTo>
                  <a:pt x="287" y="718"/>
                  <a:pt x="289" y="718"/>
                  <a:pt x="291" y="717"/>
                </a:cubicBezTo>
                <a:cubicBezTo>
                  <a:pt x="291" y="716"/>
                  <a:pt x="291" y="716"/>
                  <a:pt x="291" y="716"/>
                </a:cubicBezTo>
                <a:cubicBezTo>
                  <a:pt x="289" y="716"/>
                  <a:pt x="288" y="715"/>
                  <a:pt x="287" y="716"/>
                </a:cubicBezTo>
                <a:close/>
                <a:moveTo>
                  <a:pt x="353" y="252"/>
                </a:moveTo>
                <a:cubicBezTo>
                  <a:pt x="353" y="251"/>
                  <a:pt x="353" y="251"/>
                  <a:pt x="353" y="251"/>
                </a:cubicBezTo>
                <a:cubicBezTo>
                  <a:pt x="351" y="251"/>
                  <a:pt x="350" y="251"/>
                  <a:pt x="350" y="253"/>
                </a:cubicBezTo>
                <a:cubicBezTo>
                  <a:pt x="351" y="253"/>
                  <a:pt x="352" y="253"/>
                  <a:pt x="353" y="252"/>
                </a:cubicBezTo>
                <a:close/>
                <a:moveTo>
                  <a:pt x="351" y="258"/>
                </a:moveTo>
                <a:cubicBezTo>
                  <a:pt x="350" y="258"/>
                  <a:pt x="350" y="258"/>
                  <a:pt x="350" y="259"/>
                </a:cubicBezTo>
                <a:cubicBezTo>
                  <a:pt x="350" y="259"/>
                  <a:pt x="350" y="260"/>
                  <a:pt x="351" y="260"/>
                </a:cubicBezTo>
                <a:cubicBezTo>
                  <a:pt x="351" y="259"/>
                  <a:pt x="352" y="259"/>
                  <a:pt x="352" y="258"/>
                </a:cubicBezTo>
                <a:cubicBezTo>
                  <a:pt x="351" y="258"/>
                  <a:pt x="351" y="258"/>
                  <a:pt x="351" y="258"/>
                </a:cubicBezTo>
                <a:close/>
                <a:moveTo>
                  <a:pt x="289" y="176"/>
                </a:moveTo>
                <a:cubicBezTo>
                  <a:pt x="288" y="177"/>
                  <a:pt x="286" y="178"/>
                  <a:pt x="285" y="179"/>
                </a:cubicBezTo>
                <a:cubicBezTo>
                  <a:pt x="287" y="179"/>
                  <a:pt x="289" y="178"/>
                  <a:pt x="290" y="176"/>
                </a:cubicBezTo>
                <a:cubicBezTo>
                  <a:pt x="290" y="176"/>
                  <a:pt x="289" y="176"/>
                  <a:pt x="289" y="176"/>
                </a:cubicBezTo>
                <a:close/>
                <a:moveTo>
                  <a:pt x="339" y="269"/>
                </a:moveTo>
                <a:cubicBezTo>
                  <a:pt x="338" y="270"/>
                  <a:pt x="337" y="270"/>
                  <a:pt x="337" y="271"/>
                </a:cubicBezTo>
                <a:cubicBezTo>
                  <a:pt x="338" y="271"/>
                  <a:pt x="340" y="271"/>
                  <a:pt x="341" y="270"/>
                </a:cubicBezTo>
                <a:cubicBezTo>
                  <a:pt x="342" y="268"/>
                  <a:pt x="341" y="268"/>
                  <a:pt x="339" y="269"/>
                </a:cubicBezTo>
                <a:close/>
                <a:moveTo>
                  <a:pt x="321" y="220"/>
                </a:moveTo>
                <a:cubicBezTo>
                  <a:pt x="322" y="220"/>
                  <a:pt x="322" y="219"/>
                  <a:pt x="321" y="219"/>
                </a:cubicBezTo>
                <a:cubicBezTo>
                  <a:pt x="321" y="219"/>
                  <a:pt x="320" y="219"/>
                  <a:pt x="320" y="220"/>
                </a:cubicBezTo>
                <a:cubicBezTo>
                  <a:pt x="320" y="220"/>
                  <a:pt x="320" y="220"/>
                  <a:pt x="320" y="220"/>
                </a:cubicBezTo>
                <a:cubicBezTo>
                  <a:pt x="321" y="220"/>
                  <a:pt x="321" y="220"/>
                  <a:pt x="321" y="220"/>
                </a:cubicBezTo>
                <a:close/>
                <a:moveTo>
                  <a:pt x="299" y="871"/>
                </a:moveTo>
                <a:cubicBezTo>
                  <a:pt x="298" y="870"/>
                  <a:pt x="297" y="870"/>
                  <a:pt x="296" y="870"/>
                </a:cubicBezTo>
                <a:cubicBezTo>
                  <a:pt x="297" y="870"/>
                  <a:pt x="298" y="871"/>
                  <a:pt x="299" y="872"/>
                </a:cubicBezTo>
                <a:cubicBezTo>
                  <a:pt x="300" y="872"/>
                  <a:pt x="300" y="871"/>
                  <a:pt x="299" y="871"/>
                </a:cubicBezTo>
                <a:close/>
                <a:moveTo>
                  <a:pt x="1169" y="590"/>
                </a:moveTo>
                <a:cubicBezTo>
                  <a:pt x="1169" y="590"/>
                  <a:pt x="1169" y="590"/>
                  <a:pt x="1169" y="591"/>
                </a:cubicBezTo>
                <a:cubicBezTo>
                  <a:pt x="1169" y="590"/>
                  <a:pt x="1169" y="590"/>
                  <a:pt x="1169" y="590"/>
                </a:cubicBezTo>
                <a:close/>
                <a:moveTo>
                  <a:pt x="1159" y="549"/>
                </a:moveTo>
                <a:cubicBezTo>
                  <a:pt x="1159" y="548"/>
                  <a:pt x="1159" y="548"/>
                  <a:pt x="1159" y="548"/>
                </a:cubicBezTo>
                <a:cubicBezTo>
                  <a:pt x="1159" y="549"/>
                  <a:pt x="1158" y="549"/>
                  <a:pt x="1158" y="550"/>
                </a:cubicBezTo>
                <a:cubicBezTo>
                  <a:pt x="1159" y="550"/>
                  <a:pt x="1159" y="550"/>
                  <a:pt x="1159" y="550"/>
                </a:cubicBezTo>
                <a:cubicBezTo>
                  <a:pt x="1159" y="549"/>
                  <a:pt x="1159" y="549"/>
                  <a:pt x="1159" y="549"/>
                </a:cubicBezTo>
                <a:close/>
                <a:moveTo>
                  <a:pt x="1169" y="559"/>
                </a:moveTo>
                <a:cubicBezTo>
                  <a:pt x="1169" y="559"/>
                  <a:pt x="1169" y="558"/>
                  <a:pt x="1168" y="558"/>
                </a:cubicBezTo>
                <a:cubicBezTo>
                  <a:pt x="1168" y="559"/>
                  <a:pt x="1168" y="559"/>
                  <a:pt x="1168" y="559"/>
                </a:cubicBezTo>
                <a:cubicBezTo>
                  <a:pt x="1169" y="559"/>
                  <a:pt x="1169" y="559"/>
                  <a:pt x="1169" y="559"/>
                </a:cubicBezTo>
                <a:close/>
                <a:moveTo>
                  <a:pt x="1167" y="558"/>
                </a:moveTo>
                <a:cubicBezTo>
                  <a:pt x="1167" y="559"/>
                  <a:pt x="1167" y="560"/>
                  <a:pt x="1168" y="561"/>
                </a:cubicBezTo>
                <a:cubicBezTo>
                  <a:pt x="1168" y="560"/>
                  <a:pt x="1168" y="559"/>
                  <a:pt x="1167" y="558"/>
                </a:cubicBezTo>
                <a:close/>
                <a:moveTo>
                  <a:pt x="1155" y="544"/>
                </a:moveTo>
                <a:cubicBezTo>
                  <a:pt x="1155" y="544"/>
                  <a:pt x="1156" y="545"/>
                  <a:pt x="1156" y="545"/>
                </a:cubicBezTo>
                <a:cubicBezTo>
                  <a:pt x="1156" y="545"/>
                  <a:pt x="1156" y="545"/>
                  <a:pt x="1156" y="545"/>
                </a:cubicBezTo>
                <a:cubicBezTo>
                  <a:pt x="1156" y="544"/>
                  <a:pt x="1156" y="544"/>
                  <a:pt x="1155" y="544"/>
                </a:cubicBezTo>
                <a:close/>
                <a:moveTo>
                  <a:pt x="1154" y="547"/>
                </a:moveTo>
                <a:cubicBezTo>
                  <a:pt x="1154" y="547"/>
                  <a:pt x="1154" y="547"/>
                  <a:pt x="1154" y="548"/>
                </a:cubicBezTo>
                <a:cubicBezTo>
                  <a:pt x="1155" y="547"/>
                  <a:pt x="1155" y="547"/>
                  <a:pt x="1155" y="547"/>
                </a:cubicBezTo>
                <a:cubicBezTo>
                  <a:pt x="1154" y="547"/>
                  <a:pt x="1154" y="547"/>
                  <a:pt x="1154" y="547"/>
                </a:cubicBezTo>
                <a:close/>
                <a:moveTo>
                  <a:pt x="1175" y="611"/>
                </a:moveTo>
                <a:cubicBezTo>
                  <a:pt x="1175" y="611"/>
                  <a:pt x="1175" y="611"/>
                  <a:pt x="1175" y="612"/>
                </a:cubicBezTo>
                <a:cubicBezTo>
                  <a:pt x="1176" y="612"/>
                  <a:pt x="1176" y="612"/>
                  <a:pt x="1176" y="612"/>
                </a:cubicBezTo>
                <a:cubicBezTo>
                  <a:pt x="1176" y="611"/>
                  <a:pt x="1176" y="611"/>
                  <a:pt x="1175" y="611"/>
                </a:cubicBezTo>
                <a:close/>
                <a:moveTo>
                  <a:pt x="1173" y="536"/>
                </a:moveTo>
                <a:cubicBezTo>
                  <a:pt x="1173" y="536"/>
                  <a:pt x="1173" y="536"/>
                  <a:pt x="1173" y="536"/>
                </a:cubicBezTo>
                <a:cubicBezTo>
                  <a:pt x="1173" y="537"/>
                  <a:pt x="1173" y="537"/>
                  <a:pt x="1173" y="538"/>
                </a:cubicBezTo>
                <a:cubicBezTo>
                  <a:pt x="1174" y="538"/>
                  <a:pt x="1174" y="538"/>
                  <a:pt x="1174" y="538"/>
                </a:cubicBezTo>
                <a:cubicBezTo>
                  <a:pt x="1174" y="537"/>
                  <a:pt x="1174" y="537"/>
                  <a:pt x="1173" y="536"/>
                </a:cubicBezTo>
                <a:close/>
                <a:moveTo>
                  <a:pt x="1172" y="603"/>
                </a:moveTo>
                <a:cubicBezTo>
                  <a:pt x="1172" y="603"/>
                  <a:pt x="1172" y="603"/>
                  <a:pt x="1172" y="603"/>
                </a:cubicBezTo>
                <a:cubicBezTo>
                  <a:pt x="1172" y="604"/>
                  <a:pt x="1172" y="605"/>
                  <a:pt x="1172" y="606"/>
                </a:cubicBezTo>
                <a:cubicBezTo>
                  <a:pt x="1173" y="605"/>
                  <a:pt x="1173" y="604"/>
                  <a:pt x="1172" y="603"/>
                </a:cubicBezTo>
                <a:close/>
                <a:moveTo>
                  <a:pt x="1171" y="598"/>
                </a:moveTo>
                <a:cubicBezTo>
                  <a:pt x="1171" y="597"/>
                  <a:pt x="1171" y="596"/>
                  <a:pt x="1171" y="595"/>
                </a:cubicBezTo>
                <a:cubicBezTo>
                  <a:pt x="1171" y="595"/>
                  <a:pt x="1171" y="595"/>
                  <a:pt x="1171" y="595"/>
                </a:cubicBezTo>
                <a:cubicBezTo>
                  <a:pt x="1171" y="595"/>
                  <a:pt x="1171" y="595"/>
                  <a:pt x="1171" y="595"/>
                </a:cubicBezTo>
                <a:cubicBezTo>
                  <a:pt x="1171" y="593"/>
                  <a:pt x="1171" y="591"/>
                  <a:pt x="1170" y="589"/>
                </a:cubicBezTo>
                <a:cubicBezTo>
                  <a:pt x="1169" y="589"/>
                  <a:pt x="1169" y="589"/>
                  <a:pt x="1169" y="589"/>
                </a:cubicBezTo>
                <a:cubicBezTo>
                  <a:pt x="1169" y="587"/>
                  <a:pt x="1169" y="586"/>
                  <a:pt x="1169" y="585"/>
                </a:cubicBezTo>
                <a:cubicBezTo>
                  <a:pt x="1169" y="585"/>
                  <a:pt x="1169" y="585"/>
                  <a:pt x="1169" y="585"/>
                </a:cubicBezTo>
                <a:cubicBezTo>
                  <a:pt x="1169" y="585"/>
                  <a:pt x="1169" y="584"/>
                  <a:pt x="1169" y="584"/>
                </a:cubicBezTo>
                <a:cubicBezTo>
                  <a:pt x="1168" y="585"/>
                  <a:pt x="1169" y="587"/>
                  <a:pt x="1169" y="588"/>
                </a:cubicBezTo>
                <a:cubicBezTo>
                  <a:pt x="1169" y="589"/>
                  <a:pt x="1169" y="589"/>
                  <a:pt x="1169" y="589"/>
                </a:cubicBezTo>
                <a:cubicBezTo>
                  <a:pt x="1169" y="590"/>
                  <a:pt x="1170" y="592"/>
                  <a:pt x="1170" y="593"/>
                </a:cubicBezTo>
                <a:cubicBezTo>
                  <a:pt x="1170" y="593"/>
                  <a:pt x="1170" y="593"/>
                  <a:pt x="1170" y="593"/>
                </a:cubicBezTo>
                <a:cubicBezTo>
                  <a:pt x="1170" y="593"/>
                  <a:pt x="1170" y="593"/>
                  <a:pt x="1170" y="593"/>
                </a:cubicBezTo>
                <a:cubicBezTo>
                  <a:pt x="1170" y="594"/>
                  <a:pt x="1170" y="596"/>
                  <a:pt x="1170" y="597"/>
                </a:cubicBezTo>
                <a:cubicBezTo>
                  <a:pt x="1171" y="598"/>
                  <a:pt x="1171" y="598"/>
                  <a:pt x="1171" y="598"/>
                </a:cubicBezTo>
                <a:close/>
                <a:moveTo>
                  <a:pt x="1147" y="544"/>
                </a:moveTo>
                <a:cubicBezTo>
                  <a:pt x="1146" y="544"/>
                  <a:pt x="1146" y="544"/>
                  <a:pt x="1146" y="544"/>
                </a:cubicBezTo>
                <a:cubicBezTo>
                  <a:pt x="1147" y="544"/>
                  <a:pt x="1147" y="545"/>
                  <a:pt x="1147" y="545"/>
                </a:cubicBezTo>
                <a:cubicBezTo>
                  <a:pt x="1147" y="545"/>
                  <a:pt x="1147" y="545"/>
                  <a:pt x="1147" y="545"/>
                </a:cubicBezTo>
                <a:cubicBezTo>
                  <a:pt x="1147" y="545"/>
                  <a:pt x="1147" y="544"/>
                  <a:pt x="1147" y="544"/>
                </a:cubicBezTo>
                <a:close/>
                <a:moveTo>
                  <a:pt x="1172" y="593"/>
                </a:moveTo>
                <a:cubicBezTo>
                  <a:pt x="1171" y="593"/>
                  <a:pt x="1171" y="593"/>
                  <a:pt x="1171" y="593"/>
                </a:cubicBezTo>
                <a:cubicBezTo>
                  <a:pt x="1171" y="593"/>
                  <a:pt x="1171" y="593"/>
                  <a:pt x="1171" y="594"/>
                </a:cubicBezTo>
                <a:cubicBezTo>
                  <a:pt x="1172" y="594"/>
                  <a:pt x="1172" y="594"/>
                  <a:pt x="1172" y="593"/>
                </a:cubicBezTo>
                <a:close/>
                <a:moveTo>
                  <a:pt x="1172" y="599"/>
                </a:moveTo>
                <a:cubicBezTo>
                  <a:pt x="1171" y="599"/>
                  <a:pt x="1171" y="599"/>
                  <a:pt x="1171" y="599"/>
                </a:cubicBezTo>
                <a:cubicBezTo>
                  <a:pt x="1171" y="599"/>
                  <a:pt x="1171" y="599"/>
                  <a:pt x="1171" y="600"/>
                </a:cubicBezTo>
                <a:cubicBezTo>
                  <a:pt x="1172" y="599"/>
                  <a:pt x="1172" y="599"/>
                  <a:pt x="1172" y="599"/>
                </a:cubicBezTo>
                <a:moveTo>
                  <a:pt x="1178" y="614"/>
                </a:moveTo>
                <a:cubicBezTo>
                  <a:pt x="1178" y="614"/>
                  <a:pt x="1178" y="614"/>
                  <a:pt x="1178" y="614"/>
                </a:cubicBezTo>
                <a:cubicBezTo>
                  <a:pt x="1178" y="614"/>
                  <a:pt x="1178" y="614"/>
                  <a:pt x="1178" y="614"/>
                </a:cubicBezTo>
                <a:cubicBezTo>
                  <a:pt x="1178" y="614"/>
                  <a:pt x="1178" y="614"/>
                  <a:pt x="1178" y="614"/>
                </a:cubicBezTo>
                <a:cubicBezTo>
                  <a:pt x="1178" y="614"/>
                  <a:pt x="1178" y="614"/>
                  <a:pt x="1178" y="614"/>
                </a:cubicBezTo>
                <a:close/>
                <a:moveTo>
                  <a:pt x="1094" y="765"/>
                </a:moveTo>
                <a:cubicBezTo>
                  <a:pt x="1094" y="765"/>
                  <a:pt x="1094" y="765"/>
                  <a:pt x="1094" y="766"/>
                </a:cubicBezTo>
                <a:cubicBezTo>
                  <a:pt x="1094" y="766"/>
                  <a:pt x="1094" y="765"/>
                  <a:pt x="1094" y="765"/>
                </a:cubicBezTo>
                <a:close/>
                <a:moveTo>
                  <a:pt x="1093" y="839"/>
                </a:moveTo>
                <a:cubicBezTo>
                  <a:pt x="1093" y="839"/>
                  <a:pt x="1093" y="839"/>
                  <a:pt x="1093" y="839"/>
                </a:cubicBezTo>
                <a:cubicBezTo>
                  <a:pt x="1094" y="839"/>
                  <a:pt x="1094" y="840"/>
                  <a:pt x="1093" y="840"/>
                </a:cubicBezTo>
                <a:cubicBezTo>
                  <a:pt x="1093" y="839"/>
                  <a:pt x="1093" y="839"/>
                  <a:pt x="1093" y="839"/>
                </a:cubicBezTo>
                <a:cubicBezTo>
                  <a:pt x="1093" y="839"/>
                  <a:pt x="1093" y="840"/>
                  <a:pt x="1093" y="840"/>
                </a:cubicBezTo>
                <a:cubicBezTo>
                  <a:pt x="1093" y="840"/>
                  <a:pt x="1093" y="840"/>
                  <a:pt x="1093" y="840"/>
                </a:cubicBezTo>
                <a:cubicBezTo>
                  <a:pt x="1093" y="840"/>
                  <a:pt x="1093" y="840"/>
                  <a:pt x="1093" y="840"/>
                </a:cubicBezTo>
                <a:cubicBezTo>
                  <a:pt x="1094" y="840"/>
                  <a:pt x="1094" y="839"/>
                  <a:pt x="1093" y="839"/>
                </a:cubicBezTo>
                <a:close/>
                <a:moveTo>
                  <a:pt x="1094" y="771"/>
                </a:moveTo>
                <a:cubicBezTo>
                  <a:pt x="1094" y="772"/>
                  <a:pt x="1094" y="772"/>
                  <a:pt x="1094" y="772"/>
                </a:cubicBezTo>
                <a:cubicBezTo>
                  <a:pt x="1095" y="772"/>
                  <a:pt x="1095" y="772"/>
                  <a:pt x="1095" y="771"/>
                </a:cubicBezTo>
                <a:cubicBezTo>
                  <a:pt x="1095" y="771"/>
                  <a:pt x="1094" y="771"/>
                  <a:pt x="1094" y="771"/>
                </a:cubicBezTo>
                <a:moveTo>
                  <a:pt x="1087" y="743"/>
                </a:moveTo>
                <a:cubicBezTo>
                  <a:pt x="1087" y="743"/>
                  <a:pt x="1087" y="743"/>
                  <a:pt x="1087" y="743"/>
                </a:cubicBezTo>
                <a:cubicBezTo>
                  <a:pt x="1087" y="743"/>
                  <a:pt x="1087" y="743"/>
                  <a:pt x="1087" y="743"/>
                </a:cubicBezTo>
                <a:cubicBezTo>
                  <a:pt x="1087" y="744"/>
                  <a:pt x="1087" y="744"/>
                  <a:pt x="1087" y="744"/>
                </a:cubicBezTo>
                <a:cubicBezTo>
                  <a:pt x="1087" y="743"/>
                  <a:pt x="1087" y="743"/>
                  <a:pt x="1087" y="743"/>
                </a:cubicBezTo>
                <a:close/>
                <a:moveTo>
                  <a:pt x="1124" y="694"/>
                </a:moveTo>
                <a:cubicBezTo>
                  <a:pt x="1123" y="694"/>
                  <a:pt x="1123" y="694"/>
                  <a:pt x="1123" y="694"/>
                </a:cubicBezTo>
                <a:cubicBezTo>
                  <a:pt x="1123" y="694"/>
                  <a:pt x="1123" y="694"/>
                  <a:pt x="1123" y="694"/>
                </a:cubicBezTo>
                <a:cubicBezTo>
                  <a:pt x="1123" y="694"/>
                  <a:pt x="1123" y="694"/>
                  <a:pt x="1123" y="694"/>
                </a:cubicBezTo>
                <a:cubicBezTo>
                  <a:pt x="1123" y="694"/>
                  <a:pt x="1123" y="694"/>
                  <a:pt x="1124" y="694"/>
                </a:cubicBezTo>
                <a:close/>
                <a:moveTo>
                  <a:pt x="1081" y="726"/>
                </a:moveTo>
                <a:cubicBezTo>
                  <a:pt x="1081" y="727"/>
                  <a:pt x="1081" y="727"/>
                  <a:pt x="1081" y="727"/>
                </a:cubicBezTo>
                <a:cubicBezTo>
                  <a:pt x="1081" y="727"/>
                  <a:pt x="1081" y="727"/>
                  <a:pt x="1081" y="726"/>
                </a:cubicBezTo>
                <a:close/>
                <a:moveTo>
                  <a:pt x="1143" y="545"/>
                </a:moveTo>
                <a:cubicBezTo>
                  <a:pt x="1142" y="545"/>
                  <a:pt x="1142" y="545"/>
                  <a:pt x="1142" y="545"/>
                </a:cubicBezTo>
                <a:cubicBezTo>
                  <a:pt x="1143" y="547"/>
                  <a:pt x="1143" y="547"/>
                  <a:pt x="1143" y="547"/>
                </a:cubicBezTo>
                <a:cubicBezTo>
                  <a:pt x="1143" y="546"/>
                  <a:pt x="1143" y="546"/>
                  <a:pt x="1143" y="545"/>
                </a:cubicBezTo>
                <a:close/>
                <a:moveTo>
                  <a:pt x="1139" y="545"/>
                </a:moveTo>
                <a:cubicBezTo>
                  <a:pt x="1139" y="545"/>
                  <a:pt x="1139" y="545"/>
                  <a:pt x="1139" y="545"/>
                </a:cubicBezTo>
                <a:cubicBezTo>
                  <a:pt x="1139" y="545"/>
                  <a:pt x="1139" y="545"/>
                  <a:pt x="1139" y="545"/>
                </a:cubicBezTo>
                <a:cubicBezTo>
                  <a:pt x="1139" y="545"/>
                  <a:pt x="1139" y="545"/>
                  <a:pt x="1139" y="545"/>
                </a:cubicBezTo>
                <a:close/>
                <a:moveTo>
                  <a:pt x="1146" y="543"/>
                </a:moveTo>
                <a:cubicBezTo>
                  <a:pt x="1146" y="543"/>
                  <a:pt x="1146" y="544"/>
                  <a:pt x="1146" y="544"/>
                </a:cubicBezTo>
                <a:cubicBezTo>
                  <a:pt x="1146" y="544"/>
                  <a:pt x="1146" y="543"/>
                  <a:pt x="1146" y="543"/>
                </a:cubicBezTo>
                <a:close/>
                <a:moveTo>
                  <a:pt x="1124" y="698"/>
                </a:moveTo>
                <a:cubicBezTo>
                  <a:pt x="1123" y="698"/>
                  <a:pt x="1123" y="698"/>
                  <a:pt x="1123" y="698"/>
                </a:cubicBezTo>
                <a:cubicBezTo>
                  <a:pt x="1123" y="698"/>
                  <a:pt x="1123" y="698"/>
                  <a:pt x="1123" y="698"/>
                </a:cubicBezTo>
                <a:cubicBezTo>
                  <a:pt x="1124" y="698"/>
                  <a:pt x="1124" y="698"/>
                  <a:pt x="1124" y="698"/>
                </a:cubicBezTo>
                <a:cubicBezTo>
                  <a:pt x="1124" y="698"/>
                  <a:pt x="1124" y="698"/>
                  <a:pt x="1124" y="698"/>
                </a:cubicBezTo>
                <a:close/>
                <a:moveTo>
                  <a:pt x="1143" y="542"/>
                </a:moveTo>
                <a:cubicBezTo>
                  <a:pt x="1143" y="542"/>
                  <a:pt x="1143" y="542"/>
                  <a:pt x="1143" y="541"/>
                </a:cubicBezTo>
                <a:cubicBezTo>
                  <a:pt x="1143" y="542"/>
                  <a:pt x="1143" y="542"/>
                  <a:pt x="1143" y="543"/>
                </a:cubicBezTo>
                <a:cubicBezTo>
                  <a:pt x="1143" y="543"/>
                  <a:pt x="1143" y="543"/>
                  <a:pt x="1144" y="543"/>
                </a:cubicBezTo>
                <a:cubicBezTo>
                  <a:pt x="1144" y="542"/>
                  <a:pt x="1144" y="542"/>
                  <a:pt x="1143" y="542"/>
                </a:cubicBezTo>
                <a:close/>
                <a:moveTo>
                  <a:pt x="1136" y="696"/>
                </a:moveTo>
                <a:cubicBezTo>
                  <a:pt x="1136" y="695"/>
                  <a:pt x="1136" y="695"/>
                  <a:pt x="1136" y="695"/>
                </a:cubicBezTo>
                <a:cubicBezTo>
                  <a:pt x="1135" y="695"/>
                  <a:pt x="1135" y="695"/>
                  <a:pt x="1135" y="695"/>
                </a:cubicBezTo>
                <a:cubicBezTo>
                  <a:pt x="1135" y="695"/>
                  <a:pt x="1135" y="695"/>
                  <a:pt x="1135" y="695"/>
                </a:cubicBezTo>
                <a:cubicBezTo>
                  <a:pt x="1133" y="694"/>
                  <a:pt x="1133" y="693"/>
                  <a:pt x="1132" y="692"/>
                </a:cubicBezTo>
                <a:cubicBezTo>
                  <a:pt x="1132" y="692"/>
                  <a:pt x="1132" y="692"/>
                  <a:pt x="1131" y="693"/>
                </a:cubicBezTo>
                <a:cubicBezTo>
                  <a:pt x="1131" y="692"/>
                  <a:pt x="1130" y="691"/>
                  <a:pt x="1129" y="692"/>
                </a:cubicBezTo>
                <a:cubicBezTo>
                  <a:pt x="1128" y="691"/>
                  <a:pt x="1126" y="691"/>
                  <a:pt x="1125" y="691"/>
                </a:cubicBezTo>
                <a:cubicBezTo>
                  <a:pt x="1124" y="692"/>
                  <a:pt x="1123" y="692"/>
                  <a:pt x="1123" y="693"/>
                </a:cubicBezTo>
                <a:cubicBezTo>
                  <a:pt x="1124" y="693"/>
                  <a:pt x="1125" y="692"/>
                  <a:pt x="1126" y="692"/>
                </a:cubicBezTo>
                <a:cubicBezTo>
                  <a:pt x="1126" y="692"/>
                  <a:pt x="1125" y="693"/>
                  <a:pt x="1124" y="693"/>
                </a:cubicBezTo>
                <a:cubicBezTo>
                  <a:pt x="1125" y="697"/>
                  <a:pt x="1125" y="701"/>
                  <a:pt x="1125" y="705"/>
                </a:cubicBezTo>
                <a:cubicBezTo>
                  <a:pt x="1124" y="705"/>
                  <a:pt x="1124" y="704"/>
                  <a:pt x="1124" y="703"/>
                </a:cubicBezTo>
                <a:cubicBezTo>
                  <a:pt x="1125" y="707"/>
                  <a:pt x="1126" y="711"/>
                  <a:pt x="1129" y="714"/>
                </a:cubicBezTo>
                <a:cubicBezTo>
                  <a:pt x="1134" y="710"/>
                  <a:pt x="1137" y="703"/>
                  <a:pt x="1136" y="696"/>
                </a:cubicBezTo>
                <a:moveTo>
                  <a:pt x="1142" y="547"/>
                </a:moveTo>
                <a:cubicBezTo>
                  <a:pt x="1141" y="546"/>
                  <a:pt x="1141" y="546"/>
                  <a:pt x="1141" y="546"/>
                </a:cubicBezTo>
                <a:cubicBezTo>
                  <a:pt x="1141" y="546"/>
                  <a:pt x="1140" y="546"/>
                  <a:pt x="1140" y="545"/>
                </a:cubicBezTo>
                <a:cubicBezTo>
                  <a:pt x="1139" y="546"/>
                  <a:pt x="1139" y="546"/>
                  <a:pt x="1139" y="546"/>
                </a:cubicBezTo>
                <a:cubicBezTo>
                  <a:pt x="1139" y="546"/>
                  <a:pt x="1139" y="546"/>
                  <a:pt x="1139" y="546"/>
                </a:cubicBezTo>
                <a:cubicBezTo>
                  <a:pt x="1139" y="547"/>
                  <a:pt x="1140" y="547"/>
                  <a:pt x="1140" y="547"/>
                </a:cubicBezTo>
                <a:cubicBezTo>
                  <a:pt x="1140" y="547"/>
                  <a:pt x="1140" y="547"/>
                  <a:pt x="1140" y="547"/>
                </a:cubicBezTo>
                <a:cubicBezTo>
                  <a:pt x="1141" y="548"/>
                  <a:pt x="1142" y="550"/>
                  <a:pt x="1141" y="551"/>
                </a:cubicBezTo>
                <a:cubicBezTo>
                  <a:pt x="1142" y="550"/>
                  <a:pt x="1142" y="548"/>
                  <a:pt x="1142" y="547"/>
                </a:cubicBezTo>
                <a:close/>
                <a:moveTo>
                  <a:pt x="871" y="713"/>
                </a:moveTo>
                <a:cubicBezTo>
                  <a:pt x="871" y="714"/>
                  <a:pt x="871" y="714"/>
                  <a:pt x="871" y="714"/>
                </a:cubicBezTo>
                <a:cubicBezTo>
                  <a:pt x="873" y="712"/>
                  <a:pt x="872" y="712"/>
                  <a:pt x="870" y="711"/>
                </a:cubicBezTo>
                <a:cubicBezTo>
                  <a:pt x="870" y="711"/>
                  <a:pt x="870" y="712"/>
                  <a:pt x="870" y="712"/>
                </a:cubicBezTo>
                <a:cubicBezTo>
                  <a:pt x="870" y="712"/>
                  <a:pt x="870" y="712"/>
                  <a:pt x="870" y="712"/>
                </a:cubicBezTo>
                <a:cubicBezTo>
                  <a:pt x="870" y="713"/>
                  <a:pt x="870" y="713"/>
                  <a:pt x="871" y="713"/>
                </a:cubicBezTo>
                <a:close/>
                <a:moveTo>
                  <a:pt x="926" y="732"/>
                </a:moveTo>
                <a:cubicBezTo>
                  <a:pt x="925" y="732"/>
                  <a:pt x="925" y="733"/>
                  <a:pt x="924" y="733"/>
                </a:cubicBezTo>
                <a:cubicBezTo>
                  <a:pt x="925" y="733"/>
                  <a:pt x="927" y="733"/>
                  <a:pt x="927" y="732"/>
                </a:cubicBezTo>
                <a:cubicBezTo>
                  <a:pt x="927" y="732"/>
                  <a:pt x="926" y="732"/>
                  <a:pt x="926" y="732"/>
                </a:cubicBezTo>
                <a:close/>
                <a:moveTo>
                  <a:pt x="922" y="733"/>
                </a:moveTo>
                <a:cubicBezTo>
                  <a:pt x="921" y="734"/>
                  <a:pt x="921" y="734"/>
                  <a:pt x="921" y="734"/>
                </a:cubicBezTo>
                <a:cubicBezTo>
                  <a:pt x="922" y="734"/>
                  <a:pt x="922" y="734"/>
                  <a:pt x="923" y="733"/>
                </a:cubicBezTo>
                <a:cubicBezTo>
                  <a:pt x="922" y="732"/>
                  <a:pt x="922" y="732"/>
                  <a:pt x="922" y="732"/>
                </a:cubicBezTo>
                <a:cubicBezTo>
                  <a:pt x="922" y="733"/>
                  <a:pt x="922" y="733"/>
                  <a:pt x="922" y="733"/>
                </a:cubicBezTo>
                <a:close/>
                <a:moveTo>
                  <a:pt x="1187" y="566"/>
                </a:moveTo>
                <a:cubicBezTo>
                  <a:pt x="1187" y="566"/>
                  <a:pt x="1187" y="566"/>
                  <a:pt x="1188" y="566"/>
                </a:cubicBezTo>
                <a:cubicBezTo>
                  <a:pt x="1187" y="565"/>
                  <a:pt x="1187" y="565"/>
                  <a:pt x="1188" y="564"/>
                </a:cubicBezTo>
                <a:cubicBezTo>
                  <a:pt x="1188" y="569"/>
                  <a:pt x="1189" y="574"/>
                  <a:pt x="1190" y="578"/>
                </a:cubicBezTo>
                <a:cubicBezTo>
                  <a:pt x="1190" y="577"/>
                  <a:pt x="1190" y="576"/>
                  <a:pt x="1191" y="575"/>
                </a:cubicBezTo>
                <a:cubicBezTo>
                  <a:pt x="1191" y="576"/>
                  <a:pt x="1191" y="576"/>
                  <a:pt x="1191" y="576"/>
                </a:cubicBezTo>
                <a:cubicBezTo>
                  <a:pt x="1191" y="575"/>
                  <a:pt x="1191" y="575"/>
                  <a:pt x="1192" y="575"/>
                </a:cubicBezTo>
                <a:cubicBezTo>
                  <a:pt x="1192" y="576"/>
                  <a:pt x="1192" y="576"/>
                  <a:pt x="1192" y="576"/>
                </a:cubicBezTo>
                <a:cubicBezTo>
                  <a:pt x="1192" y="576"/>
                  <a:pt x="1192" y="576"/>
                  <a:pt x="1192" y="575"/>
                </a:cubicBezTo>
                <a:cubicBezTo>
                  <a:pt x="1193" y="575"/>
                  <a:pt x="1193" y="575"/>
                  <a:pt x="1193" y="576"/>
                </a:cubicBezTo>
                <a:cubicBezTo>
                  <a:pt x="1193" y="575"/>
                  <a:pt x="1193" y="575"/>
                  <a:pt x="1193" y="574"/>
                </a:cubicBezTo>
                <a:cubicBezTo>
                  <a:pt x="1193" y="575"/>
                  <a:pt x="1193" y="575"/>
                  <a:pt x="1193" y="575"/>
                </a:cubicBezTo>
                <a:cubicBezTo>
                  <a:pt x="1194" y="575"/>
                  <a:pt x="1194" y="575"/>
                  <a:pt x="1194" y="575"/>
                </a:cubicBezTo>
                <a:cubicBezTo>
                  <a:pt x="1194" y="575"/>
                  <a:pt x="1194" y="575"/>
                  <a:pt x="1194" y="575"/>
                </a:cubicBezTo>
                <a:cubicBezTo>
                  <a:pt x="1194" y="576"/>
                  <a:pt x="1194" y="576"/>
                  <a:pt x="1194" y="576"/>
                </a:cubicBezTo>
                <a:cubicBezTo>
                  <a:pt x="1195" y="576"/>
                  <a:pt x="1195" y="576"/>
                  <a:pt x="1195" y="576"/>
                </a:cubicBezTo>
                <a:cubicBezTo>
                  <a:pt x="1195" y="576"/>
                  <a:pt x="1195" y="576"/>
                  <a:pt x="1195" y="576"/>
                </a:cubicBezTo>
                <a:cubicBezTo>
                  <a:pt x="1196" y="576"/>
                  <a:pt x="1196" y="576"/>
                  <a:pt x="1196" y="576"/>
                </a:cubicBezTo>
                <a:cubicBezTo>
                  <a:pt x="1197" y="579"/>
                  <a:pt x="1198" y="582"/>
                  <a:pt x="1199" y="585"/>
                </a:cubicBezTo>
                <a:cubicBezTo>
                  <a:pt x="1199" y="585"/>
                  <a:pt x="1199" y="585"/>
                  <a:pt x="1199" y="586"/>
                </a:cubicBezTo>
                <a:cubicBezTo>
                  <a:pt x="1199" y="586"/>
                  <a:pt x="1199" y="586"/>
                  <a:pt x="1200" y="586"/>
                </a:cubicBezTo>
                <a:cubicBezTo>
                  <a:pt x="1200" y="586"/>
                  <a:pt x="1200" y="586"/>
                  <a:pt x="1200" y="586"/>
                </a:cubicBezTo>
                <a:cubicBezTo>
                  <a:pt x="1200" y="586"/>
                  <a:pt x="1200" y="586"/>
                  <a:pt x="1200" y="586"/>
                </a:cubicBezTo>
                <a:cubicBezTo>
                  <a:pt x="1201" y="586"/>
                  <a:pt x="1201" y="586"/>
                  <a:pt x="1201" y="586"/>
                </a:cubicBezTo>
                <a:cubicBezTo>
                  <a:pt x="1201" y="586"/>
                  <a:pt x="1201" y="587"/>
                  <a:pt x="1201" y="588"/>
                </a:cubicBezTo>
                <a:cubicBezTo>
                  <a:pt x="1201" y="588"/>
                  <a:pt x="1201" y="588"/>
                  <a:pt x="1201" y="588"/>
                </a:cubicBezTo>
                <a:cubicBezTo>
                  <a:pt x="1202" y="588"/>
                  <a:pt x="1202" y="588"/>
                  <a:pt x="1202" y="588"/>
                </a:cubicBezTo>
                <a:cubicBezTo>
                  <a:pt x="1202" y="586"/>
                  <a:pt x="1202" y="586"/>
                  <a:pt x="1202" y="586"/>
                </a:cubicBezTo>
                <a:cubicBezTo>
                  <a:pt x="1203" y="586"/>
                  <a:pt x="1203" y="585"/>
                  <a:pt x="1204" y="584"/>
                </a:cubicBezTo>
                <a:cubicBezTo>
                  <a:pt x="1204" y="583"/>
                  <a:pt x="1204" y="582"/>
                  <a:pt x="1205" y="581"/>
                </a:cubicBezTo>
                <a:cubicBezTo>
                  <a:pt x="1205" y="581"/>
                  <a:pt x="1205" y="581"/>
                  <a:pt x="1205" y="582"/>
                </a:cubicBezTo>
                <a:cubicBezTo>
                  <a:pt x="1205" y="580"/>
                  <a:pt x="1205" y="578"/>
                  <a:pt x="1205" y="576"/>
                </a:cubicBezTo>
                <a:cubicBezTo>
                  <a:pt x="1205" y="576"/>
                  <a:pt x="1205" y="576"/>
                  <a:pt x="1205" y="576"/>
                </a:cubicBezTo>
                <a:cubicBezTo>
                  <a:pt x="1205" y="576"/>
                  <a:pt x="1205" y="576"/>
                  <a:pt x="1205" y="576"/>
                </a:cubicBezTo>
                <a:cubicBezTo>
                  <a:pt x="1205" y="576"/>
                  <a:pt x="1205" y="577"/>
                  <a:pt x="1205" y="577"/>
                </a:cubicBezTo>
                <a:cubicBezTo>
                  <a:pt x="1205" y="575"/>
                  <a:pt x="1205" y="573"/>
                  <a:pt x="1204" y="572"/>
                </a:cubicBezTo>
                <a:cubicBezTo>
                  <a:pt x="1204" y="573"/>
                  <a:pt x="1204" y="573"/>
                  <a:pt x="1203" y="573"/>
                </a:cubicBezTo>
                <a:cubicBezTo>
                  <a:pt x="1203" y="569"/>
                  <a:pt x="1202" y="564"/>
                  <a:pt x="1200" y="561"/>
                </a:cubicBezTo>
                <a:cubicBezTo>
                  <a:pt x="1200" y="561"/>
                  <a:pt x="1200" y="561"/>
                  <a:pt x="1200" y="561"/>
                </a:cubicBezTo>
                <a:cubicBezTo>
                  <a:pt x="1200" y="562"/>
                  <a:pt x="1200" y="562"/>
                  <a:pt x="1199" y="562"/>
                </a:cubicBezTo>
                <a:cubicBezTo>
                  <a:pt x="1198" y="562"/>
                  <a:pt x="1198" y="562"/>
                  <a:pt x="1198" y="562"/>
                </a:cubicBezTo>
                <a:cubicBezTo>
                  <a:pt x="1198" y="563"/>
                  <a:pt x="1198" y="563"/>
                  <a:pt x="1198" y="564"/>
                </a:cubicBezTo>
                <a:cubicBezTo>
                  <a:pt x="1197" y="564"/>
                  <a:pt x="1197" y="564"/>
                  <a:pt x="1197" y="564"/>
                </a:cubicBezTo>
                <a:cubicBezTo>
                  <a:pt x="1196" y="565"/>
                  <a:pt x="1196" y="568"/>
                  <a:pt x="1195" y="569"/>
                </a:cubicBezTo>
                <a:cubicBezTo>
                  <a:pt x="1195" y="569"/>
                  <a:pt x="1194" y="569"/>
                  <a:pt x="1194" y="569"/>
                </a:cubicBezTo>
                <a:cubicBezTo>
                  <a:pt x="1194" y="569"/>
                  <a:pt x="1194" y="568"/>
                  <a:pt x="1194" y="567"/>
                </a:cubicBezTo>
                <a:cubicBezTo>
                  <a:pt x="1194" y="567"/>
                  <a:pt x="1194" y="567"/>
                  <a:pt x="1194" y="567"/>
                </a:cubicBezTo>
                <a:cubicBezTo>
                  <a:pt x="1194" y="568"/>
                  <a:pt x="1194" y="569"/>
                  <a:pt x="1194" y="568"/>
                </a:cubicBezTo>
                <a:cubicBezTo>
                  <a:pt x="1194" y="568"/>
                  <a:pt x="1195" y="568"/>
                  <a:pt x="1195" y="569"/>
                </a:cubicBezTo>
                <a:cubicBezTo>
                  <a:pt x="1195" y="568"/>
                  <a:pt x="1195" y="568"/>
                  <a:pt x="1195" y="568"/>
                </a:cubicBezTo>
                <a:cubicBezTo>
                  <a:pt x="1194" y="567"/>
                  <a:pt x="1193" y="565"/>
                  <a:pt x="1193" y="564"/>
                </a:cubicBezTo>
                <a:cubicBezTo>
                  <a:pt x="1193" y="564"/>
                  <a:pt x="1193" y="564"/>
                  <a:pt x="1193" y="564"/>
                </a:cubicBezTo>
                <a:cubicBezTo>
                  <a:pt x="1193" y="564"/>
                  <a:pt x="1193" y="564"/>
                  <a:pt x="1193" y="564"/>
                </a:cubicBezTo>
                <a:cubicBezTo>
                  <a:pt x="1192" y="564"/>
                  <a:pt x="1192" y="564"/>
                  <a:pt x="1192" y="564"/>
                </a:cubicBezTo>
                <a:cubicBezTo>
                  <a:pt x="1192" y="563"/>
                  <a:pt x="1191" y="562"/>
                  <a:pt x="1191" y="562"/>
                </a:cubicBezTo>
                <a:cubicBezTo>
                  <a:pt x="1191" y="563"/>
                  <a:pt x="1190" y="564"/>
                  <a:pt x="1190" y="566"/>
                </a:cubicBezTo>
                <a:cubicBezTo>
                  <a:pt x="1189" y="564"/>
                  <a:pt x="1189" y="562"/>
                  <a:pt x="1188" y="560"/>
                </a:cubicBezTo>
                <a:cubicBezTo>
                  <a:pt x="1188" y="553"/>
                  <a:pt x="1186" y="545"/>
                  <a:pt x="1184" y="538"/>
                </a:cubicBezTo>
                <a:cubicBezTo>
                  <a:pt x="1184" y="538"/>
                  <a:pt x="1184" y="538"/>
                  <a:pt x="1184" y="538"/>
                </a:cubicBezTo>
                <a:cubicBezTo>
                  <a:pt x="1184" y="536"/>
                  <a:pt x="1184" y="534"/>
                  <a:pt x="1184" y="532"/>
                </a:cubicBezTo>
                <a:cubicBezTo>
                  <a:pt x="1185" y="531"/>
                  <a:pt x="1185" y="531"/>
                  <a:pt x="1185" y="530"/>
                </a:cubicBezTo>
                <a:cubicBezTo>
                  <a:pt x="1185" y="532"/>
                  <a:pt x="1186" y="534"/>
                  <a:pt x="1186" y="535"/>
                </a:cubicBezTo>
                <a:cubicBezTo>
                  <a:pt x="1186" y="532"/>
                  <a:pt x="1187" y="529"/>
                  <a:pt x="1189" y="528"/>
                </a:cubicBezTo>
                <a:cubicBezTo>
                  <a:pt x="1189" y="528"/>
                  <a:pt x="1189" y="527"/>
                  <a:pt x="1189" y="527"/>
                </a:cubicBezTo>
                <a:cubicBezTo>
                  <a:pt x="1189" y="527"/>
                  <a:pt x="1189" y="527"/>
                  <a:pt x="1189" y="527"/>
                </a:cubicBezTo>
                <a:cubicBezTo>
                  <a:pt x="1189" y="527"/>
                  <a:pt x="1189" y="527"/>
                  <a:pt x="1189" y="526"/>
                </a:cubicBezTo>
                <a:cubicBezTo>
                  <a:pt x="1189" y="526"/>
                  <a:pt x="1190" y="526"/>
                  <a:pt x="1190" y="526"/>
                </a:cubicBezTo>
                <a:cubicBezTo>
                  <a:pt x="1190" y="526"/>
                  <a:pt x="1190" y="526"/>
                  <a:pt x="1190" y="526"/>
                </a:cubicBezTo>
                <a:cubicBezTo>
                  <a:pt x="1190" y="526"/>
                  <a:pt x="1190" y="526"/>
                  <a:pt x="1190" y="526"/>
                </a:cubicBezTo>
                <a:cubicBezTo>
                  <a:pt x="1190" y="527"/>
                  <a:pt x="1190" y="527"/>
                  <a:pt x="1190" y="527"/>
                </a:cubicBezTo>
                <a:cubicBezTo>
                  <a:pt x="1190" y="526"/>
                  <a:pt x="1190" y="526"/>
                  <a:pt x="1190" y="526"/>
                </a:cubicBezTo>
                <a:cubicBezTo>
                  <a:pt x="1191" y="526"/>
                  <a:pt x="1191" y="526"/>
                  <a:pt x="1191" y="526"/>
                </a:cubicBezTo>
                <a:cubicBezTo>
                  <a:pt x="1191" y="527"/>
                  <a:pt x="1191" y="527"/>
                  <a:pt x="1191" y="527"/>
                </a:cubicBezTo>
                <a:cubicBezTo>
                  <a:pt x="1191" y="526"/>
                  <a:pt x="1191" y="526"/>
                  <a:pt x="1191" y="526"/>
                </a:cubicBezTo>
                <a:cubicBezTo>
                  <a:pt x="1191" y="527"/>
                  <a:pt x="1192" y="528"/>
                  <a:pt x="1192" y="529"/>
                </a:cubicBezTo>
                <a:cubicBezTo>
                  <a:pt x="1192" y="528"/>
                  <a:pt x="1192" y="526"/>
                  <a:pt x="1192" y="525"/>
                </a:cubicBezTo>
                <a:cubicBezTo>
                  <a:pt x="1193" y="526"/>
                  <a:pt x="1193" y="527"/>
                  <a:pt x="1193" y="528"/>
                </a:cubicBezTo>
                <a:cubicBezTo>
                  <a:pt x="1193" y="528"/>
                  <a:pt x="1193" y="527"/>
                  <a:pt x="1193" y="526"/>
                </a:cubicBezTo>
                <a:cubicBezTo>
                  <a:pt x="1193" y="526"/>
                  <a:pt x="1193" y="526"/>
                  <a:pt x="1193" y="526"/>
                </a:cubicBezTo>
                <a:cubicBezTo>
                  <a:pt x="1193" y="525"/>
                  <a:pt x="1193" y="524"/>
                  <a:pt x="1194" y="523"/>
                </a:cubicBezTo>
                <a:cubicBezTo>
                  <a:pt x="1194" y="523"/>
                  <a:pt x="1194" y="523"/>
                  <a:pt x="1194" y="523"/>
                </a:cubicBezTo>
                <a:cubicBezTo>
                  <a:pt x="1194" y="523"/>
                  <a:pt x="1195" y="522"/>
                  <a:pt x="1195" y="522"/>
                </a:cubicBezTo>
                <a:cubicBezTo>
                  <a:pt x="1195" y="522"/>
                  <a:pt x="1195" y="522"/>
                  <a:pt x="1195" y="522"/>
                </a:cubicBezTo>
                <a:cubicBezTo>
                  <a:pt x="1195" y="522"/>
                  <a:pt x="1195" y="521"/>
                  <a:pt x="1195" y="521"/>
                </a:cubicBezTo>
                <a:cubicBezTo>
                  <a:pt x="1195" y="521"/>
                  <a:pt x="1195" y="521"/>
                  <a:pt x="1195" y="521"/>
                </a:cubicBezTo>
                <a:cubicBezTo>
                  <a:pt x="1195" y="524"/>
                  <a:pt x="1196" y="527"/>
                  <a:pt x="1197" y="530"/>
                </a:cubicBezTo>
                <a:cubicBezTo>
                  <a:pt x="1197" y="530"/>
                  <a:pt x="1197" y="530"/>
                  <a:pt x="1197" y="530"/>
                </a:cubicBezTo>
                <a:cubicBezTo>
                  <a:pt x="1197" y="531"/>
                  <a:pt x="1197" y="531"/>
                  <a:pt x="1197" y="531"/>
                </a:cubicBezTo>
                <a:cubicBezTo>
                  <a:pt x="1197" y="526"/>
                  <a:pt x="1197" y="521"/>
                  <a:pt x="1196" y="516"/>
                </a:cubicBezTo>
                <a:cubicBezTo>
                  <a:pt x="1195" y="516"/>
                  <a:pt x="1195" y="516"/>
                  <a:pt x="1195" y="516"/>
                </a:cubicBezTo>
                <a:cubicBezTo>
                  <a:pt x="1195" y="516"/>
                  <a:pt x="1195" y="516"/>
                  <a:pt x="1195" y="516"/>
                </a:cubicBezTo>
                <a:cubicBezTo>
                  <a:pt x="1196" y="515"/>
                  <a:pt x="1197" y="514"/>
                  <a:pt x="1196" y="512"/>
                </a:cubicBezTo>
                <a:cubicBezTo>
                  <a:pt x="1195" y="513"/>
                  <a:pt x="1195" y="513"/>
                  <a:pt x="1195" y="513"/>
                </a:cubicBezTo>
                <a:cubicBezTo>
                  <a:pt x="1195" y="513"/>
                  <a:pt x="1195" y="513"/>
                  <a:pt x="1195" y="513"/>
                </a:cubicBezTo>
                <a:cubicBezTo>
                  <a:pt x="1196" y="511"/>
                  <a:pt x="1196" y="510"/>
                  <a:pt x="1195" y="509"/>
                </a:cubicBezTo>
                <a:cubicBezTo>
                  <a:pt x="1195" y="509"/>
                  <a:pt x="1195" y="510"/>
                  <a:pt x="1195" y="510"/>
                </a:cubicBezTo>
                <a:cubicBezTo>
                  <a:pt x="1195" y="509"/>
                  <a:pt x="1195" y="508"/>
                  <a:pt x="1195" y="507"/>
                </a:cubicBezTo>
                <a:cubicBezTo>
                  <a:pt x="1195" y="508"/>
                  <a:pt x="1195" y="508"/>
                  <a:pt x="1195" y="508"/>
                </a:cubicBezTo>
                <a:cubicBezTo>
                  <a:pt x="1195" y="507"/>
                  <a:pt x="1195" y="507"/>
                  <a:pt x="1195" y="507"/>
                </a:cubicBezTo>
                <a:cubicBezTo>
                  <a:pt x="1195" y="507"/>
                  <a:pt x="1195" y="507"/>
                  <a:pt x="1195" y="507"/>
                </a:cubicBezTo>
                <a:cubicBezTo>
                  <a:pt x="1195" y="506"/>
                  <a:pt x="1195" y="505"/>
                  <a:pt x="1195" y="504"/>
                </a:cubicBezTo>
                <a:cubicBezTo>
                  <a:pt x="1195" y="504"/>
                  <a:pt x="1195" y="505"/>
                  <a:pt x="1195" y="505"/>
                </a:cubicBezTo>
                <a:cubicBezTo>
                  <a:pt x="1195" y="505"/>
                  <a:pt x="1195" y="505"/>
                  <a:pt x="1195" y="505"/>
                </a:cubicBezTo>
                <a:cubicBezTo>
                  <a:pt x="1195" y="504"/>
                  <a:pt x="1195" y="504"/>
                  <a:pt x="1195" y="504"/>
                </a:cubicBezTo>
                <a:cubicBezTo>
                  <a:pt x="1195" y="504"/>
                  <a:pt x="1195" y="504"/>
                  <a:pt x="1195" y="504"/>
                </a:cubicBezTo>
                <a:cubicBezTo>
                  <a:pt x="1195" y="497"/>
                  <a:pt x="1194" y="489"/>
                  <a:pt x="1192" y="482"/>
                </a:cubicBezTo>
                <a:cubicBezTo>
                  <a:pt x="1192" y="482"/>
                  <a:pt x="1192" y="482"/>
                  <a:pt x="1192" y="482"/>
                </a:cubicBezTo>
                <a:cubicBezTo>
                  <a:pt x="1192" y="480"/>
                  <a:pt x="1191" y="479"/>
                  <a:pt x="1191" y="477"/>
                </a:cubicBezTo>
                <a:cubicBezTo>
                  <a:pt x="1191" y="477"/>
                  <a:pt x="1191" y="477"/>
                  <a:pt x="1191" y="477"/>
                </a:cubicBezTo>
                <a:cubicBezTo>
                  <a:pt x="1191" y="477"/>
                  <a:pt x="1191" y="477"/>
                  <a:pt x="1191" y="477"/>
                </a:cubicBezTo>
                <a:cubicBezTo>
                  <a:pt x="1191" y="476"/>
                  <a:pt x="1190" y="475"/>
                  <a:pt x="1190" y="474"/>
                </a:cubicBezTo>
                <a:cubicBezTo>
                  <a:pt x="1189" y="473"/>
                  <a:pt x="1189" y="472"/>
                  <a:pt x="1189" y="471"/>
                </a:cubicBezTo>
                <a:cubicBezTo>
                  <a:pt x="1189" y="472"/>
                  <a:pt x="1189" y="472"/>
                  <a:pt x="1189" y="472"/>
                </a:cubicBezTo>
                <a:cubicBezTo>
                  <a:pt x="1188" y="470"/>
                  <a:pt x="1187" y="469"/>
                  <a:pt x="1187" y="468"/>
                </a:cubicBezTo>
                <a:cubicBezTo>
                  <a:pt x="1186" y="467"/>
                  <a:pt x="1186" y="467"/>
                  <a:pt x="1185" y="466"/>
                </a:cubicBezTo>
                <a:cubicBezTo>
                  <a:pt x="1185" y="467"/>
                  <a:pt x="1185" y="467"/>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3" y="466"/>
                  <a:pt x="1183" y="466"/>
                  <a:pt x="1183" y="466"/>
                </a:cubicBezTo>
                <a:cubicBezTo>
                  <a:pt x="1183" y="467"/>
                  <a:pt x="1183" y="467"/>
                  <a:pt x="1183" y="467"/>
                </a:cubicBezTo>
                <a:cubicBezTo>
                  <a:pt x="1183" y="467"/>
                  <a:pt x="1183" y="467"/>
                  <a:pt x="1183" y="467"/>
                </a:cubicBezTo>
                <a:cubicBezTo>
                  <a:pt x="1183" y="467"/>
                  <a:pt x="1183" y="467"/>
                  <a:pt x="1183" y="467"/>
                </a:cubicBezTo>
                <a:cubicBezTo>
                  <a:pt x="1183" y="468"/>
                  <a:pt x="1183" y="468"/>
                  <a:pt x="1183" y="468"/>
                </a:cubicBezTo>
                <a:cubicBezTo>
                  <a:pt x="1183" y="468"/>
                  <a:pt x="1183" y="468"/>
                  <a:pt x="1183" y="468"/>
                </a:cubicBezTo>
                <a:cubicBezTo>
                  <a:pt x="1182" y="468"/>
                  <a:pt x="1182" y="468"/>
                  <a:pt x="1182" y="469"/>
                </a:cubicBezTo>
                <a:cubicBezTo>
                  <a:pt x="1182" y="468"/>
                  <a:pt x="1182" y="468"/>
                  <a:pt x="1182" y="468"/>
                </a:cubicBezTo>
                <a:cubicBezTo>
                  <a:pt x="1181" y="468"/>
                  <a:pt x="1181" y="469"/>
                  <a:pt x="1181" y="469"/>
                </a:cubicBezTo>
                <a:cubicBezTo>
                  <a:pt x="1180" y="469"/>
                  <a:pt x="1180" y="469"/>
                  <a:pt x="1180" y="469"/>
                </a:cubicBezTo>
                <a:cubicBezTo>
                  <a:pt x="1180" y="469"/>
                  <a:pt x="1180" y="469"/>
                  <a:pt x="1180" y="469"/>
                </a:cubicBezTo>
                <a:cubicBezTo>
                  <a:pt x="1180" y="469"/>
                  <a:pt x="1180" y="468"/>
                  <a:pt x="1179" y="468"/>
                </a:cubicBezTo>
                <a:cubicBezTo>
                  <a:pt x="1179" y="467"/>
                  <a:pt x="1179" y="468"/>
                  <a:pt x="1179" y="468"/>
                </a:cubicBezTo>
                <a:cubicBezTo>
                  <a:pt x="1176" y="465"/>
                  <a:pt x="1172" y="454"/>
                  <a:pt x="1172" y="447"/>
                </a:cubicBezTo>
                <a:cubicBezTo>
                  <a:pt x="1172" y="447"/>
                  <a:pt x="1172" y="447"/>
                  <a:pt x="1172" y="447"/>
                </a:cubicBezTo>
                <a:cubicBezTo>
                  <a:pt x="1171" y="443"/>
                  <a:pt x="1170" y="439"/>
                  <a:pt x="1170" y="435"/>
                </a:cubicBezTo>
                <a:cubicBezTo>
                  <a:pt x="1170" y="435"/>
                  <a:pt x="1170" y="435"/>
                  <a:pt x="1170" y="435"/>
                </a:cubicBezTo>
                <a:cubicBezTo>
                  <a:pt x="1170" y="434"/>
                  <a:pt x="1169" y="433"/>
                  <a:pt x="1169" y="432"/>
                </a:cubicBezTo>
                <a:cubicBezTo>
                  <a:pt x="1169" y="432"/>
                  <a:pt x="1169" y="432"/>
                  <a:pt x="1169" y="432"/>
                </a:cubicBezTo>
                <a:cubicBezTo>
                  <a:pt x="1169" y="432"/>
                  <a:pt x="1169" y="433"/>
                  <a:pt x="1169" y="433"/>
                </a:cubicBezTo>
                <a:cubicBezTo>
                  <a:pt x="1170" y="433"/>
                  <a:pt x="1170" y="433"/>
                  <a:pt x="1170" y="432"/>
                </a:cubicBezTo>
                <a:cubicBezTo>
                  <a:pt x="1170" y="432"/>
                  <a:pt x="1170" y="431"/>
                  <a:pt x="1170" y="430"/>
                </a:cubicBezTo>
                <a:cubicBezTo>
                  <a:pt x="1170" y="431"/>
                  <a:pt x="1170" y="431"/>
                  <a:pt x="1170" y="431"/>
                </a:cubicBezTo>
                <a:cubicBezTo>
                  <a:pt x="1170" y="431"/>
                  <a:pt x="1170" y="431"/>
                  <a:pt x="1170" y="431"/>
                </a:cubicBezTo>
                <a:cubicBezTo>
                  <a:pt x="1170" y="430"/>
                  <a:pt x="1170" y="428"/>
                  <a:pt x="1170" y="427"/>
                </a:cubicBezTo>
                <a:cubicBezTo>
                  <a:pt x="1170" y="427"/>
                  <a:pt x="1170" y="427"/>
                  <a:pt x="1170" y="427"/>
                </a:cubicBezTo>
                <a:cubicBezTo>
                  <a:pt x="1170" y="427"/>
                  <a:pt x="1170" y="427"/>
                  <a:pt x="1170" y="427"/>
                </a:cubicBezTo>
                <a:cubicBezTo>
                  <a:pt x="1170" y="427"/>
                  <a:pt x="1170" y="427"/>
                  <a:pt x="1170" y="426"/>
                </a:cubicBezTo>
                <a:cubicBezTo>
                  <a:pt x="1170" y="426"/>
                  <a:pt x="1170" y="426"/>
                  <a:pt x="1170" y="426"/>
                </a:cubicBezTo>
                <a:cubicBezTo>
                  <a:pt x="1170" y="426"/>
                  <a:pt x="1170" y="426"/>
                  <a:pt x="1170" y="426"/>
                </a:cubicBezTo>
                <a:cubicBezTo>
                  <a:pt x="1170" y="427"/>
                  <a:pt x="1171" y="429"/>
                  <a:pt x="1172" y="431"/>
                </a:cubicBezTo>
                <a:cubicBezTo>
                  <a:pt x="1172" y="430"/>
                  <a:pt x="1172" y="430"/>
                  <a:pt x="1172" y="430"/>
                </a:cubicBezTo>
                <a:cubicBezTo>
                  <a:pt x="1172" y="431"/>
                  <a:pt x="1172" y="431"/>
                  <a:pt x="1173" y="431"/>
                </a:cubicBezTo>
                <a:cubicBezTo>
                  <a:pt x="1173" y="431"/>
                  <a:pt x="1173" y="431"/>
                  <a:pt x="1173" y="431"/>
                </a:cubicBezTo>
                <a:cubicBezTo>
                  <a:pt x="1173" y="431"/>
                  <a:pt x="1173" y="431"/>
                  <a:pt x="1173" y="431"/>
                </a:cubicBezTo>
                <a:cubicBezTo>
                  <a:pt x="1173" y="431"/>
                  <a:pt x="1173" y="432"/>
                  <a:pt x="1173" y="432"/>
                </a:cubicBezTo>
                <a:cubicBezTo>
                  <a:pt x="1173" y="432"/>
                  <a:pt x="1173" y="432"/>
                  <a:pt x="1173" y="432"/>
                </a:cubicBezTo>
                <a:cubicBezTo>
                  <a:pt x="1173" y="430"/>
                  <a:pt x="1173" y="429"/>
                  <a:pt x="1172" y="427"/>
                </a:cubicBezTo>
                <a:cubicBezTo>
                  <a:pt x="1172" y="427"/>
                  <a:pt x="1172" y="427"/>
                  <a:pt x="1172" y="427"/>
                </a:cubicBezTo>
                <a:cubicBezTo>
                  <a:pt x="1172" y="427"/>
                  <a:pt x="1172" y="427"/>
                  <a:pt x="1172" y="426"/>
                </a:cubicBezTo>
                <a:cubicBezTo>
                  <a:pt x="1172" y="427"/>
                  <a:pt x="1172" y="427"/>
                  <a:pt x="1172" y="427"/>
                </a:cubicBezTo>
                <a:cubicBezTo>
                  <a:pt x="1171" y="426"/>
                  <a:pt x="1171" y="425"/>
                  <a:pt x="1170" y="423"/>
                </a:cubicBezTo>
                <a:cubicBezTo>
                  <a:pt x="1170" y="424"/>
                  <a:pt x="1170" y="424"/>
                  <a:pt x="1170" y="424"/>
                </a:cubicBezTo>
                <a:cubicBezTo>
                  <a:pt x="1170" y="418"/>
                  <a:pt x="1168" y="412"/>
                  <a:pt x="1167" y="407"/>
                </a:cubicBezTo>
                <a:cubicBezTo>
                  <a:pt x="1167" y="407"/>
                  <a:pt x="1167" y="407"/>
                  <a:pt x="1168" y="407"/>
                </a:cubicBezTo>
                <a:cubicBezTo>
                  <a:pt x="1167" y="405"/>
                  <a:pt x="1167" y="403"/>
                  <a:pt x="1166" y="401"/>
                </a:cubicBezTo>
                <a:cubicBezTo>
                  <a:pt x="1166" y="402"/>
                  <a:pt x="1166" y="402"/>
                  <a:pt x="1166" y="402"/>
                </a:cubicBezTo>
                <a:cubicBezTo>
                  <a:pt x="1166" y="400"/>
                  <a:pt x="1166" y="399"/>
                  <a:pt x="1165" y="397"/>
                </a:cubicBezTo>
                <a:cubicBezTo>
                  <a:pt x="1165" y="397"/>
                  <a:pt x="1165" y="397"/>
                  <a:pt x="1165" y="397"/>
                </a:cubicBezTo>
                <a:cubicBezTo>
                  <a:pt x="1164" y="396"/>
                  <a:pt x="1164" y="396"/>
                  <a:pt x="1164" y="396"/>
                </a:cubicBezTo>
                <a:cubicBezTo>
                  <a:pt x="1164" y="396"/>
                  <a:pt x="1164" y="396"/>
                  <a:pt x="1164" y="396"/>
                </a:cubicBezTo>
                <a:cubicBezTo>
                  <a:pt x="1164" y="396"/>
                  <a:pt x="1164" y="396"/>
                  <a:pt x="1164" y="396"/>
                </a:cubicBezTo>
                <a:cubicBezTo>
                  <a:pt x="1164" y="396"/>
                  <a:pt x="1164" y="396"/>
                  <a:pt x="1164" y="396"/>
                </a:cubicBezTo>
                <a:cubicBezTo>
                  <a:pt x="1164" y="395"/>
                  <a:pt x="1163" y="394"/>
                  <a:pt x="1163" y="393"/>
                </a:cubicBezTo>
                <a:cubicBezTo>
                  <a:pt x="1163" y="394"/>
                  <a:pt x="1163" y="394"/>
                  <a:pt x="1164" y="394"/>
                </a:cubicBezTo>
                <a:cubicBezTo>
                  <a:pt x="1164" y="395"/>
                  <a:pt x="1164" y="395"/>
                  <a:pt x="1164" y="395"/>
                </a:cubicBezTo>
                <a:cubicBezTo>
                  <a:pt x="1164" y="394"/>
                  <a:pt x="1164" y="394"/>
                  <a:pt x="1164" y="394"/>
                </a:cubicBezTo>
                <a:cubicBezTo>
                  <a:pt x="1164" y="394"/>
                  <a:pt x="1164" y="394"/>
                  <a:pt x="1164" y="394"/>
                </a:cubicBezTo>
                <a:cubicBezTo>
                  <a:pt x="1164" y="394"/>
                  <a:pt x="1164" y="394"/>
                  <a:pt x="1164" y="394"/>
                </a:cubicBezTo>
                <a:cubicBezTo>
                  <a:pt x="1164" y="394"/>
                  <a:pt x="1165" y="395"/>
                  <a:pt x="1165" y="395"/>
                </a:cubicBezTo>
                <a:cubicBezTo>
                  <a:pt x="1165" y="395"/>
                  <a:pt x="1165" y="395"/>
                  <a:pt x="1165" y="395"/>
                </a:cubicBezTo>
                <a:cubicBezTo>
                  <a:pt x="1165" y="394"/>
                  <a:pt x="1165" y="393"/>
                  <a:pt x="1164" y="392"/>
                </a:cubicBezTo>
                <a:cubicBezTo>
                  <a:pt x="1164" y="392"/>
                  <a:pt x="1164" y="392"/>
                  <a:pt x="1164" y="392"/>
                </a:cubicBezTo>
                <a:cubicBezTo>
                  <a:pt x="1164" y="392"/>
                  <a:pt x="1164" y="392"/>
                  <a:pt x="1164" y="392"/>
                </a:cubicBezTo>
                <a:cubicBezTo>
                  <a:pt x="1164" y="392"/>
                  <a:pt x="1164" y="392"/>
                  <a:pt x="1164" y="392"/>
                </a:cubicBezTo>
                <a:cubicBezTo>
                  <a:pt x="1164" y="391"/>
                  <a:pt x="1163" y="389"/>
                  <a:pt x="1163" y="388"/>
                </a:cubicBezTo>
                <a:cubicBezTo>
                  <a:pt x="1163" y="388"/>
                  <a:pt x="1163" y="388"/>
                  <a:pt x="1163" y="388"/>
                </a:cubicBezTo>
                <a:cubicBezTo>
                  <a:pt x="1162" y="383"/>
                  <a:pt x="1161" y="378"/>
                  <a:pt x="1159" y="373"/>
                </a:cubicBezTo>
                <a:cubicBezTo>
                  <a:pt x="1159" y="373"/>
                  <a:pt x="1159" y="373"/>
                  <a:pt x="1159" y="373"/>
                </a:cubicBezTo>
                <a:cubicBezTo>
                  <a:pt x="1158" y="371"/>
                  <a:pt x="1157" y="369"/>
                  <a:pt x="1156" y="367"/>
                </a:cubicBezTo>
                <a:cubicBezTo>
                  <a:pt x="1157" y="367"/>
                  <a:pt x="1157" y="367"/>
                  <a:pt x="1157" y="367"/>
                </a:cubicBezTo>
                <a:cubicBezTo>
                  <a:pt x="1157" y="366"/>
                  <a:pt x="1156" y="366"/>
                  <a:pt x="1156" y="365"/>
                </a:cubicBezTo>
                <a:cubicBezTo>
                  <a:pt x="1156" y="365"/>
                  <a:pt x="1156" y="365"/>
                  <a:pt x="1156" y="365"/>
                </a:cubicBezTo>
                <a:cubicBezTo>
                  <a:pt x="1155" y="363"/>
                  <a:pt x="1154" y="361"/>
                  <a:pt x="1153" y="359"/>
                </a:cubicBezTo>
                <a:cubicBezTo>
                  <a:pt x="1154" y="360"/>
                  <a:pt x="1154" y="360"/>
                  <a:pt x="1154" y="360"/>
                </a:cubicBezTo>
                <a:cubicBezTo>
                  <a:pt x="1153" y="360"/>
                  <a:pt x="1153" y="360"/>
                  <a:pt x="1153" y="360"/>
                </a:cubicBezTo>
                <a:cubicBezTo>
                  <a:pt x="1153" y="357"/>
                  <a:pt x="1152" y="355"/>
                  <a:pt x="1151" y="353"/>
                </a:cubicBezTo>
                <a:cubicBezTo>
                  <a:pt x="1151" y="353"/>
                  <a:pt x="1151" y="353"/>
                  <a:pt x="1151" y="353"/>
                </a:cubicBezTo>
                <a:cubicBezTo>
                  <a:pt x="1150" y="351"/>
                  <a:pt x="1149" y="349"/>
                  <a:pt x="1148" y="347"/>
                </a:cubicBezTo>
                <a:cubicBezTo>
                  <a:pt x="1148" y="347"/>
                  <a:pt x="1148" y="347"/>
                  <a:pt x="1148" y="347"/>
                </a:cubicBezTo>
                <a:cubicBezTo>
                  <a:pt x="1148" y="345"/>
                  <a:pt x="1147" y="343"/>
                  <a:pt x="1145" y="341"/>
                </a:cubicBezTo>
                <a:cubicBezTo>
                  <a:pt x="1146" y="342"/>
                  <a:pt x="1146" y="342"/>
                  <a:pt x="1146" y="343"/>
                </a:cubicBezTo>
                <a:cubicBezTo>
                  <a:pt x="1146" y="343"/>
                  <a:pt x="1146" y="343"/>
                  <a:pt x="1146" y="343"/>
                </a:cubicBezTo>
                <a:cubicBezTo>
                  <a:pt x="1145" y="341"/>
                  <a:pt x="1145" y="339"/>
                  <a:pt x="1144" y="337"/>
                </a:cubicBezTo>
                <a:cubicBezTo>
                  <a:pt x="1144" y="337"/>
                  <a:pt x="1144" y="337"/>
                  <a:pt x="1144" y="337"/>
                </a:cubicBezTo>
                <a:cubicBezTo>
                  <a:pt x="1144" y="337"/>
                  <a:pt x="1143" y="337"/>
                  <a:pt x="1143" y="337"/>
                </a:cubicBezTo>
                <a:cubicBezTo>
                  <a:pt x="1143" y="337"/>
                  <a:pt x="1143" y="337"/>
                  <a:pt x="1143" y="337"/>
                </a:cubicBezTo>
                <a:cubicBezTo>
                  <a:pt x="1143" y="338"/>
                  <a:pt x="1143" y="338"/>
                  <a:pt x="1143" y="338"/>
                </a:cubicBezTo>
                <a:cubicBezTo>
                  <a:pt x="1143" y="337"/>
                  <a:pt x="1143" y="336"/>
                  <a:pt x="1142" y="335"/>
                </a:cubicBezTo>
                <a:cubicBezTo>
                  <a:pt x="1142" y="336"/>
                  <a:pt x="1143" y="336"/>
                  <a:pt x="1143" y="336"/>
                </a:cubicBezTo>
                <a:cubicBezTo>
                  <a:pt x="1143" y="336"/>
                  <a:pt x="1143" y="336"/>
                  <a:pt x="1143" y="336"/>
                </a:cubicBezTo>
                <a:cubicBezTo>
                  <a:pt x="1141" y="332"/>
                  <a:pt x="1139" y="327"/>
                  <a:pt x="1137" y="324"/>
                </a:cubicBezTo>
                <a:cubicBezTo>
                  <a:pt x="1137" y="324"/>
                  <a:pt x="1137" y="324"/>
                  <a:pt x="1137" y="324"/>
                </a:cubicBezTo>
                <a:cubicBezTo>
                  <a:pt x="1136" y="323"/>
                  <a:pt x="1135" y="321"/>
                  <a:pt x="1134" y="320"/>
                </a:cubicBezTo>
                <a:cubicBezTo>
                  <a:pt x="1135" y="320"/>
                  <a:pt x="1135" y="320"/>
                  <a:pt x="1135" y="320"/>
                </a:cubicBezTo>
                <a:cubicBezTo>
                  <a:pt x="1134" y="318"/>
                  <a:pt x="1133" y="316"/>
                  <a:pt x="1132" y="314"/>
                </a:cubicBezTo>
                <a:cubicBezTo>
                  <a:pt x="1132" y="315"/>
                  <a:pt x="1132" y="315"/>
                  <a:pt x="1132" y="315"/>
                </a:cubicBezTo>
                <a:cubicBezTo>
                  <a:pt x="1132" y="314"/>
                  <a:pt x="1131" y="314"/>
                  <a:pt x="1131" y="314"/>
                </a:cubicBezTo>
                <a:cubicBezTo>
                  <a:pt x="1131" y="314"/>
                  <a:pt x="1131" y="314"/>
                  <a:pt x="1131" y="314"/>
                </a:cubicBezTo>
                <a:cubicBezTo>
                  <a:pt x="1131" y="314"/>
                  <a:pt x="1130" y="313"/>
                  <a:pt x="1130" y="312"/>
                </a:cubicBezTo>
                <a:cubicBezTo>
                  <a:pt x="1130" y="312"/>
                  <a:pt x="1130" y="312"/>
                  <a:pt x="1130" y="312"/>
                </a:cubicBezTo>
                <a:cubicBezTo>
                  <a:pt x="1130" y="311"/>
                  <a:pt x="1129" y="310"/>
                  <a:pt x="1128" y="309"/>
                </a:cubicBezTo>
                <a:cubicBezTo>
                  <a:pt x="1129" y="310"/>
                  <a:pt x="1129" y="311"/>
                  <a:pt x="1130" y="312"/>
                </a:cubicBezTo>
                <a:cubicBezTo>
                  <a:pt x="1129" y="311"/>
                  <a:pt x="1128" y="309"/>
                  <a:pt x="1127" y="307"/>
                </a:cubicBezTo>
                <a:cubicBezTo>
                  <a:pt x="1127" y="308"/>
                  <a:pt x="1127" y="308"/>
                  <a:pt x="1128" y="309"/>
                </a:cubicBezTo>
                <a:cubicBezTo>
                  <a:pt x="1127" y="309"/>
                  <a:pt x="1127" y="309"/>
                  <a:pt x="1127" y="309"/>
                </a:cubicBezTo>
                <a:cubicBezTo>
                  <a:pt x="1128" y="311"/>
                  <a:pt x="1128" y="313"/>
                  <a:pt x="1129" y="314"/>
                </a:cubicBezTo>
                <a:cubicBezTo>
                  <a:pt x="1129" y="314"/>
                  <a:pt x="1129" y="314"/>
                  <a:pt x="1129" y="314"/>
                </a:cubicBezTo>
                <a:cubicBezTo>
                  <a:pt x="1129" y="315"/>
                  <a:pt x="1130" y="316"/>
                  <a:pt x="1130" y="317"/>
                </a:cubicBezTo>
                <a:cubicBezTo>
                  <a:pt x="1128" y="312"/>
                  <a:pt x="1126" y="307"/>
                  <a:pt x="1123" y="303"/>
                </a:cubicBezTo>
                <a:cubicBezTo>
                  <a:pt x="1123" y="304"/>
                  <a:pt x="1123" y="304"/>
                  <a:pt x="1123" y="304"/>
                </a:cubicBezTo>
                <a:cubicBezTo>
                  <a:pt x="1122" y="304"/>
                  <a:pt x="1122" y="305"/>
                  <a:pt x="1123" y="305"/>
                </a:cubicBezTo>
                <a:cubicBezTo>
                  <a:pt x="1123" y="305"/>
                  <a:pt x="1122" y="305"/>
                  <a:pt x="1122" y="305"/>
                </a:cubicBezTo>
                <a:cubicBezTo>
                  <a:pt x="1123" y="306"/>
                  <a:pt x="1123" y="308"/>
                  <a:pt x="1124" y="309"/>
                </a:cubicBezTo>
                <a:cubicBezTo>
                  <a:pt x="1123" y="308"/>
                  <a:pt x="1122" y="306"/>
                  <a:pt x="1122" y="304"/>
                </a:cubicBezTo>
                <a:cubicBezTo>
                  <a:pt x="1122" y="304"/>
                  <a:pt x="1122" y="304"/>
                  <a:pt x="1122" y="304"/>
                </a:cubicBezTo>
                <a:cubicBezTo>
                  <a:pt x="1122" y="302"/>
                  <a:pt x="1121" y="300"/>
                  <a:pt x="1120" y="299"/>
                </a:cubicBezTo>
                <a:cubicBezTo>
                  <a:pt x="1120" y="299"/>
                  <a:pt x="1120" y="299"/>
                  <a:pt x="1120" y="299"/>
                </a:cubicBezTo>
                <a:cubicBezTo>
                  <a:pt x="1120" y="300"/>
                  <a:pt x="1120" y="300"/>
                  <a:pt x="1119" y="299"/>
                </a:cubicBezTo>
                <a:cubicBezTo>
                  <a:pt x="1119" y="301"/>
                  <a:pt x="1116" y="299"/>
                  <a:pt x="1114" y="297"/>
                </a:cubicBezTo>
                <a:cubicBezTo>
                  <a:pt x="1114" y="298"/>
                  <a:pt x="1114" y="299"/>
                  <a:pt x="1114" y="301"/>
                </a:cubicBezTo>
                <a:cubicBezTo>
                  <a:pt x="1111" y="297"/>
                  <a:pt x="1109" y="293"/>
                  <a:pt x="1107" y="289"/>
                </a:cubicBezTo>
                <a:cubicBezTo>
                  <a:pt x="1107" y="289"/>
                  <a:pt x="1107" y="289"/>
                  <a:pt x="1107" y="289"/>
                </a:cubicBezTo>
                <a:cubicBezTo>
                  <a:pt x="1107" y="289"/>
                  <a:pt x="1107" y="289"/>
                  <a:pt x="1107" y="289"/>
                </a:cubicBezTo>
                <a:cubicBezTo>
                  <a:pt x="1106" y="289"/>
                  <a:pt x="1106" y="289"/>
                  <a:pt x="1106" y="289"/>
                </a:cubicBezTo>
                <a:cubicBezTo>
                  <a:pt x="1106" y="289"/>
                  <a:pt x="1106" y="288"/>
                  <a:pt x="1105" y="287"/>
                </a:cubicBezTo>
                <a:cubicBezTo>
                  <a:pt x="1106" y="287"/>
                  <a:pt x="1106" y="288"/>
                  <a:pt x="1106" y="288"/>
                </a:cubicBezTo>
                <a:cubicBezTo>
                  <a:pt x="1105" y="286"/>
                  <a:pt x="1104" y="284"/>
                  <a:pt x="1103" y="283"/>
                </a:cubicBezTo>
                <a:cubicBezTo>
                  <a:pt x="1103" y="283"/>
                  <a:pt x="1103" y="283"/>
                  <a:pt x="1103" y="283"/>
                </a:cubicBezTo>
                <a:cubicBezTo>
                  <a:pt x="1102" y="280"/>
                  <a:pt x="1100" y="277"/>
                  <a:pt x="1099" y="274"/>
                </a:cubicBezTo>
                <a:cubicBezTo>
                  <a:pt x="1099" y="273"/>
                  <a:pt x="1099" y="273"/>
                  <a:pt x="1099" y="273"/>
                </a:cubicBezTo>
                <a:cubicBezTo>
                  <a:pt x="1099" y="274"/>
                  <a:pt x="1099" y="274"/>
                  <a:pt x="1099" y="274"/>
                </a:cubicBezTo>
                <a:cubicBezTo>
                  <a:pt x="1099" y="273"/>
                  <a:pt x="1098" y="272"/>
                  <a:pt x="1098" y="271"/>
                </a:cubicBezTo>
                <a:cubicBezTo>
                  <a:pt x="1098" y="271"/>
                  <a:pt x="1098" y="271"/>
                  <a:pt x="1098" y="271"/>
                </a:cubicBezTo>
                <a:cubicBezTo>
                  <a:pt x="1097" y="271"/>
                  <a:pt x="1097" y="271"/>
                  <a:pt x="1097" y="271"/>
                </a:cubicBezTo>
                <a:cubicBezTo>
                  <a:pt x="1097" y="270"/>
                  <a:pt x="1096" y="270"/>
                  <a:pt x="1096" y="269"/>
                </a:cubicBezTo>
                <a:cubicBezTo>
                  <a:pt x="1096" y="270"/>
                  <a:pt x="1096" y="270"/>
                  <a:pt x="1096" y="271"/>
                </a:cubicBezTo>
                <a:cubicBezTo>
                  <a:pt x="1096" y="271"/>
                  <a:pt x="1096" y="271"/>
                  <a:pt x="1096" y="271"/>
                </a:cubicBezTo>
                <a:cubicBezTo>
                  <a:pt x="1097" y="275"/>
                  <a:pt x="1098" y="278"/>
                  <a:pt x="1099" y="281"/>
                </a:cubicBezTo>
                <a:cubicBezTo>
                  <a:pt x="1099" y="281"/>
                  <a:pt x="1099" y="281"/>
                  <a:pt x="1099" y="281"/>
                </a:cubicBezTo>
                <a:cubicBezTo>
                  <a:pt x="1099" y="281"/>
                  <a:pt x="1099" y="281"/>
                  <a:pt x="1099" y="281"/>
                </a:cubicBezTo>
                <a:cubicBezTo>
                  <a:pt x="1101" y="284"/>
                  <a:pt x="1103" y="287"/>
                  <a:pt x="1103" y="290"/>
                </a:cubicBezTo>
                <a:cubicBezTo>
                  <a:pt x="1102" y="289"/>
                  <a:pt x="1101" y="288"/>
                  <a:pt x="1101" y="287"/>
                </a:cubicBezTo>
                <a:cubicBezTo>
                  <a:pt x="1101" y="287"/>
                  <a:pt x="1101" y="287"/>
                  <a:pt x="1101" y="287"/>
                </a:cubicBezTo>
                <a:cubicBezTo>
                  <a:pt x="1101" y="287"/>
                  <a:pt x="1100" y="287"/>
                  <a:pt x="1100" y="287"/>
                </a:cubicBezTo>
                <a:cubicBezTo>
                  <a:pt x="1100" y="288"/>
                  <a:pt x="1100" y="290"/>
                  <a:pt x="1100" y="292"/>
                </a:cubicBezTo>
                <a:cubicBezTo>
                  <a:pt x="1098" y="291"/>
                  <a:pt x="1096" y="289"/>
                  <a:pt x="1096" y="286"/>
                </a:cubicBezTo>
                <a:cubicBezTo>
                  <a:pt x="1096" y="286"/>
                  <a:pt x="1096" y="286"/>
                  <a:pt x="1096" y="286"/>
                </a:cubicBezTo>
                <a:cubicBezTo>
                  <a:pt x="1091" y="276"/>
                  <a:pt x="1085" y="267"/>
                  <a:pt x="1080" y="257"/>
                </a:cubicBezTo>
                <a:cubicBezTo>
                  <a:pt x="1081" y="258"/>
                  <a:pt x="1081" y="258"/>
                  <a:pt x="1081" y="258"/>
                </a:cubicBezTo>
                <a:cubicBezTo>
                  <a:pt x="1081" y="257"/>
                  <a:pt x="1081" y="257"/>
                  <a:pt x="1081" y="257"/>
                </a:cubicBezTo>
                <a:cubicBezTo>
                  <a:pt x="1082" y="257"/>
                  <a:pt x="1082" y="257"/>
                  <a:pt x="1082" y="257"/>
                </a:cubicBezTo>
                <a:cubicBezTo>
                  <a:pt x="1082" y="257"/>
                  <a:pt x="1082" y="257"/>
                  <a:pt x="1082" y="257"/>
                </a:cubicBezTo>
                <a:cubicBezTo>
                  <a:pt x="1084" y="260"/>
                  <a:pt x="1086" y="263"/>
                  <a:pt x="1088" y="267"/>
                </a:cubicBezTo>
                <a:cubicBezTo>
                  <a:pt x="1089" y="267"/>
                  <a:pt x="1089" y="267"/>
                  <a:pt x="1089" y="267"/>
                </a:cubicBezTo>
                <a:cubicBezTo>
                  <a:pt x="1089" y="266"/>
                  <a:pt x="1089" y="265"/>
                  <a:pt x="1088" y="264"/>
                </a:cubicBezTo>
                <a:cubicBezTo>
                  <a:pt x="1089" y="267"/>
                  <a:pt x="1091" y="269"/>
                  <a:pt x="1093" y="271"/>
                </a:cubicBezTo>
                <a:cubicBezTo>
                  <a:pt x="1088" y="263"/>
                  <a:pt x="1084" y="255"/>
                  <a:pt x="1080" y="248"/>
                </a:cubicBezTo>
                <a:cubicBezTo>
                  <a:pt x="1080" y="248"/>
                  <a:pt x="1080" y="248"/>
                  <a:pt x="1080" y="248"/>
                </a:cubicBezTo>
                <a:cubicBezTo>
                  <a:pt x="1080" y="248"/>
                  <a:pt x="1080" y="248"/>
                  <a:pt x="1080" y="248"/>
                </a:cubicBezTo>
                <a:cubicBezTo>
                  <a:pt x="1080" y="248"/>
                  <a:pt x="1081" y="248"/>
                  <a:pt x="1081" y="248"/>
                </a:cubicBezTo>
                <a:cubicBezTo>
                  <a:pt x="1080" y="247"/>
                  <a:pt x="1079" y="246"/>
                  <a:pt x="1079" y="245"/>
                </a:cubicBezTo>
                <a:cubicBezTo>
                  <a:pt x="1081" y="246"/>
                  <a:pt x="1082" y="247"/>
                  <a:pt x="1083" y="249"/>
                </a:cubicBezTo>
                <a:cubicBezTo>
                  <a:pt x="1083" y="248"/>
                  <a:pt x="1083" y="248"/>
                  <a:pt x="1083" y="247"/>
                </a:cubicBezTo>
                <a:cubicBezTo>
                  <a:pt x="1084" y="250"/>
                  <a:pt x="1086" y="252"/>
                  <a:pt x="1087" y="254"/>
                </a:cubicBezTo>
                <a:cubicBezTo>
                  <a:pt x="1087" y="253"/>
                  <a:pt x="1087" y="252"/>
                  <a:pt x="1086" y="252"/>
                </a:cubicBezTo>
                <a:cubicBezTo>
                  <a:pt x="1087" y="252"/>
                  <a:pt x="1087" y="253"/>
                  <a:pt x="1088" y="253"/>
                </a:cubicBezTo>
                <a:cubicBezTo>
                  <a:pt x="1088" y="253"/>
                  <a:pt x="1087" y="253"/>
                  <a:pt x="1087" y="252"/>
                </a:cubicBezTo>
                <a:cubicBezTo>
                  <a:pt x="1087" y="252"/>
                  <a:pt x="1088" y="252"/>
                  <a:pt x="1088" y="252"/>
                </a:cubicBezTo>
                <a:cubicBezTo>
                  <a:pt x="1087" y="251"/>
                  <a:pt x="1086" y="249"/>
                  <a:pt x="1085" y="248"/>
                </a:cubicBezTo>
                <a:cubicBezTo>
                  <a:pt x="1086" y="248"/>
                  <a:pt x="1086" y="248"/>
                  <a:pt x="1086" y="248"/>
                </a:cubicBezTo>
                <a:cubicBezTo>
                  <a:pt x="1085" y="247"/>
                  <a:pt x="1084" y="246"/>
                  <a:pt x="1084" y="245"/>
                </a:cubicBezTo>
                <a:cubicBezTo>
                  <a:pt x="1084" y="245"/>
                  <a:pt x="1084" y="245"/>
                  <a:pt x="1084" y="245"/>
                </a:cubicBezTo>
                <a:cubicBezTo>
                  <a:pt x="1084" y="246"/>
                  <a:pt x="1085" y="246"/>
                  <a:pt x="1085" y="247"/>
                </a:cubicBezTo>
                <a:cubicBezTo>
                  <a:pt x="1085" y="246"/>
                  <a:pt x="1085" y="246"/>
                  <a:pt x="1085" y="246"/>
                </a:cubicBezTo>
                <a:cubicBezTo>
                  <a:pt x="1086" y="246"/>
                  <a:pt x="1086" y="246"/>
                  <a:pt x="1086" y="246"/>
                </a:cubicBezTo>
                <a:cubicBezTo>
                  <a:pt x="1086" y="247"/>
                  <a:pt x="1086" y="247"/>
                  <a:pt x="1086" y="247"/>
                </a:cubicBezTo>
                <a:cubicBezTo>
                  <a:pt x="1086" y="247"/>
                  <a:pt x="1086" y="247"/>
                  <a:pt x="1086" y="247"/>
                </a:cubicBezTo>
                <a:cubicBezTo>
                  <a:pt x="1086" y="247"/>
                  <a:pt x="1087" y="247"/>
                  <a:pt x="1087" y="247"/>
                </a:cubicBezTo>
                <a:cubicBezTo>
                  <a:pt x="1087" y="247"/>
                  <a:pt x="1087" y="247"/>
                  <a:pt x="1087" y="247"/>
                </a:cubicBezTo>
                <a:cubicBezTo>
                  <a:pt x="1087" y="247"/>
                  <a:pt x="1087" y="247"/>
                  <a:pt x="1087" y="247"/>
                </a:cubicBezTo>
                <a:cubicBezTo>
                  <a:pt x="1087" y="247"/>
                  <a:pt x="1087" y="248"/>
                  <a:pt x="1088" y="248"/>
                </a:cubicBezTo>
                <a:cubicBezTo>
                  <a:pt x="1087" y="248"/>
                  <a:pt x="1087" y="248"/>
                  <a:pt x="1087" y="248"/>
                </a:cubicBezTo>
                <a:cubicBezTo>
                  <a:pt x="1088" y="249"/>
                  <a:pt x="1090" y="255"/>
                  <a:pt x="1089" y="251"/>
                </a:cubicBezTo>
                <a:cubicBezTo>
                  <a:pt x="1090" y="251"/>
                  <a:pt x="1091" y="252"/>
                  <a:pt x="1091" y="253"/>
                </a:cubicBezTo>
                <a:cubicBezTo>
                  <a:pt x="1091" y="253"/>
                  <a:pt x="1091" y="253"/>
                  <a:pt x="1091" y="253"/>
                </a:cubicBezTo>
                <a:cubicBezTo>
                  <a:pt x="1091" y="252"/>
                  <a:pt x="1091" y="252"/>
                  <a:pt x="1091" y="252"/>
                </a:cubicBezTo>
                <a:cubicBezTo>
                  <a:pt x="1092" y="253"/>
                  <a:pt x="1092" y="253"/>
                  <a:pt x="1092" y="253"/>
                </a:cubicBezTo>
                <a:cubicBezTo>
                  <a:pt x="1092" y="253"/>
                  <a:pt x="1092" y="253"/>
                  <a:pt x="1092" y="253"/>
                </a:cubicBezTo>
                <a:cubicBezTo>
                  <a:pt x="1092" y="253"/>
                  <a:pt x="1092" y="253"/>
                  <a:pt x="1092" y="253"/>
                </a:cubicBezTo>
                <a:cubicBezTo>
                  <a:pt x="1093" y="254"/>
                  <a:pt x="1093" y="255"/>
                  <a:pt x="1094" y="255"/>
                </a:cubicBezTo>
                <a:cubicBezTo>
                  <a:pt x="1094" y="255"/>
                  <a:pt x="1094" y="255"/>
                  <a:pt x="1094" y="255"/>
                </a:cubicBezTo>
                <a:cubicBezTo>
                  <a:pt x="1094" y="257"/>
                  <a:pt x="1096" y="258"/>
                  <a:pt x="1097" y="259"/>
                </a:cubicBezTo>
                <a:cubicBezTo>
                  <a:pt x="1097" y="259"/>
                  <a:pt x="1097" y="259"/>
                  <a:pt x="1097" y="258"/>
                </a:cubicBezTo>
                <a:cubicBezTo>
                  <a:pt x="1097" y="259"/>
                  <a:pt x="1097" y="259"/>
                  <a:pt x="1097" y="259"/>
                </a:cubicBezTo>
                <a:cubicBezTo>
                  <a:pt x="1097" y="259"/>
                  <a:pt x="1097" y="259"/>
                  <a:pt x="1097" y="259"/>
                </a:cubicBezTo>
                <a:cubicBezTo>
                  <a:pt x="1098" y="260"/>
                  <a:pt x="1098" y="260"/>
                  <a:pt x="1098" y="261"/>
                </a:cubicBezTo>
                <a:cubicBezTo>
                  <a:pt x="1098" y="261"/>
                  <a:pt x="1098" y="261"/>
                  <a:pt x="1098" y="261"/>
                </a:cubicBezTo>
                <a:cubicBezTo>
                  <a:pt x="1098" y="260"/>
                  <a:pt x="1098" y="260"/>
                  <a:pt x="1098" y="260"/>
                </a:cubicBezTo>
                <a:cubicBezTo>
                  <a:pt x="1099" y="261"/>
                  <a:pt x="1099" y="261"/>
                  <a:pt x="1099" y="261"/>
                </a:cubicBezTo>
                <a:cubicBezTo>
                  <a:pt x="1098" y="260"/>
                  <a:pt x="1098" y="259"/>
                  <a:pt x="1097" y="259"/>
                </a:cubicBezTo>
                <a:cubicBezTo>
                  <a:pt x="1098" y="259"/>
                  <a:pt x="1098" y="259"/>
                  <a:pt x="1098" y="259"/>
                </a:cubicBezTo>
                <a:cubicBezTo>
                  <a:pt x="1097" y="257"/>
                  <a:pt x="1096" y="256"/>
                  <a:pt x="1095" y="255"/>
                </a:cubicBezTo>
                <a:cubicBezTo>
                  <a:pt x="1095" y="255"/>
                  <a:pt x="1096" y="256"/>
                  <a:pt x="1096" y="256"/>
                </a:cubicBezTo>
                <a:cubicBezTo>
                  <a:pt x="1096" y="256"/>
                  <a:pt x="1095" y="255"/>
                  <a:pt x="1095" y="254"/>
                </a:cubicBezTo>
                <a:cubicBezTo>
                  <a:pt x="1095" y="254"/>
                  <a:pt x="1094" y="254"/>
                  <a:pt x="1094" y="253"/>
                </a:cubicBezTo>
                <a:cubicBezTo>
                  <a:pt x="1094" y="253"/>
                  <a:pt x="1094" y="253"/>
                  <a:pt x="1094" y="253"/>
                </a:cubicBezTo>
                <a:cubicBezTo>
                  <a:pt x="1094" y="253"/>
                  <a:pt x="1094" y="252"/>
                  <a:pt x="1094" y="252"/>
                </a:cubicBezTo>
                <a:cubicBezTo>
                  <a:pt x="1094" y="252"/>
                  <a:pt x="1094" y="252"/>
                  <a:pt x="1094" y="252"/>
                </a:cubicBezTo>
                <a:cubicBezTo>
                  <a:pt x="1093" y="251"/>
                  <a:pt x="1092" y="250"/>
                  <a:pt x="1092" y="249"/>
                </a:cubicBezTo>
                <a:cubicBezTo>
                  <a:pt x="1092" y="250"/>
                  <a:pt x="1092" y="250"/>
                  <a:pt x="1092" y="250"/>
                </a:cubicBezTo>
                <a:cubicBezTo>
                  <a:pt x="1089" y="245"/>
                  <a:pt x="1086" y="241"/>
                  <a:pt x="1083" y="237"/>
                </a:cubicBezTo>
                <a:cubicBezTo>
                  <a:pt x="1083" y="237"/>
                  <a:pt x="1083" y="237"/>
                  <a:pt x="1083" y="238"/>
                </a:cubicBezTo>
                <a:cubicBezTo>
                  <a:pt x="1081" y="235"/>
                  <a:pt x="1078" y="233"/>
                  <a:pt x="1075" y="232"/>
                </a:cubicBezTo>
                <a:cubicBezTo>
                  <a:pt x="1075" y="233"/>
                  <a:pt x="1075" y="233"/>
                  <a:pt x="1075" y="233"/>
                </a:cubicBezTo>
                <a:cubicBezTo>
                  <a:pt x="1075" y="233"/>
                  <a:pt x="1075" y="233"/>
                  <a:pt x="1075" y="233"/>
                </a:cubicBezTo>
                <a:cubicBezTo>
                  <a:pt x="1075" y="234"/>
                  <a:pt x="1075" y="234"/>
                  <a:pt x="1075" y="235"/>
                </a:cubicBezTo>
                <a:cubicBezTo>
                  <a:pt x="1067" y="224"/>
                  <a:pt x="1058" y="214"/>
                  <a:pt x="1049" y="204"/>
                </a:cubicBezTo>
                <a:cubicBezTo>
                  <a:pt x="1049" y="204"/>
                  <a:pt x="1049" y="204"/>
                  <a:pt x="1049" y="204"/>
                </a:cubicBezTo>
                <a:cubicBezTo>
                  <a:pt x="1047" y="201"/>
                  <a:pt x="1044" y="198"/>
                  <a:pt x="1042" y="195"/>
                </a:cubicBezTo>
                <a:cubicBezTo>
                  <a:pt x="1042" y="195"/>
                  <a:pt x="1042" y="196"/>
                  <a:pt x="1043" y="196"/>
                </a:cubicBezTo>
                <a:cubicBezTo>
                  <a:pt x="1042" y="195"/>
                  <a:pt x="1041" y="194"/>
                  <a:pt x="1040" y="193"/>
                </a:cubicBezTo>
                <a:cubicBezTo>
                  <a:pt x="1041" y="194"/>
                  <a:pt x="1042" y="194"/>
                  <a:pt x="1043" y="195"/>
                </a:cubicBezTo>
                <a:cubicBezTo>
                  <a:pt x="1042" y="194"/>
                  <a:pt x="1041" y="193"/>
                  <a:pt x="1041" y="192"/>
                </a:cubicBezTo>
                <a:cubicBezTo>
                  <a:pt x="1041" y="192"/>
                  <a:pt x="1041" y="192"/>
                  <a:pt x="1041" y="192"/>
                </a:cubicBezTo>
                <a:cubicBezTo>
                  <a:pt x="1024" y="171"/>
                  <a:pt x="1002" y="153"/>
                  <a:pt x="981" y="137"/>
                </a:cubicBezTo>
                <a:cubicBezTo>
                  <a:pt x="981" y="137"/>
                  <a:pt x="981" y="137"/>
                  <a:pt x="981" y="137"/>
                </a:cubicBezTo>
                <a:cubicBezTo>
                  <a:pt x="978" y="136"/>
                  <a:pt x="976" y="134"/>
                  <a:pt x="974" y="133"/>
                </a:cubicBezTo>
                <a:cubicBezTo>
                  <a:pt x="974" y="133"/>
                  <a:pt x="974" y="133"/>
                  <a:pt x="974" y="133"/>
                </a:cubicBezTo>
                <a:cubicBezTo>
                  <a:pt x="974" y="133"/>
                  <a:pt x="974" y="133"/>
                  <a:pt x="974" y="133"/>
                </a:cubicBezTo>
                <a:cubicBezTo>
                  <a:pt x="968" y="130"/>
                  <a:pt x="963" y="127"/>
                  <a:pt x="958" y="123"/>
                </a:cubicBezTo>
                <a:cubicBezTo>
                  <a:pt x="958" y="124"/>
                  <a:pt x="958" y="124"/>
                  <a:pt x="958" y="124"/>
                </a:cubicBezTo>
                <a:cubicBezTo>
                  <a:pt x="957" y="124"/>
                  <a:pt x="956" y="123"/>
                  <a:pt x="955" y="123"/>
                </a:cubicBezTo>
                <a:cubicBezTo>
                  <a:pt x="955" y="123"/>
                  <a:pt x="955" y="123"/>
                  <a:pt x="955" y="124"/>
                </a:cubicBezTo>
                <a:cubicBezTo>
                  <a:pt x="955" y="124"/>
                  <a:pt x="955" y="124"/>
                  <a:pt x="955" y="124"/>
                </a:cubicBezTo>
                <a:cubicBezTo>
                  <a:pt x="954" y="122"/>
                  <a:pt x="953" y="122"/>
                  <a:pt x="952" y="121"/>
                </a:cubicBezTo>
                <a:cubicBezTo>
                  <a:pt x="952" y="121"/>
                  <a:pt x="952" y="122"/>
                  <a:pt x="952" y="122"/>
                </a:cubicBezTo>
                <a:cubicBezTo>
                  <a:pt x="952" y="122"/>
                  <a:pt x="952" y="122"/>
                  <a:pt x="952" y="122"/>
                </a:cubicBezTo>
                <a:cubicBezTo>
                  <a:pt x="953" y="123"/>
                  <a:pt x="953" y="123"/>
                  <a:pt x="953" y="124"/>
                </a:cubicBezTo>
                <a:cubicBezTo>
                  <a:pt x="952" y="124"/>
                  <a:pt x="952" y="124"/>
                  <a:pt x="952" y="124"/>
                </a:cubicBezTo>
                <a:cubicBezTo>
                  <a:pt x="952" y="124"/>
                  <a:pt x="952" y="124"/>
                  <a:pt x="952" y="124"/>
                </a:cubicBezTo>
                <a:cubicBezTo>
                  <a:pt x="952" y="125"/>
                  <a:pt x="952" y="125"/>
                  <a:pt x="952" y="125"/>
                </a:cubicBezTo>
                <a:cubicBezTo>
                  <a:pt x="952" y="125"/>
                  <a:pt x="952" y="125"/>
                  <a:pt x="952" y="125"/>
                </a:cubicBezTo>
                <a:cubicBezTo>
                  <a:pt x="955" y="128"/>
                  <a:pt x="958" y="131"/>
                  <a:pt x="962" y="133"/>
                </a:cubicBezTo>
                <a:cubicBezTo>
                  <a:pt x="961" y="132"/>
                  <a:pt x="960" y="131"/>
                  <a:pt x="958" y="131"/>
                </a:cubicBezTo>
                <a:cubicBezTo>
                  <a:pt x="961" y="132"/>
                  <a:pt x="963" y="135"/>
                  <a:pt x="965" y="137"/>
                </a:cubicBezTo>
                <a:cubicBezTo>
                  <a:pt x="965" y="137"/>
                  <a:pt x="965" y="137"/>
                  <a:pt x="965" y="137"/>
                </a:cubicBezTo>
                <a:cubicBezTo>
                  <a:pt x="964" y="136"/>
                  <a:pt x="962" y="135"/>
                  <a:pt x="961" y="134"/>
                </a:cubicBezTo>
                <a:cubicBezTo>
                  <a:pt x="961" y="134"/>
                  <a:pt x="962" y="134"/>
                  <a:pt x="962" y="135"/>
                </a:cubicBezTo>
                <a:cubicBezTo>
                  <a:pt x="961" y="134"/>
                  <a:pt x="960" y="134"/>
                  <a:pt x="959" y="133"/>
                </a:cubicBezTo>
                <a:cubicBezTo>
                  <a:pt x="960" y="134"/>
                  <a:pt x="961" y="135"/>
                  <a:pt x="962" y="136"/>
                </a:cubicBezTo>
                <a:cubicBezTo>
                  <a:pt x="962" y="136"/>
                  <a:pt x="962" y="136"/>
                  <a:pt x="962" y="136"/>
                </a:cubicBezTo>
                <a:cubicBezTo>
                  <a:pt x="962" y="136"/>
                  <a:pt x="962" y="136"/>
                  <a:pt x="962" y="136"/>
                </a:cubicBezTo>
                <a:cubicBezTo>
                  <a:pt x="964" y="136"/>
                  <a:pt x="965" y="137"/>
                  <a:pt x="966" y="138"/>
                </a:cubicBezTo>
                <a:cubicBezTo>
                  <a:pt x="964" y="138"/>
                  <a:pt x="962" y="137"/>
                  <a:pt x="960" y="136"/>
                </a:cubicBezTo>
                <a:cubicBezTo>
                  <a:pt x="962" y="138"/>
                  <a:pt x="963" y="140"/>
                  <a:pt x="964" y="142"/>
                </a:cubicBezTo>
                <a:cubicBezTo>
                  <a:pt x="942" y="125"/>
                  <a:pt x="915" y="112"/>
                  <a:pt x="895" y="93"/>
                </a:cubicBezTo>
                <a:cubicBezTo>
                  <a:pt x="895" y="93"/>
                  <a:pt x="895" y="93"/>
                  <a:pt x="895" y="93"/>
                </a:cubicBezTo>
                <a:cubicBezTo>
                  <a:pt x="896" y="92"/>
                  <a:pt x="896" y="92"/>
                  <a:pt x="896" y="92"/>
                </a:cubicBezTo>
                <a:cubicBezTo>
                  <a:pt x="892" y="90"/>
                  <a:pt x="889" y="87"/>
                  <a:pt x="885" y="85"/>
                </a:cubicBezTo>
                <a:cubicBezTo>
                  <a:pt x="885" y="84"/>
                  <a:pt x="885" y="84"/>
                  <a:pt x="885" y="84"/>
                </a:cubicBezTo>
                <a:cubicBezTo>
                  <a:pt x="884" y="83"/>
                  <a:pt x="883" y="83"/>
                  <a:pt x="882" y="82"/>
                </a:cubicBezTo>
                <a:cubicBezTo>
                  <a:pt x="883" y="83"/>
                  <a:pt x="883" y="83"/>
                  <a:pt x="883" y="83"/>
                </a:cubicBezTo>
                <a:cubicBezTo>
                  <a:pt x="883" y="83"/>
                  <a:pt x="882" y="83"/>
                  <a:pt x="882" y="83"/>
                </a:cubicBezTo>
                <a:cubicBezTo>
                  <a:pt x="882" y="82"/>
                  <a:pt x="881" y="82"/>
                  <a:pt x="881" y="81"/>
                </a:cubicBezTo>
                <a:cubicBezTo>
                  <a:pt x="881" y="81"/>
                  <a:pt x="881" y="81"/>
                  <a:pt x="881" y="81"/>
                </a:cubicBezTo>
                <a:cubicBezTo>
                  <a:pt x="881" y="82"/>
                  <a:pt x="881" y="82"/>
                  <a:pt x="881" y="82"/>
                </a:cubicBezTo>
                <a:cubicBezTo>
                  <a:pt x="880" y="82"/>
                  <a:pt x="880" y="82"/>
                  <a:pt x="880" y="82"/>
                </a:cubicBezTo>
                <a:cubicBezTo>
                  <a:pt x="878" y="80"/>
                  <a:pt x="876" y="79"/>
                  <a:pt x="874" y="77"/>
                </a:cubicBezTo>
                <a:cubicBezTo>
                  <a:pt x="874" y="77"/>
                  <a:pt x="875" y="77"/>
                  <a:pt x="875" y="77"/>
                </a:cubicBezTo>
                <a:cubicBezTo>
                  <a:pt x="873" y="76"/>
                  <a:pt x="871" y="74"/>
                  <a:pt x="869" y="72"/>
                </a:cubicBezTo>
                <a:cubicBezTo>
                  <a:pt x="871" y="73"/>
                  <a:pt x="873" y="75"/>
                  <a:pt x="875" y="76"/>
                </a:cubicBezTo>
                <a:cubicBezTo>
                  <a:pt x="876" y="76"/>
                  <a:pt x="876" y="76"/>
                  <a:pt x="876" y="76"/>
                </a:cubicBezTo>
                <a:cubicBezTo>
                  <a:pt x="869" y="71"/>
                  <a:pt x="862" y="67"/>
                  <a:pt x="855" y="64"/>
                </a:cubicBezTo>
                <a:cubicBezTo>
                  <a:pt x="856" y="65"/>
                  <a:pt x="858" y="66"/>
                  <a:pt x="859" y="66"/>
                </a:cubicBezTo>
                <a:cubicBezTo>
                  <a:pt x="846" y="62"/>
                  <a:pt x="833" y="58"/>
                  <a:pt x="820" y="51"/>
                </a:cubicBezTo>
                <a:cubicBezTo>
                  <a:pt x="820" y="51"/>
                  <a:pt x="820" y="51"/>
                  <a:pt x="820" y="51"/>
                </a:cubicBezTo>
                <a:cubicBezTo>
                  <a:pt x="820" y="51"/>
                  <a:pt x="820" y="51"/>
                  <a:pt x="820" y="51"/>
                </a:cubicBezTo>
                <a:cubicBezTo>
                  <a:pt x="820" y="51"/>
                  <a:pt x="820" y="51"/>
                  <a:pt x="820" y="51"/>
                </a:cubicBezTo>
                <a:cubicBezTo>
                  <a:pt x="819" y="50"/>
                  <a:pt x="817" y="49"/>
                  <a:pt x="816" y="49"/>
                </a:cubicBezTo>
                <a:cubicBezTo>
                  <a:pt x="818" y="49"/>
                  <a:pt x="821" y="50"/>
                  <a:pt x="824" y="50"/>
                </a:cubicBezTo>
                <a:cubicBezTo>
                  <a:pt x="822" y="50"/>
                  <a:pt x="821" y="49"/>
                  <a:pt x="820" y="49"/>
                </a:cubicBezTo>
                <a:cubicBezTo>
                  <a:pt x="821" y="49"/>
                  <a:pt x="822" y="49"/>
                  <a:pt x="824" y="49"/>
                </a:cubicBezTo>
                <a:cubicBezTo>
                  <a:pt x="817" y="47"/>
                  <a:pt x="811" y="45"/>
                  <a:pt x="804" y="43"/>
                </a:cubicBezTo>
                <a:cubicBezTo>
                  <a:pt x="804" y="43"/>
                  <a:pt x="804" y="43"/>
                  <a:pt x="804" y="43"/>
                </a:cubicBezTo>
                <a:cubicBezTo>
                  <a:pt x="804" y="42"/>
                  <a:pt x="803" y="42"/>
                  <a:pt x="802" y="42"/>
                </a:cubicBezTo>
                <a:cubicBezTo>
                  <a:pt x="802" y="42"/>
                  <a:pt x="803" y="42"/>
                  <a:pt x="803" y="42"/>
                </a:cubicBezTo>
                <a:cubicBezTo>
                  <a:pt x="801" y="42"/>
                  <a:pt x="800" y="42"/>
                  <a:pt x="798" y="42"/>
                </a:cubicBezTo>
                <a:cubicBezTo>
                  <a:pt x="798" y="42"/>
                  <a:pt x="798" y="42"/>
                  <a:pt x="798" y="42"/>
                </a:cubicBezTo>
                <a:cubicBezTo>
                  <a:pt x="794" y="41"/>
                  <a:pt x="791" y="39"/>
                  <a:pt x="787" y="37"/>
                </a:cubicBezTo>
                <a:cubicBezTo>
                  <a:pt x="787" y="37"/>
                  <a:pt x="787" y="37"/>
                  <a:pt x="787" y="37"/>
                </a:cubicBezTo>
                <a:cubicBezTo>
                  <a:pt x="791" y="39"/>
                  <a:pt x="796" y="40"/>
                  <a:pt x="801" y="40"/>
                </a:cubicBezTo>
                <a:cubicBezTo>
                  <a:pt x="800" y="40"/>
                  <a:pt x="800" y="40"/>
                  <a:pt x="800" y="40"/>
                </a:cubicBezTo>
                <a:cubicBezTo>
                  <a:pt x="801" y="40"/>
                  <a:pt x="803" y="41"/>
                  <a:pt x="804" y="41"/>
                </a:cubicBezTo>
                <a:cubicBezTo>
                  <a:pt x="804" y="41"/>
                  <a:pt x="804" y="41"/>
                  <a:pt x="804" y="41"/>
                </a:cubicBezTo>
                <a:cubicBezTo>
                  <a:pt x="822" y="47"/>
                  <a:pt x="840" y="52"/>
                  <a:pt x="857" y="60"/>
                </a:cubicBezTo>
                <a:cubicBezTo>
                  <a:pt x="856" y="60"/>
                  <a:pt x="856" y="60"/>
                  <a:pt x="856" y="60"/>
                </a:cubicBezTo>
                <a:cubicBezTo>
                  <a:pt x="856" y="60"/>
                  <a:pt x="856" y="60"/>
                  <a:pt x="856" y="60"/>
                </a:cubicBezTo>
                <a:cubicBezTo>
                  <a:pt x="866" y="64"/>
                  <a:pt x="876" y="68"/>
                  <a:pt x="886" y="69"/>
                </a:cubicBezTo>
                <a:cubicBezTo>
                  <a:pt x="886" y="69"/>
                  <a:pt x="886" y="69"/>
                  <a:pt x="886" y="69"/>
                </a:cubicBezTo>
                <a:cubicBezTo>
                  <a:pt x="887" y="69"/>
                  <a:pt x="889" y="70"/>
                  <a:pt x="891" y="71"/>
                </a:cubicBezTo>
                <a:cubicBezTo>
                  <a:pt x="890" y="70"/>
                  <a:pt x="890" y="70"/>
                  <a:pt x="890" y="70"/>
                </a:cubicBezTo>
                <a:cubicBezTo>
                  <a:pt x="891" y="70"/>
                  <a:pt x="891" y="70"/>
                  <a:pt x="891" y="70"/>
                </a:cubicBezTo>
                <a:cubicBezTo>
                  <a:pt x="885" y="67"/>
                  <a:pt x="878" y="64"/>
                  <a:pt x="872" y="61"/>
                </a:cubicBezTo>
                <a:cubicBezTo>
                  <a:pt x="872" y="62"/>
                  <a:pt x="872" y="62"/>
                  <a:pt x="872" y="62"/>
                </a:cubicBezTo>
                <a:cubicBezTo>
                  <a:pt x="872" y="62"/>
                  <a:pt x="871" y="61"/>
                  <a:pt x="871" y="61"/>
                </a:cubicBezTo>
                <a:cubicBezTo>
                  <a:pt x="871" y="61"/>
                  <a:pt x="871" y="61"/>
                  <a:pt x="871" y="61"/>
                </a:cubicBezTo>
                <a:cubicBezTo>
                  <a:pt x="868" y="60"/>
                  <a:pt x="865" y="58"/>
                  <a:pt x="862" y="57"/>
                </a:cubicBezTo>
                <a:cubicBezTo>
                  <a:pt x="862" y="57"/>
                  <a:pt x="862" y="57"/>
                  <a:pt x="862" y="57"/>
                </a:cubicBezTo>
                <a:cubicBezTo>
                  <a:pt x="862" y="57"/>
                  <a:pt x="861" y="56"/>
                  <a:pt x="861" y="56"/>
                </a:cubicBezTo>
                <a:cubicBezTo>
                  <a:pt x="861" y="56"/>
                  <a:pt x="861" y="56"/>
                  <a:pt x="861" y="56"/>
                </a:cubicBezTo>
                <a:cubicBezTo>
                  <a:pt x="855" y="54"/>
                  <a:pt x="849" y="51"/>
                  <a:pt x="843" y="49"/>
                </a:cubicBezTo>
                <a:cubicBezTo>
                  <a:pt x="843" y="49"/>
                  <a:pt x="843" y="49"/>
                  <a:pt x="843" y="49"/>
                </a:cubicBezTo>
                <a:cubicBezTo>
                  <a:pt x="843" y="49"/>
                  <a:pt x="843" y="49"/>
                  <a:pt x="843" y="49"/>
                </a:cubicBezTo>
                <a:cubicBezTo>
                  <a:pt x="838" y="48"/>
                  <a:pt x="834" y="46"/>
                  <a:pt x="830" y="44"/>
                </a:cubicBezTo>
                <a:cubicBezTo>
                  <a:pt x="831" y="45"/>
                  <a:pt x="832" y="45"/>
                  <a:pt x="833" y="46"/>
                </a:cubicBezTo>
                <a:cubicBezTo>
                  <a:pt x="832" y="45"/>
                  <a:pt x="830" y="44"/>
                  <a:pt x="828" y="44"/>
                </a:cubicBezTo>
                <a:cubicBezTo>
                  <a:pt x="828" y="44"/>
                  <a:pt x="829" y="44"/>
                  <a:pt x="830" y="45"/>
                </a:cubicBezTo>
                <a:cubicBezTo>
                  <a:pt x="827" y="44"/>
                  <a:pt x="825" y="44"/>
                  <a:pt x="822" y="43"/>
                </a:cubicBezTo>
                <a:cubicBezTo>
                  <a:pt x="823" y="44"/>
                  <a:pt x="827" y="45"/>
                  <a:pt x="827" y="45"/>
                </a:cubicBezTo>
                <a:cubicBezTo>
                  <a:pt x="827" y="45"/>
                  <a:pt x="828" y="46"/>
                  <a:pt x="828" y="46"/>
                </a:cubicBezTo>
                <a:cubicBezTo>
                  <a:pt x="825" y="45"/>
                  <a:pt x="821" y="44"/>
                  <a:pt x="818" y="43"/>
                </a:cubicBezTo>
                <a:cubicBezTo>
                  <a:pt x="817" y="43"/>
                  <a:pt x="817" y="43"/>
                  <a:pt x="817" y="43"/>
                </a:cubicBezTo>
                <a:cubicBezTo>
                  <a:pt x="814" y="42"/>
                  <a:pt x="810" y="41"/>
                  <a:pt x="807" y="40"/>
                </a:cubicBezTo>
                <a:cubicBezTo>
                  <a:pt x="807" y="40"/>
                  <a:pt x="807" y="40"/>
                  <a:pt x="807" y="40"/>
                </a:cubicBezTo>
                <a:cubicBezTo>
                  <a:pt x="806" y="40"/>
                  <a:pt x="805" y="39"/>
                  <a:pt x="804" y="39"/>
                </a:cubicBezTo>
                <a:cubicBezTo>
                  <a:pt x="804" y="38"/>
                  <a:pt x="804" y="38"/>
                  <a:pt x="804" y="38"/>
                </a:cubicBezTo>
                <a:cubicBezTo>
                  <a:pt x="800" y="37"/>
                  <a:pt x="796" y="36"/>
                  <a:pt x="792" y="35"/>
                </a:cubicBezTo>
                <a:cubicBezTo>
                  <a:pt x="794" y="35"/>
                  <a:pt x="795" y="35"/>
                  <a:pt x="796" y="35"/>
                </a:cubicBezTo>
                <a:cubicBezTo>
                  <a:pt x="789" y="34"/>
                  <a:pt x="781" y="31"/>
                  <a:pt x="774" y="27"/>
                </a:cubicBezTo>
                <a:cubicBezTo>
                  <a:pt x="774" y="27"/>
                  <a:pt x="774" y="27"/>
                  <a:pt x="774" y="27"/>
                </a:cubicBezTo>
                <a:cubicBezTo>
                  <a:pt x="774" y="27"/>
                  <a:pt x="774" y="27"/>
                  <a:pt x="774" y="27"/>
                </a:cubicBezTo>
                <a:cubicBezTo>
                  <a:pt x="768" y="26"/>
                  <a:pt x="762" y="24"/>
                  <a:pt x="756" y="23"/>
                </a:cubicBezTo>
                <a:cubicBezTo>
                  <a:pt x="756" y="23"/>
                  <a:pt x="756" y="23"/>
                  <a:pt x="756" y="23"/>
                </a:cubicBezTo>
                <a:cubicBezTo>
                  <a:pt x="754" y="23"/>
                  <a:pt x="753" y="23"/>
                  <a:pt x="752" y="22"/>
                </a:cubicBezTo>
                <a:cubicBezTo>
                  <a:pt x="752" y="22"/>
                  <a:pt x="752" y="22"/>
                  <a:pt x="752" y="22"/>
                </a:cubicBezTo>
                <a:cubicBezTo>
                  <a:pt x="752" y="22"/>
                  <a:pt x="752" y="22"/>
                  <a:pt x="752" y="22"/>
                </a:cubicBezTo>
                <a:cubicBezTo>
                  <a:pt x="742" y="20"/>
                  <a:pt x="732" y="18"/>
                  <a:pt x="722" y="16"/>
                </a:cubicBezTo>
                <a:cubicBezTo>
                  <a:pt x="724" y="17"/>
                  <a:pt x="721" y="17"/>
                  <a:pt x="720" y="16"/>
                </a:cubicBezTo>
                <a:cubicBezTo>
                  <a:pt x="720" y="16"/>
                  <a:pt x="720" y="16"/>
                  <a:pt x="720" y="16"/>
                </a:cubicBezTo>
                <a:cubicBezTo>
                  <a:pt x="721" y="16"/>
                  <a:pt x="721" y="16"/>
                  <a:pt x="721" y="16"/>
                </a:cubicBezTo>
                <a:cubicBezTo>
                  <a:pt x="718" y="15"/>
                  <a:pt x="711" y="12"/>
                  <a:pt x="707" y="13"/>
                </a:cubicBezTo>
                <a:cubicBezTo>
                  <a:pt x="707" y="14"/>
                  <a:pt x="707" y="14"/>
                  <a:pt x="707" y="14"/>
                </a:cubicBezTo>
                <a:cubicBezTo>
                  <a:pt x="708" y="14"/>
                  <a:pt x="708" y="14"/>
                  <a:pt x="708" y="14"/>
                </a:cubicBezTo>
                <a:cubicBezTo>
                  <a:pt x="708" y="14"/>
                  <a:pt x="708" y="14"/>
                  <a:pt x="708" y="14"/>
                </a:cubicBezTo>
                <a:cubicBezTo>
                  <a:pt x="708" y="14"/>
                  <a:pt x="707" y="14"/>
                  <a:pt x="707" y="14"/>
                </a:cubicBezTo>
                <a:cubicBezTo>
                  <a:pt x="708" y="14"/>
                  <a:pt x="708" y="15"/>
                  <a:pt x="709" y="15"/>
                </a:cubicBezTo>
                <a:cubicBezTo>
                  <a:pt x="709" y="15"/>
                  <a:pt x="709" y="15"/>
                  <a:pt x="709" y="15"/>
                </a:cubicBezTo>
                <a:cubicBezTo>
                  <a:pt x="709" y="15"/>
                  <a:pt x="709" y="15"/>
                  <a:pt x="709" y="15"/>
                </a:cubicBezTo>
                <a:cubicBezTo>
                  <a:pt x="710" y="15"/>
                  <a:pt x="710" y="15"/>
                  <a:pt x="710" y="15"/>
                </a:cubicBezTo>
                <a:cubicBezTo>
                  <a:pt x="710" y="15"/>
                  <a:pt x="710" y="15"/>
                  <a:pt x="710" y="15"/>
                </a:cubicBezTo>
                <a:cubicBezTo>
                  <a:pt x="710" y="15"/>
                  <a:pt x="711" y="16"/>
                  <a:pt x="711" y="16"/>
                </a:cubicBezTo>
                <a:cubicBezTo>
                  <a:pt x="710" y="15"/>
                  <a:pt x="709" y="15"/>
                  <a:pt x="709" y="16"/>
                </a:cubicBezTo>
                <a:cubicBezTo>
                  <a:pt x="709" y="16"/>
                  <a:pt x="709" y="16"/>
                  <a:pt x="710" y="16"/>
                </a:cubicBezTo>
                <a:cubicBezTo>
                  <a:pt x="709" y="16"/>
                  <a:pt x="709" y="16"/>
                  <a:pt x="709" y="16"/>
                </a:cubicBezTo>
                <a:cubicBezTo>
                  <a:pt x="710" y="17"/>
                  <a:pt x="712" y="18"/>
                  <a:pt x="714" y="18"/>
                </a:cubicBezTo>
                <a:cubicBezTo>
                  <a:pt x="713" y="18"/>
                  <a:pt x="713" y="19"/>
                  <a:pt x="712" y="18"/>
                </a:cubicBezTo>
                <a:cubicBezTo>
                  <a:pt x="715" y="19"/>
                  <a:pt x="718" y="20"/>
                  <a:pt x="720" y="20"/>
                </a:cubicBezTo>
                <a:cubicBezTo>
                  <a:pt x="720" y="20"/>
                  <a:pt x="719" y="20"/>
                  <a:pt x="719" y="20"/>
                </a:cubicBezTo>
                <a:cubicBezTo>
                  <a:pt x="721" y="21"/>
                  <a:pt x="725" y="22"/>
                  <a:pt x="729" y="22"/>
                </a:cubicBezTo>
                <a:cubicBezTo>
                  <a:pt x="723" y="21"/>
                  <a:pt x="718" y="20"/>
                  <a:pt x="713" y="19"/>
                </a:cubicBezTo>
                <a:cubicBezTo>
                  <a:pt x="715" y="20"/>
                  <a:pt x="716" y="20"/>
                  <a:pt x="717" y="20"/>
                </a:cubicBezTo>
                <a:cubicBezTo>
                  <a:pt x="705" y="14"/>
                  <a:pt x="695" y="16"/>
                  <a:pt x="683" y="24"/>
                </a:cubicBezTo>
                <a:cubicBezTo>
                  <a:pt x="685" y="25"/>
                  <a:pt x="686" y="26"/>
                  <a:pt x="687" y="26"/>
                </a:cubicBezTo>
                <a:cubicBezTo>
                  <a:pt x="687" y="26"/>
                  <a:pt x="687" y="26"/>
                  <a:pt x="687" y="26"/>
                </a:cubicBezTo>
                <a:cubicBezTo>
                  <a:pt x="699" y="31"/>
                  <a:pt x="710" y="34"/>
                  <a:pt x="721" y="39"/>
                </a:cubicBezTo>
                <a:cubicBezTo>
                  <a:pt x="723" y="38"/>
                  <a:pt x="724" y="38"/>
                  <a:pt x="725" y="38"/>
                </a:cubicBezTo>
                <a:cubicBezTo>
                  <a:pt x="724" y="37"/>
                  <a:pt x="724" y="37"/>
                  <a:pt x="724" y="37"/>
                </a:cubicBezTo>
                <a:cubicBezTo>
                  <a:pt x="726" y="34"/>
                  <a:pt x="729" y="35"/>
                  <a:pt x="733" y="37"/>
                </a:cubicBezTo>
                <a:cubicBezTo>
                  <a:pt x="733" y="38"/>
                  <a:pt x="733" y="38"/>
                  <a:pt x="733" y="38"/>
                </a:cubicBezTo>
                <a:cubicBezTo>
                  <a:pt x="732" y="38"/>
                  <a:pt x="732" y="38"/>
                  <a:pt x="732" y="38"/>
                </a:cubicBezTo>
                <a:cubicBezTo>
                  <a:pt x="733" y="39"/>
                  <a:pt x="734" y="39"/>
                  <a:pt x="735" y="40"/>
                </a:cubicBezTo>
                <a:cubicBezTo>
                  <a:pt x="735" y="40"/>
                  <a:pt x="735" y="41"/>
                  <a:pt x="734" y="41"/>
                </a:cubicBezTo>
                <a:cubicBezTo>
                  <a:pt x="734" y="41"/>
                  <a:pt x="734" y="41"/>
                  <a:pt x="734" y="42"/>
                </a:cubicBezTo>
                <a:cubicBezTo>
                  <a:pt x="746" y="46"/>
                  <a:pt x="758" y="52"/>
                  <a:pt x="771" y="52"/>
                </a:cubicBezTo>
                <a:cubicBezTo>
                  <a:pt x="769" y="51"/>
                  <a:pt x="767" y="51"/>
                  <a:pt x="766" y="52"/>
                </a:cubicBezTo>
                <a:cubicBezTo>
                  <a:pt x="766" y="52"/>
                  <a:pt x="766" y="52"/>
                  <a:pt x="766" y="52"/>
                </a:cubicBezTo>
                <a:cubicBezTo>
                  <a:pt x="765" y="53"/>
                  <a:pt x="764" y="53"/>
                  <a:pt x="763" y="53"/>
                </a:cubicBezTo>
                <a:cubicBezTo>
                  <a:pt x="764" y="54"/>
                  <a:pt x="765" y="55"/>
                  <a:pt x="766" y="56"/>
                </a:cubicBezTo>
                <a:cubicBezTo>
                  <a:pt x="765" y="56"/>
                  <a:pt x="765" y="56"/>
                  <a:pt x="765" y="56"/>
                </a:cubicBezTo>
                <a:cubicBezTo>
                  <a:pt x="753" y="62"/>
                  <a:pt x="774" y="69"/>
                  <a:pt x="783" y="74"/>
                </a:cubicBezTo>
                <a:cubicBezTo>
                  <a:pt x="782" y="73"/>
                  <a:pt x="782" y="73"/>
                  <a:pt x="781" y="73"/>
                </a:cubicBezTo>
                <a:cubicBezTo>
                  <a:pt x="780" y="76"/>
                  <a:pt x="782" y="77"/>
                  <a:pt x="785" y="78"/>
                </a:cubicBezTo>
                <a:cubicBezTo>
                  <a:pt x="784" y="77"/>
                  <a:pt x="782" y="77"/>
                  <a:pt x="781" y="77"/>
                </a:cubicBezTo>
                <a:cubicBezTo>
                  <a:pt x="783" y="78"/>
                  <a:pt x="783" y="78"/>
                  <a:pt x="783" y="78"/>
                </a:cubicBezTo>
                <a:cubicBezTo>
                  <a:pt x="782" y="79"/>
                  <a:pt x="783" y="80"/>
                  <a:pt x="784" y="81"/>
                </a:cubicBezTo>
                <a:cubicBezTo>
                  <a:pt x="784" y="81"/>
                  <a:pt x="784" y="81"/>
                  <a:pt x="784" y="81"/>
                </a:cubicBezTo>
                <a:cubicBezTo>
                  <a:pt x="781" y="81"/>
                  <a:pt x="781" y="78"/>
                  <a:pt x="778" y="79"/>
                </a:cubicBezTo>
                <a:cubicBezTo>
                  <a:pt x="782" y="85"/>
                  <a:pt x="787" y="86"/>
                  <a:pt x="794" y="89"/>
                </a:cubicBezTo>
                <a:cubicBezTo>
                  <a:pt x="794" y="89"/>
                  <a:pt x="794" y="89"/>
                  <a:pt x="794" y="89"/>
                </a:cubicBezTo>
                <a:cubicBezTo>
                  <a:pt x="793" y="89"/>
                  <a:pt x="793" y="89"/>
                  <a:pt x="792" y="89"/>
                </a:cubicBezTo>
                <a:cubicBezTo>
                  <a:pt x="791" y="88"/>
                  <a:pt x="790" y="88"/>
                  <a:pt x="789" y="88"/>
                </a:cubicBezTo>
                <a:cubicBezTo>
                  <a:pt x="789" y="88"/>
                  <a:pt x="788" y="88"/>
                  <a:pt x="787" y="88"/>
                </a:cubicBezTo>
                <a:cubicBezTo>
                  <a:pt x="787" y="87"/>
                  <a:pt x="787" y="87"/>
                  <a:pt x="787" y="87"/>
                </a:cubicBezTo>
                <a:cubicBezTo>
                  <a:pt x="787" y="87"/>
                  <a:pt x="787" y="87"/>
                  <a:pt x="787" y="87"/>
                </a:cubicBezTo>
                <a:cubicBezTo>
                  <a:pt x="793" y="87"/>
                  <a:pt x="785" y="86"/>
                  <a:pt x="784" y="86"/>
                </a:cubicBezTo>
                <a:cubicBezTo>
                  <a:pt x="786" y="88"/>
                  <a:pt x="789" y="90"/>
                  <a:pt x="791" y="91"/>
                </a:cubicBezTo>
                <a:cubicBezTo>
                  <a:pt x="791" y="92"/>
                  <a:pt x="791" y="92"/>
                  <a:pt x="791" y="92"/>
                </a:cubicBezTo>
                <a:cubicBezTo>
                  <a:pt x="788" y="91"/>
                  <a:pt x="786" y="89"/>
                  <a:pt x="785" y="87"/>
                </a:cubicBezTo>
                <a:cubicBezTo>
                  <a:pt x="784" y="87"/>
                  <a:pt x="784" y="87"/>
                  <a:pt x="784" y="87"/>
                </a:cubicBezTo>
                <a:cubicBezTo>
                  <a:pt x="786" y="91"/>
                  <a:pt x="789" y="95"/>
                  <a:pt x="791" y="98"/>
                </a:cubicBezTo>
                <a:cubicBezTo>
                  <a:pt x="791" y="98"/>
                  <a:pt x="791" y="98"/>
                  <a:pt x="791" y="98"/>
                </a:cubicBezTo>
                <a:cubicBezTo>
                  <a:pt x="791" y="99"/>
                  <a:pt x="792" y="100"/>
                  <a:pt x="793" y="100"/>
                </a:cubicBezTo>
                <a:cubicBezTo>
                  <a:pt x="793" y="99"/>
                  <a:pt x="794" y="99"/>
                  <a:pt x="794" y="99"/>
                </a:cubicBezTo>
                <a:cubicBezTo>
                  <a:pt x="798" y="101"/>
                  <a:pt x="805" y="106"/>
                  <a:pt x="801" y="101"/>
                </a:cubicBezTo>
                <a:cubicBezTo>
                  <a:pt x="801" y="100"/>
                  <a:pt x="801" y="100"/>
                  <a:pt x="801" y="100"/>
                </a:cubicBezTo>
                <a:cubicBezTo>
                  <a:pt x="802" y="101"/>
                  <a:pt x="804" y="102"/>
                  <a:pt x="805" y="102"/>
                </a:cubicBezTo>
                <a:cubicBezTo>
                  <a:pt x="805" y="102"/>
                  <a:pt x="805" y="102"/>
                  <a:pt x="805" y="101"/>
                </a:cubicBezTo>
                <a:cubicBezTo>
                  <a:pt x="806" y="102"/>
                  <a:pt x="807" y="101"/>
                  <a:pt x="809" y="101"/>
                </a:cubicBezTo>
                <a:cubicBezTo>
                  <a:pt x="809" y="101"/>
                  <a:pt x="810" y="102"/>
                  <a:pt x="811" y="102"/>
                </a:cubicBezTo>
                <a:cubicBezTo>
                  <a:pt x="810" y="103"/>
                  <a:pt x="810" y="103"/>
                  <a:pt x="810" y="104"/>
                </a:cubicBezTo>
                <a:cubicBezTo>
                  <a:pt x="810" y="104"/>
                  <a:pt x="810" y="104"/>
                  <a:pt x="811" y="104"/>
                </a:cubicBezTo>
                <a:cubicBezTo>
                  <a:pt x="811" y="105"/>
                  <a:pt x="811" y="105"/>
                  <a:pt x="811" y="105"/>
                </a:cubicBezTo>
                <a:cubicBezTo>
                  <a:pt x="812" y="105"/>
                  <a:pt x="813" y="106"/>
                  <a:pt x="814" y="106"/>
                </a:cubicBezTo>
                <a:cubicBezTo>
                  <a:pt x="814" y="105"/>
                  <a:pt x="814" y="105"/>
                  <a:pt x="814" y="105"/>
                </a:cubicBezTo>
                <a:cubicBezTo>
                  <a:pt x="815" y="105"/>
                  <a:pt x="815" y="106"/>
                  <a:pt x="816" y="106"/>
                </a:cubicBezTo>
                <a:cubicBezTo>
                  <a:pt x="816" y="106"/>
                  <a:pt x="817" y="105"/>
                  <a:pt x="817" y="106"/>
                </a:cubicBezTo>
                <a:cubicBezTo>
                  <a:pt x="819" y="111"/>
                  <a:pt x="820" y="115"/>
                  <a:pt x="818" y="119"/>
                </a:cubicBezTo>
                <a:cubicBezTo>
                  <a:pt x="824" y="120"/>
                  <a:pt x="830" y="121"/>
                  <a:pt x="835" y="124"/>
                </a:cubicBezTo>
                <a:cubicBezTo>
                  <a:pt x="834" y="124"/>
                  <a:pt x="833" y="124"/>
                  <a:pt x="833" y="124"/>
                </a:cubicBezTo>
                <a:cubicBezTo>
                  <a:pt x="833" y="124"/>
                  <a:pt x="834" y="124"/>
                  <a:pt x="834" y="125"/>
                </a:cubicBezTo>
                <a:cubicBezTo>
                  <a:pt x="833" y="125"/>
                  <a:pt x="833" y="126"/>
                  <a:pt x="832" y="127"/>
                </a:cubicBezTo>
                <a:cubicBezTo>
                  <a:pt x="831" y="127"/>
                  <a:pt x="829" y="127"/>
                  <a:pt x="828" y="128"/>
                </a:cubicBezTo>
                <a:cubicBezTo>
                  <a:pt x="828" y="128"/>
                  <a:pt x="828" y="128"/>
                  <a:pt x="828" y="128"/>
                </a:cubicBezTo>
                <a:cubicBezTo>
                  <a:pt x="827" y="129"/>
                  <a:pt x="826" y="128"/>
                  <a:pt x="826" y="127"/>
                </a:cubicBezTo>
                <a:cubicBezTo>
                  <a:pt x="825" y="127"/>
                  <a:pt x="824" y="127"/>
                  <a:pt x="824" y="128"/>
                </a:cubicBezTo>
                <a:cubicBezTo>
                  <a:pt x="825" y="127"/>
                  <a:pt x="826" y="128"/>
                  <a:pt x="826" y="128"/>
                </a:cubicBezTo>
                <a:cubicBezTo>
                  <a:pt x="824" y="129"/>
                  <a:pt x="822" y="130"/>
                  <a:pt x="820" y="130"/>
                </a:cubicBezTo>
                <a:cubicBezTo>
                  <a:pt x="821" y="129"/>
                  <a:pt x="822" y="129"/>
                  <a:pt x="823" y="128"/>
                </a:cubicBezTo>
                <a:cubicBezTo>
                  <a:pt x="821" y="126"/>
                  <a:pt x="819" y="126"/>
                  <a:pt x="817" y="127"/>
                </a:cubicBezTo>
                <a:cubicBezTo>
                  <a:pt x="818" y="128"/>
                  <a:pt x="818" y="128"/>
                  <a:pt x="818" y="128"/>
                </a:cubicBezTo>
                <a:cubicBezTo>
                  <a:pt x="818" y="129"/>
                  <a:pt x="818" y="129"/>
                  <a:pt x="818" y="129"/>
                </a:cubicBezTo>
                <a:cubicBezTo>
                  <a:pt x="816" y="127"/>
                  <a:pt x="815" y="126"/>
                  <a:pt x="813" y="127"/>
                </a:cubicBezTo>
                <a:cubicBezTo>
                  <a:pt x="813" y="127"/>
                  <a:pt x="813" y="128"/>
                  <a:pt x="813" y="128"/>
                </a:cubicBezTo>
                <a:cubicBezTo>
                  <a:pt x="812" y="127"/>
                  <a:pt x="811" y="127"/>
                  <a:pt x="810" y="127"/>
                </a:cubicBezTo>
                <a:cubicBezTo>
                  <a:pt x="810" y="127"/>
                  <a:pt x="810" y="127"/>
                  <a:pt x="810" y="127"/>
                </a:cubicBezTo>
                <a:cubicBezTo>
                  <a:pt x="810" y="127"/>
                  <a:pt x="809" y="127"/>
                  <a:pt x="809" y="127"/>
                </a:cubicBezTo>
                <a:cubicBezTo>
                  <a:pt x="809" y="127"/>
                  <a:pt x="809" y="127"/>
                  <a:pt x="809" y="128"/>
                </a:cubicBezTo>
                <a:cubicBezTo>
                  <a:pt x="809" y="128"/>
                  <a:pt x="809" y="128"/>
                  <a:pt x="809" y="128"/>
                </a:cubicBezTo>
                <a:cubicBezTo>
                  <a:pt x="809" y="128"/>
                  <a:pt x="808" y="128"/>
                  <a:pt x="808" y="128"/>
                </a:cubicBezTo>
                <a:cubicBezTo>
                  <a:pt x="808" y="129"/>
                  <a:pt x="808" y="129"/>
                  <a:pt x="807" y="129"/>
                </a:cubicBezTo>
                <a:cubicBezTo>
                  <a:pt x="807" y="130"/>
                  <a:pt x="807" y="130"/>
                  <a:pt x="807" y="131"/>
                </a:cubicBezTo>
                <a:cubicBezTo>
                  <a:pt x="808" y="132"/>
                  <a:pt x="809" y="132"/>
                  <a:pt x="810" y="133"/>
                </a:cubicBezTo>
                <a:cubicBezTo>
                  <a:pt x="810" y="133"/>
                  <a:pt x="810" y="133"/>
                  <a:pt x="810" y="133"/>
                </a:cubicBezTo>
                <a:cubicBezTo>
                  <a:pt x="809" y="133"/>
                  <a:pt x="809" y="133"/>
                  <a:pt x="808" y="133"/>
                </a:cubicBezTo>
                <a:cubicBezTo>
                  <a:pt x="809" y="134"/>
                  <a:pt x="809" y="134"/>
                  <a:pt x="810" y="135"/>
                </a:cubicBezTo>
                <a:cubicBezTo>
                  <a:pt x="809" y="135"/>
                  <a:pt x="809" y="135"/>
                  <a:pt x="809" y="135"/>
                </a:cubicBezTo>
                <a:cubicBezTo>
                  <a:pt x="807" y="137"/>
                  <a:pt x="807" y="138"/>
                  <a:pt x="810" y="139"/>
                </a:cubicBezTo>
                <a:cubicBezTo>
                  <a:pt x="810" y="140"/>
                  <a:pt x="810" y="140"/>
                  <a:pt x="810" y="140"/>
                </a:cubicBezTo>
                <a:cubicBezTo>
                  <a:pt x="811" y="140"/>
                  <a:pt x="814" y="141"/>
                  <a:pt x="816" y="140"/>
                </a:cubicBezTo>
                <a:cubicBezTo>
                  <a:pt x="817" y="141"/>
                  <a:pt x="818" y="141"/>
                  <a:pt x="819" y="141"/>
                </a:cubicBezTo>
                <a:cubicBezTo>
                  <a:pt x="819" y="142"/>
                  <a:pt x="819" y="142"/>
                  <a:pt x="819" y="143"/>
                </a:cubicBezTo>
                <a:cubicBezTo>
                  <a:pt x="819" y="143"/>
                  <a:pt x="819" y="143"/>
                  <a:pt x="819" y="143"/>
                </a:cubicBezTo>
                <a:cubicBezTo>
                  <a:pt x="820" y="143"/>
                  <a:pt x="820" y="143"/>
                  <a:pt x="820" y="143"/>
                </a:cubicBezTo>
                <a:cubicBezTo>
                  <a:pt x="821" y="143"/>
                  <a:pt x="821" y="144"/>
                  <a:pt x="821" y="144"/>
                </a:cubicBezTo>
                <a:cubicBezTo>
                  <a:pt x="820" y="145"/>
                  <a:pt x="820" y="145"/>
                  <a:pt x="820" y="145"/>
                </a:cubicBezTo>
                <a:cubicBezTo>
                  <a:pt x="820" y="146"/>
                  <a:pt x="821" y="146"/>
                  <a:pt x="821" y="147"/>
                </a:cubicBezTo>
                <a:cubicBezTo>
                  <a:pt x="821" y="148"/>
                  <a:pt x="821" y="149"/>
                  <a:pt x="822" y="150"/>
                </a:cubicBezTo>
                <a:cubicBezTo>
                  <a:pt x="820" y="153"/>
                  <a:pt x="818" y="154"/>
                  <a:pt x="816" y="151"/>
                </a:cubicBezTo>
                <a:cubicBezTo>
                  <a:pt x="816" y="151"/>
                  <a:pt x="816" y="151"/>
                  <a:pt x="815" y="151"/>
                </a:cubicBezTo>
                <a:cubicBezTo>
                  <a:pt x="814" y="156"/>
                  <a:pt x="816" y="161"/>
                  <a:pt x="819" y="165"/>
                </a:cubicBezTo>
                <a:cubicBezTo>
                  <a:pt x="819" y="165"/>
                  <a:pt x="820" y="165"/>
                  <a:pt x="821" y="164"/>
                </a:cubicBezTo>
                <a:cubicBezTo>
                  <a:pt x="823" y="167"/>
                  <a:pt x="827" y="168"/>
                  <a:pt x="830" y="167"/>
                </a:cubicBezTo>
                <a:cubicBezTo>
                  <a:pt x="830" y="167"/>
                  <a:pt x="830" y="167"/>
                  <a:pt x="830" y="167"/>
                </a:cubicBezTo>
                <a:cubicBezTo>
                  <a:pt x="830" y="168"/>
                  <a:pt x="830" y="168"/>
                  <a:pt x="830" y="168"/>
                </a:cubicBezTo>
                <a:cubicBezTo>
                  <a:pt x="827" y="167"/>
                  <a:pt x="824" y="167"/>
                  <a:pt x="821" y="166"/>
                </a:cubicBezTo>
                <a:cubicBezTo>
                  <a:pt x="819" y="165"/>
                  <a:pt x="815" y="165"/>
                  <a:pt x="813" y="165"/>
                </a:cubicBezTo>
                <a:cubicBezTo>
                  <a:pt x="817" y="167"/>
                  <a:pt x="817" y="168"/>
                  <a:pt x="813" y="169"/>
                </a:cubicBezTo>
                <a:cubicBezTo>
                  <a:pt x="813" y="169"/>
                  <a:pt x="813" y="169"/>
                  <a:pt x="812" y="168"/>
                </a:cubicBezTo>
                <a:cubicBezTo>
                  <a:pt x="812" y="169"/>
                  <a:pt x="812" y="169"/>
                  <a:pt x="812" y="169"/>
                </a:cubicBezTo>
                <a:cubicBezTo>
                  <a:pt x="814" y="170"/>
                  <a:pt x="814" y="170"/>
                  <a:pt x="814" y="170"/>
                </a:cubicBezTo>
                <a:cubicBezTo>
                  <a:pt x="813" y="171"/>
                  <a:pt x="813" y="171"/>
                  <a:pt x="813" y="172"/>
                </a:cubicBezTo>
                <a:cubicBezTo>
                  <a:pt x="814" y="173"/>
                  <a:pt x="815" y="174"/>
                  <a:pt x="817" y="174"/>
                </a:cubicBezTo>
                <a:cubicBezTo>
                  <a:pt x="817" y="173"/>
                  <a:pt x="817" y="172"/>
                  <a:pt x="816" y="171"/>
                </a:cubicBezTo>
                <a:cubicBezTo>
                  <a:pt x="818" y="172"/>
                  <a:pt x="819" y="173"/>
                  <a:pt x="820" y="175"/>
                </a:cubicBezTo>
                <a:cubicBezTo>
                  <a:pt x="820" y="176"/>
                  <a:pt x="820" y="176"/>
                  <a:pt x="820" y="176"/>
                </a:cubicBezTo>
                <a:cubicBezTo>
                  <a:pt x="821" y="177"/>
                  <a:pt x="822" y="178"/>
                  <a:pt x="822" y="179"/>
                </a:cubicBezTo>
                <a:cubicBezTo>
                  <a:pt x="823" y="179"/>
                  <a:pt x="823" y="179"/>
                  <a:pt x="823" y="179"/>
                </a:cubicBezTo>
                <a:cubicBezTo>
                  <a:pt x="824" y="184"/>
                  <a:pt x="826" y="187"/>
                  <a:pt x="829" y="190"/>
                </a:cubicBezTo>
                <a:cubicBezTo>
                  <a:pt x="827" y="188"/>
                  <a:pt x="825" y="186"/>
                  <a:pt x="822" y="185"/>
                </a:cubicBezTo>
                <a:cubicBezTo>
                  <a:pt x="822" y="183"/>
                  <a:pt x="820" y="181"/>
                  <a:pt x="818" y="181"/>
                </a:cubicBezTo>
                <a:cubicBezTo>
                  <a:pt x="816" y="177"/>
                  <a:pt x="813" y="173"/>
                  <a:pt x="809" y="172"/>
                </a:cubicBezTo>
                <a:cubicBezTo>
                  <a:pt x="804" y="165"/>
                  <a:pt x="797" y="161"/>
                  <a:pt x="790" y="160"/>
                </a:cubicBezTo>
                <a:cubicBezTo>
                  <a:pt x="790" y="160"/>
                  <a:pt x="790" y="160"/>
                  <a:pt x="790" y="160"/>
                </a:cubicBezTo>
                <a:cubicBezTo>
                  <a:pt x="790" y="161"/>
                  <a:pt x="790" y="161"/>
                  <a:pt x="790" y="161"/>
                </a:cubicBezTo>
                <a:cubicBezTo>
                  <a:pt x="789" y="161"/>
                  <a:pt x="788" y="161"/>
                  <a:pt x="787" y="161"/>
                </a:cubicBezTo>
                <a:cubicBezTo>
                  <a:pt x="788" y="160"/>
                  <a:pt x="789" y="159"/>
                  <a:pt x="790" y="160"/>
                </a:cubicBezTo>
                <a:cubicBezTo>
                  <a:pt x="789" y="159"/>
                  <a:pt x="787" y="158"/>
                  <a:pt x="785" y="158"/>
                </a:cubicBezTo>
                <a:cubicBezTo>
                  <a:pt x="786" y="159"/>
                  <a:pt x="786" y="159"/>
                  <a:pt x="786" y="159"/>
                </a:cubicBezTo>
                <a:cubicBezTo>
                  <a:pt x="784" y="158"/>
                  <a:pt x="782" y="158"/>
                  <a:pt x="780" y="158"/>
                </a:cubicBezTo>
                <a:cubicBezTo>
                  <a:pt x="780" y="159"/>
                  <a:pt x="780" y="159"/>
                  <a:pt x="780" y="159"/>
                </a:cubicBezTo>
                <a:cubicBezTo>
                  <a:pt x="781" y="159"/>
                  <a:pt x="781" y="159"/>
                  <a:pt x="781" y="159"/>
                </a:cubicBezTo>
                <a:cubicBezTo>
                  <a:pt x="782" y="159"/>
                  <a:pt x="783" y="159"/>
                  <a:pt x="784" y="160"/>
                </a:cubicBezTo>
                <a:cubicBezTo>
                  <a:pt x="782" y="160"/>
                  <a:pt x="780" y="159"/>
                  <a:pt x="779" y="159"/>
                </a:cubicBezTo>
                <a:cubicBezTo>
                  <a:pt x="779" y="160"/>
                  <a:pt x="778" y="160"/>
                  <a:pt x="778" y="160"/>
                </a:cubicBezTo>
                <a:cubicBezTo>
                  <a:pt x="778" y="160"/>
                  <a:pt x="779" y="161"/>
                  <a:pt x="779" y="161"/>
                </a:cubicBezTo>
                <a:cubicBezTo>
                  <a:pt x="777" y="160"/>
                  <a:pt x="775" y="161"/>
                  <a:pt x="774" y="163"/>
                </a:cubicBezTo>
                <a:cubicBezTo>
                  <a:pt x="774" y="164"/>
                  <a:pt x="774" y="164"/>
                  <a:pt x="774" y="164"/>
                </a:cubicBezTo>
                <a:cubicBezTo>
                  <a:pt x="774" y="165"/>
                  <a:pt x="774" y="167"/>
                  <a:pt x="774" y="168"/>
                </a:cubicBezTo>
                <a:cubicBezTo>
                  <a:pt x="775" y="168"/>
                  <a:pt x="776" y="169"/>
                  <a:pt x="777" y="170"/>
                </a:cubicBezTo>
                <a:cubicBezTo>
                  <a:pt x="777" y="171"/>
                  <a:pt x="777" y="171"/>
                  <a:pt x="777" y="171"/>
                </a:cubicBezTo>
                <a:cubicBezTo>
                  <a:pt x="778" y="172"/>
                  <a:pt x="778" y="172"/>
                  <a:pt x="778" y="172"/>
                </a:cubicBezTo>
                <a:cubicBezTo>
                  <a:pt x="777" y="172"/>
                  <a:pt x="777" y="172"/>
                  <a:pt x="777" y="172"/>
                </a:cubicBezTo>
                <a:cubicBezTo>
                  <a:pt x="777" y="172"/>
                  <a:pt x="777" y="172"/>
                  <a:pt x="777" y="172"/>
                </a:cubicBezTo>
                <a:cubicBezTo>
                  <a:pt x="776" y="172"/>
                  <a:pt x="776" y="172"/>
                  <a:pt x="776" y="172"/>
                </a:cubicBezTo>
                <a:cubicBezTo>
                  <a:pt x="776" y="172"/>
                  <a:pt x="776" y="172"/>
                  <a:pt x="776" y="172"/>
                </a:cubicBezTo>
                <a:cubicBezTo>
                  <a:pt x="774" y="170"/>
                  <a:pt x="772" y="169"/>
                  <a:pt x="770" y="169"/>
                </a:cubicBezTo>
                <a:cubicBezTo>
                  <a:pt x="770" y="170"/>
                  <a:pt x="770" y="170"/>
                  <a:pt x="770" y="170"/>
                </a:cubicBezTo>
                <a:cubicBezTo>
                  <a:pt x="770" y="170"/>
                  <a:pt x="770" y="170"/>
                  <a:pt x="770" y="170"/>
                </a:cubicBezTo>
                <a:cubicBezTo>
                  <a:pt x="769" y="171"/>
                  <a:pt x="769" y="171"/>
                  <a:pt x="770" y="172"/>
                </a:cubicBezTo>
                <a:cubicBezTo>
                  <a:pt x="770" y="172"/>
                  <a:pt x="770" y="172"/>
                  <a:pt x="770" y="172"/>
                </a:cubicBezTo>
                <a:cubicBezTo>
                  <a:pt x="768" y="172"/>
                  <a:pt x="768" y="172"/>
                  <a:pt x="768" y="172"/>
                </a:cubicBezTo>
                <a:cubicBezTo>
                  <a:pt x="769" y="173"/>
                  <a:pt x="769" y="174"/>
                  <a:pt x="768" y="175"/>
                </a:cubicBezTo>
                <a:cubicBezTo>
                  <a:pt x="767" y="173"/>
                  <a:pt x="766" y="171"/>
                  <a:pt x="764" y="170"/>
                </a:cubicBezTo>
                <a:cubicBezTo>
                  <a:pt x="763" y="170"/>
                  <a:pt x="759" y="171"/>
                  <a:pt x="759" y="173"/>
                </a:cubicBezTo>
                <a:cubicBezTo>
                  <a:pt x="760" y="174"/>
                  <a:pt x="760" y="174"/>
                  <a:pt x="760" y="174"/>
                </a:cubicBezTo>
                <a:cubicBezTo>
                  <a:pt x="760" y="174"/>
                  <a:pt x="760" y="174"/>
                  <a:pt x="760" y="174"/>
                </a:cubicBezTo>
                <a:cubicBezTo>
                  <a:pt x="764" y="179"/>
                  <a:pt x="770" y="183"/>
                  <a:pt x="776" y="184"/>
                </a:cubicBezTo>
                <a:cubicBezTo>
                  <a:pt x="776" y="183"/>
                  <a:pt x="776" y="183"/>
                  <a:pt x="776" y="183"/>
                </a:cubicBezTo>
                <a:cubicBezTo>
                  <a:pt x="777" y="183"/>
                  <a:pt x="777" y="183"/>
                  <a:pt x="777" y="183"/>
                </a:cubicBezTo>
                <a:cubicBezTo>
                  <a:pt x="777" y="183"/>
                  <a:pt x="777" y="183"/>
                  <a:pt x="777" y="183"/>
                </a:cubicBezTo>
                <a:cubicBezTo>
                  <a:pt x="777" y="183"/>
                  <a:pt x="777" y="183"/>
                  <a:pt x="777" y="183"/>
                </a:cubicBezTo>
                <a:cubicBezTo>
                  <a:pt x="777" y="184"/>
                  <a:pt x="777" y="184"/>
                  <a:pt x="777" y="184"/>
                </a:cubicBezTo>
                <a:cubicBezTo>
                  <a:pt x="776" y="184"/>
                  <a:pt x="776" y="184"/>
                  <a:pt x="776" y="184"/>
                </a:cubicBezTo>
                <a:cubicBezTo>
                  <a:pt x="776" y="186"/>
                  <a:pt x="776" y="187"/>
                  <a:pt x="775" y="189"/>
                </a:cubicBezTo>
                <a:cubicBezTo>
                  <a:pt x="779" y="188"/>
                  <a:pt x="782" y="188"/>
                  <a:pt x="786" y="190"/>
                </a:cubicBezTo>
                <a:cubicBezTo>
                  <a:pt x="786" y="191"/>
                  <a:pt x="786" y="191"/>
                  <a:pt x="786" y="191"/>
                </a:cubicBezTo>
                <a:cubicBezTo>
                  <a:pt x="785" y="190"/>
                  <a:pt x="783" y="189"/>
                  <a:pt x="782" y="189"/>
                </a:cubicBezTo>
                <a:cubicBezTo>
                  <a:pt x="781" y="189"/>
                  <a:pt x="780" y="190"/>
                  <a:pt x="779" y="190"/>
                </a:cubicBezTo>
                <a:cubicBezTo>
                  <a:pt x="779" y="191"/>
                  <a:pt x="780" y="192"/>
                  <a:pt x="781" y="193"/>
                </a:cubicBezTo>
                <a:cubicBezTo>
                  <a:pt x="781" y="193"/>
                  <a:pt x="781" y="193"/>
                  <a:pt x="781" y="193"/>
                </a:cubicBezTo>
                <a:cubicBezTo>
                  <a:pt x="781" y="193"/>
                  <a:pt x="782" y="194"/>
                  <a:pt x="782" y="194"/>
                </a:cubicBezTo>
                <a:cubicBezTo>
                  <a:pt x="781" y="194"/>
                  <a:pt x="781" y="194"/>
                  <a:pt x="781" y="194"/>
                </a:cubicBezTo>
                <a:cubicBezTo>
                  <a:pt x="782" y="195"/>
                  <a:pt x="782" y="196"/>
                  <a:pt x="783" y="197"/>
                </a:cubicBezTo>
                <a:cubicBezTo>
                  <a:pt x="782" y="197"/>
                  <a:pt x="782" y="196"/>
                  <a:pt x="781" y="196"/>
                </a:cubicBezTo>
                <a:cubicBezTo>
                  <a:pt x="781" y="196"/>
                  <a:pt x="781" y="196"/>
                  <a:pt x="781" y="196"/>
                </a:cubicBezTo>
                <a:cubicBezTo>
                  <a:pt x="781" y="197"/>
                  <a:pt x="782" y="198"/>
                  <a:pt x="782" y="199"/>
                </a:cubicBezTo>
                <a:cubicBezTo>
                  <a:pt x="782" y="199"/>
                  <a:pt x="782" y="199"/>
                  <a:pt x="782" y="199"/>
                </a:cubicBezTo>
                <a:cubicBezTo>
                  <a:pt x="781" y="198"/>
                  <a:pt x="780" y="197"/>
                  <a:pt x="780" y="197"/>
                </a:cubicBezTo>
                <a:cubicBezTo>
                  <a:pt x="778" y="197"/>
                  <a:pt x="778" y="198"/>
                  <a:pt x="778" y="199"/>
                </a:cubicBezTo>
                <a:cubicBezTo>
                  <a:pt x="777" y="200"/>
                  <a:pt x="777" y="200"/>
                  <a:pt x="777" y="200"/>
                </a:cubicBezTo>
                <a:cubicBezTo>
                  <a:pt x="778" y="200"/>
                  <a:pt x="778" y="200"/>
                  <a:pt x="778" y="200"/>
                </a:cubicBezTo>
                <a:cubicBezTo>
                  <a:pt x="778" y="201"/>
                  <a:pt x="778" y="201"/>
                  <a:pt x="777" y="201"/>
                </a:cubicBezTo>
                <a:cubicBezTo>
                  <a:pt x="777" y="202"/>
                  <a:pt x="778" y="202"/>
                  <a:pt x="778" y="202"/>
                </a:cubicBezTo>
                <a:cubicBezTo>
                  <a:pt x="777" y="203"/>
                  <a:pt x="777" y="203"/>
                  <a:pt x="777" y="203"/>
                </a:cubicBezTo>
                <a:cubicBezTo>
                  <a:pt x="777" y="203"/>
                  <a:pt x="777" y="203"/>
                  <a:pt x="777" y="203"/>
                </a:cubicBezTo>
                <a:cubicBezTo>
                  <a:pt x="778" y="204"/>
                  <a:pt x="778" y="204"/>
                  <a:pt x="778" y="204"/>
                </a:cubicBezTo>
                <a:cubicBezTo>
                  <a:pt x="777" y="204"/>
                  <a:pt x="777" y="204"/>
                  <a:pt x="777" y="204"/>
                </a:cubicBezTo>
                <a:cubicBezTo>
                  <a:pt x="778" y="204"/>
                  <a:pt x="778" y="205"/>
                  <a:pt x="779" y="205"/>
                </a:cubicBezTo>
                <a:cubicBezTo>
                  <a:pt x="780" y="205"/>
                  <a:pt x="780" y="205"/>
                  <a:pt x="780" y="205"/>
                </a:cubicBezTo>
                <a:cubicBezTo>
                  <a:pt x="779" y="205"/>
                  <a:pt x="779" y="204"/>
                  <a:pt x="779" y="204"/>
                </a:cubicBezTo>
                <a:cubicBezTo>
                  <a:pt x="780" y="204"/>
                  <a:pt x="780" y="204"/>
                  <a:pt x="780" y="204"/>
                </a:cubicBezTo>
                <a:cubicBezTo>
                  <a:pt x="780" y="204"/>
                  <a:pt x="779" y="203"/>
                  <a:pt x="779" y="203"/>
                </a:cubicBezTo>
                <a:cubicBezTo>
                  <a:pt x="780" y="203"/>
                  <a:pt x="780" y="203"/>
                  <a:pt x="780" y="203"/>
                </a:cubicBezTo>
                <a:cubicBezTo>
                  <a:pt x="780" y="202"/>
                  <a:pt x="780" y="202"/>
                  <a:pt x="780" y="202"/>
                </a:cubicBezTo>
                <a:cubicBezTo>
                  <a:pt x="781" y="206"/>
                  <a:pt x="782" y="211"/>
                  <a:pt x="782" y="215"/>
                </a:cubicBezTo>
                <a:cubicBezTo>
                  <a:pt x="782" y="216"/>
                  <a:pt x="782" y="216"/>
                  <a:pt x="782" y="216"/>
                </a:cubicBezTo>
                <a:cubicBezTo>
                  <a:pt x="782" y="218"/>
                  <a:pt x="783" y="220"/>
                  <a:pt x="784" y="222"/>
                </a:cubicBezTo>
                <a:cubicBezTo>
                  <a:pt x="783" y="223"/>
                  <a:pt x="783" y="223"/>
                  <a:pt x="783" y="223"/>
                </a:cubicBezTo>
                <a:cubicBezTo>
                  <a:pt x="783" y="224"/>
                  <a:pt x="783" y="224"/>
                  <a:pt x="784" y="224"/>
                </a:cubicBezTo>
                <a:cubicBezTo>
                  <a:pt x="784" y="224"/>
                  <a:pt x="785" y="223"/>
                  <a:pt x="785" y="223"/>
                </a:cubicBezTo>
                <a:cubicBezTo>
                  <a:pt x="787" y="224"/>
                  <a:pt x="788" y="226"/>
                  <a:pt x="789" y="228"/>
                </a:cubicBezTo>
                <a:cubicBezTo>
                  <a:pt x="786" y="228"/>
                  <a:pt x="786" y="228"/>
                  <a:pt x="786" y="228"/>
                </a:cubicBezTo>
                <a:cubicBezTo>
                  <a:pt x="786" y="228"/>
                  <a:pt x="787" y="228"/>
                  <a:pt x="787" y="229"/>
                </a:cubicBezTo>
                <a:cubicBezTo>
                  <a:pt x="787" y="229"/>
                  <a:pt x="787" y="229"/>
                  <a:pt x="787" y="229"/>
                </a:cubicBezTo>
                <a:cubicBezTo>
                  <a:pt x="788" y="230"/>
                  <a:pt x="788" y="230"/>
                  <a:pt x="788" y="230"/>
                </a:cubicBezTo>
                <a:cubicBezTo>
                  <a:pt x="789" y="229"/>
                  <a:pt x="791" y="228"/>
                  <a:pt x="793" y="228"/>
                </a:cubicBezTo>
                <a:cubicBezTo>
                  <a:pt x="793" y="229"/>
                  <a:pt x="793" y="229"/>
                  <a:pt x="793" y="229"/>
                </a:cubicBezTo>
                <a:cubicBezTo>
                  <a:pt x="791" y="229"/>
                  <a:pt x="790" y="230"/>
                  <a:pt x="792" y="232"/>
                </a:cubicBezTo>
                <a:cubicBezTo>
                  <a:pt x="795" y="231"/>
                  <a:pt x="798" y="231"/>
                  <a:pt x="801" y="231"/>
                </a:cubicBezTo>
                <a:cubicBezTo>
                  <a:pt x="801" y="232"/>
                  <a:pt x="802" y="233"/>
                  <a:pt x="803" y="234"/>
                </a:cubicBezTo>
                <a:cubicBezTo>
                  <a:pt x="802" y="238"/>
                  <a:pt x="804" y="239"/>
                  <a:pt x="808" y="238"/>
                </a:cubicBezTo>
                <a:cubicBezTo>
                  <a:pt x="808" y="239"/>
                  <a:pt x="808" y="239"/>
                  <a:pt x="808" y="239"/>
                </a:cubicBezTo>
                <a:cubicBezTo>
                  <a:pt x="804" y="240"/>
                  <a:pt x="801" y="238"/>
                  <a:pt x="800" y="233"/>
                </a:cubicBezTo>
                <a:cubicBezTo>
                  <a:pt x="800" y="233"/>
                  <a:pt x="799" y="233"/>
                  <a:pt x="799" y="233"/>
                </a:cubicBezTo>
                <a:cubicBezTo>
                  <a:pt x="798" y="234"/>
                  <a:pt x="798" y="235"/>
                  <a:pt x="798" y="236"/>
                </a:cubicBezTo>
                <a:cubicBezTo>
                  <a:pt x="799" y="237"/>
                  <a:pt x="799" y="237"/>
                  <a:pt x="799" y="237"/>
                </a:cubicBezTo>
                <a:cubicBezTo>
                  <a:pt x="799" y="238"/>
                  <a:pt x="798" y="239"/>
                  <a:pt x="797" y="239"/>
                </a:cubicBezTo>
                <a:cubicBezTo>
                  <a:pt x="796" y="243"/>
                  <a:pt x="794" y="247"/>
                  <a:pt x="792" y="250"/>
                </a:cubicBezTo>
                <a:cubicBezTo>
                  <a:pt x="806" y="262"/>
                  <a:pt x="824" y="253"/>
                  <a:pt x="834" y="269"/>
                </a:cubicBezTo>
                <a:cubicBezTo>
                  <a:pt x="835" y="269"/>
                  <a:pt x="836" y="270"/>
                  <a:pt x="836" y="271"/>
                </a:cubicBezTo>
                <a:cubicBezTo>
                  <a:pt x="834" y="270"/>
                  <a:pt x="829" y="267"/>
                  <a:pt x="827" y="265"/>
                </a:cubicBezTo>
                <a:cubicBezTo>
                  <a:pt x="827" y="267"/>
                  <a:pt x="829" y="269"/>
                  <a:pt x="831" y="271"/>
                </a:cubicBezTo>
                <a:cubicBezTo>
                  <a:pt x="828" y="268"/>
                  <a:pt x="825" y="266"/>
                  <a:pt x="822" y="264"/>
                </a:cubicBezTo>
                <a:cubicBezTo>
                  <a:pt x="816" y="256"/>
                  <a:pt x="807" y="262"/>
                  <a:pt x="801" y="269"/>
                </a:cubicBezTo>
                <a:cubicBezTo>
                  <a:pt x="802" y="270"/>
                  <a:pt x="802" y="270"/>
                  <a:pt x="803" y="270"/>
                </a:cubicBezTo>
                <a:cubicBezTo>
                  <a:pt x="803" y="269"/>
                  <a:pt x="803" y="269"/>
                  <a:pt x="803" y="269"/>
                </a:cubicBezTo>
                <a:cubicBezTo>
                  <a:pt x="804" y="268"/>
                  <a:pt x="805" y="269"/>
                  <a:pt x="806" y="270"/>
                </a:cubicBezTo>
                <a:cubicBezTo>
                  <a:pt x="806" y="271"/>
                  <a:pt x="806" y="271"/>
                  <a:pt x="805" y="272"/>
                </a:cubicBezTo>
                <a:cubicBezTo>
                  <a:pt x="802" y="271"/>
                  <a:pt x="801" y="272"/>
                  <a:pt x="801" y="275"/>
                </a:cubicBezTo>
                <a:cubicBezTo>
                  <a:pt x="805" y="277"/>
                  <a:pt x="809" y="278"/>
                  <a:pt x="812" y="275"/>
                </a:cubicBezTo>
                <a:cubicBezTo>
                  <a:pt x="814" y="276"/>
                  <a:pt x="816" y="276"/>
                  <a:pt x="818" y="276"/>
                </a:cubicBezTo>
                <a:cubicBezTo>
                  <a:pt x="818" y="275"/>
                  <a:pt x="818" y="275"/>
                  <a:pt x="818" y="275"/>
                </a:cubicBezTo>
                <a:cubicBezTo>
                  <a:pt x="818" y="278"/>
                  <a:pt x="816" y="278"/>
                  <a:pt x="813" y="277"/>
                </a:cubicBezTo>
                <a:cubicBezTo>
                  <a:pt x="811" y="279"/>
                  <a:pt x="811" y="279"/>
                  <a:pt x="811" y="279"/>
                </a:cubicBezTo>
                <a:cubicBezTo>
                  <a:pt x="812" y="279"/>
                  <a:pt x="812" y="279"/>
                  <a:pt x="812" y="279"/>
                </a:cubicBezTo>
                <a:cubicBezTo>
                  <a:pt x="810" y="279"/>
                  <a:pt x="810" y="279"/>
                  <a:pt x="810" y="279"/>
                </a:cubicBezTo>
                <a:cubicBezTo>
                  <a:pt x="806" y="282"/>
                  <a:pt x="802" y="281"/>
                  <a:pt x="799" y="276"/>
                </a:cubicBezTo>
                <a:cubicBezTo>
                  <a:pt x="797" y="272"/>
                  <a:pt x="793" y="270"/>
                  <a:pt x="789" y="270"/>
                </a:cubicBezTo>
                <a:cubicBezTo>
                  <a:pt x="789" y="270"/>
                  <a:pt x="789" y="270"/>
                  <a:pt x="789" y="270"/>
                </a:cubicBezTo>
                <a:cubicBezTo>
                  <a:pt x="799" y="283"/>
                  <a:pt x="810" y="292"/>
                  <a:pt x="824" y="304"/>
                </a:cubicBezTo>
                <a:cubicBezTo>
                  <a:pt x="826" y="299"/>
                  <a:pt x="829" y="297"/>
                  <a:pt x="836" y="296"/>
                </a:cubicBezTo>
                <a:cubicBezTo>
                  <a:pt x="836" y="296"/>
                  <a:pt x="836" y="296"/>
                  <a:pt x="836" y="296"/>
                </a:cubicBezTo>
                <a:cubicBezTo>
                  <a:pt x="838" y="297"/>
                  <a:pt x="841" y="298"/>
                  <a:pt x="843" y="300"/>
                </a:cubicBezTo>
                <a:cubicBezTo>
                  <a:pt x="843" y="302"/>
                  <a:pt x="845" y="304"/>
                  <a:pt x="847" y="305"/>
                </a:cubicBezTo>
                <a:cubicBezTo>
                  <a:pt x="849" y="304"/>
                  <a:pt x="851" y="303"/>
                  <a:pt x="852" y="303"/>
                </a:cubicBezTo>
                <a:cubicBezTo>
                  <a:pt x="851" y="306"/>
                  <a:pt x="849" y="307"/>
                  <a:pt x="846" y="306"/>
                </a:cubicBezTo>
                <a:cubicBezTo>
                  <a:pt x="814" y="278"/>
                  <a:pt x="864" y="343"/>
                  <a:pt x="829" y="338"/>
                </a:cubicBezTo>
                <a:cubicBezTo>
                  <a:pt x="830" y="337"/>
                  <a:pt x="831" y="336"/>
                  <a:pt x="832" y="336"/>
                </a:cubicBezTo>
                <a:cubicBezTo>
                  <a:pt x="833" y="336"/>
                  <a:pt x="834" y="336"/>
                  <a:pt x="835" y="336"/>
                </a:cubicBezTo>
                <a:cubicBezTo>
                  <a:pt x="835" y="335"/>
                  <a:pt x="835" y="335"/>
                  <a:pt x="835" y="334"/>
                </a:cubicBezTo>
                <a:cubicBezTo>
                  <a:pt x="835" y="335"/>
                  <a:pt x="835" y="336"/>
                  <a:pt x="836" y="336"/>
                </a:cubicBezTo>
                <a:cubicBezTo>
                  <a:pt x="838" y="336"/>
                  <a:pt x="839" y="334"/>
                  <a:pt x="839" y="332"/>
                </a:cubicBezTo>
                <a:cubicBezTo>
                  <a:pt x="838" y="331"/>
                  <a:pt x="837" y="331"/>
                  <a:pt x="836" y="330"/>
                </a:cubicBezTo>
                <a:cubicBezTo>
                  <a:pt x="837" y="330"/>
                  <a:pt x="837" y="330"/>
                  <a:pt x="837" y="330"/>
                </a:cubicBezTo>
                <a:cubicBezTo>
                  <a:pt x="836" y="322"/>
                  <a:pt x="833" y="317"/>
                  <a:pt x="829" y="311"/>
                </a:cubicBezTo>
                <a:cubicBezTo>
                  <a:pt x="812" y="307"/>
                  <a:pt x="794" y="285"/>
                  <a:pt x="782" y="277"/>
                </a:cubicBezTo>
                <a:cubicBezTo>
                  <a:pt x="779" y="277"/>
                  <a:pt x="777" y="279"/>
                  <a:pt x="775" y="281"/>
                </a:cubicBezTo>
                <a:cubicBezTo>
                  <a:pt x="775" y="281"/>
                  <a:pt x="775" y="280"/>
                  <a:pt x="775" y="280"/>
                </a:cubicBezTo>
                <a:cubicBezTo>
                  <a:pt x="774" y="280"/>
                  <a:pt x="774" y="281"/>
                  <a:pt x="774" y="281"/>
                </a:cubicBezTo>
                <a:cubicBezTo>
                  <a:pt x="780" y="288"/>
                  <a:pt x="784" y="296"/>
                  <a:pt x="784" y="305"/>
                </a:cubicBezTo>
                <a:cubicBezTo>
                  <a:pt x="785" y="305"/>
                  <a:pt x="785" y="305"/>
                  <a:pt x="785" y="305"/>
                </a:cubicBezTo>
                <a:cubicBezTo>
                  <a:pt x="785" y="304"/>
                  <a:pt x="785" y="304"/>
                  <a:pt x="785" y="304"/>
                </a:cubicBezTo>
                <a:cubicBezTo>
                  <a:pt x="786" y="306"/>
                  <a:pt x="786" y="307"/>
                  <a:pt x="788" y="307"/>
                </a:cubicBezTo>
                <a:cubicBezTo>
                  <a:pt x="788" y="306"/>
                  <a:pt x="788" y="306"/>
                  <a:pt x="788" y="306"/>
                </a:cubicBezTo>
                <a:cubicBezTo>
                  <a:pt x="791" y="308"/>
                  <a:pt x="794" y="311"/>
                  <a:pt x="795" y="314"/>
                </a:cubicBezTo>
                <a:cubicBezTo>
                  <a:pt x="795" y="314"/>
                  <a:pt x="795" y="314"/>
                  <a:pt x="795" y="314"/>
                </a:cubicBezTo>
                <a:cubicBezTo>
                  <a:pt x="796" y="316"/>
                  <a:pt x="797" y="318"/>
                  <a:pt x="799" y="319"/>
                </a:cubicBezTo>
                <a:cubicBezTo>
                  <a:pt x="799" y="318"/>
                  <a:pt x="798" y="318"/>
                  <a:pt x="798" y="317"/>
                </a:cubicBezTo>
                <a:cubicBezTo>
                  <a:pt x="803" y="317"/>
                  <a:pt x="807" y="318"/>
                  <a:pt x="810" y="320"/>
                </a:cubicBezTo>
                <a:cubicBezTo>
                  <a:pt x="810" y="319"/>
                  <a:pt x="811" y="319"/>
                  <a:pt x="811" y="319"/>
                </a:cubicBezTo>
                <a:cubicBezTo>
                  <a:pt x="813" y="321"/>
                  <a:pt x="814" y="324"/>
                  <a:pt x="814" y="326"/>
                </a:cubicBezTo>
                <a:cubicBezTo>
                  <a:pt x="811" y="326"/>
                  <a:pt x="808" y="326"/>
                  <a:pt x="805" y="325"/>
                </a:cubicBezTo>
                <a:cubicBezTo>
                  <a:pt x="802" y="325"/>
                  <a:pt x="799" y="326"/>
                  <a:pt x="795" y="326"/>
                </a:cubicBezTo>
                <a:cubicBezTo>
                  <a:pt x="795" y="326"/>
                  <a:pt x="795" y="326"/>
                  <a:pt x="795" y="326"/>
                </a:cubicBezTo>
                <a:cubicBezTo>
                  <a:pt x="795" y="325"/>
                  <a:pt x="795" y="325"/>
                  <a:pt x="795" y="325"/>
                </a:cubicBezTo>
                <a:cubicBezTo>
                  <a:pt x="786" y="324"/>
                  <a:pt x="779" y="327"/>
                  <a:pt x="776" y="334"/>
                </a:cubicBezTo>
                <a:cubicBezTo>
                  <a:pt x="778" y="335"/>
                  <a:pt x="780" y="336"/>
                  <a:pt x="782" y="337"/>
                </a:cubicBezTo>
                <a:cubicBezTo>
                  <a:pt x="782" y="337"/>
                  <a:pt x="782" y="337"/>
                  <a:pt x="782" y="337"/>
                </a:cubicBezTo>
                <a:cubicBezTo>
                  <a:pt x="785" y="339"/>
                  <a:pt x="785" y="341"/>
                  <a:pt x="782" y="343"/>
                </a:cubicBezTo>
                <a:cubicBezTo>
                  <a:pt x="785" y="346"/>
                  <a:pt x="785" y="347"/>
                  <a:pt x="781" y="347"/>
                </a:cubicBezTo>
                <a:cubicBezTo>
                  <a:pt x="780" y="346"/>
                  <a:pt x="779" y="345"/>
                  <a:pt x="780" y="344"/>
                </a:cubicBezTo>
                <a:cubicBezTo>
                  <a:pt x="778" y="343"/>
                  <a:pt x="777" y="343"/>
                  <a:pt x="777" y="342"/>
                </a:cubicBezTo>
                <a:cubicBezTo>
                  <a:pt x="775" y="343"/>
                  <a:pt x="775" y="344"/>
                  <a:pt x="775" y="345"/>
                </a:cubicBezTo>
                <a:cubicBezTo>
                  <a:pt x="774" y="345"/>
                  <a:pt x="774" y="345"/>
                  <a:pt x="774" y="345"/>
                </a:cubicBezTo>
                <a:cubicBezTo>
                  <a:pt x="774" y="347"/>
                  <a:pt x="773" y="349"/>
                  <a:pt x="773" y="351"/>
                </a:cubicBezTo>
                <a:cubicBezTo>
                  <a:pt x="767" y="351"/>
                  <a:pt x="765" y="354"/>
                  <a:pt x="766" y="359"/>
                </a:cubicBezTo>
                <a:cubicBezTo>
                  <a:pt x="766" y="359"/>
                  <a:pt x="766" y="359"/>
                  <a:pt x="766" y="359"/>
                </a:cubicBezTo>
                <a:cubicBezTo>
                  <a:pt x="765" y="359"/>
                  <a:pt x="765" y="359"/>
                  <a:pt x="764" y="359"/>
                </a:cubicBezTo>
                <a:cubicBezTo>
                  <a:pt x="763" y="360"/>
                  <a:pt x="761" y="361"/>
                  <a:pt x="759" y="361"/>
                </a:cubicBezTo>
                <a:cubicBezTo>
                  <a:pt x="759" y="361"/>
                  <a:pt x="759" y="361"/>
                  <a:pt x="759" y="360"/>
                </a:cubicBezTo>
                <a:cubicBezTo>
                  <a:pt x="760" y="360"/>
                  <a:pt x="760" y="360"/>
                  <a:pt x="760" y="359"/>
                </a:cubicBezTo>
                <a:cubicBezTo>
                  <a:pt x="761" y="359"/>
                  <a:pt x="761" y="359"/>
                  <a:pt x="761" y="359"/>
                </a:cubicBezTo>
                <a:cubicBezTo>
                  <a:pt x="761" y="358"/>
                  <a:pt x="760" y="357"/>
                  <a:pt x="759" y="357"/>
                </a:cubicBezTo>
                <a:cubicBezTo>
                  <a:pt x="759" y="356"/>
                  <a:pt x="759" y="355"/>
                  <a:pt x="758" y="355"/>
                </a:cubicBezTo>
                <a:cubicBezTo>
                  <a:pt x="758" y="354"/>
                  <a:pt x="758" y="354"/>
                  <a:pt x="758" y="354"/>
                </a:cubicBezTo>
                <a:cubicBezTo>
                  <a:pt x="758" y="354"/>
                  <a:pt x="757" y="354"/>
                  <a:pt x="757" y="354"/>
                </a:cubicBezTo>
                <a:cubicBezTo>
                  <a:pt x="758" y="353"/>
                  <a:pt x="759" y="352"/>
                  <a:pt x="759" y="351"/>
                </a:cubicBezTo>
                <a:cubicBezTo>
                  <a:pt x="755" y="354"/>
                  <a:pt x="752" y="357"/>
                  <a:pt x="756" y="360"/>
                </a:cubicBezTo>
                <a:cubicBezTo>
                  <a:pt x="756" y="361"/>
                  <a:pt x="756" y="362"/>
                  <a:pt x="755" y="362"/>
                </a:cubicBezTo>
                <a:cubicBezTo>
                  <a:pt x="755" y="362"/>
                  <a:pt x="754" y="362"/>
                  <a:pt x="754" y="362"/>
                </a:cubicBezTo>
                <a:cubicBezTo>
                  <a:pt x="754" y="362"/>
                  <a:pt x="754" y="362"/>
                  <a:pt x="754" y="361"/>
                </a:cubicBezTo>
                <a:cubicBezTo>
                  <a:pt x="751" y="364"/>
                  <a:pt x="745" y="370"/>
                  <a:pt x="743" y="374"/>
                </a:cubicBezTo>
                <a:cubicBezTo>
                  <a:pt x="742" y="374"/>
                  <a:pt x="742" y="374"/>
                  <a:pt x="742" y="374"/>
                </a:cubicBezTo>
                <a:cubicBezTo>
                  <a:pt x="743" y="374"/>
                  <a:pt x="744" y="375"/>
                  <a:pt x="744" y="376"/>
                </a:cubicBezTo>
                <a:cubicBezTo>
                  <a:pt x="743" y="376"/>
                  <a:pt x="741" y="377"/>
                  <a:pt x="740" y="379"/>
                </a:cubicBezTo>
                <a:cubicBezTo>
                  <a:pt x="744" y="383"/>
                  <a:pt x="743" y="387"/>
                  <a:pt x="738" y="389"/>
                </a:cubicBezTo>
                <a:cubicBezTo>
                  <a:pt x="729" y="388"/>
                  <a:pt x="725" y="385"/>
                  <a:pt x="734" y="378"/>
                </a:cubicBezTo>
                <a:cubicBezTo>
                  <a:pt x="728" y="372"/>
                  <a:pt x="722" y="371"/>
                  <a:pt x="715" y="374"/>
                </a:cubicBezTo>
                <a:cubicBezTo>
                  <a:pt x="721" y="377"/>
                  <a:pt x="724" y="382"/>
                  <a:pt x="724" y="390"/>
                </a:cubicBezTo>
                <a:cubicBezTo>
                  <a:pt x="729" y="392"/>
                  <a:pt x="731" y="396"/>
                  <a:pt x="731" y="402"/>
                </a:cubicBezTo>
                <a:cubicBezTo>
                  <a:pt x="730" y="401"/>
                  <a:pt x="729" y="401"/>
                  <a:pt x="728" y="402"/>
                </a:cubicBezTo>
                <a:cubicBezTo>
                  <a:pt x="728" y="401"/>
                  <a:pt x="728" y="401"/>
                  <a:pt x="728" y="400"/>
                </a:cubicBezTo>
                <a:cubicBezTo>
                  <a:pt x="725" y="400"/>
                  <a:pt x="722" y="399"/>
                  <a:pt x="720" y="399"/>
                </a:cubicBezTo>
                <a:cubicBezTo>
                  <a:pt x="712" y="407"/>
                  <a:pt x="711" y="414"/>
                  <a:pt x="718" y="421"/>
                </a:cubicBezTo>
                <a:cubicBezTo>
                  <a:pt x="718" y="421"/>
                  <a:pt x="718" y="421"/>
                  <a:pt x="718" y="421"/>
                </a:cubicBezTo>
                <a:cubicBezTo>
                  <a:pt x="716" y="421"/>
                  <a:pt x="715" y="422"/>
                  <a:pt x="715" y="424"/>
                </a:cubicBezTo>
                <a:cubicBezTo>
                  <a:pt x="713" y="424"/>
                  <a:pt x="710" y="424"/>
                  <a:pt x="707" y="423"/>
                </a:cubicBezTo>
                <a:cubicBezTo>
                  <a:pt x="705" y="423"/>
                  <a:pt x="701" y="422"/>
                  <a:pt x="698" y="422"/>
                </a:cubicBezTo>
                <a:cubicBezTo>
                  <a:pt x="699" y="423"/>
                  <a:pt x="699" y="424"/>
                  <a:pt x="697" y="425"/>
                </a:cubicBezTo>
                <a:cubicBezTo>
                  <a:pt x="704" y="427"/>
                  <a:pt x="708" y="430"/>
                  <a:pt x="706" y="436"/>
                </a:cubicBezTo>
                <a:cubicBezTo>
                  <a:pt x="701" y="436"/>
                  <a:pt x="698" y="435"/>
                  <a:pt x="694" y="432"/>
                </a:cubicBezTo>
                <a:cubicBezTo>
                  <a:pt x="691" y="433"/>
                  <a:pt x="689" y="432"/>
                  <a:pt x="689" y="429"/>
                </a:cubicBezTo>
                <a:cubicBezTo>
                  <a:pt x="689" y="428"/>
                  <a:pt x="689" y="428"/>
                  <a:pt x="689" y="428"/>
                </a:cubicBezTo>
                <a:cubicBezTo>
                  <a:pt x="688" y="426"/>
                  <a:pt x="686" y="424"/>
                  <a:pt x="685" y="422"/>
                </a:cubicBezTo>
                <a:cubicBezTo>
                  <a:pt x="686" y="416"/>
                  <a:pt x="683" y="413"/>
                  <a:pt x="676" y="413"/>
                </a:cubicBezTo>
                <a:cubicBezTo>
                  <a:pt x="677" y="413"/>
                  <a:pt x="678" y="412"/>
                  <a:pt x="678" y="411"/>
                </a:cubicBezTo>
                <a:cubicBezTo>
                  <a:pt x="677" y="411"/>
                  <a:pt x="675" y="411"/>
                  <a:pt x="675" y="410"/>
                </a:cubicBezTo>
                <a:cubicBezTo>
                  <a:pt x="675" y="410"/>
                  <a:pt x="675" y="410"/>
                  <a:pt x="675" y="410"/>
                </a:cubicBezTo>
                <a:cubicBezTo>
                  <a:pt x="674" y="409"/>
                  <a:pt x="674" y="409"/>
                  <a:pt x="674" y="409"/>
                </a:cubicBezTo>
                <a:cubicBezTo>
                  <a:pt x="674" y="409"/>
                  <a:pt x="673" y="409"/>
                  <a:pt x="673" y="409"/>
                </a:cubicBezTo>
                <a:cubicBezTo>
                  <a:pt x="672" y="408"/>
                  <a:pt x="671" y="408"/>
                  <a:pt x="670" y="407"/>
                </a:cubicBezTo>
                <a:cubicBezTo>
                  <a:pt x="670" y="406"/>
                  <a:pt x="670" y="406"/>
                  <a:pt x="670" y="406"/>
                </a:cubicBezTo>
                <a:cubicBezTo>
                  <a:pt x="669" y="405"/>
                  <a:pt x="668" y="405"/>
                  <a:pt x="667" y="405"/>
                </a:cubicBezTo>
                <a:cubicBezTo>
                  <a:pt x="668" y="404"/>
                  <a:pt x="670" y="404"/>
                  <a:pt x="672" y="405"/>
                </a:cubicBezTo>
                <a:cubicBezTo>
                  <a:pt x="672" y="405"/>
                  <a:pt x="672" y="405"/>
                  <a:pt x="672" y="406"/>
                </a:cubicBezTo>
                <a:cubicBezTo>
                  <a:pt x="673" y="407"/>
                  <a:pt x="675" y="408"/>
                  <a:pt x="676" y="408"/>
                </a:cubicBezTo>
                <a:cubicBezTo>
                  <a:pt x="678" y="408"/>
                  <a:pt x="679" y="408"/>
                  <a:pt x="681" y="408"/>
                </a:cubicBezTo>
                <a:cubicBezTo>
                  <a:pt x="681" y="408"/>
                  <a:pt x="681" y="409"/>
                  <a:pt x="681" y="409"/>
                </a:cubicBezTo>
                <a:cubicBezTo>
                  <a:pt x="681" y="409"/>
                  <a:pt x="681" y="409"/>
                  <a:pt x="681" y="409"/>
                </a:cubicBezTo>
                <a:cubicBezTo>
                  <a:pt x="682" y="409"/>
                  <a:pt x="683" y="409"/>
                  <a:pt x="683" y="408"/>
                </a:cubicBezTo>
                <a:cubicBezTo>
                  <a:pt x="696" y="413"/>
                  <a:pt x="714" y="411"/>
                  <a:pt x="713" y="393"/>
                </a:cubicBezTo>
                <a:cubicBezTo>
                  <a:pt x="711" y="392"/>
                  <a:pt x="709" y="390"/>
                  <a:pt x="709" y="388"/>
                </a:cubicBezTo>
                <a:cubicBezTo>
                  <a:pt x="706" y="388"/>
                  <a:pt x="703" y="387"/>
                  <a:pt x="701" y="385"/>
                </a:cubicBezTo>
                <a:cubicBezTo>
                  <a:pt x="701" y="385"/>
                  <a:pt x="702" y="385"/>
                  <a:pt x="702" y="386"/>
                </a:cubicBezTo>
                <a:cubicBezTo>
                  <a:pt x="700" y="386"/>
                  <a:pt x="697" y="385"/>
                  <a:pt x="695" y="384"/>
                </a:cubicBezTo>
                <a:cubicBezTo>
                  <a:pt x="695" y="384"/>
                  <a:pt x="695" y="384"/>
                  <a:pt x="695" y="384"/>
                </a:cubicBezTo>
                <a:cubicBezTo>
                  <a:pt x="690" y="381"/>
                  <a:pt x="683" y="378"/>
                  <a:pt x="676" y="377"/>
                </a:cubicBezTo>
                <a:cubicBezTo>
                  <a:pt x="676" y="377"/>
                  <a:pt x="676" y="377"/>
                  <a:pt x="676" y="378"/>
                </a:cubicBezTo>
                <a:cubicBezTo>
                  <a:pt x="672" y="377"/>
                  <a:pt x="669" y="378"/>
                  <a:pt x="667" y="382"/>
                </a:cubicBezTo>
                <a:cubicBezTo>
                  <a:pt x="668" y="380"/>
                  <a:pt x="668" y="379"/>
                  <a:pt x="667" y="377"/>
                </a:cubicBezTo>
                <a:cubicBezTo>
                  <a:pt x="667" y="377"/>
                  <a:pt x="667" y="377"/>
                  <a:pt x="667" y="377"/>
                </a:cubicBezTo>
                <a:cubicBezTo>
                  <a:pt x="666" y="377"/>
                  <a:pt x="666" y="378"/>
                  <a:pt x="665" y="378"/>
                </a:cubicBezTo>
                <a:cubicBezTo>
                  <a:pt x="665" y="378"/>
                  <a:pt x="665" y="378"/>
                  <a:pt x="665" y="378"/>
                </a:cubicBezTo>
                <a:cubicBezTo>
                  <a:pt x="665" y="377"/>
                  <a:pt x="665" y="377"/>
                  <a:pt x="665" y="377"/>
                </a:cubicBezTo>
                <a:cubicBezTo>
                  <a:pt x="665" y="377"/>
                  <a:pt x="665" y="377"/>
                  <a:pt x="665" y="377"/>
                </a:cubicBezTo>
                <a:cubicBezTo>
                  <a:pt x="664" y="377"/>
                  <a:pt x="663" y="377"/>
                  <a:pt x="662" y="377"/>
                </a:cubicBezTo>
                <a:cubicBezTo>
                  <a:pt x="662" y="377"/>
                  <a:pt x="661" y="376"/>
                  <a:pt x="661" y="376"/>
                </a:cubicBezTo>
                <a:cubicBezTo>
                  <a:pt x="661" y="375"/>
                  <a:pt x="661" y="375"/>
                  <a:pt x="661" y="375"/>
                </a:cubicBezTo>
                <a:cubicBezTo>
                  <a:pt x="662" y="376"/>
                  <a:pt x="664" y="376"/>
                  <a:pt x="665" y="375"/>
                </a:cubicBezTo>
                <a:cubicBezTo>
                  <a:pt x="664" y="374"/>
                  <a:pt x="661" y="372"/>
                  <a:pt x="659" y="372"/>
                </a:cubicBezTo>
                <a:cubicBezTo>
                  <a:pt x="659" y="373"/>
                  <a:pt x="659" y="373"/>
                  <a:pt x="660" y="374"/>
                </a:cubicBezTo>
                <a:cubicBezTo>
                  <a:pt x="659" y="374"/>
                  <a:pt x="659" y="374"/>
                  <a:pt x="659" y="374"/>
                </a:cubicBezTo>
                <a:cubicBezTo>
                  <a:pt x="658" y="376"/>
                  <a:pt x="655" y="376"/>
                  <a:pt x="653" y="375"/>
                </a:cubicBezTo>
                <a:cubicBezTo>
                  <a:pt x="653" y="376"/>
                  <a:pt x="653" y="376"/>
                  <a:pt x="653" y="376"/>
                </a:cubicBezTo>
                <a:cubicBezTo>
                  <a:pt x="652" y="376"/>
                  <a:pt x="652" y="375"/>
                  <a:pt x="651" y="375"/>
                </a:cubicBezTo>
                <a:cubicBezTo>
                  <a:pt x="651" y="375"/>
                  <a:pt x="651" y="376"/>
                  <a:pt x="651" y="377"/>
                </a:cubicBezTo>
                <a:cubicBezTo>
                  <a:pt x="649" y="375"/>
                  <a:pt x="648" y="375"/>
                  <a:pt x="644" y="373"/>
                </a:cubicBezTo>
                <a:cubicBezTo>
                  <a:pt x="644" y="372"/>
                  <a:pt x="644" y="372"/>
                  <a:pt x="644" y="372"/>
                </a:cubicBezTo>
                <a:cubicBezTo>
                  <a:pt x="648" y="373"/>
                  <a:pt x="651" y="372"/>
                  <a:pt x="654" y="369"/>
                </a:cubicBezTo>
                <a:cubicBezTo>
                  <a:pt x="653" y="367"/>
                  <a:pt x="652" y="366"/>
                  <a:pt x="650" y="367"/>
                </a:cubicBezTo>
                <a:cubicBezTo>
                  <a:pt x="649" y="366"/>
                  <a:pt x="649" y="366"/>
                  <a:pt x="649" y="366"/>
                </a:cubicBezTo>
                <a:cubicBezTo>
                  <a:pt x="648" y="365"/>
                  <a:pt x="648" y="365"/>
                  <a:pt x="648" y="365"/>
                </a:cubicBezTo>
                <a:cubicBezTo>
                  <a:pt x="648" y="365"/>
                  <a:pt x="648" y="365"/>
                  <a:pt x="647" y="366"/>
                </a:cubicBezTo>
                <a:cubicBezTo>
                  <a:pt x="647" y="366"/>
                  <a:pt x="647" y="366"/>
                  <a:pt x="647" y="366"/>
                </a:cubicBezTo>
                <a:cubicBezTo>
                  <a:pt x="642" y="362"/>
                  <a:pt x="641" y="365"/>
                  <a:pt x="641" y="371"/>
                </a:cubicBezTo>
                <a:cubicBezTo>
                  <a:pt x="641" y="370"/>
                  <a:pt x="641" y="368"/>
                  <a:pt x="640" y="366"/>
                </a:cubicBezTo>
                <a:cubicBezTo>
                  <a:pt x="639" y="367"/>
                  <a:pt x="639" y="367"/>
                  <a:pt x="639" y="367"/>
                </a:cubicBezTo>
                <a:cubicBezTo>
                  <a:pt x="639" y="366"/>
                  <a:pt x="639" y="366"/>
                  <a:pt x="639" y="366"/>
                </a:cubicBezTo>
                <a:cubicBezTo>
                  <a:pt x="640" y="365"/>
                  <a:pt x="641" y="364"/>
                  <a:pt x="640" y="363"/>
                </a:cubicBezTo>
                <a:cubicBezTo>
                  <a:pt x="639" y="362"/>
                  <a:pt x="638" y="362"/>
                  <a:pt x="637" y="362"/>
                </a:cubicBezTo>
                <a:cubicBezTo>
                  <a:pt x="636" y="362"/>
                  <a:pt x="636" y="363"/>
                  <a:pt x="635" y="364"/>
                </a:cubicBezTo>
                <a:cubicBezTo>
                  <a:pt x="636" y="364"/>
                  <a:pt x="636" y="365"/>
                  <a:pt x="637" y="365"/>
                </a:cubicBezTo>
                <a:cubicBezTo>
                  <a:pt x="637" y="365"/>
                  <a:pt x="637" y="366"/>
                  <a:pt x="636" y="365"/>
                </a:cubicBezTo>
                <a:cubicBezTo>
                  <a:pt x="635" y="368"/>
                  <a:pt x="634" y="373"/>
                  <a:pt x="634" y="368"/>
                </a:cubicBezTo>
                <a:cubicBezTo>
                  <a:pt x="633" y="367"/>
                  <a:pt x="633" y="367"/>
                  <a:pt x="633" y="367"/>
                </a:cubicBezTo>
                <a:cubicBezTo>
                  <a:pt x="634" y="366"/>
                  <a:pt x="634" y="365"/>
                  <a:pt x="633" y="364"/>
                </a:cubicBezTo>
                <a:cubicBezTo>
                  <a:pt x="631" y="367"/>
                  <a:pt x="629" y="372"/>
                  <a:pt x="627" y="375"/>
                </a:cubicBezTo>
                <a:cubicBezTo>
                  <a:pt x="627" y="372"/>
                  <a:pt x="627" y="369"/>
                  <a:pt x="629" y="366"/>
                </a:cubicBezTo>
                <a:cubicBezTo>
                  <a:pt x="629" y="365"/>
                  <a:pt x="628" y="365"/>
                  <a:pt x="628" y="365"/>
                </a:cubicBezTo>
                <a:cubicBezTo>
                  <a:pt x="627" y="365"/>
                  <a:pt x="627" y="365"/>
                  <a:pt x="627" y="366"/>
                </a:cubicBezTo>
                <a:cubicBezTo>
                  <a:pt x="627" y="366"/>
                  <a:pt x="627" y="366"/>
                  <a:pt x="627" y="366"/>
                </a:cubicBezTo>
                <a:cubicBezTo>
                  <a:pt x="626" y="365"/>
                  <a:pt x="625" y="365"/>
                  <a:pt x="624" y="364"/>
                </a:cubicBezTo>
                <a:cubicBezTo>
                  <a:pt x="624" y="365"/>
                  <a:pt x="623" y="366"/>
                  <a:pt x="623" y="367"/>
                </a:cubicBezTo>
                <a:cubicBezTo>
                  <a:pt x="623" y="367"/>
                  <a:pt x="623" y="367"/>
                  <a:pt x="623" y="367"/>
                </a:cubicBezTo>
                <a:cubicBezTo>
                  <a:pt x="623" y="367"/>
                  <a:pt x="623" y="367"/>
                  <a:pt x="623" y="367"/>
                </a:cubicBezTo>
                <a:cubicBezTo>
                  <a:pt x="623" y="368"/>
                  <a:pt x="623" y="368"/>
                  <a:pt x="623" y="368"/>
                </a:cubicBezTo>
                <a:cubicBezTo>
                  <a:pt x="623" y="369"/>
                  <a:pt x="622" y="370"/>
                  <a:pt x="622" y="371"/>
                </a:cubicBezTo>
                <a:cubicBezTo>
                  <a:pt x="620" y="372"/>
                  <a:pt x="619" y="374"/>
                  <a:pt x="620" y="377"/>
                </a:cubicBezTo>
                <a:cubicBezTo>
                  <a:pt x="620" y="377"/>
                  <a:pt x="620" y="377"/>
                  <a:pt x="620" y="377"/>
                </a:cubicBezTo>
                <a:cubicBezTo>
                  <a:pt x="618" y="376"/>
                  <a:pt x="617" y="374"/>
                  <a:pt x="616" y="373"/>
                </a:cubicBezTo>
                <a:cubicBezTo>
                  <a:pt x="615" y="373"/>
                  <a:pt x="615" y="373"/>
                  <a:pt x="615" y="373"/>
                </a:cubicBezTo>
                <a:cubicBezTo>
                  <a:pt x="615" y="374"/>
                  <a:pt x="615" y="374"/>
                  <a:pt x="615" y="374"/>
                </a:cubicBezTo>
                <a:cubicBezTo>
                  <a:pt x="614" y="374"/>
                  <a:pt x="614" y="374"/>
                  <a:pt x="614" y="374"/>
                </a:cubicBezTo>
                <a:cubicBezTo>
                  <a:pt x="614" y="374"/>
                  <a:pt x="614" y="374"/>
                  <a:pt x="614" y="374"/>
                </a:cubicBezTo>
                <a:cubicBezTo>
                  <a:pt x="613" y="374"/>
                  <a:pt x="613" y="374"/>
                  <a:pt x="613" y="374"/>
                </a:cubicBezTo>
                <a:cubicBezTo>
                  <a:pt x="613" y="374"/>
                  <a:pt x="613" y="374"/>
                  <a:pt x="613" y="374"/>
                </a:cubicBezTo>
                <a:cubicBezTo>
                  <a:pt x="612" y="375"/>
                  <a:pt x="612" y="375"/>
                  <a:pt x="612" y="375"/>
                </a:cubicBezTo>
                <a:cubicBezTo>
                  <a:pt x="611" y="374"/>
                  <a:pt x="611" y="374"/>
                  <a:pt x="610" y="375"/>
                </a:cubicBezTo>
                <a:cubicBezTo>
                  <a:pt x="612" y="376"/>
                  <a:pt x="613" y="377"/>
                  <a:pt x="613" y="379"/>
                </a:cubicBezTo>
                <a:cubicBezTo>
                  <a:pt x="613" y="380"/>
                  <a:pt x="613" y="380"/>
                  <a:pt x="613" y="380"/>
                </a:cubicBezTo>
                <a:cubicBezTo>
                  <a:pt x="612" y="379"/>
                  <a:pt x="611" y="378"/>
                  <a:pt x="611" y="377"/>
                </a:cubicBezTo>
                <a:cubicBezTo>
                  <a:pt x="610" y="378"/>
                  <a:pt x="610" y="378"/>
                  <a:pt x="610" y="378"/>
                </a:cubicBezTo>
                <a:cubicBezTo>
                  <a:pt x="610" y="379"/>
                  <a:pt x="610" y="379"/>
                  <a:pt x="609" y="379"/>
                </a:cubicBezTo>
                <a:cubicBezTo>
                  <a:pt x="609" y="379"/>
                  <a:pt x="609" y="379"/>
                  <a:pt x="609" y="379"/>
                </a:cubicBezTo>
                <a:cubicBezTo>
                  <a:pt x="608" y="379"/>
                  <a:pt x="607" y="379"/>
                  <a:pt x="607" y="379"/>
                </a:cubicBezTo>
                <a:cubicBezTo>
                  <a:pt x="606" y="381"/>
                  <a:pt x="607" y="382"/>
                  <a:pt x="608" y="384"/>
                </a:cubicBezTo>
                <a:cubicBezTo>
                  <a:pt x="606" y="383"/>
                  <a:pt x="606" y="383"/>
                  <a:pt x="606" y="383"/>
                </a:cubicBezTo>
                <a:cubicBezTo>
                  <a:pt x="606" y="385"/>
                  <a:pt x="606" y="386"/>
                  <a:pt x="605" y="386"/>
                </a:cubicBezTo>
                <a:cubicBezTo>
                  <a:pt x="606" y="384"/>
                  <a:pt x="606" y="381"/>
                  <a:pt x="605" y="379"/>
                </a:cubicBezTo>
                <a:cubicBezTo>
                  <a:pt x="604" y="382"/>
                  <a:pt x="602" y="388"/>
                  <a:pt x="603" y="380"/>
                </a:cubicBezTo>
                <a:cubicBezTo>
                  <a:pt x="601" y="382"/>
                  <a:pt x="599" y="383"/>
                  <a:pt x="598" y="384"/>
                </a:cubicBezTo>
                <a:cubicBezTo>
                  <a:pt x="597" y="385"/>
                  <a:pt x="598" y="386"/>
                  <a:pt x="599" y="386"/>
                </a:cubicBezTo>
                <a:cubicBezTo>
                  <a:pt x="599" y="387"/>
                  <a:pt x="599" y="387"/>
                  <a:pt x="599" y="387"/>
                </a:cubicBezTo>
                <a:cubicBezTo>
                  <a:pt x="597" y="387"/>
                  <a:pt x="597" y="386"/>
                  <a:pt x="596" y="385"/>
                </a:cubicBezTo>
                <a:cubicBezTo>
                  <a:pt x="595" y="386"/>
                  <a:pt x="595" y="387"/>
                  <a:pt x="595" y="389"/>
                </a:cubicBezTo>
                <a:cubicBezTo>
                  <a:pt x="592" y="391"/>
                  <a:pt x="591" y="393"/>
                  <a:pt x="588" y="395"/>
                </a:cubicBezTo>
                <a:cubicBezTo>
                  <a:pt x="588" y="398"/>
                  <a:pt x="590" y="397"/>
                  <a:pt x="593" y="397"/>
                </a:cubicBezTo>
                <a:cubicBezTo>
                  <a:pt x="589" y="397"/>
                  <a:pt x="586" y="398"/>
                  <a:pt x="587" y="401"/>
                </a:cubicBezTo>
                <a:cubicBezTo>
                  <a:pt x="586" y="402"/>
                  <a:pt x="586" y="403"/>
                  <a:pt x="586" y="404"/>
                </a:cubicBezTo>
                <a:cubicBezTo>
                  <a:pt x="586" y="404"/>
                  <a:pt x="586" y="404"/>
                  <a:pt x="586" y="404"/>
                </a:cubicBezTo>
                <a:cubicBezTo>
                  <a:pt x="585" y="403"/>
                  <a:pt x="585" y="401"/>
                  <a:pt x="585" y="400"/>
                </a:cubicBezTo>
                <a:cubicBezTo>
                  <a:pt x="584" y="400"/>
                  <a:pt x="582" y="401"/>
                  <a:pt x="581" y="402"/>
                </a:cubicBezTo>
                <a:cubicBezTo>
                  <a:pt x="581" y="402"/>
                  <a:pt x="581" y="402"/>
                  <a:pt x="581" y="402"/>
                </a:cubicBezTo>
                <a:cubicBezTo>
                  <a:pt x="581" y="403"/>
                  <a:pt x="582" y="403"/>
                  <a:pt x="583" y="403"/>
                </a:cubicBezTo>
                <a:cubicBezTo>
                  <a:pt x="583" y="403"/>
                  <a:pt x="583" y="403"/>
                  <a:pt x="583" y="403"/>
                </a:cubicBezTo>
                <a:cubicBezTo>
                  <a:pt x="582" y="403"/>
                  <a:pt x="582" y="403"/>
                  <a:pt x="582" y="403"/>
                </a:cubicBezTo>
                <a:cubicBezTo>
                  <a:pt x="580" y="402"/>
                  <a:pt x="579" y="403"/>
                  <a:pt x="578" y="405"/>
                </a:cubicBezTo>
                <a:cubicBezTo>
                  <a:pt x="579" y="405"/>
                  <a:pt x="579" y="406"/>
                  <a:pt x="578" y="406"/>
                </a:cubicBezTo>
                <a:cubicBezTo>
                  <a:pt x="579" y="406"/>
                  <a:pt x="580" y="406"/>
                  <a:pt x="581" y="405"/>
                </a:cubicBezTo>
                <a:cubicBezTo>
                  <a:pt x="581" y="406"/>
                  <a:pt x="581" y="406"/>
                  <a:pt x="581" y="406"/>
                </a:cubicBezTo>
                <a:cubicBezTo>
                  <a:pt x="580" y="407"/>
                  <a:pt x="581" y="408"/>
                  <a:pt x="582" y="408"/>
                </a:cubicBezTo>
                <a:cubicBezTo>
                  <a:pt x="583" y="408"/>
                  <a:pt x="583" y="408"/>
                  <a:pt x="583" y="408"/>
                </a:cubicBezTo>
                <a:cubicBezTo>
                  <a:pt x="583" y="408"/>
                  <a:pt x="583" y="408"/>
                  <a:pt x="583" y="408"/>
                </a:cubicBezTo>
                <a:cubicBezTo>
                  <a:pt x="582" y="409"/>
                  <a:pt x="582" y="409"/>
                  <a:pt x="582" y="410"/>
                </a:cubicBezTo>
                <a:cubicBezTo>
                  <a:pt x="582" y="410"/>
                  <a:pt x="582" y="410"/>
                  <a:pt x="582" y="410"/>
                </a:cubicBezTo>
                <a:cubicBezTo>
                  <a:pt x="582" y="409"/>
                  <a:pt x="581" y="408"/>
                  <a:pt x="579" y="407"/>
                </a:cubicBezTo>
                <a:cubicBezTo>
                  <a:pt x="578" y="408"/>
                  <a:pt x="577" y="410"/>
                  <a:pt x="576" y="411"/>
                </a:cubicBezTo>
                <a:cubicBezTo>
                  <a:pt x="577" y="411"/>
                  <a:pt x="577" y="411"/>
                  <a:pt x="577" y="411"/>
                </a:cubicBezTo>
                <a:cubicBezTo>
                  <a:pt x="578" y="411"/>
                  <a:pt x="580" y="411"/>
                  <a:pt x="582" y="411"/>
                </a:cubicBezTo>
                <a:cubicBezTo>
                  <a:pt x="581" y="412"/>
                  <a:pt x="581" y="412"/>
                  <a:pt x="581" y="412"/>
                </a:cubicBezTo>
                <a:cubicBezTo>
                  <a:pt x="579" y="412"/>
                  <a:pt x="577" y="412"/>
                  <a:pt x="576" y="412"/>
                </a:cubicBezTo>
                <a:cubicBezTo>
                  <a:pt x="575" y="413"/>
                  <a:pt x="575" y="413"/>
                  <a:pt x="575" y="413"/>
                </a:cubicBezTo>
                <a:cubicBezTo>
                  <a:pt x="575" y="413"/>
                  <a:pt x="575" y="413"/>
                  <a:pt x="575" y="413"/>
                </a:cubicBezTo>
                <a:cubicBezTo>
                  <a:pt x="574" y="413"/>
                  <a:pt x="574" y="414"/>
                  <a:pt x="573" y="415"/>
                </a:cubicBezTo>
                <a:cubicBezTo>
                  <a:pt x="573" y="415"/>
                  <a:pt x="572" y="415"/>
                  <a:pt x="572" y="415"/>
                </a:cubicBezTo>
                <a:cubicBezTo>
                  <a:pt x="572" y="416"/>
                  <a:pt x="572" y="416"/>
                  <a:pt x="572" y="416"/>
                </a:cubicBezTo>
                <a:cubicBezTo>
                  <a:pt x="573" y="416"/>
                  <a:pt x="573" y="416"/>
                  <a:pt x="574" y="417"/>
                </a:cubicBezTo>
                <a:cubicBezTo>
                  <a:pt x="573" y="417"/>
                  <a:pt x="572" y="417"/>
                  <a:pt x="572" y="416"/>
                </a:cubicBezTo>
                <a:cubicBezTo>
                  <a:pt x="570" y="417"/>
                  <a:pt x="570" y="418"/>
                  <a:pt x="569" y="419"/>
                </a:cubicBezTo>
                <a:cubicBezTo>
                  <a:pt x="569" y="419"/>
                  <a:pt x="569" y="419"/>
                  <a:pt x="569" y="419"/>
                </a:cubicBezTo>
                <a:cubicBezTo>
                  <a:pt x="568" y="421"/>
                  <a:pt x="568" y="422"/>
                  <a:pt x="569" y="423"/>
                </a:cubicBezTo>
                <a:cubicBezTo>
                  <a:pt x="570" y="423"/>
                  <a:pt x="572" y="423"/>
                  <a:pt x="573" y="422"/>
                </a:cubicBezTo>
                <a:cubicBezTo>
                  <a:pt x="574" y="422"/>
                  <a:pt x="574" y="422"/>
                  <a:pt x="574" y="422"/>
                </a:cubicBezTo>
                <a:cubicBezTo>
                  <a:pt x="573" y="423"/>
                  <a:pt x="572" y="423"/>
                  <a:pt x="572" y="424"/>
                </a:cubicBezTo>
                <a:cubicBezTo>
                  <a:pt x="570" y="423"/>
                  <a:pt x="568" y="424"/>
                  <a:pt x="567" y="424"/>
                </a:cubicBezTo>
                <a:cubicBezTo>
                  <a:pt x="567" y="425"/>
                  <a:pt x="567" y="425"/>
                  <a:pt x="567" y="425"/>
                </a:cubicBezTo>
                <a:cubicBezTo>
                  <a:pt x="567" y="425"/>
                  <a:pt x="568" y="425"/>
                  <a:pt x="568" y="426"/>
                </a:cubicBezTo>
                <a:cubicBezTo>
                  <a:pt x="568" y="426"/>
                  <a:pt x="567" y="426"/>
                  <a:pt x="567" y="426"/>
                </a:cubicBezTo>
                <a:cubicBezTo>
                  <a:pt x="564" y="428"/>
                  <a:pt x="563" y="431"/>
                  <a:pt x="563" y="434"/>
                </a:cubicBezTo>
                <a:cubicBezTo>
                  <a:pt x="563" y="434"/>
                  <a:pt x="563" y="434"/>
                  <a:pt x="563" y="434"/>
                </a:cubicBezTo>
                <a:cubicBezTo>
                  <a:pt x="564" y="434"/>
                  <a:pt x="564" y="434"/>
                  <a:pt x="564" y="434"/>
                </a:cubicBezTo>
                <a:cubicBezTo>
                  <a:pt x="564" y="435"/>
                  <a:pt x="564" y="435"/>
                  <a:pt x="564" y="435"/>
                </a:cubicBezTo>
                <a:cubicBezTo>
                  <a:pt x="565" y="435"/>
                  <a:pt x="566" y="434"/>
                  <a:pt x="567" y="433"/>
                </a:cubicBezTo>
                <a:cubicBezTo>
                  <a:pt x="566" y="435"/>
                  <a:pt x="565" y="436"/>
                  <a:pt x="563" y="436"/>
                </a:cubicBezTo>
                <a:cubicBezTo>
                  <a:pt x="563" y="435"/>
                  <a:pt x="563" y="435"/>
                  <a:pt x="562" y="435"/>
                </a:cubicBezTo>
                <a:cubicBezTo>
                  <a:pt x="560" y="435"/>
                  <a:pt x="558" y="437"/>
                  <a:pt x="557" y="439"/>
                </a:cubicBezTo>
                <a:cubicBezTo>
                  <a:pt x="558" y="439"/>
                  <a:pt x="559" y="439"/>
                  <a:pt x="559" y="439"/>
                </a:cubicBezTo>
                <a:cubicBezTo>
                  <a:pt x="554" y="442"/>
                  <a:pt x="549" y="446"/>
                  <a:pt x="546" y="451"/>
                </a:cubicBezTo>
                <a:cubicBezTo>
                  <a:pt x="546" y="451"/>
                  <a:pt x="547" y="451"/>
                  <a:pt x="547" y="451"/>
                </a:cubicBezTo>
                <a:cubicBezTo>
                  <a:pt x="547" y="451"/>
                  <a:pt x="548" y="452"/>
                  <a:pt x="548" y="453"/>
                </a:cubicBezTo>
                <a:cubicBezTo>
                  <a:pt x="550" y="453"/>
                  <a:pt x="553" y="451"/>
                  <a:pt x="555" y="450"/>
                </a:cubicBezTo>
                <a:cubicBezTo>
                  <a:pt x="555" y="449"/>
                  <a:pt x="554" y="449"/>
                  <a:pt x="554" y="449"/>
                </a:cubicBezTo>
                <a:cubicBezTo>
                  <a:pt x="555" y="448"/>
                  <a:pt x="556" y="448"/>
                  <a:pt x="557" y="447"/>
                </a:cubicBezTo>
                <a:cubicBezTo>
                  <a:pt x="557" y="447"/>
                  <a:pt x="557" y="448"/>
                  <a:pt x="557" y="448"/>
                </a:cubicBezTo>
                <a:cubicBezTo>
                  <a:pt x="557" y="448"/>
                  <a:pt x="556" y="449"/>
                  <a:pt x="556" y="449"/>
                </a:cubicBezTo>
                <a:cubicBezTo>
                  <a:pt x="556" y="449"/>
                  <a:pt x="556" y="449"/>
                  <a:pt x="556" y="449"/>
                </a:cubicBezTo>
                <a:cubicBezTo>
                  <a:pt x="557" y="450"/>
                  <a:pt x="557" y="450"/>
                  <a:pt x="557" y="450"/>
                </a:cubicBezTo>
                <a:cubicBezTo>
                  <a:pt x="555" y="451"/>
                  <a:pt x="553" y="451"/>
                  <a:pt x="552" y="453"/>
                </a:cubicBezTo>
                <a:cubicBezTo>
                  <a:pt x="553" y="453"/>
                  <a:pt x="553" y="453"/>
                  <a:pt x="553" y="454"/>
                </a:cubicBezTo>
                <a:cubicBezTo>
                  <a:pt x="551" y="453"/>
                  <a:pt x="550" y="453"/>
                  <a:pt x="548" y="454"/>
                </a:cubicBezTo>
                <a:cubicBezTo>
                  <a:pt x="548" y="454"/>
                  <a:pt x="548" y="454"/>
                  <a:pt x="548" y="454"/>
                </a:cubicBezTo>
                <a:cubicBezTo>
                  <a:pt x="548" y="453"/>
                  <a:pt x="548" y="453"/>
                  <a:pt x="548" y="453"/>
                </a:cubicBezTo>
                <a:cubicBezTo>
                  <a:pt x="547" y="453"/>
                  <a:pt x="547" y="452"/>
                  <a:pt x="547" y="451"/>
                </a:cubicBezTo>
                <a:cubicBezTo>
                  <a:pt x="545" y="452"/>
                  <a:pt x="544" y="452"/>
                  <a:pt x="543" y="453"/>
                </a:cubicBezTo>
                <a:cubicBezTo>
                  <a:pt x="543" y="453"/>
                  <a:pt x="543" y="453"/>
                  <a:pt x="543" y="453"/>
                </a:cubicBezTo>
                <a:cubicBezTo>
                  <a:pt x="543" y="453"/>
                  <a:pt x="543" y="452"/>
                  <a:pt x="543" y="452"/>
                </a:cubicBezTo>
                <a:cubicBezTo>
                  <a:pt x="543" y="452"/>
                  <a:pt x="543" y="452"/>
                  <a:pt x="543" y="452"/>
                </a:cubicBezTo>
                <a:cubicBezTo>
                  <a:pt x="541" y="450"/>
                  <a:pt x="539" y="451"/>
                  <a:pt x="539" y="453"/>
                </a:cubicBezTo>
                <a:cubicBezTo>
                  <a:pt x="539" y="453"/>
                  <a:pt x="539" y="453"/>
                  <a:pt x="540" y="453"/>
                </a:cubicBezTo>
                <a:cubicBezTo>
                  <a:pt x="537" y="454"/>
                  <a:pt x="536" y="456"/>
                  <a:pt x="539" y="460"/>
                </a:cubicBezTo>
                <a:cubicBezTo>
                  <a:pt x="538" y="459"/>
                  <a:pt x="537" y="458"/>
                  <a:pt x="536" y="457"/>
                </a:cubicBezTo>
                <a:cubicBezTo>
                  <a:pt x="533" y="456"/>
                  <a:pt x="530" y="457"/>
                  <a:pt x="528" y="460"/>
                </a:cubicBezTo>
                <a:cubicBezTo>
                  <a:pt x="528" y="460"/>
                  <a:pt x="528" y="460"/>
                  <a:pt x="528" y="460"/>
                </a:cubicBezTo>
                <a:cubicBezTo>
                  <a:pt x="531" y="460"/>
                  <a:pt x="533" y="460"/>
                  <a:pt x="536" y="460"/>
                </a:cubicBezTo>
                <a:cubicBezTo>
                  <a:pt x="536" y="461"/>
                  <a:pt x="536" y="461"/>
                  <a:pt x="536" y="461"/>
                </a:cubicBezTo>
                <a:cubicBezTo>
                  <a:pt x="535" y="460"/>
                  <a:pt x="534" y="460"/>
                  <a:pt x="532" y="461"/>
                </a:cubicBezTo>
                <a:cubicBezTo>
                  <a:pt x="532" y="461"/>
                  <a:pt x="532" y="461"/>
                  <a:pt x="532" y="462"/>
                </a:cubicBezTo>
                <a:cubicBezTo>
                  <a:pt x="533" y="462"/>
                  <a:pt x="533" y="462"/>
                  <a:pt x="533" y="462"/>
                </a:cubicBezTo>
                <a:cubicBezTo>
                  <a:pt x="530" y="460"/>
                  <a:pt x="526" y="460"/>
                  <a:pt x="523" y="462"/>
                </a:cubicBezTo>
                <a:cubicBezTo>
                  <a:pt x="523" y="463"/>
                  <a:pt x="523" y="463"/>
                  <a:pt x="523" y="463"/>
                </a:cubicBezTo>
                <a:cubicBezTo>
                  <a:pt x="525" y="463"/>
                  <a:pt x="526" y="463"/>
                  <a:pt x="527" y="463"/>
                </a:cubicBezTo>
                <a:cubicBezTo>
                  <a:pt x="524" y="462"/>
                  <a:pt x="519" y="465"/>
                  <a:pt x="518" y="465"/>
                </a:cubicBezTo>
                <a:cubicBezTo>
                  <a:pt x="517" y="465"/>
                  <a:pt x="517" y="465"/>
                  <a:pt x="517" y="465"/>
                </a:cubicBezTo>
                <a:cubicBezTo>
                  <a:pt x="517" y="465"/>
                  <a:pt x="517" y="465"/>
                  <a:pt x="517" y="465"/>
                </a:cubicBezTo>
                <a:cubicBezTo>
                  <a:pt x="517" y="468"/>
                  <a:pt x="521" y="469"/>
                  <a:pt x="526" y="469"/>
                </a:cubicBezTo>
                <a:cubicBezTo>
                  <a:pt x="526" y="469"/>
                  <a:pt x="526" y="469"/>
                  <a:pt x="526" y="469"/>
                </a:cubicBezTo>
                <a:cubicBezTo>
                  <a:pt x="522" y="469"/>
                  <a:pt x="519" y="469"/>
                  <a:pt x="515" y="468"/>
                </a:cubicBezTo>
                <a:cubicBezTo>
                  <a:pt x="515" y="470"/>
                  <a:pt x="515" y="471"/>
                  <a:pt x="517" y="472"/>
                </a:cubicBezTo>
                <a:cubicBezTo>
                  <a:pt x="516" y="472"/>
                  <a:pt x="515" y="473"/>
                  <a:pt x="515" y="472"/>
                </a:cubicBezTo>
                <a:cubicBezTo>
                  <a:pt x="515" y="477"/>
                  <a:pt x="519" y="478"/>
                  <a:pt x="524" y="477"/>
                </a:cubicBezTo>
                <a:cubicBezTo>
                  <a:pt x="524" y="476"/>
                  <a:pt x="524" y="476"/>
                  <a:pt x="524" y="475"/>
                </a:cubicBezTo>
                <a:cubicBezTo>
                  <a:pt x="525" y="475"/>
                  <a:pt x="525" y="475"/>
                  <a:pt x="525" y="475"/>
                </a:cubicBezTo>
                <a:cubicBezTo>
                  <a:pt x="524" y="476"/>
                  <a:pt x="524" y="476"/>
                  <a:pt x="524" y="476"/>
                </a:cubicBezTo>
                <a:cubicBezTo>
                  <a:pt x="526" y="477"/>
                  <a:pt x="527" y="477"/>
                  <a:pt x="529" y="477"/>
                </a:cubicBezTo>
                <a:cubicBezTo>
                  <a:pt x="529" y="476"/>
                  <a:pt x="529" y="475"/>
                  <a:pt x="530" y="474"/>
                </a:cubicBezTo>
                <a:cubicBezTo>
                  <a:pt x="530" y="474"/>
                  <a:pt x="530" y="474"/>
                  <a:pt x="530" y="474"/>
                </a:cubicBezTo>
                <a:cubicBezTo>
                  <a:pt x="529" y="476"/>
                  <a:pt x="529" y="476"/>
                  <a:pt x="529" y="476"/>
                </a:cubicBezTo>
                <a:cubicBezTo>
                  <a:pt x="529" y="477"/>
                  <a:pt x="529" y="477"/>
                  <a:pt x="529" y="477"/>
                </a:cubicBezTo>
                <a:cubicBezTo>
                  <a:pt x="531" y="477"/>
                  <a:pt x="531" y="477"/>
                  <a:pt x="531" y="477"/>
                </a:cubicBezTo>
                <a:cubicBezTo>
                  <a:pt x="530" y="478"/>
                  <a:pt x="528" y="478"/>
                  <a:pt x="527" y="478"/>
                </a:cubicBezTo>
                <a:cubicBezTo>
                  <a:pt x="527" y="478"/>
                  <a:pt x="527" y="479"/>
                  <a:pt x="527" y="479"/>
                </a:cubicBezTo>
                <a:cubicBezTo>
                  <a:pt x="527" y="479"/>
                  <a:pt x="527" y="479"/>
                  <a:pt x="527" y="479"/>
                </a:cubicBezTo>
                <a:cubicBezTo>
                  <a:pt x="524" y="477"/>
                  <a:pt x="519" y="476"/>
                  <a:pt x="515" y="476"/>
                </a:cubicBezTo>
                <a:cubicBezTo>
                  <a:pt x="514" y="477"/>
                  <a:pt x="514" y="477"/>
                  <a:pt x="514" y="477"/>
                </a:cubicBezTo>
                <a:cubicBezTo>
                  <a:pt x="513" y="479"/>
                  <a:pt x="513" y="480"/>
                  <a:pt x="515" y="482"/>
                </a:cubicBezTo>
                <a:cubicBezTo>
                  <a:pt x="516" y="482"/>
                  <a:pt x="516" y="482"/>
                  <a:pt x="517" y="481"/>
                </a:cubicBezTo>
                <a:cubicBezTo>
                  <a:pt x="517" y="481"/>
                  <a:pt x="517" y="481"/>
                  <a:pt x="517" y="481"/>
                </a:cubicBezTo>
                <a:cubicBezTo>
                  <a:pt x="513" y="483"/>
                  <a:pt x="513" y="485"/>
                  <a:pt x="517" y="487"/>
                </a:cubicBezTo>
                <a:cubicBezTo>
                  <a:pt x="517" y="487"/>
                  <a:pt x="517" y="487"/>
                  <a:pt x="517" y="487"/>
                </a:cubicBezTo>
                <a:cubicBezTo>
                  <a:pt x="516" y="488"/>
                  <a:pt x="515" y="488"/>
                  <a:pt x="514" y="487"/>
                </a:cubicBezTo>
                <a:cubicBezTo>
                  <a:pt x="513" y="487"/>
                  <a:pt x="513" y="487"/>
                  <a:pt x="513" y="487"/>
                </a:cubicBezTo>
                <a:cubicBezTo>
                  <a:pt x="513" y="489"/>
                  <a:pt x="513" y="490"/>
                  <a:pt x="512" y="492"/>
                </a:cubicBezTo>
                <a:cubicBezTo>
                  <a:pt x="516" y="488"/>
                  <a:pt x="520" y="485"/>
                  <a:pt x="526" y="484"/>
                </a:cubicBezTo>
                <a:cubicBezTo>
                  <a:pt x="525" y="485"/>
                  <a:pt x="520" y="489"/>
                  <a:pt x="523" y="485"/>
                </a:cubicBezTo>
                <a:cubicBezTo>
                  <a:pt x="523" y="485"/>
                  <a:pt x="523" y="485"/>
                  <a:pt x="523" y="485"/>
                </a:cubicBezTo>
                <a:cubicBezTo>
                  <a:pt x="520" y="486"/>
                  <a:pt x="519" y="488"/>
                  <a:pt x="517" y="490"/>
                </a:cubicBezTo>
                <a:cubicBezTo>
                  <a:pt x="517" y="490"/>
                  <a:pt x="517" y="490"/>
                  <a:pt x="517" y="490"/>
                </a:cubicBezTo>
                <a:cubicBezTo>
                  <a:pt x="518" y="491"/>
                  <a:pt x="519" y="491"/>
                  <a:pt x="520" y="491"/>
                </a:cubicBezTo>
                <a:cubicBezTo>
                  <a:pt x="520" y="491"/>
                  <a:pt x="520" y="491"/>
                  <a:pt x="520" y="491"/>
                </a:cubicBezTo>
                <a:cubicBezTo>
                  <a:pt x="518" y="491"/>
                  <a:pt x="517" y="491"/>
                  <a:pt x="516" y="492"/>
                </a:cubicBezTo>
                <a:cubicBezTo>
                  <a:pt x="516" y="492"/>
                  <a:pt x="515" y="491"/>
                  <a:pt x="515" y="491"/>
                </a:cubicBezTo>
                <a:cubicBezTo>
                  <a:pt x="514" y="492"/>
                  <a:pt x="514" y="492"/>
                  <a:pt x="513" y="492"/>
                </a:cubicBezTo>
                <a:cubicBezTo>
                  <a:pt x="512" y="493"/>
                  <a:pt x="512" y="495"/>
                  <a:pt x="512" y="497"/>
                </a:cubicBezTo>
                <a:cubicBezTo>
                  <a:pt x="515" y="496"/>
                  <a:pt x="518" y="495"/>
                  <a:pt x="520" y="494"/>
                </a:cubicBezTo>
                <a:cubicBezTo>
                  <a:pt x="521" y="494"/>
                  <a:pt x="521" y="494"/>
                  <a:pt x="521" y="494"/>
                </a:cubicBezTo>
                <a:cubicBezTo>
                  <a:pt x="518" y="495"/>
                  <a:pt x="517" y="496"/>
                  <a:pt x="516" y="498"/>
                </a:cubicBezTo>
                <a:cubicBezTo>
                  <a:pt x="517" y="499"/>
                  <a:pt x="517" y="499"/>
                  <a:pt x="518" y="500"/>
                </a:cubicBezTo>
                <a:cubicBezTo>
                  <a:pt x="519" y="499"/>
                  <a:pt x="519" y="499"/>
                  <a:pt x="519" y="499"/>
                </a:cubicBezTo>
                <a:cubicBezTo>
                  <a:pt x="519" y="499"/>
                  <a:pt x="519" y="499"/>
                  <a:pt x="519" y="499"/>
                </a:cubicBezTo>
                <a:cubicBezTo>
                  <a:pt x="519" y="500"/>
                  <a:pt x="518" y="500"/>
                  <a:pt x="518" y="501"/>
                </a:cubicBezTo>
                <a:cubicBezTo>
                  <a:pt x="517" y="500"/>
                  <a:pt x="515" y="499"/>
                  <a:pt x="514" y="499"/>
                </a:cubicBezTo>
                <a:cubicBezTo>
                  <a:pt x="513" y="503"/>
                  <a:pt x="515" y="506"/>
                  <a:pt x="520" y="507"/>
                </a:cubicBezTo>
                <a:cubicBezTo>
                  <a:pt x="520" y="508"/>
                  <a:pt x="520" y="508"/>
                  <a:pt x="520" y="508"/>
                </a:cubicBezTo>
                <a:cubicBezTo>
                  <a:pt x="520" y="508"/>
                  <a:pt x="520" y="508"/>
                  <a:pt x="519" y="509"/>
                </a:cubicBezTo>
                <a:cubicBezTo>
                  <a:pt x="520" y="509"/>
                  <a:pt x="520" y="509"/>
                  <a:pt x="521" y="509"/>
                </a:cubicBezTo>
                <a:cubicBezTo>
                  <a:pt x="521" y="509"/>
                  <a:pt x="521" y="509"/>
                  <a:pt x="521" y="509"/>
                </a:cubicBezTo>
                <a:cubicBezTo>
                  <a:pt x="521" y="509"/>
                  <a:pt x="521" y="509"/>
                  <a:pt x="521" y="509"/>
                </a:cubicBezTo>
                <a:cubicBezTo>
                  <a:pt x="521" y="509"/>
                  <a:pt x="522" y="509"/>
                  <a:pt x="522" y="509"/>
                </a:cubicBezTo>
                <a:cubicBezTo>
                  <a:pt x="521" y="509"/>
                  <a:pt x="522" y="510"/>
                  <a:pt x="522" y="510"/>
                </a:cubicBezTo>
                <a:cubicBezTo>
                  <a:pt x="529" y="511"/>
                  <a:pt x="535" y="508"/>
                  <a:pt x="539" y="503"/>
                </a:cubicBezTo>
                <a:cubicBezTo>
                  <a:pt x="539" y="503"/>
                  <a:pt x="539" y="503"/>
                  <a:pt x="539" y="503"/>
                </a:cubicBezTo>
                <a:cubicBezTo>
                  <a:pt x="540" y="503"/>
                  <a:pt x="541" y="502"/>
                  <a:pt x="542" y="501"/>
                </a:cubicBezTo>
                <a:cubicBezTo>
                  <a:pt x="541" y="501"/>
                  <a:pt x="541" y="501"/>
                  <a:pt x="541" y="500"/>
                </a:cubicBezTo>
                <a:cubicBezTo>
                  <a:pt x="541" y="500"/>
                  <a:pt x="541" y="500"/>
                  <a:pt x="541" y="500"/>
                </a:cubicBezTo>
                <a:cubicBezTo>
                  <a:pt x="542" y="501"/>
                  <a:pt x="542" y="501"/>
                  <a:pt x="542" y="502"/>
                </a:cubicBezTo>
                <a:cubicBezTo>
                  <a:pt x="543" y="502"/>
                  <a:pt x="544" y="502"/>
                  <a:pt x="544" y="501"/>
                </a:cubicBezTo>
                <a:cubicBezTo>
                  <a:pt x="545" y="502"/>
                  <a:pt x="545" y="502"/>
                  <a:pt x="545" y="502"/>
                </a:cubicBezTo>
                <a:cubicBezTo>
                  <a:pt x="546" y="501"/>
                  <a:pt x="547" y="499"/>
                  <a:pt x="547" y="497"/>
                </a:cubicBezTo>
                <a:cubicBezTo>
                  <a:pt x="547" y="497"/>
                  <a:pt x="547" y="497"/>
                  <a:pt x="547" y="497"/>
                </a:cubicBezTo>
                <a:cubicBezTo>
                  <a:pt x="547" y="496"/>
                  <a:pt x="547" y="496"/>
                  <a:pt x="547" y="496"/>
                </a:cubicBezTo>
                <a:cubicBezTo>
                  <a:pt x="547" y="496"/>
                  <a:pt x="548" y="496"/>
                  <a:pt x="548" y="496"/>
                </a:cubicBezTo>
                <a:cubicBezTo>
                  <a:pt x="548" y="495"/>
                  <a:pt x="548" y="494"/>
                  <a:pt x="548" y="494"/>
                </a:cubicBezTo>
                <a:cubicBezTo>
                  <a:pt x="548" y="496"/>
                  <a:pt x="548" y="498"/>
                  <a:pt x="549" y="500"/>
                </a:cubicBezTo>
                <a:cubicBezTo>
                  <a:pt x="550" y="501"/>
                  <a:pt x="552" y="501"/>
                  <a:pt x="553" y="501"/>
                </a:cubicBezTo>
                <a:cubicBezTo>
                  <a:pt x="553" y="501"/>
                  <a:pt x="553" y="502"/>
                  <a:pt x="553" y="502"/>
                </a:cubicBezTo>
                <a:cubicBezTo>
                  <a:pt x="552" y="501"/>
                  <a:pt x="552" y="501"/>
                  <a:pt x="552" y="501"/>
                </a:cubicBezTo>
                <a:cubicBezTo>
                  <a:pt x="552" y="501"/>
                  <a:pt x="552" y="501"/>
                  <a:pt x="552" y="501"/>
                </a:cubicBezTo>
                <a:cubicBezTo>
                  <a:pt x="551" y="504"/>
                  <a:pt x="551" y="506"/>
                  <a:pt x="551" y="509"/>
                </a:cubicBezTo>
                <a:cubicBezTo>
                  <a:pt x="552" y="509"/>
                  <a:pt x="552" y="509"/>
                  <a:pt x="552" y="509"/>
                </a:cubicBezTo>
                <a:cubicBezTo>
                  <a:pt x="553" y="509"/>
                  <a:pt x="553" y="509"/>
                  <a:pt x="553" y="509"/>
                </a:cubicBezTo>
                <a:cubicBezTo>
                  <a:pt x="552" y="511"/>
                  <a:pt x="552" y="512"/>
                  <a:pt x="553" y="513"/>
                </a:cubicBezTo>
                <a:cubicBezTo>
                  <a:pt x="554" y="513"/>
                  <a:pt x="554" y="513"/>
                  <a:pt x="554" y="513"/>
                </a:cubicBezTo>
                <a:cubicBezTo>
                  <a:pt x="554" y="514"/>
                  <a:pt x="554" y="515"/>
                  <a:pt x="554" y="516"/>
                </a:cubicBezTo>
                <a:cubicBezTo>
                  <a:pt x="555" y="516"/>
                  <a:pt x="555" y="516"/>
                  <a:pt x="555" y="516"/>
                </a:cubicBezTo>
                <a:cubicBezTo>
                  <a:pt x="555" y="517"/>
                  <a:pt x="555" y="518"/>
                  <a:pt x="556" y="519"/>
                </a:cubicBezTo>
                <a:cubicBezTo>
                  <a:pt x="556" y="519"/>
                  <a:pt x="556" y="519"/>
                  <a:pt x="556" y="519"/>
                </a:cubicBezTo>
                <a:cubicBezTo>
                  <a:pt x="557" y="522"/>
                  <a:pt x="559" y="526"/>
                  <a:pt x="562" y="528"/>
                </a:cubicBezTo>
                <a:cubicBezTo>
                  <a:pt x="562" y="529"/>
                  <a:pt x="562" y="529"/>
                  <a:pt x="562" y="529"/>
                </a:cubicBezTo>
                <a:cubicBezTo>
                  <a:pt x="561" y="529"/>
                  <a:pt x="561" y="529"/>
                  <a:pt x="561" y="529"/>
                </a:cubicBezTo>
                <a:cubicBezTo>
                  <a:pt x="561" y="529"/>
                  <a:pt x="560" y="529"/>
                  <a:pt x="560" y="529"/>
                </a:cubicBezTo>
                <a:cubicBezTo>
                  <a:pt x="560" y="530"/>
                  <a:pt x="560" y="531"/>
                  <a:pt x="561" y="531"/>
                </a:cubicBezTo>
                <a:cubicBezTo>
                  <a:pt x="560" y="532"/>
                  <a:pt x="559" y="531"/>
                  <a:pt x="558" y="531"/>
                </a:cubicBezTo>
                <a:cubicBezTo>
                  <a:pt x="561" y="533"/>
                  <a:pt x="562" y="537"/>
                  <a:pt x="561" y="540"/>
                </a:cubicBezTo>
                <a:cubicBezTo>
                  <a:pt x="565" y="541"/>
                  <a:pt x="569" y="541"/>
                  <a:pt x="571" y="539"/>
                </a:cubicBezTo>
                <a:cubicBezTo>
                  <a:pt x="570" y="537"/>
                  <a:pt x="571" y="535"/>
                  <a:pt x="573" y="534"/>
                </a:cubicBezTo>
                <a:cubicBezTo>
                  <a:pt x="573" y="534"/>
                  <a:pt x="574" y="534"/>
                  <a:pt x="574" y="534"/>
                </a:cubicBezTo>
                <a:cubicBezTo>
                  <a:pt x="574" y="533"/>
                  <a:pt x="574" y="533"/>
                  <a:pt x="574" y="533"/>
                </a:cubicBezTo>
                <a:cubicBezTo>
                  <a:pt x="577" y="532"/>
                  <a:pt x="580" y="532"/>
                  <a:pt x="582" y="533"/>
                </a:cubicBezTo>
                <a:cubicBezTo>
                  <a:pt x="586" y="528"/>
                  <a:pt x="588" y="521"/>
                  <a:pt x="587" y="515"/>
                </a:cubicBezTo>
                <a:cubicBezTo>
                  <a:pt x="588" y="515"/>
                  <a:pt x="588" y="515"/>
                  <a:pt x="588" y="515"/>
                </a:cubicBezTo>
                <a:cubicBezTo>
                  <a:pt x="588" y="513"/>
                  <a:pt x="588" y="512"/>
                  <a:pt x="589" y="511"/>
                </a:cubicBezTo>
                <a:cubicBezTo>
                  <a:pt x="588" y="511"/>
                  <a:pt x="588" y="510"/>
                  <a:pt x="588" y="509"/>
                </a:cubicBezTo>
                <a:cubicBezTo>
                  <a:pt x="588" y="509"/>
                  <a:pt x="589" y="509"/>
                  <a:pt x="590" y="509"/>
                </a:cubicBezTo>
                <a:cubicBezTo>
                  <a:pt x="588" y="507"/>
                  <a:pt x="587" y="507"/>
                  <a:pt x="585" y="507"/>
                </a:cubicBezTo>
                <a:cubicBezTo>
                  <a:pt x="589" y="507"/>
                  <a:pt x="592" y="506"/>
                  <a:pt x="595" y="503"/>
                </a:cubicBezTo>
                <a:cubicBezTo>
                  <a:pt x="597" y="503"/>
                  <a:pt x="599" y="501"/>
                  <a:pt x="601" y="500"/>
                </a:cubicBezTo>
                <a:cubicBezTo>
                  <a:pt x="600" y="499"/>
                  <a:pt x="600" y="499"/>
                  <a:pt x="599" y="499"/>
                </a:cubicBezTo>
                <a:cubicBezTo>
                  <a:pt x="598" y="499"/>
                  <a:pt x="597" y="500"/>
                  <a:pt x="596" y="500"/>
                </a:cubicBezTo>
                <a:cubicBezTo>
                  <a:pt x="596" y="499"/>
                  <a:pt x="596" y="499"/>
                  <a:pt x="596" y="499"/>
                </a:cubicBezTo>
                <a:cubicBezTo>
                  <a:pt x="598" y="499"/>
                  <a:pt x="598" y="499"/>
                  <a:pt x="598" y="499"/>
                </a:cubicBezTo>
                <a:cubicBezTo>
                  <a:pt x="599" y="498"/>
                  <a:pt x="601" y="496"/>
                  <a:pt x="603" y="495"/>
                </a:cubicBezTo>
                <a:cubicBezTo>
                  <a:pt x="603" y="493"/>
                  <a:pt x="602" y="491"/>
                  <a:pt x="600" y="491"/>
                </a:cubicBezTo>
                <a:cubicBezTo>
                  <a:pt x="600" y="490"/>
                  <a:pt x="600" y="490"/>
                  <a:pt x="600" y="490"/>
                </a:cubicBezTo>
                <a:cubicBezTo>
                  <a:pt x="598" y="489"/>
                  <a:pt x="597" y="488"/>
                  <a:pt x="596" y="486"/>
                </a:cubicBezTo>
                <a:cubicBezTo>
                  <a:pt x="595" y="486"/>
                  <a:pt x="595" y="487"/>
                  <a:pt x="594" y="487"/>
                </a:cubicBezTo>
                <a:cubicBezTo>
                  <a:pt x="594" y="486"/>
                  <a:pt x="593" y="485"/>
                  <a:pt x="592" y="485"/>
                </a:cubicBezTo>
                <a:cubicBezTo>
                  <a:pt x="591" y="483"/>
                  <a:pt x="591" y="481"/>
                  <a:pt x="591" y="479"/>
                </a:cubicBezTo>
                <a:cubicBezTo>
                  <a:pt x="591" y="478"/>
                  <a:pt x="591" y="478"/>
                  <a:pt x="591" y="478"/>
                </a:cubicBezTo>
                <a:cubicBezTo>
                  <a:pt x="591" y="478"/>
                  <a:pt x="591" y="478"/>
                  <a:pt x="591" y="478"/>
                </a:cubicBezTo>
                <a:cubicBezTo>
                  <a:pt x="591" y="476"/>
                  <a:pt x="591" y="475"/>
                  <a:pt x="591" y="474"/>
                </a:cubicBezTo>
                <a:cubicBezTo>
                  <a:pt x="592" y="474"/>
                  <a:pt x="592" y="474"/>
                  <a:pt x="593" y="474"/>
                </a:cubicBezTo>
                <a:cubicBezTo>
                  <a:pt x="592" y="472"/>
                  <a:pt x="592" y="470"/>
                  <a:pt x="594" y="468"/>
                </a:cubicBezTo>
                <a:cubicBezTo>
                  <a:pt x="592" y="468"/>
                  <a:pt x="592" y="467"/>
                  <a:pt x="592" y="465"/>
                </a:cubicBezTo>
                <a:cubicBezTo>
                  <a:pt x="593" y="466"/>
                  <a:pt x="593" y="466"/>
                  <a:pt x="594" y="466"/>
                </a:cubicBezTo>
                <a:cubicBezTo>
                  <a:pt x="594" y="465"/>
                  <a:pt x="594" y="465"/>
                  <a:pt x="594" y="465"/>
                </a:cubicBezTo>
                <a:cubicBezTo>
                  <a:pt x="595" y="465"/>
                  <a:pt x="595" y="465"/>
                  <a:pt x="595" y="465"/>
                </a:cubicBezTo>
                <a:cubicBezTo>
                  <a:pt x="595" y="465"/>
                  <a:pt x="596" y="464"/>
                  <a:pt x="596" y="464"/>
                </a:cubicBezTo>
                <a:cubicBezTo>
                  <a:pt x="596" y="464"/>
                  <a:pt x="596" y="464"/>
                  <a:pt x="595" y="464"/>
                </a:cubicBezTo>
                <a:cubicBezTo>
                  <a:pt x="596" y="463"/>
                  <a:pt x="596" y="462"/>
                  <a:pt x="595" y="461"/>
                </a:cubicBezTo>
                <a:cubicBezTo>
                  <a:pt x="595" y="461"/>
                  <a:pt x="595" y="461"/>
                  <a:pt x="595" y="461"/>
                </a:cubicBezTo>
                <a:cubicBezTo>
                  <a:pt x="596" y="462"/>
                  <a:pt x="596" y="462"/>
                  <a:pt x="596" y="462"/>
                </a:cubicBezTo>
                <a:cubicBezTo>
                  <a:pt x="596" y="462"/>
                  <a:pt x="596" y="462"/>
                  <a:pt x="596" y="462"/>
                </a:cubicBezTo>
                <a:cubicBezTo>
                  <a:pt x="597" y="462"/>
                  <a:pt x="598" y="462"/>
                  <a:pt x="599" y="461"/>
                </a:cubicBezTo>
                <a:cubicBezTo>
                  <a:pt x="599" y="461"/>
                  <a:pt x="599" y="460"/>
                  <a:pt x="599" y="460"/>
                </a:cubicBezTo>
                <a:cubicBezTo>
                  <a:pt x="598" y="460"/>
                  <a:pt x="598" y="460"/>
                  <a:pt x="598" y="460"/>
                </a:cubicBezTo>
                <a:cubicBezTo>
                  <a:pt x="598" y="459"/>
                  <a:pt x="598" y="459"/>
                  <a:pt x="598" y="459"/>
                </a:cubicBezTo>
                <a:cubicBezTo>
                  <a:pt x="598" y="459"/>
                  <a:pt x="599" y="459"/>
                  <a:pt x="599" y="459"/>
                </a:cubicBezTo>
                <a:cubicBezTo>
                  <a:pt x="599" y="458"/>
                  <a:pt x="600" y="457"/>
                  <a:pt x="601" y="457"/>
                </a:cubicBezTo>
                <a:cubicBezTo>
                  <a:pt x="601" y="457"/>
                  <a:pt x="601" y="457"/>
                  <a:pt x="601" y="457"/>
                </a:cubicBezTo>
                <a:cubicBezTo>
                  <a:pt x="601" y="457"/>
                  <a:pt x="601" y="457"/>
                  <a:pt x="601" y="457"/>
                </a:cubicBezTo>
                <a:cubicBezTo>
                  <a:pt x="601" y="457"/>
                  <a:pt x="601" y="457"/>
                  <a:pt x="601" y="457"/>
                </a:cubicBezTo>
                <a:cubicBezTo>
                  <a:pt x="602" y="457"/>
                  <a:pt x="602" y="457"/>
                  <a:pt x="602" y="457"/>
                </a:cubicBezTo>
                <a:cubicBezTo>
                  <a:pt x="603" y="456"/>
                  <a:pt x="603" y="455"/>
                  <a:pt x="604" y="454"/>
                </a:cubicBezTo>
                <a:cubicBezTo>
                  <a:pt x="605" y="455"/>
                  <a:pt x="605" y="455"/>
                  <a:pt x="605" y="455"/>
                </a:cubicBezTo>
                <a:cubicBezTo>
                  <a:pt x="605" y="454"/>
                  <a:pt x="605" y="454"/>
                  <a:pt x="605" y="454"/>
                </a:cubicBezTo>
                <a:cubicBezTo>
                  <a:pt x="605" y="454"/>
                  <a:pt x="605" y="454"/>
                  <a:pt x="606" y="454"/>
                </a:cubicBezTo>
                <a:cubicBezTo>
                  <a:pt x="606" y="454"/>
                  <a:pt x="606" y="454"/>
                  <a:pt x="606" y="454"/>
                </a:cubicBezTo>
                <a:cubicBezTo>
                  <a:pt x="610" y="451"/>
                  <a:pt x="613" y="447"/>
                  <a:pt x="616" y="443"/>
                </a:cubicBezTo>
                <a:cubicBezTo>
                  <a:pt x="615" y="441"/>
                  <a:pt x="614" y="440"/>
                  <a:pt x="613" y="439"/>
                </a:cubicBezTo>
                <a:cubicBezTo>
                  <a:pt x="615" y="437"/>
                  <a:pt x="616" y="435"/>
                  <a:pt x="614" y="433"/>
                </a:cubicBezTo>
                <a:cubicBezTo>
                  <a:pt x="615" y="433"/>
                  <a:pt x="615" y="433"/>
                  <a:pt x="615" y="433"/>
                </a:cubicBezTo>
                <a:cubicBezTo>
                  <a:pt x="615" y="434"/>
                  <a:pt x="615" y="434"/>
                  <a:pt x="615" y="434"/>
                </a:cubicBezTo>
                <a:cubicBezTo>
                  <a:pt x="615" y="433"/>
                  <a:pt x="615" y="432"/>
                  <a:pt x="615" y="432"/>
                </a:cubicBezTo>
                <a:cubicBezTo>
                  <a:pt x="616" y="432"/>
                  <a:pt x="617" y="432"/>
                  <a:pt x="617" y="431"/>
                </a:cubicBezTo>
                <a:cubicBezTo>
                  <a:pt x="617" y="430"/>
                  <a:pt x="617" y="430"/>
                  <a:pt x="617" y="430"/>
                </a:cubicBezTo>
                <a:cubicBezTo>
                  <a:pt x="617" y="430"/>
                  <a:pt x="617" y="430"/>
                  <a:pt x="617" y="430"/>
                </a:cubicBezTo>
                <a:cubicBezTo>
                  <a:pt x="618" y="430"/>
                  <a:pt x="618" y="430"/>
                  <a:pt x="618" y="430"/>
                </a:cubicBezTo>
                <a:cubicBezTo>
                  <a:pt x="618" y="430"/>
                  <a:pt x="618" y="429"/>
                  <a:pt x="618" y="429"/>
                </a:cubicBezTo>
                <a:cubicBezTo>
                  <a:pt x="619" y="429"/>
                  <a:pt x="619" y="429"/>
                  <a:pt x="619" y="429"/>
                </a:cubicBezTo>
                <a:cubicBezTo>
                  <a:pt x="619" y="428"/>
                  <a:pt x="619" y="427"/>
                  <a:pt x="619" y="426"/>
                </a:cubicBezTo>
                <a:cubicBezTo>
                  <a:pt x="620" y="426"/>
                  <a:pt x="620" y="427"/>
                  <a:pt x="620" y="427"/>
                </a:cubicBezTo>
                <a:cubicBezTo>
                  <a:pt x="621" y="427"/>
                  <a:pt x="621" y="427"/>
                  <a:pt x="621" y="426"/>
                </a:cubicBezTo>
                <a:cubicBezTo>
                  <a:pt x="622" y="427"/>
                  <a:pt x="622" y="427"/>
                  <a:pt x="623" y="427"/>
                </a:cubicBezTo>
                <a:cubicBezTo>
                  <a:pt x="624" y="427"/>
                  <a:pt x="625" y="426"/>
                  <a:pt x="626" y="426"/>
                </a:cubicBezTo>
                <a:cubicBezTo>
                  <a:pt x="628" y="426"/>
                  <a:pt x="629" y="426"/>
                  <a:pt x="630" y="426"/>
                </a:cubicBezTo>
                <a:cubicBezTo>
                  <a:pt x="631" y="426"/>
                  <a:pt x="631" y="426"/>
                  <a:pt x="631" y="425"/>
                </a:cubicBezTo>
                <a:cubicBezTo>
                  <a:pt x="631" y="425"/>
                  <a:pt x="631" y="425"/>
                  <a:pt x="631" y="425"/>
                </a:cubicBezTo>
                <a:cubicBezTo>
                  <a:pt x="632" y="427"/>
                  <a:pt x="633" y="429"/>
                  <a:pt x="636" y="429"/>
                </a:cubicBezTo>
                <a:cubicBezTo>
                  <a:pt x="636" y="430"/>
                  <a:pt x="636" y="432"/>
                  <a:pt x="636" y="433"/>
                </a:cubicBezTo>
                <a:cubicBezTo>
                  <a:pt x="636" y="433"/>
                  <a:pt x="637" y="434"/>
                  <a:pt x="637" y="434"/>
                </a:cubicBezTo>
                <a:cubicBezTo>
                  <a:pt x="636" y="435"/>
                  <a:pt x="636" y="435"/>
                  <a:pt x="636" y="435"/>
                </a:cubicBezTo>
                <a:cubicBezTo>
                  <a:pt x="636" y="435"/>
                  <a:pt x="636" y="436"/>
                  <a:pt x="636" y="436"/>
                </a:cubicBezTo>
                <a:cubicBezTo>
                  <a:pt x="635" y="436"/>
                  <a:pt x="634" y="436"/>
                  <a:pt x="632" y="437"/>
                </a:cubicBezTo>
                <a:cubicBezTo>
                  <a:pt x="631" y="440"/>
                  <a:pt x="630" y="443"/>
                  <a:pt x="628" y="446"/>
                </a:cubicBezTo>
                <a:cubicBezTo>
                  <a:pt x="626" y="448"/>
                  <a:pt x="624" y="450"/>
                  <a:pt x="622" y="451"/>
                </a:cubicBezTo>
                <a:cubicBezTo>
                  <a:pt x="622" y="452"/>
                  <a:pt x="622" y="453"/>
                  <a:pt x="622" y="453"/>
                </a:cubicBezTo>
                <a:cubicBezTo>
                  <a:pt x="621" y="453"/>
                  <a:pt x="621" y="453"/>
                  <a:pt x="621" y="453"/>
                </a:cubicBezTo>
                <a:cubicBezTo>
                  <a:pt x="621" y="453"/>
                  <a:pt x="621" y="453"/>
                  <a:pt x="621" y="454"/>
                </a:cubicBezTo>
                <a:cubicBezTo>
                  <a:pt x="621" y="454"/>
                  <a:pt x="621" y="454"/>
                  <a:pt x="621" y="454"/>
                </a:cubicBezTo>
                <a:cubicBezTo>
                  <a:pt x="621" y="454"/>
                  <a:pt x="621" y="454"/>
                  <a:pt x="621" y="454"/>
                </a:cubicBezTo>
                <a:cubicBezTo>
                  <a:pt x="621" y="454"/>
                  <a:pt x="621" y="455"/>
                  <a:pt x="621" y="455"/>
                </a:cubicBezTo>
                <a:cubicBezTo>
                  <a:pt x="621" y="456"/>
                  <a:pt x="620" y="456"/>
                  <a:pt x="619" y="456"/>
                </a:cubicBezTo>
                <a:cubicBezTo>
                  <a:pt x="618" y="456"/>
                  <a:pt x="618" y="456"/>
                  <a:pt x="617" y="457"/>
                </a:cubicBezTo>
                <a:cubicBezTo>
                  <a:pt x="617" y="457"/>
                  <a:pt x="617" y="458"/>
                  <a:pt x="618" y="458"/>
                </a:cubicBezTo>
                <a:cubicBezTo>
                  <a:pt x="616" y="459"/>
                  <a:pt x="616" y="459"/>
                  <a:pt x="616" y="459"/>
                </a:cubicBezTo>
                <a:cubicBezTo>
                  <a:pt x="615" y="462"/>
                  <a:pt x="615" y="466"/>
                  <a:pt x="616" y="470"/>
                </a:cubicBezTo>
                <a:cubicBezTo>
                  <a:pt x="616" y="471"/>
                  <a:pt x="619" y="475"/>
                  <a:pt x="618" y="475"/>
                </a:cubicBezTo>
                <a:cubicBezTo>
                  <a:pt x="618" y="475"/>
                  <a:pt x="618" y="475"/>
                  <a:pt x="618" y="475"/>
                </a:cubicBezTo>
                <a:cubicBezTo>
                  <a:pt x="618" y="475"/>
                  <a:pt x="618" y="475"/>
                  <a:pt x="618" y="476"/>
                </a:cubicBezTo>
                <a:cubicBezTo>
                  <a:pt x="617" y="479"/>
                  <a:pt x="618" y="482"/>
                  <a:pt x="618" y="485"/>
                </a:cubicBezTo>
                <a:cubicBezTo>
                  <a:pt x="619" y="485"/>
                  <a:pt x="619" y="486"/>
                  <a:pt x="619" y="486"/>
                </a:cubicBezTo>
                <a:cubicBezTo>
                  <a:pt x="620" y="485"/>
                  <a:pt x="620" y="485"/>
                  <a:pt x="620" y="485"/>
                </a:cubicBezTo>
                <a:cubicBezTo>
                  <a:pt x="621" y="486"/>
                  <a:pt x="621" y="486"/>
                  <a:pt x="621" y="486"/>
                </a:cubicBezTo>
                <a:cubicBezTo>
                  <a:pt x="622" y="487"/>
                  <a:pt x="624" y="487"/>
                  <a:pt x="626" y="487"/>
                </a:cubicBezTo>
                <a:cubicBezTo>
                  <a:pt x="625" y="487"/>
                  <a:pt x="625" y="488"/>
                  <a:pt x="625" y="488"/>
                </a:cubicBezTo>
                <a:cubicBezTo>
                  <a:pt x="626" y="488"/>
                  <a:pt x="626" y="488"/>
                  <a:pt x="626" y="488"/>
                </a:cubicBezTo>
                <a:cubicBezTo>
                  <a:pt x="626" y="489"/>
                  <a:pt x="625" y="489"/>
                  <a:pt x="625" y="489"/>
                </a:cubicBezTo>
                <a:cubicBezTo>
                  <a:pt x="625" y="489"/>
                  <a:pt x="625" y="489"/>
                  <a:pt x="625" y="489"/>
                </a:cubicBezTo>
                <a:cubicBezTo>
                  <a:pt x="625" y="490"/>
                  <a:pt x="625" y="490"/>
                  <a:pt x="625" y="490"/>
                </a:cubicBezTo>
                <a:cubicBezTo>
                  <a:pt x="625" y="490"/>
                  <a:pt x="625" y="490"/>
                  <a:pt x="625" y="491"/>
                </a:cubicBezTo>
                <a:cubicBezTo>
                  <a:pt x="627" y="491"/>
                  <a:pt x="627" y="490"/>
                  <a:pt x="627" y="489"/>
                </a:cubicBezTo>
                <a:cubicBezTo>
                  <a:pt x="628" y="489"/>
                  <a:pt x="628" y="489"/>
                  <a:pt x="628" y="489"/>
                </a:cubicBezTo>
                <a:cubicBezTo>
                  <a:pt x="628" y="490"/>
                  <a:pt x="629" y="490"/>
                  <a:pt x="630" y="490"/>
                </a:cubicBezTo>
                <a:cubicBezTo>
                  <a:pt x="630" y="491"/>
                  <a:pt x="629" y="492"/>
                  <a:pt x="628" y="493"/>
                </a:cubicBezTo>
                <a:cubicBezTo>
                  <a:pt x="630" y="493"/>
                  <a:pt x="631" y="492"/>
                  <a:pt x="631" y="491"/>
                </a:cubicBezTo>
                <a:cubicBezTo>
                  <a:pt x="633" y="491"/>
                  <a:pt x="636" y="490"/>
                  <a:pt x="638" y="490"/>
                </a:cubicBezTo>
                <a:cubicBezTo>
                  <a:pt x="640" y="488"/>
                  <a:pt x="642" y="487"/>
                  <a:pt x="645" y="486"/>
                </a:cubicBezTo>
                <a:cubicBezTo>
                  <a:pt x="645" y="486"/>
                  <a:pt x="645" y="486"/>
                  <a:pt x="646" y="486"/>
                </a:cubicBezTo>
                <a:cubicBezTo>
                  <a:pt x="646" y="486"/>
                  <a:pt x="647" y="485"/>
                  <a:pt x="647" y="485"/>
                </a:cubicBezTo>
                <a:cubicBezTo>
                  <a:pt x="647" y="484"/>
                  <a:pt x="646" y="483"/>
                  <a:pt x="648" y="484"/>
                </a:cubicBezTo>
                <a:cubicBezTo>
                  <a:pt x="650" y="484"/>
                  <a:pt x="650" y="483"/>
                  <a:pt x="650" y="482"/>
                </a:cubicBezTo>
                <a:cubicBezTo>
                  <a:pt x="650" y="482"/>
                  <a:pt x="650" y="482"/>
                  <a:pt x="650" y="482"/>
                </a:cubicBezTo>
                <a:cubicBezTo>
                  <a:pt x="650" y="483"/>
                  <a:pt x="650" y="483"/>
                  <a:pt x="650" y="484"/>
                </a:cubicBezTo>
                <a:cubicBezTo>
                  <a:pt x="652" y="483"/>
                  <a:pt x="654" y="482"/>
                  <a:pt x="656" y="483"/>
                </a:cubicBezTo>
                <a:cubicBezTo>
                  <a:pt x="658" y="482"/>
                  <a:pt x="660" y="481"/>
                  <a:pt x="662" y="480"/>
                </a:cubicBezTo>
                <a:cubicBezTo>
                  <a:pt x="662" y="480"/>
                  <a:pt x="663" y="480"/>
                  <a:pt x="663" y="480"/>
                </a:cubicBezTo>
                <a:cubicBezTo>
                  <a:pt x="663" y="481"/>
                  <a:pt x="663" y="481"/>
                  <a:pt x="663" y="482"/>
                </a:cubicBezTo>
                <a:cubicBezTo>
                  <a:pt x="662" y="481"/>
                  <a:pt x="662" y="481"/>
                  <a:pt x="662" y="481"/>
                </a:cubicBezTo>
                <a:cubicBezTo>
                  <a:pt x="666" y="483"/>
                  <a:pt x="669" y="485"/>
                  <a:pt x="674" y="486"/>
                </a:cubicBezTo>
                <a:cubicBezTo>
                  <a:pt x="674" y="486"/>
                  <a:pt x="674" y="486"/>
                  <a:pt x="674" y="487"/>
                </a:cubicBezTo>
                <a:cubicBezTo>
                  <a:pt x="671" y="486"/>
                  <a:pt x="669" y="486"/>
                  <a:pt x="667" y="486"/>
                </a:cubicBezTo>
                <a:cubicBezTo>
                  <a:pt x="667" y="488"/>
                  <a:pt x="666" y="489"/>
                  <a:pt x="664" y="489"/>
                </a:cubicBezTo>
                <a:cubicBezTo>
                  <a:pt x="663" y="489"/>
                  <a:pt x="663" y="490"/>
                  <a:pt x="663" y="490"/>
                </a:cubicBezTo>
                <a:cubicBezTo>
                  <a:pt x="662" y="490"/>
                  <a:pt x="662" y="490"/>
                  <a:pt x="661" y="490"/>
                </a:cubicBezTo>
                <a:cubicBezTo>
                  <a:pt x="661" y="490"/>
                  <a:pt x="661" y="490"/>
                  <a:pt x="661" y="490"/>
                </a:cubicBezTo>
                <a:cubicBezTo>
                  <a:pt x="661" y="491"/>
                  <a:pt x="661" y="492"/>
                  <a:pt x="660" y="494"/>
                </a:cubicBezTo>
                <a:cubicBezTo>
                  <a:pt x="656" y="493"/>
                  <a:pt x="648" y="493"/>
                  <a:pt x="645" y="494"/>
                </a:cubicBezTo>
                <a:cubicBezTo>
                  <a:pt x="642" y="495"/>
                  <a:pt x="639" y="496"/>
                  <a:pt x="636" y="497"/>
                </a:cubicBezTo>
                <a:cubicBezTo>
                  <a:pt x="636" y="498"/>
                  <a:pt x="636" y="498"/>
                  <a:pt x="636" y="498"/>
                </a:cubicBezTo>
                <a:cubicBezTo>
                  <a:pt x="635" y="498"/>
                  <a:pt x="634" y="498"/>
                  <a:pt x="632" y="499"/>
                </a:cubicBezTo>
                <a:cubicBezTo>
                  <a:pt x="633" y="500"/>
                  <a:pt x="633" y="500"/>
                  <a:pt x="632" y="501"/>
                </a:cubicBezTo>
                <a:cubicBezTo>
                  <a:pt x="633" y="501"/>
                  <a:pt x="633" y="501"/>
                  <a:pt x="633" y="501"/>
                </a:cubicBezTo>
                <a:cubicBezTo>
                  <a:pt x="633" y="501"/>
                  <a:pt x="633" y="502"/>
                  <a:pt x="632" y="502"/>
                </a:cubicBezTo>
                <a:cubicBezTo>
                  <a:pt x="633" y="502"/>
                  <a:pt x="633" y="503"/>
                  <a:pt x="633" y="503"/>
                </a:cubicBezTo>
                <a:cubicBezTo>
                  <a:pt x="633" y="504"/>
                  <a:pt x="634" y="504"/>
                  <a:pt x="634" y="503"/>
                </a:cubicBezTo>
                <a:cubicBezTo>
                  <a:pt x="634" y="504"/>
                  <a:pt x="634" y="504"/>
                  <a:pt x="633" y="504"/>
                </a:cubicBezTo>
                <a:cubicBezTo>
                  <a:pt x="634" y="506"/>
                  <a:pt x="635" y="508"/>
                  <a:pt x="637" y="508"/>
                </a:cubicBezTo>
                <a:cubicBezTo>
                  <a:pt x="638" y="508"/>
                  <a:pt x="639" y="508"/>
                  <a:pt x="639" y="507"/>
                </a:cubicBezTo>
                <a:cubicBezTo>
                  <a:pt x="639" y="507"/>
                  <a:pt x="640" y="507"/>
                  <a:pt x="640" y="507"/>
                </a:cubicBezTo>
                <a:cubicBezTo>
                  <a:pt x="640" y="508"/>
                  <a:pt x="640" y="508"/>
                  <a:pt x="640" y="508"/>
                </a:cubicBezTo>
                <a:cubicBezTo>
                  <a:pt x="641" y="521"/>
                  <a:pt x="637" y="525"/>
                  <a:pt x="628" y="515"/>
                </a:cubicBezTo>
                <a:cubicBezTo>
                  <a:pt x="616" y="520"/>
                  <a:pt x="617" y="533"/>
                  <a:pt x="620" y="544"/>
                </a:cubicBezTo>
                <a:cubicBezTo>
                  <a:pt x="619" y="544"/>
                  <a:pt x="617" y="544"/>
                  <a:pt x="616" y="544"/>
                </a:cubicBezTo>
                <a:cubicBezTo>
                  <a:pt x="618" y="542"/>
                  <a:pt x="619" y="540"/>
                  <a:pt x="619" y="537"/>
                </a:cubicBezTo>
                <a:cubicBezTo>
                  <a:pt x="618" y="541"/>
                  <a:pt x="616" y="544"/>
                  <a:pt x="612" y="545"/>
                </a:cubicBezTo>
                <a:cubicBezTo>
                  <a:pt x="609" y="551"/>
                  <a:pt x="605" y="552"/>
                  <a:pt x="601" y="547"/>
                </a:cubicBezTo>
                <a:cubicBezTo>
                  <a:pt x="601" y="547"/>
                  <a:pt x="602" y="547"/>
                  <a:pt x="603" y="548"/>
                </a:cubicBezTo>
                <a:cubicBezTo>
                  <a:pt x="590" y="546"/>
                  <a:pt x="580" y="556"/>
                  <a:pt x="567" y="553"/>
                </a:cubicBezTo>
                <a:cubicBezTo>
                  <a:pt x="567" y="553"/>
                  <a:pt x="567" y="553"/>
                  <a:pt x="567" y="554"/>
                </a:cubicBezTo>
                <a:cubicBezTo>
                  <a:pt x="567" y="554"/>
                  <a:pt x="568" y="554"/>
                  <a:pt x="568" y="554"/>
                </a:cubicBezTo>
                <a:cubicBezTo>
                  <a:pt x="568" y="555"/>
                  <a:pt x="568" y="555"/>
                  <a:pt x="568" y="555"/>
                </a:cubicBezTo>
                <a:cubicBezTo>
                  <a:pt x="569" y="555"/>
                  <a:pt x="571" y="556"/>
                  <a:pt x="573" y="556"/>
                </a:cubicBezTo>
                <a:cubicBezTo>
                  <a:pt x="572" y="557"/>
                  <a:pt x="572" y="557"/>
                  <a:pt x="573" y="558"/>
                </a:cubicBezTo>
                <a:cubicBezTo>
                  <a:pt x="569" y="558"/>
                  <a:pt x="567" y="556"/>
                  <a:pt x="566" y="553"/>
                </a:cubicBezTo>
                <a:cubicBezTo>
                  <a:pt x="564" y="553"/>
                  <a:pt x="563" y="552"/>
                  <a:pt x="562" y="550"/>
                </a:cubicBezTo>
                <a:cubicBezTo>
                  <a:pt x="560" y="550"/>
                  <a:pt x="559" y="549"/>
                  <a:pt x="558" y="549"/>
                </a:cubicBezTo>
                <a:cubicBezTo>
                  <a:pt x="557" y="550"/>
                  <a:pt x="556" y="551"/>
                  <a:pt x="555" y="552"/>
                </a:cubicBezTo>
                <a:cubicBezTo>
                  <a:pt x="552" y="554"/>
                  <a:pt x="549" y="554"/>
                  <a:pt x="545" y="553"/>
                </a:cubicBezTo>
                <a:cubicBezTo>
                  <a:pt x="545" y="552"/>
                  <a:pt x="545" y="552"/>
                  <a:pt x="545" y="552"/>
                </a:cubicBezTo>
                <a:cubicBezTo>
                  <a:pt x="547" y="552"/>
                  <a:pt x="547" y="551"/>
                  <a:pt x="547" y="550"/>
                </a:cubicBezTo>
                <a:cubicBezTo>
                  <a:pt x="545" y="550"/>
                  <a:pt x="543" y="550"/>
                  <a:pt x="541" y="549"/>
                </a:cubicBezTo>
                <a:cubicBezTo>
                  <a:pt x="541" y="549"/>
                  <a:pt x="541" y="548"/>
                  <a:pt x="541" y="548"/>
                </a:cubicBezTo>
                <a:cubicBezTo>
                  <a:pt x="539" y="548"/>
                  <a:pt x="539" y="548"/>
                  <a:pt x="539" y="548"/>
                </a:cubicBezTo>
                <a:cubicBezTo>
                  <a:pt x="539" y="548"/>
                  <a:pt x="539" y="547"/>
                  <a:pt x="540" y="547"/>
                </a:cubicBezTo>
                <a:cubicBezTo>
                  <a:pt x="540" y="546"/>
                  <a:pt x="539" y="545"/>
                  <a:pt x="538" y="545"/>
                </a:cubicBezTo>
                <a:cubicBezTo>
                  <a:pt x="538" y="544"/>
                  <a:pt x="538" y="543"/>
                  <a:pt x="538" y="543"/>
                </a:cubicBezTo>
                <a:cubicBezTo>
                  <a:pt x="538" y="542"/>
                  <a:pt x="537" y="542"/>
                  <a:pt x="536" y="542"/>
                </a:cubicBezTo>
                <a:cubicBezTo>
                  <a:pt x="538" y="541"/>
                  <a:pt x="538" y="540"/>
                  <a:pt x="537" y="538"/>
                </a:cubicBezTo>
                <a:cubicBezTo>
                  <a:pt x="538" y="537"/>
                  <a:pt x="540" y="536"/>
                  <a:pt x="541" y="535"/>
                </a:cubicBezTo>
                <a:cubicBezTo>
                  <a:pt x="541" y="535"/>
                  <a:pt x="540" y="535"/>
                  <a:pt x="540" y="534"/>
                </a:cubicBezTo>
                <a:cubicBezTo>
                  <a:pt x="541" y="534"/>
                  <a:pt x="541" y="534"/>
                  <a:pt x="542" y="534"/>
                </a:cubicBezTo>
                <a:cubicBezTo>
                  <a:pt x="542" y="534"/>
                  <a:pt x="542" y="534"/>
                  <a:pt x="542" y="534"/>
                </a:cubicBezTo>
                <a:cubicBezTo>
                  <a:pt x="542" y="533"/>
                  <a:pt x="543" y="531"/>
                  <a:pt x="544" y="530"/>
                </a:cubicBezTo>
                <a:cubicBezTo>
                  <a:pt x="545" y="531"/>
                  <a:pt x="545" y="531"/>
                  <a:pt x="545" y="531"/>
                </a:cubicBezTo>
                <a:cubicBezTo>
                  <a:pt x="546" y="531"/>
                  <a:pt x="547" y="530"/>
                  <a:pt x="548" y="529"/>
                </a:cubicBezTo>
                <a:cubicBezTo>
                  <a:pt x="546" y="528"/>
                  <a:pt x="545" y="527"/>
                  <a:pt x="543" y="527"/>
                </a:cubicBezTo>
                <a:cubicBezTo>
                  <a:pt x="544" y="525"/>
                  <a:pt x="544" y="524"/>
                  <a:pt x="544" y="523"/>
                </a:cubicBezTo>
                <a:cubicBezTo>
                  <a:pt x="545" y="520"/>
                  <a:pt x="546" y="518"/>
                  <a:pt x="547" y="515"/>
                </a:cubicBezTo>
                <a:cubicBezTo>
                  <a:pt x="545" y="515"/>
                  <a:pt x="530" y="522"/>
                  <a:pt x="529" y="524"/>
                </a:cubicBezTo>
                <a:cubicBezTo>
                  <a:pt x="530" y="524"/>
                  <a:pt x="530" y="525"/>
                  <a:pt x="531" y="525"/>
                </a:cubicBezTo>
                <a:cubicBezTo>
                  <a:pt x="531" y="525"/>
                  <a:pt x="532" y="525"/>
                  <a:pt x="533" y="525"/>
                </a:cubicBezTo>
                <a:cubicBezTo>
                  <a:pt x="533" y="523"/>
                  <a:pt x="535" y="521"/>
                  <a:pt x="537" y="522"/>
                </a:cubicBezTo>
                <a:cubicBezTo>
                  <a:pt x="536" y="523"/>
                  <a:pt x="536" y="524"/>
                  <a:pt x="536" y="525"/>
                </a:cubicBezTo>
                <a:cubicBezTo>
                  <a:pt x="536" y="525"/>
                  <a:pt x="535" y="524"/>
                  <a:pt x="535" y="524"/>
                </a:cubicBezTo>
                <a:cubicBezTo>
                  <a:pt x="534" y="525"/>
                  <a:pt x="532" y="526"/>
                  <a:pt x="532" y="527"/>
                </a:cubicBezTo>
                <a:cubicBezTo>
                  <a:pt x="532" y="527"/>
                  <a:pt x="531" y="527"/>
                  <a:pt x="531" y="526"/>
                </a:cubicBezTo>
                <a:cubicBezTo>
                  <a:pt x="530" y="526"/>
                  <a:pt x="529" y="525"/>
                  <a:pt x="529" y="525"/>
                </a:cubicBezTo>
                <a:cubicBezTo>
                  <a:pt x="528" y="529"/>
                  <a:pt x="528" y="532"/>
                  <a:pt x="527" y="536"/>
                </a:cubicBezTo>
                <a:cubicBezTo>
                  <a:pt x="528" y="536"/>
                  <a:pt x="529" y="537"/>
                  <a:pt x="530" y="538"/>
                </a:cubicBezTo>
                <a:cubicBezTo>
                  <a:pt x="531" y="539"/>
                  <a:pt x="531" y="540"/>
                  <a:pt x="531" y="540"/>
                </a:cubicBezTo>
                <a:cubicBezTo>
                  <a:pt x="530" y="541"/>
                  <a:pt x="530" y="541"/>
                  <a:pt x="530" y="541"/>
                </a:cubicBezTo>
                <a:cubicBezTo>
                  <a:pt x="530" y="543"/>
                  <a:pt x="531" y="545"/>
                  <a:pt x="532" y="547"/>
                </a:cubicBezTo>
                <a:cubicBezTo>
                  <a:pt x="532" y="548"/>
                  <a:pt x="532" y="548"/>
                  <a:pt x="532" y="548"/>
                </a:cubicBezTo>
                <a:cubicBezTo>
                  <a:pt x="531" y="548"/>
                  <a:pt x="530" y="548"/>
                  <a:pt x="530" y="548"/>
                </a:cubicBezTo>
                <a:cubicBezTo>
                  <a:pt x="529" y="549"/>
                  <a:pt x="530" y="549"/>
                  <a:pt x="531" y="549"/>
                </a:cubicBezTo>
                <a:cubicBezTo>
                  <a:pt x="531" y="549"/>
                  <a:pt x="531" y="549"/>
                  <a:pt x="531" y="550"/>
                </a:cubicBezTo>
                <a:cubicBezTo>
                  <a:pt x="531" y="553"/>
                  <a:pt x="534" y="555"/>
                  <a:pt x="537" y="557"/>
                </a:cubicBezTo>
                <a:cubicBezTo>
                  <a:pt x="535" y="555"/>
                  <a:pt x="532" y="553"/>
                  <a:pt x="529" y="553"/>
                </a:cubicBezTo>
                <a:cubicBezTo>
                  <a:pt x="528" y="556"/>
                  <a:pt x="528" y="559"/>
                  <a:pt x="527" y="556"/>
                </a:cubicBezTo>
                <a:cubicBezTo>
                  <a:pt x="526" y="556"/>
                  <a:pt x="526" y="557"/>
                  <a:pt x="526" y="557"/>
                </a:cubicBezTo>
                <a:cubicBezTo>
                  <a:pt x="525" y="557"/>
                  <a:pt x="525" y="557"/>
                  <a:pt x="525" y="557"/>
                </a:cubicBezTo>
                <a:cubicBezTo>
                  <a:pt x="525" y="557"/>
                  <a:pt x="525" y="557"/>
                  <a:pt x="525" y="557"/>
                </a:cubicBezTo>
                <a:cubicBezTo>
                  <a:pt x="525" y="556"/>
                  <a:pt x="525" y="556"/>
                  <a:pt x="525" y="556"/>
                </a:cubicBezTo>
                <a:cubicBezTo>
                  <a:pt x="524" y="555"/>
                  <a:pt x="524" y="555"/>
                  <a:pt x="524" y="555"/>
                </a:cubicBezTo>
                <a:cubicBezTo>
                  <a:pt x="521" y="553"/>
                  <a:pt x="518" y="554"/>
                  <a:pt x="517" y="557"/>
                </a:cubicBezTo>
                <a:cubicBezTo>
                  <a:pt x="517" y="557"/>
                  <a:pt x="518" y="558"/>
                  <a:pt x="518" y="558"/>
                </a:cubicBezTo>
                <a:cubicBezTo>
                  <a:pt x="512" y="555"/>
                  <a:pt x="506" y="556"/>
                  <a:pt x="500" y="560"/>
                </a:cubicBezTo>
                <a:cubicBezTo>
                  <a:pt x="500" y="559"/>
                  <a:pt x="500" y="559"/>
                  <a:pt x="499" y="559"/>
                </a:cubicBezTo>
                <a:cubicBezTo>
                  <a:pt x="498" y="563"/>
                  <a:pt x="495" y="567"/>
                  <a:pt x="492" y="569"/>
                </a:cubicBezTo>
                <a:cubicBezTo>
                  <a:pt x="492" y="570"/>
                  <a:pt x="493" y="570"/>
                  <a:pt x="493" y="571"/>
                </a:cubicBezTo>
                <a:cubicBezTo>
                  <a:pt x="492" y="571"/>
                  <a:pt x="492" y="571"/>
                  <a:pt x="492" y="571"/>
                </a:cubicBezTo>
                <a:cubicBezTo>
                  <a:pt x="492" y="572"/>
                  <a:pt x="493" y="572"/>
                  <a:pt x="494" y="573"/>
                </a:cubicBezTo>
                <a:cubicBezTo>
                  <a:pt x="492" y="571"/>
                  <a:pt x="489" y="571"/>
                  <a:pt x="487" y="571"/>
                </a:cubicBezTo>
                <a:cubicBezTo>
                  <a:pt x="489" y="572"/>
                  <a:pt x="491" y="573"/>
                  <a:pt x="493" y="573"/>
                </a:cubicBezTo>
                <a:cubicBezTo>
                  <a:pt x="483" y="571"/>
                  <a:pt x="475" y="573"/>
                  <a:pt x="471" y="581"/>
                </a:cubicBezTo>
                <a:cubicBezTo>
                  <a:pt x="467" y="582"/>
                  <a:pt x="462" y="584"/>
                  <a:pt x="458" y="586"/>
                </a:cubicBezTo>
                <a:cubicBezTo>
                  <a:pt x="459" y="586"/>
                  <a:pt x="460" y="587"/>
                  <a:pt x="461" y="587"/>
                </a:cubicBezTo>
                <a:cubicBezTo>
                  <a:pt x="457" y="587"/>
                  <a:pt x="452" y="587"/>
                  <a:pt x="448" y="585"/>
                </a:cubicBezTo>
                <a:cubicBezTo>
                  <a:pt x="448" y="584"/>
                  <a:pt x="448" y="583"/>
                  <a:pt x="448" y="582"/>
                </a:cubicBezTo>
                <a:cubicBezTo>
                  <a:pt x="446" y="582"/>
                  <a:pt x="445" y="581"/>
                  <a:pt x="443" y="581"/>
                </a:cubicBezTo>
                <a:cubicBezTo>
                  <a:pt x="444" y="584"/>
                  <a:pt x="444" y="588"/>
                  <a:pt x="445" y="591"/>
                </a:cubicBezTo>
                <a:cubicBezTo>
                  <a:pt x="444" y="591"/>
                  <a:pt x="443" y="591"/>
                  <a:pt x="442" y="591"/>
                </a:cubicBezTo>
                <a:cubicBezTo>
                  <a:pt x="442" y="590"/>
                  <a:pt x="441" y="590"/>
                  <a:pt x="441" y="590"/>
                </a:cubicBezTo>
                <a:cubicBezTo>
                  <a:pt x="441" y="590"/>
                  <a:pt x="440" y="590"/>
                  <a:pt x="440" y="591"/>
                </a:cubicBezTo>
                <a:cubicBezTo>
                  <a:pt x="439" y="589"/>
                  <a:pt x="437" y="589"/>
                  <a:pt x="435" y="590"/>
                </a:cubicBezTo>
                <a:cubicBezTo>
                  <a:pt x="430" y="585"/>
                  <a:pt x="424" y="585"/>
                  <a:pt x="419" y="588"/>
                </a:cubicBezTo>
                <a:cubicBezTo>
                  <a:pt x="420" y="588"/>
                  <a:pt x="421" y="588"/>
                  <a:pt x="422" y="589"/>
                </a:cubicBezTo>
                <a:cubicBezTo>
                  <a:pt x="422" y="589"/>
                  <a:pt x="421" y="589"/>
                  <a:pt x="420" y="588"/>
                </a:cubicBezTo>
                <a:cubicBezTo>
                  <a:pt x="420" y="589"/>
                  <a:pt x="420" y="589"/>
                  <a:pt x="420" y="589"/>
                </a:cubicBezTo>
                <a:cubicBezTo>
                  <a:pt x="420" y="589"/>
                  <a:pt x="421" y="590"/>
                  <a:pt x="421" y="590"/>
                </a:cubicBezTo>
                <a:cubicBezTo>
                  <a:pt x="420" y="590"/>
                  <a:pt x="419" y="590"/>
                  <a:pt x="418" y="591"/>
                </a:cubicBezTo>
                <a:cubicBezTo>
                  <a:pt x="420" y="592"/>
                  <a:pt x="420" y="592"/>
                  <a:pt x="420" y="592"/>
                </a:cubicBezTo>
                <a:cubicBezTo>
                  <a:pt x="423" y="594"/>
                  <a:pt x="428" y="597"/>
                  <a:pt x="433" y="598"/>
                </a:cubicBezTo>
                <a:cubicBezTo>
                  <a:pt x="432" y="599"/>
                  <a:pt x="432" y="599"/>
                  <a:pt x="432" y="599"/>
                </a:cubicBezTo>
                <a:cubicBezTo>
                  <a:pt x="432" y="599"/>
                  <a:pt x="432" y="599"/>
                  <a:pt x="432" y="599"/>
                </a:cubicBezTo>
                <a:cubicBezTo>
                  <a:pt x="433" y="599"/>
                  <a:pt x="434" y="599"/>
                  <a:pt x="435" y="600"/>
                </a:cubicBezTo>
                <a:cubicBezTo>
                  <a:pt x="434" y="600"/>
                  <a:pt x="434" y="601"/>
                  <a:pt x="434" y="601"/>
                </a:cubicBezTo>
                <a:cubicBezTo>
                  <a:pt x="434" y="601"/>
                  <a:pt x="434" y="601"/>
                  <a:pt x="434" y="601"/>
                </a:cubicBezTo>
                <a:cubicBezTo>
                  <a:pt x="436" y="602"/>
                  <a:pt x="438" y="602"/>
                  <a:pt x="440" y="604"/>
                </a:cubicBezTo>
                <a:cubicBezTo>
                  <a:pt x="438" y="602"/>
                  <a:pt x="437" y="602"/>
                  <a:pt x="436" y="603"/>
                </a:cubicBezTo>
                <a:cubicBezTo>
                  <a:pt x="436" y="604"/>
                  <a:pt x="437" y="604"/>
                  <a:pt x="437" y="605"/>
                </a:cubicBezTo>
                <a:cubicBezTo>
                  <a:pt x="436" y="608"/>
                  <a:pt x="439" y="611"/>
                  <a:pt x="443" y="613"/>
                </a:cubicBezTo>
                <a:cubicBezTo>
                  <a:pt x="442" y="614"/>
                  <a:pt x="442" y="616"/>
                  <a:pt x="443" y="618"/>
                </a:cubicBezTo>
                <a:cubicBezTo>
                  <a:pt x="442" y="618"/>
                  <a:pt x="442" y="617"/>
                  <a:pt x="441" y="617"/>
                </a:cubicBezTo>
                <a:cubicBezTo>
                  <a:pt x="444" y="620"/>
                  <a:pt x="445" y="622"/>
                  <a:pt x="445" y="625"/>
                </a:cubicBezTo>
                <a:cubicBezTo>
                  <a:pt x="445" y="623"/>
                  <a:pt x="444" y="621"/>
                  <a:pt x="442" y="620"/>
                </a:cubicBezTo>
                <a:cubicBezTo>
                  <a:pt x="441" y="622"/>
                  <a:pt x="440" y="624"/>
                  <a:pt x="439" y="627"/>
                </a:cubicBezTo>
                <a:cubicBezTo>
                  <a:pt x="439" y="627"/>
                  <a:pt x="440" y="627"/>
                  <a:pt x="440" y="626"/>
                </a:cubicBezTo>
                <a:cubicBezTo>
                  <a:pt x="441" y="627"/>
                  <a:pt x="441" y="627"/>
                  <a:pt x="441" y="627"/>
                </a:cubicBezTo>
                <a:cubicBezTo>
                  <a:pt x="437" y="636"/>
                  <a:pt x="431" y="639"/>
                  <a:pt x="422" y="635"/>
                </a:cubicBezTo>
                <a:cubicBezTo>
                  <a:pt x="409" y="630"/>
                  <a:pt x="394" y="624"/>
                  <a:pt x="381" y="622"/>
                </a:cubicBezTo>
                <a:cubicBezTo>
                  <a:pt x="381" y="622"/>
                  <a:pt x="381" y="623"/>
                  <a:pt x="381" y="623"/>
                </a:cubicBezTo>
                <a:cubicBezTo>
                  <a:pt x="376" y="622"/>
                  <a:pt x="372" y="622"/>
                  <a:pt x="375" y="627"/>
                </a:cubicBezTo>
                <a:cubicBezTo>
                  <a:pt x="374" y="627"/>
                  <a:pt x="373" y="627"/>
                  <a:pt x="373" y="628"/>
                </a:cubicBezTo>
                <a:cubicBezTo>
                  <a:pt x="374" y="628"/>
                  <a:pt x="374" y="629"/>
                  <a:pt x="375" y="628"/>
                </a:cubicBezTo>
                <a:cubicBezTo>
                  <a:pt x="375" y="629"/>
                  <a:pt x="375" y="629"/>
                  <a:pt x="375" y="630"/>
                </a:cubicBezTo>
                <a:cubicBezTo>
                  <a:pt x="375" y="630"/>
                  <a:pt x="375" y="630"/>
                  <a:pt x="375" y="630"/>
                </a:cubicBezTo>
                <a:cubicBezTo>
                  <a:pt x="375" y="631"/>
                  <a:pt x="375" y="631"/>
                  <a:pt x="374" y="631"/>
                </a:cubicBezTo>
                <a:cubicBezTo>
                  <a:pt x="374" y="631"/>
                  <a:pt x="375" y="632"/>
                  <a:pt x="375" y="632"/>
                </a:cubicBezTo>
                <a:cubicBezTo>
                  <a:pt x="375" y="632"/>
                  <a:pt x="374" y="632"/>
                  <a:pt x="373" y="633"/>
                </a:cubicBezTo>
                <a:cubicBezTo>
                  <a:pt x="373" y="633"/>
                  <a:pt x="373" y="634"/>
                  <a:pt x="373" y="634"/>
                </a:cubicBezTo>
                <a:cubicBezTo>
                  <a:pt x="374" y="634"/>
                  <a:pt x="374" y="634"/>
                  <a:pt x="374" y="634"/>
                </a:cubicBezTo>
                <a:cubicBezTo>
                  <a:pt x="373" y="635"/>
                  <a:pt x="373" y="635"/>
                  <a:pt x="373" y="636"/>
                </a:cubicBezTo>
                <a:cubicBezTo>
                  <a:pt x="374" y="636"/>
                  <a:pt x="374" y="636"/>
                  <a:pt x="374" y="636"/>
                </a:cubicBezTo>
                <a:cubicBezTo>
                  <a:pt x="373" y="637"/>
                  <a:pt x="373" y="637"/>
                  <a:pt x="373" y="637"/>
                </a:cubicBezTo>
                <a:cubicBezTo>
                  <a:pt x="374" y="641"/>
                  <a:pt x="372" y="645"/>
                  <a:pt x="369" y="649"/>
                </a:cubicBezTo>
                <a:cubicBezTo>
                  <a:pt x="370" y="649"/>
                  <a:pt x="370" y="649"/>
                  <a:pt x="370" y="649"/>
                </a:cubicBezTo>
                <a:cubicBezTo>
                  <a:pt x="368" y="651"/>
                  <a:pt x="366" y="653"/>
                  <a:pt x="364" y="654"/>
                </a:cubicBezTo>
                <a:cubicBezTo>
                  <a:pt x="363" y="656"/>
                  <a:pt x="363" y="657"/>
                  <a:pt x="362" y="659"/>
                </a:cubicBezTo>
                <a:cubicBezTo>
                  <a:pt x="363" y="659"/>
                  <a:pt x="364" y="660"/>
                  <a:pt x="365" y="660"/>
                </a:cubicBezTo>
                <a:cubicBezTo>
                  <a:pt x="365" y="658"/>
                  <a:pt x="367" y="658"/>
                  <a:pt x="368" y="658"/>
                </a:cubicBezTo>
                <a:cubicBezTo>
                  <a:pt x="367" y="658"/>
                  <a:pt x="366" y="658"/>
                  <a:pt x="366" y="659"/>
                </a:cubicBezTo>
                <a:cubicBezTo>
                  <a:pt x="366" y="660"/>
                  <a:pt x="366" y="660"/>
                  <a:pt x="366" y="660"/>
                </a:cubicBezTo>
                <a:cubicBezTo>
                  <a:pt x="365" y="660"/>
                  <a:pt x="364" y="660"/>
                  <a:pt x="363" y="660"/>
                </a:cubicBezTo>
                <a:cubicBezTo>
                  <a:pt x="364" y="661"/>
                  <a:pt x="364" y="661"/>
                  <a:pt x="363" y="662"/>
                </a:cubicBezTo>
                <a:cubicBezTo>
                  <a:pt x="365" y="662"/>
                  <a:pt x="367" y="662"/>
                  <a:pt x="368" y="663"/>
                </a:cubicBezTo>
                <a:cubicBezTo>
                  <a:pt x="366" y="663"/>
                  <a:pt x="366" y="663"/>
                  <a:pt x="366" y="663"/>
                </a:cubicBezTo>
                <a:cubicBezTo>
                  <a:pt x="367" y="664"/>
                  <a:pt x="366" y="665"/>
                  <a:pt x="365" y="667"/>
                </a:cubicBezTo>
                <a:cubicBezTo>
                  <a:pt x="366" y="669"/>
                  <a:pt x="365" y="672"/>
                  <a:pt x="362" y="674"/>
                </a:cubicBezTo>
                <a:cubicBezTo>
                  <a:pt x="363" y="674"/>
                  <a:pt x="363" y="674"/>
                  <a:pt x="363" y="674"/>
                </a:cubicBezTo>
                <a:cubicBezTo>
                  <a:pt x="368" y="676"/>
                  <a:pt x="374" y="677"/>
                  <a:pt x="380" y="677"/>
                </a:cubicBezTo>
                <a:cubicBezTo>
                  <a:pt x="380" y="677"/>
                  <a:pt x="380" y="678"/>
                  <a:pt x="380" y="678"/>
                </a:cubicBezTo>
                <a:cubicBezTo>
                  <a:pt x="381" y="679"/>
                  <a:pt x="383" y="680"/>
                  <a:pt x="384" y="682"/>
                </a:cubicBezTo>
                <a:cubicBezTo>
                  <a:pt x="384" y="681"/>
                  <a:pt x="385" y="681"/>
                  <a:pt x="385" y="682"/>
                </a:cubicBezTo>
                <a:cubicBezTo>
                  <a:pt x="384" y="682"/>
                  <a:pt x="384" y="682"/>
                  <a:pt x="383" y="683"/>
                </a:cubicBezTo>
                <a:cubicBezTo>
                  <a:pt x="383" y="683"/>
                  <a:pt x="383" y="683"/>
                  <a:pt x="383" y="683"/>
                </a:cubicBezTo>
                <a:cubicBezTo>
                  <a:pt x="384" y="687"/>
                  <a:pt x="387" y="689"/>
                  <a:pt x="390" y="690"/>
                </a:cubicBezTo>
                <a:cubicBezTo>
                  <a:pt x="390" y="690"/>
                  <a:pt x="390" y="690"/>
                  <a:pt x="390" y="690"/>
                </a:cubicBezTo>
                <a:cubicBezTo>
                  <a:pt x="391" y="690"/>
                  <a:pt x="391" y="690"/>
                  <a:pt x="391" y="690"/>
                </a:cubicBezTo>
                <a:cubicBezTo>
                  <a:pt x="391" y="690"/>
                  <a:pt x="391" y="690"/>
                  <a:pt x="391" y="690"/>
                </a:cubicBezTo>
                <a:cubicBezTo>
                  <a:pt x="400" y="687"/>
                  <a:pt x="410" y="689"/>
                  <a:pt x="419" y="692"/>
                </a:cubicBezTo>
                <a:cubicBezTo>
                  <a:pt x="423" y="688"/>
                  <a:pt x="428" y="687"/>
                  <a:pt x="433" y="688"/>
                </a:cubicBezTo>
                <a:cubicBezTo>
                  <a:pt x="433" y="687"/>
                  <a:pt x="433" y="687"/>
                  <a:pt x="433" y="687"/>
                </a:cubicBezTo>
                <a:cubicBezTo>
                  <a:pt x="434" y="686"/>
                  <a:pt x="434" y="685"/>
                  <a:pt x="435" y="683"/>
                </a:cubicBezTo>
                <a:cubicBezTo>
                  <a:pt x="436" y="683"/>
                  <a:pt x="436" y="683"/>
                  <a:pt x="436" y="683"/>
                </a:cubicBezTo>
                <a:cubicBezTo>
                  <a:pt x="438" y="682"/>
                  <a:pt x="440" y="680"/>
                  <a:pt x="443" y="680"/>
                </a:cubicBezTo>
                <a:cubicBezTo>
                  <a:pt x="438" y="672"/>
                  <a:pt x="442" y="667"/>
                  <a:pt x="452" y="665"/>
                </a:cubicBezTo>
                <a:cubicBezTo>
                  <a:pt x="451" y="664"/>
                  <a:pt x="451" y="664"/>
                  <a:pt x="450" y="663"/>
                </a:cubicBezTo>
                <a:cubicBezTo>
                  <a:pt x="458" y="662"/>
                  <a:pt x="466" y="661"/>
                  <a:pt x="473" y="658"/>
                </a:cubicBezTo>
                <a:cubicBezTo>
                  <a:pt x="474" y="657"/>
                  <a:pt x="473" y="656"/>
                  <a:pt x="473" y="656"/>
                </a:cubicBezTo>
                <a:cubicBezTo>
                  <a:pt x="473" y="655"/>
                  <a:pt x="473" y="655"/>
                  <a:pt x="474" y="655"/>
                </a:cubicBezTo>
                <a:cubicBezTo>
                  <a:pt x="474" y="645"/>
                  <a:pt x="479" y="643"/>
                  <a:pt x="488" y="647"/>
                </a:cubicBezTo>
                <a:cubicBezTo>
                  <a:pt x="488" y="647"/>
                  <a:pt x="488" y="647"/>
                  <a:pt x="488" y="647"/>
                </a:cubicBezTo>
                <a:cubicBezTo>
                  <a:pt x="488" y="647"/>
                  <a:pt x="488" y="647"/>
                  <a:pt x="488" y="647"/>
                </a:cubicBezTo>
                <a:cubicBezTo>
                  <a:pt x="489" y="647"/>
                  <a:pt x="490" y="647"/>
                  <a:pt x="490" y="647"/>
                </a:cubicBezTo>
                <a:cubicBezTo>
                  <a:pt x="490" y="647"/>
                  <a:pt x="490" y="647"/>
                  <a:pt x="490" y="648"/>
                </a:cubicBezTo>
                <a:cubicBezTo>
                  <a:pt x="491" y="648"/>
                  <a:pt x="492" y="648"/>
                  <a:pt x="492" y="648"/>
                </a:cubicBezTo>
                <a:cubicBezTo>
                  <a:pt x="507" y="654"/>
                  <a:pt x="532" y="630"/>
                  <a:pt x="536" y="656"/>
                </a:cubicBezTo>
                <a:cubicBezTo>
                  <a:pt x="539" y="657"/>
                  <a:pt x="541" y="658"/>
                  <a:pt x="542" y="661"/>
                </a:cubicBezTo>
                <a:cubicBezTo>
                  <a:pt x="542" y="661"/>
                  <a:pt x="541" y="661"/>
                  <a:pt x="541" y="661"/>
                </a:cubicBezTo>
                <a:cubicBezTo>
                  <a:pt x="547" y="664"/>
                  <a:pt x="553" y="668"/>
                  <a:pt x="558" y="672"/>
                </a:cubicBezTo>
                <a:cubicBezTo>
                  <a:pt x="561" y="671"/>
                  <a:pt x="566" y="672"/>
                  <a:pt x="566" y="676"/>
                </a:cubicBezTo>
                <a:cubicBezTo>
                  <a:pt x="566" y="676"/>
                  <a:pt x="566" y="676"/>
                  <a:pt x="566" y="676"/>
                </a:cubicBezTo>
                <a:cubicBezTo>
                  <a:pt x="567" y="676"/>
                  <a:pt x="567" y="676"/>
                  <a:pt x="567" y="676"/>
                </a:cubicBezTo>
                <a:cubicBezTo>
                  <a:pt x="568" y="676"/>
                  <a:pt x="569" y="676"/>
                  <a:pt x="570" y="677"/>
                </a:cubicBezTo>
                <a:cubicBezTo>
                  <a:pt x="569" y="676"/>
                  <a:pt x="573" y="679"/>
                  <a:pt x="574" y="680"/>
                </a:cubicBezTo>
                <a:cubicBezTo>
                  <a:pt x="578" y="681"/>
                  <a:pt x="583" y="686"/>
                  <a:pt x="585" y="692"/>
                </a:cubicBezTo>
                <a:cubicBezTo>
                  <a:pt x="585" y="693"/>
                  <a:pt x="585" y="693"/>
                  <a:pt x="585" y="693"/>
                </a:cubicBezTo>
                <a:cubicBezTo>
                  <a:pt x="584" y="693"/>
                  <a:pt x="583" y="694"/>
                  <a:pt x="582" y="695"/>
                </a:cubicBezTo>
                <a:cubicBezTo>
                  <a:pt x="583" y="696"/>
                  <a:pt x="582" y="696"/>
                  <a:pt x="582" y="697"/>
                </a:cubicBezTo>
                <a:cubicBezTo>
                  <a:pt x="580" y="698"/>
                  <a:pt x="580" y="699"/>
                  <a:pt x="581" y="700"/>
                </a:cubicBezTo>
                <a:cubicBezTo>
                  <a:pt x="584" y="700"/>
                  <a:pt x="584" y="700"/>
                  <a:pt x="584" y="700"/>
                </a:cubicBezTo>
                <a:cubicBezTo>
                  <a:pt x="586" y="696"/>
                  <a:pt x="589" y="693"/>
                  <a:pt x="593" y="692"/>
                </a:cubicBezTo>
                <a:cubicBezTo>
                  <a:pt x="593" y="691"/>
                  <a:pt x="593" y="691"/>
                  <a:pt x="593" y="691"/>
                </a:cubicBezTo>
                <a:cubicBezTo>
                  <a:pt x="593" y="690"/>
                  <a:pt x="593" y="689"/>
                  <a:pt x="593" y="688"/>
                </a:cubicBezTo>
                <a:cubicBezTo>
                  <a:pt x="587" y="684"/>
                  <a:pt x="588" y="681"/>
                  <a:pt x="594" y="679"/>
                </a:cubicBezTo>
                <a:cubicBezTo>
                  <a:pt x="596" y="680"/>
                  <a:pt x="597" y="681"/>
                  <a:pt x="599" y="680"/>
                </a:cubicBezTo>
                <a:cubicBezTo>
                  <a:pt x="600" y="683"/>
                  <a:pt x="601" y="684"/>
                  <a:pt x="604" y="684"/>
                </a:cubicBezTo>
                <a:cubicBezTo>
                  <a:pt x="601" y="677"/>
                  <a:pt x="592" y="672"/>
                  <a:pt x="582" y="670"/>
                </a:cubicBezTo>
                <a:cubicBezTo>
                  <a:pt x="582" y="669"/>
                  <a:pt x="582" y="669"/>
                  <a:pt x="582" y="669"/>
                </a:cubicBezTo>
                <a:cubicBezTo>
                  <a:pt x="583" y="669"/>
                  <a:pt x="584" y="668"/>
                  <a:pt x="585" y="667"/>
                </a:cubicBezTo>
                <a:cubicBezTo>
                  <a:pt x="584" y="667"/>
                  <a:pt x="584" y="667"/>
                  <a:pt x="584" y="667"/>
                </a:cubicBezTo>
                <a:cubicBezTo>
                  <a:pt x="569" y="668"/>
                  <a:pt x="557" y="649"/>
                  <a:pt x="553" y="640"/>
                </a:cubicBezTo>
                <a:cubicBezTo>
                  <a:pt x="554" y="640"/>
                  <a:pt x="554" y="640"/>
                  <a:pt x="554" y="639"/>
                </a:cubicBezTo>
                <a:cubicBezTo>
                  <a:pt x="553" y="638"/>
                  <a:pt x="552" y="637"/>
                  <a:pt x="552" y="636"/>
                </a:cubicBezTo>
                <a:cubicBezTo>
                  <a:pt x="552" y="635"/>
                  <a:pt x="553" y="634"/>
                  <a:pt x="554" y="634"/>
                </a:cubicBezTo>
                <a:cubicBezTo>
                  <a:pt x="553" y="634"/>
                  <a:pt x="553" y="634"/>
                  <a:pt x="553" y="634"/>
                </a:cubicBezTo>
                <a:cubicBezTo>
                  <a:pt x="556" y="633"/>
                  <a:pt x="559" y="632"/>
                  <a:pt x="562" y="633"/>
                </a:cubicBezTo>
                <a:cubicBezTo>
                  <a:pt x="562" y="632"/>
                  <a:pt x="563" y="632"/>
                  <a:pt x="563" y="632"/>
                </a:cubicBezTo>
                <a:cubicBezTo>
                  <a:pt x="565" y="633"/>
                  <a:pt x="565" y="633"/>
                  <a:pt x="565" y="633"/>
                </a:cubicBezTo>
                <a:cubicBezTo>
                  <a:pt x="564" y="634"/>
                  <a:pt x="563" y="634"/>
                  <a:pt x="562" y="635"/>
                </a:cubicBezTo>
                <a:cubicBezTo>
                  <a:pt x="564" y="641"/>
                  <a:pt x="566" y="642"/>
                  <a:pt x="569" y="636"/>
                </a:cubicBezTo>
                <a:cubicBezTo>
                  <a:pt x="573" y="639"/>
                  <a:pt x="575" y="642"/>
                  <a:pt x="579" y="646"/>
                </a:cubicBezTo>
                <a:cubicBezTo>
                  <a:pt x="578" y="646"/>
                  <a:pt x="577" y="646"/>
                  <a:pt x="576" y="646"/>
                </a:cubicBezTo>
                <a:cubicBezTo>
                  <a:pt x="578" y="648"/>
                  <a:pt x="580" y="650"/>
                  <a:pt x="582" y="651"/>
                </a:cubicBezTo>
                <a:cubicBezTo>
                  <a:pt x="583" y="652"/>
                  <a:pt x="583" y="652"/>
                  <a:pt x="582" y="652"/>
                </a:cubicBezTo>
                <a:cubicBezTo>
                  <a:pt x="588" y="652"/>
                  <a:pt x="593" y="655"/>
                  <a:pt x="598" y="658"/>
                </a:cubicBezTo>
                <a:cubicBezTo>
                  <a:pt x="596" y="657"/>
                  <a:pt x="594" y="657"/>
                  <a:pt x="592" y="657"/>
                </a:cubicBezTo>
                <a:cubicBezTo>
                  <a:pt x="596" y="658"/>
                  <a:pt x="602" y="662"/>
                  <a:pt x="606" y="662"/>
                </a:cubicBezTo>
                <a:cubicBezTo>
                  <a:pt x="605" y="662"/>
                  <a:pt x="605" y="662"/>
                  <a:pt x="605" y="662"/>
                </a:cubicBezTo>
                <a:cubicBezTo>
                  <a:pt x="613" y="665"/>
                  <a:pt x="615" y="671"/>
                  <a:pt x="613" y="679"/>
                </a:cubicBezTo>
                <a:cubicBezTo>
                  <a:pt x="613" y="679"/>
                  <a:pt x="613" y="679"/>
                  <a:pt x="613" y="679"/>
                </a:cubicBezTo>
                <a:cubicBezTo>
                  <a:pt x="613" y="679"/>
                  <a:pt x="612" y="679"/>
                  <a:pt x="612" y="679"/>
                </a:cubicBezTo>
                <a:cubicBezTo>
                  <a:pt x="614" y="680"/>
                  <a:pt x="617" y="682"/>
                  <a:pt x="618" y="685"/>
                </a:cubicBezTo>
                <a:cubicBezTo>
                  <a:pt x="620" y="688"/>
                  <a:pt x="624" y="690"/>
                  <a:pt x="628" y="690"/>
                </a:cubicBezTo>
                <a:cubicBezTo>
                  <a:pt x="628" y="690"/>
                  <a:pt x="628" y="690"/>
                  <a:pt x="628" y="691"/>
                </a:cubicBezTo>
                <a:cubicBezTo>
                  <a:pt x="627" y="691"/>
                  <a:pt x="626" y="691"/>
                  <a:pt x="625" y="691"/>
                </a:cubicBezTo>
                <a:cubicBezTo>
                  <a:pt x="625" y="691"/>
                  <a:pt x="625" y="692"/>
                  <a:pt x="625" y="692"/>
                </a:cubicBezTo>
                <a:cubicBezTo>
                  <a:pt x="627" y="694"/>
                  <a:pt x="628" y="695"/>
                  <a:pt x="630" y="695"/>
                </a:cubicBezTo>
                <a:cubicBezTo>
                  <a:pt x="630" y="695"/>
                  <a:pt x="630" y="695"/>
                  <a:pt x="630" y="694"/>
                </a:cubicBezTo>
                <a:cubicBezTo>
                  <a:pt x="631" y="695"/>
                  <a:pt x="631" y="695"/>
                  <a:pt x="631" y="696"/>
                </a:cubicBezTo>
                <a:cubicBezTo>
                  <a:pt x="634" y="695"/>
                  <a:pt x="637" y="695"/>
                  <a:pt x="640" y="694"/>
                </a:cubicBezTo>
                <a:cubicBezTo>
                  <a:pt x="642" y="695"/>
                  <a:pt x="644" y="696"/>
                  <a:pt x="647" y="696"/>
                </a:cubicBezTo>
                <a:cubicBezTo>
                  <a:pt x="646" y="697"/>
                  <a:pt x="645" y="697"/>
                  <a:pt x="644" y="697"/>
                </a:cubicBezTo>
                <a:cubicBezTo>
                  <a:pt x="644" y="697"/>
                  <a:pt x="644" y="697"/>
                  <a:pt x="644" y="698"/>
                </a:cubicBezTo>
                <a:cubicBezTo>
                  <a:pt x="640" y="696"/>
                  <a:pt x="635" y="695"/>
                  <a:pt x="631" y="697"/>
                </a:cubicBezTo>
                <a:cubicBezTo>
                  <a:pt x="630" y="698"/>
                  <a:pt x="630" y="699"/>
                  <a:pt x="629" y="699"/>
                </a:cubicBezTo>
                <a:cubicBezTo>
                  <a:pt x="629" y="700"/>
                  <a:pt x="629" y="700"/>
                  <a:pt x="629" y="700"/>
                </a:cubicBezTo>
                <a:cubicBezTo>
                  <a:pt x="630" y="700"/>
                  <a:pt x="630" y="700"/>
                  <a:pt x="631" y="701"/>
                </a:cubicBezTo>
                <a:cubicBezTo>
                  <a:pt x="632" y="701"/>
                  <a:pt x="633" y="702"/>
                  <a:pt x="634" y="704"/>
                </a:cubicBezTo>
                <a:cubicBezTo>
                  <a:pt x="633" y="705"/>
                  <a:pt x="633" y="705"/>
                  <a:pt x="633" y="705"/>
                </a:cubicBezTo>
                <a:cubicBezTo>
                  <a:pt x="633" y="707"/>
                  <a:pt x="634" y="708"/>
                  <a:pt x="636" y="709"/>
                </a:cubicBezTo>
                <a:cubicBezTo>
                  <a:pt x="636" y="708"/>
                  <a:pt x="636" y="707"/>
                  <a:pt x="636" y="706"/>
                </a:cubicBezTo>
                <a:cubicBezTo>
                  <a:pt x="637" y="706"/>
                  <a:pt x="637" y="706"/>
                  <a:pt x="638" y="706"/>
                </a:cubicBezTo>
                <a:cubicBezTo>
                  <a:pt x="638" y="706"/>
                  <a:pt x="638" y="707"/>
                  <a:pt x="638" y="707"/>
                </a:cubicBezTo>
                <a:cubicBezTo>
                  <a:pt x="640" y="707"/>
                  <a:pt x="641" y="709"/>
                  <a:pt x="640" y="710"/>
                </a:cubicBezTo>
                <a:cubicBezTo>
                  <a:pt x="642" y="711"/>
                  <a:pt x="642" y="709"/>
                  <a:pt x="642" y="708"/>
                </a:cubicBezTo>
                <a:cubicBezTo>
                  <a:pt x="643" y="708"/>
                  <a:pt x="643" y="708"/>
                  <a:pt x="644" y="708"/>
                </a:cubicBezTo>
                <a:cubicBezTo>
                  <a:pt x="645" y="709"/>
                  <a:pt x="646" y="710"/>
                  <a:pt x="647" y="710"/>
                </a:cubicBezTo>
                <a:cubicBezTo>
                  <a:pt x="647" y="709"/>
                  <a:pt x="647" y="709"/>
                  <a:pt x="646" y="709"/>
                </a:cubicBezTo>
                <a:cubicBezTo>
                  <a:pt x="646" y="706"/>
                  <a:pt x="645" y="703"/>
                  <a:pt x="643" y="701"/>
                </a:cubicBezTo>
                <a:cubicBezTo>
                  <a:pt x="643" y="701"/>
                  <a:pt x="643" y="701"/>
                  <a:pt x="643" y="701"/>
                </a:cubicBezTo>
                <a:cubicBezTo>
                  <a:pt x="644" y="701"/>
                  <a:pt x="645" y="702"/>
                  <a:pt x="646" y="702"/>
                </a:cubicBezTo>
                <a:cubicBezTo>
                  <a:pt x="646" y="703"/>
                  <a:pt x="646" y="703"/>
                  <a:pt x="646" y="703"/>
                </a:cubicBezTo>
                <a:cubicBezTo>
                  <a:pt x="647" y="703"/>
                  <a:pt x="649" y="702"/>
                  <a:pt x="650" y="702"/>
                </a:cubicBezTo>
                <a:cubicBezTo>
                  <a:pt x="650" y="701"/>
                  <a:pt x="650" y="701"/>
                  <a:pt x="650" y="701"/>
                </a:cubicBezTo>
                <a:cubicBezTo>
                  <a:pt x="649" y="701"/>
                  <a:pt x="649" y="701"/>
                  <a:pt x="649" y="701"/>
                </a:cubicBezTo>
                <a:cubicBezTo>
                  <a:pt x="648" y="701"/>
                  <a:pt x="647" y="700"/>
                  <a:pt x="646" y="699"/>
                </a:cubicBezTo>
                <a:cubicBezTo>
                  <a:pt x="646" y="699"/>
                  <a:pt x="646" y="698"/>
                  <a:pt x="645" y="698"/>
                </a:cubicBezTo>
                <a:cubicBezTo>
                  <a:pt x="646" y="698"/>
                  <a:pt x="646" y="698"/>
                  <a:pt x="646" y="698"/>
                </a:cubicBezTo>
                <a:cubicBezTo>
                  <a:pt x="647" y="698"/>
                  <a:pt x="653" y="699"/>
                  <a:pt x="654" y="699"/>
                </a:cubicBezTo>
                <a:cubicBezTo>
                  <a:pt x="654" y="694"/>
                  <a:pt x="651" y="694"/>
                  <a:pt x="647" y="692"/>
                </a:cubicBezTo>
                <a:cubicBezTo>
                  <a:pt x="645" y="691"/>
                  <a:pt x="643" y="691"/>
                  <a:pt x="641" y="690"/>
                </a:cubicBezTo>
                <a:cubicBezTo>
                  <a:pt x="642" y="690"/>
                  <a:pt x="644" y="690"/>
                  <a:pt x="645" y="689"/>
                </a:cubicBezTo>
                <a:cubicBezTo>
                  <a:pt x="644" y="689"/>
                  <a:pt x="644" y="689"/>
                  <a:pt x="644" y="689"/>
                </a:cubicBezTo>
                <a:cubicBezTo>
                  <a:pt x="644" y="688"/>
                  <a:pt x="643" y="688"/>
                  <a:pt x="643" y="687"/>
                </a:cubicBezTo>
                <a:cubicBezTo>
                  <a:pt x="644" y="686"/>
                  <a:pt x="645" y="686"/>
                  <a:pt x="646" y="687"/>
                </a:cubicBezTo>
                <a:cubicBezTo>
                  <a:pt x="646" y="687"/>
                  <a:pt x="646" y="688"/>
                  <a:pt x="645" y="688"/>
                </a:cubicBezTo>
                <a:cubicBezTo>
                  <a:pt x="646" y="688"/>
                  <a:pt x="647" y="688"/>
                  <a:pt x="647" y="687"/>
                </a:cubicBezTo>
                <a:cubicBezTo>
                  <a:pt x="643" y="685"/>
                  <a:pt x="641" y="681"/>
                  <a:pt x="640" y="677"/>
                </a:cubicBezTo>
                <a:cubicBezTo>
                  <a:pt x="641" y="676"/>
                  <a:pt x="642" y="676"/>
                  <a:pt x="643" y="676"/>
                </a:cubicBezTo>
                <a:cubicBezTo>
                  <a:pt x="643" y="676"/>
                  <a:pt x="643" y="676"/>
                  <a:pt x="642" y="676"/>
                </a:cubicBezTo>
                <a:cubicBezTo>
                  <a:pt x="643" y="678"/>
                  <a:pt x="645" y="678"/>
                  <a:pt x="646" y="679"/>
                </a:cubicBezTo>
                <a:cubicBezTo>
                  <a:pt x="647" y="680"/>
                  <a:pt x="648" y="681"/>
                  <a:pt x="650" y="680"/>
                </a:cubicBezTo>
                <a:cubicBezTo>
                  <a:pt x="648" y="680"/>
                  <a:pt x="647" y="680"/>
                  <a:pt x="647" y="678"/>
                </a:cubicBezTo>
                <a:cubicBezTo>
                  <a:pt x="647" y="678"/>
                  <a:pt x="647" y="678"/>
                  <a:pt x="647" y="678"/>
                </a:cubicBezTo>
                <a:cubicBezTo>
                  <a:pt x="649" y="678"/>
                  <a:pt x="651" y="679"/>
                  <a:pt x="652" y="680"/>
                </a:cubicBezTo>
                <a:cubicBezTo>
                  <a:pt x="652" y="680"/>
                  <a:pt x="652" y="680"/>
                  <a:pt x="652" y="680"/>
                </a:cubicBezTo>
                <a:cubicBezTo>
                  <a:pt x="652" y="679"/>
                  <a:pt x="651" y="678"/>
                  <a:pt x="650" y="678"/>
                </a:cubicBezTo>
                <a:cubicBezTo>
                  <a:pt x="650" y="677"/>
                  <a:pt x="650" y="677"/>
                  <a:pt x="650" y="677"/>
                </a:cubicBezTo>
                <a:cubicBezTo>
                  <a:pt x="652" y="677"/>
                  <a:pt x="654" y="677"/>
                  <a:pt x="655" y="678"/>
                </a:cubicBezTo>
                <a:cubicBezTo>
                  <a:pt x="654" y="677"/>
                  <a:pt x="653" y="676"/>
                  <a:pt x="651" y="676"/>
                </a:cubicBezTo>
                <a:cubicBezTo>
                  <a:pt x="651" y="676"/>
                  <a:pt x="651" y="676"/>
                  <a:pt x="651" y="676"/>
                </a:cubicBezTo>
                <a:cubicBezTo>
                  <a:pt x="651" y="675"/>
                  <a:pt x="651" y="675"/>
                  <a:pt x="651" y="675"/>
                </a:cubicBezTo>
                <a:cubicBezTo>
                  <a:pt x="651" y="675"/>
                  <a:pt x="650" y="675"/>
                  <a:pt x="650" y="674"/>
                </a:cubicBezTo>
                <a:cubicBezTo>
                  <a:pt x="656" y="671"/>
                  <a:pt x="663" y="670"/>
                  <a:pt x="670" y="673"/>
                </a:cubicBezTo>
                <a:cubicBezTo>
                  <a:pt x="672" y="673"/>
                  <a:pt x="674" y="672"/>
                  <a:pt x="676" y="672"/>
                </a:cubicBezTo>
                <a:cubicBezTo>
                  <a:pt x="674" y="673"/>
                  <a:pt x="673" y="674"/>
                  <a:pt x="671" y="675"/>
                </a:cubicBezTo>
                <a:cubicBezTo>
                  <a:pt x="672" y="676"/>
                  <a:pt x="671" y="677"/>
                  <a:pt x="671" y="677"/>
                </a:cubicBezTo>
                <a:cubicBezTo>
                  <a:pt x="675" y="675"/>
                  <a:pt x="678" y="671"/>
                  <a:pt x="681" y="668"/>
                </a:cubicBezTo>
                <a:cubicBezTo>
                  <a:pt x="686" y="668"/>
                  <a:pt x="691" y="666"/>
                  <a:pt x="694" y="664"/>
                </a:cubicBezTo>
                <a:cubicBezTo>
                  <a:pt x="688" y="663"/>
                  <a:pt x="683" y="660"/>
                  <a:pt x="680" y="655"/>
                </a:cubicBezTo>
                <a:cubicBezTo>
                  <a:pt x="680" y="654"/>
                  <a:pt x="681" y="653"/>
                  <a:pt x="683" y="653"/>
                </a:cubicBezTo>
                <a:cubicBezTo>
                  <a:pt x="682" y="649"/>
                  <a:pt x="683" y="647"/>
                  <a:pt x="687" y="646"/>
                </a:cubicBezTo>
                <a:cubicBezTo>
                  <a:pt x="687" y="643"/>
                  <a:pt x="687" y="639"/>
                  <a:pt x="689" y="635"/>
                </a:cubicBezTo>
                <a:cubicBezTo>
                  <a:pt x="688" y="636"/>
                  <a:pt x="688" y="636"/>
                  <a:pt x="688" y="636"/>
                </a:cubicBezTo>
                <a:cubicBezTo>
                  <a:pt x="688" y="635"/>
                  <a:pt x="688" y="634"/>
                  <a:pt x="689" y="633"/>
                </a:cubicBezTo>
                <a:cubicBezTo>
                  <a:pt x="688" y="632"/>
                  <a:pt x="688" y="632"/>
                  <a:pt x="688" y="632"/>
                </a:cubicBezTo>
                <a:cubicBezTo>
                  <a:pt x="689" y="632"/>
                  <a:pt x="689" y="631"/>
                  <a:pt x="690" y="632"/>
                </a:cubicBezTo>
                <a:cubicBezTo>
                  <a:pt x="690" y="632"/>
                  <a:pt x="690" y="632"/>
                  <a:pt x="690" y="632"/>
                </a:cubicBezTo>
                <a:cubicBezTo>
                  <a:pt x="690" y="633"/>
                  <a:pt x="690" y="633"/>
                  <a:pt x="690" y="634"/>
                </a:cubicBezTo>
                <a:cubicBezTo>
                  <a:pt x="694" y="632"/>
                  <a:pt x="694" y="632"/>
                  <a:pt x="694" y="632"/>
                </a:cubicBezTo>
                <a:cubicBezTo>
                  <a:pt x="693" y="625"/>
                  <a:pt x="696" y="621"/>
                  <a:pt x="701" y="615"/>
                </a:cubicBezTo>
                <a:cubicBezTo>
                  <a:pt x="703" y="615"/>
                  <a:pt x="705" y="614"/>
                  <a:pt x="707" y="612"/>
                </a:cubicBezTo>
                <a:cubicBezTo>
                  <a:pt x="707" y="613"/>
                  <a:pt x="707" y="613"/>
                  <a:pt x="707" y="613"/>
                </a:cubicBezTo>
                <a:cubicBezTo>
                  <a:pt x="708" y="613"/>
                  <a:pt x="708" y="613"/>
                  <a:pt x="709" y="613"/>
                </a:cubicBezTo>
                <a:cubicBezTo>
                  <a:pt x="709" y="611"/>
                  <a:pt x="709" y="609"/>
                  <a:pt x="707" y="608"/>
                </a:cubicBezTo>
                <a:cubicBezTo>
                  <a:pt x="709" y="612"/>
                  <a:pt x="711" y="613"/>
                  <a:pt x="715" y="612"/>
                </a:cubicBezTo>
                <a:cubicBezTo>
                  <a:pt x="714" y="613"/>
                  <a:pt x="714" y="613"/>
                  <a:pt x="713" y="614"/>
                </a:cubicBezTo>
                <a:cubicBezTo>
                  <a:pt x="711" y="614"/>
                  <a:pt x="709" y="614"/>
                  <a:pt x="707" y="614"/>
                </a:cubicBezTo>
                <a:cubicBezTo>
                  <a:pt x="708" y="615"/>
                  <a:pt x="709" y="615"/>
                  <a:pt x="711" y="615"/>
                </a:cubicBezTo>
                <a:cubicBezTo>
                  <a:pt x="711" y="615"/>
                  <a:pt x="710" y="616"/>
                  <a:pt x="709" y="616"/>
                </a:cubicBezTo>
                <a:cubicBezTo>
                  <a:pt x="710" y="616"/>
                  <a:pt x="710" y="616"/>
                  <a:pt x="710" y="616"/>
                </a:cubicBezTo>
                <a:cubicBezTo>
                  <a:pt x="713" y="617"/>
                  <a:pt x="717" y="617"/>
                  <a:pt x="720" y="615"/>
                </a:cubicBezTo>
                <a:cubicBezTo>
                  <a:pt x="721" y="616"/>
                  <a:pt x="722" y="616"/>
                  <a:pt x="723" y="615"/>
                </a:cubicBezTo>
                <a:cubicBezTo>
                  <a:pt x="724" y="616"/>
                  <a:pt x="724" y="616"/>
                  <a:pt x="724" y="616"/>
                </a:cubicBezTo>
                <a:cubicBezTo>
                  <a:pt x="721" y="619"/>
                  <a:pt x="719" y="621"/>
                  <a:pt x="716" y="623"/>
                </a:cubicBezTo>
                <a:cubicBezTo>
                  <a:pt x="722" y="622"/>
                  <a:pt x="726" y="623"/>
                  <a:pt x="725" y="629"/>
                </a:cubicBezTo>
                <a:cubicBezTo>
                  <a:pt x="729" y="629"/>
                  <a:pt x="734" y="627"/>
                  <a:pt x="737" y="624"/>
                </a:cubicBezTo>
                <a:cubicBezTo>
                  <a:pt x="740" y="621"/>
                  <a:pt x="743" y="620"/>
                  <a:pt x="747" y="620"/>
                </a:cubicBezTo>
                <a:cubicBezTo>
                  <a:pt x="747" y="618"/>
                  <a:pt x="747" y="617"/>
                  <a:pt x="748" y="616"/>
                </a:cubicBezTo>
                <a:cubicBezTo>
                  <a:pt x="746" y="616"/>
                  <a:pt x="744" y="616"/>
                  <a:pt x="743" y="618"/>
                </a:cubicBezTo>
                <a:cubicBezTo>
                  <a:pt x="738" y="620"/>
                  <a:pt x="735" y="618"/>
                  <a:pt x="733" y="612"/>
                </a:cubicBezTo>
                <a:cubicBezTo>
                  <a:pt x="734" y="612"/>
                  <a:pt x="735" y="611"/>
                  <a:pt x="735" y="610"/>
                </a:cubicBezTo>
                <a:cubicBezTo>
                  <a:pt x="734" y="615"/>
                  <a:pt x="742" y="607"/>
                  <a:pt x="747" y="604"/>
                </a:cubicBezTo>
                <a:cubicBezTo>
                  <a:pt x="751" y="601"/>
                  <a:pt x="755" y="598"/>
                  <a:pt x="760" y="596"/>
                </a:cubicBezTo>
                <a:cubicBezTo>
                  <a:pt x="760" y="596"/>
                  <a:pt x="759" y="597"/>
                  <a:pt x="759" y="597"/>
                </a:cubicBezTo>
                <a:cubicBezTo>
                  <a:pt x="760" y="597"/>
                  <a:pt x="761" y="596"/>
                  <a:pt x="762" y="595"/>
                </a:cubicBezTo>
                <a:cubicBezTo>
                  <a:pt x="763" y="595"/>
                  <a:pt x="763" y="595"/>
                  <a:pt x="763" y="595"/>
                </a:cubicBezTo>
                <a:cubicBezTo>
                  <a:pt x="765" y="597"/>
                  <a:pt x="762" y="599"/>
                  <a:pt x="759" y="600"/>
                </a:cubicBezTo>
                <a:cubicBezTo>
                  <a:pt x="759" y="601"/>
                  <a:pt x="759" y="601"/>
                  <a:pt x="759" y="601"/>
                </a:cubicBezTo>
                <a:cubicBezTo>
                  <a:pt x="758" y="602"/>
                  <a:pt x="756" y="602"/>
                  <a:pt x="754" y="603"/>
                </a:cubicBezTo>
                <a:cubicBezTo>
                  <a:pt x="756" y="605"/>
                  <a:pt x="758" y="606"/>
                  <a:pt x="761" y="607"/>
                </a:cubicBezTo>
                <a:cubicBezTo>
                  <a:pt x="760" y="607"/>
                  <a:pt x="759" y="607"/>
                  <a:pt x="758" y="607"/>
                </a:cubicBezTo>
                <a:cubicBezTo>
                  <a:pt x="758" y="608"/>
                  <a:pt x="758" y="608"/>
                  <a:pt x="758" y="609"/>
                </a:cubicBezTo>
                <a:cubicBezTo>
                  <a:pt x="758" y="609"/>
                  <a:pt x="758" y="608"/>
                  <a:pt x="758" y="608"/>
                </a:cubicBezTo>
                <a:cubicBezTo>
                  <a:pt x="757" y="608"/>
                  <a:pt x="757" y="608"/>
                  <a:pt x="757" y="608"/>
                </a:cubicBezTo>
                <a:cubicBezTo>
                  <a:pt x="756" y="609"/>
                  <a:pt x="756" y="612"/>
                  <a:pt x="755" y="613"/>
                </a:cubicBezTo>
                <a:cubicBezTo>
                  <a:pt x="756" y="613"/>
                  <a:pt x="756" y="614"/>
                  <a:pt x="756" y="614"/>
                </a:cubicBezTo>
                <a:cubicBezTo>
                  <a:pt x="754" y="615"/>
                  <a:pt x="753" y="615"/>
                  <a:pt x="753" y="616"/>
                </a:cubicBezTo>
                <a:cubicBezTo>
                  <a:pt x="751" y="615"/>
                  <a:pt x="750" y="615"/>
                  <a:pt x="749" y="616"/>
                </a:cubicBezTo>
                <a:cubicBezTo>
                  <a:pt x="749" y="616"/>
                  <a:pt x="750" y="617"/>
                  <a:pt x="751" y="617"/>
                </a:cubicBezTo>
                <a:cubicBezTo>
                  <a:pt x="750" y="617"/>
                  <a:pt x="749" y="618"/>
                  <a:pt x="748" y="618"/>
                </a:cubicBezTo>
                <a:cubicBezTo>
                  <a:pt x="752" y="620"/>
                  <a:pt x="755" y="620"/>
                  <a:pt x="759" y="620"/>
                </a:cubicBezTo>
                <a:cubicBezTo>
                  <a:pt x="769" y="624"/>
                  <a:pt x="797" y="626"/>
                  <a:pt x="793" y="640"/>
                </a:cubicBezTo>
                <a:cubicBezTo>
                  <a:pt x="790" y="651"/>
                  <a:pt x="762" y="652"/>
                  <a:pt x="755" y="652"/>
                </a:cubicBezTo>
                <a:cubicBezTo>
                  <a:pt x="753" y="652"/>
                  <a:pt x="751" y="651"/>
                  <a:pt x="750" y="649"/>
                </a:cubicBezTo>
                <a:cubicBezTo>
                  <a:pt x="747" y="651"/>
                  <a:pt x="744" y="651"/>
                  <a:pt x="743" y="648"/>
                </a:cubicBezTo>
                <a:cubicBezTo>
                  <a:pt x="725" y="650"/>
                  <a:pt x="710" y="664"/>
                  <a:pt x="694" y="666"/>
                </a:cubicBezTo>
                <a:cubicBezTo>
                  <a:pt x="696" y="668"/>
                  <a:pt x="698" y="668"/>
                  <a:pt x="701" y="667"/>
                </a:cubicBezTo>
                <a:cubicBezTo>
                  <a:pt x="701" y="667"/>
                  <a:pt x="701" y="667"/>
                  <a:pt x="701" y="667"/>
                </a:cubicBezTo>
                <a:cubicBezTo>
                  <a:pt x="698" y="668"/>
                  <a:pt x="695" y="669"/>
                  <a:pt x="693" y="670"/>
                </a:cubicBezTo>
                <a:cubicBezTo>
                  <a:pt x="693" y="671"/>
                  <a:pt x="694" y="671"/>
                  <a:pt x="695" y="671"/>
                </a:cubicBezTo>
                <a:cubicBezTo>
                  <a:pt x="692" y="672"/>
                  <a:pt x="689" y="672"/>
                  <a:pt x="686" y="673"/>
                </a:cubicBezTo>
                <a:cubicBezTo>
                  <a:pt x="686" y="672"/>
                  <a:pt x="686" y="672"/>
                  <a:pt x="686" y="672"/>
                </a:cubicBezTo>
                <a:cubicBezTo>
                  <a:pt x="686" y="672"/>
                  <a:pt x="686" y="672"/>
                  <a:pt x="686" y="672"/>
                </a:cubicBezTo>
                <a:cubicBezTo>
                  <a:pt x="685" y="672"/>
                  <a:pt x="684" y="672"/>
                  <a:pt x="684" y="672"/>
                </a:cubicBezTo>
                <a:cubicBezTo>
                  <a:pt x="685" y="673"/>
                  <a:pt x="685" y="673"/>
                  <a:pt x="685" y="673"/>
                </a:cubicBezTo>
                <a:cubicBezTo>
                  <a:pt x="683" y="674"/>
                  <a:pt x="681" y="674"/>
                  <a:pt x="680" y="673"/>
                </a:cubicBezTo>
                <a:cubicBezTo>
                  <a:pt x="676" y="673"/>
                  <a:pt x="673" y="675"/>
                  <a:pt x="671" y="678"/>
                </a:cubicBezTo>
                <a:cubicBezTo>
                  <a:pt x="671" y="679"/>
                  <a:pt x="671" y="681"/>
                  <a:pt x="671" y="682"/>
                </a:cubicBezTo>
                <a:cubicBezTo>
                  <a:pt x="673" y="682"/>
                  <a:pt x="675" y="681"/>
                  <a:pt x="678" y="681"/>
                </a:cubicBezTo>
                <a:cubicBezTo>
                  <a:pt x="678" y="681"/>
                  <a:pt x="678" y="681"/>
                  <a:pt x="678" y="681"/>
                </a:cubicBezTo>
                <a:cubicBezTo>
                  <a:pt x="677" y="682"/>
                  <a:pt x="676" y="683"/>
                  <a:pt x="676" y="683"/>
                </a:cubicBezTo>
                <a:cubicBezTo>
                  <a:pt x="677" y="684"/>
                  <a:pt x="677" y="684"/>
                  <a:pt x="678" y="685"/>
                </a:cubicBezTo>
                <a:cubicBezTo>
                  <a:pt x="678" y="685"/>
                  <a:pt x="678" y="685"/>
                  <a:pt x="677" y="686"/>
                </a:cubicBezTo>
                <a:cubicBezTo>
                  <a:pt x="677" y="686"/>
                  <a:pt x="678" y="686"/>
                  <a:pt x="678" y="686"/>
                </a:cubicBezTo>
                <a:cubicBezTo>
                  <a:pt x="678" y="686"/>
                  <a:pt x="679" y="686"/>
                  <a:pt x="679" y="686"/>
                </a:cubicBezTo>
                <a:cubicBezTo>
                  <a:pt x="679" y="687"/>
                  <a:pt x="678" y="688"/>
                  <a:pt x="677" y="688"/>
                </a:cubicBezTo>
                <a:cubicBezTo>
                  <a:pt x="678" y="690"/>
                  <a:pt x="679" y="690"/>
                  <a:pt x="681" y="690"/>
                </a:cubicBezTo>
                <a:cubicBezTo>
                  <a:pt x="680" y="691"/>
                  <a:pt x="678" y="691"/>
                  <a:pt x="677" y="691"/>
                </a:cubicBezTo>
                <a:cubicBezTo>
                  <a:pt x="677" y="691"/>
                  <a:pt x="677" y="691"/>
                  <a:pt x="677" y="691"/>
                </a:cubicBezTo>
                <a:cubicBezTo>
                  <a:pt x="677" y="691"/>
                  <a:pt x="677" y="691"/>
                  <a:pt x="677" y="691"/>
                </a:cubicBezTo>
                <a:cubicBezTo>
                  <a:pt x="676" y="691"/>
                  <a:pt x="676" y="691"/>
                  <a:pt x="676" y="691"/>
                </a:cubicBezTo>
                <a:cubicBezTo>
                  <a:pt x="676" y="689"/>
                  <a:pt x="675" y="689"/>
                  <a:pt x="674" y="689"/>
                </a:cubicBezTo>
                <a:cubicBezTo>
                  <a:pt x="674" y="690"/>
                  <a:pt x="674" y="691"/>
                  <a:pt x="675" y="691"/>
                </a:cubicBezTo>
                <a:cubicBezTo>
                  <a:pt x="674" y="691"/>
                  <a:pt x="674" y="691"/>
                  <a:pt x="674" y="691"/>
                </a:cubicBezTo>
                <a:cubicBezTo>
                  <a:pt x="674" y="692"/>
                  <a:pt x="674" y="692"/>
                  <a:pt x="674" y="692"/>
                </a:cubicBezTo>
                <a:cubicBezTo>
                  <a:pt x="676" y="693"/>
                  <a:pt x="677" y="693"/>
                  <a:pt x="679" y="693"/>
                </a:cubicBezTo>
                <a:cubicBezTo>
                  <a:pt x="680" y="693"/>
                  <a:pt x="681" y="694"/>
                  <a:pt x="682" y="694"/>
                </a:cubicBezTo>
                <a:cubicBezTo>
                  <a:pt x="682" y="694"/>
                  <a:pt x="682" y="695"/>
                  <a:pt x="682" y="696"/>
                </a:cubicBezTo>
                <a:cubicBezTo>
                  <a:pt x="681" y="696"/>
                  <a:pt x="681" y="696"/>
                  <a:pt x="681" y="696"/>
                </a:cubicBezTo>
                <a:cubicBezTo>
                  <a:pt x="681" y="697"/>
                  <a:pt x="681" y="697"/>
                  <a:pt x="681" y="697"/>
                </a:cubicBezTo>
                <a:cubicBezTo>
                  <a:pt x="682" y="697"/>
                  <a:pt x="682" y="698"/>
                  <a:pt x="682" y="699"/>
                </a:cubicBezTo>
                <a:cubicBezTo>
                  <a:pt x="683" y="699"/>
                  <a:pt x="683" y="699"/>
                  <a:pt x="684" y="699"/>
                </a:cubicBezTo>
                <a:cubicBezTo>
                  <a:pt x="684" y="699"/>
                  <a:pt x="685" y="699"/>
                  <a:pt x="685" y="699"/>
                </a:cubicBezTo>
                <a:cubicBezTo>
                  <a:pt x="685" y="700"/>
                  <a:pt x="685" y="700"/>
                  <a:pt x="685" y="700"/>
                </a:cubicBezTo>
                <a:cubicBezTo>
                  <a:pt x="684" y="700"/>
                  <a:pt x="684" y="701"/>
                  <a:pt x="683" y="701"/>
                </a:cubicBezTo>
                <a:cubicBezTo>
                  <a:pt x="683" y="702"/>
                  <a:pt x="683" y="702"/>
                  <a:pt x="683" y="702"/>
                </a:cubicBezTo>
                <a:cubicBezTo>
                  <a:pt x="686" y="701"/>
                  <a:pt x="689" y="701"/>
                  <a:pt x="692" y="700"/>
                </a:cubicBezTo>
                <a:cubicBezTo>
                  <a:pt x="690" y="702"/>
                  <a:pt x="688" y="703"/>
                  <a:pt x="685" y="704"/>
                </a:cubicBezTo>
                <a:cubicBezTo>
                  <a:pt x="685" y="704"/>
                  <a:pt x="685" y="704"/>
                  <a:pt x="685" y="704"/>
                </a:cubicBezTo>
                <a:cubicBezTo>
                  <a:pt x="687" y="704"/>
                  <a:pt x="689" y="703"/>
                  <a:pt x="690" y="703"/>
                </a:cubicBezTo>
                <a:cubicBezTo>
                  <a:pt x="690" y="704"/>
                  <a:pt x="690" y="704"/>
                  <a:pt x="690" y="704"/>
                </a:cubicBezTo>
                <a:cubicBezTo>
                  <a:pt x="690" y="704"/>
                  <a:pt x="690" y="704"/>
                  <a:pt x="690" y="704"/>
                </a:cubicBezTo>
                <a:cubicBezTo>
                  <a:pt x="691" y="704"/>
                  <a:pt x="692" y="703"/>
                  <a:pt x="692" y="702"/>
                </a:cubicBezTo>
                <a:cubicBezTo>
                  <a:pt x="694" y="702"/>
                  <a:pt x="697" y="702"/>
                  <a:pt x="699" y="702"/>
                </a:cubicBezTo>
                <a:cubicBezTo>
                  <a:pt x="702" y="706"/>
                  <a:pt x="706" y="706"/>
                  <a:pt x="711" y="704"/>
                </a:cubicBezTo>
                <a:cubicBezTo>
                  <a:pt x="712" y="702"/>
                  <a:pt x="712" y="700"/>
                  <a:pt x="712" y="698"/>
                </a:cubicBezTo>
                <a:cubicBezTo>
                  <a:pt x="732" y="703"/>
                  <a:pt x="742" y="696"/>
                  <a:pt x="758" y="689"/>
                </a:cubicBezTo>
                <a:cubicBezTo>
                  <a:pt x="759" y="689"/>
                  <a:pt x="760" y="689"/>
                  <a:pt x="760" y="691"/>
                </a:cubicBezTo>
                <a:cubicBezTo>
                  <a:pt x="759" y="692"/>
                  <a:pt x="758" y="693"/>
                  <a:pt x="757" y="694"/>
                </a:cubicBezTo>
                <a:cubicBezTo>
                  <a:pt x="758" y="695"/>
                  <a:pt x="758" y="696"/>
                  <a:pt x="759" y="696"/>
                </a:cubicBezTo>
                <a:cubicBezTo>
                  <a:pt x="758" y="697"/>
                  <a:pt x="758" y="699"/>
                  <a:pt x="758" y="700"/>
                </a:cubicBezTo>
                <a:cubicBezTo>
                  <a:pt x="760" y="702"/>
                  <a:pt x="761" y="705"/>
                  <a:pt x="761" y="708"/>
                </a:cubicBezTo>
                <a:cubicBezTo>
                  <a:pt x="756" y="719"/>
                  <a:pt x="756" y="736"/>
                  <a:pt x="741" y="740"/>
                </a:cubicBezTo>
                <a:cubicBezTo>
                  <a:pt x="741" y="740"/>
                  <a:pt x="741" y="740"/>
                  <a:pt x="741" y="740"/>
                </a:cubicBezTo>
                <a:cubicBezTo>
                  <a:pt x="738" y="741"/>
                  <a:pt x="735" y="741"/>
                  <a:pt x="733" y="740"/>
                </a:cubicBezTo>
                <a:cubicBezTo>
                  <a:pt x="733" y="740"/>
                  <a:pt x="733" y="741"/>
                  <a:pt x="733" y="741"/>
                </a:cubicBezTo>
                <a:cubicBezTo>
                  <a:pt x="733" y="741"/>
                  <a:pt x="732" y="742"/>
                  <a:pt x="732" y="742"/>
                </a:cubicBezTo>
                <a:cubicBezTo>
                  <a:pt x="731" y="741"/>
                  <a:pt x="730" y="741"/>
                  <a:pt x="729" y="741"/>
                </a:cubicBezTo>
                <a:cubicBezTo>
                  <a:pt x="729" y="740"/>
                  <a:pt x="729" y="740"/>
                  <a:pt x="729" y="739"/>
                </a:cubicBezTo>
                <a:cubicBezTo>
                  <a:pt x="730" y="740"/>
                  <a:pt x="731" y="740"/>
                  <a:pt x="732" y="740"/>
                </a:cubicBezTo>
                <a:cubicBezTo>
                  <a:pt x="729" y="739"/>
                  <a:pt x="725" y="739"/>
                  <a:pt x="722" y="740"/>
                </a:cubicBezTo>
                <a:cubicBezTo>
                  <a:pt x="721" y="741"/>
                  <a:pt x="720" y="742"/>
                  <a:pt x="718" y="742"/>
                </a:cubicBezTo>
                <a:cubicBezTo>
                  <a:pt x="719" y="742"/>
                  <a:pt x="720" y="741"/>
                  <a:pt x="721" y="740"/>
                </a:cubicBezTo>
                <a:cubicBezTo>
                  <a:pt x="718" y="741"/>
                  <a:pt x="716" y="742"/>
                  <a:pt x="715" y="744"/>
                </a:cubicBezTo>
                <a:cubicBezTo>
                  <a:pt x="701" y="752"/>
                  <a:pt x="685" y="745"/>
                  <a:pt x="669" y="748"/>
                </a:cubicBezTo>
                <a:cubicBezTo>
                  <a:pt x="664" y="745"/>
                  <a:pt x="656" y="743"/>
                  <a:pt x="649" y="743"/>
                </a:cubicBezTo>
                <a:cubicBezTo>
                  <a:pt x="649" y="742"/>
                  <a:pt x="649" y="742"/>
                  <a:pt x="649" y="741"/>
                </a:cubicBezTo>
                <a:cubicBezTo>
                  <a:pt x="621" y="732"/>
                  <a:pt x="627" y="759"/>
                  <a:pt x="602" y="757"/>
                </a:cubicBezTo>
                <a:cubicBezTo>
                  <a:pt x="582" y="756"/>
                  <a:pt x="558" y="744"/>
                  <a:pt x="539" y="737"/>
                </a:cubicBezTo>
                <a:cubicBezTo>
                  <a:pt x="539" y="737"/>
                  <a:pt x="539" y="737"/>
                  <a:pt x="540" y="737"/>
                </a:cubicBezTo>
                <a:cubicBezTo>
                  <a:pt x="539" y="737"/>
                  <a:pt x="538" y="736"/>
                  <a:pt x="538" y="735"/>
                </a:cubicBezTo>
                <a:cubicBezTo>
                  <a:pt x="537" y="734"/>
                  <a:pt x="537" y="734"/>
                  <a:pt x="537" y="734"/>
                </a:cubicBezTo>
                <a:cubicBezTo>
                  <a:pt x="536" y="735"/>
                  <a:pt x="536" y="735"/>
                  <a:pt x="536" y="735"/>
                </a:cubicBezTo>
                <a:cubicBezTo>
                  <a:pt x="536" y="735"/>
                  <a:pt x="535" y="735"/>
                  <a:pt x="535" y="735"/>
                </a:cubicBezTo>
                <a:cubicBezTo>
                  <a:pt x="534" y="734"/>
                  <a:pt x="534" y="734"/>
                  <a:pt x="535" y="733"/>
                </a:cubicBezTo>
                <a:cubicBezTo>
                  <a:pt x="525" y="730"/>
                  <a:pt x="531" y="725"/>
                  <a:pt x="539" y="721"/>
                </a:cubicBezTo>
                <a:cubicBezTo>
                  <a:pt x="538" y="720"/>
                  <a:pt x="538" y="719"/>
                  <a:pt x="538" y="718"/>
                </a:cubicBezTo>
                <a:cubicBezTo>
                  <a:pt x="532" y="714"/>
                  <a:pt x="533" y="711"/>
                  <a:pt x="539" y="708"/>
                </a:cubicBezTo>
                <a:cubicBezTo>
                  <a:pt x="539" y="707"/>
                  <a:pt x="539" y="707"/>
                  <a:pt x="539" y="706"/>
                </a:cubicBezTo>
                <a:cubicBezTo>
                  <a:pt x="537" y="707"/>
                  <a:pt x="535" y="707"/>
                  <a:pt x="533" y="709"/>
                </a:cubicBezTo>
                <a:cubicBezTo>
                  <a:pt x="532" y="708"/>
                  <a:pt x="532" y="708"/>
                  <a:pt x="532" y="708"/>
                </a:cubicBezTo>
                <a:cubicBezTo>
                  <a:pt x="532" y="707"/>
                  <a:pt x="532" y="707"/>
                  <a:pt x="532" y="707"/>
                </a:cubicBezTo>
                <a:cubicBezTo>
                  <a:pt x="531" y="707"/>
                  <a:pt x="531" y="706"/>
                  <a:pt x="531" y="705"/>
                </a:cubicBezTo>
                <a:cubicBezTo>
                  <a:pt x="530" y="704"/>
                  <a:pt x="529" y="704"/>
                  <a:pt x="528" y="704"/>
                </a:cubicBezTo>
                <a:cubicBezTo>
                  <a:pt x="528" y="704"/>
                  <a:pt x="528" y="704"/>
                  <a:pt x="528" y="705"/>
                </a:cubicBezTo>
                <a:cubicBezTo>
                  <a:pt x="528" y="705"/>
                  <a:pt x="528" y="705"/>
                  <a:pt x="528" y="705"/>
                </a:cubicBezTo>
                <a:cubicBezTo>
                  <a:pt x="527" y="704"/>
                  <a:pt x="527" y="704"/>
                  <a:pt x="527" y="704"/>
                </a:cubicBezTo>
                <a:cubicBezTo>
                  <a:pt x="528" y="704"/>
                  <a:pt x="528" y="704"/>
                  <a:pt x="528" y="703"/>
                </a:cubicBezTo>
                <a:cubicBezTo>
                  <a:pt x="520" y="706"/>
                  <a:pt x="512" y="706"/>
                  <a:pt x="504" y="703"/>
                </a:cubicBezTo>
                <a:cubicBezTo>
                  <a:pt x="504" y="704"/>
                  <a:pt x="504" y="704"/>
                  <a:pt x="504" y="704"/>
                </a:cubicBezTo>
                <a:cubicBezTo>
                  <a:pt x="502" y="705"/>
                  <a:pt x="499" y="704"/>
                  <a:pt x="498" y="702"/>
                </a:cubicBezTo>
                <a:cubicBezTo>
                  <a:pt x="477" y="707"/>
                  <a:pt x="433" y="707"/>
                  <a:pt x="412" y="703"/>
                </a:cubicBezTo>
                <a:cubicBezTo>
                  <a:pt x="411" y="703"/>
                  <a:pt x="411" y="702"/>
                  <a:pt x="411" y="701"/>
                </a:cubicBezTo>
                <a:cubicBezTo>
                  <a:pt x="406" y="702"/>
                  <a:pt x="389" y="700"/>
                  <a:pt x="391" y="692"/>
                </a:cubicBezTo>
                <a:cubicBezTo>
                  <a:pt x="392" y="692"/>
                  <a:pt x="392" y="692"/>
                  <a:pt x="392" y="692"/>
                </a:cubicBezTo>
                <a:cubicBezTo>
                  <a:pt x="390" y="692"/>
                  <a:pt x="388" y="692"/>
                  <a:pt x="386" y="691"/>
                </a:cubicBezTo>
                <a:cubicBezTo>
                  <a:pt x="379" y="705"/>
                  <a:pt x="365" y="705"/>
                  <a:pt x="353" y="708"/>
                </a:cubicBezTo>
                <a:cubicBezTo>
                  <a:pt x="338" y="735"/>
                  <a:pt x="310" y="734"/>
                  <a:pt x="284" y="752"/>
                </a:cubicBezTo>
                <a:cubicBezTo>
                  <a:pt x="285" y="752"/>
                  <a:pt x="285" y="751"/>
                  <a:pt x="286" y="751"/>
                </a:cubicBezTo>
                <a:cubicBezTo>
                  <a:pt x="286" y="752"/>
                  <a:pt x="286" y="752"/>
                  <a:pt x="286" y="752"/>
                </a:cubicBezTo>
                <a:cubicBezTo>
                  <a:pt x="284" y="753"/>
                  <a:pt x="283" y="754"/>
                  <a:pt x="281" y="755"/>
                </a:cubicBezTo>
                <a:cubicBezTo>
                  <a:pt x="282" y="756"/>
                  <a:pt x="282" y="756"/>
                  <a:pt x="282" y="756"/>
                </a:cubicBezTo>
                <a:cubicBezTo>
                  <a:pt x="280" y="757"/>
                  <a:pt x="279" y="758"/>
                  <a:pt x="278" y="759"/>
                </a:cubicBezTo>
                <a:cubicBezTo>
                  <a:pt x="274" y="760"/>
                  <a:pt x="272" y="763"/>
                  <a:pt x="271" y="767"/>
                </a:cubicBezTo>
                <a:cubicBezTo>
                  <a:pt x="272" y="768"/>
                  <a:pt x="272" y="768"/>
                  <a:pt x="272" y="768"/>
                </a:cubicBezTo>
                <a:cubicBezTo>
                  <a:pt x="272" y="767"/>
                  <a:pt x="272" y="766"/>
                  <a:pt x="273" y="766"/>
                </a:cubicBezTo>
                <a:cubicBezTo>
                  <a:pt x="274" y="768"/>
                  <a:pt x="275" y="769"/>
                  <a:pt x="275" y="771"/>
                </a:cubicBezTo>
                <a:cubicBezTo>
                  <a:pt x="276" y="771"/>
                  <a:pt x="276" y="771"/>
                  <a:pt x="276" y="770"/>
                </a:cubicBezTo>
                <a:cubicBezTo>
                  <a:pt x="277" y="772"/>
                  <a:pt x="277" y="773"/>
                  <a:pt x="278" y="775"/>
                </a:cubicBezTo>
                <a:cubicBezTo>
                  <a:pt x="277" y="777"/>
                  <a:pt x="277" y="778"/>
                  <a:pt x="275" y="779"/>
                </a:cubicBezTo>
                <a:cubicBezTo>
                  <a:pt x="276" y="779"/>
                  <a:pt x="276" y="779"/>
                  <a:pt x="276" y="779"/>
                </a:cubicBezTo>
                <a:cubicBezTo>
                  <a:pt x="276" y="780"/>
                  <a:pt x="276" y="780"/>
                  <a:pt x="276" y="780"/>
                </a:cubicBezTo>
                <a:cubicBezTo>
                  <a:pt x="275" y="780"/>
                  <a:pt x="275" y="779"/>
                  <a:pt x="274" y="780"/>
                </a:cubicBezTo>
                <a:cubicBezTo>
                  <a:pt x="279" y="792"/>
                  <a:pt x="273" y="804"/>
                  <a:pt x="261" y="807"/>
                </a:cubicBezTo>
                <a:cubicBezTo>
                  <a:pt x="262" y="808"/>
                  <a:pt x="262" y="808"/>
                  <a:pt x="262" y="808"/>
                </a:cubicBezTo>
                <a:cubicBezTo>
                  <a:pt x="262" y="807"/>
                  <a:pt x="262" y="807"/>
                  <a:pt x="262" y="807"/>
                </a:cubicBezTo>
                <a:cubicBezTo>
                  <a:pt x="265" y="809"/>
                  <a:pt x="266" y="811"/>
                  <a:pt x="267" y="814"/>
                </a:cubicBezTo>
                <a:cubicBezTo>
                  <a:pt x="267" y="814"/>
                  <a:pt x="268" y="815"/>
                  <a:pt x="268" y="815"/>
                </a:cubicBezTo>
                <a:cubicBezTo>
                  <a:pt x="268" y="815"/>
                  <a:pt x="267" y="815"/>
                  <a:pt x="267" y="815"/>
                </a:cubicBezTo>
                <a:cubicBezTo>
                  <a:pt x="269" y="820"/>
                  <a:pt x="272" y="822"/>
                  <a:pt x="278" y="823"/>
                </a:cubicBezTo>
                <a:cubicBezTo>
                  <a:pt x="276" y="822"/>
                  <a:pt x="274" y="821"/>
                  <a:pt x="271" y="821"/>
                </a:cubicBezTo>
                <a:cubicBezTo>
                  <a:pt x="271" y="821"/>
                  <a:pt x="271" y="821"/>
                  <a:pt x="271" y="821"/>
                </a:cubicBezTo>
                <a:cubicBezTo>
                  <a:pt x="271" y="821"/>
                  <a:pt x="271" y="821"/>
                  <a:pt x="271" y="821"/>
                </a:cubicBezTo>
                <a:cubicBezTo>
                  <a:pt x="269" y="821"/>
                  <a:pt x="268" y="820"/>
                  <a:pt x="267" y="818"/>
                </a:cubicBezTo>
                <a:cubicBezTo>
                  <a:pt x="267" y="818"/>
                  <a:pt x="266" y="818"/>
                  <a:pt x="266" y="818"/>
                </a:cubicBezTo>
                <a:cubicBezTo>
                  <a:pt x="266" y="820"/>
                  <a:pt x="266" y="821"/>
                  <a:pt x="266" y="823"/>
                </a:cubicBezTo>
                <a:cubicBezTo>
                  <a:pt x="266" y="823"/>
                  <a:pt x="266" y="823"/>
                  <a:pt x="266" y="823"/>
                </a:cubicBezTo>
                <a:cubicBezTo>
                  <a:pt x="266" y="823"/>
                  <a:pt x="266" y="824"/>
                  <a:pt x="266" y="824"/>
                </a:cubicBezTo>
                <a:cubicBezTo>
                  <a:pt x="266" y="824"/>
                  <a:pt x="267" y="824"/>
                  <a:pt x="267" y="823"/>
                </a:cubicBezTo>
                <a:cubicBezTo>
                  <a:pt x="268" y="824"/>
                  <a:pt x="268" y="824"/>
                  <a:pt x="268" y="825"/>
                </a:cubicBezTo>
                <a:cubicBezTo>
                  <a:pt x="268" y="824"/>
                  <a:pt x="267" y="824"/>
                  <a:pt x="266" y="824"/>
                </a:cubicBezTo>
                <a:cubicBezTo>
                  <a:pt x="266" y="824"/>
                  <a:pt x="266" y="824"/>
                  <a:pt x="266" y="824"/>
                </a:cubicBezTo>
                <a:cubicBezTo>
                  <a:pt x="266" y="826"/>
                  <a:pt x="268" y="827"/>
                  <a:pt x="270" y="828"/>
                </a:cubicBezTo>
                <a:cubicBezTo>
                  <a:pt x="270" y="828"/>
                  <a:pt x="270" y="828"/>
                  <a:pt x="269" y="828"/>
                </a:cubicBezTo>
                <a:cubicBezTo>
                  <a:pt x="269" y="829"/>
                  <a:pt x="269" y="829"/>
                  <a:pt x="269" y="829"/>
                </a:cubicBezTo>
                <a:cubicBezTo>
                  <a:pt x="270" y="830"/>
                  <a:pt x="271" y="831"/>
                  <a:pt x="273" y="831"/>
                </a:cubicBezTo>
                <a:cubicBezTo>
                  <a:pt x="272" y="832"/>
                  <a:pt x="272" y="832"/>
                  <a:pt x="272" y="832"/>
                </a:cubicBezTo>
                <a:cubicBezTo>
                  <a:pt x="274" y="832"/>
                  <a:pt x="277" y="833"/>
                  <a:pt x="280" y="834"/>
                </a:cubicBezTo>
                <a:cubicBezTo>
                  <a:pt x="280" y="834"/>
                  <a:pt x="280" y="834"/>
                  <a:pt x="280" y="834"/>
                </a:cubicBezTo>
                <a:cubicBezTo>
                  <a:pt x="278" y="834"/>
                  <a:pt x="277" y="834"/>
                  <a:pt x="276" y="834"/>
                </a:cubicBezTo>
                <a:cubicBezTo>
                  <a:pt x="277" y="835"/>
                  <a:pt x="278" y="836"/>
                  <a:pt x="279" y="836"/>
                </a:cubicBezTo>
                <a:cubicBezTo>
                  <a:pt x="278" y="836"/>
                  <a:pt x="277" y="836"/>
                  <a:pt x="276" y="836"/>
                </a:cubicBezTo>
                <a:cubicBezTo>
                  <a:pt x="276" y="836"/>
                  <a:pt x="276" y="836"/>
                  <a:pt x="276" y="836"/>
                </a:cubicBezTo>
                <a:cubicBezTo>
                  <a:pt x="276" y="836"/>
                  <a:pt x="277" y="836"/>
                  <a:pt x="277" y="837"/>
                </a:cubicBezTo>
                <a:cubicBezTo>
                  <a:pt x="276" y="837"/>
                  <a:pt x="276" y="837"/>
                  <a:pt x="276" y="837"/>
                </a:cubicBezTo>
                <a:cubicBezTo>
                  <a:pt x="276" y="838"/>
                  <a:pt x="277" y="838"/>
                  <a:pt x="278" y="839"/>
                </a:cubicBezTo>
                <a:cubicBezTo>
                  <a:pt x="278" y="839"/>
                  <a:pt x="278" y="839"/>
                  <a:pt x="278" y="839"/>
                </a:cubicBezTo>
                <a:cubicBezTo>
                  <a:pt x="278" y="839"/>
                  <a:pt x="279" y="839"/>
                  <a:pt x="279" y="839"/>
                </a:cubicBezTo>
                <a:cubicBezTo>
                  <a:pt x="279" y="840"/>
                  <a:pt x="279" y="840"/>
                  <a:pt x="279" y="840"/>
                </a:cubicBezTo>
                <a:cubicBezTo>
                  <a:pt x="279" y="840"/>
                  <a:pt x="279" y="841"/>
                  <a:pt x="279" y="841"/>
                </a:cubicBezTo>
                <a:cubicBezTo>
                  <a:pt x="279" y="842"/>
                  <a:pt x="279" y="842"/>
                  <a:pt x="280" y="842"/>
                </a:cubicBezTo>
                <a:cubicBezTo>
                  <a:pt x="280" y="841"/>
                  <a:pt x="280" y="841"/>
                  <a:pt x="280" y="841"/>
                </a:cubicBezTo>
                <a:cubicBezTo>
                  <a:pt x="281" y="841"/>
                  <a:pt x="282" y="842"/>
                  <a:pt x="282" y="844"/>
                </a:cubicBezTo>
                <a:cubicBezTo>
                  <a:pt x="283" y="843"/>
                  <a:pt x="283" y="843"/>
                  <a:pt x="283" y="843"/>
                </a:cubicBezTo>
                <a:cubicBezTo>
                  <a:pt x="283" y="846"/>
                  <a:pt x="284" y="848"/>
                  <a:pt x="287" y="849"/>
                </a:cubicBezTo>
                <a:cubicBezTo>
                  <a:pt x="288" y="851"/>
                  <a:pt x="289" y="852"/>
                  <a:pt x="290" y="852"/>
                </a:cubicBezTo>
                <a:cubicBezTo>
                  <a:pt x="290" y="852"/>
                  <a:pt x="290" y="852"/>
                  <a:pt x="290" y="852"/>
                </a:cubicBezTo>
                <a:cubicBezTo>
                  <a:pt x="290" y="852"/>
                  <a:pt x="290" y="852"/>
                  <a:pt x="290" y="852"/>
                </a:cubicBezTo>
                <a:cubicBezTo>
                  <a:pt x="291" y="853"/>
                  <a:pt x="291" y="854"/>
                  <a:pt x="290" y="855"/>
                </a:cubicBezTo>
                <a:cubicBezTo>
                  <a:pt x="292" y="855"/>
                  <a:pt x="293" y="857"/>
                  <a:pt x="294" y="858"/>
                </a:cubicBezTo>
                <a:cubicBezTo>
                  <a:pt x="293" y="859"/>
                  <a:pt x="293" y="859"/>
                  <a:pt x="293" y="859"/>
                </a:cubicBezTo>
                <a:cubicBezTo>
                  <a:pt x="294" y="860"/>
                  <a:pt x="294" y="861"/>
                  <a:pt x="295" y="861"/>
                </a:cubicBezTo>
                <a:cubicBezTo>
                  <a:pt x="295" y="861"/>
                  <a:pt x="295" y="861"/>
                  <a:pt x="295" y="861"/>
                </a:cubicBezTo>
                <a:cubicBezTo>
                  <a:pt x="294" y="861"/>
                  <a:pt x="294" y="861"/>
                  <a:pt x="294" y="861"/>
                </a:cubicBezTo>
                <a:cubicBezTo>
                  <a:pt x="294" y="861"/>
                  <a:pt x="294" y="862"/>
                  <a:pt x="294" y="862"/>
                </a:cubicBezTo>
                <a:cubicBezTo>
                  <a:pt x="294" y="863"/>
                  <a:pt x="295" y="863"/>
                  <a:pt x="295" y="862"/>
                </a:cubicBezTo>
                <a:cubicBezTo>
                  <a:pt x="295" y="863"/>
                  <a:pt x="296" y="863"/>
                  <a:pt x="297" y="863"/>
                </a:cubicBezTo>
                <a:cubicBezTo>
                  <a:pt x="297" y="863"/>
                  <a:pt x="297" y="863"/>
                  <a:pt x="297" y="863"/>
                </a:cubicBezTo>
                <a:cubicBezTo>
                  <a:pt x="296" y="863"/>
                  <a:pt x="296" y="863"/>
                  <a:pt x="296" y="863"/>
                </a:cubicBezTo>
                <a:cubicBezTo>
                  <a:pt x="296" y="863"/>
                  <a:pt x="295" y="863"/>
                  <a:pt x="295" y="864"/>
                </a:cubicBezTo>
                <a:cubicBezTo>
                  <a:pt x="294" y="863"/>
                  <a:pt x="294" y="863"/>
                  <a:pt x="293" y="863"/>
                </a:cubicBezTo>
                <a:cubicBezTo>
                  <a:pt x="293" y="863"/>
                  <a:pt x="293" y="863"/>
                  <a:pt x="293" y="863"/>
                </a:cubicBezTo>
                <a:cubicBezTo>
                  <a:pt x="295" y="866"/>
                  <a:pt x="297" y="869"/>
                  <a:pt x="300" y="870"/>
                </a:cubicBezTo>
                <a:cubicBezTo>
                  <a:pt x="300" y="870"/>
                  <a:pt x="300" y="870"/>
                  <a:pt x="300" y="870"/>
                </a:cubicBezTo>
                <a:cubicBezTo>
                  <a:pt x="300" y="872"/>
                  <a:pt x="300" y="872"/>
                  <a:pt x="300" y="872"/>
                </a:cubicBezTo>
                <a:cubicBezTo>
                  <a:pt x="300" y="872"/>
                  <a:pt x="300" y="872"/>
                  <a:pt x="300" y="872"/>
                </a:cubicBezTo>
                <a:cubicBezTo>
                  <a:pt x="324" y="890"/>
                  <a:pt x="338" y="906"/>
                  <a:pt x="369" y="909"/>
                </a:cubicBezTo>
                <a:cubicBezTo>
                  <a:pt x="368" y="909"/>
                  <a:pt x="367" y="908"/>
                  <a:pt x="366" y="908"/>
                </a:cubicBezTo>
                <a:cubicBezTo>
                  <a:pt x="370" y="909"/>
                  <a:pt x="375" y="910"/>
                  <a:pt x="379" y="911"/>
                </a:cubicBezTo>
                <a:cubicBezTo>
                  <a:pt x="377" y="910"/>
                  <a:pt x="375" y="910"/>
                  <a:pt x="373" y="910"/>
                </a:cubicBezTo>
                <a:cubicBezTo>
                  <a:pt x="378" y="911"/>
                  <a:pt x="384" y="912"/>
                  <a:pt x="387" y="912"/>
                </a:cubicBezTo>
                <a:cubicBezTo>
                  <a:pt x="387" y="912"/>
                  <a:pt x="388" y="912"/>
                  <a:pt x="388" y="913"/>
                </a:cubicBezTo>
                <a:cubicBezTo>
                  <a:pt x="388" y="913"/>
                  <a:pt x="388" y="913"/>
                  <a:pt x="388" y="913"/>
                </a:cubicBezTo>
                <a:cubicBezTo>
                  <a:pt x="388" y="914"/>
                  <a:pt x="389" y="914"/>
                  <a:pt x="389" y="914"/>
                </a:cubicBezTo>
                <a:cubicBezTo>
                  <a:pt x="389" y="914"/>
                  <a:pt x="388" y="914"/>
                  <a:pt x="387" y="914"/>
                </a:cubicBezTo>
                <a:cubicBezTo>
                  <a:pt x="387" y="914"/>
                  <a:pt x="387" y="914"/>
                  <a:pt x="387" y="914"/>
                </a:cubicBezTo>
                <a:cubicBezTo>
                  <a:pt x="406" y="924"/>
                  <a:pt x="438" y="918"/>
                  <a:pt x="459" y="919"/>
                </a:cubicBezTo>
                <a:cubicBezTo>
                  <a:pt x="458" y="919"/>
                  <a:pt x="457" y="919"/>
                  <a:pt x="456" y="919"/>
                </a:cubicBezTo>
                <a:cubicBezTo>
                  <a:pt x="463" y="919"/>
                  <a:pt x="469" y="922"/>
                  <a:pt x="473" y="927"/>
                </a:cubicBezTo>
                <a:cubicBezTo>
                  <a:pt x="474" y="927"/>
                  <a:pt x="476" y="927"/>
                  <a:pt x="476" y="927"/>
                </a:cubicBezTo>
                <a:cubicBezTo>
                  <a:pt x="476" y="927"/>
                  <a:pt x="476" y="927"/>
                  <a:pt x="477" y="927"/>
                </a:cubicBezTo>
                <a:cubicBezTo>
                  <a:pt x="476" y="927"/>
                  <a:pt x="475" y="927"/>
                  <a:pt x="474" y="927"/>
                </a:cubicBezTo>
                <a:cubicBezTo>
                  <a:pt x="474" y="927"/>
                  <a:pt x="474" y="927"/>
                  <a:pt x="474" y="927"/>
                </a:cubicBezTo>
                <a:cubicBezTo>
                  <a:pt x="475" y="928"/>
                  <a:pt x="477" y="929"/>
                  <a:pt x="478" y="928"/>
                </a:cubicBezTo>
                <a:cubicBezTo>
                  <a:pt x="478" y="929"/>
                  <a:pt x="477" y="929"/>
                  <a:pt x="476" y="929"/>
                </a:cubicBezTo>
                <a:cubicBezTo>
                  <a:pt x="476" y="930"/>
                  <a:pt x="476" y="930"/>
                  <a:pt x="477" y="930"/>
                </a:cubicBezTo>
                <a:cubicBezTo>
                  <a:pt x="477" y="930"/>
                  <a:pt x="477" y="930"/>
                  <a:pt x="477" y="930"/>
                </a:cubicBezTo>
                <a:cubicBezTo>
                  <a:pt x="477" y="930"/>
                  <a:pt x="476" y="930"/>
                  <a:pt x="476" y="930"/>
                </a:cubicBezTo>
                <a:cubicBezTo>
                  <a:pt x="478" y="934"/>
                  <a:pt x="481" y="936"/>
                  <a:pt x="485" y="937"/>
                </a:cubicBezTo>
                <a:cubicBezTo>
                  <a:pt x="485" y="936"/>
                  <a:pt x="485" y="936"/>
                  <a:pt x="485" y="936"/>
                </a:cubicBezTo>
                <a:cubicBezTo>
                  <a:pt x="486" y="936"/>
                  <a:pt x="486" y="936"/>
                  <a:pt x="486" y="936"/>
                </a:cubicBezTo>
                <a:cubicBezTo>
                  <a:pt x="486" y="936"/>
                  <a:pt x="486" y="936"/>
                  <a:pt x="486" y="936"/>
                </a:cubicBezTo>
                <a:cubicBezTo>
                  <a:pt x="485" y="936"/>
                  <a:pt x="485" y="936"/>
                  <a:pt x="485" y="936"/>
                </a:cubicBezTo>
                <a:cubicBezTo>
                  <a:pt x="486" y="937"/>
                  <a:pt x="487" y="937"/>
                  <a:pt x="488" y="937"/>
                </a:cubicBezTo>
                <a:cubicBezTo>
                  <a:pt x="489" y="936"/>
                  <a:pt x="489" y="936"/>
                  <a:pt x="489" y="936"/>
                </a:cubicBezTo>
                <a:cubicBezTo>
                  <a:pt x="489" y="937"/>
                  <a:pt x="490" y="937"/>
                  <a:pt x="492" y="937"/>
                </a:cubicBezTo>
                <a:cubicBezTo>
                  <a:pt x="491" y="937"/>
                  <a:pt x="491" y="935"/>
                  <a:pt x="491" y="935"/>
                </a:cubicBezTo>
                <a:cubicBezTo>
                  <a:pt x="491" y="937"/>
                  <a:pt x="493" y="937"/>
                  <a:pt x="495" y="936"/>
                </a:cubicBezTo>
                <a:cubicBezTo>
                  <a:pt x="495" y="936"/>
                  <a:pt x="495" y="936"/>
                  <a:pt x="495" y="936"/>
                </a:cubicBezTo>
                <a:cubicBezTo>
                  <a:pt x="494" y="936"/>
                  <a:pt x="494" y="935"/>
                  <a:pt x="494" y="935"/>
                </a:cubicBezTo>
                <a:cubicBezTo>
                  <a:pt x="495" y="936"/>
                  <a:pt x="497" y="937"/>
                  <a:pt x="498" y="936"/>
                </a:cubicBezTo>
                <a:cubicBezTo>
                  <a:pt x="499" y="936"/>
                  <a:pt x="499" y="936"/>
                  <a:pt x="499" y="936"/>
                </a:cubicBezTo>
                <a:cubicBezTo>
                  <a:pt x="499" y="936"/>
                  <a:pt x="499" y="936"/>
                  <a:pt x="499" y="936"/>
                </a:cubicBezTo>
                <a:cubicBezTo>
                  <a:pt x="501" y="937"/>
                  <a:pt x="504" y="937"/>
                  <a:pt x="507" y="937"/>
                </a:cubicBezTo>
                <a:cubicBezTo>
                  <a:pt x="507" y="937"/>
                  <a:pt x="507" y="937"/>
                  <a:pt x="507" y="937"/>
                </a:cubicBezTo>
                <a:cubicBezTo>
                  <a:pt x="506" y="935"/>
                  <a:pt x="506" y="935"/>
                  <a:pt x="506" y="935"/>
                </a:cubicBezTo>
                <a:cubicBezTo>
                  <a:pt x="506" y="935"/>
                  <a:pt x="506" y="935"/>
                  <a:pt x="506" y="935"/>
                </a:cubicBezTo>
                <a:cubicBezTo>
                  <a:pt x="507" y="936"/>
                  <a:pt x="508" y="936"/>
                  <a:pt x="509" y="936"/>
                </a:cubicBezTo>
                <a:cubicBezTo>
                  <a:pt x="509" y="936"/>
                  <a:pt x="509" y="936"/>
                  <a:pt x="509" y="936"/>
                </a:cubicBezTo>
                <a:cubicBezTo>
                  <a:pt x="509" y="936"/>
                  <a:pt x="510" y="936"/>
                  <a:pt x="510" y="936"/>
                </a:cubicBezTo>
                <a:cubicBezTo>
                  <a:pt x="509" y="938"/>
                  <a:pt x="510" y="938"/>
                  <a:pt x="511" y="938"/>
                </a:cubicBezTo>
                <a:cubicBezTo>
                  <a:pt x="511" y="937"/>
                  <a:pt x="511" y="937"/>
                  <a:pt x="511" y="937"/>
                </a:cubicBezTo>
                <a:cubicBezTo>
                  <a:pt x="511" y="937"/>
                  <a:pt x="512" y="938"/>
                  <a:pt x="513" y="938"/>
                </a:cubicBezTo>
                <a:cubicBezTo>
                  <a:pt x="513" y="939"/>
                  <a:pt x="513" y="940"/>
                  <a:pt x="514" y="941"/>
                </a:cubicBezTo>
                <a:cubicBezTo>
                  <a:pt x="515" y="941"/>
                  <a:pt x="517" y="942"/>
                  <a:pt x="517" y="942"/>
                </a:cubicBezTo>
                <a:cubicBezTo>
                  <a:pt x="518" y="942"/>
                  <a:pt x="519" y="942"/>
                  <a:pt x="519" y="942"/>
                </a:cubicBezTo>
                <a:cubicBezTo>
                  <a:pt x="519" y="941"/>
                  <a:pt x="519" y="941"/>
                  <a:pt x="519" y="941"/>
                </a:cubicBezTo>
                <a:cubicBezTo>
                  <a:pt x="520" y="942"/>
                  <a:pt x="521" y="942"/>
                  <a:pt x="521" y="942"/>
                </a:cubicBezTo>
                <a:cubicBezTo>
                  <a:pt x="521" y="942"/>
                  <a:pt x="521" y="942"/>
                  <a:pt x="521" y="942"/>
                </a:cubicBezTo>
                <a:cubicBezTo>
                  <a:pt x="521" y="942"/>
                  <a:pt x="521" y="942"/>
                  <a:pt x="521" y="942"/>
                </a:cubicBezTo>
                <a:cubicBezTo>
                  <a:pt x="522" y="942"/>
                  <a:pt x="522" y="943"/>
                  <a:pt x="522" y="943"/>
                </a:cubicBezTo>
                <a:cubicBezTo>
                  <a:pt x="521" y="943"/>
                  <a:pt x="521" y="943"/>
                  <a:pt x="521" y="943"/>
                </a:cubicBezTo>
                <a:cubicBezTo>
                  <a:pt x="521" y="943"/>
                  <a:pt x="520" y="943"/>
                  <a:pt x="520" y="943"/>
                </a:cubicBezTo>
                <a:cubicBezTo>
                  <a:pt x="520" y="943"/>
                  <a:pt x="521" y="944"/>
                  <a:pt x="521" y="944"/>
                </a:cubicBezTo>
                <a:cubicBezTo>
                  <a:pt x="522" y="944"/>
                  <a:pt x="522" y="944"/>
                  <a:pt x="522" y="944"/>
                </a:cubicBezTo>
                <a:cubicBezTo>
                  <a:pt x="521" y="945"/>
                  <a:pt x="521" y="945"/>
                  <a:pt x="521" y="945"/>
                </a:cubicBezTo>
                <a:cubicBezTo>
                  <a:pt x="523" y="945"/>
                  <a:pt x="524" y="947"/>
                  <a:pt x="524" y="948"/>
                </a:cubicBezTo>
                <a:cubicBezTo>
                  <a:pt x="523" y="950"/>
                  <a:pt x="523" y="953"/>
                  <a:pt x="523" y="955"/>
                </a:cubicBezTo>
                <a:cubicBezTo>
                  <a:pt x="522" y="956"/>
                  <a:pt x="521" y="956"/>
                  <a:pt x="521" y="957"/>
                </a:cubicBezTo>
                <a:cubicBezTo>
                  <a:pt x="520" y="957"/>
                  <a:pt x="519" y="958"/>
                  <a:pt x="519" y="959"/>
                </a:cubicBezTo>
                <a:cubicBezTo>
                  <a:pt x="519" y="960"/>
                  <a:pt x="520" y="960"/>
                  <a:pt x="521" y="960"/>
                </a:cubicBezTo>
                <a:cubicBezTo>
                  <a:pt x="521" y="960"/>
                  <a:pt x="521" y="960"/>
                  <a:pt x="521" y="961"/>
                </a:cubicBezTo>
                <a:cubicBezTo>
                  <a:pt x="521" y="961"/>
                  <a:pt x="521" y="962"/>
                  <a:pt x="521" y="963"/>
                </a:cubicBezTo>
                <a:cubicBezTo>
                  <a:pt x="521" y="963"/>
                  <a:pt x="520" y="963"/>
                  <a:pt x="520" y="963"/>
                </a:cubicBezTo>
                <a:cubicBezTo>
                  <a:pt x="519" y="962"/>
                  <a:pt x="519" y="962"/>
                  <a:pt x="518" y="963"/>
                </a:cubicBezTo>
                <a:cubicBezTo>
                  <a:pt x="518" y="963"/>
                  <a:pt x="518" y="963"/>
                  <a:pt x="518" y="963"/>
                </a:cubicBezTo>
                <a:cubicBezTo>
                  <a:pt x="520" y="965"/>
                  <a:pt x="522" y="966"/>
                  <a:pt x="525" y="966"/>
                </a:cubicBezTo>
                <a:cubicBezTo>
                  <a:pt x="523" y="966"/>
                  <a:pt x="523" y="966"/>
                  <a:pt x="523" y="966"/>
                </a:cubicBezTo>
                <a:cubicBezTo>
                  <a:pt x="523" y="967"/>
                  <a:pt x="523" y="967"/>
                  <a:pt x="523" y="967"/>
                </a:cubicBezTo>
                <a:cubicBezTo>
                  <a:pt x="521" y="966"/>
                  <a:pt x="519" y="966"/>
                  <a:pt x="518" y="964"/>
                </a:cubicBezTo>
                <a:cubicBezTo>
                  <a:pt x="518" y="965"/>
                  <a:pt x="518" y="965"/>
                  <a:pt x="518" y="965"/>
                </a:cubicBezTo>
                <a:cubicBezTo>
                  <a:pt x="518" y="969"/>
                  <a:pt x="516" y="971"/>
                  <a:pt x="512" y="969"/>
                </a:cubicBezTo>
                <a:cubicBezTo>
                  <a:pt x="513" y="972"/>
                  <a:pt x="516" y="974"/>
                  <a:pt x="519" y="974"/>
                </a:cubicBezTo>
                <a:cubicBezTo>
                  <a:pt x="518" y="975"/>
                  <a:pt x="518" y="975"/>
                  <a:pt x="518" y="975"/>
                </a:cubicBezTo>
                <a:cubicBezTo>
                  <a:pt x="519" y="976"/>
                  <a:pt x="520" y="976"/>
                  <a:pt x="520" y="976"/>
                </a:cubicBezTo>
                <a:cubicBezTo>
                  <a:pt x="518" y="977"/>
                  <a:pt x="517" y="976"/>
                  <a:pt x="515" y="974"/>
                </a:cubicBezTo>
                <a:cubicBezTo>
                  <a:pt x="516" y="975"/>
                  <a:pt x="517" y="976"/>
                  <a:pt x="518" y="977"/>
                </a:cubicBezTo>
                <a:cubicBezTo>
                  <a:pt x="518" y="977"/>
                  <a:pt x="518" y="977"/>
                  <a:pt x="518" y="977"/>
                </a:cubicBezTo>
                <a:cubicBezTo>
                  <a:pt x="518" y="977"/>
                  <a:pt x="518" y="977"/>
                  <a:pt x="518" y="977"/>
                </a:cubicBezTo>
                <a:cubicBezTo>
                  <a:pt x="519" y="977"/>
                  <a:pt x="520" y="978"/>
                  <a:pt x="520" y="978"/>
                </a:cubicBezTo>
                <a:cubicBezTo>
                  <a:pt x="520" y="978"/>
                  <a:pt x="520" y="978"/>
                  <a:pt x="520" y="978"/>
                </a:cubicBezTo>
                <a:cubicBezTo>
                  <a:pt x="519" y="978"/>
                  <a:pt x="519" y="978"/>
                  <a:pt x="518" y="978"/>
                </a:cubicBezTo>
                <a:cubicBezTo>
                  <a:pt x="520" y="980"/>
                  <a:pt x="523" y="982"/>
                  <a:pt x="526" y="982"/>
                </a:cubicBezTo>
                <a:cubicBezTo>
                  <a:pt x="525" y="983"/>
                  <a:pt x="524" y="982"/>
                  <a:pt x="523" y="982"/>
                </a:cubicBezTo>
                <a:cubicBezTo>
                  <a:pt x="530" y="986"/>
                  <a:pt x="537" y="991"/>
                  <a:pt x="545" y="995"/>
                </a:cubicBezTo>
                <a:cubicBezTo>
                  <a:pt x="545" y="996"/>
                  <a:pt x="545" y="996"/>
                  <a:pt x="545" y="996"/>
                </a:cubicBezTo>
                <a:cubicBezTo>
                  <a:pt x="547" y="997"/>
                  <a:pt x="548" y="999"/>
                  <a:pt x="550" y="1001"/>
                </a:cubicBezTo>
                <a:cubicBezTo>
                  <a:pt x="549" y="1001"/>
                  <a:pt x="549" y="1001"/>
                  <a:pt x="549" y="1002"/>
                </a:cubicBezTo>
                <a:cubicBezTo>
                  <a:pt x="552" y="1004"/>
                  <a:pt x="555" y="1005"/>
                  <a:pt x="559" y="1004"/>
                </a:cubicBezTo>
                <a:cubicBezTo>
                  <a:pt x="556" y="1004"/>
                  <a:pt x="553" y="1005"/>
                  <a:pt x="550" y="1005"/>
                </a:cubicBezTo>
                <a:cubicBezTo>
                  <a:pt x="555" y="1009"/>
                  <a:pt x="559" y="1013"/>
                  <a:pt x="563" y="1018"/>
                </a:cubicBezTo>
                <a:cubicBezTo>
                  <a:pt x="562" y="1018"/>
                  <a:pt x="562" y="1019"/>
                  <a:pt x="563" y="1019"/>
                </a:cubicBezTo>
                <a:cubicBezTo>
                  <a:pt x="562" y="1021"/>
                  <a:pt x="561" y="1021"/>
                  <a:pt x="559" y="1021"/>
                </a:cubicBezTo>
                <a:cubicBezTo>
                  <a:pt x="559" y="1021"/>
                  <a:pt x="559" y="1021"/>
                  <a:pt x="559" y="1021"/>
                </a:cubicBezTo>
                <a:cubicBezTo>
                  <a:pt x="559" y="1021"/>
                  <a:pt x="560" y="1021"/>
                  <a:pt x="560" y="1021"/>
                </a:cubicBezTo>
                <a:cubicBezTo>
                  <a:pt x="568" y="1029"/>
                  <a:pt x="571" y="1040"/>
                  <a:pt x="555" y="1045"/>
                </a:cubicBezTo>
                <a:cubicBezTo>
                  <a:pt x="554" y="1050"/>
                  <a:pt x="552" y="1054"/>
                  <a:pt x="548" y="1057"/>
                </a:cubicBezTo>
                <a:cubicBezTo>
                  <a:pt x="547" y="1073"/>
                  <a:pt x="568" y="1082"/>
                  <a:pt x="579" y="1092"/>
                </a:cubicBezTo>
                <a:cubicBezTo>
                  <a:pt x="578" y="1092"/>
                  <a:pt x="578" y="1092"/>
                  <a:pt x="578" y="1092"/>
                </a:cubicBezTo>
                <a:cubicBezTo>
                  <a:pt x="578" y="1092"/>
                  <a:pt x="578" y="1092"/>
                  <a:pt x="578" y="1092"/>
                </a:cubicBezTo>
                <a:cubicBezTo>
                  <a:pt x="579" y="1096"/>
                  <a:pt x="581" y="1100"/>
                  <a:pt x="583" y="1104"/>
                </a:cubicBezTo>
                <a:cubicBezTo>
                  <a:pt x="584" y="1105"/>
                  <a:pt x="584" y="1106"/>
                  <a:pt x="585" y="1107"/>
                </a:cubicBezTo>
                <a:cubicBezTo>
                  <a:pt x="585" y="1107"/>
                  <a:pt x="586" y="1107"/>
                  <a:pt x="587" y="1108"/>
                </a:cubicBezTo>
                <a:cubicBezTo>
                  <a:pt x="586" y="1108"/>
                  <a:pt x="586" y="1108"/>
                  <a:pt x="586" y="1108"/>
                </a:cubicBezTo>
                <a:cubicBezTo>
                  <a:pt x="597" y="1116"/>
                  <a:pt x="611" y="1122"/>
                  <a:pt x="620" y="1132"/>
                </a:cubicBezTo>
                <a:cubicBezTo>
                  <a:pt x="618" y="1132"/>
                  <a:pt x="617" y="1133"/>
                  <a:pt x="615" y="1133"/>
                </a:cubicBezTo>
                <a:cubicBezTo>
                  <a:pt x="617" y="1134"/>
                  <a:pt x="619" y="1136"/>
                  <a:pt x="621" y="1137"/>
                </a:cubicBezTo>
                <a:cubicBezTo>
                  <a:pt x="620" y="1137"/>
                  <a:pt x="620" y="1137"/>
                  <a:pt x="620" y="1137"/>
                </a:cubicBezTo>
                <a:cubicBezTo>
                  <a:pt x="620" y="1138"/>
                  <a:pt x="621" y="1139"/>
                  <a:pt x="621" y="1138"/>
                </a:cubicBezTo>
                <a:cubicBezTo>
                  <a:pt x="622" y="1137"/>
                  <a:pt x="624" y="1137"/>
                  <a:pt x="625" y="1138"/>
                </a:cubicBezTo>
                <a:cubicBezTo>
                  <a:pt x="625" y="1138"/>
                  <a:pt x="625" y="1138"/>
                  <a:pt x="625" y="1138"/>
                </a:cubicBezTo>
                <a:cubicBezTo>
                  <a:pt x="627" y="1138"/>
                  <a:pt x="628" y="1138"/>
                  <a:pt x="630" y="1139"/>
                </a:cubicBezTo>
                <a:cubicBezTo>
                  <a:pt x="630" y="1139"/>
                  <a:pt x="630" y="1139"/>
                  <a:pt x="630" y="1139"/>
                </a:cubicBezTo>
                <a:cubicBezTo>
                  <a:pt x="630" y="1139"/>
                  <a:pt x="630" y="1139"/>
                  <a:pt x="630" y="1139"/>
                </a:cubicBezTo>
                <a:cubicBezTo>
                  <a:pt x="649" y="1139"/>
                  <a:pt x="671" y="1135"/>
                  <a:pt x="690" y="1133"/>
                </a:cubicBezTo>
                <a:cubicBezTo>
                  <a:pt x="690" y="1132"/>
                  <a:pt x="690" y="1132"/>
                  <a:pt x="690" y="1132"/>
                </a:cubicBezTo>
                <a:cubicBezTo>
                  <a:pt x="713" y="1129"/>
                  <a:pt x="755" y="1112"/>
                  <a:pt x="762" y="1090"/>
                </a:cubicBezTo>
                <a:cubicBezTo>
                  <a:pt x="762" y="1090"/>
                  <a:pt x="762" y="1090"/>
                  <a:pt x="761" y="1091"/>
                </a:cubicBezTo>
                <a:cubicBezTo>
                  <a:pt x="760" y="1091"/>
                  <a:pt x="760" y="1090"/>
                  <a:pt x="759" y="1090"/>
                </a:cubicBezTo>
                <a:cubicBezTo>
                  <a:pt x="768" y="1084"/>
                  <a:pt x="780" y="1082"/>
                  <a:pt x="788" y="1074"/>
                </a:cubicBezTo>
                <a:cubicBezTo>
                  <a:pt x="788" y="1074"/>
                  <a:pt x="787" y="1074"/>
                  <a:pt x="787" y="1075"/>
                </a:cubicBezTo>
                <a:cubicBezTo>
                  <a:pt x="787" y="1075"/>
                  <a:pt x="786" y="1075"/>
                  <a:pt x="786" y="1075"/>
                </a:cubicBezTo>
                <a:cubicBezTo>
                  <a:pt x="787" y="1073"/>
                  <a:pt x="787" y="1072"/>
                  <a:pt x="788" y="1070"/>
                </a:cubicBezTo>
                <a:cubicBezTo>
                  <a:pt x="788" y="1069"/>
                  <a:pt x="788" y="1068"/>
                  <a:pt x="788" y="1067"/>
                </a:cubicBezTo>
                <a:cubicBezTo>
                  <a:pt x="787" y="1067"/>
                  <a:pt x="787" y="1067"/>
                  <a:pt x="787" y="1068"/>
                </a:cubicBezTo>
                <a:cubicBezTo>
                  <a:pt x="787" y="1068"/>
                  <a:pt x="787" y="1068"/>
                  <a:pt x="787" y="1068"/>
                </a:cubicBezTo>
                <a:cubicBezTo>
                  <a:pt x="786" y="1068"/>
                  <a:pt x="786" y="1068"/>
                  <a:pt x="786" y="1068"/>
                </a:cubicBezTo>
                <a:cubicBezTo>
                  <a:pt x="786" y="1067"/>
                  <a:pt x="786" y="1066"/>
                  <a:pt x="786" y="1065"/>
                </a:cubicBezTo>
                <a:cubicBezTo>
                  <a:pt x="785" y="1064"/>
                  <a:pt x="785" y="1064"/>
                  <a:pt x="785" y="1064"/>
                </a:cubicBezTo>
                <a:cubicBezTo>
                  <a:pt x="784" y="1062"/>
                  <a:pt x="783" y="1061"/>
                  <a:pt x="781" y="1061"/>
                </a:cubicBezTo>
                <a:cubicBezTo>
                  <a:pt x="781" y="1060"/>
                  <a:pt x="781" y="1059"/>
                  <a:pt x="781" y="1057"/>
                </a:cubicBezTo>
                <a:cubicBezTo>
                  <a:pt x="781" y="1057"/>
                  <a:pt x="781" y="1057"/>
                  <a:pt x="780" y="1057"/>
                </a:cubicBezTo>
                <a:cubicBezTo>
                  <a:pt x="786" y="1056"/>
                  <a:pt x="791" y="1053"/>
                  <a:pt x="796" y="1050"/>
                </a:cubicBezTo>
                <a:cubicBezTo>
                  <a:pt x="796" y="1049"/>
                  <a:pt x="796" y="1049"/>
                  <a:pt x="796" y="1049"/>
                </a:cubicBezTo>
                <a:cubicBezTo>
                  <a:pt x="797" y="1049"/>
                  <a:pt x="797" y="1049"/>
                  <a:pt x="797" y="1049"/>
                </a:cubicBezTo>
                <a:cubicBezTo>
                  <a:pt x="807" y="1039"/>
                  <a:pt x="819" y="1035"/>
                  <a:pt x="831" y="1028"/>
                </a:cubicBezTo>
                <a:cubicBezTo>
                  <a:pt x="830" y="1028"/>
                  <a:pt x="830" y="1028"/>
                  <a:pt x="830" y="1028"/>
                </a:cubicBezTo>
                <a:cubicBezTo>
                  <a:pt x="831" y="1028"/>
                  <a:pt x="833" y="1027"/>
                  <a:pt x="833" y="1025"/>
                </a:cubicBezTo>
                <a:cubicBezTo>
                  <a:pt x="835" y="1024"/>
                  <a:pt x="837" y="1022"/>
                  <a:pt x="838" y="1020"/>
                </a:cubicBezTo>
                <a:cubicBezTo>
                  <a:pt x="838" y="1020"/>
                  <a:pt x="838" y="1020"/>
                  <a:pt x="838" y="1020"/>
                </a:cubicBezTo>
                <a:cubicBezTo>
                  <a:pt x="838" y="1019"/>
                  <a:pt x="839" y="1019"/>
                  <a:pt x="839" y="1019"/>
                </a:cubicBezTo>
                <a:cubicBezTo>
                  <a:pt x="840" y="1018"/>
                  <a:pt x="840" y="1017"/>
                  <a:pt x="840" y="1016"/>
                </a:cubicBezTo>
                <a:cubicBezTo>
                  <a:pt x="840" y="1016"/>
                  <a:pt x="840" y="1016"/>
                  <a:pt x="840" y="1016"/>
                </a:cubicBezTo>
                <a:cubicBezTo>
                  <a:pt x="840" y="1016"/>
                  <a:pt x="840" y="1016"/>
                  <a:pt x="840" y="1016"/>
                </a:cubicBezTo>
                <a:cubicBezTo>
                  <a:pt x="839" y="1015"/>
                  <a:pt x="839" y="1016"/>
                  <a:pt x="839" y="1017"/>
                </a:cubicBezTo>
                <a:cubicBezTo>
                  <a:pt x="838" y="1016"/>
                  <a:pt x="839" y="1016"/>
                  <a:pt x="839" y="1015"/>
                </a:cubicBezTo>
                <a:cubicBezTo>
                  <a:pt x="839" y="1015"/>
                  <a:pt x="838" y="1015"/>
                  <a:pt x="838" y="1015"/>
                </a:cubicBezTo>
                <a:cubicBezTo>
                  <a:pt x="838" y="1013"/>
                  <a:pt x="838" y="1012"/>
                  <a:pt x="838" y="1011"/>
                </a:cubicBezTo>
                <a:cubicBezTo>
                  <a:pt x="838" y="1010"/>
                  <a:pt x="838" y="1010"/>
                  <a:pt x="838" y="1010"/>
                </a:cubicBezTo>
                <a:cubicBezTo>
                  <a:pt x="838" y="1009"/>
                  <a:pt x="838" y="1009"/>
                  <a:pt x="837" y="1009"/>
                </a:cubicBezTo>
                <a:cubicBezTo>
                  <a:pt x="838" y="1008"/>
                  <a:pt x="838" y="1007"/>
                  <a:pt x="838" y="1006"/>
                </a:cubicBezTo>
                <a:cubicBezTo>
                  <a:pt x="837" y="1006"/>
                  <a:pt x="837" y="1006"/>
                  <a:pt x="837" y="1006"/>
                </a:cubicBezTo>
                <a:cubicBezTo>
                  <a:pt x="838" y="1006"/>
                  <a:pt x="838" y="1006"/>
                  <a:pt x="838" y="1006"/>
                </a:cubicBezTo>
                <a:cubicBezTo>
                  <a:pt x="837" y="1005"/>
                  <a:pt x="837" y="1004"/>
                  <a:pt x="838" y="1003"/>
                </a:cubicBezTo>
                <a:cubicBezTo>
                  <a:pt x="837" y="1003"/>
                  <a:pt x="837" y="1002"/>
                  <a:pt x="837" y="1002"/>
                </a:cubicBezTo>
                <a:cubicBezTo>
                  <a:pt x="837" y="1001"/>
                  <a:pt x="837" y="1001"/>
                  <a:pt x="837" y="1001"/>
                </a:cubicBezTo>
                <a:cubicBezTo>
                  <a:pt x="836" y="1000"/>
                  <a:pt x="836" y="1000"/>
                  <a:pt x="836" y="1000"/>
                </a:cubicBezTo>
                <a:cubicBezTo>
                  <a:pt x="837" y="1000"/>
                  <a:pt x="837" y="999"/>
                  <a:pt x="838" y="998"/>
                </a:cubicBezTo>
                <a:cubicBezTo>
                  <a:pt x="838" y="998"/>
                  <a:pt x="838" y="998"/>
                  <a:pt x="837" y="998"/>
                </a:cubicBezTo>
                <a:cubicBezTo>
                  <a:pt x="837" y="998"/>
                  <a:pt x="838" y="997"/>
                  <a:pt x="838" y="997"/>
                </a:cubicBezTo>
                <a:cubicBezTo>
                  <a:pt x="837" y="997"/>
                  <a:pt x="837" y="997"/>
                  <a:pt x="837" y="997"/>
                </a:cubicBezTo>
                <a:cubicBezTo>
                  <a:pt x="838" y="997"/>
                  <a:pt x="838" y="996"/>
                  <a:pt x="838" y="996"/>
                </a:cubicBezTo>
                <a:cubicBezTo>
                  <a:pt x="837" y="995"/>
                  <a:pt x="834" y="994"/>
                  <a:pt x="832" y="995"/>
                </a:cubicBezTo>
                <a:cubicBezTo>
                  <a:pt x="832" y="994"/>
                  <a:pt x="831" y="994"/>
                  <a:pt x="830" y="995"/>
                </a:cubicBezTo>
                <a:cubicBezTo>
                  <a:pt x="831" y="994"/>
                  <a:pt x="831" y="994"/>
                  <a:pt x="831" y="994"/>
                </a:cubicBezTo>
                <a:cubicBezTo>
                  <a:pt x="830" y="993"/>
                  <a:pt x="830" y="993"/>
                  <a:pt x="829" y="992"/>
                </a:cubicBezTo>
                <a:cubicBezTo>
                  <a:pt x="829" y="991"/>
                  <a:pt x="829" y="991"/>
                  <a:pt x="829" y="991"/>
                </a:cubicBezTo>
                <a:cubicBezTo>
                  <a:pt x="827" y="990"/>
                  <a:pt x="827" y="990"/>
                  <a:pt x="827" y="990"/>
                </a:cubicBezTo>
                <a:cubicBezTo>
                  <a:pt x="828" y="990"/>
                  <a:pt x="828" y="989"/>
                  <a:pt x="828" y="989"/>
                </a:cubicBezTo>
                <a:cubicBezTo>
                  <a:pt x="826" y="988"/>
                  <a:pt x="826" y="986"/>
                  <a:pt x="827" y="983"/>
                </a:cubicBezTo>
                <a:cubicBezTo>
                  <a:pt x="826" y="983"/>
                  <a:pt x="826" y="983"/>
                  <a:pt x="826" y="983"/>
                </a:cubicBezTo>
                <a:cubicBezTo>
                  <a:pt x="826" y="982"/>
                  <a:pt x="826" y="980"/>
                  <a:pt x="828" y="979"/>
                </a:cubicBezTo>
                <a:cubicBezTo>
                  <a:pt x="827" y="978"/>
                  <a:pt x="827" y="978"/>
                  <a:pt x="826" y="978"/>
                </a:cubicBezTo>
                <a:cubicBezTo>
                  <a:pt x="824" y="977"/>
                  <a:pt x="823" y="977"/>
                  <a:pt x="821" y="976"/>
                </a:cubicBezTo>
                <a:cubicBezTo>
                  <a:pt x="824" y="965"/>
                  <a:pt x="832" y="955"/>
                  <a:pt x="840" y="947"/>
                </a:cubicBezTo>
                <a:cubicBezTo>
                  <a:pt x="840" y="946"/>
                  <a:pt x="840" y="946"/>
                  <a:pt x="840" y="946"/>
                </a:cubicBezTo>
                <a:cubicBezTo>
                  <a:pt x="840" y="946"/>
                  <a:pt x="840" y="946"/>
                  <a:pt x="840" y="946"/>
                </a:cubicBezTo>
                <a:cubicBezTo>
                  <a:pt x="840" y="945"/>
                  <a:pt x="840" y="945"/>
                  <a:pt x="841" y="945"/>
                </a:cubicBezTo>
                <a:cubicBezTo>
                  <a:pt x="879" y="913"/>
                  <a:pt x="901" y="872"/>
                  <a:pt x="926" y="834"/>
                </a:cubicBezTo>
                <a:cubicBezTo>
                  <a:pt x="926" y="834"/>
                  <a:pt x="926" y="834"/>
                  <a:pt x="926" y="834"/>
                </a:cubicBezTo>
                <a:cubicBezTo>
                  <a:pt x="926" y="833"/>
                  <a:pt x="926" y="833"/>
                  <a:pt x="926" y="833"/>
                </a:cubicBezTo>
                <a:cubicBezTo>
                  <a:pt x="925" y="833"/>
                  <a:pt x="925" y="834"/>
                  <a:pt x="924" y="833"/>
                </a:cubicBezTo>
                <a:cubicBezTo>
                  <a:pt x="924" y="834"/>
                  <a:pt x="924" y="834"/>
                  <a:pt x="924" y="834"/>
                </a:cubicBezTo>
                <a:cubicBezTo>
                  <a:pt x="924" y="834"/>
                  <a:pt x="923" y="835"/>
                  <a:pt x="923" y="835"/>
                </a:cubicBezTo>
                <a:cubicBezTo>
                  <a:pt x="923" y="835"/>
                  <a:pt x="923" y="834"/>
                  <a:pt x="923" y="834"/>
                </a:cubicBezTo>
                <a:cubicBezTo>
                  <a:pt x="922" y="831"/>
                  <a:pt x="922" y="828"/>
                  <a:pt x="923" y="825"/>
                </a:cubicBezTo>
                <a:cubicBezTo>
                  <a:pt x="900" y="840"/>
                  <a:pt x="873" y="859"/>
                  <a:pt x="847" y="856"/>
                </a:cubicBezTo>
                <a:cubicBezTo>
                  <a:pt x="847" y="856"/>
                  <a:pt x="847" y="856"/>
                  <a:pt x="847" y="856"/>
                </a:cubicBezTo>
                <a:cubicBezTo>
                  <a:pt x="853" y="853"/>
                  <a:pt x="856" y="850"/>
                  <a:pt x="850" y="846"/>
                </a:cubicBezTo>
                <a:cubicBezTo>
                  <a:pt x="850" y="847"/>
                  <a:pt x="850" y="847"/>
                  <a:pt x="850" y="847"/>
                </a:cubicBezTo>
                <a:cubicBezTo>
                  <a:pt x="848" y="847"/>
                  <a:pt x="848" y="847"/>
                  <a:pt x="848" y="847"/>
                </a:cubicBezTo>
                <a:cubicBezTo>
                  <a:pt x="847" y="845"/>
                  <a:pt x="846" y="845"/>
                  <a:pt x="844" y="846"/>
                </a:cubicBezTo>
                <a:cubicBezTo>
                  <a:pt x="837" y="842"/>
                  <a:pt x="828" y="839"/>
                  <a:pt x="820" y="838"/>
                </a:cubicBezTo>
                <a:cubicBezTo>
                  <a:pt x="820" y="838"/>
                  <a:pt x="819" y="838"/>
                  <a:pt x="819" y="838"/>
                </a:cubicBezTo>
                <a:cubicBezTo>
                  <a:pt x="818" y="838"/>
                  <a:pt x="818" y="838"/>
                  <a:pt x="818" y="839"/>
                </a:cubicBezTo>
                <a:cubicBezTo>
                  <a:pt x="819" y="839"/>
                  <a:pt x="819" y="840"/>
                  <a:pt x="818" y="840"/>
                </a:cubicBezTo>
                <a:cubicBezTo>
                  <a:pt x="818" y="839"/>
                  <a:pt x="817" y="838"/>
                  <a:pt x="815" y="838"/>
                </a:cubicBezTo>
                <a:cubicBezTo>
                  <a:pt x="813" y="832"/>
                  <a:pt x="808" y="826"/>
                  <a:pt x="801" y="822"/>
                </a:cubicBezTo>
                <a:cubicBezTo>
                  <a:pt x="801" y="823"/>
                  <a:pt x="801" y="823"/>
                  <a:pt x="801" y="823"/>
                </a:cubicBezTo>
                <a:cubicBezTo>
                  <a:pt x="792" y="821"/>
                  <a:pt x="788" y="814"/>
                  <a:pt x="788" y="805"/>
                </a:cubicBezTo>
                <a:cubicBezTo>
                  <a:pt x="789" y="805"/>
                  <a:pt x="789" y="805"/>
                  <a:pt x="789" y="806"/>
                </a:cubicBezTo>
                <a:cubicBezTo>
                  <a:pt x="781" y="800"/>
                  <a:pt x="773" y="795"/>
                  <a:pt x="773" y="788"/>
                </a:cubicBezTo>
                <a:cubicBezTo>
                  <a:pt x="757" y="780"/>
                  <a:pt x="748" y="764"/>
                  <a:pt x="736" y="753"/>
                </a:cubicBezTo>
                <a:cubicBezTo>
                  <a:pt x="736" y="752"/>
                  <a:pt x="736" y="751"/>
                  <a:pt x="737" y="751"/>
                </a:cubicBezTo>
                <a:cubicBezTo>
                  <a:pt x="736" y="750"/>
                  <a:pt x="736" y="750"/>
                  <a:pt x="736" y="750"/>
                </a:cubicBezTo>
                <a:cubicBezTo>
                  <a:pt x="737" y="750"/>
                  <a:pt x="737" y="750"/>
                  <a:pt x="737" y="750"/>
                </a:cubicBezTo>
                <a:cubicBezTo>
                  <a:pt x="741" y="756"/>
                  <a:pt x="747" y="761"/>
                  <a:pt x="754" y="763"/>
                </a:cubicBezTo>
                <a:cubicBezTo>
                  <a:pt x="756" y="758"/>
                  <a:pt x="757" y="753"/>
                  <a:pt x="759" y="748"/>
                </a:cubicBezTo>
                <a:cubicBezTo>
                  <a:pt x="759" y="752"/>
                  <a:pt x="758" y="757"/>
                  <a:pt x="758" y="760"/>
                </a:cubicBezTo>
                <a:cubicBezTo>
                  <a:pt x="765" y="761"/>
                  <a:pt x="773" y="765"/>
                  <a:pt x="778" y="771"/>
                </a:cubicBezTo>
                <a:cubicBezTo>
                  <a:pt x="781" y="773"/>
                  <a:pt x="783" y="775"/>
                  <a:pt x="785" y="778"/>
                </a:cubicBezTo>
                <a:cubicBezTo>
                  <a:pt x="785" y="778"/>
                  <a:pt x="785" y="778"/>
                  <a:pt x="784" y="779"/>
                </a:cubicBezTo>
                <a:cubicBezTo>
                  <a:pt x="786" y="780"/>
                  <a:pt x="787" y="781"/>
                  <a:pt x="788" y="782"/>
                </a:cubicBezTo>
                <a:cubicBezTo>
                  <a:pt x="792" y="782"/>
                  <a:pt x="802" y="789"/>
                  <a:pt x="802" y="789"/>
                </a:cubicBezTo>
                <a:cubicBezTo>
                  <a:pt x="802" y="789"/>
                  <a:pt x="803" y="789"/>
                  <a:pt x="803" y="789"/>
                </a:cubicBezTo>
                <a:cubicBezTo>
                  <a:pt x="804" y="793"/>
                  <a:pt x="805" y="796"/>
                  <a:pt x="806" y="799"/>
                </a:cubicBezTo>
                <a:cubicBezTo>
                  <a:pt x="814" y="802"/>
                  <a:pt x="822" y="806"/>
                  <a:pt x="828" y="812"/>
                </a:cubicBezTo>
                <a:cubicBezTo>
                  <a:pt x="833" y="815"/>
                  <a:pt x="838" y="818"/>
                  <a:pt x="842" y="821"/>
                </a:cubicBezTo>
                <a:cubicBezTo>
                  <a:pt x="845" y="822"/>
                  <a:pt x="846" y="825"/>
                  <a:pt x="844" y="828"/>
                </a:cubicBezTo>
                <a:cubicBezTo>
                  <a:pt x="845" y="829"/>
                  <a:pt x="846" y="830"/>
                  <a:pt x="846" y="831"/>
                </a:cubicBezTo>
                <a:cubicBezTo>
                  <a:pt x="845" y="831"/>
                  <a:pt x="845" y="831"/>
                  <a:pt x="845" y="831"/>
                </a:cubicBezTo>
                <a:cubicBezTo>
                  <a:pt x="844" y="831"/>
                  <a:pt x="844" y="831"/>
                  <a:pt x="844" y="831"/>
                </a:cubicBezTo>
                <a:cubicBezTo>
                  <a:pt x="846" y="832"/>
                  <a:pt x="846" y="832"/>
                  <a:pt x="846" y="832"/>
                </a:cubicBezTo>
                <a:cubicBezTo>
                  <a:pt x="847" y="832"/>
                  <a:pt x="847" y="833"/>
                  <a:pt x="847" y="833"/>
                </a:cubicBezTo>
                <a:cubicBezTo>
                  <a:pt x="848" y="835"/>
                  <a:pt x="849" y="836"/>
                  <a:pt x="850" y="838"/>
                </a:cubicBezTo>
                <a:cubicBezTo>
                  <a:pt x="852" y="839"/>
                  <a:pt x="852" y="841"/>
                  <a:pt x="852" y="843"/>
                </a:cubicBezTo>
                <a:cubicBezTo>
                  <a:pt x="853" y="843"/>
                  <a:pt x="854" y="844"/>
                  <a:pt x="854" y="846"/>
                </a:cubicBezTo>
                <a:cubicBezTo>
                  <a:pt x="880" y="838"/>
                  <a:pt x="907" y="814"/>
                  <a:pt x="927" y="796"/>
                </a:cubicBezTo>
                <a:cubicBezTo>
                  <a:pt x="929" y="786"/>
                  <a:pt x="943" y="780"/>
                  <a:pt x="948" y="772"/>
                </a:cubicBezTo>
                <a:cubicBezTo>
                  <a:pt x="954" y="765"/>
                  <a:pt x="959" y="759"/>
                  <a:pt x="966" y="751"/>
                </a:cubicBezTo>
                <a:cubicBezTo>
                  <a:pt x="963" y="747"/>
                  <a:pt x="964" y="743"/>
                  <a:pt x="966" y="739"/>
                </a:cubicBezTo>
                <a:cubicBezTo>
                  <a:pt x="966" y="739"/>
                  <a:pt x="966" y="740"/>
                  <a:pt x="966" y="740"/>
                </a:cubicBezTo>
                <a:cubicBezTo>
                  <a:pt x="971" y="735"/>
                  <a:pt x="974" y="727"/>
                  <a:pt x="975" y="719"/>
                </a:cubicBezTo>
                <a:cubicBezTo>
                  <a:pt x="963" y="717"/>
                  <a:pt x="949" y="725"/>
                  <a:pt x="943" y="713"/>
                </a:cubicBezTo>
                <a:cubicBezTo>
                  <a:pt x="942" y="713"/>
                  <a:pt x="942" y="713"/>
                  <a:pt x="942" y="713"/>
                </a:cubicBezTo>
                <a:cubicBezTo>
                  <a:pt x="942" y="711"/>
                  <a:pt x="942" y="709"/>
                  <a:pt x="942" y="707"/>
                </a:cubicBezTo>
                <a:cubicBezTo>
                  <a:pt x="941" y="707"/>
                  <a:pt x="941" y="707"/>
                  <a:pt x="941" y="707"/>
                </a:cubicBezTo>
                <a:cubicBezTo>
                  <a:pt x="941" y="707"/>
                  <a:pt x="941" y="707"/>
                  <a:pt x="941" y="707"/>
                </a:cubicBezTo>
                <a:cubicBezTo>
                  <a:pt x="934" y="722"/>
                  <a:pt x="927" y="739"/>
                  <a:pt x="910" y="740"/>
                </a:cubicBezTo>
                <a:cubicBezTo>
                  <a:pt x="909" y="740"/>
                  <a:pt x="909" y="740"/>
                  <a:pt x="909" y="740"/>
                </a:cubicBezTo>
                <a:cubicBezTo>
                  <a:pt x="909" y="740"/>
                  <a:pt x="908" y="740"/>
                  <a:pt x="908" y="740"/>
                </a:cubicBezTo>
                <a:cubicBezTo>
                  <a:pt x="908" y="740"/>
                  <a:pt x="907" y="741"/>
                  <a:pt x="906" y="741"/>
                </a:cubicBezTo>
                <a:cubicBezTo>
                  <a:pt x="906" y="740"/>
                  <a:pt x="906" y="740"/>
                  <a:pt x="906" y="739"/>
                </a:cubicBezTo>
                <a:cubicBezTo>
                  <a:pt x="906" y="739"/>
                  <a:pt x="906" y="739"/>
                  <a:pt x="906" y="739"/>
                </a:cubicBezTo>
                <a:cubicBezTo>
                  <a:pt x="906" y="739"/>
                  <a:pt x="905" y="739"/>
                  <a:pt x="905" y="739"/>
                </a:cubicBezTo>
                <a:cubicBezTo>
                  <a:pt x="907" y="736"/>
                  <a:pt x="907" y="732"/>
                  <a:pt x="905" y="729"/>
                </a:cubicBezTo>
                <a:cubicBezTo>
                  <a:pt x="904" y="729"/>
                  <a:pt x="903" y="729"/>
                  <a:pt x="902" y="728"/>
                </a:cubicBezTo>
                <a:cubicBezTo>
                  <a:pt x="899" y="732"/>
                  <a:pt x="899" y="736"/>
                  <a:pt x="901" y="739"/>
                </a:cubicBezTo>
                <a:cubicBezTo>
                  <a:pt x="898" y="738"/>
                  <a:pt x="895" y="735"/>
                  <a:pt x="892" y="733"/>
                </a:cubicBezTo>
                <a:cubicBezTo>
                  <a:pt x="893" y="732"/>
                  <a:pt x="893" y="733"/>
                  <a:pt x="893" y="732"/>
                </a:cubicBezTo>
                <a:cubicBezTo>
                  <a:pt x="894" y="731"/>
                  <a:pt x="894" y="731"/>
                  <a:pt x="893" y="730"/>
                </a:cubicBezTo>
                <a:cubicBezTo>
                  <a:pt x="893" y="730"/>
                  <a:pt x="892" y="730"/>
                  <a:pt x="892" y="730"/>
                </a:cubicBezTo>
                <a:cubicBezTo>
                  <a:pt x="891" y="729"/>
                  <a:pt x="891" y="729"/>
                  <a:pt x="891" y="729"/>
                </a:cubicBezTo>
                <a:cubicBezTo>
                  <a:pt x="891" y="729"/>
                  <a:pt x="891" y="729"/>
                  <a:pt x="891" y="729"/>
                </a:cubicBezTo>
                <a:cubicBezTo>
                  <a:pt x="892" y="729"/>
                  <a:pt x="892" y="728"/>
                  <a:pt x="892" y="728"/>
                </a:cubicBezTo>
                <a:cubicBezTo>
                  <a:pt x="889" y="728"/>
                  <a:pt x="886" y="727"/>
                  <a:pt x="883" y="726"/>
                </a:cubicBezTo>
                <a:cubicBezTo>
                  <a:pt x="883" y="726"/>
                  <a:pt x="883" y="726"/>
                  <a:pt x="883" y="726"/>
                </a:cubicBezTo>
                <a:cubicBezTo>
                  <a:pt x="882" y="726"/>
                  <a:pt x="881" y="726"/>
                  <a:pt x="879" y="725"/>
                </a:cubicBezTo>
                <a:cubicBezTo>
                  <a:pt x="879" y="725"/>
                  <a:pt x="879" y="725"/>
                  <a:pt x="880" y="725"/>
                </a:cubicBezTo>
                <a:cubicBezTo>
                  <a:pt x="876" y="722"/>
                  <a:pt x="873" y="719"/>
                  <a:pt x="870" y="716"/>
                </a:cubicBezTo>
                <a:cubicBezTo>
                  <a:pt x="870" y="716"/>
                  <a:pt x="868" y="717"/>
                  <a:pt x="868" y="716"/>
                </a:cubicBezTo>
                <a:cubicBezTo>
                  <a:pt x="868" y="715"/>
                  <a:pt x="869" y="714"/>
                  <a:pt x="871" y="714"/>
                </a:cubicBezTo>
                <a:cubicBezTo>
                  <a:pt x="870" y="713"/>
                  <a:pt x="869" y="712"/>
                  <a:pt x="869" y="711"/>
                </a:cubicBezTo>
                <a:cubicBezTo>
                  <a:pt x="871" y="711"/>
                  <a:pt x="874" y="710"/>
                  <a:pt x="876" y="707"/>
                </a:cubicBezTo>
                <a:cubicBezTo>
                  <a:pt x="875" y="706"/>
                  <a:pt x="875" y="705"/>
                  <a:pt x="876" y="705"/>
                </a:cubicBezTo>
                <a:cubicBezTo>
                  <a:pt x="876" y="704"/>
                  <a:pt x="877" y="704"/>
                  <a:pt x="878" y="704"/>
                </a:cubicBezTo>
                <a:cubicBezTo>
                  <a:pt x="878" y="704"/>
                  <a:pt x="878" y="704"/>
                  <a:pt x="878" y="704"/>
                </a:cubicBezTo>
                <a:cubicBezTo>
                  <a:pt x="877" y="705"/>
                  <a:pt x="877" y="705"/>
                  <a:pt x="877" y="705"/>
                </a:cubicBezTo>
                <a:cubicBezTo>
                  <a:pt x="877" y="705"/>
                  <a:pt x="876" y="705"/>
                  <a:pt x="876" y="705"/>
                </a:cubicBezTo>
                <a:cubicBezTo>
                  <a:pt x="877" y="706"/>
                  <a:pt x="879" y="706"/>
                  <a:pt x="881" y="706"/>
                </a:cubicBezTo>
                <a:cubicBezTo>
                  <a:pt x="882" y="705"/>
                  <a:pt x="883" y="704"/>
                  <a:pt x="885" y="703"/>
                </a:cubicBezTo>
                <a:cubicBezTo>
                  <a:pt x="887" y="705"/>
                  <a:pt x="890" y="707"/>
                  <a:pt x="892" y="709"/>
                </a:cubicBezTo>
                <a:cubicBezTo>
                  <a:pt x="893" y="708"/>
                  <a:pt x="894" y="708"/>
                  <a:pt x="893" y="710"/>
                </a:cubicBezTo>
                <a:cubicBezTo>
                  <a:pt x="894" y="710"/>
                  <a:pt x="894" y="710"/>
                  <a:pt x="894" y="710"/>
                </a:cubicBezTo>
                <a:cubicBezTo>
                  <a:pt x="896" y="711"/>
                  <a:pt x="897" y="712"/>
                  <a:pt x="898" y="714"/>
                </a:cubicBezTo>
                <a:cubicBezTo>
                  <a:pt x="915" y="716"/>
                  <a:pt x="943" y="698"/>
                  <a:pt x="950" y="707"/>
                </a:cubicBezTo>
                <a:cubicBezTo>
                  <a:pt x="951" y="706"/>
                  <a:pt x="952" y="706"/>
                  <a:pt x="953" y="706"/>
                </a:cubicBezTo>
                <a:cubicBezTo>
                  <a:pt x="960" y="704"/>
                  <a:pt x="966" y="701"/>
                  <a:pt x="973" y="698"/>
                </a:cubicBezTo>
                <a:cubicBezTo>
                  <a:pt x="973" y="696"/>
                  <a:pt x="973" y="696"/>
                  <a:pt x="973" y="696"/>
                </a:cubicBezTo>
                <a:cubicBezTo>
                  <a:pt x="974" y="696"/>
                  <a:pt x="974" y="696"/>
                  <a:pt x="974" y="696"/>
                </a:cubicBezTo>
                <a:cubicBezTo>
                  <a:pt x="976" y="697"/>
                  <a:pt x="979" y="695"/>
                  <a:pt x="981" y="693"/>
                </a:cubicBezTo>
                <a:cubicBezTo>
                  <a:pt x="983" y="692"/>
                  <a:pt x="985" y="691"/>
                  <a:pt x="987" y="690"/>
                </a:cubicBezTo>
                <a:cubicBezTo>
                  <a:pt x="989" y="688"/>
                  <a:pt x="992" y="686"/>
                  <a:pt x="995" y="684"/>
                </a:cubicBezTo>
                <a:cubicBezTo>
                  <a:pt x="995" y="683"/>
                  <a:pt x="996" y="681"/>
                  <a:pt x="998" y="681"/>
                </a:cubicBezTo>
                <a:cubicBezTo>
                  <a:pt x="998" y="680"/>
                  <a:pt x="999" y="680"/>
                  <a:pt x="999" y="681"/>
                </a:cubicBezTo>
                <a:cubicBezTo>
                  <a:pt x="1000" y="680"/>
                  <a:pt x="1001" y="679"/>
                  <a:pt x="1003" y="679"/>
                </a:cubicBezTo>
                <a:cubicBezTo>
                  <a:pt x="1006" y="675"/>
                  <a:pt x="1010" y="672"/>
                  <a:pt x="1014" y="669"/>
                </a:cubicBezTo>
                <a:cubicBezTo>
                  <a:pt x="1013" y="669"/>
                  <a:pt x="1012" y="669"/>
                  <a:pt x="1011" y="670"/>
                </a:cubicBezTo>
                <a:cubicBezTo>
                  <a:pt x="1014" y="667"/>
                  <a:pt x="1015" y="668"/>
                  <a:pt x="1017" y="672"/>
                </a:cubicBezTo>
                <a:cubicBezTo>
                  <a:pt x="1018" y="671"/>
                  <a:pt x="1019" y="670"/>
                  <a:pt x="1020" y="670"/>
                </a:cubicBezTo>
                <a:cubicBezTo>
                  <a:pt x="1021" y="672"/>
                  <a:pt x="1023" y="673"/>
                  <a:pt x="1025" y="674"/>
                </a:cubicBezTo>
                <a:cubicBezTo>
                  <a:pt x="1025" y="673"/>
                  <a:pt x="1025" y="673"/>
                  <a:pt x="1025" y="673"/>
                </a:cubicBezTo>
                <a:cubicBezTo>
                  <a:pt x="1025" y="673"/>
                  <a:pt x="1025" y="674"/>
                  <a:pt x="1025" y="674"/>
                </a:cubicBezTo>
                <a:cubicBezTo>
                  <a:pt x="1026" y="673"/>
                  <a:pt x="1026" y="673"/>
                  <a:pt x="1026" y="672"/>
                </a:cubicBezTo>
                <a:cubicBezTo>
                  <a:pt x="1027" y="672"/>
                  <a:pt x="1027" y="672"/>
                  <a:pt x="1028" y="672"/>
                </a:cubicBezTo>
                <a:cubicBezTo>
                  <a:pt x="1028" y="672"/>
                  <a:pt x="1028" y="672"/>
                  <a:pt x="1028" y="672"/>
                </a:cubicBezTo>
                <a:cubicBezTo>
                  <a:pt x="1028" y="672"/>
                  <a:pt x="1029" y="671"/>
                  <a:pt x="1028" y="671"/>
                </a:cubicBezTo>
                <a:cubicBezTo>
                  <a:pt x="1029" y="671"/>
                  <a:pt x="1029" y="672"/>
                  <a:pt x="1029" y="672"/>
                </a:cubicBezTo>
                <a:cubicBezTo>
                  <a:pt x="1030" y="671"/>
                  <a:pt x="1031" y="669"/>
                  <a:pt x="1032" y="668"/>
                </a:cubicBezTo>
                <a:cubicBezTo>
                  <a:pt x="1032" y="669"/>
                  <a:pt x="1031" y="670"/>
                  <a:pt x="1031" y="672"/>
                </a:cubicBezTo>
                <a:cubicBezTo>
                  <a:pt x="1036" y="674"/>
                  <a:pt x="1041" y="671"/>
                  <a:pt x="1044" y="666"/>
                </a:cubicBezTo>
                <a:cubicBezTo>
                  <a:pt x="1044" y="665"/>
                  <a:pt x="1044" y="665"/>
                  <a:pt x="1045" y="664"/>
                </a:cubicBezTo>
                <a:cubicBezTo>
                  <a:pt x="1045" y="664"/>
                  <a:pt x="1045" y="664"/>
                  <a:pt x="1045" y="665"/>
                </a:cubicBezTo>
                <a:cubicBezTo>
                  <a:pt x="1041" y="668"/>
                  <a:pt x="1042" y="674"/>
                  <a:pt x="1037" y="677"/>
                </a:cubicBezTo>
                <a:cubicBezTo>
                  <a:pt x="1044" y="680"/>
                  <a:pt x="1063" y="677"/>
                  <a:pt x="1058" y="664"/>
                </a:cubicBezTo>
                <a:cubicBezTo>
                  <a:pt x="1058" y="664"/>
                  <a:pt x="1058" y="664"/>
                  <a:pt x="1058" y="664"/>
                </a:cubicBezTo>
                <a:cubicBezTo>
                  <a:pt x="1057" y="664"/>
                  <a:pt x="1057" y="664"/>
                  <a:pt x="1057" y="664"/>
                </a:cubicBezTo>
                <a:cubicBezTo>
                  <a:pt x="1057" y="663"/>
                  <a:pt x="1058" y="662"/>
                  <a:pt x="1058" y="660"/>
                </a:cubicBezTo>
                <a:cubicBezTo>
                  <a:pt x="1057" y="660"/>
                  <a:pt x="1057" y="660"/>
                  <a:pt x="1057" y="660"/>
                </a:cubicBezTo>
                <a:cubicBezTo>
                  <a:pt x="1058" y="659"/>
                  <a:pt x="1059" y="658"/>
                  <a:pt x="1060" y="657"/>
                </a:cubicBezTo>
                <a:cubicBezTo>
                  <a:pt x="1059" y="658"/>
                  <a:pt x="1059" y="659"/>
                  <a:pt x="1059" y="660"/>
                </a:cubicBezTo>
                <a:cubicBezTo>
                  <a:pt x="1060" y="660"/>
                  <a:pt x="1060" y="660"/>
                  <a:pt x="1060" y="660"/>
                </a:cubicBezTo>
                <a:cubicBezTo>
                  <a:pt x="1060" y="660"/>
                  <a:pt x="1060" y="661"/>
                  <a:pt x="1060" y="662"/>
                </a:cubicBezTo>
                <a:cubicBezTo>
                  <a:pt x="1061" y="661"/>
                  <a:pt x="1062" y="660"/>
                  <a:pt x="1063" y="659"/>
                </a:cubicBezTo>
                <a:cubicBezTo>
                  <a:pt x="1062" y="660"/>
                  <a:pt x="1062" y="662"/>
                  <a:pt x="1061" y="663"/>
                </a:cubicBezTo>
                <a:cubicBezTo>
                  <a:pt x="1061" y="663"/>
                  <a:pt x="1062" y="663"/>
                  <a:pt x="1062" y="663"/>
                </a:cubicBezTo>
                <a:cubicBezTo>
                  <a:pt x="1062" y="663"/>
                  <a:pt x="1061" y="663"/>
                  <a:pt x="1061" y="664"/>
                </a:cubicBezTo>
                <a:cubicBezTo>
                  <a:pt x="1062" y="665"/>
                  <a:pt x="1062" y="665"/>
                  <a:pt x="1062" y="665"/>
                </a:cubicBezTo>
                <a:cubicBezTo>
                  <a:pt x="1063" y="665"/>
                  <a:pt x="1063" y="665"/>
                  <a:pt x="1063" y="664"/>
                </a:cubicBezTo>
                <a:cubicBezTo>
                  <a:pt x="1064" y="668"/>
                  <a:pt x="1065" y="671"/>
                  <a:pt x="1066" y="675"/>
                </a:cubicBezTo>
                <a:cubicBezTo>
                  <a:pt x="1066" y="675"/>
                  <a:pt x="1066" y="675"/>
                  <a:pt x="1066" y="675"/>
                </a:cubicBezTo>
                <a:cubicBezTo>
                  <a:pt x="1066" y="675"/>
                  <a:pt x="1066" y="676"/>
                  <a:pt x="1067" y="676"/>
                </a:cubicBezTo>
                <a:cubicBezTo>
                  <a:pt x="1068" y="675"/>
                  <a:pt x="1068" y="675"/>
                  <a:pt x="1068" y="675"/>
                </a:cubicBezTo>
                <a:cubicBezTo>
                  <a:pt x="1067" y="676"/>
                  <a:pt x="1067" y="676"/>
                  <a:pt x="1067" y="676"/>
                </a:cubicBezTo>
                <a:cubicBezTo>
                  <a:pt x="1067" y="677"/>
                  <a:pt x="1067" y="677"/>
                  <a:pt x="1068" y="678"/>
                </a:cubicBezTo>
                <a:cubicBezTo>
                  <a:pt x="1068" y="677"/>
                  <a:pt x="1068" y="677"/>
                  <a:pt x="1068" y="676"/>
                </a:cubicBezTo>
                <a:cubicBezTo>
                  <a:pt x="1070" y="683"/>
                  <a:pt x="1074" y="690"/>
                  <a:pt x="1080" y="694"/>
                </a:cubicBezTo>
                <a:cubicBezTo>
                  <a:pt x="1080" y="693"/>
                  <a:pt x="1080" y="693"/>
                  <a:pt x="1080" y="693"/>
                </a:cubicBezTo>
                <a:cubicBezTo>
                  <a:pt x="1080" y="694"/>
                  <a:pt x="1080" y="694"/>
                  <a:pt x="1080" y="694"/>
                </a:cubicBezTo>
                <a:cubicBezTo>
                  <a:pt x="1081" y="694"/>
                  <a:pt x="1082" y="694"/>
                  <a:pt x="1080" y="695"/>
                </a:cubicBezTo>
                <a:cubicBezTo>
                  <a:pt x="1088" y="701"/>
                  <a:pt x="1095" y="707"/>
                  <a:pt x="1103" y="713"/>
                </a:cubicBezTo>
                <a:cubicBezTo>
                  <a:pt x="1103" y="714"/>
                  <a:pt x="1103" y="714"/>
                  <a:pt x="1103" y="714"/>
                </a:cubicBezTo>
                <a:cubicBezTo>
                  <a:pt x="1103" y="714"/>
                  <a:pt x="1104" y="714"/>
                  <a:pt x="1104" y="714"/>
                </a:cubicBezTo>
                <a:cubicBezTo>
                  <a:pt x="1105" y="716"/>
                  <a:pt x="1105" y="716"/>
                  <a:pt x="1105" y="716"/>
                </a:cubicBezTo>
                <a:cubicBezTo>
                  <a:pt x="1105" y="716"/>
                  <a:pt x="1105" y="716"/>
                  <a:pt x="1105" y="716"/>
                </a:cubicBezTo>
                <a:cubicBezTo>
                  <a:pt x="1105" y="715"/>
                  <a:pt x="1104" y="715"/>
                  <a:pt x="1104" y="715"/>
                </a:cubicBezTo>
                <a:cubicBezTo>
                  <a:pt x="1103" y="715"/>
                  <a:pt x="1103" y="715"/>
                  <a:pt x="1103" y="715"/>
                </a:cubicBezTo>
                <a:cubicBezTo>
                  <a:pt x="1104" y="716"/>
                  <a:pt x="1105" y="718"/>
                  <a:pt x="1106" y="719"/>
                </a:cubicBezTo>
                <a:cubicBezTo>
                  <a:pt x="1114" y="716"/>
                  <a:pt x="1118" y="709"/>
                  <a:pt x="1121" y="700"/>
                </a:cubicBezTo>
                <a:cubicBezTo>
                  <a:pt x="1120" y="701"/>
                  <a:pt x="1119" y="701"/>
                  <a:pt x="1118" y="701"/>
                </a:cubicBezTo>
                <a:cubicBezTo>
                  <a:pt x="1118" y="697"/>
                  <a:pt x="1119" y="693"/>
                  <a:pt x="1122" y="690"/>
                </a:cubicBezTo>
                <a:cubicBezTo>
                  <a:pt x="1122" y="689"/>
                  <a:pt x="1121" y="686"/>
                  <a:pt x="1120" y="685"/>
                </a:cubicBezTo>
                <a:cubicBezTo>
                  <a:pt x="1120" y="685"/>
                  <a:pt x="1120" y="685"/>
                  <a:pt x="1120" y="685"/>
                </a:cubicBezTo>
                <a:cubicBezTo>
                  <a:pt x="1120" y="685"/>
                  <a:pt x="1120" y="684"/>
                  <a:pt x="1120" y="684"/>
                </a:cubicBezTo>
                <a:cubicBezTo>
                  <a:pt x="1120" y="679"/>
                  <a:pt x="1120" y="674"/>
                  <a:pt x="1119" y="669"/>
                </a:cubicBezTo>
                <a:cubicBezTo>
                  <a:pt x="1119" y="669"/>
                  <a:pt x="1119" y="669"/>
                  <a:pt x="1119" y="669"/>
                </a:cubicBezTo>
                <a:cubicBezTo>
                  <a:pt x="1119" y="669"/>
                  <a:pt x="1118" y="669"/>
                  <a:pt x="1118" y="669"/>
                </a:cubicBezTo>
                <a:cubicBezTo>
                  <a:pt x="1118" y="668"/>
                  <a:pt x="1118" y="668"/>
                  <a:pt x="1118" y="668"/>
                </a:cubicBezTo>
                <a:cubicBezTo>
                  <a:pt x="1118" y="668"/>
                  <a:pt x="1118" y="668"/>
                  <a:pt x="1119" y="668"/>
                </a:cubicBezTo>
                <a:cubicBezTo>
                  <a:pt x="1119" y="668"/>
                  <a:pt x="1119" y="668"/>
                  <a:pt x="1119" y="668"/>
                </a:cubicBezTo>
                <a:cubicBezTo>
                  <a:pt x="1115" y="663"/>
                  <a:pt x="1114" y="657"/>
                  <a:pt x="1117" y="651"/>
                </a:cubicBezTo>
                <a:cubicBezTo>
                  <a:pt x="1117" y="651"/>
                  <a:pt x="1117" y="651"/>
                  <a:pt x="1117" y="651"/>
                </a:cubicBezTo>
                <a:cubicBezTo>
                  <a:pt x="1119" y="646"/>
                  <a:pt x="1121" y="641"/>
                  <a:pt x="1122" y="635"/>
                </a:cubicBezTo>
                <a:cubicBezTo>
                  <a:pt x="1124" y="624"/>
                  <a:pt x="1127" y="611"/>
                  <a:pt x="1129" y="599"/>
                </a:cubicBezTo>
                <a:cubicBezTo>
                  <a:pt x="1129" y="599"/>
                  <a:pt x="1129" y="599"/>
                  <a:pt x="1129" y="599"/>
                </a:cubicBezTo>
                <a:cubicBezTo>
                  <a:pt x="1129" y="599"/>
                  <a:pt x="1128" y="600"/>
                  <a:pt x="1128" y="601"/>
                </a:cubicBezTo>
                <a:cubicBezTo>
                  <a:pt x="1128" y="601"/>
                  <a:pt x="1128" y="601"/>
                  <a:pt x="1128" y="601"/>
                </a:cubicBezTo>
                <a:cubicBezTo>
                  <a:pt x="1128" y="599"/>
                  <a:pt x="1128" y="598"/>
                  <a:pt x="1129" y="597"/>
                </a:cubicBezTo>
                <a:cubicBezTo>
                  <a:pt x="1129" y="597"/>
                  <a:pt x="1129" y="597"/>
                  <a:pt x="1129" y="598"/>
                </a:cubicBezTo>
                <a:cubicBezTo>
                  <a:pt x="1130" y="596"/>
                  <a:pt x="1131" y="593"/>
                  <a:pt x="1132" y="591"/>
                </a:cubicBezTo>
                <a:cubicBezTo>
                  <a:pt x="1131" y="591"/>
                  <a:pt x="1131" y="591"/>
                  <a:pt x="1131" y="591"/>
                </a:cubicBezTo>
                <a:cubicBezTo>
                  <a:pt x="1131" y="591"/>
                  <a:pt x="1132" y="591"/>
                  <a:pt x="1132" y="590"/>
                </a:cubicBezTo>
                <a:cubicBezTo>
                  <a:pt x="1132" y="588"/>
                  <a:pt x="1133" y="585"/>
                  <a:pt x="1133" y="582"/>
                </a:cubicBezTo>
                <a:cubicBezTo>
                  <a:pt x="1132" y="582"/>
                  <a:pt x="1132" y="582"/>
                  <a:pt x="1132" y="582"/>
                </a:cubicBezTo>
                <a:cubicBezTo>
                  <a:pt x="1131" y="577"/>
                  <a:pt x="1132" y="572"/>
                  <a:pt x="1133" y="566"/>
                </a:cubicBezTo>
                <a:cubicBezTo>
                  <a:pt x="1133" y="566"/>
                  <a:pt x="1133" y="566"/>
                  <a:pt x="1132" y="567"/>
                </a:cubicBezTo>
                <a:cubicBezTo>
                  <a:pt x="1132" y="566"/>
                  <a:pt x="1132" y="566"/>
                  <a:pt x="1132" y="566"/>
                </a:cubicBezTo>
                <a:cubicBezTo>
                  <a:pt x="1132" y="566"/>
                  <a:pt x="1132" y="566"/>
                  <a:pt x="1132" y="566"/>
                </a:cubicBezTo>
                <a:cubicBezTo>
                  <a:pt x="1133" y="566"/>
                  <a:pt x="1133" y="566"/>
                  <a:pt x="1133" y="566"/>
                </a:cubicBezTo>
                <a:cubicBezTo>
                  <a:pt x="1134" y="567"/>
                  <a:pt x="1134" y="568"/>
                  <a:pt x="1134" y="569"/>
                </a:cubicBezTo>
                <a:cubicBezTo>
                  <a:pt x="1134" y="569"/>
                  <a:pt x="1134" y="569"/>
                  <a:pt x="1134" y="569"/>
                </a:cubicBezTo>
                <a:cubicBezTo>
                  <a:pt x="1135" y="569"/>
                  <a:pt x="1135" y="568"/>
                  <a:pt x="1135" y="568"/>
                </a:cubicBezTo>
                <a:cubicBezTo>
                  <a:pt x="1135" y="568"/>
                  <a:pt x="1135" y="568"/>
                  <a:pt x="1135" y="568"/>
                </a:cubicBezTo>
                <a:cubicBezTo>
                  <a:pt x="1136" y="567"/>
                  <a:pt x="1136" y="567"/>
                  <a:pt x="1136" y="567"/>
                </a:cubicBezTo>
                <a:cubicBezTo>
                  <a:pt x="1136" y="566"/>
                  <a:pt x="1136" y="564"/>
                  <a:pt x="1135" y="563"/>
                </a:cubicBezTo>
                <a:cubicBezTo>
                  <a:pt x="1135" y="563"/>
                  <a:pt x="1135" y="563"/>
                  <a:pt x="1135" y="563"/>
                </a:cubicBezTo>
                <a:cubicBezTo>
                  <a:pt x="1135" y="563"/>
                  <a:pt x="1136" y="565"/>
                  <a:pt x="1137" y="566"/>
                </a:cubicBezTo>
                <a:cubicBezTo>
                  <a:pt x="1137" y="565"/>
                  <a:pt x="1137" y="564"/>
                  <a:pt x="1137" y="564"/>
                </a:cubicBezTo>
                <a:cubicBezTo>
                  <a:pt x="1137" y="564"/>
                  <a:pt x="1137" y="564"/>
                  <a:pt x="1137" y="564"/>
                </a:cubicBezTo>
                <a:cubicBezTo>
                  <a:pt x="1137" y="564"/>
                  <a:pt x="1138" y="563"/>
                  <a:pt x="1138" y="563"/>
                </a:cubicBezTo>
                <a:cubicBezTo>
                  <a:pt x="1137" y="563"/>
                  <a:pt x="1136" y="562"/>
                  <a:pt x="1137" y="562"/>
                </a:cubicBezTo>
                <a:cubicBezTo>
                  <a:pt x="1136" y="560"/>
                  <a:pt x="1136" y="560"/>
                  <a:pt x="1136" y="560"/>
                </a:cubicBezTo>
                <a:cubicBezTo>
                  <a:pt x="1137" y="561"/>
                  <a:pt x="1137" y="561"/>
                  <a:pt x="1137" y="562"/>
                </a:cubicBezTo>
                <a:cubicBezTo>
                  <a:pt x="1139" y="561"/>
                  <a:pt x="1139" y="559"/>
                  <a:pt x="1137" y="557"/>
                </a:cubicBezTo>
                <a:cubicBezTo>
                  <a:pt x="1138" y="557"/>
                  <a:pt x="1139" y="558"/>
                  <a:pt x="1139" y="559"/>
                </a:cubicBezTo>
                <a:cubicBezTo>
                  <a:pt x="1139" y="557"/>
                  <a:pt x="1139" y="554"/>
                  <a:pt x="1139" y="552"/>
                </a:cubicBezTo>
                <a:cubicBezTo>
                  <a:pt x="1138" y="553"/>
                  <a:pt x="1139" y="554"/>
                  <a:pt x="1140" y="555"/>
                </a:cubicBezTo>
                <a:cubicBezTo>
                  <a:pt x="1140" y="554"/>
                  <a:pt x="1140" y="553"/>
                  <a:pt x="1140" y="552"/>
                </a:cubicBezTo>
                <a:cubicBezTo>
                  <a:pt x="1140" y="553"/>
                  <a:pt x="1140" y="554"/>
                  <a:pt x="1140" y="555"/>
                </a:cubicBezTo>
                <a:cubicBezTo>
                  <a:pt x="1141" y="555"/>
                  <a:pt x="1141" y="555"/>
                  <a:pt x="1141" y="555"/>
                </a:cubicBezTo>
                <a:cubicBezTo>
                  <a:pt x="1142" y="552"/>
                  <a:pt x="1141" y="550"/>
                  <a:pt x="1140" y="548"/>
                </a:cubicBezTo>
                <a:cubicBezTo>
                  <a:pt x="1140" y="548"/>
                  <a:pt x="1140" y="547"/>
                  <a:pt x="1139" y="547"/>
                </a:cubicBezTo>
                <a:cubicBezTo>
                  <a:pt x="1139" y="547"/>
                  <a:pt x="1139" y="546"/>
                  <a:pt x="1139" y="546"/>
                </a:cubicBezTo>
                <a:cubicBezTo>
                  <a:pt x="1139" y="546"/>
                  <a:pt x="1139" y="546"/>
                  <a:pt x="1139" y="546"/>
                </a:cubicBezTo>
                <a:cubicBezTo>
                  <a:pt x="1138" y="545"/>
                  <a:pt x="1138" y="545"/>
                  <a:pt x="1138" y="545"/>
                </a:cubicBezTo>
                <a:cubicBezTo>
                  <a:pt x="1139" y="545"/>
                  <a:pt x="1139" y="544"/>
                  <a:pt x="1138" y="543"/>
                </a:cubicBezTo>
                <a:cubicBezTo>
                  <a:pt x="1138" y="543"/>
                  <a:pt x="1138" y="543"/>
                  <a:pt x="1138" y="543"/>
                </a:cubicBezTo>
                <a:cubicBezTo>
                  <a:pt x="1138" y="544"/>
                  <a:pt x="1137" y="544"/>
                  <a:pt x="1137" y="544"/>
                </a:cubicBezTo>
                <a:cubicBezTo>
                  <a:pt x="1138" y="543"/>
                  <a:pt x="1138" y="542"/>
                  <a:pt x="1137" y="541"/>
                </a:cubicBezTo>
                <a:cubicBezTo>
                  <a:pt x="1138" y="543"/>
                  <a:pt x="1139" y="545"/>
                  <a:pt x="1141" y="545"/>
                </a:cubicBezTo>
                <a:cubicBezTo>
                  <a:pt x="1141" y="542"/>
                  <a:pt x="1142" y="539"/>
                  <a:pt x="1145" y="541"/>
                </a:cubicBezTo>
                <a:cubicBezTo>
                  <a:pt x="1145" y="541"/>
                  <a:pt x="1145" y="541"/>
                  <a:pt x="1145" y="540"/>
                </a:cubicBezTo>
                <a:cubicBezTo>
                  <a:pt x="1146" y="542"/>
                  <a:pt x="1147" y="544"/>
                  <a:pt x="1148" y="546"/>
                </a:cubicBezTo>
                <a:cubicBezTo>
                  <a:pt x="1148" y="546"/>
                  <a:pt x="1150" y="547"/>
                  <a:pt x="1150" y="546"/>
                </a:cubicBezTo>
                <a:cubicBezTo>
                  <a:pt x="1151" y="546"/>
                  <a:pt x="1152" y="546"/>
                  <a:pt x="1153" y="547"/>
                </a:cubicBezTo>
                <a:cubicBezTo>
                  <a:pt x="1152" y="546"/>
                  <a:pt x="1152" y="546"/>
                  <a:pt x="1152" y="545"/>
                </a:cubicBezTo>
                <a:cubicBezTo>
                  <a:pt x="1152" y="545"/>
                  <a:pt x="1152" y="545"/>
                  <a:pt x="1152" y="545"/>
                </a:cubicBezTo>
                <a:cubicBezTo>
                  <a:pt x="1152" y="545"/>
                  <a:pt x="1153" y="545"/>
                  <a:pt x="1153" y="545"/>
                </a:cubicBezTo>
                <a:cubicBezTo>
                  <a:pt x="1153" y="546"/>
                  <a:pt x="1153" y="546"/>
                  <a:pt x="1153" y="547"/>
                </a:cubicBezTo>
                <a:cubicBezTo>
                  <a:pt x="1153" y="547"/>
                  <a:pt x="1153" y="547"/>
                  <a:pt x="1153" y="546"/>
                </a:cubicBezTo>
                <a:cubicBezTo>
                  <a:pt x="1153" y="546"/>
                  <a:pt x="1153" y="545"/>
                  <a:pt x="1153" y="544"/>
                </a:cubicBezTo>
                <a:cubicBezTo>
                  <a:pt x="1153" y="544"/>
                  <a:pt x="1153" y="544"/>
                  <a:pt x="1153" y="544"/>
                </a:cubicBezTo>
                <a:cubicBezTo>
                  <a:pt x="1154" y="545"/>
                  <a:pt x="1154" y="545"/>
                  <a:pt x="1154" y="545"/>
                </a:cubicBezTo>
                <a:cubicBezTo>
                  <a:pt x="1154" y="545"/>
                  <a:pt x="1154" y="545"/>
                  <a:pt x="1154" y="545"/>
                </a:cubicBezTo>
                <a:cubicBezTo>
                  <a:pt x="1154" y="545"/>
                  <a:pt x="1154" y="546"/>
                  <a:pt x="1154" y="546"/>
                </a:cubicBezTo>
                <a:cubicBezTo>
                  <a:pt x="1155" y="547"/>
                  <a:pt x="1155" y="547"/>
                  <a:pt x="1155" y="547"/>
                </a:cubicBezTo>
                <a:cubicBezTo>
                  <a:pt x="1155" y="546"/>
                  <a:pt x="1155" y="546"/>
                  <a:pt x="1155" y="546"/>
                </a:cubicBezTo>
                <a:cubicBezTo>
                  <a:pt x="1155" y="546"/>
                  <a:pt x="1155" y="546"/>
                  <a:pt x="1154" y="545"/>
                </a:cubicBezTo>
                <a:cubicBezTo>
                  <a:pt x="1155" y="544"/>
                  <a:pt x="1156" y="544"/>
                  <a:pt x="1156" y="542"/>
                </a:cubicBezTo>
                <a:cubicBezTo>
                  <a:pt x="1156" y="543"/>
                  <a:pt x="1156" y="543"/>
                  <a:pt x="1156" y="544"/>
                </a:cubicBezTo>
                <a:cubicBezTo>
                  <a:pt x="1157" y="544"/>
                  <a:pt x="1157" y="544"/>
                  <a:pt x="1157" y="543"/>
                </a:cubicBezTo>
                <a:cubicBezTo>
                  <a:pt x="1157" y="543"/>
                  <a:pt x="1157" y="544"/>
                  <a:pt x="1157" y="544"/>
                </a:cubicBezTo>
                <a:cubicBezTo>
                  <a:pt x="1158" y="544"/>
                  <a:pt x="1158" y="544"/>
                  <a:pt x="1158" y="543"/>
                </a:cubicBezTo>
                <a:cubicBezTo>
                  <a:pt x="1158" y="543"/>
                  <a:pt x="1158" y="543"/>
                  <a:pt x="1158" y="543"/>
                </a:cubicBezTo>
                <a:cubicBezTo>
                  <a:pt x="1159" y="545"/>
                  <a:pt x="1158" y="546"/>
                  <a:pt x="1157" y="547"/>
                </a:cubicBezTo>
                <a:cubicBezTo>
                  <a:pt x="1157" y="547"/>
                  <a:pt x="1158" y="547"/>
                  <a:pt x="1158" y="548"/>
                </a:cubicBezTo>
                <a:cubicBezTo>
                  <a:pt x="1159" y="547"/>
                  <a:pt x="1159" y="547"/>
                  <a:pt x="1159" y="547"/>
                </a:cubicBezTo>
                <a:cubicBezTo>
                  <a:pt x="1159" y="546"/>
                  <a:pt x="1159" y="545"/>
                  <a:pt x="1159" y="544"/>
                </a:cubicBezTo>
                <a:cubicBezTo>
                  <a:pt x="1159" y="545"/>
                  <a:pt x="1159" y="545"/>
                  <a:pt x="1160" y="546"/>
                </a:cubicBezTo>
                <a:cubicBezTo>
                  <a:pt x="1161" y="546"/>
                  <a:pt x="1161" y="546"/>
                  <a:pt x="1161" y="546"/>
                </a:cubicBezTo>
                <a:cubicBezTo>
                  <a:pt x="1160" y="546"/>
                  <a:pt x="1160" y="546"/>
                  <a:pt x="1160" y="546"/>
                </a:cubicBezTo>
                <a:cubicBezTo>
                  <a:pt x="1164" y="550"/>
                  <a:pt x="1166" y="556"/>
                  <a:pt x="1167" y="562"/>
                </a:cubicBezTo>
                <a:cubicBezTo>
                  <a:pt x="1167" y="560"/>
                  <a:pt x="1167" y="557"/>
                  <a:pt x="1167" y="555"/>
                </a:cubicBezTo>
                <a:cubicBezTo>
                  <a:pt x="1167" y="557"/>
                  <a:pt x="1168" y="558"/>
                  <a:pt x="1168" y="559"/>
                </a:cubicBezTo>
                <a:cubicBezTo>
                  <a:pt x="1168" y="558"/>
                  <a:pt x="1168" y="557"/>
                  <a:pt x="1168" y="556"/>
                </a:cubicBezTo>
                <a:cubicBezTo>
                  <a:pt x="1168" y="557"/>
                  <a:pt x="1169" y="557"/>
                  <a:pt x="1169" y="558"/>
                </a:cubicBezTo>
                <a:cubicBezTo>
                  <a:pt x="1170" y="556"/>
                  <a:pt x="1170" y="555"/>
                  <a:pt x="1169" y="553"/>
                </a:cubicBezTo>
                <a:cubicBezTo>
                  <a:pt x="1170" y="554"/>
                  <a:pt x="1170" y="555"/>
                  <a:pt x="1170" y="556"/>
                </a:cubicBezTo>
                <a:cubicBezTo>
                  <a:pt x="1170" y="552"/>
                  <a:pt x="1170" y="548"/>
                  <a:pt x="1171" y="545"/>
                </a:cubicBezTo>
                <a:cubicBezTo>
                  <a:pt x="1170" y="545"/>
                  <a:pt x="1170" y="544"/>
                  <a:pt x="1170" y="544"/>
                </a:cubicBezTo>
                <a:cubicBezTo>
                  <a:pt x="1170" y="544"/>
                  <a:pt x="1170" y="543"/>
                  <a:pt x="1170" y="543"/>
                </a:cubicBezTo>
                <a:cubicBezTo>
                  <a:pt x="1170" y="544"/>
                  <a:pt x="1170" y="544"/>
                  <a:pt x="1170" y="544"/>
                </a:cubicBezTo>
                <a:cubicBezTo>
                  <a:pt x="1171" y="542"/>
                  <a:pt x="1171" y="538"/>
                  <a:pt x="1170" y="536"/>
                </a:cubicBezTo>
                <a:cubicBezTo>
                  <a:pt x="1170" y="536"/>
                  <a:pt x="1170" y="536"/>
                  <a:pt x="1170" y="536"/>
                </a:cubicBezTo>
                <a:cubicBezTo>
                  <a:pt x="1170" y="535"/>
                  <a:pt x="1170" y="535"/>
                  <a:pt x="1171" y="535"/>
                </a:cubicBezTo>
                <a:cubicBezTo>
                  <a:pt x="1171" y="535"/>
                  <a:pt x="1171" y="535"/>
                  <a:pt x="1171" y="535"/>
                </a:cubicBezTo>
                <a:cubicBezTo>
                  <a:pt x="1171" y="536"/>
                  <a:pt x="1172" y="536"/>
                  <a:pt x="1172" y="537"/>
                </a:cubicBezTo>
                <a:cubicBezTo>
                  <a:pt x="1172" y="537"/>
                  <a:pt x="1172" y="537"/>
                  <a:pt x="1172" y="537"/>
                </a:cubicBezTo>
                <a:cubicBezTo>
                  <a:pt x="1173" y="537"/>
                  <a:pt x="1173" y="537"/>
                  <a:pt x="1173" y="537"/>
                </a:cubicBezTo>
                <a:cubicBezTo>
                  <a:pt x="1173" y="536"/>
                  <a:pt x="1173" y="535"/>
                  <a:pt x="1173" y="534"/>
                </a:cubicBezTo>
                <a:cubicBezTo>
                  <a:pt x="1173" y="536"/>
                  <a:pt x="1174" y="537"/>
                  <a:pt x="1174" y="539"/>
                </a:cubicBezTo>
                <a:cubicBezTo>
                  <a:pt x="1175" y="539"/>
                  <a:pt x="1175" y="539"/>
                  <a:pt x="1175" y="539"/>
                </a:cubicBezTo>
                <a:cubicBezTo>
                  <a:pt x="1176" y="540"/>
                  <a:pt x="1177" y="542"/>
                  <a:pt x="1178" y="544"/>
                </a:cubicBezTo>
                <a:cubicBezTo>
                  <a:pt x="1178" y="543"/>
                  <a:pt x="1178" y="543"/>
                  <a:pt x="1178" y="543"/>
                </a:cubicBezTo>
                <a:cubicBezTo>
                  <a:pt x="1178" y="543"/>
                  <a:pt x="1178" y="543"/>
                  <a:pt x="1178" y="543"/>
                </a:cubicBezTo>
                <a:cubicBezTo>
                  <a:pt x="1178" y="544"/>
                  <a:pt x="1178" y="545"/>
                  <a:pt x="1179" y="546"/>
                </a:cubicBezTo>
                <a:cubicBezTo>
                  <a:pt x="1179" y="547"/>
                  <a:pt x="1180" y="548"/>
                  <a:pt x="1180" y="548"/>
                </a:cubicBezTo>
                <a:cubicBezTo>
                  <a:pt x="1180" y="546"/>
                  <a:pt x="1180" y="546"/>
                  <a:pt x="1180" y="546"/>
                </a:cubicBezTo>
                <a:cubicBezTo>
                  <a:pt x="1180" y="546"/>
                  <a:pt x="1180" y="546"/>
                  <a:pt x="1180" y="546"/>
                </a:cubicBezTo>
                <a:cubicBezTo>
                  <a:pt x="1180" y="546"/>
                  <a:pt x="1180" y="547"/>
                  <a:pt x="1180" y="547"/>
                </a:cubicBezTo>
                <a:cubicBezTo>
                  <a:pt x="1181" y="547"/>
                  <a:pt x="1181" y="548"/>
                  <a:pt x="1182" y="548"/>
                </a:cubicBezTo>
                <a:cubicBezTo>
                  <a:pt x="1183" y="549"/>
                  <a:pt x="1183" y="551"/>
                  <a:pt x="1183" y="552"/>
                </a:cubicBezTo>
                <a:cubicBezTo>
                  <a:pt x="1184" y="552"/>
                  <a:pt x="1184" y="552"/>
                  <a:pt x="1184" y="552"/>
                </a:cubicBezTo>
                <a:cubicBezTo>
                  <a:pt x="1184" y="552"/>
                  <a:pt x="1184" y="553"/>
                  <a:pt x="1184" y="553"/>
                </a:cubicBezTo>
                <a:cubicBezTo>
                  <a:pt x="1184" y="553"/>
                  <a:pt x="1184" y="553"/>
                  <a:pt x="1184" y="553"/>
                </a:cubicBezTo>
                <a:cubicBezTo>
                  <a:pt x="1184" y="554"/>
                  <a:pt x="1184" y="555"/>
                  <a:pt x="1185" y="556"/>
                </a:cubicBezTo>
                <a:cubicBezTo>
                  <a:pt x="1185" y="555"/>
                  <a:pt x="1185" y="555"/>
                  <a:pt x="1185" y="554"/>
                </a:cubicBezTo>
                <a:cubicBezTo>
                  <a:pt x="1185" y="554"/>
                  <a:pt x="1185" y="554"/>
                  <a:pt x="1185" y="554"/>
                </a:cubicBezTo>
                <a:cubicBezTo>
                  <a:pt x="1186" y="558"/>
                  <a:pt x="1186" y="562"/>
                  <a:pt x="1187" y="566"/>
                </a:cubicBezTo>
                <a:close/>
                <a:moveTo>
                  <a:pt x="930" y="728"/>
                </a:moveTo>
                <a:cubicBezTo>
                  <a:pt x="929" y="729"/>
                  <a:pt x="929" y="729"/>
                  <a:pt x="929" y="729"/>
                </a:cubicBezTo>
                <a:cubicBezTo>
                  <a:pt x="930" y="729"/>
                  <a:pt x="930" y="729"/>
                  <a:pt x="930" y="728"/>
                </a:cubicBezTo>
                <a:cubicBezTo>
                  <a:pt x="930" y="728"/>
                  <a:pt x="930" y="728"/>
                  <a:pt x="930" y="728"/>
                </a:cubicBezTo>
                <a:cubicBezTo>
                  <a:pt x="930" y="728"/>
                  <a:pt x="930" y="728"/>
                  <a:pt x="930" y="728"/>
                </a:cubicBezTo>
                <a:moveTo>
                  <a:pt x="1158" y="545"/>
                </a:moveTo>
                <a:cubicBezTo>
                  <a:pt x="1158" y="545"/>
                  <a:pt x="1158" y="545"/>
                  <a:pt x="1158" y="545"/>
                </a:cubicBezTo>
                <a:cubicBezTo>
                  <a:pt x="1158" y="545"/>
                  <a:pt x="1158" y="544"/>
                  <a:pt x="1158" y="544"/>
                </a:cubicBezTo>
                <a:cubicBezTo>
                  <a:pt x="1158" y="544"/>
                  <a:pt x="1158" y="544"/>
                  <a:pt x="1158" y="544"/>
                </a:cubicBezTo>
                <a:cubicBezTo>
                  <a:pt x="1158" y="544"/>
                  <a:pt x="1158" y="544"/>
                  <a:pt x="1157" y="544"/>
                </a:cubicBezTo>
                <a:cubicBezTo>
                  <a:pt x="1157" y="545"/>
                  <a:pt x="1157" y="545"/>
                  <a:pt x="1157" y="545"/>
                </a:cubicBezTo>
                <a:cubicBezTo>
                  <a:pt x="1157" y="545"/>
                  <a:pt x="1157" y="545"/>
                  <a:pt x="1158" y="545"/>
                </a:cubicBezTo>
                <a:close/>
                <a:moveTo>
                  <a:pt x="934" y="708"/>
                </a:moveTo>
                <a:cubicBezTo>
                  <a:pt x="934" y="709"/>
                  <a:pt x="933" y="709"/>
                  <a:pt x="932" y="709"/>
                </a:cubicBezTo>
                <a:cubicBezTo>
                  <a:pt x="932" y="710"/>
                  <a:pt x="932" y="710"/>
                  <a:pt x="933" y="710"/>
                </a:cubicBezTo>
                <a:cubicBezTo>
                  <a:pt x="934" y="709"/>
                  <a:pt x="936" y="707"/>
                  <a:pt x="937" y="707"/>
                </a:cubicBezTo>
                <a:cubicBezTo>
                  <a:pt x="938" y="705"/>
                  <a:pt x="938" y="704"/>
                  <a:pt x="939" y="704"/>
                </a:cubicBezTo>
                <a:cubicBezTo>
                  <a:pt x="939" y="703"/>
                  <a:pt x="939" y="703"/>
                  <a:pt x="939" y="703"/>
                </a:cubicBezTo>
                <a:cubicBezTo>
                  <a:pt x="938" y="704"/>
                  <a:pt x="937" y="705"/>
                  <a:pt x="935" y="706"/>
                </a:cubicBezTo>
                <a:cubicBezTo>
                  <a:pt x="935" y="706"/>
                  <a:pt x="935" y="706"/>
                  <a:pt x="935" y="706"/>
                </a:cubicBezTo>
                <a:cubicBezTo>
                  <a:pt x="936" y="706"/>
                  <a:pt x="936" y="706"/>
                  <a:pt x="936" y="706"/>
                </a:cubicBezTo>
                <a:cubicBezTo>
                  <a:pt x="936" y="707"/>
                  <a:pt x="935" y="708"/>
                  <a:pt x="934" y="708"/>
                </a:cubicBezTo>
                <a:close/>
                <a:moveTo>
                  <a:pt x="916" y="736"/>
                </a:moveTo>
                <a:cubicBezTo>
                  <a:pt x="916" y="736"/>
                  <a:pt x="916" y="736"/>
                  <a:pt x="916" y="736"/>
                </a:cubicBezTo>
                <a:cubicBezTo>
                  <a:pt x="916" y="736"/>
                  <a:pt x="916" y="736"/>
                  <a:pt x="917" y="736"/>
                </a:cubicBezTo>
                <a:cubicBezTo>
                  <a:pt x="916" y="736"/>
                  <a:pt x="916" y="736"/>
                  <a:pt x="916" y="736"/>
                </a:cubicBezTo>
                <a:cubicBezTo>
                  <a:pt x="916" y="736"/>
                  <a:pt x="916" y="736"/>
                  <a:pt x="916" y="736"/>
                </a:cubicBezTo>
                <a:moveTo>
                  <a:pt x="843" y="831"/>
                </a:moveTo>
                <a:cubicBezTo>
                  <a:pt x="843" y="831"/>
                  <a:pt x="843" y="831"/>
                  <a:pt x="843" y="831"/>
                </a:cubicBezTo>
                <a:cubicBezTo>
                  <a:pt x="844" y="831"/>
                  <a:pt x="844" y="831"/>
                  <a:pt x="844" y="831"/>
                </a:cubicBezTo>
                <a:cubicBezTo>
                  <a:pt x="844" y="830"/>
                  <a:pt x="844" y="830"/>
                  <a:pt x="844" y="830"/>
                </a:cubicBezTo>
                <a:cubicBezTo>
                  <a:pt x="843" y="830"/>
                  <a:pt x="843" y="831"/>
                  <a:pt x="843" y="831"/>
                </a:cubicBezTo>
                <a:close/>
                <a:moveTo>
                  <a:pt x="835" y="823"/>
                </a:moveTo>
                <a:cubicBezTo>
                  <a:pt x="835" y="823"/>
                  <a:pt x="835" y="823"/>
                  <a:pt x="835" y="823"/>
                </a:cubicBezTo>
                <a:cubicBezTo>
                  <a:pt x="836" y="824"/>
                  <a:pt x="837" y="824"/>
                  <a:pt x="838" y="824"/>
                </a:cubicBezTo>
                <a:cubicBezTo>
                  <a:pt x="838" y="824"/>
                  <a:pt x="838" y="824"/>
                  <a:pt x="839" y="824"/>
                </a:cubicBezTo>
                <a:cubicBezTo>
                  <a:pt x="839" y="824"/>
                  <a:pt x="839" y="823"/>
                  <a:pt x="838" y="823"/>
                </a:cubicBezTo>
                <a:cubicBezTo>
                  <a:pt x="837" y="823"/>
                  <a:pt x="837" y="823"/>
                  <a:pt x="837" y="823"/>
                </a:cubicBezTo>
                <a:cubicBezTo>
                  <a:pt x="837" y="823"/>
                  <a:pt x="837" y="823"/>
                  <a:pt x="837" y="823"/>
                </a:cubicBezTo>
                <a:cubicBezTo>
                  <a:pt x="837" y="823"/>
                  <a:pt x="837" y="823"/>
                  <a:pt x="838" y="823"/>
                </a:cubicBezTo>
                <a:cubicBezTo>
                  <a:pt x="837" y="823"/>
                  <a:pt x="837" y="823"/>
                  <a:pt x="836" y="823"/>
                </a:cubicBezTo>
                <a:cubicBezTo>
                  <a:pt x="837" y="823"/>
                  <a:pt x="837" y="823"/>
                  <a:pt x="837" y="823"/>
                </a:cubicBezTo>
                <a:cubicBezTo>
                  <a:pt x="836" y="823"/>
                  <a:pt x="836" y="822"/>
                  <a:pt x="836" y="822"/>
                </a:cubicBezTo>
                <a:cubicBezTo>
                  <a:pt x="835" y="822"/>
                  <a:pt x="835" y="822"/>
                  <a:pt x="835" y="822"/>
                </a:cubicBezTo>
                <a:cubicBezTo>
                  <a:pt x="836" y="822"/>
                  <a:pt x="836" y="822"/>
                  <a:pt x="836" y="822"/>
                </a:cubicBezTo>
                <a:cubicBezTo>
                  <a:pt x="836" y="822"/>
                  <a:pt x="835" y="823"/>
                  <a:pt x="835" y="823"/>
                </a:cubicBezTo>
                <a:close/>
                <a:moveTo>
                  <a:pt x="847" y="840"/>
                </a:moveTo>
                <a:cubicBezTo>
                  <a:pt x="847" y="840"/>
                  <a:pt x="847" y="839"/>
                  <a:pt x="847" y="839"/>
                </a:cubicBezTo>
                <a:cubicBezTo>
                  <a:pt x="846" y="839"/>
                  <a:pt x="846" y="839"/>
                  <a:pt x="846" y="839"/>
                </a:cubicBezTo>
                <a:cubicBezTo>
                  <a:pt x="846" y="840"/>
                  <a:pt x="846" y="840"/>
                  <a:pt x="846" y="840"/>
                </a:cubicBezTo>
                <a:cubicBezTo>
                  <a:pt x="846" y="840"/>
                  <a:pt x="846" y="840"/>
                  <a:pt x="847" y="840"/>
                </a:cubicBezTo>
                <a:close/>
                <a:moveTo>
                  <a:pt x="1001" y="1055"/>
                </a:moveTo>
                <a:cubicBezTo>
                  <a:pt x="1001" y="1055"/>
                  <a:pt x="1002" y="1054"/>
                  <a:pt x="1002" y="1054"/>
                </a:cubicBezTo>
                <a:cubicBezTo>
                  <a:pt x="1002" y="1054"/>
                  <a:pt x="1001" y="1054"/>
                  <a:pt x="1001" y="1055"/>
                </a:cubicBezTo>
                <a:cubicBezTo>
                  <a:pt x="1001" y="1055"/>
                  <a:pt x="1001" y="1055"/>
                  <a:pt x="1001" y="1055"/>
                </a:cubicBezTo>
                <a:close/>
                <a:moveTo>
                  <a:pt x="897" y="733"/>
                </a:moveTo>
                <a:cubicBezTo>
                  <a:pt x="897" y="733"/>
                  <a:pt x="897" y="733"/>
                  <a:pt x="897" y="733"/>
                </a:cubicBezTo>
                <a:cubicBezTo>
                  <a:pt x="898" y="732"/>
                  <a:pt x="897" y="731"/>
                  <a:pt x="896" y="730"/>
                </a:cubicBezTo>
                <a:cubicBezTo>
                  <a:pt x="897" y="730"/>
                  <a:pt x="897" y="730"/>
                  <a:pt x="897" y="730"/>
                </a:cubicBezTo>
                <a:cubicBezTo>
                  <a:pt x="896" y="730"/>
                  <a:pt x="896" y="730"/>
                  <a:pt x="896" y="730"/>
                </a:cubicBezTo>
                <a:cubicBezTo>
                  <a:pt x="896" y="731"/>
                  <a:pt x="896" y="732"/>
                  <a:pt x="897" y="733"/>
                </a:cubicBezTo>
                <a:close/>
                <a:moveTo>
                  <a:pt x="847" y="841"/>
                </a:moveTo>
                <a:cubicBezTo>
                  <a:pt x="847" y="841"/>
                  <a:pt x="846" y="841"/>
                  <a:pt x="846" y="842"/>
                </a:cubicBezTo>
                <a:cubicBezTo>
                  <a:pt x="847" y="842"/>
                  <a:pt x="847" y="841"/>
                  <a:pt x="847" y="841"/>
                </a:cubicBezTo>
                <a:close/>
                <a:moveTo>
                  <a:pt x="1183" y="553"/>
                </a:moveTo>
                <a:cubicBezTo>
                  <a:pt x="1183" y="552"/>
                  <a:pt x="1183" y="552"/>
                  <a:pt x="1183" y="552"/>
                </a:cubicBezTo>
                <a:cubicBezTo>
                  <a:pt x="1183" y="552"/>
                  <a:pt x="1183" y="552"/>
                  <a:pt x="1183" y="552"/>
                </a:cubicBezTo>
                <a:cubicBezTo>
                  <a:pt x="1183" y="552"/>
                  <a:pt x="1183" y="552"/>
                  <a:pt x="1183" y="552"/>
                </a:cubicBezTo>
                <a:cubicBezTo>
                  <a:pt x="1183" y="553"/>
                  <a:pt x="1183" y="556"/>
                  <a:pt x="1183" y="553"/>
                </a:cubicBezTo>
                <a:close/>
                <a:moveTo>
                  <a:pt x="1183" y="557"/>
                </a:moveTo>
                <a:cubicBezTo>
                  <a:pt x="1183" y="556"/>
                  <a:pt x="1183" y="556"/>
                  <a:pt x="1183" y="556"/>
                </a:cubicBezTo>
                <a:cubicBezTo>
                  <a:pt x="1183" y="557"/>
                  <a:pt x="1183" y="557"/>
                  <a:pt x="1183" y="557"/>
                </a:cubicBezTo>
                <a:cubicBezTo>
                  <a:pt x="1183" y="557"/>
                  <a:pt x="1183" y="557"/>
                  <a:pt x="1183" y="557"/>
                </a:cubicBezTo>
                <a:cubicBezTo>
                  <a:pt x="1183" y="557"/>
                  <a:pt x="1183" y="557"/>
                  <a:pt x="1183" y="557"/>
                </a:cubicBezTo>
                <a:cubicBezTo>
                  <a:pt x="1183" y="557"/>
                  <a:pt x="1183" y="557"/>
                  <a:pt x="1183" y="557"/>
                </a:cubicBezTo>
                <a:moveTo>
                  <a:pt x="1183" y="556"/>
                </a:moveTo>
                <a:cubicBezTo>
                  <a:pt x="1182" y="556"/>
                  <a:pt x="1182" y="556"/>
                  <a:pt x="1182" y="556"/>
                </a:cubicBezTo>
                <a:cubicBezTo>
                  <a:pt x="1182" y="556"/>
                  <a:pt x="1182" y="557"/>
                  <a:pt x="1182" y="557"/>
                </a:cubicBezTo>
                <a:cubicBezTo>
                  <a:pt x="1182" y="557"/>
                  <a:pt x="1182" y="557"/>
                  <a:pt x="1182" y="557"/>
                </a:cubicBezTo>
                <a:cubicBezTo>
                  <a:pt x="1183" y="557"/>
                  <a:pt x="1183" y="557"/>
                  <a:pt x="1183" y="557"/>
                </a:cubicBezTo>
                <a:cubicBezTo>
                  <a:pt x="1183" y="557"/>
                  <a:pt x="1183" y="556"/>
                  <a:pt x="1183" y="556"/>
                </a:cubicBezTo>
                <a:close/>
                <a:moveTo>
                  <a:pt x="1181" y="615"/>
                </a:moveTo>
                <a:cubicBezTo>
                  <a:pt x="1181" y="615"/>
                  <a:pt x="1181" y="615"/>
                  <a:pt x="1181" y="615"/>
                </a:cubicBezTo>
                <a:cubicBezTo>
                  <a:pt x="1181" y="616"/>
                  <a:pt x="1181" y="617"/>
                  <a:pt x="1181" y="618"/>
                </a:cubicBezTo>
                <a:cubicBezTo>
                  <a:pt x="1181" y="617"/>
                  <a:pt x="1181" y="617"/>
                  <a:pt x="1181" y="617"/>
                </a:cubicBezTo>
                <a:cubicBezTo>
                  <a:pt x="1182" y="618"/>
                  <a:pt x="1182" y="618"/>
                  <a:pt x="1182" y="618"/>
                </a:cubicBezTo>
                <a:cubicBezTo>
                  <a:pt x="1182" y="617"/>
                  <a:pt x="1182" y="616"/>
                  <a:pt x="1181" y="615"/>
                </a:cubicBezTo>
                <a:close/>
                <a:moveTo>
                  <a:pt x="1182" y="551"/>
                </a:moveTo>
                <a:cubicBezTo>
                  <a:pt x="1182" y="551"/>
                  <a:pt x="1182" y="551"/>
                  <a:pt x="1182" y="551"/>
                </a:cubicBezTo>
                <a:cubicBezTo>
                  <a:pt x="1182" y="551"/>
                  <a:pt x="1182" y="550"/>
                  <a:pt x="1181" y="550"/>
                </a:cubicBezTo>
                <a:cubicBezTo>
                  <a:pt x="1181" y="550"/>
                  <a:pt x="1181" y="550"/>
                  <a:pt x="1181" y="550"/>
                </a:cubicBezTo>
                <a:cubicBezTo>
                  <a:pt x="1181" y="550"/>
                  <a:pt x="1182" y="551"/>
                  <a:pt x="1182" y="551"/>
                </a:cubicBezTo>
                <a:close/>
                <a:moveTo>
                  <a:pt x="1179" y="613"/>
                </a:moveTo>
                <a:cubicBezTo>
                  <a:pt x="1179" y="613"/>
                  <a:pt x="1179" y="613"/>
                  <a:pt x="1179" y="613"/>
                </a:cubicBezTo>
                <a:cubicBezTo>
                  <a:pt x="1179" y="613"/>
                  <a:pt x="1179" y="612"/>
                  <a:pt x="1179" y="612"/>
                </a:cubicBezTo>
                <a:cubicBezTo>
                  <a:pt x="1179" y="612"/>
                  <a:pt x="1179" y="612"/>
                  <a:pt x="1179" y="613"/>
                </a:cubicBezTo>
                <a:moveTo>
                  <a:pt x="1181" y="616"/>
                </a:moveTo>
                <a:cubicBezTo>
                  <a:pt x="1181" y="616"/>
                  <a:pt x="1181" y="616"/>
                  <a:pt x="1181" y="616"/>
                </a:cubicBezTo>
                <a:cubicBezTo>
                  <a:pt x="1181" y="616"/>
                  <a:pt x="1181" y="616"/>
                  <a:pt x="1181" y="616"/>
                </a:cubicBezTo>
                <a:cubicBezTo>
                  <a:pt x="1181" y="615"/>
                  <a:pt x="1181" y="615"/>
                  <a:pt x="1181" y="615"/>
                </a:cubicBezTo>
                <a:cubicBezTo>
                  <a:pt x="1181" y="615"/>
                  <a:pt x="1181" y="615"/>
                  <a:pt x="1181" y="616"/>
                </a:cubicBezTo>
                <a:close/>
                <a:moveTo>
                  <a:pt x="1184" y="556"/>
                </a:moveTo>
                <a:cubicBezTo>
                  <a:pt x="1185" y="558"/>
                  <a:pt x="1185" y="559"/>
                  <a:pt x="1184" y="556"/>
                </a:cubicBezTo>
                <a:close/>
                <a:moveTo>
                  <a:pt x="1186" y="561"/>
                </a:moveTo>
                <a:cubicBezTo>
                  <a:pt x="1186" y="561"/>
                  <a:pt x="1186" y="559"/>
                  <a:pt x="1186" y="561"/>
                </a:cubicBezTo>
                <a:close/>
                <a:moveTo>
                  <a:pt x="1186" y="564"/>
                </a:moveTo>
                <a:cubicBezTo>
                  <a:pt x="1186" y="564"/>
                  <a:pt x="1186" y="563"/>
                  <a:pt x="1185" y="563"/>
                </a:cubicBezTo>
                <a:cubicBezTo>
                  <a:pt x="1185" y="563"/>
                  <a:pt x="1185" y="563"/>
                  <a:pt x="1185" y="563"/>
                </a:cubicBezTo>
                <a:cubicBezTo>
                  <a:pt x="1185" y="564"/>
                  <a:pt x="1185" y="564"/>
                  <a:pt x="1185" y="565"/>
                </a:cubicBezTo>
                <a:cubicBezTo>
                  <a:pt x="1185" y="564"/>
                  <a:pt x="1185" y="564"/>
                  <a:pt x="1185" y="564"/>
                </a:cubicBezTo>
                <a:cubicBezTo>
                  <a:pt x="1186" y="564"/>
                  <a:pt x="1186" y="564"/>
                  <a:pt x="1186" y="564"/>
                </a:cubicBezTo>
                <a:cubicBezTo>
                  <a:pt x="1186" y="564"/>
                  <a:pt x="1186" y="564"/>
                  <a:pt x="1186" y="564"/>
                </a:cubicBezTo>
                <a:cubicBezTo>
                  <a:pt x="1186" y="564"/>
                  <a:pt x="1186" y="564"/>
                  <a:pt x="1186" y="564"/>
                </a:cubicBezTo>
                <a:close/>
                <a:moveTo>
                  <a:pt x="1184" y="560"/>
                </a:moveTo>
                <a:cubicBezTo>
                  <a:pt x="1184" y="559"/>
                  <a:pt x="1184" y="558"/>
                  <a:pt x="1184" y="558"/>
                </a:cubicBezTo>
                <a:cubicBezTo>
                  <a:pt x="1184" y="559"/>
                  <a:pt x="1184" y="560"/>
                  <a:pt x="1184" y="560"/>
                </a:cubicBezTo>
                <a:cubicBezTo>
                  <a:pt x="1185" y="560"/>
                  <a:pt x="1185" y="560"/>
                  <a:pt x="1184" y="560"/>
                </a:cubicBezTo>
                <a:close/>
                <a:moveTo>
                  <a:pt x="1184" y="560"/>
                </a:moveTo>
                <a:cubicBezTo>
                  <a:pt x="1184" y="560"/>
                  <a:pt x="1183" y="560"/>
                  <a:pt x="1183" y="559"/>
                </a:cubicBezTo>
                <a:cubicBezTo>
                  <a:pt x="1184" y="560"/>
                  <a:pt x="1184" y="560"/>
                  <a:pt x="1184" y="560"/>
                </a:cubicBezTo>
                <a:cubicBezTo>
                  <a:pt x="1184" y="560"/>
                  <a:pt x="1184" y="560"/>
                  <a:pt x="1184" y="560"/>
                </a:cubicBezTo>
                <a:cubicBezTo>
                  <a:pt x="1184" y="560"/>
                  <a:pt x="1184" y="560"/>
                  <a:pt x="1184" y="560"/>
                </a:cubicBezTo>
                <a:close/>
                <a:moveTo>
                  <a:pt x="1179" y="614"/>
                </a:moveTo>
                <a:cubicBezTo>
                  <a:pt x="1179" y="614"/>
                  <a:pt x="1179" y="614"/>
                  <a:pt x="1179" y="614"/>
                </a:cubicBezTo>
                <a:cubicBezTo>
                  <a:pt x="1179" y="614"/>
                  <a:pt x="1179" y="614"/>
                  <a:pt x="1179" y="615"/>
                </a:cubicBezTo>
                <a:cubicBezTo>
                  <a:pt x="1179" y="615"/>
                  <a:pt x="1179" y="614"/>
                  <a:pt x="1179" y="614"/>
                </a:cubicBezTo>
                <a:close/>
                <a:moveTo>
                  <a:pt x="1184" y="556"/>
                </a:moveTo>
                <a:cubicBezTo>
                  <a:pt x="1184" y="556"/>
                  <a:pt x="1184" y="555"/>
                  <a:pt x="1184" y="555"/>
                </a:cubicBezTo>
                <a:cubicBezTo>
                  <a:pt x="1184" y="555"/>
                  <a:pt x="1184" y="555"/>
                  <a:pt x="1184" y="555"/>
                </a:cubicBezTo>
                <a:cubicBezTo>
                  <a:pt x="1184" y="555"/>
                  <a:pt x="1184" y="555"/>
                  <a:pt x="1184" y="555"/>
                </a:cubicBezTo>
                <a:cubicBezTo>
                  <a:pt x="1184" y="555"/>
                  <a:pt x="1184" y="556"/>
                  <a:pt x="1184" y="556"/>
                </a:cubicBezTo>
                <a:close/>
                <a:moveTo>
                  <a:pt x="210" y="233"/>
                </a:moveTo>
                <a:cubicBezTo>
                  <a:pt x="211" y="232"/>
                  <a:pt x="211" y="232"/>
                  <a:pt x="211" y="232"/>
                </a:cubicBezTo>
                <a:cubicBezTo>
                  <a:pt x="210" y="232"/>
                  <a:pt x="210" y="232"/>
                  <a:pt x="210" y="232"/>
                </a:cubicBezTo>
                <a:cubicBezTo>
                  <a:pt x="210" y="233"/>
                  <a:pt x="210" y="233"/>
                  <a:pt x="210" y="233"/>
                </a:cubicBezTo>
                <a:cubicBezTo>
                  <a:pt x="210" y="232"/>
                  <a:pt x="210" y="232"/>
                  <a:pt x="210" y="232"/>
                </a:cubicBezTo>
                <a:cubicBezTo>
                  <a:pt x="210" y="232"/>
                  <a:pt x="210" y="233"/>
                  <a:pt x="210" y="233"/>
                </a:cubicBezTo>
                <a:close/>
                <a:moveTo>
                  <a:pt x="181" y="244"/>
                </a:moveTo>
                <a:cubicBezTo>
                  <a:pt x="182" y="243"/>
                  <a:pt x="182" y="242"/>
                  <a:pt x="181" y="242"/>
                </a:cubicBezTo>
                <a:cubicBezTo>
                  <a:pt x="179" y="244"/>
                  <a:pt x="178" y="247"/>
                  <a:pt x="177" y="250"/>
                </a:cubicBezTo>
                <a:cubicBezTo>
                  <a:pt x="179" y="248"/>
                  <a:pt x="180" y="246"/>
                  <a:pt x="181" y="244"/>
                </a:cubicBezTo>
                <a:close/>
                <a:moveTo>
                  <a:pt x="246" y="273"/>
                </a:moveTo>
                <a:cubicBezTo>
                  <a:pt x="246" y="273"/>
                  <a:pt x="246" y="273"/>
                  <a:pt x="246" y="272"/>
                </a:cubicBezTo>
                <a:cubicBezTo>
                  <a:pt x="245" y="273"/>
                  <a:pt x="244" y="274"/>
                  <a:pt x="244" y="275"/>
                </a:cubicBezTo>
                <a:cubicBezTo>
                  <a:pt x="245" y="275"/>
                  <a:pt x="245" y="274"/>
                  <a:pt x="245" y="274"/>
                </a:cubicBezTo>
                <a:cubicBezTo>
                  <a:pt x="245" y="273"/>
                  <a:pt x="245" y="273"/>
                  <a:pt x="245" y="273"/>
                </a:cubicBezTo>
                <a:cubicBezTo>
                  <a:pt x="245" y="273"/>
                  <a:pt x="246" y="273"/>
                  <a:pt x="246" y="273"/>
                </a:cubicBezTo>
                <a:close/>
                <a:moveTo>
                  <a:pt x="171" y="259"/>
                </a:moveTo>
                <a:cubicBezTo>
                  <a:pt x="171" y="260"/>
                  <a:pt x="171" y="260"/>
                  <a:pt x="171" y="260"/>
                </a:cubicBezTo>
                <a:cubicBezTo>
                  <a:pt x="172" y="260"/>
                  <a:pt x="172" y="260"/>
                  <a:pt x="171" y="259"/>
                </a:cubicBezTo>
                <a:cubicBezTo>
                  <a:pt x="171" y="259"/>
                  <a:pt x="171" y="259"/>
                  <a:pt x="171" y="259"/>
                </a:cubicBezTo>
                <a:close/>
                <a:moveTo>
                  <a:pt x="180" y="250"/>
                </a:moveTo>
                <a:cubicBezTo>
                  <a:pt x="180" y="252"/>
                  <a:pt x="180" y="251"/>
                  <a:pt x="181" y="250"/>
                </a:cubicBezTo>
                <a:cubicBezTo>
                  <a:pt x="181" y="250"/>
                  <a:pt x="181" y="250"/>
                  <a:pt x="181" y="250"/>
                </a:cubicBezTo>
                <a:cubicBezTo>
                  <a:pt x="180" y="250"/>
                  <a:pt x="180" y="250"/>
                  <a:pt x="180" y="250"/>
                </a:cubicBezTo>
                <a:close/>
                <a:moveTo>
                  <a:pt x="202" y="237"/>
                </a:moveTo>
                <a:cubicBezTo>
                  <a:pt x="202" y="237"/>
                  <a:pt x="202" y="237"/>
                  <a:pt x="202" y="237"/>
                </a:cubicBezTo>
                <a:cubicBezTo>
                  <a:pt x="201" y="237"/>
                  <a:pt x="201" y="237"/>
                  <a:pt x="201" y="237"/>
                </a:cubicBezTo>
                <a:cubicBezTo>
                  <a:pt x="201" y="237"/>
                  <a:pt x="201" y="237"/>
                  <a:pt x="201" y="237"/>
                </a:cubicBezTo>
                <a:cubicBezTo>
                  <a:pt x="201" y="237"/>
                  <a:pt x="201" y="237"/>
                  <a:pt x="201" y="237"/>
                </a:cubicBezTo>
                <a:cubicBezTo>
                  <a:pt x="200" y="237"/>
                  <a:pt x="201" y="238"/>
                  <a:pt x="201" y="238"/>
                </a:cubicBezTo>
                <a:cubicBezTo>
                  <a:pt x="202" y="238"/>
                  <a:pt x="202" y="238"/>
                  <a:pt x="202" y="238"/>
                </a:cubicBezTo>
                <a:cubicBezTo>
                  <a:pt x="202" y="238"/>
                  <a:pt x="202" y="238"/>
                  <a:pt x="202" y="238"/>
                </a:cubicBezTo>
                <a:cubicBezTo>
                  <a:pt x="202" y="238"/>
                  <a:pt x="202" y="238"/>
                  <a:pt x="202" y="237"/>
                </a:cubicBezTo>
                <a:close/>
                <a:moveTo>
                  <a:pt x="201" y="242"/>
                </a:moveTo>
                <a:cubicBezTo>
                  <a:pt x="198" y="244"/>
                  <a:pt x="199" y="243"/>
                  <a:pt x="201" y="242"/>
                </a:cubicBezTo>
                <a:cubicBezTo>
                  <a:pt x="201" y="242"/>
                  <a:pt x="201" y="242"/>
                  <a:pt x="201" y="242"/>
                </a:cubicBezTo>
                <a:close/>
                <a:moveTo>
                  <a:pt x="245" y="612"/>
                </a:moveTo>
                <a:cubicBezTo>
                  <a:pt x="244" y="612"/>
                  <a:pt x="244" y="612"/>
                  <a:pt x="244" y="611"/>
                </a:cubicBezTo>
                <a:cubicBezTo>
                  <a:pt x="243" y="612"/>
                  <a:pt x="245" y="614"/>
                  <a:pt x="247" y="614"/>
                </a:cubicBezTo>
                <a:cubicBezTo>
                  <a:pt x="247" y="614"/>
                  <a:pt x="247" y="614"/>
                  <a:pt x="247" y="614"/>
                </a:cubicBezTo>
                <a:cubicBezTo>
                  <a:pt x="247" y="613"/>
                  <a:pt x="246" y="613"/>
                  <a:pt x="245" y="612"/>
                </a:cubicBezTo>
                <a:close/>
                <a:moveTo>
                  <a:pt x="244" y="276"/>
                </a:moveTo>
                <a:cubicBezTo>
                  <a:pt x="244" y="275"/>
                  <a:pt x="244" y="274"/>
                  <a:pt x="243" y="273"/>
                </a:cubicBezTo>
                <a:cubicBezTo>
                  <a:pt x="242" y="274"/>
                  <a:pt x="241" y="276"/>
                  <a:pt x="241" y="277"/>
                </a:cubicBezTo>
                <a:cubicBezTo>
                  <a:pt x="242" y="277"/>
                  <a:pt x="243" y="277"/>
                  <a:pt x="244" y="276"/>
                </a:cubicBezTo>
                <a:close/>
                <a:moveTo>
                  <a:pt x="270" y="835"/>
                </a:moveTo>
                <a:cubicBezTo>
                  <a:pt x="270" y="835"/>
                  <a:pt x="270" y="835"/>
                  <a:pt x="269" y="835"/>
                </a:cubicBezTo>
                <a:cubicBezTo>
                  <a:pt x="269" y="836"/>
                  <a:pt x="270" y="836"/>
                  <a:pt x="271" y="836"/>
                </a:cubicBezTo>
                <a:cubicBezTo>
                  <a:pt x="271" y="835"/>
                  <a:pt x="271" y="835"/>
                  <a:pt x="270" y="835"/>
                </a:cubicBezTo>
                <a:moveTo>
                  <a:pt x="252" y="270"/>
                </a:moveTo>
                <a:cubicBezTo>
                  <a:pt x="251" y="270"/>
                  <a:pt x="251" y="270"/>
                  <a:pt x="251" y="271"/>
                </a:cubicBezTo>
                <a:cubicBezTo>
                  <a:pt x="251" y="270"/>
                  <a:pt x="251" y="270"/>
                  <a:pt x="251" y="270"/>
                </a:cubicBezTo>
                <a:cubicBezTo>
                  <a:pt x="251" y="270"/>
                  <a:pt x="251" y="270"/>
                  <a:pt x="251" y="270"/>
                </a:cubicBezTo>
                <a:cubicBezTo>
                  <a:pt x="251" y="270"/>
                  <a:pt x="251" y="270"/>
                  <a:pt x="251" y="270"/>
                </a:cubicBezTo>
                <a:cubicBezTo>
                  <a:pt x="250" y="271"/>
                  <a:pt x="250" y="272"/>
                  <a:pt x="250" y="272"/>
                </a:cubicBezTo>
                <a:cubicBezTo>
                  <a:pt x="252" y="272"/>
                  <a:pt x="252" y="271"/>
                  <a:pt x="252" y="270"/>
                </a:cubicBezTo>
                <a:close/>
                <a:moveTo>
                  <a:pt x="262" y="265"/>
                </a:moveTo>
                <a:cubicBezTo>
                  <a:pt x="262" y="265"/>
                  <a:pt x="262" y="265"/>
                  <a:pt x="262" y="265"/>
                </a:cubicBezTo>
                <a:cubicBezTo>
                  <a:pt x="263" y="264"/>
                  <a:pt x="264" y="264"/>
                  <a:pt x="264" y="263"/>
                </a:cubicBezTo>
                <a:cubicBezTo>
                  <a:pt x="264" y="263"/>
                  <a:pt x="264" y="263"/>
                  <a:pt x="264" y="262"/>
                </a:cubicBezTo>
                <a:cubicBezTo>
                  <a:pt x="264" y="263"/>
                  <a:pt x="265" y="262"/>
                  <a:pt x="265" y="262"/>
                </a:cubicBezTo>
                <a:cubicBezTo>
                  <a:pt x="265" y="262"/>
                  <a:pt x="265" y="261"/>
                  <a:pt x="265" y="261"/>
                </a:cubicBezTo>
                <a:cubicBezTo>
                  <a:pt x="265" y="261"/>
                  <a:pt x="265" y="260"/>
                  <a:pt x="265" y="260"/>
                </a:cubicBezTo>
                <a:cubicBezTo>
                  <a:pt x="266" y="260"/>
                  <a:pt x="267" y="258"/>
                  <a:pt x="267" y="257"/>
                </a:cubicBezTo>
                <a:cubicBezTo>
                  <a:pt x="267" y="258"/>
                  <a:pt x="267" y="258"/>
                  <a:pt x="267" y="259"/>
                </a:cubicBezTo>
                <a:cubicBezTo>
                  <a:pt x="269" y="259"/>
                  <a:pt x="270" y="258"/>
                  <a:pt x="269" y="256"/>
                </a:cubicBezTo>
                <a:cubicBezTo>
                  <a:pt x="270" y="256"/>
                  <a:pt x="270" y="256"/>
                  <a:pt x="270" y="256"/>
                </a:cubicBezTo>
                <a:cubicBezTo>
                  <a:pt x="271" y="255"/>
                  <a:pt x="271" y="255"/>
                  <a:pt x="271" y="255"/>
                </a:cubicBezTo>
                <a:cubicBezTo>
                  <a:pt x="271" y="255"/>
                  <a:pt x="271" y="255"/>
                  <a:pt x="271" y="255"/>
                </a:cubicBezTo>
                <a:cubicBezTo>
                  <a:pt x="272" y="254"/>
                  <a:pt x="272" y="253"/>
                  <a:pt x="272" y="252"/>
                </a:cubicBezTo>
                <a:cubicBezTo>
                  <a:pt x="272" y="252"/>
                  <a:pt x="271" y="252"/>
                  <a:pt x="271" y="253"/>
                </a:cubicBezTo>
                <a:cubicBezTo>
                  <a:pt x="271" y="252"/>
                  <a:pt x="271" y="252"/>
                  <a:pt x="271" y="252"/>
                </a:cubicBezTo>
                <a:cubicBezTo>
                  <a:pt x="271" y="252"/>
                  <a:pt x="271" y="252"/>
                  <a:pt x="271" y="252"/>
                </a:cubicBezTo>
                <a:cubicBezTo>
                  <a:pt x="272" y="251"/>
                  <a:pt x="273" y="250"/>
                  <a:pt x="273" y="249"/>
                </a:cubicBezTo>
                <a:cubicBezTo>
                  <a:pt x="273" y="249"/>
                  <a:pt x="271" y="250"/>
                  <a:pt x="271" y="250"/>
                </a:cubicBezTo>
                <a:cubicBezTo>
                  <a:pt x="272" y="249"/>
                  <a:pt x="273" y="249"/>
                  <a:pt x="274" y="248"/>
                </a:cubicBezTo>
                <a:cubicBezTo>
                  <a:pt x="274" y="248"/>
                  <a:pt x="274" y="248"/>
                  <a:pt x="274" y="248"/>
                </a:cubicBezTo>
                <a:cubicBezTo>
                  <a:pt x="274" y="248"/>
                  <a:pt x="274" y="248"/>
                  <a:pt x="274" y="248"/>
                </a:cubicBezTo>
                <a:cubicBezTo>
                  <a:pt x="275" y="247"/>
                  <a:pt x="276" y="246"/>
                  <a:pt x="276" y="245"/>
                </a:cubicBezTo>
                <a:cubicBezTo>
                  <a:pt x="277" y="245"/>
                  <a:pt x="277" y="245"/>
                  <a:pt x="277" y="245"/>
                </a:cubicBezTo>
                <a:cubicBezTo>
                  <a:pt x="279" y="244"/>
                  <a:pt x="279" y="243"/>
                  <a:pt x="278" y="241"/>
                </a:cubicBezTo>
                <a:cubicBezTo>
                  <a:pt x="281" y="240"/>
                  <a:pt x="283" y="238"/>
                  <a:pt x="284" y="235"/>
                </a:cubicBezTo>
                <a:cubicBezTo>
                  <a:pt x="285" y="235"/>
                  <a:pt x="285" y="235"/>
                  <a:pt x="285" y="236"/>
                </a:cubicBezTo>
                <a:cubicBezTo>
                  <a:pt x="283" y="238"/>
                  <a:pt x="281" y="240"/>
                  <a:pt x="283" y="242"/>
                </a:cubicBezTo>
                <a:cubicBezTo>
                  <a:pt x="284" y="240"/>
                  <a:pt x="286" y="238"/>
                  <a:pt x="288" y="237"/>
                </a:cubicBezTo>
                <a:cubicBezTo>
                  <a:pt x="287" y="238"/>
                  <a:pt x="286" y="239"/>
                  <a:pt x="286" y="240"/>
                </a:cubicBezTo>
                <a:cubicBezTo>
                  <a:pt x="287" y="239"/>
                  <a:pt x="288" y="239"/>
                  <a:pt x="289" y="238"/>
                </a:cubicBezTo>
                <a:cubicBezTo>
                  <a:pt x="288" y="238"/>
                  <a:pt x="288" y="239"/>
                  <a:pt x="288" y="239"/>
                </a:cubicBezTo>
                <a:cubicBezTo>
                  <a:pt x="289" y="239"/>
                  <a:pt x="289" y="239"/>
                  <a:pt x="289" y="239"/>
                </a:cubicBezTo>
                <a:cubicBezTo>
                  <a:pt x="289" y="239"/>
                  <a:pt x="289" y="239"/>
                  <a:pt x="289" y="239"/>
                </a:cubicBezTo>
                <a:cubicBezTo>
                  <a:pt x="289" y="239"/>
                  <a:pt x="289" y="239"/>
                  <a:pt x="289" y="239"/>
                </a:cubicBezTo>
                <a:cubicBezTo>
                  <a:pt x="287" y="241"/>
                  <a:pt x="285" y="244"/>
                  <a:pt x="286" y="246"/>
                </a:cubicBezTo>
                <a:cubicBezTo>
                  <a:pt x="286" y="246"/>
                  <a:pt x="286" y="246"/>
                  <a:pt x="286" y="246"/>
                </a:cubicBezTo>
                <a:cubicBezTo>
                  <a:pt x="282" y="248"/>
                  <a:pt x="284" y="249"/>
                  <a:pt x="288" y="249"/>
                </a:cubicBezTo>
                <a:cubicBezTo>
                  <a:pt x="288" y="250"/>
                  <a:pt x="288" y="250"/>
                  <a:pt x="288" y="250"/>
                </a:cubicBezTo>
                <a:cubicBezTo>
                  <a:pt x="287" y="249"/>
                  <a:pt x="285" y="250"/>
                  <a:pt x="284" y="250"/>
                </a:cubicBezTo>
                <a:cubicBezTo>
                  <a:pt x="281" y="249"/>
                  <a:pt x="278" y="252"/>
                  <a:pt x="276" y="256"/>
                </a:cubicBezTo>
                <a:cubicBezTo>
                  <a:pt x="276" y="256"/>
                  <a:pt x="279" y="255"/>
                  <a:pt x="279" y="256"/>
                </a:cubicBezTo>
                <a:cubicBezTo>
                  <a:pt x="277" y="256"/>
                  <a:pt x="276" y="257"/>
                  <a:pt x="275" y="258"/>
                </a:cubicBezTo>
                <a:cubicBezTo>
                  <a:pt x="276" y="258"/>
                  <a:pt x="276" y="258"/>
                  <a:pt x="276" y="258"/>
                </a:cubicBezTo>
                <a:cubicBezTo>
                  <a:pt x="276" y="259"/>
                  <a:pt x="275" y="260"/>
                  <a:pt x="275" y="261"/>
                </a:cubicBezTo>
                <a:cubicBezTo>
                  <a:pt x="277" y="260"/>
                  <a:pt x="279" y="259"/>
                  <a:pt x="281" y="258"/>
                </a:cubicBezTo>
                <a:cubicBezTo>
                  <a:pt x="281" y="257"/>
                  <a:pt x="282" y="256"/>
                  <a:pt x="282" y="256"/>
                </a:cubicBezTo>
                <a:cubicBezTo>
                  <a:pt x="282" y="257"/>
                  <a:pt x="282" y="257"/>
                  <a:pt x="282" y="257"/>
                </a:cubicBezTo>
                <a:cubicBezTo>
                  <a:pt x="283" y="257"/>
                  <a:pt x="283" y="256"/>
                  <a:pt x="284" y="256"/>
                </a:cubicBezTo>
                <a:cubicBezTo>
                  <a:pt x="283" y="257"/>
                  <a:pt x="282" y="258"/>
                  <a:pt x="282" y="259"/>
                </a:cubicBezTo>
                <a:cubicBezTo>
                  <a:pt x="282" y="259"/>
                  <a:pt x="282" y="259"/>
                  <a:pt x="282" y="259"/>
                </a:cubicBezTo>
                <a:cubicBezTo>
                  <a:pt x="282" y="260"/>
                  <a:pt x="282" y="260"/>
                  <a:pt x="282" y="260"/>
                </a:cubicBezTo>
                <a:cubicBezTo>
                  <a:pt x="282" y="260"/>
                  <a:pt x="282" y="260"/>
                  <a:pt x="282" y="260"/>
                </a:cubicBezTo>
                <a:cubicBezTo>
                  <a:pt x="283" y="260"/>
                  <a:pt x="284" y="259"/>
                  <a:pt x="284" y="260"/>
                </a:cubicBezTo>
                <a:cubicBezTo>
                  <a:pt x="285" y="259"/>
                  <a:pt x="286" y="259"/>
                  <a:pt x="286" y="258"/>
                </a:cubicBezTo>
                <a:cubicBezTo>
                  <a:pt x="286" y="258"/>
                  <a:pt x="286" y="258"/>
                  <a:pt x="286" y="258"/>
                </a:cubicBezTo>
                <a:cubicBezTo>
                  <a:pt x="286" y="259"/>
                  <a:pt x="286" y="259"/>
                  <a:pt x="287" y="260"/>
                </a:cubicBezTo>
                <a:cubicBezTo>
                  <a:pt x="287" y="259"/>
                  <a:pt x="288" y="258"/>
                  <a:pt x="288" y="257"/>
                </a:cubicBezTo>
                <a:cubicBezTo>
                  <a:pt x="289" y="257"/>
                  <a:pt x="289" y="257"/>
                  <a:pt x="289" y="257"/>
                </a:cubicBezTo>
                <a:cubicBezTo>
                  <a:pt x="290" y="257"/>
                  <a:pt x="290" y="256"/>
                  <a:pt x="290" y="256"/>
                </a:cubicBezTo>
                <a:cubicBezTo>
                  <a:pt x="290" y="256"/>
                  <a:pt x="290" y="256"/>
                  <a:pt x="290" y="256"/>
                </a:cubicBezTo>
                <a:cubicBezTo>
                  <a:pt x="290" y="257"/>
                  <a:pt x="289" y="258"/>
                  <a:pt x="291" y="259"/>
                </a:cubicBezTo>
                <a:cubicBezTo>
                  <a:pt x="292" y="258"/>
                  <a:pt x="293" y="257"/>
                  <a:pt x="293" y="256"/>
                </a:cubicBezTo>
                <a:cubicBezTo>
                  <a:pt x="294" y="256"/>
                  <a:pt x="293" y="257"/>
                  <a:pt x="293" y="258"/>
                </a:cubicBezTo>
                <a:cubicBezTo>
                  <a:pt x="293" y="259"/>
                  <a:pt x="293" y="259"/>
                  <a:pt x="293" y="259"/>
                </a:cubicBezTo>
                <a:cubicBezTo>
                  <a:pt x="295" y="257"/>
                  <a:pt x="296" y="255"/>
                  <a:pt x="297" y="253"/>
                </a:cubicBezTo>
                <a:cubicBezTo>
                  <a:pt x="295" y="253"/>
                  <a:pt x="295" y="253"/>
                  <a:pt x="295" y="253"/>
                </a:cubicBezTo>
                <a:cubicBezTo>
                  <a:pt x="295" y="253"/>
                  <a:pt x="295" y="252"/>
                  <a:pt x="295" y="252"/>
                </a:cubicBezTo>
                <a:cubicBezTo>
                  <a:pt x="295" y="252"/>
                  <a:pt x="295" y="251"/>
                  <a:pt x="295" y="251"/>
                </a:cubicBezTo>
                <a:cubicBezTo>
                  <a:pt x="295" y="251"/>
                  <a:pt x="293" y="250"/>
                  <a:pt x="293" y="249"/>
                </a:cubicBezTo>
                <a:cubicBezTo>
                  <a:pt x="295" y="250"/>
                  <a:pt x="297" y="250"/>
                  <a:pt x="298" y="249"/>
                </a:cubicBezTo>
                <a:cubicBezTo>
                  <a:pt x="299" y="248"/>
                  <a:pt x="299" y="247"/>
                  <a:pt x="299" y="246"/>
                </a:cubicBezTo>
                <a:cubicBezTo>
                  <a:pt x="299" y="246"/>
                  <a:pt x="299" y="246"/>
                  <a:pt x="298" y="246"/>
                </a:cubicBezTo>
                <a:cubicBezTo>
                  <a:pt x="298" y="246"/>
                  <a:pt x="298" y="246"/>
                  <a:pt x="298" y="246"/>
                </a:cubicBezTo>
                <a:cubicBezTo>
                  <a:pt x="298" y="246"/>
                  <a:pt x="298" y="245"/>
                  <a:pt x="297" y="244"/>
                </a:cubicBezTo>
                <a:cubicBezTo>
                  <a:pt x="298" y="244"/>
                  <a:pt x="298" y="244"/>
                  <a:pt x="298" y="244"/>
                </a:cubicBezTo>
                <a:cubicBezTo>
                  <a:pt x="298" y="244"/>
                  <a:pt x="298" y="243"/>
                  <a:pt x="298" y="243"/>
                </a:cubicBezTo>
                <a:cubicBezTo>
                  <a:pt x="298" y="244"/>
                  <a:pt x="298" y="244"/>
                  <a:pt x="299" y="245"/>
                </a:cubicBezTo>
                <a:cubicBezTo>
                  <a:pt x="300" y="244"/>
                  <a:pt x="300" y="244"/>
                  <a:pt x="300" y="244"/>
                </a:cubicBezTo>
                <a:cubicBezTo>
                  <a:pt x="301" y="244"/>
                  <a:pt x="301" y="244"/>
                  <a:pt x="301" y="244"/>
                </a:cubicBezTo>
                <a:cubicBezTo>
                  <a:pt x="302" y="243"/>
                  <a:pt x="302" y="243"/>
                  <a:pt x="302" y="243"/>
                </a:cubicBezTo>
                <a:cubicBezTo>
                  <a:pt x="301" y="243"/>
                  <a:pt x="301" y="243"/>
                  <a:pt x="301" y="243"/>
                </a:cubicBezTo>
                <a:cubicBezTo>
                  <a:pt x="302" y="242"/>
                  <a:pt x="303" y="241"/>
                  <a:pt x="303" y="240"/>
                </a:cubicBezTo>
                <a:cubicBezTo>
                  <a:pt x="303" y="240"/>
                  <a:pt x="303" y="240"/>
                  <a:pt x="303" y="240"/>
                </a:cubicBezTo>
                <a:cubicBezTo>
                  <a:pt x="302" y="239"/>
                  <a:pt x="302" y="239"/>
                  <a:pt x="302" y="239"/>
                </a:cubicBezTo>
                <a:cubicBezTo>
                  <a:pt x="304" y="239"/>
                  <a:pt x="305" y="239"/>
                  <a:pt x="305" y="238"/>
                </a:cubicBezTo>
                <a:cubicBezTo>
                  <a:pt x="304" y="237"/>
                  <a:pt x="302" y="237"/>
                  <a:pt x="301" y="239"/>
                </a:cubicBezTo>
                <a:cubicBezTo>
                  <a:pt x="301" y="239"/>
                  <a:pt x="301" y="239"/>
                  <a:pt x="301" y="239"/>
                </a:cubicBezTo>
                <a:cubicBezTo>
                  <a:pt x="302" y="238"/>
                  <a:pt x="304" y="237"/>
                  <a:pt x="304" y="236"/>
                </a:cubicBezTo>
                <a:cubicBezTo>
                  <a:pt x="304" y="236"/>
                  <a:pt x="304" y="236"/>
                  <a:pt x="303" y="236"/>
                </a:cubicBezTo>
                <a:cubicBezTo>
                  <a:pt x="304" y="235"/>
                  <a:pt x="304" y="235"/>
                  <a:pt x="305" y="235"/>
                </a:cubicBezTo>
                <a:cubicBezTo>
                  <a:pt x="305" y="234"/>
                  <a:pt x="305" y="234"/>
                  <a:pt x="305" y="234"/>
                </a:cubicBezTo>
                <a:cubicBezTo>
                  <a:pt x="304" y="234"/>
                  <a:pt x="303" y="234"/>
                  <a:pt x="302" y="234"/>
                </a:cubicBezTo>
                <a:cubicBezTo>
                  <a:pt x="302" y="234"/>
                  <a:pt x="302" y="234"/>
                  <a:pt x="302" y="234"/>
                </a:cubicBezTo>
                <a:cubicBezTo>
                  <a:pt x="304" y="234"/>
                  <a:pt x="306" y="233"/>
                  <a:pt x="307" y="232"/>
                </a:cubicBezTo>
                <a:cubicBezTo>
                  <a:pt x="307" y="232"/>
                  <a:pt x="307" y="232"/>
                  <a:pt x="307" y="232"/>
                </a:cubicBezTo>
                <a:cubicBezTo>
                  <a:pt x="306" y="232"/>
                  <a:pt x="305" y="232"/>
                  <a:pt x="304" y="232"/>
                </a:cubicBezTo>
                <a:cubicBezTo>
                  <a:pt x="304" y="232"/>
                  <a:pt x="304" y="232"/>
                  <a:pt x="304" y="232"/>
                </a:cubicBezTo>
                <a:cubicBezTo>
                  <a:pt x="305" y="232"/>
                  <a:pt x="305" y="232"/>
                  <a:pt x="305" y="232"/>
                </a:cubicBezTo>
                <a:cubicBezTo>
                  <a:pt x="304" y="231"/>
                  <a:pt x="304" y="231"/>
                  <a:pt x="304" y="231"/>
                </a:cubicBezTo>
                <a:cubicBezTo>
                  <a:pt x="304" y="231"/>
                  <a:pt x="304" y="231"/>
                  <a:pt x="304" y="231"/>
                </a:cubicBezTo>
                <a:cubicBezTo>
                  <a:pt x="306" y="231"/>
                  <a:pt x="307" y="230"/>
                  <a:pt x="308" y="229"/>
                </a:cubicBezTo>
                <a:cubicBezTo>
                  <a:pt x="308" y="230"/>
                  <a:pt x="308" y="230"/>
                  <a:pt x="309" y="230"/>
                </a:cubicBezTo>
                <a:cubicBezTo>
                  <a:pt x="309" y="229"/>
                  <a:pt x="309" y="227"/>
                  <a:pt x="309" y="226"/>
                </a:cubicBezTo>
                <a:cubicBezTo>
                  <a:pt x="311" y="224"/>
                  <a:pt x="312" y="222"/>
                  <a:pt x="312" y="219"/>
                </a:cubicBezTo>
                <a:cubicBezTo>
                  <a:pt x="313" y="219"/>
                  <a:pt x="313" y="219"/>
                  <a:pt x="313" y="219"/>
                </a:cubicBezTo>
                <a:cubicBezTo>
                  <a:pt x="312" y="221"/>
                  <a:pt x="312" y="222"/>
                  <a:pt x="312" y="224"/>
                </a:cubicBezTo>
                <a:cubicBezTo>
                  <a:pt x="315" y="224"/>
                  <a:pt x="317" y="222"/>
                  <a:pt x="315" y="219"/>
                </a:cubicBezTo>
                <a:cubicBezTo>
                  <a:pt x="315" y="219"/>
                  <a:pt x="315" y="219"/>
                  <a:pt x="315" y="219"/>
                </a:cubicBezTo>
                <a:cubicBezTo>
                  <a:pt x="316" y="219"/>
                  <a:pt x="316" y="220"/>
                  <a:pt x="317" y="220"/>
                </a:cubicBezTo>
                <a:cubicBezTo>
                  <a:pt x="316" y="221"/>
                  <a:pt x="316" y="221"/>
                  <a:pt x="316" y="221"/>
                </a:cubicBezTo>
                <a:cubicBezTo>
                  <a:pt x="317" y="222"/>
                  <a:pt x="317" y="222"/>
                  <a:pt x="317" y="222"/>
                </a:cubicBezTo>
                <a:cubicBezTo>
                  <a:pt x="316" y="222"/>
                  <a:pt x="316" y="223"/>
                  <a:pt x="317" y="224"/>
                </a:cubicBezTo>
                <a:cubicBezTo>
                  <a:pt x="316" y="224"/>
                  <a:pt x="316" y="225"/>
                  <a:pt x="316" y="226"/>
                </a:cubicBezTo>
                <a:cubicBezTo>
                  <a:pt x="317" y="226"/>
                  <a:pt x="317" y="226"/>
                  <a:pt x="317" y="226"/>
                </a:cubicBezTo>
                <a:cubicBezTo>
                  <a:pt x="319" y="225"/>
                  <a:pt x="320" y="223"/>
                  <a:pt x="319" y="221"/>
                </a:cubicBezTo>
                <a:cubicBezTo>
                  <a:pt x="321" y="219"/>
                  <a:pt x="321" y="218"/>
                  <a:pt x="320" y="216"/>
                </a:cubicBezTo>
                <a:cubicBezTo>
                  <a:pt x="321" y="216"/>
                  <a:pt x="321" y="217"/>
                  <a:pt x="321" y="218"/>
                </a:cubicBezTo>
                <a:cubicBezTo>
                  <a:pt x="324" y="218"/>
                  <a:pt x="322" y="219"/>
                  <a:pt x="323" y="221"/>
                </a:cubicBezTo>
                <a:cubicBezTo>
                  <a:pt x="325" y="220"/>
                  <a:pt x="328" y="218"/>
                  <a:pt x="329" y="215"/>
                </a:cubicBezTo>
                <a:cubicBezTo>
                  <a:pt x="328" y="215"/>
                  <a:pt x="327" y="215"/>
                  <a:pt x="327" y="216"/>
                </a:cubicBezTo>
                <a:cubicBezTo>
                  <a:pt x="327" y="216"/>
                  <a:pt x="326" y="216"/>
                  <a:pt x="326" y="216"/>
                </a:cubicBezTo>
                <a:cubicBezTo>
                  <a:pt x="326" y="216"/>
                  <a:pt x="325" y="216"/>
                  <a:pt x="325" y="215"/>
                </a:cubicBezTo>
                <a:cubicBezTo>
                  <a:pt x="325" y="215"/>
                  <a:pt x="325" y="215"/>
                  <a:pt x="325" y="214"/>
                </a:cubicBezTo>
                <a:cubicBezTo>
                  <a:pt x="328" y="214"/>
                  <a:pt x="328" y="213"/>
                  <a:pt x="326" y="212"/>
                </a:cubicBezTo>
                <a:cubicBezTo>
                  <a:pt x="325" y="211"/>
                  <a:pt x="325" y="211"/>
                  <a:pt x="325" y="211"/>
                </a:cubicBezTo>
                <a:cubicBezTo>
                  <a:pt x="326" y="211"/>
                  <a:pt x="326" y="211"/>
                  <a:pt x="326" y="211"/>
                </a:cubicBezTo>
                <a:cubicBezTo>
                  <a:pt x="326" y="211"/>
                  <a:pt x="326" y="211"/>
                  <a:pt x="326" y="211"/>
                </a:cubicBezTo>
                <a:cubicBezTo>
                  <a:pt x="343" y="212"/>
                  <a:pt x="326" y="207"/>
                  <a:pt x="326" y="206"/>
                </a:cubicBezTo>
                <a:cubicBezTo>
                  <a:pt x="328" y="206"/>
                  <a:pt x="330" y="205"/>
                  <a:pt x="331" y="204"/>
                </a:cubicBezTo>
                <a:cubicBezTo>
                  <a:pt x="331" y="204"/>
                  <a:pt x="330" y="204"/>
                  <a:pt x="330" y="204"/>
                </a:cubicBezTo>
                <a:cubicBezTo>
                  <a:pt x="329" y="204"/>
                  <a:pt x="330" y="204"/>
                  <a:pt x="330" y="203"/>
                </a:cubicBezTo>
                <a:cubicBezTo>
                  <a:pt x="333" y="205"/>
                  <a:pt x="335" y="205"/>
                  <a:pt x="338" y="203"/>
                </a:cubicBezTo>
                <a:cubicBezTo>
                  <a:pt x="338" y="203"/>
                  <a:pt x="337" y="203"/>
                  <a:pt x="336" y="203"/>
                </a:cubicBezTo>
                <a:cubicBezTo>
                  <a:pt x="336" y="202"/>
                  <a:pt x="336" y="202"/>
                  <a:pt x="337" y="201"/>
                </a:cubicBezTo>
                <a:cubicBezTo>
                  <a:pt x="337" y="200"/>
                  <a:pt x="337" y="200"/>
                  <a:pt x="337" y="200"/>
                </a:cubicBezTo>
                <a:cubicBezTo>
                  <a:pt x="336" y="201"/>
                  <a:pt x="335" y="201"/>
                  <a:pt x="335" y="199"/>
                </a:cubicBezTo>
                <a:cubicBezTo>
                  <a:pt x="336" y="200"/>
                  <a:pt x="337" y="200"/>
                  <a:pt x="338" y="200"/>
                </a:cubicBezTo>
                <a:cubicBezTo>
                  <a:pt x="338" y="201"/>
                  <a:pt x="338" y="201"/>
                  <a:pt x="338" y="201"/>
                </a:cubicBezTo>
                <a:cubicBezTo>
                  <a:pt x="341" y="202"/>
                  <a:pt x="343" y="200"/>
                  <a:pt x="344" y="196"/>
                </a:cubicBezTo>
                <a:cubicBezTo>
                  <a:pt x="344" y="196"/>
                  <a:pt x="345" y="195"/>
                  <a:pt x="345" y="195"/>
                </a:cubicBezTo>
                <a:cubicBezTo>
                  <a:pt x="343" y="194"/>
                  <a:pt x="342" y="194"/>
                  <a:pt x="340" y="196"/>
                </a:cubicBezTo>
                <a:cubicBezTo>
                  <a:pt x="341" y="195"/>
                  <a:pt x="343" y="194"/>
                  <a:pt x="344" y="193"/>
                </a:cubicBezTo>
                <a:cubicBezTo>
                  <a:pt x="343" y="193"/>
                  <a:pt x="342" y="193"/>
                  <a:pt x="342" y="192"/>
                </a:cubicBezTo>
                <a:cubicBezTo>
                  <a:pt x="344" y="192"/>
                  <a:pt x="347" y="193"/>
                  <a:pt x="345" y="191"/>
                </a:cubicBezTo>
                <a:cubicBezTo>
                  <a:pt x="345" y="190"/>
                  <a:pt x="345" y="190"/>
                  <a:pt x="345" y="190"/>
                </a:cubicBezTo>
                <a:cubicBezTo>
                  <a:pt x="343" y="190"/>
                  <a:pt x="341" y="190"/>
                  <a:pt x="340" y="191"/>
                </a:cubicBezTo>
                <a:cubicBezTo>
                  <a:pt x="340" y="190"/>
                  <a:pt x="340" y="190"/>
                  <a:pt x="340" y="190"/>
                </a:cubicBezTo>
                <a:cubicBezTo>
                  <a:pt x="342" y="190"/>
                  <a:pt x="343" y="190"/>
                  <a:pt x="345" y="190"/>
                </a:cubicBezTo>
                <a:cubicBezTo>
                  <a:pt x="345" y="189"/>
                  <a:pt x="345" y="188"/>
                  <a:pt x="346" y="188"/>
                </a:cubicBezTo>
                <a:cubicBezTo>
                  <a:pt x="346" y="189"/>
                  <a:pt x="346" y="190"/>
                  <a:pt x="347" y="190"/>
                </a:cubicBezTo>
                <a:cubicBezTo>
                  <a:pt x="352" y="188"/>
                  <a:pt x="351" y="187"/>
                  <a:pt x="346" y="186"/>
                </a:cubicBezTo>
                <a:cubicBezTo>
                  <a:pt x="346" y="186"/>
                  <a:pt x="346" y="186"/>
                  <a:pt x="346" y="186"/>
                </a:cubicBezTo>
                <a:cubicBezTo>
                  <a:pt x="354" y="183"/>
                  <a:pt x="366" y="178"/>
                  <a:pt x="352" y="179"/>
                </a:cubicBezTo>
                <a:cubicBezTo>
                  <a:pt x="353" y="178"/>
                  <a:pt x="354" y="177"/>
                  <a:pt x="355" y="176"/>
                </a:cubicBezTo>
                <a:cubicBezTo>
                  <a:pt x="353" y="176"/>
                  <a:pt x="349" y="178"/>
                  <a:pt x="350" y="177"/>
                </a:cubicBezTo>
                <a:cubicBezTo>
                  <a:pt x="352" y="176"/>
                  <a:pt x="354" y="175"/>
                  <a:pt x="356" y="174"/>
                </a:cubicBezTo>
                <a:cubicBezTo>
                  <a:pt x="355" y="173"/>
                  <a:pt x="355" y="173"/>
                  <a:pt x="355" y="173"/>
                </a:cubicBezTo>
                <a:cubicBezTo>
                  <a:pt x="355" y="173"/>
                  <a:pt x="355" y="173"/>
                  <a:pt x="355" y="173"/>
                </a:cubicBezTo>
                <a:cubicBezTo>
                  <a:pt x="355" y="173"/>
                  <a:pt x="356" y="172"/>
                  <a:pt x="357" y="172"/>
                </a:cubicBezTo>
                <a:cubicBezTo>
                  <a:pt x="356" y="171"/>
                  <a:pt x="354" y="172"/>
                  <a:pt x="353" y="173"/>
                </a:cubicBezTo>
                <a:cubicBezTo>
                  <a:pt x="353" y="172"/>
                  <a:pt x="354" y="172"/>
                  <a:pt x="354" y="172"/>
                </a:cubicBezTo>
                <a:cubicBezTo>
                  <a:pt x="354" y="172"/>
                  <a:pt x="354" y="172"/>
                  <a:pt x="354" y="172"/>
                </a:cubicBezTo>
                <a:cubicBezTo>
                  <a:pt x="353" y="171"/>
                  <a:pt x="352" y="171"/>
                  <a:pt x="351" y="171"/>
                </a:cubicBezTo>
                <a:cubicBezTo>
                  <a:pt x="351" y="171"/>
                  <a:pt x="351" y="171"/>
                  <a:pt x="351" y="171"/>
                </a:cubicBezTo>
                <a:cubicBezTo>
                  <a:pt x="351" y="170"/>
                  <a:pt x="352" y="170"/>
                  <a:pt x="353" y="170"/>
                </a:cubicBezTo>
                <a:cubicBezTo>
                  <a:pt x="353" y="171"/>
                  <a:pt x="353" y="171"/>
                  <a:pt x="353" y="171"/>
                </a:cubicBezTo>
                <a:cubicBezTo>
                  <a:pt x="353" y="171"/>
                  <a:pt x="353" y="171"/>
                  <a:pt x="353" y="171"/>
                </a:cubicBezTo>
                <a:cubicBezTo>
                  <a:pt x="354" y="170"/>
                  <a:pt x="356" y="169"/>
                  <a:pt x="357" y="170"/>
                </a:cubicBezTo>
                <a:cubicBezTo>
                  <a:pt x="357" y="169"/>
                  <a:pt x="357" y="169"/>
                  <a:pt x="357" y="169"/>
                </a:cubicBezTo>
                <a:cubicBezTo>
                  <a:pt x="355" y="169"/>
                  <a:pt x="355" y="169"/>
                  <a:pt x="355" y="169"/>
                </a:cubicBezTo>
                <a:cubicBezTo>
                  <a:pt x="366" y="169"/>
                  <a:pt x="374" y="165"/>
                  <a:pt x="372" y="158"/>
                </a:cubicBezTo>
                <a:cubicBezTo>
                  <a:pt x="372" y="158"/>
                  <a:pt x="373" y="157"/>
                  <a:pt x="373" y="157"/>
                </a:cubicBezTo>
                <a:cubicBezTo>
                  <a:pt x="372" y="156"/>
                  <a:pt x="372" y="156"/>
                  <a:pt x="372" y="155"/>
                </a:cubicBezTo>
                <a:cubicBezTo>
                  <a:pt x="369" y="155"/>
                  <a:pt x="366" y="156"/>
                  <a:pt x="364" y="159"/>
                </a:cubicBezTo>
                <a:cubicBezTo>
                  <a:pt x="365" y="158"/>
                  <a:pt x="367" y="156"/>
                  <a:pt x="367" y="155"/>
                </a:cubicBezTo>
                <a:cubicBezTo>
                  <a:pt x="365" y="155"/>
                  <a:pt x="361" y="155"/>
                  <a:pt x="360" y="157"/>
                </a:cubicBezTo>
                <a:cubicBezTo>
                  <a:pt x="360" y="158"/>
                  <a:pt x="360" y="158"/>
                  <a:pt x="359" y="159"/>
                </a:cubicBezTo>
                <a:cubicBezTo>
                  <a:pt x="359" y="159"/>
                  <a:pt x="359" y="159"/>
                  <a:pt x="359" y="159"/>
                </a:cubicBezTo>
                <a:cubicBezTo>
                  <a:pt x="359" y="158"/>
                  <a:pt x="359" y="158"/>
                  <a:pt x="359" y="158"/>
                </a:cubicBezTo>
                <a:cubicBezTo>
                  <a:pt x="358" y="159"/>
                  <a:pt x="356" y="160"/>
                  <a:pt x="355" y="160"/>
                </a:cubicBezTo>
                <a:cubicBezTo>
                  <a:pt x="356" y="160"/>
                  <a:pt x="358" y="158"/>
                  <a:pt x="358" y="157"/>
                </a:cubicBezTo>
                <a:cubicBezTo>
                  <a:pt x="358" y="157"/>
                  <a:pt x="358" y="157"/>
                  <a:pt x="358" y="157"/>
                </a:cubicBezTo>
                <a:cubicBezTo>
                  <a:pt x="357" y="157"/>
                  <a:pt x="357" y="157"/>
                  <a:pt x="356" y="156"/>
                </a:cubicBezTo>
                <a:cubicBezTo>
                  <a:pt x="356" y="156"/>
                  <a:pt x="356" y="156"/>
                  <a:pt x="356" y="156"/>
                </a:cubicBezTo>
                <a:cubicBezTo>
                  <a:pt x="352" y="159"/>
                  <a:pt x="348" y="161"/>
                  <a:pt x="343" y="162"/>
                </a:cubicBezTo>
                <a:cubicBezTo>
                  <a:pt x="344" y="161"/>
                  <a:pt x="344" y="161"/>
                  <a:pt x="345" y="161"/>
                </a:cubicBezTo>
                <a:cubicBezTo>
                  <a:pt x="346" y="159"/>
                  <a:pt x="346" y="158"/>
                  <a:pt x="345" y="157"/>
                </a:cubicBezTo>
                <a:cubicBezTo>
                  <a:pt x="345" y="156"/>
                  <a:pt x="345" y="156"/>
                  <a:pt x="345" y="156"/>
                </a:cubicBezTo>
                <a:cubicBezTo>
                  <a:pt x="346" y="157"/>
                  <a:pt x="347" y="158"/>
                  <a:pt x="347" y="159"/>
                </a:cubicBezTo>
                <a:cubicBezTo>
                  <a:pt x="347" y="160"/>
                  <a:pt x="347" y="160"/>
                  <a:pt x="348" y="160"/>
                </a:cubicBezTo>
                <a:cubicBezTo>
                  <a:pt x="352" y="157"/>
                  <a:pt x="379" y="152"/>
                  <a:pt x="379" y="153"/>
                </a:cubicBezTo>
                <a:cubicBezTo>
                  <a:pt x="383" y="143"/>
                  <a:pt x="369" y="144"/>
                  <a:pt x="363" y="145"/>
                </a:cubicBezTo>
                <a:cubicBezTo>
                  <a:pt x="356" y="144"/>
                  <a:pt x="350" y="148"/>
                  <a:pt x="346" y="155"/>
                </a:cubicBezTo>
                <a:cubicBezTo>
                  <a:pt x="346" y="155"/>
                  <a:pt x="346" y="155"/>
                  <a:pt x="346" y="155"/>
                </a:cubicBezTo>
                <a:cubicBezTo>
                  <a:pt x="347" y="152"/>
                  <a:pt x="348" y="150"/>
                  <a:pt x="350" y="148"/>
                </a:cubicBezTo>
                <a:cubicBezTo>
                  <a:pt x="345" y="149"/>
                  <a:pt x="342" y="151"/>
                  <a:pt x="338" y="154"/>
                </a:cubicBezTo>
                <a:cubicBezTo>
                  <a:pt x="339" y="155"/>
                  <a:pt x="339" y="156"/>
                  <a:pt x="338" y="157"/>
                </a:cubicBezTo>
                <a:cubicBezTo>
                  <a:pt x="339" y="156"/>
                  <a:pt x="339" y="156"/>
                  <a:pt x="339" y="156"/>
                </a:cubicBezTo>
                <a:cubicBezTo>
                  <a:pt x="339" y="156"/>
                  <a:pt x="339" y="156"/>
                  <a:pt x="339" y="156"/>
                </a:cubicBezTo>
                <a:cubicBezTo>
                  <a:pt x="338" y="157"/>
                  <a:pt x="338" y="158"/>
                  <a:pt x="339" y="158"/>
                </a:cubicBezTo>
                <a:cubicBezTo>
                  <a:pt x="337" y="158"/>
                  <a:pt x="335" y="159"/>
                  <a:pt x="333" y="161"/>
                </a:cubicBezTo>
                <a:cubicBezTo>
                  <a:pt x="334" y="162"/>
                  <a:pt x="334" y="162"/>
                  <a:pt x="334" y="162"/>
                </a:cubicBezTo>
                <a:cubicBezTo>
                  <a:pt x="331" y="166"/>
                  <a:pt x="329" y="171"/>
                  <a:pt x="328" y="175"/>
                </a:cubicBezTo>
                <a:cubicBezTo>
                  <a:pt x="325" y="178"/>
                  <a:pt x="325" y="178"/>
                  <a:pt x="325" y="178"/>
                </a:cubicBezTo>
                <a:cubicBezTo>
                  <a:pt x="327" y="177"/>
                  <a:pt x="329" y="176"/>
                  <a:pt x="330" y="174"/>
                </a:cubicBezTo>
                <a:cubicBezTo>
                  <a:pt x="330" y="175"/>
                  <a:pt x="330" y="175"/>
                  <a:pt x="330" y="175"/>
                </a:cubicBezTo>
                <a:cubicBezTo>
                  <a:pt x="328" y="177"/>
                  <a:pt x="327" y="181"/>
                  <a:pt x="326" y="183"/>
                </a:cubicBezTo>
                <a:cubicBezTo>
                  <a:pt x="328" y="183"/>
                  <a:pt x="332" y="182"/>
                  <a:pt x="334" y="181"/>
                </a:cubicBezTo>
                <a:cubicBezTo>
                  <a:pt x="330" y="184"/>
                  <a:pt x="326" y="188"/>
                  <a:pt x="322" y="190"/>
                </a:cubicBezTo>
                <a:cubicBezTo>
                  <a:pt x="322" y="191"/>
                  <a:pt x="321" y="191"/>
                  <a:pt x="321" y="192"/>
                </a:cubicBezTo>
                <a:cubicBezTo>
                  <a:pt x="321" y="192"/>
                  <a:pt x="322" y="192"/>
                  <a:pt x="322" y="192"/>
                </a:cubicBezTo>
                <a:cubicBezTo>
                  <a:pt x="322" y="192"/>
                  <a:pt x="322" y="193"/>
                  <a:pt x="322" y="193"/>
                </a:cubicBezTo>
                <a:cubicBezTo>
                  <a:pt x="321" y="193"/>
                  <a:pt x="321" y="193"/>
                  <a:pt x="321" y="193"/>
                </a:cubicBezTo>
                <a:cubicBezTo>
                  <a:pt x="319" y="194"/>
                  <a:pt x="317" y="196"/>
                  <a:pt x="315" y="197"/>
                </a:cubicBezTo>
                <a:cubicBezTo>
                  <a:pt x="315" y="196"/>
                  <a:pt x="315" y="196"/>
                  <a:pt x="315" y="195"/>
                </a:cubicBezTo>
                <a:cubicBezTo>
                  <a:pt x="314" y="195"/>
                  <a:pt x="312" y="195"/>
                  <a:pt x="311" y="197"/>
                </a:cubicBezTo>
                <a:cubicBezTo>
                  <a:pt x="312" y="197"/>
                  <a:pt x="312" y="198"/>
                  <a:pt x="313" y="198"/>
                </a:cubicBezTo>
                <a:cubicBezTo>
                  <a:pt x="314" y="198"/>
                  <a:pt x="314" y="198"/>
                  <a:pt x="314" y="198"/>
                </a:cubicBezTo>
                <a:cubicBezTo>
                  <a:pt x="314" y="199"/>
                  <a:pt x="314" y="199"/>
                  <a:pt x="314" y="199"/>
                </a:cubicBezTo>
                <a:cubicBezTo>
                  <a:pt x="314" y="199"/>
                  <a:pt x="313" y="199"/>
                  <a:pt x="313" y="200"/>
                </a:cubicBezTo>
                <a:cubicBezTo>
                  <a:pt x="314" y="200"/>
                  <a:pt x="314" y="200"/>
                  <a:pt x="315" y="200"/>
                </a:cubicBezTo>
                <a:cubicBezTo>
                  <a:pt x="315" y="200"/>
                  <a:pt x="315" y="201"/>
                  <a:pt x="314" y="201"/>
                </a:cubicBezTo>
                <a:cubicBezTo>
                  <a:pt x="313" y="201"/>
                  <a:pt x="313" y="201"/>
                  <a:pt x="312" y="201"/>
                </a:cubicBezTo>
                <a:cubicBezTo>
                  <a:pt x="312" y="201"/>
                  <a:pt x="312" y="201"/>
                  <a:pt x="312" y="202"/>
                </a:cubicBezTo>
                <a:cubicBezTo>
                  <a:pt x="312" y="202"/>
                  <a:pt x="312" y="202"/>
                  <a:pt x="312" y="202"/>
                </a:cubicBezTo>
                <a:cubicBezTo>
                  <a:pt x="310" y="202"/>
                  <a:pt x="309" y="204"/>
                  <a:pt x="309" y="205"/>
                </a:cubicBezTo>
                <a:cubicBezTo>
                  <a:pt x="309" y="205"/>
                  <a:pt x="310" y="205"/>
                  <a:pt x="310" y="204"/>
                </a:cubicBezTo>
                <a:cubicBezTo>
                  <a:pt x="311" y="204"/>
                  <a:pt x="311" y="204"/>
                  <a:pt x="311" y="204"/>
                </a:cubicBezTo>
                <a:cubicBezTo>
                  <a:pt x="309" y="205"/>
                  <a:pt x="307" y="207"/>
                  <a:pt x="306" y="208"/>
                </a:cubicBezTo>
                <a:cubicBezTo>
                  <a:pt x="307" y="208"/>
                  <a:pt x="307" y="208"/>
                  <a:pt x="307" y="208"/>
                </a:cubicBezTo>
                <a:cubicBezTo>
                  <a:pt x="302" y="214"/>
                  <a:pt x="296" y="217"/>
                  <a:pt x="289" y="217"/>
                </a:cubicBezTo>
                <a:cubicBezTo>
                  <a:pt x="284" y="218"/>
                  <a:pt x="282" y="213"/>
                  <a:pt x="277" y="221"/>
                </a:cubicBezTo>
                <a:cubicBezTo>
                  <a:pt x="277" y="219"/>
                  <a:pt x="276" y="217"/>
                  <a:pt x="275" y="216"/>
                </a:cubicBezTo>
                <a:cubicBezTo>
                  <a:pt x="275" y="215"/>
                  <a:pt x="275" y="214"/>
                  <a:pt x="275" y="214"/>
                </a:cubicBezTo>
                <a:cubicBezTo>
                  <a:pt x="274" y="215"/>
                  <a:pt x="273" y="217"/>
                  <a:pt x="271" y="217"/>
                </a:cubicBezTo>
                <a:cubicBezTo>
                  <a:pt x="274" y="215"/>
                  <a:pt x="277" y="211"/>
                  <a:pt x="278" y="207"/>
                </a:cubicBezTo>
                <a:cubicBezTo>
                  <a:pt x="276" y="207"/>
                  <a:pt x="276" y="208"/>
                  <a:pt x="275" y="208"/>
                </a:cubicBezTo>
                <a:cubicBezTo>
                  <a:pt x="270" y="206"/>
                  <a:pt x="267" y="209"/>
                  <a:pt x="266" y="215"/>
                </a:cubicBezTo>
                <a:cubicBezTo>
                  <a:pt x="266" y="215"/>
                  <a:pt x="266" y="215"/>
                  <a:pt x="266" y="215"/>
                </a:cubicBezTo>
                <a:cubicBezTo>
                  <a:pt x="266" y="216"/>
                  <a:pt x="267" y="217"/>
                  <a:pt x="267" y="218"/>
                </a:cubicBezTo>
                <a:cubicBezTo>
                  <a:pt x="268" y="217"/>
                  <a:pt x="268" y="217"/>
                  <a:pt x="268" y="217"/>
                </a:cubicBezTo>
                <a:cubicBezTo>
                  <a:pt x="267" y="219"/>
                  <a:pt x="267" y="220"/>
                  <a:pt x="267" y="221"/>
                </a:cubicBezTo>
                <a:cubicBezTo>
                  <a:pt x="268" y="221"/>
                  <a:pt x="269" y="220"/>
                  <a:pt x="270" y="219"/>
                </a:cubicBezTo>
                <a:cubicBezTo>
                  <a:pt x="270" y="219"/>
                  <a:pt x="270" y="220"/>
                  <a:pt x="270" y="220"/>
                </a:cubicBezTo>
                <a:cubicBezTo>
                  <a:pt x="270" y="220"/>
                  <a:pt x="270" y="220"/>
                  <a:pt x="270" y="220"/>
                </a:cubicBezTo>
                <a:cubicBezTo>
                  <a:pt x="270" y="221"/>
                  <a:pt x="266" y="224"/>
                  <a:pt x="266" y="224"/>
                </a:cubicBezTo>
                <a:cubicBezTo>
                  <a:pt x="267" y="225"/>
                  <a:pt x="267" y="224"/>
                  <a:pt x="268" y="224"/>
                </a:cubicBezTo>
                <a:cubicBezTo>
                  <a:pt x="268" y="224"/>
                  <a:pt x="268" y="225"/>
                  <a:pt x="268" y="225"/>
                </a:cubicBezTo>
                <a:cubicBezTo>
                  <a:pt x="268" y="225"/>
                  <a:pt x="268" y="225"/>
                  <a:pt x="268" y="225"/>
                </a:cubicBezTo>
                <a:cubicBezTo>
                  <a:pt x="268" y="226"/>
                  <a:pt x="268" y="226"/>
                  <a:pt x="268" y="227"/>
                </a:cubicBezTo>
                <a:cubicBezTo>
                  <a:pt x="267" y="227"/>
                  <a:pt x="267" y="227"/>
                  <a:pt x="266" y="227"/>
                </a:cubicBezTo>
                <a:cubicBezTo>
                  <a:pt x="264" y="229"/>
                  <a:pt x="263" y="231"/>
                  <a:pt x="260" y="233"/>
                </a:cubicBezTo>
                <a:cubicBezTo>
                  <a:pt x="261" y="234"/>
                  <a:pt x="261" y="234"/>
                  <a:pt x="261" y="234"/>
                </a:cubicBezTo>
                <a:cubicBezTo>
                  <a:pt x="261" y="234"/>
                  <a:pt x="261" y="234"/>
                  <a:pt x="261" y="234"/>
                </a:cubicBezTo>
                <a:cubicBezTo>
                  <a:pt x="260" y="235"/>
                  <a:pt x="259" y="237"/>
                  <a:pt x="258" y="239"/>
                </a:cubicBezTo>
                <a:cubicBezTo>
                  <a:pt x="257" y="239"/>
                  <a:pt x="257" y="238"/>
                  <a:pt x="257" y="237"/>
                </a:cubicBezTo>
                <a:cubicBezTo>
                  <a:pt x="257" y="237"/>
                  <a:pt x="257" y="237"/>
                  <a:pt x="257" y="237"/>
                </a:cubicBezTo>
                <a:cubicBezTo>
                  <a:pt x="255" y="239"/>
                  <a:pt x="254" y="240"/>
                  <a:pt x="253" y="242"/>
                </a:cubicBezTo>
                <a:cubicBezTo>
                  <a:pt x="254" y="242"/>
                  <a:pt x="254" y="243"/>
                  <a:pt x="254" y="243"/>
                </a:cubicBezTo>
                <a:cubicBezTo>
                  <a:pt x="254" y="243"/>
                  <a:pt x="253" y="243"/>
                  <a:pt x="253" y="243"/>
                </a:cubicBezTo>
                <a:cubicBezTo>
                  <a:pt x="249" y="251"/>
                  <a:pt x="245" y="264"/>
                  <a:pt x="247" y="268"/>
                </a:cubicBezTo>
                <a:cubicBezTo>
                  <a:pt x="249" y="265"/>
                  <a:pt x="252" y="260"/>
                  <a:pt x="254" y="256"/>
                </a:cubicBezTo>
                <a:cubicBezTo>
                  <a:pt x="254" y="256"/>
                  <a:pt x="254" y="256"/>
                  <a:pt x="255" y="256"/>
                </a:cubicBezTo>
                <a:cubicBezTo>
                  <a:pt x="256" y="253"/>
                  <a:pt x="258" y="250"/>
                  <a:pt x="260" y="248"/>
                </a:cubicBezTo>
                <a:cubicBezTo>
                  <a:pt x="260" y="250"/>
                  <a:pt x="259" y="252"/>
                  <a:pt x="258" y="254"/>
                </a:cubicBezTo>
                <a:cubicBezTo>
                  <a:pt x="258" y="254"/>
                  <a:pt x="258" y="254"/>
                  <a:pt x="258" y="254"/>
                </a:cubicBezTo>
                <a:cubicBezTo>
                  <a:pt x="259" y="253"/>
                  <a:pt x="260" y="252"/>
                  <a:pt x="261" y="252"/>
                </a:cubicBezTo>
                <a:cubicBezTo>
                  <a:pt x="259" y="253"/>
                  <a:pt x="258" y="255"/>
                  <a:pt x="257" y="257"/>
                </a:cubicBezTo>
                <a:cubicBezTo>
                  <a:pt x="257" y="257"/>
                  <a:pt x="257" y="257"/>
                  <a:pt x="257" y="257"/>
                </a:cubicBezTo>
                <a:cubicBezTo>
                  <a:pt x="256" y="258"/>
                  <a:pt x="256" y="259"/>
                  <a:pt x="255" y="260"/>
                </a:cubicBezTo>
                <a:cubicBezTo>
                  <a:pt x="255" y="260"/>
                  <a:pt x="255" y="260"/>
                  <a:pt x="255" y="260"/>
                </a:cubicBezTo>
                <a:cubicBezTo>
                  <a:pt x="256" y="260"/>
                  <a:pt x="256" y="259"/>
                  <a:pt x="257" y="259"/>
                </a:cubicBezTo>
                <a:cubicBezTo>
                  <a:pt x="256" y="260"/>
                  <a:pt x="255" y="261"/>
                  <a:pt x="254" y="262"/>
                </a:cubicBezTo>
                <a:cubicBezTo>
                  <a:pt x="257" y="261"/>
                  <a:pt x="255" y="263"/>
                  <a:pt x="254" y="264"/>
                </a:cubicBezTo>
                <a:cubicBezTo>
                  <a:pt x="254" y="264"/>
                  <a:pt x="254" y="264"/>
                  <a:pt x="254" y="264"/>
                </a:cubicBezTo>
                <a:cubicBezTo>
                  <a:pt x="254" y="264"/>
                  <a:pt x="254" y="264"/>
                  <a:pt x="254" y="264"/>
                </a:cubicBezTo>
                <a:cubicBezTo>
                  <a:pt x="254" y="264"/>
                  <a:pt x="254" y="264"/>
                  <a:pt x="254" y="264"/>
                </a:cubicBezTo>
                <a:cubicBezTo>
                  <a:pt x="254" y="266"/>
                  <a:pt x="253" y="267"/>
                  <a:pt x="252" y="269"/>
                </a:cubicBezTo>
                <a:cubicBezTo>
                  <a:pt x="252" y="269"/>
                  <a:pt x="252" y="269"/>
                  <a:pt x="252" y="269"/>
                </a:cubicBezTo>
                <a:cubicBezTo>
                  <a:pt x="253" y="268"/>
                  <a:pt x="254" y="267"/>
                  <a:pt x="255" y="267"/>
                </a:cubicBezTo>
                <a:cubicBezTo>
                  <a:pt x="254" y="267"/>
                  <a:pt x="254" y="268"/>
                  <a:pt x="255" y="269"/>
                </a:cubicBezTo>
                <a:cubicBezTo>
                  <a:pt x="256" y="268"/>
                  <a:pt x="257" y="266"/>
                  <a:pt x="258" y="265"/>
                </a:cubicBezTo>
                <a:cubicBezTo>
                  <a:pt x="258" y="265"/>
                  <a:pt x="258" y="265"/>
                  <a:pt x="258" y="265"/>
                </a:cubicBezTo>
                <a:cubicBezTo>
                  <a:pt x="260" y="264"/>
                  <a:pt x="261" y="263"/>
                  <a:pt x="262" y="262"/>
                </a:cubicBezTo>
                <a:cubicBezTo>
                  <a:pt x="262" y="263"/>
                  <a:pt x="258" y="266"/>
                  <a:pt x="258" y="267"/>
                </a:cubicBezTo>
                <a:cubicBezTo>
                  <a:pt x="258" y="267"/>
                  <a:pt x="258" y="267"/>
                  <a:pt x="258" y="267"/>
                </a:cubicBezTo>
                <a:cubicBezTo>
                  <a:pt x="259" y="266"/>
                  <a:pt x="261" y="265"/>
                  <a:pt x="262" y="265"/>
                </a:cubicBezTo>
                <a:close/>
                <a:moveTo>
                  <a:pt x="1007" y="1050"/>
                </a:moveTo>
                <a:cubicBezTo>
                  <a:pt x="1005" y="1051"/>
                  <a:pt x="1003" y="1053"/>
                  <a:pt x="1001" y="1055"/>
                </a:cubicBezTo>
                <a:cubicBezTo>
                  <a:pt x="1002" y="1054"/>
                  <a:pt x="1002" y="1054"/>
                  <a:pt x="1003" y="1053"/>
                </a:cubicBezTo>
                <a:cubicBezTo>
                  <a:pt x="1002" y="1053"/>
                  <a:pt x="1002" y="1053"/>
                  <a:pt x="1002" y="1053"/>
                </a:cubicBezTo>
                <a:cubicBezTo>
                  <a:pt x="1003" y="1053"/>
                  <a:pt x="1003" y="1053"/>
                  <a:pt x="1003" y="1053"/>
                </a:cubicBezTo>
                <a:cubicBezTo>
                  <a:pt x="1002" y="1054"/>
                  <a:pt x="1001" y="1055"/>
                  <a:pt x="1000" y="1056"/>
                </a:cubicBezTo>
                <a:cubicBezTo>
                  <a:pt x="1000" y="1055"/>
                  <a:pt x="1001" y="1055"/>
                  <a:pt x="1001" y="1054"/>
                </a:cubicBezTo>
                <a:cubicBezTo>
                  <a:pt x="1001" y="1055"/>
                  <a:pt x="1001" y="1055"/>
                  <a:pt x="1001" y="1055"/>
                </a:cubicBezTo>
                <a:cubicBezTo>
                  <a:pt x="1001" y="1054"/>
                  <a:pt x="1001" y="1054"/>
                  <a:pt x="1001" y="1054"/>
                </a:cubicBezTo>
                <a:cubicBezTo>
                  <a:pt x="1000" y="1055"/>
                  <a:pt x="999" y="1056"/>
                  <a:pt x="998" y="1057"/>
                </a:cubicBezTo>
                <a:cubicBezTo>
                  <a:pt x="998" y="1057"/>
                  <a:pt x="998" y="1057"/>
                  <a:pt x="998" y="1057"/>
                </a:cubicBezTo>
                <a:cubicBezTo>
                  <a:pt x="998" y="1057"/>
                  <a:pt x="998" y="1057"/>
                  <a:pt x="998" y="1058"/>
                </a:cubicBezTo>
                <a:cubicBezTo>
                  <a:pt x="998" y="1058"/>
                  <a:pt x="998" y="1058"/>
                  <a:pt x="998" y="1058"/>
                </a:cubicBezTo>
                <a:cubicBezTo>
                  <a:pt x="997" y="1058"/>
                  <a:pt x="997" y="1058"/>
                  <a:pt x="997" y="1058"/>
                </a:cubicBezTo>
                <a:cubicBezTo>
                  <a:pt x="997" y="1058"/>
                  <a:pt x="997" y="1058"/>
                  <a:pt x="997" y="1058"/>
                </a:cubicBezTo>
                <a:cubicBezTo>
                  <a:pt x="997" y="1058"/>
                  <a:pt x="996" y="1059"/>
                  <a:pt x="996" y="1059"/>
                </a:cubicBezTo>
                <a:cubicBezTo>
                  <a:pt x="998" y="1058"/>
                  <a:pt x="1000" y="1056"/>
                  <a:pt x="1002" y="1054"/>
                </a:cubicBezTo>
                <a:cubicBezTo>
                  <a:pt x="1002" y="1054"/>
                  <a:pt x="1002" y="1054"/>
                  <a:pt x="1002" y="1054"/>
                </a:cubicBezTo>
                <a:cubicBezTo>
                  <a:pt x="1002" y="1054"/>
                  <a:pt x="1003" y="1053"/>
                  <a:pt x="1004" y="1052"/>
                </a:cubicBezTo>
                <a:cubicBezTo>
                  <a:pt x="1003" y="1053"/>
                  <a:pt x="1003" y="1053"/>
                  <a:pt x="1002" y="1054"/>
                </a:cubicBezTo>
                <a:cubicBezTo>
                  <a:pt x="1002" y="1054"/>
                  <a:pt x="1002" y="1054"/>
                  <a:pt x="1002" y="1054"/>
                </a:cubicBezTo>
                <a:cubicBezTo>
                  <a:pt x="1004" y="1053"/>
                  <a:pt x="1005" y="1051"/>
                  <a:pt x="1007" y="1049"/>
                </a:cubicBezTo>
                <a:cubicBezTo>
                  <a:pt x="1007" y="1049"/>
                  <a:pt x="1007" y="1049"/>
                  <a:pt x="1007" y="1050"/>
                </a:cubicBezTo>
                <a:close/>
                <a:moveTo>
                  <a:pt x="272" y="831"/>
                </a:moveTo>
                <a:cubicBezTo>
                  <a:pt x="271" y="831"/>
                  <a:pt x="271" y="831"/>
                  <a:pt x="270" y="831"/>
                </a:cubicBezTo>
                <a:cubicBezTo>
                  <a:pt x="271" y="832"/>
                  <a:pt x="271" y="832"/>
                  <a:pt x="272" y="831"/>
                </a:cubicBezTo>
                <a:close/>
                <a:moveTo>
                  <a:pt x="201" y="241"/>
                </a:moveTo>
                <a:cubicBezTo>
                  <a:pt x="202" y="240"/>
                  <a:pt x="202" y="239"/>
                  <a:pt x="203" y="239"/>
                </a:cubicBezTo>
                <a:cubicBezTo>
                  <a:pt x="202" y="239"/>
                  <a:pt x="201" y="240"/>
                  <a:pt x="200" y="240"/>
                </a:cubicBezTo>
                <a:cubicBezTo>
                  <a:pt x="200" y="240"/>
                  <a:pt x="200" y="240"/>
                  <a:pt x="200" y="240"/>
                </a:cubicBezTo>
                <a:cubicBezTo>
                  <a:pt x="201" y="239"/>
                  <a:pt x="202" y="239"/>
                  <a:pt x="203" y="238"/>
                </a:cubicBezTo>
                <a:cubicBezTo>
                  <a:pt x="201" y="239"/>
                  <a:pt x="199" y="239"/>
                  <a:pt x="198" y="239"/>
                </a:cubicBezTo>
                <a:cubicBezTo>
                  <a:pt x="199" y="240"/>
                  <a:pt x="199" y="240"/>
                  <a:pt x="200" y="240"/>
                </a:cubicBezTo>
                <a:cubicBezTo>
                  <a:pt x="200" y="240"/>
                  <a:pt x="200" y="240"/>
                  <a:pt x="200" y="240"/>
                </a:cubicBezTo>
                <a:cubicBezTo>
                  <a:pt x="199" y="240"/>
                  <a:pt x="199" y="241"/>
                  <a:pt x="197" y="240"/>
                </a:cubicBezTo>
                <a:cubicBezTo>
                  <a:pt x="198" y="241"/>
                  <a:pt x="198" y="241"/>
                  <a:pt x="198" y="241"/>
                </a:cubicBezTo>
                <a:cubicBezTo>
                  <a:pt x="198" y="241"/>
                  <a:pt x="198" y="241"/>
                  <a:pt x="198" y="241"/>
                </a:cubicBezTo>
                <a:cubicBezTo>
                  <a:pt x="198" y="241"/>
                  <a:pt x="199" y="241"/>
                  <a:pt x="200" y="241"/>
                </a:cubicBezTo>
                <a:cubicBezTo>
                  <a:pt x="199" y="242"/>
                  <a:pt x="198" y="242"/>
                  <a:pt x="197" y="243"/>
                </a:cubicBezTo>
                <a:cubicBezTo>
                  <a:pt x="198" y="242"/>
                  <a:pt x="199" y="242"/>
                  <a:pt x="200" y="242"/>
                </a:cubicBezTo>
                <a:cubicBezTo>
                  <a:pt x="201" y="242"/>
                  <a:pt x="201" y="241"/>
                  <a:pt x="201" y="241"/>
                </a:cubicBezTo>
                <a:close/>
                <a:moveTo>
                  <a:pt x="259" y="218"/>
                </a:moveTo>
                <a:cubicBezTo>
                  <a:pt x="259" y="218"/>
                  <a:pt x="260" y="217"/>
                  <a:pt x="261" y="216"/>
                </a:cubicBezTo>
                <a:cubicBezTo>
                  <a:pt x="260" y="215"/>
                  <a:pt x="260" y="215"/>
                  <a:pt x="260" y="215"/>
                </a:cubicBezTo>
                <a:cubicBezTo>
                  <a:pt x="258" y="217"/>
                  <a:pt x="257" y="219"/>
                  <a:pt x="259" y="218"/>
                </a:cubicBezTo>
                <a:close/>
                <a:moveTo>
                  <a:pt x="251" y="210"/>
                </a:moveTo>
                <a:cubicBezTo>
                  <a:pt x="251" y="210"/>
                  <a:pt x="251" y="210"/>
                  <a:pt x="251" y="210"/>
                </a:cubicBezTo>
                <a:cubicBezTo>
                  <a:pt x="247" y="210"/>
                  <a:pt x="245" y="211"/>
                  <a:pt x="244" y="214"/>
                </a:cubicBezTo>
                <a:cubicBezTo>
                  <a:pt x="247" y="215"/>
                  <a:pt x="249" y="214"/>
                  <a:pt x="251" y="211"/>
                </a:cubicBezTo>
                <a:cubicBezTo>
                  <a:pt x="250" y="211"/>
                  <a:pt x="251" y="211"/>
                  <a:pt x="251" y="210"/>
                </a:cubicBezTo>
                <a:close/>
                <a:moveTo>
                  <a:pt x="256" y="216"/>
                </a:moveTo>
                <a:cubicBezTo>
                  <a:pt x="258" y="216"/>
                  <a:pt x="259" y="214"/>
                  <a:pt x="259" y="211"/>
                </a:cubicBezTo>
                <a:cubicBezTo>
                  <a:pt x="257" y="212"/>
                  <a:pt x="256" y="214"/>
                  <a:pt x="256" y="216"/>
                </a:cubicBezTo>
                <a:close/>
                <a:moveTo>
                  <a:pt x="204" y="237"/>
                </a:moveTo>
                <a:cubicBezTo>
                  <a:pt x="204" y="237"/>
                  <a:pt x="204" y="237"/>
                  <a:pt x="203" y="237"/>
                </a:cubicBezTo>
                <a:cubicBezTo>
                  <a:pt x="203" y="237"/>
                  <a:pt x="203" y="237"/>
                  <a:pt x="204" y="237"/>
                </a:cubicBezTo>
                <a:cubicBezTo>
                  <a:pt x="204" y="237"/>
                  <a:pt x="204" y="237"/>
                  <a:pt x="205" y="237"/>
                </a:cubicBezTo>
                <a:cubicBezTo>
                  <a:pt x="205" y="237"/>
                  <a:pt x="205" y="237"/>
                  <a:pt x="205" y="237"/>
                </a:cubicBezTo>
                <a:cubicBezTo>
                  <a:pt x="204" y="237"/>
                  <a:pt x="204" y="237"/>
                  <a:pt x="204" y="237"/>
                </a:cubicBezTo>
                <a:close/>
                <a:moveTo>
                  <a:pt x="250" y="232"/>
                </a:moveTo>
                <a:cubicBezTo>
                  <a:pt x="249" y="233"/>
                  <a:pt x="249" y="233"/>
                  <a:pt x="250" y="233"/>
                </a:cubicBezTo>
                <a:cubicBezTo>
                  <a:pt x="250" y="232"/>
                  <a:pt x="251" y="231"/>
                  <a:pt x="251" y="230"/>
                </a:cubicBezTo>
                <a:cubicBezTo>
                  <a:pt x="250" y="231"/>
                  <a:pt x="250" y="232"/>
                  <a:pt x="250" y="232"/>
                </a:cubicBezTo>
                <a:close/>
                <a:moveTo>
                  <a:pt x="290" y="183"/>
                </a:moveTo>
                <a:cubicBezTo>
                  <a:pt x="290" y="183"/>
                  <a:pt x="291" y="182"/>
                  <a:pt x="291" y="182"/>
                </a:cubicBezTo>
                <a:cubicBezTo>
                  <a:pt x="291" y="182"/>
                  <a:pt x="291" y="182"/>
                  <a:pt x="291" y="182"/>
                </a:cubicBezTo>
                <a:cubicBezTo>
                  <a:pt x="291" y="182"/>
                  <a:pt x="290" y="183"/>
                  <a:pt x="290" y="183"/>
                </a:cubicBezTo>
                <a:cubicBezTo>
                  <a:pt x="290" y="183"/>
                  <a:pt x="290" y="183"/>
                  <a:pt x="290" y="183"/>
                </a:cubicBezTo>
                <a:close/>
                <a:moveTo>
                  <a:pt x="252" y="198"/>
                </a:moveTo>
                <a:cubicBezTo>
                  <a:pt x="257" y="202"/>
                  <a:pt x="259" y="199"/>
                  <a:pt x="259" y="194"/>
                </a:cubicBezTo>
                <a:cubicBezTo>
                  <a:pt x="256" y="193"/>
                  <a:pt x="254" y="194"/>
                  <a:pt x="253" y="196"/>
                </a:cubicBezTo>
                <a:cubicBezTo>
                  <a:pt x="253" y="196"/>
                  <a:pt x="253" y="197"/>
                  <a:pt x="252" y="198"/>
                </a:cubicBezTo>
                <a:close/>
                <a:moveTo>
                  <a:pt x="285" y="184"/>
                </a:moveTo>
                <a:cubicBezTo>
                  <a:pt x="285" y="184"/>
                  <a:pt x="286" y="182"/>
                  <a:pt x="287" y="182"/>
                </a:cubicBezTo>
                <a:cubicBezTo>
                  <a:pt x="288" y="181"/>
                  <a:pt x="290" y="180"/>
                  <a:pt x="291" y="178"/>
                </a:cubicBezTo>
                <a:cubicBezTo>
                  <a:pt x="289" y="179"/>
                  <a:pt x="287" y="181"/>
                  <a:pt x="286" y="182"/>
                </a:cubicBezTo>
                <a:cubicBezTo>
                  <a:pt x="286" y="182"/>
                  <a:pt x="286" y="182"/>
                  <a:pt x="286" y="182"/>
                </a:cubicBezTo>
                <a:cubicBezTo>
                  <a:pt x="285" y="182"/>
                  <a:pt x="285" y="182"/>
                  <a:pt x="285" y="183"/>
                </a:cubicBezTo>
                <a:cubicBezTo>
                  <a:pt x="285" y="183"/>
                  <a:pt x="285" y="183"/>
                  <a:pt x="285" y="183"/>
                </a:cubicBezTo>
                <a:cubicBezTo>
                  <a:pt x="285" y="183"/>
                  <a:pt x="285" y="183"/>
                  <a:pt x="285" y="183"/>
                </a:cubicBezTo>
                <a:cubicBezTo>
                  <a:pt x="285" y="183"/>
                  <a:pt x="285" y="184"/>
                  <a:pt x="284" y="184"/>
                </a:cubicBezTo>
                <a:cubicBezTo>
                  <a:pt x="285" y="184"/>
                  <a:pt x="285" y="184"/>
                  <a:pt x="285" y="184"/>
                </a:cubicBezTo>
                <a:close/>
                <a:moveTo>
                  <a:pt x="249" y="247"/>
                </a:moveTo>
                <a:cubicBezTo>
                  <a:pt x="250" y="250"/>
                  <a:pt x="251" y="245"/>
                  <a:pt x="252" y="243"/>
                </a:cubicBezTo>
                <a:cubicBezTo>
                  <a:pt x="251" y="244"/>
                  <a:pt x="250" y="246"/>
                  <a:pt x="249" y="247"/>
                </a:cubicBezTo>
                <a:close/>
                <a:moveTo>
                  <a:pt x="228" y="220"/>
                </a:moveTo>
                <a:cubicBezTo>
                  <a:pt x="228" y="220"/>
                  <a:pt x="228" y="220"/>
                  <a:pt x="227" y="220"/>
                </a:cubicBezTo>
                <a:cubicBezTo>
                  <a:pt x="227" y="221"/>
                  <a:pt x="227" y="221"/>
                  <a:pt x="227" y="221"/>
                </a:cubicBezTo>
                <a:cubicBezTo>
                  <a:pt x="228" y="221"/>
                  <a:pt x="228" y="221"/>
                  <a:pt x="228" y="221"/>
                </a:cubicBezTo>
                <a:cubicBezTo>
                  <a:pt x="228" y="220"/>
                  <a:pt x="228" y="220"/>
                  <a:pt x="228" y="220"/>
                </a:cubicBezTo>
                <a:cubicBezTo>
                  <a:pt x="228" y="221"/>
                  <a:pt x="228" y="221"/>
                  <a:pt x="228" y="220"/>
                </a:cubicBezTo>
                <a:close/>
                <a:moveTo>
                  <a:pt x="205" y="235"/>
                </a:moveTo>
                <a:cubicBezTo>
                  <a:pt x="205" y="235"/>
                  <a:pt x="205" y="235"/>
                  <a:pt x="205" y="235"/>
                </a:cubicBezTo>
                <a:cubicBezTo>
                  <a:pt x="205" y="235"/>
                  <a:pt x="205" y="235"/>
                  <a:pt x="205" y="235"/>
                </a:cubicBezTo>
                <a:cubicBezTo>
                  <a:pt x="205" y="235"/>
                  <a:pt x="205" y="235"/>
                  <a:pt x="205" y="235"/>
                </a:cubicBezTo>
                <a:moveTo>
                  <a:pt x="235" y="223"/>
                </a:moveTo>
                <a:cubicBezTo>
                  <a:pt x="235" y="223"/>
                  <a:pt x="235" y="223"/>
                  <a:pt x="235" y="223"/>
                </a:cubicBezTo>
                <a:cubicBezTo>
                  <a:pt x="235" y="223"/>
                  <a:pt x="235" y="224"/>
                  <a:pt x="235" y="224"/>
                </a:cubicBezTo>
                <a:cubicBezTo>
                  <a:pt x="236" y="224"/>
                  <a:pt x="236" y="224"/>
                  <a:pt x="236" y="224"/>
                </a:cubicBezTo>
                <a:cubicBezTo>
                  <a:pt x="236" y="224"/>
                  <a:pt x="236" y="223"/>
                  <a:pt x="235" y="223"/>
                </a:cubicBezTo>
                <a:close/>
                <a:moveTo>
                  <a:pt x="229" y="220"/>
                </a:moveTo>
                <a:cubicBezTo>
                  <a:pt x="228" y="221"/>
                  <a:pt x="228" y="221"/>
                  <a:pt x="228" y="221"/>
                </a:cubicBezTo>
                <a:cubicBezTo>
                  <a:pt x="228" y="221"/>
                  <a:pt x="228" y="221"/>
                  <a:pt x="229" y="221"/>
                </a:cubicBezTo>
                <a:cubicBezTo>
                  <a:pt x="229" y="221"/>
                  <a:pt x="229" y="221"/>
                  <a:pt x="229" y="221"/>
                </a:cubicBezTo>
                <a:cubicBezTo>
                  <a:pt x="229" y="221"/>
                  <a:pt x="229" y="221"/>
                  <a:pt x="229" y="221"/>
                </a:cubicBezTo>
                <a:cubicBezTo>
                  <a:pt x="229" y="220"/>
                  <a:pt x="229" y="220"/>
                  <a:pt x="229" y="220"/>
                </a:cubicBezTo>
                <a:close/>
                <a:moveTo>
                  <a:pt x="246" y="620"/>
                </a:moveTo>
                <a:cubicBezTo>
                  <a:pt x="245" y="620"/>
                  <a:pt x="245" y="620"/>
                  <a:pt x="245" y="620"/>
                </a:cubicBezTo>
                <a:cubicBezTo>
                  <a:pt x="245" y="621"/>
                  <a:pt x="245" y="621"/>
                  <a:pt x="245" y="621"/>
                </a:cubicBezTo>
                <a:cubicBezTo>
                  <a:pt x="245" y="621"/>
                  <a:pt x="246" y="621"/>
                  <a:pt x="246" y="621"/>
                </a:cubicBezTo>
                <a:cubicBezTo>
                  <a:pt x="246" y="621"/>
                  <a:pt x="246" y="621"/>
                  <a:pt x="246" y="620"/>
                </a:cubicBezTo>
                <a:close/>
                <a:moveTo>
                  <a:pt x="867" y="996"/>
                </a:moveTo>
                <a:cubicBezTo>
                  <a:pt x="869" y="996"/>
                  <a:pt x="869" y="996"/>
                  <a:pt x="869" y="996"/>
                </a:cubicBezTo>
                <a:cubicBezTo>
                  <a:pt x="868" y="995"/>
                  <a:pt x="867" y="995"/>
                  <a:pt x="867" y="996"/>
                </a:cubicBezTo>
                <a:cubicBezTo>
                  <a:pt x="867" y="996"/>
                  <a:pt x="867" y="996"/>
                  <a:pt x="867" y="996"/>
                </a:cubicBezTo>
                <a:close/>
                <a:moveTo>
                  <a:pt x="864" y="992"/>
                </a:moveTo>
                <a:cubicBezTo>
                  <a:pt x="863" y="992"/>
                  <a:pt x="863" y="993"/>
                  <a:pt x="863" y="994"/>
                </a:cubicBezTo>
                <a:cubicBezTo>
                  <a:pt x="864" y="995"/>
                  <a:pt x="865" y="995"/>
                  <a:pt x="865" y="994"/>
                </a:cubicBezTo>
                <a:cubicBezTo>
                  <a:pt x="865" y="994"/>
                  <a:pt x="865" y="993"/>
                  <a:pt x="864" y="993"/>
                </a:cubicBezTo>
                <a:cubicBezTo>
                  <a:pt x="865" y="992"/>
                  <a:pt x="865" y="992"/>
                  <a:pt x="864" y="992"/>
                </a:cubicBezTo>
                <a:close/>
                <a:moveTo>
                  <a:pt x="874" y="994"/>
                </a:moveTo>
                <a:cubicBezTo>
                  <a:pt x="875" y="994"/>
                  <a:pt x="875" y="994"/>
                  <a:pt x="875" y="994"/>
                </a:cubicBezTo>
                <a:cubicBezTo>
                  <a:pt x="875" y="993"/>
                  <a:pt x="875" y="993"/>
                  <a:pt x="874" y="992"/>
                </a:cubicBezTo>
                <a:cubicBezTo>
                  <a:pt x="874" y="993"/>
                  <a:pt x="873" y="993"/>
                  <a:pt x="872" y="993"/>
                </a:cubicBezTo>
                <a:cubicBezTo>
                  <a:pt x="873" y="993"/>
                  <a:pt x="873" y="993"/>
                  <a:pt x="874" y="994"/>
                </a:cubicBezTo>
                <a:close/>
                <a:moveTo>
                  <a:pt x="880" y="993"/>
                </a:moveTo>
                <a:cubicBezTo>
                  <a:pt x="880" y="993"/>
                  <a:pt x="880" y="993"/>
                  <a:pt x="880" y="993"/>
                </a:cubicBezTo>
                <a:cubicBezTo>
                  <a:pt x="879" y="994"/>
                  <a:pt x="879" y="994"/>
                  <a:pt x="879" y="994"/>
                </a:cubicBezTo>
                <a:cubicBezTo>
                  <a:pt x="880" y="994"/>
                  <a:pt x="880" y="994"/>
                  <a:pt x="880" y="994"/>
                </a:cubicBezTo>
                <a:cubicBezTo>
                  <a:pt x="880" y="994"/>
                  <a:pt x="880" y="994"/>
                  <a:pt x="880" y="995"/>
                </a:cubicBezTo>
                <a:cubicBezTo>
                  <a:pt x="880" y="995"/>
                  <a:pt x="880" y="995"/>
                  <a:pt x="880" y="995"/>
                </a:cubicBezTo>
                <a:cubicBezTo>
                  <a:pt x="880" y="995"/>
                  <a:pt x="880" y="995"/>
                  <a:pt x="881" y="995"/>
                </a:cubicBezTo>
                <a:cubicBezTo>
                  <a:pt x="881" y="994"/>
                  <a:pt x="881" y="994"/>
                  <a:pt x="881" y="994"/>
                </a:cubicBezTo>
                <a:cubicBezTo>
                  <a:pt x="881" y="994"/>
                  <a:pt x="881" y="993"/>
                  <a:pt x="880" y="993"/>
                </a:cubicBezTo>
                <a:close/>
                <a:moveTo>
                  <a:pt x="921" y="999"/>
                </a:moveTo>
                <a:cubicBezTo>
                  <a:pt x="921" y="1000"/>
                  <a:pt x="921" y="1000"/>
                  <a:pt x="921" y="1000"/>
                </a:cubicBezTo>
                <a:cubicBezTo>
                  <a:pt x="921" y="999"/>
                  <a:pt x="922" y="998"/>
                  <a:pt x="923" y="997"/>
                </a:cubicBezTo>
                <a:cubicBezTo>
                  <a:pt x="922" y="998"/>
                  <a:pt x="921" y="998"/>
                  <a:pt x="921" y="999"/>
                </a:cubicBezTo>
                <a:close/>
                <a:moveTo>
                  <a:pt x="926" y="987"/>
                </a:moveTo>
                <a:cubicBezTo>
                  <a:pt x="925" y="984"/>
                  <a:pt x="924" y="981"/>
                  <a:pt x="923" y="979"/>
                </a:cubicBezTo>
                <a:cubicBezTo>
                  <a:pt x="921" y="978"/>
                  <a:pt x="919" y="977"/>
                  <a:pt x="918" y="976"/>
                </a:cubicBezTo>
                <a:cubicBezTo>
                  <a:pt x="916" y="977"/>
                  <a:pt x="914" y="979"/>
                  <a:pt x="913" y="980"/>
                </a:cubicBezTo>
                <a:cubicBezTo>
                  <a:pt x="913" y="984"/>
                  <a:pt x="909" y="988"/>
                  <a:pt x="905" y="990"/>
                </a:cubicBezTo>
                <a:cubicBezTo>
                  <a:pt x="905" y="990"/>
                  <a:pt x="905" y="990"/>
                  <a:pt x="906" y="990"/>
                </a:cubicBezTo>
                <a:cubicBezTo>
                  <a:pt x="905" y="991"/>
                  <a:pt x="905" y="992"/>
                  <a:pt x="904" y="993"/>
                </a:cubicBezTo>
                <a:cubicBezTo>
                  <a:pt x="904" y="994"/>
                  <a:pt x="904" y="994"/>
                  <a:pt x="904" y="994"/>
                </a:cubicBezTo>
                <a:cubicBezTo>
                  <a:pt x="905" y="994"/>
                  <a:pt x="905" y="994"/>
                  <a:pt x="905" y="994"/>
                </a:cubicBezTo>
                <a:cubicBezTo>
                  <a:pt x="903" y="995"/>
                  <a:pt x="902" y="996"/>
                  <a:pt x="900" y="998"/>
                </a:cubicBezTo>
                <a:cubicBezTo>
                  <a:pt x="901" y="997"/>
                  <a:pt x="901" y="997"/>
                  <a:pt x="901" y="996"/>
                </a:cubicBezTo>
                <a:cubicBezTo>
                  <a:pt x="900" y="997"/>
                  <a:pt x="898" y="998"/>
                  <a:pt x="897" y="1000"/>
                </a:cubicBezTo>
                <a:cubicBezTo>
                  <a:pt x="898" y="1001"/>
                  <a:pt x="898" y="1001"/>
                  <a:pt x="897" y="1002"/>
                </a:cubicBezTo>
                <a:cubicBezTo>
                  <a:pt x="897" y="1001"/>
                  <a:pt x="897" y="1001"/>
                  <a:pt x="897" y="1001"/>
                </a:cubicBezTo>
                <a:cubicBezTo>
                  <a:pt x="894" y="1002"/>
                  <a:pt x="892" y="1003"/>
                  <a:pt x="890" y="1006"/>
                </a:cubicBezTo>
                <a:cubicBezTo>
                  <a:pt x="891" y="1006"/>
                  <a:pt x="891" y="1006"/>
                  <a:pt x="891" y="1006"/>
                </a:cubicBezTo>
                <a:cubicBezTo>
                  <a:pt x="891" y="1006"/>
                  <a:pt x="891" y="1006"/>
                  <a:pt x="891" y="1006"/>
                </a:cubicBezTo>
                <a:cubicBezTo>
                  <a:pt x="882" y="1008"/>
                  <a:pt x="874" y="1014"/>
                  <a:pt x="868" y="1022"/>
                </a:cubicBezTo>
                <a:cubicBezTo>
                  <a:pt x="869" y="1025"/>
                  <a:pt x="870" y="1027"/>
                  <a:pt x="870" y="1029"/>
                </a:cubicBezTo>
                <a:cubicBezTo>
                  <a:pt x="871" y="1029"/>
                  <a:pt x="872" y="1029"/>
                  <a:pt x="872" y="1030"/>
                </a:cubicBezTo>
                <a:cubicBezTo>
                  <a:pt x="865" y="1037"/>
                  <a:pt x="860" y="1044"/>
                  <a:pt x="864" y="1052"/>
                </a:cubicBezTo>
                <a:cubicBezTo>
                  <a:pt x="863" y="1053"/>
                  <a:pt x="862" y="1054"/>
                  <a:pt x="863" y="1056"/>
                </a:cubicBezTo>
                <a:cubicBezTo>
                  <a:pt x="864" y="1056"/>
                  <a:pt x="865" y="1056"/>
                  <a:pt x="865" y="1057"/>
                </a:cubicBezTo>
                <a:cubicBezTo>
                  <a:pt x="897" y="1056"/>
                  <a:pt x="909" y="1022"/>
                  <a:pt x="920" y="999"/>
                </a:cubicBezTo>
                <a:cubicBezTo>
                  <a:pt x="920" y="999"/>
                  <a:pt x="920" y="999"/>
                  <a:pt x="920" y="998"/>
                </a:cubicBezTo>
                <a:cubicBezTo>
                  <a:pt x="921" y="998"/>
                  <a:pt x="921" y="997"/>
                  <a:pt x="921" y="996"/>
                </a:cubicBezTo>
                <a:cubicBezTo>
                  <a:pt x="921" y="995"/>
                  <a:pt x="921" y="995"/>
                  <a:pt x="920" y="995"/>
                </a:cubicBezTo>
                <a:cubicBezTo>
                  <a:pt x="919" y="993"/>
                  <a:pt x="920" y="992"/>
                  <a:pt x="922" y="991"/>
                </a:cubicBezTo>
                <a:cubicBezTo>
                  <a:pt x="926" y="993"/>
                  <a:pt x="927" y="991"/>
                  <a:pt x="926" y="987"/>
                </a:cubicBezTo>
                <a:close/>
                <a:moveTo>
                  <a:pt x="967" y="996"/>
                </a:moveTo>
                <a:cubicBezTo>
                  <a:pt x="966" y="996"/>
                  <a:pt x="964" y="997"/>
                  <a:pt x="964" y="999"/>
                </a:cubicBezTo>
                <a:cubicBezTo>
                  <a:pt x="966" y="999"/>
                  <a:pt x="967" y="998"/>
                  <a:pt x="968" y="996"/>
                </a:cubicBezTo>
                <a:cubicBezTo>
                  <a:pt x="968" y="996"/>
                  <a:pt x="968" y="996"/>
                  <a:pt x="967" y="996"/>
                </a:cubicBezTo>
                <a:close/>
                <a:moveTo>
                  <a:pt x="909" y="985"/>
                </a:moveTo>
                <a:cubicBezTo>
                  <a:pt x="908" y="986"/>
                  <a:pt x="908" y="986"/>
                  <a:pt x="908" y="986"/>
                </a:cubicBezTo>
                <a:cubicBezTo>
                  <a:pt x="908" y="987"/>
                  <a:pt x="908" y="987"/>
                  <a:pt x="908" y="987"/>
                </a:cubicBezTo>
                <a:cubicBezTo>
                  <a:pt x="909" y="986"/>
                  <a:pt x="909" y="986"/>
                  <a:pt x="909" y="986"/>
                </a:cubicBezTo>
                <a:cubicBezTo>
                  <a:pt x="909" y="986"/>
                  <a:pt x="909" y="986"/>
                  <a:pt x="909" y="985"/>
                </a:cubicBezTo>
                <a:close/>
                <a:moveTo>
                  <a:pt x="971" y="737"/>
                </a:moveTo>
                <a:cubicBezTo>
                  <a:pt x="970" y="738"/>
                  <a:pt x="970" y="739"/>
                  <a:pt x="970" y="740"/>
                </a:cubicBezTo>
                <a:cubicBezTo>
                  <a:pt x="971" y="739"/>
                  <a:pt x="972" y="738"/>
                  <a:pt x="972" y="737"/>
                </a:cubicBezTo>
                <a:cubicBezTo>
                  <a:pt x="971" y="735"/>
                  <a:pt x="971" y="736"/>
                  <a:pt x="971" y="737"/>
                </a:cubicBezTo>
                <a:close/>
                <a:moveTo>
                  <a:pt x="984" y="983"/>
                </a:moveTo>
                <a:cubicBezTo>
                  <a:pt x="982" y="984"/>
                  <a:pt x="981" y="985"/>
                  <a:pt x="981" y="987"/>
                </a:cubicBezTo>
                <a:cubicBezTo>
                  <a:pt x="981" y="987"/>
                  <a:pt x="981" y="987"/>
                  <a:pt x="981" y="987"/>
                </a:cubicBezTo>
                <a:cubicBezTo>
                  <a:pt x="983" y="986"/>
                  <a:pt x="984" y="985"/>
                  <a:pt x="985" y="983"/>
                </a:cubicBezTo>
                <a:cubicBezTo>
                  <a:pt x="984" y="983"/>
                  <a:pt x="984" y="983"/>
                  <a:pt x="984" y="983"/>
                </a:cubicBezTo>
                <a:close/>
                <a:moveTo>
                  <a:pt x="970" y="909"/>
                </a:moveTo>
                <a:cubicBezTo>
                  <a:pt x="969" y="909"/>
                  <a:pt x="969" y="909"/>
                  <a:pt x="969" y="909"/>
                </a:cubicBezTo>
                <a:cubicBezTo>
                  <a:pt x="969" y="909"/>
                  <a:pt x="970" y="910"/>
                  <a:pt x="970" y="909"/>
                </a:cubicBezTo>
                <a:cubicBezTo>
                  <a:pt x="970" y="910"/>
                  <a:pt x="970" y="910"/>
                  <a:pt x="970" y="910"/>
                </a:cubicBezTo>
                <a:cubicBezTo>
                  <a:pt x="971" y="910"/>
                  <a:pt x="970" y="909"/>
                  <a:pt x="970" y="909"/>
                </a:cubicBezTo>
                <a:close/>
                <a:moveTo>
                  <a:pt x="898" y="1115"/>
                </a:moveTo>
                <a:cubicBezTo>
                  <a:pt x="897" y="1115"/>
                  <a:pt x="897" y="1115"/>
                  <a:pt x="897" y="1115"/>
                </a:cubicBezTo>
                <a:cubicBezTo>
                  <a:pt x="897" y="1115"/>
                  <a:pt x="897" y="1115"/>
                  <a:pt x="898" y="1115"/>
                </a:cubicBezTo>
                <a:cubicBezTo>
                  <a:pt x="898" y="1115"/>
                  <a:pt x="898" y="1115"/>
                  <a:pt x="898" y="1115"/>
                </a:cubicBezTo>
                <a:close/>
                <a:moveTo>
                  <a:pt x="944" y="809"/>
                </a:moveTo>
                <a:cubicBezTo>
                  <a:pt x="942" y="810"/>
                  <a:pt x="941" y="811"/>
                  <a:pt x="940" y="813"/>
                </a:cubicBezTo>
                <a:cubicBezTo>
                  <a:pt x="943" y="813"/>
                  <a:pt x="947" y="811"/>
                  <a:pt x="949" y="808"/>
                </a:cubicBezTo>
                <a:cubicBezTo>
                  <a:pt x="947" y="808"/>
                  <a:pt x="946" y="808"/>
                  <a:pt x="944" y="809"/>
                </a:cubicBezTo>
                <a:close/>
                <a:moveTo>
                  <a:pt x="272" y="833"/>
                </a:moveTo>
                <a:cubicBezTo>
                  <a:pt x="271" y="833"/>
                  <a:pt x="271" y="833"/>
                  <a:pt x="271" y="833"/>
                </a:cubicBezTo>
                <a:cubicBezTo>
                  <a:pt x="271" y="834"/>
                  <a:pt x="271" y="834"/>
                  <a:pt x="271" y="834"/>
                </a:cubicBezTo>
                <a:cubicBezTo>
                  <a:pt x="271" y="834"/>
                  <a:pt x="272" y="834"/>
                  <a:pt x="272" y="834"/>
                </a:cubicBezTo>
                <a:cubicBezTo>
                  <a:pt x="272" y="834"/>
                  <a:pt x="272" y="833"/>
                  <a:pt x="272" y="833"/>
                </a:cubicBezTo>
                <a:close/>
                <a:moveTo>
                  <a:pt x="276" y="835"/>
                </a:moveTo>
                <a:cubicBezTo>
                  <a:pt x="275" y="834"/>
                  <a:pt x="275" y="834"/>
                  <a:pt x="275" y="835"/>
                </a:cubicBezTo>
                <a:cubicBezTo>
                  <a:pt x="275" y="835"/>
                  <a:pt x="275" y="835"/>
                  <a:pt x="275" y="835"/>
                </a:cubicBezTo>
                <a:cubicBezTo>
                  <a:pt x="275" y="835"/>
                  <a:pt x="275" y="835"/>
                  <a:pt x="275" y="835"/>
                </a:cubicBezTo>
                <a:cubicBezTo>
                  <a:pt x="276" y="835"/>
                  <a:pt x="276" y="835"/>
                  <a:pt x="276" y="835"/>
                </a:cubicBezTo>
                <a:moveTo>
                  <a:pt x="368" y="1028"/>
                </a:moveTo>
                <a:cubicBezTo>
                  <a:pt x="367" y="1028"/>
                  <a:pt x="367" y="1028"/>
                  <a:pt x="367" y="1028"/>
                </a:cubicBezTo>
                <a:cubicBezTo>
                  <a:pt x="367" y="1029"/>
                  <a:pt x="367" y="1029"/>
                  <a:pt x="367" y="1029"/>
                </a:cubicBezTo>
                <a:cubicBezTo>
                  <a:pt x="367" y="1029"/>
                  <a:pt x="368" y="1029"/>
                  <a:pt x="368" y="1029"/>
                </a:cubicBezTo>
                <a:cubicBezTo>
                  <a:pt x="368" y="1029"/>
                  <a:pt x="368" y="1028"/>
                  <a:pt x="368" y="1028"/>
                </a:cubicBezTo>
                <a:close/>
                <a:moveTo>
                  <a:pt x="820" y="836"/>
                </a:moveTo>
                <a:cubicBezTo>
                  <a:pt x="819" y="836"/>
                  <a:pt x="819" y="836"/>
                  <a:pt x="819" y="836"/>
                </a:cubicBezTo>
                <a:cubicBezTo>
                  <a:pt x="820" y="836"/>
                  <a:pt x="820" y="836"/>
                  <a:pt x="820" y="836"/>
                </a:cubicBezTo>
                <a:cubicBezTo>
                  <a:pt x="821" y="836"/>
                  <a:pt x="822" y="836"/>
                  <a:pt x="824" y="835"/>
                </a:cubicBezTo>
                <a:cubicBezTo>
                  <a:pt x="824" y="835"/>
                  <a:pt x="824" y="835"/>
                  <a:pt x="824" y="835"/>
                </a:cubicBezTo>
                <a:cubicBezTo>
                  <a:pt x="822" y="835"/>
                  <a:pt x="822" y="835"/>
                  <a:pt x="822" y="835"/>
                </a:cubicBezTo>
                <a:cubicBezTo>
                  <a:pt x="822" y="835"/>
                  <a:pt x="822" y="836"/>
                  <a:pt x="821" y="836"/>
                </a:cubicBezTo>
                <a:cubicBezTo>
                  <a:pt x="821" y="835"/>
                  <a:pt x="821" y="835"/>
                  <a:pt x="821" y="835"/>
                </a:cubicBezTo>
                <a:cubicBezTo>
                  <a:pt x="820" y="834"/>
                  <a:pt x="820" y="834"/>
                  <a:pt x="819" y="835"/>
                </a:cubicBezTo>
                <a:cubicBezTo>
                  <a:pt x="820" y="835"/>
                  <a:pt x="820" y="835"/>
                  <a:pt x="820" y="835"/>
                </a:cubicBezTo>
                <a:cubicBezTo>
                  <a:pt x="820" y="835"/>
                  <a:pt x="819" y="835"/>
                  <a:pt x="819" y="835"/>
                </a:cubicBezTo>
                <a:cubicBezTo>
                  <a:pt x="819" y="836"/>
                  <a:pt x="819" y="836"/>
                  <a:pt x="819" y="836"/>
                </a:cubicBezTo>
                <a:cubicBezTo>
                  <a:pt x="820" y="835"/>
                  <a:pt x="820" y="835"/>
                  <a:pt x="820" y="836"/>
                </a:cubicBezTo>
                <a:cubicBezTo>
                  <a:pt x="820" y="836"/>
                  <a:pt x="820" y="836"/>
                  <a:pt x="820" y="836"/>
                </a:cubicBezTo>
                <a:close/>
                <a:moveTo>
                  <a:pt x="283" y="958"/>
                </a:moveTo>
                <a:cubicBezTo>
                  <a:pt x="283" y="958"/>
                  <a:pt x="283" y="958"/>
                  <a:pt x="283" y="958"/>
                </a:cubicBezTo>
                <a:cubicBezTo>
                  <a:pt x="282" y="958"/>
                  <a:pt x="282" y="958"/>
                  <a:pt x="282" y="958"/>
                </a:cubicBezTo>
                <a:cubicBezTo>
                  <a:pt x="283" y="958"/>
                  <a:pt x="283" y="958"/>
                  <a:pt x="283" y="958"/>
                </a:cubicBezTo>
                <a:cubicBezTo>
                  <a:pt x="283" y="958"/>
                  <a:pt x="283" y="958"/>
                  <a:pt x="283" y="958"/>
                </a:cubicBezTo>
                <a:close/>
                <a:moveTo>
                  <a:pt x="272" y="836"/>
                </a:moveTo>
                <a:cubicBezTo>
                  <a:pt x="272" y="836"/>
                  <a:pt x="272" y="836"/>
                  <a:pt x="272" y="836"/>
                </a:cubicBezTo>
                <a:cubicBezTo>
                  <a:pt x="272" y="836"/>
                  <a:pt x="271" y="836"/>
                  <a:pt x="271" y="836"/>
                </a:cubicBezTo>
                <a:cubicBezTo>
                  <a:pt x="272" y="836"/>
                  <a:pt x="272" y="836"/>
                  <a:pt x="272" y="836"/>
                </a:cubicBezTo>
                <a:cubicBezTo>
                  <a:pt x="271" y="837"/>
                  <a:pt x="271" y="837"/>
                  <a:pt x="271" y="837"/>
                </a:cubicBezTo>
                <a:cubicBezTo>
                  <a:pt x="272" y="837"/>
                  <a:pt x="272" y="837"/>
                  <a:pt x="272" y="837"/>
                </a:cubicBezTo>
                <a:cubicBezTo>
                  <a:pt x="272" y="837"/>
                  <a:pt x="272" y="836"/>
                  <a:pt x="272" y="836"/>
                </a:cubicBezTo>
                <a:close/>
                <a:moveTo>
                  <a:pt x="841" y="945"/>
                </a:moveTo>
                <a:cubicBezTo>
                  <a:pt x="841" y="945"/>
                  <a:pt x="840" y="946"/>
                  <a:pt x="840" y="946"/>
                </a:cubicBezTo>
                <a:cubicBezTo>
                  <a:pt x="841" y="946"/>
                  <a:pt x="842" y="946"/>
                  <a:pt x="842" y="945"/>
                </a:cubicBezTo>
                <a:cubicBezTo>
                  <a:pt x="842" y="945"/>
                  <a:pt x="842" y="945"/>
                  <a:pt x="841" y="945"/>
                </a:cubicBezTo>
                <a:close/>
                <a:moveTo>
                  <a:pt x="274" y="836"/>
                </a:moveTo>
                <a:cubicBezTo>
                  <a:pt x="273" y="836"/>
                  <a:pt x="273" y="836"/>
                  <a:pt x="273" y="836"/>
                </a:cubicBezTo>
                <a:cubicBezTo>
                  <a:pt x="273" y="837"/>
                  <a:pt x="273" y="837"/>
                  <a:pt x="274" y="836"/>
                </a:cubicBezTo>
                <a:cubicBezTo>
                  <a:pt x="274" y="836"/>
                  <a:pt x="274" y="836"/>
                  <a:pt x="274" y="836"/>
                </a:cubicBezTo>
                <a:cubicBezTo>
                  <a:pt x="274" y="836"/>
                  <a:pt x="274" y="836"/>
                  <a:pt x="274" y="836"/>
                </a:cubicBezTo>
                <a:close/>
                <a:moveTo>
                  <a:pt x="789" y="1154"/>
                </a:moveTo>
                <a:cubicBezTo>
                  <a:pt x="788" y="1154"/>
                  <a:pt x="787" y="1154"/>
                  <a:pt x="787" y="1155"/>
                </a:cubicBezTo>
                <a:cubicBezTo>
                  <a:pt x="788" y="1155"/>
                  <a:pt x="789" y="1154"/>
                  <a:pt x="789" y="1154"/>
                </a:cubicBezTo>
                <a:cubicBezTo>
                  <a:pt x="789" y="1154"/>
                  <a:pt x="789" y="1154"/>
                  <a:pt x="789" y="1154"/>
                </a:cubicBezTo>
                <a:close/>
                <a:moveTo>
                  <a:pt x="512" y="945"/>
                </a:moveTo>
                <a:cubicBezTo>
                  <a:pt x="513" y="945"/>
                  <a:pt x="514" y="944"/>
                  <a:pt x="514" y="943"/>
                </a:cubicBezTo>
                <a:cubicBezTo>
                  <a:pt x="512" y="943"/>
                  <a:pt x="510" y="943"/>
                  <a:pt x="509" y="944"/>
                </a:cubicBezTo>
                <a:cubicBezTo>
                  <a:pt x="509" y="946"/>
                  <a:pt x="510" y="946"/>
                  <a:pt x="512" y="945"/>
                </a:cubicBezTo>
                <a:close/>
                <a:moveTo>
                  <a:pt x="490" y="961"/>
                </a:moveTo>
                <a:cubicBezTo>
                  <a:pt x="487" y="963"/>
                  <a:pt x="488" y="963"/>
                  <a:pt x="491" y="962"/>
                </a:cubicBezTo>
                <a:cubicBezTo>
                  <a:pt x="491" y="962"/>
                  <a:pt x="491" y="961"/>
                  <a:pt x="490" y="961"/>
                </a:cubicBezTo>
                <a:close/>
                <a:moveTo>
                  <a:pt x="496" y="936"/>
                </a:moveTo>
                <a:cubicBezTo>
                  <a:pt x="495" y="937"/>
                  <a:pt x="495" y="937"/>
                  <a:pt x="495" y="937"/>
                </a:cubicBezTo>
                <a:cubicBezTo>
                  <a:pt x="495" y="937"/>
                  <a:pt x="496" y="937"/>
                  <a:pt x="496" y="937"/>
                </a:cubicBezTo>
                <a:cubicBezTo>
                  <a:pt x="497" y="937"/>
                  <a:pt x="497" y="937"/>
                  <a:pt x="497" y="937"/>
                </a:cubicBezTo>
                <a:cubicBezTo>
                  <a:pt x="496" y="937"/>
                  <a:pt x="496" y="937"/>
                  <a:pt x="496" y="936"/>
                </a:cubicBezTo>
                <a:close/>
                <a:moveTo>
                  <a:pt x="498" y="954"/>
                </a:moveTo>
                <a:cubicBezTo>
                  <a:pt x="498" y="954"/>
                  <a:pt x="498" y="954"/>
                  <a:pt x="498" y="954"/>
                </a:cubicBezTo>
                <a:cubicBezTo>
                  <a:pt x="497" y="954"/>
                  <a:pt x="497" y="954"/>
                  <a:pt x="497" y="955"/>
                </a:cubicBezTo>
                <a:cubicBezTo>
                  <a:pt x="497" y="955"/>
                  <a:pt x="497" y="955"/>
                  <a:pt x="497" y="955"/>
                </a:cubicBezTo>
                <a:cubicBezTo>
                  <a:pt x="497" y="955"/>
                  <a:pt x="498" y="955"/>
                  <a:pt x="498" y="955"/>
                </a:cubicBezTo>
                <a:cubicBezTo>
                  <a:pt x="498" y="954"/>
                  <a:pt x="498" y="954"/>
                  <a:pt x="498" y="95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 name="Rectangle 85">
            <a:extLst>
              <a:ext uri="{FF2B5EF4-FFF2-40B4-BE49-F238E27FC236}">
                <a16:creationId xmlns:a16="http://schemas.microsoft.com/office/drawing/2014/main" id="{0C3393A7-7466-420F-9562-9E832B874A36}"/>
              </a:ext>
            </a:extLst>
          </p:cNvPr>
          <p:cNvSpPr/>
          <p:nvPr/>
        </p:nvSpPr>
        <p:spPr>
          <a:xfrm>
            <a:off x="8385709" y="1492291"/>
            <a:ext cx="2500311" cy="1015663"/>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87" name="Rectangle 86">
            <a:extLst>
              <a:ext uri="{FF2B5EF4-FFF2-40B4-BE49-F238E27FC236}">
                <a16:creationId xmlns:a16="http://schemas.microsoft.com/office/drawing/2014/main" id="{AC4F4CEF-B7A6-4F15-8C1C-F6C4F65CB64B}"/>
              </a:ext>
            </a:extLst>
          </p:cNvPr>
          <p:cNvSpPr/>
          <p:nvPr/>
        </p:nvSpPr>
        <p:spPr>
          <a:xfrm>
            <a:off x="8824401" y="3315225"/>
            <a:ext cx="2500311" cy="1015663"/>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88" name="Rectangle 87">
            <a:extLst>
              <a:ext uri="{FF2B5EF4-FFF2-40B4-BE49-F238E27FC236}">
                <a16:creationId xmlns:a16="http://schemas.microsoft.com/office/drawing/2014/main" id="{210BDC38-C77B-40AB-8B07-804FA6C364FB}"/>
              </a:ext>
            </a:extLst>
          </p:cNvPr>
          <p:cNvSpPr/>
          <p:nvPr/>
        </p:nvSpPr>
        <p:spPr>
          <a:xfrm>
            <a:off x="7767684" y="5219146"/>
            <a:ext cx="3738120"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grpSp>
        <p:nvGrpSpPr>
          <p:cNvPr id="114" name="Group 113">
            <a:extLst>
              <a:ext uri="{FF2B5EF4-FFF2-40B4-BE49-F238E27FC236}">
                <a16:creationId xmlns:a16="http://schemas.microsoft.com/office/drawing/2014/main" id="{01D16823-242A-45CC-9E25-44C35D695A50}"/>
              </a:ext>
            </a:extLst>
          </p:cNvPr>
          <p:cNvGrpSpPr/>
          <p:nvPr/>
        </p:nvGrpSpPr>
        <p:grpSpPr>
          <a:xfrm>
            <a:off x="8050797" y="3537745"/>
            <a:ext cx="570626" cy="570625"/>
            <a:chOff x="7974369" y="3909260"/>
            <a:chExt cx="570626" cy="570625"/>
          </a:xfrm>
        </p:grpSpPr>
        <p:sp>
          <p:nvSpPr>
            <p:cNvPr id="76" name="Oval 75">
              <a:extLst>
                <a:ext uri="{FF2B5EF4-FFF2-40B4-BE49-F238E27FC236}">
                  <a16:creationId xmlns:a16="http://schemas.microsoft.com/office/drawing/2014/main" id="{2B3B2B16-7B5F-4CE6-9921-37CAF6478196}"/>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89" name="Group 88">
              <a:extLst>
                <a:ext uri="{FF2B5EF4-FFF2-40B4-BE49-F238E27FC236}">
                  <a16:creationId xmlns:a16="http://schemas.microsoft.com/office/drawing/2014/main" id="{CFA22FFC-9ADB-4D71-8607-C06BBB71D0D9}"/>
                </a:ext>
              </a:extLst>
            </p:cNvPr>
            <p:cNvGrpSpPr/>
            <p:nvPr/>
          </p:nvGrpSpPr>
          <p:grpSpPr>
            <a:xfrm>
              <a:off x="8118126" y="4053016"/>
              <a:ext cx="283112" cy="283113"/>
              <a:chOff x="7879161" y="4206560"/>
              <a:chExt cx="300789" cy="300790"/>
            </a:xfrm>
            <a:solidFill>
              <a:schemeClr val="bg1"/>
            </a:solidFill>
          </p:grpSpPr>
          <p:sp>
            <p:nvSpPr>
              <p:cNvPr id="90" name="Freeform 285">
                <a:extLst>
                  <a:ext uri="{FF2B5EF4-FFF2-40B4-BE49-F238E27FC236}">
                    <a16:creationId xmlns:a16="http://schemas.microsoft.com/office/drawing/2014/main" id="{5B2DD12E-0700-412B-8DC4-0D3BAD6F4B9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6">
                <a:extLst>
                  <a:ext uri="{FF2B5EF4-FFF2-40B4-BE49-F238E27FC236}">
                    <a16:creationId xmlns:a16="http://schemas.microsoft.com/office/drawing/2014/main" id="{780CC666-ACD1-43DA-A587-ED1C56E8224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7">
                <a:extLst>
                  <a:ext uri="{FF2B5EF4-FFF2-40B4-BE49-F238E27FC236}">
                    <a16:creationId xmlns:a16="http://schemas.microsoft.com/office/drawing/2014/main" id="{210C60F4-61D7-445F-A063-E5C17613C1AC}"/>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88">
                <a:extLst>
                  <a:ext uri="{FF2B5EF4-FFF2-40B4-BE49-F238E27FC236}">
                    <a16:creationId xmlns:a16="http://schemas.microsoft.com/office/drawing/2014/main" id="{13B004F6-EEE3-49A9-AA13-384E94B92074}"/>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89">
                <a:extLst>
                  <a:ext uri="{FF2B5EF4-FFF2-40B4-BE49-F238E27FC236}">
                    <a16:creationId xmlns:a16="http://schemas.microsoft.com/office/drawing/2014/main" id="{EC05F783-24F6-4824-87EE-BF628D1C2E0B}"/>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a:extLst>
              <a:ext uri="{FF2B5EF4-FFF2-40B4-BE49-F238E27FC236}">
                <a16:creationId xmlns:a16="http://schemas.microsoft.com/office/drawing/2014/main" id="{11A544F0-DF86-49E0-853F-FF6D52C9F13A}"/>
              </a:ext>
            </a:extLst>
          </p:cNvPr>
          <p:cNvGrpSpPr/>
          <p:nvPr/>
        </p:nvGrpSpPr>
        <p:grpSpPr>
          <a:xfrm>
            <a:off x="7035351" y="5026543"/>
            <a:ext cx="570626" cy="570625"/>
            <a:chOff x="6777831" y="5216962"/>
            <a:chExt cx="570626" cy="570625"/>
          </a:xfrm>
        </p:grpSpPr>
        <p:sp>
          <p:nvSpPr>
            <p:cNvPr id="77" name="Oval 76">
              <a:extLst>
                <a:ext uri="{FF2B5EF4-FFF2-40B4-BE49-F238E27FC236}">
                  <a16:creationId xmlns:a16="http://schemas.microsoft.com/office/drawing/2014/main" id="{A59451FF-A733-413A-AD44-8AD2D21E0D3C}"/>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95" name="Group 94">
              <a:extLst>
                <a:ext uri="{FF2B5EF4-FFF2-40B4-BE49-F238E27FC236}">
                  <a16:creationId xmlns:a16="http://schemas.microsoft.com/office/drawing/2014/main" id="{0C02B4DE-7AAA-471F-80D1-3342E0D6935F}"/>
                </a:ext>
              </a:extLst>
            </p:cNvPr>
            <p:cNvGrpSpPr/>
            <p:nvPr/>
          </p:nvGrpSpPr>
          <p:grpSpPr>
            <a:xfrm>
              <a:off x="6921588" y="5360718"/>
              <a:ext cx="283113" cy="283113"/>
              <a:chOff x="7879161" y="3037669"/>
              <a:chExt cx="300790" cy="300790"/>
            </a:xfrm>
            <a:solidFill>
              <a:schemeClr val="bg1"/>
            </a:solidFill>
          </p:grpSpPr>
          <p:sp>
            <p:nvSpPr>
              <p:cNvPr id="96" name="Freeform 302">
                <a:extLst>
                  <a:ext uri="{FF2B5EF4-FFF2-40B4-BE49-F238E27FC236}">
                    <a16:creationId xmlns:a16="http://schemas.microsoft.com/office/drawing/2014/main" id="{AC85BE89-A9BE-408F-969B-7C575E6A8A23}"/>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03">
                <a:extLst>
                  <a:ext uri="{FF2B5EF4-FFF2-40B4-BE49-F238E27FC236}">
                    <a16:creationId xmlns:a16="http://schemas.microsoft.com/office/drawing/2014/main" id="{BAE1640A-61CF-4BF5-B315-46736DAE553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4">
                <a:extLst>
                  <a:ext uri="{FF2B5EF4-FFF2-40B4-BE49-F238E27FC236}">
                    <a16:creationId xmlns:a16="http://schemas.microsoft.com/office/drawing/2014/main" id="{21C4448B-E3B6-4D78-A5A6-EC30124938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5">
                <a:extLst>
                  <a:ext uri="{FF2B5EF4-FFF2-40B4-BE49-F238E27FC236}">
                    <a16:creationId xmlns:a16="http://schemas.microsoft.com/office/drawing/2014/main" id="{FF6DBF4D-3151-44C5-AB64-A821A10C416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6">
                <a:extLst>
                  <a:ext uri="{FF2B5EF4-FFF2-40B4-BE49-F238E27FC236}">
                    <a16:creationId xmlns:a16="http://schemas.microsoft.com/office/drawing/2014/main" id="{176EF46B-D22B-4C8E-8965-67565340F54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07">
                <a:extLst>
                  <a:ext uri="{FF2B5EF4-FFF2-40B4-BE49-F238E27FC236}">
                    <a16:creationId xmlns:a16="http://schemas.microsoft.com/office/drawing/2014/main" id="{CE4B3F24-9F25-46D4-8B74-434675EC2692}"/>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8">
                <a:extLst>
                  <a:ext uri="{FF2B5EF4-FFF2-40B4-BE49-F238E27FC236}">
                    <a16:creationId xmlns:a16="http://schemas.microsoft.com/office/drawing/2014/main" id="{74B3F5FC-BE70-482C-BB00-D46FB7268A8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9">
                <a:extLst>
                  <a:ext uri="{FF2B5EF4-FFF2-40B4-BE49-F238E27FC236}">
                    <a16:creationId xmlns:a16="http://schemas.microsoft.com/office/drawing/2014/main" id="{ED9BFA8E-CB2E-4D08-B2CD-7B8E8C11577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0">
                <a:extLst>
                  <a:ext uri="{FF2B5EF4-FFF2-40B4-BE49-F238E27FC236}">
                    <a16:creationId xmlns:a16="http://schemas.microsoft.com/office/drawing/2014/main" id="{97989F6A-DF39-4C76-8364-7C99DF8F2B22}"/>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2" name="Group 111">
            <a:extLst>
              <a:ext uri="{FF2B5EF4-FFF2-40B4-BE49-F238E27FC236}">
                <a16:creationId xmlns:a16="http://schemas.microsoft.com/office/drawing/2014/main" id="{8F2A9689-0087-40F0-B32E-9813482F6C9F}"/>
              </a:ext>
            </a:extLst>
          </p:cNvPr>
          <p:cNvGrpSpPr/>
          <p:nvPr/>
        </p:nvGrpSpPr>
        <p:grpSpPr>
          <a:xfrm>
            <a:off x="7623927" y="1732293"/>
            <a:ext cx="570626" cy="570625"/>
            <a:chOff x="7746206" y="1912901"/>
            <a:chExt cx="570626" cy="570625"/>
          </a:xfrm>
        </p:grpSpPr>
        <p:sp>
          <p:nvSpPr>
            <p:cNvPr id="75" name="Oval 74">
              <a:extLst>
                <a:ext uri="{FF2B5EF4-FFF2-40B4-BE49-F238E27FC236}">
                  <a16:creationId xmlns:a16="http://schemas.microsoft.com/office/drawing/2014/main" id="{41F3A12B-58EE-4EB0-ABBE-9054A94E0EE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105" name="Group 104">
              <a:extLst>
                <a:ext uri="{FF2B5EF4-FFF2-40B4-BE49-F238E27FC236}">
                  <a16:creationId xmlns:a16="http://schemas.microsoft.com/office/drawing/2014/main" id="{FE01F127-8357-42A1-87D1-674A2906169D}"/>
                </a:ext>
              </a:extLst>
            </p:cNvPr>
            <p:cNvGrpSpPr/>
            <p:nvPr/>
          </p:nvGrpSpPr>
          <p:grpSpPr>
            <a:xfrm>
              <a:off x="7889963" y="2057253"/>
              <a:ext cx="283113" cy="281920"/>
              <a:chOff x="5559148" y="4207828"/>
              <a:chExt cx="300790" cy="299522"/>
            </a:xfrm>
            <a:solidFill>
              <a:schemeClr val="bg1"/>
            </a:solidFill>
          </p:grpSpPr>
          <p:sp>
            <p:nvSpPr>
              <p:cNvPr id="106" name="Freeform 438">
                <a:extLst>
                  <a:ext uri="{FF2B5EF4-FFF2-40B4-BE49-F238E27FC236}">
                    <a16:creationId xmlns:a16="http://schemas.microsoft.com/office/drawing/2014/main" id="{BACF5693-787F-4353-B3E0-F815FA8AF642}"/>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39">
                <a:extLst>
                  <a:ext uri="{FF2B5EF4-FFF2-40B4-BE49-F238E27FC236}">
                    <a16:creationId xmlns:a16="http://schemas.microsoft.com/office/drawing/2014/main" id="{7553F0D1-F29E-45AE-97F2-00C279D499E5}"/>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40">
                <a:extLst>
                  <a:ext uri="{FF2B5EF4-FFF2-40B4-BE49-F238E27FC236}">
                    <a16:creationId xmlns:a16="http://schemas.microsoft.com/office/drawing/2014/main" id="{2FF6A813-2E93-48AC-847B-28ED999314C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41">
                <a:extLst>
                  <a:ext uri="{FF2B5EF4-FFF2-40B4-BE49-F238E27FC236}">
                    <a16:creationId xmlns:a16="http://schemas.microsoft.com/office/drawing/2014/main" id="{201F3573-FD78-41F3-937F-5D0C7999999D}"/>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2">
                <a:extLst>
                  <a:ext uri="{FF2B5EF4-FFF2-40B4-BE49-F238E27FC236}">
                    <a16:creationId xmlns:a16="http://schemas.microsoft.com/office/drawing/2014/main" id="{61CC49E0-A60E-45E2-83CE-F684A882248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3">
                <a:extLst>
                  <a:ext uri="{FF2B5EF4-FFF2-40B4-BE49-F238E27FC236}">
                    <a16:creationId xmlns:a16="http://schemas.microsoft.com/office/drawing/2014/main" id="{60C6876E-0D01-4669-830D-36B530BFD58F}"/>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15" name="Rectangle 114">
            <a:extLst>
              <a:ext uri="{FF2B5EF4-FFF2-40B4-BE49-F238E27FC236}">
                <a16:creationId xmlns:a16="http://schemas.microsoft.com/office/drawing/2014/main" id="{46065E2A-2AA4-4E2E-9925-FB041D99A558}"/>
              </a:ext>
            </a:extLst>
          </p:cNvPr>
          <p:cNvSpPr/>
          <p:nvPr/>
        </p:nvSpPr>
        <p:spPr>
          <a:xfrm>
            <a:off x="1205714" y="2529571"/>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116" name="Rectangle 115">
            <a:extLst>
              <a:ext uri="{FF2B5EF4-FFF2-40B4-BE49-F238E27FC236}">
                <a16:creationId xmlns:a16="http://schemas.microsoft.com/office/drawing/2014/main" id="{08EAC999-FE3E-45C7-9529-063DD201AE12}"/>
              </a:ext>
            </a:extLst>
          </p:cNvPr>
          <p:cNvSpPr/>
          <p:nvPr/>
        </p:nvSpPr>
        <p:spPr>
          <a:xfrm>
            <a:off x="1205714" y="2057253"/>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0" name="Freeform: Shape 119">
            <a:extLst>
              <a:ext uri="{FF2B5EF4-FFF2-40B4-BE49-F238E27FC236}">
                <a16:creationId xmlns:a16="http://schemas.microsoft.com/office/drawing/2014/main" id="{E9B2742C-D26D-47D3-AFAB-CF9212E6294C}"/>
              </a:ext>
            </a:extLst>
          </p:cNvPr>
          <p:cNvSpPr/>
          <p:nvPr/>
        </p:nvSpPr>
        <p:spPr>
          <a:xfrm rot="3890292">
            <a:off x="-1294233" y="-2041967"/>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35024716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14:presetBounceEnd="67000">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14:bounceEnd="67000">
                                          <p:cBhvr additive="base">
                                            <p:cTn id="24"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14:presetBounceEnd="67000">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14:bounceEnd="67000">
                                          <p:cBhvr additive="base">
                                            <p:cTn id="28" dur="1000" fill="hold"/>
                                            <p:tgtEl>
                                              <p:spTgt spid="116"/>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cBhvr additive="base">
                                            <p:cTn id="24" dur="1000" fill="hold"/>
                                            <p:tgtEl>
                                              <p:spTgt spid="115"/>
                                            </p:tgtEl>
                                            <p:attrNameLst>
                                              <p:attrName>ppt_x</p:attrName>
                                            </p:attrNameLst>
                                          </p:cBhvr>
                                          <p:tavLst>
                                            <p:tav tm="0">
                                              <p:val>
                                                <p:strVal val="#ppt_x"/>
                                              </p:val>
                                            </p:tav>
                                            <p:tav tm="100000">
                                              <p:val>
                                                <p:strVal val="#ppt_x"/>
                                              </p:val>
                                            </p:tav>
                                          </p:tavLst>
                                        </p:anim>
                                        <p:anim calcmode="lin" valueType="num">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cBhvr additive="base">
                                            <p:cTn id="28" dur="1000" fill="hold"/>
                                            <p:tgtEl>
                                              <p:spTgt spid="116"/>
                                            </p:tgtEl>
                                            <p:attrNameLst>
                                              <p:attrName>ppt_x</p:attrName>
                                            </p:attrNameLst>
                                          </p:cBhvr>
                                          <p:tavLst>
                                            <p:tav tm="0">
                                              <p:val>
                                                <p:strVal val="#ppt_x"/>
                                              </p:val>
                                            </p:tav>
                                            <p:tav tm="100000">
                                              <p:val>
                                                <p:strVal val="#ppt_x"/>
                                              </p:val>
                                            </p:tav>
                                          </p:tavLst>
                                        </p:anim>
                                        <p:anim calcmode="lin" valueType="num">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8FD617A-C303-4CE4-A94C-9F385FAEB7A9}"/>
              </a:ext>
            </a:extLst>
          </p:cNvPr>
          <p:cNvGrpSpPr/>
          <p:nvPr/>
        </p:nvGrpSpPr>
        <p:grpSpPr>
          <a:xfrm>
            <a:off x="4596609" y="806256"/>
            <a:ext cx="4637084" cy="6007688"/>
            <a:chOff x="6419851" y="841375"/>
            <a:chExt cx="3910013" cy="5065713"/>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3" name="Freeform 5">
              <a:extLst>
                <a:ext uri="{FF2B5EF4-FFF2-40B4-BE49-F238E27FC236}">
                  <a16:creationId xmlns:a16="http://schemas.microsoft.com/office/drawing/2014/main" id="{78591CD6-622C-49AC-9FAB-801EA6A9F3B8}"/>
                </a:ext>
              </a:extLst>
            </p:cNvPr>
            <p:cNvSpPr>
              <a:spLocks noEditPoints="1"/>
            </p:cNvSpPr>
            <p:nvPr/>
          </p:nvSpPr>
          <p:spPr bwMode="auto">
            <a:xfrm>
              <a:off x="7743826" y="1038225"/>
              <a:ext cx="803275" cy="881063"/>
            </a:xfrm>
            <a:custGeom>
              <a:avLst/>
              <a:gdLst>
                <a:gd name="T0" fmla="*/ 355 w 506"/>
                <a:gd name="T1" fmla="*/ 368 h 555"/>
                <a:gd name="T2" fmla="*/ 492 w 506"/>
                <a:gd name="T3" fmla="*/ 278 h 555"/>
                <a:gd name="T4" fmla="*/ 478 w 506"/>
                <a:gd name="T5" fmla="*/ 251 h 555"/>
                <a:gd name="T6" fmla="*/ 458 w 506"/>
                <a:gd name="T7" fmla="*/ 246 h 555"/>
                <a:gd name="T8" fmla="*/ 449 w 506"/>
                <a:gd name="T9" fmla="*/ 246 h 555"/>
                <a:gd name="T10" fmla="*/ 423 w 506"/>
                <a:gd name="T11" fmla="*/ 260 h 555"/>
                <a:gd name="T12" fmla="*/ 396 w 506"/>
                <a:gd name="T13" fmla="*/ 246 h 555"/>
                <a:gd name="T14" fmla="*/ 373 w 506"/>
                <a:gd name="T15" fmla="*/ 214 h 555"/>
                <a:gd name="T16" fmla="*/ 382 w 506"/>
                <a:gd name="T17" fmla="*/ 173 h 555"/>
                <a:gd name="T18" fmla="*/ 375 w 506"/>
                <a:gd name="T19" fmla="*/ 146 h 555"/>
                <a:gd name="T20" fmla="*/ 359 w 506"/>
                <a:gd name="T21" fmla="*/ 134 h 555"/>
                <a:gd name="T22" fmla="*/ 375 w 506"/>
                <a:gd name="T23" fmla="*/ 96 h 555"/>
                <a:gd name="T24" fmla="*/ 419 w 506"/>
                <a:gd name="T25" fmla="*/ 61 h 555"/>
                <a:gd name="T26" fmla="*/ 423 w 506"/>
                <a:gd name="T27" fmla="*/ 45 h 555"/>
                <a:gd name="T28" fmla="*/ 421 w 506"/>
                <a:gd name="T29" fmla="*/ 9 h 555"/>
                <a:gd name="T30" fmla="*/ 364 w 506"/>
                <a:gd name="T31" fmla="*/ 11 h 555"/>
                <a:gd name="T32" fmla="*/ 350 w 506"/>
                <a:gd name="T33" fmla="*/ 16 h 555"/>
                <a:gd name="T34" fmla="*/ 311 w 506"/>
                <a:gd name="T35" fmla="*/ 11 h 555"/>
                <a:gd name="T36" fmla="*/ 289 w 506"/>
                <a:gd name="T37" fmla="*/ 32 h 555"/>
                <a:gd name="T38" fmla="*/ 257 w 506"/>
                <a:gd name="T39" fmla="*/ 61 h 555"/>
                <a:gd name="T40" fmla="*/ 250 w 506"/>
                <a:gd name="T41" fmla="*/ 77 h 555"/>
                <a:gd name="T42" fmla="*/ 250 w 506"/>
                <a:gd name="T43" fmla="*/ 109 h 555"/>
                <a:gd name="T44" fmla="*/ 261 w 506"/>
                <a:gd name="T45" fmla="*/ 125 h 555"/>
                <a:gd name="T46" fmla="*/ 275 w 506"/>
                <a:gd name="T47" fmla="*/ 144 h 555"/>
                <a:gd name="T48" fmla="*/ 241 w 506"/>
                <a:gd name="T49" fmla="*/ 169 h 555"/>
                <a:gd name="T50" fmla="*/ 215 w 506"/>
                <a:gd name="T51" fmla="*/ 189 h 555"/>
                <a:gd name="T52" fmla="*/ 193 w 506"/>
                <a:gd name="T53" fmla="*/ 201 h 555"/>
                <a:gd name="T54" fmla="*/ 151 w 506"/>
                <a:gd name="T55" fmla="*/ 212 h 555"/>
                <a:gd name="T56" fmla="*/ 142 w 506"/>
                <a:gd name="T57" fmla="*/ 221 h 555"/>
                <a:gd name="T58" fmla="*/ 115 w 506"/>
                <a:gd name="T59" fmla="*/ 258 h 555"/>
                <a:gd name="T60" fmla="*/ 101 w 506"/>
                <a:gd name="T61" fmla="*/ 290 h 555"/>
                <a:gd name="T62" fmla="*/ 71 w 506"/>
                <a:gd name="T63" fmla="*/ 292 h 555"/>
                <a:gd name="T64" fmla="*/ 51 w 506"/>
                <a:gd name="T65" fmla="*/ 285 h 555"/>
                <a:gd name="T66" fmla="*/ 53 w 506"/>
                <a:gd name="T67" fmla="*/ 265 h 555"/>
                <a:gd name="T68" fmla="*/ 0 w 506"/>
                <a:gd name="T69" fmla="*/ 331 h 555"/>
                <a:gd name="T70" fmla="*/ 16 w 506"/>
                <a:gd name="T71" fmla="*/ 388 h 555"/>
                <a:gd name="T72" fmla="*/ 23 w 506"/>
                <a:gd name="T73" fmla="*/ 409 h 555"/>
                <a:gd name="T74" fmla="*/ 69 w 506"/>
                <a:gd name="T75" fmla="*/ 436 h 555"/>
                <a:gd name="T76" fmla="*/ 76 w 506"/>
                <a:gd name="T77" fmla="*/ 450 h 555"/>
                <a:gd name="T78" fmla="*/ 85 w 506"/>
                <a:gd name="T79" fmla="*/ 461 h 555"/>
                <a:gd name="T80" fmla="*/ 108 w 506"/>
                <a:gd name="T81" fmla="*/ 461 h 555"/>
                <a:gd name="T82" fmla="*/ 154 w 506"/>
                <a:gd name="T83" fmla="*/ 503 h 555"/>
                <a:gd name="T84" fmla="*/ 213 w 506"/>
                <a:gd name="T85" fmla="*/ 519 h 555"/>
                <a:gd name="T86" fmla="*/ 261 w 506"/>
                <a:gd name="T87" fmla="*/ 500 h 555"/>
                <a:gd name="T88" fmla="*/ 309 w 506"/>
                <a:gd name="T89" fmla="*/ 514 h 555"/>
                <a:gd name="T90" fmla="*/ 339 w 506"/>
                <a:gd name="T91" fmla="*/ 514 h 555"/>
                <a:gd name="T92" fmla="*/ 341 w 506"/>
                <a:gd name="T93" fmla="*/ 532 h 555"/>
                <a:gd name="T94" fmla="*/ 353 w 506"/>
                <a:gd name="T95" fmla="*/ 548 h 555"/>
                <a:gd name="T96" fmla="*/ 366 w 506"/>
                <a:gd name="T97" fmla="*/ 539 h 555"/>
                <a:gd name="T98" fmla="*/ 373 w 506"/>
                <a:gd name="T99" fmla="*/ 548 h 555"/>
                <a:gd name="T100" fmla="*/ 389 w 506"/>
                <a:gd name="T101" fmla="*/ 500 h 555"/>
                <a:gd name="T102" fmla="*/ 366 w 506"/>
                <a:gd name="T103" fmla="*/ 482 h 555"/>
                <a:gd name="T104" fmla="*/ 355 w 506"/>
                <a:gd name="T105" fmla="*/ 480 h 555"/>
                <a:gd name="T106" fmla="*/ 346 w 506"/>
                <a:gd name="T107" fmla="*/ 466 h 555"/>
                <a:gd name="T108" fmla="*/ 332 w 506"/>
                <a:gd name="T109" fmla="*/ 438 h 555"/>
                <a:gd name="T110" fmla="*/ 321 w 506"/>
                <a:gd name="T111" fmla="*/ 418 h 555"/>
                <a:gd name="T112" fmla="*/ 327 w 506"/>
                <a:gd name="T113" fmla="*/ 390 h 555"/>
                <a:gd name="T114" fmla="*/ 343 w 506"/>
                <a:gd name="T115" fmla="*/ 352 h 555"/>
                <a:gd name="T116" fmla="*/ 371 w 506"/>
                <a:gd name="T117" fmla="*/ 345 h 555"/>
                <a:gd name="T118" fmla="*/ 396 w 506"/>
                <a:gd name="T119" fmla="*/ 340 h 555"/>
                <a:gd name="T120" fmla="*/ 382 w 506"/>
                <a:gd name="T121" fmla="*/ 347 h 555"/>
                <a:gd name="T122" fmla="*/ 371 w 506"/>
                <a:gd name="T123" fmla="*/ 356 h 555"/>
                <a:gd name="T124" fmla="*/ 506 w 506"/>
                <a:gd name="T125" fmla="*/ 30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55">
                  <a:moveTo>
                    <a:pt x="357" y="372"/>
                  </a:moveTo>
                  <a:lnTo>
                    <a:pt x="364" y="372"/>
                  </a:lnTo>
                  <a:lnTo>
                    <a:pt x="366" y="372"/>
                  </a:lnTo>
                  <a:lnTo>
                    <a:pt x="369" y="374"/>
                  </a:lnTo>
                  <a:lnTo>
                    <a:pt x="364" y="370"/>
                  </a:lnTo>
                  <a:lnTo>
                    <a:pt x="362" y="368"/>
                  </a:lnTo>
                  <a:lnTo>
                    <a:pt x="357" y="372"/>
                  </a:lnTo>
                  <a:lnTo>
                    <a:pt x="353" y="377"/>
                  </a:lnTo>
                  <a:lnTo>
                    <a:pt x="348" y="386"/>
                  </a:lnTo>
                  <a:lnTo>
                    <a:pt x="346" y="393"/>
                  </a:lnTo>
                  <a:lnTo>
                    <a:pt x="346" y="393"/>
                  </a:lnTo>
                  <a:lnTo>
                    <a:pt x="357" y="372"/>
                  </a:lnTo>
                  <a:close/>
                  <a:moveTo>
                    <a:pt x="353" y="368"/>
                  </a:moveTo>
                  <a:lnTo>
                    <a:pt x="355" y="368"/>
                  </a:lnTo>
                  <a:lnTo>
                    <a:pt x="355" y="363"/>
                  </a:lnTo>
                  <a:lnTo>
                    <a:pt x="353" y="361"/>
                  </a:lnTo>
                  <a:lnTo>
                    <a:pt x="348" y="361"/>
                  </a:lnTo>
                  <a:lnTo>
                    <a:pt x="346" y="365"/>
                  </a:lnTo>
                  <a:lnTo>
                    <a:pt x="346" y="370"/>
                  </a:lnTo>
                  <a:lnTo>
                    <a:pt x="350" y="370"/>
                  </a:lnTo>
                  <a:lnTo>
                    <a:pt x="353" y="368"/>
                  </a:lnTo>
                  <a:close/>
                  <a:moveTo>
                    <a:pt x="504" y="301"/>
                  </a:moveTo>
                  <a:lnTo>
                    <a:pt x="504" y="297"/>
                  </a:lnTo>
                  <a:lnTo>
                    <a:pt x="499" y="285"/>
                  </a:lnTo>
                  <a:lnTo>
                    <a:pt x="497" y="283"/>
                  </a:lnTo>
                  <a:lnTo>
                    <a:pt x="494" y="281"/>
                  </a:lnTo>
                  <a:lnTo>
                    <a:pt x="494" y="278"/>
                  </a:lnTo>
                  <a:lnTo>
                    <a:pt x="492" y="278"/>
                  </a:lnTo>
                  <a:lnTo>
                    <a:pt x="492" y="276"/>
                  </a:lnTo>
                  <a:lnTo>
                    <a:pt x="494" y="276"/>
                  </a:lnTo>
                  <a:lnTo>
                    <a:pt x="492" y="274"/>
                  </a:lnTo>
                  <a:lnTo>
                    <a:pt x="492" y="272"/>
                  </a:lnTo>
                  <a:lnTo>
                    <a:pt x="488" y="267"/>
                  </a:lnTo>
                  <a:lnTo>
                    <a:pt x="488" y="265"/>
                  </a:lnTo>
                  <a:lnTo>
                    <a:pt x="488" y="262"/>
                  </a:lnTo>
                  <a:lnTo>
                    <a:pt x="488" y="260"/>
                  </a:lnTo>
                  <a:lnTo>
                    <a:pt x="488" y="258"/>
                  </a:lnTo>
                  <a:lnTo>
                    <a:pt x="488" y="253"/>
                  </a:lnTo>
                  <a:lnTo>
                    <a:pt x="488" y="253"/>
                  </a:lnTo>
                  <a:lnTo>
                    <a:pt x="485" y="251"/>
                  </a:lnTo>
                  <a:lnTo>
                    <a:pt x="481" y="249"/>
                  </a:lnTo>
                  <a:lnTo>
                    <a:pt x="478" y="251"/>
                  </a:lnTo>
                  <a:lnTo>
                    <a:pt x="478" y="253"/>
                  </a:lnTo>
                  <a:lnTo>
                    <a:pt x="476" y="256"/>
                  </a:lnTo>
                  <a:lnTo>
                    <a:pt x="476" y="256"/>
                  </a:lnTo>
                  <a:lnTo>
                    <a:pt x="474" y="256"/>
                  </a:lnTo>
                  <a:lnTo>
                    <a:pt x="465" y="253"/>
                  </a:lnTo>
                  <a:lnTo>
                    <a:pt x="465" y="251"/>
                  </a:lnTo>
                  <a:lnTo>
                    <a:pt x="465" y="251"/>
                  </a:lnTo>
                  <a:lnTo>
                    <a:pt x="465" y="251"/>
                  </a:lnTo>
                  <a:lnTo>
                    <a:pt x="465" y="249"/>
                  </a:lnTo>
                  <a:lnTo>
                    <a:pt x="462" y="249"/>
                  </a:lnTo>
                  <a:lnTo>
                    <a:pt x="462" y="249"/>
                  </a:lnTo>
                  <a:lnTo>
                    <a:pt x="462" y="246"/>
                  </a:lnTo>
                  <a:lnTo>
                    <a:pt x="460" y="246"/>
                  </a:lnTo>
                  <a:lnTo>
                    <a:pt x="458" y="246"/>
                  </a:lnTo>
                  <a:lnTo>
                    <a:pt x="458" y="249"/>
                  </a:lnTo>
                  <a:lnTo>
                    <a:pt x="456" y="249"/>
                  </a:lnTo>
                  <a:lnTo>
                    <a:pt x="453" y="251"/>
                  </a:lnTo>
                  <a:lnTo>
                    <a:pt x="453" y="251"/>
                  </a:lnTo>
                  <a:lnTo>
                    <a:pt x="453" y="253"/>
                  </a:lnTo>
                  <a:lnTo>
                    <a:pt x="453" y="253"/>
                  </a:lnTo>
                  <a:lnTo>
                    <a:pt x="451" y="253"/>
                  </a:lnTo>
                  <a:lnTo>
                    <a:pt x="449" y="253"/>
                  </a:lnTo>
                  <a:lnTo>
                    <a:pt x="449" y="251"/>
                  </a:lnTo>
                  <a:lnTo>
                    <a:pt x="449" y="251"/>
                  </a:lnTo>
                  <a:lnTo>
                    <a:pt x="449" y="249"/>
                  </a:lnTo>
                  <a:lnTo>
                    <a:pt x="449" y="249"/>
                  </a:lnTo>
                  <a:lnTo>
                    <a:pt x="449" y="249"/>
                  </a:lnTo>
                  <a:lnTo>
                    <a:pt x="449" y="246"/>
                  </a:lnTo>
                  <a:lnTo>
                    <a:pt x="446" y="246"/>
                  </a:lnTo>
                  <a:lnTo>
                    <a:pt x="446" y="244"/>
                  </a:lnTo>
                  <a:lnTo>
                    <a:pt x="444" y="244"/>
                  </a:lnTo>
                  <a:lnTo>
                    <a:pt x="444" y="244"/>
                  </a:lnTo>
                  <a:lnTo>
                    <a:pt x="442" y="244"/>
                  </a:lnTo>
                  <a:lnTo>
                    <a:pt x="442" y="246"/>
                  </a:lnTo>
                  <a:lnTo>
                    <a:pt x="440" y="249"/>
                  </a:lnTo>
                  <a:lnTo>
                    <a:pt x="440" y="249"/>
                  </a:lnTo>
                  <a:lnTo>
                    <a:pt x="440" y="251"/>
                  </a:lnTo>
                  <a:lnTo>
                    <a:pt x="435" y="251"/>
                  </a:lnTo>
                  <a:lnTo>
                    <a:pt x="433" y="251"/>
                  </a:lnTo>
                  <a:lnTo>
                    <a:pt x="433" y="253"/>
                  </a:lnTo>
                  <a:lnTo>
                    <a:pt x="426" y="260"/>
                  </a:lnTo>
                  <a:lnTo>
                    <a:pt x="423" y="260"/>
                  </a:lnTo>
                  <a:lnTo>
                    <a:pt x="419" y="260"/>
                  </a:lnTo>
                  <a:lnTo>
                    <a:pt x="419" y="256"/>
                  </a:lnTo>
                  <a:lnTo>
                    <a:pt x="417" y="256"/>
                  </a:lnTo>
                  <a:lnTo>
                    <a:pt x="414" y="251"/>
                  </a:lnTo>
                  <a:lnTo>
                    <a:pt x="412" y="251"/>
                  </a:lnTo>
                  <a:lnTo>
                    <a:pt x="412" y="251"/>
                  </a:lnTo>
                  <a:lnTo>
                    <a:pt x="410" y="251"/>
                  </a:lnTo>
                  <a:lnTo>
                    <a:pt x="410" y="251"/>
                  </a:lnTo>
                  <a:lnTo>
                    <a:pt x="407" y="253"/>
                  </a:lnTo>
                  <a:lnTo>
                    <a:pt x="405" y="253"/>
                  </a:lnTo>
                  <a:lnTo>
                    <a:pt x="405" y="253"/>
                  </a:lnTo>
                  <a:lnTo>
                    <a:pt x="398" y="249"/>
                  </a:lnTo>
                  <a:lnTo>
                    <a:pt x="396" y="249"/>
                  </a:lnTo>
                  <a:lnTo>
                    <a:pt x="396" y="246"/>
                  </a:lnTo>
                  <a:lnTo>
                    <a:pt x="396" y="244"/>
                  </a:lnTo>
                  <a:lnTo>
                    <a:pt x="391" y="230"/>
                  </a:lnTo>
                  <a:lnTo>
                    <a:pt x="389" y="228"/>
                  </a:lnTo>
                  <a:lnTo>
                    <a:pt x="389" y="226"/>
                  </a:lnTo>
                  <a:lnTo>
                    <a:pt x="389" y="226"/>
                  </a:lnTo>
                  <a:lnTo>
                    <a:pt x="389" y="224"/>
                  </a:lnTo>
                  <a:lnTo>
                    <a:pt x="387" y="224"/>
                  </a:lnTo>
                  <a:lnTo>
                    <a:pt x="382" y="221"/>
                  </a:lnTo>
                  <a:lnTo>
                    <a:pt x="382" y="221"/>
                  </a:lnTo>
                  <a:lnTo>
                    <a:pt x="378" y="217"/>
                  </a:lnTo>
                  <a:lnTo>
                    <a:pt x="378" y="214"/>
                  </a:lnTo>
                  <a:lnTo>
                    <a:pt x="375" y="214"/>
                  </a:lnTo>
                  <a:lnTo>
                    <a:pt x="373" y="214"/>
                  </a:lnTo>
                  <a:lnTo>
                    <a:pt x="373" y="214"/>
                  </a:lnTo>
                  <a:lnTo>
                    <a:pt x="373" y="212"/>
                  </a:lnTo>
                  <a:lnTo>
                    <a:pt x="371" y="203"/>
                  </a:lnTo>
                  <a:lnTo>
                    <a:pt x="371" y="196"/>
                  </a:lnTo>
                  <a:lnTo>
                    <a:pt x="366" y="187"/>
                  </a:lnTo>
                  <a:lnTo>
                    <a:pt x="369" y="182"/>
                  </a:lnTo>
                  <a:lnTo>
                    <a:pt x="371" y="180"/>
                  </a:lnTo>
                  <a:lnTo>
                    <a:pt x="371" y="178"/>
                  </a:lnTo>
                  <a:lnTo>
                    <a:pt x="371" y="178"/>
                  </a:lnTo>
                  <a:lnTo>
                    <a:pt x="373" y="178"/>
                  </a:lnTo>
                  <a:lnTo>
                    <a:pt x="373" y="176"/>
                  </a:lnTo>
                  <a:lnTo>
                    <a:pt x="373" y="176"/>
                  </a:lnTo>
                  <a:lnTo>
                    <a:pt x="375" y="176"/>
                  </a:lnTo>
                  <a:lnTo>
                    <a:pt x="380" y="173"/>
                  </a:lnTo>
                  <a:lnTo>
                    <a:pt x="382" y="173"/>
                  </a:lnTo>
                  <a:lnTo>
                    <a:pt x="382" y="171"/>
                  </a:lnTo>
                  <a:lnTo>
                    <a:pt x="382" y="171"/>
                  </a:lnTo>
                  <a:lnTo>
                    <a:pt x="385" y="171"/>
                  </a:lnTo>
                  <a:lnTo>
                    <a:pt x="385" y="169"/>
                  </a:lnTo>
                  <a:lnTo>
                    <a:pt x="385" y="166"/>
                  </a:lnTo>
                  <a:lnTo>
                    <a:pt x="385" y="164"/>
                  </a:lnTo>
                  <a:lnTo>
                    <a:pt x="382" y="157"/>
                  </a:lnTo>
                  <a:lnTo>
                    <a:pt x="382" y="155"/>
                  </a:lnTo>
                  <a:lnTo>
                    <a:pt x="382" y="153"/>
                  </a:lnTo>
                  <a:lnTo>
                    <a:pt x="378" y="150"/>
                  </a:lnTo>
                  <a:lnTo>
                    <a:pt x="378" y="150"/>
                  </a:lnTo>
                  <a:lnTo>
                    <a:pt x="375" y="148"/>
                  </a:lnTo>
                  <a:lnTo>
                    <a:pt x="375" y="148"/>
                  </a:lnTo>
                  <a:lnTo>
                    <a:pt x="375" y="146"/>
                  </a:lnTo>
                  <a:lnTo>
                    <a:pt x="375" y="144"/>
                  </a:lnTo>
                  <a:lnTo>
                    <a:pt x="375" y="141"/>
                  </a:lnTo>
                  <a:lnTo>
                    <a:pt x="373" y="139"/>
                  </a:lnTo>
                  <a:lnTo>
                    <a:pt x="373" y="139"/>
                  </a:lnTo>
                  <a:lnTo>
                    <a:pt x="371" y="139"/>
                  </a:lnTo>
                  <a:lnTo>
                    <a:pt x="369" y="139"/>
                  </a:lnTo>
                  <a:lnTo>
                    <a:pt x="369" y="139"/>
                  </a:lnTo>
                  <a:lnTo>
                    <a:pt x="369" y="137"/>
                  </a:lnTo>
                  <a:lnTo>
                    <a:pt x="369" y="137"/>
                  </a:lnTo>
                  <a:lnTo>
                    <a:pt x="369" y="134"/>
                  </a:lnTo>
                  <a:lnTo>
                    <a:pt x="366" y="134"/>
                  </a:lnTo>
                  <a:lnTo>
                    <a:pt x="366" y="134"/>
                  </a:lnTo>
                  <a:lnTo>
                    <a:pt x="362" y="134"/>
                  </a:lnTo>
                  <a:lnTo>
                    <a:pt x="359" y="134"/>
                  </a:lnTo>
                  <a:lnTo>
                    <a:pt x="359" y="132"/>
                  </a:lnTo>
                  <a:lnTo>
                    <a:pt x="355" y="130"/>
                  </a:lnTo>
                  <a:lnTo>
                    <a:pt x="350" y="125"/>
                  </a:lnTo>
                  <a:lnTo>
                    <a:pt x="350" y="125"/>
                  </a:lnTo>
                  <a:lnTo>
                    <a:pt x="350" y="123"/>
                  </a:lnTo>
                  <a:lnTo>
                    <a:pt x="350" y="121"/>
                  </a:lnTo>
                  <a:lnTo>
                    <a:pt x="350" y="121"/>
                  </a:lnTo>
                  <a:lnTo>
                    <a:pt x="350" y="118"/>
                  </a:lnTo>
                  <a:lnTo>
                    <a:pt x="355" y="114"/>
                  </a:lnTo>
                  <a:lnTo>
                    <a:pt x="357" y="112"/>
                  </a:lnTo>
                  <a:lnTo>
                    <a:pt x="359" y="109"/>
                  </a:lnTo>
                  <a:lnTo>
                    <a:pt x="371" y="102"/>
                  </a:lnTo>
                  <a:lnTo>
                    <a:pt x="373" y="100"/>
                  </a:lnTo>
                  <a:lnTo>
                    <a:pt x="375" y="96"/>
                  </a:lnTo>
                  <a:lnTo>
                    <a:pt x="382" y="84"/>
                  </a:lnTo>
                  <a:lnTo>
                    <a:pt x="385" y="75"/>
                  </a:lnTo>
                  <a:lnTo>
                    <a:pt x="387" y="70"/>
                  </a:lnTo>
                  <a:lnTo>
                    <a:pt x="389" y="68"/>
                  </a:lnTo>
                  <a:lnTo>
                    <a:pt x="389" y="68"/>
                  </a:lnTo>
                  <a:lnTo>
                    <a:pt x="394" y="66"/>
                  </a:lnTo>
                  <a:lnTo>
                    <a:pt x="403" y="64"/>
                  </a:lnTo>
                  <a:lnTo>
                    <a:pt x="412" y="64"/>
                  </a:lnTo>
                  <a:lnTo>
                    <a:pt x="414" y="64"/>
                  </a:lnTo>
                  <a:lnTo>
                    <a:pt x="417" y="66"/>
                  </a:lnTo>
                  <a:lnTo>
                    <a:pt x="419" y="66"/>
                  </a:lnTo>
                  <a:lnTo>
                    <a:pt x="419" y="66"/>
                  </a:lnTo>
                  <a:lnTo>
                    <a:pt x="419" y="64"/>
                  </a:lnTo>
                  <a:lnTo>
                    <a:pt x="419" y="61"/>
                  </a:lnTo>
                  <a:lnTo>
                    <a:pt x="419" y="59"/>
                  </a:lnTo>
                  <a:lnTo>
                    <a:pt x="419" y="59"/>
                  </a:lnTo>
                  <a:lnTo>
                    <a:pt x="417" y="57"/>
                  </a:lnTo>
                  <a:lnTo>
                    <a:pt x="414" y="57"/>
                  </a:lnTo>
                  <a:lnTo>
                    <a:pt x="414" y="57"/>
                  </a:lnTo>
                  <a:lnTo>
                    <a:pt x="414" y="57"/>
                  </a:lnTo>
                  <a:lnTo>
                    <a:pt x="412" y="54"/>
                  </a:lnTo>
                  <a:lnTo>
                    <a:pt x="414" y="54"/>
                  </a:lnTo>
                  <a:lnTo>
                    <a:pt x="414" y="52"/>
                  </a:lnTo>
                  <a:lnTo>
                    <a:pt x="417" y="48"/>
                  </a:lnTo>
                  <a:lnTo>
                    <a:pt x="419" y="48"/>
                  </a:lnTo>
                  <a:lnTo>
                    <a:pt x="419" y="45"/>
                  </a:lnTo>
                  <a:lnTo>
                    <a:pt x="421" y="45"/>
                  </a:lnTo>
                  <a:lnTo>
                    <a:pt x="423" y="45"/>
                  </a:lnTo>
                  <a:lnTo>
                    <a:pt x="437" y="43"/>
                  </a:lnTo>
                  <a:lnTo>
                    <a:pt x="437" y="41"/>
                  </a:lnTo>
                  <a:lnTo>
                    <a:pt x="437" y="41"/>
                  </a:lnTo>
                  <a:lnTo>
                    <a:pt x="437" y="38"/>
                  </a:lnTo>
                  <a:lnTo>
                    <a:pt x="437" y="34"/>
                  </a:lnTo>
                  <a:lnTo>
                    <a:pt x="437" y="32"/>
                  </a:lnTo>
                  <a:lnTo>
                    <a:pt x="437" y="25"/>
                  </a:lnTo>
                  <a:lnTo>
                    <a:pt x="435" y="11"/>
                  </a:lnTo>
                  <a:lnTo>
                    <a:pt x="433" y="11"/>
                  </a:lnTo>
                  <a:lnTo>
                    <a:pt x="433" y="11"/>
                  </a:lnTo>
                  <a:lnTo>
                    <a:pt x="428" y="11"/>
                  </a:lnTo>
                  <a:lnTo>
                    <a:pt x="426" y="11"/>
                  </a:lnTo>
                  <a:lnTo>
                    <a:pt x="423" y="11"/>
                  </a:lnTo>
                  <a:lnTo>
                    <a:pt x="421" y="9"/>
                  </a:lnTo>
                  <a:lnTo>
                    <a:pt x="419" y="6"/>
                  </a:lnTo>
                  <a:lnTo>
                    <a:pt x="419" y="6"/>
                  </a:lnTo>
                  <a:lnTo>
                    <a:pt x="407" y="6"/>
                  </a:lnTo>
                  <a:lnTo>
                    <a:pt x="396" y="6"/>
                  </a:lnTo>
                  <a:lnTo>
                    <a:pt x="394" y="6"/>
                  </a:lnTo>
                  <a:lnTo>
                    <a:pt x="389" y="6"/>
                  </a:lnTo>
                  <a:lnTo>
                    <a:pt x="385" y="2"/>
                  </a:lnTo>
                  <a:lnTo>
                    <a:pt x="378" y="0"/>
                  </a:lnTo>
                  <a:lnTo>
                    <a:pt x="373" y="4"/>
                  </a:lnTo>
                  <a:lnTo>
                    <a:pt x="371" y="6"/>
                  </a:lnTo>
                  <a:lnTo>
                    <a:pt x="369" y="6"/>
                  </a:lnTo>
                  <a:lnTo>
                    <a:pt x="369" y="9"/>
                  </a:lnTo>
                  <a:lnTo>
                    <a:pt x="366" y="9"/>
                  </a:lnTo>
                  <a:lnTo>
                    <a:pt x="364" y="11"/>
                  </a:lnTo>
                  <a:lnTo>
                    <a:pt x="362" y="11"/>
                  </a:lnTo>
                  <a:lnTo>
                    <a:pt x="362" y="13"/>
                  </a:lnTo>
                  <a:lnTo>
                    <a:pt x="362" y="16"/>
                  </a:lnTo>
                  <a:lnTo>
                    <a:pt x="362" y="16"/>
                  </a:lnTo>
                  <a:lnTo>
                    <a:pt x="362" y="18"/>
                  </a:lnTo>
                  <a:lnTo>
                    <a:pt x="359" y="18"/>
                  </a:lnTo>
                  <a:lnTo>
                    <a:pt x="357" y="18"/>
                  </a:lnTo>
                  <a:lnTo>
                    <a:pt x="355" y="16"/>
                  </a:lnTo>
                  <a:lnTo>
                    <a:pt x="355" y="16"/>
                  </a:lnTo>
                  <a:lnTo>
                    <a:pt x="355" y="16"/>
                  </a:lnTo>
                  <a:lnTo>
                    <a:pt x="353" y="16"/>
                  </a:lnTo>
                  <a:lnTo>
                    <a:pt x="353" y="13"/>
                  </a:lnTo>
                  <a:lnTo>
                    <a:pt x="350" y="13"/>
                  </a:lnTo>
                  <a:lnTo>
                    <a:pt x="350" y="16"/>
                  </a:lnTo>
                  <a:lnTo>
                    <a:pt x="348" y="16"/>
                  </a:lnTo>
                  <a:lnTo>
                    <a:pt x="346" y="18"/>
                  </a:lnTo>
                  <a:lnTo>
                    <a:pt x="343" y="18"/>
                  </a:lnTo>
                  <a:lnTo>
                    <a:pt x="332" y="20"/>
                  </a:lnTo>
                  <a:lnTo>
                    <a:pt x="330" y="20"/>
                  </a:lnTo>
                  <a:lnTo>
                    <a:pt x="325" y="25"/>
                  </a:lnTo>
                  <a:lnTo>
                    <a:pt x="323" y="25"/>
                  </a:lnTo>
                  <a:lnTo>
                    <a:pt x="323" y="22"/>
                  </a:lnTo>
                  <a:lnTo>
                    <a:pt x="323" y="20"/>
                  </a:lnTo>
                  <a:lnTo>
                    <a:pt x="323" y="20"/>
                  </a:lnTo>
                  <a:lnTo>
                    <a:pt x="318" y="13"/>
                  </a:lnTo>
                  <a:lnTo>
                    <a:pt x="316" y="11"/>
                  </a:lnTo>
                  <a:lnTo>
                    <a:pt x="316" y="11"/>
                  </a:lnTo>
                  <a:lnTo>
                    <a:pt x="311" y="11"/>
                  </a:lnTo>
                  <a:lnTo>
                    <a:pt x="309" y="9"/>
                  </a:lnTo>
                  <a:lnTo>
                    <a:pt x="300" y="2"/>
                  </a:lnTo>
                  <a:lnTo>
                    <a:pt x="300" y="2"/>
                  </a:lnTo>
                  <a:lnTo>
                    <a:pt x="300" y="2"/>
                  </a:lnTo>
                  <a:lnTo>
                    <a:pt x="298" y="4"/>
                  </a:lnTo>
                  <a:lnTo>
                    <a:pt x="298" y="6"/>
                  </a:lnTo>
                  <a:lnTo>
                    <a:pt x="298" y="9"/>
                  </a:lnTo>
                  <a:lnTo>
                    <a:pt x="298" y="11"/>
                  </a:lnTo>
                  <a:lnTo>
                    <a:pt x="295" y="13"/>
                  </a:lnTo>
                  <a:lnTo>
                    <a:pt x="295" y="18"/>
                  </a:lnTo>
                  <a:lnTo>
                    <a:pt x="293" y="22"/>
                  </a:lnTo>
                  <a:lnTo>
                    <a:pt x="291" y="27"/>
                  </a:lnTo>
                  <a:lnTo>
                    <a:pt x="289" y="29"/>
                  </a:lnTo>
                  <a:lnTo>
                    <a:pt x="289" y="32"/>
                  </a:lnTo>
                  <a:lnTo>
                    <a:pt x="289" y="32"/>
                  </a:lnTo>
                  <a:lnTo>
                    <a:pt x="286" y="36"/>
                  </a:lnTo>
                  <a:lnTo>
                    <a:pt x="286" y="38"/>
                  </a:lnTo>
                  <a:lnTo>
                    <a:pt x="286" y="38"/>
                  </a:lnTo>
                  <a:lnTo>
                    <a:pt x="286" y="38"/>
                  </a:lnTo>
                  <a:lnTo>
                    <a:pt x="286" y="41"/>
                  </a:lnTo>
                  <a:lnTo>
                    <a:pt x="284" y="41"/>
                  </a:lnTo>
                  <a:lnTo>
                    <a:pt x="282" y="43"/>
                  </a:lnTo>
                  <a:lnTo>
                    <a:pt x="250" y="48"/>
                  </a:lnTo>
                  <a:lnTo>
                    <a:pt x="245" y="52"/>
                  </a:lnTo>
                  <a:lnTo>
                    <a:pt x="245" y="57"/>
                  </a:lnTo>
                  <a:lnTo>
                    <a:pt x="247" y="59"/>
                  </a:lnTo>
                  <a:lnTo>
                    <a:pt x="254" y="61"/>
                  </a:lnTo>
                  <a:lnTo>
                    <a:pt x="257" y="61"/>
                  </a:lnTo>
                  <a:lnTo>
                    <a:pt x="257" y="64"/>
                  </a:lnTo>
                  <a:lnTo>
                    <a:pt x="259" y="64"/>
                  </a:lnTo>
                  <a:lnTo>
                    <a:pt x="259" y="64"/>
                  </a:lnTo>
                  <a:lnTo>
                    <a:pt x="259" y="66"/>
                  </a:lnTo>
                  <a:lnTo>
                    <a:pt x="259" y="66"/>
                  </a:lnTo>
                  <a:lnTo>
                    <a:pt x="259" y="68"/>
                  </a:lnTo>
                  <a:lnTo>
                    <a:pt x="257" y="70"/>
                  </a:lnTo>
                  <a:lnTo>
                    <a:pt x="257" y="70"/>
                  </a:lnTo>
                  <a:lnTo>
                    <a:pt x="254" y="73"/>
                  </a:lnTo>
                  <a:lnTo>
                    <a:pt x="252" y="73"/>
                  </a:lnTo>
                  <a:lnTo>
                    <a:pt x="252" y="73"/>
                  </a:lnTo>
                  <a:lnTo>
                    <a:pt x="252" y="75"/>
                  </a:lnTo>
                  <a:lnTo>
                    <a:pt x="252" y="75"/>
                  </a:lnTo>
                  <a:lnTo>
                    <a:pt x="250" y="77"/>
                  </a:lnTo>
                  <a:lnTo>
                    <a:pt x="250" y="86"/>
                  </a:lnTo>
                  <a:lnTo>
                    <a:pt x="250" y="89"/>
                  </a:lnTo>
                  <a:lnTo>
                    <a:pt x="247" y="89"/>
                  </a:lnTo>
                  <a:lnTo>
                    <a:pt x="245" y="89"/>
                  </a:lnTo>
                  <a:lnTo>
                    <a:pt x="243" y="89"/>
                  </a:lnTo>
                  <a:lnTo>
                    <a:pt x="241" y="93"/>
                  </a:lnTo>
                  <a:lnTo>
                    <a:pt x="238" y="93"/>
                  </a:lnTo>
                  <a:lnTo>
                    <a:pt x="238" y="96"/>
                  </a:lnTo>
                  <a:lnTo>
                    <a:pt x="238" y="96"/>
                  </a:lnTo>
                  <a:lnTo>
                    <a:pt x="238" y="98"/>
                  </a:lnTo>
                  <a:lnTo>
                    <a:pt x="241" y="98"/>
                  </a:lnTo>
                  <a:lnTo>
                    <a:pt x="247" y="107"/>
                  </a:lnTo>
                  <a:lnTo>
                    <a:pt x="250" y="109"/>
                  </a:lnTo>
                  <a:lnTo>
                    <a:pt x="250" y="109"/>
                  </a:lnTo>
                  <a:lnTo>
                    <a:pt x="250" y="112"/>
                  </a:lnTo>
                  <a:lnTo>
                    <a:pt x="250" y="112"/>
                  </a:lnTo>
                  <a:lnTo>
                    <a:pt x="250" y="118"/>
                  </a:lnTo>
                  <a:lnTo>
                    <a:pt x="250" y="118"/>
                  </a:lnTo>
                  <a:lnTo>
                    <a:pt x="250" y="121"/>
                  </a:lnTo>
                  <a:lnTo>
                    <a:pt x="252" y="121"/>
                  </a:lnTo>
                  <a:lnTo>
                    <a:pt x="252" y="121"/>
                  </a:lnTo>
                  <a:lnTo>
                    <a:pt x="257" y="121"/>
                  </a:lnTo>
                  <a:lnTo>
                    <a:pt x="259" y="121"/>
                  </a:lnTo>
                  <a:lnTo>
                    <a:pt x="259" y="121"/>
                  </a:lnTo>
                  <a:lnTo>
                    <a:pt x="259" y="123"/>
                  </a:lnTo>
                  <a:lnTo>
                    <a:pt x="261" y="123"/>
                  </a:lnTo>
                  <a:lnTo>
                    <a:pt x="261" y="125"/>
                  </a:lnTo>
                  <a:lnTo>
                    <a:pt x="261" y="125"/>
                  </a:lnTo>
                  <a:lnTo>
                    <a:pt x="263" y="125"/>
                  </a:lnTo>
                  <a:lnTo>
                    <a:pt x="266" y="125"/>
                  </a:lnTo>
                  <a:lnTo>
                    <a:pt x="266" y="128"/>
                  </a:lnTo>
                  <a:lnTo>
                    <a:pt x="266" y="128"/>
                  </a:lnTo>
                  <a:lnTo>
                    <a:pt x="263" y="132"/>
                  </a:lnTo>
                  <a:lnTo>
                    <a:pt x="263" y="134"/>
                  </a:lnTo>
                  <a:lnTo>
                    <a:pt x="263" y="134"/>
                  </a:lnTo>
                  <a:lnTo>
                    <a:pt x="263" y="137"/>
                  </a:lnTo>
                  <a:lnTo>
                    <a:pt x="266" y="137"/>
                  </a:lnTo>
                  <a:lnTo>
                    <a:pt x="266" y="139"/>
                  </a:lnTo>
                  <a:lnTo>
                    <a:pt x="273" y="141"/>
                  </a:lnTo>
                  <a:lnTo>
                    <a:pt x="273" y="144"/>
                  </a:lnTo>
                  <a:lnTo>
                    <a:pt x="275" y="144"/>
                  </a:lnTo>
                  <a:lnTo>
                    <a:pt x="275" y="144"/>
                  </a:lnTo>
                  <a:lnTo>
                    <a:pt x="275" y="146"/>
                  </a:lnTo>
                  <a:lnTo>
                    <a:pt x="273" y="146"/>
                  </a:lnTo>
                  <a:lnTo>
                    <a:pt x="273" y="148"/>
                  </a:lnTo>
                  <a:lnTo>
                    <a:pt x="268" y="148"/>
                  </a:lnTo>
                  <a:lnTo>
                    <a:pt x="268" y="150"/>
                  </a:lnTo>
                  <a:lnTo>
                    <a:pt x="266" y="150"/>
                  </a:lnTo>
                  <a:lnTo>
                    <a:pt x="261" y="157"/>
                  </a:lnTo>
                  <a:lnTo>
                    <a:pt x="261" y="160"/>
                  </a:lnTo>
                  <a:lnTo>
                    <a:pt x="261" y="162"/>
                  </a:lnTo>
                  <a:lnTo>
                    <a:pt x="259" y="162"/>
                  </a:lnTo>
                  <a:lnTo>
                    <a:pt x="257" y="164"/>
                  </a:lnTo>
                  <a:lnTo>
                    <a:pt x="247" y="166"/>
                  </a:lnTo>
                  <a:lnTo>
                    <a:pt x="243" y="169"/>
                  </a:lnTo>
                  <a:lnTo>
                    <a:pt x="241" y="169"/>
                  </a:lnTo>
                  <a:lnTo>
                    <a:pt x="238" y="171"/>
                  </a:lnTo>
                  <a:lnTo>
                    <a:pt x="227" y="171"/>
                  </a:lnTo>
                  <a:lnTo>
                    <a:pt x="220" y="171"/>
                  </a:lnTo>
                  <a:lnTo>
                    <a:pt x="220" y="171"/>
                  </a:lnTo>
                  <a:lnTo>
                    <a:pt x="220" y="173"/>
                  </a:lnTo>
                  <a:lnTo>
                    <a:pt x="218" y="176"/>
                  </a:lnTo>
                  <a:lnTo>
                    <a:pt x="218" y="180"/>
                  </a:lnTo>
                  <a:lnTo>
                    <a:pt x="218" y="180"/>
                  </a:lnTo>
                  <a:lnTo>
                    <a:pt x="220" y="182"/>
                  </a:lnTo>
                  <a:lnTo>
                    <a:pt x="220" y="185"/>
                  </a:lnTo>
                  <a:lnTo>
                    <a:pt x="220" y="185"/>
                  </a:lnTo>
                  <a:lnTo>
                    <a:pt x="218" y="187"/>
                  </a:lnTo>
                  <a:lnTo>
                    <a:pt x="218" y="189"/>
                  </a:lnTo>
                  <a:lnTo>
                    <a:pt x="215" y="189"/>
                  </a:lnTo>
                  <a:lnTo>
                    <a:pt x="215" y="192"/>
                  </a:lnTo>
                  <a:lnTo>
                    <a:pt x="215" y="201"/>
                  </a:lnTo>
                  <a:lnTo>
                    <a:pt x="215" y="205"/>
                  </a:lnTo>
                  <a:lnTo>
                    <a:pt x="209" y="210"/>
                  </a:lnTo>
                  <a:lnTo>
                    <a:pt x="206" y="210"/>
                  </a:lnTo>
                  <a:lnTo>
                    <a:pt x="202" y="210"/>
                  </a:lnTo>
                  <a:lnTo>
                    <a:pt x="199" y="208"/>
                  </a:lnTo>
                  <a:lnTo>
                    <a:pt x="197" y="208"/>
                  </a:lnTo>
                  <a:lnTo>
                    <a:pt x="197" y="208"/>
                  </a:lnTo>
                  <a:lnTo>
                    <a:pt x="197" y="205"/>
                  </a:lnTo>
                  <a:lnTo>
                    <a:pt x="195" y="205"/>
                  </a:lnTo>
                  <a:lnTo>
                    <a:pt x="195" y="201"/>
                  </a:lnTo>
                  <a:lnTo>
                    <a:pt x="195" y="201"/>
                  </a:lnTo>
                  <a:lnTo>
                    <a:pt x="193" y="201"/>
                  </a:lnTo>
                  <a:lnTo>
                    <a:pt x="193" y="198"/>
                  </a:lnTo>
                  <a:lnTo>
                    <a:pt x="190" y="198"/>
                  </a:lnTo>
                  <a:lnTo>
                    <a:pt x="190" y="198"/>
                  </a:lnTo>
                  <a:lnTo>
                    <a:pt x="190" y="196"/>
                  </a:lnTo>
                  <a:lnTo>
                    <a:pt x="188" y="196"/>
                  </a:lnTo>
                  <a:lnTo>
                    <a:pt x="186" y="196"/>
                  </a:lnTo>
                  <a:lnTo>
                    <a:pt x="176" y="198"/>
                  </a:lnTo>
                  <a:lnTo>
                    <a:pt x="174" y="198"/>
                  </a:lnTo>
                  <a:lnTo>
                    <a:pt x="165" y="205"/>
                  </a:lnTo>
                  <a:lnTo>
                    <a:pt x="160" y="208"/>
                  </a:lnTo>
                  <a:lnTo>
                    <a:pt x="156" y="208"/>
                  </a:lnTo>
                  <a:lnTo>
                    <a:pt x="154" y="208"/>
                  </a:lnTo>
                  <a:lnTo>
                    <a:pt x="154" y="210"/>
                  </a:lnTo>
                  <a:lnTo>
                    <a:pt x="151" y="212"/>
                  </a:lnTo>
                  <a:lnTo>
                    <a:pt x="151" y="212"/>
                  </a:lnTo>
                  <a:lnTo>
                    <a:pt x="151" y="214"/>
                  </a:lnTo>
                  <a:lnTo>
                    <a:pt x="154" y="217"/>
                  </a:lnTo>
                  <a:lnTo>
                    <a:pt x="154" y="217"/>
                  </a:lnTo>
                  <a:lnTo>
                    <a:pt x="154" y="219"/>
                  </a:lnTo>
                  <a:lnTo>
                    <a:pt x="151" y="219"/>
                  </a:lnTo>
                  <a:lnTo>
                    <a:pt x="151" y="221"/>
                  </a:lnTo>
                  <a:lnTo>
                    <a:pt x="149" y="224"/>
                  </a:lnTo>
                  <a:lnTo>
                    <a:pt x="149" y="224"/>
                  </a:lnTo>
                  <a:lnTo>
                    <a:pt x="147" y="226"/>
                  </a:lnTo>
                  <a:lnTo>
                    <a:pt x="144" y="224"/>
                  </a:lnTo>
                  <a:lnTo>
                    <a:pt x="144" y="224"/>
                  </a:lnTo>
                  <a:lnTo>
                    <a:pt x="142" y="224"/>
                  </a:lnTo>
                  <a:lnTo>
                    <a:pt x="142" y="221"/>
                  </a:lnTo>
                  <a:lnTo>
                    <a:pt x="142" y="221"/>
                  </a:lnTo>
                  <a:lnTo>
                    <a:pt x="142" y="221"/>
                  </a:lnTo>
                  <a:lnTo>
                    <a:pt x="140" y="219"/>
                  </a:lnTo>
                  <a:lnTo>
                    <a:pt x="140" y="219"/>
                  </a:lnTo>
                  <a:lnTo>
                    <a:pt x="140" y="219"/>
                  </a:lnTo>
                  <a:lnTo>
                    <a:pt x="138" y="219"/>
                  </a:lnTo>
                  <a:lnTo>
                    <a:pt x="138" y="221"/>
                  </a:lnTo>
                  <a:lnTo>
                    <a:pt x="135" y="224"/>
                  </a:lnTo>
                  <a:lnTo>
                    <a:pt x="131" y="226"/>
                  </a:lnTo>
                  <a:lnTo>
                    <a:pt x="131" y="226"/>
                  </a:lnTo>
                  <a:lnTo>
                    <a:pt x="131" y="228"/>
                  </a:lnTo>
                  <a:lnTo>
                    <a:pt x="128" y="233"/>
                  </a:lnTo>
                  <a:lnTo>
                    <a:pt x="126" y="235"/>
                  </a:lnTo>
                  <a:lnTo>
                    <a:pt x="115" y="258"/>
                  </a:lnTo>
                  <a:lnTo>
                    <a:pt x="115" y="258"/>
                  </a:lnTo>
                  <a:lnTo>
                    <a:pt x="115" y="260"/>
                  </a:lnTo>
                  <a:lnTo>
                    <a:pt x="115" y="262"/>
                  </a:lnTo>
                  <a:lnTo>
                    <a:pt x="115" y="262"/>
                  </a:lnTo>
                  <a:lnTo>
                    <a:pt x="115" y="265"/>
                  </a:lnTo>
                  <a:lnTo>
                    <a:pt x="112" y="265"/>
                  </a:lnTo>
                  <a:lnTo>
                    <a:pt x="112" y="267"/>
                  </a:lnTo>
                  <a:lnTo>
                    <a:pt x="112" y="267"/>
                  </a:lnTo>
                  <a:lnTo>
                    <a:pt x="112" y="269"/>
                  </a:lnTo>
                  <a:lnTo>
                    <a:pt x="112" y="272"/>
                  </a:lnTo>
                  <a:lnTo>
                    <a:pt x="112" y="274"/>
                  </a:lnTo>
                  <a:lnTo>
                    <a:pt x="112" y="274"/>
                  </a:lnTo>
                  <a:lnTo>
                    <a:pt x="103" y="288"/>
                  </a:lnTo>
                  <a:lnTo>
                    <a:pt x="101" y="290"/>
                  </a:lnTo>
                  <a:lnTo>
                    <a:pt x="96" y="290"/>
                  </a:lnTo>
                  <a:lnTo>
                    <a:pt x="87" y="288"/>
                  </a:lnTo>
                  <a:lnTo>
                    <a:pt x="85" y="285"/>
                  </a:lnTo>
                  <a:lnTo>
                    <a:pt x="85" y="288"/>
                  </a:lnTo>
                  <a:lnTo>
                    <a:pt x="83" y="288"/>
                  </a:lnTo>
                  <a:lnTo>
                    <a:pt x="80" y="288"/>
                  </a:lnTo>
                  <a:lnTo>
                    <a:pt x="80" y="288"/>
                  </a:lnTo>
                  <a:lnTo>
                    <a:pt x="78" y="285"/>
                  </a:lnTo>
                  <a:lnTo>
                    <a:pt x="76" y="285"/>
                  </a:lnTo>
                  <a:lnTo>
                    <a:pt x="76" y="288"/>
                  </a:lnTo>
                  <a:lnTo>
                    <a:pt x="71" y="290"/>
                  </a:lnTo>
                  <a:lnTo>
                    <a:pt x="71" y="292"/>
                  </a:lnTo>
                  <a:lnTo>
                    <a:pt x="71" y="292"/>
                  </a:lnTo>
                  <a:lnTo>
                    <a:pt x="71" y="292"/>
                  </a:lnTo>
                  <a:lnTo>
                    <a:pt x="69" y="292"/>
                  </a:lnTo>
                  <a:lnTo>
                    <a:pt x="67" y="292"/>
                  </a:lnTo>
                  <a:lnTo>
                    <a:pt x="64" y="292"/>
                  </a:lnTo>
                  <a:lnTo>
                    <a:pt x="64" y="292"/>
                  </a:lnTo>
                  <a:lnTo>
                    <a:pt x="62" y="294"/>
                  </a:lnTo>
                  <a:lnTo>
                    <a:pt x="62" y="294"/>
                  </a:lnTo>
                  <a:lnTo>
                    <a:pt x="62" y="294"/>
                  </a:lnTo>
                  <a:lnTo>
                    <a:pt x="60" y="297"/>
                  </a:lnTo>
                  <a:lnTo>
                    <a:pt x="60" y="294"/>
                  </a:lnTo>
                  <a:lnTo>
                    <a:pt x="58" y="294"/>
                  </a:lnTo>
                  <a:lnTo>
                    <a:pt x="58" y="292"/>
                  </a:lnTo>
                  <a:lnTo>
                    <a:pt x="53" y="288"/>
                  </a:lnTo>
                  <a:lnTo>
                    <a:pt x="51" y="285"/>
                  </a:lnTo>
                  <a:lnTo>
                    <a:pt x="51" y="285"/>
                  </a:lnTo>
                  <a:lnTo>
                    <a:pt x="48" y="285"/>
                  </a:lnTo>
                  <a:lnTo>
                    <a:pt x="48" y="285"/>
                  </a:lnTo>
                  <a:lnTo>
                    <a:pt x="46" y="283"/>
                  </a:lnTo>
                  <a:lnTo>
                    <a:pt x="46" y="281"/>
                  </a:lnTo>
                  <a:lnTo>
                    <a:pt x="48" y="276"/>
                  </a:lnTo>
                  <a:lnTo>
                    <a:pt x="48" y="276"/>
                  </a:lnTo>
                  <a:lnTo>
                    <a:pt x="48" y="274"/>
                  </a:lnTo>
                  <a:lnTo>
                    <a:pt x="48" y="274"/>
                  </a:lnTo>
                  <a:lnTo>
                    <a:pt x="48" y="272"/>
                  </a:lnTo>
                  <a:lnTo>
                    <a:pt x="48" y="272"/>
                  </a:lnTo>
                  <a:lnTo>
                    <a:pt x="48" y="269"/>
                  </a:lnTo>
                  <a:lnTo>
                    <a:pt x="53" y="267"/>
                  </a:lnTo>
                  <a:lnTo>
                    <a:pt x="53" y="267"/>
                  </a:lnTo>
                  <a:lnTo>
                    <a:pt x="53" y="265"/>
                  </a:lnTo>
                  <a:lnTo>
                    <a:pt x="53" y="265"/>
                  </a:lnTo>
                  <a:lnTo>
                    <a:pt x="53" y="260"/>
                  </a:lnTo>
                  <a:lnTo>
                    <a:pt x="51" y="258"/>
                  </a:lnTo>
                  <a:lnTo>
                    <a:pt x="51" y="258"/>
                  </a:lnTo>
                  <a:lnTo>
                    <a:pt x="51" y="256"/>
                  </a:lnTo>
                  <a:lnTo>
                    <a:pt x="42" y="251"/>
                  </a:lnTo>
                  <a:lnTo>
                    <a:pt x="32" y="265"/>
                  </a:lnTo>
                  <a:lnTo>
                    <a:pt x="32" y="267"/>
                  </a:lnTo>
                  <a:lnTo>
                    <a:pt x="28" y="274"/>
                  </a:lnTo>
                  <a:lnTo>
                    <a:pt x="23" y="281"/>
                  </a:lnTo>
                  <a:lnTo>
                    <a:pt x="21" y="285"/>
                  </a:lnTo>
                  <a:lnTo>
                    <a:pt x="0" y="317"/>
                  </a:lnTo>
                  <a:lnTo>
                    <a:pt x="0" y="322"/>
                  </a:lnTo>
                  <a:lnTo>
                    <a:pt x="0" y="331"/>
                  </a:lnTo>
                  <a:lnTo>
                    <a:pt x="0" y="349"/>
                  </a:lnTo>
                  <a:lnTo>
                    <a:pt x="0" y="361"/>
                  </a:lnTo>
                  <a:lnTo>
                    <a:pt x="0" y="361"/>
                  </a:lnTo>
                  <a:lnTo>
                    <a:pt x="0" y="363"/>
                  </a:lnTo>
                  <a:lnTo>
                    <a:pt x="0" y="365"/>
                  </a:lnTo>
                  <a:lnTo>
                    <a:pt x="0" y="365"/>
                  </a:lnTo>
                  <a:lnTo>
                    <a:pt x="0" y="370"/>
                  </a:lnTo>
                  <a:lnTo>
                    <a:pt x="3" y="372"/>
                  </a:lnTo>
                  <a:lnTo>
                    <a:pt x="10" y="372"/>
                  </a:lnTo>
                  <a:lnTo>
                    <a:pt x="12" y="372"/>
                  </a:lnTo>
                  <a:lnTo>
                    <a:pt x="12" y="377"/>
                  </a:lnTo>
                  <a:lnTo>
                    <a:pt x="12" y="384"/>
                  </a:lnTo>
                  <a:lnTo>
                    <a:pt x="12" y="386"/>
                  </a:lnTo>
                  <a:lnTo>
                    <a:pt x="16" y="388"/>
                  </a:lnTo>
                  <a:lnTo>
                    <a:pt x="16" y="390"/>
                  </a:lnTo>
                  <a:lnTo>
                    <a:pt x="14" y="393"/>
                  </a:lnTo>
                  <a:lnTo>
                    <a:pt x="14" y="400"/>
                  </a:lnTo>
                  <a:lnTo>
                    <a:pt x="12" y="402"/>
                  </a:lnTo>
                  <a:lnTo>
                    <a:pt x="16" y="404"/>
                  </a:lnTo>
                  <a:lnTo>
                    <a:pt x="19" y="402"/>
                  </a:lnTo>
                  <a:lnTo>
                    <a:pt x="19" y="402"/>
                  </a:lnTo>
                  <a:lnTo>
                    <a:pt x="21" y="404"/>
                  </a:lnTo>
                  <a:lnTo>
                    <a:pt x="21" y="404"/>
                  </a:lnTo>
                  <a:lnTo>
                    <a:pt x="21" y="406"/>
                  </a:lnTo>
                  <a:lnTo>
                    <a:pt x="23" y="409"/>
                  </a:lnTo>
                  <a:lnTo>
                    <a:pt x="23" y="409"/>
                  </a:lnTo>
                  <a:lnTo>
                    <a:pt x="23" y="409"/>
                  </a:lnTo>
                  <a:lnTo>
                    <a:pt x="23" y="409"/>
                  </a:lnTo>
                  <a:lnTo>
                    <a:pt x="26" y="409"/>
                  </a:lnTo>
                  <a:lnTo>
                    <a:pt x="26" y="409"/>
                  </a:lnTo>
                  <a:lnTo>
                    <a:pt x="28" y="409"/>
                  </a:lnTo>
                  <a:lnTo>
                    <a:pt x="28" y="406"/>
                  </a:lnTo>
                  <a:lnTo>
                    <a:pt x="28" y="406"/>
                  </a:lnTo>
                  <a:lnTo>
                    <a:pt x="30" y="404"/>
                  </a:lnTo>
                  <a:lnTo>
                    <a:pt x="30" y="406"/>
                  </a:lnTo>
                  <a:lnTo>
                    <a:pt x="32" y="406"/>
                  </a:lnTo>
                  <a:lnTo>
                    <a:pt x="39" y="413"/>
                  </a:lnTo>
                  <a:lnTo>
                    <a:pt x="42" y="416"/>
                  </a:lnTo>
                  <a:lnTo>
                    <a:pt x="42" y="418"/>
                  </a:lnTo>
                  <a:lnTo>
                    <a:pt x="42" y="418"/>
                  </a:lnTo>
                  <a:lnTo>
                    <a:pt x="62" y="434"/>
                  </a:lnTo>
                  <a:lnTo>
                    <a:pt x="69" y="436"/>
                  </a:lnTo>
                  <a:lnTo>
                    <a:pt x="71" y="438"/>
                  </a:lnTo>
                  <a:lnTo>
                    <a:pt x="71" y="438"/>
                  </a:lnTo>
                  <a:lnTo>
                    <a:pt x="74" y="441"/>
                  </a:lnTo>
                  <a:lnTo>
                    <a:pt x="74" y="441"/>
                  </a:lnTo>
                  <a:lnTo>
                    <a:pt x="76" y="443"/>
                  </a:lnTo>
                  <a:lnTo>
                    <a:pt x="74" y="443"/>
                  </a:lnTo>
                  <a:lnTo>
                    <a:pt x="74" y="445"/>
                  </a:lnTo>
                  <a:lnTo>
                    <a:pt x="74" y="445"/>
                  </a:lnTo>
                  <a:lnTo>
                    <a:pt x="74" y="448"/>
                  </a:lnTo>
                  <a:lnTo>
                    <a:pt x="74" y="448"/>
                  </a:lnTo>
                  <a:lnTo>
                    <a:pt x="74" y="450"/>
                  </a:lnTo>
                  <a:lnTo>
                    <a:pt x="74" y="450"/>
                  </a:lnTo>
                  <a:lnTo>
                    <a:pt x="74" y="450"/>
                  </a:lnTo>
                  <a:lnTo>
                    <a:pt x="76" y="450"/>
                  </a:lnTo>
                  <a:lnTo>
                    <a:pt x="76" y="450"/>
                  </a:lnTo>
                  <a:lnTo>
                    <a:pt x="78" y="450"/>
                  </a:lnTo>
                  <a:lnTo>
                    <a:pt x="83" y="450"/>
                  </a:lnTo>
                  <a:lnTo>
                    <a:pt x="83" y="450"/>
                  </a:lnTo>
                  <a:lnTo>
                    <a:pt x="85" y="450"/>
                  </a:lnTo>
                  <a:lnTo>
                    <a:pt x="85" y="452"/>
                  </a:lnTo>
                  <a:lnTo>
                    <a:pt x="85" y="454"/>
                  </a:lnTo>
                  <a:lnTo>
                    <a:pt x="85" y="454"/>
                  </a:lnTo>
                  <a:lnTo>
                    <a:pt x="85" y="457"/>
                  </a:lnTo>
                  <a:lnTo>
                    <a:pt x="83" y="457"/>
                  </a:lnTo>
                  <a:lnTo>
                    <a:pt x="83" y="459"/>
                  </a:lnTo>
                  <a:lnTo>
                    <a:pt x="83" y="459"/>
                  </a:lnTo>
                  <a:lnTo>
                    <a:pt x="85" y="461"/>
                  </a:lnTo>
                  <a:lnTo>
                    <a:pt x="85" y="461"/>
                  </a:lnTo>
                  <a:lnTo>
                    <a:pt x="87" y="464"/>
                  </a:lnTo>
                  <a:lnTo>
                    <a:pt x="87" y="466"/>
                  </a:lnTo>
                  <a:lnTo>
                    <a:pt x="90" y="466"/>
                  </a:lnTo>
                  <a:lnTo>
                    <a:pt x="92" y="466"/>
                  </a:lnTo>
                  <a:lnTo>
                    <a:pt x="92" y="466"/>
                  </a:lnTo>
                  <a:lnTo>
                    <a:pt x="94" y="466"/>
                  </a:lnTo>
                  <a:lnTo>
                    <a:pt x="94" y="464"/>
                  </a:lnTo>
                  <a:lnTo>
                    <a:pt x="96" y="464"/>
                  </a:lnTo>
                  <a:lnTo>
                    <a:pt x="96" y="464"/>
                  </a:lnTo>
                  <a:lnTo>
                    <a:pt x="103" y="461"/>
                  </a:lnTo>
                  <a:lnTo>
                    <a:pt x="103" y="461"/>
                  </a:lnTo>
                  <a:lnTo>
                    <a:pt x="106" y="461"/>
                  </a:lnTo>
                  <a:lnTo>
                    <a:pt x="106" y="461"/>
                  </a:lnTo>
                  <a:lnTo>
                    <a:pt x="108" y="461"/>
                  </a:lnTo>
                  <a:lnTo>
                    <a:pt x="110" y="461"/>
                  </a:lnTo>
                  <a:lnTo>
                    <a:pt x="117" y="464"/>
                  </a:lnTo>
                  <a:lnTo>
                    <a:pt x="117" y="466"/>
                  </a:lnTo>
                  <a:lnTo>
                    <a:pt x="115" y="468"/>
                  </a:lnTo>
                  <a:lnTo>
                    <a:pt x="112" y="468"/>
                  </a:lnTo>
                  <a:lnTo>
                    <a:pt x="112" y="468"/>
                  </a:lnTo>
                  <a:lnTo>
                    <a:pt x="112" y="470"/>
                  </a:lnTo>
                  <a:lnTo>
                    <a:pt x="115" y="477"/>
                  </a:lnTo>
                  <a:lnTo>
                    <a:pt x="115" y="477"/>
                  </a:lnTo>
                  <a:lnTo>
                    <a:pt x="117" y="477"/>
                  </a:lnTo>
                  <a:lnTo>
                    <a:pt x="131" y="477"/>
                  </a:lnTo>
                  <a:lnTo>
                    <a:pt x="131" y="486"/>
                  </a:lnTo>
                  <a:lnTo>
                    <a:pt x="138" y="491"/>
                  </a:lnTo>
                  <a:lnTo>
                    <a:pt x="154" y="503"/>
                  </a:lnTo>
                  <a:lnTo>
                    <a:pt x="158" y="503"/>
                  </a:lnTo>
                  <a:lnTo>
                    <a:pt x="160" y="505"/>
                  </a:lnTo>
                  <a:lnTo>
                    <a:pt x="160" y="509"/>
                  </a:lnTo>
                  <a:lnTo>
                    <a:pt x="163" y="514"/>
                  </a:lnTo>
                  <a:lnTo>
                    <a:pt x="167" y="514"/>
                  </a:lnTo>
                  <a:lnTo>
                    <a:pt x="174" y="512"/>
                  </a:lnTo>
                  <a:lnTo>
                    <a:pt x="179" y="512"/>
                  </a:lnTo>
                  <a:lnTo>
                    <a:pt x="181" y="514"/>
                  </a:lnTo>
                  <a:lnTo>
                    <a:pt x="188" y="516"/>
                  </a:lnTo>
                  <a:lnTo>
                    <a:pt x="199" y="525"/>
                  </a:lnTo>
                  <a:lnTo>
                    <a:pt x="202" y="525"/>
                  </a:lnTo>
                  <a:lnTo>
                    <a:pt x="206" y="525"/>
                  </a:lnTo>
                  <a:lnTo>
                    <a:pt x="209" y="523"/>
                  </a:lnTo>
                  <a:lnTo>
                    <a:pt x="213" y="519"/>
                  </a:lnTo>
                  <a:lnTo>
                    <a:pt x="222" y="516"/>
                  </a:lnTo>
                  <a:lnTo>
                    <a:pt x="227" y="514"/>
                  </a:lnTo>
                  <a:lnTo>
                    <a:pt x="227" y="509"/>
                  </a:lnTo>
                  <a:lnTo>
                    <a:pt x="229" y="507"/>
                  </a:lnTo>
                  <a:lnTo>
                    <a:pt x="229" y="507"/>
                  </a:lnTo>
                  <a:lnTo>
                    <a:pt x="231" y="507"/>
                  </a:lnTo>
                  <a:lnTo>
                    <a:pt x="236" y="505"/>
                  </a:lnTo>
                  <a:lnTo>
                    <a:pt x="236" y="505"/>
                  </a:lnTo>
                  <a:lnTo>
                    <a:pt x="238" y="503"/>
                  </a:lnTo>
                  <a:lnTo>
                    <a:pt x="238" y="503"/>
                  </a:lnTo>
                  <a:lnTo>
                    <a:pt x="243" y="503"/>
                  </a:lnTo>
                  <a:lnTo>
                    <a:pt x="254" y="500"/>
                  </a:lnTo>
                  <a:lnTo>
                    <a:pt x="259" y="500"/>
                  </a:lnTo>
                  <a:lnTo>
                    <a:pt x="261" y="500"/>
                  </a:lnTo>
                  <a:lnTo>
                    <a:pt x="263" y="503"/>
                  </a:lnTo>
                  <a:lnTo>
                    <a:pt x="266" y="503"/>
                  </a:lnTo>
                  <a:lnTo>
                    <a:pt x="275" y="500"/>
                  </a:lnTo>
                  <a:lnTo>
                    <a:pt x="275" y="500"/>
                  </a:lnTo>
                  <a:lnTo>
                    <a:pt x="277" y="500"/>
                  </a:lnTo>
                  <a:lnTo>
                    <a:pt x="279" y="500"/>
                  </a:lnTo>
                  <a:lnTo>
                    <a:pt x="298" y="505"/>
                  </a:lnTo>
                  <a:lnTo>
                    <a:pt x="302" y="505"/>
                  </a:lnTo>
                  <a:lnTo>
                    <a:pt x="305" y="507"/>
                  </a:lnTo>
                  <a:lnTo>
                    <a:pt x="305" y="507"/>
                  </a:lnTo>
                  <a:lnTo>
                    <a:pt x="305" y="509"/>
                  </a:lnTo>
                  <a:lnTo>
                    <a:pt x="307" y="512"/>
                  </a:lnTo>
                  <a:lnTo>
                    <a:pt x="307" y="514"/>
                  </a:lnTo>
                  <a:lnTo>
                    <a:pt x="309" y="514"/>
                  </a:lnTo>
                  <a:lnTo>
                    <a:pt x="311" y="514"/>
                  </a:lnTo>
                  <a:lnTo>
                    <a:pt x="314" y="514"/>
                  </a:lnTo>
                  <a:lnTo>
                    <a:pt x="314" y="514"/>
                  </a:lnTo>
                  <a:lnTo>
                    <a:pt x="316" y="514"/>
                  </a:lnTo>
                  <a:lnTo>
                    <a:pt x="316" y="514"/>
                  </a:lnTo>
                  <a:lnTo>
                    <a:pt x="321" y="516"/>
                  </a:lnTo>
                  <a:lnTo>
                    <a:pt x="327" y="516"/>
                  </a:lnTo>
                  <a:lnTo>
                    <a:pt x="327" y="516"/>
                  </a:lnTo>
                  <a:lnTo>
                    <a:pt x="327" y="516"/>
                  </a:lnTo>
                  <a:lnTo>
                    <a:pt x="330" y="516"/>
                  </a:lnTo>
                  <a:lnTo>
                    <a:pt x="330" y="516"/>
                  </a:lnTo>
                  <a:lnTo>
                    <a:pt x="332" y="514"/>
                  </a:lnTo>
                  <a:lnTo>
                    <a:pt x="337" y="514"/>
                  </a:lnTo>
                  <a:lnTo>
                    <a:pt x="339" y="514"/>
                  </a:lnTo>
                  <a:lnTo>
                    <a:pt x="339" y="514"/>
                  </a:lnTo>
                  <a:lnTo>
                    <a:pt x="341" y="514"/>
                  </a:lnTo>
                  <a:lnTo>
                    <a:pt x="341" y="516"/>
                  </a:lnTo>
                  <a:lnTo>
                    <a:pt x="341" y="516"/>
                  </a:lnTo>
                  <a:lnTo>
                    <a:pt x="341" y="519"/>
                  </a:lnTo>
                  <a:lnTo>
                    <a:pt x="341" y="519"/>
                  </a:lnTo>
                  <a:lnTo>
                    <a:pt x="339" y="521"/>
                  </a:lnTo>
                  <a:lnTo>
                    <a:pt x="339" y="521"/>
                  </a:lnTo>
                  <a:lnTo>
                    <a:pt x="339" y="521"/>
                  </a:lnTo>
                  <a:lnTo>
                    <a:pt x="339" y="523"/>
                  </a:lnTo>
                  <a:lnTo>
                    <a:pt x="339" y="523"/>
                  </a:lnTo>
                  <a:lnTo>
                    <a:pt x="339" y="528"/>
                  </a:lnTo>
                  <a:lnTo>
                    <a:pt x="341" y="530"/>
                  </a:lnTo>
                  <a:lnTo>
                    <a:pt x="341" y="532"/>
                  </a:lnTo>
                  <a:lnTo>
                    <a:pt x="341" y="535"/>
                  </a:lnTo>
                  <a:lnTo>
                    <a:pt x="341" y="535"/>
                  </a:lnTo>
                  <a:lnTo>
                    <a:pt x="341" y="535"/>
                  </a:lnTo>
                  <a:lnTo>
                    <a:pt x="343" y="537"/>
                  </a:lnTo>
                  <a:lnTo>
                    <a:pt x="348" y="539"/>
                  </a:lnTo>
                  <a:lnTo>
                    <a:pt x="350" y="539"/>
                  </a:lnTo>
                  <a:lnTo>
                    <a:pt x="350" y="539"/>
                  </a:lnTo>
                  <a:lnTo>
                    <a:pt x="350" y="539"/>
                  </a:lnTo>
                  <a:lnTo>
                    <a:pt x="350" y="541"/>
                  </a:lnTo>
                  <a:lnTo>
                    <a:pt x="350" y="541"/>
                  </a:lnTo>
                  <a:lnTo>
                    <a:pt x="353" y="544"/>
                  </a:lnTo>
                  <a:lnTo>
                    <a:pt x="353" y="546"/>
                  </a:lnTo>
                  <a:lnTo>
                    <a:pt x="353" y="546"/>
                  </a:lnTo>
                  <a:lnTo>
                    <a:pt x="353" y="548"/>
                  </a:lnTo>
                  <a:lnTo>
                    <a:pt x="353" y="548"/>
                  </a:lnTo>
                  <a:lnTo>
                    <a:pt x="355" y="551"/>
                  </a:lnTo>
                  <a:lnTo>
                    <a:pt x="362" y="555"/>
                  </a:lnTo>
                  <a:lnTo>
                    <a:pt x="362" y="555"/>
                  </a:lnTo>
                  <a:lnTo>
                    <a:pt x="362" y="555"/>
                  </a:lnTo>
                  <a:lnTo>
                    <a:pt x="366" y="553"/>
                  </a:lnTo>
                  <a:lnTo>
                    <a:pt x="369" y="548"/>
                  </a:lnTo>
                  <a:lnTo>
                    <a:pt x="366" y="548"/>
                  </a:lnTo>
                  <a:lnTo>
                    <a:pt x="364" y="546"/>
                  </a:lnTo>
                  <a:lnTo>
                    <a:pt x="362" y="546"/>
                  </a:lnTo>
                  <a:lnTo>
                    <a:pt x="362" y="544"/>
                  </a:lnTo>
                  <a:lnTo>
                    <a:pt x="364" y="544"/>
                  </a:lnTo>
                  <a:lnTo>
                    <a:pt x="366" y="541"/>
                  </a:lnTo>
                  <a:lnTo>
                    <a:pt x="366" y="539"/>
                  </a:lnTo>
                  <a:lnTo>
                    <a:pt x="362" y="537"/>
                  </a:lnTo>
                  <a:lnTo>
                    <a:pt x="362" y="535"/>
                  </a:lnTo>
                  <a:lnTo>
                    <a:pt x="364" y="530"/>
                  </a:lnTo>
                  <a:lnTo>
                    <a:pt x="364" y="528"/>
                  </a:lnTo>
                  <a:lnTo>
                    <a:pt x="366" y="525"/>
                  </a:lnTo>
                  <a:lnTo>
                    <a:pt x="369" y="523"/>
                  </a:lnTo>
                  <a:lnTo>
                    <a:pt x="371" y="523"/>
                  </a:lnTo>
                  <a:lnTo>
                    <a:pt x="371" y="528"/>
                  </a:lnTo>
                  <a:lnTo>
                    <a:pt x="371" y="530"/>
                  </a:lnTo>
                  <a:lnTo>
                    <a:pt x="369" y="537"/>
                  </a:lnTo>
                  <a:lnTo>
                    <a:pt x="369" y="539"/>
                  </a:lnTo>
                  <a:lnTo>
                    <a:pt x="371" y="544"/>
                  </a:lnTo>
                  <a:lnTo>
                    <a:pt x="371" y="546"/>
                  </a:lnTo>
                  <a:lnTo>
                    <a:pt x="373" y="548"/>
                  </a:lnTo>
                  <a:lnTo>
                    <a:pt x="378" y="539"/>
                  </a:lnTo>
                  <a:lnTo>
                    <a:pt x="380" y="535"/>
                  </a:lnTo>
                  <a:lnTo>
                    <a:pt x="382" y="530"/>
                  </a:lnTo>
                  <a:lnTo>
                    <a:pt x="382" y="521"/>
                  </a:lnTo>
                  <a:lnTo>
                    <a:pt x="385" y="519"/>
                  </a:lnTo>
                  <a:lnTo>
                    <a:pt x="385" y="519"/>
                  </a:lnTo>
                  <a:lnTo>
                    <a:pt x="387" y="519"/>
                  </a:lnTo>
                  <a:lnTo>
                    <a:pt x="387" y="516"/>
                  </a:lnTo>
                  <a:lnTo>
                    <a:pt x="387" y="514"/>
                  </a:lnTo>
                  <a:lnTo>
                    <a:pt x="389" y="512"/>
                  </a:lnTo>
                  <a:lnTo>
                    <a:pt x="389" y="509"/>
                  </a:lnTo>
                  <a:lnTo>
                    <a:pt x="391" y="507"/>
                  </a:lnTo>
                  <a:lnTo>
                    <a:pt x="391" y="505"/>
                  </a:lnTo>
                  <a:lnTo>
                    <a:pt x="389" y="500"/>
                  </a:lnTo>
                  <a:lnTo>
                    <a:pt x="387" y="498"/>
                  </a:lnTo>
                  <a:lnTo>
                    <a:pt x="385" y="498"/>
                  </a:lnTo>
                  <a:lnTo>
                    <a:pt x="380" y="498"/>
                  </a:lnTo>
                  <a:lnTo>
                    <a:pt x="380" y="500"/>
                  </a:lnTo>
                  <a:lnTo>
                    <a:pt x="382" y="500"/>
                  </a:lnTo>
                  <a:lnTo>
                    <a:pt x="382" y="500"/>
                  </a:lnTo>
                  <a:lnTo>
                    <a:pt x="385" y="500"/>
                  </a:lnTo>
                  <a:lnTo>
                    <a:pt x="380" y="503"/>
                  </a:lnTo>
                  <a:lnTo>
                    <a:pt x="375" y="498"/>
                  </a:lnTo>
                  <a:lnTo>
                    <a:pt x="373" y="491"/>
                  </a:lnTo>
                  <a:lnTo>
                    <a:pt x="371" y="491"/>
                  </a:lnTo>
                  <a:lnTo>
                    <a:pt x="369" y="489"/>
                  </a:lnTo>
                  <a:lnTo>
                    <a:pt x="366" y="486"/>
                  </a:lnTo>
                  <a:lnTo>
                    <a:pt x="366" y="482"/>
                  </a:lnTo>
                  <a:lnTo>
                    <a:pt x="364" y="482"/>
                  </a:lnTo>
                  <a:lnTo>
                    <a:pt x="359" y="480"/>
                  </a:lnTo>
                  <a:lnTo>
                    <a:pt x="357" y="477"/>
                  </a:lnTo>
                  <a:lnTo>
                    <a:pt x="359" y="480"/>
                  </a:lnTo>
                  <a:lnTo>
                    <a:pt x="359" y="484"/>
                  </a:lnTo>
                  <a:lnTo>
                    <a:pt x="359" y="489"/>
                  </a:lnTo>
                  <a:lnTo>
                    <a:pt x="357" y="491"/>
                  </a:lnTo>
                  <a:lnTo>
                    <a:pt x="355" y="489"/>
                  </a:lnTo>
                  <a:lnTo>
                    <a:pt x="355" y="486"/>
                  </a:lnTo>
                  <a:lnTo>
                    <a:pt x="355" y="486"/>
                  </a:lnTo>
                  <a:lnTo>
                    <a:pt x="357" y="486"/>
                  </a:lnTo>
                  <a:lnTo>
                    <a:pt x="357" y="486"/>
                  </a:lnTo>
                  <a:lnTo>
                    <a:pt x="357" y="484"/>
                  </a:lnTo>
                  <a:lnTo>
                    <a:pt x="355" y="480"/>
                  </a:lnTo>
                  <a:lnTo>
                    <a:pt x="353" y="475"/>
                  </a:lnTo>
                  <a:lnTo>
                    <a:pt x="350" y="470"/>
                  </a:lnTo>
                  <a:lnTo>
                    <a:pt x="346" y="468"/>
                  </a:lnTo>
                  <a:lnTo>
                    <a:pt x="348" y="470"/>
                  </a:lnTo>
                  <a:lnTo>
                    <a:pt x="348" y="470"/>
                  </a:lnTo>
                  <a:lnTo>
                    <a:pt x="348" y="473"/>
                  </a:lnTo>
                  <a:lnTo>
                    <a:pt x="343" y="473"/>
                  </a:lnTo>
                  <a:lnTo>
                    <a:pt x="341" y="470"/>
                  </a:lnTo>
                  <a:lnTo>
                    <a:pt x="341" y="464"/>
                  </a:lnTo>
                  <a:lnTo>
                    <a:pt x="343" y="459"/>
                  </a:lnTo>
                  <a:lnTo>
                    <a:pt x="343" y="459"/>
                  </a:lnTo>
                  <a:lnTo>
                    <a:pt x="343" y="461"/>
                  </a:lnTo>
                  <a:lnTo>
                    <a:pt x="343" y="464"/>
                  </a:lnTo>
                  <a:lnTo>
                    <a:pt x="346" y="466"/>
                  </a:lnTo>
                  <a:lnTo>
                    <a:pt x="348" y="466"/>
                  </a:lnTo>
                  <a:lnTo>
                    <a:pt x="348" y="454"/>
                  </a:lnTo>
                  <a:lnTo>
                    <a:pt x="346" y="445"/>
                  </a:lnTo>
                  <a:lnTo>
                    <a:pt x="346" y="441"/>
                  </a:lnTo>
                  <a:lnTo>
                    <a:pt x="343" y="436"/>
                  </a:lnTo>
                  <a:lnTo>
                    <a:pt x="341" y="432"/>
                  </a:lnTo>
                  <a:lnTo>
                    <a:pt x="343" y="427"/>
                  </a:lnTo>
                  <a:lnTo>
                    <a:pt x="341" y="429"/>
                  </a:lnTo>
                  <a:lnTo>
                    <a:pt x="337" y="434"/>
                  </a:lnTo>
                  <a:lnTo>
                    <a:pt x="334" y="436"/>
                  </a:lnTo>
                  <a:lnTo>
                    <a:pt x="334" y="436"/>
                  </a:lnTo>
                  <a:lnTo>
                    <a:pt x="334" y="436"/>
                  </a:lnTo>
                  <a:lnTo>
                    <a:pt x="337" y="438"/>
                  </a:lnTo>
                  <a:lnTo>
                    <a:pt x="332" y="438"/>
                  </a:lnTo>
                  <a:lnTo>
                    <a:pt x="327" y="436"/>
                  </a:lnTo>
                  <a:lnTo>
                    <a:pt x="325" y="432"/>
                  </a:lnTo>
                  <a:lnTo>
                    <a:pt x="327" y="427"/>
                  </a:lnTo>
                  <a:lnTo>
                    <a:pt x="325" y="427"/>
                  </a:lnTo>
                  <a:lnTo>
                    <a:pt x="325" y="425"/>
                  </a:lnTo>
                  <a:lnTo>
                    <a:pt x="325" y="422"/>
                  </a:lnTo>
                  <a:lnTo>
                    <a:pt x="327" y="422"/>
                  </a:lnTo>
                  <a:lnTo>
                    <a:pt x="325" y="418"/>
                  </a:lnTo>
                  <a:lnTo>
                    <a:pt x="325" y="413"/>
                  </a:lnTo>
                  <a:lnTo>
                    <a:pt x="325" y="409"/>
                  </a:lnTo>
                  <a:lnTo>
                    <a:pt x="321" y="409"/>
                  </a:lnTo>
                  <a:lnTo>
                    <a:pt x="323" y="411"/>
                  </a:lnTo>
                  <a:lnTo>
                    <a:pt x="321" y="416"/>
                  </a:lnTo>
                  <a:lnTo>
                    <a:pt x="321" y="418"/>
                  </a:lnTo>
                  <a:lnTo>
                    <a:pt x="318" y="420"/>
                  </a:lnTo>
                  <a:lnTo>
                    <a:pt x="316" y="418"/>
                  </a:lnTo>
                  <a:lnTo>
                    <a:pt x="314" y="413"/>
                  </a:lnTo>
                  <a:lnTo>
                    <a:pt x="311" y="411"/>
                  </a:lnTo>
                  <a:lnTo>
                    <a:pt x="311" y="404"/>
                  </a:lnTo>
                  <a:lnTo>
                    <a:pt x="314" y="402"/>
                  </a:lnTo>
                  <a:lnTo>
                    <a:pt x="316" y="404"/>
                  </a:lnTo>
                  <a:lnTo>
                    <a:pt x="318" y="406"/>
                  </a:lnTo>
                  <a:lnTo>
                    <a:pt x="323" y="404"/>
                  </a:lnTo>
                  <a:lnTo>
                    <a:pt x="325" y="402"/>
                  </a:lnTo>
                  <a:lnTo>
                    <a:pt x="325" y="400"/>
                  </a:lnTo>
                  <a:lnTo>
                    <a:pt x="327" y="395"/>
                  </a:lnTo>
                  <a:lnTo>
                    <a:pt x="327" y="393"/>
                  </a:lnTo>
                  <a:lnTo>
                    <a:pt x="327" y="390"/>
                  </a:lnTo>
                  <a:lnTo>
                    <a:pt x="330" y="390"/>
                  </a:lnTo>
                  <a:lnTo>
                    <a:pt x="332" y="390"/>
                  </a:lnTo>
                  <a:lnTo>
                    <a:pt x="332" y="386"/>
                  </a:lnTo>
                  <a:lnTo>
                    <a:pt x="332" y="386"/>
                  </a:lnTo>
                  <a:lnTo>
                    <a:pt x="332" y="384"/>
                  </a:lnTo>
                  <a:lnTo>
                    <a:pt x="334" y="379"/>
                  </a:lnTo>
                  <a:lnTo>
                    <a:pt x="332" y="377"/>
                  </a:lnTo>
                  <a:lnTo>
                    <a:pt x="332" y="374"/>
                  </a:lnTo>
                  <a:lnTo>
                    <a:pt x="332" y="372"/>
                  </a:lnTo>
                  <a:lnTo>
                    <a:pt x="334" y="370"/>
                  </a:lnTo>
                  <a:lnTo>
                    <a:pt x="332" y="370"/>
                  </a:lnTo>
                  <a:lnTo>
                    <a:pt x="332" y="368"/>
                  </a:lnTo>
                  <a:lnTo>
                    <a:pt x="337" y="361"/>
                  </a:lnTo>
                  <a:lnTo>
                    <a:pt x="343" y="352"/>
                  </a:lnTo>
                  <a:lnTo>
                    <a:pt x="353" y="347"/>
                  </a:lnTo>
                  <a:lnTo>
                    <a:pt x="359" y="347"/>
                  </a:lnTo>
                  <a:lnTo>
                    <a:pt x="359" y="352"/>
                  </a:lnTo>
                  <a:lnTo>
                    <a:pt x="362" y="352"/>
                  </a:lnTo>
                  <a:lnTo>
                    <a:pt x="366" y="352"/>
                  </a:lnTo>
                  <a:lnTo>
                    <a:pt x="369" y="349"/>
                  </a:lnTo>
                  <a:lnTo>
                    <a:pt x="369" y="347"/>
                  </a:lnTo>
                  <a:lnTo>
                    <a:pt x="362" y="345"/>
                  </a:lnTo>
                  <a:lnTo>
                    <a:pt x="359" y="342"/>
                  </a:lnTo>
                  <a:lnTo>
                    <a:pt x="362" y="338"/>
                  </a:lnTo>
                  <a:lnTo>
                    <a:pt x="364" y="345"/>
                  </a:lnTo>
                  <a:lnTo>
                    <a:pt x="366" y="345"/>
                  </a:lnTo>
                  <a:lnTo>
                    <a:pt x="366" y="342"/>
                  </a:lnTo>
                  <a:lnTo>
                    <a:pt x="371" y="345"/>
                  </a:lnTo>
                  <a:lnTo>
                    <a:pt x="373" y="345"/>
                  </a:lnTo>
                  <a:lnTo>
                    <a:pt x="373" y="345"/>
                  </a:lnTo>
                  <a:lnTo>
                    <a:pt x="371" y="340"/>
                  </a:lnTo>
                  <a:lnTo>
                    <a:pt x="375" y="336"/>
                  </a:lnTo>
                  <a:lnTo>
                    <a:pt x="380" y="331"/>
                  </a:lnTo>
                  <a:lnTo>
                    <a:pt x="385" y="326"/>
                  </a:lnTo>
                  <a:lnTo>
                    <a:pt x="387" y="331"/>
                  </a:lnTo>
                  <a:lnTo>
                    <a:pt x="387" y="333"/>
                  </a:lnTo>
                  <a:lnTo>
                    <a:pt x="391" y="338"/>
                  </a:lnTo>
                  <a:lnTo>
                    <a:pt x="394" y="338"/>
                  </a:lnTo>
                  <a:lnTo>
                    <a:pt x="398" y="336"/>
                  </a:lnTo>
                  <a:lnTo>
                    <a:pt x="401" y="333"/>
                  </a:lnTo>
                  <a:lnTo>
                    <a:pt x="398" y="338"/>
                  </a:lnTo>
                  <a:lnTo>
                    <a:pt x="396" y="340"/>
                  </a:lnTo>
                  <a:lnTo>
                    <a:pt x="394" y="340"/>
                  </a:lnTo>
                  <a:lnTo>
                    <a:pt x="389" y="342"/>
                  </a:lnTo>
                  <a:lnTo>
                    <a:pt x="389" y="342"/>
                  </a:lnTo>
                  <a:lnTo>
                    <a:pt x="387" y="347"/>
                  </a:lnTo>
                  <a:lnTo>
                    <a:pt x="387" y="352"/>
                  </a:lnTo>
                  <a:lnTo>
                    <a:pt x="382" y="352"/>
                  </a:lnTo>
                  <a:lnTo>
                    <a:pt x="382" y="349"/>
                  </a:lnTo>
                  <a:lnTo>
                    <a:pt x="385" y="349"/>
                  </a:lnTo>
                  <a:lnTo>
                    <a:pt x="385" y="349"/>
                  </a:lnTo>
                  <a:lnTo>
                    <a:pt x="385" y="349"/>
                  </a:lnTo>
                  <a:lnTo>
                    <a:pt x="385" y="349"/>
                  </a:lnTo>
                  <a:lnTo>
                    <a:pt x="385" y="347"/>
                  </a:lnTo>
                  <a:lnTo>
                    <a:pt x="385" y="347"/>
                  </a:lnTo>
                  <a:lnTo>
                    <a:pt x="382" y="347"/>
                  </a:lnTo>
                  <a:lnTo>
                    <a:pt x="380" y="347"/>
                  </a:lnTo>
                  <a:lnTo>
                    <a:pt x="378" y="347"/>
                  </a:lnTo>
                  <a:lnTo>
                    <a:pt x="375" y="347"/>
                  </a:lnTo>
                  <a:lnTo>
                    <a:pt x="380" y="352"/>
                  </a:lnTo>
                  <a:lnTo>
                    <a:pt x="378" y="354"/>
                  </a:lnTo>
                  <a:lnTo>
                    <a:pt x="378" y="354"/>
                  </a:lnTo>
                  <a:lnTo>
                    <a:pt x="375" y="352"/>
                  </a:lnTo>
                  <a:lnTo>
                    <a:pt x="375" y="349"/>
                  </a:lnTo>
                  <a:lnTo>
                    <a:pt x="373" y="349"/>
                  </a:lnTo>
                  <a:lnTo>
                    <a:pt x="373" y="352"/>
                  </a:lnTo>
                  <a:lnTo>
                    <a:pt x="373" y="354"/>
                  </a:lnTo>
                  <a:lnTo>
                    <a:pt x="371" y="354"/>
                  </a:lnTo>
                  <a:lnTo>
                    <a:pt x="369" y="354"/>
                  </a:lnTo>
                  <a:lnTo>
                    <a:pt x="371" y="356"/>
                  </a:lnTo>
                  <a:lnTo>
                    <a:pt x="369" y="361"/>
                  </a:lnTo>
                  <a:lnTo>
                    <a:pt x="366" y="363"/>
                  </a:lnTo>
                  <a:lnTo>
                    <a:pt x="366" y="368"/>
                  </a:lnTo>
                  <a:lnTo>
                    <a:pt x="369" y="368"/>
                  </a:lnTo>
                  <a:lnTo>
                    <a:pt x="373" y="363"/>
                  </a:lnTo>
                  <a:lnTo>
                    <a:pt x="382" y="361"/>
                  </a:lnTo>
                  <a:lnTo>
                    <a:pt x="382" y="361"/>
                  </a:lnTo>
                  <a:lnTo>
                    <a:pt x="387" y="358"/>
                  </a:lnTo>
                  <a:lnTo>
                    <a:pt x="407" y="349"/>
                  </a:lnTo>
                  <a:lnTo>
                    <a:pt x="442" y="333"/>
                  </a:lnTo>
                  <a:lnTo>
                    <a:pt x="476" y="310"/>
                  </a:lnTo>
                  <a:lnTo>
                    <a:pt x="483" y="310"/>
                  </a:lnTo>
                  <a:lnTo>
                    <a:pt x="499" y="308"/>
                  </a:lnTo>
                  <a:lnTo>
                    <a:pt x="506" y="308"/>
                  </a:lnTo>
                  <a:lnTo>
                    <a:pt x="506" y="304"/>
                  </a:lnTo>
                  <a:lnTo>
                    <a:pt x="506" y="304"/>
                  </a:lnTo>
                  <a:lnTo>
                    <a:pt x="504" y="301"/>
                  </a:lnTo>
                  <a:close/>
                  <a:moveTo>
                    <a:pt x="364" y="361"/>
                  </a:moveTo>
                  <a:lnTo>
                    <a:pt x="362" y="361"/>
                  </a:lnTo>
                  <a:lnTo>
                    <a:pt x="362" y="363"/>
                  </a:lnTo>
                  <a:lnTo>
                    <a:pt x="357" y="363"/>
                  </a:lnTo>
                  <a:lnTo>
                    <a:pt x="359" y="365"/>
                  </a:lnTo>
                  <a:lnTo>
                    <a:pt x="362" y="365"/>
                  </a:lnTo>
                  <a:lnTo>
                    <a:pt x="364" y="363"/>
                  </a:lnTo>
                  <a:lnTo>
                    <a:pt x="366" y="358"/>
                  </a:lnTo>
                  <a:lnTo>
                    <a:pt x="366" y="358"/>
                  </a:lnTo>
                  <a:lnTo>
                    <a:pt x="364" y="361"/>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 name="Freeform 6">
              <a:extLst>
                <a:ext uri="{FF2B5EF4-FFF2-40B4-BE49-F238E27FC236}">
                  <a16:creationId xmlns:a16="http://schemas.microsoft.com/office/drawing/2014/main" id="{676CB19B-6EF3-4B0C-987B-438676A90CD4}"/>
                </a:ext>
              </a:extLst>
            </p:cNvPr>
            <p:cNvSpPr>
              <a:spLocks/>
            </p:cNvSpPr>
            <p:nvPr/>
          </p:nvSpPr>
          <p:spPr bwMode="auto">
            <a:xfrm>
              <a:off x="8151814" y="2452688"/>
              <a:ext cx="449263" cy="561975"/>
            </a:xfrm>
            <a:custGeom>
              <a:avLst/>
              <a:gdLst>
                <a:gd name="T0" fmla="*/ 276 w 283"/>
                <a:gd name="T1" fmla="*/ 220 h 354"/>
                <a:gd name="T2" fmla="*/ 251 w 283"/>
                <a:gd name="T3" fmla="*/ 210 h 354"/>
                <a:gd name="T4" fmla="*/ 235 w 283"/>
                <a:gd name="T5" fmla="*/ 201 h 354"/>
                <a:gd name="T6" fmla="*/ 228 w 283"/>
                <a:gd name="T7" fmla="*/ 208 h 354"/>
                <a:gd name="T8" fmla="*/ 224 w 283"/>
                <a:gd name="T9" fmla="*/ 197 h 354"/>
                <a:gd name="T10" fmla="*/ 210 w 283"/>
                <a:gd name="T11" fmla="*/ 178 h 354"/>
                <a:gd name="T12" fmla="*/ 208 w 283"/>
                <a:gd name="T13" fmla="*/ 165 h 354"/>
                <a:gd name="T14" fmla="*/ 201 w 283"/>
                <a:gd name="T15" fmla="*/ 142 h 354"/>
                <a:gd name="T16" fmla="*/ 199 w 283"/>
                <a:gd name="T17" fmla="*/ 130 h 354"/>
                <a:gd name="T18" fmla="*/ 189 w 283"/>
                <a:gd name="T19" fmla="*/ 101 h 354"/>
                <a:gd name="T20" fmla="*/ 178 w 283"/>
                <a:gd name="T21" fmla="*/ 69 h 354"/>
                <a:gd name="T22" fmla="*/ 176 w 283"/>
                <a:gd name="T23" fmla="*/ 46 h 354"/>
                <a:gd name="T24" fmla="*/ 160 w 283"/>
                <a:gd name="T25" fmla="*/ 53 h 354"/>
                <a:gd name="T26" fmla="*/ 130 w 283"/>
                <a:gd name="T27" fmla="*/ 32 h 354"/>
                <a:gd name="T28" fmla="*/ 107 w 283"/>
                <a:gd name="T29" fmla="*/ 28 h 354"/>
                <a:gd name="T30" fmla="*/ 86 w 283"/>
                <a:gd name="T31" fmla="*/ 16 h 354"/>
                <a:gd name="T32" fmla="*/ 96 w 283"/>
                <a:gd name="T33" fmla="*/ 14 h 354"/>
                <a:gd name="T34" fmla="*/ 98 w 283"/>
                <a:gd name="T35" fmla="*/ 5 h 354"/>
                <a:gd name="T36" fmla="*/ 84 w 283"/>
                <a:gd name="T37" fmla="*/ 9 h 354"/>
                <a:gd name="T38" fmla="*/ 66 w 283"/>
                <a:gd name="T39" fmla="*/ 5 h 354"/>
                <a:gd name="T40" fmla="*/ 43 w 283"/>
                <a:gd name="T41" fmla="*/ 32 h 354"/>
                <a:gd name="T42" fmla="*/ 50 w 283"/>
                <a:gd name="T43" fmla="*/ 41 h 354"/>
                <a:gd name="T44" fmla="*/ 36 w 283"/>
                <a:gd name="T45" fmla="*/ 53 h 354"/>
                <a:gd name="T46" fmla="*/ 38 w 283"/>
                <a:gd name="T47" fmla="*/ 62 h 354"/>
                <a:gd name="T48" fmla="*/ 50 w 283"/>
                <a:gd name="T49" fmla="*/ 76 h 354"/>
                <a:gd name="T50" fmla="*/ 59 w 283"/>
                <a:gd name="T51" fmla="*/ 94 h 354"/>
                <a:gd name="T52" fmla="*/ 66 w 283"/>
                <a:gd name="T53" fmla="*/ 87 h 354"/>
                <a:gd name="T54" fmla="*/ 54 w 283"/>
                <a:gd name="T55" fmla="*/ 103 h 354"/>
                <a:gd name="T56" fmla="*/ 41 w 283"/>
                <a:gd name="T57" fmla="*/ 108 h 354"/>
                <a:gd name="T58" fmla="*/ 27 w 283"/>
                <a:gd name="T59" fmla="*/ 119 h 354"/>
                <a:gd name="T60" fmla="*/ 6 w 283"/>
                <a:gd name="T61" fmla="*/ 137 h 354"/>
                <a:gd name="T62" fmla="*/ 9 w 283"/>
                <a:gd name="T63" fmla="*/ 158 h 354"/>
                <a:gd name="T64" fmla="*/ 18 w 283"/>
                <a:gd name="T65" fmla="*/ 158 h 354"/>
                <a:gd name="T66" fmla="*/ 16 w 283"/>
                <a:gd name="T67" fmla="*/ 176 h 354"/>
                <a:gd name="T68" fmla="*/ 13 w 283"/>
                <a:gd name="T69" fmla="*/ 204 h 354"/>
                <a:gd name="T70" fmla="*/ 9 w 283"/>
                <a:gd name="T71" fmla="*/ 236 h 354"/>
                <a:gd name="T72" fmla="*/ 16 w 283"/>
                <a:gd name="T73" fmla="*/ 249 h 354"/>
                <a:gd name="T74" fmla="*/ 9 w 283"/>
                <a:gd name="T75" fmla="*/ 258 h 354"/>
                <a:gd name="T76" fmla="*/ 29 w 283"/>
                <a:gd name="T77" fmla="*/ 277 h 354"/>
                <a:gd name="T78" fmla="*/ 52 w 283"/>
                <a:gd name="T79" fmla="*/ 272 h 354"/>
                <a:gd name="T80" fmla="*/ 73 w 283"/>
                <a:gd name="T81" fmla="*/ 279 h 354"/>
                <a:gd name="T82" fmla="*/ 80 w 283"/>
                <a:gd name="T83" fmla="*/ 304 h 354"/>
                <a:gd name="T84" fmla="*/ 105 w 283"/>
                <a:gd name="T85" fmla="*/ 327 h 354"/>
                <a:gd name="T86" fmla="*/ 116 w 283"/>
                <a:gd name="T87" fmla="*/ 338 h 354"/>
                <a:gd name="T88" fmla="*/ 118 w 283"/>
                <a:gd name="T89" fmla="*/ 348 h 354"/>
                <a:gd name="T90" fmla="*/ 144 w 283"/>
                <a:gd name="T91" fmla="*/ 348 h 354"/>
                <a:gd name="T92" fmla="*/ 150 w 283"/>
                <a:gd name="T93" fmla="*/ 332 h 354"/>
                <a:gd name="T94" fmla="*/ 157 w 283"/>
                <a:gd name="T95" fmla="*/ 332 h 354"/>
                <a:gd name="T96" fmla="*/ 173 w 283"/>
                <a:gd name="T97" fmla="*/ 325 h 354"/>
                <a:gd name="T98" fmla="*/ 180 w 283"/>
                <a:gd name="T99" fmla="*/ 316 h 354"/>
                <a:gd name="T100" fmla="*/ 205 w 283"/>
                <a:gd name="T101" fmla="*/ 295 h 354"/>
                <a:gd name="T102" fmla="*/ 233 w 283"/>
                <a:gd name="T103" fmla="*/ 284 h 354"/>
                <a:gd name="T104" fmla="*/ 249 w 283"/>
                <a:gd name="T105" fmla="*/ 281 h 354"/>
                <a:gd name="T106" fmla="*/ 263 w 283"/>
                <a:gd name="T107" fmla="*/ 274 h 354"/>
                <a:gd name="T108" fmla="*/ 269 w 283"/>
                <a:gd name="T109" fmla="*/ 261 h 354"/>
                <a:gd name="T110" fmla="*/ 272 w 283"/>
                <a:gd name="T111" fmla="*/ 245 h 354"/>
                <a:gd name="T112" fmla="*/ 283 w 283"/>
                <a:gd name="T113" fmla="*/ 2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354">
                  <a:moveTo>
                    <a:pt x="283" y="233"/>
                  </a:moveTo>
                  <a:lnTo>
                    <a:pt x="283" y="231"/>
                  </a:lnTo>
                  <a:lnTo>
                    <a:pt x="283" y="229"/>
                  </a:lnTo>
                  <a:lnTo>
                    <a:pt x="281" y="226"/>
                  </a:lnTo>
                  <a:lnTo>
                    <a:pt x="279" y="222"/>
                  </a:lnTo>
                  <a:lnTo>
                    <a:pt x="279" y="222"/>
                  </a:lnTo>
                  <a:lnTo>
                    <a:pt x="279" y="220"/>
                  </a:lnTo>
                  <a:lnTo>
                    <a:pt x="279" y="220"/>
                  </a:lnTo>
                  <a:lnTo>
                    <a:pt x="276" y="220"/>
                  </a:lnTo>
                  <a:lnTo>
                    <a:pt x="265" y="226"/>
                  </a:lnTo>
                  <a:lnTo>
                    <a:pt x="260" y="226"/>
                  </a:lnTo>
                  <a:lnTo>
                    <a:pt x="260" y="226"/>
                  </a:lnTo>
                  <a:lnTo>
                    <a:pt x="260" y="224"/>
                  </a:lnTo>
                  <a:lnTo>
                    <a:pt x="260" y="222"/>
                  </a:lnTo>
                  <a:lnTo>
                    <a:pt x="260" y="222"/>
                  </a:lnTo>
                  <a:lnTo>
                    <a:pt x="260" y="220"/>
                  </a:lnTo>
                  <a:lnTo>
                    <a:pt x="258" y="220"/>
                  </a:lnTo>
                  <a:lnTo>
                    <a:pt x="251" y="210"/>
                  </a:lnTo>
                  <a:lnTo>
                    <a:pt x="251" y="210"/>
                  </a:lnTo>
                  <a:lnTo>
                    <a:pt x="249" y="208"/>
                  </a:lnTo>
                  <a:lnTo>
                    <a:pt x="244" y="206"/>
                  </a:lnTo>
                  <a:lnTo>
                    <a:pt x="242" y="201"/>
                  </a:lnTo>
                  <a:lnTo>
                    <a:pt x="240" y="199"/>
                  </a:lnTo>
                  <a:lnTo>
                    <a:pt x="240" y="199"/>
                  </a:lnTo>
                  <a:lnTo>
                    <a:pt x="237" y="199"/>
                  </a:lnTo>
                  <a:lnTo>
                    <a:pt x="237" y="199"/>
                  </a:lnTo>
                  <a:lnTo>
                    <a:pt x="235" y="201"/>
                  </a:lnTo>
                  <a:lnTo>
                    <a:pt x="228" y="199"/>
                  </a:lnTo>
                  <a:lnTo>
                    <a:pt x="228" y="201"/>
                  </a:lnTo>
                  <a:lnTo>
                    <a:pt x="228" y="201"/>
                  </a:lnTo>
                  <a:lnTo>
                    <a:pt x="228" y="201"/>
                  </a:lnTo>
                  <a:lnTo>
                    <a:pt x="228" y="204"/>
                  </a:lnTo>
                  <a:lnTo>
                    <a:pt x="228" y="206"/>
                  </a:lnTo>
                  <a:lnTo>
                    <a:pt x="228" y="206"/>
                  </a:lnTo>
                  <a:lnTo>
                    <a:pt x="228" y="206"/>
                  </a:lnTo>
                  <a:lnTo>
                    <a:pt x="228" y="208"/>
                  </a:lnTo>
                  <a:lnTo>
                    <a:pt x="226" y="208"/>
                  </a:lnTo>
                  <a:lnTo>
                    <a:pt x="224" y="208"/>
                  </a:lnTo>
                  <a:lnTo>
                    <a:pt x="224" y="208"/>
                  </a:lnTo>
                  <a:lnTo>
                    <a:pt x="224" y="206"/>
                  </a:lnTo>
                  <a:lnTo>
                    <a:pt x="224" y="201"/>
                  </a:lnTo>
                  <a:lnTo>
                    <a:pt x="224" y="201"/>
                  </a:lnTo>
                  <a:lnTo>
                    <a:pt x="224" y="199"/>
                  </a:lnTo>
                  <a:lnTo>
                    <a:pt x="224" y="199"/>
                  </a:lnTo>
                  <a:lnTo>
                    <a:pt x="224" y="197"/>
                  </a:lnTo>
                  <a:lnTo>
                    <a:pt x="221" y="197"/>
                  </a:lnTo>
                  <a:lnTo>
                    <a:pt x="217" y="192"/>
                  </a:lnTo>
                  <a:lnTo>
                    <a:pt x="215" y="192"/>
                  </a:lnTo>
                  <a:lnTo>
                    <a:pt x="212" y="188"/>
                  </a:lnTo>
                  <a:lnTo>
                    <a:pt x="210" y="185"/>
                  </a:lnTo>
                  <a:lnTo>
                    <a:pt x="210" y="183"/>
                  </a:lnTo>
                  <a:lnTo>
                    <a:pt x="210" y="181"/>
                  </a:lnTo>
                  <a:lnTo>
                    <a:pt x="210" y="178"/>
                  </a:lnTo>
                  <a:lnTo>
                    <a:pt x="210" y="178"/>
                  </a:lnTo>
                  <a:lnTo>
                    <a:pt x="210" y="176"/>
                  </a:lnTo>
                  <a:lnTo>
                    <a:pt x="208" y="176"/>
                  </a:lnTo>
                  <a:lnTo>
                    <a:pt x="208" y="174"/>
                  </a:lnTo>
                  <a:lnTo>
                    <a:pt x="208" y="174"/>
                  </a:lnTo>
                  <a:lnTo>
                    <a:pt x="210" y="172"/>
                  </a:lnTo>
                  <a:lnTo>
                    <a:pt x="210" y="169"/>
                  </a:lnTo>
                  <a:lnTo>
                    <a:pt x="210" y="169"/>
                  </a:lnTo>
                  <a:lnTo>
                    <a:pt x="210" y="169"/>
                  </a:lnTo>
                  <a:lnTo>
                    <a:pt x="208" y="165"/>
                  </a:lnTo>
                  <a:lnTo>
                    <a:pt x="208" y="162"/>
                  </a:lnTo>
                  <a:lnTo>
                    <a:pt x="208" y="160"/>
                  </a:lnTo>
                  <a:lnTo>
                    <a:pt x="208" y="156"/>
                  </a:lnTo>
                  <a:lnTo>
                    <a:pt x="208" y="153"/>
                  </a:lnTo>
                  <a:lnTo>
                    <a:pt x="208" y="151"/>
                  </a:lnTo>
                  <a:lnTo>
                    <a:pt x="208" y="149"/>
                  </a:lnTo>
                  <a:lnTo>
                    <a:pt x="205" y="144"/>
                  </a:lnTo>
                  <a:lnTo>
                    <a:pt x="203" y="142"/>
                  </a:lnTo>
                  <a:lnTo>
                    <a:pt x="201" y="142"/>
                  </a:lnTo>
                  <a:lnTo>
                    <a:pt x="199" y="142"/>
                  </a:lnTo>
                  <a:lnTo>
                    <a:pt x="196" y="140"/>
                  </a:lnTo>
                  <a:lnTo>
                    <a:pt x="196" y="140"/>
                  </a:lnTo>
                  <a:lnTo>
                    <a:pt x="196" y="137"/>
                  </a:lnTo>
                  <a:lnTo>
                    <a:pt x="196" y="135"/>
                  </a:lnTo>
                  <a:lnTo>
                    <a:pt x="196" y="135"/>
                  </a:lnTo>
                  <a:lnTo>
                    <a:pt x="196" y="135"/>
                  </a:lnTo>
                  <a:lnTo>
                    <a:pt x="199" y="133"/>
                  </a:lnTo>
                  <a:lnTo>
                    <a:pt x="199" y="130"/>
                  </a:lnTo>
                  <a:lnTo>
                    <a:pt x="199" y="130"/>
                  </a:lnTo>
                  <a:lnTo>
                    <a:pt x="201" y="130"/>
                  </a:lnTo>
                  <a:lnTo>
                    <a:pt x="201" y="128"/>
                  </a:lnTo>
                  <a:lnTo>
                    <a:pt x="201" y="128"/>
                  </a:lnTo>
                  <a:lnTo>
                    <a:pt x="201" y="126"/>
                  </a:lnTo>
                  <a:lnTo>
                    <a:pt x="201" y="126"/>
                  </a:lnTo>
                  <a:lnTo>
                    <a:pt x="201" y="124"/>
                  </a:lnTo>
                  <a:lnTo>
                    <a:pt x="199" y="119"/>
                  </a:lnTo>
                  <a:lnTo>
                    <a:pt x="189" y="101"/>
                  </a:lnTo>
                  <a:lnTo>
                    <a:pt x="187" y="98"/>
                  </a:lnTo>
                  <a:lnTo>
                    <a:pt x="187" y="96"/>
                  </a:lnTo>
                  <a:lnTo>
                    <a:pt x="187" y="92"/>
                  </a:lnTo>
                  <a:lnTo>
                    <a:pt x="187" y="87"/>
                  </a:lnTo>
                  <a:lnTo>
                    <a:pt x="187" y="87"/>
                  </a:lnTo>
                  <a:lnTo>
                    <a:pt x="187" y="85"/>
                  </a:lnTo>
                  <a:lnTo>
                    <a:pt x="180" y="73"/>
                  </a:lnTo>
                  <a:lnTo>
                    <a:pt x="178" y="71"/>
                  </a:lnTo>
                  <a:lnTo>
                    <a:pt x="178" y="69"/>
                  </a:lnTo>
                  <a:lnTo>
                    <a:pt x="178" y="69"/>
                  </a:lnTo>
                  <a:lnTo>
                    <a:pt x="180" y="62"/>
                  </a:lnTo>
                  <a:lnTo>
                    <a:pt x="180" y="60"/>
                  </a:lnTo>
                  <a:lnTo>
                    <a:pt x="180" y="57"/>
                  </a:lnTo>
                  <a:lnTo>
                    <a:pt x="180" y="55"/>
                  </a:lnTo>
                  <a:lnTo>
                    <a:pt x="180" y="53"/>
                  </a:lnTo>
                  <a:lnTo>
                    <a:pt x="180" y="50"/>
                  </a:lnTo>
                  <a:lnTo>
                    <a:pt x="180" y="46"/>
                  </a:lnTo>
                  <a:lnTo>
                    <a:pt x="176" y="46"/>
                  </a:lnTo>
                  <a:lnTo>
                    <a:pt x="171" y="48"/>
                  </a:lnTo>
                  <a:lnTo>
                    <a:pt x="169" y="50"/>
                  </a:lnTo>
                  <a:lnTo>
                    <a:pt x="169" y="50"/>
                  </a:lnTo>
                  <a:lnTo>
                    <a:pt x="166" y="53"/>
                  </a:lnTo>
                  <a:lnTo>
                    <a:pt x="166" y="55"/>
                  </a:lnTo>
                  <a:lnTo>
                    <a:pt x="164" y="55"/>
                  </a:lnTo>
                  <a:lnTo>
                    <a:pt x="164" y="55"/>
                  </a:lnTo>
                  <a:lnTo>
                    <a:pt x="162" y="53"/>
                  </a:lnTo>
                  <a:lnTo>
                    <a:pt x="160" y="53"/>
                  </a:lnTo>
                  <a:lnTo>
                    <a:pt x="157" y="50"/>
                  </a:lnTo>
                  <a:lnTo>
                    <a:pt x="155" y="50"/>
                  </a:lnTo>
                  <a:lnTo>
                    <a:pt x="155" y="53"/>
                  </a:lnTo>
                  <a:lnTo>
                    <a:pt x="155" y="53"/>
                  </a:lnTo>
                  <a:lnTo>
                    <a:pt x="153" y="55"/>
                  </a:lnTo>
                  <a:lnTo>
                    <a:pt x="150" y="55"/>
                  </a:lnTo>
                  <a:lnTo>
                    <a:pt x="148" y="55"/>
                  </a:lnTo>
                  <a:lnTo>
                    <a:pt x="148" y="55"/>
                  </a:lnTo>
                  <a:lnTo>
                    <a:pt x="130" y="32"/>
                  </a:lnTo>
                  <a:lnTo>
                    <a:pt x="125" y="30"/>
                  </a:lnTo>
                  <a:lnTo>
                    <a:pt x="114" y="25"/>
                  </a:lnTo>
                  <a:lnTo>
                    <a:pt x="112" y="25"/>
                  </a:lnTo>
                  <a:lnTo>
                    <a:pt x="112" y="25"/>
                  </a:lnTo>
                  <a:lnTo>
                    <a:pt x="112" y="25"/>
                  </a:lnTo>
                  <a:lnTo>
                    <a:pt x="109" y="25"/>
                  </a:lnTo>
                  <a:lnTo>
                    <a:pt x="109" y="28"/>
                  </a:lnTo>
                  <a:lnTo>
                    <a:pt x="107" y="28"/>
                  </a:lnTo>
                  <a:lnTo>
                    <a:pt x="107" y="28"/>
                  </a:lnTo>
                  <a:lnTo>
                    <a:pt x="105" y="30"/>
                  </a:lnTo>
                  <a:lnTo>
                    <a:pt x="102" y="28"/>
                  </a:lnTo>
                  <a:lnTo>
                    <a:pt x="89" y="23"/>
                  </a:lnTo>
                  <a:lnTo>
                    <a:pt x="89" y="21"/>
                  </a:lnTo>
                  <a:lnTo>
                    <a:pt x="86" y="21"/>
                  </a:lnTo>
                  <a:lnTo>
                    <a:pt x="86" y="21"/>
                  </a:lnTo>
                  <a:lnTo>
                    <a:pt x="86" y="18"/>
                  </a:lnTo>
                  <a:lnTo>
                    <a:pt x="86" y="18"/>
                  </a:lnTo>
                  <a:lnTo>
                    <a:pt x="86" y="16"/>
                  </a:lnTo>
                  <a:lnTo>
                    <a:pt x="86" y="16"/>
                  </a:lnTo>
                  <a:lnTo>
                    <a:pt x="89" y="16"/>
                  </a:lnTo>
                  <a:lnTo>
                    <a:pt x="89" y="16"/>
                  </a:lnTo>
                  <a:lnTo>
                    <a:pt x="93" y="16"/>
                  </a:lnTo>
                  <a:lnTo>
                    <a:pt x="93" y="16"/>
                  </a:lnTo>
                  <a:lnTo>
                    <a:pt x="96" y="16"/>
                  </a:lnTo>
                  <a:lnTo>
                    <a:pt x="96" y="16"/>
                  </a:lnTo>
                  <a:lnTo>
                    <a:pt x="96" y="16"/>
                  </a:lnTo>
                  <a:lnTo>
                    <a:pt x="96" y="14"/>
                  </a:lnTo>
                  <a:lnTo>
                    <a:pt x="98" y="14"/>
                  </a:lnTo>
                  <a:lnTo>
                    <a:pt x="98" y="12"/>
                  </a:lnTo>
                  <a:lnTo>
                    <a:pt x="98" y="12"/>
                  </a:lnTo>
                  <a:lnTo>
                    <a:pt x="98" y="12"/>
                  </a:lnTo>
                  <a:lnTo>
                    <a:pt x="96" y="9"/>
                  </a:lnTo>
                  <a:lnTo>
                    <a:pt x="96" y="7"/>
                  </a:lnTo>
                  <a:lnTo>
                    <a:pt x="98" y="7"/>
                  </a:lnTo>
                  <a:lnTo>
                    <a:pt x="98" y="5"/>
                  </a:lnTo>
                  <a:lnTo>
                    <a:pt x="98" y="5"/>
                  </a:lnTo>
                  <a:lnTo>
                    <a:pt x="98" y="2"/>
                  </a:lnTo>
                  <a:lnTo>
                    <a:pt x="98" y="2"/>
                  </a:lnTo>
                  <a:lnTo>
                    <a:pt x="98" y="0"/>
                  </a:lnTo>
                  <a:lnTo>
                    <a:pt x="96" y="2"/>
                  </a:lnTo>
                  <a:lnTo>
                    <a:pt x="89" y="5"/>
                  </a:lnTo>
                  <a:lnTo>
                    <a:pt x="86" y="5"/>
                  </a:lnTo>
                  <a:lnTo>
                    <a:pt x="86" y="5"/>
                  </a:lnTo>
                  <a:lnTo>
                    <a:pt x="86" y="7"/>
                  </a:lnTo>
                  <a:lnTo>
                    <a:pt x="84" y="9"/>
                  </a:lnTo>
                  <a:lnTo>
                    <a:pt x="84" y="9"/>
                  </a:lnTo>
                  <a:lnTo>
                    <a:pt x="82" y="9"/>
                  </a:lnTo>
                  <a:lnTo>
                    <a:pt x="82" y="9"/>
                  </a:lnTo>
                  <a:lnTo>
                    <a:pt x="77" y="7"/>
                  </a:lnTo>
                  <a:lnTo>
                    <a:pt x="75" y="5"/>
                  </a:lnTo>
                  <a:lnTo>
                    <a:pt x="73" y="5"/>
                  </a:lnTo>
                  <a:lnTo>
                    <a:pt x="70" y="5"/>
                  </a:lnTo>
                  <a:lnTo>
                    <a:pt x="68" y="5"/>
                  </a:lnTo>
                  <a:lnTo>
                    <a:pt x="66" y="5"/>
                  </a:lnTo>
                  <a:lnTo>
                    <a:pt x="66" y="2"/>
                  </a:lnTo>
                  <a:lnTo>
                    <a:pt x="54" y="21"/>
                  </a:lnTo>
                  <a:lnTo>
                    <a:pt x="52" y="28"/>
                  </a:lnTo>
                  <a:lnTo>
                    <a:pt x="50" y="28"/>
                  </a:lnTo>
                  <a:lnTo>
                    <a:pt x="48" y="28"/>
                  </a:lnTo>
                  <a:lnTo>
                    <a:pt x="48" y="28"/>
                  </a:lnTo>
                  <a:lnTo>
                    <a:pt x="45" y="30"/>
                  </a:lnTo>
                  <a:lnTo>
                    <a:pt x="43" y="30"/>
                  </a:lnTo>
                  <a:lnTo>
                    <a:pt x="43" y="32"/>
                  </a:lnTo>
                  <a:lnTo>
                    <a:pt x="43" y="32"/>
                  </a:lnTo>
                  <a:lnTo>
                    <a:pt x="45" y="32"/>
                  </a:lnTo>
                  <a:lnTo>
                    <a:pt x="45" y="34"/>
                  </a:lnTo>
                  <a:lnTo>
                    <a:pt x="50" y="34"/>
                  </a:lnTo>
                  <a:lnTo>
                    <a:pt x="50" y="37"/>
                  </a:lnTo>
                  <a:lnTo>
                    <a:pt x="50" y="37"/>
                  </a:lnTo>
                  <a:lnTo>
                    <a:pt x="52" y="39"/>
                  </a:lnTo>
                  <a:lnTo>
                    <a:pt x="52" y="41"/>
                  </a:lnTo>
                  <a:lnTo>
                    <a:pt x="50" y="41"/>
                  </a:lnTo>
                  <a:lnTo>
                    <a:pt x="50" y="44"/>
                  </a:lnTo>
                  <a:lnTo>
                    <a:pt x="48" y="44"/>
                  </a:lnTo>
                  <a:lnTo>
                    <a:pt x="48" y="44"/>
                  </a:lnTo>
                  <a:lnTo>
                    <a:pt x="45" y="46"/>
                  </a:lnTo>
                  <a:lnTo>
                    <a:pt x="41" y="50"/>
                  </a:lnTo>
                  <a:lnTo>
                    <a:pt x="38" y="53"/>
                  </a:lnTo>
                  <a:lnTo>
                    <a:pt x="38" y="53"/>
                  </a:lnTo>
                  <a:lnTo>
                    <a:pt x="36" y="53"/>
                  </a:lnTo>
                  <a:lnTo>
                    <a:pt x="36" y="53"/>
                  </a:lnTo>
                  <a:lnTo>
                    <a:pt x="32" y="57"/>
                  </a:lnTo>
                  <a:lnTo>
                    <a:pt x="32" y="57"/>
                  </a:lnTo>
                  <a:lnTo>
                    <a:pt x="32" y="60"/>
                  </a:lnTo>
                  <a:lnTo>
                    <a:pt x="32" y="60"/>
                  </a:lnTo>
                  <a:lnTo>
                    <a:pt x="32" y="60"/>
                  </a:lnTo>
                  <a:lnTo>
                    <a:pt x="34" y="60"/>
                  </a:lnTo>
                  <a:lnTo>
                    <a:pt x="38" y="60"/>
                  </a:lnTo>
                  <a:lnTo>
                    <a:pt x="38" y="60"/>
                  </a:lnTo>
                  <a:lnTo>
                    <a:pt x="38" y="62"/>
                  </a:lnTo>
                  <a:lnTo>
                    <a:pt x="38" y="64"/>
                  </a:lnTo>
                  <a:lnTo>
                    <a:pt x="38" y="69"/>
                  </a:lnTo>
                  <a:lnTo>
                    <a:pt x="38" y="69"/>
                  </a:lnTo>
                  <a:lnTo>
                    <a:pt x="38" y="71"/>
                  </a:lnTo>
                  <a:lnTo>
                    <a:pt x="38" y="71"/>
                  </a:lnTo>
                  <a:lnTo>
                    <a:pt x="41" y="71"/>
                  </a:lnTo>
                  <a:lnTo>
                    <a:pt x="48" y="73"/>
                  </a:lnTo>
                  <a:lnTo>
                    <a:pt x="50" y="76"/>
                  </a:lnTo>
                  <a:lnTo>
                    <a:pt x="50" y="76"/>
                  </a:lnTo>
                  <a:lnTo>
                    <a:pt x="52" y="78"/>
                  </a:lnTo>
                  <a:lnTo>
                    <a:pt x="52" y="80"/>
                  </a:lnTo>
                  <a:lnTo>
                    <a:pt x="52" y="87"/>
                  </a:lnTo>
                  <a:lnTo>
                    <a:pt x="52" y="89"/>
                  </a:lnTo>
                  <a:lnTo>
                    <a:pt x="52" y="92"/>
                  </a:lnTo>
                  <a:lnTo>
                    <a:pt x="52" y="92"/>
                  </a:lnTo>
                  <a:lnTo>
                    <a:pt x="54" y="94"/>
                  </a:lnTo>
                  <a:lnTo>
                    <a:pt x="57" y="94"/>
                  </a:lnTo>
                  <a:lnTo>
                    <a:pt x="59" y="94"/>
                  </a:lnTo>
                  <a:lnTo>
                    <a:pt x="59" y="94"/>
                  </a:lnTo>
                  <a:lnTo>
                    <a:pt x="59" y="92"/>
                  </a:lnTo>
                  <a:lnTo>
                    <a:pt x="61" y="92"/>
                  </a:lnTo>
                  <a:lnTo>
                    <a:pt x="61" y="92"/>
                  </a:lnTo>
                  <a:lnTo>
                    <a:pt x="61" y="89"/>
                  </a:lnTo>
                  <a:lnTo>
                    <a:pt x="64" y="87"/>
                  </a:lnTo>
                  <a:lnTo>
                    <a:pt x="64" y="87"/>
                  </a:lnTo>
                  <a:lnTo>
                    <a:pt x="64" y="87"/>
                  </a:lnTo>
                  <a:lnTo>
                    <a:pt x="66" y="87"/>
                  </a:lnTo>
                  <a:lnTo>
                    <a:pt x="66" y="87"/>
                  </a:lnTo>
                  <a:lnTo>
                    <a:pt x="68" y="89"/>
                  </a:lnTo>
                  <a:lnTo>
                    <a:pt x="68" y="92"/>
                  </a:lnTo>
                  <a:lnTo>
                    <a:pt x="68" y="94"/>
                  </a:lnTo>
                  <a:lnTo>
                    <a:pt x="68" y="94"/>
                  </a:lnTo>
                  <a:lnTo>
                    <a:pt x="66" y="96"/>
                  </a:lnTo>
                  <a:lnTo>
                    <a:pt x="57" y="103"/>
                  </a:lnTo>
                  <a:lnTo>
                    <a:pt x="54" y="103"/>
                  </a:lnTo>
                  <a:lnTo>
                    <a:pt x="54" y="103"/>
                  </a:lnTo>
                  <a:lnTo>
                    <a:pt x="50" y="103"/>
                  </a:lnTo>
                  <a:lnTo>
                    <a:pt x="48" y="103"/>
                  </a:lnTo>
                  <a:lnTo>
                    <a:pt x="48" y="103"/>
                  </a:lnTo>
                  <a:lnTo>
                    <a:pt x="48" y="105"/>
                  </a:lnTo>
                  <a:lnTo>
                    <a:pt x="45" y="105"/>
                  </a:lnTo>
                  <a:lnTo>
                    <a:pt x="45" y="108"/>
                  </a:lnTo>
                  <a:lnTo>
                    <a:pt x="43" y="108"/>
                  </a:lnTo>
                  <a:lnTo>
                    <a:pt x="43" y="108"/>
                  </a:lnTo>
                  <a:lnTo>
                    <a:pt x="41" y="108"/>
                  </a:lnTo>
                  <a:lnTo>
                    <a:pt x="38" y="108"/>
                  </a:lnTo>
                  <a:lnTo>
                    <a:pt x="34" y="105"/>
                  </a:lnTo>
                  <a:lnTo>
                    <a:pt x="32" y="105"/>
                  </a:lnTo>
                  <a:lnTo>
                    <a:pt x="32" y="105"/>
                  </a:lnTo>
                  <a:lnTo>
                    <a:pt x="29" y="105"/>
                  </a:lnTo>
                  <a:lnTo>
                    <a:pt x="29" y="108"/>
                  </a:lnTo>
                  <a:lnTo>
                    <a:pt x="29" y="108"/>
                  </a:lnTo>
                  <a:lnTo>
                    <a:pt x="27" y="117"/>
                  </a:lnTo>
                  <a:lnTo>
                    <a:pt x="27" y="119"/>
                  </a:lnTo>
                  <a:lnTo>
                    <a:pt x="27" y="121"/>
                  </a:lnTo>
                  <a:lnTo>
                    <a:pt x="25" y="121"/>
                  </a:lnTo>
                  <a:lnTo>
                    <a:pt x="25" y="124"/>
                  </a:lnTo>
                  <a:lnTo>
                    <a:pt x="22" y="124"/>
                  </a:lnTo>
                  <a:lnTo>
                    <a:pt x="22" y="124"/>
                  </a:lnTo>
                  <a:lnTo>
                    <a:pt x="16" y="126"/>
                  </a:lnTo>
                  <a:lnTo>
                    <a:pt x="13" y="128"/>
                  </a:lnTo>
                  <a:lnTo>
                    <a:pt x="11" y="130"/>
                  </a:lnTo>
                  <a:lnTo>
                    <a:pt x="6" y="137"/>
                  </a:lnTo>
                  <a:lnTo>
                    <a:pt x="6" y="142"/>
                  </a:lnTo>
                  <a:lnTo>
                    <a:pt x="6" y="144"/>
                  </a:lnTo>
                  <a:lnTo>
                    <a:pt x="6" y="144"/>
                  </a:lnTo>
                  <a:lnTo>
                    <a:pt x="6" y="146"/>
                  </a:lnTo>
                  <a:lnTo>
                    <a:pt x="6" y="146"/>
                  </a:lnTo>
                  <a:lnTo>
                    <a:pt x="9" y="149"/>
                  </a:lnTo>
                  <a:lnTo>
                    <a:pt x="9" y="151"/>
                  </a:lnTo>
                  <a:lnTo>
                    <a:pt x="9" y="156"/>
                  </a:lnTo>
                  <a:lnTo>
                    <a:pt x="9" y="158"/>
                  </a:lnTo>
                  <a:lnTo>
                    <a:pt x="9" y="158"/>
                  </a:lnTo>
                  <a:lnTo>
                    <a:pt x="11" y="160"/>
                  </a:lnTo>
                  <a:lnTo>
                    <a:pt x="11" y="158"/>
                  </a:lnTo>
                  <a:lnTo>
                    <a:pt x="11" y="158"/>
                  </a:lnTo>
                  <a:lnTo>
                    <a:pt x="13" y="156"/>
                  </a:lnTo>
                  <a:lnTo>
                    <a:pt x="13" y="156"/>
                  </a:lnTo>
                  <a:lnTo>
                    <a:pt x="16" y="156"/>
                  </a:lnTo>
                  <a:lnTo>
                    <a:pt x="16" y="156"/>
                  </a:lnTo>
                  <a:lnTo>
                    <a:pt x="18" y="158"/>
                  </a:lnTo>
                  <a:lnTo>
                    <a:pt x="18" y="160"/>
                  </a:lnTo>
                  <a:lnTo>
                    <a:pt x="18" y="162"/>
                  </a:lnTo>
                  <a:lnTo>
                    <a:pt x="18" y="165"/>
                  </a:lnTo>
                  <a:lnTo>
                    <a:pt x="18" y="169"/>
                  </a:lnTo>
                  <a:lnTo>
                    <a:pt x="18" y="169"/>
                  </a:lnTo>
                  <a:lnTo>
                    <a:pt x="18" y="172"/>
                  </a:lnTo>
                  <a:lnTo>
                    <a:pt x="18" y="174"/>
                  </a:lnTo>
                  <a:lnTo>
                    <a:pt x="18" y="174"/>
                  </a:lnTo>
                  <a:lnTo>
                    <a:pt x="16" y="176"/>
                  </a:lnTo>
                  <a:lnTo>
                    <a:pt x="13" y="181"/>
                  </a:lnTo>
                  <a:lnTo>
                    <a:pt x="11" y="185"/>
                  </a:lnTo>
                  <a:lnTo>
                    <a:pt x="11" y="190"/>
                  </a:lnTo>
                  <a:lnTo>
                    <a:pt x="9" y="197"/>
                  </a:lnTo>
                  <a:lnTo>
                    <a:pt x="9" y="199"/>
                  </a:lnTo>
                  <a:lnTo>
                    <a:pt x="11" y="201"/>
                  </a:lnTo>
                  <a:lnTo>
                    <a:pt x="11" y="201"/>
                  </a:lnTo>
                  <a:lnTo>
                    <a:pt x="13" y="204"/>
                  </a:lnTo>
                  <a:lnTo>
                    <a:pt x="13" y="204"/>
                  </a:lnTo>
                  <a:lnTo>
                    <a:pt x="13" y="206"/>
                  </a:lnTo>
                  <a:lnTo>
                    <a:pt x="13" y="206"/>
                  </a:lnTo>
                  <a:lnTo>
                    <a:pt x="13" y="208"/>
                  </a:lnTo>
                  <a:lnTo>
                    <a:pt x="13" y="208"/>
                  </a:lnTo>
                  <a:lnTo>
                    <a:pt x="13" y="210"/>
                  </a:lnTo>
                  <a:lnTo>
                    <a:pt x="11" y="210"/>
                  </a:lnTo>
                  <a:lnTo>
                    <a:pt x="11" y="213"/>
                  </a:lnTo>
                  <a:lnTo>
                    <a:pt x="0" y="220"/>
                  </a:lnTo>
                  <a:lnTo>
                    <a:pt x="9" y="236"/>
                  </a:lnTo>
                  <a:lnTo>
                    <a:pt x="13" y="240"/>
                  </a:lnTo>
                  <a:lnTo>
                    <a:pt x="16" y="240"/>
                  </a:lnTo>
                  <a:lnTo>
                    <a:pt x="18" y="242"/>
                  </a:lnTo>
                  <a:lnTo>
                    <a:pt x="18" y="245"/>
                  </a:lnTo>
                  <a:lnTo>
                    <a:pt x="18" y="245"/>
                  </a:lnTo>
                  <a:lnTo>
                    <a:pt x="18" y="247"/>
                  </a:lnTo>
                  <a:lnTo>
                    <a:pt x="18" y="247"/>
                  </a:lnTo>
                  <a:lnTo>
                    <a:pt x="18" y="247"/>
                  </a:lnTo>
                  <a:lnTo>
                    <a:pt x="16" y="249"/>
                  </a:lnTo>
                  <a:lnTo>
                    <a:pt x="16" y="249"/>
                  </a:lnTo>
                  <a:lnTo>
                    <a:pt x="16" y="252"/>
                  </a:lnTo>
                  <a:lnTo>
                    <a:pt x="11" y="252"/>
                  </a:lnTo>
                  <a:lnTo>
                    <a:pt x="11" y="254"/>
                  </a:lnTo>
                  <a:lnTo>
                    <a:pt x="9" y="254"/>
                  </a:lnTo>
                  <a:lnTo>
                    <a:pt x="9" y="254"/>
                  </a:lnTo>
                  <a:lnTo>
                    <a:pt x="9" y="256"/>
                  </a:lnTo>
                  <a:lnTo>
                    <a:pt x="9" y="258"/>
                  </a:lnTo>
                  <a:lnTo>
                    <a:pt x="9" y="258"/>
                  </a:lnTo>
                  <a:lnTo>
                    <a:pt x="13" y="263"/>
                  </a:lnTo>
                  <a:lnTo>
                    <a:pt x="13" y="265"/>
                  </a:lnTo>
                  <a:lnTo>
                    <a:pt x="16" y="265"/>
                  </a:lnTo>
                  <a:lnTo>
                    <a:pt x="20" y="268"/>
                  </a:lnTo>
                  <a:lnTo>
                    <a:pt x="22" y="270"/>
                  </a:lnTo>
                  <a:lnTo>
                    <a:pt x="27" y="274"/>
                  </a:lnTo>
                  <a:lnTo>
                    <a:pt x="29" y="277"/>
                  </a:lnTo>
                  <a:lnTo>
                    <a:pt x="29" y="277"/>
                  </a:lnTo>
                  <a:lnTo>
                    <a:pt x="29" y="277"/>
                  </a:lnTo>
                  <a:lnTo>
                    <a:pt x="36" y="274"/>
                  </a:lnTo>
                  <a:lnTo>
                    <a:pt x="43" y="272"/>
                  </a:lnTo>
                  <a:lnTo>
                    <a:pt x="43" y="272"/>
                  </a:lnTo>
                  <a:lnTo>
                    <a:pt x="48" y="272"/>
                  </a:lnTo>
                  <a:lnTo>
                    <a:pt x="50" y="272"/>
                  </a:lnTo>
                  <a:lnTo>
                    <a:pt x="50" y="272"/>
                  </a:lnTo>
                  <a:lnTo>
                    <a:pt x="50" y="272"/>
                  </a:lnTo>
                  <a:lnTo>
                    <a:pt x="52" y="272"/>
                  </a:lnTo>
                  <a:lnTo>
                    <a:pt x="52" y="272"/>
                  </a:lnTo>
                  <a:lnTo>
                    <a:pt x="54" y="270"/>
                  </a:lnTo>
                  <a:lnTo>
                    <a:pt x="54" y="268"/>
                  </a:lnTo>
                  <a:lnTo>
                    <a:pt x="54" y="268"/>
                  </a:lnTo>
                  <a:lnTo>
                    <a:pt x="57" y="268"/>
                  </a:lnTo>
                  <a:lnTo>
                    <a:pt x="66" y="274"/>
                  </a:lnTo>
                  <a:lnTo>
                    <a:pt x="68" y="274"/>
                  </a:lnTo>
                  <a:lnTo>
                    <a:pt x="68" y="274"/>
                  </a:lnTo>
                  <a:lnTo>
                    <a:pt x="73" y="277"/>
                  </a:lnTo>
                  <a:lnTo>
                    <a:pt x="73" y="279"/>
                  </a:lnTo>
                  <a:lnTo>
                    <a:pt x="75" y="284"/>
                  </a:lnTo>
                  <a:lnTo>
                    <a:pt x="75" y="290"/>
                  </a:lnTo>
                  <a:lnTo>
                    <a:pt x="75" y="293"/>
                  </a:lnTo>
                  <a:lnTo>
                    <a:pt x="77" y="300"/>
                  </a:lnTo>
                  <a:lnTo>
                    <a:pt x="77" y="300"/>
                  </a:lnTo>
                  <a:lnTo>
                    <a:pt x="80" y="300"/>
                  </a:lnTo>
                  <a:lnTo>
                    <a:pt x="80" y="300"/>
                  </a:lnTo>
                  <a:lnTo>
                    <a:pt x="80" y="300"/>
                  </a:lnTo>
                  <a:lnTo>
                    <a:pt x="80" y="304"/>
                  </a:lnTo>
                  <a:lnTo>
                    <a:pt x="80" y="306"/>
                  </a:lnTo>
                  <a:lnTo>
                    <a:pt x="82" y="311"/>
                  </a:lnTo>
                  <a:lnTo>
                    <a:pt x="82" y="313"/>
                  </a:lnTo>
                  <a:lnTo>
                    <a:pt x="82" y="316"/>
                  </a:lnTo>
                  <a:lnTo>
                    <a:pt x="84" y="318"/>
                  </a:lnTo>
                  <a:lnTo>
                    <a:pt x="86" y="320"/>
                  </a:lnTo>
                  <a:lnTo>
                    <a:pt x="89" y="318"/>
                  </a:lnTo>
                  <a:lnTo>
                    <a:pt x="93" y="320"/>
                  </a:lnTo>
                  <a:lnTo>
                    <a:pt x="105" y="327"/>
                  </a:lnTo>
                  <a:lnTo>
                    <a:pt x="109" y="334"/>
                  </a:lnTo>
                  <a:lnTo>
                    <a:pt x="109" y="334"/>
                  </a:lnTo>
                  <a:lnTo>
                    <a:pt x="109" y="336"/>
                  </a:lnTo>
                  <a:lnTo>
                    <a:pt x="109" y="336"/>
                  </a:lnTo>
                  <a:lnTo>
                    <a:pt x="109" y="336"/>
                  </a:lnTo>
                  <a:lnTo>
                    <a:pt x="112" y="336"/>
                  </a:lnTo>
                  <a:lnTo>
                    <a:pt x="112" y="336"/>
                  </a:lnTo>
                  <a:lnTo>
                    <a:pt x="114" y="338"/>
                  </a:lnTo>
                  <a:lnTo>
                    <a:pt x="116" y="338"/>
                  </a:lnTo>
                  <a:lnTo>
                    <a:pt x="116" y="338"/>
                  </a:lnTo>
                  <a:lnTo>
                    <a:pt x="116" y="341"/>
                  </a:lnTo>
                  <a:lnTo>
                    <a:pt x="116" y="341"/>
                  </a:lnTo>
                  <a:lnTo>
                    <a:pt x="114" y="343"/>
                  </a:lnTo>
                  <a:lnTo>
                    <a:pt x="112" y="348"/>
                  </a:lnTo>
                  <a:lnTo>
                    <a:pt x="114" y="348"/>
                  </a:lnTo>
                  <a:lnTo>
                    <a:pt x="116" y="348"/>
                  </a:lnTo>
                  <a:lnTo>
                    <a:pt x="118" y="348"/>
                  </a:lnTo>
                  <a:lnTo>
                    <a:pt x="118" y="348"/>
                  </a:lnTo>
                  <a:lnTo>
                    <a:pt x="128" y="348"/>
                  </a:lnTo>
                  <a:lnTo>
                    <a:pt x="130" y="348"/>
                  </a:lnTo>
                  <a:lnTo>
                    <a:pt x="130" y="348"/>
                  </a:lnTo>
                  <a:lnTo>
                    <a:pt x="132" y="352"/>
                  </a:lnTo>
                  <a:lnTo>
                    <a:pt x="132" y="354"/>
                  </a:lnTo>
                  <a:lnTo>
                    <a:pt x="134" y="354"/>
                  </a:lnTo>
                  <a:lnTo>
                    <a:pt x="134" y="354"/>
                  </a:lnTo>
                  <a:lnTo>
                    <a:pt x="137" y="350"/>
                  </a:lnTo>
                  <a:lnTo>
                    <a:pt x="144" y="348"/>
                  </a:lnTo>
                  <a:lnTo>
                    <a:pt x="144" y="345"/>
                  </a:lnTo>
                  <a:lnTo>
                    <a:pt x="146" y="345"/>
                  </a:lnTo>
                  <a:lnTo>
                    <a:pt x="148" y="341"/>
                  </a:lnTo>
                  <a:lnTo>
                    <a:pt x="148" y="338"/>
                  </a:lnTo>
                  <a:lnTo>
                    <a:pt x="150" y="336"/>
                  </a:lnTo>
                  <a:lnTo>
                    <a:pt x="150" y="334"/>
                  </a:lnTo>
                  <a:lnTo>
                    <a:pt x="150" y="334"/>
                  </a:lnTo>
                  <a:lnTo>
                    <a:pt x="150" y="332"/>
                  </a:lnTo>
                  <a:lnTo>
                    <a:pt x="150" y="332"/>
                  </a:lnTo>
                  <a:lnTo>
                    <a:pt x="148" y="329"/>
                  </a:lnTo>
                  <a:lnTo>
                    <a:pt x="148" y="329"/>
                  </a:lnTo>
                  <a:lnTo>
                    <a:pt x="150" y="327"/>
                  </a:lnTo>
                  <a:lnTo>
                    <a:pt x="150" y="327"/>
                  </a:lnTo>
                  <a:lnTo>
                    <a:pt x="153" y="327"/>
                  </a:lnTo>
                  <a:lnTo>
                    <a:pt x="153" y="327"/>
                  </a:lnTo>
                  <a:lnTo>
                    <a:pt x="153" y="327"/>
                  </a:lnTo>
                  <a:lnTo>
                    <a:pt x="157" y="332"/>
                  </a:lnTo>
                  <a:lnTo>
                    <a:pt x="157" y="332"/>
                  </a:lnTo>
                  <a:lnTo>
                    <a:pt x="162" y="332"/>
                  </a:lnTo>
                  <a:lnTo>
                    <a:pt x="169" y="332"/>
                  </a:lnTo>
                  <a:lnTo>
                    <a:pt x="171" y="332"/>
                  </a:lnTo>
                  <a:lnTo>
                    <a:pt x="173" y="329"/>
                  </a:lnTo>
                  <a:lnTo>
                    <a:pt x="173" y="329"/>
                  </a:lnTo>
                  <a:lnTo>
                    <a:pt x="173" y="327"/>
                  </a:lnTo>
                  <a:lnTo>
                    <a:pt x="173" y="327"/>
                  </a:lnTo>
                  <a:lnTo>
                    <a:pt x="173" y="327"/>
                  </a:lnTo>
                  <a:lnTo>
                    <a:pt x="173" y="325"/>
                  </a:lnTo>
                  <a:lnTo>
                    <a:pt x="171" y="322"/>
                  </a:lnTo>
                  <a:lnTo>
                    <a:pt x="171" y="320"/>
                  </a:lnTo>
                  <a:lnTo>
                    <a:pt x="171" y="320"/>
                  </a:lnTo>
                  <a:lnTo>
                    <a:pt x="171" y="318"/>
                  </a:lnTo>
                  <a:lnTo>
                    <a:pt x="173" y="318"/>
                  </a:lnTo>
                  <a:lnTo>
                    <a:pt x="180" y="318"/>
                  </a:lnTo>
                  <a:lnTo>
                    <a:pt x="180" y="318"/>
                  </a:lnTo>
                  <a:lnTo>
                    <a:pt x="180" y="316"/>
                  </a:lnTo>
                  <a:lnTo>
                    <a:pt x="180" y="316"/>
                  </a:lnTo>
                  <a:lnTo>
                    <a:pt x="183" y="316"/>
                  </a:lnTo>
                  <a:lnTo>
                    <a:pt x="185" y="311"/>
                  </a:lnTo>
                  <a:lnTo>
                    <a:pt x="185" y="309"/>
                  </a:lnTo>
                  <a:lnTo>
                    <a:pt x="203" y="300"/>
                  </a:lnTo>
                  <a:lnTo>
                    <a:pt x="205" y="300"/>
                  </a:lnTo>
                  <a:lnTo>
                    <a:pt x="205" y="297"/>
                  </a:lnTo>
                  <a:lnTo>
                    <a:pt x="205" y="297"/>
                  </a:lnTo>
                  <a:lnTo>
                    <a:pt x="205" y="295"/>
                  </a:lnTo>
                  <a:lnTo>
                    <a:pt x="205" y="295"/>
                  </a:lnTo>
                  <a:lnTo>
                    <a:pt x="205" y="295"/>
                  </a:lnTo>
                  <a:lnTo>
                    <a:pt x="205" y="293"/>
                  </a:lnTo>
                  <a:lnTo>
                    <a:pt x="210" y="286"/>
                  </a:lnTo>
                  <a:lnTo>
                    <a:pt x="228" y="286"/>
                  </a:lnTo>
                  <a:lnTo>
                    <a:pt x="231" y="286"/>
                  </a:lnTo>
                  <a:lnTo>
                    <a:pt x="231" y="286"/>
                  </a:lnTo>
                  <a:lnTo>
                    <a:pt x="231" y="286"/>
                  </a:lnTo>
                  <a:lnTo>
                    <a:pt x="231" y="286"/>
                  </a:lnTo>
                  <a:lnTo>
                    <a:pt x="233" y="284"/>
                  </a:lnTo>
                  <a:lnTo>
                    <a:pt x="233" y="281"/>
                  </a:lnTo>
                  <a:lnTo>
                    <a:pt x="233" y="281"/>
                  </a:lnTo>
                  <a:lnTo>
                    <a:pt x="235" y="279"/>
                  </a:lnTo>
                  <a:lnTo>
                    <a:pt x="235" y="279"/>
                  </a:lnTo>
                  <a:lnTo>
                    <a:pt x="237" y="281"/>
                  </a:lnTo>
                  <a:lnTo>
                    <a:pt x="240" y="281"/>
                  </a:lnTo>
                  <a:lnTo>
                    <a:pt x="242" y="281"/>
                  </a:lnTo>
                  <a:lnTo>
                    <a:pt x="242" y="281"/>
                  </a:lnTo>
                  <a:lnTo>
                    <a:pt x="249" y="281"/>
                  </a:lnTo>
                  <a:lnTo>
                    <a:pt x="251" y="279"/>
                  </a:lnTo>
                  <a:lnTo>
                    <a:pt x="253" y="277"/>
                  </a:lnTo>
                  <a:lnTo>
                    <a:pt x="256" y="277"/>
                  </a:lnTo>
                  <a:lnTo>
                    <a:pt x="256" y="277"/>
                  </a:lnTo>
                  <a:lnTo>
                    <a:pt x="260" y="277"/>
                  </a:lnTo>
                  <a:lnTo>
                    <a:pt x="260" y="277"/>
                  </a:lnTo>
                  <a:lnTo>
                    <a:pt x="263" y="277"/>
                  </a:lnTo>
                  <a:lnTo>
                    <a:pt x="263" y="277"/>
                  </a:lnTo>
                  <a:lnTo>
                    <a:pt x="263" y="274"/>
                  </a:lnTo>
                  <a:lnTo>
                    <a:pt x="263" y="274"/>
                  </a:lnTo>
                  <a:lnTo>
                    <a:pt x="265" y="270"/>
                  </a:lnTo>
                  <a:lnTo>
                    <a:pt x="265" y="270"/>
                  </a:lnTo>
                  <a:lnTo>
                    <a:pt x="267" y="268"/>
                  </a:lnTo>
                  <a:lnTo>
                    <a:pt x="269" y="265"/>
                  </a:lnTo>
                  <a:lnTo>
                    <a:pt x="269" y="263"/>
                  </a:lnTo>
                  <a:lnTo>
                    <a:pt x="269" y="263"/>
                  </a:lnTo>
                  <a:lnTo>
                    <a:pt x="269" y="261"/>
                  </a:lnTo>
                  <a:lnTo>
                    <a:pt x="269" y="261"/>
                  </a:lnTo>
                  <a:lnTo>
                    <a:pt x="269" y="258"/>
                  </a:lnTo>
                  <a:lnTo>
                    <a:pt x="267" y="258"/>
                  </a:lnTo>
                  <a:lnTo>
                    <a:pt x="267" y="256"/>
                  </a:lnTo>
                  <a:lnTo>
                    <a:pt x="267" y="256"/>
                  </a:lnTo>
                  <a:lnTo>
                    <a:pt x="269" y="254"/>
                  </a:lnTo>
                  <a:lnTo>
                    <a:pt x="269" y="252"/>
                  </a:lnTo>
                  <a:lnTo>
                    <a:pt x="269" y="247"/>
                  </a:lnTo>
                  <a:lnTo>
                    <a:pt x="272" y="245"/>
                  </a:lnTo>
                  <a:lnTo>
                    <a:pt x="272" y="245"/>
                  </a:lnTo>
                  <a:lnTo>
                    <a:pt x="274" y="245"/>
                  </a:lnTo>
                  <a:lnTo>
                    <a:pt x="274" y="245"/>
                  </a:lnTo>
                  <a:lnTo>
                    <a:pt x="276" y="245"/>
                  </a:lnTo>
                  <a:lnTo>
                    <a:pt x="276" y="245"/>
                  </a:lnTo>
                  <a:lnTo>
                    <a:pt x="279" y="245"/>
                  </a:lnTo>
                  <a:lnTo>
                    <a:pt x="281" y="242"/>
                  </a:lnTo>
                  <a:lnTo>
                    <a:pt x="281" y="242"/>
                  </a:lnTo>
                  <a:lnTo>
                    <a:pt x="281" y="240"/>
                  </a:lnTo>
                  <a:lnTo>
                    <a:pt x="283" y="236"/>
                  </a:lnTo>
                  <a:lnTo>
                    <a:pt x="283" y="233"/>
                  </a:lnTo>
                  <a:lnTo>
                    <a:pt x="283" y="233"/>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AE5A15DB-2C82-41A1-8154-B1C5C8EFB2C6}"/>
                </a:ext>
              </a:extLst>
            </p:cNvPr>
            <p:cNvSpPr>
              <a:spLocks noEditPoints="1"/>
            </p:cNvSpPr>
            <p:nvPr/>
          </p:nvSpPr>
          <p:spPr bwMode="auto">
            <a:xfrm>
              <a:off x="7427914" y="2060575"/>
              <a:ext cx="879475" cy="1012825"/>
            </a:xfrm>
            <a:custGeom>
              <a:avLst/>
              <a:gdLst>
                <a:gd name="T0" fmla="*/ 87 w 554"/>
                <a:gd name="T1" fmla="*/ 540 h 638"/>
                <a:gd name="T2" fmla="*/ 35 w 554"/>
                <a:gd name="T3" fmla="*/ 407 h 638"/>
                <a:gd name="T4" fmla="*/ 128 w 554"/>
                <a:gd name="T5" fmla="*/ 606 h 638"/>
                <a:gd name="T6" fmla="*/ 140 w 554"/>
                <a:gd name="T7" fmla="*/ 478 h 638"/>
                <a:gd name="T8" fmla="*/ 112 w 554"/>
                <a:gd name="T9" fmla="*/ 478 h 638"/>
                <a:gd name="T10" fmla="*/ 117 w 554"/>
                <a:gd name="T11" fmla="*/ 492 h 638"/>
                <a:gd name="T12" fmla="*/ 151 w 554"/>
                <a:gd name="T13" fmla="*/ 505 h 638"/>
                <a:gd name="T14" fmla="*/ 538 w 554"/>
                <a:gd name="T15" fmla="*/ 206 h 638"/>
                <a:gd name="T16" fmla="*/ 520 w 554"/>
                <a:gd name="T17" fmla="*/ 213 h 638"/>
                <a:gd name="T18" fmla="*/ 494 w 554"/>
                <a:gd name="T19" fmla="*/ 211 h 638"/>
                <a:gd name="T20" fmla="*/ 424 w 554"/>
                <a:gd name="T21" fmla="*/ 179 h 638"/>
                <a:gd name="T22" fmla="*/ 408 w 554"/>
                <a:gd name="T23" fmla="*/ 144 h 638"/>
                <a:gd name="T24" fmla="*/ 421 w 554"/>
                <a:gd name="T25" fmla="*/ 119 h 638"/>
                <a:gd name="T26" fmla="*/ 412 w 554"/>
                <a:gd name="T27" fmla="*/ 103 h 638"/>
                <a:gd name="T28" fmla="*/ 398 w 554"/>
                <a:gd name="T29" fmla="*/ 94 h 638"/>
                <a:gd name="T30" fmla="*/ 364 w 554"/>
                <a:gd name="T31" fmla="*/ 78 h 638"/>
                <a:gd name="T32" fmla="*/ 343 w 554"/>
                <a:gd name="T33" fmla="*/ 80 h 638"/>
                <a:gd name="T34" fmla="*/ 314 w 554"/>
                <a:gd name="T35" fmla="*/ 101 h 638"/>
                <a:gd name="T36" fmla="*/ 275 w 554"/>
                <a:gd name="T37" fmla="*/ 110 h 638"/>
                <a:gd name="T38" fmla="*/ 270 w 554"/>
                <a:gd name="T39" fmla="*/ 101 h 638"/>
                <a:gd name="T40" fmla="*/ 247 w 554"/>
                <a:gd name="T41" fmla="*/ 115 h 638"/>
                <a:gd name="T42" fmla="*/ 195 w 554"/>
                <a:gd name="T43" fmla="*/ 99 h 638"/>
                <a:gd name="T44" fmla="*/ 163 w 554"/>
                <a:gd name="T45" fmla="*/ 76 h 638"/>
                <a:gd name="T46" fmla="*/ 108 w 554"/>
                <a:gd name="T47" fmla="*/ 51 h 638"/>
                <a:gd name="T48" fmla="*/ 62 w 554"/>
                <a:gd name="T49" fmla="*/ 19 h 638"/>
                <a:gd name="T50" fmla="*/ 32 w 554"/>
                <a:gd name="T51" fmla="*/ 3 h 638"/>
                <a:gd name="T52" fmla="*/ 3 w 554"/>
                <a:gd name="T53" fmla="*/ 32 h 638"/>
                <a:gd name="T54" fmla="*/ 35 w 554"/>
                <a:gd name="T55" fmla="*/ 73 h 638"/>
                <a:gd name="T56" fmla="*/ 46 w 554"/>
                <a:gd name="T57" fmla="*/ 83 h 638"/>
                <a:gd name="T58" fmla="*/ 60 w 554"/>
                <a:gd name="T59" fmla="*/ 94 h 638"/>
                <a:gd name="T60" fmla="*/ 71 w 554"/>
                <a:gd name="T61" fmla="*/ 108 h 638"/>
                <a:gd name="T62" fmla="*/ 74 w 554"/>
                <a:gd name="T63" fmla="*/ 126 h 638"/>
                <a:gd name="T64" fmla="*/ 156 w 554"/>
                <a:gd name="T65" fmla="*/ 313 h 638"/>
                <a:gd name="T66" fmla="*/ 170 w 554"/>
                <a:gd name="T67" fmla="*/ 441 h 638"/>
                <a:gd name="T68" fmla="*/ 225 w 554"/>
                <a:gd name="T69" fmla="*/ 457 h 638"/>
                <a:gd name="T70" fmla="*/ 289 w 554"/>
                <a:gd name="T71" fmla="*/ 526 h 638"/>
                <a:gd name="T72" fmla="*/ 307 w 554"/>
                <a:gd name="T73" fmla="*/ 581 h 638"/>
                <a:gd name="T74" fmla="*/ 311 w 554"/>
                <a:gd name="T75" fmla="*/ 601 h 638"/>
                <a:gd name="T76" fmla="*/ 355 w 554"/>
                <a:gd name="T77" fmla="*/ 592 h 638"/>
                <a:gd name="T78" fmla="*/ 396 w 554"/>
                <a:gd name="T79" fmla="*/ 579 h 638"/>
                <a:gd name="T80" fmla="*/ 394 w 554"/>
                <a:gd name="T81" fmla="*/ 551 h 638"/>
                <a:gd name="T82" fmla="*/ 412 w 554"/>
                <a:gd name="T83" fmla="*/ 542 h 638"/>
                <a:gd name="T84" fmla="*/ 428 w 554"/>
                <a:gd name="T85" fmla="*/ 524 h 638"/>
                <a:gd name="T86" fmla="*/ 440 w 554"/>
                <a:gd name="T87" fmla="*/ 499 h 638"/>
                <a:gd name="T88" fmla="*/ 433 w 554"/>
                <a:gd name="T89" fmla="*/ 473 h 638"/>
                <a:gd name="T90" fmla="*/ 469 w 554"/>
                <a:gd name="T91" fmla="*/ 455 h 638"/>
                <a:gd name="T92" fmla="*/ 474 w 554"/>
                <a:gd name="T93" fmla="*/ 421 h 638"/>
                <a:gd name="T94" fmla="*/ 467 w 554"/>
                <a:gd name="T95" fmla="*/ 407 h 638"/>
                <a:gd name="T96" fmla="*/ 472 w 554"/>
                <a:gd name="T97" fmla="*/ 373 h 638"/>
                <a:gd name="T98" fmla="*/ 494 w 554"/>
                <a:gd name="T99" fmla="*/ 355 h 638"/>
                <a:gd name="T100" fmla="*/ 524 w 554"/>
                <a:gd name="T101" fmla="*/ 341 h 638"/>
                <a:gd name="T102" fmla="*/ 515 w 554"/>
                <a:gd name="T103" fmla="*/ 341 h 638"/>
                <a:gd name="T104" fmla="*/ 494 w 554"/>
                <a:gd name="T105" fmla="*/ 318 h 638"/>
                <a:gd name="T106" fmla="*/ 492 w 554"/>
                <a:gd name="T107" fmla="*/ 300 h 638"/>
                <a:gd name="T108" fmla="*/ 501 w 554"/>
                <a:gd name="T109" fmla="*/ 281 h 638"/>
                <a:gd name="T110" fmla="*/ 520 w 554"/>
                <a:gd name="T111" fmla="*/ 238 h 638"/>
                <a:gd name="T112" fmla="*/ 542 w 554"/>
                <a:gd name="T113" fmla="*/ 217 h 638"/>
                <a:gd name="T114" fmla="*/ 295 w 554"/>
                <a:gd name="T115" fmla="*/ 631 h 638"/>
                <a:gd name="T116" fmla="*/ 295 w 554"/>
                <a:gd name="T117" fmla="*/ 63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638">
                  <a:moveTo>
                    <a:pt x="85" y="537"/>
                  </a:moveTo>
                  <a:lnTo>
                    <a:pt x="85" y="535"/>
                  </a:lnTo>
                  <a:lnTo>
                    <a:pt x="83" y="533"/>
                  </a:lnTo>
                  <a:lnTo>
                    <a:pt x="83" y="533"/>
                  </a:lnTo>
                  <a:lnTo>
                    <a:pt x="80" y="535"/>
                  </a:lnTo>
                  <a:lnTo>
                    <a:pt x="78" y="537"/>
                  </a:lnTo>
                  <a:lnTo>
                    <a:pt x="76" y="540"/>
                  </a:lnTo>
                  <a:lnTo>
                    <a:pt x="76" y="542"/>
                  </a:lnTo>
                  <a:lnTo>
                    <a:pt x="78" y="542"/>
                  </a:lnTo>
                  <a:lnTo>
                    <a:pt x="80" y="544"/>
                  </a:lnTo>
                  <a:lnTo>
                    <a:pt x="83" y="544"/>
                  </a:lnTo>
                  <a:lnTo>
                    <a:pt x="85" y="542"/>
                  </a:lnTo>
                  <a:lnTo>
                    <a:pt x="87" y="540"/>
                  </a:lnTo>
                  <a:lnTo>
                    <a:pt x="87" y="540"/>
                  </a:lnTo>
                  <a:lnTo>
                    <a:pt x="85" y="537"/>
                  </a:lnTo>
                  <a:lnTo>
                    <a:pt x="85" y="537"/>
                  </a:lnTo>
                  <a:close/>
                  <a:moveTo>
                    <a:pt x="35" y="407"/>
                  </a:moveTo>
                  <a:lnTo>
                    <a:pt x="32" y="405"/>
                  </a:lnTo>
                  <a:lnTo>
                    <a:pt x="32" y="405"/>
                  </a:lnTo>
                  <a:lnTo>
                    <a:pt x="30" y="403"/>
                  </a:lnTo>
                  <a:lnTo>
                    <a:pt x="26" y="405"/>
                  </a:lnTo>
                  <a:lnTo>
                    <a:pt x="21" y="416"/>
                  </a:lnTo>
                  <a:lnTo>
                    <a:pt x="26" y="421"/>
                  </a:lnTo>
                  <a:lnTo>
                    <a:pt x="30" y="421"/>
                  </a:lnTo>
                  <a:lnTo>
                    <a:pt x="32" y="416"/>
                  </a:lnTo>
                  <a:lnTo>
                    <a:pt x="37" y="412"/>
                  </a:lnTo>
                  <a:lnTo>
                    <a:pt x="35" y="407"/>
                  </a:lnTo>
                  <a:lnTo>
                    <a:pt x="35" y="407"/>
                  </a:lnTo>
                  <a:close/>
                  <a:moveTo>
                    <a:pt x="48" y="297"/>
                  </a:moveTo>
                  <a:lnTo>
                    <a:pt x="46" y="300"/>
                  </a:lnTo>
                  <a:lnTo>
                    <a:pt x="46" y="300"/>
                  </a:lnTo>
                  <a:lnTo>
                    <a:pt x="44" y="302"/>
                  </a:lnTo>
                  <a:lnTo>
                    <a:pt x="48" y="304"/>
                  </a:lnTo>
                  <a:lnTo>
                    <a:pt x="48" y="302"/>
                  </a:lnTo>
                  <a:lnTo>
                    <a:pt x="48" y="300"/>
                  </a:lnTo>
                  <a:lnTo>
                    <a:pt x="48" y="300"/>
                  </a:lnTo>
                  <a:lnTo>
                    <a:pt x="48" y="297"/>
                  </a:lnTo>
                  <a:close/>
                  <a:moveTo>
                    <a:pt x="128" y="608"/>
                  </a:moveTo>
                  <a:lnTo>
                    <a:pt x="126" y="613"/>
                  </a:lnTo>
                  <a:lnTo>
                    <a:pt x="131" y="613"/>
                  </a:lnTo>
                  <a:lnTo>
                    <a:pt x="131" y="608"/>
                  </a:lnTo>
                  <a:lnTo>
                    <a:pt x="128" y="606"/>
                  </a:lnTo>
                  <a:lnTo>
                    <a:pt x="128" y="608"/>
                  </a:lnTo>
                  <a:close/>
                  <a:moveTo>
                    <a:pt x="156" y="469"/>
                  </a:moveTo>
                  <a:lnTo>
                    <a:pt x="158" y="467"/>
                  </a:lnTo>
                  <a:lnTo>
                    <a:pt x="156" y="464"/>
                  </a:lnTo>
                  <a:lnTo>
                    <a:pt x="156" y="462"/>
                  </a:lnTo>
                  <a:lnTo>
                    <a:pt x="154" y="460"/>
                  </a:lnTo>
                  <a:lnTo>
                    <a:pt x="151" y="460"/>
                  </a:lnTo>
                  <a:lnTo>
                    <a:pt x="149" y="460"/>
                  </a:lnTo>
                  <a:lnTo>
                    <a:pt x="147" y="464"/>
                  </a:lnTo>
                  <a:lnTo>
                    <a:pt x="145" y="471"/>
                  </a:lnTo>
                  <a:lnTo>
                    <a:pt x="145" y="473"/>
                  </a:lnTo>
                  <a:lnTo>
                    <a:pt x="142" y="473"/>
                  </a:lnTo>
                  <a:lnTo>
                    <a:pt x="140" y="476"/>
                  </a:lnTo>
                  <a:lnTo>
                    <a:pt x="140" y="478"/>
                  </a:lnTo>
                  <a:lnTo>
                    <a:pt x="138" y="478"/>
                  </a:lnTo>
                  <a:lnTo>
                    <a:pt x="135" y="478"/>
                  </a:lnTo>
                  <a:lnTo>
                    <a:pt x="133" y="476"/>
                  </a:lnTo>
                  <a:lnTo>
                    <a:pt x="133" y="473"/>
                  </a:lnTo>
                  <a:lnTo>
                    <a:pt x="126" y="473"/>
                  </a:lnTo>
                  <a:lnTo>
                    <a:pt x="122" y="473"/>
                  </a:lnTo>
                  <a:lnTo>
                    <a:pt x="122" y="476"/>
                  </a:lnTo>
                  <a:lnTo>
                    <a:pt x="119" y="476"/>
                  </a:lnTo>
                  <a:lnTo>
                    <a:pt x="119" y="478"/>
                  </a:lnTo>
                  <a:lnTo>
                    <a:pt x="122" y="478"/>
                  </a:lnTo>
                  <a:lnTo>
                    <a:pt x="122" y="478"/>
                  </a:lnTo>
                  <a:lnTo>
                    <a:pt x="122" y="478"/>
                  </a:lnTo>
                  <a:lnTo>
                    <a:pt x="117" y="478"/>
                  </a:lnTo>
                  <a:lnTo>
                    <a:pt x="112" y="478"/>
                  </a:lnTo>
                  <a:lnTo>
                    <a:pt x="110" y="478"/>
                  </a:lnTo>
                  <a:lnTo>
                    <a:pt x="106" y="476"/>
                  </a:lnTo>
                  <a:lnTo>
                    <a:pt x="103" y="476"/>
                  </a:lnTo>
                  <a:lnTo>
                    <a:pt x="99" y="476"/>
                  </a:lnTo>
                  <a:lnTo>
                    <a:pt x="94" y="476"/>
                  </a:lnTo>
                  <a:lnTo>
                    <a:pt x="90" y="480"/>
                  </a:lnTo>
                  <a:lnTo>
                    <a:pt x="87" y="485"/>
                  </a:lnTo>
                  <a:lnTo>
                    <a:pt x="87" y="492"/>
                  </a:lnTo>
                  <a:lnTo>
                    <a:pt x="92" y="496"/>
                  </a:lnTo>
                  <a:lnTo>
                    <a:pt x="96" y="499"/>
                  </a:lnTo>
                  <a:lnTo>
                    <a:pt x="112" y="499"/>
                  </a:lnTo>
                  <a:lnTo>
                    <a:pt x="115" y="499"/>
                  </a:lnTo>
                  <a:lnTo>
                    <a:pt x="115" y="496"/>
                  </a:lnTo>
                  <a:lnTo>
                    <a:pt x="117" y="492"/>
                  </a:lnTo>
                  <a:lnTo>
                    <a:pt x="122" y="496"/>
                  </a:lnTo>
                  <a:lnTo>
                    <a:pt x="128" y="492"/>
                  </a:lnTo>
                  <a:lnTo>
                    <a:pt x="131" y="496"/>
                  </a:lnTo>
                  <a:lnTo>
                    <a:pt x="133" y="489"/>
                  </a:lnTo>
                  <a:lnTo>
                    <a:pt x="135" y="489"/>
                  </a:lnTo>
                  <a:lnTo>
                    <a:pt x="138" y="492"/>
                  </a:lnTo>
                  <a:lnTo>
                    <a:pt x="142" y="494"/>
                  </a:lnTo>
                  <a:lnTo>
                    <a:pt x="142" y="494"/>
                  </a:lnTo>
                  <a:lnTo>
                    <a:pt x="145" y="501"/>
                  </a:lnTo>
                  <a:lnTo>
                    <a:pt x="145" y="501"/>
                  </a:lnTo>
                  <a:lnTo>
                    <a:pt x="147" y="503"/>
                  </a:lnTo>
                  <a:lnTo>
                    <a:pt x="149" y="503"/>
                  </a:lnTo>
                  <a:lnTo>
                    <a:pt x="151" y="503"/>
                  </a:lnTo>
                  <a:lnTo>
                    <a:pt x="151" y="505"/>
                  </a:lnTo>
                  <a:lnTo>
                    <a:pt x="156" y="501"/>
                  </a:lnTo>
                  <a:lnTo>
                    <a:pt x="154" y="496"/>
                  </a:lnTo>
                  <a:lnTo>
                    <a:pt x="151" y="492"/>
                  </a:lnTo>
                  <a:lnTo>
                    <a:pt x="147" y="489"/>
                  </a:lnTo>
                  <a:lnTo>
                    <a:pt x="149" y="489"/>
                  </a:lnTo>
                  <a:lnTo>
                    <a:pt x="154" y="487"/>
                  </a:lnTo>
                  <a:lnTo>
                    <a:pt x="156" y="483"/>
                  </a:lnTo>
                  <a:lnTo>
                    <a:pt x="156" y="478"/>
                  </a:lnTo>
                  <a:lnTo>
                    <a:pt x="156" y="476"/>
                  </a:lnTo>
                  <a:lnTo>
                    <a:pt x="156" y="471"/>
                  </a:lnTo>
                  <a:lnTo>
                    <a:pt x="156" y="469"/>
                  </a:lnTo>
                  <a:close/>
                  <a:moveTo>
                    <a:pt x="542" y="208"/>
                  </a:moveTo>
                  <a:lnTo>
                    <a:pt x="540" y="206"/>
                  </a:lnTo>
                  <a:lnTo>
                    <a:pt x="538" y="206"/>
                  </a:lnTo>
                  <a:lnTo>
                    <a:pt x="538" y="206"/>
                  </a:lnTo>
                  <a:lnTo>
                    <a:pt x="536" y="206"/>
                  </a:lnTo>
                  <a:lnTo>
                    <a:pt x="536" y="206"/>
                  </a:lnTo>
                  <a:lnTo>
                    <a:pt x="533" y="206"/>
                  </a:lnTo>
                  <a:lnTo>
                    <a:pt x="531" y="208"/>
                  </a:lnTo>
                  <a:lnTo>
                    <a:pt x="531" y="208"/>
                  </a:lnTo>
                  <a:lnTo>
                    <a:pt x="531" y="208"/>
                  </a:lnTo>
                  <a:lnTo>
                    <a:pt x="526" y="208"/>
                  </a:lnTo>
                  <a:lnTo>
                    <a:pt x="524" y="208"/>
                  </a:lnTo>
                  <a:lnTo>
                    <a:pt x="524" y="208"/>
                  </a:lnTo>
                  <a:lnTo>
                    <a:pt x="522" y="208"/>
                  </a:lnTo>
                  <a:lnTo>
                    <a:pt x="522" y="208"/>
                  </a:lnTo>
                  <a:lnTo>
                    <a:pt x="520" y="213"/>
                  </a:lnTo>
                  <a:lnTo>
                    <a:pt x="520" y="213"/>
                  </a:lnTo>
                  <a:lnTo>
                    <a:pt x="520" y="213"/>
                  </a:lnTo>
                  <a:lnTo>
                    <a:pt x="517" y="213"/>
                  </a:lnTo>
                  <a:lnTo>
                    <a:pt x="517" y="213"/>
                  </a:lnTo>
                  <a:lnTo>
                    <a:pt x="515" y="213"/>
                  </a:lnTo>
                  <a:lnTo>
                    <a:pt x="515" y="213"/>
                  </a:lnTo>
                  <a:lnTo>
                    <a:pt x="513" y="211"/>
                  </a:lnTo>
                  <a:lnTo>
                    <a:pt x="510" y="208"/>
                  </a:lnTo>
                  <a:lnTo>
                    <a:pt x="508" y="208"/>
                  </a:lnTo>
                  <a:lnTo>
                    <a:pt x="506" y="208"/>
                  </a:lnTo>
                  <a:lnTo>
                    <a:pt x="506" y="208"/>
                  </a:lnTo>
                  <a:lnTo>
                    <a:pt x="504" y="208"/>
                  </a:lnTo>
                  <a:lnTo>
                    <a:pt x="501" y="208"/>
                  </a:lnTo>
                  <a:lnTo>
                    <a:pt x="497" y="211"/>
                  </a:lnTo>
                  <a:lnTo>
                    <a:pt x="494" y="211"/>
                  </a:lnTo>
                  <a:lnTo>
                    <a:pt x="474" y="204"/>
                  </a:lnTo>
                  <a:lnTo>
                    <a:pt x="469" y="201"/>
                  </a:lnTo>
                  <a:lnTo>
                    <a:pt x="467" y="199"/>
                  </a:lnTo>
                  <a:lnTo>
                    <a:pt x="462" y="197"/>
                  </a:lnTo>
                  <a:lnTo>
                    <a:pt x="456" y="192"/>
                  </a:lnTo>
                  <a:lnTo>
                    <a:pt x="453" y="192"/>
                  </a:lnTo>
                  <a:lnTo>
                    <a:pt x="444" y="192"/>
                  </a:lnTo>
                  <a:lnTo>
                    <a:pt x="442" y="190"/>
                  </a:lnTo>
                  <a:lnTo>
                    <a:pt x="442" y="190"/>
                  </a:lnTo>
                  <a:lnTo>
                    <a:pt x="440" y="190"/>
                  </a:lnTo>
                  <a:lnTo>
                    <a:pt x="437" y="188"/>
                  </a:lnTo>
                  <a:lnTo>
                    <a:pt x="435" y="185"/>
                  </a:lnTo>
                  <a:lnTo>
                    <a:pt x="435" y="183"/>
                  </a:lnTo>
                  <a:lnTo>
                    <a:pt x="424" y="179"/>
                  </a:lnTo>
                  <a:lnTo>
                    <a:pt x="421" y="176"/>
                  </a:lnTo>
                  <a:lnTo>
                    <a:pt x="419" y="174"/>
                  </a:lnTo>
                  <a:lnTo>
                    <a:pt x="419" y="163"/>
                  </a:lnTo>
                  <a:lnTo>
                    <a:pt x="419" y="163"/>
                  </a:lnTo>
                  <a:lnTo>
                    <a:pt x="417" y="160"/>
                  </a:lnTo>
                  <a:lnTo>
                    <a:pt x="417" y="160"/>
                  </a:lnTo>
                  <a:lnTo>
                    <a:pt x="414" y="158"/>
                  </a:lnTo>
                  <a:lnTo>
                    <a:pt x="414" y="158"/>
                  </a:lnTo>
                  <a:lnTo>
                    <a:pt x="414" y="156"/>
                  </a:lnTo>
                  <a:lnTo>
                    <a:pt x="414" y="151"/>
                  </a:lnTo>
                  <a:lnTo>
                    <a:pt x="414" y="151"/>
                  </a:lnTo>
                  <a:lnTo>
                    <a:pt x="414" y="149"/>
                  </a:lnTo>
                  <a:lnTo>
                    <a:pt x="410" y="147"/>
                  </a:lnTo>
                  <a:lnTo>
                    <a:pt x="408" y="144"/>
                  </a:lnTo>
                  <a:lnTo>
                    <a:pt x="408" y="142"/>
                  </a:lnTo>
                  <a:lnTo>
                    <a:pt x="408" y="142"/>
                  </a:lnTo>
                  <a:lnTo>
                    <a:pt x="408" y="140"/>
                  </a:lnTo>
                  <a:lnTo>
                    <a:pt x="408" y="137"/>
                  </a:lnTo>
                  <a:lnTo>
                    <a:pt x="408" y="135"/>
                  </a:lnTo>
                  <a:lnTo>
                    <a:pt x="408" y="135"/>
                  </a:lnTo>
                  <a:lnTo>
                    <a:pt x="410" y="133"/>
                  </a:lnTo>
                  <a:lnTo>
                    <a:pt x="412" y="133"/>
                  </a:lnTo>
                  <a:lnTo>
                    <a:pt x="414" y="133"/>
                  </a:lnTo>
                  <a:lnTo>
                    <a:pt x="414" y="133"/>
                  </a:lnTo>
                  <a:lnTo>
                    <a:pt x="417" y="128"/>
                  </a:lnTo>
                  <a:lnTo>
                    <a:pt x="417" y="128"/>
                  </a:lnTo>
                  <a:lnTo>
                    <a:pt x="419" y="124"/>
                  </a:lnTo>
                  <a:lnTo>
                    <a:pt x="421" y="119"/>
                  </a:lnTo>
                  <a:lnTo>
                    <a:pt x="421" y="119"/>
                  </a:lnTo>
                  <a:lnTo>
                    <a:pt x="424" y="117"/>
                  </a:lnTo>
                  <a:lnTo>
                    <a:pt x="424" y="112"/>
                  </a:lnTo>
                  <a:lnTo>
                    <a:pt x="426" y="110"/>
                  </a:lnTo>
                  <a:lnTo>
                    <a:pt x="426" y="108"/>
                  </a:lnTo>
                  <a:lnTo>
                    <a:pt x="428" y="105"/>
                  </a:lnTo>
                  <a:lnTo>
                    <a:pt x="428" y="103"/>
                  </a:lnTo>
                  <a:lnTo>
                    <a:pt x="426" y="103"/>
                  </a:lnTo>
                  <a:lnTo>
                    <a:pt x="426" y="103"/>
                  </a:lnTo>
                  <a:lnTo>
                    <a:pt x="426" y="103"/>
                  </a:lnTo>
                  <a:lnTo>
                    <a:pt x="424" y="103"/>
                  </a:lnTo>
                  <a:lnTo>
                    <a:pt x="421" y="103"/>
                  </a:lnTo>
                  <a:lnTo>
                    <a:pt x="417" y="103"/>
                  </a:lnTo>
                  <a:lnTo>
                    <a:pt x="412" y="103"/>
                  </a:lnTo>
                  <a:lnTo>
                    <a:pt x="408" y="105"/>
                  </a:lnTo>
                  <a:lnTo>
                    <a:pt x="405" y="105"/>
                  </a:lnTo>
                  <a:lnTo>
                    <a:pt x="403" y="105"/>
                  </a:lnTo>
                  <a:lnTo>
                    <a:pt x="398" y="105"/>
                  </a:lnTo>
                  <a:lnTo>
                    <a:pt x="396" y="103"/>
                  </a:lnTo>
                  <a:lnTo>
                    <a:pt x="394" y="103"/>
                  </a:lnTo>
                  <a:lnTo>
                    <a:pt x="394" y="103"/>
                  </a:lnTo>
                  <a:lnTo>
                    <a:pt x="394" y="101"/>
                  </a:lnTo>
                  <a:lnTo>
                    <a:pt x="396" y="101"/>
                  </a:lnTo>
                  <a:lnTo>
                    <a:pt x="398" y="99"/>
                  </a:lnTo>
                  <a:lnTo>
                    <a:pt x="398" y="96"/>
                  </a:lnTo>
                  <a:lnTo>
                    <a:pt x="398" y="96"/>
                  </a:lnTo>
                  <a:lnTo>
                    <a:pt x="398" y="94"/>
                  </a:lnTo>
                  <a:lnTo>
                    <a:pt x="398" y="94"/>
                  </a:lnTo>
                  <a:lnTo>
                    <a:pt x="394" y="92"/>
                  </a:lnTo>
                  <a:lnTo>
                    <a:pt x="392" y="89"/>
                  </a:lnTo>
                  <a:lnTo>
                    <a:pt x="392" y="89"/>
                  </a:lnTo>
                  <a:lnTo>
                    <a:pt x="389" y="92"/>
                  </a:lnTo>
                  <a:lnTo>
                    <a:pt x="389" y="92"/>
                  </a:lnTo>
                  <a:lnTo>
                    <a:pt x="389" y="92"/>
                  </a:lnTo>
                  <a:lnTo>
                    <a:pt x="387" y="94"/>
                  </a:lnTo>
                  <a:lnTo>
                    <a:pt x="387" y="94"/>
                  </a:lnTo>
                  <a:lnTo>
                    <a:pt x="380" y="94"/>
                  </a:lnTo>
                  <a:lnTo>
                    <a:pt x="375" y="92"/>
                  </a:lnTo>
                  <a:lnTo>
                    <a:pt x="373" y="89"/>
                  </a:lnTo>
                  <a:lnTo>
                    <a:pt x="366" y="83"/>
                  </a:lnTo>
                  <a:lnTo>
                    <a:pt x="364" y="80"/>
                  </a:lnTo>
                  <a:lnTo>
                    <a:pt x="364" y="78"/>
                  </a:lnTo>
                  <a:lnTo>
                    <a:pt x="362" y="76"/>
                  </a:lnTo>
                  <a:lnTo>
                    <a:pt x="362" y="76"/>
                  </a:lnTo>
                  <a:lnTo>
                    <a:pt x="359" y="73"/>
                  </a:lnTo>
                  <a:lnTo>
                    <a:pt x="357" y="73"/>
                  </a:lnTo>
                  <a:lnTo>
                    <a:pt x="355" y="73"/>
                  </a:lnTo>
                  <a:lnTo>
                    <a:pt x="355" y="73"/>
                  </a:lnTo>
                  <a:lnTo>
                    <a:pt x="353" y="73"/>
                  </a:lnTo>
                  <a:lnTo>
                    <a:pt x="353" y="73"/>
                  </a:lnTo>
                  <a:lnTo>
                    <a:pt x="353" y="76"/>
                  </a:lnTo>
                  <a:lnTo>
                    <a:pt x="350" y="78"/>
                  </a:lnTo>
                  <a:lnTo>
                    <a:pt x="350" y="80"/>
                  </a:lnTo>
                  <a:lnTo>
                    <a:pt x="348" y="80"/>
                  </a:lnTo>
                  <a:lnTo>
                    <a:pt x="348" y="80"/>
                  </a:lnTo>
                  <a:lnTo>
                    <a:pt x="343" y="80"/>
                  </a:lnTo>
                  <a:lnTo>
                    <a:pt x="341" y="80"/>
                  </a:lnTo>
                  <a:lnTo>
                    <a:pt x="341" y="83"/>
                  </a:lnTo>
                  <a:lnTo>
                    <a:pt x="341" y="83"/>
                  </a:lnTo>
                  <a:lnTo>
                    <a:pt x="341" y="83"/>
                  </a:lnTo>
                  <a:lnTo>
                    <a:pt x="339" y="85"/>
                  </a:lnTo>
                  <a:lnTo>
                    <a:pt x="332" y="92"/>
                  </a:lnTo>
                  <a:lnTo>
                    <a:pt x="330" y="92"/>
                  </a:lnTo>
                  <a:lnTo>
                    <a:pt x="314" y="94"/>
                  </a:lnTo>
                  <a:lnTo>
                    <a:pt x="314" y="96"/>
                  </a:lnTo>
                  <a:lnTo>
                    <a:pt x="314" y="96"/>
                  </a:lnTo>
                  <a:lnTo>
                    <a:pt x="314" y="96"/>
                  </a:lnTo>
                  <a:lnTo>
                    <a:pt x="314" y="99"/>
                  </a:lnTo>
                  <a:lnTo>
                    <a:pt x="314" y="99"/>
                  </a:lnTo>
                  <a:lnTo>
                    <a:pt x="314" y="101"/>
                  </a:lnTo>
                  <a:lnTo>
                    <a:pt x="314" y="101"/>
                  </a:lnTo>
                  <a:lnTo>
                    <a:pt x="316" y="101"/>
                  </a:lnTo>
                  <a:lnTo>
                    <a:pt x="316" y="103"/>
                  </a:lnTo>
                  <a:lnTo>
                    <a:pt x="323" y="105"/>
                  </a:lnTo>
                  <a:lnTo>
                    <a:pt x="325" y="105"/>
                  </a:lnTo>
                  <a:lnTo>
                    <a:pt x="325" y="105"/>
                  </a:lnTo>
                  <a:lnTo>
                    <a:pt x="325" y="108"/>
                  </a:lnTo>
                  <a:lnTo>
                    <a:pt x="325" y="108"/>
                  </a:lnTo>
                  <a:lnTo>
                    <a:pt x="323" y="110"/>
                  </a:lnTo>
                  <a:lnTo>
                    <a:pt x="321" y="110"/>
                  </a:lnTo>
                  <a:lnTo>
                    <a:pt x="316" y="110"/>
                  </a:lnTo>
                  <a:lnTo>
                    <a:pt x="314" y="110"/>
                  </a:lnTo>
                  <a:lnTo>
                    <a:pt x="282" y="115"/>
                  </a:lnTo>
                  <a:lnTo>
                    <a:pt x="275" y="110"/>
                  </a:lnTo>
                  <a:lnTo>
                    <a:pt x="273" y="110"/>
                  </a:lnTo>
                  <a:lnTo>
                    <a:pt x="273" y="108"/>
                  </a:lnTo>
                  <a:lnTo>
                    <a:pt x="273" y="108"/>
                  </a:lnTo>
                  <a:lnTo>
                    <a:pt x="275" y="105"/>
                  </a:lnTo>
                  <a:lnTo>
                    <a:pt x="275" y="105"/>
                  </a:lnTo>
                  <a:lnTo>
                    <a:pt x="275" y="103"/>
                  </a:lnTo>
                  <a:lnTo>
                    <a:pt x="277" y="101"/>
                  </a:lnTo>
                  <a:lnTo>
                    <a:pt x="275" y="101"/>
                  </a:lnTo>
                  <a:lnTo>
                    <a:pt x="275" y="101"/>
                  </a:lnTo>
                  <a:lnTo>
                    <a:pt x="273" y="101"/>
                  </a:lnTo>
                  <a:lnTo>
                    <a:pt x="273" y="99"/>
                  </a:lnTo>
                  <a:lnTo>
                    <a:pt x="270" y="101"/>
                  </a:lnTo>
                  <a:lnTo>
                    <a:pt x="270" y="101"/>
                  </a:lnTo>
                  <a:lnTo>
                    <a:pt x="270" y="101"/>
                  </a:lnTo>
                  <a:lnTo>
                    <a:pt x="270" y="103"/>
                  </a:lnTo>
                  <a:lnTo>
                    <a:pt x="270" y="103"/>
                  </a:lnTo>
                  <a:lnTo>
                    <a:pt x="270" y="103"/>
                  </a:lnTo>
                  <a:lnTo>
                    <a:pt x="270" y="105"/>
                  </a:lnTo>
                  <a:lnTo>
                    <a:pt x="268" y="105"/>
                  </a:lnTo>
                  <a:lnTo>
                    <a:pt x="266" y="108"/>
                  </a:lnTo>
                  <a:lnTo>
                    <a:pt x="266" y="110"/>
                  </a:lnTo>
                  <a:lnTo>
                    <a:pt x="257" y="121"/>
                  </a:lnTo>
                  <a:lnTo>
                    <a:pt x="257" y="121"/>
                  </a:lnTo>
                  <a:lnTo>
                    <a:pt x="254" y="121"/>
                  </a:lnTo>
                  <a:lnTo>
                    <a:pt x="252" y="119"/>
                  </a:lnTo>
                  <a:lnTo>
                    <a:pt x="250" y="117"/>
                  </a:lnTo>
                  <a:lnTo>
                    <a:pt x="247" y="115"/>
                  </a:lnTo>
                  <a:lnTo>
                    <a:pt x="247" y="115"/>
                  </a:lnTo>
                  <a:lnTo>
                    <a:pt x="243" y="112"/>
                  </a:lnTo>
                  <a:lnTo>
                    <a:pt x="243" y="112"/>
                  </a:lnTo>
                  <a:lnTo>
                    <a:pt x="241" y="112"/>
                  </a:lnTo>
                  <a:lnTo>
                    <a:pt x="241" y="110"/>
                  </a:lnTo>
                  <a:lnTo>
                    <a:pt x="238" y="110"/>
                  </a:lnTo>
                  <a:lnTo>
                    <a:pt x="231" y="105"/>
                  </a:lnTo>
                  <a:lnTo>
                    <a:pt x="218" y="96"/>
                  </a:lnTo>
                  <a:lnTo>
                    <a:pt x="213" y="94"/>
                  </a:lnTo>
                  <a:lnTo>
                    <a:pt x="199" y="94"/>
                  </a:lnTo>
                  <a:lnTo>
                    <a:pt x="199" y="94"/>
                  </a:lnTo>
                  <a:lnTo>
                    <a:pt x="197" y="96"/>
                  </a:lnTo>
                  <a:lnTo>
                    <a:pt x="197" y="96"/>
                  </a:lnTo>
                  <a:lnTo>
                    <a:pt x="197" y="96"/>
                  </a:lnTo>
                  <a:lnTo>
                    <a:pt x="195" y="99"/>
                  </a:lnTo>
                  <a:lnTo>
                    <a:pt x="195" y="101"/>
                  </a:lnTo>
                  <a:lnTo>
                    <a:pt x="193" y="103"/>
                  </a:lnTo>
                  <a:lnTo>
                    <a:pt x="193" y="103"/>
                  </a:lnTo>
                  <a:lnTo>
                    <a:pt x="186" y="105"/>
                  </a:lnTo>
                  <a:lnTo>
                    <a:pt x="183" y="103"/>
                  </a:lnTo>
                  <a:lnTo>
                    <a:pt x="174" y="96"/>
                  </a:lnTo>
                  <a:lnTo>
                    <a:pt x="172" y="94"/>
                  </a:lnTo>
                  <a:lnTo>
                    <a:pt x="165" y="87"/>
                  </a:lnTo>
                  <a:lnTo>
                    <a:pt x="165" y="85"/>
                  </a:lnTo>
                  <a:lnTo>
                    <a:pt x="165" y="85"/>
                  </a:lnTo>
                  <a:lnTo>
                    <a:pt x="165" y="85"/>
                  </a:lnTo>
                  <a:lnTo>
                    <a:pt x="165" y="83"/>
                  </a:lnTo>
                  <a:lnTo>
                    <a:pt x="165" y="78"/>
                  </a:lnTo>
                  <a:lnTo>
                    <a:pt x="163" y="76"/>
                  </a:lnTo>
                  <a:lnTo>
                    <a:pt x="151" y="73"/>
                  </a:lnTo>
                  <a:lnTo>
                    <a:pt x="149" y="73"/>
                  </a:lnTo>
                  <a:lnTo>
                    <a:pt x="149" y="71"/>
                  </a:lnTo>
                  <a:lnTo>
                    <a:pt x="142" y="64"/>
                  </a:lnTo>
                  <a:lnTo>
                    <a:pt x="140" y="62"/>
                  </a:lnTo>
                  <a:lnTo>
                    <a:pt x="138" y="62"/>
                  </a:lnTo>
                  <a:lnTo>
                    <a:pt x="126" y="60"/>
                  </a:lnTo>
                  <a:lnTo>
                    <a:pt x="126" y="60"/>
                  </a:lnTo>
                  <a:lnTo>
                    <a:pt x="119" y="62"/>
                  </a:lnTo>
                  <a:lnTo>
                    <a:pt x="117" y="62"/>
                  </a:lnTo>
                  <a:lnTo>
                    <a:pt x="112" y="60"/>
                  </a:lnTo>
                  <a:lnTo>
                    <a:pt x="110" y="55"/>
                  </a:lnTo>
                  <a:lnTo>
                    <a:pt x="110" y="55"/>
                  </a:lnTo>
                  <a:lnTo>
                    <a:pt x="108" y="51"/>
                  </a:lnTo>
                  <a:lnTo>
                    <a:pt x="108" y="48"/>
                  </a:lnTo>
                  <a:lnTo>
                    <a:pt x="106" y="48"/>
                  </a:lnTo>
                  <a:lnTo>
                    <a:pt x="106" y="48"/>
                  </a:lnTo>
                  <a:lnTo>
                    <a:pt x="101" y="46"/>
                  </a:lnTo>
                  <a:lnTo>
                    <a:pt x="92" y="39"/>
                  </a:lnTo>
                  <a:lnTo>
                    <a:pt x="83" y="39"/>
                  </a:lnTo>
                  <a:lnTo>
                    <a:pt x="80" y="39"/>
                  </a:lnTo>
                  <a:lnTo>
                    <a:pt x="78" y="37"/>
                  </a:lnTo>
                  <a:lnTo>
                    <a:pt x="78" y="35"/>
                  </a:lnTo>
                  <a:lnTo>
                    <a:pt x="76" y="35"/>
                  </a:lnTo>
                  <a:lnTo>
                    <a:pt x="64" y="23"/>
                  </a:lnTo>
                  <a:lnTo>
                    <a:pt x="62" y="21"/>
                  </a:lnTo>
                  <a:lnTo>
                    <a:pt x="62" y="21"/>
                  </a:lnTo>
                  <a:lnTo>
                    <a:pt x="62" y="19"/>
                  </a:lnTo>
                  <a:lnTo>
                    <a:pt x="64" y="19"/>
                  </a:lnTo>
                  <a:lnTo>
                    <a:pt x="67" y="19"/>
                  </a:lnTo>
                  <a:lnTo>
                    <a:pt x="67" y="16"/>
                  </a:lnTo>
                  <a:lnTo>
                    <a:pt x="67" y="16"/>
                  </a:lnTo>
                  <a:lnTo>
                    <a:pt x="67" y="14"/>
                  </a:lnTo>
                  <a:lnTo>
                    <a:pt x="64" y="12"/>
                  </a:lnTo>
                  <a:lnTo>
                    <a:pt x="64" y="12"/>
                  </a:lnTo>
                  <a:lnTo>
                    <a:pt x="53" y="5"/>
                  </a:lnTo>
                  <a:lnTo>
                    <a:pt x="44" y="3"/>
                  </a:lnTo>
                  <a:lnTo>
                    <a:pt x="39" y="0"/>
                  </a:lnTo>
                  <a:lnTo>
                    <a:pt x="37" y="0"/>
                  </a:lnTo>
                  <a:lnTo>
                    <a:pt x="35" y="3"/>
                  </a:lnTo>
                  <a:lnTo>
                    <a:pt x="35" y="3"/>
                  </a:lnTo>
                  <a:lnTo>
                    <a:pt x="32" y="3"/>
                  </a:lnTo>
                  <a:lnTo>
                    <a:pt x="28" y="7"/>
                  </a:lnTo>
                  <a:lnTo>
                    <a:pt x="26" y="12"/>
                  </a:lnTo>
                  <a:lnTo>
                    <a:pt x="21" y="19"/>
                  </a:lnTo>
                  <a:lnTo>
                    <a:pt x="16" y="23"/>
                  </a:lnTo>
                  <a:lnTo>
                    <a:pt x="16" y="23"/>
                  </a:lnTo>
                  <a:lnTo>
                    <a:pt x="16" y="25"/>
                  </a:lnTo>
                  <a:lnTo>
                    <a:pt x="14" y="28"/>
                  </a:lnTo>
                  <a:lnTo>
                    <a:pt x="14" y="28"/>
                  </a:lnTo>
                  <a:lnTo>
                    <a:pt x="14" y="28"/>
                  </a:lnTo>
                  <a:lnTo>
                    <a:pt x="12" y="30"/>
                  </a:lnTo>
                  <a:lnTo>
                    <a:pt x="7" y="32"/>
                  </a:lnTo>
                  <a:lnTo>
                    <a:pt x="5" y="32"/>
                  </a:lnTo>
                  <a:lnTo>
                    <a:pt x="3" y="32"/>
                  </a:lnTo>
                  <a:lnTo>
                    <a:pt x="3" y="32"/>
                  </a:lnTo>
                  <a:lnTo>
                    <a:pt x="3" y="35"/>
                  </a:lnTo>
                  <a:lnTo>
                    <a:pt x="0" y="35"/>
                  </a:lnTo>
                  <a:lnTo>
                    <a:pt x="0" y="35"/>
                  </a:lnTo>
                  <a:lnTo>
                    <a:pt x="3" y="37"/>
                  </a:lnTo>
                  <a:lnTo>
                    <a:pt x="7" y="46"/>
                  </a:lnTo>
                  <a:lnTo>
                    <a:pt x="14" y="53"/>
                  </a:lnTo>
                  <a:lnTo>
                    <a:pt x="32" y="64"/>
                  </a:lnTo>
                  <a:lnTo>
                    <a:pt x="35" y="67"/>
                  </a:lnTo>
                  <a:lnTo>
                    <a:pt x="35" y="67"/>
                  </a:lnTo>
                  <a:lnTo>
                    <a:pt x="35" y="69"/>
                  </a:lnTo>
                  <a:lnTo>
                    <a:pt x="35" y="69"/>
                  </a:lnTo>
                  <a:lnTo>
                    <a:pt x="35" y="71"/>
                  </a:lnTo>
                  <a:lnTo>
                    <a:pt x="35" y="71"/>
                  </a:lnTo>
                  <a:lnTo>
                    <a:pt x="35" y="73"/>
                  </a:lnTo>
                  <a:lnTo>
                    <a:pt x="35" y="73"/>
                  </a:lnTo>
                  <a:lnTo>
                    <a:pt x="37" y="80"/>
                  </a:lnTo>
                  <a:lnTo>
                    <a:pt x="37" y="80"/>
                  </a:lnTo>
                  <a:lnTo>
                    <a:pt x="37" y="83"/>
                  </a:lnTo>
                  <a:lnTo>
                    <a:pt x="37" y="85"/>
                  </a:lnTo>
                  <a:lnTo>
                    <a:pt x="37" y="87"/>
                  </a:lnTo>
                  <a:lnTo>
                    <a:pt x="37" y="87"/>
                  </a:lnTo>
                  <a:lnTo>
                    <a:pt x="39" y="87"/>
                  </a:lnTo>
                  <a:lnTo>
                    <a:pt x="39" y="87"/>
                  </a:lnTo>
                  <a:lnTo>
                    <a:pt x="39" y="85"/>
                  </a:lnTo>
                  <a:lnTo>
                    <a:pt x="42" y="83"/>
                  </a:lnTo>
                  <a:lnTo>
                    <a:pt x="42" y="83"/>
                  </a:lnTo>
                  <a:lnTo>
                    <a:pt x="44" y="83"/>
                  </a:lnTo>
                  <a:lnTo>
                    <a:pt x="46" y="83"/>
                  </a:lnTo>
                  <a:lnTo>
                    <a:pt x="46" y="85"/>
                  </a:lnTo>
                  <a:lnTo>
                    <a:pt x="46" y="85"/>
                  </a:lnTo>
                  <a:lnTo>
                    <a:pt x="46" y="87"/>
                  </a:lnTo>
                  <a:lnTo>
                    <a:pt x="46" y="89"/>
                  </a:lnTo>
                  <a:lnTo>
                    <a:pt x="44" y="89"/>
                  </a:lnTo>
                  <a:lnTo>
                    <a:pt x="44" y="92"/>
                  </a:lnTo>
                  <a:lnTo>
                    <a:pt x="46" y="92"/>
                  </a:lnTo>
                  <a:lnTo>
                    <a:pt x="46" y="92"/>
                  </a:lnTo>
                  <a:lnTo>
                    <a:pt x="48" y="94"/>
                  </a:lnTo>
                  <a:lnTo>
                    <a:pt x="48" y="94"/>
                  </a:lnTo>
                  <a:lnTo>
                    <a:pt x="53" y="92"/>
                  </a:lnTo>
                  <a:lnTo>
                    <a:pt x="55" y="92"/>
                  </a:lnTo>
                  <a:lnTo>
                    <a:pt x="58" y="94"/>
                  </a:lnTo>
                  <a:lnTo>
                    <a:pt x="60" y="94"/>
                  </a:lnTo>
                  <a:lnTo>
                    <a:pt x="60" y="94"/>
                  </a:lnTo>
                  <a:lnTo>
                    <a:pt x="62" y="96"/>
                  </a:lnTo>
                  <a:lnTo>
                    <a:pt x="62" y="96"/>
                  </a:lnTo>
                  <a:lnTo>
                    <a:pt x="62" y="99"/>
                  </a:lnTo>
                  <a:lnTo>
                    <a:pt x="62" y="99"/>
                  </a:lnTo>
                  <a:lnTo>
                    <a:pt x="62" y="101"/>
                  </a:lnTo>
                  <a:lnTo>
                    <a:pt x="62" y="103"/>
                  </a:lnTo>
                  <a:lnTo>
                    <a:pt x="62" y="105"/>
                  </a:lnTo>
                  <a:lnTo>
                    <a:pt x="64" y="105"/>
                  </a:lnTo>
                  <a:lnTo>
                    <a:pt x="64" y="108"/>
                  </a:lnTo>
                  <a:lnTo>
                    <a:pt x="67" y="108"/>
                  </a:lnTo>
                  <a:lnTo>
                    <a:pt x="69" y="105"/>
                  </a:lnTo>
                  <a:lnTo>
                    <a:pt x="69" y="105"/>
                  </a:lnTo>
                  <a:lnTo>
                    <a:pt x="71" y="108"/>
                  </a:lnTo>
                  <a:lnTo>
                    <a:pt x="76" y="110"/>
                  </a:lnTo>
                  <a:lnTo>
                    <a:pt x="76" y="112"/>
                  </a:lnTo>
                  <a:lnTo>
                    <a:pt x="78" y="112"/>
                  </a:lnTo>
                  <a:lnTo>
                    <a:pt x="78" y="115"/>
                  </a:lnTo>
                  <a:lnTo>
                    <a:pt x="78" y="115"/>
                  </a:lnTo>
                  <a:lnTo>
                    <a:pt x="76" y="117"/>
                  </a:lnTo>
                  <a:lnTo>
                    <a:pt x="76" y="119"/>
                  </a:lnTo>
                  <a:lnTo>
                    <a:pt x="74" y="121"/>
                  </a:lnTo>
                  <a:lnTo>
                    <a:pt x="74" y="121"/>
                  </a:lnTo>
                  <a:lnTo>
                    <a:pt x="71" y="124"/>
                  </a:lnTo>
                  <a:lnTo>
                    <a:pt x="71" y="126"/>
                  </a:lnTo>
                  <a:lnTo>
                    <a:pt x="71" y="126"/>
                  </a:lnTo>
                  <a:lnTo>
                    <a:pt x="71" y="126"/>
                  </a:lnTo>
                  <a:lnTo>
                    <a:pt x="74" y="126"/>
                  </a:lnTo>
                  <a:lnTo>
                    <a:pt x="80" y="131"/>
                  </a:lnTo>
                  <a:lnTo>
                    <a:pt x="85" y="133"/>
                  </a:lnTo>
                  <a:lnTo>
                    <a:pt x="87" y="135"/>
                  </a:lnTo>
                  <a:lnTo>
                    <a:pt x="94" y="147"/>
                  </a:lnTo>
                  <a:lnTo>
                    <a:pt x="103" y="153"/>
                  </a:lnTo>
                  <a:lnTo>
                    <a:pt x="110" y="163"/>
                  </a:lnTo>
                  <a:lnTo>
                    <a:pt x="117" y="183"/>
                  </a:lnTo>
                  <a:lnTo>
                    <a:pt x="122" y="195"/>
                  </a:lnTo>
                  <a:lnTo>
                    <a:pt x="126" y="263"/>
                  </a:lnTo>
                  <a:lnTo>
                    <a:pt x="131" y="284"/>
                  </a:lnTo>
                  <a:lnTo>
                    <a:pt x="133" y="288"/>
                  </a:lnTo>
                  <a:lnTo>
                    <a:pt x="140" y="293"/>
                  </a:lnTo>
                  <a:lnTo>
                    <a:pt x="142" y="295"/>
                  </a:lnTo>
                  <a:lnTo>
                    <a:pt x="156" y="313"/>
                  </a:lnTo>
                  <a:lnTo>
                    <a:pt x="172" y="348"/>
                  </a:lnTo>
                  <a:lnTo>
                    <a:pt x="174" y="355"/>
                  </a:lnTo>
                  <a:lnTo>
                    <a:pt x="177" y="359"/>
                  </a:lnTo>
                  <a:lnTo>
                    <a:pt x="177" y="371"/>
                  </a:lnTo>
                  <a:lnTo>
                    <a:pt x="177" y="377"/>
                  </a:lnTo>
                  <a:lnTo>
                    <a:pt x="179" y="382"/>
                  </a:lnTo>
                  <a:lnTo>
                    <a:pt x="177" y="387"/>
                  </a:lnTo>
                  <a:lnTo>
                    <a:pt x="177" y="391"/>
                  </a:lnTo>
                  <a:lnTo>
                    <a:pt x="177" y="398"/>
                  </a:lnTo>
                  <a:lnTo>
                    <a:pt x="177" y="400"/>
                  </a:lnTo>
                  <a:lnTo>
                    <a:pt x="172" y="416"/>
                  </a:lnTo>
                  <a:lnTo>
                    <a:pt x="170" y="423"/>
                  </a:lnTo>
                  <a:lnTo>
                    <a:pt x="165" y="428"/>
                  </a:lnTo>
                  <a:lnTo>
                    <a:pt x="170" y="441"/>
                  </a:lnTo>
                  <a:lnTo>
                    <a:pt x="174" y="444"/>
                  </a:lnTo>
                  <a:lnTo>
                    <a:pt x="179" y="441"/>
                  </a:lnTo>
                  <a:lnTo>
                    <a:pt x="179" y="441"/>
                  </a:lnTo>
                  <a:lnTo>
                    <a:pt x="177" y="439"/>
                  </a:lnTo>
                  <a:lnTo>
                    <a:pt x="186" y="435"/>
                  </a:lnTo>
                  <a:lnTo>
                    <a:pt x="197" y="435"/>
                  </a:lnTo>
                  <a:lnTo>
                    <a:pt x="206" y="439"/>
                  </a:lnTo>
                  <a:lnTo>
                    <a:pt x="222" y="444"/>
                  </a:lnTo>
                  <a:lnTo>
                    <a:pt x="225" y="446"/>
                  </a:lnTo>
                  <a:lnTo>
                    <a:pt x="227" y="451"/>
                  </a:lnTo>
                  <a:lnTo>
                    <a:pt x="227" y="453"/>
                  </a:lnTo>
                  <a:lnTo>
                    <a:pt x="227" y="455"/>
                  </a:lnTo>
                  <a:lnTo>
                    <a:pt x="225" y="457"/>
                  </a:lnTo>
                  <a:lnTo>
                    <a:pt x="225" y="457"/>
                  </a:lnTo>
                  <a:lnTo>
                    <a:pt x="225" y="464"/>
                  </a:lnTo>
                  <a:lnTo>
                    <a:pt x="225" y="471"/>
                  </a:lnTo>
                  <a:lnTo>
                    <a:pt x="222" y="476"/>
                  </a:lnTo>
                  <a:lnTo>
                    <a:pt x="218" y="478"/>
                  </a:lnTo>
                  <a:lnTo>
                    <a:pt x="250" y="489"/>
                  </a:lnTo>
                  <a:lnTo>
                    <a:pt x="261" y="496"/>
                  </a:lnTo>
                  <a:lnTo>
                    <a:pt x="268" y="503"/>
                  </a:lnTo>
                  <a:lnTo>
                    <a:pt x="268" y="503"/>
                  </a:lnTo>
                  <a:lnTo>
                    <a:pt x="270" y="505"/>
                  </a:lnTo>
                  <a:lnTo>
                    <a:pt x="273" y="510"/>
                  </a:lnTo>
                  <a:lnTo>
                    <a:pt x="273" y="515"/>
                  </a:lnTo>
                  <a:lnTo>
                    <a:pt x="275" y="517"/>
                  </a:lnTo>
                  <a:lnTo>
                    <a:pt x="284" y="524"/>
                  </a:lnTo>
                  <a:lnTo>
                    <a:pt x="289" y="526"/>
                  </a:lnTo>
                  <a:lnTo>
                    <a:pt x="289" y="533"/>
                  </a:lnTo>
                  <a:lnTo>
                    <a:pt x="293" y="535"/>
                  </a:lnTo>
                  <a:lnTo>
                    <a:pt x="295" y="537"/>
                  </a:lnTo>
                  <a:lnTo>
                    <a:pt x="298" y="544"/>
                  </a:lnTo>
                  <a:lnTo>
                    <a:pt x="300" y="547"/>
                  </a:lnTo>
                  <a:lnTo>
                    <a:pt x="300" y="547"/>
                  </a:lnTo>
                  <a:lnTo>
                    <a:pt x="302" y="547"/>
                  </a:lnTo>
                  <a:lnTo>
                    <a:pt x="305" y="547"/>
                  </a:lnTo>
                  <a:lnTo>
                    <a:pt x="307" y="551"/>
                  </a:lnTo>
                  <a:lnTo>
                    <a:pt x="311" y="558"/>
                  </a:lnTo>
                  <a:lnTo>
                    <a:pt x="311" y="563"/>
                  </a:lnTo>
                  <a:lnTo>
                    <a:pt x="311" y="569"/>
                  </a:lnTo>
                  <a:lnTo>
                    <a:pt x="309" y="576"/>
                  </a:lnTo>
                  <a:lnTo>
                    <a:pt x="307" y="581"/>
                  </a:lnTo>
                  <a:lnTo>
                    <a:pt x="302" y="581"/>
                  </a:lnTo>
                  <a:lnTo>
                    <a:pt x="295" y="579"/>
                  </a:lnTo>
                  <a:lnTo>
                    <a:pt x="293" y="581"/>
                  </a:lnTo>
                  <a:lnTo>
                    <a:pt x="291" y="583"/>
                  </a:lnTo>
                  <a:lnTo>
                    <a:pt x="291" y="588"/>
                  </a:lnTo>
                  <a:lnTo>
                    <a:pt x="293" y="590"/>
                  </a:lnTo>
                  <a:lnTo>
                    <a:pt x="295" y="595"/>
                  </a:lnTo>
                  <a:lnTo>
                    <a:pt x="300" y="597"/>
                  </a:lnTo>
                  <a:lnTo>
                    <a:pt x="302" y="599"/>
                  </a:lnTo>
                  <a:lnTo>
                    <a:pt x="305" y="601"/>
                  </a:lnTo>
                  <a:lnTo>
                    <a:pt x="305" y="601"/>
                  </a:lnTo>
                  <a:lnTo>
                    <a:pt x="307" y="601"/>
                  </a:lnTo>
                  <a:lnTo>
                    <a:pt x="309" y="601"/>
                  </a:lnTo>
                  <a:lnTo>
                    <a:pt x="311" y="601"/>
                  </a:lnTo>
                  <a:lnTo>
                    <a:pt x="311" y="597"/>
                  </a:lnTo>
                  <a:lnTo>
                    <a:pt x="314" y="592"/>
                  </a:lnTo>
                  <a:lnTo>
                    <a:pt x="316" y="588"/>
                  </a:lnTo>
                  <a:lnTo>
                    <a:pt x="316" y="585"/>
                  </a:lnTo>
                  <a:lnTo>
                    <a:pt x="321" y="585"/>
                  </a:lnTo>
                  <a:lnTo>
                    <a:pt x="323" y="585"/>
                  </a:lnTo>
                  <a:lnTo>
                    <a:pt x="325" y="585"/>
                  </a:lnTo>
                  <a:lnTo>
                    <a:pt x="341" y="592"/>
                  </a:lnTo>
                  <a:lnTo>
                    <a:pt x="348" y="592"/>
                  </a:lnTo>
                  <a:lnTo>
                    <a:pt x="346" y="590"/>
                  </a:lnTo>
                  <a:lnTo>
                    <a:pt x="348" y="590"/>
                  </a:lnTo>
                  <a:lnTo>
                    <a:pt x="350" y="590"/>
                  </a:lnTo>
                  <a:lnTo>
                    <a:pt x="353" y="590"/>
                  </a:lnTo>
                  <a:lnTo>
                    <a:pt x="355" y="592"/>
                  </a:lnTo>
                  <a:lnTo>
                    <a:pt x="355" y="595"/>
                  </a:lnTo>
                  <a:lnTo>
                    <a:pt x="359" y="595"/>
                  </a:lnTo>
                  <a:lnTo>
                    <a:pt x="366" y="599"/>
                  </a:lnTo>
                  <a:lnTo>
                    <a:pt x="366" y="599"/>
                  </a:lnTo>
                  <a:lnTo>
                    <a:pt x="371" y="588"/>
                  </a:lnTo>
                  <a:lnTo>
                    <a:pt x="371" y="585"/>
                  </a:lnTo>
                  <a:lnTo>
                    <a:pt x="371" y="585"/>
                  </a:lnTo>
                  <a:lnTo>
                    <a:pt x="373" y="583"/>
                  </a:lnTo>
                  <a:lnTo>
                    <a:pt x="375" y="583"/>
                  </a:lnTo>
                  <a:lnTo>
                    <a:pt x="375" y="583"/>
                  </a:lnTo>
                  <a:lnTo>
                    <a:pt x="394" y="581"/>
                  </a:lnTo>
                  <a:lnTo>
                    <a:pt x="396" y="579"/>
                  </a:lnTo>
                  <a:lnTo>
                    <a:pt x="396" y="579"/>
                  </a:lnTo>
                  <a:lnTo>
                    <a:pt x="396" y="579"/>
                  </a:lnTo>
                  <a:lnTo>
                    <a:pt x="398" y="576"/>
                  </a:lnTo>
                  <a:lnTo>
                    <a:pt x="398" y="576"/>
                  </a:lnTo>
                  <a:lnTo>
                    <a:pt x="398" y="572"/>
                  </a:lnTo>
                  <a:lnTo>
                    <a:pt x="398" y="569"/>
                  </a:lnTo>
                  <a:lnTo>
                    <a:pt x="398" y="567"/>
                  </a:lnTo>
                  <a:lnTo>
                    <a:pt x="398" y="567"/>
                  </a:lnTo>
                  <a:lnTo>
                    <a:pt x="396" y="565"/>
                  </a:lnTo>
                  <a:lnTo>
                    <a:pt x="392" y="560"/>
                  </a:lnTo>
                  <a:lnTo>
                    <a:pt x="389" y="560"/>
                  </a:lnTo>
                  <a:lnTo>
                    <a:pt x="389" y="560"/>
                  </a:lnTo>
                  <a:lnTo>
                    <a:pt x="389" y="558"/>
                  </a:lnTo>
                  <a:lnTo>
                    <a:pt x="392" y="558"/>
                  </a:lnTo>
                  <a:lnTo>
                    <a:pt x="394" y="553"/>
                  </a:lnTo>
                  <a:lnTo>
                    <a:pt x="394" y="551"/>
                  </a:lnTo>
                  <a:lnTo>
                    <a:pt x="394" y="551"/>
                  </a:lnTo>
                  <a:lnTo>
                    <a:pt x="394" y="549"/>
                  </a:lnTo>
                  <a:lnTo>
                    <a:pt x="394" y="549"/>
                  </a:lnTo>
                  <a:lnTo>
                    <a:pt x="394" y="547"/>
                  </a:lnTo>
                  <a:lnTo>
                    <a:pt x="394" y="547"/>
                  </a:lnTo>
                  <a:lnTo>
                    <a:pt x="394" y="547"/>
                  </a:lnTo>
                  <a:lnTo>
                    <a:pt x="396" y="544"/>
                  </a:lnTo>
                  <a:lnTo>
                    <a:pt x="396" y="544"/>
                  </a:lnTo>
                  <a:lnTo>
                    <a:pt x="398" y="544"/>
                  </a:lnTo>
                  <a:lnTo>
                    <a:pt x="398" y="547"/>
                  </a:lnTo>
                  <a:lnTo>
                    <a:pt x="401" y="547"/>
                  </a:lnTo>
                  <a:lnTo>
                    <a:pt x="401" y="547"/>
                  </a:lnTo>
                  <a:lnTo>
                    <a:pt x="412" y="542"/>
                  </a:lnTo>
                  <a:lnTo>
                    <a:pt x="412" y="542"/>
                  </a:lnTo>
                  <a:lnTo>
                    <a:pt x="412" y="542"/>
                  </a:lnTo>
                  <a:lnTo>
                    <a:pt x="414" y="540"/>
                  </a:lnTo>
                  <a:lnTo>
                    <a:pt x="417" y="537"/>
                  </a:lnTo>
                  <a:lnTo>
                    <a:pt x="417" y="535"/>
                  </a:lnTo>
                  <a:lnTo>
                    <a:pt x="419" y="535"/>
                  </a:lnTo>
                  <a:lnTo>
                    <a:pt x="421" y="533"/>
                  </a:lnTo>
                  <a:lnTo>
                    <a:pt x="424" y="533"/>
                  </a:lnTo>
                  <a:lnTo>
                    <a:pt x="426" y="531"/>
                  </a:lnTo>
                  <a:lnTo>
                    <a:pt x="426" y="531"/>
                  </a:lnTo>
                  <a:lnTo>
                    <a:pt x="426" y="528"/>
                  </a:lnTo>
                  <a:lnTo>
                    <a:pt x="428" y="526"/>
                  </a:lnTo>
                  <a:lnTo>
                    <a:pt x="428" y="524"/>
                  </a:lnTo>
                  <a:lnTo>
                    <a:pt x="428" y="524"/>
                  </a:lnTo>
                  <a:lnTo>
                    <a:pt x="428" y="524"/>
                  </a:lnTo>
                  <a:lnTo>
                    <a:pt x="430" y="524"/>
                  </a:lnTo>
                  <a:lnTo>
                    <a:pt x="430" y="524"/>
                  </a:lnTo>
                  <a:lnTo>
                    <a:pt x="433" y="521"/>
                  </a:lnTo>
                  <a:lnTo>
                    <a:pt x="435" y="521"/>
                  </a:lnTo>
                  <a:lnTo>
                    <a:pt x="435" y="521"/>
                  </a:lnTo>
                  <a:lnTo>
                    <a:pt x="435" y="519"/>
                  </a:lnTo>
                  <a:lnTo>
                    <a:pt x="435" y="517"/>
                  </a:lnTo>
                  <a:lnTo>
                    <a:pt x="435" y="508"/>
                  </a:lnTo>
                  <a:lnTo>
                    <a:pt x="435" y="505"/>
                  </a:lnTo>
                  <a:lnTo>
                    <a:pt x="437" y="503"/>
                  </a:lnTo>
                  <a:lnTo>
                    <a:pt x="437" y="503"/>
                  </a:lnTo>
                  <a:lnTo>
                    <a:pt x="437" y="501"/>
                  </a:lnTo>
                  <a:lnTo>
                    <a:pt x="440" y="501"/>
                  </a:lnTo>
                  <a:lnTo>
                    <a:pt x="440" y="499"/>
                  </a:lnTo>
                  <a:lnTo>
                    <a:pt x="440" y="496"/>
                  </a:lnTo>
                  <a:lnTo>
                    <a:pt x="440" y="496"/>
                  </a:lnTo>
                  <a:lnTo>
                    <a:pt x="440" y="494"/>
                  </a:lnTo>
                  <a:lnTo>
                    <a:pt x="437" y="494"/>
                  </a:lnTo>
                  <a:lnTo>
                    <a:pt x="435" y="492"/>
                  </a:lnTo>
                  <a:lnTo>
                    <a:pt x="435" y="492"/>
                  </a:lnTo>
                  <a:lnTo>
                    <a:pt x="435" y="487"/>
                  </a:lnTo>
                  <a:lnTo>
                    <a:pt x="433" y="487"/>
                  </a:lnTo>
                  <a:lnTo>
                    <a:pt x="433" y="485"/>
                  </a:lnTo>
                  <a:lnTo>
                    <a:pt x="428" y="480"/>
                  </a:lnTo>
                  <a:lnTo>
                    <a:pt x="428" y="478"/>
                  </a:lnTo>
                  <a:lnTo>
                    <a:pt x="428" y="478"/>
                  </a:lnTo>
                  <a:lnTo>
                    <a:pt x="430" y="476"/>
                  </a:lnTo>
                  <a:lnTo>
                    <a:pt x="433" y="473"/>
                  </a:lnTo>
                  <a:lnTo>
                    <a:pt x="433" y="473"/>
                  </a:lnTo>
                  <a:lnTo>
                    <a:pt x="435" y="476"/>
                  </a:lnTo>
                  <a:lnTo>
                    <a:pt x="435" y="476"/>
                  </a:lnTo>
                  <a:lnTo>
                    <a:pt x="437" y="476"/>
                  </a:lnTo>
                  <a:lnTo>
                    <a:pt x="437" y="476"/>
                  </a:lnTo>
                  <a:lnTo>
                    <a:pt x="440" y="476"/>
                  </a:lnTo>
                  <a:lnTo>
                    <a:pt x="444" y="471"/>
                  </a:lnTo>
                  <a:lnTo>
                    <a:pt x="446" y="469"/>
                  </a:lnTo>
                  <a:lnTo>
                    <a:pt x="456" y="467"/>
                  </a:lnTo>
                  <a:lnTo>
                    <a:pt x="467" y="460"/>
                  </a:lnTo>
                  <a:lnTo>
                    <a:pt x="467" y="457"/>
                  </a:lnTo>
                  <a:lnTo>
                    <a:pt x="469" y="457"/>
                  </a:lnTo>
                  <a:lnTo>
                    <a:pt x="469" y="455"/>
                  </a:lnTo>
                  <a:lnTo>
                    <a:pt x="469" y="455"/>
                  </a:lnTo>
                  <a:lnTo>
                    <a:pt x="469" y="453"/>
                  </a:lnTo>
                  <a:lnTo>
                    <a:pt x="469" y="453"/>
                  </a:lnTo>
                  <a:lnTo>
                    <a:pt x="469" y="451"/>
                  </a:lnTo>
                  <a:lnTo>
                    <a:pt x="469" y="451"/>
                  </a:lnTo>
                  <a:lnTo>
                    <a:pt x="467" y="448"/>
                  </a:lnTo>
                  <a:lnTo>
                    <a:pt x="467" y="448"/>
                  </a:lnTo>
                  <a:lnTo>
                    <a:pt x="465" y="446"/>
                  </a:lnTo>
                  <a:lnTo>
                    <a:pt x="465" y="444"/>
                  </a:lnTo>
                  <a:lnTo>
                    <a:pt x="467" y="437"/>
                  </a:lnTo>
                  <a:lnTo>
                    <a:pt x="467" y="432"/>
                  </a:lnTo>
                  <a:lnTo>
                    <a:pt x="469" y="428"/>
                  </a:lnTo>
                  <a:lnTo>
                    <a:pt x="472" y="423"/>
                  </a:lnTo>
                  <a:lnTo>
                    <a:pt x="474" y="421"/>
                  </a:lnTo>
                  <a:lnTo>
                    <a:pt x="474" y="421"/>
                  </a:lnTo>
                  <a:lnTo>
                    <a:pt x="474" y="419"/>
                  </a:lnTo>
                  <a:lnTo>
                    <a:pt x="474" y="416"/>
                  </a:lnTo>
                  <a:lnTo>
                    <a:pt x="474" y="416"/>
                  </a:lnTo>
                  <a:lnTo>
                    <a:pt x="474" y="412"/>
                  </a:lnTo>
                  <a:lnTo>
                    <a:pt x="474" y="409"/>
                  </a:lnTo>
                  <a:lnTo>
                    <a:pt x="474" y="407"/>
                  </a:lnTo>
                  <a:lnTo>
                    <a:pt x="474" y="405"/>
                  </a:lnTo>
                  <a:lnTo>
                    <a:pt x="472" y="403"/>
                  </a:lnTo>
                  <a:lnTo>
                    <a:pt x="472" y="403"/>
                  </a:lnTo>
                  <a:lnTo>
                    <a:pt x="469" y="403"/>
                  </a:lnTo>
                  <a:lnTo>
                    <a:pt x="469" y="403"/>
                  </a:lnTo>
                  <a:lnTo>
                    <a:pt x="467" y="405"/>
                  </a:lnTo>
                  <a:lnTo>
                    <a:pt x="467" y="405"/>
                  </a:lnTo>
                  <a:lnTo>
                    <a:pt x="467" y="407"/>
                  </a:lnTo>
                  <a:lnTo>
                    <a:pt x="465" y="405"/>
                  </a:lnTo>
                  <a:lnTo>
                    <a:pt x="465" y="405"/>
                  </a:lnTo>
                  <a:lnTo>
                    <a:pt x="465" y="403"/>
                  </a:lnTo>
                  <a:lnTo>
                    <a:pt x="465" y="398"/>
                  </a:lnTo>
                  <a:lnTo>
                    <a:pt x="465" y="396"/>
                  </a:lnTo>
                  <a:lnTo>
                    <a:pt x="462" y="393"/>
                  </a:lnTo>
                  <a:lnTo>
                    <a:pt x="462" y="393"/>
                  </a:lnTo>
                  <a:lnTo>
                    <a:pt x="462" y="391"/>
                  </a:lnTo>
                  <a:lnTo>
                    <a:pt x="462" y="391"/>
                  </a:lnTo>
                  <a:lnTo>
                    <a:pt x="462" y="389"/>
                  </a:lnTo>
                  <a:lnTo>
                    <a:pt x="462" y="384"/>
                  </a:lnTo>
                  <a:lnTo>
                    <a:pt x="467" y="377"/>
                  </a:lnTo>
                  <a:lnTo>
                    <a:pt x="469" y="375"/>
                  </a:lnTo>
                  <a:lnTo>
                    <a:pt x="472" y="373"/>
                  </a:lnTo>
                  <a:lnTo>
                    <a:pt x="478" y="371"/>
                  </a:lnTo>
                  <a:lnTo>
                    <a:pt x="478" y="371"/>
                  </a:lnTo>
                  <a:lnTo>
                    <a:pt x="481" y="371"/>
                  </a:lnTo>
                  <a:lnTo>
                    <a:pt x="481" y="368"/>
                  </a:lnTo>
                  <a:lnTo>
                    <a:pt x="483" y="368"/>
                  </a:lnTo>
                  <a:lnTo>
                    <a:pt x="483" y="366"/>
                  </a:lnTo>
                  <a:lnTo>
                    <a:pt x="483" y="364"/>
                  </a:lnTo>
                  <a:lnTo>
                    <a:pt x="485" y="355"/>
                  </a:lnTo>
                  <a:lnTo>
                    <a:pt x="485" y="355"/>
                  </a:lnTo>
                  <a:lnTo>
                    <a:pt x="485" y="352"/>
                  </a:lnTo>
                  <a:lnTo>
                    <a:pt x="488" y="352"/>
                  </a:lnTo>
                  <a:lnTo>
                    <a:pt x="488" y="352"/>
                  </a:lnTo>
                  <a:lnTo>
                    <a:pt x="490" y="352"/>
                  </a:lnTo>
                  <a:lnTo>
                    <a:pt x="494" y="355"/>
                  </a:lnTo>
                  <a:lnTo>
                    <a:pt x="497" y="355"/>
                  </a:lnTo>
                  <a:lnTo>
                    <a:pt x="499" y="355"/>
                  </a:lnTo>
                  <a:lnTo>
                    <a:pt x="499" y="355"/>
                  </a:lnTo>
                  <a:lnTo>
                    <a:pt x="501" y="355"/>
                  </a:lnTo>
                  <a:lnTo>
                    <a:pt x="501" y="352"/>
                  </a:lnTo>
                  <a:lnTo>
                    <a:pt x="504" y="352"/>
                  </a:lnTo>
                  <a:lnTo>
                    <a:pt x="504" y="350"/>
                  </a:lnTo>
                  <a:lnTo>
                    <a:pt x="504" y="350"/>
                  </a:lnTo>
                  <a:lnTo>
                    <a:pt x="506" y="350"/>
                  </a:lnTo>
                  <a:lnTo>
                    <a:pt x="510" y="350"/>
                  </a:lnTo>
                  <a:lnTo>
                    <a:pt x="510" y="350"/>
                  </a:lnTo>
                  <a:lnTo>
                    <a:pt x="513" y="350"/>
                  </a:lnTo>
                  <a:lnTo>
                    <a:pt x="522" y="343"/>
                  </a:lnTo>
                  <a:lnTo>
                    <a:pt x="524" y="341"/>
                  </a:lnTo>
                  <a:lnTo>
                    <a:pt x="524" y="341"/>
                  </a:lnTo>
                  <a:lnTo>
                    <a:pt x="524" y="339"/>
                  </a:lnTo>
                  <a:lnTo>
                    <a:pt x="524" y="336"/>
                  </a:lnTo>
                  <a:lnTo>
                    <a:pt x="522" y="334"/>
                  </a:lnTo>
                  <a:lnTo>
                    <a:pt x="522" y="334"/>
                  </a:lnTo>
                  <a:lnTo>
                    <a:pt x="520" y="334"/>
                  </a:lnTo>
                  <a:lnTo>
                    <a:pt x="520" y="334"/>
                  </a:lnTo>
                  <a:lnTo>
                    <a:pt x="520" y="334"/>
                  </a:lnTo>
                  <a:lnTo>
                    <a:pt x="517" y="336"/>
                  </a:lnTo>
                  <a:lnTo>
                    <a:pt x="517" y="339"/>
                  </a:lnTo>
                  <a:lnTo>
                    <a:pt x="517" y="339"/>
                  </a:lnTo>
                  <a:lnTo>
                    <a:pt x="515" y="339"/>
                  </a:lnTo>
                  <a:lnTo>
                    <a:pt x="515" y="341"/>
                  </a:lnTo>
                  <a:lnTo>
                    <a:pt x="515" y="341"/>
                  </a:lnTo>
                  <a:lnTo>
                    <a:pt x="513" y="341"/>
                  </a:lnTo>
                  <a:lnTo>
                    <a:pt x="510" y="341"/>
                  </a:lnTo>
                  <a:lnTo>
                    <a:pt x="508" y="339"/>
                  </a:lnTo>
                  <a:lnTo>
                    <a:pt x="508" y="339"/>
                  </a:lnTo>
                  <a:lnTo>
                    <a:pt x="508" y="336"/>
                  </a:lnTo>
                  <a:lnTo>
                    <a:pt x="508" y="334"/>
                  </a:lnTo>
                  <a:lnTo>
                    <a:pt x="508" y="327"/>
                  </a:lnTo>
                  <a:lnTo>
                    <a:pt x="508" y="325"/>
                  </a:lnTo>
                  <a:lnTo>
                    <a:pt x="506" y="323"/>
                  </a:lnTo>
                  <a:lnTo>
                    <a:pt x="506" y="323"/>
                  </a:lnTo>
                  <a:lnTo>
                    <a:pt x="504" y="320"/>
                  </a:lnTo>
                  <a:lnTo>
                    <a:pt x="497" y="318"/>
                  </a:lnTo>
                  <a:lnTo>
                    <a:pt x="494" y="318"/>
                  </a:lnTo>
                  <a:lnTo>
                    <a:pt x="494" y="318"/>
                  </a:lnTo>
                  <a:lnTo>
                    <a:pt x="494" y="316"/>
                  </a:lnTo>
                  <a:lnTo>
                    <a:pt x="494" y="316"/>
                  </a:lnTo>
                  <a:lnTo>
                    <a:pt x="494" y="311"/>
                  </a:lnTo>
                  <a:lnTo>
                    <a:pt x="494" y="309"/>
                  </a:lnTo>
                  <a:lnTo>
                    <a:pt x="494" y="307"/>
                  </a:lnTo>
                  <a:lnTo>
                    <a:pt x="494" y="307"/>
                  </a:lnTo>
                  <a:lnTo>
                    <a:pt x="490" y="307"/>
                  </a:lnTo>
                  <a:lnTo>
                    <a:pt x="488" y="307"/>
                  </a:lnTo>
                  <a:lnTo>
                    <a:pt x="488" y="307"/>
                  </a:lnTo>
                  <a:lnTo>
                    <a:pt x="488" y="307"/>
                  </a:lnTo>
                  <a:lnTo>
                    <a:pt x="488" y="304"/>
                  </a:lnTo>
                  <a:lnTo>
                    <a:pt x="488" y="304"/>
                  </a:lnTo>
                  <a:lnTo>
                    <a:pt x="492" y="300"/>
                  </a:lnTo>
                  <a:lnTo>
                    <a:pt x="492" y="300"/>
                  </a:lnTo>
                  <a:lnTo>
                    <a:pt x="494" y="300"/>
                  </a:lnTo>
                  <a:lnTo>
                    <a:pt x="494" y="300"/>
                  </a:lnTo>
                  <a:lnTo>
                    <a:pt x="497" y="297"/>
                  </a:lnTo>
                  <a:lnTo>
                    <a:pt x="501" y="293"/>
                  </a:lnTo>
                  <a:lnTo>
                    <a:pt x="504" y="291"/>
                  </a:lnTo>
                  <a:lnTo>
                    <a:pt x="504" y="291"/>
                  </a:lnTo>
                  <a:lnTo>
                    <a:pt x="506" y="291"/>
                  </a:lnTo>
                  <a:lnTo>
                    <a:pt x="506" y="288"/>
                  </a:lnTo>
                  <a:lnTo>
                    <a:pt x="508" y="288"/>
                  </a:lnTo>
                  <a:lnTo>
                    <a:pt x="508" y="286"/>
                  </a:lnTo>
                  <a:lnTo>
                    <a:pt x="506" y="284"/>
                  </a:lnTo>
                  <a:lnTo>
                    <a:pt x="506" y="284"/>
                  </a:lnTo>
                  <a:lnTo>
                    <a:pt x="506" y="281"/>
                  </a:lnTo>
                  <a:lnTo>
                    <a:pt x="501" y="281"/>
                  </a:lnTo>
                  <a:lnTo>
                    <a:pt x="501" y="279"/>
                  </a:lnTo>
                  <a:lnTo>
                    <a:pt x="499" y="279"/>
                  </a:lnTo>
                  <a:lnTo>
                    <a:pt x="499" y="279"/>
                  </a:lnTo>
                  <a:lnTo>
                    <a:pt x="499" y="277"/>
                  </a:lnTo>
                  <a:lnTo>
                    <a:pt x="501" y="277"/>
                  </a:lnTo>
                  <a:lnTo>
                    <a:pt x="504" y="275"/>
                  </a:lnTo>
                  <a:lnTo>
                    <a:pt x="504" y="275"/>
                  </a:lnTo>
                  <a:lnTo>
                    <a:pt x="506" y="275"/>
                  </a:lnTo>
                  <a:lnTo>
                    <a:pt x="508" y="275"/>
                  </a:lnTo>
                  <a:lnTo>
                    <a:pt x="510" y="268"/>
                  </a:lnTo>
                  <a:lnTo>
                    <a:pt x="522" y="249"/>
                  </a:lnTo>
                  <a:lnTo>
                    <a:pt x="520" y="243"/>
                  </a:lnTo>
                  <a:lnTo>
                    <a:pt x="520" y="240"/>
                  </a:lnTo>
                  <a:lnTo>
                    <a:pt x="520" y="238"/>
                  </a:lnTo>
                  <a:lnTo>
                    <a:pt x="520" y="238"/>
                  </a:lnTo>
                  <a:lnTo>
                    <a:pt x="524" y="238"/>
                  </a:lnTo>
                  <a:lnTo>
                    <a:pt x="524" y="236"/>
                  </a:lnTo>
                  <a:lnTo>
                    <a:pt x="526" y="236"/>
                  </a:lnTo>
                  <a:lnTo>
                    <a:pt x="531" y="231"/>
                  </a:lnTo>
                  <a:lnTo>
                    <a:pt x="531" y="231"/>
                  </a:lnTo>
                  <a:lnTo>
                    <a:pt x="536" y="229"/>
                  </a:lnTo>
                  <a:lnTo>
                    <a:pt x="538" y="229"/>
                  </a:lnTo>
                  <a:lnTo>
                    <a:pt x="538" y="227"/>
                  </a:lnTo>
                  <a:lnTo>
                    <a:pt x="538" y="227"/>
                  </a:lnTo>
                  <a:lnTo>
                    <a:pt x="540" y="222"/>
                  </a:lnTo>
                  <a:lnTo>
                    <a:pt x="540" y="220"/>
                  </a:lnTo>
                  <a:lnTo>
                    <a:pt x="542" y="217"/>
                  </a:lnTo>
                  <a:lnTo>
                    <a:pt x="542" y="217"/>
                  </a:lnTo>
                  <a:lnTo>
                    <a:pt x="542" y="217"/>
                  </a:lnTo>
                  <a:lnTo>
                    <a:pt x="542" y="220"/>
                  </a:lnTo>
                  <a:lnTo>
                    <a:pt x="545" y="229"/>
                  </a:lnTo>
                  <a:lnTo>
                    <a:pt x="545" y="229"/>
                  </a:lnTo>
                  <a:lnTo>
                    <a:pt x="545" y="229"/>
                  </a:lnTo>
                  <a:lnTo>
                    <a:pt x="547" y="231"/>
                  </a:lnTo>
                  <a:lnTo>
                    <a:pt x="547" y="231"/>
                  </a:lnTo>
                  <a:lnTo>
                    <a:pt x="549" y="229"/>
                  </a:lnTo>
                  <a:lnTo>
                    <a:pt x="549" y="227"/>
                  </a:lnTo>
                  <a:lnTo>
                    <a:pt x="552" y="222"/>
                  </a:lnTo>
                  <a:lnTo>
                    <a:pt x="554" y="220"/>
                  </a:lnTo>
                  <a:lnTo>
                    <a:pt x="554" y="220"/>
                  </a:lnTo>
                  <a:lnTo>
                    <a:pt x="542" y="208"/>
                  </a:lnTo>
                  <a:close/>
                  <a:moveTo>
                    <a:pt x="295" y="631"/>
                  </a:moveTo>
                  <a:lnTo>
                    <a:pt x="293" y="631"/>
                  </a:lnTo>
                  <a:lnTo>
                    <a:pt x="293" y="631"/>
                  </a:lnTo>
                  <a:lnTo>
                    <a:pt x="291" y="631"/>
                  </a:lnTo>
                  <a:lnTo>
                    <a:pt x="291" y="633"/>
                  </a:lnTo>
                  <a:lnTo>
                    <a:pt x="293" y="636"/>
                  </a:lnTo>
                  <a:lnTo>
                    <a:pt x="293" y="636"/>
                  </a:lnTo>
                  <a:lnTo>
                    <a:pt x="295" y="638"/>
                  </a:lnTo>
                  <a:lnTo>
                    <a:pt x="295" y="636"/>
                  </a:lnTo>
                  <a:lnTo>
                    <a:pt x="293" y="633"/>
                  </a:lnTo>
                  <a:lnTo>
                    <a:pt x="295" y="631"/>
                  </a:lnTo>
                  <a:lnTo>
                    <a:pt x="295" y="633"/>
                  </a:lnTo>
                  <a:lnTo>
                    <a:pt x="295" y="633"/>
                  </a:lnTo>
                  <a:lnTo>
                    <a:pt x="295" y="631"/>
                  </a:lnTo>
                  <a:lnTo>
                    <a:pt x="295" y="631"/>
                  </a:lnTo>
                  <a:close/>
                  <a:moveTo>
                    <a:pt x="257" y="604"/>
                  </a:moveTo>
                  <a:lnTo>
                    <a:pt x="254" y="599"/>
                  </a:lnTo>
                  <a:lnTo>
                    <a:pt x="252" y="595"/>
                  </a:lnTo>
                  <a:lnTo>
                    <a:pt x="247" y="595"/>
                  </a:lnTo>
                  <a:lnTo>
                    <a:pt x="247" y="595"/>
                  </a:lnTo>
                  <a:lnTo>
                    <a:pt x="247" y="599"/>
                  </a:lnTo>
                  <a:lnTo>
                    <a:pt x="245" y="601"/>
                  </a:lnTo>
                  <a:lnTo>
                    <a:pt x="245" y="604"/>
                  </a:lnTo>
                  <a:lnTo>
                    <a:pt x="254" y="613"/>
                  </a:lnTo>
                  <a:lnTo>
                    <a:pt x="257" y="615"/>
                  </a:lnTo>
                  <a:lnTo>
                    <a:pt x="261" y="611"/>
                  </a:lnTo>
                  <a:lnTo>
                    <a:pt x="259" y="608"/>
                  </a:lnTo>
                  <a:lnTo>
                    <a:pt x="257" y="604"/>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8">
              <a:extLst>
                <a:ext uri="{FF2B5EF4-FFF2-40B4-BE49-F238E27FC236}">
                  <a16:creationId xmlns:a16="http://schemas.microsoft.com/office/drawing/2014/main" id="{7FA5E46B-3E6E-4911-879A-A672E896A79E}"/>
                </a:ext>
              </a:extLst>
            </p:cNvPr>
            <p:cNvSpPr>
              <a:spLocks/>
            </p:cNvSpPr>
            <p:nvPr/>
          </p:nvSpPr>
          <p:spPr bwMode="auto">
            <a:xfrm>
              <a:off x="7653339" y="841375"/>
              <a:ext cx="690563" cy="668338"/>
            </a:xfrm>
            <a:custGeom>
              <a:avLst/>
              <a:gdLst>
                <a:gd name="T0" fmla="*/ 394 w 435"/>
                <a:gd name="T1" fmla="*/ 92 h 421"/>
                <a:gd name="T2" fmla="*/ 389 w 435"/>
                <a:gd name="T3" fmla="*/ 64 h 421"/>
                <a:gd name="T4" fmla="*/ 366 w 435"/>
                <a:gd name="T5" fmla="*/ 50 h 421"/>
                <a:gd name="T6" fmla="*/ 380 w 435"/>
                <a:gd name="T7" fmla="*/ 9 h 421"/>
                <a:gd name="T8" fmla="*/ 309 w 435"/>
                <a:gd name="T9" fmla="*/ 23 h 421"/>
                <a:gd name="T10" fmla="*/ 266 w 435"/>
                <a:gd name="T11" fmla="*/ 28 h 421"/>
                <a:gd name="T12" fmla="*/ 243 w 435"/>
                <a:gd name="T13" fmla="*/ 28 h 421"/>
                <a:gd name="T14" fmla="*/ 227 w 435"/>
                <a:gd name="T15" fmla="*/ 25 h 421"/>
                <a:gd name="T16" fmla="*/ 167 w 435"/>
                <a:gd name="T17" fmla="*/ 37 h 421"/>
                <a:gd name="T18" fmla="*/ 140 w 435"/>
                <a:gd name="T19" fmla="*/ 82 h 421"/>
                <a:gd name="T20" fmla="*/ 105 w 435"/>
                <a:gd name="T21" fmla="*/ 98 h 421"/>
                <a:gd name="T22" fmla="*/ 80 w 435"/>
                <a:gd name="T23" fmla="*/ 89 h 421"/>
                <a:gd name="T24" fmla="*/ 57 w 435"/>
                <a:gd name="T25" fmla="*/ 66 h 421"/>
                <a:gd name="T26" fmla="*/ 12 w 435"/>
                <a:gd name="T27" fmla="*/ 92 h 421"/>
                <a:gd name="T28" fmla="*/ 0 w 435"/>
                <a:gd name="T29" fmla="*/ 121 h 421"/>
                <a:gd name="T30" fmla="*/ 19 w 435"/>
                <a:gd name="T31" fmla="*/ 162 h 421"/>
                <a:gd name="T32" fmla="*/ 51 w 435"/>
                <a:gd name="T33" fmla="*/ 188 h 421"/>
                <a:gd name="T34" fmla="*/ 55 w 435"/>
                <a:gd name="T35" fmla="*/ 213 h 421"/>
                <a:gd name="T36" fmla="*/ 35 w 435"/>
                <a:gd name="T37" fmla="*/ 220 h 421"/>
                <a:gd name="T38" fmla="*/ 44 w 435"/>
                <a:gd name="T39" fmla="*/ 242 h 421"/>
                <a:gd name="T40" fmla="*/ 41 w 435"/>
                <a:gd name="T41" fmla="*/ 279 h 421"/>
                <a:gd name="T42" fmla="*/ 28 w 435"/>
                <a:gd name="T43" fmla="*/ 313 h 421"/>
                <a:gd name="T44" fmla="*/ 19 w 435"/>
                <a:gd name="T45" fmla="*/ 332 h 421"/>
                <a:gd name="T46" fmla="*/ 28 w 435"/>
                <a:gd name="T47" fmla="*/ 341 h 421"/>
                <a:gd name="T48" fmla="*/ 30 w 435"/>
                <a:gd name="T49" fmla="*/ 357 h 421"/>
                <a:gd name="T50" fmla="*/ 37 w 435"/>
                <a:gd name="T51" fmla="*/ 375 h 421"/>
                <a:gd name="T52" fmla="*/ 46 w 435"/>
                <a:gd name="T53" fmla="*/ 386 h 421"/>
                <a:gd name="T54" fmla="*/ 60 w 435"/>
                <a:gd name="T55" fmla="*/ 382 h 421"/>
                <a:gd name="T56" fmla="*/ 64 w 435"/>
                <a:gd name="T57" fmla="*/ 373 h 421"/>
                <a:gd name="T58" fmla="*/ 80 w 435"/>
                <a:gd name="T59" fmla="*/ 373 h 421"/>
                <a:gd name="T60" fmla="*/ 108 w 435"/>
                <a:gd name="T61" fmla="*/ 382 h 421"/>
                <a:gd name="T62" fmla="*/ 105 w 435"/>
                <a:gd name="T63" fmla="*/ 396 h 421"/>
                <a:gd name="T64" fmla="*/ 108 w 435"/>
                <a:gd name="T65" fmla="*/ 409 h 421"/>
                <a:gd name="T66" fmla="*/ 119 w 435"/>
                <a:gd name="T67" fmla="*/ 418 h 421"/>
                <a:gd name="T68" fmla="*/ 133 w 435"/>
                <a:gd name="T69" fmla="*/ 412 h 421"/>
                <a:gd name="T70" fmla="*/ 153 w 435"/>
                <a:gd name="T71" fmla="*/ 414 h 421"/>
                <a:gd name="T72" fmla="*/ 169 w 435"/>
                <a:gd name="T73" fmla="*/ 389 h 421"/>
                <a:gd name="T74" fmla="*/ 188 w 435"/>
                <a:gd name="T75" fmla="*/ 352 h 421"/>
                <a:gd name="T76" fmla="*/ 199 w 435"/>
                <a:gd name="T77" fmla="*/ 345 h 421"/>
                <a:gd name="T78" fmla="*/ 208 w 435"/>
                <a:gd name="T79" fmla="*/ 345 h 421"/>
                <a:gd name="T80" fmla="*/ 211 w 435"/>
                <a:gd name="T81" fmla="*/ 332 h 421"/>
                <a:gd name="T82" fmla="*/ 247 w 435"/>
                <a:gd name="T83" fmla="*/ 322 h 421"/>
                <a:gd name="T84" fmla="*/ 254 w 435"/>
                <a:gd name="T85" fmla="*/ 332 h 421"/>
                <a:gd name="T86" fmla="*/ 275 w 435"/>
                <a:gd name="T87" fmla="*/ 313 h 421"/>
                <a:gd name="T88" fmla="*/ 277 w 435"/>
                <a:gd name="T89" fmla="*/ 295 h 421"/>
                <a:gd name="T90" fmla="*/ 318 w 435"/>
                <a:gd name="T91" fmla="*/ 286 h 421"/>
                <a:gd name="T92" fmla="*/ 332 w 435"/>
                <a:gd name="T93" fmla="*/ 268 h 421"/>
                <a:gd name="T94" fmla="*/ 320 w 435"/>
                <a:gd name="T95" fmla="*/ 256 h 421"/>
                <a:gd name="T96" fmla="*/ 316 w 435"/>
                <a:gd name="T97" fmla="*/ 245 h 421"/>
                <a:gd name="T98" fmla="*/ 307 w 435"/>
                <a:gd name="T99" fmla="*/ 236 h 421"/>
                <a:gd name="T100" fmla="*/ 298 w 435"/>
                <a:gd name="T101" fmla="*/ 217 h 421"/>
                <a:gd name="T102" fmla="*/ 309 w 435"/>
                <a:gd name="T103" fmla="*/ 197 h 421"/>
                <a:gd name="T104" fmla="*/ 316 w 435"/>
                <a:gd name="T105" fmla="*/ 188 h 421"/>
                <a:gd name="T106" fmla="*/ 341 w 435"/>
                <a:gd name="T107" fmla="*/ 165 h 421"/>
                <a:gd name="T108" fmla="*/ 348 w 435"/>
                <a:gd name="T109" fmla="*/ 151 h 421"/>
                <a:gd name="T110" fmla="*/ 357 w 435"/>
                <a:gd name="T111" fmla="*/ 126 h 421"/>
                <a:gd name="T112" fmla="*/ 380 w 435"/>
                <a:gd name="T113" fmla="*/ 146 h 421"/>
                <a:gd name="T114" fmla="*/ 407 w 435"/>
                <a:gd name="T115" fmla="*/ 137 h 421"/>
                <a:gd name="T116" fmla="*/ 419 w 435"/>
                <a:gd name="T117" fmla="*/ 140 h 421"/>
                <a:gd name="T118" fmla="*/ 430 w 435"/>
                <a:gd name="T119" fmla="*/ 128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421">
                  <a:moveTo>
                    <a:pt x="430" y="124"/>
                  </a:moveTo>
                  <a:lnTo>
                    <a:pt x="421" y="119"/>
                  </a:lnTo>
                  <a:lnTo>
                    <a:pt x="414" y="114"/>
                  </a:lnTo>
                  <a:lnTo>
                    <a:pt x="410" y="103"/>
                  </a:lnTo>
                  <a:lnTo>
                    <a:pt x="407" y="96"/>
                  </a:lnTo>
                  <a:lnTo>
                    <a:pt x="405" y="94"/>
                  </a:lnTo>
                  <a:lnTo>
                    <a:pt x="400" y="94"/>
                  </a:lnTo>
                  <a:lnTo>
                    <a:pt x="396" y="94"/>
                  </a:lnTo>
                  <a:lnTo>
                    <a:pt x="394" y="92"/>
                  </a:lnTo>
                  <a:lnTo>
                    <a:pt x="394" y="89"/>
                  </a:lnTo>
                  <a:lnTo>
                    <a:pt x="394" y="87"/>
                  </a:lnTo>
                  <a:lnTo>
                    <a:pt x="394" y="85"/>
                  </a:lnTo>
                  <a:lnTo>
                    <a:pt x="394" y="80"/>
                  </a:lnTo>
                  <a:lnTo>
                    <a:pt x="394" y="78"/>
                  </a:lnTo>
                  <a:lnTo>
                    <a:pt x="394" y="76"/>
                  </a:lnTo>
                  <a:lnTo>
                    <a:pt x="394" y="73"/>
                  </a:lnTo>
                  <a:lnTo>
                    <a:pt x="394" y="66"/>
                  </a:lnTo>
                  <a:lnTo>
                    <a:pt x="389" y="64"/>
                  </a:lnTo>
                  <a:lnTo>
                    <a:pt x="380" y="64"/>
                  </a:lnTo>
                  <a:lnTo>
                    <a:pt x="378" y="62"/>
                  </a:lnTo>
                  <a:lnTo>
                    <a:pt x="378" y="62"/>
                  </a:lnTo>
                  <a:lnTo>
                    <a:pt x="375" y="60"/>
                  </a:lnTo>
                  <a:lnTo>
                    <a:pt x="373" y="57"/>
                  </a:lnTo>
                  <a:lnTo>
                    <a:pt x="371" y="55"/>
                  </a:lnTo>
                  <a:lnTo>
                    <a:pt x="366" y="55"/>
                  </a:lnTo>
                  <a:lnTo>
                    <a:pt x="364" y="55"/>
                  </a:lnTo>
                  <a:lnTo>
                    <a:pt x="366" y="50"/>
                  </a:lnTo>
                  <a:lnTo>
                    <a:pt x="366" y="48"/>
                  </a:lnTo>
                  <a:lnTo>
                    <a:pt x="366" y="46"/>
                  </a:lnTo>
                  <a:lnTo>
                    <a:pt x="364" y="41"/>
                  </a:lnTo>
                  <a:lnTo>
                    <a:pt x="362" y="34"/>
                  </a:lnTo>
                  <a:lnTo>
                    <a:pt x="362" y="32"/>
                  </a:lnTo>
                  <a:lnTo>
                    <a:pt x="359" y="28"/>
                  </a:lnTo>
                  <a:lnTo>
                    <a:pt x="362" y="23"/>
                  </a:lnTo>
                  <a:lnTo>
                    <a:pt x="375" y="16"/>
                  </a:lnTo>
                  <a:lnTo>
                    <a:pt x="380" y="9"/>
                  </a:lnTo>
                  <a:lnTo>
                    <a:pt x="380" y="7"/>
                  </a:lnTo>
                  <a:lnTo>
                    <a:pt x="380" y="2"/>
                  </a:lnTo>
                  <a:lnTo>
                    <a:pt x="375" y="0"/>
                  </a:lnTo>
                  <a:lnTo>
                    <a:pt x="364" y="2"/>
                  </a:lnTo>
                  <a:lnTo>
                    <a:pt x="362" y="2"/>
                  </a:lnTo>
                  <a:lnTo>
                    <a:pt x="341" y="14"/>
                  </a:lnTo>
                  <a:lnTo>
                    <a:pt x="325" y="14"/>
                  </a:lnTo>
                  <a:lnTo>
                    <a:pt x="316" y="18"/>
                  </a:lnTo>
                  <a:lnTo>
                    <a:pt x="309" y="23"/>
                  </a:lnTo>
                  <a:lnTo>
                    <a:pt x="300" y="28"/>
                  </a:lnTo>
                  <a:lnTo>
                    <a:pt x="291" y="30"/>
                  </a:lnTo>
                  <a:lnTo>
                    <a:pt x="288" y="32"/>
                  </a:lnTo>
                  <a:lnTo>
                    <a:pt x="286" y="34"/>
                  </a:lnTo>
                  <a:lnTo>
                    <a:pt x="282" y="34"/>
                  </a:lnTo>
                  <a:lnTo>
                    <a:pt x="279" y="34"/>
                  </a:lnTo>
                  <a:lnTo>
                    <a:pt x="272" y="30"/>
                  </a:lnTo>
                  <a:lnTo>
                    <a:pt x="268" y="28"/>
                  </a:lnTo>
                  <a:lnTo>
                    <a:pt x="266" y="28"/>
                  </a:lnTo>
                  <a:lnTo>
                    <a:pt x="266" y="28"/>
                  </a:lnTo>
                  <a:lnTo>
                    <a:pt x="266" y="28"/>
                  </a:lnTo>
                  <a:lnTo>
                    <a:pt x="266" y="28"/>
                  </a:lnTo>
                  <a:lnTo>
                    <a:pt x="254" y="25"/>
                  </a:lnTo>
                  <a:lnTo>
                    <a:pt x="250" y="28"/>
                  </a:lnTo>
                  <a:lnTo>
                    <a:pt x="243" y="28"/>
                  </a:lnTo>
                  <a:lnTo>
                    <a:pt x="243" y="28"/>
                  </a:lnTo>
                  <a:lnTo>
                    <a:pt x="243" y="28"/>
                  </a:lnTo>
                  <a:lnTo>
                    <a:pt x="243" y="28"/>
                  </a:lnTo>
                  <a:lnTo>
                    <a:pt x="240" y="30"/>
                  </a:lnTo>
                  <a:lnTo>
                    <a:pt x="238" y="30"/>
                  </a:lnTo>
                  <a:lnTo>
                    <a:pt x="238" y="30"/>
                  </a:lnTo>
                  <a:lnTo>
                    <a:pt x="236" y="28"/>
                  </a:lnTo>
                  <a:lnTo>
                    <a:pt x="233" y="28"/>
                  </a:lnTo>
                  <a:lnTo>
                    <a:pt x="233" y="25"/>
                  </a:lnTo>
                  <a:lnTo>
                    <a:pt x="231" y="25"/>
                  </a:lnTo>
                  <a:lnTo>
                    <a:pt x="229" y="25"/>
                  </a:lnTo>
                  <a:lnTo>
                    <a:pt x="227" y="25"/>
                  </a:lnTo>
                  <a:lnTo>
                    <a:pt x="224" y="25"/>
                  </a:lnTo>
                  <a:lnTo>
                    <a:pt x="222" y="28"/>
                  </a:lnTo>
                  <a:lnTo>
                    <a:pt x="222" y="28"/>
                  </a:lnTo>
                  <a:lnTo>
                    <a:pt x="215" y="34"/>
                  </a:lnTo>
                  <a:lnTo>
                    <a:pt x="208" y="34"/>
                  </a:lnTo>
                  <a:lnTo>
                    <a:pt x="204" y="32"/>
                  </a:lnTo>
                  <a:lnTo>
                    <a:pt x="195" y="30"/>
                  </a:lnTo>
                  <a:lnTo>
                    <a:pt x="181" y="32"/>
                  </a:lnTo>
                  <a:lnTo>
                    <a:pt x="167" y="37"/>
                  </a:lnTo>
                  <a:lnTo>
                    <a:pt x="163" y="39"/>
                  </a:lnTo>
                  <a:lnTo>
                    <a:pt x="149" y="53"/>
                  </a:lnTo>
                  <a:lnTo>
                    <a:pt x="149" y="57"/>
                  </a:lnTo>
                  <a:lnTo>
                    <a:pt x="147" y="66"/>
                  </a:lnTo>
                  <a:lnTo>
                    <a:pt x="142" y="76"/>
                  </a:lnTo>
                  <a:lnTo>
                    <a:pt x="142" y="78"/>
                  </a:lnTo>
                  <a:lnTo>
                    <a:pt x="142" y="80"/>
                  </a:lnTo>
                  <a:lnTo>
                    <a:pt x="142" y="82"/>
                  </a:lnTo>
                  <a:lnTo>
                    <a:pt x="140" y="82"/>
                  </a:lnTo>
                  <a:lnTo>
                    <a:pt x="137" y="85"/>
                  </a:lnTo>
                  <a:lnTo>
                    <a:pt x="137" y="85"/>
                  </a:lnTo>
                  <a:lnTo>
                    <a:pt x="133" y="94"/>
                  </a:lnTo>
                  <a:lnTo>
                    <a:pt x="131" y="96"/>
                  </a:lnTo>
                  <a:lnTo>
                    <a:pt x="126" y="96"/>
                  </a:lnTo>
                  <a:lnTo>
                    <a:pt x="124" y="96"/>
                  </a:lnTo>
                  <a:lnTo>
                    <a:pt x="117" y="94"/>
                  </a:lnTo>
                  <a:lnTo>
                    <a:pt x="112" y="96"/>
                  </a:lnTo>
                  <a:lnTo>
                    <a:pt x="105" y="98"/>
                  </a:lnTo>
                  <a:lnTo>
                    <a:pt x="103" y="98"/>
                  </a:lnTo>
                  <a:lnTo>
                    <a:pt x="101" y="96"/>
                  </a:lnTo>
                  <a:lnTo>
                    <a:pt x="99" y="94"/>
                  </a:lnTo>
                  <a:lnTo>
                    <a:pt x="96" y="92"/>
                  </a:lnTo>
                  <a:lnTo>
                    <a:pt x="94" y="92"/>
                  </a:lnTo>
                  <a:lnTo>
                    <a:pt x="89" y="94"/>
                  </a:lnTo>
                  <a:lnTo>
                    <a:pt x="89" y="94"/>
                  </a:lnTo>
                  <a:lnTo>
                    <a:pt x="83" y="89"/>
                  </a:lnTo>
                  <a:lnTo>
                    <a:pt x="80" y="89"/>
                  </a:lnTo>
                  <a:lnTo>
                    <a:pt x="76" y="92"/>
                  </a:lnTo>
                  <a:lnTo>
                    <a:pt x="73" y="92"/>
                  </a:lnTo>
                  <a:lnTo>
                    <a:pt x="71" y="89"/>
                  </a:lnTo>
                  <a:lnTo>
                    <a:pt x="73" y="87"/>
                  </a:lnTo>
                  <a:lnTo>
                    <a:pt x="78" y="82"/>
                  </a:lnTo>
                  <a:lnTo>
                    <a:pt x="78" y="80"/>
                  </a:lnTo>
                  <a:lnTo>
                    <a:pt x="76" y="78"/>
                  </a:lnTo>
                  <a:lnTo>
                    <a:pt x="62" y="69"/>
                  </a:lnTo>
                  <a:lnTo>
                    <a:pt x="57" y="66"/>
                  </a:lnTo>
                  <a:lnTo>
                    <a:pt x="55" y="69"/>
                  </a:lnTo>
                  <a:lnTo>
                    <a:pt x="32" y="73"/>
                  </a:lnTo>
                  <a:lnTo>
                    <a:pt x="25" y="73"/>
                  </a:lnTo>
                  <a:lnTo>
                    <a:pt x="19" y="66"/>
                  </a:lnTo>
                  <a:lnTo>
                    <a:pt x="16" y="78"/>
                  </a:lnTo>
                  <a:lnTo>
                    <a:pt x="16" y="80"/>
                  </a:lnTo>
                  <a:lnTo>
                    <a:pt x="14" y="82"/>
                  </a:lnTo>
                  <a:lnTo>
                    <a:pt x="9" y="87"/>
                  </a:lnTo>
                  <a:lnTo>
                    <a:pt x="12" y="92"/>
                  </a:lnTo>
                  <a:lnTo>
                    <a:pt x="12" y="96"/>
                  </a:lnTo>
                  <a:lnTo>
                    <a:pt x="12" y="101"/>
                  </a:lnTo>
                  <a:lnTo>
                    <a:pt x="9" y="103"/>
                  </a:lnTo>
                  <a:lnTo>
                    <a:pt x="7" y="105"/>
                  </a:lnTo>
                  <a:lnTo>
                    <a:pt x="5" y="110"/>
                  </a:lnTo>
                  <a:lnTo>
                    <a:pt x="7" y="112"/>
                  </a:lnTo>
                  <a:lnTo>
                    <a:pt x="5" y="117"/>
                  </a:lnTo>
                  <a:lnTo>
                    <a:pt x="3" y="119"/>
                  </a:lnTo>
                  <a:lnTo>
                    <a:pt x="0" y="121"/>
                  </a:lnTo>
                  <a:lnTo>
                    <a:pt x="0" y="126"/>
                  </a:lnTo>
                  <a:lnTo>
                    <a:pt x="3" y="130"/>
                  </a:lnTo>
                  <a:lnTo>
                    <a:pt x="5" y="135"/>
                  </a:lnTo>
                  <a:lnTo>
                    <a:pt x="14" y="135"/>
                  </a:lnTo>
                  <a:lnTo>
                    <a:pt x="19" y="140"/>
                  </a:lnTo>
                  <a:lnTo>
                    <a:pt x="21" y="146"/>
                  </a:lnTo>
                  <a:lnTo>
                    <a:pt x="21" y="153"/>
                  </a:lnTo>
                  <a:lnTo>
                    <a:pt x="19" y="160"/>
                  </a:lnTo>
                  <a:lnTo>
                    <a:pt x="19" y="162"/>
                  </a:lnTo>
                  <a:lnTo>
                    <a:pt x="19" y="165"/>
                  </a:lnTo>
                  <a:lnTo>
                    <a:pt x="21" y="172"/>
                  </a:lnTo>
                  <a:lnTo>
                    <a:pt x="21" y="174"/>
                  </a:lnTo>
                  <a:lnTo>
                    <a:pt x="23" y="176"/>
                  </a:lnTo>
                  <a:lnTo>
                    <a:pt x="25" y="178"/>
                  </a:lnTo>
                  <a:lnTo>
                    <a:pt x="25" y="178"/>
                  </a:lnTo>
                  <a:lnTo>
                    <a:pt x="37" y="181"/>
                  </a:lnTo>
                  <a:lnTo>
                    <a:pt x="41" y="183"/>
                  </a:lnTo>
                  <a:lnTo>
                    <a:pt x="51" y="188"/>
                  </a:lnTo>
                  <a:lnTo>
                    <a:pt x="53" y="190"/>
                  </a:lnTo>
                  <a:lnTo>
                    <a:pt x="53" y="192"/>
                  </a:lnTo>
                  <a:lnTo>
                    <a:pt x="55" y="194"/>
                  </a:lnTo>
                  <a:lnTo>
                    <a:pt x="55" y="204"/>
                  </a:lnTo>
                  <a:lnTo>
                    <a:pt x="55" y="206"/>
                  </a:lnTo>
                  <a:lnTo>
                    <a:pt x="55" y="208"/>
                  </a:lnTo>
                  <a:lnTo>
                    <a:pt x="55" y="210"/>
                  </a:lnTo>
                  <a:lnTo>
                    <a:pt x="55" y="210"/>
                  </a:lnTo>
                  <a:lnTo>
                    <a:pt x="55" y="213"/>
                  </a:lnTo>
                  <a:lnTo>
                    <a:pt x="53" y="215"/>
                  </a:lnTo>
                  <a:lnTo>
                    <a:pt x="51" y="215"/>
                  </a:lnTo>
                  <a:lnTo>
                    <a:pt x="51" y="215"/>
                  </a:lnTo>
                  <a:lnTo>
                    <a:pt x="48" y="217"/>
                  </a:lnTo>
                  <a:lnTo>
                    <a:pt x="46" y="217"/>
                  </a:lnTo>
                  <a:lnTo>
                    <a:pt x="41" y="217"/>
                  </a:lnTo>
                  <a:lnTo>
                    <a:pt x="39" y="217"/>
                  </a:lnTo>
                  <a:lnTo>
                    <a:pt x="39" y="217"/>
                  </a:lnTo>
                  <a:lnTo>
                    <a:pt x="35" y="220"/>
                  </a:lnTo>
                  <a:lnTo>
                    <a:pt x="32" y="224"/>
                  </a:lnTo>
                  <a:lnTo>
                    <a:pt x="41" y="229"/>
                  </a:lnTo>
                  <a:lnTo>
                    <a:pt x="44" y="233"/>
                  </a:lnTo>
                  <a:lnTo>
                    <a:pt x="44" y="233"/>
                  </a:lnTo>
                  <a:lnTo>
                    <a:pt x="44" y="236"/>
                  </a:lnTo>
                  <a:lnTo>
                    <a:pt x="44" y="238"/>
                  </a:lnTo>
                  <a:lnTo>
                    <a:pt x="44" y="238"/>
                  </a:lnTo>
                  <a:lnTo>
                    <a:pt x="44" y="240"/>
                  </a:lnTo>
                  <a:lnTo>
                    <a:pt x="44" y="242"/>
                  </a:lnTo>
                  <a:lnTo>
                    <a:pt x="44" y="245"/>
                  </a:lnTo>
                  <a:lnTo>
                    <a:pt x="46" y="252"/>
                  </a:lnTo>
                  <a:lnTo>
                    <a:pt x="46" y="254"/>
                  </a:lnTo>
                  <a:lnTo>
                    <a:pt x="46" y="256"/>
                  </a:lnTo>
                  <a:lnTo>
                    <a:pt x="44" y="265"/>
                  </a:lnTo>
                  <a:lnTo>
                    <a:pt x="41" y="268"/>
                  </a:lnTo>
                  <a:lnTo>
                    <a:pt x="41" y="270"/>
                  </a:lnTo>
                  <a:lnTo>
                    <a:pt x="41" y="272"/>
                  </a:lnTo>
                  <a:lnTo>
                    <a:pt x="41" y="279"/>
                  </a:lnTo>
                  <a:lnTo>
                    <a:pt x="39" y="290"/>
                  </a:lnTo>
                  <a:lnTo>
                    <a:pt x="39" y="293"/>
                  </a:lnTo>
                  <a:lnTo>
                    <a:pt x="39" y="293"/>
                  </a:lnTo>
                  <a:lnTo>
                    <a:pt x="39" y="295"/>
                  </a:lnTo>
                  <a:lnTo>
                    <a:pt x="32" y="300"/>
                  </a:lnTo>
                  <a:lnTo>
                    <a:pt x="30" y="302"/>
                  </a:lnTo>
                  <a:lnTo>
                    <a:pt x="30" y="304"/>
                  </a:lnTo>
                  <a:lnTo>
                    <a:pt x="28" y="306"/>
                  </a:lnTo>
                  <a:lnTo>
                    <a:pt x="28" y="313"/>
                  </a:lnTo>
                  <a:lnTo>
                    <a:pt x="25" y="316"/>
                  </a:lnTo>
                  <a:lnTo>
                    <a:pt x="25" y="318"/>
                  </a:lnTo>
                  <a:lnTo>
                    <a:pt x="23" y="320"/>
                  </a:lnTo>
                  <a:lnTo>
                    <a:pt x="21" y="320"/>
                  </a:lnTo>
                  <a:lnTo>
                    <a:pt x="21" y="322"/>
                  </a:lnTo>
                  <a:lnTo>
                    <a:pt x="19" y="327"/>
                  </a:lnTo>
                  <a:lnTo>
                    <a:pt x="19" y="329"/>
                  </a:lnTo>
                  <a:lnTo>
                    <a:pt x="19" y="329"/>
                  </a:lnTo>
                  <a:lnTo>
                    <a:pt x="19" y="332"/>
                  </a:lnTo>
                  <a:lnTo>
                    <a:pt x="21" y="332"/>
                  </a:lnTo>
                  <a:lnTo>
                    <a:pt x="21" y="332"/>
                  </a:lnTo>
                  <a:lnTo>
                    <a:pt x="21" y="334"/>
                  </a:lnTo>
                  <a:lnTo>
                    <a:pt x="23" y="334"/>
                  </a:lnTo>
                  <a:lnTo>
                    <a:pt x="25" y="334"/>
                  </a:lnTo>
                  <a:lnTo>
                    <a:pt x="28" y="336"/>
                  </a:lnTo>
                  <a:lnTo>
                    <a:pt x="28" y="336"/>
                  </a:lnTo>
                  <a:lnTo>
                    <a:pt x="28" y="336"/>
                  </a:lnTo>
                  <a:lnTo>
                    <a:pt x="28" y="341"/>
                  </a:lnTo>
                  <a:lnTo>
                    <a:pt x="28" y="343"/>
                  </a:lnTo>
                  <a:lnTo>
                    <a:pt x="28" y="343"/>
                  </a:lnTo>
                  <a:lnTo>
                    <a:pt x="28" y="345"/>
                  </a:lnTo>
                  <a:lnTo>
                    <a:pt x="30" y="345"/>
                  </a:lnTo>
                  <a:lnTo>
                    <a:pt x="30" y="348"/>
                  </a:lnTo>
                  <a:lnTo>
                    <a:pt x="32" y="350"/>
                  </a:lnTo>
                  <a:lnTo>
                    <a:pt x="32" y="352"/>
                  </a:lnTo>
                  <a:lnTo>
                    <a:pt x="32" y="352"/>
                  </a:lnTo>
                  <a:lnTo>
                    <a:pt x="30" y="357"/>
                  </a:lnTo>
                  <a:lnTo>
                    <a:pt x="30" y="359"/>
                  </a:lnTo>
                  <a:lnTo>
                    <a:pt x="28" y="361"/>
                  </a:lnTo>
                  <a:lnTo>
                    <a:pt x="30" y="361"/>
                  </a:lnTo>
                  <a:lnTo>
                    <a:pt x="30" y="366"/>
                  </a:lnTo>
                  <a:lnTo>
                    <a:pt x="32" y="373"/>
                  </a:lnTo>
                  <a:lnTo>
                    <a:pt x="32" y="375"/>
                  </a:lnTo>
                  <a:lnTo>
                    <a:pt x="32" y="375"/>
                  </a:lnTo>
                  <a:lnTo>
                    <a:pt x="35" y="375"/>
                  </a:lnTo>
                  <a:lnTo>
                    <a:pt x="37" y="375"/>
                  </a:lnTo>
                  <a:lnTo>
                    <a:pt x="39" y="377"/>
                  </a:lnTo>
                  <a:lnTo>
                    <a:pt x="39" y="377"/>
                  </a:lnTo>
                  <a:lnTo>
                    <a:pt x="39" y="380"/>
                  </a:lnTo>
                  <a:lnTo>
                    <a:pt x="39" y="382"/>
                  </a:lnTo>
                  <a:lnTo>
                    <a:pt x="39" y="384"/>
                  </a:lnTo>
                  <a:lnTo>
                    <a:pt x="39" y="384"/>
                  </a:lnTo>
                  <a:lnTo>
                    <a:pt x="41" y="386"/>
                  </a:lnTo>
                  <a:lnTo>
                    <a:pt x="44" y="386"/>
                  </a:lnTo>
                  <a:lnTo>
                    <a:pt x="46" y="386"/>
                  </a:lnTo>
                  <a:lnTo>
                    <a:pt x="46" y="386"/>
                  </a:lnTo>
                  <a:lnTo>
                    <a:pt x="46" y="386"/>
                  </a:lnTo>
                  <a:lnTo>
                    <a:pt x="48" y="386"/>
                  </a:lnTo>
                  <a:lnTo>
                    <a:pt x="51" y="382"/>
                  </a:lnTo>
                  <a:lnTo>
                    <a:pt x="51" y="382"/>
                  </a:lnTo>
                  <a:lnTo>
                    <a:pt x="53" y="382"/>
                  </a:lnTo>
                  <a:lnTo>
                    <a:pt x="57" y="382"/>
                  </a:lnTo>
                  <a:lnTo>
                    <a:pt x="60" y="382"/>
                  </a:lnTo>
                  <a:lnTo>
                    <a:pt x="60" y="382"/>
                  </a:lnTo>
                  <a:lnTo>
                    <a:pt x="62" y="382"/>
                  </a:lnTo>
                  <a:lnTo>
                    <a:pt x="62" y="380"/>
                  </a:lnTo>
                  <a:lnTo>
                    <a:pt x="62" y="380"/>
                  </a:lnTo>
                  <a:lnTo>
                    <a:pt x="62" y="380"/>
                  </a:lnTo>
                  <a:lnTo>
                    <a:pt x="64" y="377"/>
                  </a:lnTo>
                  <a:lnTo>
                    <a:pt x="64" y="375"/>
                  </a:lnTo>
                  <a:lnTo>
                    <a:pt x="64" y="375"/>
                  </a:lnTo>
                  <a:lnTo>
                    <a:pt x="64" y="373"/>
                  </a:lnTo>
                  <a:lnTo>
                    <a:pt x="64" y="373"/>
                  </a:lnTo>
                  <a:lnTo>
                    <a:pt x="64" y="373"/>
                  </a:lnTo>
                  <a:lnTo>
                    <a:pt x="67" y="370"/>
                  </a:lnTo>
                  <a:lnTo>
                    <a:pt x="69" y="373"/>
                  </a:lnTo>
                  <a:lnTo>
                    <a:pt x="71" y="370"/>
                  </a:lnTo>
                  <a:lnTo>
                    <a:pt x="76" y="370"/>
                  </a:lnTo>
                  <a:lnTo>
                    <a:pt x="76" y="370"/>
                  </a:lnTo>
                  <a:lnTo>
                    <a:pt x="76" y="370"/>
                  </a:lnTo>
                  <a:lnTo>
                    <a:pt x="78" y="370"/>
                  </a:lnTo>
                  <a:lnTo>
                    <a:pt x="80" y="373"/>
                  </a:lnTo>
                  <a:lnTo>
                    <a:pt x="83" y="373"/>
                  </a:lnTo>
                  <a:lnTo>
                    <a:pt x="83" y="373"/>
                  </a:lnTo>
                  <a:lnTo>
                    <a:pt x="89" y="370"/>
                  </a:lnTo>
                  <a:lnTo>
                    <a:pt x="92" y="370"/>
                  </a:lnTo>
                  <a:lnTo>
                    <a:pt x="92" y="370"/>
                  </a:lnTo>
                  <a:lnTo>
                    <a:pt x="94" y="373"/>
                  </a:lnTo>
                  <a:lnTo>
                    <a:pt x="99" y="375"/>
                  </a:lnTo>
                  <a:lnTo>
                    <a:pt x="108" y="380"/>
                  </a:lnTo>
                  <a:lnTo>
                    <a:pt x="108" y="382"/>
                  </a:lnTo>
                  <a:lnTo>
                    <a:pt x="108" y="382"/>
                  </a:lnTo>
                  <a:lnTo>
                    <a:pt x="110" y="384"/>
                  </a:lnTo>
                  <a:lnTo>
                    <a:pt x="110" y="389"/>
                  </a:lnTo>
                  <a:lnTo>
                    <a:pt x="110" y="389"/>
                  </a:lnTo>
                  <a:lnTo>
                    <a:pt x="110" y="391"/>
                  </a:lnTo>
                  <a:lnTo>
                    <a:pt x="110" y="391"/>
                  </a:lnTo>
                  <a:lnTo>
                    <a:pt x="105" y="393"/>
                  </a:lnTo>
                  <a:lnTo>
                    <a:pt x="105" y="396"/>
                  </a:lnTo>
                  <a:lnTo>
                    <a:pt x="105" y="396"/>
                  </a:lnTo>
                  <a:lnTo>
                    <a:pt x="105" y="398"/>
                  </a:lnTo>
                  <a:lnTo>
                    <a:pt x="105" y="398"/>
                  </a:lnTo>
                  <a:lnTo>
                    <a:pt x="105" y="400"/>
                  </a:lnTo>
                  <a:lnTo>
                    <a:pt x="105" y="400"/>
                  </a:lnTo>
                  <a:lnTo>
                    <a:pt x="103" y="405"/>
                  </a:lnTo>
                  <a:lnTo>
                    <a:pt x="103" y="407"/>
                  </a:lnTo>
                  <a:lnTo>
                    <a:pt x="105" y="409"/>
                  </a:lnTo>
                  <a:lnTo>
                    <a:pt x="105" y="409"/>
                  </a:lnTo>
                  <a:lnTo>
                    <a:pt x="108" y="409"/>
                  </a:lnTo>
                  <a:lnTo>
                    <a:pt x="108" y="409"/>
                  </a:lnTo>
                  <a:lnTo>
                    <a:pt x="110" y="412"/>
                  </a:lnTo>
                  <a:lnTo>
                    <a:pt x="115" y="416"/>
                  </a:lnTo>
                  <a:lnTo>
                    <a:pt x="115" y="418"/>
                  </a:lnTo>
                  <a:lnTo>
                    <a:pt x="117" y="418"/>
                  </a:lnTo>
                  <a:lnTo>
                    <a:pt x="117" y="421"/>
                  </a:lnTo>
                  <a:lnTo>
                    <a:pt x="119" y="418"/>
                  </a:lnTo>
                  <a:lnTo>
                    <a:pt x="119" y="418"/>
                  </a:lnTo>
                  <a:lnTo>
                    <a:pt x="119" y="418"/>
                  </a:lnTo>
                  <a:lnTo>
                    <a:pt x="121" y="416"/>
                  </a:lnTo>
                  <a:lnTo>
                    <a:pt x="121" y="416"/>
                  </a:lnTo>
                  <a:lnTo>
                    <a:pt x="124" y="416"/>
                  </a:lnTo>
                  <a:lnTo>
                    <a:pt x="126" y="416"/>
                  </a:lnTo>
                  <a:lnTo>
                    <a:pt x="128" y="416"/>
                  </a:lnTo>
                  <a:lnTo>
                    <a:pt x="128" y="416"/>
                  </a:lnTo>
                  <a:lnTo>
                    <a:pt x="128" y="416"/>
                  </a:lnTo>
                  <a:lnTo>
                    <a:pt x="128" y="414"/>
                  </a:lnTo>
                  <a:lnTo>
                    <a:pt x="133" y="412"/>
                  </a:lnTo>
                  <a:lnTo>
                    <a:pt x="133" y="409"/>
                  </a:lnTo>
                  <a:lnTo>
                    <a:pt x="135" y="409"/>
                  </a:lnTo>
                  <a:lnTo>
                    <a:pt x="137" y="412"/>
                  </a:lnTo>
                  <a:lnTo>
                    <a:pt x="137" y="412"/>
                  </a:lnTo>
                  <a:lnTo>
                    <a:pt x="140" y="412"/>
                  </a:lnTo>
                  <a:lnTo>
                    <a:pt x="142" y="412"/>
                  </a:lnTo>
                  <a:lnTo>
                    <a:pt x="142" y="409"/>
                  </a:lnTo>
                  <a:lnTo>
                    <a:pt x="144" y="412"/>
                  </a:lnTo>
                  <a:lnTo>
                    <a:pt x="153" y="414"/>
                  </a:lnTo>
                  <a:lnTo>
                    <a:pt x="158" y="414"/>
                  </a:lnTo>
                  <a:lnTo>
                    <a:pt x="160" y="412"/>
                  </a:lnTo>
                  <a:lnTo>
                    <a:pt x="169" y="398"/>
                  </a:lnTo>
                  <a:lnTo>
                    <a:pt x="169" y="398"/>
                  </a:lnTo>
                  <a:lnTo>
                    <a:pt x="169" y="396"/>
                  </a:lnTo>
                  <a:lnTo>
                    <a:pt x="169" y="393"/>
                  </a:lnTo>
                  <a:lnTo>
                    <a:pt x="169" y="391"/>
                  </a:lnTo>
                  <a:lnTo>
                    <a:pt x="169" y="391"/>
                  </a:lnTo>
                  <a:lnTo>
                    <a:pt x="169" y="389"/>
                  </a:lnTo>
                  <a:lnTo>
                    <a:pt x="172" y="389"/>
                  </a:lnTo>
                  <a:lnTo>
                    <a:pt x="172" y="386"/>
                  </a:lnTo>
                  <a:lnTo>
                    <a:pt x="172" y="386"/>
                  </a:lnTo>
                  <a:lnTo>
                    <a:pt x="172" y="384"/>
                  </a:lnTo>
                  <a:lnTo>
                    <a:pt x="172" y="382"/>
                  </a:lnTo>
                  <a:lnTo>
                    <a:pt x="172" y="382"/>
                  </a:lnTo>
                  <a:lnTo>
                    <a:pt x="183" y="359"/>
                  </a:lnTo>
                  <a:lnTo>
                    <a:pt x="185" y="357"/>
                  </a:lnTo>
                  <a:lnTo>
                    <a:pt x="188" y="352"/>
                  </a:lnTo>
                  <a:lnTo>
                    <a:pt x="188" y="350"/>
                  </a:lnTo>
                  <a:lnTo>
                    <a:pt x="188" y="350"/>
                  </a:lnTo>
                  <a:lnTo>
                    <a:pt x="192" y="348"/>
                  </a:lnTo>
                  <a:lnTo>
                    <a:pt x="195" y="345"/>
                  </a:lnTo>
                  <a:lnTo>
                    <a:pt x="195" y="343"/>
                  </a:lnTo>
                  <a:lnTo>
                    <a:pt x="197" y="343"/>
                  </a:lnTo>
                  <a:lnTo>
                    <a:pt x="197" y="343"/>
                  </a:lnTo>
                  <a:lnTo>
                    <a:pt x="197" y="343"/>
                  </a:lnTo>
                  <a:lnTo>
                    <a:pt x="199" y="345"/>
                  </a:lnTo>
                  <a:lnTo>
                    <a:pt x="199" y="345"/>
                  </a:lnTo>
                  <a:lnTo>
                    <a:pt x="199" y="345"/>
                  </a:lnTo>
                  <a:lnTo>
                    <a:pt x="199" y="348"/>
                  </a:lnTo>
                  <a:lnTo>
                    <a:pt x="201" y="348"/>
                  </a:lnTo>
                  <a:lnTo>
                    <a:pt x="201" y="348"/>
                  </a:lnTo>
                  <a:lnTo>
                    <a:pt x="204" y="350"/>
                  </a:lnTo>
                  <a:lnTo>
                    <a:pt x="206" y="348"/>
                  </a:lnTo>
                  <a:lnTo>
                    <a:pt x="206" y="348"/>
                  </a:lnTo>
                  <a:lnTo>
                    <a:pt x="208" y="345"/>
                  </a:lnTo>
                  <a:lnTo>
                    <a:pt x="208" y="343"/>
                  </a:lnTo>
                  <a:lnTo>
                    <a:pt x="211" y="343"/>
                  </a:lnTo>
                  <a:lnTo>
                    <a:pt x="211" y="341"/>
                  </a:lnTo>
                  <a:lnTo>
                    <a:pt x="211" y="341"/>
                  </a:lnTo>
                  <a:lnTo>
                    <a:pt x="208" y="338"/>
                  </a:lnTo>
                  <a:lnTo>
                    <a:pt x="208" y="336"/>
                  </a:lnTo>
                  <a:lnTo>
                    <a:pt x="208" y="336"/>
                  </a:lnTo>
                  <a:lnTo>
                    <a:pt x="211" y="334"/>
                  </a:lnTo>
                  <a:lnTo>
                    <a:pt x="211" y="332"/>
                  </a:lnTo>
                  <a:lnTo>
                    <a:pt x="213" y="332"/>
                  </a:lnTo>
                  <a:lnTo>
                    <a:pt x="217" y="332"/>
                  </a:lnTo>
                  <a:lnTo>
                    <a:pt x="222" y="329"/>
                  </a:lnTo>
                  <a:lnTo>
                    <a:pt x="231" y="322"/>
                  </a:lnTo>
                  <a:lnTo>
                    <a:pt x="233" y="322"/>
                  </a:lnTo>
                  <a:lnTo>
                    <a:pt x="243" y="320"/>
                  </a:lnTo>
                  <a:lnTo>
                    <a:pt x="245" y="320"/>
                  </a:lnTo>
                  <a:lnTo>
                    <a:pt x="247" y="320"/>
                  </a:lnTo>
                  <a:lnTo>
                    <a:pt x="247" y="322"/>
                  </a:lnTo>
                  <a:lnTo>
                    <a:pt x="247" y="322"/>
                  </a:lnTo>
                  <a:lnTo>
                    <a:pt x="250" y="322"/>
                  </a:lnTo>
                  <a:lnTo>
                    <a:pt x="250" y="325"/>
                  </a:lnTo>
                  <a:lnTo>
                    <a:pt x="252" y="325"/>
                  </a:lnTo>
                  <a:lnTo>
                    <a:pt x="252" y="325"/>
                  </a:lnTo>
                  <a:lnTo>
                    <a:pt x="252" y="329"/>
                  </a:lnTo>
                  <a:lnTo>
                    <a:pt x="254" y="329"/>
                  </a:lnTo>
                  <a:lnTo>
                    <a:pt x="254" y="332"/>
                  </a:lnTo>
                  <a:lnTo>
                    <a:pt x="254" y="332"/>
                  </a:lnTo>
                  <a:lnTo>
                    <a:pt x="256" y="332"/>
                  </a:lnTo>
                  <a:lnTo>
                    <a:pt x="259" y="334"/>
                  </a:lnTo>
                  <a:lnTo>
                    <a:pt x="263" y="334"/>
                  </a:lnTo>
                  <a:lnTo>
                    <a:pt x="266" y="334"/>
                  </a:lnTo>
                  <a:lnTo>
                    <a:pt x="272" y="329"/>
                  </a:lnTo>
                  <a:lnTo>
                    <a:pt x="272" y="325"/>
                  </a:lnTo>
                  <a:lnTo>
                    <a:pt x="272" y="316"/>
                  </a:lnTo>
                  <a:lnTo>
                    <a:pt x="272" y="313"/>
                  </a:lnTo>
                  <a:lnTo>
                    <a:pt x="275" y="313"/>
                  </a:lnTo>
                  <a:lnTo>
                    <a:pt x="275" y="311"/>
                  </a:lnTo>
                  <a:lnTo>
                    <a:pt x="277" y="309"/>
                  </a:lnTo>
                  <a:lnTo>
                    <a:pt x="277" y="309"/>
                  </a:lnTo>
                  <a:lnTo>
                    <a:pt x="277" y="306"/>
                  </a:lnTo>
                  <a:lnTo>
                    <a:pt x="275" y="304"/>
                  </a:lnTo>
                  <a:lnTo>
                    <a:pt x="275" y="304"/>
                  </a:lnTo>
                  <a:lnTo>
                    <a:pt x="275" y="300"/>
                  </a:lnTo>
                  <a:lnTo>
                    <a:pt x="277" y="297"/>
                  </a:lnTo>
                  <a:lnTo>
                    <a:pt x="277" y="295"/>
                  </a:lnTo>
                  <a:lnTo>
                    <a:pt x="277" y="295"/>
                  </a:lnTo>
                  <a:lnTo>
                    <a:pt x="284" y="295"/>
                  </a:lnTo>
                  <a:lnTo>
                    <a:pt x="295" y="295"/>
                  </a:lnTo>
                  <a:lnTo>
                    <a:pt x="298" y="293"/>
                  </a:lnTo>
                  <a:lnTo>
                    <a:pt x="300" y="293"/>
                  </a:lnTo>
                  <a:lnTo>
                    <a:pt x="304" y="290"/>
                  </a:lnTo>
                  <a:lnTo>
                    <a:pt x="314" y="288"/>
                  </a:lnTo>
                  <a:lnTo>
                    <a:pt x="316" y="286"/>
                  </a:lnTo>
                  <a:lnTo>
                    <a:pt x="318" y="286"/>
                  </a:lnTo>
                  <a:lnTo>
                    <a:pt x="318" y="284"/>
                  </a:lnTo>
                  <a:lnTo>
                    <a:pt x="318" y="281"/>
                  </a:lnTo>
                  <a:lnTo>
                    <a:pt x="323" y="274"/>
                  </a:lnTo>
                  <a:lnTo>
                    <a:pt x="325" y="274"/>
                  </a:lnTo>
                  <a:lnTo>
                    <a:pt x="325" y="272"/>
                  </a:lnTo>
                  <a:lnTo>
                    <a:pt x="330" y="272"/>
                  </a:lnTo>
                  <a:lnTo>
                    <a:pt x="330" y="270"/>
                  </a:lnTo>
                  <a:lnTo>
                    <a:pt x="332" y="270"/>
                  </a:lnTo>
                  <a:lnTo>
                    <a:pt x="332" y="268"/>
                  </a:lnTo>
                  <a:lnTo>
                    <a:pt x="332" y="268"/>
                  </a:lnTo>
                  <a:lnTo>
                    <a:pt x="330" y="268"/>
                  </a:lnTo>
                  <a:lnTo>
                    <a:pt x="330" y="265"/>
                  </a:lnTo>
                  <a:lnTo>
                    <a:pt x="323" y="263"/>
                  </a:lnTo>
                  <a:lnTo>
                    <a:pt x="323" y="261"/>
                  </a:lnTo>
                  <a:lnTo>
                    <a:pt x="320" y="261"/>
                  </a:lnTo>
                  <a:lnTo>
                    <a:pt x="320" y="258"/>
                  </a:lnTo>
                  <a:lnTo>
                    <a:pt x="320" y="258"/>
                  </a:lnTo>
                  <a:lnTo>
                    <a:pt x="320" y="256"/>
                  </a:lnTo>
                  <a:lnTo>
                    <a:pt x="323" y="252"/>
                  </a:lnTo>
                  <a:lnTo>
                    <a:pt x="323" y="252"/>
                  </a:lnTo>
                  <a:lnTo>
                    <a:pt x="323" y="249"/>
                  </a:lnTo>
                  <a:lnTo>
                    <a:pt x="320" y="249"/>
                  </a:lnTo>
                  <a:lnTo>
                    <a:pt x="318" y="249"/>
                  </a:lnTo>
                  <a:lnTo>
                    <a:pt x="318" y="249"/>
                  </a:lnTo>
                  <a:lnTo>
                    <a:pt x="318" y="247"/>
                  </a:lnTo>
                  <a:lnTo>
                    <a:pt x="316" y="247"/>
                  </a:lnTo>
                  <a:lnTo>
                    <a:pt x="316" y="245"/>
                  </a:lnTo>
                  <a:lnTo>
                    <a:pt x="316" y="245"/>
                  </a:lnTo>
                  <a:lnTo>
                    <a:pt x="314" y="245"/>
                  </a:lnTo>
                  <a:lnTo>
                    <a:pt x="309" y="245"/>
                  </a:lnTo>
                  <a:lnTo>
                    <a:pt x="309" y="245"/>
                  </a:lnTo>
                  <a:lnTo>
                    <a:pt x="307" y="245"/>
                  </a:lnTo>
                  <a:lnTo>
                    <a:pt x="307" y="242"/>
                  </a:lnTo>
                  <a:lnTo>
                    <a:pt x="307" y="242"/>
                  </a:lnTo>
                  <a:lnTo>
                    <a:pt x="307" y="236"/>
                  </a:lnTo>
                  <a:lnTo>
                    <a:pt x="307" y="236"/>
                  </a:lnTo>
                  <a:lnTo>
                    <a:pt x="307" y="233"/>
                  </a:lnTo>
                  <a:lnTo>
                    <a:pt x="307" y="233"/>
                  </a:lnTo>
                  <a:lnTo>
                    <a:pt x="304" y="231"/>
                  </a:lnTo>
                  <a:lnTo>
                    <a:pt x="298" y="222"/>
                  </a:lnTo>
                  <a:lnTo>
                    <a:pt x="295" y="222"/>
                  </a:lnTo>
                  <a:lnTo>
                    <a:pt x="295" y="220"/>
                  </a:lnTo>
                  <a:lnTo>
                    <a:pt x="295" y="220"/>
                  </a:lnTo>
                  <a:lnTo>
                    <a:pt x="295" y="217"/>
                  </a:lnTo>
                  <a:lnTo>
                    <a:pt x="298" y="217"/>
                  </a:lnTo>
                  <a:lnTo>
                    <a:pt x="300" y="213"/>
                  </a:lnTo>
                  <a:lnTo>
                    <a:pt x="302" y="213"/>
                  </a:lnTo>
                  <a:lnTo>
                    <a:pt x="304" y="213"/>
                  </a:lnTo>
                  <a:lnTo>
                    <a:pt x="307" y="213"/>
                  </a:lnTo>
                  <a:lnTo>
                    <a:pt x="307" y="210"/>
                  </a:lnTo>
                  <a:lnTo>
                    <a:pt x="307" y="201"/>
                  </a:lnTo>
                  <a:lnTo>
                    <a:pt x="309" y="199"/>
                  </a:lnTo>
                  <a:lnTo>
                    <a:pt x="309" y="199"/>
                  </a:lnTo>
                  <a:lnTo>
                    <a:pt x="309" y="197"/>
                  </a:lnTo>
                  <a:lnTo>
                    <a:pt x="309" y="197"/>
                  </a:lnTo>
                  <a:lnTo>
                    <a:pt x="311" y="197"/>
                  </a:lnTo>
                  <a:lnTo>
                    <a:pt x="314" y="194"/>
                  </a:lnTo>
                  <a:lnTo>
                    <a:pt x="314" y="194"/>
                  </a:lnTo>
                  <a:lnTo>
                    <a:pt x="316" y="192"/>
                  </a:lnTo>
                  <a:lnTo>
                    <a:pt x="316" y="190"/>
                  </a:lnTo>
                  <a:lnTo>
                    <a:pt x="316" y="190"/>
                  </a:lnTo>
                  <a:lnTo>
                    <a:pt x="316" y="188"/>
                  </a:lnTo>
                  <a:lnTo>
                    <a:pt x="316" y="188"/>
                  </a:lnTo>
                  <a:lnTo>
                    <a:pt x="314" y="188"/>
                  </a:lnTo>
                  <a:lnTo>
                    <a:pt x="314" y="185"/>
                  </a:lnTo>
                  <a:lnTo>
                    <a:pt x="311" y="185"/>
                  </a:lnTo>
                  <a:lnTo>
                    <a:pt x="304" y="183"/>
                  </a:lnTo>
                  <a:lnTo>
                    <a:pt x="302" y="181"/>
                  </a:lnTo>
                  <a:lnTo>
                    <a:pt x="302" y="176"/>
                  </a:lnTo>
                  <a:lnTo>
                    <a:pt x="307" y="172"/>
                  </a:lnTo>
                  <a:lnTo>
                    <a:pt x="339" y="167"/>
                  </a:lnTo>
                  <a:lnTo>
                    <a:pt x="341" y="165"/>
                  </a:lnTo>
                  <a:lnTo>
                    <a:pt x="343" y="165"/>
                  </a:lnTo>
                  <a:lnTo>
                    <a:pt x="343" y="162"/>
                  </a:lnTo>
                  <a:lnTo>
                    <a:pt x="343" y="162"/>
                  </a:lnTo>
                  <a:lnTo>
                    <a:pt x="343" y="162"/>
                  </a:lnTo>
                  <a:lnTo>
                    <a:pt x="343" y="160"/>
                  </a:lnTo>
                  <a:lnTo>
                    <a:pt x="346" y="156"/>
                  </a:lnTo>
                  <a:lnTo>
                    <a:pt x="346" y="156"/>
                  </a:lnTo>
                  <a:lnTo>
                    <a:pt x="346" y="153"/>
                  </a:lnTo>
                  <a:lnTo>
                    <a:pt x="348" y="151"/>
                  </a:lnTo>
                  <a:lnTo>
                    <a:pt x="350" y="146"/>
                  </a:lnTo>
                  <a:lnTo>
                    <a:pt x="352" y="142"/>
                  </a:lnTo>
                  <a:lnTo>
                    <a:pt x="352" y="137"/>
                  </a:lnTo>
                  <a:lnTo>
                    <a:pt x="355" y="135"/>
                  </a:lnTo>
                  <a:lnTo>
                    <a:pt x="355" y="133"/>
                  </a:lnTo>
                  <a:lnTo>
                    <a:pt x="355" y="130"/>
                  </a:lnTo>
                  <a:lnTo>
                    <a:pt x="355" y="128"/>
                  </a:lnTo>
                  <a:lnTo>
                    <a:pt x="357" y="126"/>
                  </a:lnTo>
                  <a:lnTo>
                    <a:pt x="357" y="126"/>
                  </a:lnTo>
                  <a:lnTo>
                    <a:pt x="357" y="126"/>
                  </a:lnTo>
                  <a:lnTo>
                    <a:pt x="366" y="133"/>
                  </a:lnTo>
                  <a:lnTo>
                    <a:pt x="368" y="135"/>
                  </a:lnTo>
                  <a:lnTo>
                    <a:pt x="373" y="135"/>
                  </a:lnTo>
                  <a:lnTo>
                    <a:pt x="373" y="135"/>
                  </a:lnTo>
                  <a:lnTo>
                    <a:pt x="375" y="137"/>
                  </a:lnTo>
                  <a:lnTo>
                    <a:pt x="380" y="144"/>
                  </a:lnTo>
                  <a:lnTo>
                    <a:pt x="380" y="144"/>
                  </a:lnTo>
                  <a:lnTo>
                    <a:pt x="380" y="146"/>
                  </a:lnTo>
                  <a:lnTo>
                    <a:pt x="380" y="149"/>
                  </a:lnTo>
                  <a:lnTo>
                    <a:pt x="382" y="149"/>
                  </a:lnTo>
                  <a:lnTo>
                    <a:pt x="387" y="144"/>
                  </a:lnTo>
                  <a:lnTo>
                    <a:pt x="389" y="144"/>
                  </a:lnTo>
                  <a:lnTo>
                    <a:pt x="400" y="142"/>
                  </a:lnTo>
                  <a:lnTo>
                    <a:pt x="403" y="142"/>
                  </a:lnTo>
                  <a:lnTo>
                    <a:pt x="405" y="140"/>
                  </a:lnTo>
                  <a:lnTo>
                    <a:pt x="407" y="140"/>
                  </a:lnTo>
                  <a:lnTo>
                    <a:pt x="407" y="137"/>
                  </a:lnTo>
                  <a:lnTo>
                    <a:pt x="410" y="137"/>
                  </a:lnTo>
                  <a:lnTo>
                    <a:pt x="410" y="140"/>
                  </a:lnTo>
                  <a:lnTo>
                    <a:pt x="412" y="140"/>
                  </a:lnTo>
                  <a:lnTo>
                    <a:pt x="412" y="140"/>
                  </a:lnTo>
                  <a:lnTo>
                    <a:pt x="412" y="140"/>
                  </a:lnTo>
                  <a:lnTo>
                    <a:pt x="414" y="142"/>
                  </a:lnTo>
                  <a:lnTo>
                    <a:pt x="416" y="142"/>
                  </a:lnTo>
                  <a:lnTo>
                    <a:pt x="419" y="142"/>
                  </a:lnTo>
                  <a:lnTo>
                    <a:pt x="419" y="140"/>
                  </a:lnTo>
                  <a:lnTo>
                    <a:pt x="419" y="140"/>
                  </a:lnTo>
                  <a:lnTo>
                    <a:pt x="419" y="137"/>
                  </a:lnTo>
                  <a:lnTo>
                    <a:pt x="419" y="135"/>
                  </a:lnTo>
                  <a:lnTo>
                    <a:pt x="421" y="135"/>
                  </a:lnTo>
                  <a:lnTo>
                    <a:pt x="423" y="133"/>
                  </a:lnTo>
                  <a:lnTo>
                    <a:pt x="426" y="133"/>
                  </a:lnTo>
                  <a:lnTo>
                    <a:pt x="426" y="130"/>
                  </a:lnTo>
                  <a:lnTo>
                    <a:pt x="428" y="130"/>
                  </a:lnTo>
                  <a:lnTo>
                    <a:pt x="430" y="128"/>
                  </a:lnTo>
                  <a:lnTo>
                    <a:pt x="435" y="124"/>
                  </a:lnTo>
                  <a:lnTo>
                    <a:pt x="430" y="124"/>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86ED3A3F-DF26-4B19-8BFD-7DC65D6CCB96}"/>
                </a:ext>
              </a:extLst>
            </p:cNvPr>
            <p:cNvSpPr>
              <a:spLocks noEditPoints="1"/>
            </p:cNvSpPr>
            <p:nvPr/>
          </p:nvSpPr>
          <p:spPr bwMode="auto">
            <a:xfrm>
              <a:off x="8161339" y="4543425"/>
              <a:ext cx="1223963" cy="1363663"/>
            </a:xfrm>
            <a:custGeom>
              <a:avLst/>
              <a:gdLst>
                <a:gd name="T0" fmla="*/ 128 w 771"/>
                <a:gd name="T1" fmla="*/ 852 h 859"/>
                <a:gd name="T2" fmla="*/ 147 w 771"/>
                <a:gd name="T3" fmla="*/ 852 h 859"/>
                <a:gd name="T4" fmla="*/ 199 w 771"/>
                <a:gd name="T5" fmla="*/ 766 h 859"/>
                <a:gd name="T6" fmla="*/ 10 w 771"/>
                <a:gd name="T7" fmla="*/ 516 h 859"/>
                <a:gd name="T8" fmla="*/ 5 w 771"/>
                <a:gd name="T9" fmla="*/ 528 h 859"/>
                <a:gd name="T10" fmla="*/ 83 w 771"/>
                <a:gd name="T11" fmla="*/ 228 h 859"/>
                <a:gd name="T12" fmla="*/ 85 w 771"/>
                <a:gd name="T13" fmla="*/ 235 h 859"/>
                <a:gd name="T14" fmla="*/ 26 w 771"/>
                <a:gd name="T15" fmla="*/ 217 h 859"/>
                <a:gd name="T16" fmla="*/ 753 w 771"/>
                <a:gd name="T17" fmla="*/ 135 h 859"/>
                <a:gd name="T18" fmla="*/ 693 w 771"/>
                <a:gd name="T19" fmla="*/ 160 h 859"/>
                <a:gd name="T20" fmla="*/ 687 w 771"/>
                <a:gd name="T21" fmla="*/ 148 h 859"/>
                <a:gd name="T22" fmla="*/ 650 w 771"/>
                <a:gd name="T23" fmla="*/ 178 h 859"/>
                <a:gd name="T24" fmla="*/ 625 w 771"/>
                <a:gd name="T25" fmla="*/ 164 h 859"/>
                <a:gd name="T26" fmla="*/ 574 w 771"/>
                <a:gd name="T27" fmla="*/ 183 h 859"/>
                <a:gd name="T28" fmla="*/ 462 w 771"/>
                <a:gd name="T29" fmla="*/ 206 h 859"/>
                <a:gd name="T30" fmla="*/ 412 w 771"/>
                <a:gd name="T31" fmla="*/ 210 h 859"/>
                <a:gd name="T32" fmla="*/ 371 w 771"/>
                <a:gd name="T33" fmla="*/ 217 h 859"/>
                <a:gd name="T34" fmla="*/ 337 w 771"/>
                <a:gd name="T35" fmla="*/ 190 h 859"/>
                <a:gd name="T36" fmla="*/ 291 w 771"/>
                <a:gd name="T37" fmla="*/ 158 h 859"/>
                <a:gd name="T38" fmla="*/ 273 w 771"/>
                <a:gd name="T39" fmla="*/ 167 h 859"/>
                <a:gd name="T40" fmla="*/ 243 w 771"/>
                <a:gd name="T41" fmla="*/ 171 h 859"/>
                <a:gd name="T42" fmla="*/ 229 w 771"/>
                <a:gd name="T43" fmla="*/ 196 h 859"/>
                <a:gd name="T44" fmla="*/ 177 w 771"/>
                <a:gd name="T45" fmla="*/ 171 h 859"/>
                <a:gd name="T46" fmla="*/ 160 w 771"/>
                <a:gd name="T47" fmla="*/ 185 h 859"/>
                <a:gd name="T48" fmla="*/ 126 w 771"/>
                <a:gd name="T49" fmla="*/ 206 h 859"/>
                <a:gd name="T50" fmla="*/ 112 w 771"/>
                <a:gd name="T51" fmla="*/ 238 h 859"/>
                <a:gd name="T52" fmla="*/ 112 w 771"/>
                <a:gd name="T53" fmla="*/ 260 h 859"/>
                <a:gd name="T54" fmla="*/ 112 w 771"/>
                <a:gd name="T55" fmla="*/ 283 h 859"/>
                <a:gd name="T56" fmla="*/ 149 w 771"/>
                <a:gd name="T57" fmla="*/ 322 h 859"/>
                <a:gd name="T58" fmla="*/ 227 w 771"/>
                <a:gd name="T59" fmla="*/ 343 h 859"/>
                <a:gd name="T60" fmla="*/ 266 w 771"/>
                <a:gd name="T61" fmla="*/ 354 h 859"/>
                <a:gd name="T62" fmla="*/ 293 w 771"/>
                <a:gd name="T63" fmla="*/ 379 h 859"/>
                <a:gd name="T64" fmla="*/ 373 w 771"/>
                <a:gd name="T65" fmla="*/ 430 h 859"/>
                <a:gd name="T66" fmla="*/ 449 w 771"/>
                <a:gd name="T67" fmla="*/ 443 h 859"/>
                <a:gd name="T68" fmla="*/ 552 w 771"/>
                <a:gd name="T69" fmla="*/ 530 h 859"/>
                <a:gd name="T70" fmla="*/ 593 w 771"/>
                <a:gd name="T71" fmla="*/ 551 h 859"/>
                <a:gd name="T72" fmla="*/ 641 w 771"/>
                <a:gd name="T73" fmla="*/ 551 h 859"/>
                <a:gd name="T74" fmla="*/ 661 w 771"/>
                <a:gd name="T75" fmla="*/ 537 h 859"/>
                <a:gd name="T76" fmla="*/ 684 w 771"/>
                <a:gd name="T77" fmla="*/ 482 h 859"/>
                <a:gd name="T78" fmla="*/ 703 w 771"/>
                <a:gd name="T79" fmla="*/ 468 h 859"/>
                <a:gd name="T80" fmla="*/ 696 w 771"/>
                <a:gd name="T81" fmla="*/ 457 h 859"/>
                <a:gd name="T82" fmla="*/ 684 w 771"/>
                <a:gd name="T83" fmla="*/ 434 h 859"/>
                <a:gd name="T84" fmla="*/ 680 w 771"/>
                <a:gd name="T85" fmla="*/ 409 h 859"/>
                <a:gd name="T86" fmla="*/ 687 w 771"/>
                <a:gd name="T87" fmla="*/ 402 h 859"/>
                <a:gd name="T88" fmla="*/ 657 w 771"/>
                <a:gd name="T89" fmla="*/ 345 h 859"/>
                <a:gd name="T90" fmla="*/ 684 w 771"/>
                <a:gd name="T91" fmla="*/ 290 h 859"/>
                <a:gd name="T92" fmla="*/ 719 w 771"/>
                <a:gd name="T93" fmla="*/ 219 h 859"/>
                <a:gd name="T94" fmla="*/ 769 w 771"/>
                <a:gd name="T95" fmla="*/ 146 h 859"/>
                <a:gd name="T96" fmla="*/ 629 w 771"/>
                <a:gd name="T97" fmla="*/ 114 h 859"/>
                <a:gd name="T98" fmla="*/ 622 w 771"/>
                <a:gd name="T99" fmla="*/ 91 h 859"/>
                <a:gd name="T100" fmla="*/ 634 w 771"/>
                <a:gd name="T101" fmla="*/ 87 h 859"/>
                <a:gd name="T102" fmla="*/ 618 w 771"/>
                <a:gd name="T103" fmla="*/ 87 h 859"/>
                <a:gd name="T104" fmla="*/ 609 w 771"/>
                <a:gd name="T105" fmla="*/ 71 h 859"/>
                <a:gd name="T106" fmla="*/ 609 w 771"/>
                <a:gd name="T107" fmla="*/ 73 h 859"/>
                <a:gd name="T108" fmla="*/ 542 w 771"/>
                <a:gd name="T109" fmla="*/ 59 h 859"/>
                <a:gd name="T110" fmla="*/ 257 w 771"/>
                <a:gd name="T111" fmla="*/ 27 h 859"/>
                <a:gd name="T112" fmla="*/ 687 w 771"/>
                <a:gd name="T113" fmla="*/ 2 h 859"/>
                <a:gd name="T114" fmla="*/ 677 w 771"/>
                <a:gd name="T115" fmla="*/ 7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1" h="859">
                  <a:moveTo>
                    <a:pt x="147" y="852"/>
                  </a:moveTo>
                  <a:lnTo>
                    <a:pt x="147" y="852"/>
                  </a:lnTo>
                  <a:lnTo>
                    <a:pt x="147" y="852"/>
                  </a:lnTo>
                  <a:lnTo>
                    <a:pt x="144" y="852"/>
                  </a:lnTo>
                  <a:lnTo>
                    <a:pt x="135" y="850"/>
                  </a:lnTo>
                  <a:lnTo>
                    <a:pt x="133" y="850"/>
                  </a:lnTo>
                  <a:lnTo>
                    <a:pt x="128" y="850"/>
                  </a:lnTo>
                  <a:lnTo>
                    <a:pt x="126" y="852"/>
                  </a:lnTo>
                  <a:lnTo>
                    <a:pt x="128" y="852"/>
                  </a:lnTo>
                  <a:lnTo>
                    <a:pt x="133" y="855"/>
                  </a:lnTo>
                  <a:lnTo>
                    <a:pt x="140" y="857"/>
                  </a:lnTo>
                  <a:lnTo>
                    <a:pt x="142" y="857"/>
                  </a:lnTo>
                  <a:lnTo>
                    <a:pt x="142" y="857"/>
                  </a:lnTo>
                  <a:lnTo>
                    <a:pt x="144" y="859"/>
                  </a:lnTo>
                  <a:lnTo>
                    <a:pt x="147" y="857"/>
                  </a:lnTo>
                  <a:lnTo>
                    <a:pt x="147" y="855"/>
                  </a:lnTo>
                  <a:lnTo>
                    <a:pt x="147" y="852"/>
                  </a:lnTo>
                  <a:lnTo>
                    <a:pt x="147" y="852"/>
                  </a:lnTo>
                  <a:close/>
                  <a:moveTo>
                    <a:pt x="197" y="761"/>
                  </a:moveTo>
                  <a:lnTo>
                    <a:pt x="195" y="761"/>
                  </a:lnTo>
                  <a:lnTo>
                    <a:pt x="195" y="761"/>
                  </a:lnTo>
                  <a:lnTo>
                    <a:pt x="193" y="763"/>
                  </a:lnTo>
                  <a:lnTo>
                    <a:pt x="193" y="763"/>
                  </a:lnTo>
                  <a:lnTo>
                    <a:pt x="193" y="766"/>
                  </a:lnTo>
                  <a:lnTo>
                    <a:pt x="195" y="766"/>
                  </a:lnTo>
                  <a:lnTo>
                    <a:pt x="197" y="766"/>
                  </a:lnTo>
                  <a:lnTo>
                    <a:pt x="199" y="766"/>
                  </a:lnTo>
                  <a:lnTo>
                    <a:pt x="197" y="763"/>
                  </a:lnTo>
                  <a:lnTo>
                    <a:pt x="197" y="761"/>
                  </a:lnTo>
                  <a:close/>
                  <a:moveTo>
                    <a:pt x="26" y="523"/>
                  </a:moveTo>
                  <a:lnTo>
                    <a:pt x="16" y="516"/>
                  </a:lnTo>
                  <a:lnTo>
                    <a:pt x="16" y="519"/>
                  </a:lnTo>
                  <a:lnTo>
                    <a:pt x="14" y="519"/>
                  </a:lnTo>
                  <a:lnTo>
                    <a:pt x="14" y="519"/>
                  </a:lnTo>
                  <a:lnTo>
                    <a:pt x="12" y="516"/>
                  </a:lnTo>
                  <a:lnTo>
                    <a:pt x="10" y="516"/>
                  </a:lnTo>
                  <a:lnTo>
                    <a:pt x="10" y="514"/>
                  </a:lnTo>
                  <a:lnTo>
                    <a:pt x="7" y="514"/>
                  </a:lnTo>
                  <a:lnTo>
                    <a:pt x="7" y="514"/>
                  </a:lnTo>
                  <a:lnTo>
                    <a:pt x="5" y="514"/>
                  </a:lnTo>
                  <a:lnTo>
                    <a:pt x="5" y="516"/>
                  </a:lnTo>
                  <a:lnTo>
                    <a:pt x="0" y="516"/>
                  </a:lnTo>
                  <a:lnTo>
                    <a:pt x="3" y="521"/>
                  </a:lnTo>
                  <a:lnTo>
                    <a:pt x="3" y="526"/>
                  </a:lnTo>
                  <a:lnTo>
                    <a:pt x="5" y="528"/>
                  </a:lnTo>
                  <a:lnTo>
                    <a:pt x="10" y="532"/>
                  </a:lnTo>
                  <a:lnTo>
                    <a:pt x="16" y="539"/>
                  </a:lnTo>
                  <a:lnTo>
                    <a:pt x="23" y="539"/>
                  </a:lnTo>
                  <a:lnTo>
                    <a:pt x="28" y="532"/>
                  </a:lnTo>
                  <a:lnTo>
                    <a:pt x="28" y="528"/>
                  </a:lnTo>
                  <a:lnTo>
                    <a:pt x="26" y="523"/>
                  </a:lnTo>
                  <a:close/>
                  <a:moveTo>
                    <a:pt x="87" y="231"/>
                  </a:moveTo>
                  <a:lnTo>
                    <a:pt x="83" y="228"/>
                  </a:lnTo>
                  <a:lnTo>
                    <a:pt x="83" y="228"/>
                  </a:lnTo>
                  <a:lnTo>
                    <a:pt x="80" y="228"/>
                  </a:lnTo>
                  <a:lnTo>
                    <a:pt x="78" y="228"/>
                  </a:lnTo>
                  <a:lnTo>
                    <a:pt x="76" y="231"/>
                  </a:lnTo>
                  <a:lnTo>
                    <a:pt x="74" y="231"/>
                  </a:lnTo>
                  <a:lnTo>
                    <a:pt x="76" y="233"/>
                  </a:lnTo>
                  <a:lnTo>
                    <a:pt x="76" y="235"/>
                  </a:lnTo>
                  <a:lnTo>
                    <a:pt x="80" y="235"/>
                  </a:lnTo>
                  <a:lnTo>
                    <a:pt x="83" y="233"/>
                  </a:lnTo>
                  <a:lnTo>
                    <a:pt x="85" y="235"/>
                  </a:lnTo>
                  <a:lnTo>
                    <a:pt x="87" y="238"/>
                  </a:lnTo>
                  <a:lnTo>
                    <a:pt x="92" y="235"/>
                  </a:lnTo>
                  <a:lnTo>
                    <a:pt x="94" y="233"/>
                  </a:lnTo>
                  <a:lnTo>
                    <a:pt x="90" y="233"/>
                  </a:lnTo>
                  <a:lnTo>
                    <a:pt x="87" y="231"/>
                  </a:lnTo>
                  <a:close/>
                  <a:moveTo>
                    <a:pt x="32" y="222"/>
                  </a:moveTo>
                  <a:lnTo>
                    <a:pt x="30" y="217"/>
                  </a:lnTo>
                  <a:lnTo>
                    <a:pt x="28" y="215"/>
                  </a:lnTo>
                  <a:lnTo>
                    <a:pt x="26" y="217"/>
                  </a:lnTo>
                  <a:lnTo>
                    <a:pt x="23" y="217"/>
                  </a:lnTo>
                  <a:lnTo>
                    <a:pt x="26" y="222"/>
                  </a:lnTo>
                  <a:lnTo>
                    <a:pt x="28" y="224"/>
                  </a:lnTo>
                  <a:lnTo>
                    <a:pt x="30" y="226"/>
                  </a:lnTo>
                  <a:lnTo>
                    <a:pt x="35" y="226"/>
                  </a:lnTo>
                  <a:lnTo>
                    <a:pt x="32" y="224"/>
                  </a:lnTo>
                  <a:lnTo>
                    <a:pt x="32" y="222"/>
                  </a:lnTo>
                  <a:close/>
                  <a:moveTo>
                    <a:pt x="764" y="142"/>
                  </a:moveTo>
                  <a:lnTo>
                    <a:pt x="753" y="135"/>
                  </a:lnTo>
                  <a:lnTo>
                    <a:pt x="746" y="135"/>
                  </a:lnTo>
                  <a:lnTo>
                    <a:pt x="744" y="137"/>
                  </a:lnTo>
                  <a:lnTo>
                    <a:pt x="735" y="144"/>
                  </a:lnTo>
                  <a:lnTo>
                    <a:pt x="728" y="148"/>
                  </a:lnTo>
                  <a:lnTo>
                    <a:pt x="725" y="151"/>
                  </a:lnTo>
                  <a:lnTo>
                    <a:pt x="721" y="153"/>
                  </a:lnTo>
                  <a:lnTo>
                    <a:pt x="705" y="160"/>
                  </a:lnTo>
                  <a:lnTo>
                    <a:pt x="698" y="160"/>
                  </a:lnTo>
                  <a:lnTo>
                    <a:pt x="693" y="160"/>
                  </a:lnTo>
                  <a:lnTo>
                    <a:pt x="691" y="160"/>
                  </a:lnTo>
                  <a:lnTo>
                    <a:pt x="689" y="158"/>
                  </a:lnTo>
                  <a:lnTo>
                    <a:pt x="687" y="153"/>
                  </a:lnTo>
                  <a:lnTo>
                    <a:pt x="689" y="148"/>
                  </a:lnTo>
                  <a:lnTo>
                    <a:pt x="689" y="144"/>
                  </a:lnTo>
                  <a:lnTo>
                    <a:pt x="687" y="144"/>
                  </a:lnTo>
                  <a:lnTo>
                    <a:pt x="687" y="146"/>
                  </a:lnTo>
                  <a:lnTo>
                    <a:pt x="687" y="148"/>
                  </a:lnTo>
                  <a:lnTo>
                    <a:pt x="687" y="148"/>
                  </a:lnTo>
                  <a:lnTo>
                    <a:pt x="687" y="148"/>
                  </a:lnTo>
                  <a:lnTo>
                    <a:pt x="687" y="151"/>
                  </a:lnTo>
                  <a:lnTo>
                    <a:pt x="680" y="167"/>
                  </a:lnTo>
                  <a:lnTo>
                    <a:pt x="675" y="174"/>
                  </a:lnTo>
                  <a:lnTo>
                    <a:pt x="664" y="176"/>
                  </a:lnTo>
                  <a:lnTo>
                    <a:pt x="659" y="178"/>
                  </a:lnTo>
                  <a:lnTo>
                    <a:pt x="657" y="180"/>
                  </a:lnTo>
                  <a:lnTo>
                    <a:pt x="652" y="180"/>
                  </a:lnTo>
                  <a:lnTo>
                    <a:pt x="650" y="178"/>
                  </a:lnTo>
                  <a:lnTo>
                    <a:pt x="648" y="176"/>
                  </a:lnTo>
                  <a:lnTo>
                    <a:pt x="648" y="174"/>
                  </a:lnTo>
                  <a:lnTo>
                    <a:pt x="645" y="174"/>
                  </a:lnTo>
                  <a:lnTo>
                    <a:pt x="638" y="174"/>
                  </a:lnTo>
                  <a:lnTo>
                    <a:pt x="634" y="174"/>
                  </a:lnTo>
                  <a:lnTo>
                    <a:pt x="632" y="171"/>
                  </a:lnTo>
                  <a:lnTo>
                    <a:pt x="629" y="171"/>
                  </a:lnTo>
                  <a:lnTo>
                    <a:pt x="627" y="167"/>
                  </a:lnTo>
                  <a:lnTo>
                    <a:pt x="625" y="164"/>
                  </a:lnTo>
                  <a:lnTo>
                    <a:pt x="618" y="164"/>
                  </a:lnTo>
                  <a:lnTo>
                    <a:pt x="616" y="164"/>
                  </a:lnTo>
                  <a:lnTo>
                    <a:pt x="613" y="167"/>
                  </a:lnTo>
                  <a:lnTo>
                    <a:pt x="611" y="169"/>
                  </a:lnTo>
                  <a:lnTo>
                    <a:pt x="595" y="171"/>
                  </a:lnTo>
                  <a:lnTo>
                    <a:pt x="590" y="171"/>
                  </a:lnTo>
                  <a:lnTo>
                    <a:pt x="586" y="171"/>
                  </a:lnTo>
                  <a:lnTo>
                    <a:pt x="584" y="174"/>
                  </a:lnTo>
                  <a:lnTo>
                    <a:pt x="574" y="183"/>
                  </a:lnTo>
                  <a:lnTo>
                    <a:pt x="570" y="187"/>
                  </a:lnTo>
                  <a:lnTo>
                    <a:pt x="563" y="192"/>
                  </a:lnTo>
                  <a:lnTo>
                    <a:pt x="536" y="203"/>
                  </a:lnTo>
                  <a:lnTo>
                    <a:pt x="526" y="203"/>
                  </a:lnTo>
                  <a:lnTo>
                    <a:pt x="520" y="201"/>
                  </a:lnTo>
                  <a:lnTo>
                    <a:pt x="510" y="206"/>
                  </a:lnTo>
                  <a:lnTo>
                    <a:pt x="499" y="210"/>
                  </a:lnTo>
                  <a:lnTo>
                    <a:pt x="488" y="210"/>
                  </a:lnTo>
                  <a:lnTo>
                    <a:pt x="462" y="206"/>
                  </a:lnTo>
                  <a:lnTo>
                    <a:pt x="456" y="208"/>
                  </a:lnTo>
                  <a:lnTo>
                    <a:pt x="453" y="208"/>
                  </a:lnTo>
                  <a:lnTo>
                    <a:pt x="449" y="208"/>
                  </a:lnTo>
                  <a:lnTo>
                    <a:pt x="444" y="206"/>
                  </a:lnTo>
                  <a:lnTo>
                    <a:pt x="435" y="201"/>
                  </a:lnTo>
                  <a:lnTo>
                    <a:pt x="433" y="203"/>
                  </a:lnTo>
                  <a:lnTo>
                    <a:pt x="419" y="206"/>
                  </a:lnTo>
                  <a:lnTo>
                    <a:pt x="414" y="208"/>
                  </a:lnTo>
                  <a:lnTo>
                    <a:pt x="412" y="210"/>
                  </a:lnTo>
                  <a:lnTo>
                    <a:pt x="410" y="212"/>
                  </a:lnTo>
                  <a:lnTo>
                    <a:pt x="401" y="215"/>
                  </a:lnTo>
                  <a:lnTo>
                    <a:pt x="391" y="219"/>
                  </a:lnTo>
                  <a:lnTo>
                    <a:pt x="387" y="222"/>
                  </a:lnTo>
                  <a:lnTo>
                    <a:pt x="375" y="219"/>
                  </a:lnTo>
                  <a:lnTo>
                    <a:pt x="371" y="219"/>
                  </a:lnTo>
                  <a:lnTo>
                    <a:pt x="371" y="217"/>
                  </a:lnTo>
                  <a:lnTo>
                    <a:pt x="371" y="217"/>
                  </a:lnTo>
                  <a:lnTo>
                    <a:pt x="371" y="217"/>
                  </a:lnTo>
                  <a:lnTo>
                    <a:pt x="369" y="215"/>
                  </a:lnTo>
                  <a:lnTo>
                    <a:pt x="359" y="215"/>
                  </a:lnTo>
                  <a:lnTo>
                    <a:pt x="353" y="210"/>
                  </a:lnTo>
                  <a:lnTo>
                    <a:pt x="346" y="203"/>
                  </a:lnTo>
                  <a:lnTo>
                    <a:pt x="339" y="201"/>
                  </a:lnTo>
                  <a:lnTo>
                    <a:pt x="337" y="199"/>
                  </a:lnTo>
                  <a:lnTo>
                    <a:pt x="337" y="196"/>
                  </a:lnTo>
                  <a:lnTo>
                    <a:pt x="337" y="194"/>
                  </a:lnTo>
                  <a:lnTo>
                    <a:pt x="337" y="190"/>
                  </a:lnTo>
                  <a:lnTo>
                    <a:pt x="330" y="185"/>
                  </a:lnTo>
                  <a:lnTo>
                    <a:pt x="305" y="187"/>
                  </a:lnTo>
                  <a:lnTo>
                    <a:pt x="302" y="180"/>
                  </a:lnTo>
                  <a:lnTo>
                    <a:pt x="302" y="178"/>
                  </a:lnTo>
                  <a:lnTo>
                    <a:pt x="300" y="169"/>
                  </a:lnTo>
                  <a:lnTo>
                    <a:pt x="300" y="167"/>
                  </a:lnTo>
                  <a:lnTo>
                    <a:pt x="293" y="162"/>
                  </a:lnTo>
                  <a:lnTo>
                    <a:pt x="291" y="160"/>
                  </a:lnTo>
                  <a:lnTo>
                    <a:pt x="291" y="158"/>
                  </a:lnTo>
                  <a:lnTo>
                    <a:pt x="291" y="158"/>
                  </a:lnTo>
                  <a:lnTo>
                    <a:pt x="291" y="155"/>
                  </a:lnTo>
                  <a:lnTo>
                    <a:pt x="289" y="158"/>
                  </a:lnTo>
                  <a:lnTo>
                    <a:pt x="286" y="158"/>
                  </a:lnTo>
                  <a:lnTo>
                    <a:pt x="282" y="160"/>
                  </a:lnTo>
                  <a:lnTo>
                    <a:pt x="279" y="160"/>
                  </a:lnTo>
                  <a:lnTo>
                    <a:pt x="277" y="160"/>
                  </a:lnTo>
                  <a:lnTo>
                    <a:pt x="273" y="160"/>
                  </a:lnTo>
                  <a:lnTo>
                    <a:pt x="273" y="167"/>
                  </a:lnTo>
                  <a:lnTo>
                    <a:pt x="268" y="167"/>
                  </a:lnTo>
                  <a:lnTo>
                    <a:pt x="261" y="167"/>
                  </a:lnTo>
                  <a:lnTo>
                    <a:pt x="257" y="167"/>
                  </a:lnTo>
                  <a:lnTo>
                    <a:pt x="250" y="164"/>
                  </a:lnTo>
                  <a:lnTo>
                    <a:pt x="247" y="164"/>
                  </a:lnTo>
                  <a:lnTo>
                    <a:pt x="245" y="164"/>
                  </a:lnTo>
                  <a:lnTo>
                    <a:pt x="243" y="167"/>
                  </a:lnTo>
                  <a:lnTo>
                    <a:pt x="241" y="169"/>
                  </a:lnTo>
                  <a:lnTo>
                    <a:pt x="243" y="171"/>
                  </a:lnTo>
                  <a:lnTo>
                    <a:pt x="236" y="176"/>
                  </a:lnTo>
                  <a:lnTo>
                    <a:pt x="236" y="178"/>
                  </a:lnTo>
                  <a:lnTo>
                    <a:pt x="238" y="183"/>
                  </a:lnTo>
                  <a:lnTo>
                    <a:pt x="238" y="185"/>
                  </a:lnTo>
                  <a:lnTo>
                    <a:pt x="238" y="187"/>
                  </a:lnTo>
                  <a:lnTo>
                    <a:pt x="238" y="190"/>
                  </a:lnTo>
                  <a:lnTo>
                    <a:pt x="238" y="190"/>
                  </a:lnTo>
                  <a:lnTo>
                    <a:pt x="236" y="192"/>
                  </a:lnTo>
                  <a:lnTo>
                    <a:pt x="229" y="196"/>
                  </a:lnTo>
                  <a:lnTo>
                    <a:pt x="213" y="206"/>
                  </a:lnTo>
                  <a:lnTo>
                    <a:pt x="204" y="206"/>
                  </a:lnTo>
                  <a:lnTo>
                    <a:pt x="197" y="203"/>
                  </a:lnTo>
                  <a:lnTo>
                    <a:pt x="197" y="201"/>
                  </a:lnTo>
                  <a:lnTo>
                    <a:pt x="195" y="199"/>
                  </a:lnTo>
                  <a:lnTo>
                    <a:pt x="188" y="196"/>
                  </a:lnTo>
                  <a:lnTo>
                    <a:pt x="186" y="194"/>
                  </a:lnTo>
                  <a:lnTo>
                    <a:pt x="181" y="183"/>
                  </a:lnTo>
                  <a:lnTo>
                    <a:pt x="177" y="171"/>
                  </a:lnTo>
                  <a:lnTo>
                    <a:pt x="174" y="167"/>
                  </a:lnTo>
                  <a:lnTo>
                    <a:pt x="172" y="167"/>
                  </a:lnTo>
                  <a:lnTo>
                    <a:pt x="170" y="167"/>
                  </a:lnTo>
                  <a:lnTo>
                    <a:pt x="170" y="164"/>
                  </a:lnTo>
                  <a:lnTo>
                    <a:pt x="167" y="169"/>
                  </a:lnTo>
                  <a:lnTo>
                    <a:pt x="167" y="174"/>
                  </a:lnTo>
                  <a:lnTo>
                    <a:pt x="167" y="180"/>
                  </a:lnTo>
                  <a:lnTo>
                    <a:pt x="163" y="185"/>
                  </a:lnTo>
                  <a:lnTo>
                    <a:pt x="160" y="185"/>
                  </a:lnTo>
                  <a:lnTo>
                    <a:pt x="158" y="183"/>
                  </a:lnTo>
                  <a:lnTo>
                    <a:pt x="154" y="183"/>
                  </a:lnTo>
                  <a:lnTo>
                    <a:pt x="154" y="185"/>
                  </a:lnTo>
                  <a:lnTo>
                    <a:pt x="151" y="190"/>
                  </a:lnTo>
                  <a:lnTo>
                    <a:pt x="149" y="194"/>
                  </a:lnTo>
                  <a:lnTo>
                    <a:pt x="142" y="196"/>
                  </a:lnTo>
                  <a:lnTo>
                    <a:pt x="138" y="194"/>
                  </a:lnTo>
                  <a:lnTo>
                    <a:pt x="131" y="199"/>
                  </a:lnTo>
                  <a:lnTo>
                    <a:pt x="126" y="206"/>
                  </a:lnTo>
                  <a:lnTo>
                    <a:pt x="119" y="208"/>
                  </a:lnTo>
                  <a:lnTo>
                    <a:pt x="122" y="210"/>
                  </a:lnTo>
                  <a:lnTo>
                    <a:pt x="122" y="215"/>
                  </a:lnTo>
                  <a:lnTo>
                    <a:pt x="119" y="219"/>
                  </a:lnTo>
                  <a:lnTo>
                    <a:pt x="119" y="226"/>
                  </a:lnTo>
                  <a:lnTo>
                    <a:pt x="115" y="235"/>
                  </a:lnTo>
                  <a:lnTo>
                    <a:pt x="112" y="235"/>
                  </a:lnTo>
                  <a:lnTo>
                    <a:pt x="112" y="238"/>
                  </a:lnTo>
                  <a:lnTo>
                    <a:pt x="112" y="238"/>
                  </a:lnTo>
                  <a:lnTo>
                    <a:pt x="115" y="240"/>
                  </a:lnTo>
                  <a:lnTo>
                    <a:pt x="117" y="244"/>
                  </a:lnTo>
                  <a:lnTo>
                    <a:pt x="117" y="244"/>
                  </a:lnTo>
                  <a:lnTo>
                    <a:pt x="117" y="247"/>
                  </a:lnTo>
                  <a:lnTo>
                    <a:pt x="115" y="251"/>
                  </a:lnTo>
                  <a:lnTo>
                    <a:pt x="115" y="251"/>
                  </a:lnTo>
                  <a:lnTo>
                    <a:pt x="112" y="258"/>
                  </a:lnTo>
                  <a:lnTo>
                    <a:pt x="112" y="260"/>
                  </a:lnTo>
                  <a:lnTo>
                    <a:pt x="112" y="260"/>
                  </a:lnTo>
                  <a:lnTo>
                    <a:pt x="110" y="263"/>
                  </a:lnTo>
                  <a:lnTo>
                    <a:pt x="110" y="263"/>
                  </a:lnTo>
                  <a:lnTo>
                    <a:pt x="106" y="263"/>
                  </a:lnTo>
                  <a:lnTo>
                    <a:pt x="106" y="267"/>
                  </a:lnTo>
                  <a:lnTo>
                    <a:pt x="108" y="270"/>
                  </a:lnTo>
                  <a:lnTo>
                    <a:pt x="110" y="274"/>
                  </a:lnTo>
                  <a:lnTo>
                    <a:pt x="112" y="276"/>
                  </a:lnTo>
                  <a:lnTo>
                    <a:pt x="112" y="279"/>
                  </a:lnTo>
                  <a:lnTo>
                    <a:pt x="112" y="283"/>
                  </a:lnTo>
                  <a:lnTo>
                    <a:pt x="112" y="288"/>
                  </a:lnTo>
                  <a:lnTo>
                    <a:pt x="115" y="290"/>
                  </a:lnTo>
                  <a:lnTo>
                    <a:pt x="119" y="297"/>
                  </a:lnTo>
                  <a:lnTo>
                    <a:pt x="122" y="302"/>
                  </a:lnTo>
                  <a:lnTo>
                    <a:pt x="126" y="304"/>
                  </a:lnTo>
                  <a:lnTo>
                    <a:pt x="133" y="304"/>
                  </a:lnTo>
                  <a:lnTo>
                    <a:pt x="138" y="304"/>
                  </a:lnTo>
                  <a:lnTo>
                    <a:pt x="140" y="308"/>
                  </a:lnTo>
                  <a:lnTo>
                    <a:pt x="149" y="322"/>
                  </a:lnTo>
                  <a:lnTo>
                    <a:pt x="154" y="327"/>
                  </a:lnTo>
                  <a:lnTo>
                    <a:pt x="163" y="327"/>
                  </a:lnTo>
                  <a:lnTo>
                    <a:pt x="179" y="324"/>
                  </a:lnTo>
                  <a:lnTo>
                    <a:pt x="195" y="324"/>
                  </a:lnTo>
                  <a:lnTo>
                    <a:pt x="213" y="327"/>
                  </a:lnTo>
                  <a:lnTo>
                    <a:pt x="218" y="329"/>
                  </a:lnTo>
                  <a:lnTo>
                    <a:pt x="225" y="334"/>
                  </a:lnTo>
                  <a:lnTo>
                    <a:pt x="225" y="336"/>
                  </a:lnTo>
                  <a:lnTo>
                    <a:pt x="227" y="343"/>
                  </a:lnTo>
                  <a:lnTo>
                    <a:pt x="227" y="345"/>
                  </a:lnTo>
                  <a:lnTo>
                    <a:pt x="229" y="345"/>
                  </a:lnTo>
                  <a:lnTo>
                    <a:pt x="231" y="345"/>
                  </a:lnTo>
                  <a:lnTo>
                    <a:pt x="234" y="343"/>
                  </a:lnTo>
                  <a:lnTo>
                    <a:pt x="261" y="347"/>
                  </a:lnTo>
                  <a:lnTo>
                    <a:pt x="261" y="347"/>
                  </a:lnTo>
                  <a:lnTo>
                    <a:pt x="263" y="352"/>
                  </a:lnTo>
                  <a:lnTo>
                    <a:pt x="263" y="352"/>
                  </a:lnTo>
                  <a:lnTo>
                    <a:pt x="266" y="354"/>
                  </a:lnTo>
                  <a:lnTo>
                    <a:pt x="268" y="354"/>
                  </a:lnTo>
                  <a:lnTo>
                    <a:pt x="270" y="359"/>
                  </a:lnTo>
                  <a:lnTo>
                    <a:pt x="275" y="361"/>
                  </a:lnTo>
                  <a:lnTo>
                    <a:pt x="277" y="361"/>
                  </a:lnTo>
                  <a:lnTo>
                    <a:pt x="282" y="372"/>
                  </a:lnTo>
                  <a:lnTo>
                    <a:pt x="284" y="372"/>
                  </a:lnTo>
                  <a:lnTo>
                    <a:pt x="286" y="372"/>
                  </a:lnTo>
                  <a:lnTo>
                    <a:pt x="289" y="375"/>
                  </a:lnTo>
                  <a:lnTo>
                    <a:pt x="293" y="379"/>
                  </a:lnTo>
                  <a:lnTo>
                    <a:pt x="300" y="384"/>
                  </a:lnTo>
                  <a:lnTo>
                    <a:pt x="311" y="393"/>
                  </a:lnTo>
                  <a:lnTo>
                    <a:pt x="318" y="395"/>
                  </a:lnTo>
                  <a:lnTo>
                    <a:pt x="325" y="398"/>
                  </a:lnTo>
                  <a:lnTo>
                    <a:pt x="334" y="400"/>
                  </a:lnTo>
                  <a:lnTo>
                    <a:pt x="341" y="402"/>
                  </a:lnTo>
                  <a:lnTo>
                    <a:pt x="348" y="407"/>
                  </a:lnTo>
                  <a:lnTo>
                    <a:pt x="366" y="425"/>
                  </a:lnTo>
                  <a:lnTo>
                    <a:pt x="373" y="430"/>
                  </a:lnTo>
                  <a:lnTo>
                    <a:pt x="380" y="432"/>
                  </a:lnTo>
                  <a:lnTo>
                    <a:pt x="389" y="434"/>
                  </a:lnTo>
                  <a:lnTo>
                    <a:pt x="396" y="436"/>
                  </a:lnTo>
                  <a:lnTo>
                    <a:pt x="410" y="448"/>
                  </a:lnTo>
                  <a:lnTo>
                    <a:pt x="419" y="448"/>
                  </a:lnTo>
                  <a:lnTo>
                    <a:pt x="421" y="448"/>
                  </a:lnTo>
                  <a:lnTo>
                    <a:pt x="424" y="446"/>
                  </a:lnTo>
                  <a:lnTo>
                    <a:pt x="426" y="446"/>
                  </a:lnTo>
                  <a:lnTo>
                    <a:pt x="449" y="443"/>
                  </a:lnTo>
                  <a:lnTo>
                    <a:pt x="458" y="443"/>
                  </a:lnTo>
                  <a:lnTo>
                    <a:pt x="474" y="452"/>
                  </a:lnTo>
                  <a:lnTo>
                    <a:pt x="488" y="462"/>
                  </a:lnTo>
                  <a:lnTo>
                    <a:pt x="508" y="480"/>
                  </a:lnTo>
                  <a:lnTo>
                    <a:pt x="513" y="487"/>
                  </a:lnTo>
                  <a:lnTo>
                    <a:pt x="529" y="523"/>
                  </a:lnTo>
                  <a:lnTo>
                    <a:pt x="531" y="526"/>
                  </a:lnTo>
                  <a:lnTo>
                    <a:pt x="547" y="530"/>
                  </a:lnTo>
                  <a:lnTo>
                    <a:pt x="552" y="530"/>
                  </a:lnTo>
                  <a:lnTo>
                    <a:pt x="554" y="532"/>
                  </a:lnTo>
                  <a:lnTo>
                    <a:pt x="568" y="537"/>
                  </a:lnTo>
                  <a:lnTo>
                    <a:pt x="570" y="539"/>
                  </a:lnTo>
                  <a:lnTo>
                    <a:pt x="572" y="544"/>
                  </a:lnTo>
                  <a:lnTo>
                    <a:pt x="584" y="546"/>
                  </a:lnTo>
                  <a:lnTo>
                    <a:pt x="588" y="548"/>
                  </a:lnTo>
                  <a:lnTo>
                    <a:pt x="590" y="548"/>
                  </a:lnTo>
                  <a:lnTo>
                    <a:pt x="590" y="548"/>
                  </a:lnTo>
                  <a:lnTo>
                    <a:pt x="593" y="551"/>
                  </a:lnTo>
                  <a:lnTo>
                    <a:pt x="606" y="544"/>
                  </a:lnTo>
                  <a:lnTo>
                    <a:pt x="613" y="542"/>
                  </a:lnTo>
                  <a:lnTo>
                    <a:pt x="620" y="546"/>
                  </a:lnTo>
                  <a:lnTo>
                    <a:pt x="629" y="551"/>
                  </a:lnTo>
                  <a:lnTo>
                    <a:pt x="634" y="553"/>
                  </a:lnTo>
                  <a:lnTo>
                    <a:pt x="636" y="551"/>
                  </a:lnTo>
                  <a:lnTo>
                    <a:pt x="636" y="551"/>
                  </a:lnTo>
                  <a:lnTo>
                    <a:pt x="638" y="548"/>
                  </a:lnTo>
                  <a:lnTo>
                    <a:pt x="641" y="551"/>
                  </a:lnTo>
                  <a:lnTo>
                    <a:pt x="645" y="551"/>
                  </a:lnTo>
                  <a:lnTo>
                    <a:pt x="645" y="553"/>
                  </a:lnTo>
                  <a:lnTo>
                    <a:pt x="650" y="558"/>
                  </a:lnTo>
                  <a:lnTo>
                    <a:pt x="652" y="560"/>
                  </a:lnTo>
                  <a:lnTo>
                    <a:pt x="657" y="562"/>
                  </a:lnTo>
                  <a:lnTo>
                    <a:pt x="661" y="560"/>
                  </a:lnTo>
                  <a:lnTo>
                    <a:pt x="666" y="558"/>
                  </a:lnTo>
                  <a:lnTo>
                    <a:pt x="666" y="553"/>
                  </a:lnTo>
                  <a:lnTo>
                    <a:pt x="661" y="537"/>
                  </a:lnTo>
                  <a:lnTo>
                    <a:pt x="659" y="530"/>
                  </a:lnTo>
                  <a:lnTo>
                    <a:pt x="657" y="526"/>
                  </a:lnTo>
                  <a:lnTo>
                    <a:pt x="659" y="523"/>
                  </a:lnTo>
                  <a:lnTo>
                    <a:pt x="659" y="519"/>
                  </a:lnTo>
                  <a:lnTo>
                    <a:pt x="671" y="494"/>
                  </a:lnTo>
                  <a:lnTo>
                    <a:pt x="673" y="487"/>
                  </a:lnTo>
                  <a:lnTo>
                    <a:pt x="677" y="484"/>
                  </a:lnTo>
                  <a:lnTo>
                    <a:pt x="682" y="484"/>
                  </a:lnTo>
                  <a:lnTo>
                    <a:pt x="684" y="482"/>
                  </a:lnTo>
                  <a:lnTo>
                    <a:pt x="689" y="480"/>
                  </a:lnTo>
                  <a:lnTo>
                    <a:pt x="693" y="480"/>
                  </a:lnTo>
                  <a:lnTo>
                    <a:pt x="693" y="478"/>
                  </a:lnTo>
                  <a:lnTo>
                    <a:pt x="691" y="475"/>
                  </a:lnTo>
                  <a:lnTo>
                    <a:pt x="693" y="475"/>
                  </a:lnTo>
                  <a:lnTo>
                    <a:pt x="693" y="475"/>
                  </a:lnTo>
                  <a:lnTo>
                    <a:pt x="693" y="473"/>
                  </a:lnTo>
                  <a:lnTo>
                    <a:pt x="700" y="468"/>
                  </a:lnTo>
                  <a:lnTo>
                    <a:pt x="703" y="468"/>
                  </a:lnTo>
                  <a:lnTo>
                    <a:pt x="703" y="471"/>
                  </a:lnTo>
                  <a:lnTo>
                    <a:pt x="705" y="471"/>
                  </a:lnTo>
                  <a:lnTo>
                    <a:pt x="707" y="471"/>
                  </a:lnTo>
                  <a:lnTo>
                    <a:pt x="705" y="466"/>
                  </a:lnTo>
                  <a:lnTo>
                    <a:pt x="705" y="464"/>
                  </a:lnTo>
                  <a:lnTo>
                    <a:pt x="703" y="462"/>
                  </a:lnTo>
                  <a:lnTo>
                    <a:pt x="698" y="462"/>
                  </a:lnTo>
                  <a:lnTo>
                    <a:pt x="696" y="462"/>
                  </a:lnTo>
                  <a:lnTo>
                    <a:pt x="696" y="457"/>
                  </a:lnTo>
                  <a:lnTo>
                    <a:pt x="698" y="455"/>
                  </a:lnTo>
                  <a:lnTo>
                    <a:pt x="700" y="457"/>
                  </a:lnTo>
                  <a:lnTo>
                    <a:pt x="700" y="450"/>
                  </a:lnTo>
                  <a:lnTo>
                    <a:pt x="700" y="448"/>
                  </a:lnTo>
                  <a:lnTo>
                    <a:pt x="698" y="446"/>
                  </a:lnTo>
                  <a:lnTo>
                    <a:pt x="693" y="446"/>
                  </a:lnTo>
                  <a:lnTo>
                    <a:pt x="689" y="443"/>
                  </a:lnTo>
                  <a:lnTo>
                    <a:pt x="687" y="439"/>
                  </a:lnTo>
                  <a:lnTo>
                    <a:pt x="684" y="434"/>
                  </a:lnTo>
                  <a:lnTo>
                    <a:pt x="689" y="434"/>
                  </a:lnTo>
                  <a:lnTo>
                    <a:pt x="689" y="432"/>
                  </a:lnTo>
                  <a:lnTo>
                    <a:pt x="687" y="430"/>
                  </a:lnTo>
                  <a:lnTo>
                    <a:pt x="682" y="434"/>
                  </a:lnTo>
                  <a:lnTo>
                    <a:pt x="677" y="427"/>
                  </a:lnTo>
                  <a:lnTo>
                    <a:pt x="675" y="420"/>
                  </a:lnTo>
                  <a:lnTo>
                    <a:pt x="680" y="414"/>
                  </a:lnTo>
                  <a:lnTo>
                    <a:pt x="677" y="411"/>
                  </a:lnTo>
                  <a:lnTo>
                    <a:pt x="680" y="409"/>
                  </a:lnTo>
                  <a:lnTo>
                    <a:pt x="682" y="409"/>
                  </a:lnTo>
                  <a:lnTo>
                    <a:pt x="684" y="411"/>
                  </a:lnTo>
                  <a:lnTo>
                    <a:pt x="684" y="416"/>
                  </a:lnTo>
                  <a:lnTo>
                    <a:pt x="684" y="414"/>
                  </a:lnTo>
                  <a:lnTo>
                    <a:pt x="687" y="411"/>
                  </a:lnTo>
                  <a:lnTo>
                    <a:pt x="689" y="409"/>
                  </a:lnTo>
                  <a:lnTo>
                    <a:pt x="691" y="414"/>
                  </a:lnTo>
                  <a:lnTo>
                    <a:pt x="689" y="407"/>
                  </a:lnTo>
                  <a:lnTo>
                    <a:pt x="687" y="402"/>
                  </a:lnTo>
                  <a:lnTo>
                    <a:pt x="682" y="400"/>
                  </a:lnTo>
                  <a:lnTo>
                    <a:pt x="675" y="398"/>
                  </a:lnTo>
                  <a:lnTo>
                    <a:pt x="661" y="391"/>
                  </a:lnTo>
                  <a:lnTo>
                    <a:pt x="659" y="388"/>
                  </a:lnTo>
                  <a:lnTo>
                    <a:pt x="657" y="384"/>
                  </a:lnTo>
                  <a:lnTo>
                    <a:pt x="657" y="379"/>
                  </a:lnTo>
                  <a:lnTo>
                    <a:pt x="657" y="354"/>
                  </a:lnTo>
                  <a:lnTo>
                    <a:pt x="657" y="350"/>
                  </a:lnTo>
                  <a:lnTo>
                    <a:pt x="657" y="345"/>
                  </a:lnTo>
                  <a:lnTo>
                    <a:pt x="661" y="338"/>
                  </a:lnTo>
                  <a:lnTo>
                    <a:pt x="671" y="327"/>
                  </a:lnTo>
                  <a:lnTo>
                    <a:pt x="675" y="318"/>
                  </a:lnTo>
                  <a:lnTo>
                    <a:pt x="675" y="311"/>
                  </a:lnTo>
                  <a:lnTo>
                    <a:pt x="677" y="304"/>
                  </a:lnTo>
                  <a:lnTo>
                    <a:pt x="680" y="299"/>
                  </a:lnTo>
                  <a:lnTo>
                    <a:pt x="680" y="295"/>
                  </a:lnTo>
                  <a:lnTo>
                    <a:pt x="682" y="292"/>
                  </a:lnTo>
                  <a:lnTo>
                    <a:pt x="684" y="290"/>
                  </a:lnTo>
                  <a:lnTo>
                    <a:pt x="682" y="288"/>
                  </a:lnTo>
                  <a:lnTo>
                    <a:pt x="680" y="283"/>
                  </a:lnTo>
                  <a:lnTo>
                    <a:pt x="680" y="279"/>
                  </a:lnTo>
                  <a:lnTo>
                    <a:pt x="682" y="276"/>
                  </a:lnTo>
                  <a:lnTo>
                    <a:pt x="687" y="267"/>
                  </a:lnTo>
                  <a:lnTo>
                    <a:pt x="693" y="263"/>
                  </a:lnTo>
                  <a:lnTo>
                    <a:pt x="696" y="258"/>
                  </a:lnTo>
                  <a:lnTo>
                    <a:pt x="700" y="249"/>
                  </a:lnTo>
                  <a:lnTo>
                    <a:pt x="719" y="219"/>
                  </a:lnTo>
                  <a:lnTo>
                    <a:pt x="741" y="192"/>
                  </a:lnTo>
                  <a:lnTo>
                    <a:pt x="746" y="178"/>
                  </a:lnTo>
                  <a:lnTo>
                    <a:pt x="757" y="162"/>
                  </a:lnTo>
                  <a:lnTo>
                    <a:pt x="753" y="162"/>
                  </a:lnTo>
                  <a:lnTo>
                    <a:pt x="753" y="158"/>
                  </a:lnTo>
                  <a:lnTo>
                    <a:pt x="755" y="155"/>
                  </a:lnTo>
                  <a:lnTo>
                    <a:pt x="757" y="151"/>
                  </a:lnTo>
                  <a:lnTo>
                    <a:pt x="767" y="146"/>
                  </a:lnTo>
                  <a:lnTo>
                    <a:pt x="769" y="146"/>
                  </a:lnTo>
                  <a:lnTo>
                    <a:pt x="771" y="146"/>
                  </a:lnTo>
                  <a:lnTo>
                    <a:pt x="771" y="144"/>
                  </a:lnTo>
                  <a:lnTo>
                    <a:pt x="771" y="142"/>
                  </a:lnTo>
                  <a:lnTo>
                    <a:pt x="764" y="142"/>
                  </a:lnTo>
                  <a:close/>
                  <a:moveTo>
                    <a:pt x="632" y="100"/>
                  </a:moveTo>
                  <a:lnTo>
                    <a:pt x="629" y="100"/>
                  </a:lnTo>
                  <a:lnTo>
                    <a:pt x="627" y="105"/>
                  </a:lnTo>
                  <a:lnTo>
                    <a:pt x="627" y="110"/>
                  </a:lnTo>
                  <a:lnTo>
                    <a:pt x="629" y="114"/>
                  </a:lnTo>
                  <a:lnTo>
                    <a:pt x="634" y="119"/>
                  </a:lnTo>
                  <a:lnTo>
                    <a:pt x="636" y="116"/>
                  </a:lnTo>
                  <a:lnTo>
                    <a:pt x="638" y="114"/>
                  </a:lnTo>
                  <a:lnTo>
                    <a:pt x="638" y="112"/>
                  </a:lnTo>
                  <a:lnTo>
                    <a:pt x="636" y="107"/>
                  </a:lnTo>
                  <a:lnTo>
                    <a:pt x="634" y="105"/>
                  </a:lnTo>
                  <a:lnTo>
                    <a:pt x="632" y="105"/>
                  </a:lnTo>
                  <a:lnTo>
                    <a:pt x="632" y="100"/>
                  </a:lnTo>
                  <a:close/>
                  <a:moveTo>
                    <a:pt x="622" y="91"/>
                  </a:moveTo>
                  <a:lnTo>
                    <a:pt x="625" y="94"/>
                  </a:lnTo>
                  <a:lnTo>
                    <a:pt x="627" y="96"/>
                  </a:lnTo>
                  <a:lnTo>
                    <a:pt x="632" y="96"/>
                  </a:lnTo>
                  <a:lnTo>
                    <a:pt x="632" y="94"/>
                  </a:lnTo>
                  <a:lnTo>
                    <a:pt x="629" y="91"/>
                  </a:lnTo>
                  <a:lnTo>
                    <a:pt x="629" y="91"/>
                  </a:lnTo>
                  <a:lnTo>
                    <a:pt x="627" y="87"/>
                  </a:lnTo>
                  <a:lnTo>
                    <a:pt x="634" y="87"/>
                  </a:lnTo>
                  <a:lnTo>
                    <a:pt x="634" y="87"/>
                  </a:lnTo>
                  <a:lnTo>
                    <a:pt x="632" y="84"/>
                  </a:lnTo>
                  <a:lnTo>
                    <a:pt x="629" y="84"/>
                  </a:lnTo>
                  <a:lnTo>
                    <a:pt x="629" y="82"/>
                  </a:lnTo>
                  <a:lnTo>
                    <a:pt x="632" y="78"/>
                  </a:lnTo>
                  <a:lnTo>
                    <a:pt x="629" y="78"/>
                  </a:lnTo>
                  <a:lnTo>
                    <a:pt x="622" y="78"/>
                  </a:lnTo>
                  <a:lnTo>
                    <a:pt x="618" y="80"/>
                  </a:lnTo>
                  <a:lnTo>
                    <a:pt x="618" y="82"/>
                  </a:lnTo>
                  <a:lnTo>
                    <a:pt x="618" y="87"/>
                  </a:lnTo>
                  <a:lnTo>
                    <a:pt x="618" y="89"/>
                  </a:lnTo>
                  <a:lnTo>
                    <a:pt x="622" y="91"/>
                  </a:lnTo>
                  <a:close/>
                  <a:moveTo>
                    <a:pt x="506" y="73"/>
                  </a:moveTo>
                  <a:lnTo>
                    <a:pt x="504" y="68"/>
                  </a:lnTo>
                  <a:lnTo>
                    <a:pt x="501" y="71"/>
                  </a:lnTo>
                  <a:lnTo>
                    <a:pt x="504" y="73"/>
                  </a:lnTo>
                  <a:lnTo>
                    <a:pt x="506" y="73"/>
                  </a:lnTo>
                  <a:close/>
                  <a:moveTo>
                    <a:pt x="609" y="73"/>
                  </a:moveTo>
                  <a:lnTo>
                    <a:pt x="609" y="71"/>
                  </a:lnTo>
                  <a:lnTo>
                    <a:pt x="611" y="66"/>
                  </a:lnTo>
                  <a:lnTo>
                    <a:pt x="611" y="66"/>
                  </a:lnTo>
                  <a:lnTo>
                    <a:pt x="611" y="64"/>
                  </a:lnTo>
                  <a:lnTo>
                    <a:pt x="611" y="62"/>
                  </a:lnTo>
                  <a:lnTo>
                    <a:pt x="606" y="62"/>
                  </a:lnTo>
                  <a:lnTo>
                    <a:pt x="600" y="62"/>
                  </a:lnTo>
                  <a:lnTo>
                    <a:pt x="595" y="64"/>
                  </a:lnTo>
                  <a:lnTo>
                    <a:pt x="602" y="68"/>
                  </a:lnTo>
                  <a:lnTo>
                    <a:pt x="609" y="73"/>
                  </a:lnTo>
                  <a:close/>
                  <a:moveTo>
                    <a:pt x="545" y="66"/>
                  </a:moveTo>
                  <a:lnTo>
                    <a:pt x="549" y="68"/>
                  </a:lnTo>
                  <a:lnTo>
                    <a:pt x="552" y="68"/>
                  </a:lnTo>
                  <a:lnTo>
                    <a:pt x="552" y="66"/>
                  </a:lnTo>
                  <a:lnTo>
                    <a:pt x="552" y="66"/>
                  </a:lnTo>
                  <a:lnTo>
                    <a:pt x="549" y="64"/>
                  </a:lnTo>
                  <a:lnTo>
                    <a:pt x="547" y="62"/>
                  </a:lnTo>
                  <a:lnTo>
                    <a:pt x="545" y="59"/>
                  </a:lnTo>
                  <a:lnTo>
                    <a:pt x="542" y="59"/>
                  </a:lnTo>
                  <a:lnTo>
                    <a:pt x="542" y="64"/>
                  </a:lnTo>
                  <a:lnTo>
                    <a:pt x="545" y="66"/>
                  </a:lnTo>
                  <a:close/>
                  <a:moveTo>
                    <a:pt x="259" y="32"/>
                  </a:moveTo>
                  <a:lnTo>
                    <a:pt x="261" y="32"/>
                  </a:lnTo>
                  <a:lnTo>
                    <a:pt x="266" y="27"/>
                  </a:lnTo>
                  <a:lnTo>
                    <a:pt x="266" y="27"/>
                  </a:lnTo>
                  <a:lnTo>
                    <a:pt x="263" y="25"/>
                  </a:lnTo>
                  <a:lnTo>
                    <a:pt x="259" y="25"/>
                  </a:lnTo>
                  <a:lnTo>
                    <a:pt x="257" y="27"/>
                  </a:lnTo>
                  <a:lnTo>
                    <a:pt x="257" y="30"/>
                  </a:lnTo>
                  <a:lnTo>
                    <a:pt x="257" y="32"/>
                  </a:lnTo>
                  <a:lnTo>
                    <a:pt x="259" y="32"/>
                  </a:lnTo>
                  <a:close/>
                  <a:moveTo>
                    <a:pt x="682" y="11"/>
                  </a:moveTo>
                  <a:lnTo>
                    <a:pt x="684" y="9"/>
                  </a:lnTo>
                  <a:lnTo>
                    <a:pt x="684" y="9"/>
                  </a:lnTo>
                  <a:lnTo>
                    <a:pt x="687" y="7"/>
                  </a:lnTo>
                  <a:lnTo>
                    <a:pt x="687" y="4"/>
                  </a:lnTo>
                  <a:lnTo>
                    <a:pt x="687" y="2"/>
                  </a:lnTo>
                  <a:lnTo>
                    <a:pt x="687" y="2"/>
                  </a:lnTo>
                  <a:lnTo>
                    <a:pt x="684" y="2"/>
                  </a:lnTo>
                  <a:lnTo>
                    <a:pt x="682" y="0"/>
                  </a:lnTo>
                  <a:lnTo>
                    <a:pt x="682" y="2"/>
                  </a:lnTo>
                  <a:lnTo>
                    <a:pt x="680" y="2"/>
                  </a:lnTo>
                  <a:lnTo>
                    <a:pt x="680" y="4"/>
                  </a:lnTo>
                  <a:lnTo>
                    <a:pt x="677" y="4"/>
                  </a:lnTo>
                  <a:lnTo>
                    <a:pt x="677" y="7"/>
                  </a:lnTo>
                  <a:lnTo>
                    <a:pt x="677" y="7"/>
                  </a:lnTo>
                  <a:lnTo>
                    <a:pt x="680" y="11"/>
                  </a:lnTo>
                  <a:lnTo>
                    <a:pt x="682" y="11"/>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EF882AED-D00B-4813-94DB-97492AEDE587}"/>
                </a:ext>
              </a:extLst>
            </p:cNvPr>
            <p:cNvSpPr>
              <a:spLocks noEditPoints="1"/>
            </p:cNvSpPr>
            <p:nvPr/>
          </p:nvSpPr>
          <p:spPr bwMode="auto">
            <a:xfrm>
              <a:off x="6919914" y="3479800"/>
              <a:ext cx="555625" cy="1041400"/>
            </a:xfrm>
            <a:custGeom>
              <a:avLst/>
              <a:gdLst>
                <a:gd name="T0" fmla="*/ 46 w 350"/>
                <a:gd name="T1" fmla="*/ 597 h 656"/>
                <a:gd name="T2" fmla="*/ 69 w 350"/>
                <a:gd name="T3" fmla="*/ 610 h 656"/>
                <a:gd name="T4" fmla="*/ 25 w 350"/>
                <a:gd name="T5" fmla="*/ 590 h 656"/>
                <a:gd name="T6" fmla="*/ 44 w 350"/>
                <a:gd name="T7" fmla="*/ 59 h 656"/>
                <a:gd name="T8" fmla="*/ 30 w 350"/>
                <a:gd name="T9" fmla="*/ 62 h 656"/>
                <a:gd name="T10" fmla="*/ 272 w 350"/>
                <a:gd name="T11" fmla="*/ 32 h 656"/>
                <a:gd name="T12" fmla="*/ 272 w 350"/>
                <a:gd name="T13" fmla="*/ 21 h 656"/>
                <a:gd name="T14" fmla="*/ 268 w 350"/>
                <a:gd name="T15" fmla="*/ 14 h 656"/>
                <a:gd name="T16" fmla="*/ 261 w 350"/>
                <a:gd name="T17" fmla="*/ 25 h 656"/>
                <a:gd name="T18" fmla="*/ 327 w 350"/>
                <a:gd name="T19" fmla="*/ 158 h 656"/>
                <a:gd name="T20" fmla="*/ 330 w 350"/>
                <a:gd name="T21" fmla="*/ 126 h 656"/>
                <a:gd name="T22" fmla="*/ 309 w 350"/>
                <a:gd name="T23" fmla="*/ 110 h 656"/>
                <a:gd name="T24" fmla="*/ 284 w 350"/>
                <a:gd name="T25" fmla="*/ 103 h 656"/>
                <a:gd name="T26" fmla="*/ 314 w 350"/>
                <a:gd name="T27" fmla="*/ 87 h 656"/>
                <a:gd name="T28" fmla="*/ 295 w 350"/>
                <a:gd name="T29" fmla="*/ 78 h 656"/>
                <a:gd name="T30" fmla="*/ 295 w 350"/>
                <a:gd name="T31" fmla="*/ 55 h 656"/>
                <a:gd name="T32" fmla="*/ 286 w 350"/>
                <a:gd name="T33" fmla="*/ 43 h 656"/>
                <a:gd name="T34" fmla="*/ 270 w 350"/>
                <a:gd name="T35" fmla="*/ 59 h 656"/>
                <a:gd name="T36" fmla="*/ 266 w 350"/>
                <a:gd name="T37" fmla="*/ 34 h 656"/>
                <a:gd name="T38" fmla="*/ 238 w 350"/>
                <a:gd name="T39" fmla="*/ 30 h 656"/>
                <a:gd name="T40" fmla="*/ 229 w 350"/>
                <a:gd name="T41" fmla="*/ 16 h 656"/>
                <a:gd name="T42" fmla="*/ 185 w 350"/>
                <a:gd name="T43" fmla="*/ 48 h 656"/>
                <a:gd name="T44" fmla="*/ 156 w 350"/>
                <a:gd name="T45" fmla="*/ 78 h 656"/>
                <a:gd name="T46" fmla="*/ 80 w 350"/>
                <a:gd name="T47" fmla="*/ 130 h 656"/>
                <a:gd name="T48" fmla="*/ 16 w 350"/>
                <a:gd name="T49" fmla="*/ 94 h 656"/>
                <a:gd name="T50" fmla="*/ 5 w 350"/>
                <a:gd name="T51" fmla="*/ 160 h 656"/>
                <a:gd name="T52" fmla="*/ 3 w 350"/>
                <a:gd name="T53" fmla="*/ 187 h 656"/>
                <a:gd name="T54" fmla="*/ 37 w 350"/>
                <a:gd name="T55" fmla="*/ 199 h 656"/>
                <a:gd name="T56" fmla="*/ 64 w 350"/>
                <a:gd name="T57" fmla="*/ 265 h 656"/>
                <a:gd name="T58" fmla="*/ 67 w 350"/>
                <a:gd name="T59" fmla="*/ 338 h 656"/>
                <a:gd name="T60" fmla="*/ 55 w 350"/>
                <a:gd name="T61" fmla="*/ 373 h 656"/>
                <a:gd name="T62" fmla="*/ 67 w 350"/>
                <a:gd name="T63" fmla="*/ 384 h 656"/>
                <a:gd name="T64" fmla="*/ 87 w 350"/>
                <a:gd name="T65" fmla="*/ 402 h 656"/>
                <a:gd name="T66" fmla="*/ 76 w 350"/>
                <a:gd name="T67" fmla="*/ 430 h 656"/>
                <a:gd name="T68" fmla="*/ 64 w 350"/>
                <a:gd name="T69" fmla="*/ 434 h 656"/>
                <a:gd name="T70" fmla="*/ 55 w 350"/>
                <a:gd name="T71" fmla="*/ 505 h 656"/>
                <a:gd name="T72" fmla="*/ 51 w 350"/>
                <a:gd name="T73" fmla="*/ 562 h 656"/>
                <a:gd name="T74" fmla="*/ 62 w 350"/>
                <a:gd name="T75" fmla="*/ 576 h 656"/>
                <a:gd name="T76" fmla="*/ 76 w 350"/>
                <a:gd name="T77" fmla="*/ 603 h 656"/>
                <a:gd name="T78" fmla="*/ 103 w 350"/>
                <a:gd name="T79" fmla="*/ 649 h 656"/>
                <a:gd name="T80" fmla="*/ 140 w 350"/>
                <a:gd name="T81" fmla="*/ 647 h 656"/>
                <a:gd name="T82" fmla="*/ 185 w 350"/>
                <a:gd name="T83" fmla="*/ 622 h 656"/>
                <a:gd name="T84" fmla="*/ 195 w 350"/>
                <a:gd name="T85" fmla="*/ 565 h 656"/>
                <a:gd name="T86" fmla="*/ 183 w 350"/>
                <a:gd name="T87" fmla="*/ 551 h 656"/>
                <a:gd name="T88" fmla="*/ 224 w 350"/>
                <a:gd name="T89" fmla="*/ 560 h 656"/>
                <a:gd name="T90" fmla="*/ 263 w 350"/>
                <a:gd name="T91" fmla="*/ 583 h 656"/>
                <a:gd name="T92" fmla="*/ 288 w 350"/>
                <a:gd name="T93" fmla="*/ 587 h 656"/>
                <a:gd name="T94" fmla="*/ 304 w 350"/>
                <a:gd name="T95" fmla="*/ 544 h 656"/>
                <a:gd name="T96" fmla="*/ 314 w 350"/>
                <a:gd name="T97" fmla="*/ 450 h 656"/>
                <a:gd name="T98" fmla="*/ 320 w 350"/>
                <a:gd name="T99" fmla="*/ 398 h 656"/>
                <a:gd name="T100" fmla="*/ 325 w 350"/>
                <a:gd name="T101" fmla="*/ 375 h 656"/>
                <a:gd name="T102" fmla="*/ 320 w 350"/>
                <a:gd name="T103" fmla="*/ 320 h 656"/>
                <a:gd name="T104" fmla="*/ 330 w 350"/>
                <a:gd name="T105" fmla="*/ 254 h 656"/>
                <a:gd name="T106" fmla="*/ 250 w 350"/>
                <a:gd name="T107" fmla="*/ 0 h 656"/>
                <a:gd name="T108" fmla="*/ 254 w 350"/>
                <a:gd name="T109" fmla="*/ 2 h 656"/>
                <a:gd name="T110" fmla="*/ 252 w 350"/>
                <a:gd name="T111" fmla="*/ 9 h 656"/>
                <a:gd name="T112" fmla="*/ 250 w 350"/>
                <a:gd name="T113" fmla="*/ 16 h 656"/>
                <a:gd name="T114" fmla="*/ 263 w 350"/>
                <a:gd name="T115" fmla="*/ 30 h 656"/>
                <a:gd name="T116" fmla="*/ 304 w 350"/>
                <a:gd name="T117" fmla="*/ 62 h 656"/>
                <a:gd name="T118" fmla="*/ 330 w 350"/>
                <a:gd name="T119" fmla="*/ 11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0" h="656">
                  <a:moveTo>
                    <a:pt x="71" y="601"/>
                  </a:moveTo>
                  <a:lnTo>
                    <a:pt x="71" y="603"/>
                  </a:lnTo>
                  <a:lnTo>
                    <a:pt x="69" y="603"/>
                  </a:lnTo>
                  <a:lnTo>
                    <a:pt x="69" y="603"/>
                  </a:lnTo>
                  <a:lnTo>
                    <a:pt x="67" y="603"/>
                  </a:lnTo>
                  <a:lnTo>
                    <a:pt x="67" y="601"/>
                  </a:lnTo>
                  <a:lnTo>
                    <a:pt x="64" y="594"/>
                  </a:lnTo>
                  <a:lnTo>
                    <a:pt x="60" y="592"/>
                  </a:lnTo>
                  <a:lnTo>
                    <a:pt x="53" y="592"/>
                  </a:lnTo>
                  <a:lnTo>
                    <a:pt x="46" y="590"/>
                  </a:lnTo>
                  <a:lnTo>
                    <a:pt x="44" y="594"/>
                  </a:lnTo>
                  <a:lnTo>
                    <a:pt x="44" y="597"/>
                  </a:lnTo>
                  <a:lnTo>
                    <a:pt x="46" y="597"/>
                  </a:lnTo>
                  <a:lnTo>
                    <a:pt x="46" y="599"/>
                  </a:lnTo>
                  <a:lnTo>
                    <a:pt x="44" y="603"/>
                  </a:lnTo>
                  <a:lnTo>
                    <a:pt x="48" y="613"/>
                  </a:lnTo>
                  <a:lnTo>
                    <a:pt x="55" y="626"/>
                  </a:lnTo>
                  <a:lnTo>
                    <a:pt x="57" y="629"/>
                  </a:lnTo>
                  <a:lnTo>
                    <a:pt x="57" y="629"/>
                  </a:lnTo>
                  <a:lnTo>
                    <a:pt x="57" y="631"/>
                  </a:lnTo>
                  <a:lnTo>
                    <a:pt x="60" y="631"/>
                  </a:lnTo>
                  <a:lnTo>
                    <a:pt x="62" y="631"/>
                  </a:lnTo>
                  <a:lnTo>
                    <a:pt x="62" y="629"/>
                  </a:lnTo>
                  <a:lnTo>
                    <a:pt x="64" y="622"/>
                  </a:lnTo>
                  <a:lnTo>
                    <a:pt x="67" y="613"/>
                  </a:lnTo>
                  <a:lnTo>
                    <a:pt x="69" y="610"/>
                  </a:lnTo>
                  <a:lnTo>
                    <a:pt x="67" y="608"/>
                  </a:lnTo>
                  <a:lnTo>
                    <a:pt x="69" y="606"/>
                  </a:lnTo>
                  <a:lnTo>
                    <a:pt x="73" y="603"/>
                  </a:lnTo>
                  <a:lnTo>
                    <a:pt x="71" y="601"/>
                  </a:lnTo>
                  <a:lnTo>
                    <a:pt x="71" y="601"/>
                  </a:lnTo>
                  <a:close/>
                  <a:moveTo>
                    <a:pt x="37" y="569"/>
                  </a:moveTo>
                  <a:lnTo>
                    <a:pt x="32" y="571"/>
                  </a:lnTo>
                  <a:lnTo>
                    <a:pt x="23" y="574"/>
                  </a:lnTo>
                  <a:lnTo>
                    <a:pt x="21" y="576"/>
                  </a:lnTo>
                  <a:lnTo>
                    <a:pt x="19" y="578"/>
                  </a:lnTo>
                  <a:lnTo>
                    <a:pt x="21" y="583"/>
                  </a:lnTo>
                  <a:lnTo>
                    <a:pt x="25" y="587"/>
                  </a:lnTo>
                  <a:lnTo>
                    <a:pt x="25" y="590"/>
                  </a:lnTo>
                  <a:lnTo>
                    <a:pt x="25" y="592"/>
                  </a:lnTo>
                  <a:lnTo>
                    <a:pt x="28" y="594"/>
                  </a:lnTo>
                  <a:lnTo>
                    <a:pt x="32" y="594"/>
                  </a:lnTo>
                  <a:lnTo>
                    <a:pt x="37" y="594"/>
                  </a:lnTo>
                  <a:lnTo>
                    <a:pt x="37" y="590"/>
                  </a:lnTo>
                  <a:lnTo>
                    <a:pt x="37" y="578"/>
                  </a:lnTo>
                  <a:lnTo>
                    <a:pt x="37" y="569"/>
                  </a:lnTo>
                  <a:close/>
                  <a:moveTo>
                    <a:pt x="25" y="80"/>
                  </a:moveTo>
                  <a:lnTo>
                    <a:pt x="25" y="71"/>
                  </a:lnTo>
                  <a:lnTo>
                    <a:pt x="30" y="69"/>
                  </a:lnTo>
                  <a:lnTo>
                    <a:pt x="41" y="66"/>
                  </a:lnTo>
                  <a:lnTo>
                    <a:pt x="44" y="64"/>
                  </a:lnTo>
                  <a:lnTo>
                    <a:pt x="44" y="59"/>
                  </a:lnTo>
                  <a:lnTo>
                    <a:pt x="44" y="57"/>
                  </a:lnTo>
                  <a:lnTo>
                    <a:pt x="41" y="55"/>
                  </a:lnTo>
                  <a:lnTo>
                    <a:pt x="41" y="53"/>
                  </a:lnTo>
                  <a:lnTo>
                    <a:pt x="39" y="50"/>
                  </a:lnTo>
                  <a:lnTo>
                    <a:pt x="39" y="50"/>
                  </a:lnTo>
                  <a:lnTo>
                    <a:pt x="37" y="50"/>
                  </a:lnTo>
                  <a:lnTo>
                    <a:pt x="37" y="53"/>
                  </a:lnTo>
                  <a:lnTo>
                    <a:pt x="37" y="55"/>
                  </a:lnTo>
                  <a:lnTo>
                    <a:pt x="35" y="55"/>
                  </a:lnTo>
                  <a:lnTo>
                    <a:pt x="32" y="55"/>
                  </a:lnTo>
                  <a:lnTo>
                    <a:pt x="30" y="55"/>
                  </a:lnTo>
                  <a:lnTo>
                    <a:pt x="30" y="57"/>
                  </a:lnTo>
                  <a:lnTo>
                    <a:pt x="30" y="62"/>
                  </a:lnTo>
                  <a:lnTo>
                    <a:pt x="30" y="64"/>
                  </a:lnTo>
                  <a:lnTo>
                    <a:pt x="25" y="66"/>
                  </a:lnTo>
                  <a:lnTo>
                    <a:pt x="23" y="69"/>
                  </a:lnTo>
                  <a:lnTo>
                    <a:pt x="21" y="73"/>
                  </a:lnTo>
                  <a:lnTo>
                    <a:pt x="19" y="75"/>
                  </a:lnTo>
                  <a:lnTo>
                    <a:pt x="19" y="78"/>
                  </a:lnTo>
                  <a:lnTo>
                    <a:pt x="19" y="80"/>
                  </a:lnTo>
                  <a:lnTo>
                    <a:pt x="19" y="82"/>
                  </a:lnTo>
                  <a:lnTo>
                    <a:pt x="16" y="85"/>
                  </a:lnTo>
                  <a:lnTo>
                    <a:pt x="23" y="85"/>
                  </a:lnTo>
                  <a:lnTo>
                    <a:pt x="25" y="80"/>
                  </a:lnTo>
                  <a:close/>
                  <a:moveTo>
                    <a:pt x="270" y="34"/>
                  </a:moveTo>
                  <a:lnTo>
                    <a:pt x="272" y="32"/>
                  </a:lnTo>
                  <a:lnTo>
                    <a:pt x="275" y="34"/>
                  </a:lnTo>
                  <a:lnTo>
                    <a:pt x="275" y="37"/>
                  </a:lnTo>
                  <a:lnTo>
                    <a:pt x="277" y="37"/>
                  </a:lnTo>
                  <a:lnTo>
                    <a:pt x="277" y="34"/>
                  </a:lnTo>
                  <a:lnTo>
                    <a:pt x="277" y="34"/>
                  </a:lnTo>
                  <a:lnTo>
                    <a:pt x="277" y="32"/>
                  </a:lnTo>
                  <a:lnTo>
                    <a:pt x="279" y="25"/>
                  </a:lnTo>
                  <a:lnTo>
                    <a:pt x="279" y="23"/>
                  </a:lnTo>
                  <a:lnTo>
                    <a:pt x="279" y="21"/>
                  </a:lnTo>
                  <a:lnTo>
                    <a:pt x="277" y="18"/>
                  </a:lnTo>
                  <a:lnTo>
                    <a:pt x="277" y="18"/>
                  </a:lnTo>
                  <a:lnTo>
                    <a:pt x="275" y="18"/>
                  </a:lnTo>
                  <a:lnTo>
                    <a:pt x="272" y="21"/>
                  </a:lnTo>
                  <a:lnTo>
                    <a:pt x="272" y="23"/>
                  </a:lnTo>
                  <a:lnTo>
                    <a:pt x="270" y="25"/>
                  </a:lnTo>
                  <a:lnTo>
                    <a:pt x="272" y="27"/>
                  </a:lnTo>
                  <a:lnTo>
                    <a:pt x="270" y="32"/>
                  </a:lnTo>
                  <a:lnTo>
                    <a:pt x="270" y="34"/>
                  </a:lnTo>
                  <a:close/>
                  <a:moveTo>
                    <a:pt x="261" y="25"/>
                  </a:moveTo>
                  <a:lnTo>
                    <a:pt x="270" y="25"/>
                  </a:lnTo>
                  <a:lnTo>
                    <a:pt x="270" y="23"/>
                  </a:lnTo>
                  <a:lnTo>
                    <a:pt x="268" y="23"/>
                  </a:lnTo>
                  <a:lnTo>
                    <a:pt x="268" y="21"/>
                  </a:lnTo>
                  <a:lnTo>
                    <a:pt x="268" y="18"/>
                  </a:lnTo>
                  <a:lnTo>
                    <a:pt x="268" y="16"/>
                  </a:lnTo>
                  <a:lnTo>
                    <a:pt x="268" y="14"/>
                  </a:lnTo>
                  <a:lnTo>
                    <a:pt x="266" y="11"/>
                  </a:lnTo>
                  <a:lnTo>
                    <a:pt x="266" y="11"/>
                  </a:lnTo>
                  <a:lnTo>
                    <a:pt x="263" y="14"/>
                  </a:lnTo>
                  <a:lnTo>
                    <a:pt x="263" y="14"/>
                  </a:lnTo>
                  <a:lnTo>
                    <a:pt x="261" y="14"/>
                  </a:lnTo>
                  <a:lnTo>
                    <a:pt x="261" y="16"/>
                  </a:lnTo>
                  <a:lnTo>
                    <a:pt x="261" y="18"/>
                  </a:lnTo>
                  <a:lnTo>
                    <a:pt x="259" y="18"/>
                  </a:lnTo>
                  <a:lnTo>
                    <a:pt x="256" y="21"/>
                  </a:lnTo>
                  <a:lnTo>
                    <a:pt x="256" y="21"/>
                  </a:lnTo>
                  <a:lnTo>
                    <a:pt x="256" y="23"/>
                  </a:lnTo>
                  <a:lnTo>
                    <a:pt x="256" y="25"/>
                  </a:lnTo>
                  <a:lnTo>
                    <a:pt x="261" y="25"/>
                  </a:lnTo>
                  <a:close/>
                  <a:moveTo>
                    <a:pt x="350" y="213"/>
                  </a:moveTo>
                  <a:lnTo>
                    <a:pt x="348" y="210"/>
                  </a:lnTo>
                  <a:lnTo>
                    <a:pt x="343" y="203"/>
                  </a:lnTo>
                  <a:lnTo>
                    <a:pt x="341" y="201"/>
                  </a:lnTo>
                  <a:lnTo>
                    <a:pt x="341" y="199"/>
                  </a:lnTo>
                  <a:lnTo>
                    <a:pt x="341" y="197"/>
                  </a:lnTo>
                  <a:lnTo>
                    <a:pt x="339" y="197"/>
                  </a:lnTo>
                  <a:lnTo>
                    <a:pt x="336" y="197"/>
                  </a:lnTo>
                  <a:lnTo>
                    <a:pt x="336" y="194"/>
                  </a:lnTo>
                  <a:lnTo>
                    <a:pt x="334" y="192"/>
                  </a:lnTo>
                  <a:lnTo>
                    <a:pt x="334" y="174"/>
                  </a:lnTo>
                  <a:lnTo>
                    <a:pt x="334" y="171"/>
                  </a:lnTo>
                  <a:lnTo>
                    <a:pt x="327" y="158"/>
                  </a:lnTo>
                  <a:lnTo>
                    <a:pt x="325" y="153"/>
                  </a:lnTo>
                  <a:lnTo>
                    <a:pt x="325" y="149"/>
                  </a:lnTo>
                  <a:lnTo>
                    <a:pt x="318" y="142"/>
                  </a:lnTo>
                  <a:lnTo>
                    <a:pt x="318" y="137"/>
                  </a:lnTo>
                  <a:lnTo>
                    <a:pt x="318" y="142"/>
                  </a:lnTo>
                  <a:lnTo>
                    <a:pt x="316" y="137"/>
                  </a:lnTo>
                  <a:lnTo>
                    <a:pt x="316" y="135"/>
                  </a:lnTo>
                  <a:lnTo>
                    <a:pt x="318" y="135"/>
                  </a:lnTo>
                  <a:lnTo>
                    <a:pt x="323" y="135"/>
                  </a:lnTo>
                  <a:lnTo>
                    <a:pt x="323" y="133"/>
                  </a:lnTo>
                  <a:lnTo>
                    <a:pt x="320" y="130"/>
                  </a:lnTo>
                  <a:lnTo>
                    <a:pt x="323" y="128"/>
                  </a:lnTo>
                  <a:lnTo>
                    <a:pt x="330" y="126"/>
                  </a:lnTo>
                  <a:lnTo>
                    <a:pt x="327" y="126"/>
                  </a:lnTo>
                  <a:lnTo>
                    <a:pt x="323" y="123"/>
                  </a:lnTo>
                  <a:lnTo>
                    <a:pt x="323" y="123"/>
                  </a:lnTo>
                  <a:lnTo>
                    <a:pt x="320" y="121"/>
                  </a:lnTo>
                  <a:lnTo>
                    <a:pt x="318" y="121"/>
                  </a:lnTo>
                  <a:lnTo>
                    <a:pt x="316" y="121"/>
                  </a:lnTo>
                  <a:lnTo>
                    <a:pt x="316" y="121"/>
                  </a:lnTo>
                  <a:lnTo>
                    <a:pt x="316" y="117"/>
                  </a:lnTo>
                  <a:lnTo>
                    <a:pt x="314" y="117"/>
                  </a:lnTo>
                  <a:lnTo>
                    <a:pt x="307" y="112"/>
                  </a:lnTo>
                  <a:lnTo>
                    <a:pt x="307" y="112"/>
                  </a:lnTo>
                  <a:lnTo>
                    <a:pt x="309" y="110"/>
                  </a:lnTo>
                  <a:lnTo>
                    <a:pt x="309" y="110"/>
                  </a:lnTo>
                  <a:lnTo>
                    <a:pt x="311" y="107"/>
                  </a:lnTo>
                  <a:lnTo>
                    <a:pt x="311" y="105"/>
                  </a:lnTo>
                  <a:lnTo>
                    <a:pt x="309" y="105"/>
                  </a:lnTo>
                  <a:lnTo>
                    <a:pt x="304" y="105"/>
                  </a:lnTo>
                  <a:lnTo>
                    <a:pt x="302" y="107"/>
                  </a:lnTo>
                  <a:lnTo>
                    <a:pt x="298" y="110"/>
                  </a:lnTo>
                  <a:lnTo>
                    <a:pt x="298" y="110"/>
                  </a:lnTo>
                  <a:lnTo>
                    <a:pt x="293" y="105"/>
                  </a:lnTo>
                  <a:lnTo>
                    <a:pt x="291" y="105"/>
                  </a:lnTo>
                  <a:lnTo>
                    <a:pt x="288" y="105"/>
                  </a:lnTo>
                  <a:lnTo>
                    <a:pt x="286" y="107"/>
                  </a:lnTo>
                  <a:lnTo>
                    <a:pt x="286" y="107"/>
                  </a:lnTo>
                  <a:lnTo>
                    <a:pt x="284" y="103"/>
                  </a:lnTo>
                  <a:lnTo>
                    <a:pt x="286" y="103"/>
                  </a:lnTo>
                  <a:lnTo>
                    <a:pt x="284" y="103"/>
                  </a:lnTo>
                  <a:lnTo>
                    <a:pt x="286" y="101"/>
                  </a:lnTo>
                  <a:lnTo>
                    <a:pt x="295" y="103"/>
                  </a:lnTo>
                  <a:lnTo>
                    <a:pt x="298" y="101"/>
                  </a:lnTo>
                  <a:lnTo>
                    <a:pt x="295" y="98"/>
                  </a:lnTo>
                  <a:lnTo>
                    <a:pt x="300" y="94"/>
                  </a:lnTo>
                  <a:lnTo>
                    <a:pt x="300" y="89"/>
                  </a:lnTo>
                  <a:lnTo>
                    <a:pt x="300" y="85"/>
                  </a:lnTo>
                  <a:lnTo>
                    <a:pt x="304" y="82"/>
                  </a:lnTo>
                  <a:lnTo>
                    <a:pt x="307" y="85"/>
                  </a:lnTo>
                  <a:lnTo>
                    <a:pt x="311" y="87"/>
                  </a:lnTo>
                  <a:lnTo>
                    <a:pt x="314" y="87"/>
                  </a:lnTo>
                  <a:lnTo>
                    <a:pt x="316" y="82"/>
                  </a:lnTo>
                  <a:lnTo>
                    <a:pt x="314" y="80"/>
                  </a:lnTo>
                  <a:lnTo>
                    <a:pt x="307" y="78"/>
                  </a:lnTo>
                  <a:lnTo>
                    <a:pt x="300" y="78"/>
                  </a:lnTo>
                  <a:lnTo>
                    <a:pt x="298" y="80"/>
                  </a:lnTo>
                  <a:lnTo>
                    <a:pt x="298" y="80"/>
                  </a:lnTo>
                  <a:lnTo>
                    <a:pt x="295" y="80"/>
                  </a:lnTo>
                  <a:lnTo>
                    <a:pt x="295" y="80"/>
                  </a:lnTo>
                  <a:lnTo>
                    <a:pt x="295" y="80"/>
                  </a:lnTo>
                  <a:lnTo>
                    <a:pt x="295" y="80"/>
                  </a:lnTo>
                  <a:lnTo>
                    <a:pt x="295" y="80"/>
                  </a:lnTo>
                  <a:lnTo>
                    <a:pt x="293" y="80"/>
                  </a:lnTo>
                  <a:lnTo>
                    <a:pt x="295" y="78"/>
                  </a:lnTo>
                  <a:lnTo>
                    <a:pt x="293" y="73"/>
                  </a:lnTo>
                  <a:lnTo>
                    <a:pt x="291" y="73"/>
                  </a:lnTo>
                  <a:lnTo>
                    <a:pt x="288" y="75"/>
                  </a:lnTo>
                  <a:lnTo>
                    <a:pt x="288" y="80"/>
                  </a:lnTo>
                  <a:lnTo>
                    <a:pt x="286" y="80"/>
                  </a:lnTo>
                  <a:lnTo>
                    <a:pt x="286" y="75"/>
                  </a:lnTo>
                  <a:lnTo>
                    <a:pt x="291" y="59"/>
                  </a:lnTo>
                  <a:lnTo>
                    <a:pt x="291" y="59"/>
                  </a:lnTo>
                  <a:lnTo>
                    <a:pt x="291" y="62"/>
                  </a:lnTo>
                  <a:lnTo>
                    <a:pt x="293" y="62"/>
                  </a:lnTo>
                  <a:lnTo>
                    <a:pt x="295" y="59"/>
                  </a:lnTo>
                  <a:lnTo>
                    <a:pt x="295" y="57"/>
                  </a:lnTo>
                  <a:lnTo>
                    <a:pt x="295" y="55"/>
                  </a:lnTo>
                  <a:lnTo>
                    <a:pt x="295" y="50"/>
                  </a:lnTo>
                  <a:lnTo>
                    <a:pt x="295" y="50"/>
                  </a:lnTo>
                  <a:lnTo>
                    <a:pt x="295" y="50"/>
                  </a:lnTo>
                  <a:lnTo>
                    <a:pt x="295" y="50"/>
                  </a:lnTo>
                  <a:lnTo>
                    <a:pt x="295" y="50"/>
                  </a:lnTo>
                  <a:lnTo>
                    <a:pt x="293" y="50"/>
                  </a:lnTo>
                  <a:lnTo>
                    <a:pt x="293" y="50"/>
                  </a:lnTo>
                  <a:lnTo>
                    <a:pt x="291" y="50"/>
                  </a:lnTo>
                  <a:lnTo>
                    <a:pt x="291" y="48"/>
                  </a:lnTo>
                  <a:lnTo>
                    <a:pt x="288" y="48"/>
                  </a:lnTo>
                  <a:lnTo>
                    <a:pt x="288" y="46"/>
                  </a:lnTo>
                  <a:lnTo>
                    <a:pt x="288" y="43"/>
                  </a:lnTo>
                  <a:lnTo>
                    <a:pt x="286" y="43"/>
                  </a:lnTo>
                  <a:lnTo>
                    <a:pt x="286" y="43"/>
                  </a:lnTo>
                  <a:lnTo>
                    <a:pt x="284" y="46"/>
                  </a:lnTo>
                  <a:lnTo>
                    <a:pt x="282" y="46"/>
                  </a:lnTo>
                  <a:lnTo>
                    <a:pt x="279" y="43"/>
                  </a:lnTo>
                  <a:lnTo>
                    <a:pt x="277" y="43"/>
                  </a:lnTo>
                  <a:lnTo>
                    <a:pt x="275" y="46"/>
                  </a:lnTo>
                  <a:lnTo>
                    <a:pt x="275" y="46"/>
                  </a:lnTo>
                  <a:lnTo>
                    <a:pt x="275" y="48"/>
                  </a:lnTo>
                  <a:lnTo>
                    <a:pt x="275" y="48"/>
                  </a:lnTo>
                  <a:lnTo>
                    <a:pt x="277" y="50"/>
                  </a:lnTo>
                  <a:lnTo>
                    <a:pt x="275" y="50"/>
                  </a:lnTo>
                  <a:lnTo>
                    <a:pt x="272" y="53"/>
                  </a:lnTo>
                  <a:lnTo>
                    <a:pt x="270" y="59"/>
                  </a:lnTo>
                  <a:lnTo>
                    <a:pt x="270" y="53"/>
                  </a:lnTo>
                  <a:lnTo>
                    <a:pt x="270" y="50"/>
                  </a:lnTo>
                  <a:lnTo>
                    <a:pt x="270" y="48"/>
                  </a:lnTo>
                  <a:lnTo>
                    <a:pt x="268" y="46"/>
                  </a:lnTo>
                  <a:lnTo>
                    <a:pt x="268" y="43"/>
                  </a:lnTo>
                  <a:lnTo>
                    <a:pt x="266" y="41"/>
                  </a:lnTo>
                  <a:lnTo>
                    <a:pt x="263" y="39"/>
                  </a:lnTo>
                  <a:lnTo>
                    <a:pt x="266" y="39"/>
                  </a:lnTo>
                  <a:lnTo>
                    <a:pt x="266" y="39"/>
                  </a:lnTo>
                  <a:lnTo>
                    <a:pt x="266" y="37"/>
                  </a:lnTo>
                  <a:lnTo>
                    <a:pt x="266" y="37"/>
                  </a:lnTo>
                  <a:lnTo>
                    <a:pt x="266" y="34"/>
                  </a:lnTo>
                  <a:lnTo>
                    <a:pt x="266" y="34"/>
                  </a:lnTo>
                  <a:lnTo>
                    <a:pt x="263" y="34"/>
                  </a:lnTo>
                  <a:lnTo>
                    <a:pt x="261" y="34"/>
                  </a:lnTo>
                  <a:lnTo>
                    <a:pt x="259" y="32"/>
                  </a:lnTo>
                  <a:lnTo>
                    <a:pt x="259" y="34"/>
                  </a:lnTo>
                  <a:lnTo>
                    <a:pt x="252" y="27"/>
                  </a:lnTo>
                  <a:lnTo>
                    <a:pt x="250" y="25"/>
                  </a:lnTo>
                  <a:lnTo>
                    <a:pt x="247" y="32"/>
                  </a:lnTo>
                  <a:lnTo>
                    <a:pt x="245" y="30"/>
                  </a:lnTo>
                  <a:lnTo>
                    <a:pt x="245" y="30"/>
                  </a:lnTo>
                  <a:lnTo>
                    <a:pt x="243" y="30"/>
                  </a:lnTo>
                  <a:lnTo>
                    <a:pt x="240" y="30"/>
                  </a:lnTo>
                  <a:lnTo>
                    <a:pt x="238" y="30"/>
                  </a:lnTo>
                  <a:lnTo>
                    <a:pt x="238" y="30"/>
                  </a:lnTo>
                  <a:lnTo>
                    <a:pt x="238" y="27"/>
                  </a:lnTo>
                  <a:lnTo>
                    <a:pt x="238" y="27"/>
                  </a:lnTo>
                  <a:lnTo>
                    <a:pt x="238" y="23"/>
                  </a:lnTo>
                  <a:lnTo>
                    <a:pt x="236" y="23"/>
                  </a:lnTo>
                  <a:lnTo>
                    <a:pt x="236" y="25"/>
                  </a:lnTo>
                  <a:lnTo>
                    <a:pt x="236" y="27"/>
                  </a:lnTo>
                  <a:lnTo>
                    <a:pt x="236" y="30"/>
                  </a:lnTo>
                  <a:lnTo>
                    <a:pt x="236" y="30"/>
                  </a:lnTo>
                  <a:lnTo>
                    <a:pt x="234" y="27"/>
                  </a:lnTo>
                  <a:lnTo>
                    <a:pt x="236" y="18"/>
                  </a:lnTo>
                  <a:lnTo>
                    <a:pt x="234" y="16"/>
                  </a:lnTo>
                  <a:lnTo>
                    <a:pt x="231" y="16"/>
                  </a:lnTo>
                  <a:lnTo>
                    <a:pt x="229" y="16"/>
                  </a:lnTo>
                  <a:lnTo>
                    <a:pt x="227" y="14"/>
                  </a:lnTo>
                  <a:lnTo>
                    <a:pt x="227" y="11"/>
                  </a:lnTo>
                  <a:lnTo>
                    <a:pt x="222" y="14"/>
                  </a:lnTo>
                  <a:lnTo>
                    <a:pt x="218" y="16"/>
                  </a:lnTo>
                  <a:lnTo>
                    <a:pt x="215" y="18"/>
                  </a:lnTo>
                  <a:lnTo>
                    <a:pt x="213" y="23"/>
                  </a:lnTo>
                  <a:lnTo>
                    <a:pt x="213" y="34"/>
                  </a:lnTo>
                  <a:lnTo>
                    <a:pt x="213" y="37"/>
                  </a:lnTo>
                  <a:lnTo>
                    <a:pt x="208" y="41"/>
                  </a:lnTo>
                  <a:lnTo>
                    <a:pt x="208" y="39"/>
                  </a:lnTo>
                  <a:lnTo>
                    <a:pt x="201" y="46"/>
                  </a:lnTo>
                  <a:lnTo>
                    <a:pt x="199" y="46"/>
                  </a:lnTo>
                  <a:lnTo>
                    <a:pt x="185" y="48"/>
                  </a:lnTo>
                  <a:lnTo>
                    <a:pt x="181" y="50"/>
                  </a:lnTo>
                  <a:lnTo>
                    <a:pt x="176" y="57"/>
                  </a:lnTo>
                  <a:lnTo>
                    <a:pt x="174" y="62"/>
                  </a:lnTo>
                  <a:lnTo>
                    <a:pt x="172" y="64"/>
                  </a:lnTo>
                  <a:lnTo>
                    <a:pt x="167" y="66"/>
                  </a:lnTo>
                  <a:lnTo>
                    <a:pt x="167" y="66"/>
                  </a:lnTo>
                  <a:lnTo>
                    <a:pt x="165" y="71"/>
                  </a:lnTo>
                  <a:lnTo>
                    <a:pt x="163" y="73"/>
                  </a:lnTo>
                  <a:lnTo>
                    <a:pt x="160" y="75"/>
                  </a:lnTo>
                  <a:lnTo>
                    <a:pt x="156" y="78"/>
                  </a:lnTo>
                  <a:lnTo>
                    <a:pt x="156" y="78"/>
                  </a:lnTo>
                  <a:lnTo>
                    <a:pt x="156" y="78"/>
                  </a:lnTo>
                  <a:lnTo>
                    <a:pt x="156" y="78"/>
                  </a:lnTo>
                  <a:lnTo>
                    <a:pt x="156" y="80"/>
                  </a:lnTo>
                  <a:lnTo>
                    <a:pt x="153" y="82"/>
                  </a:lnTo>
                  <a:lnTo>
                    <a:pt x="147" y="94"/>
                  </a:lnTo>
                  <a:lnTo>
                    <a:pt x="142" y="98"/>
                  </a:lnTo>
                  <a:lnTo>
                    <a:pt x="131" y="107"/>
                  </a:lnTo>
                  <a:lnTo>
                    <a:pt x="128" y="105"/>
                  </a:lnTo>
                  <a:lnTo>
                    <a:pt x="124" y="105"/>
                  </a:lnTo>
                  <a:lnTo>
                    <a:pt x="119" y="105"/>
                  </a:lnTo>
                  <a:lnTo>
                    <a:pt x="105" y="112"/>
                  </a:lnTo>
                  <a:lnTo>
                    <a:pt x="103" y="117"/>
                  </a:lnTo>
                  <a:lnTo>
                    <a:pt x="101" y="121"/>
                  </a:lnTo>
                  <a:lnTo>
                    <a:pt x="96" y="123"/>
                  </a:lnTo>
                  <a:lnTo>
                    <a:pt x="80" y="130"/>
                  </a:lnTo>
                  <a:lnTo>
                    <a:pt x="76" y="133"/>
                  </a:lnTo>
                  <a:lnTo>
                    <a:pt x="71" y="130"/>
                  </a:lnTo>
                  <a:lnTo>
                    <a:pt x="60" y="128"/>
                  </a:lnTo>
                  <a:lnTo>
                    <a:pt x="37" y="123"/>
                  </a:lnTo>
                  <a:lnTo>
                    <a:pt x="30" y="121"/>
                  </a:lnTo>
                  <a:lnTo>
                    <a:pt x="21" y="107"/>
                  </a:lnTo>
                  <a:lnTo>
                    <a:pt x="21" y="105"/>
                  </a:lnTo>
                  <a:lnTo>
                    <a:pt x="21" y="101"/>
                  </a:lnTo>
                  <a:lnTo>
                    <a:pt x="21" y="98"/>
                  </a:lnTo>
                  <a:lnTo>
                    <a:pt x="21" y="96"/>
                  </a:lnTo>
                  <a:lnTo>
                    <a:pt x="21" y="94"/>
                  </a:lnTo>
                  <a:lnTo>
                    <a:pt x="19" y="94"/>
                  </a:lnTo>
                  <a:lnTo>
                    <a:pt x="16" y="94"/>
                  </a:lnTo>
                  <a:lnTo>
                    <a:pt x="16" y="91"/>
                  </a:lnTo>
                  <a:lnTo>
                    <a:pt x="14" y="91"/>
                  </a:lnTo>
                  <a:lnTo>
                    <a:pt x="12" y="94"/>
                  </a:lnTo>
                  <a:lnTo>
                    <a:pt x="9" y="98"/>
                  </a:lnTo>
                  <a:lnTo>
                    <a:pt x="9" y="103"/>
                  </a:lnTo>
                  <a:lnTo>
                    <a:pt x="12" y="105"/>
                  </a:lnTo>
                  <a:lnTo>
                    <a:pt x="16" y="107"/>
                  </a:lnTo>
                  <a:lnTo>
                    <a:pt x="16" y="112"/>
                  </a:lnTo>
                  <a:lnTo>
                    <a:pt x="16" y="117"/>
                  </a:lnTo>
                  <a:lnTo>
                    <a:pt x="16" y="121"/>
                  </a:lnTo>
                  <a:lnTo>
                    <a:pt x="0" y="158"/>
                  </a:lnTo>
                  <a:lnTo>
                    <a:pt x="3" y="158"/>
                  </a:lnTo>
                  <a:lnTo>
                    <a:pt x="5" y="160"/>
                  </a:lnTo>
                  <a:lnTo>
                    <a:pt x="7" y="165"/>
                  </a:lnTo>
                  <a:lnTo>
                    <a:pt x="9" y="167"/>
                  </a:lnTo>
                  <a:lnTo>
                    <a:pt x="9" y="167"/>
                  </a:lnTo>
                  <a:lnTo>
                    <a:pt x="12" y="167"/>
                  </a:lnTo>
                  <a:lnTo>
                    <a:pt x="14" y="167"/>
                  </a:lnTo>
                  <a:lnTo>
                    <a:pt x="14" y="169"/>
                  </a:lnTo>
                  <a:lnTo>
                    <a:pt x="12" y="171"/>
                  </a:lnTo>
                  <a:lnTo>
                    <a:pt x="12" y="171"/>
                  </a:lnTo>
                  <a:lnTo>
                    <a:pt x="12" y="176"/>
                  </a:lnTo>
                  <a:lnTo>
                    <a:pt x="9" y="181"/>
                  </a:lnTo>
                  <a:lnTo>
                    <a:pt x="5" y="183"/>
                  </a:lnTo>
                  <a:lnTo>
                    <a:pt x="3" y="185"/>
                  </a:lnTo>
                  <a:lnTo>
                    <a:pt x="3" y="187"/>
                  </a:lnTo>
                  <a:lnTo>
                    <a:pt x="3" y="194"/>
                  </a:lnTo>
                  <a:lnTo>
                    <a:pt x="5" y="199"/>
                  </a:lnTo>
                  <a:lnTo>
                    <a:pt x="7" y="201"/>
                  </a:lnTo>
                  <a:lnTo>
                    <a:pt x="7" y="197"/>
                  </a:lnTo>
                  <a:lnTo>
                    <a:pt x="9" y="190"/>
                  </a:lnTo>
                  <a:lnTo>
                    <a:pt x="12" y="187"/>
                  </a:lnTo>
                  <a:lnTo>
                    <a:pt x="16" y="190"/>
                  </a:lnTo>
                  <a:lnTo>
                    <a:pt x="14" y="192"/>
                  </a:lnTo>
                  <a:lnTo>
                    <a:pt x="14" y="199"/>
                  </a:lnTo>
                  <a:lnTo>
                    <a:pt x="16" y="201"/>
                  </a:lnTo>
                  <a:lnTo>
                    <a:pt x="28" y="194"/>
                  </a:lnTo>
                  <a:lnTo>
                    <a:pt x="32" y="194"/>
                  </a:lnTo>
                  <a:lnTo>
                    <a:pt x="37" y="199"/>
                  </a:lnTo>
                  <a:lnTo>
                    <a:pt x="39" y="203"/>
                  </a:lnTo>
                  <a:lnTo>
                    <a:pt x="39" y="210"/>
                  </a:lnTo>
                  <a:lnTo>
                    <a:pt x="41" y="217"/>
                  </a:lnTo>
                  <a:lnTo>
                    <a:pt x="46" y="219"/>
                  </a:lnTo>
                  <a:lnTo>
                    <a:pt x="48" y="222"/>
                  </a:lnTo>
                  <a:lnTo>
                    <a:pt x="51" y="229"/>
                  </a:lnTo>
                  <a:lnTo>
                    <a:pt x="53" y="235"/>
                  </a:lnTo>
                  <a:lnTo>
                    <a:pt x="55" y="240"/>
                  </a:lnTo>
                  <a:lnTo>
                    <a:pt x="53" y="254"/>
                  </a:lnTo>
                  <a:lnTo>
                    <a:pt x="53" y="261"/>
                  </a:lnTo>
                  <a:lnTo>
                    <a:pt x="57" y="263"/>
                  </a:lnTo>
                  <a:lnTo>
                    <a:pt x="57" y="261"/>
                  </a:lnTo>
                  <a:lnTo>
                    <a:pt x="64" y="265"/>
                  </a:lnTo>
                  <a:lnTo>
                    <a:pt x="69" y="270"/>
                  </a:lnTo>
                  <a:lnTo>
                    <a:pt x="71" y="277"/>
                  </a:lnTo>
                  <a:lnTo>
                    <a:pt x="71" y="283"/>
                  </a:lnTo>
                  <a:lnTo>
                    <a:pt x="67" y="297"/>
                  </a:lnTo>
                  <a:lnTo>
                    <a:pt x="69" y="311"/>
                  </a:lnTo>
                  <a:lnTo>
                    <a:pt x="69" y="315"/>
                  </a:lnTo>
                  <a:lnTo>
                    <a:pt x="73" y="322"/>
                  </a:lnTo>
                  <a:lnTo>
                    <a:pt x="73" y="327"/>
                  </a:lnTo>
                  <a:lnTo>
                    <a:pt x="73" y="329"/>
                  </a:lnTo>
                  <a:lnTo>
                    <a:pt x="71" y="334"/>
                  </a:lnTo>
                  <a:lnTo>
                    <a:pt x="69" y="338"/>
                  </a:lnTo>
                  <a:lnTo>
                    <a:pt x="67" y="338"/>
                  </a:lnTo>
                  <a:lnTo>
                    <a:pt x="67" y="338"/>
                  </a:lnTo>
                  <a:lnTo>
                    <a:pt x="62" y="341"/>
                  </a:lnTo>
                  <a:lnTo>
                    <a:pt x="55" y="341"/>
                  </a:lnTo>
                  <a:lnTo>
                    <a:pt x="55" y="341"/>
                  </a:lnTo>
                  <a:lnTo>
                    <a:pt x="53" y="343"/>
                  </a:lnTo>
                  <a:lnTo>
                    <a:pt x="51" y="345"/>
                  </a:lnTo>
                  <a:lnTo>
                    <a:pt x="51" y="345"/>
                  </a:lnTo>
                  <a:lnTo>
                    <a:pt x="55" y="345"/>
                  </a:lnTo>
                  <a:lnTo>
                    <a:pt x="57" y="347"/>
                  </a:lnTo>
                  <a:lnTo>
                    <a:pt x="57" y="352"/>
                  </a:lnTo>
                  <a:lnTo>
                    <a:pt x="55" y="357"/>
                  </a:lnTo>
                  <a:lnTo>
                    <a:pt x="53" y="361"/>
                  </a:lnTo>
                  <a:lnTo>
                    <a:pt x="55" y="370"/>
                  </a:lnTo>
                  <a:lnTo>
                    <a:pt x="55" y="373"/>
                  </a:lnTo>
                  <a:lnTo>
                    <a:pt x="55" y="375"/>
                  </a:lnTo>
                  <a:lnTo>
                    <a:pt x="53" y="375"/>
                  </a:lnTo>
                  <a:lnTo>
                    <a:pt x="55" y="377"/>
                  </a:lnTo>
                  <a:lnTo>
                    <a:pt x="55" y="379"/>
                  </a:lnTo>
                  <a:lnTo>
                    <a:pt x="55" y="379"/>
                  </a:lnTo>
                  <a:lnTo>
                    <a:pt x="55" y="379"/>
                  </a:lnTo>
                  <a:lnTo>
                    <a:pt x="60" y="384"/>
                  </a:lnTo>
                  <a:lnTo>
                    <a:pt x="62" y="384"/>
                  </a:lnTo>
                  <a:lnTo>
                    <a:pt x="62" y="386"/>
                  </a:lnTo>
                  <a:lnTo>
                    <a:pt x="62" y="391"/>
                  </a:lnTo>
                  <a:lnTo>
                    <a:pt x="62" y="393"/>
                  </a:lnTo>
                  <a:lnTo>
                    <a:pt x="64" y="386"/>
                  </a:lnTo>
                  <a:lnTo>
                    <a:pt x="67" y="384"/>
                  </a:lnTo>
                  <a:lnTo>
                    <a:pt x="69" y="382"/>
                  </a:lnTo>
                  <a:lnTo>
                    <a:pt x="67" y="382"/>
                  </a:lnTo>
                  <a:lnTo>
                    <a:pt x="67" y="382"/>
                  </a:lnTo>
                  <a:lnTo>
                    <a:pt x="64" y="382"/>
                  </a:lnTo>
                  <a:lnTo>
                    <a:pt x="64" y="384"/>
                  </a:lnTo>
                  <a:lnTo>
                    <a:pt x="62" y="382"/>
                  </a:lnTo>
                  <a:lnTo>
                    <a:pt x="69" y="377"/>
                  </a:lnTo>
                  <a:lnTo>
                    <a:pt x="76" y="377"/>
                  </a:lnTo>
                  <a:lnTo>
                    <a:pt x="80" y="382"/>
                  </a:lnTo>
                  <a:lnTo>
                    <a:pt x="85" y="386"/>
                  </a:lnTo>
                  <a:lnTo>
                    <a:pt x="87" y="391"/>
                  </a:lnTo>
                  <a:lnTo>
                    <a:pt x="87" y="393"/>
                  </a:lnTo>
                  <a:lnTo>
                    <a:pt x="87" y="402"/>
                  </a:lnTo>
                  <a:lnTo>
                    <a:pt x="87" y="407"/>
                  </a:lnTo>
                  <a:lnTo>
                    <a:pt x="85" y="411"/>
                  </a:lnTo>
                  <a:lnTo>
                    <a:pt x="83" y="416"/>
                  </a:lnTo>
                  <a:lnTo>
                    <a:pt x="80" y="418"/>
                  </a:lnTo>
                  <a:lnTo>
                    <a:pt x="80" y="416"/>
                  </a:lnTo>
                  <a:lnTo>
                    <a:pt x="83" y="416"/>
                  </a:lnTo>
                  <a:lnTo>
                    <a:pt x="83" y="414"/>
                  </a:lnTo>
                  <a:lnTo>
                    <a:pt x="85" y="411"/>
                  </a:lnTo>
                  <a:lnTo>
                    <a:pt x="85" y="411"/>
                  </a:lnTo>
                  <a:lnTo>
                    <a:pt x="83" y="416"/>
                  </a:lnTo>
                  <a:lnTo>
                    <a:pt x="80" y="421"/>
                  </a:lnTo>
                  <a:lnTo>
                    <a:pt x="78" y="425"/>
                  </a:lnTo>
                  <a:lnTo>
                    <a:pt x="76" y="430"/>
                  </a:lnTo>
                  <a:lnTo>
                    <a:pt x="78" y="432"/>
                  </a:lnTo>
                  <a:lnTo>
                    <a:pt x="89" y="434"/>
                  </a:lnTo>
                  <a:lnTo>
                    <a:pt x="85" y="437"/>
                  </a:lnTo>
                  <a:lnTo>
                    <a:pt x="80" y="434"/>
                  </a:lnTo>
                  <a:lnTo>
                    <a:pt x="76" y="430"/>
                  </a:lnTo>
                  <a:lnTo>
                    <a:pt x="69" y="421"/>
                  </a:lnTo>
                  <a:lnTo>
                    <a:pt x="67" y="418"/>
                  </a:lnTo>
                  <a:lnTo>
                    <a:pt x="64" y="418"/>
                  </a:lnTo>
                  <a:lnTo>
                    <a:pt x="64" y="418"/>
                  </a:lnTo>
                  <a:lnTo>
                    <a:pt x="64" y="427"/>
                  </a:lnTo>
                  <a:lnTo>
                    <a:pt x="64" y="430"/>
                  </a:lnTo>
                  <a:lnTo>
                    <a:pt x="64" y="430"/>
                  </a:lnTo>
                  <a:lnTo>
                    <a:pt x="64" y="434"/>
                  </a:lnTo>
                  <a:lnTo>
                    <a:pt x="67" y="446"/>
                  </a:lnTo>
                  <a:lnTo>
                    <a:pt x="69" y="457"/>
                  </a:lnTo>
                  <a:lnTo>
                    <a:pt x="69" y="462"/>
                  </a:lnTo>
                  <a:lnTo>
                    <a:pt x="67" y="466"/>
                  </a:lnTo>
                  <a:lnTo>
                    <a:pt x="69" y="469"/>
                  </a:lnTo>
                  <a:lnTo>
                    <a:pt x="67" y="473"/>
                  </a:lnTo>
                  <a:lnTo>
                    <a:pt x="62" y="482"/>
                  </a:lnTo>
                  <a:lnTo>
                    <a:pt x="60" y="487"/>
                  </a:lnTo>
                  <a:lnTo>
                    <a:pt x="55" y="494"/>
                  </a:lnTo>
                  <a:lnTo>
                    <a:pt x="53" y="496"/>
                  </a:lnTo>
                  <a:lnTo>
                    <a:pt x="53" y="498"/>
                  </a:lnTo>
                  <a:lnTo>
                    <a:pt x="53" y="498"/>
                  </a:lnTo>
                  <a:lnTo>
                    <a:pt x="55" y="505"/>
                  </a:lnTo>
                  <a:lnTo>
                    <a:pt x="57" y="507"/>
                  </a:lnTo>
                  <a:lnTo>
                    <a:pt x="55" y="512"/>
                  </a:lnTo>
                  <a:lnTo>
                    <a:pt x="55" y="514"/>
                  </a:lnTo>
                  <a:lnTo>
                    <a:pt x="51" y="519"/>
                  </a:lnTo>
                  <a:lnTo>
                    <a:pt x="51" y="521"/>
                  </a:lnTo>
                  <a:lnTo>
                    <a:pt x="51" y="526"/>
                  </a:lnTo>
                  <a:lnTo>
                    <a:pt x="60" y="530"/>
                  </a:lnTo>
                  <a:lnTo>
                    <a:pt x="57" y="535"/>
                  </a:lnTo>
                  <a:lnTo>
                    <a:pt x="62" y="542"/>
                  </a:lnTo>
                  <a:lnTo>
                    <a:pt x="60" y="546"/>
                  </a:lnTo>
                  <a:lnTo>
                    <a:pt x="51" y="558"/>
                  </a:lnTo>
                  <a:lnTo>
                    <a:pt x="48" y="560"/>
                  </a:lnTo>
                  <a:lnTo>
                    <a:pt x="51" y="562"/>
                  </a:lnTo>
                  <a:lnTo>
                    <a:pt x="51" y="567"/>
                  </a:lnTo>
                  <a:lnTo>
                    <a:pt x="53" y="567"/>
                  </a:lnTo>
                  <a:lnTo>
                    <a:pt x="53" y="567"/>
                  </a:lnTo>
                  <a:lnTo>
                    <a:pt x="55" y="567"/>
                  </a:lnTo>
                  <a:lnTo>
                    <a:pt x="55" y="571"/>
                  </a:lnTo>
                  <a:lnTo>
                    <a:pt x="55" y="574"/>
                  </a:lnTo>
                  <a:lnTo>
                    <a:pt x="57" y="574"/>
                  </a:lnTo>
                  <a:lnTo>
                    <a:pt x="57" y="576"/>
                  </a:lnTo>
                  <a:lnTo>
                    <a:pt x="57" y="576"/>
                  </a:lnTo>
                  <a:lnTo>
                    <a:pt x="57" y="574"/>
                  </a:lnTo>
                  <a:lnTo>
                    <a:pt x="60" y="574"/>
                  </a:lnTo>
                  <a:lnTo>
                    <a:pt x="62" y="576"/>
                  </a:lnTo>
                  <a:lnTo>
                    <a:pt x="62" y="576"/>
                  </a:lnTo>
                  <a:lnTo>
                    <a:pt x="64" y="581"/>
                  </a:lnTo>
                  <a:lnTo>
                    <a:pt x="62" y="587"/>
                  </a:lnTo>
                  <a:lnTo>
                    <a:pt x="64" y="590"/>
                  </a:lnTo>
                  <a:lnTo>
                    <a:pt x="67" y="587"/>
                  </a:lnTo>
                  <a:lnTo>
                    <a:pt x="69" y="590"/>
                  </a:lnTo>
                  <a:lnTo>
                    <a:pt x="71" y="592"/>
                  </a:lnTo>
                  <a:lnTo>
                    <a:pt x="71" y="597"/>
                  </a:lnTo>
                  <a:lnTo>
                    <a:pt x="71" y="599"/>
                  </a:lnTo>
                  <a:lnTo>
                    <a:pt x="73" y="599"/>
                  </a:lnTo>
                  <a:lnTo>
                    <a:pt x="76" y="597"/>
                  </a:lnTo>
                  <a:lnTo>
                    <a:pt x="80" y="599"/>
                  </a:lnTo>
                  <a:lnTo>
                    <a:pt x="78" y="603"/>
                  </a:lnTo>
                  <a:lnTo>
                    <a:pt x="76" y="603"/>
                  </a:lnTo>
                  <a:lnTo>
                    <a:pt x="80" y="606"/>
                  </a:lnTo>
                  <a:lnTo>
                    <a:pt x="85" y="608"/>
                  </a:lnTo>
                  <a:lnTo>
                    <a:pt x="87" y="606"/>
                  </a:lnTo>
                  <a:lnTo>
                    <a:pt x="87" y="606"/>
                  </a:lnTo>
                  <a:lnTo>
                    <a:pt x="92" y="617"/>
                  </a:lnTo>
                  <a:lnTo>
                    <a:pt x="92" y="631"/>
                  </a:lnTo>
                  <a:lnTo>
                    <a:pt x="96" y="631"/>
                  </a:lnTo>
                  <a:lnTo>
                    <a:pt x="101" y="635"/>
                  </a:lnTo>
                  <a:lnTo>
                    <a:pt x="99" y="642"/>
                  </a:lnTo>
                  <a:lnTo>
                    <a:pt x="96" y="647"/>
                  </a:lnTo>
                  <a:lnTo>
                    <a:pt x="96" y="647"/>
                  </a:lnTo>
                  <a:lnTo>
                    <a:pt x="101" y="649"/>
                  </a:lnTo>
                  <a:lnTo>
                    <a:pt x="103" y="649"/>
                  </a:lnTo>
                  <a:lnTo>
                    <a:pt x="105" y="649"/>
                  </a:lnTo>
                  <a:lnTo>
                    <a:pt x="103" y="656"/>
                  </a:lnTo>
                  <a:lnTo>
                    <a:pt x="105" y="656"/>
                  </a:lnTo>
                  <a:lnTo>
                    <a:pt x="108" y="656"/>
                  </a:lnTo>
                  <a:lnTo>
                    <a:pt x="108" y="649"/>
                  </a:lnTo>
                  <a:lnTo>
                    <a:pt x="110" y="645"/>
                  </a:lnTo>
                  <a:lnTo>
                    <a:pt x="117" y="640"/>
                  </a:lnTo>
                  <a:lnTo>
                    <a:pt x="121" y="638"/>
                  </a:lnTo>
                  <a:lnTo>
                    <a:pt x="126" y="640"/>
                  </a:lnTo>
                  <a:lnTo>
                    <a:pt x="131" y="642"/>
                  </a:lnTo>
                  <a:lnTo>
                    <a:pt x="135" y="647"/>
                  </a:lnTo>
                  <a:lnTo>
                    <a:pt x="140" y="651"/>
                  </a:lnTo>
                  <a:lnTo>
                    <a:pt x="140" y="647"/>
                  </a:lnTo>
                  <a:lnTo>
                    <a:pt x="144" y="649"/>
                  </a:lnTo>
                  <a:lnTo>
                    <a:pt x="147" y="651"/>
                  </a:lnTo>
                  <a:lnTo>
                    <a:pt x="149" y="654"/>
                  </a:lnTo>
                  <a:lnTo>
                    <a:pt x="151" y="651"/>
                  </a:lnTo>
                  <a:lnTo>
                    <a:pt x="153" y="649"/>
                  </a:lnTo>
                  <a:lnTo>
                    <a:pt x="153" y="647"/>
                  </a:lnTo>
                  <a:lnTo>
                    <a:pt x="156" y="647"/>
                  </a:lnTo>
                  <a:lnTo>
                    <a:pt x="158" y="647"/>
                  </a:lnTo>
                  <a:lnTo>
                    <a:pt x="179" y="626"/>
                  </a:lnTo>
                  <a:lnTo>
                    <a:pt x="181" y="622"/>
                  </a:lnTo>
                  <a:lnTo>
                    <a:pt x="181" y="624"/>
                  </a:lnTo>
                  <a:lnTo>
                    <a:pt x="183" y="624"/>
                  </a:lnTo>
                  <a:lnTo>
                    <a:pt x="185" y="622"/>
                  </a:lnTo>
                  <a:lnTo>
                    <a:pt x="183" y="622"/>
                  </a:lnTo>
                  <a:lnTo>
                    <a:pt x="185" y="613"/>
                  </a:lnTo>
                  <a:lnTo>
                    <a:pt x="188" y="608"/>
                  </a:lnTo>
                  <a:lnTo>
                    <a:pt x="188" y="606"/>
                  </a:lnTo>
                  <a:lnTo>
                    <a:pt x="188" y="603"/>
                  </a:lnTo>
                  <a:lnTo>
                    <a:pt x="185" y="603"/>
                  </a:lnTo>
                  <a:lnTo>
                    <a:pt x="185" y="599"/>
                  </a:lnTo>
                  <a:lnTo>
                    <a:pt x="183" y="594"/>
                  </a:lnTo>
                  <a:lnTo>
                    <a:pt x="183" y="587"/>
                  </a:lnTo>
                  <a:lnTo>
                    <a:pt x="183" y="583"/>
                  </a:lnTo>
                  <a:lnTo>
                    <a:pt x="185" y="576"/>
                  </a:lnTo>
                  <a:lnTo>
                    <a:pt x="188" y="574"/>
                  </a:lnTo>
                  <a:lnTo>
                    <a:pt x="195" y="565"/>
                  </a:lnTo>
                  <a:lnTo>
                    <a:pt x="195" y="565"/>
                  </a:lnTo>
                  <a:lnTo>
                    <a:pt x="195" y="562"/>
                  </a:lnTo>
                  <a:lnTo>
                    <a:pt x="195" y="560"/>
                  </a:lnTo>
                  <a:lnTo>
                    <a:pt x="190" y="560"/>
                  </a:lnTo>
                  <a:lnTo>
                    <a:pt x="188" y="560"/>
                  </a:lnTo>
                  <a:lnTo>
                    <a:pt x="188" y="560"/>
                  </a:lnTo>
                  <a:lnTo>
                    <a:pt x="185" y="560"/>
                  </a:lnTo>
                  <a:lnTo>
                    <a:pt x="185" y="558"/>
                  </a:lnTo>
                  <a:lnTo>
                    <a:pt x="183" y="558"/>
                  </a:lnTo>
                  <a:lnTo>
                    <a:pt x="185" y="555"/>
                  </a:lnTo>
                  <a:lnTo>
                    <a:pt x="185" y="553"/>
                  </a:lnTo>
                  <a:lnTo>
                    <a:pt x="181" y="551"/>
                  </a:lnTo>
                  <a:lnTo>
                    <a:pt x="183" y="551"/>
                  </a:lnTo>
                  <a:lnTo>
                    <a:pt x="183" y="551"/>
                  </a:lnTo>
                  <a:lnTo>
                    <a:pt x="188" y="551"/>
                  </a:lnTo>
                  <a:lnTo>
                    <a:pt x="190" y="553"/>
                  </a:lnTo>
                  <a:lnTo>
                    <a:pt x="190" y="555"/>
                  </a:lnTo>
                  <a:lnTo>
                    <a:pt x="192" y="555"/>
                  </a:lnTo>
                  <a:lnTo>
                    <a:pt x="195" y="555"/>
                  </a:lnTo>
                  <a:lnTo>
                    <a:pt x="204" y="565"/>
                  </a:lnTo>
                  <a:lnTo>
                    <a:pt x="208" y="569"/>
                  </a:lnTo>
                  <a:lnTo>
                    <a:pt x="213" y="571"/>
                  </a:lnTo>
                  <a:lnTo>
                    <a:pt x="215" y="569"/>
                  </a:lnTo>
                  <a:lnTo>
                    <a:pt x="218" y="567"/>
                  </a:lnTo>
                  <a:lnTo>
                    <a:pt x="220" y="562"/>
                  </a:lnTo>
                  <a:lnTo>
                    <a:pt x="224" y="560"/>
                  </a:lnTo>
                  <a:lnTo>
                    <a:pt x="231" y="562"/>
                  </a:lnTo>
                  <a:lnTo>
                    <a:pt x="236" y="562"/>
                  </a:lnTo>
                  <a:lnTo>
                    <a:pt x="238" y="565"/>
                  </a:lnTo>
                  <a:lnTo>
                    <a:pt x="240" y="562"/>
                  </a:lnTo>
                  <a:lnTo>
                    <a:pt x="240" y="565"/>
                  </a:lnTo>
                  <a:lnTo>
                    <a:pt x="245" y="567"/>
                  </a:lnTo>
                  <a:lnTo>
                    <a:pt x="247" y="567"/>
                  </a:lnTo>
                  <a:lnTo>
                    <a:pt x="250" y="567"/>
                  </a:lnTo>
                  <a:lnTo>
                    <a:pt x="250" y="569"/>
                  </a:lnTo>
                  <a:lnTo>
                    <a:pt x="256" y="574"/>
                  </a:lnTo>
                  <a:lnTo>
                    <a:pt x="256" y="576"/>
                  </a:lnTo>
                  <a:lnTo>
                    <a:pt x="259" y="576"/>
                  </a:lnTo>
                  <a:lnTo>
                    <a:pt x="263" y="583"/>
                  </a:lnTo>
                  <a:lnTo>
                    <a:pt x="268" y="585"/>
                  </a:lnTo>
                  <a:lnTo>
                    <a:pt x="270" y="585"/>
                  </a:lnTo>
                  <a:lnTo>
                    <a:pt x="270" y="587"/>
                  </a:lnTo>
                  <a:lnTo>
                    <a:pt x="272" y="587"/>
                  </a:lnTo>
                  <a:lnTo>
                    <a:pt x="275" y="585"/>
                  </a:lnTo>
                  <a:lnTo>
                    <a:pt x="279" y="585"/>
                  </a:lnTo>
                  <a:lnTo>
                    <a:pt x="282" y="585"/>
                  </a:lnTo>
                  <a:lnTo>
                    <a:pt x="286" y="587"/>
                  </a:lnTo>
                  <a:lnTo>
                    <a:pt x="284" y="590"/>
                  </a:lnTo>
                  <a:lnTo>
                    <a:pt x="284" y="592"/>
                  </a:lnTo>
                  <a:lnTo>
                    <a:pt x="284" y="592"/>
                  </a:lnTo>
                  <a:lnTo>
                    <a:pt x="286" y="594"/>
                  </a:lnTo>
                  <a:lnTo>
                    <a:pt x="288" y="587"/>
                  </a:lnTo>
                  <a:lnTo>
                    <a:pt x="291" y="585"/>
                  </a:lnTo>
                  <a:lnTo>
                    <a:pt x="295" y="583"/>
                  </a:lnTo>
                  <a:lnTo>
                    <a:pt x="295" y="581"/>
                  </a:lnTo>
                  <a:lnTo>
                    <a:pt x="298" y="578"/>
                  </a:lnTo>
                  <a:lnTo>
                    <a:pt x="300" y="574"/>
                  </a:lnTo>
                  <a:lnTo>
                    <a:pt x="300" y="571"/>
                  </a:lnTo>
                  <a:lnTo>
                    <a:pt x="298" y="569"/>
                  </a:lnTo>
                  <a:lnTo>
                    <a:pt x="298" y="569"/>
                  </a:lnTo>
                  <a:lnTo>
                    <a:pt x="295" y="567"/>
                  </a:lnTo>
                  <a:lnTo>
                    <a:pt x="298" y="565"/>
                  </a:lnTo>
                  <a:lnTo>
                    <a:pt x="298" y="558"/>
                  </a:lnTo>
                  <a:lnTo>
                    <a:pt x="300" y="551"/>
                  </a:lnTo>
                  <a:lnTo>
                    <a:pt x="304" y="544"/>
                  </a:lnTo>
                  <a:lnTo>
                    <a:pt x="311" y="542"/>
                  </a:lnTo>
                  <a:lnTo>
                    <a:pt x="311" y="539"/>
                  </a:lnTo>
                  <a:lnTo>
                    <a:pt x="307" y="537"/>
                  </a:lnTo>
                  <a:lnTo>
                    <a:pt x="304" y="535"/>
                  </a:lnTo>
                  <a:lnTo>
                    <a:pt x="304" y="530"/>
                  </a:lnTo>
                  <a:lnTo>
                    <a:pt x="304" y="526"/>
                  </a:lnTo>
                  <a:lnTo>
                    <a:pt x="307" y="514"/>
                  </a:lnTo>
                  <a:lnTo>
                    <a:pt x="311" y="501"/>
                  </a:lnTo>
                  <a:lnTo>
                    <a:pt x="314" y="491"/>
                  </a:lnTo>
                  <a:lnTo>
                    <a:pt x="309" y="487"/>
                  </a:lnTo>
                  <a:lnTo>
                    <a:pt x="314" y="471"/>
                  </a:lnTo>
                  <a:lnTo>
                    <a:pt x="316" y="462"/>
                  </a:lnTo>
                  <a:lnTo>
                    <a:pt x="314" y="450"/>
                  </a:lnTo>
                  <a:lnTo>
                    <a:pt x="314" y="448"/>
                  </a:lnTo>
                  <a:lnTo>
                    <a:pt x="316" y="443"/>
                  </a:lnTo>
                  <a:lnTo>
                    <a:pt x="316" y="443"/>
                  </a:lnTo>
                  <a:lnTo>
                    <a:pt x="316" y="441"/>
                  </a:lnTo>
                  <a:lnTo>
                    <a:pt x="316" y="437"/>
                  </a:lnTo>
                  <a:lnTo>
                    <a:pt x="318" y="432"/>
                  </a:lnTo>
                  <a:lnTo>
                    <a:pt x="318" y="430"/>
                  </a:lnTo>
                  <a:lnTo>
                    <a:pt x="318" y="425"/>
                  </a:lnTo>
                  <a:lnTo>
                    <a:pt x="318" y="421"/>
                  </a:lnTo>
                  <a:lnTo>
                    <a:pt x="318" y="416"/>
                  </a:lnTo>
                  <a:lnTo>
                    <a:pt x="318" y="409"/>
                  </a:lnTo>
                  <a:lnTo>
                    <a:pt x="318" y="402"/>
                  </a:lnTo>
                  <a:lnTo>
                    <a:pt x="320" y="398"/>
                  </a:lnTo>
                  <a:lnTo>
                    <a:pt x="323" y="393"/>
                  </a:lnTo>
                  <a:lnTo>
                    <a:pt x="323" y="393"/>
                  </a:lnTo>
                  <a:lnTo>
                    <a:pt x="323" y="391"/>
                  </a:lnTo>
                  <a:lnTo>
                    <a:pt x="320" y="391"/>
                  </a:lnTo>
                  <a:lnTo>
                    <a:pt x="320" y="391"/>
                  </a:lnTo>
                  <a:lnTo>
                    <a:pt x="320" y="389"/>
                  </a:lnTo>
                  <a:lnTo>
                    <a:pt x="323" y="389"/>
                  </a:lnTo>
                  <a:lnTo>
                    <a:pt x="320" y="386"/>
                  </a:lnTo>
                  <a:lnTo>
                    <a:pt x="320" y="382"/>
                  </a:lnTo>
                  <a:lnTo>
                    <a:pt x="323" y="379"/>
                  </a:lnTo>
                  <a:lnTo>
                    <a:pt x="323" y="375"/>
                  </a:lnTo>
                  <a:lnTo>
                    <a:pt x="325" y="375"/>
                  </a:lnTo>
                  <a:lnTo>
                    <a:pt x="325" y="375"/>
                  </a:lnTo>
                  <a:lnTo>
                    <a:pt x="327" y="375"/>
                  </a:lnTo>
                  <a:lnTo>
                    <a:pt x="327" y="373"/>
                  </a:lnTo>
                  <a:lnTo>
                    <a:pt x="327" y="370"/>
                  </a:lnTo>
                  <a:lnTo>
                    <a:pt x="325" y="370"/>
                  </a:lnTo>
                  <a:lnTo>
                    <a:pt x="325" y="370"/>
                  </a:lnTo>
                  <a:lnTo>
                    <a:pt x="323" y="373"/>
                  </a:lnTo>
                  <a:lnTo>
                    <a:pt x="320" y="366"/>
                  </a:lnTo>
                  <a:lnTo>
                    <a:pt x="323" y="357"/>
                  </a:lnTo>
                  <a:lnTo>
                    <a:pt x="330" y="336"/>
                  </a:lnTo>
                  <a:lnTo>
                    <a:pt x="330" y="331"/>
                  </a:lnTo>
                  <a:lnTo>
                    <a:pt x="325" y="329"/>
                  </a:lnTo>
                  <a:lnTo>
                    <a:pt x="320" y="322"/>
                  </a:lnTo>
                  <a:lnTo>
                    <a:pt x="320" y="320"/>
                  </a:lnTo>
                  <a:lnTo>
                    <a:pt x="316" y="320"/>
                  </a:lnTo>
                  <a:lnTo>
                    <a:pt x="314" y="315"/>
                  </a:lnTo>
                  <a:lnTo>
                    <a:pt x="309" y="302"/>
                  </a:lnTo>
                  <a:lnTo>
                    <a:pt x="309" y="299"/>
                  </a:lnTo>
                  <a:lnTo>
                    <a:pt x="309" y="288"/>
                  </a:lnTo>
                  <a:lnTo>
                    <a:pt x="309" y="283"/>
                  </a:lnTo>
                  <a:lnTo>
                    <a:pt x="311" y="279"/>
                  </a:lnTo>
                  <a:lnTo>
                    <a:pt x="314" y="274"/>
                  </a:lnTo>
                  <a:lnTo>
                    <a:pt x="318" y="270"/>
                  </a:lnTo>
                  <a:lnTo>
                    <a:pt x="320" y="267"/>
                  </a:lnTo>
                  <a:lnTo>
                    <a:pt x="325" y="258"/>
                  </a:lnTo>
                  <a:lnTo>
                    <a:pt x="327" y="256"/>
                  </a:lnTo>
                  <a:lnTo>
                    <a:pt x="330" y="254"/>
                  </a:lnTo>
                  <a:lnTo>
                    <a:pt x="334" y="254"/>
                  </a:lnTo>
                  <a:lnTo>
                    <a:pt x="336" y="249"/>
                  </a:lnTo>
                  <a:lnTo>
                    <a:pt x="341" y="240"/>
                  </a:lnTo>
                  <a:lnTo>
                    <a:pt x="346" y="231"/>
                  </a:lnTo>
                  <a:lnTo>
                    <a:pt x="346" y="226"/>
                  </a:lnTo>
                  <a:lnTo>
                    <a:pt x="348" y="222"/>
                  </a:lnTo>
                  <a:lnTo>
                    <a:pt x="348" y="219"/>
                  </a:lnTo>
                  <a:lnTo>
                    <a:pt x="350" y="215"/>
                  </a:lnTo>
                  <a:lnTo>
                    <a:pt x="350" y="213"/>
                  </a:lnTo>
                  <a:close/>
                  <a:moveTo>
                    <a:pt x="252" y="2"/>
                  </a:moveTo>
                  <a:lnTo>
                    <a:pt x="252" y="0"/>
                  </a:lnTo>
                  <a:lnTo>
                    <a:pt x="252" y="0"/>
                  </a:lnTo>
                  <a:lnTo>
                    <a:pt x="250" y="0"/>
                  </a:lnTo>
                  <a:lnTo>
                    <a:pt x="250" y="0"/>
                  </a:lnTo>
                  <a:lnTo>
                    <a:pt x="250" y="0"/>
                  </a:lnTo>
                  <a:lnTo>
                    <a:pt x="247" y="0"/>
                  </a:lnTo>
                  <a:lnTo>
                    <a:pt x="250" y="2"/>
                  </a:lnTo>
                  <a:lnTo>
                    <a:pt x="250" y="2"/>
                  </a:lnTo>
                  <a:lnTo>
                    <a:pt x="250" y="2"/>
                  </a:lnTo>
                  <a:lnTo>
                    <a:pt x="252" y="2"/>
                  </a:lnTo>
                  <a:lnTo>
                    <a:pt x="254" y="5"/>
                  </a:lnTo>
                  <a:lnTo>
                    <a:pt x="252" y="2"/>
                  </a:lnTo>
                  <a:close/>
                  <a:moveTo>
                    <a:pt x="259" y="0"/>
                  </a:moveTo>
                  <a:lnTo>
                    <a:pt x="256" y="0"/>
                  </a:lnTo>
                  <a:lnTo>
                    <a:pt x="254" y="2"/>
                  </a:lnTo>
                  <a:lnTo>
                    <a:pt x="254" y="2"/>
                  </a:lnTo>
                  <a:lnTo>
                    <a:pt x="254" y="2"/>
                  </a:lnTo>
                  <a:lnTo>
                    <a:pt x="254" y="5"/>
                  </a:lnTo>
                  <a:lnTo>
                    <a:pt x="256" y="5"/>
                  </a:lnTo>
                  <a:lnTo>
                    <a:pt x="256" y="5"/>
                  </a:lnTo>
                  <a:lnTo>
                    <a:pt x="256" y="5"/>
                  </a:lnTo>
                  <a:lnTo>
                    <a:pt x="259" y="2"/>
                  </a:lnTo>
                  <a:lnTo>
                    <a:pt x="259" y="2"/>
                  </a:lnTo>
                  <a:lnTo>
                    <a:pt x="259" y="0"/>
                  </a:lnTo>
                  <a:lnTo>
                    <a:pt x="259" y="0"/>
                  </a:lnTo>
                  <a:close/>
                  <a:moveTo>
                    <a:pt x="247" y="7"/>
                  </a:moveTo>
                  <a:lnTo>
                    <a:pt x="250" y="7"/>
                  </a:lnTo>
                  <a:lnTo>
                    <a:pt x="252" y="9"/>
                  </a:lnTo>
                  <a:lnTo>
                    <a:pt x="252" y="9"/>
                  </a:lnTo>
                  <a:lnTo>
                    <a:pt x="252" y="5"/>
                  </a:lnTo>
                  <a:lnTo>
                    <a:pt x="250" y="5"/>
                  </a:lnTo>
                  <a:lnTo>
                    <a:pt x="247" y="7"/>
                  </a:lnTo>
                  <a:close/>
                  <a:moveTo>
                    <a:pt x="247" y="21"/>
                  </a:moveTo>
                  <a:lnTo>
                    <a:pt x="250" y="21"/>
                  </a:lnTo>
                  <a:lnTo>
                    <a:pt x="250" y="21"/>
                  </a:lnTo>
                  <a:lnTo>
                    <a:pt x="250" y="21"/>
                  </a:lnTo>
                  <a:lnTo>
                    <a:pt x="250" y="21"/>
                  </a:lnTo>
                  <a:lnTo>
                    <a:pt x="252" y="21"/>
                  </a:lnTo>
                  <a:lnTo>
                    <a:pt x="252" y="16"/>
                  </a:lnTo>
                  <a:lnTo>
                    <a:pt x="252" y="16"/>
                  </a:lnTo>
                  <a:lnTo>
                    <a:pt x="250" y="14"/>
                  </a:lnTo>
                  <a:lnTo>
                    <a:pt x="250" y="16"/>
                  </a:lnTo>
                  <a:lnTo>
                    <a:pt x="247" y="18"/>
                  </a:lnTo>
                  <a:lnTo>
                    <a:pt x="247" y="21"/>
                  </a:lnTo>
                  <a:close/>
                  <a:moveTo>
                    <a:pt x="211" y="16"/>
                  </a:moveTo>
                  <a:lnTo>
                    <a:pt x="211" y="16"/>
                  </a:lnTo>
                  <a:lnTo>
                    <a:pt x="208" y="16"/>
                  </a:lnTo>
                  <a:lnTo>
                    <a:pt x="208" y="18"/>
                  </a:lnTo>
                  <a:lnTo>
                    <a:pt x="211" y="21"/>
                  </a:lnTo>
                  <a:lnTo>
                    <a:pt x="211" y="21"/>
                  </a:lnTo>
                  <a:lnTo>
                    <a:pt x="213" y="18"/>
                  </a:lnTo>
                  <a:lnTo>
                    <a:pt x="213" y="18"/>
                  </a:lnTo>
                  <a:lnTo>
                    <a:pt x="213" y="18"/>
                  </a:lnTo>
                  <a:lnTo>
                    <a:pt x="211" y="16"/>
                  </a:lnTo>
                  <a:close/>
                  <a:moveTo>
                    <a:pt x="263" y="30"/>
                  </a:moveTo>
                  <a:lnTo>
                    <a:pt x="261" y="30"/>
                  </a:lnTo>
                  <a:lnTo>
                    <a:pt x="261" y="32"/>
                  </a:lnTo>
                  <a:lnTo>
                    <a:pt x="263" y="32"/>
                  </a:lnTo>
                  <a:lnTo>
                    <a:pt x="263" y="32"/>
                  </a:lnTo>
                  <a:lnTo>
                    <a:pt x="263" y="32"/>
                  </a:lnTo>
                  <a:lnTo>
                    <a:pt x="266" y="30"/>
                  </a:lnTo>
                  <a:lnTo>
                    <a:pt x="263" y="27"/>
                  </a:lnTo>
                  <a:lnTo>
                    <a:pt x="263" y="27"/>
                  </a:lnTo>
                  <a:lnTo>
                    <a:pt x="263" y="30"/>
                  </a:lnTo>
                  <a:close/>
                  <a:moveTo>
                    <a:pt x="304" y="64"/>
                  </a:moveTo>
                  <a:lnTo>
                    <a:pt x="304" y="64"/>
                  </a:lnTo>
                  <a:lnTo>
                    <a:pt x="304" y="64"/>
                  </a:lnTo>
                  <a:lnTo>
                    <a:pt x="304" y="62"/>
                  </a:lnTo>
                  <a:lnTo>
                    <a:pt x="304" y="62"/>
                  </a:lnTo>
                  <a:lnTo>
                    <a:pt x="304" y="62"/>
                  </a:lnTo>
                  <a:lnTo>
                    <a:pt x="302" y="62"/>
                  </a:lnTo>
                  <a:lnTo>
                    <a:pt x="302" y="64"/>
                  </a:lnTo>
                  <a:lnTo>
                    <a:pt x="304" y="64"/>
                  </a:lnTo>
                  <a:lnTo>
                    <a:pt x="304" y="64"/>
                  </a:lnTo>
                  <a:close/>
                  <a:moveTo>
                    <a:pt x="327" y="119"/>
                  </a:moveTo>
                  <a:lnTo>
                    <a:pt x="330" y="121"/>
                  </a:lnTo>
                  <a:lnTo>
                    <a:pt x="332" y="121"/>
                  </a:lnTo>
                  <a:lnTo>
                    <a:pt x="332" y="121"/>
                  </a:lnTo>
                  <a:lnTo>
                    <a:pt x="334" y="119"/>
                  </a:lnTo>
                  <a:lnTo>
                    <a:pt x="332" y="117"/>
                  </a:lnTo>
                  <a:lnTo>
                    <a:pt x="330" y="119"/>
                  </a:lnTo>
                  <a:lnTo>
                    <a:pt x="327" y="119"/>
                  </a:lnTo>
                  <a:close/>
                  <a:moveTo>
                    <a:pt x="332" y="105"/>
                  </a:moveTo>
                  <a:lnTo>
                    <a:pt x="332" y="105"/>
                  </a:lnTo>
                  <a:lnTo>
                    <a:pt x="320" y="112"/>
                  </a:lnTo>
                  <a:lnTo>
                    <a:pt x="320" y="114"/>
                  </a:lnTo>
                  <a:lnTo>
                    <a:pt x="320" y="114"/>
                  </a:lnTo>
                  <a:lnTo>
                    <a:pt x="320" y="114"/>
                  </a:lnTo>
                  <a:lnTo>
                    <a:pt x="323" y="114"/>
                  </a:lnTo>
                  <a:lnTo>
                    <a:pt x="325" y="114"/>
                  </a:lnTo>
                  <a:lnTo>
                    <a:pt x="332" y="107"/>
                  </a:lnTo>
                  <a:lnTo>
                    <a:pt x="332" y="105"/>
                  </a:lnTo>
                  <a:lnTo>
                    <a:pt x="332" y="105"/>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1">
              <a:extLst>
                <a:ext uri="{FF2B5EF4-FFF2-40B4-BE49-F238E27FC236}">
                  <a16:creationId xmlns:a16="http://schemas.microsoft.com/office/drawing/2014/main" id="{5FE22136-B806-40E2-A4F8-15609CAA06C3}"/>
                </a:ext>
              </a:extLst>
            </p:cNvPr>
            <p:cNvSpPr>
              <a:spLocks/>
            </p:cNvSpPr>
            <p:nvPr/>
          </p:nvSpPr>
          <p:spPr bwMode="auto">
            <a:xfrm>
              <a:off x="6419851" y="1143000"/>
              <a:ext cx="852488" cy="1100138"/>
            </a:xfrm>
            <a:custGeom>
              <a:avLst/>
              <a:gdLst>
                <a:gd name="T0" fmla="*/ 523 w 537"/>
                <a:gd name="T1" fmla="*/ 482 h 693"/>
                <a:gd name="T2" fmla="*/ 505 w 537"/>
                <a:gd name="T3" fmla="*/ 466 h 693"/>
                <a:gd name="T4" fmla="*/ 487 w 537"/>
                <a:gd name="T5" fmla="*/ 437 h 693"/>
                <a:gd name="T6" fmla="*/ 468 w 537"/>
                <a:gd name="T7" fmla="*/ 427 h 693"/>
                <a:gd name="T8" fmla="*/ 432 w 537"/>
                <a:gd name="T9" fmla="*/ 420 h 693"/>
                <a:gd name="T10" fmla="*/ 402 w 537"/>
                <a:gd name="T11" fmla="*/ 372 h 693"/>
                <a:gd name="T12" fmla="*/ 395 w 537"/>
                <a:gd name="T13" fmla="*/ 356 h 693"/>
                <a:gd name="T14" fmla="*/ 398 w 537"/>
                <a:gd name="T15" fmla="*/ 331 h 693"/>
                <a:gd name="T16" fmla="*/ 420 w 537"/>
                <a:gd name="T17" fmla="*/ 329 h 693"/>
                <a:gd name="T18" fmla="*/ 434 w 537"/>
                <a:gd name="T19" fmla="*/ 331 h 693"/>
                <a:gd name="T20" fmla="*/ 446 w 537"/>
                <a:gd name="T21" fmla="*/ 315 h 693"/>
                <a:gd name="T22" fmla="*/ 436 w 537"/>
                <a:gd name="T23" fmla="*/ 274 h 693"/>
                <a:gd name="T24" fmla="*/ 425 w 537"/>
                <a:gd name="T25" fmla="*/ 242 h 693"/>
                <a:gd name="T26" fmla="*/ 425 w 537"/>
                <a:gd name="T27" fmla="*/ 231 h 693"/>
                <a:gd name="T28" fmla="*/ 414 w 537"/>
                <a:gd name="T29" fmla="*/ 215 h 693"/>
                <a:gd name="T30" fmla="*/ 411 w 537"/>
                <a:gd name="T31" fmla="*/ 185 h 693"/>
                <a:gd name="T32" fmla="*/ 439 w 537"/>
                <a:gd name="T33" fmla="*/ 123 h 693"/>
                <a:gd name="T34" fmla="*/ 393 w 537"/>
                <a:gd name="T35" fmla="*/ 73 h 693"/>
                <a:gd name="T36" fmla="*/ 370 w 537"/>
                <a:gd name="T37" fmla="*/ 0 h 693"/>
                <a:gd name="T38" fmla="*/ 338 w 537"/>
                <a:gd name="T39" fmla="*/ 30 h 693"/>
                <a:gd name="T40" fmla="*/ 311 w 537"/>
                <a:gd name="T41" fmla="*/ 98 h 693"/>
                <a:gd name="T42" fmla="*/ 286 w 537"/>
                <a:gd name="T43" fmla="*/ 135 h 693"/>
                <a:gd name="T44" fmla="*/ 260 w 537"/>
                <a:gd name="T45" fmla="*/ 192 h 693"/>
                <a:gd name="T46" fmla="*/ 269 w 537"/>
                <a:gd name="T47" fmla="*/ 228 h 693"/>
                <a:gd name="T48" fmla="*/ 233 w 537"/>
                <a:gd name="T49" fmla="*/ 265 h 693"/>
                <a:gd name="T50" fmla="*/ 180 w 537"/>
                <a:gd name="T51" fmla="*/ 260 h 693"/>
                <a:gd name="T52" fmla="*/ 128 w 537"/>
                <a:gd name="T53" fmla="*/ 288 h 693"/>
                <a:gd name="T54" fmla="*/ 107 w 537"/>
                <a:gd name="T55" fmla="*/ 281 h 693"/>
                <a:gd name="T56" fmla="*/ 107 w 537"/>
                <a:gd name="T57" fmla="*/ 324 h 693"/>
                <a:gd name="T58" fmla="*/ 80 w 537"/>
                <a:gd name="T59" fmla="*/ 366 h 693"/>
                <a:gd name="T60" fmla="*/ 48 w 537"/>
                <a:gd name="T61" fmla="*/ 391 h 693"/>
                <a:gd name="T62" fmla="*/ 2 w 537"/>
                <a:gd name="T63" fmla="*/ 395 h 693"/>
                <a:gd name="T64" fmla="*/ 25 w 537"/>
                <a:gd name="T65" fmla="*/ 450 h 693"/>
                <a:gd name="T66" fmla="*/ 82 w 537"/>
                <a:gd name="T67" fmla="*/ 482 h 693"/>
                <a:gd name="T68" fmla="*/ 77 w 537"/>
                <a:gd name="T69" fmla="*/ 519 h 693"/>
                <a:gd name="T70" fmla="*/ 64 w 537"/>
                <a:gd name="T71" fmla="*/ 592 h 693"/>
                <a:gd name="T72" fmla="*/ 66 w 537"/>
                <a:gd name="T73" fmla="*/ 633 h 693"/>
                <a:gd name="T74" fmla="*/ 103 w 537"/>
                <a:gd name="T75" fmla="*/ 656 h 693"/>
                <a:gd name="T76" fmla="*/ 201 w 537"/>
                <a:gd name="T77" fmla="*/ 672 h 693"/>
                <a:gd name="T78" fmla="*/ 233 w 537"/>
                <a:gd name="T79" fmla="*/ 688 h 693"/>
                <a:gd name="T80" fmla="*/ 240 w 537"/>
                <a:gd name="T81" fmla="*/ 677 h 693"/>
                <a:gd name="T82" fmla="*/ 288 w 537"/>
                <a:gd name="T83" fmla="*/ 681 h 693"/>
                <a:gd name="T84" fmla="*/ 290 w 537"/>
                <a:gd name="T85" fmla="*/ 672 h 693"/>
                <a:gd name="T86" fmla="*/ 304 w 537"/>
                <a:gd name="T87" fmla="*/ 658 h 693"/>
                <a:gd name="T88" fmla="*/ 304 w 537"/>
                <a:gd name="T89" fmla="*/ 633 h 693"/>
                <a:gd name="T90" fmla="*/ 315 w 537"/>
                <a:gd name="T91" fmla="*/ 617 h 693"/>
                <a:gd name="T92" fmla="*/ 329 w 537"/>
                <a:gd name="T93" fmla="*/ 599 h 693"/>
                <a:gd name="T94" fmla="*/ 329 w 537"/>
                <a:gd name="T95" fmla="*/ 581 h 693"/>
                <a:gd name="T96" fmla="*/ 352 w 537"/>
                <a:gd name="T97" fmla="*/ 574 h 693"/>
                <a:gd name="T98" fmla="*/ 366 w 537"/>
                <a:gd name="T99" fmla="*/ 576 h 693"/>
                <a:gd name="T100" fmla="*/ 386 w 537"/>
                <a:gd name="T101" fmla="*/ 569 h 693"/>
                <a:gd name="T102" fmla="*/ 411 w 537"/>
                <a:gd name="T103" fmla="*/ 555 h 693"/>
                <a:gd name="T104" fmla="*/ 439 w 537"/>
                <a:gd name="T105" fmla="*/ 553 h 693"/>
                <a:gd name="T106" fmla="*/ 446 w 537"/>
                <a:gd name="T107" fmla="*/ 574 h 693"/>
                <a:gd name="T108" fmla="*/ 457 w 537"/>
                <a:gd name="T109" fmla="*/ 558 h 693"/>
                <a:gd name="T110" fmla="*/ 475 w 537"/>
                <a:gd name="T111" fmla="*/ 549 h 693"/>
                <a:gd name="T112" fmla="*/ 473 w 537"/>
                <a:gd name="T113" fmla="*/ 530 h 693"/>
                <a:gd name="T114" fmla="*/ 489 w 537"/>
                <a:gd name="T115" fmla="*/ 526 h 693"/>
                <a:gd name="T116" fmla="*/ 516 w 537"/>
                <a:gd name="T117" fmla="*/ 549 h 693"/>
                <a:gd name="T118" fmla="*/ 537 w 537"/>
                <a:gd name="T119" fmla="*/ 51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7" h="693">
                  <a:moveTo>
                    <a:pt x="537" y="510"/>
                  </a:moveTo>
                  <a:lnTo>
                    <a:pt x="537" y="507"/>
                  </a:lnTo>
                  <a:lnTo>
                    <a:pt x="535" y="507"/>
                  </a:lnTo>
                  <a:lnTo>
                    <a:pt x="535" y="505"/>
                  </a:lnTo>
                  <a:lnTo>
                    <a:pt x="533" y="503"/>
                  </a:lnTo>
                  <a:lnTo>
                    <a:pt x="530" y="491"/>
                  </a:lnTo>
                  <a:lnTo>
                    <a:pt x="528" y="487"/>
                  </a:lnTo>
                  <a:lnTo>
                    <a:pt x="526" y="485"/>
                  </a:lnTo>
                  <a:lnTo>
                    <a:pt x="526" y="485"/>
                  </a:lnTo>
                  <a:lnTo>
                    <a:pt x="526" y="485"/>
                  </a:lnTo>
                  <a:lnTo>
                    <a:pt x="523" y="485"/>
                  </a:lnTo>
                  <a:lnTo>
                    <a:pt x="523" y="482"/>
                  </a:lnTo>
                  <a:lnTo>
                    <a:pt x="519" y="482"/>
                  </a:lnTo>
                  <a:lnTo>
                    <a:pt x="514" y="482"/>
                  </a:lnTo>
                  <a:lnTo>
                    <a:pt x="512" y="482"/>
                  </a:lnTo>
                  <a:lnTo>
                    <a:pt x="510" y="480"/>
                  </a:lnTo>
                  <a:lnTo>
                    <a:pt x="507" y="478"/>
                  </a:lnTo>
                  <a:lnTo>
                    <a:pt x="505" y="475"/>
                  </a:lnTo>
                  <a:lnTo>
                    <a:pt x="505" y="473"/>
                  </a:lnTo>
                  <a:lnTo>
                    <a:pt x="505" y="473"/>
                  </a:lnTo>
                  <a:lnTo>
                    <a:pt x="505" y="471"/>
                  </a:lnTo>
                  <a:lnTo>
                    <a:pt x="505" y="471"/>
                  </a:lnTo>
                  <a:lnTo>
                    <a:pt x="505" y="469"/>
                  </a:lnTo>
                  <a:lnTo>
                    <a:pt x="505" y="466"/>
                  </a:lnTo>
                  <a:lnTo>
                    <a:pt x="505" y="466"/>
                  </a:lnTo>
                  <a:lnTo>
                    <a:pt x="505" y="464"/>
                  </a:lnTo>
                  <a:lnTo>
                    <a:pt x="505" y="464"/>
                  </a:lnTo>
                  <a:lnTo>
                    <a:pt x="494" y="453"/>
                  </a:lnTo>
                  <a:lnTo>
                    <a:pt x="489" y="448"/>
                  </a:lnTo>
                  <a:lnTo>
                    <a:pt x="489" y="448"/>
                  </a:lnTo>
                  <a:lnTo>
                    <a:pt x="489" y="446"/>
                  </a:lnTo>
                  <a:lnTo>
                    <a:pt x="489" y="443"/>
                  </a:lnTo>
                  <a:lnTo>
                    <a:pt x="489" y="441"/>
                  </a:lnTo>
                  <a:lnTo>
                    <a:pt x="489" y="439"/>
                  </a:lnTo>
                  <a:lnTo>
                    <a:pt x="487" y="437"/>
                  </a:lnTo>
                  <a:lnTo>
                    <a:pt x="487" y="437"/>
                  </a:lnTo>
                  <a:lnTo>
                    <a:pt x="487" y="434"/>
                  </a:lnTo>
                  <a:lnTo>
                    <a:pt x="484" y="434"/>
                  </a:lnTo>
                  <a:lnTo>
                    <a:pt x="484" y="434"/>
                  </a:lnTo>
                  <a:lnTo>
                    <a:pt x="482" y="434"/>
                  </a:lnTo>
                  <a:lnTo>
                    <a:pt x="475" y="432"/>
                  </a:lnTo>
                  <a:lnTo>
                    <a:pt x="475" y="432"/>
                  </a:lnTo>
                  <a:lnTo>
                    <a:pt x="473" y="432"/>
                  </a:lnTo>
                  <a:lnTo>
                    <a:pt x="471" y="430"/>
                  </a:lnTo>
                  <a:lnTo>
                    <a:pt x="471" y="430"/>
                  </a:lnTo>
                  <a:lnTo>
                    <a:pt x="468" y="427"/>
                  </a:lnTo>
                  <a:lnTo>
                    <a:pt x="468" y="427"/>
                  </a:lnTo>
                  <a:lnTo>
                    <a:pt x="468" y="427"/>
                  </a:lnTo>
                  <a:lnTo>
                    <a:pt x="468" y="425"/>
                  </a:lnTo>
                  <a:lnTo>
                    <a:pt x="468" y="425"/>
                  </a:lnTo>
                  <a:lnTo>
                    <a:pt x="468" y="423"/>
                  </a:lnTo>
                  <a:lnTo>
                    <a:pt x="471" y="416"/>
                  </a:lnTo>
                  <a:lnTo>
                    <a:pt x="471" y="414"/>
                  </a:lnTo>
                  <a:lnTo>
                    <a:pt x="468" y="414"/>
                  </a:lnTo>
                  <a:lnTo>
                    <a:pt x="464" y="411"/>
                  </a:lnTo>
                  <a:lnTo>
                    <a:pt x="459" y="414"/>
                  </a:lnTo>
                  <a:lnTo>
                    <a:pt x="448" y="420"/>
                  </a:lnTo>
                  <a:lnTo>
                    <a:pt x="443" y="423"/>
                  </a:lnTo>
                  <a:lnTo>
                    <a:pt x="434" y="423"/>
                  </a:lnTo>
                  <a:lnTo>
                    <a:pt x="432" y="420"/>
                  </a:lnTo>
                  <a:lnTo>
                    <a:pt x="430" y="420"/>
                  </a:lnTo>
                  <a:lnTo>
                    <a:pt x="425" y="423"/>
                  </a:lnTo>
                  <a:lnTo>
                    <a:pt x="420" y="418"/>
                  </a:lnTo>
                  <a:lnTo>
                    <a:pt x="418" y="411"/>
                  </a:lnTo>
                  <a:lnTo>
                    <a:pt x="414" y="398"/>
                  </a:lnTo>
                  <a:lnTo>
                    <a:pt x="407" y="388"/>
                  </a:lnTo>
                  <a:lnTo>
                    <a:pt x="404" y="384"/>
                  </a:lnTo>
                  <a:lnTo>
                    <a:pt x="404" y="384"/>
                  </a:lnTo>
                  <a:lnTo>
                    <a:pt x="402" y="382"/>
                  </a:lnTo>
                  <a:lnTo>
                    <a:pt x="402" y="379"/>
                  </a:lnTo>
                  <a:lnTo>
                    <a:pt x="402" y="377"/>
                  </a:lnTo>
                  <a:lnTo>
                    <a:pt x="402" y="372"/>
                  </a:lnTo>
                  <a:lnTo>
                    <a:pt x="402" y="372"/>
                  </a:lnTo>
                  <a:lnTo>
                    <a:pt x="402" y="370"/>
                  </a:lnTo>
                  <a:lnTo>
                    <a:pt x="402" y="370"/>
                  </a:lnTo>
                  <a:lnTo>
                    <a:pt x="400" y="368"/>
                  </a:lnTo>
                  <a:lnTo>
                    <a:pt x="398" y="366"/>
                  </a:lnTo>
                  <a:lnTo>
                    <a:pt x="398" y="363"/>
                  </a:lnTo>
                  <a:lnTo>
                    <a:pt x="398" y="361"/>
                  </a:lnTo>
                  <a:lnTo>
                    <a:pt x="398" y="361"/>
                  </a:lnTo>
                  <a:lnTo>
                    <a:pt x="398" y="359"/>
                  </a:lnTo>
                  <a:lnTo>
                    <a:pt x="398" y="359"/>
                  </a:lnTo>
                  <a:lnTo>
                    <a:pt x="395" y="356"/>
                  </a:lnTo>
                  <a:lnTo>
                    <a:pt x="395" y="356"/>
                  </a:lnTo>
                  <a:lnTo>
                    <a:pt x="395" y="350"/>
                  </a:lnTo>
                  <a:lnTo>
                    <a:pt x="393" y="350"/>
                  </a:lnTo>
                  <a:lnTo>
                    <a:pt x="393" y="347"/>
                  </a:lnTo>
                  <a:lnTo>
                    <a:pt x="393" y="347"/>
                  </a:lnTo>
                  <a:lnTo>
                    <a:pt x="391" y="345"/>
                  </a:lnTo>
                  <a:lnTo>
                    <a:pt x="391" y="345"/>
                  </a:lnTo>
                  <a:lnTo>
                    <a:pt x="391" y="343"/>
                  </a:lnTo>
                  <a:lnTo>
                    <a:pt x="391" y="343"/>
                  </a:lnTo>
                  <a:lnTo>
                    <a:pt x="393" y="340"/>
                  </a:lnTo>
                  <a:lnTo>
                    <a:pt x="393" y="338"/>
                  </a:lnTo>
                  <a:lnTo>
                    <a:pt x="395" y="336"/>
                  </a:lnTo>
                  <a:lnTo>
                    <a:pt x="398" y="331"/>
                  </a:lnTo>
                  <a:lnTo>
                    <a:pt x="398" y="327"/>
                  </a:lnTo>
                  <a:lnTo>
                    <a:pt x="400" y="324"/>
                  </a:lnTo>
                  <a:lnTo>
                    <a:pt x="400" y="322"/>
                  </a:lnTo>
                  <a:lnTo>
                    <a:pt x="402" y="322"/>
                  </a:lnTo>
                  <a:lnTo>
                    <a:pt x="402" y="322"/>
                  </a:lnTo>
                  <a:lnTo>
                    <a:pt x="407" y="322"/>
                  </a:lnTo>
                  <a:lnTo>
                    <a:pt x="416" y="324"/>
                  </a:lnTo>
                  <a:lnTo>
                    <a:pt x="416" y="324"/>
                  </a:lnTo>
                  <a:lnTo>
                    <a:pt x="418" y="327"/>
                  </a:lnTo>
                  <a:lnTo>
                    <a:pt x="418" y="327"/>
                  </a:lnTo>
                  <a:lnTo>
                    <a:pt x="420" y="329"/>
                  </a:lnTo>
                  <a:lnTo>
                    <a:pt x="420" y="329"/>
                  </a:lnTo>
                  <a:lnTo>
                    <a:pt x="423" y="336"/>
                  </a:lnTo>
                  <a:lnTo>
                    <a:pt x="425" y="338"/>
                  </a:lnTo>
                  <a:lnTo>
                    <a:pt x="427" y="338"/>
                  </a:lnTo>
                  <a:lnTo>
                    <a:pt x="430" y="340"/>
                  </a:lnTo>
                  <a:lnTo>
                    <a:pt x="432" y="340"/>
                  </a:lnTo>
                  <a:lnTo>
                    <a:pt x="432" y="340"/>
                  </a:lnTo>
                  <a:lnTo>
                    <a:pt x="434" y="340"/>
                  </a:lnTo>
                  <a:lnTo>
                    <a:pt x="434" y="338"/>
                  </a:lnTo>
                  <a:lnTo>
                    <a:pt x="434" y="336"/>
                  </a:lnTo>
                  <a:lnTo>
                    <a:pt x="434" y="334"/>
                  </a:lnTo>
                  <a:lnTo>
                    <a:pt x="434" y="334"/>
                  </a:lnTo>
                  <a:lnTo>
                    <a:pt x="434" y="331"/>
                  </a:lnTo>
                  <a:lnTo>
                    <a:pt x="436" y="331"/>
                  </a:lnTo>
                  <a:lnTo>
                    <a:pt x="436" y="329"/>
                  </a:lnTo>
                  <a:lnTo>
                    <a:pt x="443" y="327"/>
                  </a:lnTo>
                  <a:lnTo>
                    <a:pt x="443" y="327"/>
                  </a:lnTo>
                  <a:lnTo>
                    <a:pt x="443" y="324"/>
                  </a:lnTo>
                  <a:lnTo>
                    <a:pt x="443" y="324"/>
                  </a:lnTo>
                  <a:lnTo>
                    <a:pt x="443" y="324"/>
                  </a:lnTo>
                  <a:lnTo>
                    <a:pt x="443" y="322"/>
                  </a:lnTo>
                  <a:lnTo>
                    <a:pt x="441" y="322"/>
                  </a:lnTo>
                  <a:lnTo>
                    <a:pt x="439" y="320"/>
                  </a:lnTo>
                  <a:lnTo>
                    <a:pt x="439" y="320"/>
                  </a:lnTo>
                  <a:lnTo>
                    <a:pt x="446" y="315"/>
                  </a:lnTo>
                  <a:lnTo>
                    <a:pt x="459" y="311"/>
                  </a:lnTo>
                  <a:lnTo>
                    <a:pt x="455" y="306"/>
                  </a:lnTo>
                  <a:lnTo>
                    <a:pt x="455" y="304"/>
                  </a:lnTo>
                  <a:lnTo>
                    <a:pt x="450" y="290"/>
                  </a:lnTo>
                  <a:lnTo>
                    <a:pt x="448" y="288"/>
                  </a:lnTo>
                  <a:lnTo>
                    <a:pt x="448" y="286"/>
                  </a:lnTo>
                  <a:lnTo>
                    <a:pt x="446" y="286"/>
                  </a:lnTo>
                  <a:lnTo>
                    <a:pt x="443" y="283"/>
                  </a:lnTo>
                  <a:lnTo>
                    <a:pt x="439" y="279"/>
                  </a:lnTo>
                  <a:lnTo>
                    <a:pt x="436" y="279"/>
                  </a:lnTo>
                  <a:lnTo>
                    <a:pt x="436" y="276"/>
                  </a:lnTo>
                  <a:lnTo>
                    <a:pt x="436" y="274"/>
                  </a:lnTo>
                  <a:lnTo>
                    <a:pt x="434" y="272"/>
                  </a:lnTo>
                  <a:lnTo>
                    <a:pt x="434" y="267"/>
                  </a:lnTo>
                  <a:lnTo>
                    <a:pt x="434" y="267"/>
                  </a:lnTo>
                  <a:lnTo>
                    <a:pt x="434" y="265"/>
                  </a:lnTo>
                  <a:lnTo>
                    <a:pt x="434" y="263"/>
                  </a:lnTo>
                  <a:lnTo>
                    <a:pt x="432" y="260"/>
                  </a:lnTo>
                  <a:lnTo>
                    <a:pt x="432" y="254"/>
                  </a:lnTo>
                  <a:lnTo>
                    <a:pt x="432" y="254"/>
                  </a:lnTo>
                  <a:lnTo>
                    <a:pt x="432" y="251"/>
                  </a:lnTo>
                  <a:lnTo>
                    <a:pt x="425" y="244"/>
                  </a:lnTo>
                  <a:lnTo>
                    <a:pt x="425" y="242"/>
                  </a:lnTo>
                  <a:lnTo>
                    <a:pt x="425" y="242"/>
                  </a:lnTo>
                  <a:lnTo>
                    <a:pt x="425" y="242"/>
                  </a:lnTo>
                  <a:lnTo>
                    <a:pt x="427" y="242"/>
                  </a:lnTo>
                  <a:lnTo>
                    <a:pt x="427" y="242"/>
                  </a:lnTo>
                  <a:lnTo>
                    <a:pt x="430" y="240"/>
                  </a:lnTo>
                  <a:lnTo>
                    <a:pt x="430" y="240"/>
                  </a:lnTo>
                  <a:lnTo>
                    <a:pt x="427" y="238"/>
                  </a:lnTo>
                  <a:lnTo>
                    <a:pt x="427" y="235"/>
                  </a:lnTo>
                  <a:lnTo>
                    <a:pt x="427" y="235"/>
                  </a:lnTo>
                  <a:lnTo>
                    <a:pt x="427" y="233"/>
                  </a:lnTo>
                  <a:lnTo>
                    <a:pt x="427" y="231"/>
                  </a:lnTo>
                  <a:lnTo>
                    <a:pt x="427" y="231"/>
                  </a:lnTo>
                  <a:lnTo>
                    <a:pt x="425" y="231"/>
                  </a:lnTo>
                  <a:lnTo>
                    <a:pt x="423" y="231"/>
                  </a:lnTo>
                  <a:lnTo>
                    <a:pt x="423" y="231"/>
                  </a:lnTo>
                  <a:lnTo>
                    <a:pt x="420" y="228"/>
                  </a:lnTo>
                  <a:lnTo>
                    <a:pt x="420" y="228"/>
                  </a:lnTo>
                  <a:lnTo>
                    <a:pt x="423" y="226"/>
                  </a:lnTo>
                  <a:lnTo>
                    <a:pt x="423" y="224"/>
                  </a:lnTo>
                  <a:lnTo>
                    <a:pt x="423" y="222"/>
                  </a:lnTo>
                  <a:lnTo>
                    <a:pt x="423" y="219"/>
                  </a:lnTo>
                  <a:lnTo>
                    <a:pt x="420" y="217"/>
                  </a:lnTo>
                  <a:lnTo>
                    <a:pt x="420" y="217"/>
                  </a:lnTo>
                  <a:lnTo>
                    <a:pt x="416" y="217"/>
                  </a:lnTo>
                  <a:lnTo>
                    <a:pt x="414" y="215"/>
                  </a:lnTo>
                  <a:lnTo>
                    <a:pt x="411" y="210"/>
                  </a:lnTo>
                  <a:lnTo>
                    <a:pt x="407" y="201"/>
                  </a:lnTo>
                  <a:lnTo>
                    <a:pt x="404" y="199"/>
                  </a:lnTo>
                  <a:lnTo>
                    <a:pt x="404" y="194"/>
                  </a:lnTo>
                  <a:lnTo>
                    <a:pt x="404" y="194"/>
                  </a:lnTo>
                  <a:lnTo>
                    <a:pt x="404" y="194"/>
                  </a:lnTo>
                  <a:lnTo>
                    <a:pt x="407" y="192"/>
                  </a:lnTo>
                  <a:lnTo>
                    <a:pt x="411" y="190"/>
                  </a:lnTo>
                  <a:lnTo>
                    <a:pt x="411" y="187"/>
                  </a:lnTo>
                  <a:lnTo>
                    <a:pt x="411" y="187"/>
                  </a:lnTo>
                  <a:lnTo>
                    <a:pt x="411" y="187"/>
                  </a:lnTo>
                  <a:lnTo>
                    <a:pt x="411" y="185"/>
                  </a:lnTo>
                  <a:lnTo>
                    <a:pt x="411" y="183"/>
                  </a:lnTo>
                  <a:lnTo>
                    <a:pt x="411" y="174"/>
                  </a:lnTo>
                  <a:lnTo>
                    <a:pt x="409" y="169"/>
                  </a:lnTo>
                  <a:lnTo>
                    <a:pt x="409" y="164"/>
                  </a:lnTo>
                  <a:lnTo>
                    <a:pt x="409" y="162"/>
                  </a:lnTo>
                  <a:lnTo>
                    <a:pt x="409" y="160"/>
                  </a:lnTo>
                  <a:lnTo>
                    <a:pt x="411" y="160"/>
                  </a:lnTo>
                  <a:lnTo>
                    <a:pt x="436" y="132"/>
                  </a:lnTo>
                  <a:lnTo>
                    <a:pt x="436" y="130"/>
                  </a:lnTo>
                  <a:lnTo>
                    <a:pt x="439" y="130"/>
                  </a:lnTo>
                  <a:lnTo>
                    <a:pt x="439" y="126"/>
                  </a:lnTo>
                  <a:lnTo>
                    <a:pt x="439" y="123"/>
                  </a:lnTo>
                  <a:lnTo>
                    <a:pt x="439" y="121"/>
                  </a:lnTo>
                  <a:lnTo>
                    <a:pt x="439" y="103"/>
                  </a:lnTo>
                  <a:lnTo>
                    <a:pt x="436" y="103"/>
                  </a:lnTo>
                  <a:lnTo>
                    <a:pt x="436" y="103"/>
                  </a:lnTo>
                  <a:lnTo>
                    <a:pt x="432" y="107"/>
                  </a:lnTo>
                  <a:lnTo>
                    <a:pt x="432" y="107"/>
                  </a:lnTo>
                  <a:lnTo>
                    <a:pt x="427" y="107"/>
                  </a:lnTo>
                  <a:lnTo>
                    <a:pt x="418" y="100"/>
                  </a:lnTo>
                  <a:lnTo>
                    <a:pt x="414" y="100"/>
                  </a:lnTo>
                  <a:lnTo>
                    <a:pt x="411" y="98"/>
                  </a:lnTo>
                  <a:lnTo>
                    <a:pt x="400" y="80"/>
                  </a:lnTo>
                  <a:lnTo>
                    <a:pt x="393" y="73"/>
                  </a:lnTo>
                  <a:lnTo>
                    <a:pt x="388" y="71"/>
                  </a:lnTo>
                  <a:lnTo>
                    <a:pt x="382" y="68"/>
                  </a:lnTo>
                  <a:lnTo>
                    <a:pt x="377" y="66"/>
                  </a:lnTo>
                  <a:lnTo>
                    <a:pt x="377" y="62"/>
                  </a:lnTo>
                  <a:lnTo>
                    <a:pt x="375" y="55"/>
                  </a:lnTo>
                  <a:lnTo>
                    <a:pt x="375" y="46"/>
                  </a:lnTo>
                  <a:lnTo>
                    <a:pt x="379" y="30"/>
                  </a:lnTo>
                  <a:lnTo>
                    <a:pt x="379" y="23"/>
                  </a:lnTo>
                  <a:lnTo>
                    <a:pt x="379" y="14"/>
                  </a:lnTo>
                  <a:lnTo>
                    <a:pt x="379" y="7"/>
                  </a:lnTo>
                  <a:lnTo>
                    <a:pt x="377" y="2"/>
                  </a:lnTo>
                  <a:lnTo>
                    <a:pt x="370" y="0"/>
                  </a:lnTo>
                  <a:lnTo>
                    <a:pt x="368" y="2"/>
                  </a:lnTo>
                  <a:lnTo>
                    <a:pt x="359" y="4"/>
                  </a:lnTo>
                  <a:lnTo>
                    <a:pt x="352" y="7"/>
                  </a:lnTo>
                  <a:lnTo>
                    <a:pt x="350" y="11"/>
                  </a:lnTo>
                  <a:lnTo>
                    <a:pt x="347" y="16"/>
                  </a:lnTo>
                  <a:lnTo>
                    <a:pt x="347" y="16"/>
                  </a:lnTo>
                  <a:lnTo>
                    <a:pt x="350" y="18"/>
                  </a:lnTo>
                  <a:lnTo>
                    <a:pt x="350" y="20"/>
                  </a:lnTo>
                  <a:lnTo>
                    <a:pt x="347" y="23"/>
                  </a:lnTo>
                  <a:lnTo>
                    <a:pt x="345" y="25"/>
                  </a:lnTo>
                  <a:lnTo>
                    <a:pt x="343" y="27"/>
                  </a:lnTo>
                  <a:lnTo>
                    <a:pt x="338" y="30"/>
                  </a:lnTo>
                  <a:lnTo>
                    <a:pt x="327" y="43"/>
                  </a:lnTo>
                  <a:lnTo>
                    <a:pt x="322" y="46"/>
                  </a:lnTo>
                  <a:lnTo>
                    <a:pt x="315" y="48"/>
                  </a:lnTo>
                  <a:lnTo>
                    <a:pt x="311" y="50"/>
                  </a:lnTo>
                  <a:lnTo>
                    <a:pt x="306" y="55"/>
                  </a:lnTo>
                  <a:lnTo>
                    <a:pt x="304" y="57"/>
                  </a:lnTo>
                  <a:lnTo>
                    <a:pt x="302" y="59"/>
                  </a:lnTo>
                  <a:lnTo>
                    <a:pt x="304" y="62"/>
                  </a:lnTo>
                  <a:lnTo>
                    <a:pt x="308" y="66"/>
                  </a:lnTo>
                  <a:lnTo>
                    <a:pt x="315" y="78"/>
                  </a:lnTo>
                  <a:lnTo>
                    <a:pt x="315" y="89"/>
                  </a:lnTo>
                  <a:lnTo>
                    <a:pt x="311" y="98"/>
                  </a:lnTo>
                  <a:lnTo>
                    <a:pt x="302" y="105"/>
                  </a:lnTo>
                  <a:lnTo>
                    <a:pt x="299" y="107"/>
                  </a:lnTo>
                  <a:lnTo>
                    <a:pt x="295" y="107"/>
                  </a:lnTo>
                  <a:lnTo>
                    <a:pt x="292" y="110"/>
                  </a:lnTo>
                  <a:lnTo>
                    <a:pt x="292" y="112"/>
                  </a:lnTo>
                  <a:lnTo>
                    <a:pt x="290" y="114"/>
                  </a:lnTo>
                  <a:lnTo>
                    <a:pt x="290" y="119"/>
                  </a:lnTo>
                  <a:lnTo>
                    <a:pt x="290" y="128"/>
                  </a:lnTo>
                  <a:lnTo>
                    <a:pt x="290" y="128"/>
                  </a:lnTo>
                  <a:lnTo>
                    <a:pt x="288" y="132"/>
                  </a:lnTo>
                  <a:lnTo>
                    <a:pt x="288" y="132"/>
                  </a:lnTo>
                  <a:lnTo>
                    <a:pt x="286" y="135"/>
                  </a:lnTo>
                  <a:lnTo>
                    <a:pt x="283" y="137"/>
                  </a:lnTo>
                  <a:lnTo>
                    <a:pt x="281" y="137"/>
                  </a:lnTo>
                  <a:lnTo>
                    <a:pt x="267" y="142"/>
                  </a:lnTo>
                  <a:lnTo>
                    <a:pt x="260" y="144"/>
                  </a:lnTo>
                  <a:lnTo>
                    <a:pt x="256" y="153"/>
                  </a:lnTo>
                  <a:lnTo>
                    <a:pt x="258" y="160"/>
                  </a:lnTo>
                  <a:lnTo>
                    <a:pt x="256" y="160"/>
                  </a:lnTo>
                  <a:lnTo>
                    <a:pt x="256" y="160"/>
                  </a:lnTo>
                  <a:lnTo>
                    <a:pt x="256" y="162"/>
                  </a:lnTo>
                  <a:lnTo>
                    <a:pt x="258" y="180"/>
                  </a:lnTo>
                  <a:lnTo>
                    <a:pt x="260" y="187"/>
                  </a:lnTo>
                  <a:lnTo>
                    <a:pt x="260" y="192"/>
                  </a:lnTo>
                  <a:lnTo>
                    <a:pt x="260" y="199"/>
                  </a:lnTo>
                  <a:lnTo>
                    <a:pt x="260" y="201"/>
                  </a:lnTo>
                  <a:lnTo>
                    <a:pt x="263" y="206"/>
                  </a:lnTo>
                  <a:lnTo>
                    <a:pt x="263" y="208"/>
                  </a:lnTo>
                  <a:lnTo>
                    <a:pt x="263" y="208"/>
                  </a:lnTo>
                  <a:lnTo>
                    <a:pt x="263" y="208"/>
                  </a:lnTo>
                  <a:lnTo>
                    <a:pt x="265" y="210"/>
                  </a:lnTo>
                  <a:lnTo>
                    <a:pt x="269" y="212"/>
                  </a:lnTo>
                  <a:lnTo>
                    <a:pt x="269" y="212"/>
                  </a:lnTo>
                  <a:lnTo>
                    <a:pt x="269" y="215"/>
                  </a:lnTo>
                  <a:lnTo>
                    <a:pt x="269" y="219"/>
                  </a:lnTo>
                  <a:lnTo>
                    <a:pt x="269" y="228"/>
                  </a:lnTo>
                  <a:lnTo>
                    <a:pt x="269" y="233"/>
                  </a:lnTo>
                  <a:lnTo>
                    <a:pt x="269" y="235"/>
                  </a:lnTo>
                  <a:lnTo>
                    <a:pt x="269" y="238"/>
                  </a:lnTo>
                  <a:lnTo>
                    <a:pt x="272" y="238"/>
                  </a:lnTo>
                  <a:lnTo>
                    <a:pt x="272" y="240"/>
                  </a:lnTo>
                  <a:lnTo>
                    <a:pt x="269" y="242"/>
                  </a:lnTo>
                  <a:lnTo>
                    <a:pt x="263" y="254"/>
                  </a:lnTo>
                  <a:lnTo>
                    <a:pt x="242" y="258"/>
                  </a:lnTo>
                  <a:lnTo>
                    <a:pt x="237" y="263"/>
                  </a:lnTo>
                  <a:lnTo>
                    <a:pt x="235" y="265"/>
                  </a:lnTo>
                  <a:lnTo>
                    <a:pt x="235" y="265"/>
                  </a:lnTo>
                  <a:lnTo>
                    <a:pt x="233" y="265"/>
                  </a:lnTo>
                  <a:lnTo>
                    <a:pt x="219" y="265"/>
                  </a:lnTo>
                  <a:lnTo>
                    <a:pt x="217" y="263"/>
                  </a:lnTo>
                  <a:lnTo>
                    <a:pt x="215" y="263"/>
                  </a:lnTo>
                  <a:lnTo>
                    <a:pt x="215" y="260"/>
                  </a:lnTo>
                  <a:lnTo>
                    <a:pt x="215" y="260"/>
                  </a:lnTo>
                  <a:lnTo>
                    <a:pt x="194" y="256"/>
                  </a:lnTo>
                  <a:lnTo>
                    <a:pt x="192" y="256"/>
                  </a:lnTo>
                  <a:lnTo>
                    <a:pt x="189" y="258"/>
                  </a:lnTo>
                  <a:lnTo>
                    <a:pt x="187" y="258"/>
                  </a:lnTo>
                  <a:lnTo>
                    <a:pt x="185" y="260"/>
                  </a:lnTo>
                  <a:lnTo>
                    <a:pt x="183" y="260"/>
                  </a:lnTo>
                  <a:lnTo>
                    <a:pt x="180" y="260"/>
                  </a:lnTo>
                  <a:lnTo>
                    <a:pt x="178" y="260"/>
                  </a:lnTo>
                  <a:lnTo>
                    <a:pt x="178" y="260"/>
                  </a:lnTo>
                  <a:lnTo>
                    <a:pt x="173" y="265"/>
                  </a:lnTo>
                  <a:lnTo>
                    <a:pt x="171" y="267"/>
                  </a:lnTo>
                  <a:lnTo>
                    <a:pt x="169" y="270"/>
                  </a:lnTo>
                  <a:lnTo>
                    <a:pt x="164" y="272"/>
                  </a:lnTo>
                  <a:lnTo>
                    <a:pt x="164" y="272"/>
                  </a:lnTo>
                  <a:lnTo>
                    <a:pt x="162" y="276"/>
                  </a:lnTo>
                  <a:lnTo>
                    <a:pt x="160" y="276"/>
                  </a:lnTo>
                  <a:lnTo>
                    <a:pt x="130" y="286"/>
                  </a:lnTo>
                  <a:lnTo>
                    <a:pt x="130" y="288"/>
                  </a:lnTo>
                  <a:lnTo>
                    <a:pt x="128" y="288"/>
                  </a:lnTo>
                  <a:lnTo>
                    <a:pt x="125" y="288"/>
                  </a:lnTo>
                  <a:lnTo>
                    <a:pt x="114" y="286"/>
                  </a:lnTo>
                  <a:lnTo>
                    <a:pt x="112" y="286"/>
                  </a:lnTo>
                  <a:lnTo>
                    <a:pt x="109" y="286"/>
                  </a:lnTo>
                  <a:lnTo>
                    <a:pt x="109" y="286"/>
                  </a:lnTo>
                  <a:lnTo>
                    <a:pt x="109" y="283"/>
                  </a:lnTo>
                  <a:lnTo>
                    <a:pt x="109" y="283"/>
                  </a:lnTo>
                  <a:lnTo>
                    <a:pt x="109" y="283"/>
                  </a:lnTo>
                  <a:lnTo>
                    <a:pt x="109" y="281"/>
                  </a:lnTo>
                  <a:lnTo>
                    <a:pt x="109" y="279"/>
                  </a:lnTo>
                  <a:lnTo>
                    <a:pt x="109" y="279"/>
                  </a:lnTo>
                  <a:lnTo>
                    <a:pt x="107" y="281"/>
                  </a:lnTo>
                  <a:lnTo>
                    <a:pt x="100" y="290"/>
                  </a:lnTo>
                  <a:lnTo>
                    <a:pt x="96" y="292"/>
                  </a:lnTo>
                  <a:lnTo>
                    <a:pt x="96" y="292"/>
                  </a:lnTo>
                  <a:lnTo>
                    <a:pt x="98" y="295"/>
                  </a:lnTo>
                  <a:lnTo>
                    <a:pt x="100" y="299"/>
                  </a:lnTo>
                  <a:lnTo>
                    <a:pt x="100" y="302"/>
                  </a:lnTo>
                  <a:lnTo>
                    <a:pt x="103" y="304"/>
                  </a:lnTo>
                  <a:lnTo>
                    <a:pt x="112" y="308"/>
                  </a:lnTo>
                  <a:lnTo>
                    <a:pt x="114" y="308"/>
                  </a:lnTo>
                  <a:lnTo>
                    <a:pt x="114" y="313"/>
                  </a:lnTo>
                  <a:lnTo>
                    <a:pt x="112" y="318"/>
                  </a:lnTo>
                  <a:lnTo>
                    <a:pt x="107" y="324"/>
                  </a:lnTo>
                  <a:lnTo>
                    <a:pt x="100" y="334"/>
                  </a:lnTo>
                  <a:lnTo>
                    <a:pt x="100" y="334"/>
                  </a:lnTo>
                  <a:lnTo>
                    <a:pt x="100" y="343"/>
                  </a:lnTo>
                  <a:lnTo>
                    <a:pt x="103" y="350"/>
                  </a:lnTo>
                  <a:lnTo>
                    <a:pt x="103" y="354"/>
                  </a:lnTo>
                  <a:lnTo>
                    <a:pt x="98" y="359"/>
                  </a:lnTo>
                  <a:lnTo>
                    <a:pt x="93" y="366"/>
                  </a:lnTo>
                  <a:lnTo>
                    <a:pt x="93" y="368"/>
                  </a:lnTo>
                  <a:lnTo>
                    <a:pt x="91" y="366"/>
                  </a:lnTo>
                  <a:lnTo>
                    <a:pt x="89" y="363"/>
                  </a:lnTo>
                  <a:lnTo>
                    <a:pt x="87" y="363"/>
                  </a:lnTo>
                  <a:lnTo>
                    <a:pt x="80" y="366"/>
                  </a:lnTo>
                  <a:lnTo>
                    <a:pt x="73" y="368"/>
                  </a:lnTo>
                  <a:lnTo>
                    <a:pt x="71" y="370"/>
                  </a:lnTo>
                  <a:lnTo>
                    <a:pt x="66" y="377"/>
                  </a:lnTo>
                  <a:lnTo>
                    <a:pt x="64" y="379"/>
                  </a:lnTo>
                  <a:lnTo>
                    <a:pt x="61" y="379"/>
                  </a:lnTo>
                  <a:lnTo>
                    <a:pt x="57" y="379"/>
                  </a:lnTo>
                  <a:lnTo>
                    <a:pt x="55" y="382"/>
                  </a:lnTo>
                  <a:lnTo>
                    <a:pt x="55" y="384"/>
                  </a:lnTo>
                  <a:lnTo>
                    <a:pt x="55" y="384"/>
                  </a:lnTo>
                  <a:lnTo>
                    <a:pt x="57" y="386"/>
                  </a:lnTo>
                  <a:lnTo>
                    <a:pt x="55" y="388"/>
                  </a:lnTo>
                  <a:lnTo>
                    <a:pt x="48" y="391"/>
                  </a:lnTo>
                  <a:lnTo>
                    <a:pt x="41" y="388"/>
                  </a:lnTo>
                  <a:lnTo>
                    <a:pt x="34" y="384"/>
                  </a:lnTo>
                  <a:lnTo>
                    <a:pt x="27" y="384"/>
                  </a:lnTo>
                  <a:lnTo>
                    <a:pt x="25" y="384"/>
                  </a:lnTo>
                  <a:lnTo>
                    <a:pt x="20" y="386"/>
                  </a:lnTo>
                  <a:lnTo>
                    <a:pt x="20" y="388"/>
                  </a:lnTo>
                  <a:lnTo>
                    <a:pt x="18" y="388"/>
                  </a:lnTo>
                  <a:lnTo>
                    <a:pt x="13" y="388"/>
                  </a:lnTo>
                  <a:lnTo>
                    <a:pt x="11" y="388"/>
                  </a:lnTo>
                  <a:lnTo>
                    <a:pt x="4" y="393"/>
                  </a:lnTo>
                  <a:lnTo>
                    <a:pt x="4" y="393"/>
                  </a:lnTo>
                  <a:lnTo>
                    <a:pt x="2" y="395"/>
                  </a:lnTo>
                  <a:lnTo>
                    <a:pt x="0" y="400"/>
                  </a:lnTo>
                  <a:lnTo>
                    <a:pt x="2" y="404"/>
                  </a:lnTo>
                  <a:lnTo>
                    <a:pt x="6" y="407"/>
                  </a:lnTo>
                  <a:lnTo>
                    <a:pt x="6" y="409"/>
                  </a:lnTo>
                  <a:lnTo>
                    <a:pt x="6" y="411"/>
                  </a:lnTo>
                  <a:lnTo>
                    <a:pt x="6" y="414"/>
                  </a:lnTo>
                  <a:lnTo>
                    <a:pt x="9" y="418"/>
                  </a:lnTo>
                  <a:lnTo>
                    <a:pt x="11" y="420"/>
                  </a:lnTo>
                  <a:lnTo>
                    <a:pt x="18" y="420"/>
                  </a:lnTo>
                  <a:lnTo>
                    <a:pt x="25" y="425"/>
                  </a:lnTo>
                  <a:lnTo>
                    <a:pt x="25" y="434"/>
                  </a:lnTo>
                  <a:lnTo>
                    <a:pt x="25" y="450"/>
                  </a:lnTo>
                  <a:lnTo>
                    <a:pt x="27" y="457"/>
                  </a:lnTo>
                  <a:lnTo>
                    <a:pt x="34" y="462"/>
                  </a:lnTo>
                  <a:lnTo>
                    <a:pt x="50" y="471"/>
                  </a:lnTo>
                  <a:lnTo>
                    <a:pt x="52" y="471"/>
                  </a:lnTo>
                  <a:lnTo>
                    <a:pt x="64" y="469"/>
                  </a:lnTo>
                  <a:lnTo>
                    <a:pt x="66" y="469"/>
                  </a:lnTo>
                  <a:lnTo>
                    <a:pt x="77" y="473"/>
                  </a:lnTo>
                  <a:lnTo>
                    <a:pt x="82" y="478"/>
                  </a:lnTo>
                  <a:lnTo>
                    <a:pt x="82" y="480"/>
                  </a:lnTo>
                  <a:lnTo>
                    <a:pt x="82" y="480"/>
                  </a:lnTo>
                  <a:lnTo>
                    <a:pt x="82" y="482"/>
                  </a:lnTo>
                  <a:lnTo>
                    <a:pt x="82" y="482"/>
                  </a:lnTo>
                  <a:lnTo>
                    <a:pt x="82" y="485"/>
                  </a:lnTo>
                  <a:lnTo>
                    <a:pt x="82" y="485"/>
                  </a:lnTo>
                  <a:lnTo>
                    <a:pt x="80" y="489"/>
                  </a:lnTo>
                  <a:lnTo>
                    <a:pt x="80" y="489"/>
                  </a:lnTo>
                  <a:lnTo>
                    <a:pt x="82" y="496"/>
                  </a:lnTo>
                  <a:lnTo>
                    <a:pt x="84" y="503"/>
                  </a:lnTo>
                  <a:lnTo>
                    <a:pt x="84" y="505"/>
                  </a:lnTo>
                  <a:lnTo>
                    <a:pt x="91" y="517"/>
                  </a:lnTo>
                  <a:lnTo>
                    <a:pt x="91" y="521"/>
                  </a:lnTo>
                  <a:lnTo>
                    <a:pt x="89" y="521"/>
                  </a:lnTo>
                  <a:lnTo>
                    <a:pt x="82" y="519"/>
                  </a:lnTo>
                  <a:lnTo>
                    <a:pt x="77" y="519"/>
                  </a:lnTo>
                  <a:lnTo>
                    <a:pt x="73" y="521"/>
                  </a:lnTo>
                  <a:lnTo>
                    <a:pt x="68" y="526"/>
                  </a:lnTo>
                  <a:lnTo>
                    <a:pt x="68" y="533"/>
                  </a:lnTo>
                  <a:lnTo>
                    <a:pt x="71" y="537"/>
                  </a:lnTo>
                  <a:lnTo>
                    <a:pt x="66" y="539"/>
                  </a:lnTo>
                  <a:lnTo>
                    <a:pt x="59" y="553"/>
                  </a:lnTo>
                  <a:lnTo>
                    <a:pt x="50" y="560"/>
                  </a:lnTo>
                  <a:lnTo>
                    <a:pt x="48" y="565"/>
                  </a:lnTo>
                  <a:lnTo>
                    <a:pt x="48" y="574"/>
                  </a:lnTo>
                  <a:lnTo>
                    <a:pt x="52" y="581"/>
                  </a:lnTo>
                  <a:lnTo>
                    <a:pt x="59" y="587"/>
                  </a:lnTo>
                  <a:lnTo>
                    <a:pt x="64" y="592"/>
                  </a:lnTo>
                  <a:lnTo>
                    <a:pt x="57" y="597"/>
                  </a:lnTo>
                  <a:lnTo>
                    <a:pt x="55" y="599"/>
                  </a:lnTo>
                  <a:lnTo>
                    <a:pt x="55" y="608"/>
                  </a:lnTo>
                  <a:lnTo>
                    <a:pt x="52" y="610"/>
                  </a:lnTo>
                  <a:lnTo>
                    <a:pt x="52" y="610"/>
                  </a:lnTo>
                  <a:lnTo>
                    <a:pt x="55" y="615"/>
                  </a:lnTo>
                  <a:lnTo>
                    <a:pt x="55" y="615"/>
                  </a:lnTo>
                  <a:lnTo>
                    <a:pt x="59" y="619"/>
                  </a:lnTo>
                  <a:lnTo>
                    <a:pt x="61" y="624"/>
                  </a:lnTo>
                  <a:lnTo>
                    <a:pt x="64" y="629"/>
                  </a:lnTo>
                  <a:lnTo>
                    <a:pt x="64" y="631"/>
                  </a:lnTo>
                  <a:lnTo>
                    <a:pt x="66" y="633"/>
                  </a:lnTo>
                  <a:lnTo>
                    <a:pt x="71" y="635"/>
                  </a:lnTo>
                  <a:lnTo>
                    <a:pt x="73" y="638"/>
                  </a:lnTo>
                  <a:lnTo>
                    <a:pt x="73" y="642"/>
                  </a:lnTo>
                  <a:lnTo>
                    <a:pt x="75" y="645"/>
                  </a:lnTo>
                  <a:lnTo>
                    <a:pt x="75" y="647"/>
                  </a:lnTo>
                  <a:lnTo>
                    <a:pt x="77" y="649"/>
                  </a:lnTo>
                  <a:lnTo>
                    <a:pt x="80" y="649"/>
                  </a:lnTo>
                  <a:lnTo>
                    <a:pt x="82" y="649"/>
                  </a:lnTo>
                  <a:lnTo>
                    <a:pt x="84" y="649"/>
                  </a:lnTo>
                  <a:lnTo>
                    <a:pt x="89" y="649"/>
                  </a:lnTo>
                  <a:lnTo>
                    <a:pt x="91" y="649"/>
                  </a:lnTo>
                  <a:lnTo>
                    <a:pt x="103" y="656"/>
                  </a:lnTo>
                  <a:lnTo>
                    <a:pt x="112" y="658"/>
                  </a:lnTo>
                  <a:lnTo>
                    <a:pt x="132" y="672"/>
                  </a:lnTo>
                  <a:lnTo>
                    <a:pt x="137" y="674"/>
                  </a:lnTo>
                  <a:lnTo>
                    <a:pt x="141" y="674"/>
                  </a:lnTo>
                  <a:lnTo>
                    <a:pt x="144" y="677"/>
                  </a:lnTo>
                  <a:lnTo>
                    <a:pt x="146" y="679"/>
                  </a:lnTo>
                  <a:lnTo>
                    <a:pt x="148" y="681"/>
                  </a:lnTo>
                  <a:lnTo>
                    <a:pt x="148" y="681"/>
                  </a:lnTo>
                  <a:lnTo>
                    <a:pt x="151" y="683"/>
                  </a:lnTo>
                  <a:lnTo>
                    <a:pt x="160" y="683"/>
                  </a:lnTo>
                  <a:lnTo>
                    <a:pt x="196" y="672"/>
                  </a:lnTo>
                  <a:lnTo>
                    <a:pt x="201" y="672"/>
                  </a:lnTo>
                  <a:lnTo>
                    <a:pt x="210" y="667"/>
                  </a:lnTo>
                  <a:lnTo>
                    <a:pt x="217" y="667"/>
                  </a:lnTo>
                  <a:lnTo>
                    <a:pt x="215" y="677"/>
                  </a:lnTo>
                  <a:lnTo>
                    <a:pt x="217" y="681"/>
                  </a:lnTo>
                  <a:lnTo>
                    <a:pt x="221" y="686"/>
                  </a:lnTo>
                  <a:lnTo>
                    <a:pt x="224" y="693"/>
                  </a:lnTo>
                  <a:lnTo>
                    <a:pt x="228" y="693"/>
                  </a:lnTo>
                  <a:lnTo>
                    <a:pt x="233" y="690"/>
                  </a:lnTo>
                  <a:lnTo>
                    <a:pt x="233" y="688"/>
                  </a:lnTo>
                  <a:lnTo>
                    <a:pt x="233" y="688"/>
                  </a:lnTo>
                  <a:lnTo>
                    <a:pt x="233" y="688"/>
                  </a:lnTo>
                  <a:lnTo>
                    <a:pt x="233" y="688"/>
                  </a:lnTo>
                  <a:lnTo>
                    <a:pt x="231" y="686"/>
                  </a:lnTo>
                  <a:lnTo>
                    <a:pt x="231" y="686"/>
                  </a:lnTo>
                  <a:lnTo>
                    <a:pt x="231" y="683"/>
                  </a:lnTo>
                  <a:lnTo>
                    <a:pt x="233" y="683"/>
                  </a:lnTo>
                  <a:lnTo>
                    <a:pt x="233" y="683"/>
                  </a:lnTo>
                  <a:lnTo>
                    <a:pt x="233" y="679"/>
                  </a:lnTo>
                  <a:lnTo>
                    <a:pt x="235" y="679"/>
                  </a:lnTo>
                  <a:lnTo>
                    <a:pt x="235" y="679"/>
                  </a:lnTo>
                  <a:lnTo>
                    <a:pt x="237" y="677"/>
                  </a:lnTo>
                  <a:lnTo>
                    <a:pt x="237" y="677"/>
                  </a:lnTo>
                  <a:lnTo>
                    <a:pt x="240" y="677"/>
                  </a:lnTo>
                  <a:lnTo>
                    <a:pt x="240" y="677"/>
                  </a:lnTo>
                  <a:lnTo>
                    <a:pt x="244" y="679"/>
                  </a:lnTo>
                  <a:lnTo>
                    <a:pt x="247" y="681"/>
                  </a:lnTo>
                  <a:lnTo>
                    <a:pt x="247" y="681"/>
                  </a:lnTo>
                  <a:lnTo>
                    <a:pt x="253" y="681"/>
                  </a:lnTo>
                  <a:lnTo>
                    <a:pt x="267" y="683"/>
                  </a:lnTo>
                  <a:lnTo>
                    <a:pt x="272" y="683"/>
                  </a:lnTo>
                  <a:lnTo>
                    <a:pt x="286" y="686"/>
                  </a:lnTo>
                  <a:lnTo>
                    <a:pt x="286" y="686"/>
                  </a:lnTo>
                  <a:lnTo>
                    <a:pt x="288" y="686"/>
                  </a:lnTo>
                  <a:lnTo>
                    <a:pt x="288" y="683"/>
                  </a:lnTo>
                  <a:lnTo>
                    <a:pt x="288" y="683"/>
                  </a:lnTo>
                  <a:lnTo>
                    <a:pt x="288" y="681"/>
                  </a:lnTo>
                  <a:lnTo>
                    <a:pt x="288" y="681"/>
                  </a:lnTo>
                  <a:lnTo>
                    <a:pt x="288" y="681"/>
                  </a:lnTo>
                  <a:lnTo>
                    <a:pt x="286" y="679"/>
                  </a:lnTo>
                  <a:lnTo>
                    <a:pt x="286" y="679"/>
                  </a:lnTo>
                  <a:lnTo>
                    <a:pt x="283" y="679"/>
                  </a:lnTo>
                  <a:lnTo>
                    <a:pt x="283" y="677"/>
                  </a:lnTo>
                  <a:lnTo>
                    <a:pt x="283" y="677"/>
                  </a:lnTo>
                  <a:lnTo>
                    <a:pt x="286" y="674"/>
                  </a:lnTo>
                  <a:lnTo>
                    <a:pt x="288" y="672"/>
                  </a:lnTo>
                  <a:lnTo>
                    <a:pt x="288" y="672"/>
                  </a:lnTo>
                  <a:lnTo>
                    <a:pt x="288" y="672"/>
                  </a:lnTo>
                  <a:lnTo>
                    <a:pt x="290" y="672"/>
                  </a:lnTo>
                  <a:lnTo>
                    <a:pt x="295" y="672"/>
                  </a:lnTo>
                  <a:lnTo>
                    <a:pt x="297" y="672"/>
                  </a:lnTo>
                  <a:lnTo>
                    <a:pt x="297" y="672"/>
                  </a:lnTo>
                  <a:lnTo>
                    <a:pt x="297" y="672"/>
                  </a:lnTo>
                  <a:lnTo>
                    <a:pt x="299" y="672"/>
                  </a:lnTo>
                  <a:lnTo>
                    <a:pt x="299" y="672"/>
                  </a:lnTo>
                  <a:lnTo>
                    <a:pt x="302" y="667"/>
                  </a:lnTo>
                  <a:lnTo>
                    <a:pt x="304" y="665"/>
                  </a:lnTo>
                  <a:lnTo>
                    <a:pt x="304" y="663"/>
                  </a:lnTo>
                  <a:lnTo>
                    <a:pt x="304" y="663"/>
                  </a:lnTo>
                  <a:lnTo>
                    <a:pt x="304" y="658"/>
                  </a:lnTo>
                  <a:lnTo>
                    <a:pt x="304" y="658"/>
                  </a:lnTo>
                  <a:lnTo>
                    <a:pt x="304" y="656"/>
                  </a:lnTo>
                  <a:lnTo>
                    <a:pt x="302" y="656"/>
                  </a:lnTo>
                  <a:lnTo>
                    <a:pt x="302" y="656"/>
                  </a:lnTo>
                  <a:lnTo>
                    <a:pt x="302" y="654"/>
                  </a:lnTo>
                  <a:lnTo>
                    <a:pt x="302" y="649"/>
                  </a:lnTo>
                  <a:lnTo>
                    <a:pt x="302" y="649"/>
                  </a:lnTo>
                  <a:lnTo>
                    <a:pt x="302" y="647"/>
                  </a:lnTo>
                  <a:lnTo>
                    <a:pt x="302" y="645"/>
                  </a:lnTo>
                  <a:lnTo>
                    <a:pt x="302" y="645"/>
                  </a:lnTo>
                  <a:lnTo>
                    <a:pt x="302" y="642"/>
                  </a:lnTo>
                  <a:lnTo>
                    <a:pt x="304" y="635"/>
                  </a:lnTo>
                  <a:lnTo>
                    <a:pt x="304" y="633"/>
                  </a:lnTo>
                  <a:lnTo>
                    <a:pt x="304" y="633"/>
                  </a:lnTo>
                  <a:lnTo>
                    <a:pt x="302" y="631"/>
                  </a:lnTo>
                  <a:lnTo>
                    <a:pt x="302" y="631"/>
                  </a:lnTo>
                  <a:lnTo>
                    <a:pt x="302" y="631"/>
                  </a:lnTo>
                  <a:lnTo>
                    <a:pt x="302" y="629"/>
                  </a:lnTo>
                  <a:lnTo>
                    <a:pt x="304" y="629"/>
                  </a:lnTo>
                  <a:lnTo>
                    <a:pt x="306" y="626"/>
                  </a:lnTo>
                  <a:lnTo>
                    <a:pt x="308" y="626"/>
                  </a:lnTo>
                  <a:lnTo>
                    <a:pt x="308" y="624"/>
                  </a:lnTo>
                  <a:lnTo>
                    <a:pt x="311" y="622"/>
                  </a:lnTo>
                  <a:lnTo>
                    <a:pt x="311" y="619"/>
                  </a:lnTo>
                  <a:lnTo>
                    <a:pt x="315" y="617"/>
                  </a:lnTo>
                  <a:lnTo>
                    <a:pt x="315" y="617"/>
                  </a:lnTo>
                  <a:lnTo>
                    <a:pt x="318" y="615"/>
                  </a:lnTo>
                  <a:lnTo>
                    <a:pt x="318" y="613"/>
                  </a:lnTo>
                  <a:lnTo>
                    <a:pt x="318" y="610"/>
                  </a:lnTo>
                  <a:lnTo>
                    <a:pt x="320" y="606"/>
                  </a:lnTo>
                  <a:lnTo>
                    <a:pt x="322" y="603"/>
                  </a:lnTo>
                  <a:lnTo>
                    <a:pt x="322" y="601"/>
                  </a:lnTo>
                  <a:lnTo>
                    <a:pt x="324" y="601"/>
                  </a:lnTo>
                  <a:lnTo>
                    <a:pt x="327" y="601"/>
                  </a:lnTo>
                  <a:lnTo>
                    <a:pt x="327" y="601"/>
                  </a:lnTo>
                  <a:lnTo>
                    <a:pt x="329" y="599"/>
                  </a:lnTo>
                  <a:lnTo>
                    <a:pt x="329" y="599"/>
                  </a:lnTo>
                  <a:lnTo>
                    <a:pt x="329" y="597"/>
                  </a:lnTo>
                  <a:lnTo>
                    <a:pt x="331" y="594"/>
                  </a:lnTo>
                  <a:lnTo>
                    <a:pt x="331" y="592"/>
                  </a:lnTo>
                  <a:lnTo>
                    <a:pt x="331" y="590"/>
                  </a:lnTo>
                  <a:lnTo>
                    <a:pt x="331" y="587"/>
                  </a:lnTo>
                  <a:lnTo>
                    <a:pt x="329" y="587"/>
                  </a:lnTo>
                  <a:lnTo>
                    <a:pt x="329" y="585"/>
                  </a:lnTo>
                  <a:lnTo>
                    <a:pt x="329" y="585"/>
                  </a:lnTo>
                  <a:lnTo>
                    <a:pt x="329" y="585"/>
                  </a:lnTo>
                  <a:lnTo>
                    <a:pt x="327" y="583"/>
                  </a:lnTo>
                  <a:lnTo>
                    <a:pt x="329" y="581"/>
                  </a:lnTo>
                  <a:lnTo>
                    <a:pt x="329" y="581"/>
                  </a:lnTo>
                  <a:lnTo>
                    <a:pt x="331" y="576"/>
                  </a:lnTo>
                  <a:lnTo>
                    <a:pt x="331" y="574"/>
                  </a:lnTo>
                  <a:lnTo>
                    <a:pt x="334" y="569"/>
                  </a:lnTo>
                  <a:lnTo>
                    <a:pt x="334" y="569"/>
                  </a:lnTo>
                  <a:lnTo>
                    <a:pt x="336" y="565"/>
                  </a:lnTo>
                  <a:lnTo>
                    <a:pt x="338" y="565"/>
                  </a:lnTo>
                  <a:lnTo>
                    <a:pt x="340" y="567"/>
                  </a:lnTo>
                  <a:lnTo>
                    <a:pt x="343" y="569"/>
                  </a:lnTo>
                  <a:lnTo>
                    <a:pt x="345" y="569"/>
                  </a:lnTo>
                  <a:lnTo>
                    <a:pt x="347" y="571"/>
                  </a:lnTo>
                  <a:lnTo>
                    <a:pt x="350" y="574"/>
                  </a:lnTo>
                  <a:lnTo>
                    <a:pt x="352" y="574"/>
                  </a:lnTo>
                  <a:lnTo>
                    <a:pt x="352" y="576"/>
                  </a:lnTo>
                  <a:lnTo>
                    <a:pt x="356" y="576"/>
                  </a:lnTo>
                  <a:lnTo>
                    <a:pt x="359" y="578"/>
                  </a:lnTo>
                  <a:lnTo>
                    <a:pt x="359" y="578"/>
                  </a:lnTo>
                  <a:lnTo>
                    <a:pt x="359" y="578"/>
                  </a:lnTo>
                  <a:lnTo>
                    <a:pt x="359" y="581"/>
                  </a:lnTo>
                  <a:lnTo>
                    <a:pt x="361" y="581"/>
                  </a:lnTo>
                  <a:lnTo>
                    <a:pt x="361" y="581"/>
                  </a:lnTo>
                  <a:lnTo>
                    <a:pt x="363" y="578"/>
                  </a:lnTo>
                  <a:lnTo>
                    <a:pt x="366" y="576"/>
                  </a:lnTo>
                  <a:lnTo>
                    <a:pt x="366" y="576"/>
                  </a:lnTo>
                  <a:lnTo>
                    <a:pt x="366" y="576"/>
                  </a:lnTo>
                  <a:lnTo>
                    <a:pt x="368" y="574"/>
                  </a:lnTo>
                  <a:lnTo>
                    <a:pt x="368" y="574"/>
                  </a:lnTo>
                  <a:lnTo>
                    <a:pt x="368" y="574"/>
                  </a:lnTo>
                  <a:lnTo>
                    <a:pt x="368" y="571"/>
                  </a:lnTo>
                  <a:lnTo>
                    <a:pt x="370" y="569"/>
                  </a:lnTo>
                  <a:lnTo>
                    <a:pt x="372" y="569"/>
                  </a:lnTo>
                  <a:lnTo>
                    <a:pt x="372" y="569"/>
                  </a:lnTo>
                  <a:lnTo>
                    <a:pt x="375" y="571"/>
                  </a:lnTo>
                  <a:lnTo>
                    <a:pt x="377" y="571"/>
                  </a:lnTo>
                  <a:lnTo>
                    <a:pt x="377" y="571"/>
                  </a:lnTo>
                  <a:lnTo>
                    <a:pt x="379" y="569"/>
                  </a:lnTo>
                  <a:lnTo>
                    <a:pt x="386" y="569"/>
                  </a:lnTo>
                  <a:lnTo>
                    <a:pt x="404" y="569"/>
                  </a:lnTo>
                  <a:lnTo>
                    <a:pt x="409" y="567"/>
                  </a:lnTo>
                  <a:lnTo>
                    <a:pt x="409" y="565"/>
                  </a:lnTo>
                  <a:lnTo>
                    <a:pt x="411" y="562"/>
                  </a:lnTo>
                  <a:lnTo>
                    <a:pt x="411" y="562"/>
                  </a:lnTo>
                  <a:lnTo>
                    <a:pt x="411" y="560"/>
                  </a:lnTo>
                  <a:lnTo>
                    <a:pt x="411" y="560"/>
                  </a:lnTo>
                  <a:lnTo>
                    <a:pt x="411" y="560"/>
                  </a:lnTo>
                  <a:lnTo>
                    <a:pt x="411" y="558"/>
                  </a:lnTo>
                  <a:lnTo>
                    <a:pt x="411" y="558"/>
                  </a:lnTo>
                  <a:lnTo>
                    <a:pt x="411" y="555"/>
                  </a:lnTo>
                  <a:lnTo>
                    <a:pt x="411" y="555"/>
                  </a:lnTo>
                  <a:lnTo>
                    <a:pt x="411" y="553"/>
                  </a:lnTo>
                  <a:lnTo>
                    <a:pt x="411" y="553"/>
                  </a:lnTo>
                  <a:lnTo>
                    <a:pt x="414" y="551"/>
                  </a:lnTo>
                  <a:lnTo>
                    <a:pt x="414" y="549"/>
                  </a:lnTo>
                  <a:lnTo>
                    <a:pt x="414" y="549"/>
                  </a:lnTo>
                  <a:lnTo>
                    <a:pt x="416" y="549"/>
                  </a:lnTo>
                  <a:lnTo>
                    <a:pt x="418" y="549"/>
                  </a:lnTo>
                  <a:lnTo>
                    <a:pt x="434" y="551"/>
                  </a:lnTo>
                  <a:lnTo>
                    <a:pt x="436" y="551"/>
                  </a:lnTo>
                  <a:lnTo>
                    <a:pt x="436" y="551"/>
                  </a:lnTo>
                  <a:lnTo>
                    <a:pt x="439" y="553"/>
                  </a:lnTo>
                  <a:lnTo>
                    <a:pt x="439" y="553"/>
                  </a:lnTo>
                  <a:lnTo>
                    <a:pt x="439" y="555"/>
                  </a:lnTo>
                  <a:lnTo>
                    <a:pt x="441" y="558"/>
                  </a:lnTo>
                  <a:lnTo>
                    <a:pt x="441" y="560"/>
                  </a:lnTo>
                  <a:lnTo>
                    <a:pt x="443" y="562"/>
                  </a:lnTo>
                  <a:lnTo>
                    <a:pt x="443" y="565"/>
                  </a:lnTo>
                  <a:lnTo>
                    <a:pt x="446" y="567"/>
                  </a:lnTo>
                  <a:lnTo>
                    <a:pt x="446" y="567"/>
                  </a:lnTo>
                  <a:lnTo>
                    <a:pt x="446" y="567"/>
                  </a:lnTo>
                  <a:lnTo>
                    <a:pt x="446" y="571"/>
                  </a:lnTo>
                  <a:lnTo>
                    <a:pt x="446" y="571"/>
                  </a:lnTo>
                  <a:lnTo>
                    <a:pt x="446" y="574"/>
                  </a:lnTo>
                  <a:lnTo>
                    <a:pt x="446" y="574"/>
                  </a:lnTo>
                  <a:lnTo>
                    <a:pt x="448" y="574"/>
                  </a:lnTo>
                  <a:lnTo>
                    <a:pt x="448" y="574"/>
                  </a:lnTo>
                  <a:lnTo>
                    <a:pt x="448" y="574"/>
                  </a:lnTo>
                  <a:lnTo>
                    <a:pt x="450" y="571"/>
                  </a:lnTo>
                  <a:lnTo>
                    <a:pt x="450" y="569"/>
                  </a:lnTo>
                  <a:lnTo>
                    <a:pt x="452" y="569"/>
                  </a:lnTo>
                  <a:lnTo>
                    <a:pt x="455" y="567"/>
                  </a:lnTo>
                  <a:lnTo>
                    <a:pt x="455" y="565"/>
                  </a:lnTo>
                  <a:lnTo>
                    <a:pt x="457" y="565"/>
                  </a:lnTo>
                  <a:lnTo>
                    <a:pt x="457" y="565"/>
                  </a:lnTo>
                  <a:lnTo>
                    <a:pt x="457" y="562"/>
                  </a:lnTo>
                  <a:lnTo>
                    <a:pt x="457" y="558"/>
                  </a:lnTo>
                  <a:lnTo>
                    <a:pt x="459" y="558"/>
                  </a:lnTo>
                  <a:lnTo>
                    <a:pt x="459" y="558"/>
                  </a:lnTo>
                  <a:lnTo>
                    <a:pt x="462" y="555"/>
                  </a:lnTo>
                  <a:lnTo>
                    <a:pt x="468" y="555"/>
                  </a:lnTo>
                  <a:lnTo>
                    <a:pt x="471" y="558"/>
                  </a:lnTo>
                  <a:lnTo>
                    <a:pt x="473" y="558"/>
                  </a:lnTo>
                  <a:lnTo>
                    <a:pt x="475" y="555"/>
                  </a:lnTo>
                  <a:lnTo>
                    <a:pt x="475" y="553"/>
                  </a:lnTo>
                  <a:lnTo>
                    <a:pt x="475" y="553"/>
                  </a:lnTo>
                  <a:lnTo>
                    <a:pt x="475" y="551"/>
                  </a:lnTo>
                  <a:lnTo>
                    <a:pt x="475" y="551"/>
                  </a:lnTo>
                  <a:lnTo>
                    <a:pt x="475" y="549"/>
                  </a:lnTo>
                  <a:lnTo>
                    <a:pt x="475" y="544"/>
                  </a:lnTo>
                  <a:lnTo>
                    <a:pt x="475" y="544"/>
                  </a:lnTo>
                  <a:lnTo>
                    <a:pt x="475" y="542"/>
                  </a:lnTo>
                  <a:lnTo>
                    <a:pt x="475" y="542"/>
                  </a:lnTo>
                  <a:lnTo>
                    <a:pt x="473" y="539"/>
                  </a:lnTo>
                  <a:lnTo>
                    <a:pt x="471" y="539"/>
                  </a:lnTo>
                  <a:lnTo>
                    <a:pt x="468" y="537"/>
                  </a:lnTo>
                  <a:lnTo>
                    <a:pt x="468" y="537"/>
                  </a:lnTo>
                  <a:lnTo>
                    <a:pt x="468" y="535"/>
                  </a:lnTo>
                  <a:lnTo>
                    <a:pt x="468" y="535"/>
                  </a:lnTo>
                  <a:lnTo>
                    <a:pt x="468" y="535"/>
                  </a:lnTo>
                  <a:lnTo>
                    <a:pt x="473" y="530"/>
                  </a:lnTo>
                  <a:lnTo>
                    <a:pt x="475" y="528"/>
                  </a:lnTo>
                  <a:lnTo>
                    <a:pt x="475" y="528"/>
                  </a:lnTo>
                  <a:lnTo>
                    <a:pt x="475" y="528"/>
                  </a:lnTo>
                  <a:lnTo>
                    <a:pt x="475" y="523"/>
                  </a:lnTo>
                  <a:lnTo>
                    <a:pt x="478" y="523"/>
                  </a:lnTo>
                  <a:lnTo>
                    <a:pt x="478" y="521"/>
                  </a:lnTo>
                  <a:lnTo>
                    <a:pt x="478" y="521"/>
                  </a:lnTo>
                  <a:lnTo>
                    <a:pt x="482" y="521"/>
                  </a:lnTo>
                  <a:lnTo>
                    <a:pt x="484" y="521"/>
                  </a:lnTo>
                  <a:lnTo>
                    <a:pt x="487" y="521"/>
                  </a:lnTo>
                  <a:lnTo>
                    <a:pt x="487" y="526"/>
                  </a:lnTo>
                  <a:lnTo>
                    <a:pt x="489" y="526"/>
                  </a:lnTo>
                  <a:lnTo>
                    <a:pt x="491" y="526"/>
                  </a:lnTo>
                  <a:lnTo>
                    <a:pt x="494" y="528"/>
                  </a:lnTo>
                  <a:lnTo>
                    <a:pt x="496" y="530"/>
                  </a:lnTo>
                  <a:lnTo>
                    <a:pt x="500" y="535"/>
                  </a:lnTo>
                  <a:lnTo>
                    <a:pt x="503" y="537"/>
                  </a:lnTo>
                  <a:lnTo>
                    <a:pt x="512" y="539"/>
                  </a:lnTo>
                  <a:lnTo>
                    <a:pt x="514" y="542"/>
                  </a:lnTo>
                  <a:lnTo>
                    <a:pt x="516" y="542"/>
                  </a:lnTo>
                  <a:lnTo>
                    <a:pt x="516" y="544"/>
                  </a:lnTo>
                  <a:lnTo>
                    <a:pt x="516" y="546"/>
                  </a:lnTo>
                  <a:lnTo>
                    <a:pt x="516" y="546"/>
                  </a:lnTo>
                  <a:lnTo>
                    <a:pt x="516" y="549"/>
                  </a:lnTo>
                  <a:lnTo>
                    <a:pt x="519" y="549"/>
                  </a:lnTo>
                  <a:lnTo>
                    <a:pt x="519" y="549"/>
                  </a:lnTo>
                  <a:lnTo>
                    <a:pt x="521" y="551"/>
                  </a:lnTo>
                  <a:lnTo>
                    <a:pt x="526" y="551"/>
                  </a:lnTo>
                  <a:lnTo>
                    <a:pt x="526" y="551"/>
                  </a:lnTo>
                  <a:lnTo>
                    <a:pt x="530" y="551"/>
                  </a:lnTo>
                  <a:lnTo>
                    <a:pt x="530" y="549"/>
                  </a:lnTo>
                  <a:lnTo>
                    <a:pt x="535" y="549"/>
                  </a:lnTo>
                  <a:lnTo>
                    <a:pt x="535" y="546"/>
                  </a:lnTo>
                  <a:lnTo>
                    <a:pt x="537" y="542"/>
                  </a:lnTo>
                  <a:lnTo>
                    <a:pt x="535" y="521"/>
                  </a:lnTo>
                  <a:lnTo>
                    <a:pt x="537" y="510"/>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2">
              <a:extLst>
                <a:ext uri="{FF2B5EF4-FFF2-40B4-BE49-F238E27FC236}">
                  <a16:creationId xmlns:a16="http://schemas.microsoft.com/office/drawing/2014/main" id="{8BCD77AF-9478-4202-A1C1-89D6B42155AC}"/>
                </a:ext>
              </a:extLst>
            </p:cNvPr>
            <p:cNvSpPr>
              <a:spLocks/>
            </p:cNvSpPr>
            <p:nvPr/>
          </p:nvSpPr>
          <p:spPr bwMode="auto">
            <a:xfrm>
              <a:off x="8826501" y="3141663"/>
              <a:ext cx="400050" cy="309563"/>
            </a:xfrm>
            <a:custGeom>
              <a:avLst/>
              <a:gdLst>
                <a:gd name="T0" fmla="*/ 242 w 252"/>
                <a:gd name="T1" fmla="*/ 101 h 195"/>
                <a:gd name="T2" fmla="*/ 240 w 252"/>
                <a:gd name="T3" fmla="*/ 90 h 195"/>
                <a:gd name="T4" fmla="*/ 242 w 252"/>
                <a:gd name="T5" fmla="*/ 78 h 195"/>
                <a:gd name="T6" fmla="*/ 242 w 252"/>
                <a:gd name="T7" fmla="*/ 62 h 195"/>
                <a:gd name="T8" fmla="*/ 249 w 252"/>
                <a:gd name="T9" fmla="*/ 42 h 195"/>
                <a:gd name="T10" fmla="*/ 219 w 252"/>
                <a:gd name="T11" fmla="*/ 21 h 195"/>
                <a:gd name="T12" fmla="*/ 174 w 252"/>
                <a:gd name="T13" fmla="*/ 0 h 195"/>
                <a:gd name="T14" fmla="*/ 167 w 252"/>
                <a:gd name="T15" fmla="*/ 7 h 195"/>
                <a:gd name="T16" fmla="*/ 165 w 252"/>
                <a:gd name="T17" fmla="*/ 19 h 195"/>
                <a:gd name="T18" fmla="*/ 146 w 252"/>
                <a:gd name="T19" fmla="*/ 39 h 195"/>
                <a:gd name="T20" fmla="*/ 130 w 252"/>
                <a:gd name="T21" fmla="*/ 62 h 195"/>
                <a:gd name="T22" fmla="*/ 119 w 252"/>
                <a:gd name="T23" fmla="*/ 80 h 195"/>
                <a:gd name="T24" fmla="*/ 105 w 252"/>
                <a:gd name="T25" fmla="*/ 85 h 195"/>
                <a:gd name="T26" fmla="*/ 103 w 252"/>
                <a:gd name="T27" fmla="*/ 76 h 195"/>
                <a:gd name="T28" fmla="*/ 101 w 252"/>
                <a:gd name="T29" fmla="*/ 69 h 195"/>
                <a:gd name="T30" fmla="*/ 91 w 252"/>
                <a:gd name="T31" fmla="*/ 58 h 195"/>
                <a:gd name="T32" fmla="*/ 85 w 252"/>
                <a:gd name="T33" fmla="*/ 60 h 195"/>
                <a:gd name="T34" fmla="*/ 78 w 252"/>
                <a:gd name="T35" fmla="*/ 53 h 195"/>
                <a:gd name="T36" fmla="*/ 71 w 252"/>
                <a:gd name="T37" fmla="*/ 48 h 195"/>
                <a:gd name="T38" fmla="*/ 57 w 252"/>
                <a:gd name="T39" fmla="*/ 60 h 195"/>
                <a:gd name="T40" fmla="*/ 43 w 252"/>
                <a:gd name="T41" fmla="*/ 67 h 195"/>
                <a:gd name="T42" fmla="*/ 43 w 252"/>
                <a:gd name="T43" fmla="*/ 76 h 195"/>
                <a:gd name="T44" fmla="*/ 50 w 252"/>
                <a:gd name="T45" fmla="*/ 85 h 195"/>
                <a:gd name="T46" fmla="*/ 48 w 252"/>
                <a:gd name="T47" fmla="*/ 87 h 195"/>
                <a:gd name="T48" fmla="*/ 30 w 252"/>
                <a:gd name="T49" fmla="*/ 99 h 195"/>
                <a:gd name="T50" fmla="*/ 18 w 252"/>
                <a:gd name="T51" fmla="*/ 106 h 195"/>
                <a:gd name="T52" fmla="*/ 0 w 252"/>
                <a:gd name="T53" fmla="*/ 108 h 195"/>
                <a:gd name="T54" fmla="*/ 7 w 252"/>
                <a:gd name="T55" fmla="*/ 117 h 195"/>
                <a:gd name="T56" fmla="*/ 11 w 252"/>
                <a:gd name="T57" fmla="*/ 138 h 195"/>
                <a:gd name="T58" fmla="*/ 14 w 252"/>
                <a:gd name="T59" fmla="*/ 144 h 195"/>
                <a:gd name="T60" fmla="*/ 7 w 252"/>
                <a:gd name="T61" fmla="*/ 158 h 195"/>
                <a:gd name="T62" fmla="*/ 5 w 252"/>
                <a:gd name="T63" fmla="*/ 167 h 195"/>
                <a:gd name="T64" fmla="*/ 18 w 252"/>
                <a:gd name="T65" fmla="*/ 186 h 195"/>
                <a:gd name="T66" fmla="*/ 32 w 252"/>
                <a:gd name="T67" fmla="*/ 190 h 195"/>
                <a:gd name="T68" fmla="*/ 34 w 252"/>
                <a:gd name="T69" fmla="*/ 183 h 195"/>
                <a:gd name="T70" fmla="*/ 30 w 252"/>
                <a:gd name="T71" fmla="*/ 176 h 195"/>
                <a:gd name="T72" fmla="*/ 32 w 252"/>
                <a:gd name="T73" fmla="*/ 167 h 195"/>
                <a:gd name="T74" fmla="*/ 39 w 252"/>
                <a:gd name="T75" fmla="*/ 163 h 195"/>
                <a:gd name="T76" fmla="*/ 69 w 252"/>
                <a:gd name="T77" fmla="*/ 165 h 195"/>
                <a:gd name="T78" fmla="*/ 103 w 252"/>
                <a:gd name="T79" fmla="*/ 181 h 195"/>
                <a:gd name="T80" fmla="*/ 121 w 252"/>
                <a:gd name="T81" fmla="*/ 190 h 195"/>
                <a:gd name="T82" fmla="*/ 130 w 252"/>
                <a:gd name="T83" fmla="*/ 195 h 195"/>
                <a:gd name="T84" fmla="*/ 146 w 252"/>
                <a:gd name="T85" fmla="*/ 188 h 195"/>
                <a:gd name="T86" fmla="*/ 169 w 252"/>
                <a:gd name="T87" fmla="*/ 183 h 195"/>
                <a:gd name="T88" fmla="*/ 174 w 252"/>
                <a:gd name="T89" fmla="*/ 174 h 195"/>
                <a:gd name="T90" fmla="*/ 181 w 252"/>
                <a:gd name="T91" fmla="*/ 179 h 195"/>
                <a:gd name="T92" fmla="*/ 203 w 252"/>
                <a:gd name="T93" fmla="*/ 174 h 195"/>
                <a:gd name="T94" fmla="*/ 206 w 252"/>
                <a:gd name="T95" fmla="*/ 151 h 195"/>
                <a:gd name="T96" fmla="*/ 203 w 252"/>
                <a:gd name="T97" fmla="*/ 131 h 195"/>
                <a:gd name="T98" fmla="*/ 208 w 252"/>
                <a:gd name="T99" fmla="*/ 124 h 195"/>
                <a:gd name="T100" fmla="*/ 222 w 252"/>
                <a:gd name="T101" fmla="*/ 126 h 195"/>
                <a:gd name="T102" fmla="*/ 231 w 252"/>
                <a:gd name="T103" fmla="*/ 119 h 195"/>
                <a:gd name="T104" fmla="*/ 240 w 252"/>
                <a:gd name="T105" fmla="*/ 110 h 195"/>
                <a:gd name="T106" fmla="*/ 252 w 252"/>
                <a:gd name="T107" fmla="*/ 10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195">
                  <a:moveTo>
                    <a:pt x="252" y="103"/>
                  </a:moveTo>
                  <a:lnTo>
                    <a:pt x="249" y="103"/>
                  </a:lnTo>
                  <a:lnTo>
                    <a:pt x="245" y="101"/>
                  </a:lnTo>
                  <a:lnTo>
                    <a:pt x="245" y="101"/>
                  </a:lnTo>
                  <a:lnTo>
                    <a:pt x="242" y="101"/>
                  </a:lnTo>
                  <a:lnTo>
                    <a:pt x="242" y="101"/>
                  </a:lnTo>
                  <a:lnTo>
                    <a:pt x="242" y="99"/>
                  </a:lnTo>
                  <a:lnTo>
                    <a:pt x="242" y="99"/>
                  </a:lnTo>
                  <a:lnTo>
                    <a:pt x="240" y="96"/>
                  </a:lnTo>
                  <a:lnTo>
                    <a:pt x="240" y="94"/>
                  </a:lnTo>
                  <a:lnTo>
                    <a:pt x="240" y="92"/>
                  </a:lnTo>
                  <a:lnTo>
                    <a:pt x="240" y="90"/>
                  </a:lnTo>
                  <a:lnTo>
                    <a:pt x="240" y="90"/>
                  </a:lnTo>
                  <a:lnTo>
                    <a:pt x="240" y="87"/>
                  </a:lnTo>
                  <a:lnTo>
                    <a:pt x="240" y="85"/>
                  </a:lnTo>
                  <a:lnTo>
                    <a:pt x="240" y="80"/>
                  </a:lnTo>
                  <a:lnTo>
                    <a:pt x="242" y="80"/>
                  </a:lnTo>
                  <a:lnTo>
                    <a:pt x="242" y="78"/>
                  </a:lnTo>
                  <a:lnTo>
                    <a:pt x="240" y="74"/>
                  </a:lnTo>
                  <a:lnTo>
                    <a:pt x="240" y="71"/>
                  </a:lnTo>
                  <a:lnTo>
                    <a:pt x="240" y="69"/>
                  </a:lnTo>
                  <a:lnTo>
                    <a:pt x="240" y="67"/>
                  </a:lnTo>
                  <a:lnTo>
                    <a:pt x="242" y="67"/>
                  </a:lnTo>
                  <a:lnTo>
                    <a:pt x="242" y="62"/>
                  </a:lnTo>
                  <a:lnTo>
                    <a:pt x="247" y="58"/>
                  </a:lnTo>
                  <a:lnTo>
                    <a:pt x="247" y="55"/>
                  </a:lnTo>
                  <a:lnTo>
                    <a:pt x="247" y="53"/>
                  </a:lnTo>
                  <a:lnTo>
                    <a:pt x="247" y="53"/>
                  </a:lnTo>
                  <a:lnTo>
                    <a:pt x="247" y="42"/>
                  </a:lnTo>
                  <a:lnTo>
                    <a:pt x="249" y="42"/>
                  </a:lnTo>
                  <a:lnTo>
                    <a:pt x="245" y="39"/>
                  </a:lnTo>
                  <a:lnTo>
                    <a:pt x="240" y="37"/>
                  </a:lnTo>
                  <a:lnTo>
                    <a:pt x="231" y="32"/>
                  </a:lnTo>
                  <a:lnTo>
                    <a:pt x="229" y="30"/>
                  </a:lnTo>
                  <a:lnTo>
                    <a:pt x="226" y="28"/>
                  </a:lnTo>
                  <a:lnTo>
                    <a:pt x="219" y="21"/>
                  </a:lnTo>
                  <a:lnTo>
                    <a:pt x="217" y="19"/>
                  </a:lnTo>
                  <a:lnTo>
                    <a:pt x="208" y="16"/>
                  </a:lnTo>
                  <a:lnTo>
                    <a:pt x="192" y="14"/>
                  </a:lnTo>
                  <a:lnTo>
                    <a:pt x="185" y="10"/>
                  </a:lnTo>
                  <a:lnTo>
                    <a:pt x="178" y="3"/>
                  </a:lnTo>
                  <a:lnTo>
                    <a:pt x="174" y="0"/>
                  </a:lnTo>
                  <a:lnTo>
                    <a:pt x="169" y="0"/>
                  </a:lnTo>
                  <a:lnTo>
                    <a:pt x="169" y="0"/>
                  </a:lnTo>
                  <a:lnTo>
                    <a:pt x="169" y="5"/>
                  </a:lnTo>
                  <a:lnTo>
                    <a:pt x="169" y="5"/>
                  </a:lnTo>
                  <a:lnTo>
                    <a:pt x="169" y="5"/>
                  </a:lnTo>
                  <a:lnTo>
                    <a:pt x="167" y="7"/>
                  </a:lnTo>
                  <a:lnTo>
                    <a:pt x="167" y="10"/>
                  </a:lnTo>
                  <a:lnTo>
                    <a:pt x="167" y="12"/>
                  </a:lnTo>
                  <a:lnTo>
                    <a:pt x="167" y="14"/>
                  </a:lnTo>
                  <a:lnTo>
                    <a:pt x="167" y="16"/>
                  </a:lnTo>
                  <a:lnTo>
                    <a:pt x="167" y="16"/>
                  </a:lnTo>
                  <a:lnTo>
                    <a:pt x="165" y="19"/>
                  </a:lnTo>
                  <a:lnTo>
                    <a:pt x="151" y="32"/>
                  </a:lnTo>
                  <a:lnTo>
                    <a:pt x="149" y="35"/>
                  </a:lnTo>
                  <a:lnTo>
                    <a:pt x="146" y="35"/>
                  </a:lnTo>
                  <a:lnTo>
                    <a:pt x="146" y="37"/>
                  </a:lnTo>
                  <a:lnTo>
                    <a:pt x="146" y="39"/>
                  </a:lnTo>
                  <a:lnTo>
                    <a:pt x="146" y="39"/>
                  </a:lnTo>
                  <a:lnTo>
                    <a:pt x="146" y="42"/>
                  </a:lnTo>
                  <a:lnTo>
                    <a:pt x="146" y="42"/>
                  </a:lnTo>
                  <a:lnTo>
                    <a:pt x="144" y="44"/>
                  </a:lnTo>
                  <a:lnTo>
                    <a:pt x="144" y="48"/>
                  </a:lnTo>
                  <a:lnTo>
                    <a:pt x="137" y="53"/>
                  </a:lnTo>
                  <a:lnTo>
                    <a:pt x="130" y="62"/>
                  </a:lnTo>
                  <a:lnTo>
                    <a:pt x="128" y="69"/>
                  </a:lnTo>
                  <a:lnTo>
                    <a:pt x="121" y="76"/>
                  </a:lnTo>
                  <a:lnTo>
                    <a:pt x="121" y="78"/>
                  </a:lnTo>
                  <a:lnTo>
                    <a:pt x="121" y="78"/>
                  </a:lnTo>
                  <a:lnTo>
                    <a:pt x="119" y="80"/>
                  </a:lnTo>
                  <a:lnTo>
                    <a:pt x="119" y="80"/>
                  </a:lnTo>
                  <a:lnTo>
                    <a:pt x="110" y="85"/>
                  </a:lnTo>
                  <a:lnTo>
                    <a:pt x="107" y="87"/>
                  </a:lnTo>
                  <a:lnTo>
                    <a:pt x="105" y="87"/>
                  </a:lnTo>
                  <a:lnTo>
                    <a:pt x="105" y="87"/>
                  </a:lnTo>
                  <a:lnTo>
                    <a:pt x="105" y="85"/>
                  </a:lnTo>
                  <a:lnTo>
                    <a:pt x="105" y="85"/>
                  </a:lnTo>
                  <a:lnTo>
                    <a:pt x="105" y="83"/>
                  </a:lnTo>
                  <a:lnTo>
                    <a:pt x="105" y="80"/>
                  </a:lnTo>
                  <a:lnTo>
                    <a:pt x="105" y="80"/>
                  </a:lnTo>
                  <a:lnTo>
                    <a:pt x="105" y="80"/>
                  </a:lnTo>
                  <a:lnTo>
                    <a:pt x="103" y="78"/>
                  </a:lnTo>
                  <a:lnTo>
                    <a:pt x="103" y="76"/>
                  </a:lnTo>
                  <a:lnTo>
                    <a:pt x="103" y="76"/>
                  </a:lnTo>
                  <a:lnTo>
                    <a:pt x="101" y="74"/>
                  </a:lnTo>
                  <a:lnTo>
                    <a:pt x="101" y="74"/>
                  </a:lnTo>
                  <a:lnTo>
                    <a:pt x="101" y="71"/>
                  </a:lnTo>
                  <a:lnTo>
                    <a:pt x="103" y="69"/>
                  </a:lnTo>
                  <a:lnTo>
                    <a:pt x="101" y="69"/>
                  </a:lnTo>
                  <a:lnTo>
                    <a:pt x="101" y="67"/>
                  </a:lnTo>
                  <a:lnTo>
                    <a:pt x="101" y="67"/>
                  </a:lnTo>
                  <a:lnTo>
                    <a:pt x="101" y="64"/>
                  </a:lnTo>
                  <a:lnTo>
                    <a:pt x="98" y="64"/>
                  </a:lnTo>
                  <a:lnTo>
                    <a:pt x="91" y="60"/>
                  </a:lnTo>
                  <a:lnTo>
                    <a:pt x="91" y="58"/>
                  </a:lnTo>
                  <a:lnTo>
                    <a:pt x="91" y="58"/>
                  </a:lnTo>
                  <a:lnTo>
                    <a:pt x="89" y="58"/>
                  </a:lnTo>
                  <a:lnTo>
                    <a:pt x="89" y="58"/>
                  </a:lnTo>
                  <a:lnTo>
                    <a:pt x="87" y="58"/>
                  </a:lnTo>
                  <a:lnTo>
                    <a:pt x="87" y="60"/>
                  </a:lnTo>
                  <a:lnTo>
                    <a:pt x="85" y="60"/>
                  </a:lnTo>
                  <a:lnTo>
                    <a:pt x="85" y="60"/>
                  </a:lnTo>
                  <a:lnTo>
                    <a:pt x="82" y="60"/>
                  </a:lnTo>
                  <a:lnTo>
                    <a:pt x="80" y="58"/>
                  </a:lnTo>
                  <a:lnTo>
                    <a:pt x="80" y="58"/>
                  </a:lnTo>
                  <a:lnTo>
                    <a:pt x="80" y="58"/>
                  </a:lnTo>
                  <a:lnTo>
                    <a:pt x="78" y="53"/>
                  </a:lnTo>
                  <a:lnTo>
                    <a:pt x="78" y="53"/>
                  </a:lnTo>
                  <a:lnTo>
                    <a:pt x="78" y="53"/>
                  </a:lnTo>
                  <a:lnTo>
                    <a:pt x="75" y="53"/>
                  </a:lnTo>
                  <a:lnTo>
                    <a:pt x="73" y="51"/>
                  </a:lnTo>
                  <a:lnTo>
                    <a:pt x="71" y="48"/>
                  </a:lnTo>
                  <a:lnTo>
                    <a:pt x="71" y="48"/>
                  </a:lnTo>
                  <a:lnTo>
                    <a:pt x="71" y="48"/>
                  </a:lnTo>
                  <a:lnTo>
                    <a:pt x="71" y="48"/>
                  </a:lnTo>
                  <a:lnTo>
                    <a:pt x="69" y="48"/>
                  </a:lnTo>
                  <a:lnTo>
                    <a:pt x="69" y="48"/>
                  </a:lnTo>
                  <a:lnTo>
                    <a:pt x="59" y="55"/>
                  </a:lnTo>
                  <a:lnTo>
                    <a:pt x="57" y="60"/>
                  </a:lnTo>
                  <a:lnTo>
                    <a:pt x="57" y="62"/>
                  </a:lnTo>
                  <a:lnTo>
                    <a:pt x="55" y="62"/>
                  </a:lnTo>
                  <a:lnTo>
                    <a:pt x="53" y="67"/>
                  </a:lnTo>
                  <a:lnTo>
                    <a:pt x="50" y="67"/>
                  </a:lnTo>
                  <a:lnTo>
                    <a:pt x="46" y="67"/>
                  </a:lnTo>
                  <a:lnTo>
                    <a:pt x="43" y="67"/>
                  </a:lnTo>
                  <a:lnTo>
                    <a:pt x="43" y="67"/>
                  </a:lnTo>
                  <a:lnTo>
                    <a:pt x="41" y="71"/>
                  </a:lnTo>
                  <a:lnTo>
                    <a:pt x="41" y="71"/>
                  </a:lnTo>
                  <a:lnTo>
                    <a:pt x="41" y="74"/>
                  </a:lnTo>
                  <a:lnTo>
                    <a:pt x="43" y="76"/>
                  </a:lnTo>
                  <a:lnTo>
                    <a:pt x="43" y="76"/>
                  </a:lnTo>
                  <a:lnTo>
                    <a:pt x="43" y="78"/>
                  </a:lnTo>
                  <a:lnTo>
                    <a:pt x="46" y="80"/>
                  </a:lnTo>
                  <a:lnTo>
                    <a:pt x="46" y="80"/>
                  </a:lnTo>
                  <a:lnTo>
                    <a:pt x="46" y="83"/>
                  </a:lnTo>
                  <a:lnTo>
                    <a:pt x="48" y="83"/>
                  </a:lnTo>
                  <a:lnTo>
                    <a:pt x="50" y="85"/>
                  </a:lnTo>
                  <a:lnTo>
                    <a:pt x="50" y="85"/>
                  </a:lnTo>
                  <a:lnTo>
                    <a:pt x="50" y="85"/>
                  </a:lnTo>
                  <a:lnTo>
                    <a:pt x="50" y="85"/>
                  </a:lnTo>
                  <a:lnTo>
                    <a:pt x="50" y="87"/>
                  </a:lnTo>
                  <a:lnTo>
                    <a:pt x="50" y="87"/>
                  </a:lnTo>
                  <a:lnTo>
                    <a:pt x="48" y="87"/>
                  </a:lnTo>
                  <a:lnTo>
                    <a:pt x="43" y="90"/>
                  </a:lnTo>
                  <a:lnTo>
                    <a:pt x="41" y="92"/>
                  </a:lnTo>
                  <a:lnTo>
                    <a:pt x="34" y="94"/>
                  </a:lnTo>
                  <a:lnTo>
                    <a:pt x="32" y="99"/>
                  </a:lnTo>
                  <a:lnTo>
                    <a:pt x="32" y="99"/>
                  </a:lnTo>
                  <a:lnTo>
                    <a:pt x="30" y="99"/>
                  </a:lnTo>
                  <a:lnTo>
                    <a:pt x="27" y="96"/>
                  </a:lnTo>
                  <a:lnTo>
                    <a:pt x="25" y="96"/>
                  </a:lnTo>
                  <a:lnTo>
                    <a:pt x="25" y="96"/>
                  </a:lnTo>
                  <a:lnTo>
                    <a:pt x="23" y="99"/>
                  </a:lnTo>
                  <a:lnTo>
                    <a:pt x="18" y="103"/>
                  </a:lnTo>
                  <a:lnTo>
                    <a:pt x="18" y="106"/>
                  </a:lnTo>
                  <a:lnTo>
                    <a:pt x="14" y="106"/>
                  </a:lnTo>
                  <a:lnTo>
                    <a:pt x="14" y="108"/>
                  </a:lnTo>
                  <a:lnTo>
                    <a:pt x="11" y="108"/>
                  </a:lnTo>
                  <a:lnTo>
                    <a:pt x="11" y="108"/>
                  </a:lnTo>
                  <a:lnTo>
                    <a:pt x="5" y="108"/>
                  </a:lnTo>
                  <a:lnTo>
                    <a:pt x="0" y="108"/>
                  </a:lnTo>
                  <a:lnTo>
                    <a:pt x="2" y="110"/>
                  </a:lnTo>
                  <a:lnTo>
                    <a:pt x="2" y="112"/>
                  </a:lnTo>
                  <a:lnTo>
                    <a:pt x="5" y="115"/>
                  </a:lnTo>
                  <a:lnTo>
                    <a:pt x="7" y="115"/>
                  </a:lnTo>
                  <a:lnTo>
                    <a:pt x="7" y="115"/>
                  </a:lnTo>
                  <a:lnTo>
                    <a:pt x="7" y="117"/>
                  </a:lnTo>
                  <a:lnTo>
                    <a:pt x="7" y="117"/>
                  </a:lnTo>
                  <a:lnTo>
                    <a:pt x="7" y="119"/>
                  </a:lnTo>
                  <a:lnTo>
                    <a:pt x="11" y="124"/>
                  </a:lnTo>
                  <a:lnTo>
                    <a:pt x="11" y="126"/>
                  </a:lnTo>
                  <a:lnTo>
                    <a:pt x="11" y="128"/>
                  </a:lnTo>
                  <a:lnTo>
                    <a:pt x="11" y="138"/>
                  </a:lnTo>
                  <a:lnTo>
                    <a:pt x="11" y="140"/>
                  </a:lnTo>
                  <a:lnTo>
                    <a:pt x="11" y="142"/>
                  </a:lnTo>
                  <a:lnTo>
                    <a:pt x="14" y="142"/>
                  </a:lnTo>
                  <a:lnTo>
                    <a:pt x="14" y="142"/>
                  </a:lnTo>
                  <a:lnTo>
                    <a:pt x="14" y="144"/>
                  </a:lnTo>
                  <a:lnTo>
                    <a:pt x="14" y="144"/>
                  </a:lnTo>
                  <a:lnTo>
                    <a:pt x="14" y="149"/>
                  </a:lnTo>
                  <a:lnTo>
                    <a:pt x="14" y="151"/>
                  </a:lnTo>
                  <a:lnTo>
                    <a:pt x="14" y="151"/>
                  </a:lnTo>
                  <a:lnTo>
                    <a:pt x="14" y="154"/>
                  </a:lnTo>
                  <a:lnTo>
                    <a:pt x="14" y="154"/>
                  </a:lnTo>
                  <a:lnTo>
                    <a:pt x="7" y="158"/>
                  </a:lnTo>
                  <a:lnTo>
                    <a:pt x="7" y="160"/>
                  </a:lnTo>
                  <a:lnTo>
                    <a:pt x="7" y="160"/>
                  </a:lnTo>
                  <a:lnTo>
                    <a:pt x="9" y="160"/>
                  </a:lnTo>
                  <a:lnTo>
                    <a:pt x="9" y="163"/>
                  </a:lnTo>
                  <a:lnTo>
                    <a:pt x="9" y="163"/>
                  </a:lnTo>
                  <a:lnTo>
                    <a:pt x="5" y="167"/>
                  </a:lnTo>
                  <a:lnTo>
                    <a:pt x="9" y="170"/>
                  </a:lnTo>
                  <a:lnTo>
                    <a:pt x="9" y="172"/>
                  </a:lnTo>
                  <a:lnTo>
                    <a:pt x="9" y="172"/>
                  </a:lnTo>
                  <a:lnTo>
                    <a:pt x="11" y="174"/>
                  </a:lnTo>
                  <a:lnTo>
                    <a:pt x="11" y="176"/>
                  </a:lnTo>
                  <a:lnTo>
                    <a:pt x="18" y="186"/>
                  </a:lnTo>
                  <a:lnTo>
                    <a:pt x="18" y="188"/>
                  </a:lnTo>
                  <a:lnTo>
                    <a:pt x="18" y="188"/>
                  </a:lnTo>
                  <a:lnTo>
                    <a:pt x="21" y="188"/>
                  </a:lnTo>
                  <a:lnTo>
                    <a:pt x="25" y="190"/>
                  </a:lnTo>
                  <a:lnTo>
                    <a:pt x="30" y="190"/>
                  </a:lnTo>
                  <a:lnTo>
                    <a:pt x="32" y="190"/>
                  </a:lnTo>
                  <a:lnTo>
                    <a:pt x="34" y="190"/>
                  </a:lnTo>
                  <a:lnTo>
                    <a:pt x="34" y="190"/>
                  </a:lnTo>
                  <a:lnTo>
                    <a:pt x="34" y="188"/>
                  </a:lnTo>
                  <a:lnTo>
                    <a:pt x="34" y="186"/>
                  </a:lnTo>
                  <a:lnTo>
                    <a:pt x="34" y="186"/>
                  </a:lnTo>
                  <a:lnTo>
                    <a:pt x="34" y="183"/>
                  </a:lnTo>
                  <a:lnTo>
                    <a:pt x="34" y="181"/>
                  </a:lnTo>
                  <a:lnTo>
                    <a:pt x="34" y="181"/>
                  </a:lnTo>
                  <a:lnTo>
                    <a:pt x="32" y="181"/>
                  </a:lnTo>
                  <a:lnTo>
                    <a:pt x="30" y="179"/>
                  </a:lnTo>
                  <a:lnTo>
                    <a:pt x="30" y="176"/>
                  </a:lnTo>
                  <a:lnTo>
                    <a:pt x="30" y="176"/>
                  </a:lnTo>
                  <a:lnTo>
                    <a:pt x="27" y="174"/>
                  </a:lnTo>
                  <a:lnTo>
                    <a:pt x="27" y="174"/>
                  </a:lnTo>
                  <a:lnTo>
                    <a:pt x="30" y="174"/>
                  </a:lnTo>
                  <a:lnTo>
                    <a:pt x="30" y="172"/>
                  </a:lnTo>
                  <a:lnTo>
                    <a:pt x="30" y="170"/>
                  </a:lnTo>
                  <a:lnTo>
                    <a:pt x="32" y="167"/>
                  </a:lnTo>
                  <a:lnTo>
                    <a:pt x="32" y="167"/>
                  </a:lnTo>
                  <a:lnTo>
                    <a:pt x="34" y="165"/>
                  </a:lnTo>
                  <a:lnTo>
                    <a:pt x="34" y="165"/>
                  </a:lnTo>
                  <a:lnTo>
                    <a:pt x="37" y="163"/>
                  </a:lnTo>
                  <a:lnTo>
                    <a:pt x="37" y="160"/>
                  </a:lnTo>
                  <a:lnTo>
                    <a:pt x="39" y="163"/>
                  </a:lnTo>
                  <a:lnTo>
                    <a:pt x="46" y="163"/>
                  </a:lnTo>
                  <a:lnTo>
                    <a:pt x="53" y="160"/>
                  </a:lnTo>
                  <a:lnTo>
                    <a:pt x="57" y="160"/>
                  </a:lnTo>
                  <a:lnTo>
                    <a:pt x="62" y="163"/>
                  </a:lnTo>
                  <a:lnTo>
                    <a:pt x="66" y="165"/>
                  </a:lnTo>
                  <a:lnTo>
                    <a:pt x="69" y="165"/>
                  </a:lnTo>
                  <a:lnTo>
                    <a:pt x="69" y="165"/>
                  </a:lnTo>
                  <a:lnTo>
                    <a:pt x="73" y="167"/>
                  </a:lnTo>
                  <a:lnTo>
                    <a:pt x="80" y="172"/>
                  </a:lnTo>
                  <a:lnTo>
                    <a:pt x="89" y="174"/>
                  </a:lnTo>
                  <a:lnTo>
                    <a:pt x="101" y="181"/>
                  </a:lnTo>
                  <a:lnTo>
                    <a:pt x="103" y="181"/>
                  </a:lnTo>
                  <a:lnTo>
                    <a:pt x="107" y="181"/>
                  </a:lnTo>
                  <a:lnTo>
                    <a:pt x="110" y="181"/>
                  </a:lnTo>
                  <a:lnTo>
                    <a:pt x="110" y="183"/>
                  </a:lnTo>
                  <a:lnTo>
                    <a:pt x="112" y="186"/>
                  </a:lnTo>
                  <a:lnTo>
                    <a:pt x="114" y="190"/>
                  </a:lnTo>
                  <a:lnTo>
                    <a:pt x="121" y="190"/>
                  </a:lnTo>
                  <a:lnTo>
                    <a:pt x="126" y="190"/>
                  </a:lnTo>
                  <a:lnTo>
                    <a:pt x="128" y="190"/>
                  </a:lnTo>
                  <a:lnTo>
                    <a:pt x="128" y="190"/>
                  </a:lnTo>
                  <a:lnTo>
                    <a:pt x="130" y="195"/>
                  </a:lnTo>
                  <a:lnTo>
                    <a:pt x="130" y="195"/>
                  </a:lnTo>
                  <a:lnTo>
                    <a:pt x="130" y="195"/>
                  </a:lnTo>
                  <a:lnTo>
                    <a:pt x="133" y="195"/>
                  </a:lnTo>
                  <a:lnTo>
                    <a:pt x="133" y="195"/>
                  </a:lnTo>
                  <a:lnTo>
                    <a:pt x="135" y="195"/>
                  </a:lnTo>
                  <a:lnTo>
                    <a:pt x="137" y="195"/>
                  </a:lnTo>
                  <a:lnTo>
                    <a:pt x="146" y="188"/>
                  </a:lnTo>
                  <a:lnTo>
                    <a:pt x="146" y="188"/>
                  </a:lnTo>
                  <a:lnTo>
                    <a:pt x="149" y="186"/>
                  </a:lnTo>
                  <a:lnTo>
                    <a:pt x="149" y="186"/>
                  </a:lnTo>
                  <a:lnTo>
                    <a:pt x="162" y="186"/>
                  </a:lnTo>
                  <a:lnTo>
                    <a:pt x="165" y="186"/>
                  </a:lnTo>
                  <a:lnTo>
                    <a:pt x="167" y="186"/>
                  </a:lnTo>
                  <a:lnTo>
                    <a:pt x="169" y="183"/>
                  </a:lnTo>
                  <a:lnTo>
                    <a:pt x="169" y="181"/>
                  </a:lnTo>
                  <a:lnTo>
                    <a:pt x="171" y="181"/>
                  </a:lnTo>
                  <a:lnTo>
                    <a:pt x="171" y="176"/>
                  </a:lnTo>
                  <a:lnTo>
                    <a:pt x="171" y="176"/>
                  </a:lnTo>
                  <a:lnTo>
                    <a:pt x="171" y="176"/>
                  </a:lnTo>
                  <a:lnTo>
                    <a:pt x="174" y="174"/>
                  </a:lnTo>
                  <a:lnTo>
                    <a:pt x="174" y="174"/>
                  </a:lnTo>
                  <a:lnTo>
                    <a:pt x="176" y="176"/>
                  </a:lnTo>
                  <a:lnTo>
                    <a:pt x="176" y="176"/>
                  </a:lnTo>
                  <a:lnTo>
                    <a:pt x="178" y="176"/>
                  </a:lnTo>
                  <a:lnTo>
                    <a:pt x="178" y="179"/>
                  </a:lnTo>
                  <a:lnTo>
                    <a:pt x="181" y="179"/>
                  </a:lnTo>
                  <a:lnTo>
                    <a:pt x="183" y="181"/>
                  </a:lnTo>
                  <a:lnTo>
                    <a:pt x="183" y="181"/>
                  </a:lnTo>
                  <a:lnTo>
                    <a:pt x="187" y="179"/>
                  </a:lnTo>
                  <a:lnTo>
                    <a:pt x="194" y="176"/>
                  </a:lnTo>
                  <a:lnTo>
                    <a:pt x="201" y="174"/>
                  </a:lnTo>
                  <a:lnTo>
                    <a:pt x="203" y="174"/>
                  </a:lnTo>
                  <a:lnTo>
                    <a:pt x="206" y="172"/>
                  </a:lnTo>
                  <a:lnTo>
                    <a:pt x="217" y="165"/>
                  </a:lnTo>
                  <a:lnTo>
                    <a:pt x="208" y="156"/>
                  </a:lnTo>
                  <a:lnTo>
                    <a:pt x="206" y="154"/>
                  </a:lnTo>
                  <a:lnTo>
                    <a:pt x="206" y="151"/>
                  </a:lnTo>
                  <a:lnTo>
                    <a:pt x="206" y="151"/>
                  </a:lnTo>
                  <a:lnTo>
                    <a:pt x="206" y="149"/>
                  </a:lnTo>
                  <a:lnTo>
                    <a:pt x="206" y="147"/>
                  </a:lnTo>
                  <a:lnTo>
                    <a:pt x="206" y="144"/>
                  </a:lnTo>
                  <a:lnTo>
                    <a:pt x="206" y="142"/>
                  </a:lnTo>
                  <a:lnTo>
                    <a:pt x="206" y="135"/>
                  </a:lnTo>
                  <a:lnTo>
                    <a:pt x="203" y="131"/>
                  </a:lnTo>
                  <a:lnTo>
                    <a:pt x="203" y="128"/>
                  </a:lnTo>
                  <a:lnTo>
                    <a:pt x="206" y="126"/>
                  </a:lnTo>
                  <a:lnTo>
                    <a:pt x="206" y="126"/>
                  </a:lnTo>
                  <a:lnTo>
                    <a:pt x="206" y="126"/>
                  </a:lnTo>
                  <a:lnTo>
                    <a:pt x="208" y="124"/>
                  </a:lnTo>
                  <a:lnTo>
                    <a:pt x="208" y="124"/>
                  </a:lnTo>
                  <a:lnTo>
                    <a:pt x="208" y="124"/>
                  </a:lnTo>
                  <a:lnTo>
                    <a:pt x="210" y="124"/>
                  </a:lnTo>
                  <a:lnTo>
                    <a:pt x="210" y="124"/>
                  </a:lnTo>
                  <a:lnTo>
                    <a:pt x="219" y="126"/>
                  </a:lnTo>
                  <a:lnTo>
                    <a:pt x="222" y="126"/>
                  </a:lnTo>
                  <a:lnTo>
                    <a:pt x="222" y="126"/>
                  </a:lnTo>
                  <a:lnTo>
                    <a:pt x="224" y="126"/>
                  </a:lnTo>
                  <a:lnTo>
                    <a:pt x="226" y="124"/>
                  </a:lnTo>
                  <a:lnTo>
                    <a:pt x="229" y="122"/>
                  </a:lnTo>
                  <a:lnTo>
                    <a:pt x="229" y="119"/>
                  </a:lnTo>
                  <a:lnTo>
                    <a:pt x="231" y="119"/>
                  </a:lnTo>
                  <a:lnTo>
                    <a:pt x="231" y="119"/>
                  </a:lnTo>
                  <a:lnTo>
                    <a:pt x="233" y="119"/>
                  </a:lnTo>
                  <a:lnTo>
                    <a:pt x="233" y="117"/>
                  </a:lnTo>
                  <a:lnTo>
                    <a:pt x="235" y="115"/>
                  </a:lnTo>
                  <a:lnTo>
                    <a:pt x="238" y="112"/>
                  </a:lnTo>
                  <a:lnTo>
                    <a:pt x="240" y="110"/>
                  </a:lnTo>
                  <a:lnTo>
                    <a:pt x="240" y="110"/>
                  </a:lnTo>
                  <a:lnTo>
                    <a:pt x="242" y="108"/>
                  </a:lnTo>
                  <a:lnTo>
                    <a:pt x="245" y="108"/>
                  </a:lnTo>
                  <a:lnTo>
                    <a:pt x="247" y="108"/>
                  </a:lnTo>
                  <a:lnTo>
                    <a:pt x="249" y="106"/>
                  </a:lnTo>
                  <a:lnTo>
                    <a:pt x="252" y="103"/>
                  </a:lnTo>
                  <a:lnTo>
                    <a:pt x="252" y="103"/>
                  </a:lnTo>
                  <a:lnTo>
                    <a:pt x="252" y="103"/>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3">
              <a:extLst>
                <a:ext uri="{FF2B5EF4-FFF2-40B4-BE49-F238E27FC236}">
                  <a16:creationId xmlns:a16="http://schemas.microsoft.com/office/drawing/2014/main" id="{E744E472-75A0-4784-A7F5-29011FCABF9A}"/>
                </a:ext>
              </a:extLst>
            </p:cNvPr>
            <p:cNvSpPr>
              <a:spLocks/>
            </p:cNvSpPr>
            <p:nvPr/>
          </p:nvSpPr>
          <p:spPr bwMode="auto">
            <a:xfrm>
              <a:off x="8223251" y="2297113"/>
              <a:ext cx="592138" cy="576263"/>
            </a:xfrm>
            <a:custGeom>
              <a:avLst/>
              <a:gdLst>
                <a:gd name="T0" fmla="*/ 346 w 373"/>
                <a:gd name="T1" fmla="*/ 206 h 363"/>
                <a:gd name="T2" fmla="*/ 300 w 373"/>
                <a:gd name="T3" fmla="*/ 105 h 363"/>
                <a:gd name="T4" fmla="*/ 288 w 373"/>
                <a:gd name="T5" fmla="*/ 96 h 363"/>
                <a:gd name="T6" fmla="*/ 266 w 373"/>
                <a:gd name="T7" fmla="*/ 91 h 363"/>
                <a:gd name="T8" fmla="*/ 144 w 373"/>
                <a:gd name="T9" fmla="*/ 0 h 363"/>
                <a:gd name="T10" fmla="*/ 131 w 373"/>
                <a:gd name="T11" fmla="*/ 14 h 363"/>
                <a:gd name="T12" fmla="*/ 128 w 373"/>
                <a:gd name="T13" fmla="*/ 25 h 363"/>
                <a:gd name="T14" fmla="*/ 119 w 373"/>
                <a:gd name="T15" fmla="*/ 34 h 363"/>
                <a:gd name="T16" fmla="*/ 105 w 373"/>
                <a:gd name="T17" fmla="*/ 32 h 363"/>
                <a:gd name="T18" fmla="*/ 96 w 373"/>
                <a:gd name="T19" fmla="*/ 20 h 363"/>
                <a:gd name="T20" fmla="*/ 92 w 373"/>
                <a:gd name="T21" fmla="*/ 25 h 363"/>
                <a:gd name="T22" fmla="*/ 78 w 373"/>
                <a:gd name="T23" fmla="*/ 11 h 363"/>
                <a:gd name="T24" fmla="*/ 62 w 373"/>
                <a:gd name="T25" fmla="*/ 18 h 363"/>
                <a:gd name="T26" fmla="*/ 46 w 373"/>
                <a:gd name="T27" fmla="*/ 2 h 363"/>
                <a:gd name="T28" fmla="*/ 19 w 373"/>
                <a:gd name="T29" fmla="*/ 14 h 363"/>
                <a:gd name="T30" fmla="*/ 12 w 373"/>
                <a:gd name="T31" fmla="*/ 16 h 363"/>
                <a:gd name="T32" fmla="*/ 3 w 373"/>
                <a:gd name="T33" fmla="*/ 59 h 363"/>
                <a:gd name="T34" fmla="*/ 16 w 373"/>
                <a:gd name="T35" fmla="*/ 64 h 363"/>
                <a:gd name="T36" fmla="*/ 23 w 373"/>
                <a:gd name="T37" fmla="*/ 59 h 363"/>
                <a:gd name="T38" fmla="*/ 37 w 373"/>
                <a:gd name="T39" fmla="*/ 57 h 363"/>
                <a:gd name="T40" fmla="*/ 48 w 373"/>
                <a:gd name="T41" fmla="*/ 80 h 363"/>
                <a:gd name="T42" fmla="*/ 41 w 373"/>
                <a:gd name="T43" fmla="*/ 68 h 363"/>
                <a:gd name="T44" fmla="*/ 30 w 373"/>
                <a:gd name="T45" fmla="*/ 82 h 363"/>
                <a:gd name="T46" fmla="*/ 19 w 373"/>
                <a:gd name="T47" fmla="*/ 94 h 363"/>
                <a:gd name="T48" fmla="*/ 37 w 373"/>
                <a:gd name="T49" fmla="*/ 107 h 363"/>
                <a:gd name="T50" fmla="*/ 51 w 373"/>
                <a:gd name="T51" fmla="*/ 100 h 363"/>
                <a:gd name="T52" fmla="*/ 51 w 373"/>
                <a:gd name="T53" fmla="*/ 107 h 363"/>
                <a:gd name="T54" fmla="*/ 51 w 373"/>
                <a:gd name="T55" fmla="*/ 114 h 363"/>
                <a:gd name="T56" fmla="*/ 41 w 373"/>
                <a:gd name="T57" fmla="*/ 116 h 363"/>
                <a:gd name="T58" fmla="*/ 62 w 373"/>
                <a:gd name="T59" fmla="*/ 126 h 363"/>
                <a:gd name="T60" fmla="*/ 85 w 373"/>
                <a:gd name="T61" fmla="*/ 130 h 363"/>
                <a:gd name="T62" fmla="*/ 112 w 373"/>
                <a:gd name="T63" fmla="*/ 148 h 363"/>
                <a:gd name="T64" fmla="*/ 124 w 373"/>
                <a:gd name="T65" fmla="*/ 148 h 363"/>
                <a:gd name="T66" fmla="*/ 135 w 373"/>
                <a:gd name="T67" fmla="*/ 158 h 363"/>
                <a:gd name="T68" fmla="*/ 142 w 373"/>
                <a:gd name="T69" fmla="*/ 185 h 363"/>
                <a:gd name="T70" fmla="*/ 156 w 373"/>
                <a:gd name="T71" fmla="*/ 224 h 363"/>
                <a:gd name="T72" fmla="*/ 151 w 373"/>
                <a:gd name="T73" fmla="*/ 233 h 363"/>
                <a:gd name="T74" fmla="*/ 160 w 373"/>
                <a:gd name="T75" fmla="*/ 242 h 363"/>
                <a:gd name="T76" fmla="*/ 165 w 373"/>
                <a:gd name="T77" fmla="*/ 267 h 363"/>
                <a:gd name="T78" fmla="*/ 165 w 373"/>
                <a:gd name="T79" fmla="*/ 276 h 363"/>
                <a:gd name="T80" fmla="*/ 176 w 373"/>
                <a:gd name="T81" fmla="*/ 295 h 363"/>
                <a:gd name="T82" fmla="*/ 179 w 373"/>
                <a:gd name="T83" fmla="*/ 306 h 363"/>
                <a:gd name="T84" fmla="*/ 183 w 373"/>
                <a:gd name="T85" fmla="*/ 299 h 363"/>
                <a:gd name="T86" fmla="*/ 197 w 373"/>
                <a:gd name="T87" fmla="*/ 299 h 363"/>
                <a:gd name="T88" fmla="*/ 215 w 373"/>
                <a:gd name="T89" fmla="*/ 320 h 363"/>
                <a:gd name="T90" fmla="*/ 234 w 373"/>
                <a:gd name="T91" fmla="*/ 320 h 363"/>
                <a:gd name="T92" fmla="*/ 236 w 373"/>
                <a:gd name="T93" fmla="*/ 338 h 363"/>
                <a:gd name="T94" fmla="*/ 227 w 373"/>
                <a:gd name="T95" fmla="*/ 343 h 363"/>
                <a:gd name="T96" fmla="*/ 240 w 373"/>
                <a:gd name="T97" fmla="*/ 347 h 363"/>
                <a:gd name="T98" fmla="*/ 272 w 373"/>
                <a:gd name="T99" fmla="*/ 359 h 363"/>
                <a:gd name="T100" fmla="*/ 284 w 373"/>
                <a:gd name="T101" fmla="*/ 347 h 363"/>
                <a:gd name="T102" fmla="*/ 288 w 373"/>
                <a:gd name="T103" fmla="*/ 338 h 363"/>
                <a:gd name="T104" fmla="*/ 300 w 373"/>
                <a:gd name="T105" fmla="*/ 329 h 363"/>
                <a:gd name="T106" fmla="*/ 314 w 373"/>
                <a:gd name="T107" fmla="*/ 329 h 363"/>
                <a:gd name="T108" fmla="*/ 330 w 373"/>
                <a:gd name="T109" fmla="*/ 324 h 363"/>
                <a:gd name="T110" fmla="*/ 334 w 373"/>
                <a:gd name="T111" fmla="*/ 3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363">
                  <a:moveTo>
                    <a:pt x="364" y="272"/>
                  </a:moveTo>
                  <a:lnTo>
                    <a:pt x="362" y="249"/>
                  </a:lnTo>
                  <a:lnTo>
                    <a:pt x="357" y="240"/>
                  </a:lnTo>
                  <a:lnTo>
                    <a:pt x="350" y="224"/>
                  </a:lnTo>
                  <a:lnTo>
                    <a:pt x="348" y="222"/>
                  </a:lnTo>
                  <a:lnTo>
                    <a:pt x="348" y="219"/>
                  </a:lnTo>
                  <a:lnTo>
                    <a:pt x="346" y="208"/>
                  </a:lnTo>
                  <a:lnTo>
                    <a:pt x="346" y="206"/>
                  </a:lnTo>
                  <a:lnTo>
                    <a:pt x="343" y="201"/>
                  </a:lnTo>
                  <a:lnTo>
                    <a:pt x="314" y="126"/>
                  </a:lnTo>
                  <a:lnTo>
                    <a:pt x="314" y="121"/>
                  </a:lnTo>
                  <a:lnTo>
                    <a:pt x="311" y="116"/>
                  </a:lnTo>
                  <a:lnTo>
                    <a:pt x="309" y="114"/>
                  </a:lnTo>
                  <a:lnTo>
                    <a:pt x="304" y="112"/>
                  </a:lnTo>
                  <a:lnTo>
                    <a:pt x="302" y="110"/>
                  </a:lnTo>
                  <a:lnTo>
                    <a:pt x="300" y="105"/>
                  </a:lnTo>
                  <a:lnTo>
                    <a:pt x="298" y="100"/>
                  </a:lnTo>
                  <a:lnTo>
                    <a:pt x="293" y="98"/>
                  </a:lnTo>
                  <a:lnTo>
                    <a:pt x="293" y="98"/>
                  </a:lnTo>
                  <a:lnTo>
                    <a:pt x="293" y="98"/>
                  </a:lnTo>
                  <a:lnTo>
                    <a:pt x="291" y="96"/>
                  </a:lnTo>
                  <a:lnTo>
                    <a:pt x="291" y="96"/>
                  </a:lnTo>
                  <a:lnTo>
                    <a:pt x="288" y="96"/>
                  </a:lnTo>
                  <a:lnTo>
                    <a:pt x="288" y="96"/>
                  </a:lnTo>
                  <a:lnTo>
                    <a:pt x="288" y="96"/>
                  </a:lnTo>
                  <a:lnTo>
                    <a:pt x="288" y="98"/>
                  </a:lnTo>
                  <a:lnTo>
                    <a:pt x="286" y="98"/>
                  </a:lnTo>
                  <a:lnTo>
                    <a:pt x="284" y="100"/>
                  </a:lnTo>
                  <a:lnTo>
                    <a:pt x="284" y="103"/>
                  </a:lnTo>
                  <a:lnTo>
                    <a:pt x="277" y="98"/>
                  </a:lnTo>
                  <a:lnTo>
                    <a:pt x="268" y="96"/>
                  </a:lnTo>
                  <a:lnTo>
                    <a:pt x="266" y="91"/>
                  </a:lnTo>
                  <a:lnTo>
                    <a:pt x="261" y="91"/>
                  </a:lnTo>
                  <a:lnTo>
                    <a:pt x="238" y="75"/>
                  </a:lnTo>
                  <a:lnTo>
                    <a:pt x="174" y="20"/>
                  </a:lnTo>
                  <a:lnTo>
                    <a:pt x="172" y="18"/>
                  </a:lnTo>
                  <a:lnTo>
                    <a:pt x="170" y="16"/>
                  </a:lnTo>
                  <a:lnTo>
                    <a:pt x="156" y="9"/>
                  </a:lnTo>
                  <a:lnTo>
                    <a:pt x="149" y="2"/>
                  </a:lnTo>
                  <a:lnTo>
                    <a:pt x="144" y="0"/>
                  </a:lnTo>
                  <a:lnTo>
                    <a:pt x="135" y="0"/>
                  </a:lnTo>
                  <a:lnTo>
                    <a:pt x="135" y="0"/>
                  </a:lnTo>
                  <a:lnTo>
                    <a:pt x="135" y="0"/>
                  </a:lnTo>
                  <a:lnTo>
                    <a:pt x="133" y="2"/>
                  </a:lnTo>
                  <a:lnTo>
                    <a:pt x="131" y="9"/>
                  </a:lnTo>
                  <a:lnTo>
                    <a:pt x="131" y="11"/>
                  </a:lnTo>
                  <a:lnTo>
                    <a:pt x="131" y="11"/>
                  </a:lnTo>
                  <a:lnTo>
                    <a:pt x="131" y="14"/>
                  </a:lnTo>
                  <a:lnTo>
                    <a:pt x="131" y="14"/>
                  </a:lnTo>
                  <a:lnTo>
                    <a:pt x="131" y="16"/>
                  </a:lnTo>
                  <a:lnTo>
                    <a:pt x="131" y="18"/>
                  </a:lnTo>
                  <a:lnTo>
                    <a:pt x="133" y="18"/>
                  </a:lnTo>
                  <a:lnTo>
                    <a:pt x="133" y="18"/>
                  </a:lnTo>
                  <a:lnTo>
                    <a:pt x="131" y="20"/>
                  </a:lnTo>
                  <a:lnTo>
                    <a:pt x="128" y="25"/>
                  </a:lnTo>
                  <a:lnTo>
                    <a:pt x="128" y="25"/>
                  </a:lnTo>
                  <a:lnTo>
                    <a:pt x="128" y="27"/>
                  </a:lnTo>
                  <a:lnTo>
                    <a:pt x="128" y="27"/>
                  </a:lnTo>
                  <a:lnTo>
                    <a:pt x="124" y="30"/>
                  </a:lnTo>
                  <a:lnTo>
                    <a:pt x="121" y="30"/>
                  </a:lnTo>
                  <a:lnTo>
                    <a:pt x="121" y="30"/>
                  </a:lnTo>
                  <a:lnTo>
                    <a:pt x="121" y="32"/>
                  </a:lnTo>
                  <a:lnTo>
                    <a:pt x="121" y="32"/>
                  </a:lnTo>
                  <a:lnTo>
                    <a:pt x="119" y="34"/>
                  </a:lnTo>
                  <a:lnTo>
                    <a:pt x="119" y="34"/>
                  </a:lnTo>
                  <a:lnTo>
                    <a:pt x="119" y="36"/>
                  </a:lnTo>
                  <a:lnTo>
                    <a:pt x="117" y="36"/>
                  </a:lnTo>
                  <a:lnTo>
                    <a:pt x="117" y="36"/>
                  </a:lnTo>
                  <a:lnTo>
                    <a:pt x="110" y="36"/>
                  </a:lnTo>
                  <a:lnTo>
                    <a:pt x="108" y="36"/>
                  </a:lnTo>
                  <a:lnTo>
                    <a:pt x="108" y="34"/>
                  </a:lnTo>
                  <a:lnTo>
                    <a:pt x="105" y="32"/>
                  </a:lnTo>
                  <a:lnTo>
                    <a:pt x="105" y="32"/>
                  </a:lnTo>
                  <a:lnTo>
                    <a:pt x="103" y="27"/>
                  </a:lnTo>
                  <a:lnTo>
                    <a:pt x="103" y="25"/>
                  </a:lnTo>
                  <a:lnTo>
                    <a:pt x="101" y="23"/>
                  </a:lnTo>
                  <a:lnTo>
                    <a:pt x="101" y="20"/>
                  </a:lnTo>
                  <a:lnTo>
                    <a:pt x="101" y="20"/>
                  </a:lnTo>
                  <a:lnTo>
                    <a:pt x="99" y="20"/>
                  </a:lnTo>
                  <a:lnTo>
                    <a:pt x="96" y="20"/>
                  </a:lnTo>
                  <a:lnTo>
                    <a:pt x="96" y="23"/>
                  </a:lnTo>
                  <a:lnTo>
                    <a:pt x="96" y="23"/>
                  </a:lnTo>
                  <a:lnTo>
                    <a:pt x="96" y="25"/>
                  </a:lnTo>
                  <a:lnTo>
                    <a:pt x="96" y="25"/>
                  </a:lnTo>
                  <a:lnTo>
                    <a:pt x="94" y="27"/>
                  </a:lnTo>
                  <a:lnTo>
                    <a:pt x="94" y="27"/>
                  </a:lnTo>
                  <a:lnTo>
                    <a:pt x="94" y="27"/>
                  </a:lnTo>
                  <a:lnTo>
                    <a:pt x="92" y="25"/>
                  </a:lnTo>
                  <a:lnTo>
                    <a:pt x="92" y="25"/>
                  </a:lnTo>
                  <a:lnTo>
                    <a:pt x="92" y="23"/>
                  </a:lnTo>
                  <a:lnTo>
                    <a:pt x="92" y="20"/>
                  </a:lnTo>
                  <a:lnTo>
                    <a:pt x="92" y="20"/>
                  </a:lnTo>
                  <a:lnTo>
                    <a:pt x="89" y="18"/>
                  </a:lnTo>
                  <a:lnTo>
                    <a:pt x="89" y="18"/>
                  </a:lnTo>
                  <a:lnTo>
                    <a:pt x="80" y="14"/>
                  </a:lnTo>
                  <a:lnTo>
                    <a:pt x="78" y="11"/>
                  </a:lnTo>
                  <a:lnTo>
                    <a:pt x="78" y="11"/>
                  </a:lnTo>
                  <a:lnTo>
                    <a:pt x="78" y="11"/>
                  </a:lnTo>
                  <a:lnTo>
                    <a:pt x="78" y="14"/>
                  </a:lnTo>
                  <a:lnTo>
                    <a:pt x="78" y="14"/>
                  </a:lnTo>
                  <a:lnTo>
                    <a:pt x="78" y="16"/>
                  </a:lnTo>
                  <a:lnTo>
                    <a:pt x="73" y="20"/>
                  </a:lnTo>
                  <a:lnTo>
                    <a:pt x="67" y="23"/>
                  </a:lnTo>
                  <a:lnTo>
                    <a:pt x="62" y="18"/>
                  </a:lnTo>
                  <a:lnTo>
                    <a:pt x="57" y="14"/>
                  </a:lnTo>
                  <a:lnTo>
                    <a:pt x="60" y="7"/>
                  </a:lnTo>
                  <a:lnTo>
                    <a:pt x="64" y="2"/>
                  </a:lnTo>
                  <a:lnTo>
                    <a:pt x="60" y="0"/>
                  </a:lnTo>
                  <a:lnTo>
                    <a:pt x="57" y="0"/>
                  </a:lnTo>
                  <a:lnTo>
                    <a:pt x="55" y="0"/>
                  </a:lnTo>
                  <a:lnTo>
                    <a:pt x="48" y="2"/>
                  </a:lnTo>
                  <a:lnTo>
                    <a:pt x="46" y="2"/>
                  </a:lnTo>
                  <a:lnTo>
                    <a:pt x="44" y="4"/>
                  </a:lnTo>
                  <a:lnTo>
                    <a:pt x="41" y="4"/>
                  </a:lnTo>
                  <a:lnTo>
                    <a:pt x="39" y="9"/>
                  </a:lnTo>
                  <a:lnTo>
                    <a:pt x="30" y="14"/>
                  </a:lnTo>
                  <a:lnTo>
                    <a:pt x="28" y="14"/>
                  </a:lnTo>
                  <a:lnTo>
                    <a:pt x="25" y="14"/>
                  </a:lnTo>
                  <a:lnTo>
                    <a:pt x="25" y="14"/>
                  </a:lnTo>
                  <a:lnTo>
                    <a:pt x="19" y="14"/>
                  </a:lnTo>
                  <a:lnTo>
                    <a:pt x="16" y="14"/>
                  </a:lnTo>
                  <a:lnTo>
                    <a:pt x="14" y="11"/>
                  </a:lnTo>
                  <a:lnTo>
                    <a:pt x="14" y="11"/>
                  </a:lnTo>
                  <a:lnTo>
                    <a:pt x="14" y="11"/>
                  </a:lnTo>
                  <a:lnTo>
                    <a:pt x="12" y="11"/>
                  </a:lnTo>
                  <a:lnTo>
                    <a:pt x="12" y="11"/>
                  </a:lnTo>
                  <a:lnTo>
                    <a:pt x="12" y="14"/>
                  </a:lnTo>
                  <a:lnTo>
                    <a:pt x="12" y="16"/>
                  </a:lnTo>
                  <a:lnTo>
                    <a:pt x="12" y="20"/>
                  </a:lnTo>
                  <a:lnTo>
                    <a:pt x="12" y="20"/>
                  </a:lnTo>
                  <a:lnTo>
                    <a:pt x="7" y="39"/>
                  </a:lnTo>
                  <a:lnTo>
                    <a:pt x="7" y="41"/>
                  </a:lnTo>
                  <a:lnTo>
                    <a:pt x="3" y="48"/>
                  </a:lnTo>
                  <a:lnTo>
                    <a:pt x="3" y="50"/>
                  </a:lnTo>
                  <a:lnTo>
                    <a:pt x="0" y="59"/>
                  </a:lnTo>
                  <a:lnTo>
                    <a:pt x="3" y="59"/>
                  </a:lnTo>
                  <a:lnTo>
                    <a:pt x="5" y="59"/>
                  </a:lnTo>
                  <a:lnTo>
                    <a:pt x="5" y="59"/>
                  </a:lnTo>
                  <a:lnTo>
                    <a:pt x="7" y="59"/>
                  </a:lnTo>
                  <a:lnTo>
                    <a:pt x="9" y="59"/>
                  </a:lnTo>
                  <a:lnTo>
                    <a:pt x="12" y="62"/>
                  </a:lnTo>
                  <a:lnTo>
                    <a:pt x="14" y="64"/>
                  </a:lnTo>
                  <a:lnTo>
                    <a:pt x="14" y="64"/>
                  </a:lnTo>
                  <a:lnTo>
                    <a:pt x="16" y="64"/>
                  </a:lnTo>
                  <a:lnTo>
                    <a:pt x="16" y="64"/>
                  </a:lnTo>
                  <a:lnTo>
                    <a:pt x="19" y="64"/>
                  </a:lnTo>
                  <a:lnTo>
                    <a:pt x="19" y="64"/>
                  </a:lnTo>
                  <a:lnTo>
                    <a:pt x="19" y="64"/>
                  </a:lnTo>
                  <a:lnTo>
                    <a:pt x="21" y="59"/>
                  </a:lnTo>
                  <a:lnTo>
                    <a:pt x="21" y="59"/>
                  </a:lnTo>
                  <a:lnTo>
                    <a:pt x="23" y="59"/>
                  </a:lnTo>
                  <a:lnTo>
                    <a:pt x="23" y="59"/>
                  </a:lnTo>
                  <a:lnTo>
                    <a:pt x="25" y="59"/>
                  </a:lnTo>
                  <a:lnTo>
                    <a:pt x="30" y="59"/>
                  </a:lnTo>
                  <a:lnTo>
                    <a:pt x="30" y="59"/>
                  </a:lnTo>
                  <a:lnTo>
                    <a:pt x="30" y="59"/>
                  </a:lnTo>
                  <a:lnTo>
                    <a:pt x="32" y="57"/>
                  </a:lnTo>
                  <a:lnTo>
                    <a:pt x="35" y="57"/>
                  </a:lnTo>
                  <a:lnTo>
                    <a:pt x="35" y="57"/>
                  </a:lnTo>
                  <a:lnTo>
                    <a:pt x="37" y="57"/>
                  </a:lnTo>
                  <a:lnTo>
                    <a:pt x="37" y="57"/>
                  </a:lnTo>
                  <a:lnTo>
                    <a:pt x="39" y="57"/>
                  </a:lnTo>
                  <a:lnTo>
                    <a:pt x="41" y="59"/>
                  </a:lnTo>
                  <a:lnTo>
                    <a:pt x="53" y="71"/>
                  </a:lnTo>
                  <a:lnTo>
                    <a:pt x="53" y="71"/>
                  </a:lnTo>
                  <a:lnTo>
                    <a:pt x="51" y="73"/>
                  </a:lnTo>
                  <a:lnTo>
                    <a:pt x="48" y="78"/>
                  </a:lnTo>
                  <a:lnTo>
                    <a:pt x="48" y="80"/>
                  </a:lnTo>
                  <a:lnTo>
                    <a:pt x="46" y="82"/>
                  </a:lnTo>
                  <a:lnTo>
                    <a:pt x="46" y="82"/>
                  </a:lnTo>
                  <a:lnTo>
                    <a:pt x="44" y="80"/>
                  </a:lnTo>
                  <a:lnTo>
                    <a:pt x="44" y="80"/>
                  </a:lnTo>
                  <a:lnTo>
                    <a:pt x="44" y="80"/>
                  </a:lnTo>
                  <a:lnTo>
                    <a:pt x="41" y="71"/>
                  </a:lnTo>
                  <a:lnTo>
                    <a:pt x="41" y="68"/>
                  </a:lnTo>
                  <a:lnTo>
                    <a:pt x="41" y="68"/>
                  </a:lnTo>
                  <a:lnTo>
                    <a:pt x="41" y="68"/>
                  </a:lnTo>
                  <a:lnTo>
                    <a:pt x="39" y="71"/>
                  </a:lnTo>
                  <a:lnTo>
                    <a:pt x="39" y="73"/>
                  </a:lnTo>
                  <a:lnTo>
                    <a:pt x="37" y="78"/>
                  </a:lnTo>
                  <a:lnTo>
                    <a:pt x="37" y="78"/>
                  </a:lnTo>
                  <a:lnTo>
                    <a:pt x="37" y="80"/>
                  </a:lnTo>
                  <a:lnTo>
                    <a:pt x="35" y="80"/>
                  </a:lnTo>
                  <a:lnTo>
                    <a:pt x="30" y="82"/>
                  </a:lnTo>
                  <a:lnTo>
                    <a:pt x="30" y="82"/>
                  </a:lnTo>
                  <a:lnTo>
                    <a:pt x="25" y="87"/>
                  </a:lnTo>
                  <a:lnTo>
                    <a:pt x="23" y="87"/>
                  </a:lnTo>
                  <a:lnTo>
                    <a:pt x="23" y="89"/>
                  </a:lnTo>
                  <a:lnTo>
                    <a:pt x="19" y="89"/>
                  </a:lnTo>
                  <a:lnTo>
                    <a:pt x="19" y="89"/>
                  </a:lnTo>
                  <a:lnTo>
                    <a:pt x="19" y="91"/>
                  </a:lnTo>
                  <a:lnTo>
                    <a:pt x="19" y="94"/>
                  </a:lnTo>
                  <a:lnTo>
                    <a:pt x="21" y="100"/>
                  </a:lnTo>
                  <a:lnTo>
                    <a:pt x="21" y="103"/>
                  </a:lnTo>
                  <a:lnTo>
                    <a:pt x="23" y="103"/>
                  </a:lnTo>
                  <a:lnTo>
                    <a:pt x="25" y="103"/>
                  </a:lnTo>
                  <a:lnTo>
                    <a:pt x="28" y="103"/>
                  </a:lnTo>
                  <a:lnTo>
                    <a:pt x="30" y="103"/>
                  </a:lnTo>
                  <a:lnTo>
                    <a:pt x="32" y="105"/>
                  </a:lnTo>
                  <a:lnTo>
                    <a:pt x="37" y="107"/>
                  </a:lnTo>
                  <a:lnTo>
                    <a:pt x="37" y="107"/>
                  </a:lnTo>
                  <a:lnTo>
                    <a:pt x="39" y="107"/>
                  </a:lnTo>
                  <a:lnTo>
                    <a:pt x="39" y="107"/>
                  </a:lnTo>
                  <a:lnTo>
                    <a:pt x="41" y="105"/>
                  </a:lnTo>
                  <a:lnTo>
                    <a:pt x="41" y="103"/>
                  </a:lnTo>
                  <a:lnTo>
                    <a:pt x="41" y="103"/>
                  </a:lnTo>
                  <a:lnTo>
                    <a:pt x="44" y="103"/>
                  </a:lnTo>
                  <a:lnTo>
                    <a:pt x="51" y="100"/>
                  </a:lnTo>
                  <a:lnTo>
                    <a:pt x="53" y="98"/>
                  </a:lnTo>
                  <a:lnTo>
                    <a:pt x="53" y="100"/>
                  </a:lnTo>
                  <a:lnTo>
                    <a:pt x="53" y="100"/>
                  </a:lnTo>
                  <a:lnTo>
                    <a:pt x="53" y="103"/>
                  </a:lnTo>
                  <a:lnTo>
                    <a:pt x="53" y="103"/>
                  </a:lnTo>
                  <a:lnTo>
                    <a:pt x="53" y="105"/>
                  </a:lnTo>
                  <a:lnTo>
                    <a:pt x="51" y="105"/>
                  </a:lnTo>
                  <a:lnTo>
                    <a:pt x="51" y="107"/>
                  </a:lnTo>
                  <a:lnTo>
                    <a:pt x="53" y="110"/>
                  </a:lnTo>
                  <a:lnTo>
                    <a:pt x="53" y="110"/>
                  </a:lnTo>
                  <a:lnTo>
                    <a:pt x="53" y="110"/>
                  </a:lnTo>
                  <a:lnTo>
                    <a:pt x="53" y="112"/>
                  </a:lnTo>
                  <a:lnTo>
                    <a:pt x="51" y="112"/>
                  </a:lnTo>
                  <a:lnTo>
                    <a:pt x="51" y="114"/>
                  </a:lnTo>
                  <a:lnTo>
                    <a:pt x="51" y="114"/>
                  </a:lnTo>
                  <a:lnTo>
                    <a:pt x="51" y="114"/>
                  </a:lnTo>
                  <a:lnTo>
                    <a:pt x="48" y="114"/>
                  </a:lnTo>
                  <a:lnTo>
                    <a:pt x="48" y="114"/>
                  </a:lnTo>
                  <a:lnTo>
                    <a:pt x="44" y="114"/>
                  </a:lnTo>
                  <a:lnTo>
                    <a:pt x="44" y="114"/>
                  </a:lnTo>
                  <a:lnTo>
                    <a:pt x="41" y="114"/>
                  </a:lnTo>
                  <a:lnTo>
                    <a:pt x="41" y="114"/>
                  </a:lnTo>
                  <a:lnTo>
                    <a:pt x="41" y="116"/>
                  </a:lnTo>
                  <a:lnTo>
                    <a:pt x="41" y="116"/>
                  </a:lnTo>
                  <a:lnTo>
                    <a:pt x="41" y="119"/>
                  </a:lnTo>
                  <a:lnTo>
                    <a:pt x="41" y="119"/>
                  </a:lnTo>
                  <a:lnTo>
                    <a:pt x="44" y="119"/>
                  </a:lnTo>
                  <a:lnTo>
                    <a:pt x="44" y="121"/>
                  </a:lnTo>
                  <a:lnTo>
                    <a:pt x="57" y="126"/>
                  </a:lnTo>
                  <a:lnTo>
                    <a:pt x="60" y="128"/>
                  </a:lnTo>
                  <a:lnTo>
                    <a:pt x="62" y="126"/>
                  </a:lnTo>
                  <a:lnTo>
                    <a:pt x="62" y="126"/>
                  </a:lnTo>
                  <a:lnTo>
                    <a:pt x="64" y="126"/>
                  </a:lnTo>
                  <a:lnTo>
                    <a:pt x="64" y="123"/>
                  </a:lnTo>
                  <a:lnTo>
                    <a:pt x="67" y="123"/>
                  </a:lnTo>
                  <a:lnTo>
                    <a:pt x="67" y="123"/>
                  </a:lnTo>
                  <a:lnTo>
                    <a:pt x="67" y="123"/>
                  </a:lnTo>
                  <a:lnTo>
                    <a:pt x="69" y="123"/>
                  </a:lnTo>
                  <a:lnTo>
                    <a:pt x="80" y="128"/>
                  </a:lnTo>
                  <a:lnTo>
                    <a:pt x="85" y="130"/>
                  </a:lnTo>
                  <a:lnTo>
                    <a:pt x="103" y="153"/>
                  </a:lnTo>
                  <a:lnTo>
                    <a:pt x="103" y="153"/>
                  </a:lnTo>
                  <a:lnTo>
                    <a:pt x="105" y="153"/>
                  </a:lnTo>
                  <a:lnTo>
                    <a:pt x="108" y="153"/>
                  </a:lnTo>
                  <a:lnTo>
                    <a:pt x="110" y="151"/>
                  </a:lnTo>
                  <a:lnTo>
                    <a:pt x="110" y="151"/>
                  </a:lnTo>
                  <a:lnTo>
                    <a:pt x="110" y="148"/>
                  </a:lnTo>
                  <a:lnTo>
                    <a:pt x="112" y="148"/>
                  </a:lnTo>
                  <a:lnTo>
                    <a:pt x="115" y="151"/>
                  </a:lnTo>
                  <a:lnTo>
                    <a:pt x="117" y="151"/>
                  </a:lnTo>
                  <a:lnTo>
                    <a:pt x="119" y="153"/>
                  </a:lnTo>
                  <a:lnTo>
                    <a:pt x="119" y="153"/>
                  </a:lnTo>
                  <a:lnTo>
                    <a:pt x="121" y="153"/>
                  </a:lnTo>
                  <a:lnTo>
                    <a:pt x="121" y="151"/>
                  </a:lnTo>
                  <a:lnTo>
                    <a:pt x="124" y="148"/>
                  </a:lnTo>
                  <a:lnTo>
                    <a:pt x="124" y="148"/>
                  </a:lnTo>
                  <a:lnTo>
                    <a:pt x="126" y="146"/>
                  </a:lnTo>
                  <a:lnTo>
                    <a:pt x="131" y="144"/>
                  </a:lnTo>
                  <a:lnTo>
                    <a:pt x="135" y="144"/>
                  </a:lnTo>
                  <a:lnTo>
                    <a:pt x="135" y="148"/>
                  </a:lnTo>
                  <a:lnTo>
                    <a:pt x="135" y="151"/>
                  </a:lnTo>
                  <a:lnTo>
                    <a:pt x="135" y="153"/>
                  </a:lnTo>
                  <a:lnTo>
                    <a:pt x="135" y="155"/>
                  </a:lnTo>
                  <a:lnTo>
                    <a:pt x="135" y="158"/>
                  </a:lnTo>
                  <a:lnTo>
                    <a:pt x="135" y="160"/>
                  </a:lnTo>
                  <a:lnTo>
                    <a:pt x="133" y="167"/>
                  </a:lnTo>
                  <a:lnTo>
                    <a:pt x="133" y="167"/>
                  </a:lnTo>
                  <a:lnTo>
                    <a:pt x="133" y="169"/>
                  </a:lnTo>
                  <a:lnTo>
                    <a:pt x="135" y="171"/>
                  </a:lnTo>
                  <a:lnTo>
                    <a:pt x="142" y="183"/>
                  </a:lnTo>
                  <a:lnTo>
                    <a:pt x="142" y="185"/>
                  </a:lnTo>
                  <a:lnTo>
                    <a:pt x="142" y="185"/>
                  </a:lnTo>
                  <a:lnTo>
                    <a:pt x="142" y="190"/>
                  </a:lnTo>
                  <a:lnTo>
                    <a:pt x="142" y="194"/>
                  </a:lnTo>
                  <a:lnTo>
                    <a:pt x="142" y="196"/>
                  </a:lnTo>
                  <a:lnTo>
                    <a:pt x="144" y="199"/>
                  </a:lnTo>
                  <a:lnTo>
                    <a:pt x="154" y="217"/>
                  </a:lnTo>
                  <a:lnTo>
                    <a:pt x="156" y="222"/>
                  </a:lnTo>
                  <a:lnTo>
                    <a:pt x="156" y="224"/>
                  </a:lnTo>
                  <a:lnTo>
                    <a:pt x="156" y="224"/>
                  </a:lnTo>
                  <a:lnTo>
                    <a:pt x="156" y="226"/>
                  </a:lnTo>
                  <a:lnTo>
                    <a:pt x="156" y="226"/>
                  </a:lnTo>
                  <a:lnTo>
                    <a:pt x="156" y="228"/>
                  </a:lnTo>
                  <a:lnTo>
                    <a:pt x="154" y="228"/>
                  </a:lnTo>
                  <a:lnTo>
                    <a:pt x="154" y="228"/>
                  </a:lnTo>
                  <a:lnTo>
                    <a:pt x="154" y="231"/>
                  </a:lnTo>
                  <a:lnTo>
                    <a:pt x="151" y="233"/>
                  </a:lnTo>
                  <a:lnTo>
                    <a:pt x="151" y="233"/>
                  </a:lnTo>
                  <a:lnTo>
                    <a:pt x="151" y="233"/>
                  </a:lnTo>
                  <a:lnTo>
                    <a:pt x="151" y="235"/>
                  </a:lnTo>
                  <a:lnTo>
                    <a:pt x="151" y="238"/>
                  </a:lnTo>
                  <a:lnTo>
                    <a:pt x="151" y="238"/>
                  </a:lnTo>
                  <a:lnTo>
                    <a:pt x="154" y="240"/>
                  </a:lnTo>
                  <a:lnTo>
                    <a:pt x="156" y="240"/>
                  </a:lnTo>
                  <a:lnTo>
                    <a:pt x="158" y="240"/>
                  </a:lnTo>
                  <a:lnTo>
                    <a:pt x="160" y="242"/>
                  </a:lnTo>
                  <a:lnTo>
                    <a:pt x="163" y="247"/>
                  </a:lnTo>
                  <a:lnTo>
                    <a:pt x="163" y="249"/>
                  </a:lnTo>
                  <a:lnTo>
                    <a:pt x="163" y="251"/>
                  </a:lnTo>
                  <a:lnTo>
                    <a:pt x="163" y="254"/>
                  </a:lnTo>
                  <a:lnTo>
                    <a:pt x="163" y="258"/>
                  </a:lnTo>
                  <a:lnTo>
                    <a:pt x="163" y="260"/>
                  </a:lnTo>
                  <a:lnTo>
                    <a:pt x="163" y="263"/>
                  </a:lnTo>
                  <a:lnTo>
                    <a:pt x="165" y="267"/>
                  </a:lnTo>
                  <a:lnTo>
                    <a:pt x="165" y="267"/>
                  </a:lnTo>
                  <a:lnTo>
                    <a:pt x="165" y="267"/>
                  </a:lnTo>
                  <a:lnTo>
                    <a:pt x="165" y="270"/>
                  </a:lnTo>
                  <a:lnTo>
                    <a:pt x="163" y="272"/>
                  </a:lnTo>
                  <a:lnTo>
                    <a:pt x="163" y="272"/>
                  </a:lnTo>
                  <a:lnTo>
                    <a:pt x="163" y="274"/>
                  </a:lnTo>
                  <a:lnTo>
                    <a:pt x="165" y="274"/>
                  </a:lnTo>
                  <a:lnTo>
                    <a:pt x="165" y="276"/>
                  </a:lnTo>
                  <a:lnTo>
                    <a:pt x="165" y="276"/>
                  </a:lnTo>
                  <a:lnTo>
                    <a:pt x="165" y="279"/>
                  </a:lnTo>
                  <a:lnTo>
                    <a:pt x="165" y="281"/>
                  </a:lnTo>
                  <a:lnTo>
                    <a:pt x="165" y="283"/>
                  </a:lnTo>
                  <a:lnTo>
                    <a:pt x="167" y="286"/>
                  </a:lnTo>
                  <a:lnTo>
                    <a:pt x="170" y="290"/>
                  </a:lnTo>
                  <a:lnTo>
                    <a:pt x="172" y="290"/>
                  </a:lnTo>
                  <a:lnTo>
                    <a:pt x="176" y="295"/>
                  </a:lnTo>
                  <a:lnTo>
                    <a:pt x="179" y="295"/>
                  </a:lnTo>
                  <a:lnTo>
                    <a:pt x="179" y="297"/>
                  </a:lnTo>
                  <a:lnTo>
                    <a:pt x="179" y="297"/>
                  </a:lnTo>
                  <a:lnTo>
                    <a:pt x="179" y="299"/>
                  </a:lnTo>
                  <a:lnTo>
                    <a:pt x="179" y="299"/>
                  </a:lnTo>
                  <a:lnTo>
                    <a:pt x="179" y="304"/>
                  </a:lnTo>
                  <a:lnTo>
                    <a:pt x="179" y="306"/>
                  </a:lnTo>
                  <a:lnTo>
                    <a:pt x="179" y="306"/>
                  </a:lnTo>
                  <a:lnTo>
                    <a:pt x="181" y="306"/>
                  </a:lnTo>
                  <a:lnTo>
                    <a:pt x="183" y="306"/>
                  </a:lnTo>
                  <a:lnTo>
                    <a:pt x="183" y="304"/>
                  </a:lnTo>
                  <a:lnTo>
                    <a:pt x="183" y="304"/>
                  </a:lnTo>
                  <a:lnTo>
                    <a:pt x="183" y="304"/>
                  </a:lnTo>
                  <a:lnTo>
                    <a:pt x="183" y="302"/>
                  </a:lnTo>
                  <a:lnTo>
                    <a:pt x="183" y="299"/>
                  </a:lnTo>
                  <a:lnTo>
                    <a:pt x="183" y="299"/>
                  </a:lnTo>
                  <a:lnTo>
                    <a:pt x="183" y="299"/>
                  </a:lnTo>
                  <a:lnTo>
                    <a:pt x="183" y="297"/>
                  </a:lnTo>
                  <a:lnTo>
                    <a:pt x="190" y="299"/>
                  </a:lnTo>
                  <a:lnTo>
                    <a:pt x="192" y="297"/>
                  </a:lnTo>
                  <a:lnTo>
                    <a:pt x="192" y="297"/>
                  </a:lnTo>
                  <a:lnTo>
                    <a:pt x="195" y="297"/>
                  </a:lnTo>
                  <a:lnTo>
                    <a:pt x="195" y="297"/>
                  </a:lnTo>
                  <a:lnTo>
                    <a:pt x="197" y="299"/>
                  </a:lnTo>
                  <a:lnTo>
                    <a:pt x="199" y="304"/>
                  </a:lnTo>
                  <a:lnTo>
                    <a:pt x="204" y="306"/>
                  </a:lnTo>
                  <a:lnTo>
                    <a:pt x="206" y="308"/>
                  </a:lnTo>
                  <a:lnTo>
                    <a:pt x="206" y="308"/>
                  </a:lnTo>
                  <a:lnTo>
                    <a:pt x="213" y="318"/>
                  </a:lnTo>
                  <a:lnTo>
                    <a:pt x="215" y="318"/>
                  </a:lnTo>
                  <a:lnTo>
                    <a:pt x="215" y="320"/>
                  </a:lnTo>
                  <a:lnTo>
                    <a:pt x="215" y="320"/>
                  </a:lnTo>
                  <a:lnTo>
                    <a:pt x="215" y="322"/>
                  </a:lnTo>
                  <a:lnTo>
                    <a:pt x="215" y="324"/>
                  </a:lnTo>
                  <a:lnTo>
                    <a:pt x="215" y="324"/>
                  </a:lnTo>
                  <a:lnTo>
                    <a:pt x="220" y="324"/>
                  </a:lnTo>
                  <a:lnTo>
                    <a:pt x="231" y="318"/>
                  </a:lnTo>
                  <a:lnTo>
                    <a:pt x="234" y="318"/>
                  </a:lnTo>
                  <a:lnTo>
                    <a:pt x="234" y="318"/>
                  </a:lnTo>
                  <a:lnTo>
                    <a:pt x="234" y="320"/>
                  </a:lnTo>
                  <a:lnTo>
                    <a:pt x="234" y="320"/>
                  </a:lnTo>
                  <a:lnTo>
                    <a:pt x="236" y="324"/>
                  </a:lnTo>
                  <a:lnTo>
                    <a:pt x="238" y="327"/>
                  </a:lnTo>
                  <a:lnTo>
                    <a:pt x="238" y="329"/>
                  </a:lnTo>
                  <a:lnTo>
                    <a:pt x="238" y="331"/>
                  </a:lnTo>
                  <a:lnTo>
                    <a:pt x="238" y="331"/>
                  </a:lnTo>
                  <a:lnTo>
                    <a:pt x="238" y="334"/>
                  </a:lnTo>
                  <a:lnTo>
                    <a:pt x="236" y="338"/>
                  </a:lnTo>
                  <a:lnTo>
                    <a:pt x="236" y="340"/>
                  </a:lnTo>
                  <a:lnTo>
                    <a:pt x="236" y="340"/>
                  </a:lnTo>
                  <a:lnTo>
                    <a:pt x="234" y="343"/>
                  </a:lnTo>
                  <a:lnTo>
                    <a:pt x="231" y="343"/>
                  </a:lnTo>
                  <a:lnTo>
                    <a:pt x="231" y="343"/>
                  </a:lnTo>
                  <a:lnTo>
                    <a:pt x="229" y="343"/>
                  </a:lnTo>
                  <a:lnTo>
                    <a:pt x="229" y="343"/>
                  </a:lnTo>
                  <a:lnTo>
                    <a:pt x="227" y="343"/>
                  </a:lnTo>
                  <a:lnTo>
                    <a:pt x="227" y="343"/>
                  </a:lnTo>
                  <a:lnTo>
                    <a:pt x="224" y="345"/>
                  </a:lnTo>
                  <a:lnTo>
                    <a:pt x="224" y="350"/>
                  </a:lnTo>
                  <a:lnTo>
                    <a:pt x="236" y="350"/>
                  </a:lnTo>
                  <a:lnTo>
                    <a:pt x="236" y="350"/>
                  </a:lnTo>
                  <a:lnTo>
                    <a:pt x="238" y="350"/>
                  </a:lnTo>
                  <a:lnTo>
                    <a:pt x="238" y="347"/>
                  </a:lnTo>
                  <a:lnTo>
                    <a:pt x="240" y="347"/>
                  </a:lnTo>
                  <a:lnTo>
                    <a:pt x="240" y="347"/>
                  </a:lnTo>
                  <a:lnTo>
                    <a:pt x="243" y="347"/>
                  </a:lnTo>
                  <a:lnTo>
                    <a:pt x="243" y="347"/>
                  </a:lnTo>
                  <a:lnTo>
                    <a:pt x="247" y="352"/>
                  </a:lnTo>
                  <a:lnTo>
                    <a:pt x="250" y="354"/>
                  </a:lnTo>
                  <a:lnTo>
                    <a:pt x="254" y="363"/>
                  </a:lnTo>
                  <a:lnTo>
                    <a:pt x="270" y="361"/>
                  </a:lnTo>
                  <a:lnTo>
                    <a:pt x="272" y="359"/>
                  </a:lnTo>
                  <a:lnTo>
                    <a:pt x="275" y="359"/>
                  </a:lnTo>
                  <a:lnTo>
                    <a:pt x="275" y="356"/>
                  </a:lnTo>
                  <a:lnTo>
                    <a:pt x="275" y="354"/>
                  </a:lnTo>
                  <a:lnTo>
                    <a:pt x="275" y="354"/>
                  </a:lnTo>
                  <a:lnTo>
                    <a:pt x="277" y="352"/>
                  </a:lnTo>
                  <a:lnTo>
                    <a:pt x="279" y="350"/>
                  </a:lnTo>
                  <a:lnTo>
                    <a:pt x="282" y="350"/>
                  </a:lnTo>
                  <a:lnTo>
                    <a:pt x="284" y="347"/>
                  </a:lnTo>
                  <a:lnTo>
                    <a:pt x="286" y="347"/>
                  </a:lnTo>
                  <a:lnTo>
                    <a:pt x="286" y="347"/>
                  </a:lnTo>
                  <a:lnTo>
                    <a:pt x="286" y="345"/>
                  </a:lnTo>
                  <a:lnTo>
                    <a:pt x="286" y="345"/>
                  </a:lnTo>
                  <a:lnTo>
                    <a:pt x="288" y="343"/>
                  </a:lnTo>
                  <a:lnTo>
                    <a:pt x="288" y="340"/>
                  </a:lnTo>
                  <a:lnTo>
                    <a:pt x="288" y="340"/>
                  </a:lnTo>
                  <a:lnTo>
                    <a:pt x="288" y="338"/>
                  </a:lnTo>
                  <a:lnTo>
                    <a:pt x="291" y="338"/>
                  </a:lnTo>
                  <a:lnTo>
                    <a:pt x="291" y="336"/>
                  </a:lnTo>
                  <a:lnTo>
                    <a:pt x="293" y="331"/>
                  </a:lnTo>
                  <a:lnTo>
                    <a:pt x="295" y="329"/>
                  </a:lnTo>
                  <a:lnTo>
                    <a:pt x="295" y="327"/>
                  </a:lnTo>
                  <a:lnTo>
                    <a:pt x="298" y="327"/>
                  </a:lnTo>
                  <a:lnTo>
                    <a:pt x="298" y="327"/>
                  </a:lnTo>
                  <a:lnTo>
                    <a:pt x="300" y="329"/>
                  </a:lnTo>
                  <a:lnTo>
                    <a:pt x="300" y="329"/>
                  </a:lnTo>
                  <a:lnTo>
                    <a:pt x="302" y="329"/>
                  </a:lnTo>
                  <a:lnTo>
                    <a:pt x="302" y="331"/>
                  </a:lnTo>
                  <a:lnTo>
                    <a:pt x="302" y="331"/>
                  </a:lnTo>
                  <a:lnTo>
                    <a:pt x="304" y="329"/>
                  </a:lnTo>
                  <a:lnTo>
                    <a:pt x="309" y="329"/>
                  </a:lnTo>
                  <a:lnTo>
                    <a:pt x="311" y="327"/>
                  </a:lnTo>
                  <a:lnTo>
                    <a:pt x="314" y="329"/>
                  </a:lnTo>
                  <a:lnTo>
                    <a:pt x="314" y="329"/>
                  </a:lnTo>
                  <a:lnTo>
                    <a:pt x="316" y="329"/>
                  </a:lnTo>
                  <a:lnTo>
                    <a:pt x="316" y="329"/>
                  </a:lnTo>
                  <a:lnTo>
                    <a:pt x="323" y="327"/>
                  </a:lnTo>
                  <a:lnTo>
                    <a:pt x="325" y="327"/>
                  </a:lnTo>
                  <a:lnTo>
                    <a:pt x="327" y="324"/>
                  </a:lnTo>
                  <a:lnTo>
                    <a:pt x="327" y="324"/>
                  </a:lnTo>
                  <a:lnTo>
                    <a:pt x="330" y="324"/>
                  </a:lnTo>
                  <a:lnTo>
                    <a:pt x="330" y="322"/>
                  </a:lnTo>
                  <a:lnTo>
                    <a:pt x="330" y="322"/>
                  </a:lnTo>
                  <a:lnTo>
                    <a:pt x="330" y="320"/>
                  </a:lnTo>
                  <a:lnTo>
                    <a:pt x="330" y="318"/>
                  </a:lnTo>
                  <a:lnTo>
                    <a:pt x="330" y="315"/>
                  </a:lnTo>
                  <a:lnTo>
                    <a:pt x="332" y="313"/>
                  </a:lnTo>
                  <a:lnTo>
                    <a:pt x="334" y="313"/>
                  </a:lnTo>
                  <a:lnTo>
                    <a:pt x="334" y="313"/>
                  </a:lnTo>
                  <a:lnTo>
                    <a:pt x="339" y="313"/>
                  </a:lnTo>
                  <a:lnTo>
                    <a:pt x="343" y="311"/>
                  </a:lnTo>
                  <a:lnTo>
                    <a:pt x="355" y="306"/>
                  </a:lnTo>
                  <a:lnTo>
                    <a:pt x="368" y="304"/>
                  </a:lnTo>
                  <a:lnTo>
                    <a:pt x="373" y="302"/>
                  </a:lnTo>
                  <a:lnTo>
                    <a:pt x="364" y="272"/>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4">
              <a:extLst>
                <a:ext uri="{FF2B5EF4-FFF2-40B4-BE49-F238E27FC236}">
                  <a16:creationId xmlns:a16="http://schemas.microsoft.com/office/drawing/2014/main" id="{82E2F51A-21D5-4475-8963-172E61FE13FE}"/>
                </a:ext>
              </a:extLst>
            </p:cNvPr>
            <p:cNvSpPr>
              <a:spLocks/>
            </p:cNvSpPr>
            <p:nvPr/>
          </p:nvSpPr>
          <p:spPr bwMode="auto">
            <a:xfrm>
              <a:off x="6705601" y="1970088"/>
              <a:ext cx="846138" cy="409575"/>
            </a:xfrm>
            <a:custGeom>
              <a:avLst/>
              <a:gdLst>
                <a:gd name="T0" fmla="*/ 517 w 533"/>
                <a:gd name="T1" fmla="*/ 162 h 258"/>
                <a:gd name="T2" fmla="*/ 513 w 533"/>
                <a:gd name="T3" fmla="*/ 151 h 258"/>
                <a:gd name="T4" fmla="*/ 501 w 533"/>
                <a:gd name="T5" fmla="*/ 146 h 258"/>
                <a:gd name="T6" fmla="*/ 494 w 533"/>
                <a:gd name="T7" fmla="*/ 144 h 258"/>
                <a:gd name="T8" fmla="*/ 490 w 533"/>
                <a:gd name="T9" fmla="*/ 130 h 258"/>
                <a:gd name="T10" fmla="*/ 462 w 533"/>
                <a:gd name="T11" fmla="*/ 103 h 258"/>
                <a:gd name="T12" fmla="*/ 433 w 533"/>
                <a:gd name="T13" fmla="*/ 73 h 258"/>
                <a:gd name="T14" fmla="*/ 412 w 533"/>
                <a:gd name="T15" fmla="*/ 78 h 258"/>
                <a:gd name="T16" fmla="*/ 407 w 533"/>
                <a:gd name="T17" fmla="*/ 62 h 258"/>
                <a:gd name="T18" fmla="*/ 417 w 533"/>
                <a:gd name="T19" fmla="*/ 46 h 258"/>
                <a:gd name="T20" fmla="*/ 396 w 533"/>
                <a:gd name="T21" fmla="*/ 25 h 258"/>
                <a:gd name="T22" fmla="*/ 375 w 533"/>
                <a:gd name="T23" fmla="*/ 21 h 258"/>
                <a:gd name="T24" fmla="*/ 362 w 533"/>
                <a:gd name="T25" fmla="*/ 18 h 258"/>
                <a:gd name="T26" fmla="*/ 341 w 533"/>
                <a:gd name="T27" fmla="*/ 30 h 258"/>
                <a:gd name="T28" fmla="*/ 332 w 533"/>
                <a:gd name="T29" fmla="*/ 18 h 258"/>
                <a:gd name="T30" fmla="*/ 304 w 533"/>
                <a:gd name="T31" fmla="*/ 0 h 258"/>
                <a:gd name="T32" fmla="*/ 293 w 533"/>
                <a:gd name="T33" fmla="*/ 9 h 258"/>
                <a:gd name="T34" fmla="*/ 295 w 533"/>
                <a:gd name="T35" fmla="*/ 21 h 258"/>
                <a:gd name="T36" fmla="*/ 293 w 533"/>
                <a:gd name="T37" fmla="*/ 37 h 258"/>
                <a:gd name="T38" fmla="*/ 277 w 533"/>
                <a:gd name="T39" fmla="*/ 44 h 258"/>
                <a:gd name="T40" fmla="*/ 266 w 533"/>
                <a:gd name="T41" fmla="*/ 53 h 258"/>
                <a:gd name="T42" fmla="*/ 261 w 533"/>
                <a:gd name="T43" fmla="*/ 39 h 258"/>
                <a:gd name="T44" fmla="*/ 236 w 533"/>
                <a:gd name="T45" fmla="*/ 28 h 258"/>
                <a:gd name="T46" fmla="*/ 231 w 533"/>
                <a:gd name="T47" fmla="*/ 37 h 258"/>
                <a:gd name="T48" fmla="*/ 206 w 533"/>
                <a:gd name="T49" fmla="*/ 48 h 258"/>
                <a:gd name="T50" fmla="*/ 188 w 533"/>
                <a:gd name="T51" fmla="*/ 53 h 258"/>
                <a:gd name="T52" fmla="*/ 179 w 533"/>
                <a:gd name="T53" fmla="*/ 60 h 258"/>
                <a:gd name="T54" fmla="*/ 165 w 533"/>
                <a:gd name="T55" fmla="*/ 48 h 258"/>
                <a:gd name="T56" fmla="*/ 149 w 533"/>
                <a:gd name="T57" fmla="*/ 60 h 258"/>
                <a:gd name="T58" fmla="*/ 151 w 533"/>
                <a:gd name="T59" fmla="*/ 71 h 258"/>
                <a:gd name="T60" fmla="*/ 142 w 533"/>
                <a:gd name="T61" fmla="*/ 82 h 258"/>
                <a:gd name="T62" fmla="*/ 128 w 533"/>
                <a:gd name="T63" fmla="*/ 103 h 258"/>
                <a:gd name="T64" fmla="*/ 124 w 533"/>
                <a:gd name="T65" fmla="*/ 112 h 258"/>
                <a:gd name="T66" fmla="*/ 122 w 533"/>
                <a:gd name="T67" fmla="*/ 135 h 258"/>
                <a:gd name="T68" fmla="*/ 119 w 533"/>
                <a:gd name="T69" fmla="*/ 151 h 258"/>
                <a:gd name="T70" fmla="*/ 108 w 533"/>
                <a:gd name="T71" fmla="*/ 151 h 258"/>
                <a:gd name="T72" fmla="*/ 108 w 533"/>
                <a:gd name="T73" fmla="*/ 160 h 258"/>
                <a:gd name="T74" fmla="*/ 67 w 533"/>
                <a:gd name="T75" fmla="*/ 160 h 258"/>
                <a:gd name="T76" fmla="*/ 53 w 533"/>
                <a:gd name="T77" fmla="*/ 158 h 258"/>
                <a:gd name="T78" fmla="*/ 53 w 533"/>
                <a:gd name="T79" fmla="*/ 167 h 258"/>
                <a:gd name="T80" fmla="*/ 35 w 533"/>
                <a:gd name="T81" fmla="*/ 190 h 258"/>
                <a:gd name="T82" fmla="*/ 5 w 533"/>
                <a:gd name="T83" fmla="*/ 256 h 258"/>
                <a:gd name="T84" fmla="*/ 99 w 533"/>
                <a:gd name="T85" fmla="*/ 240 h 258"/>
                <a:gd name="T86" fmla="*/ 138 w 533"/>
                <a:gd name="T87" fmla="*/ 210 h 258"/>
                <a:gd name="T88" fmla="*/ 156 w 533"/>
                <a:gd name="T89" fmla="*/ 169 h 258"/>
                <a:gd name="T90" fmla="*/ 192 w 533"/>
                <a:gd name="T91" fmla="*/ 140 h 258"/>
                <a:gd name="T92" fmla="*/ 199 w 533"/>
                <a:gd name="T93" fmla="*/ 117 h 258"/>
                <a:gd name="T94" fmla="*/ 247 w 533"/>
                <a:gd name="T95" fmla="*/ 85 h 258"/>
                <a:gd name="T96" fmla="*/ 286 w 533"/>
                <a:gd name="T97" fmla="*/ 80 h 258"/>
                <a:gd name="T98" fmla="*/ 348 w 533"/>
                <a:gd name="T99" fmla="*/ 105 h 258"/>
                <a:gd name="T100" fmla="*/ 401 w 533"/>
                <a:gd name="T101" fmla="*/ 124 h 258"/>
                <a:gd name="T102" fmla="*/ 430 w 533"/>
                <a:gd name="T103" fmla="*/ 140 h 258"/>
                <a:gd name="T104" fmla="*/ 460 w 533"/>
                <a:gd name="T105" fmla="*/ 162 h 258"/>
                <a:gd name="T106" fmla="*/ 487 w 533"/>
                <a:gd name="T107" fmla="*/ 181 h 258"/>
                <a:gd name="T108" fmla="*/ 485 w 533"/>
                <a:gd name="T109" fmla="*/ 169 h 258"/>
                <a:gd name="T110" fmla="*/ 513 w 533"/>
                <a:gd name="T111" fmla="*/ 185 h 258"/>
                <a:gd name="T112" fmla="*/ 526 w 533"/>
                <a:gd name="T113" fmla="*/ 183 h 258"/>
                <a:gd name="T114" fmla="*/ 531 w 533"/>
                <a:gd name="T115" fmla="*/ 16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258">
                  <a:moveTo>
                    <a:pt x="531" y="169"/>
                  </a:moveTo>
                  <a:lnTo>
                    <a:pt x="531" y="167"/>
                  </a:lnTo>
                  <a:lnTo>
                    <a:pt x="526" y="165"/>
                  </a:lnTo>
                  <a:lnTo>
                    <a:pt x="524" y="162"/>
                  </a:lnTo>
                  <a:lnTo>
                    <a:pt x="524" y="162"/>
                  </a:lnTo>
                  <a:lnTo>
                    <a:pt x="522" y="165"/>
                  </a:lnTo>
                  <a:lnTo>
                    <a:pt x="519" y="165"/>
                  </a:lnTo>
                  <a:lnTo>
                    <a:pt x="519" y="162"/>
                  </a:lnTo>
                  <a:lnTo>
                    <a:pt x="517" y="162"/>
                  </a:lnTo>
                  <a:lnTo>
                    <a:pt x="517" y="160"/>
                  </a:lnTo>
                  <a:lnTo>
                    <a:pt x="517" y="158"/>
                  </a:lnTo>
                  <a:lnTo>
                    <a:pt x="517" y="156"/>
                  </a:lnTo>
                  <a:lnTo>
                    <a:pt x="517" y="156"/>
                  </a:lnTo>
                  <a:lnTo>
                    <a:pt x="517" y="153"/>
                  </a:lnTo>
                  <a:lnTo>
                    <a:pt x="517" y="153"/>
                  </a:lnTo>
                  <a:lnTo>
                    <a:pt x="515" y="151"/>
                  </a:lnTo>
                  <a:lnTo>
                    <a:pt x="515" y="151"/>
                  </a:lnTo>
                  <a:lnTo>
                    <a:pt x="513" y="151"/>
                  </a:lnTo>
                  <a:lnTo>
                    <a:pt x="510" y="149"/>
                  </a:lnTo>
                  <a:lnTo>
                    <a:pt x="508" y="149"/>
                  </a:lnTo>
                  <a:lnTo>
                    <a:pt x="503" y="151"/>
                  </a:lnTo>
                  <a:lnTo>
                    <a:pt x="503" y="151"/>
                  </a:lnTo>
                  <a:lnTo>
                    <a:pt x="501" y="149"/>
                  </a:lnTo>
                  <a:lnTo>
                    <a:pt x="501" y="149"/>
                  </a:lnTo>
                  <a:lnTo>
                    <a:pt x="499" y="149"/>
                  </a:lnTo>
                  <a:lnTo>
                    <a:pt x="499" y="146"/>
                  </a:lnTo>
                  <a:lnTo>
                    <a:pt x="501" y="146"/>
                  </a:lnTo>
                  <a:lnTo>
                    <a:pt x="501" y="144"/>
                  </a:lnTo>
                  <a:lnTo>
                    <a:pt x="501" y="142"/>
                  </a:lnTo>
                  <a:lnTo>
                    <a:pt x="501" y="142"/>
                  </a:lnTo>
                  <a:lnTo>
                    <a:pt x="501" y="140"/>
                  </a:lnTo>
                  <a:lnTo>
                    <a:pt x="499" y="140"/>
                  </a:lnTo>
                  <a:lnTo>
                    <a:pt x="497" y="140"/>
                  </a:lnTo>
                  <a:lnTo>
                    <a:pt x="497" y="140"/>
                  </a:lnTo>
                  <a:lnTo>
                    <a:pt x="494" y="142"/>
                  </a:lnTo>
                  <a:lnTo>
                    <a:pt x="494" y="144"/>
                  </a:lnTo>
                  <a:lnTo>
                    <a:pt x="494" y="144"/>
                  </a:lnTo>
                  <a:lnTo>
                    <a:pt x="492" y="144"/>
                  </a:lnTo>
                  <a:lnTo>
                    <a:pt x="492" y="144"/>
                  </a:lnTo>
                  <a:lnTo>
                    <a:pt x="492" y="142"/>
                  </a:lnTo>
                  <a:lnTo>
                    <a:pt x="492" y="140"/>
                  </a:lnTo>
                  <a:lnTo>
                    <a:pt x="492" y="137"/>
                  </a:lnTo>
                  <a:lnTo>
                    <a:pt x="492" y="137"/>
                  </a:lnTo>
                  <a:lnTo>
                    <a:pt x="490" y="130"/>
                  </a:lnTo>
                  <a:lnTo>
                    <a:pt x="490" y="130"/>
                  </a:lnTo>
                  <a:lnTo>
                    <a:pt x="490" y="128"/>
                  </a:lnTo>
                  <a:lnTo>
                    <a:pt x="490" y="128"/>
                  </a:lnTo>
                  <a:lnTo>
                    <a:pt x="490" y="126"/>
                  </a:lnTo>
                  <a:lnTo>
                    <a:pt x="490" y="126"/>
                  </a:lnTo>
                  <a:lnTo>
                    <a:pt x="490" y="124"/>
                  </a:lnTo>
                  <a:lnTo>
                    <a:pt x="490" y="124"/>
                  </a:lnTo>
                  <a:lnTo>
                    <a:pt x="487" y="121"/>
                  </a:lnTo>
                  <a:lnTo>
                    <a:pt x="469" y="110"/>
                  </a:lnTo>
                  <a:lnTo>
                    <a:pt x="462" y="103"/>
                  </a:lnTo>
                  <a:lnTo>
                    <a:pt x="458" y="94"/>
                  </a:lnTo>
                  <a:lnTo>
                    <a:pt x="453" y="92"/>
                  </a:lnTo>
                  <a:lnTo>
                    <a:pt x="451" y="87"/>
                  </a:lnTo>
                  <a:lnTo>
                    <a:pt x="451" y="82"/>
                  </a:lnTo>
                  <a:lnTo>
                    <a:pt x="451" y="82"/>
                  </a:lnTo>
                  <a:lnTo>
                    <a:pt x="449" y="80"/>
                  </a:lnTo>
                  <a:lnTo>
                    <a:pt x="437" y="73"/>
                  </a:lnTo>
                  <a:lnTo>
                    <a:pt x="437" y="73"/>
                  </a:lnTo>
                  <a:lnTo>
                    <a:pt x="433" y="73"/>
                  </a:lnTo>
                  <a:lnTo>
                    <a:pt x="430" y="73"/>
                  </a:lnTo>
                  <a:lnTo>
                    <a:pt x="426" y="73"/>
                  </a:lnTo>
                  <a:lnTo>
                    <a:pt x="421" y="73"/>
                  </a:lnTo>
                  <a:lnTo>
                    <a:pt x="419" y="73"/>
                  </a:lnTo>
                  <a:lnTo>
                    <a:pt x="417" y="76"/>
                  </a:lnTo>
                  <a:lnTo>
                    <a:pt x="417" y="76"/>
                  </a:lnTo>
                  <a:lnTo>
                    <a:pt x="417" y="78"/>
                  </a:lnTo>
                  <a:lnTo>
                    <a:pt x="414" y="78"/>
                  </a:lnTo>
                  <a:lnTo>
                    <a:pt x="412" y="78"/>
                  </a:lnTo>
                  <a:lnTo>
                    <a:pt x="407" y="78"/>
                  </a:lnTo>
                  <a:lnTo>
                    <a:pt x="405" y="78"/>
                  </a:lnTo>
                  <a:lnTo>
                    <a:pt x="405" y="78"/>
                  </a:lnTo>
                  <a:lnTo>
                    <a:pt x="405" y="76"/>
                  </a:lnTo>
                  <a:lnTo>
                    <a:pt x="405" y="76"/>
                  </a:lnTo>
                  <a:lnTo>
                    <a:pt x="405" y="73"/>
                  </a:lnTo>
                  <a:lnTo>
                    <a:pt x="405" y="71"/>
                  </a:lnTo>
                  <a:lnTo>
                    <a:pt x="407" y="62"/>
                  </a:lnTo>
                  <a:lnTo>
                    <a:pt x="407" y="62"/>
                  </a:lnTo>
                  <a:lnTo>
                    <a:pt x="407" y="60"/>
                  </a:lnTo>
                  <a:lnTo>
                    <a:pt x="410" y="60"/>
                  </a:lnTo>
                  <a:lnTo>
                    <a:pt x="410" y="60"/>
                  </a:lnTo>
                  <a:lnTo>
                    <a:pt x="412" y="60"/>
                  </a:lnTo>
                  <a:lnTo>
                    <a:pt x="412" y="57"/>
                  </a:lnTo>
                  <a:lnTo>
                    <a:pt x="414" y="53"/>
                  </a:lnTo>
                  <a:lnTo>
                    <a:pt x="417" y="53"/>
                  </a:lnTo>
                  <a:lnTo>
                    <a:pt x="417" y="50"/>
                  </a:lnTo>
                  <a:lnTo>
                    <a:pt x="417" y="46"/>
                  </a:lnTo>
                  <a:lnTo>
                    <a:pt x="417" y="37"/>
                  </a:lnTo>
                  <a:lnTo>
                    <a:pt x="414" y="34"/>
                  </a:lnTo>
                  <a:lnTo>
                    <a:pt x="405" y="32"/>
                  </a:lnTo>
                  <a:lnTo>
                    <a:pt x="403" y="32"/>
                  </a:lnTo>
                  <a:lnTo>
                    <a:pt x="403" y="30"/>
                  </a:lnTo>
                  <a:lnTo>
                    <a:pt x="401" y="25"/>
                  </a:lnTo>
                  <a:lnTo>
                    <a:pt x="398" y="25"/>
                  </a:lnTo>
                  <a:lnTo>
                    <a:pt x="398" y="25"/>
                  </a:lnTo>
                  <a:lnTo>
                    <a:pt x="396" y="25"/>
                  </a:lnTo>
                  <a:lnTo>
                    <a:pt x="396" y="28"/>
                  </a:lnTo>
                  <a:lnTo>
                    <a:pt x="394" y="30"/>
                  </a:lnTo>
                  <a:lnTo>
                    <a:pt x="391" y="30"/>
                  </a:lnTo>
                  <a:lnTo>
                    <a:pt x="389" y="30"/>
                  </a:lnTo>
                  <a:lnTo>
                    <a:pt x="387" y="30"/>
                  </a:lnTo>
                  <a:lnTo>
                    <a:pt x="387" y="30"/>
                  </a:lnTo>
                  <a:lnTo>
                    <a:pt x="385" y="28"/>
                  </a:lnTo>
                  <a:lnTo>
                    <a:pt x="378" y="23"/>
                  </a:lnTo>
                  <a:lnTo>
                    <a:pt x="375" y="21"/>
                  </a:lnTo>
                  <a:lnTo>
                    <a:pt x="373" y="21"/>
                  </a:lnTo>
                  <a:lnTo>
                    <a:pt x="371" y="23"/>
                  </a:lnTo>
                  <a:lnTo>
                    <a:pt x="369" y="23"/>
                  </a:lnTo>
                  <a:lnTo>
                    <a:pt x="369" y="23"/>
                  </a:lnTo>
                  <a:lnTo>
                    <a:pt x="366" y="23"/>
                  </a:lnTo>
                  <a:lnTo>
                    <a:pt x="364" y="21"/>
                  </a:lnTo>
                  <a:lnTo>
                    <a:pt x="364" y="18"/>
                  </a:lnTo>
                  <a:lnTo>
                    <a:pt x="362" y="18"/>
                  </a:lnTo>
                  <a:lnTo>
                    <a:pt x="362" y="18"/>
                  </a:lnTo>
                  <a:lnTo>
                    <a:pt x="359" y="18"/>
                  </a:lnTo>
                  <a:lnTo>
                    <a:pt x="357" y="21"/>
                  </a:lnTo>
                  <a:lnTo>
                    <a:pt x="355" y="25"/>
                  </a:lnTo>
                  <a:lnTo>
                    <a:pt x="355" y="28"/>
                  </a:lnTo>
                  <a:lnTo>
                    <a:pt x="350" y="28"/>
                  </a:lnTo>
                  <a:lnTo>
                    <a:pt x="350" y="30"/>
                  </a:lnTo>
                  <a:lnTo>
                    <a:pt x="346" y="30"/>
                  </a:lnTo>
                  <a:lnTo>
                    <a:pt x="346" y="30"/>
                  </a:lnTo>
                  <a:lnTo>
                    <a:pt x="341" y="30"/>
                  </a:lnTo>
                  <a:lnTo>
                    <a:pt x="339" y="28"/>
                  </a:lnTo>
                  <a:lnTo>
                    <a:pt x="339" y="28"/>
                  </a:lnTo>
                  <a:lnTo>
                    <a:pt x="336" y="28"/>
                  </a:lnTo>
                  <a:lnTo>
                    <a:pt x="336" y="25"/>
                  </a:lnTo>
                  <a:lnTo>
                    <a:pt x="336" y="25"/>
                  </a:lnTo>
                  <a:lnTo>
                    <a:pt x="336" y="23"/>
                  </a:lnTo>
                  <a:lnTo>
                    <a:pt x="336" y="21"/>
                  </a:lnTo>
                  <a:lnTo>
                    <a:pt x="334" y="21"/>
                  </a:lnTo>
                  <a:lnTo>
                    <a:pt x="332" y="18"/>
                  </a:lnTo>
                  <a:lnTo>
                    <a:pt x="323" y="16"/>
                  </a:lnTo>
                  <a:lnTo>
                    <a:pt x="320" y="14"/>
                  </a:lnTo>
                  <a:lnTo>
                    <a:pt x="316" y="9"/>
                  </a:lnTo>
                  <a:lnTo>
                    <a:pt x="314" y="7"/>
                  </a:lnTo>
                  <a:lnTo>
                    <a:pt x="311" y="5"/>
                  </a:lnTo>
                  <a:lnTo>
                    <a:pt x="309" y="5"/>
                  </a:lnTo>
                  <a:lnTo>
                    <a:pt x="307" y="5"/>
                  </a:lnTo>
                  <a:lnTo>
                    <a:pt x="307" y="0"/>
                  </a:lnTo>
                  <a:lnTo>
                    <a:pt x="304" y="0"/>
                  </a:lnTo>
                  <a:lnTo>
                    <a:pt x="302" y="0"/>
                  </a:lnTo>
                  <a:lnTo>
                    <a:pt x="298" y="0"/>
                  </a:lnTo>
                  <a:lnTo>
                    <a:pt x="298" y="0"/>
                  </a:lnTo>
                  <a:lnTo>
                    <a:pt x="298" y="2"/>
                  </a:lnTo>
                  <a:lnTo>
                    <a:pt x="295" y="2"/>
                  </a:lnTo>
                  <a:lnTo>
                    <a:pt x="295" y="7"/>
                  </a:lnTo>
                  <a:lnTo>
                    <a:pt x="295" y="7"/>
                  </a:lnTo>
                  <a:lnTo>
                    <a:pt x="295" y="7"/>
                  </a:lnTo>
                  <a:lnTo>
                    <a:pt x="293" y="9"/>
                  </a:lnTo>
                  <a:lnTo>
                    <a:pt x="288" y="14"/>
                  </a:lnTo>
                  <a:lnTo>
                    <a:pt x="288" y="14"/>
                  </a:lnTo>
                  <a:lnTo>
                    <a:pt x="288" y="14"/>
                  </a:lnTo>
                  <a:lnTo>
                    <a:pt x="288" y="16"/>
                  </a:lnTo>
                  <a:lnTo>
                    <a:pt x="288" y="16"/>
                  </a:lnTo>
                  <a:lnTo>
                    <a:pt x="291" y="18"/>
                  </a:lnTo>
                  <a:lnTo>
                    <a:pt x="293" y="18"/>
                  </a:lnTo>
                  <a:lnTo>
                    <a:pt x="295" y="21"/>
                  </a:lnTo>
                  <a:lnTo>
                    <a:pt x="295" y="21"/>
                  </a:lnTo>
                  <a:lnTo>
                    <a:pt x="295" y="23"/>
                  </a:lnTo>
                  <a:lnTo>
                    <a:pt x="295" y="23"/>
                  </a:lnTo>
                  <a:lnTo>
                    <a:pt x="295" y="28"/>
                  </a:lnTo>
                  <a:lnTo>
                    <a:pt x="295" y="30"/>
                  </a:lnTo>
                  <a:lnTo>
                    <a:pt x="295" y="30"/>
                  </a:lnTo>
                  <a:lnTo>
                    <a:pt x="295" y="32"/>
                  </a:lnTo>
                  <a:lnTo>
                    <a:pt x="295" y="32"/>
                  </a:lnTo>
                  <a:lnTo>
                    <a:pt x="295" y="34"/>
                  </a:lnTo>
                  <a:lnTo>
                    <a:pt x="293" y="37"/>
                  </a:lnTo>
                  <a:lnTo>
                    <a:pt x="291" y="37"/>
                  </a:lnTo>
                  <a:lnTo>
                    <a:pt x="288" y="34"/>
                  </a:lnTo>
                  <a:lnTo>
                    <a:pt x="282" y="34"/>
                  </a:lnTo>
                  <a:lnTo>
                    <a:pt x="279" y="37"/>
                  </a:lnTo>
                  <a:lnTo>
                    <a:pt x="279" y="37"/>
                  </a:lnTo>
                  <a:lnTo>
                    <a:pt x="277" y="37"/>
                  </a:lnTo>
                  <a:lnTo>
                    <a:pt x="277" y="41"/>
                  </a:lnTo>
                  <a:lnTo>
                    <a:pt x="277" y="44"/>
                  </a:lnTo>
                  <a:lnTo>
                    <a:pt x="277" y="44"/>
                  </a:lnTo>
                  <a:lnTo>
                    <a:pt x="275" y="44"/>
                  </a:lnTo>
                  <a:lnTo>
                    <a:pt x="275" y="46"/>
                  </a:lnTo>
                  <a:lnTo>
                    <a:pt x="272" y="48"/>
                  </a:lnTo>
                  <a:lnTo>
                    <a:pt x="270" y="48"/>
                  </a:lnTo>
                  <a:lnTo>
                    <a:pt x="270" y="50"/>
                  </a:lnTo>
                  <a:lnTo>
                    <a:pt x="268" y="53"/>
                  </a:lnTo>
                  <a:lnTo>
                    <a:pt x="268" y="53"/>
                  </a:lnTo>
                  <a:lnTo>
                    <a:pt x="268" y="53"/>
                  </a:lnTo>
                  <a:lnTo>
                    <a:pt x="266" y="53"/>
                  </a:lnTo>
                  <a:lnTo>
                    <a:pt x="266" y="53"/>
                  </a:lnTo>
                  <a:lnTo>
                    <a:pt x="266" y="50"/>
                  </a:lnTo>
                  <a:lnTo>
                    <a:pt x="266" y="50"/>
                  </a:lnTo>
                  <a:lnTo>
                    <a:pt x="266" y="46"/>
                  </a:lnTo>
                  <a:lnTo>
                    <a:pt x="266" y="46"/>
                  </a:lnTo>
                  <a:lnTo>
                    <a:pt x="266" y="46"/>
                  </a:lnTo>
                  <a:lnTo>
                    <a:pt x="263" y="44"/>
                  </a:lnTo>
                  <a:lnTo>
                    <a:pt x="263" y="41"/>
                  </a:lnTo>
                  <a:lnTo>
                    <a:pt x="261" y="39"/>
                  </a:lnTo>
                  <a:lnTo>
                    <a:pt x="261" y="37"/>
                  </a:lnTo>
                  <a:lnTo>
                    <a:pt x="259" y="34"/>
                  </a:lnTo>
                  <a:lnTo>
                    <a:pt x="259" y="32"/>
                  </a:lnTo>
                  <a:lnTo>
                    <a:pt x="259" y="32"/>
                  </a:lnTo>
                  <a:lnTo>
                    <a:pt x="256" y="30"/>
                  </a:lnTo>
                  <a:lnTo>
                    <a:pt x="256" y="30"/>
                  </a:lnTo>
                  <a:lnTo>
                    <a:pt x="254" y="30"/>
                  </a:lnTo>
                  <a:lnTo>
                    <a:pt x="238" y="28"/>
                  </a:lnTo>
                  <a:lnTo>
                    <a:pt x="236" y="28"/>
                  </a:lnTo>
                  <a:lnTo>
                    <a:pt x="234" y="28"/>
                  </a:lnTo>
                  <a:lnTo>
                    <a:pt x="234" y="28"/>
                  </a:lnTo>
                  <a:lnTo>
                    <a:pt x="234" y="30"/>
                  </a:lnTo>
                  <a:lnTo>
                    <a:pt x="231" y="32"/>
                  </a:lnTo>
                  <a:lnTo>
                    <a:pt x="231" y="32"/>
                  </a:lnTo>
                  <a:lnTo>
                    <a:pt x="231" y="34"/>
                  </a:lnTo>
                  <a:lnTo>
                    <a:pt x="231" y="34"/>
                  </a:lnTo>
                  <a:lnTo>
                    <a:pt x="231" y="37"/>
                  </a:lnTo>
                  <a:lnTo>
                    <a:pt x="231" y="37"/>
                  </a:lnTo>
                  <a:lnTo>
                    <a:pt x="231" y="39"/>
                  </a:lnTo>
                  <a:lnTo>
                    <a:pt x="231" y="39"/>
                  </a:lnTo>
                  <a:lnTo>
                    <a:pt x="231" y="39"/>
                  </a:lnTo>
                  <a:lnTo>
                    <a:pt x="231" y="41"/>
                  </a:lnTo>
                  <a:lnTo>
                    <a:pt x="231" y="41"/>
                  </a:lnTo>
                  <a:lnTo>
                    <a:pt x="229" y="44"/>
                  </a:lnTo>
                  <a:lnTo>
                    <a:pt x="229" y="46"/>
                  </a:lnTo>
                  <a:lnTo>
                    <a:pt x="224" y="48"/>
                  </a:lnTo>
                  <a:lnTo>
                    <a:pt x="206" y="48"/>
                  </a:lnTo>
                  <a:lnTo>
                    <a:pt x="199" y="48"/>
                  </a:lnTo>
                  <a:lnTo>
                    <a:pt x="197" y="50"/>
                  </a:lnTo>
                  <a:lnTo>
                    <a:pt x="197" y="50"/>
                  </a:lnTo>
                  <a:lnTo>
                    <a:pt x="195" y="50"/>
                  </a:lnTo>
                  <a:lnTo>
                    <a:pt x="192" y="48"/>
                  </a:lnTo>
                  <a:lnTo>
                    <a:pt x="192" y="48"/>
                  </a:lnTo>
                  <a:lnTo>
                    <a:pt x="190" y="48"/>
                  </a:lnTo>
                  <a:lnTo>
                    <a:pt x="188" y="50"/>
                  </a:lnTo>
                  <a:lnTo>
                    <a:pt x="188" y="53"/>
                  </a:lnTo>
                  <a:lnTo>
                    <a:pt x="188" y="53"/>
                  </a:lnTo>
                  <a:lnTo>
                    <a:pt x="188" y="53"/>
                  </a:lnTo>
                  <a:lnTo>
                    <a:pt x="186" y="55"/>
                  </a:lnTo>
                  <a:lnTo>
                    <a:pt x="186" y="55"/>
                  </a:lnTo>
                  <a:lnTo>
                    <a:pt x="186" y="55"/>
                  </a:lnTo>
                  <a:lnTo>
                    <a:pt x="183" y="57"/>
                  </a:lnTo>
                  <a:lnTo>
                    <a:pt x="181" y="60"/>
                  </a:lnTo>
                  <a:lnTo>
                    <a:pt x="181" y="60"/>
                  </a:lnTo>
                  <a:lnTo>
                    <a:pt x="179" y="60"/>
                  </a:lnTo>
                  <a:lnTo>
                    <a:pt x="179" y="57"/>
                  </a:lnTo>
                  <a:lnTo>
                    <a:pt x="179" y="57"/>
                  </a:lnTo>
                  <a:lnTo>
                    <a:pt x="179" y="57"/>
                  </a:lnTo>
                  <a:lnTo>
                    <a:pt x="176" y="55"/>
                  </a:lnTo>
                  <a:lnTo>
                    <a:pt x="172" y="55"/>
                  </a:lnTo>
                  <a:lnTo>
                    <a:pt x="172" y="53"/>
                  </a:lnTo>
                  <a:lnTo>
                    <a:pt x="170" y="53"/>
                  </a:lnTo>
                  <a:lnTo>
                    <a:pt x="167" y="50"/>
                  </a:lnTo>
                  <a:lnTo>
                    <a:pt x="165" y="48"/>
                  </a:lnTo>
                  <a:lnTo>
                    <a:pt x="163" y="48"/>
                  </a:lnTo>
                  <a:lnTo>
                    <a:pt x="160" y="46"/>
                  </a:lnTo>
                  <a:lnTo>
                    <a:pt x="158" y="44"/>
                  </a:lnTo>
                  <a:lnTo>
                    <a:pt x="156" y="44"/>
                  </a:lnTo>
                  <a:lnTo>
                    <a:pt x="154" y="48"/>
                  </a:lnTo>
                  <a:lnTo>
                    <a:pt x="154" y="48"/>
                  </a:lnTo>
                  <a:lnTo>
                    <a:pt x="151" y="53"/>
                  </a:lnTo>
                  <a:lnTo>
                    <a:pt x="151" y="55"/>
                  </a:lnTo>
                  <a:lnTo>
                    <a:pt x="149" y="60"/>
                  </a:lnTo>
                  <a:lnTo>
                    <a:pt x="149" y="60"/>
                  </a:lnTo>
                  <a:lnTo>
                    <a:pt x="147" y="62"/>
                  </a:lnTo>
                  <a:lnTo>
                    <a:pt x="149" y="64"/>
                  </a:lnTo>
                  <a:lnTo>
                    <a:pt x="149" y="64"/>
                  </a:lnTo>
                  <a:lnTo>
                    <a:pt x="149" y="64"/>
                  </a:lnTo>
                  <a:lnTo>
                    <a:pt x="149" y="66"/>
                  </a:lnTo>
                  <a:lnTo>
                    <a:pt x="151" y="66"/>
                  </a:lnTo>
                  <a:lnTo>
                    <a:pt x="151" y="69"/>
                  </a:lnTo>
                  <a:lnTo>
                    <a:pt x="151" y="71"/>
                  </a:lnTo>
                  <a:lnTo>
                    <a:pt x="151" y="73"/>
                  </a:lnTo>
                  <a:lnTo>
                    <a:pt x="149" y="76"/>
                  </a:lnTo>
                  <a:lnTo>
                    <a:pt x="149" y="78"/>
                  </a:lnTo>
                  <a:lnTo>
                    <a:pt x="149" y="78"/>
                  </a:lnTo>
                  <a:lnTo>
                    <a:pt x="147" y="80"/>
                  </a:lnTo>
                  <a:lnTo>
                    <a:pt x="147" y="80"/>
                  </a:lnTo>
                  <a:lnTo>
                    <a:pt x="144" y="80"/>
                  </a:lnTo>
                  <a:lnTo>
                    <a:pt x="142" y="80"/>
                  </a:lnTo>
                  <a:lnTo>
                    <a:pt x="142" y="82"/>
                  </a:lnTo>
                  <a:lnTo>
                    <a:pt x="140" y="85"/>
                  </a:lnTo>
                  <a:lnTo>
                    <a:pt x="138" y="89"/>
                  </a:lnTo>
                  <a:lnTo>
                    <a:pt x="138" y="92"/>
                  </a:lnTo>
                  <a:lnTo>
                    <a:pt x="138" y="94"/>
                  </a:lnTo>
                  <a:lnTo>
                    <a:pt x="135" y="96"/>
                  </a:lnTo>
                  <a:lnTo>
                    <a:pt x="135" y="96"/>
                  </a:lnTo>
                  <a:lnTo>
                    <a:pt x="131" y="98"/>
                  </a:lnTo>
                  <a:lnTo>
                    <a:pt x="131" y="101"/>
                  </a:lnTo>
                  <a:lnTo>
                    <a:pt x="128" y="103"/>
                  </a:lnTo>
                  <a:lnTo>
                    <a:pt x="128" y="105"/>
                  </a:lnTo>
                  <a:lnTo>
                    <a:pt x="126" y="105"/>
                  </a:lnTo>
                  <a:lnTo>
                    <a:pt x="124" y="108"/>
                  </a:lnTo>
                  <a:lnTo>
                    <a:pt x="122" y="108"/>
                  </a:lnTo>
                  <a:lnTo>
                    <a:pt x="122" y="110"/>
                  </a:lnTo>
                  <a:lnTo>
                    <a:pt x="122" y="110"/>
                  </a:lnTo>
                  <a:lnTo>
                    <a:pt x="122" y="110"/>
                  </a:lnTo>
                  <a:lnTo>
                    <a:pt x="124" y="112"/>
                  </a:lnTo>
                  <a:lnTo>
                    <a:pt x="124" y="112"/>
                  </a:lnTo>
                  <a:lnTo>
                    <a:pt x="124" y="114"/>
                  </a:lnTo>
                  <a:lnTo>
                    <a:pt x="122" y="121"/>
                  </a:lnTo>
                  <a:lnTo>
                    <a:pt x="122" y="124"/>
                  </a:lnTo>
                  <a:lnTo>
                    <a:pt x="122" y="124"/>
                  </a:lnTo>
                  <a:lnTo>
                    <a:pt x="122" y="126"/>
                  </a:lnTo>
                  <a:lnTo>
                    <a:pt x="122" y="128"/>
                  </a:lnTo>
                  <a:lnTo>
                    <a:pt x="122" y="128"/>
                  </a:lnTo>
                  <a:lnTo>
                    <a:pt x="122" y="133"/>
                  </a:lnTo>
                  <a:lnTo>
                    <a:pt x="122" y="135"/>
                  </a:lnTo>
                  <a:lnTo>
                    <a:pt x="122" y="135"/>
                  </a:lnTo>
                  <a:lnTo>
                    <a:pt x="124" y="135"/>
                  </a:lnTo>
                  <a:lnTo>
                    <a:pt x="124" y="137"/>
                  </a:lnTo>
                  <a:lnTo>
                    <a:pt x="124" y="137"/>
                  </a:lnTo>
                  <a:lnTo>
                    <a:pt x="124" y="142"/>
                  </a:lnTo>
                  <a:lnTo>
                    <a:pt x="124" y="142"/>
                  </a:lnTo>
                  <a:lnTo>
                    <a:pt x="124" y="144"/>
                  </a:lnTo>
                  <a:lnTo>
                    <a:pt x="122" y="146"/>
                  </a:lnTo>
                  <a:lnTo>
                    <a:pt x="119" y="151"/>
                  </a:lnTo>
                  <a:lnTo>
                    <a:pt x="119" y="151"/>
                  </a:lnTo>
                  <a:lnTo>
                    <a:pt x="117" y="151"/>
                  </a:lnTo>
                  <a:lnTo>
                    <a:pt x="117" y="151"/>
                  </a:lnTo>
                  <a:lnTo>
                    <a:pt x="117" y="151"/>
                  </a:lnTo>
                  <a:lnTo>
                    <a:pt x="115" y="151"/>
                  </a:lnTo>
                  <a:lnTo>
                    <a:pt x="110" y="151"/>
                  </a:lnTo>
                  <a:lnTo>
                    <a:pt x="108" y="151"/>
                  </a:lnTo>
                  <a:lnTo>
                    <a:pt x="108" y="151"/>
                  </a:lnTo>
                  <a:lnTo>
                    <a:pt x="108" y="151"/>
                  </a:lnTo>
                  <a:lnTo>
                    <a:pt x="106" y="153"/>
                  </a:lnTo>
                  <a:lnTo>
                    <a:pt x="103" y="156"/>
                  </a:lnTo>
                  <a:lnTo>
                    <a:pt x="103" y="156"/>
                  </a:lnTo>
                  <a:lnTo>
                    <a:pt x="103" y="158"/>
                  </a:lnTo>
                  <a:lnTo>
                    <a:pt x="106" y="158"/>
                  </a:lnTo>
                  <a:lnTo>
                    <a:pt x="106" y="158"/>
                  </a:lnTo>
                  <a:lnTo>
                    <a:pt x="108" y="160"/>
                  </a:lnTo>
                  <a:lnTo>
                    <a:pt x="108" y="160"/>
                  </a:lnTo>
                  <a:lnTo>
                    <a:pt x="108" y="160"/>
                  </a:lnTo>
                  <a:lnTo>
                    <a:pt x="108" y="162"/>
                  </a:lnTo>
                  <a:lnTo>
                    <a:pt x="108" y="162"/>
                  </a:lnTo>
                  <a:lnTo>
                    <a:pt x="108" y="165"/>
                  </a:lnTo>
                  <a:lnTo>
                    <a:pt x="106" y="165"/>
                  </a:lnTo>
                  <a:lnTo>
                    <a:pt x="106" y="165"/>
                  </a:lnTo>
                  <a:lnTo>
                    <a:pt x="92" y="162"/>
                  </a:lnTo>
                  <a:lnTo>
                    <a:pt x="87" y="162"/>
                  </a:lnTo>
                  <a:lnTo>
                    <a:pt x="73" y="160"/>
                  </a:lnTo>
                  <a:lnTo>
                    <a:pt x="67" y="160"/>
                  </a:lnTo>
                  <a:lnTo>
                    <a:pt x="67" y="160"/>
                  </a:lnTo>
                  <a:lnTo>
                    <a:pt x="64" y="158"/>
                  </a:lnTo>
                  <a:lnTo>
                    <a:pt x="60" y="156"/>
                  </a:lnTo>
                  <a:lnTo>
                    <a:pt x="60" y="156"/>
                  </a:lnTo>
                  <a:lnTo>
                    <a:pt x="57" y="156"/>
                  </a:lnTo>
                  <a:lnTo>
                    <a:pt x="57" y="156"/>
                  </a:lnTo>
                  <a:lnTo>
                    <a:pt x="55" y="158"/>
                  </a:lnTo>
                  <a:lnTo>
                    <a:pt x="55" y="158"/>
                  </a:lnTo>
                  <a:lnTo>
                    <a:pt x="53" y="158"/>
                  </a:lnTo>
                  <a:lnTo>
                    <a:pt x="53" y="162"/>
                  </a:lnTo>
                  <a:lnTo>
                    <a:pt x="53" y="162"/>
                  </a:lnTo>
                  <a:lnTo>
                    <a:pt x="51" y="162"/>
                  </a:lnTo>
                  <a:lnTo>
                    <a:pt x="51" y="165"/>
                  </a:lnTo>
                  <a:lnTo>
                    <a:pt x="51" y="165"/>
                  </a:lnTo>
                  <a:lnTo>
                    <a:pt x="53" y="167"/>
                  </a:lnTo>
                  <a:lnTo>
                    <a:pt x="53" y="167"/>
                  </a:lnTo>
                  <a:lnTo>
                    <a:pt x="53" y="167"/>
                  </a:lnTo>
                  <a:lnTo>
                    <a:pt x="53" y="167"/>
                  </a:lnTo>
                  <a:lnTo>
                    <a:pt x="53" y="169"/>
                  </a:lnTo>
                  <a:lnTo>
                    <a:pt x="48" y="172"/>
                  </a:lnTo>
                  <a:lnTo>
                    <a:pt x="44" y="172"/>
                  </a:lnTo>
                  <a:lnTo>
                    <a:pt x="44" y="174"/>
                  </a:lnTo>
                  <a:lnTo>
                    <a:pt x="44" y="178"/>
                  </a:lnTo>
                  <a:lnTo>
                    <a:pt x="41" y="181"/>
                  </a:lnTo>
                  <a:lnTo>
                    <a:pt x="39" y="183"/>
                  </a:lnTo>
                  <a:lnTo>
                    <a:pt x="37" y="185"/>
                  </a:lnTo>
                  <a:lnTo>
                    <a:pt x="35" y="190"/>
                  </a:lnTo>
                  <a:lnTo>
                    <a:pt x="32" y="197"/>
                  </a:lnTo>
                  <a:lnTo>
                    <a:pt x="32" y="199"/>
                  </a:lnTo>
                  <a:lnTo>
                    <a:pt x="28" y="204"/>
                  </a:lnTo>
                  <a:lnTo>
                    <a:pt x="16" y="213"/>
                  </a:lnTo>
                  <a:lnTo>
                    <a:pt x="12" y="220"/>
                  </a:lnTo>
                  <a:lnTo>
                    <a:pt x="3" y="229"/>
                  </a:lnTo>
                  <a:lnTo>
                    <a:pt x="0" y="236"/>
                  </a:lnTo>
                  <a:lnTo>
                    <a:pt x="0" y="242"/>
                  </a:lnTo>
                  <a:lnTo>
                    <a:pt x="5" y="256"/>
                  </a:lnTo>
                  <a:lnTo>
                    <a:pt x="7" y="256"/>
                  </a:lnTo>
                  <a:lnTo>
                    <a:pt x="9" y="256"/>
                  </a:lnTo>
                  <a:lnTo>
                    <a:pt x="12" y="258"/>
                  </a:lnTo>
                  <a:lnTo>
                    <a:pt x="14" y="258"/>
                  </a:lnTo>
                  <a:lnTo>
                    <a:pt x="19" y="256"/>
                  </a:lnTo>
                  <a:lnTo>
                    <a:pt x="44" y="256"/>
                  </a:lnTo>
                  <a:lnTo>
                    <a:pt x="53" y="254"/>
                  </a:lnTo>
                  <a:lnTo>
                    <a:pt x="64" y="247"/>
                  </a:lnTo>
                  <a:lnTo>
                    <a:pt x="99" y="240"/>
                  </a:lnTo>
                  <a:lnTo>
                    <a:pt x="115" y="229"/>
                  </a:lnTo>
                  <a:lnTo>
                    <a:pt x="119" y="229"/>
                  </a:lnTo>
                  <a:lnTo>
                    <a:pt x="122" y="226"/>
                  </a:lnTo>
                  <a:lnTo>
                    <a:pt x="122" y="224"/>
                  </a:lnTo>
                  <a:lnTo>
                    <a:pt x="124" y="222"/>
                  </a:lnTo>
                  <a:lnTo>
                    <a:pt x="124" y="222"/>
                  </a:lnTo>
                  <a:lnTo>
                    <a:pt x="126" y="220"/>
                  </a:lnTo>
                  <a:lnTo>
                    <a:pt x="131" y="217"/>
                  </a:lnTo>
                  <a:lnTo>
                    <a:pt x="138" y="210"/>
                  </a:lnTo>
                  <a:lnTo>
                    <a:pt x="142" y="210"/>
                  </a:lnTo>
                  <a:lnTo>
                    <a:pt x="142" y="208"/>
                  </a:lnTo>
                  <a:lnTo>
                    <a:pt x="140" y="201"/>
                  </a:lnTo>
                  <a:lnTo>
                    <a:pt x="142" y="194"/>
                  </a:lnTo>
                  <a:lnTo>
                    <a:pt x="151" y="183"/>
                  </a:lnTo>
                  <a:lnTo>
                    <a:pt x="154" y="181"/>
                  </a:lnTo>
                  <a:lnTo>
                    <a:pt x="156" y="176"/>
                  </a:lnTo>
                  <a:lnTo>
                    <a:pt x="156" y="174"/>
                  </a:lnTo>
                  <a:lnTo>
                    <a:pt x="156" y="169"/>
                  </a:lnTo>
                  <a:lnTo>
                    <a:pt x="156" y="167"/>
                  </a:lnTo>
                  <a:lnTo>
                    <a:pt x="160" y="160"/>
                  </a:lnTo>
                  <a:lnTo>
                    <a:pt x="163" y="158"/>
                  </a:lnTo>
                  <a:lnTo>
                    <a:pt x="167" y="156"/>
                  </a:lnTo>
                  <a:lnTo>
                    <a:pt x="172" y="151"/>
                  </a:lnTo>
                  <a:lnTo>
                    <a:pt x="183" y="146"/>
                  </a:lnTo>
                  <a:lnTo>
                    <a:pt x="190" y="144"/>
                  </a:lnTo>
                  <a:lnTo>
                    <a:pt x="192" y="142"/>
                  </a:lnTo>
                  <a:lnTo>
                    <a:pt x="192" y="140"/>
                  </a:lnTo>
                  <a:lnTo>
                    <a:pt x="192" y="135"/>
                  </a:lnTo>
                  <a:lnTo>
                    <a:pt x="192" y="133"/>
                  </a:lnTo>
                  <a:lnTo>
                    <a:pt x="195" y="130"/>
                  </a:lnTo>
                  <a:lnTo>
                    <a:pt x="197" y="128"/>
                  </a:lnTo>
                  <a:lnTo>
                    <a:pt x="197" y="128"/>
                  </a:lnTo>
                  <a:lnTo>
                    <a:pt x="197" y="126"/>
                  </a:lnTo>
                  <a:lnTo>
                    <a:pt x="199" y="124"/>
                  </a:lnTo>
                  <a:lnTo>
                    <a:pt x="202" y="121"/>
                  </a:lnTo>
                  <a:lnTo>
                    <a:pt x="199" y="117"/>
                  </a:lnTo>
                  <a:lnTo>
                    <a:pt x="204" y="110"/>
                  </a:lnTo>
                  <a:lnTo>
                    <a:pt x="220" y="98"/>
                  </a:lnTo>
                  <a:lnTo>
                    <a:pt x="224" y="94"/>
                  </a:lnTo>
                  <a:lnTo>
                    <a:pt x="227" y="94"/>
                  </a:lnTo>
                  <a:lnTo>
                    <a:pt x="231" y="94"/>
                  </a:lnTo>
                  <a:lnTo>
                    <a:pt x="243" y="85"/>
                  </a:lnTo>
                  <a:lnTo>
                    <a:pt x="245" y="82"/>
                  </a:lnTo>
                  <a:lnTo>
                    <a:pt x="247" y="85"/>
                  </a:lnTo>
                  <a:lnTo>
                    <a:pt x="247" y="85"/>
                  </a:lnTo>
                  <a:lnTo>
                    <a:pt x="250" y="82"/>
                  </a:lnTo>
                  <a:lnTo>
                    <a:pt x="252" y="80"/>
                  </a:lnTo>
                  <a:lnTo>
                    <a:pt x="256" y="76"/>
                  </a:lnTo>
                  <a:lnTo>
                    <a:pt x="261" y="73"/>
                  </a:lnTo>
                  <a:lnTo>
                    <a:pt x="266" y="73"/>
                  </a:lnTo>
                  <a:lnTo>
                    <a:pt x="279" y="73"/>
                  </a:lnTo>
                  <a:lnTo>
                    <a:pt x="282" y="78"/>
                  </a:lnTo>
                  <a:lnTo>
                    <a:pt x="282" y="78"/>
                  </a:lnTo>
                  <a:lnTo>
                    <a:pt x="286" y="80"/>
                  </a:lnTo>
                  <a:lnTo>
                    <a:pt x="298" y="80"/>
                  </a:lnTo>
                  <a:lnTo>
                    <a:pt x="298" y="78"/>
                  </a:lnTo>
                  <a:lnTo>
                    <a:pt x="304" y="82"/>
                  </a:lnTo>
                  <a:lnTo>
                    <a:pt x="314" y="85"/>
                  </a:lnTo>
                  <a:lnTo>
                    <a:pt x="336" y="89"/>
                  </a:lnTo>
                  <a:lnTo>
                    <a:pt x="341" y="94"/>
                  </a:lnTo>
                  <a:lnTo>
                    <a:pt x="346" y="98"/>
                  </a:lnTo>
                  <a:lnTo>
                    <a:pt x="346" y="103"/>
                  </a:lnTo>
                  <a:lnTo>
                    <a:pt x="348" y="105"/>
                  </a:lnTo>
                  <a:lnTo>
                    <a:pt x="357" y="110"/>
                  </a:lnTo>
                  <a:lnTo>
                    <a:pt x="357" y="105"/>
                  </a:lnTo>
                  <a:lnTo>
                    <a:pt x="359" y="101"/>
                  </a:lnTo>
                  <a:lnTo>
                    <a:pt x="359" y="98"/>
                  </a:lnTo>
                  <a:lnTo>
                    <a:pt x="362" y="96"/>
                  </a:lnTo>
                  <a:lnTo>
                    <a:pt x="369" y="101"/>
                  </a:lnTo>
                  <a:lnTo>
                    <a:pt x="391" y="112"/>
                  </a:lnTo>
                  <a:lnTo>
                    <a:pt x="391" y="119"/>
                  </a:lnTo>
                  <a:lnTo>
                    <a:pt x="401" y="124"/>
                  </a:lnTo>
                  <a:lnTo>
                    <a:pt x="403" y="126"/>
                  </a:lnTo>
                  <a:lnTo>
                    <a:pt x="405" y="128"/>
                  </a:lnTo>
                  <a:lnTo>
                    <a:pt x="407" y="128"/>
                  </a:lnTo>
                  <a:lnTo>
                    <a:pt x="412" y="128"/>
                  </a:lnTo>
                  <a:lnTo>
                    <a:pt x="414" y="128"/>
                  </a:lnTo>
                  <a:lnTo>
                    <a:pt x="417" y="130"/>
                  </a:lnTo>
                  <a:lnTo>
                    <a:pt x="417" y="133"/>
                  </a:lnTo>
                  <a:lnTo>
                    <a:pt x="419" y="135"/>
                  </a:lnTo>
                  <a:lnTo>
                    <a:pt x="430" y="140"/>
                  </a:lnTo>
                  <a:lnTo>
                    <a:pt x="433" y="142"/>
                  </a:lnTo>
                  <a:lnTo>
                    <a:pt x="435" y="146"/>
                  </a:lnTo>
                  <a:lnTo>
                    <a:pt x="435" y="146"/>
                  </a:lnTo>
                  <a:lnTo>
                    <a:pt x="442" y="156"/>
                  </a:lnTo>
                  <a:lnTo>
                    <a:pt x="444" y="156"/>
                  </a:lnTo>
                  <a:lnTo>
                    <a:pt x="446" y="156"/>
                  </a:lnTo>
                  <a:lnTo>
                    <a:pt x="453" y="156"/>
                  </a:lnTo>
                  <a:lnTo>
                    <a:pt x="455" y="158"/>
                  </a:lnTo>
                  <a:lnTo>
                    <a:pt x="460" y="162"/>
                  </a:lnTo>
                  <a:lnTo>
                    <a:pt x="462" y="165"/>
                  </a:lnTo>
                  <a:lnTo>
                    <a:pt x="474" y="174"/>
                  </a:lnTo>
                  <a:lnTo>
                    <a:pt x="483" y="178"/>
                  </a:lnTo>
                  <a:lnTo>
                    <a:pt x="485" y="181"/>
                  </a:lnTo>
                  <a:lnTo>
                    <a:pt x="487" y="185"/>
                  </a:lnTo>
                  <a:lnTo>
                    <a:pt x="487" y="185"/>
                  </a:lnTo>
                  <a:lnTo>
                    <a:pt x="490" y="183"/>
                  </a:lnTo>
                  <a:lnTo>
                    <a:pt x="487" y="183"/>
                  </a:lnTo>
                  <a:lnTo>
                    <a:pt x="487" y="181"/>
                  </a:lnTo>
                  <a:lnTo>
                    <a:pt x="487" y="178"/>
                  </a:lnTo>
                  <a:lnTo>
                    <a:pt x="490" y="178"/>
                  </a:lnTo>
                  <a:lnTo>
                    <a:pt x="490" y="176"/>
                  </a:lnTo>
                  <a:lnTo>
                    <a:pt x="487" y="176"/>
                  </a:lnTo>
                  <a:lnTo>
                    <a:pt x="485" y="174"/>
                  </a:lnTo>
                  <a:lnTo>
                    <a:pt x="485" y="174"/>
                  </a:lnTo>
                  <a:lnTo>
                    <a:pt x="483" y="169"/>
                  </a:lnTo>
                  <a:lnTo>
                    <a:pt x="485" y="169"/>
                  </a:lnTo>
                  <a:lnTo>
                    <a:pt x="485" y="169"/>
                  </a:lnTo>
                  <a:lnTo>
                    <a:pt x="487" y="169"/>
                  </a:lnTo>
                  <a:lnTo>
                    <a:pt x="485" y="167"/>
                  </a:lnTo>
                  <a:lnTo>
                    <a:pt x="490" y="167"/>
                  </a:lnTo>
                  <a:lnTo>
                    <a:pt x="497" y="172"/>
                  </a:lnTo>
                  <a:lnTo>
                    <a:pt x="499" y="169"/>
                  </a:lnTo>
                  <a:lnTo>
                    <a:pt x="501" y="174"/>
                  </a:lnTo>
                  <a:lnTo>
                    <a:pt x="508" y="181"/>
                  </a:lnTo>
                  <a:lnTo>
                    <a:pt x="510" y="183"/>
                  </a:lnTo>
                  <a:lnTo>
                    <a:pt x="513" y="185"/>
                  </a:lnTo>
                  <a:lnTo>
                    <a:pt x="515" y="183"/>
                  </a:lnTo>
                  <a:lnTo>
                    <a:pt x="517" y="183"/>
                  </a:lnTo>
                  <a:lnTo>
                    <a:pt x="517" y="181"/>
                  </a:lnTo>
                  <a:lnTo>
                    <a:pt x="519" y="181"/>
                  </a:lnTo>
                  <a:lnTo>
                    <a:pt x="522" y="181"/>
                  </a:lnTo>
                  <a:lnTo>
                    <a:pt x="524" y="183"/>
                  </a:lnTo>
                  <a:lnTo>
                    <a:pt x="526" y="183"/>
                  </a:lnTo>
                  <a:lnTo>
                    <a:pt x="526" y="183"/>
                  </a:lnTo>
                  <a:lnTo>
                    <a:pt x="526" y="183"/>
                  </a:lnTo>
                  <a:lnTo>
                    <a:pt x="526" y="181"/>
                  </a:lnTo>
                  <a:lnTo>
                    <a:pt x="529" y="178"/>
                  </a:lnTo>
                  <a:lnTo>
                    <a:pt x="529" y="178"/>
                  </a:lnTo>
                  <a:lnTo>
                    <a:pt x="531" y="176"/>
                  </a:lnTo>
                  <a:lnTo>
                    <a:pt x="531" y="174"/>
                  </a:lnTo>
                  <a:lnTo>
                    <a:pt x="533" y="172"/>
                  </a:lnTo>
                  <a:lnTo>
                    <a:pt x="533" y="172"/>
                  </a:lnTo>
                  <a:lnTo>
                    <a:pt x="533" y="169"/>
                  </a:lnTo>
                  <a:lnTo>
                    <a:pt x="531" y="169"/>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83A37041-D8DA-4C16-B9C7-AA92435FC4C3}"/>
                </a:ext>
              </a:extLst>
            </p:cNvPr>
            <p:cNvSpPr>
              <a:spLocks noEditPoints="1"/>
            </p:cNvSpPr>
            <p:nvPr/>
          </p:nvSpPr>
          <p:spPr bwMode="auto">
            <a:xfrm>
              <a:off x="8008939" y="2801938"/>
              <a:ext cx="839788" cy="903288"/>
            </a:xfrm>
            <a:custGeom>
              <a:avLst/>
              <a:gdLst>
                <a:gd name="T0" fmla="*/ 309 w 529"/>
                <a:gd name="T1" fmla="*/ 541 h 569"/>
                <a:gd name="T2" fmla="*/ 318 w 529"/>
                <a:gd name="T3" fmla="*/ 528 h 569"/>
                <a:gd name="T4" fmla="*/ 291 w 529"/>
                <a:gd name="T5" fmla="*/ 525 h 569"/>
                <a:gd name="T6" fmla="*/ 529 w 529"/>
                <a:gd name="T7" fmla="*/ 356 h 569"/>
                <a:gd name="T8" fmla="*/ 520 w 529"/>
                <a:gd name="T9" fmla="*/ 329 h 569"/>
                <a:gd name="T10" fmla="*/ 483 w 529"/>
                <a:gd name="T11" fmla="*/ 304 h 569"/>
                <a:gd name="T12" fmla="*/ 469 w 529"/>
                <a:gd name="T13" fmla="*/ 294 h 569"/>
                <a:gd name="T14" fmla="*/ 430 w 529"/>
                <a:gd name="T15" fmla="*/ 299 h 569"/>
                <a:gd name="T16" fmla="*/ 401 w 529"/>
                <a:gd name="T17" fmla="*/ 283 h 569"/>
                <a:gd name="T18" fmla="*/ 394 w 529"/>
                <a:gd name="T19" fmla="*/ 269 h 569"/>
                <a:gd name="T20" fmla="*/ 385 w 529"/>
                <a:gd name="T21" fmla="*/ 251 h 569"/>
                <a:gd name="T22" fmla="*/ 325 w 529"/>
                <a:gd name="T23" fmla="*/ 226 h 569"/>
                <a:gd name="T24" fmla="*/ 339 w 529"/>
                <a:gd name="T25" fmla="*/ 189 h 569"/>
                <a:gd name="T26" fmla="*/ 373 w 529"/>
                <a:gd name="T27" fmla="*/ 198 h 569"/>
                <a:gd name="T28" fmla="*/ 382 w 529"/>
                <a:gd name="T29" fmla="*/ 194 h 569"/>
                <a:gd name="T30" fmla="*/ 394 w 529"/>
                <a:gd name="T31" fmla="*/ 182 h 569"/>
                <a:gd name="T32" fmla="*/ 382 w 529"/>
                <a:gd name="T33" fmla="*/ 176 h 569"/>
                <a:gd name="T34" fmla="*/ 366 w 529"/>
                <a:gd name="T35" fmla="*/ 157 h 569"/>
                <a:gd name="T36" fmla="*/ 353 w 529"/>
                <a:gd name="T37" fmla="*/ 137 h 569"/>
                <a:gd name="T38" fmla="*/ 348 w 529"/>
                <a:gd name="T39" fmla="*/ 118 h 569"/>
                <a:gd name="T40" fmla="*/ 355 w 529"/>
                <a:gd name="T41" fmla="*/ 100 h 569"/>
                <a:gd name="T42" fmla="*/ 348 w 529"/>
                <a:gd name="T43" fmla="*/ 86 h 569"/>
                <a:gd name="T44" fmla="*/ 359 w 529"/>
                <a:gd name="T45" fmla="*/ 73 h 569"/>
                <a:gd name="T46" fmla="*/ 387 w 529"/>
                <a:gd name="T47" fmla="*/ 77 h 569"/>
                <a:gd name="T48" fmla="*/ 394 w 529"/>
                <a:gd name="T49" fmla="*/ 54 h 569"/>
                <a:gd name="T50" fmla="*/ 375 w 529"/>
                <a:gd name="T51" fmla="*/ 29 h 569"/>
                <a:gd name="T52" fmla="*/ 359 w 529"/>
                <a:gd name="T53" fmla="*/ 41 h 569"/>
                <a:gd name="T54" fmla="*/ 350 w 529"/>
                <a:gd name="T55" fmla="*/ 57 h 569"/>
                <a:gd name="T56" fmla="*/ 325 w 529"/>
                <a:gd name="T57" fmla="*/ 59 h 569"/>
                <a:gd name="T58" fmla="*/ 295 w 529"/>
                <a:gd name="T59" fmla="*/ 75 h 569"/>
                <a:gd name="T60" fmla="*/ 270 w 529"/>
                <a:gd name="T61" fmla="*/ 98 h 569"/>
                <a:gd name="T62" fmla="*/ 261 w 529"/>
                <a:gd name="T63" fmla="*/ 112 h 569"/>
                <a:gd name="T64" fmla="*/ 240 w 529"/>
                <a:gd name="T65" fmla="*/ 112 h 569"/>
                <a:gd name="T66" fmla="*/ 224 w 529"/>
                <a:gd name="T67" fmla="*/ 134 h 569"/>
                <a:gd name="T68" fmla="*/ 206 w 529"/>
                <a:gd name="T69" fmla="*/ 121 h 569"/>
                <a:gd name="T70" fmla="*/ 195 w 529"/>
                <a:gd name="T71" fmla="*/ 107 h 569"/>
                <a:gd name="T72" fmla="*/ 170 w 529"/>
                <a:gd name="T73" fmla="*/ 80 h 569"/>
                <a:gd name="T74" fmla="*/ 144 w 529"/>
                <a:gd name="T75" fmla="*/ 48 h 569"/>
                <a:gd name="T76" fmla="*/ 119 w 529"/>
                <a:gd name="T77" fmla="*/ 57 h 569"/>
                <a:gd name="T78" fmla="*/ 99 w 529"/>
                <a:gd name="T79" fmla="*/ 34 h 569"/>
                <a:gd name="T80" fmla="*/ 108 w 529"/>
                <a:gd name="T81" fmla="*/ 22 h 569"/>
                <a:gd name="T82" fmla="*/ 67 w 529"/>
                <a:gd name="T83" fmla="*/ 6 h 569"/>
                <a:gd name="T84" fmla="*/ 74 w 529"/>
                <a:gd name="T85" fmla="*/ 27 h 569"/>
                <a:gd name="T86" fmla="*/ 69 w 529"/>
                <a:gd name="T87" fmla="*/ 54 h 569"/>
                <a:gd name="T88" fmla="*/ 58 w 529"/>
                <a:gd name="T89" fmla="*/ 66 h 569"/>
                <a:gd name="T90" fmla="*/ 32 w 529"/>
                <a:gd name="T91" fmla="*/ 77 h 569"/>
                <a:gd name="T92" fmla="*/ 23 w 529"/>
                <a:gd name="T93" fmla="*/ 91 h 569"/>
                <a:gd name="T94" fmla="*/ 30 w 529"/>
                <a:gd name="T95" fmla="*/ 112 h 569"/>
                <a:gd name="T96" fmla="*/ 19 w 529"/>
                <a:gd name="T97" fmla="*/ 139 h 569"/>
                <a:gd name="T98" fmla="*/ 78 w 529"/>
                <a:gd name="T99" fmla="*/ 226 h 569"/>
                <a:gd name="T100" fmla="*/ 124 w 529"/>
                <a:gd name="T101" fmla="*/ 246 h 569"/>
                <a:gd name="T102" fmla="*/ 172 w 529"/>
                <a:gd name="T103" fmla="*/ 310 h 569"/>
                <a:gd name="T104" fmla="*/ 270 w 529"/>
                <a:gd name="T105" fmla="*/ 395 h 569"/>
                <a:gd name="T106" fmla="*/ 334 w 529"/>
                <a:gd name="T107" fmla="*/ 450 h 569"/>
                <a:gd name="T108" fmla="*/ 428 w 529"/>
                <a:gd name="T109" fmla="*/ 450 h 569"/>
                <a:gd name="T110" fmla="*/ 474 w 529"/>
                <a:gd name="T111" fmla="*/ 445 h 569"/>
                <a:gd name="T112" fmla="*/ 494 w 529"/>
                <a:gd name="T113" fmla="*/ 432 h 569"/>
                <a:gd name="T114" fmla="*/ 501 w 529"/>
                <a:gd name="T115" fmla="*/ 404 h 569"/>
                <a:gd name="T116" fmla="*/ 517 w 529"/>
                <a:gd name="T117" fmla="*/ 381 h 569"/>
                <a:gd name="T118" fmla="*/ 206 w 529"/>
                <a:gd name="T119" fmla="*/ 262 h 569"/>
                <a:gd name="T120" fmla="*/ 330 w 529"/>
                <a:gd name="T121" fmla="*/ 52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569">
                  <a:moveTo>
                    <a:pt x="316" y="528"/>
                  </a:moveTo>
                  <a:lnTo>
                    <a:pt x="316" y="528"/>
                  </a:lnTo>
                  <a:lnTo>
                    <a:pt x="314" y="530"/>
                  </a:lnTo>
                  <a:lnTo>
                    <a:pt x="314" y="530"/>
                  </a:lnTo>
                  <a:lnTo>
                    <a:pt x="314" y="530"/>
                  </a:lnTo>
                  <a:lnTo>
                    <a:pt x="314" y="530"/>
                  </a:lnTo>
                  <a:lnTo>
                    <a:pt x="314" y="530"/>
                  </a:lnTo>
                  <a:lnTo>
                    <a:pt x="311" y="532"/>
                  </a:lnTo>
                  <a:lnTo>
                    <a:pt x="309" y="532"/>
                  </a:lnTo>
                  <a:lnTo>
                    <a:pt x="309" y="539"/>
                  </a:lnTo>
                  <a:lnTo>
                    <a:pt x="309" y="539"/>
                  </a:lnTo>
                  <a:lnTo>
                    <a:pt x="309" y="541"/>
                  </a:lnTo>
                  <a:lnTo>
                    <a:pt x="309" y="541"/>
                  </a:lnTo>
                  <a:lnTo>
                    <a:pt x="309" y="544"/>
                  </a:lnTo>
                  <a:lnTo>
                    <a:pt x="311" y="544"/>
                  </a:lnTo>
                  <a:lnTo>
                    <a:pt x="314" y="541"/>
                  </a:lnTo>
                  <a:lnTo>
                    <a:pt x="314" y="539"/>
                  </a:lnTo>
                  <a:lnTo>
                    <a:pt x="314" y="539"/>
                  </a:lnTo>
                  <a:lnTo>
                    <a:pt x="311" y="539"/>
                  </a:lnTo>
                  <a:lnTo>
                    <a:pt x="311" y="537"/>
                  </a:lnTo>
                  <a:lnTo>
                    <a:pt x="314" y="532"/>
                  </a:lnTo>
                  <a:lnTo>
                    <a:pt x="316" y="530"/>
                  </a:lnTo>
                  <a:lnTo>
                    <a:pt x="318" y="530"/>
                  </a:lnTo>
                  <a:lnTo>
                    <a:pt x="318" y="528"/>
                  </a:lnTo>
                  <a:lnTo>
                    <a:pt x="316" y="528"/>
                  </a:lnTo>
                  <a:close/>
                  <a:moveTo>
                    <a:pt x="291" y="525"/>
                  </a:moveTo>
                  <a:lnTo>
                    <a:pt x="291" y="525"/>
                  </a:lnTo>
                  <a:lnTo>
                    <a:pt x="289" y="525"/>
                  </a:lnTo>
                  <a:lnTo>
                    <a:pt x="291" y="525"/>
                  </a:lnTo>
                  <a:lnTo>
                    <a:pt x="289" y="528"/>
                  </a:lnTo>
                  <a:lnTo>
                    <a:pt x="289" y="528"/>
                  </a:lnTo>
                  <a:lnTo>
                    <a:pt x="289" y="530"/>
                  </a:lnTo>
                  <a:lnTo>
                    <a:pt x="289" y="530"/>
                  </a:lnTo>
                  <a:lnTo>
                    <a:pt x="291" y="530"/>
                  </a:lnTo>
                  <a:lnTo>
                    <a:pt x="291" y="528"/>
                  </a:lnTo>
                  <a:lnTo>
                    <a:pt x="291" y="525"/>
                  </a:lnTo>
                  <a:close/>
                  <a:moveTo>
                    <a:pt x="407" y="566"/>
                  </a:moveTo>
                  <a:lnTo>
                    <a:pt x="405" y="569"/>
                  </a:lnTo>
                  <a:lnTo>
                    <a:pt x="407" y="569"/>
                  </a:lnTo>
                  <a:lnTo>
                    <a:pt x="410" y="564"/>
                  </a:lnTo>
                  <a:lnTo>
                    <a:pt x="407" y="564"/>
                  </a:lnTo>
                  <a:lnTo>
                    <a:pt x="407" y="566"/>
                  </a:lnTo>
                  <a:close/>
                  <a:moveTo>
                    <a:pt x="529" y="365"/>
                  </a:moveTo>
                  <a:lnTo>
                    <a:pt x="529" y="363"/>
                  </a:lnTo>
                  <a:lnTo>
                    <a:pt x="529" y="358"/>
                  </a:lnTo>
                  <a:lnTo>
                    <a:pt x="529" y="358"/>
                  </a:lnTo>
                  <a:lnTo>
                    <a:pt x="529" y="356"/>
                  </a:lnTo>
                  <a:lnTo>
                    <a:pt x="529" y="356"/>
                  </a:lnTo>
                  <a:lnTo>
                    <a:pt x="526" y="356"/>
                  </a:lnTo>
                  <a:lnTo>
                    <a:pt x="526" y="354"/>
                  </a:lnTo>
                  <a:lnTo>
                    <a:pt x="526" y="352"/>
                  </a:lnTo>
                  <a:lnTo>
                    <a:pt x="526" y="342"/>
                  </a:lnTo>
                  <a:lnTo>
                    <a:pt x="526" y="340"/>
                  </a:lnTo>
                  <a:lnTo>
                    <a:pt x="526" y="338"/>
                  </a:lnTo>
                  <a:lnTo>
                    <a:pt x="522" y="333"/>
                  </a:lnTo>
                  <a:lnTo>
                    <a:pt x="522" y="331"/>
                  </a:lnTo>
                  <a:lnTo>
                    <a:pt x="522" y="331"/>
                  </a:lnTo>
                  <a:lnTo>
                    <a:pt x="522" y="329"/>
                  </a:lnTo>
                  <a:lnTo>
                    <a:pt x="522" y="329"/>
                  </a:lnTo>
                  <a:lnTo>
                    <a:pt x="520" y="329"/>
                  </a:lnTo>
                  <a:lnTo>
                    <a:pt x="517" y="326"/>
                  </a:lnTo>
                  <a:lnTo>
                    <a:pt x="517" y="324"/>
                  </a:lnTo>
                  <a:lnTo>
                    <a:pt x="515" y="322"/>
                  </a:lnTo>
                  <a:lnTo>
                    <a:pt x="503" y="313"/>
                  </a:lnTo>
                  <a:lnTo>
                    <a:pt x="501" y="310"/>
                  </a:lnTo>
                  <a:lnTo>
                    <a:pt x="497" y="310"/>
                  </a:lnTo>
                  <a:lnTo>
                    <a:pt x="494" y="310"/>
                  </a:lnTo>
                  <a:lnTo>
                    <a:pt x="492" y="308"/>
                  </a:lnTo>
                  <a:lnTo>
                    <a:pt x="487" y="306"/>
                  </a:lnTo>
                  <a:lnTo>
                    <a:pt x="485" y="304"/>
                  </a:lnTo>
                  <a:lnTo>
                    <a:pt x="485" y="304"/>
                  </a:lnTo>
                  <a:lnTo>
                    <a:pt x="483" y="304"/>
                  </a:lnTo>
                  <a:lnTo>
                    <a:pt x="483" y="306"/>
                  </a:lnTo>
                  <a:lnTo>
                    <a:pt x="481" y="306"/>
                  </a:lnTo>
                  <a:lnTo>
                    <a:pt x="481" y="306"/>
                  </a:lnTo>
                  <a:lnTo>
                    <a:pt x="476" y="306"/>
                  </a:lnTo>
                  <a:lnTo>
                    <a:pt x="476" y="304"/>
                  </a:lnTo>
                  <a:lnTo>
                    <a:pt x="474" y="304"/>
                  </a:lnTo>
                  <a:lnTo>
                    <a:pt x="474" y="304"/>
                  </a:lnTo>
                  <a:lnTo>
                    <a:pt x="474" y="301"/>
                  </a:lnTo>
                  <a:lnTo>
                    <a:pt x="471" y="301"/>
                  </a:lnTo>
                  <a:lnTo>
                    <a:pt x="471" y="297"/>
                  </a:lnTo>
                  <a:lnTo>
                    <a:pt x="471" y="294"/>
                  </a:lnTo>
                  <a:lnTo>
                    <a:pt x="469" y="294"/>
                  </a:lnTo>
                  <a:lnTo>
                    <a:pt x="467" y="292"/>
                  </a:lnTo>
                  <a:lnTo>
                    <a:pt x="455" y="288"/>
                  </a:lnTo>
                  <a:lnTo>
                    <a:pt x="453" y="288"/>
                  </a:lnTo>
                  <a:lnTo>
                    <a:pt x="453" y="288"/>
                  </a:lnTo>
                  <a:lnTo>
                    <a:pt x="453" y="290"/>
                  </a:lnTo>
                  <a:lnTo>
                    <a:pt x="451" y="290"/>
                  </a:lnTo>
                  <a:lnTo>
                    <a:pt x="446" y="294"/>
                  </a:lnTo>
                  <a:lnTo>
                    <a:pt x="444" y="297"/>
                  </a:lnTo>
                  <a:lnTo>
                    <a:pt x="439" y="299"/>
                  </a:lnTo>
                  <a:lnTo>
                    <a:pt x="437" y="299"/>
                  </a:lnTo>
                  <a:lnTo>
                    <a:pt x="433" y="299"/>
                  </a:lnTo>
                  <a:lnTo>
                    <a:pt x="430" y="299"/>
                  </a:lnTo>
                  <a:lnTo>
                    <a:pt x="430" y="299"/>
                  </a:lnTo>
                  <a:lnTo>
                    <a:pt x="428" y="299"/>
                  </a:lnTo>
                  <a:lnTo>
                    <a:pt x="428" y="299"/>
                  </a:lnTo>
                  <a:lnTo>
                    <a:pt x="428" y="297"/>
                  </a:lnTo>
                  <a:lnTo>
                    <a:pt x="428" y="297"/>
                  </a:lnTo>
                  <a:lnTo>
                    <a:pt x="426" y="297"/>
                  </a:lnTo>
                  <a:lnTo>
                    <a:pt x="426" y="294"/>
                  </a:lnTo>
                  <a:lnTo>
                    <a:pt x="426" y="294"/>
                  </a:lnTo>
                  <a:lnTo>
                    <a:pt x="423" y="292"/>
                  </a:lnTo>
                  <a:lnTo>
                    <a:pt x="403" y="283"/>
                  </a:lnTo>
                  <a:lnTo>
                    <a:pt x="403" y="283"/>
                  </a:lnTo>
                  <a:lnTo>
                    <a:pt x="401" y="283"/>
                  </a:lnTo>
                  <a:lnTo>
                    <a:pt x="401" y="283"/>
                  </a:lnTo>
                  <a:lnTo>
                    <a:pt x="398" y="283"/>
                  </a:lnTo>
                  <a:lnTo>
                    <a:pt x="396" y="283"/>
                  </a:lnTo>
                  <a:lnTo>
                    <a:pt x="394" y="283"/>
                  </a:lnTo>
                  <a:lnTo>
                    <a:pt x="394" y="283"/>
                  </a:lnTo>
                  <a:lnTo>
                    <a:pt x="394" y="281"/>
                  </a:lnTo>
                  <a:lnTo>
                    <a:pt x="394" y="281"/>
                  </a:lnTo>
                  <a:lnTo>
                    <a:pt x="394" y="281"/>
                  </a:lnTo>
                  <a:lnTo>
                    <a:pt x="394" y="278"/>
                  </a:lnTo>
                  <a:lnTo>
                    <a:pt x="394" y="272"/>
                  </a:lnTo>
                  <a:lnTo>
                    <a:pt x="394" y="269"/>
                  </a:lnTo>
                  <a:lnTo>
                    <a:pt x="394" y="269"/>
                  </a:lnTo>
                  <a:lnTo>
                    <a:pt x="396" y="267"/>
                  </a:lnTo>
                  <a:lnTo>
                    <a:pt x="396" y="265"/>
                  </a:lnTo>
                  <a:lnTo>
                    <a:pt x="396" y="265"/>
                  </a:lnTo>
                  <a:lnTo>
                    <a:pt x="396" y="262"/>
                  </a:lnTo>
                  <a:lnTo>
                    <a:pt x="396" y="262"/>
                  </a:lnTo>
                  <a:lnTo>
                    <a:pt x="396" y="260"/>
                  </a:lnTo>
                  <a:lnTo>
                    <a:pt x="394" y="258"/>
                  </a:lnTo>
                  <a:lnTo>
                    <a:pt x="391" y="258"/>
                  </a:lnTo>
                  <a:lnTo>
                    <a:pt x="389" y="256"/>
                  </a:lnTo>
                  <a:lnTo>
                    <a:pt x="385" y="253"/>
                  </a:lnTo>
                  <a:lnTo>
                    <a:pt x="385" y="251"/>
                  </a:lnTo>
                  <a:lnTo>
                    <a:pt x="385" y="251"/>
                  </a:lnTo>
                  <a:lnTo>
                    <a:pt x="382" y="251"/>
                  </a:lnTo>
                  <a:lnTo>
                    <a:pt x="378" y="251"/>
                  </a:lnTo>
                  <a:lnTo>
                    <a:pt x="341" y="230"/>
                  </a:lnTo>
                  <a:lnTo>
                    <a:pt x="339" y="230"/>
                  </a:lnTo>
                  <a:lnTo>
                    <a:pt x="339" y="230"/>
                  </a:lnTo>
                  <a:lnTo>
                    <a:pt x="337" y="230"/>
                  </a:lnTo>
                  <a:lnTo>
                    <a:pt x="334" y="230"/>
                  </a:lnTo>
                  <a:lnTo>
                    <a:pt x="330" y="230"/>
                  </a:lnTo>
                  <a:lnTo>
                    <a:pt x="327" y="228"/>
                  </a:lnTo>
                  <a:lnTo>
                    <a:pt x="325" y="228"/>
                  </a:lnTo>
                  <a:lnTo>
                    <a:pt x="325" y="226"/>
                  </a:lnTo>
                  <a:lnTo>
                    <a:pt x="325" y="226"/>
                  </a:lnTo>
                  <a:lnTo>
                    <a:pt x="323" y="221"/>
                  </a:lnTo>
                  <a:lnTo>
                    <a:pt x="323" y="221"/>
                  </a:lnTo>
                  <a:lnTo>
                    <a:pt x="323" y="208"/>
                  </a:lnTo>
                  <a:lnTo>
                    <a:pt x="323" y="208"/>
                  </a:lnTo>
                  <a:lnTo>
                    <a:pt x="323" y="205"/>
                  </a:lnTo>
                  <a:lnTo>
                    <a:pt x="330" y="201"/>
                  </a:lnTo>
                  <a:lnTo>
                    <a:pt x="334" y="196"/>
                  </a:lnTo>
                  <a:lnTo>
                    <a:pt x="337" y="196"/>
                  </a:lnTo>
                  <a:lnTo>
                    <a:pt x="337" y="194"/>
                  </a:lnTo>
                  <a:lnTo>
                    <a:pt x="337" y="194"/>
                  </a:lnTo>
                  <a:lnTo>
                    <a:pt x="339" y="192"/>
                  </a:lnTo>
                  <a:lnTo>
                    <a:pt x="339" y="189"/>
                  </a:lnTo>
                  <a:lnTo>
                    <a:pt x="339" y="187"/>
                  </a:lnTo>
                  <a:lnTo>
                    <a:pt x="341" y="187"/>
                  </a:lnTo>
                  <a:lnTo>
                    <a:pt x="350" y="192"/>
                  </a:lnTo>
                  <a:lnTo>
                    <a:pt x="355" y="194"/>
                  </a:lnTo>
                  <a:lnTo>
                    <a:pt x="359" y="196"/>
                  </a:lnTo>
                  <a:lnTo>
                    <a:pt x="364" y="198"/>
                  </a:lnTo>
                  <a:lnTo>
                    <a:pt x="364" y="198"/>
                  </a:lnTo>
                  <a:lnTo>
                    <a:pt x="366" y="198"/>
                  </a:lnTo>
                  <a:lnTo>
                    <a:pt x="369" y="201"/>
                  </a:lnTo>
                  <a:lnTo>
                    <a:pt x="371" y="201"/>
                  </a:lnTo>
                  <a:lnTo>
                    <a:pt x="371" y="201"/>
                  </a:lnTo>
                  <a:lnTo>
                    <a:pt x="373" y="198"/>
                  </a:lnTo>
                  <a:lnTo>
                    <a:pt x="373" y="198"/>
                  </a:lnTo>
                  <a:lnTo>
                    <a:pt x="375" y="198"/>
                  </a:lnTo>
                  <a:lnTo>
                    <a:pt x="378" y="198"/>
                  </a:lnTo>
                  <a:lnTo>
                    <a:pt x="380" y="198"/>
                  </a:lnTo>
                  <a:lnTo>
                    <a:pt x="380" y="198"/>
                  </a:lnTo>
                  <a:lnTo>
                    <a:pt x="382" y="198"/>
                  </a:lnTo>
                  <a:lnTo>
                    <a:pt x="382" y="198"/>
                  </a:lnTo>
                  <a:lnTo>
                    <a:pt x="382" y="198"/>
                  </a:lnTo>
                  <a:lnTo>
                    <a:pt x="382" y="196"/>
                  </a:lnTo>
                  <a:lnTo>
                    <a:pt x="385" y="196"/>
                  </a:lnTo>
                  <a:lnTo>
                    <a:pt x="385" y="196"/>
                  </a:lnTo>
                  <a:lnTo>
                    <a:pt x="382" y="194"/>
                  </a:lnTo>
                  <a:lnTo>
                    <a:pt x="382" y="194"/>
                  </a:lnTo>
                  <a:lnTo>
                    <a:pt x="382" y="192"/>
                  </a:lnTo>
                  <a:lnTo>
                    <a:pt x="382" y="192"/>
                  </a:lnTo>
                  <a:lnTo>
                    <a:pt x="382" y="189"/>
                  </a:lnTo>
                  <a:lnTo>
                    <a:pt x="387" y="187"/>
                  </a:lnTo>
                  <a:lnTo>
                    <a:pt x="394" y="187"/>
                  </a:lnTo>
                  <a:lnTo>
                    <a:pt x="396" y="185"/>
                  </a:lnTo>
                  <a:lnTo>
                    <a:pt x="396" y="185"/>
                  </a:lnTo>
                  <a:lnTo>
                    <a:pt x="396" y="185"/>
                  </a:lnTo>
                  <a:lnTo>
                    <a:pt x="396" y="182"/>
                  </a:lnTo>
                  <a:lnTo>
                    <a:pt x="394" y="182"/>
                  </a:lnTo>
                  <a:lnTo>
                    <a:pt x="394" y="182"/>
                  </a:lnTo>
                  <a:lnTo>
                    <a:pt x="389" y="182"/>
                  </a:lnTo>
                  <a:lnTo>
                    <a:pt x="387" y="182"/>
                  </a:lnTo>
                  <a:lnTo>
                    <a:pt x="387" y="182"/>
                  </a:lnTo>
                  <a:lnTo>
                    <a:pt x="385" y="182"/>
                  </a:lnTo>
                  <a:lnTo>
                    <a:pt x="385" y="180"/>
                  </a:lnTo>
                  <a:lnTo>
                    <a:pt x="385" y="180"/>
                  </a:lnTo>
                  <a:lnTo>
                    <a:pt x="385" y="178"/>
                  </a:lnTo>
                  <a:lnTo>
                    <a:pt x="385" y="176"/>
                  </a:lnTo>
                  <a:lnTo>
                    <a:pt x="385" y="176"/>
                  </a:lnTo>
                  <a:lnTo>
                    <a:pt x="382" y="176"/>
                  </a:lnTo>
                  <a:lnTo>
                    <a:pt x="382" y="176"/>
                  </a:lnTo>
                  <a:lnTo>
                    <a:pt x="382" y="176"/>
                  </a:lnTo>
                  <a:lnTo>
                    <a:pt x="378" y="173"/>
                  </a:lnTo>
                  <a:lnTo>
                    <a:pt x="378" y="173"/>
                  </a:lnTo>
                  <a:lnTo>
                    <a:pt x="375" y="173"/>
                  </a:lnTo>
                  <a:lnTo>
                    <a:pt x="375" y="171"/>
                  </a:lnTo>
                  <a:lnTo>
                    <a:pt x="375" y="171"/>
                  </a:lnTo>
                  <a:lnTo>
                    <a:pt x="373" y="166"/>
                  </a:lnTo>
                  <a:lnTo>
                    <a:pt x="373" y="166"/>
                  </a:lnTo>
                  <a:lnTo>
                    <a:pt x="371" y="164"/>
                  </a:lnTo>
                  <a:lnTo>
                    <a:pt x="369" y="162"/>
                  </a:lnTo>
                  <a:lnTo>
                    <a:pt x="366" y="160"/>
                  </a:lnTo>
                  <a:lnTo>
                    <a:pt x="366" y="160"/>
                  </a:lnTo>
                  <a:lnTo>
                    <a:pt x="366" y="157"/>
                  </a:lnTo>
                  <a:lnTo>
                    <a:pt x="364" y="155"/>
                  </a:lnTo>
                  <a:lnTo>
                    <a:pt x="364" y="150"/>
                  </a:lnTo>
                  <a:lnTo>
                    <a:pt x="364" y="150"/>
                  </a:lnTo>
                  <a:lnTo>
                    <a:pt x="364" y="148"/>
                  </a:lnTo>
                  <a:lnTo>
                    <a:pt x="362" y="148"/>
                  </a:lnTo>
                  <a:lnTo>
                    <a:pt x="362" y="146"/>
                  </a:lnTo>
                  <a:lnTo>
                    <a:pt x="359" y="144"/>
                  </a:lnTo>
                  <a:lnTo>
                    <a:pt x="355" y="141"/>
                  </a:lnTo>
                  <a:lnTo>
                    <a:pt x="353" y="141"/>
                  </a:lnTo>
                  <a:lnTo>
                    <a:pt x="353" y="141"/>
                  </a:lnTo>
                  <a:lnTo>
                    <a:pt x="353" y="139"/>
                  </a:lnTo>
                  <a:lnTo>
                    <a:pt x="353" y="137"/>
                  </a:lnTo>
                  <a:lnTo>
                    <a:pt x="353" y="134"/>
                  </a:lnTo>
                  <a:lnTo>
                    <a:pt x="353" y="134"/>
                  </a:lnTo>
                  <a:lnTo>
                    <a:pt x="357" y="128"/>
                  </a:lnTo>
                  <a:lnTo>
                    <a:pt x="357" y="125"/>
                  </a:lnTo>
                  <a:lnTo>
                    <a:pt x="357" y="125"/>
                  </a:lnTo>
                  <a:lnTo>
                    <a:pt x="357" y="125"/>
                  </a:lnTo>
                  <a:lnTo>
                    <a:pt x="355" y="123"/>
                  </a:lnTo>
                  <a:lnTo>
                    <a:pt x="353" y="123"/>
                  </a:lnTo>
                  <a:lnTo>
                    <a:pt x="350" y="121"/>
                  </a:lnTo>
                  <a:lnTo>
                    <a:pt x="350" y="121"/>
                  </a:lnTo>
                  <a:lnTo>
                    <a:pt x="348" y="118"/>
                  </a:lnTo>
                  <a:lnTo>
                    <a:pt x="348" y="118"/>
                  </a:lnTo>
                  <a:lnTo>
                    <a:pt x="348" y="116"/>
                  </a:lnTo>
                  <a:lnTo>
                    <a:pt x="348" y="114"/>
                  </a:lnTo>
                  <a:lnTo>
                    <a:pt x="346" y="112"/>
                  </a:lnTo>
                  <a:lnTo>
                    <a:pt x="348" y="112"/>
                  </a:lnTo>
                  <a:lnTo>
                    <a:pt x="348" y="109"/>
                  </a:lnTo>
                  <a:lnTo>
                    <a:pt x="348" y="109"/>
                  </a:lnTo>
                  <a:lnTo>
                    <a:pt x="350" y="107"/>
                  </a:lnTo>
                  <a:lnTo>
                    <a:pt x="353" y="107"/>
                  </a:lnTo>
                  <a:lnTo>
                    <a:pt x="353" y="105"/>
                  </a:lnTo>
                  <a:lnTo>
                    <a:pt x="355" y="102"/>
                  </a:lnTo>
                  <a:lnTo>
                    <a:pt x="355" y="100"/>
                  </a:lnTo>
                  <a:lnTo>
                    <a:pt x="355" y="100"/>
                  </a:lnTo>
                  <a:lnTo>
                    <a:pt x="355" y="98"/>
                  </a:lnTo>
                  <a:lnTo>
                    <a:pt x="355" y="98"/>
                  </a:lnTo>
                  <a:lnTo>
                    <a:pt x="355" y="96"/>
                  </a:lnTo>
                  <a:lnTo>
                    <a:pt x="355" y="93"/>
                  </a:lnTo>
                  <a:lnTo>
                    <a:pt x="355" y="93"/>
                  </a:lnTo>
                  <a:lnTo>
                    <a:pt x="353" y="93"/>
                  </a:lnTo>
                  <a:lnTo>
                    <a:pt x="353" y="91"/>
                  </a:lnTo>
                  <a:lnTo>
                    <a:pt x="353" y="91"/>
                  </a:lnTo>
                  <a:lnTo>
                    <a:pt x="350" y="89"/>
                  </a:lnTo>
                  <a:lnTo>
                    <a:pt x="350" y="89"/>
                  </a:lnTo>
                  <a:lnTo>
                    <a:pt x="348" y="89"/>
                  </a:lnTo>
                  <a:lnTo>
                    <a:pt x="348" y="86"/>
                  </a:lnTo>
                  <a:lnTo>
                    <a:pt x="348" y="84"/>
                  </a:lnTo>
                  <a:lnTo>
                    <a:pt x="348" y="84"/>
                  </a:lnTo>
                  <a:lnTo>
                    <a:pt x="350" y="84"/>
                  </a:lnTo>
                  <a:lnTo>
                    <a:pt x="350" y="84"/>
                  </a:lnTo>
                  <a:lnTo>
                    <a:pt x="353" y="82"/>
                  </a:lnTo>
                  <a:lnTo>
                    <a:pt x="355" y="82"/>
                  </a:lnTo>
                  <a:lnTo>
                    <a:pt x="357" y="82"/>
                  </a:lnTo>
                  <a:lnTo>
                    <a:pt x="357" y="80"/>
                  </a:lnTo>
                  <a:lnTo>
                    <a:pt x="357" y="75"/>
                  </a:lnTo>
                  <a:lnTo>
                    <a:pt x="357" y="73"/>
                  </a:lnTo>
                  <a:lnTo>
                    <a:pt x="359" y="73"/>
                  </a:lnTo>
                  <a:lnTo>
                    <a:pt x="359" y="73"/>
                  </a:lnTo>
                  <a:lnTo>
                    <a:pt x="362" y="73"/>
                  </a:lnTo>
                  <a:lnTo>
                    <a:pt x="362" y="73"/>
                  </a:lnTo>
                  <a:lnTo>
                    <a:pt x="366" y="75"/>
                  </a:lnTo>
                  <a:lnTo>
                    <a:pt x="369" y="75"/>
                  </a:lnTo>
                  <a:lnTo>
                    <a:pt x="373" y="75"/>
                  </a:lnTo>
                  <a:lnTo>
                    <a:pt x="375" y="75"/>
                  </a:lnTo>
                  <a:lnTo>
                    <a:pt x="375" y="75"/>
                  </a:lnTo>
                  <a:lnTo>
                    <a:pt x="378" y="75"/>
                  </a:lnTo>
                  <a:lnTo>
                    <a:pt x="380" y="77"/>
                  </a:lnTo>
                  <a:lnTo>
                    <a:pt x="380" y="77"/>
                  </a:lnTo>
                  <a:lnTo>
                    <a:pt x="385" y="77"/>
                  </a:lnTo>
                  <a:lnTo>
                    <a:pt x="387" y="77"/>
                  </a:lnTo>
                  <a:lnTo>
                    <a:pt x="389" y="77"/>
                  </a:lnTo>
                  <a:lnTo>
                    <a:pt x="389" y="75"/>
                  </a:lnTo>
                  <a:lnTo>
                    <a:pt x="396" y="73"/>
                  </a:lnTo>
                  <a:lnTo>
                    <a:pt x="401" y="61"/>
                  </a:lnTo>
                  <a:lnTo>
                    <a:pt x="401" y="59"/>
                  </a:lnTo>
                  <a:lnTo>
                    <a:pt x="401" y="57"/>
                  </a:lnTo>
                  <a:lnTo>
                    <a:pt x="398" y="57"/>
                  </a:lnTo>
                  <a:lnTo>
                    <a:pt x="398" y="54"/>
                  </a:lnTo>
                  <a:lnTo>
                    <a:pt x="398" y="54"/>
                  </a:lnTo>
                  <a:lnTo>
                    <a:pt x="396" y="54"/>
                  </a:lnTo>
                  <a:lnTo>
                    <a:pt x="394" y="54"/>
                  </a:lnTo>
                  <a:lnTo>
                    <a:pt x="394" y="54"/>
                  </a:lnTo>
                  <a:lnTo>
                    <a:pt x="394" y="52"/>
                  </a:lnTo>
                  <a:lnTo>
                    <a:pt x="391" y="52"/>
                  </a:lnTo>
                  <a:lnTo>
                    <a:pt x="391" y="52"/>
                  </a:lnTo>
                  <a:lnTo>
                    <a:pt x="389" y="50"/>
                  </a:lnTo>
                  <a:lnTo>
                    <a:pt x="389" y="48"/>
                  </a:lnTo>
                  <a:lnTo>
                    <a:pt x="389" y="48"/>
                  </a:lnTo>
                  <a:lnTo>
                    <a:pt x="389" y="45"/>
                  </a:lnTo>
                  <a:lnTo>
                    <a:pt x="385" y="36"/>
                  </a:lnTo>
                  <a:lnTo>
                    <a:pt x="382" y="34"/>
                  </a:lnTo>
                  <a:lnTo>
                    <a:pt x="378" y="29"/>
                  </a:lnTo>
                  <a:lnTo>
                    <a:pt x="378" y="29"/>
                  </a:lnTo>
                  <a:lnTo>
                    <a:pt x="375" y="29"/>
                  </a:lnTo>
                  <a:lnTo>
                    <a:pt x="375" y="29"/>
                  </a:lnTo>
                  <a:lnTo>
                    <a:pt x="373" y="29"/>
                  </a:lnTo>
                  <a:lnTo>
                    <a:pt x="373" y="32"/>
                  </a:lnTo>
                  <a:lnTo>
                    <a:pt x="371" y="32"/>
                  </a:lnTo>
                  <a:lnTo>
                    <a:pt x="371" y="32"/>
                  </a:lnTo>
                  <a:lnTo>
                    <a:pt x="359" y="32"/>
                  </a:lnTo>
                  <a:lnTo>
                    <a:pt x="359" y="34"/>
                  </a:lnTo>
                  <a:lnTo>
                    <a:pt x="357" y="36"/>
                  </a:lnTo>
                  <a:lnTo>
                    <a:pt x="357" y="36"/>
                  </a:lnTo>
                  <a:lnTo>
                    <a:pt x="357" y="38"/>
                  </a:lnTo>
                  <a:lnTo>
                    <a:pt x="359" y="38"/>
                  </a:lnTo>
                  <a:lnTo>
                    <a:pt x="359" y="41"/>
                  </a:lnTo>
                  <a:lnTo>
                    <a:pt x="359" y="41"/>
                  </a:lnTo>
                  <a:lnTo>
                    <a:pt x="359" y="43"/>
                  </a:lnTo>
                  <a:lnTo>
                    <a:pt x="359" y="43"/>
                  </a:lnTo>
                  <a:lnTo>
                    <a:pt x="359" y="45"/>
                  </a:lnTo>
                  <a:lnTo>
                    <a:pt x="357" y="48"/>
                  </a:lnTo>
                  <a:lnTo>
                    <a:pt x="355" y="50"/>
                  </a:lnTo>
                  <a:lnTo>
                    <a:pt x="355" y="50"/>
                  </a:lnTo>
                  <a:lnTo>
                    <a:pt x="353" y="54"/>
                  </a:lnTo>
                  <a:lnTo>
                    <a:pt x="353" y="54"/>
                  </a:lnTo>
                  <a:lnTo>
                    <a:pt x="353" y="57"/>
                  </a:lnTo>
                  <a:lnTo>
                    <a:pt x="353" y="57"/>
                  </a:lnTo>
                  <a:lnTo>
                    <a:pt x="350" y="57"/>
                  </a:lnTo>
                  <a:lnTo>
                    <a:pt x="350" y="57"/>
                  </a:lnTo>
                  <a:lnTo>
                    <a:pt x="346" y="57"/>
                  </a:lnTo>
                  <a:lnTo>
                    <a:pt x="346" y="57"/>
                  </a:lnTo>
                  <a:lnTo>
                    <a:pt x="343" y="57"/>
                  </a:lnTo>
                  <a:lnTo>
                    <a:pt x="341" y="59"/>
                  </a:lnTo>
                  <a:lnTo>
                    <a:pt x="339" y="61"/>
                  </a:lnTo>
                  <a:lnTo>
                    <a:pt x="332" y="61"/>
                  </a:lnTo>
                  <a:lnTo>
                    <a:pt x="332" y="61"/>
                  </a:lnTo>
                  <a:lnTo>
                    <a:pt x="330" y="61"/>
                  </a:lnTo>
                  <a:lnTo>
                    <a:pt x="327" y="61"/>
                  </a:lnTo>
                  <a:lnTo>
                    <a:pt x="325" y="59"/>
                  </a:lnTo>
                  <a:lnTo>
                    <a:pt x="325" y="59"/>
                  </a:lnTo>
                  <a:lnTo>
                    <a:pt x="323" y="61"/>
                  </a:lnTo>
                  <a:lnTo>
                    <a:pt x="323" y="61"/>
                  </a:lnTo>
                  <a:lnTo>
                    <a:pt x="323" y="64"/>
                  </a:lnTo>
                  <a:lnTo>
                    <a:pt x="321" y="66"/>
                  </a:lnTo>
                  <a:lnTo>
                    <a:pt x="321" y="66"/>
                  </a:lnTo>
                  <a:lnTo>
                    <a:pt x="321" y="66"/>
                  </a:lnTo>
                  <a:lnTo>
                    <a:pt x="321" y="66"/>
                  </a:lnTo>
                  <a:lnTo>
                    <a:pt x="318" y="66"/>
                  </a:lnTo>
                  <a:lnTo>
                    <a:pt x="300" y="66"/>
                  </a:lnTo>
                  <a:lnTo>
                    <a:pt x="295" y="73"/>
                  </a:lnTo>
                  <a:lnTo>
                    <a:pt x="295" y="75"/>
                  </a:lnTo>
                  <a:lnTo>
                    <a:pt x="295" y="75"/>
                  </a:lnTo>
                  <a:lnTo>
                    <a:pt x="295" y="75"/>
                  </a:lnTo>
                  <a:lnTo>
                    <a:pt x="295" y="77"/>
                  </a:lnTo>
                  <a:lnTo>
                    <a:pt x="295" y="77"/>
                  </a:lnTo>
                  <a:lnTo>
                    <a:pt x="295" y="80"/>
                  </a:lnTo>
                  <a:lnTo>
                    <a:pt x="293" y="80"/>
                  </a:lnTo>
                  <a:lnTo>
                    <a:pt x="275" y="89"/>
                  </a:lnTo>
                  <a:lnTo>
                    <a:pt x="275" y="91"/>
                  </a:lnTo>
                  <a:lnTo>
                    <a:pt x="273" y="96"/>
                  </a:lnTo>
                  <a:lnTo>
                    <a:pt x="270" y="96"/>
                  </a:lnTo>
                  <a:lnTo>
                    <a:pt x="270" y="96"/>
                  </a:lnTo>
                  <a:lnTo>
                    <a:pt x="270" y="98"/>
                  </a:lnTo>
                  <a:lnTo>
                    <a:pt x="270" y="98"/>
                  </a:lnTo>
                  <a:lnTo>
                    <a:pt x="263" y="98"/>
                  </a:lnTo>
                  <a:lnTo>
                    <a:pt x="261" y="98"/>
                  </a:lnTo>
                  <a:lnTo>
                    <a:pt x="261" y="100"/>
                  </a:lnTo>
                  <a:lnTo>
                    <a:pt x="261" y="100"/>
                  </a:lnTo>
                  <a:lnTo>
                    <a:pt x="261" y="102"/>
                  </a:lnTo>
                  <a:lnTo>
                    <a:pt x="263" y="105"/>
                  </a:lnTo>
                  <a:lnTo>
                    <a:pt x="263" y="107"/>
                  </a:lnTo>
                  <a:lnTo>
                    <a:pt x="263" y="107"/>
                  </a:lnTo>
                  <a:lnTo>
                    <a:pt x="263" y="109"/>
                  </a:lnTo>
                  <a:lnTo>
                    <a:pt x="263" y="109"/>
                  </a:lnTo>
                  <a:lnTo>
                    <a:pt x="263" y="109"/>
                  </a:lnTo>
                  <a:lnTo>
                    <a:pt x="261" y="112"/>
                  </a:lnTo>
                  <a:lnTo>
                    <a:pt x="259" y="112"/>
                  </a:lnTo>
                  <a:lnTo>
                    <a:pt x="252" y="112"/>
                  </a:lnTo>
                  <a:lnTo>
                    <a:pt x="247" y="112"/>
                  </a:lnTo>
                  <a:lnTo>
                    <a:pt x="247" y="112"/>
                  </a:lnTo>
                  <a:lnTo>
                    <a:pt x="243" y="107"/>
                  </a:lnTo>
                  <a:lnTo>
                    <a:pt x="243" y="107"/>
                  </a:lnTo>
                  <a:lnTo>
                    <a:pt x="243" y="107"/>
                  </a:lnTo>
                  <a:lnTo>
                    <a:pt x="240" y="107"/>
                  </a:lnTo>
                  <a:lnTo>
                    <a:pt x="240" y="107"/>
                  </a:lnTo>
                  <a:lnTo>
                    <a:pt x="238" y="109"/>
                  </a:lnTo>
                  <a:lnTo>
                    <a:pt x="238" y="109"/>
                  </a:lnTo>
                  <a:lnTo>
                    <a:pt x="240" y="112"/>
                  </a:lnTo>
                  <a:lnTo>
                    <a:pt x="240" y="112"/>
                  </a:lnTo>
                  <a:lnTo>
                    <a:pt x="240" y="114"/>
                  </a:lnTo>
                  <a:lnTo>
                    <a:pt x="240" y="114"/>
                  </a:lnTo>
                  <a:lnTo>
                    <a:pt x="240" y="116"/>
                  </a:lnTo>
                  <a:lnTo>
                    <a:pt x="238" y="118"/>
                  </a:lnTo>
                  <a:lnTo>
                    <a:pt x="238" y="121"/>
                  </a:lnTo>
                  <a:lnTo>
                    <a:pt x="236" y="125"/>
                  </a:lnTo>
                  <a:lnTo>
                    <a:pt x="234" y="125"/>
                  </a:lnTo>
                  <a:lnTo>
                    <a:pt x="234" y="128"/>
                  </a:lnTo>
                  <a:lnTo>
                    <a:pt x="227" y="130"/>
                  </a:lnTo>
                  <a:lnTo>
                    <a:pt x="224" y="134"/>
                  </a:lnTo>
                  <a:lnTo>
                    <a:pt x="224" y="134"/>
                  </a:lnTo>
                  <a:lnTo>
                    <a:pt x="222" y="134"/>
                  </a:lnTo>
                  <a:lnTo>
                    <a:pt x="222" y="132"/>
                  </a:lnTo>
                  <a:lnTo>
                    <a:pt x="220" y="128"/>
                  </a:lnTo>
                  <a:lnTo>
                    <a:pt x="220" y="128"/>
                  </a:lnTo>
                  <a:lnTo>
                    <a:pt x="218" y="128"/>
                  </a:lnTo>
                  <a:lnTo>
                    <a:pt x="208" y="128"/>
                  </a:lnTo>
                  <a:lnTo>
                    <a:pt x="208" y="128"/>
                  </a:lnTo>
                  <a:lnTo>
                    <a:pt x="206" y="128"/>
                  </a:lnTo>
                  <a:lnTo>
                    <a:pt x="204" y="128"/>
                  </a:lnTo>
                  <a:lnTo>
                    <a:pt x="202" y="128"/>
                  </a:lnTo>
                  <a:lnTo>
                    <a:pt x="204" y="123"/>
                  </a:lnTo>
                  <a:lnTo>
                    <a:pt x="206" y="121"/>
                  </a:lnTo>
                  <a:lnTo>
                    <a:pt x="206" y="121"/>
                  </a:lnTo>
                  <a:lnTo>
                    <a:pt x="206" y="118"/>
                  </a:lnTo>
                  <a:lnTo>
                    <a:pt x="206" y="118"/>
                  </a:lnTo>
                  <a:lnTo>
                    <a:pt x="204" y="118"/>
                  </a:lnTo>
                  <a:lnTo>
                    <a:pt x="202" y="116"/>
                  </a:lnTo>
                  <a:lnTo>
                    <a:pt x="202" y="116"/>
                  </a:lnTo>
                  <a:lnTo>
                    <a:pt x="199" y="116"/>
                  </a:lnTo>
                  <a:lnTo>
                    <a:pt x="199" y="116"/>
                  </a:lnTo>
                  <a:lnTo>
                    <a:pt x="199" y="116"/>
                  </a:lnTo>
                  <a:lnTo>
                    <a:pt x="199" y="114"/>
                  </a:lnTo>
                  <a:lnTo>
                    <a:pt x="199" y="114"/>
                  </a:lnTo>
                  <a:lnTo>
                    <a:pt x="195" y="107"/>
                  </a:lnTo>
                  <a:lnTo>
                    <a:pt x="183" y="100"/>
                  </a:lnTo>
                  <a:lnTo>
                    <a:pt x="179" y="98"/>
                  </a:lnTo>
                  <a:lnTo>
                    <a:pt x="176" y="100"/>
                  </a:lnTo>
                  <a:lnTo>
                    <a:pt x="174" y="98"/>
                  </a:lnTo>
                  <a:lnTo>
                    <a:pt x="172" y="96"/>
                  </a:lnTo>
                  <a:lnTo>
                    <a:pt x="172" y="93"/>
                  </a:lnTo>
                  <a:lnTo>
                    <a:pt x="172" y="91"/>
                  </a:lnTo>
                  <a:lnTo>
                    <a:pt x="170" y="86"/>
                  </a:lnTo>
                  <a:lnTo>
                    <a:pt x="170" y="84"/>
                  </a:lnTo>
                  <a:lnTo>
                    <a:pt x="170" y="80"/>
                  </a:lnTo>
                  <a:lnTo>
                    <a:pt x="170" y="80"/>
                  </a:lnTo>
                  <a:lnTo>
                    <a:pt x="170" y="80"/>
                  </a:lnTo>
                  <a:lnTo>
                    <a:pt x="167" y="80"/>
                  </a:lnTo>
                  <a:lnTo>
                    <a:pt x="167" y="80"/>
                  </a:lnTo>
                  <a:lnTo>
                    <a:pt x="165" y="73"/>
                  </a:lnTo>
                  <a:lnTo>
                    <a:pt x="165" y="70"/>
                  </a:lnTo>
                  <a:lnTo>
                    <a:pt x="165" y="64"/>
                  </a:lnTo>
                  <a:lnTo>
                    <a:pt x="163" y="59"/>
                  </a:lnTo>
                  <a:lnTo>
                    <a:pt x="163" y="57"/>
                  </a:lnTo>
                  <a:lnTo>
                    <a:pt x="158" y="54"/>
                  </a:lnTo>
                  <a:lnTo>
                    <a:pt x="158" y="54"/>
                  </a:lnTo>
                  <a:lnTo>
                    <a:pt x="156" y="54"/>
                  </a:lnTo>
                  <a:lnTo>
                    <a:pt x="147" y="48"/>
                  </a:lnTo>
                  <a:lnTo>
                    <a:pt x="144" y="48"/>
                  </a:lnTo>
                  <a:lnTo>
                    <a:pt x="144" y="48"/>
                  </a:lnTo>
                  <a:lnTo>
                    <a:pt x="144" y="50"/>
                  </a:lnTo>
                  <a:lnTo>
                    <a:pt x="142" y="52"/>
                  </a:lnTo>
                  <a:lnTo>
                    <a:pt x="142" y="52"/>
                  </a:lnTo>
                  <a:lnTo>
                    <a:pt x="140" y="52"/>
                  </a:lnTo>
                  <a:lnTo>
                    <a:pt x="140" y="52"/>
                  </a:lnTo>
                  <a:lnTo>
                    <a:pt x="140" y="52"/>
                  </a:lnTo>
                  <a:lnTo>
                    <a:pt x="138" y="52"/>
                  </a:lnTo>
                  <a:lnTo>
                    <a:pt x="133" y="52"/>
                  </a:lnTo>
                  <a:lnTo>
                    <a:pt x="133" y="52"/>
                  </a:lnTo>
                  <a:lnTo>
                    <a:pt x="126" y="54"/>
                  </a:lnTo>
                  <a:lnTo>
                    <a:pt x="119" y="57"/>
                  </a:lnTo>
                  <a:lnTo>
                    <a:pt x="119" y="57"/>
                  </a:lnTo>
                  <a:lnTo>
                    <a:pt x="119" y="57"/>
                  </a:lnTo>
                  <a:lnTo>
                    <a:pt x="117" y="54"/>
                  </a:lnTo>
                  <a:lnTo>
                    <a:pt x="112" y="50"/>
                  </a:lnTo>
                  <a:lnTo>
                    <a:pt x="110" y="48"/>
                  </a:lnTo>
                  <a:lnTo>
                    <a:pt x="106" y="45"/>
                  </a:lnTo>
                  <a:lnTo>
                    <a:pt x="103" y="45"/>
                  </a:lnTo>
                  <a:lnTo>
                    <a:pt x="103" y="43"/>
                  </a:lnTo>
                  <a:lnTo>
                    <a:pt x="99" y="38"/>
                  </a:lnTo>
                  <a:lnTo>
                    <a:pt x="99" y="38"/>
                  </a:lnTo>
                  <a:lnTo>
                    <a:pt x="99" y="36"/>
                  </a:lnTo>
                  <a:lnTo>
                    <a:pt x="99" y="34"/>
                  </a:lnTo>
                  <a:lnTo>
                    <a:pt x="99" y="34"/>
                  </a:lnTo>
                  <a:lnTo>
                    <a:pt x="101" y="34"/>
                  </a:lnTo>
                  <a:lnTo>
                    <a:pt x="101" y="32"/>
                  </a:lnTo>
                  <a:lnTo>
                    <a:pt x="106" y="32"/>
                  </a:lnTo>
                  <a:lnTo>
                    <a:pt x="106" y="29"/>
                  </a:lnTo>
                  <a:lnTo>
                    <a:pt x="106" y="29"/>
                  </a:lnTo>
                  <a:lnTo>
                    <a:pt x="108" y="27"/>
                  </a:lnTo>
                  <a:lnTo>
                    <a:pt x="108" y="27"/>
                  </a:lnTo>
                  <a:lnTo>
                    <a:pt x="108" y="27"/>
                  </a:lnTo>
                  <a:lnTo>
                    <a:pt x="108" y="25"/>
                  </a:lnTo>
                  <a:lnTo>
                    <a:pt x="108" y="25"/>
                  </a:lnTo>
                  <a:lnTo>
                    <a:pt x="108" y="22"/>
                  </a:lnTo>
                  <a:lnTo>
                    <a:pt x="106" y="20"/>
                  </a:lnTo>
                  <a:lnTo>
                    <a:pt x="103" y="20"/>
                  </a:lnTo>
                  <a:lnTo>
                    <a:pt x="99" y="16"/>
                  </a:lnTo>
                  <a:lnTo>
                    <a:pt x="90" y="0"/>
                  </a:lnTo>
                  <a:lnTo>
                    <a:pt x="80" y="2"/>
                  </a:lnTo>
                  <a:lnTo>
                    <a:pt x="78" y="4"/>
                  </a:lnTo>
                  <a:lnTo>
                    <a:pt x="74" y="9"/>
                  </a:lnTo>
                  <a:lnTo>
                    <a:pt x="71" y="9"/>
                  </a:lnTo>
                  <a:lnTo>
                    <a:pt x="71" y="9"/>
                  </a:lnTo>
                  <a:lnTo>
                    <a:pt x="69" y="9"/>
                  </a:lnTo>
                  <a:lnTo>
                    <a:pt x="69" y="9"/>
                  </a:lnTo>
                  <a:lnTo>
                    <a:pt x="67" y="6"/>
                  </a:lnTo>
                  <a:lnTo>
                    <a:pt x="67" y="6"/>
                  </a:lnTo>
                  <a:lnTo>
                    <a:pt x="64" y="9"/>
                  </a:lnTo>
                  <a:lnTo>
                    <a:pt x="62" y="11"/>
                  </a:lnTo>
                  <a:lnTo>
                    <a:pt x="62" y="11"/>
                  </a:lnTo>
                  <a:lnTo>
                    <a:pt x="62" y="13"/>
                  </a:lnTo>
                  <a:lnTo>
                    <a:pt x="67" y="18"/>
                  </a:lnTo>
                  <a:lnTo>
                    <a:pt x="67" y="20"/>
                  </a:lnTo>
                  <a:lnTo>
                    <a:pt x="69" y="20"/>
                  </a:lnTo>
                  <a:lnTo>
                    <a:pt x="69" y="25"/>
                  </a:lnTo>
                  <a:lnTo>
                    <a:pt x="69" y="25"/>
                  </a:lnTo>
                  <a:lnTo>
                    <a:pt x="71" y="27"/>
                  </a:lnTo>
                  <a:lnTo>
                    <a:pt x="74" y="27"/>
                  </a:lnTo>
                  <a:lnTo>
                    <a:pt x="74" y="29"/>
                  </a:lnTo>
                  <a:lnTo>
                    <a:pt x="74" y="29"/>
                  </a:lnTo>
                  <a:lnTo>
                    <a:pt x="74" y="32"/>
                  </a:lnTo>
                  <a:lnTo>
                    <a:pt x="74" y="34"/>
                  </a:lnTo>
                  <a:lnTo>
                    <a:pt x="71" y="34"/>
                  </a:lnTo>
                  <a:lnTo>
                    <a:pt x="71" y="36"/>
                  </a:lnTo>
                  <a:lnTo>
                    <a:pt x="71" y="36"/>
                  </a:lnTo>
                  <a:lnTo>
                    <a:pt x="69" y="38"/>
                  </a:lnTo>
                  <a:lnTo>
                    <a:pt x="69" y="41"/>
                  </a:lnTo>
                  <a:lnTo>
                    <a:pt x="69" y="50"/>
                  </a:lnTo>
                  <a:lnTo>
                    <a:pt x="69" y="52"/>
                  </a:lnTo>
                  <a:lnTo>
                    <a:pt x="69" y="54"/>
                  </a:lnTo>
                  <a:lnTo>
                    <a:pt x="69" y="54"/>
                  </a:lnTo>
                  <a:lnTo>
                    <a:pt x="67" y="54"/>
                  </a:lnTo>
                  <a:lnTo>
                    <a:pt x="64" y="57"/>
                  </a:lnTo>
                  <a:lnTo>
                    <a:pt x="64" y="57"/>
                  </a:lnTo>
                  <a:lnTo>
                    <a:pt x="62" y="57"/>
                  </a:lnTo>
                  <a:lnTo>
                    <a:pt x="62" y="57"/>
                  </a:lnTo>
                  <a:lnTo>
                    <a:pt x="62" y="57"/>
                  </a:lnTo>
                  <a:lnTo>
                    <a:pt x="62" y="59"/>
                  </a:lnTo>
                  <a:lnTo>
                    <a:pt x="60" y="61"/>
                  </a:lnTo>
                  <a:lnTo>
                    <a:pt x="60" y="64"/>
                  </a:lnTo>
                  <a:lnTo>
                    <a:pt x="60" y="64"/>
                  </a:lnTo>
                  <a:lnTo>
                    <a:pt x="58" y="66"/>
                  </a:lnTo>
                  <a:lnTo>
                    <a:pt x="55" y="66"/>
                  </a:lnTo>
                  <a:lnTo>
                    <a:pt x="53" y="68"/>
                  </a:lnTo>
                  <a:lnTo>
                    <a:pt x="51" y="68"/>
                  </a:lnTo>
                  <a:lnTo>
                    <a:pt x="51" y="70"/>
                  </a:lnTo>
                  <a:lnTo>
                    <a:pt x="48" y="73"/>
                  </a:lnTo>
                  <a:lnTo>
                    <a:pt x="46" y="75"/>
                  </a:lnTo>
                  <a:lnTo>
                    <a:pt x="46" y="75"/>
                  </a:lnTo>
                  <a:lnTo>
                    <a:pt x="46" y="75"/>
                  </a:lnTo>
                  <a:lnTo>
                    <a:pt x="35" y="80"/>
                  </a:lnTo>
                  <a:lnTo>
                    <a:pt x="35" y="80"/>
                  </a:lnTo>
                  <a:lnTo>
                    <a:pt x="32" y="80"/>
                  </a:lnTo>
                  <a:lnTo>
                    <a:pt x="32" y="77"/>
                  </a:lnTo>
                  <a:lnTo>
                    <a:pt x="30" y="77"/>
                  </a:lnTo>
                  <a:lnTo>
                    <a:pt x="30" y="77"/>
                  </a:lnTo>
                  <a:lnTo>
                    <a:pt x="28" y="80"/>
                  </a:lnTo>
                  <a:lnTo>
                    <a:pt x="28" y="80"/>
                  </a:lnTo>
                  <a:lnTo>
                    <a:pt x="28" y="80"/>
                  </a:lnTo>
                  <a:lnTo>
                    <a:pt x="28" y="82"/>
                  </a:lnTo>
                  <a:lnTo>
                    <a:pt x="28" y="82"/>
                  </a:lnTo>
                  <a:lnTo>
                    <a:pt x="28" y="84"/>
                  </a:lnTo>
                  <a:lnTo>
                    <a:pt x="28" y="84"/>
                  </a:lnTo>
                  <a:lnTo>
                    <a:pt x="28" y="86"/>
                  </a:lnTo>
                  <a:lnTo>
                    <a:pt x="26" y="91"/>
                  </a:lnTo>
                  <a:lnTo>
                    <a:pt x="23" y="91"/>
                  </a:lnTo>
                  <a:lnTo>
                    <a:pt x="23" y="93"/>
                  </a:lnTo>
                  <a:lnTo>
                    <a:pt x="23" y="93"/>
                  </a:lnTo>
                  <a:lnTo>
                    <a:pt x="26" y="93"/>
                  </a:lnTo>
                  <a:lnTo>
                    <a:pt x="30" y="98"/>
                  </a:lnTo>
                  <a:lnTo>
                    <a:pt x="32" y="100"/>
                  </a:lnTo>
                  <a:lnTo>
                    <a:pt x="32" y="100"/>
                  </a:lnTo>
                  <a:lnTo>
                    <a:pt x="32" y="102"/>
                  </a:lnTo>
                  <a:lnTo>
                    <a:pt x="32" y="105"/>
                  </a:lnTo>
                  <a:lnTo>
                    <a:pt x="32" y="109"/>
                  </a:lnTo>
                  <a:lnTo>
                    <a:pt x="32" y="109"/>
                  </a:lnTo>
                  <a:lnTo>
                    <a:pt x="30" y="112"/>
                  </a:lnTo>
                  <a:lnTo>
                    <a:pt x="30" y="112"/>
                  </a:lnTo>
                  <a:lnTo>
                    <a:pt x="30" y="112"/>
                  </a:lnTo>
                  <a:lnTo>
                    <a:pt x="28" y="114"/>
                  </a:lnTo>
                  <a:lnTo>
                    <a:pt x="9" y="116"/>
                  </a:lnTo>
                  <a:lnTo>
                    <a:pt x="9" y="116"/>
                  </a:lnTo>
                  <a:lnTo>
                    <a:pt x="7" y="116"/>
                  </a:lnTo>
                  <a:lnTo>
                    <a:pt x="5" y="118"/>
                  </a:lnTo>
                  <a:lnTo>
                    <a:pt x="5" y="118"/>
                  </a:lnTo>
                  <a:lnTo>
                    <a:pt x="5" y="121"/>
                  </a:lnTo>
                  <a:lnTo>
                    <a:pt x="0" y="132"/>
                  </a:lnTo>
                  <a:lnTo>
                    <a:pt x="0" y="132"/>
                  </a:lnTo>
                  <a:lnTo>
                    <a:pt x="7" y="137"/>
                  </a:lnTo>
                  <a:lnTo>
                    <a:pt x="19" y="139"/>
                  </a:lnTo>
                  <a:lnTo>
                    <a:pt x="44" y="157"/>
                  </a:lnTo>
                  <a:lnTo>
                    <a:pt x="48" y="166"/>
                  </a:lnTo>
                  <a:lnTo>
                    <a:pt x="60" y="189"/>
                  </a:lnTo>
                  <a:lnTo>
                    <a:pt x="60" y="194"/>
                  </a:lnTo>
                  <a:lnTo>
                    <a:pt x="60" y="198"/>
                  </a:lnTo>
                  <a:lnTo>
                    <a:pt x="62" y="201"/>
                  </a:lnTo>
                  <a:lnTo>
                    <a:pt x="67" y="208"/>
                  </a:lnTo>
                  <a:lnTo>
                    <a:pt x="69" y="210"/>
                  </a:lnTo>
                  <a:lnTo>
                    <a:pt x="71" y="212"/>
                  </a:lnTo>
                  <a:lnTo>
                    <a:pt x="74" y="217"/>
                  </a:lnTo>
                  <a:lnTo>
                    <a:pt x="76" y="224"/>
                  </a:lnTo>
                  <a:lnTo>
                    <a:pt x="78" y="226"/>
                  </a:lnTo>
                  <a:lnTo>
                    <a:pt x="80" y="226"/>
                  </a:lnTo>
                  <a:lnTo>
                    <a:pt x="96" y="226"/>
                  </a:lnTo>
                  <a:lnTo>
                    <a:pt x="101" y="228"/>
                  </a:lnTo>
                  <a:lnTo>
                    <a:pt x="103" y="230"/>
                  </a:lnTo>
                  <a:lnTo>
                    <a:pt x="108" y="233"/>
                  </a:lnTo>
                  <a:lnTo>
                    <a:pt x="110" y="235"/>
                  </a:lnTo>
                  <a:lnTo>
                    <a:pt x="112" y="237"/>
                  </a:lnTo>
                  <a:lnTo>
                    <a:pt x="117" y="237"/>
                  </a:lnTo>
                  <a:lnTo>
                    <a:pt x="119" y="240"/>
                  </a:lnTo>
                  <a:lnTo>
                    <a:pt x="119" y="244"/>
                  </a:lnTo>
                  <a:lnTo>
                    <a:pt x="122" y="246"/>
                  </a:lnTo>
                  <a:lnTo>
                    <a:pt x="124" y="246"/>
                  </a:lnTo>
                  <a:lnTo>
                    <a:pt x="144" y="262"/>
                  </a:lnTo>
                  <a:lnTo>
                    <a:pt x="149" y="269"/>
                  </a:lnTo>
                  <a:lnTo>
                    <a:pt x="154" y="278"/>
                  </a:lnTo>
                  <a:lnTo>
                    <a:pt x="156" y="283"/>
                  </a:lnTo>
                  <a:lnTo>
                    <a:pt x="158" y="290"/>
                  </a:lnTo>
                  <a:lnTo>
                    <a:pt x="158" y="294"/>
                  </a:lnTo>
                  <a:lnTo>
                    <a:pt x="158" y="299"/>
                  </a:lnTo>
                  <a:lnTo>
                    <a:pt x="160" y="306"/>
                  </a:lnTo>
                  <a:lnTo>
                    <a:pt x="163" y="308"/>
                  </a:lnTo>
                  <a:lnTo>
                    <a:pt x="165" y="310"/>
                  </a:lnTo>
                  <a:lnTo>
                    <a:pt x="170" y="310"/>
                  </a:lnTo>
                  <a:lnTo>
                    <a:pt x="172" y="310"/>
                  </a:lnTo>
                  <a:lnTo>
                    <a:pt x="176" y="315"/>
                  </a:lnTo>
                  <a:lnTo>
                    <a:pt x="181" y="315"/>
                  </a:lnTo>
                  <a:lnTo>
                    <a:pt x="183" y="317"/>
                  </a:lnTo>
                  <a:lnTo>
                    <a:pt x="206" y="338"/>
                  </a:lnTo>
                  <a:lnTo>
                    <a:pt x="227" y="361"/>
                  </a:lnTo>
                  <a:lnTo>
                    <a:pt x="240" y="386"/>
                  </a:lnTo>
                  <a:lnTo>
                    <a:pt x="245" y="388"/>
                  </a:lnTo>
                  <a:lnTo>
                    <a:pt x="247" y="386"/>
                  </a:lnTo>
                  <a:lnTo>
                    <a:pt x="250" y="384"/>
                  </a:lnTo>
                  <a:lnTo>
                    <a:pt x="254" y="386"/>
                  </a:lnTo>
                  <a:lnTo>
                    <a:pt x="268" y="395"/>
                  </a:lnTo>
                  <a:lnTo>
                    <a:pt x="270" y="395"/>
                  </a:lnTo>
                  <a:lnTo>
                    <a:pt x="289" y="397"/>
                  </a:lnTo>
                  <a:lnTo>
                    <a:pt x="291" y="397"/>
                  </a:lnTo>
                  <a:lnTo>
                    <a:pt x="298" y="402"/>
                  </a:lnTo>
                  <a:lnTo>
                    <a:pt x="305" y="406"/>
                  </a:lnTo>
                  <a:lnTo>
                    <a:pt x="316" y="420"/>
                  </a:lnTo>
                  <a:lnTo>
                    <a:pt x="318" y="425"/>
                  </a:lnTo>
                  <a:lnTo>
                    <a:pt x="323" y="432"/>
                  </a:lnTo>
                  <a:lnTo>
                    <a:pt x="325" y="436"/>
                  </a:lnTo>
                  <a:lnTo>
                    <a:pt x="327" y="441"/>
                  </a:lnTo>
                  <a:lnTo>
                    <a:pt x="327" y="445"/>
                  </a:lnTo>
                  <a:lnTo>
                    <a:pt x="330" y="448"/>
                  </a:lnTo>
                  <a:lnTo>
                    <a:pt x="334" y="450"/>
                  </a:lnTo>
                  <a:lnTo>
                    <a:pt x="339" y="450"/>
                  </a:lnTo>
                  <a:lnTo>
                    <a:pt x="343" y="443"/>
                  </a:lnTo>
                  <a:lnTo>
                    <a:pt x="350" y="441"/>
                  </a:lnTo>
                  <a:lnTo>
                    <a:pt x="359" y="434"/>
                  </a:lnTo>
                  <a:lnTo>
                    <a:pt x="362" y="434"/>
                  </a:lnTo>
                  <a:lnTo>
                    <a:pt x="380" y="429"/>
                  </a:lnTo>
                  <a:lnTo>
                    <a:pt x="387" y="429"/>
                  </a:lnTo>
                  <a:lnTo>
                    <a:pt x="419" y="445"/>
                  </a:lnTo>
                  <a:lnTo>
                    <a:pt x="423" y="450"/>
                  </a:lnTo>
                  <a:lnTo>
                    <a:pt x="426" y="450"/>
                  </a:lnTo>
                  <a:lnTo>
                    <a:pt x="426" y="448"/>
                  </a:lnTo>
                  <a:lnTo>
                    <a:pt x="428" y="450"/>
                  </a:lnTo>
                  <a:lnTo>
                    <a:pt x="428" y="452"/>
                  </a:lnTo>
                  <a:lnTo>
                    <a:pt x="430" y="454"/>
                  </a:lnTo>
                  <a:lnTo>
                    <a:pt x="433" y="454"/>
                  </a:lnTo>
                  <a:lnTo>
                    <a:pt x="439" y="454"/>
                  </a:lnTo>
                  <a:lnTo>
                    <a:pt x="437" y="445"/>
                  </a:lnTo>
                  <a:lnTo>
                    <a:pt x="444" y="441"/>
                  </a:lnTo>
                  <a:lnTo>
                    <a:pt x="455" y="441"/>
                  </a:lnTo>
                  <a:lnTo>
                    <a:pt x="458" y="443"/>
                  </a:lnTo>
                  <a:lnTo>
                    <a:pt x="460" y="443"/>
                  </a:lnTo>
                  <a:lnTo>
                    <a:pt x="467" y="441"/>
                  </a:lnTo>
                  <a:lnTo>
                    <a:pt x="469" y="441"/>
                  </a:lnTo>
                  <a:lnTo>
                    <a:pt x="474" y="445"/>
                  </a:lnTo>
                  <a:lnTo>
                    <a:pt x="478" y="443"/>
                  </a:lnTo>
                  <a:lnTo>
                    <a:pt x="478" y="443"/>
                  </a:lnTo>
                  <a:lnTo>
                    <a:pt x="487" y="441"/>
                  </a:lnTo>
                  <a:lnTo>
                    <a:pt x="487" y="441"/>
                  </a:lnTo>
                  <a:lnTo>
                    <a:pt x="487" y="438"/>
                  </a:lnTo>
                  <a:lnTo>
                    <a:pt x="487" y="438"/>
                  </a:lnTo>
                  <a:lnTo>
                    <a:pt x="487" y="436"/>
                  </a:lnTo>
                  <a:lnTo>
                    <a:pt x="490" y="436"/>
                  </a:lnTo>
                  <a:lnTo>
                    <a:pt x="490" y="434"/>
                  </a:lnTo>
                  <a:lnTo>
                    <a:pt x="492" y="434"/>
                  </a:lnTo>
                  <a:lnTo>
                    <a:pt x="494" y="432"/>
                  </a:lnTo>
                  <a:lnTo>
                    <a:pt x="494" y="432"/>
                  </a:lnTo>
                  <a:lnTo>
                    <a:pt x="497" y="432"/>
                  </a:lnTo>
                  <a:lnTo>
                    <a:pt x="499" y="429"/>
                  </a:lnTo>
                  <a:lnTo>
                    <a:pt x="499" y="429"/>
                  </a:lnTo>
                  <a:lnTo>
                    <a:pt x="499" y="427"/>
                  </a:lnTo>
                  <a:lnTo>
                    <a:pt x="499" y="427"/>
                  </a:lnTo>
                  <a:lnTo>
                    <a:pt x="499" y="427"/>
                  </a:lnTo>
                  <a:lnTo>
                    <a:pt x="499" y="422"/>
                  </a:lnTo>
                  <a:lnTo>
                    <a:pt x="501" y="418"/>
                  </a:lnTo>
                  <a:lnTo>
                    <a:pt x="499" y="413"/>
                  </a:lnTo>
                  <a:lnTo>
                    <a:pt x="501" y="406"/>
                  </a:lnTo>
                  <a:lnTo>
                    <a:pt x="501" y="404"/>
                  </a:lnTo>
                  <a:lnTo>
                    <a:pt x="501" y="404"/>
                  </a:lnTo>
                  <a:lnTo>
                    <a:pt x="501" y="402"/>
                  </a:lnTo>
                  <a:lnTo>
                    <a:pt x="499" y="395"/>
                  </a:lnTo>
                  <a:lnTo>
                    <a:pt x="499" y="395"/>
                  </a:lnTo>
                  <a:lnTo>
                    <a:pt x="499" y="395"/>
                  </a:lnTo>
                  <a:lnTo>
                    <a:pt x="499" y="393"/>
                  </a:lnTo>
                  <a:lnTo>
                    <a:pt x="503" y="393"/>
                  </a:lnTo>
                  <a:lnTo>
                    <a:pt x="506" y="390"/>
                  </a:lnTo>
                  <a:lnTo>
                    <a:pt x="508" y="390"/>
                  </a:lnTo>
                  <a:lnTo>
                    <a:pt x="508" y="390"/>
                  </a:lnTo>
                  <a:lnTo>
                    <a:pt x="515" y="384"/>
                  </a:lnTo>
                  <a:lnTo>
                    <a:pt x="515" y="384"/>
                  </a:lnTo>
                  <a:lnTo>
                    <a:pt x="517" y="381"/>
                  </a:lnTo>
                  <a:lnTo>
                    <a:pt x="520" y="381"/>
                  </a:lnTo>
                  <a:lnTo>
                    <a:pt x="524" y="377"/>
                  </a:lnTo>
                  <a:lnTo>
                    <a:pt x="524" y="377"/>
                  </a:lnTo>
                  <a:lnTo>
                    <a:pt x="524" y="374"/>
                  </a:lnTo>
                  <a:lnTo>
                    <a:pt x="522" y="374"/>
                  </a:lnTo>
                  <a:lnTo>
                    <a:pt x="522" y="374"/>
                  </a:lnTo>
                  <a:lnTo>
                    <a:pt x="522" y="372"/>
                  </a:lnTo>
                  <a:lnTo>
                    <a:pt x="529" y="368"/>
                  </a:lnTo>
                  <a:lnTo>
                    <a:pt x="529" y="368"/>
                  </a:lnTo>
                  <a:lnTo>
                    <a:pt x="529" y="365"/>
                  </a:lnTo>
                  <a:lnTo>
                    <a:pt x="529" y="365"/>
                  </a:lnTo>
                  <a:close/>
                  <a:moveTo>
                    <a:pt x="206" y="262"/>
                  </a:moveTo>
                  <a:lnTo>
                    <a:pt x="206" y="262"/>
                  </a:lnTo>
                  <a:lnTo>
                    <a:pt x="206" y="262"/>
                  </a:lnTo>
                  <a:lnTo>
                    <a:pt x="206" y="262"/>
                  </a:lnTo>
                  <a:lnTo>
                    <a:pt x="206" y="262"/>
                  </a:lnTo>
                  <a:lnTo>
                    <a:pt x="206" y="262"/>
                  </a:lnTo>
                  <a:lnTo>
                    <a:pt x="206" y="262"/>
                  </a:lnTo>
                  <a:close/>
                  <a:moveTo>
                    <a:pt x="330" y="521"/>
                  </a:moveTo>
                  <a:lnTo>
                    <a:pt x="332" y="521"/>
                  </a:lnTo>
                  <a:lnTo>
                    <a:pt x="332" y="521"/>
                  </a:lnTo>
                  <a:lnTo>
                    <a:pt x="332" y="516"/>
                  </a:lnTo>
                  <a:lnTo>
                    <a:pt x="332" y="518"/>
                  </a:lnTo>
                  <a:lnTo>
                    <a:pt x="330" y="521"/>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6">
              <a:extLst>
                <a:ext uri="{FF2B5EF4-FFF2-40B4-BE49-F238E27FC236}">
                  <a16:creationId xmlns:a16="http://schemas.microsoft.com/office/drawing/2014/main" id="{C0EDB0DB-4437-47B7-BEE5-BB642290646F}"/>
                </a:ext>
              </a:extLst>
            </p:cNvPr>
            <p:cNvSpPr>
              <a:spLocks/>
            </p:cNvSpPr>
            <p:nvPr/>
          </p:nvSpPr>
          <p:spPr bwMode="auto">
            <a:xfrm>
              <a:off x="7040564" y="1063625"/>
              <a:ext cx="957263" cy="909638"/>
            </a:xfrm>
            <a:custGeom>
              <a:avLst/>
              <a:gdLst>
                <a:gd name="T0" fmla="*/ 558 w 603"/>
                <a:gd name="T1" fmla="*/ 452 h 573"/>
                <a:gd name="T2" fmla="*/ 535 w 603"/>
                <a:gd name="T3" fmla="*/ 450 h 573"/>
                <a:gd name="T4" fmla="*/ 528 w 603"/>
                <a:gd name="T5" fmla="*/ 436 h 573"/>
                <a:gd name="T6" fmla="*/ 517 w 603"/>
                <a:gd name="T7" fmla="*/ 429 h 573"/>
                <a:gd name="T8" fmla="*/ 475 w 603"/>
                <a:gd name="T9" fmla="*/ 390 h 573"/>
                <a:gd name="T10" fmla="*/ 464 w 603"/>
                <a:gd name="T11" fmla="*/ 388 h 573"/>
                <a:gd name="T12" fmla="*/ 455 w 603"/>
                <a:gd name="T13" fmla="*/ 356 h 573"/>
                <a:gd name="T14" fmla="*/ 464 w 603"/>
                <a:gd name="T15" fmla="*/ 269 h 573"/>
                <a:gd name="T16" fmla="*/ 464 w 603"/>
                <a:gd name="T17" fmla="*/ 230 h 573"/>
                <a:gd name="T18" fmla="*/ 448 w 603"/>
                <a:gd name="T19" fmla="*/ 240 h 573"/>
                <a:gd name="T20" fmla="*/ 432 w 603"/>
                <a:gd name="T21" fmla="*/ 246 h 573"/>
                <a:gd name="T22" fmla="*/ 418 w 603"/>
                <a:gd name="T23" fmla="*/ 233 h 573"/>
                <a:gd name="T24" fmla="*/ 414 w 603"/>
                <a:gd name="T25" fmla="*/ 203 h 573"/>
                <a:gd name="T26" fmla="*/ 405 w 603"/>
                <a:gd name="T27" fmla="*/ 187 h 573"/>
                <a:gd name="T28" fmla="*/ 425 w 603"/>
                <a:gd name="T29" fmla="*/ 153 h 573"/>
                <a:gd name="T30" fmla="*/ 430 w 603"/>
                <a:gd name="T31" fmla="*/ 98 h 573"/>
                <a:gd name="T32" fmla="*/ 437 w 603"/>
                <a:gd name="T33" fmla="*/ 75 h 573"/>
                <a:gd name="T34" fmla="*/ 427 w 603"/>
                <a:gd name="T35" fmla="*/ 43 h 573"/>
                <a:gd name="T36" fmla="*/ 372 w 603"/>
                <a:gd name="T37" fmla="*/ 22 h 573"/>
                <a:gd name="T38" fmla="*/ 327 w 603"/>
                <a:gd name="T39" fmla="*/ 9 h 573"/>
                <a:gd name="T40" fmla="*/ 318 w 603"/>
                <a:gd name="T41" fmla="*/ 57 h 573"/>
                <a:gd name="T42" fmla="*/ 340 w 603"/>
                <a:gd name="T43" fmla="*/ 102 h 573"/>
                <a:gd name="T44" fmla="*/ 297 w 603"/>
                <a:gd name="T45" fmla="*/ 77 h 573"/>
                <a:gd name="T46" fmla="*/ 247 w 603"/>
                <a:gd name="T47" fmla="*/ 98 h 573"/>
                <a:gd name="T48" fmla="*/ 194 w 603"/>
                <a:gd name="T49" fmla="*/ 36 h 573"/>
                <a:gd name="T50" fmla="*/ 153 w 603"/>
                <a:gd name="T51" fmla="*/ 48 h 573"/>
                <a:gd name="T52" fmla="*/ 146 w 603"/>
                <a:gd name="T53" fmla="*/ 123 h 573"/>
                <a:gd name="T54" fmla="*/ 114 w 603"/>
                <a:gd name="T55" fmla="*/ 169 h 573"/>
                <a:gd name="T56" fmla="*/ 107 w 603"/>
                <a:gd name="T57" fmla="*/ 208 h 573"/>
                <a:gd name="T58" fmla="*/ 84 w 603"/>
                <a:gd name="T59" fmla="*/ 219 h 573"/>
                <a:gd name="T60" fmla="*/ 66 w 603"/>
                <a:gd name="T61" fmla="*/ 173 h 573"/>
                <a:gd name="T62" fmla="*/ 45 w 603"/>
                <a:gd name="T63" fmla="*/ 180 h 573"/>
                <a:gd name="T64" fmla="*/ 20 w 603"/>
                <a:gd name="T65" fmla="*/ 240 h 573"/>
                <a:gd name="T66" fmla="*/ 32 w 603"/>
                <a:gd name="T67" fmla="*/ 272 h 573"/>
                <a:gd name="T68" fmla="*/ 36 w 603"/>
                <a:gd name="T69" fmla="*/ 288 h 573"/>
                <a:gd name="T70" fmla="*/ 43 w 603"/>
                <a:gd name="T71" fmla="*/ 313 h 573"/>
                <a:gd name="T72" fmla="*/ 59 w 603"/>
                <a:gd name="T73" fmla="*/ 340 h 573"/>
                <a:gd name="T74" fmla="*/ 52 w 603"/>
                <a:gd name="T75" fmla="*/ 377 h 573"/>
                <a:gd name="T76" fmla="*/ 34 w 603"/>
                <a:gd name="T77" fmla="*/ 388 h 573"/>
                <a:gd name="T78" fmla="*/ 7 w 603"/>
                <a:gd name="T79" fmla="*/ 377 h 573"/>
                <a:gd name="T80" fmla="*/ 4 w 603"/>
                <a:gd name="T81" fmla="*/ 406 h 573"/>
                <a:gd name="T82" fmla="*/ 11 w 603"/>
                <a:gd name="T83" fmla="*/ 427 h 573"/>
                <a:gd name="T84" fmla="*/ 52 w 603"/>
                <a:gd name="T85" fmla="*/ 473 h 573"/>
                <a:gd name="T86" fmla="*/ 80 w 603"/>
                <a:gd name="T87" fmla="*/ 480 h 573"/>
                <a:gd name="T88" fmla="*/ 98 w 603"/>
                <a:gd name="T89" fmla="*/ 493 h 573"/>
                <a:gd name="T90" fmla="*/ 114 w 603"/>
                <a:gd name="T91" fmla="*/ 523 h 573"/>
                <a:gd name="T92" fmla="*/ 139 w 603"/>
                <a:gd name="T93" fmla="*/ 541 h 573"/>
                <a:gd name="T94" fmla="*/ 155 w 603"/>
                <a:gd name="T95" fmla="*/ 562 h 573"/>
                <a:gd name="T96" fmla="*/ 169 w 603"/>
                <a:gd name="T97" fmla="*/ 562 h 573"/>
                <a:gd name="T98" fmla="*/ 176 w 603"/>
                <a:gd name="T99" fmla="*/ 519 h 573"/>
                <a:gd name="T100" fmla="*/ 167 w 603"/>
                <a:gd name="T101" fmla="*/ 500 h 573"/>
                <a:gd name="T102" fmla="*/ 217 w 603"/>
                <a:gd name="T103" fmla="*/ 450 h 573"/>
                <a:gd name="T104" fmla="*/ 235 w 603"/>
                <a:gd name="T105" fmla="*/ 443 h 573"/>
                <a:gd name="T106" fmla="*/ 260 w 603"/>
                <a:gd name="T107" fmla="*/ 445 h 573"/>
                <a:gd name="T108" fmla="*/ 290 w 603"/>
                <a:gd name="T109" fmla="*/ 450 h 573"/>
                <a:gd name="T110" fmla="*/ 324 w 603"/>
                <a:gd name="T111" fmla="*/ 468 h 573"/>
                <a:gd name="T112" fmla="*/ 409 w 603"/>
                <a:gd name="T113" fmla="*/ 503 h 573"/>
                <a:gd name="T114" fmla="*/ 464 w 603"/>
                <a:gd name="T115" fmla="*/ 484 h 573"/>
                <a:gd name="T116" fmla="*/ 487 w 603"/>
                <a:gd name="T117" fmla="*/ 500 h 573"/>
                <a:gd name="T118" fmla="*/ 514 w 603"/>
                <a:gd name="T119" fmla="*/ 493 h 573"/>
                <a:gd name="T120" fmla="*/ 574 w 603"/>
                <a:gd name="T121" fmla="*/ 4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3" h="573">
                  <a:moveTo>
                    <a:pt x="603" y="489"/>
                  </a:moveTo>
                  <a:lnTo>
                    <a:pt x="601" y="487"/>
                  </a:lnTo>
                  <a:lnTo>
                    <a:pt x="597" y="487"/>
                  </a:lnTo>
                  <a:lnTo>
                    <a:pt x="581" y="475"/>
                  </a:lnTo>
                  <a:lnTo>
                    <a:pt x="574" y="470"/>
                  </a:lnTo>
                  <a:lnTo>
                    <a:pt x="574" y="461"/>
                  </a:lnTo>
                  <a:lnTo>
                    <a:pt x="560" y="461"/>
                  </a:lnTo>
                  <a:lnTo>
                    <a:pt x="558" y="461"/>
                  </a:lnTo>
                  <a:lnTo>
                    <a:pt x="558" y="461"/>
                  </a:lnTo>
                  <a:lnTo>
                    <a:pt x="555" y="454"/>
                  </a:lnTo>
                  <a:lnTo>
                    <a:pt x="555" y="452"/>
                  </a:lnTo>
                  <a:lnTo>
                    <a:pt x="555" y="452"/>
                  </a:lnTo>
                  <a:lnTo>
                    <a:pt x="558" y="452"/>
                  </a:lnTo>
                  <a:lnTo>
                    <a:pt x="560" y="450"/>
                  </a:lnTo>
                  <a:lnTo>
                    <a:pt x="560" y="448"/>
                  </a:lnTo>
                  <a:lnTo>
                    <a:pt x="553" y="445"/>
                  </a:lnTo>
                  <a:lnTo>
                    <a:pt x="551" y="445"/>
                  </a:lnTo>
                  <a:lnTo>
                    <a:pt x="549" y="445"/>
                  </a:lnTo>
                  <a:lnTo>
                    <a:pt x="549" y="445"/>
                  </a:lnTo>
                  <a:lnTo>
                    <a:pt x="546" y="445"/>
                  </a:lnTo>
                  <a:lnTo>
                    <a:pt x="546" y="445"/>
                  </a:lnTo>
                  <a:lnTo>
                    <a:pt x="539" y="448"/>
                  </a:lnTo>
                  <a:lnTo>
                    <a:pt x="539" y="448"/>
                  </a:lnTo>
                  <a:lnTo>
                    <a:pt x="537" y="448"/>
                  </a:lnTo>
                  <a:lnTo>
                    <a:pt x="537" y="450"/>
                  </a:lnTo>
                  <a:lnTo>
                    <a:pt x="535" y="450"/>
                  </a:lnTo>
                  <a:lnTo>
                    <a:pt x="535" y="450"/>
                  </a:lnTo>
                  <a:lnTo>
                    <a:pt x="533" y="450"/>
                  </a:lnTo>
                  <a:lnTo>
                    <a:pt x="530" y="450"/>
                  </a:lnTo>
                  <a:lnTo>
                    <a:pt x="530" y="448"/>
                  </a:lnTo>
                  <a:lnTo>
                    <a:pt x="528" y="445"/>
                  </a:lnTo>
                  <a:lnTo>
                    <a:pt x="528" y="445"/>
                  </a:lnTo>
                  <a:lnTo>
                    <a:pt x="526" y="443"/>
                  </a:lnTo>
                  <a:lnTo>
                    <a:pt x="526" y="443"/>
                  </a:lnTo>
                  <a:lnTo>
                    <a:pt x="526" y="441"/>
                  </a:lnTo>
                  <a:lnTo>
                    <a:pt x="528" y="441"/>
                  </a:lnTo>
                  <a:lnTo>
                    <a:pt x="528" y="438"/>
                  </a:lnTo>
                  <a:lnTo>
                    <a:pt x="528" y="438"/>
                  </a:lnTo>
                  <a:lnTo>
                    <a:pt x="528" y="436"/>
                  </a:lnTo>
                  <a:lnTo>
                    <a:pt x="528" y="434"/>
                  </a:lnTo>
                  <a:lnTo>
                    <a:pt x="526" y="434"/>
                  </a:lnTo>
                  <a:lnTo>
                    <a:pt x="526" y="434"/>
                  </a:lnTo>
                  <a:lnTo>
                    <a:pt x="521" y="434"/>
                  </a:lnTo>
                  <a:lnTo>
                    <a:pt x="519" y="434"/>
                  </a:lnTo>
                  <a:lnTo>
                    <a:pt x="519" y="434"/>
                  </a:lnTo>
                  <a:lnTo>
                    <a:pt x="517" y="434"/>
                  </a:lnTo>
                  <a:lnTo>
                    <a:pt x="517" y="434"/>
                  </a:lnTo>
                  <a:lnTo>
                    <a:pt x="517" y="434"/>
                  </a:lnTo>
                  <a:lnTo>
                    <a:pt x="517" y="432"/>
                  </a:lnTo>
                  <a:lnTo>
                    <a:pt x="517" y="432"/>
                  </a:lnTo>
                  <a:lnTo>
                    <a:pt x="517" y="429"/>
                  </a:lnTo>
                  <a:lnTo>
                    <a:pt x="517" y="429"/>
                  </a:lnTo>
                  <a:lnTo>
                    <a:pt x="517" y="427"/>
                  </a:lnTo>
                  <a:lnTo>
                    <a:pt x="519" y="427"/>
                  </a:lnTo>
                  <a:lnTo>
                    <a:pt x="517" y="425"/>
                  </a:lnTo>
                  <a:lnTo>
                    <a:pt x="517" y="425"/>
                  </a:lnTo>
                  <a:lnTo>
                    <a:pt x="514" y="422"/>
                  </a:lnTo>
                  <a:lnTo>
                    <a:pt x="514" y="422"/>
                  </a:lnTo>
                  <a:lnTo>
                    <a:pt x="512" y="420"/>
                  </a:lnTo>
                  <a:lnTo>
                    <a:pt x="505" y="418"/>
                  </a:lnTo>
                  <a:lnTo>
                    <a:pt x="485" y="402"/>
                  </a:lnTo>
                  <a:lnTo>
                    <a:pt x="485" y="402"/>
                  </a:lnTo>
                  <a:lnTo>
                    <a:pt x="485" y="400"/>
                  </a:lnTo>
                  <a:lnTo>
                    <a:pt x="482" y="397"/>
                  </a:lnTo>
                  <a:lnTo>
                    <a:pt x="475" y="390"/>
                  </a:lnTo>
                  <a:lnTo>
                    <a:pt x="473" y="390"/>
                  </a:lnTo>
                  <a:lnTo>
                    <a:pt x="473" y="388"/>
                  </a:lnTo>
                  <a:lnTo>
                    <a:pt x="471" y="390"/>
                  </a:lnTo>
                  <a:lnTo>
                    <a:pt x="471" y="390"/>
                  </a:lnTo>
                  <a:lnTo>
                    <a:pt x="471" y="393"/>
                  </a:lnTo>
                  <a:lnTo>
                    <a:pt x="469" y="393"/>
                  </a:lnTo>
                  <a:lnTo>
                    <a:pt x="469" y="393"/>
                  </a:lnTo>
                  <a:lnTo>
                    <a:pt x="466" y="393"/>
                  </a:lnTo>
                  <a:lnTo>
                    <a:pt x="466" y="393"/>
                  </a:lnTo>
                  <a:lnTo>
                    <a:pt x="466" y="393"/>
                  </a:lnTo>
                  <a:lnTo>
                    <a:pt x="466" y="393"/>
                  </a:lnTo>
                  <a:lnTo>
                    <a:pt x="464" y="390"/>
                  </a:lnTo>
                  <a:lnTo>
                    <a:pt x="464" y="388"/>
                  </a:lnTo>
                  <a:lnTo>
                    <a:pt x="464" y="388"/>
                  </a:lnTo>
                  <a:lnTo>
                    <a:pt x="462" y="386"/>
                  </a:lnTo>
                  <a:lnTo>
                    <a:pt x="462" y="386"/>
                  </a:lnTo>
                  <a:lnTo>
                    <a:pt x="459" y="388"/>
                  </a:lnTo>
                  <a:lnTo>
                    <a:pt x="455" y="386"/>
                  </a:lnTo>
                  <a:lnTo>
                    <a:pt x="457" y="384"/>
                  </a:lnTo>
                  <a:lnTo>
                    <a:pt x="457" y="377"/>
                  </a:lnTo>
                  <a:lnTo>
                    <a:pt x="459" y="374"/>
                  </a:lnTo>
                  <a:lnTo>
                    <a:pt x="459" y="372"/>
                  </a:lnTo>
                  <a:lnTo>
                    <a:pt x="455" y="370"/>
                  </a:lnTo>
                  <a:lnTo>
                    <a:pt x="455" y="368"/>
                  </a:lnTo>
                  <a:lnTo>
                    <a:pt x="455" y="361"/>
                  </a:lnTo>
                  <a:lnTo>
                    <a:pt x="455" y="356"/>
                  </a:lnTo>
                  <a:lnTo>
                    <a:pt x="453" y="356"/>
                  </a:lnTo>
                  <a:lnTo>
                    <a:pt x="446" y="356"/>
                  </a:lnTo>
                  <a:lnTo>
                    <a:pt x="443" y="354"/>
                  </a:lnTo>
                  <a:lnTo>
                    <a:pt x="443" y="349"/>
                  </a:lnTo>
                  <a:lnTo>
                    <a:pt x="443" y="349"/>
                  </a:lnTo>
                  <a:lnTo>
                    <a:pt x="443" y="347"/>
                  </a:lnTo>
                  <a:lnTo>
                    <a:pt x="443" y="345"/>
                  </a:lnTo>
                  <a:lnTo>
                    <a:pt x="443" y="345"/>
                  </a:lnTo>
                  <a:lnTo>
                    <a:pt x="443" y="333"/>
                  </a:lnTo>
                  <a:lnTo>
                    <a:pt x="443" y="315"/>
                  </a:lnTo>
                  <a:lnTo>
                    <a:pt x="443" y="306"/>
                  </a:lnTo>
                  <a:lnTo>
                    <a:pt x="443" y="301"/>
                  </a:lnTo>
                  <a:lnTo>
                    <a:pt x="464" y="269"/>
                  </a:lnTo>
                  <a:lnTo>
                    <a:pt x="466" y="265"/>
                  </a:lnTo>
                  <a:lnTo>
                    <a:pt x="471" y="258"/>
                  </a:lnTo>
                  <a:lnTo>
                    <a:pt x="475" y="251"/>
                  </a:lnTo>
                  <a:lnTo>
                    <a:pt x="475" y="249"/>
                  </a:lnTo>
                  <a:lnTo>
                    <a:pt x="485" y="235"/>
                  </a:lnTo>
                  <a:lnTo>
                    <a:pt x="480" y="233"/>
                  </a:lnTo>
                  <a:lnTo>
                    <a:pt x="478" y="230"/>
                  </a:lnTo>
                  <a:lnTo>
                    <a:pt x="478" y="230"/>
                  </a:lnTo>
                  <a:lnTo>
                    <a:pt x="475" y="230"/>
                  </a:lnTo>
                  <a:lnTo>
                    <a:pt x="469" y="233"/>
                  </a:lnTo>
                  <a:lnTo>
                    <a:pt x="469" y="233"/>
                  </a:lnTo>
                  <a:lnTo>
                    <a:pt x="466" y="233"/>
                  </a:lnTo>
                  <a:lnTo>
                    <a:pt x="464" y="230"/>
                  </a:lnTo>
                  <a:lnTo>
                    <a:pt x="462" y="230"/>
                  </a:lnTo>
                  <a:lnTo>
                    <a:pt x="462" y="230"/>
                  </a:lnTo>
                  <a:lnTo>
                    <a:pt x="462" y="230"/>
                  </a:lnTo>
                  <a:lnTo>
                    <a:pt x="457" y="230"/>
                  </a:lnTo>
                  <a:lnTo>
                    <a:pt x="455" y="233"/>
                  </a:lnTo>
                  <a:lnTo>
                    <a:pt x="453" y="230"/>
                  </a:lnTo>
                  <a:lnTo>
                    <a:pt x="450" y="233"/>
                  </a:lnTo>
                  <a:lnTo>
                    <a:pt x="450" y="233"/>
                  </a:lnTo>
                  <a:lnTo>
                    <a:pt x="450" y="233"/>
                  </a:lnTo>
                  <a:lnTo>
                    <a:pt x="450" y="235"/>
                  </a:lnTo>
                  <a:lnTo>
                    <a:pt x="450" y="235"/>
                  </a:lnTo>
                  <a:lnTo>
                    <a:pt x="450" y="237"/>
                  </a:lnTo>
                  <a:lnTo>
                    <a:pt x="448" y="240"/>
                  </a:lnTo>
                  <a:lnTo>
                    <a:pt x="448" y="240"/>
                  </a:lnTo>
                  <a:lnTo>
                    <a:pt x="448" y="240"/>
                  </a:lnTo>
                  <a:lnTo>
                    <a:pt x="448" y="242"/>
                  </a:lnTo>
                  <a:lnTo>
                    <a:pt x="446" y="242"/>
                  </a:lnTo>
                  <a:lnTo>
                    <a:pt x="446" y="242"/>
                  </a:lnTo>
                  <a:lnTo>
                    <a:pt x="443" y="242"/>
                  </a:lnTo>
                  <a:lnTo>
                    <a:pt x="439" y="242"/>
                  </a:lnTo>
                  <a:lnTo>
                    <a:pt x="437" y="242"/>
                  </a:lnTo>
                  <a:lnTo>
                    <a:pt x="437" y="242"/>
                  </a:lnTo>
                  <a:lnTo>
                    <a:pt x="434" y="246"/>
                  </a:lnTo>
                  <a:lnTo>
                    <a:pt x="432" y="246"/>
                  </a:lnTo>
                  <a:lnTo>
                    <a:pt x="432" y="246"/>
                  </a:lnTo>
                  <a:lnTo>
                    <a:pt x="432" y="246"/>
                  </a:lnTo>
                  <a:lnTo>
                    <a:pt x="430" y="246"/>
                  </a:lnTo>
                  <a:lnTo>
                    <a:pt x="427" y="246"/>
                  </a:lnTo>
                  <a:lnTo>
                    <a:pt x="425" y="244"/>
                  </a:lnTo>
                  <a:lnTo>
                    <a:pt x="425" y="244"/>
                  </a:lnTo>
                  <a:lnTo>
                    <a:pt x="425" y="242"/>
                  </a:lnTo>
                  <a:lnTo>
                    <a:pt x="425" y="240"/>
                  </a:lnTo>
                  <a:lnTo>
                    <a:pt x="425" y="237"/>
                  </a:lnTo>
                  <a:lnTo>
                    <a:pt x="425" y="237"/>
                  </a:lnTo>
                  <a:lnTo>
                    <a:pt x="423" y="235"/>
                  </a:lnTo>
                  <a:lnTo>
                    <a:pt x="421" y="235"/>
                  </a:lnTo>
                  <a:lnTo>
                    <a:pt x="418" y="235"/>
                  </a:lnTo>
                  <a:lnTo>
                    <a:pt x="418" y="235"/>
                  </a:lnTo>
                  <a:lnTo>
                    <a:pt x="418" y="233"/>
                  </a:lnTo>
                  <a:lnTo>
                    <a:pt x="416" y="226"/>
                  </a:lnTo>
                  <a:lnTo>
                    <a:pt x="416" y="221"/>
                  </a:lnTo>
                  <a:lnTo>
                    <a:pt x="414" y="221"/>
                  </a:lnTo>
                  <a:lnTo>
                    <a:pt x="416" y="219"/>
                  </a:lnTo>
                  <a:lnTo>
                    <a:pt x="416" y="217"/>
                  </a:lnTo>
                  <a:lnTo>
                    <a:pt x="418" y="212"/>
                  </a:lnTo>
                  <a:lnTo>
                    <a:pt x="418" y="212"/>
                  </a:lnTo>
                  <a:lnTo>
                    <a:pt x="418" y="210"/>
                  </a:lnTo>
                  <a:lnTo>
                    <a:pt x="416" y="208"/>
                  </a:lnTo>
                  <a:lnTo>
                    <a:pt x="416" y="205"/>
                  </a:lnTo>
                  <a:lnTo>
                    <a:pt x="414" y="205"/>
                  </a:lnTo>
                  <a:lnTo>
                    <a:pt x="414" y="203"/>
                  </a:lnTo>
                  <a:lnTo>
                    <a:pt x="414" y="203"/>
                  </a:lnTo>
                  <a:lnTo>
                    <a:pt x="414" y="201"/>
                  </a:lnTo>
                  <a:lnTo>
                    <a:pt x="414" y="196"/>
                  </a:lnTo>
                  <a:lnTo>
                    <a:pt x="414" y="196"/>
                  </a:lnTo>
                  <a:lnTo>
                    <a:pt x="414" y="196"/>
                  </a:lnTo>
                  <a:lnTo>
                    <a:pt x="411" y="194"/>
                  </a:lnTo>
                  <a:lnTo>
                    <a:pt x="409" y="194"/>
                  </a:lnTo>
                  <a:lnTo>
                    <a:pt x="407" y="194"/>
                  </a:lnTo>
                  <a:lnTo>
                    <a:pt x="407" y="192"/>
                  </a:lnTo>
                  <a:lnTo>
                    <a:pt x="407" y="192"/>
                  </a:lnTo>
                  <a:lnTo>
                    <a:pt x="405" y="192"/>
                  </a:lnTo>
                  <a:lnTo>
                    <a:pt x="405" y="189"/>
                  </a:lnTo>
                  <a:lnTo>
                    <a:pt x="405" y="189"/>
                  </a:lnTo>
                  <a:lnTo>
                    <a:pt x="405" y="187"/>
                  </a:lnTo>
                  <a:lnTo>
                    <a:pt x="407" y="182"/>
                  </a:lnTo>
                  <a:lnTo>
                    <a:pt x="407" y="180"/>
                  </a:lnTo>
                  <a:lnTo>
                    <a:pt x="409" y="180"/>
                  </a:lnTo>
                  <a:lnTo>
                    <a:pt x="411" y="178"/>
                  </a:lnTo>
                  <a:lnTo>
                    <a:pt x="411" y="176"/>
                  </a:lnTo>
                  <a:lnTo>
                    <a:pt x="414" y="173"/>
                  </a:lnTo>
                  <a:lnTo>
                    <a:pt x="414" y="166"/>
                  </a:lnTo>
                  <a:lnTo>
                    <a:pt x="416" y="164"/>
                  </a:lnTo>
                  <a:lnTo>
                    <a:pt x="416" y="162"/>
                  </a:lnTo>
                  <a:lnTo>
                    <a:pt x="418" y="160"/>
                  </a:lnTo>
                  <a:lnTo>
                    <a:pt x="425" y="155"/>
                  </a:lnTo>
                  <a:lnTo>
                    <a:pt x="425" y="153"/>
                  </a:lnTo>
                  <a:lnTo>
                    <a:pt x="425" y="153"/>
                  </a:lnTo>
                  <a:lnTo>
                    <a:pt x="425" y="150"/>
                  </a:lnTo>
                  <a:lnTo>
                    <a:pt x="427" y="139"/>
                  </a:lnTo>
                  <a:lnTo>
                    <a:pt x="427" y="132"/>
                  </a:lnTo>
                  <a:lnTo>
                    <a:pt x="427" y="130"/>
                  </a:lnTo>
                  <a:lnTo>
                    <a:pt x="427" y="128"/>
                  </a:lnTo>
                  <a:lnTo>
                    <a:pt x="430" y="125"/>
                  </a:lnTo>
                  <a:lnTo>
                    <a:pt x="432" y="116"/>
                  </a:lnTo>
                  <a:lnTo>
                    <a:pt x="432" y="114"/>
                  </a:lnTo>
                  <a:lnTo>
                    <a:pt x="432" y="112"/>
                  </a:lnTo>
                  <a:lnTo>
                    <a:pt x="430" y="105"/>
                  </a:lnTo>
                  <a:lnTo>
                    <a:pt x="430" y="102"/>
                  </a:lnTo>
                  <a:lnTo>
                    <a:pt x="430" y="100"/>
                  </a:lnTo>
                  <a:lnTo>
                    <a:pt x="430" y="98"/>
                  </a:lnTo>
                  <a:lnTo>
                    <a:pt x="430" y="98"/>
                  </a:lnTo>
                  <a:lnTo>
                    <a:pt x="430" y="96"/>
                  </a:lnTo>
                  <a:lnTo>
                    <a:pt x="430" y="93"/>
                  </a:lnTo>
                  <a:lnTo>
                    <a:pt x="430" y="93"/>
                  </a:lnTo>
                  <a:lnTo>
                    <a:pt x="427" y="89"/>
                  </a:lnTo>
                  <a:lnTo>
                    <a:pt x="418" y="84"/>
                  </a:lnTo>
                  <a:lnTo>
                    <a:pt x="421" y="80"/>
                  </a:lnTo>
                  <a:lnTo>
                    <a:pt x="425" y="77"/>
                  </a:lnTo>
                  <a:lnTo>
                    <a:pt x="425" y="77"/>
                  </a:lnTo>
                  <a:lnTo>
                    <a:pt x="427" y="77"/>
                  </a:lnTo>
                  <a:lnTo>
                    <a:pt x="432" y="77"/>
                  </a:lnTo>
                  <a:lnTo>
                    <a:pt x="434" y="77"/>
                  </a:lnTo>
                  <a:lnTo>
                    <a:pt x="437" y="75"/>
                  </a:lnTo>
                  <a:lnTo>
                    <a:pt x="437" y="75"/>
                  </a:lnTo>
                  <a:lnTo>
                    <a:pt x="439" y="75"/>
                  </a:lnTo>
                  <a:lnTo>
                    <a:pt x="441" y="73"/>
                  </a:lnTo>
                  <a:lnTo>
                    <a:pt x="441" y="70"/>
                  </a:lnTo>
                  <a:lnTo>
                    <a:pt x="441" y="70"/>
                  </a:lnTo>
                  <a:lnTo>
                    <a:pt x="441" y="68"/>
                  </a:lnTo>
                  <a:lnTo>
                    <a:pt x="441" y="66"/>
                  </a:lnTo>
                  <a:lnTo>
                    <a:pt x="441" y="64"/>
                  </a:lnTo>
                  <a:lnTo>
                    <a:pt x="441" y="54"/>
                  </a:lnTo>
                  <a:lnTo>
                    <a:pt x="439" y="52"/>
                  </a:lnTo>
                  <a:lnTo>
                    <a:pt x="439" y="50"/>
                  </a:lnTo>
                  <a:lnTo>
                    <a:pt x="437" y="48"/>
                  </a:lnTo>
                  <a:lnTo>
                    <a:pt x="427" y="43"/>
                  </a:lnTo>
                  <a:lnTo>
                    <a:pt x="423" y="41"/>
                  </a:lnTo>
                  <a:lnTo>
                    <a:pt x="411" y="38"/>
                  </a:lnTo>
                  <a:lnTo>
                    <a:pt x="411" y="38"/>
                  </a:lnTo>
                  <a:lnTo>
                    <a:pt x="409" y="36"/>
                  </a:lnTo>
                  <a:lnTo>
                    <a:pt x="407" y="34"/>
                  </a:lnTo>
                  <a:lnTo>
                    <a:pt x="407" y="32"/>
                  </a:lnTo>
                  <a:lnTo>
                    <a:pt x="405" y="25"/>
                  </a:lnTo>
                  <a:lnTo>
                    <a:pt x="405" y="22"/>
                  </a:lnTo>
                  <a:lnTo>
                    <a:pt x="402" y="25"/>
                  </a:lnTo>
                  <a:lnTo>
                    <a:pt x="398" y="27"/>
                  </a:lnTo>
                  <a:lnTo>
                    <a:pt x="384" y="22"/>
                  </a:lnTo>
                  <a:lnTo>
                    <a:pt x="377" y="22"/>
                  </a:lnTo>
                  <a:lnTo>
                    <a:pt x="372" y="22"/>
                  </a:lnTo>
                  <a:lnTo>
                    <a:pt x="370" y="22"/>
                  </a:lnTo>
                  <a:lnTo>
                    <a:pt x="370" y="20"/>
                  </a:lnTo>
                  <a:lnTo>
                    <a:pt x="368" y="18"/>
                  </a:lnTo>
                  <a:lnTo>
                    <a:pt x="368" y="18"/>
                  </a:lnTo>
                  <a:lnTo>
                    <a:pt x="359" y="13"/>
                  </a:lnTo>
                  <a:lnTo>
                    <a:pt x="356" y="11"/>
                  </a:lnTo>
                  <a:lnTo>
                    <a:pt x="359" y="4"/>
                  </a:lnTo>
                  <a:lnTo>
                    <a:pt x="359" y="2"/>
                  </a:lnTo>
                  <a:lnTo>
                    <a:pt x="354" y="0"/>
                  </a:lnTo>
                  <a:lnTo>
                    <a:pt x="350" y="0"/>
                  </a:lnTo>
                  <a:lnTo>
                    <a:pt x="329" y="4"/>
                  </a:lnTo>
                  <a:lnTo>
                    <a:pt x="329" y="6"/>
                  </a:lnTo>
                  <a:lnTo>
                    <a:pt x="327" y="9"/>
                  </a:lnTo>
                  <a:lnTo>
                    <a:pt x="324" y="18"/>
                  </a:lnTo>
                  <a:lnTo>
                    <a:pt x="322" y="20"/>
                  </a:lnTo>
                  <a:lnTo>
                    <a:pt x="318" y="25"/>
                  </a:lnTo>
                  <a:lnTo>
                    <a:pt x="318" y="27"/>
                  </a:lnTo>
                  <a:lnTo>
                    <a:pt x="318" y="29"/>
                  </a:lnTo>
                  <a:lnTo>
                    <a:pt x="315" y="36"/>
                  </a:lnTo>
                  <a:lnTo>
                    <a:pt x="315" y="38"/>
                  </a:lnTo>
                  <a:lnTo>
                    <a:pt x="315" y="41"/>
                  </a:lnTo>
                  <a:lnTo>
                    <a:pt x="315" y="43"/>
                  </a:lnTo>
                  <a:lnTo>
                    <a:pt x="318" y="45"/>
                  </a:lnTo>
                  <a:lnTo>
                    <a:pt x="320" y="48"/>
                  </a:lnTo>
                  <a:lnTo>
                    <a:pt x="315" y="52"/>
                  </a:lnTo>
                  <a:lnTo>
                    <a:pt x="318" y="57"/>
                  </a:lnTo>
                  <a:lnTo>
                    <a:pt x="324" y="59"/>
                  </a:lnTo>
                  <a:lnTo>
                    <a:pt x="334" y="61"/>
                  </a:lnTo>
                  <a:lnTo>
                    <a:pt x="338" y="61"/>
                  </a:lnTo>
                  <a:lnTo>
                    <a:pt x="338" y="66"/>
                  </a:lnTo>
                  <a:lnTo>
                    <a:pt x="338" y="73"/>
                  </a:lnTo>
                  <a:lnTo>
                    <a:pt x="336" y="75"/>
                  </a:lnTo>
                  <a:lnTo>
                    <a:pt x="331" y="77"/>
                  </a:lnTo>
                  <a:lnTo>
                    <a:pt x="329" y="82"/>
                  </a:lnTo>
                  <a:lnTo>
                    <a:pt x="329" y="84"/>
                  </a:lnTo>
                  <a:lnTo>
                    <a:pt x="329" y="89"/>
                  </a:lnTo>
                  <a:lnTo>
                    <a:pt x="329" y="91"/>
                  </a:lnTo>
                  <a:lnTo>
                    <a:pt x="331" y="93"/>
                  </a:lnTo>
                  <a:lnTo>
                    <a:pt x="340" y="102"/>
                  </a:lnTo>
                  <a:lnTo>
                    <a:pt x="343" y="107"/>
                  </a:lnTo>
                  <a:lnTo>
                    <a:pt x="340" y="114"/>
                  </a:lnTo>
                  <a:lnTo>
                    <a:pt x="334" y="116"/>
                  </a:lnTo>
                  <a:lnTo>
                    <a:pt x="327" y="121"/>
                  </a:lnTo>
                  <a:lnTo>
                    <a:pt x="320" y="121"/>
                  </a:lnTo>
                  <a:lnTo>
                    <a:pt x="318" y="114"/>
                  </a:lnTo>
                  <a:lnTo>
                    <a:pt x="318" y="109"/>
                  </a:lnTo>
                  <a:lnTo>
                    <a:pt x="308" y="100"/>
                  </a:lnTo>
                  <a:lnTo>
                    <a:pt x="306" y="98"/>
                  </a:lnTo>
                  <a:lnTo>
                    <a:pt x="304" y="91"/>
                  </a:lnTo>
                  <a:lnTo>
                    <a:pt x="304" y="84"/>
                  </a:lnTo>
                  <a:lnTo>
                    <a:pt x="302" y="80"/>
                  </a:lnTo>
                  <a:lnTo>
                    <a:pt x="297" y="77"/>
                  </a:lnTo>
                  <a:lnTo>
                    <a:pt x="292" y="75"/>
                  </a:lnTo>
                  <a:lnTo>
                    <a:pt x="290" y="75"/>
                  </a:lnTo>
                  <a:lnTo>
                    <a:pt x="281" y="77"/>
                  </a:lnTo>
                  <a:lnTo>
                    <a:pt x="267" y="84"/>
                  </a:lnTo>
                  <a:lnTo>
                    <a:pt x="263" y="84"/>
                  </a:lnTo>
                  <a:lnTo>
                    <a:pt x="260" y="84"/>
                  </a:lnTo>
                  <a:lnTo>
                    <a:pt x="254" y="82"/>
                  </a:lnTo>
                  <a:lnTo>
                    <a:pt x="251" y="82"/>
                  </a:lnTo>
                  <a:lnTo>
                    <a:pt x="249" y="84"/>
                  </a:lnTo>
                  <a:lnTo>
                    <a:pt x="249" y="86"/>
                  </a:lnTo>
                  <a:lnTo>
                    <a:pt x="249" y="91"/>
                  </a:lnTo>
                  <a:lnTo>
                    <a:pt x="249" y="93"/>
                  </a:lnTo>
                  <a:lnTo>
                    <a:pt x="247" y="98"/>
                  </a:lnTo>
                  <a:lnTo>
                    <a:pt x="242" y="98"/>
                  </a:lnTo>
                  <a:lnTo>
                    <a:pt x="219" y="98"/>
                  </a:lnTo>
                  <a:lnTo>
                    <a:pt x="215" y="98"/>
                  </a:lnTo>
                  <a:lnTo>
                    <a:pt x="210" y="93"/>
                  </a:lnTo>
                  <a:lnTo>
                    <a:pt x="208" y="91"/>
                  </a:lnTo>
                  <a:lnTo>
                    <a:pt x="203" y="80"/>
                  </a:lnTo>
                  <a:lnTo>
                    <a:pt x="201" y="77"/>
                  </a:lnTo>
                  <a:lnTo>
                    <a:pt x="196" y="75"/>
                  </a:lnTo>
                  <a:lnTo>
                    <a:pt x="194" y="75"/>
                  </a:lnTo>
                  <a:lnTo>
                    <a:pt x="194" y="73"/>
                  </a:lnTo>
                  <a:lnTo>
                    <a:pt x="194" y="68"/>
                  </a:lnTo>
                  <a:lnTo>
                    <a:pt x="194" y="38"/>
                  </a:lnTo>
                  <a:lnTo>
                    <a:pt x="194" y="36"/>
                  </a:lnTo>
                  <a:lnTo>
                    <a:pt x="192" y="38"/>
                  </a:lnTo>
                  <a:lnTo>
                    <a:pt x="187" y="41"/>
                  </a:lnTo>
                  <a:lnTo>
                    <a:pt x="187" y="43"/>
                  </a:lnTo>
                  <a:lnTo>
                    <a:pt x="185" y="43"/>
                  </a:lnTo>
                  <a:lnTo>
                    <a:pt x="185" y="45"/>
                  </a:lnTo>
                  <a:lnTo>
                    <a:pt x="183" y="48"/>
                  </a:lnTo>
                  <a:lnTo>
                    <a:pt x="180" y="45"/>
                  </a:lnTo>
                  <a:lnTo>
                    <a:pt x="176" y="41"/>
                  </a:lnTo>
                  <a:lnTo>
                    <a:pt x="176" y="38"/>
                  </a:lnTo>
                  <a:lnTo>
                    <a:pt x="171" y="36"/>
                  </a:lnTo>
                  <a:lnTo>
                    <a:pt x="162" y="38"/>
                  </a:lnTo>
                  <a:lnTo>
                    <a:pt x="158" y="41"/>
                  </a:lnTo>
                  <a:lnTo>
                    <a:pt x="153" y="48"/>
                  </a:lnTo>
                  <a:lnTo>
                    <a:pt x="153" y="57"/>
                  </a:lnTo>
                  <a:lnTo>
                    <a:pt x="155" y="59"/>
                  </a:lnTo>
                  <a:lnTo>
                    <a:pt x="158" y="61"/>
                  </a:lnTo>
                  <a:lnTo>
                    <a:pt x="158" y="64"/>
                  </a:lnTo>
                  <a:lnTo>
                    <a:pt x="158" y="68"/>
                  </a:lnTo>
                  <a:lnTo>
                    <a:pt x="158" y="73"/>
                  </a:lnTo>
                  <a:lnTo>
                    <a:pt x="160" y="84"/>
                  </a:lnTo>
                  <a:lnTo>
                    <a:pt x="160" y="86"/>
                  </a:lnTo>
                  <a:lnTo>
                    <a:pt x="160" y="93"/>
                  </a:lnTo>
                  <a:lnTo>
                    <a:pt x="153" y="107"/>
                  </a:lnTo>
                  <a:lnTo>
                    <a:pt x="151" y="116"/>
                  </a:lnTo>
                  <a:lnTo>
                    <a:pt x="148" y="121"/>
                  </a:lnTo>
                  <a:lnTo>
                    <a:pt x="146" y="123"/>
                  </a:lnTo>
                  <a:lnTo>
                    <a:pt x="144" y="123"/>
                  </a:lnTo>
                  <a:lnTo>
                    <a:pt x="142" y="125"/>
                  </a:lnTo>
                  <a:lnTo>
                    <a:pt x="139" y="128"/>
                  </a:lnTo>
                  <a:lnTo>
                    <a:pt x="139" y="132"/>
                  </a:lnTo>
                  <a:lnTo>
                    <a:pt x="137" y="134"/>
                  </a:lnTo>
                  <a:lnTo>
                    <a:pt x="137" y="134"/>
                  </a:lnTo>
                  <a:lnTo>
                    <a:pt x="121" y="144"/>
                  </a:lnTo>
                  <a:lnTo>
                    <a:pt x="119" y="150"/>
                  </a:lnTo>
                  <a:lnTo>
                    <a:pt x="116" y="155"/>
                  </a:lnTo>
                  <a:lnTo>
                    <a:pt x="119" y="162"/>
                  </a:lnTo>
                  <a:lnTo>
                    <a:pt x="116" y="164"/>
                  </a:lnTo>
                  <a:lnTo>
                    <a:pt x="116" y="166"/>
                  </a:lnTo>
                  <a:lnTo>
                    <a:pt x="114" y="169"/>
                  </a:lnTo>
                  <a:lnTo>
                    <a:pt x="109" y="169"/>
                  </a:lnTo>
                  <a:lnTo>
                    <a:pt x="103" y="173"/>
                  </a:lnTo>
                  <a:lnTo>
                    <a:pt x="103" y="178"/>
                  </a:lnTo>
                  <a:lnTo>
                    <a:pt x="107" y="187"/>
                  </a:lnTo>
                  <a:lnTo>
                    <a:pt x="100" y="194"/>
                  </a:lnTo>
                  <a:lnTo>
                    <a:pt x="100" y="194"/>
                  </a:lnTo>
                  <a:lnTo>
                    <a:pt x="98" y="196"/>
                  </a:lnTo>
                  <a:lnTo>
                    <a:pt x="100" y="196"/>
                  </a:lnTo>
                  <a:lnTo>
                    <a:pt x="100" y="196"/>
                  </a:lnTo>
                  <a:lnTo>
                    <a:pt x="103" y="198"/>
                  </a:lnTo>
                  <a:lnTo>
                    <a:pt x="103" y="205"/>
                  </a:lnTo>
                  <a:lnTo>
                    <a:pt x="105" y="208"/>
                  </a:lnTo>
                  <a:lnTo>
                    <a:pt x="107" y="208"/>
                  </a:lnTo>
                  <a:lnTo>
                    <a:pt x="112" y="210"/>
                  </a:lnTo>
                  <a:lnTo>
                    <a:pt x="114" y="210"/>
                  </a:lnTo>
                  <a:lnTo>
                    <a:pt x="116" y="214"/>
                  </a:lnTo>
                  <a:lnTo>
                    <a:pt x="116" y="221"/>
                  </a:lnTo>
                  <a:lnTo>
                    <a:pt x="109" y="230"/>
                  </a:lnTo>
                  <a:lnTo>
                    <a:pt x="105" y="240"/>
                  </a:lnTo>
                  <a:lnTo>
                    <a:pt x="98" y="237"/>
                  </a:lnTo>
                  <a:lnTo>
                    <a:pt x="91" y="235"/>
                  </a:lnTo>
                  <a:lnTo>
                    <a:pt x="82" y="237"/>
                  </a:lnTo>
                  <a:lnTo>
                    <a:pt x="84" y="233"/>
                  </a:lnTo>
                  <a:lnTo>
                    <a:pt x="84" y="228"/>
                  </a:lnTo>
                  <a:lnTo>
                    <a:pt x="84" y="226"/>
                  </a:lnTo>
                  <a:lnTo>
                    <a:pt x="84" y="219"/>
                  </a:lnTo>
                  <a:lnTo>
                    <a:pt x="84" y="217"/>
                  </a:lnTo>
                  <a:lnTo>
                    <a:pt x="82" y="212"/>
                  </a:lnTo>
                  <a:lnTo>
                    <a:pt x="80" y="205"/>
                  </a:lnTo>
                  <a:lnTo>
                    <a:pt x="77" y="201"/>
                  </a:lnTo>
                  <a:lnTo>
                    <a:pt x="75" y="198"/>
                  </a:lnTo>
                  <a:lnTo>
                    <a:pt x="73" y="198"/>
                  </a:lnTo>
                  <a:lnTo>
                    <a:pt x="61" y="192"/>
                  </a:lnTo>
                  <a:lnTo>
                    <a:pt x="59" y="192"/>
                  </a:lnTo>
                  <a:lnTo>
                    <a:pt x="55" y="192"/>
                  </a:lnTo>
                  <a:lnTo>
                    <a:pt x="55" y="189"/>
                  </a:lnTo>
                  <a:lnTo>
                    <a:pt x="57" y="189"/>
                  </a:lnTo>
                  <a:lnTo>
                    <a:pt x="59" y="180"/>
                  </a:lnTo>
                  <a:lnTo>
                    <a:pt x="66" y="173"/>
                  </a:lnTo>
                  <a:lnTo>
                    <a:pt x="68" y="166"/>
                  </a:lnTo>
                  <a:lnTo>
                    <a:pt x="64" y="160"/>
                  </a:lnTo>
                  <a:lnTo>
                    <a:pt x="61" y="157"/>
                  </a:lnTo>
                  <a:lnTo>
                    <a:pt x="55" y="157"/>
                  </a:lnTo>
                  <a:lnTo>
                    <a:pt x="50" y="157"/>
                  </a:lnTo>
                  <a:lnTo>
                    <a:pt x="50" y="157"/>
                  </a:lnTo>
                  <a:lnTo>
                    <a:pt x="48" y="153"/>
                  </a:lnTo>
                  <a:lnTo>
                    <a:pt x="48" y="153"/>
                  </a:lnTo>
                  <a:lnTo>
                    <a:pt x="48" y="171"/>
                  </a:lnTo>
                  <a:lnTo>
                    <a:pt x="48" y="173"/>
                  </a:lnTo>
                  <a:lnTo>
                    <a:pt x="48" y="176"/>
                  </a:lnTo>
                  <a:lnTo>
                    <a:pt x="48" y="180"/>
                  </a:lnTo>
                  <a:lnTo>
                    <a:pt x="45" y="180"/>
                  </a:lnTo>
                  <a:lnTo>
                    <a:pt x="45" y="182"/>
                  </a:lnTo>
                  <a:lnTo>
                    <a:pt x="20" y="210"/>
                  </a:lnTo>
                  <a:lnTo>
                    <a:pt x="18" y="210"/>
                  </a:lnTo>
                  <a:lnTo>
                    <a:pt x="18" y="212"/>
                  </a:lnTo>
                  <a:lnTo>
                    <a:pt x="18" y="214"/>
                  </a:lnTo>
                  <a:lnTo>
                    <a:pt x="18" y="219"/>
                  </a:lnTo>
                  <a:lnTo>
                    <a:pt x="20" y="224"/>
                  </a:lnTo>
                  <a:lnTo>
                    <a:pt x="20" y="233"/>
                  </a:lnTo>
                  <a:lnTo>
                    <a:pt x="20" y="235"/>
                  </a:lnTo>
                  <a:lnTo>
                    <a:pt x="20" y="237"/>
                  </a:lnTo>
                  <a:lnTo>
                    <a:pt x="20" y="237"/>
                  </a:lnTo>
                  <a:lnTo>
                    <a:pt x="20" y="237"/>
                  </a:lnTo>
                  <a:lnTo>
                    <a:pt x="20" y="240"/>
                  </a:lnTo>
                  <a:lnTo>
                    <a:pt x="16" y="242"/>
                  </a:lnTo>
                  <a:lnTo>
                    <a:pt x="13" y="244"/>
                  </a:lnTo>
                  <a:lnTo>
                    <a:pt x="13" y="244"/>
                  </a:lnTo>
                  <a:lnTo>
                    <a:pt x="13" y="244"/>
                  </a:lnTo>
                  <a:lnTo>
                    <a:pt x="13" y="249"/>
                  </a:lnTo>
                  <a:lnTo>
                    <a:pt x="16" y="251"/>
                  </a:lnTo>
                  <a:lnTo>
                    <a:pt x="20" y="260"/>
                  </a:lnTo>
                  <a:lnTo>
                    <a:pt x="23" y="265"/>
                  </a:lnTo>
                  <a:lnTo>
                    <a:pt x="25" y="267"/>
                  </a:lnTo>
                  <a:lnTo>
                    <a:pt x="29" y="267"/>
                  </a:lnTo>
                  <a:lnTo>
                    <a:pt x="29" y="267"/>
                  </a:lnTo>
                  <a:lnTo>
                    <a:pt x="32" y="269"/>
                  </a:lnTo>
                  <a:lnTo>
                    <a:pt x="32" y="272"/>
                  </a:lnTo>
                  <a:lnTo>
                    <a:pt x="32" y="274"/>
                  </a:lnTo>
                  <a:lnTo>
                    <a:pt x="32" y="276"/>
                  </a:lnTo>
                  <a:lnTo>
                    <a:pt x="29" y="278"/>
                  </a:lnTo>
                  <a:lnTo>
                    <a:pt x="29" y="278"/>
                  </a:lnTo>
                  <a:lnTo>
                    <a:pt x="32" y="281"/>
                  </a:lnTo>
                  <a:lnTo>
                    <a:pt x="32" y="281"/>
                  </a:lnTo>
                  <a:lnTo>
                    <a:pt x="34" y="281"/>
                  </a:lnTo>
                  <a:lnTo>
                    <a:pt x="36" y="281"/>
                  </a:lnTo>
                  <a:lnTo>
                    <a:pt x="36" y="281"/>
                  </a:lnTo>
                  <a:lnTo>
                    <a:pt x="36" y="283"/>
                  </a:lnTo>
                  <a:lnTo>
                    <a:pt x="36" y="285"/>
                  </a:lnTo>
                  <a:lnTo>
                    <a:pt x="36" y="285"/>
                  </a:lnTo>
                  <a:lnTo>
                    <a:pt x="36" y="288"/>
                  </a:lnTo>
                  <a:lnTo>
                    <a:pt x="39" y="290"/>
                  </a:lnTo>
                  <a:lnTo>
                    <a:pt x="39" y="290"/>
                  </a:lnTo>
                  <a:lnTo>
                    <a:pt x="36" y="292"/>
                  </a:lnTo>
                  <a:lnTo>
                    <a:pt x="36" y="292"/>
                  </a:lnTo>
                  <a:lnTo>
                    <a:pt x="34" y="292"/>
                  </a:lnTo>
                  <a:lnTo>
                    <a:pt x="34" y="292"/>
                  </a:lnTo>
                  <a:lnTo>
                    <a:pt x="34" y="292"/>
                  </a:lnTo>
                  <a:lnTo>
                    <a:pt x="34" y="294"/>
                  </a:lnTo>
                  <a:lnTo>
                    <a:pt x="41" y="301"/>
                  </a:lnTo>
                  <a:lnTo>
                    <a:pt x="41" y="304"/>
                  </a:lnTo>
                  <a:lnTo>
                    <a:pt x="41" y="304"/>
                  </a:lnTo>
                  <a:lnTo>
                    <a:pt x="41" y="310"/>
                  </a:lnTo>
                  <a:lnTo>
                    <a:pt x="43" y="313"/>
                  </a:lnTo>
                  <a:lnTo>
                    <a:pt x="43" y="315"/>
                  </a:lnTo>
                  <a:lnTo>
                    <a:pt x="43" y="317"/>
                  </a:lnTo>
                  <a:lnTo>
                    <a:pt x="43" y="317"/>
                  </a:lnTo>
                  <a:lnTo>
                    <a:pt x="43" y="322"/>
                  </a:lnTo>
                  <a:lnTo>
                    <a:pt x="45" y="324"/>
                  </a:lnTo>
                  <a:lnTo>
                    <a:pt x="45" y="326"/>
                  </a:lnTo>
                  <a:lnTo>
                    <a:pt x="45" y="329"/>
                  </a:lnTo>
                  <a:lnTo>
                    <a:pt x="48" y="329"/>
                  </a:lnTo>
                  <a:lnTo>
                    <a:pt x="52" y="333"/>
                  </a:lnTo>
                  <a:lnTo>
                    <a:pt x="55" y="336"/>
                  </a:lnTo>
                  <a:lnTo>
                    <a:pt x="57" y="336"/>
                  </a:lnTo>
                  <a:lnTo>
                    <a:pt x="57" y="338"/>
                  </a:lnTo>
                  <a:lnTo>
                    <a:pt x="59" y="340"/>
                  </a:lnTo>
                  <a:lnTo>
                    <a:pt x="64" y="354"/>
                  </a:lnTo>
                  <a:lnTo>
                    <a:pt x="64" y="356"/>
                  </a:lnTo>
                  <a:lnTo>
                    <a:pt x="68" y="361"/>
                  </a:lnTo>
                  <a:lnTo>
                    <a:pt x="55" y="365"/>
                  </a:lnTo>
                  <a:lnTo>
                    <a:pt x="48" y="370"/>
                  </a:lnTo>
                  <a:lnTo>
                    <a:pt x="48" y="370"/>
                  </a:lnTo>
                  <a:lnTo>
                    <a:pt x="50" y="372"/>
                  </a:lnTo>
                  <a:lnTo>
                    <a:pt x="52" y="372"/>
                  </a:lnTo>
                  <a:lnTo>
                    <a:pt x="52" y="374"/>
                  </a:lnTo>
                  <a:lnTo>
                    <a:pt x="52" y="374"/>
                  </a:lnTo>
                  <a:lnTo>
                    <a:pt x="52" y="374"/>
                  </a:lnTo>
                  <a:lnTo>
                    <a:pt x="52" y="377"/>
                  </a:lnTo>
                  <a:lnTo>
                    <a:pt x="52" y="377"/>
                  </a:lnTo>
                  <a:lnTo>
                    <a:pt x="45" y="379"/>
                  </a:lnTo>
                  <a:lnTo>
                    <a:pt x="45" y="381"/>
                  </a:lnTo>
                  <a:lnTo>
                    <a:pt x="43" y="381"/>
                  </a:lnTo>
                  <a:lnTo>
                    <a:pt x="43" y="384"/>
                  </a:lnTo>
                  <a:lnTo>
                    <a:pt x="43" y="384"/>
                  </a:lnTo>
                  <a:lnTo>
                    <a:pt x="43" y="386"/>
                  </a:lnTo>
                  <a:lnTo>
                    <a:pt x="43" y="388"/>
                  </a:lnTo>
                  <a:lnTo>
                    <a:pt x="43" y="390"/>
                  </a:lnTo>
                  <a:lnTo>
                    <a:pt x="41" y="390"/>
                  </a:lnTo>
                  <a:lnTo>
                    <a:pt x="41" y="390"/>
                  </a:lnTo>
                  <a:lnTo>
                    <a:pt x="39" y="390"/>
                  </a:lnTo>
                  <a:lnTo>
                    <a:pt x="36" y="388"/>
                  </a:lnTo>
                  <a:lnTo>
                    <a:pt x="34" y="388"/>
                  </a:lnTo>
                  <a:lnTo>
                    <a:pt x="32" y="386"/>
                  </a:lnTo>
                  <a:lnTo>
                    <a:pt x="29" y="379"/>
                  </a:lnTo>
                  <a:lnTo>
                    <a:pt x="29" y="379"/>
                  </a:lnTo>
                  <a:lnTo>
                    <a:pt x="27" y="377"/>
                  </a:lnTo>
                  <a:lnTo>
                    <a:pt x="27" y="377"/>
                  </a:lnTo>
                  <a:lnTo>
                    <a:pt x="25" y="374"/>
                  </a:lnTo>
                  <a:lnTo>
                    <a:pt x="25" y="374"/>
                  </a:lnTo>
                  <a:lnTo>
                    <a:pt x="16" y="372"/>
                  </a:lnTo>
                  <a:lnTo>
                    <a:pt x="11" y="372"/>
                  </a:lnTo>
                  <a:lnTo>
                    <a:pt x="11" y="372"/>
                  </a:lnTo>
                  <a:lnTo>
                    <a:pt x="9" y="372"/>
                  </a:lnTo>
                  <a:lnTo>
                    <a:pt x="9" y="374"/>
                  </a:lnTo>
                  <a:lnTo>
                    <a:pt x="7" y="377"/>
                  </a:lnTo>
                  <a:lnTo>
                    <a:pt x="7" y="381"/>
                  </a:lnTo>
                  <a:lnTo>
                    <a:pt x="4" y="386"/>
                  </a:lnTo>
                  <a:lnTo>
                    <a:pt x="2" y="388"/>
                  </a:lnTo>
                  <a:lnTo>
                    <a:pt x="2" y="390"/>
                  </a:lnTo>
                  <a:lnTo>
                    <a:pt x="0" y="393"/>
                  </a:lnTo>
                  <a:lnTo>
                    <a:pt x="0" y="393"/>
                  </a:lnTo>
                  <a:lnTo>
                    <a:pt x="0" y="395"/>
                  </a:lnTo>
                  <a:lnTo>
                    <a:pt x="0" y="395"/>
                  </a:lnTo>
                  <a:lnTo>
                    <a:pt x="2" y="397"/>
                  </a:lnTo>
                  <a:lnTo>
                    <a:pt x="2" y="397"/>
                  </a:lnTo>
                  <a:lnTo>
                    <a:pt x="2" y="400"/>
                  </a:lnTo>
                  <a:lnTo>
                    <a:pt x="4" y="400"/>
                  </a:lnTo>
                  <a:lnTo>
                    <a:pt x="4" y="406"/>
                  </a:lnTo>
                  <a:lnTo>
                    <a:pt x="4" y="406"/>
                  </a:lnTo>
                  <a:lnTo>
                    <a:pt x="7" y="409"/>
                  </a:lnTo>
                  <a:lnTo>
                    <a:pt x="7" y="409"/>
                  </a:lnTo>
                  <a:lnTo>
                    <a:pt x="7" y="411"/>
                  </a:lnTo>
                  <a:lnTo>
                    <a:pt x="7" y="411"/>
                  </a:lnTo>
                  <a:lnTo>
                    <a:pt x="7" y="413"/>
                  </a:lnTo>
                  <a:lnTo>
                    <a:pt x="7" y="416"/>
                  </a:lnTo>
                  <a:lnTo>
                    <a:pt x="9" y="418"/>
                  </a:lnTo>
                  <a:lnTo>
                    <a:pt x="11" y="420"/>
                  </a:lnTo>
                  <a:lnTo>
                    <a:pt x="11" y="420"/>
                  </a:lnTo>
                  <a:lnTo>
                    <a:pt x="11" y="422"/>
                  </a:lnTo>
                  <a:lnTo>
                    <a:pt x="11" y="422"/>
                  </a:lnTo>
                  <a:lnTo>
                    <a:pt x="11" y="427"/>
                  </a:lnTo>
                  <a:lnTo>
                    <a:pt x="11" y="429"/>
                  </a:lnTo>
                  <a:lnTo>
                    <a:pt x="11" y="432"/>
                  </a:lnTo>
                  <a:lnTo>
                    <a:pt x="13" y="434"/>
                  </a:lnTo>
                  <a:lnTo>
                    <a:pt x="13" y="434"/>
                  </a:lnTo>
                  <a:lnTo>
                    <a:pt x="16" y="438"/>
                  </a:lnTo>
                  <a:lnTo>
                    <a:pt x="23" y="448"/>
                  </a:lnTo>
                  <a:lnTo>
                    <a:pt x="27" y="461"/>
                  </a:lnTo>
                  <a:lnTo>
                    <a:pt x="29" y="468"/>
                  </a:lnTo>
                  <a:lnTo>
                    <a:pt x="34" y="473"/>
                  </a:lnTo>
                  <a:lnTo>
                    <a:pt x="39" y="470"/>
                  </a:lnTo>
                  <a:lnTo>
                    <a:pt x="41" y="470"/>
                  </a:lnTo>
                  <a:lnTo>
                    <a:pt x="43" y="473"/>
                  </a:lnTo>
                  <a:lnTo>
                    <a:pt x="52" y="473"/>
                  </a:lnTo>
                  <a:lnTo>
                    <a:pt x="57" y="470"/>
                  </a:lnTo>
                  <a:lnTo>
                    <a:pt x="68" y="464"/>
                  </a:lnTo>
                  <a:lnTo>
                    <a:pt x="73" y="461"/>
                  </a:lnTo>
                  <a:lnTo>
                    <a:pt x="77" y="464"/>
                  </a:lnTo>
                  <a:lnTo>
                    <a:pt x="80" y="464"/>
                  </a:lnTo>
                  <a:lnTo>
                    <a:pt x="80" y="466"/>
                  </a:lnTo>
                  <a:lnTo>
                    <a:pt x="77" y="473"/>
                  </a:lnTo>
                  <a:lnTo>
                    <a:pt x="77" y="475"/>
                  </a:lnTo>
                  <a:lnTo>
                    <a:pt x="77" y="475"/>
                  </a:lnTo>
                  <a:lnTo>
                    <a:pt x="77" y="477"/>
                  </a:lnTo>
                  <a:lnTo>
                    <a:pt x="77" y="477"/>
                  </a:lnTo>
                  <a:lnTo>
                    <a:pt x="77" y="477"/>
                  </a:lnTo>
                  <a:lnTo>
                    <a:pt x="80" y="480"/>
                  </a:lnTo>
                  <a:lnTo>
                    <a:pt x="80" y="480"/>
                  </a:lnTo>
                  <a:lnTo>
                    <a:pt x="82" y="482"/>
                  </a:lnTo>
                  <a:lnTo>
                    <a:pt x="84" y="482"/>
                  </a:lnTo>
                  <a:lnTo>
                    <a:pt x="84" y="482"/>
                  </a:lnTo>
                  <a:lnTo>
                    <a:pt x="91" y="484"/>
                  </a:lnTo>
                  <a:lnTo>
                    <a:pt x="93" y="484"/>
                  </a:lnTo>
                  <a:lnTo>
                    <a:pt x="93" y="484"/>
                  </a:lnTo>
                  <a:lnTo>
                    <a:pt x="96" y="484"/>
                  </a:lnTo>
                  <a:lnTo>
                    <a:pt x="96" y="487"/>
                  </a:lnTo>
                  <a:lnTo>
                    <a:pt x="96" y="487"/>
                  </a:lnTo>
                  <a:lnTo>
                    <a:pt x="98" y="489"/>
                  </a:lnTo>
                  <a:lnTo>
                    <a:pt x="98" y="491"/>
                  </a:lnTo>
                  <a:lnTo>
                    <a:pt x="98" y="493"/>
                  </a:lnTo>
                  <a:lnTo>
                    <a:pt x="98" y="496"/>
                  </a:lnTo>
                  <a:lnTo>
                    <a:pt x="98" y="498"/>
                  </a:lnTo>
                  <a:lnTo>
                    <a:pt x="98" y="498"/>
                  </a:lnTo>
                  <a:lnTo>
                    <a:pt x="103" y="503"/>
                  </a:lnTo>
                  <a:lnTo>
                    <a:pt x="114" y="514"/>
                  </a:lnTo>
                  <a:lnTo>
                    <a:pt x="114" y="514"/>
                  </a:lnTo>
                  <a:lnTo>
                    <a:pt x="114" y="516"/>
                  </a:lnTo>
                  <a:lnTo>
                    <a:pt x="114" y="516"/>
                  </a:lnTo>
                  <a:lnTo>
                    <a:pt x="114" y="519"/>
                  </a:lnTo>
                  <a:lnTo>
                    <a:pt x="114" y="521"/>
                  </a:lnTo>
                  <a:lnTo>
                    <a:pt x="114" y="521"/>
                  </a:lnTo>
                  <a:lnTo>
                    <a:pt x="114" y="523"/>
                  </a:lnTo>
                  <a:lnTo>
                    <a:pt x="114" y="523"/>
                  </a:lnTo>
                  <a:lnTo>
                    <a:pt x="114" y="525"/>
                  </a:lnTo>
                  <a:lnTo>
                    <a:pt x="116" y="528"/>
                  </a:lnTo>
                  <a:lnTo>
                    <a:pt x="119" y="530"/>
                  </a:lnTo>
                  <a:lnTo>
                    <a:pt x="121" y="532"/>
                  </a:lnTo>
                  <a:lnTo>
                    <a:pt x="123" y="532"/>
                  </a:lnTo>
                  <a:lnTo>
                    <a:pt x="128" y="532"/>
                  </a:lnTo>
                  <a:lnTo>
                    <a:pt x="132" y="532"/>
                  </a:lnTo>
                  <a:lnTo>
                    <a:pt x="132" y="535"/>
                  </a:lnTo>
                  <a:lnTo>
                    <a:pt x="135" y="535"/>
                  </a:lnTo>
                  <a:lnTo>
                    <a:pt x="135" y="535"/>
                  </a:lnTo>
                  <a:lnTo>
                    <a:pt x="135" y="535"/>
                  </a:lnTo>
                  <a:lnTo>
                    <a:pt x="137" y="537"/>
                  </a:lnTo>
                  <a:lnTo>
                    <a:pt x="139" y="541"/>
                  </a:lnTo>
                  <a:lnTo>
                    <a:pt x="142" y="553"/>
                  </a:lnTo>
                  <a:lnTo>
                    <a:pt x="144" y="555"/>
                  </a:lnTo>
                  <a:lnTo>
                    <a:pt x="144" y="557"/>
                  </a:lnTo>
                  <a:lnTo>
                    <a:pt x="146" y="557"/>
                  </a:lnTo>
                  <a:lnTo>
                    <a:pt x="146" y="560"/>
                  </a:lnTo>
                  <a:lnTo>
                    <a:pt x="144" y="571"/>
                  </a:lnTo>
                  <a:lnTo>
                    <a:pt x="151" y="573"/>
                  </a:lnTo>
                  <a:lnTo>
                    <a:pt x="153" y="571"/>
                  </a:lnTo>
                  <a:lnTo>
                    <a:pt x="153" y="569"/>
                  </a:lnTo>
                  <a:lnTo>
                    <a:pt x="153" y="569"/>
                  </a:lnTo>
                  <a:lnTo>
                    <a:pt x="153" y="567"/>
                  </a:lnTo>
                  <a:lnTo>
                    <a:pt x="153" y="564"/>
                  </a:lnTo>
                  <a:lnTo>
                    <a:pt x="155" y="562"/>
                  </a:lnTo>
                  <a:lnTo>
                    <a:pt x="155" y="562"/>
                  </a:lnTo>
                  <a:lnTo>
                    <a:pt x="155" y="562"/>
                  </a:lnTo>
                  <a:lnTo>
                    <a:pt x="158" y="562"/>
                  </a:lnTo>
                  <a:lnTo>
                    <a:pt x="158" y="567"/>
                  </a:lnTo>
                  <a:lnTo>
                    <a:pt x="158" y="567"/>
                  </a:lnTo>
                  <a:lnTo>
                    <a:pt x="160" y="567"/>
                  </a:lnTo>
                  <a:lnTo>
                    <a:pt x="164" y="569"/>
                  </a:lnTo>
                  <a:lnTo>
                    <a:pt x="167" y="569"/>
                  </a:lnTo>
                  <a:lnTo>
                    <a:pt x="167" y="569"/>
                  </a:lnTo>
                  <a:lnTo>
                    <a:pt x="169" y="567"/>
                  </a:lnTo>
                  <a:lnTo>
                    <a:pt x="169" y="567"/>
                  </a:lnTo>
                  <a:lnTo>
                    <a:pt x="169" y="564"/>
                  </a:lnTo>
                  <a:lnTo>
                    <a:pt x="169" y="562"/>
                  </a:lnTo>
                  <a:lnTo>
                    <a:pt x="169" y="562"/>
                  </a:lnTo>
                  <a:lnTo>
                    <a:pt x="169" y="557"/>
                  </a:lnTo>
                  <a:lnTo>
                    <a:pt x="167" y="551"/>
                  </a:lnTo>
                  <a:lnTo>
                    <a:pt x="167" y="551"/>
                  </a:lnTo>
                  <a:lnTo>
                    <a:pt x="167" y="551"/>
                  </a:lnTo>
                  <a:lnTo>
                    <a:pt x="167" y="546"/>
                  </a:lnTo>
                  <a:lnTo>
                    <a:pt x="169" y="544"/>
                  </a:lnTo>
                  <a:lnTo>
                    <a:pt x="174" y="537"/>
                  </a:lnTo>
                  <a:lnTo>
                    <a:pt x="176" y="530"/>
                  </a:lnTo>
                  <a:lnTo>
                    <a:pt x="178" y="523"/>
                  </a:lnTo>
                  <a:lnTo>
                    <a:pt x="178" y="521"/>
                  </a:lnTo>
                  <a:lnTo>
                    <a:pt x="178" y="521"/>
                  </a:lnTo>
                  <a:lnTo>
                    <a:pt x="176" y="519"/>
                  </a:lnTo>
                  <a:lnTo>
                    <a:pt x="176" y="519"/>
                  </a:lnTo>
                  <a:lnTo>
                    <a:pt x="176" y="516"/>
                  </a:lnTo>
                  <a:lnTo>
                    <a:pt x="174" y="516"/>
                  </a:lnTo>
                  <a:lnTo>
                    <a:pt x="171" y="514"/>
                  </a:lnTo>
                  <a:lnTo>
                    <a:pt x="169" y="514"/>
                  </a:lnTo>
                  <a:lnTo>
                    <a:pt x="169" y="514"/>
                  </a:lnTo>
                  <a:lnTo>
                    <a:pt x="167" y="512"/>
                  </a:lnTo>
                  <a:lnTo>
                    <a:pt x="167" y="512"/>
                  </a:lnTo>
                  <a:lnTo>
                    <a:pt x="167" y="509"/>
                  </a:lnTo>
                  <a:lnTo>
                    <a:pt x="167" y="507"/>
                  </a:lnTo>
                  <a:lnTo>
                    <a:pt x="167" y="505"/>
                  </a:lnTo>
                  <a:lnTo>
                    <a:pt x="167" y="503"/>
                  </a:lnTo>
                  <a:lnTo>
                    <a:pt x="167" y="500"/>
                  </a:lnTo>
                  <a:lnTo>
                    <a:pt x="167" y="498"/>
                  </a:lnTo>
                  <a:lnTo>
                    <a:pt x="169" y="496"/>
                  </a:lnTo>
                  <a:lnTo>
                    <a:pt x="183" y="466"/>
                  </a:lnTo>
                  <a:lnTo>
                    <a:pt x="190" y="457"/>
                  </a:lnTo>
                  <a:lnTo>
                    <a:pt x="190" y="454"/>
                  </a:lnTo>
                  <a:lnTo>
                    <a:pt x="192" y="450"/>
                  </a:lnTo>
                  <a:lnTo>
                    <a:pt x="201" y="450"/>
                  </a:lnTo>
                  <a:lnTo>
                    <a:pt x="206" y="450"/>
                  </a:lnTo>
                  <a:lnTo>
                    <a:pt x="208" y="450"/>
                  </a:lnTo>
                  <a:lnTo>
                    <a:pt x="210" y="450"/>
                  </a:lnTo>
                  <a:lnTo>
                    <a:pt x="212" y="454"/>
                  </a:lnTo>
                  <a:lnTo>
                    <a:pt x="215" y="454"/>
                  </a:lnTo>
                  <a:lnTo>
                    <a:pt x="217" y="450"/>
                  </a:lnTo>
                  <a:lnTo>
                    <a:pt x="215" y="448"/>
                  </a:lnTo>
                  <a:lnTo>
                    <a:pt x="215" y="445"/>
                  </a:lnTo>
                  <a:lnTo>
                    <a:pt x="215" y="443"/>
                  </a:lnTo>
                  <a:lnTo>
                    <a:pt x="215" y="441"/>
                  </a:lnTo>
                  <a:lnTo>
                    <a:pt x="217" y="441"/>
                  </a:lnTo>
                  <a:lnTo>
                    <a:pt x="219" y="441"/>
                  </a:lnTo>
                  <a:lnTo>
                    <a:pt x="222" y="445"/>
                  </a:lnTo>
                  <a:lnTo>
                    <a:pt x="226" y="448"/>
                  </a:lnTo>
                  <a:lnTo>
                    <a:pt x="228" y="445"/>
                  </a:lnTo>
                  <a:lnTo>
                    <a:pt x="231" y="443"/>
                  </a:lnTo>
                  <a:lnTo>
                    <a:pt x="233" y="441"/>
                  </a:lnTo>
                  <a:lnTo>
                    <a:pt x="235" y="443"/>
                  </a:lnTo>
                  <a:lnTo>
                    <a:pt x="235" y="443"/>
                  </a:lnTo>
                  <a:lnTo>
                    <a:pt x="235" y="445"/>
                  </a:lnTo>
                  <a:lnTo>
                    <a:pt x="235" y="448"/>
                  </a:lnTo>
                  <a:lnTo>
                    <a:pt x="235" y="450"/>
                  </a:lnTo>
                  <a:lnTo>
                    <a:pt x="235" y="452"/>
                  </a:lnTo>
                  <a:lnTo>
                    <a:pt x="238" y="454"/>
                  </a:lnTo>
                  <a:lnTo>
                    <a:pt x="244" y="457"/>
                  </a:lnTo>
                  <a:lnTo>
                    <a:pt x="254" y="459"/>
                  </a:lnTo>
                  <a:lnTo>
                    <a:pt x="258" y="454"/>
                  </a:lnTo>
                  <a:lnTo>
                    <a:pt x="258" y="448"/>
                  </a:lnTo>
                  <a:lnTo>
                    <a:pt x="260" y="448"/>
                  </a:lnTo>
                  <a:lnTo>
                    <a:pt x="260" y="448"/>
                  </a:lnTo>
                  <a:lnTo>
                    <a:pt x="260" y="448"/>
                  </a:lnTo>
                  <a:lnTo>
                    <a:pt x="260" y="445"/>
                  </a:lnTo>
                  <a:lnTo>
                    <a:pt x="260" y="445"/>
                  </a:lnTo>
                  <a:lnTo>
                    <a:pt x="263" y="450"/>
                  </a:lnTo>
                  <a:lnTo>
                    <a:pt x="272" y="454"/>
                  </a:lnTo>
                  <a:lnTo>
                    <a:pt x="272" y="457"/>
                  </a:lnTo>
                  <a:lnTo>
                    <a:pt x="274" y="459"/>
                  </a:lnTo>
                  <a:lnTo>
                    <a:pt x="276" y="459"/>
                  </a:lnTo>
                  <a:lnTo>
                    <a:pt x="276" y="457"/>
                  </a:lnTo>
                  <a:lnTo>
                    <a:pt x="276" y="454"/>
                  </a:lnTo>
                  <a:lnTo>
                    <a:pt x="274" y="452"/>
                  </a:lnTo>
                  <a:lnTo>
                    <a:pt x="276" y="450"/>
                  </a:lnTo>
                  <a:lnTo>
                    <a:pt x="286" y="452"/>
                  </a:lnTo>
                  <a:lnTo>
                    <a:pt x="288" y="452"/>
                  </a:lnTo>
                  <a:lnTo>
                    <a:pt x="290" y="450"/>
                  </a:lnTo>
                  <a:lnTo>
                    <a:pt x="286" y="445"/>
                  </a:lnTo>
                  <a:lnTo>
                    <a:pt x="286" y="441"/>
                  </a:lnTo>
                  <a:lnTo>
                    <a:pt x="290" y="438"/>
                  </a:lnTo>
                  <a:lnTo>
                    <a:pt x="295" y="441"/>
                  </a:lnTo>
                  <a:lnTo>
                    <a:pt x="292" y="448"/>
                  </a:lnTo>
                  <a:lnTo>
                    <a:pt x="306" y="441"/>
                  </a:lnTo>
                  <a:lnTo>
                    <a:pt x="308" y="443"/>
                  </a:lnTo>
                  <a:lnTo>
                    <a:pt x="311" y="445"/>
                  </a:lnTo>
                  <a:lnTo>
                    <a:pt x="315" y="448"/>
                  </a:lnTo>
                  <a:lnTo>
                    <a:pt x="315" y="450"/>
                  </a:lnTo>
                  <a:lnTo>
                    <a:pt x="315" y="450"/>
                  </a:lnTo>
                  <a:lnTo>
                    <a:pt x="320" y="459"/>
                  </a:lnTo>
                  <a:lnTo>
                    <a:pt x="324" y="468"/>
                  </a:lnTo>
                  <a:lnTo>
                    <a:pt x="331" y="468"/>
                  </a:lnTo>
                  <a:lnTo>
                    <a:pt x="340" y="466"/>
                  </a:lnTo>
                  <a:lnTo>
                    <a:pt x="347" y="466"/>
                  </a:lnTo>
                  <a:lnTo>
                    <a:pt x="356" y="468"/>
                  </a:lnTo>
                  <a:lnTo>
                    <a:pt x="377" y="482"/>
                  </a:lnTo>
                  <a:lnTo>
                    <a:pt x="382" y="484"/>
                  </a:lnTo>
                  <a:lnTo>
                    <a:pt x="386" y="484"/>
                  </a:lnTo>
                  <a:lnTo>
                    <a:pt x="389" y="482"/>
                  </a:lnTo>
                  <a:lnTo>
                    <a:pt x="393" y="482"/>
                  </a:lnTo>
                  <a:lnTo>
                    <a:pt x="395" y="484"/>
                  </a:lnTo>
                  <a:lnTo>
                    <a:pt x="400" y="493"/>
                  </a:lnTo>
                  <a:lnTo>
                    <a:pt x="402" y="498"/>
                  </a:lnTo>
                  <a:lnTo>
                    <a:pt x="409" y="503"/>
                  </a:lnTo>
                  <a:lnTo>
                    <a:pt x="418" y="505"/>
                  </a:lnTo>
                  <a:lnTo>
                    <a:pt x="427" y="505"/>
                  </a:lnTo>
                  <a:lnTo>
                    <a:pt x="434" y="503"/>
                  </a:lnTo>
                  <a:lnTo>
                    <a:pt x="441" y="498"/>
                  </a:lnTo>
                  <a:lnTo>
                    <a:pt x="448" y="489"/>
                  </a:lnTo>
                  <a:lnTo>
                    <a:pt x="450" y="484"/>
                  </a:lnTo>
                  <a:lnTo>
                    <a:pt x="453" y="482"/>
                  </a:lnTo>
                  <a:lnTo>
                    <a:pt x="455" y="482"/>
                  </a:lnTo>
                  <a:lnTo>
                    <a:pt x="455" y="484"/>
                  </a:lnTo>
                  <a:lnTo>
                    <a:pt x="457" y="484"/>
                  </a:lnTo>
                  <a:lnTo>
                    <a:pt x="459" y="484"/>
                  </a:lnTo>
                  <a:lnTo>
                    <a:pt x="462" y="484"/>
                  </a:lnTo>
                  <a:lnTo>
                    <a:pt x="464" y="484"/>
                  </a:lnTo>
                  <a:lnTo>
                    <a:pt x="466" y="487"/>
                  </a:lnTo>
                  <a:lnTo>
                    <a:pt x="466" y="487"/>
                  </a:lnTo>
                  <a:lnTo>
                    <a:pt x="466" y="487"/>
                  </a:lnTo>
                  <a:lnTo>
                    <a:pt x="469" y="489"/>
                  </a:lnTo>
                  <a:lnTo>
                    <a:pt x="469" y="489"/>
                  </a:lnTo>
                  <a:lnTo>
                    <a:pt x="469" y="491"/>
                  </a:lnTo>
                  <a:lnTo>
                    <a:pt x="469" y="491"/>
                  </a:lnTo>
                  <a:lnTo>
                    <a:pt x="466" y="493"/>
                  </a:lnTo>
                  <a:lnTo>
                    <a:pt x="466" y="493"/>
                  </a:lnTo>
                  <a:lnTo>
                    <a:pt x="466" y="493"/>
                  </a:lnTo>
                  <a:lnTo>
                    <a:pt x="466" y="496"/>
                  </a:lnTo>
                  <a:lnTo>
                    <a:pt x="469" y="496"/>
                  </a:lnTo>
                  <a:lnTo>
                    <a:pt x="487" y="500"/>
                  </a:lnTo>
                  <a:lnTo>
                    <a:pt x="489" y="500"/>
                  </a:lnTo>
                  <a:lnTo>
                    <a:pt x="491" y="503"/>
                  </a:lnTo>
                  <a:lnTo>
                    <a:pt x="491" y="503"/>
                  </a:lnTo>
                  <a:lnTo>
                    <a:pt x="494" y="505"/>
                  </a:lnTo>
                  <a:lnTo>
                    <a:pt x="501" y="503"/>
                  </a:lnTo>
                  <a:lnTo>
                    <a:pt x="503" y="500"/>
                  </a:lnTo>
                  <a:lnTo>
                    <a:pt x="503" y="500"/>
                  </a:lnTo>
                  <a:lnTo>
                    <a:pt x="505" y="500"/>
                  </a:lnTo>
                  <a:lnTo>
                    <a:pt x="512" y="498"/>
                  </a:lnTo>
                  <a:lnTo>
                    <a:pt x="512" y="498"/>
                  </a:lnTo>
                  <a:lnTo>
                    <a:pt x="514" y="496"/>
                  </a:lnTo>
                  <a:lnTo>
                    <a:pt x="514" y="496"/>
                  </a:lnTo>
                  <a:lnTo>
                    <a:pt x="514" y="493"/>
                  </a:lnTo>
                  <a:lnTo>
                    <a:pt x="517" y="493"/>
                  </a:lnTo>
                  <a:lnTo>
                    <a:pt x="517" y="493"/>
                  </a:lnTo>
                  <a:lnTo>
                    <a:pt x="535" y="491"/>
                  </a:lnTo>
                  <a:lnTo>
                    <a:pt x="535" y="491"/>
                  </a:lnTo>
                  <a:lnTo>
                    <a:pt x="546" y="496"/>
                  </a:lnTo>
                  <a:lnTo>
                    <a:pt x="546" y="496"/>
                  </a:lnTo>
                  <a:lnTo>
                    <a:pt x="549" y="496"/>
                  </a:lnTo>
                  <a:lnTo>
                    <a:pt x="551" y="498"/>
                  </a:lnTo>
                  <a:lnTo>
                    <a:pt x="551" y="500"/>
                  </a:lnTo>
                  <a:lnTo>
                    <a:pt x="555" y="498"/>
                  </a:lnTo>
                  <a:lnTo>
                    <a:pt x="569" y="496"/>
                  </a:lnTo>
                  <a:lnTo>
                    <a:pt x="574" y="496"/>
                  </a:lnTo>
                  <a:lnTo>
                    <a:pt x="574" y="496"/>
                  </a:lnTo>
                  <a:lnTo>
                    <a:pt x="576" y="496"/>
                  </a:lnTo>
                  <a:lnTo>
                    <a:pt x="576" y="493"/>
                  </a:lnTo>
                  <a:lnTo>
                    <a:pt x="578" y="491"/>
                  </a:lnTo>
                  <a:lnTo>
                    <a:pt x="578" y="491"/>
                  </a:lnTo>
                  <a:lnTo>
                    <a:pt x="578" y="491"/>
                  </a:lnTo>
                  <a:lnTo>
                    <a:pt x="594" y="491"/>
                  </a:lnTo>
                  <a:lnTo>
                    <a:pt x="603" y="493"/>
                  </a:lnTo>
                  <a:lnTo>
                    <a:pt x="603" y="489"/>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7">
              <a:extLst>
                <a:ext uri="{FF2B5EF4-FFF2-40B4-BE49-F238E27FC236}">
                  <a16:creationId xmlns:a16="http://schemas.microsoft.com/office/drawing/2014/main" id="{C71398B3-7125-4099-89E7-B4190015E47B}"/>
                </a:ext>
              </a:extLst>
            </p:cNvPr>
            <p:cNvSpPr>
              <a:spLocks/>
            </p:cNvSpPr>
            <p:nvPr/>
          </p:nvSpPr>
          <p:spPr bwMode="auto">
            <a:xfrm>
              <a:off x="8299451" y="1055688"/>
              <a:ext cx="512763" cy="496888"/>
            </a:xfrm>
            <a:custGeom>
              <a:avLst/>
              <a:gdLst>
                <a:gd name="T0" fmla="*/ 298 w 323"/>
                <a:gd name="T1" fmla="*/ 267 h 313"/>
                <a:gd name="T2" fmla="*/ 256 w 323"/>
                <a:gd name="T3" fmla="*/ 247 h 313"/>
                <a:gd name="T4" fmla="*/ 263 w 323"/>
                <a:gd name="T5" fmla="*/ 206 h 313"/>
                <a:gd name="T6" fmla="*/ 243 w 323"/>
                <a:gd name="T7" fmla="*/ 201 h 313"/>
                <a:gd name="T8" fmla="*/ 236 w 323"/>
                <a:gd name="T9" fmla="*/ 192 h 313"/>
                <a:gd name="T10" fmla="*/ 238 w 323"/>
                <a:gd name="T11" fmla="*/ 178 h 313"/>
                <a:gd name="T12" fmla="*/ 270 w 323"/>
                <a:gd name="T13" fmla="*/ 139 h 313"/>
                <a:gd name="T14" fmla="*/ 247 w 323"/>
                <a:gd name="T15" fmla="*/ 130 h 313"/>
                <a:gd name="T16" fmla="*/ 227 w 323"/>
                <a:gd name="T17" fmla="*/ 128 h 313"/>
                <a:gd name="T18" fmla="*/ 218 w 323"/>
                <a:gd name="T19" fmla="*/ 119 h 313"/>
                <a:gd name="T20" fmla="*/ 222 w 323"/>
                <a:gd name="T21" fmla="*/ 94 h 313"/>
                <a:gd name="T22" fmla="*/ 247 w 323"/>
                <a:gd name="T23" fmla="*/ 75 h 313"/>
                <a:gd name="T24" fmla="*/ 277 w 323"/>
                <a:gd name="T25" fmla="*/ 57 h 313"/>
                <a:gd name="T26" fmla="*/ 282 w 323"/>
                <a:gd name="T27" fmla="*/ 39 h 313"/>
                <a:gd name="T28" fmla="*/ 240 w 323"/>
                <a:gd name="T29" fmla="*/ 27 h 313"/>
                <a:gd name="T30" fmla="*/ 186 w 323"/>
                <a:gd name="T31" fmla="*/ 25 h 313"/>
                <a:gd name="T32" fmla="*/ 85 w 323"/>
                <a:gd name="T33" fmla="*/ 0 h 313"/>
                <a:gd name="T34" fmla="*/ 87 w 323"/>
                <a:gd name="T35" fmla="*/ 30 h 313"/>
                <a:gd name="T36" fmla="*/ 67 w 323"/>
                <a:gd name="T37" fmla="*/ 37 h 313"/>
                <a:gd name="T38" fmla="*/ 64 w 323"/>
                <a:gd name="T39" fmla="*/ 46 h 313"/>
                <a:gd name="T40" fmla="*/ 69 w 323"/>
                <a:gd name="T41" fmla="*/ 55 h 313"/>
                <a:gd name="T42" fmla="*/ 44 w 323"/>
                <a:gd name="T43" fmla="*/ 55 h 313"/>
                <a:gd name="T44" fmla="*/ 25 w 323"/>
                <a:gd name="T45" fmla="*/ 85 h 313"/>
                <a:gd name="T46" fmla="*/ 0 w 323"/>
                <a:gd name="T47" fmla="*/ 107 h 313"/>
                <a:gd name="T48" fmla="*/ 5 w 323"/>
                <a:gd name="T49" fmla="*/ 119 h 313"/>
                <a:gd name="T50" fmla="*/ 19 w 323"/>
                <a:gd name="T51" fmla="*/ 123 h 313"/>
                <a:gd name="T52" fmla="*/ 23 w 323"/>
                <a:gd name="T53" fmla="*/ 128 h 313"/>
                <a:gd name="T54" fmla="*/ 25 w 323"/>
                <a:gd name="T55" fmla="*/ 137 h 313"/>
                <a:gd name="T56" fmla="*/ 35 w 323"/>
                <a:gd name="T57" fmla="*/ 153 h 313"/>
                <a:gd name="T58" fmla="*/ 32 w 323"/>
                <a:gd name="T59" fmla="*/ 162 h 313"/>
                <a:gd name="T60" fmla="*/ 21 w 323"/>
                <a:gd name="T61" fmla="*/ 167 h 313"/>
                <a:gd name="T62" fmla="*/ 21 w 323"/>
                <a:gd name="T63" fmla="*/ 192 h 313"/>
                <a:gd name="T64" fmla="*/ 28 w 323"/>
                <a:gd name="T65" fmla="*/ 206 h 313"/>
                <a:gd name="T66" fmla="*/ 39 w 323"/>
                <a:gd name="T67" fmla="*/ 215 h 313"/>
                <a:gd name="T68" fmla="*/ 48 w 323"/>
                <a:gd name="T69" fmla="*/ 238 h 313"/>
                <a:gd name="T70" fmla="*/ 62 w 323"/>
                <a:gd name="T71" fmla="*/ 240 h 313"/>
                <a:gd name="T72" fmla="*/ 73 w 323"/>
                <a:gd name="T73" fmla="*/ 249 h 313"/>
                <a:gd name="T74" fmla="*/ 90 w 323"/>
                <a:gd name="T75" fmla="*/ 238 h 313"/>
                <a:gd name="T76" fmla="*/ 96 w 323"/>
                <a:gd name="T77" fmla="*/ 233 h 313"/>
                <a:gd name="T78" fmla="*/ 99 w 323"/>
                <a:gd name="T79" fmla="*/ 240 h 313"/>
                <a:gd name="T80" fmla="*/ 103 w 323"/>
                <a:gd name="T81" fmla="*/ 240 h 313"/>
                <a:gd name="T82" fmla="*/ 112 w 323"/>
                <a:gd name="T83" fmla="*/ 235 h 313"/>
                <a:gd name="T84" fmla="*/ 115 w 323"/>
                <a:gd name="T85" fmla="*/ 240 h 313"/>
                <a:gd name="T86" fmla="*/ 128 w 323"/>
                <a:gd name="T87" fmla="*/ 240 h 313"/>
                <a:gd name="T88" fmla="*/ 138 w 323"/>
                <a:gd name="T89" fmla="*/ 249 h 313"/>
                <a:gd name="T90" fmla="*/ 144 w 323"/>
                <a:gd name="T91" fmla="*/ 265 h 313"/>
                <a:gd name="T92" fmla="*/ 149 w 323"/>
                <a:gd name="T93" fmla="*/ 274 h 313"/>
                <a:gd name="T94" fmla="*/ 165 w 323"/>
                <a:gd name="T95" fmla="*/ 283 h 313"/>
                <a:gd name="T96" fmla="*/ 154 w 323"/>
                <a:gd name="T97" fmla="*/ 272 h 313"/>
                <a:gd name="T98" fmla="*/ 160 w 323"/>
                <a:gd name="T99" fmla="*/ 258 h 313"/>
                <a:gd name="T100" fmla="*/ 172 w 323"/>
                <a:gd name="T101" fmla="*/ 258 h 313"/>
                <a:gd name="T102" fmla="*/ 211 w 323"/>
                <a:gd name="T103" fmla="*/ 267 h 313"/>
                <a:gd name="T104" fmla="*/ 222 w 323"/>
                <a:gd name="T105" fmla="*/ 281 h 313"/>
                <a:gd name="T106" fmla="*/ 234 w 323"/>
                <a:gd name="T107" fmla="*/ 277 h 313"/>
                <a:gd name="T108" fmla="*/ 247 w 323"/>
                <a:gd name="T109" fmla="*/ 267 h 313"/>
                <a:gd name="T110" fmla="*/ 270 w 323"/>
                <a:gd name="T111" fmla="*/ 261 h 313"/>
                <a:gd name="T112" fmla="*/ 298 w 323"/>
                <a:gd name="T113" fmla="*/ 297 h 313"/>
                <a:gd name="T114" fmla="*/ 288 w 323"/>
                <a:gd name="T115" fmla="*/ 304 h 313"/>
                <a:gd name="T116" fmla="*/ 316 w 323"/>
                <a:gd name="T117"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313">
                  <a:moveTo>
                    <a:pt x="323" y="299"/>
                  </a:moveTo>
                  <a:lnTo>
                    <a:pt x="323" y="299"/>
                  </a:lnTo>
                  <a:lnTo>
                    <a:pt x="320" y="299"/>
                  </a:lnTo>
                  <a:lnTo>
                    <a:pt x="316" y="297"/>
                  </a:lnTo>
                  <a:lnTo>
                    <a:pt x="314" y="295"/>
                  </a:lnTo>
                  <a:lnTo>
                    <a:pt x="298" y="267"/>
                  </a:lnTo>
                  <a:lnTo>
                    <a:pt x="284" y="261"/>
                  </a:lnTo>
                  <a:lnTo>
                    <a:pt x="282" y="258"/>
                  </a:lnTo>
                  <a:lnTo>
                    <a:pt x="275" y="251"/>
                  </a:lnTo>
                  <a:lnTo>
                    <a:pt x="270" y="251"/>
                  </a:lnTo>
                  <a:lnTo>
                    <a:pt x="263" y="249"/>
                  </a:lnTo>
                  <a:lnTo>
                    <a:pt x="256" y="247"/>
                  </a:lnTo>
                  <a:lnTo>
                    <a:pt x="256" y="245"/>
                  </a:lnTo>
                  <a:lnTo>
                    <a:pt x="254" y="240"/>
                  </a:lnTo>
                  <a:lnTo>
                    <a:pt x="254" y="231"/>
                  </a:lnTo>
                  <a:lnTo>
                    <a:pt x="261" y="217"/>
                  </a:lnTo>
                  <a:lnTo>
                    <a:pt x="263" y="213"/>
                  </a:lnTo>
                  <a:lnTo>
                    <a:pt x="263" y="206"/>
                  </a:lnTo>
                  <a:lnTo>
                    <a:pt x="266" y="201"/>
                  </a:lnTo>
                  <a:lnTo>
                    <a:pt x="263" y="194"/>
                  </a:lnTo>
                  <a:lnTo>
                    <a:pt x="261" y="194"/>
                  </a:lnTo>
                  <a:lnTo>
                    <a:pt x="254" y="197"/>
                  </a:lnTo>
                  <a:lnTo>
                    <a:pt x="250" y="199"/>
                  </a:lnTo>
                  <a:lnTo>
                    <a:pt x="243" y="201"/>
                  </a:lnTo>
                  <a:lnTo>
                    <a:pt x="236" y="194"/>
                  </a:lnTo>
                  <a:lnTo>
                    <a:pt x="236" y="194"/>
                  </a:lnTo>
                  <a:lnTo>
                    <a:pt x="236" y="192"/>
                  </a:lnTo>
                  <a:lnTo>
                    <a:pt x="236" y="192"/>
                  </a:lnTo>
                  <a:lnTo>
                    <a:pt x="236" y="192"/>
                  </a:lnTo>
                  <a:lnTo>
                    <a:pt x="236" y="192"/>
                  </a:lnTo>
                  <a:lnTo>
                    <a:pt x="234" y="190"/>
                  </a:lnTo>
                  <a:lnTo>
                    <a:pt x="236" y="185"/>
                  </a:lnTo>
                  <a:lnTo>
                    <a:pt x="236" y="185"/>
                  </a:lnTo>
                  <a:lnTo>
                    <a:pt x="238" y="183"/>
                  </a:lnTo>
                  <a:lnTo>
                    <a:pt x="238" y="181"/>
                  </a:lnTo>
                  <a:lnTo>
                    <a:pt x="238" y="178"/>
                  </a:lnTo>
                  <a:lnTo>
                    <a:pt x="236" y="178"/>
                  </a:lnTo>
                  <a:lnTo>
                    <a:pt x="240" y="171"/>
                  </a:lnTo>
                  <a:lnTo>
                    <a:pt x="245" y="169"/>
                  </a:lnTo>
                  <a:lnTo>
                    <a:pt x="266" y="153"/>
                  </a:lnTo>
                  <a:lnTo>
                    <a:pt x="270" y="142"/>
                  </a:lnTo>
                  <a:lnTo>
                    <a:pt x="270" y="139"/>
                  </a:lnTo>
                  <a:lnTo>
                    <a:pt x="268" y="137"/>
                  </a:lnTo>
                  <a:lnTo>
                    <a:pt x="268" y="137"/>
                  </a:lnTo>
                  <a:lnTo>
                    <a:pt x="263" y="137"/>
                  </a:lnTo>
                  <a:lnTo>
                    <a:pt x="259" y="137"/>
                  </a:lnTo>
                  <a:lnTo>
                    <a:pt x="252" y="135"/>
                  </a:lnTo>
                  <a:lnTo>
                    <a:pt x="247" y="130"/>
                  </a:lnTo>
                  <a:lnTo>
                    <a:pt x="243" y="128"/>
                  </a:lnTo>
                  <a:lnTo>
                    <a:pt x="236" y="126"/>
                  </a:lnTo>
                  <a:lnTo>
                    <a:pt x="234" y="123"/>
                  </a:lnTo>
                  <a:lnTo>
                    <a:pt x="227" y="123"/>
                  </a:lnTo>
                  <a:lnTo>
                    <a:pt x="224" y="123"/>
                  </a:lnTo>
                  <a:lnTo>
                    <a:pt x="227" y="128"/>
                  </a:lnTo>
                  <a:lnTo>
                    <a:pt x="222" y="128"/>
                  </a:lnTo>
                  <a:lnTo>
                    <a:pt x="220" y="126"/>
                  </a:lnTo>
                  <a:lnTo>
                    <a:pt x="220" y="121"/>
                  </a:lnTo>
                  <a:lnTo>
                    <a:pt x="218" y="119"/>
                  </a:lnTo>
                  <a:lnTo>
                    <a:pt x="218" y="119"/>
                  </a:lnTo>
                  <a:lnTo>
                    <a:pt x="218" y="119"/>
                  </a:lnTo>
                  <a:lnTo>
                    <a:pt x="215" y="110"/>
                  </a:lnTo>
                  <a:lnTo>
                    <a:pt x="215" y="107"/>
                  </a:lnTo>
                  <a:lnTo>
                    <a:pt x="213" y="105"/>
                  </a:lnTo>
                  <a:lnTo>
                    <a:pt x="218" y="101"/>
                  </a:lnTo>
                  <a:lnTo>
                    <a:pt x="220" y="98"/>
                  </a:lnTo>
                  <a:lnTo>
                    <a:pt x="222" y="94"/>
                  </a:lnTo>
                  <a:lnTo>
                    <a:pt x="224" y="89"/>
                  </a:lnTo>
                  <a:lnTo>
                    <a:pt x="227" y="85"/>
                  </a:lnTo>
                  <a:lnTo>
                    <a:pt x="229" y="85"/>
                  </a:lnTo>
                  <a:lnTo>
                    <a:pt x="231" y="85"/>
                  </a:lnTo>
                  <a:lnTo>
                    <a:pt x="238" y="80"/>
                  </a:lnTo>
                  <a:lnTo>
                    <a:pt x="247" y="75"/>
                  </a:lnTo>
                  <a:lnTo>
                    <a:pt x="252" y="71"/>
                  </a:lnTo>
                  <a:lnTo>
                    <a:pt x="256" y="64"/>
                  </a:lnTo>
                  <a:lnTo>
                    <a:pt x="261" y="59"/>
                  </a:lnTo>
                  <a:lnTo>
                    <a:pt x="268" y="57"/>
                  </a:lnTo>
                  <a:lnTo>
                    <a:pt x="272" y="57"/>
                  </a:lnTo>
                  <a:lnTo>
                    <a:pt x="277" y="57"/>
                  </a:lnTo>
                  <a:lnTo>
                    <a:pt x="279" y="53"/>
                  </a:lnTo>
                  <a:lnTo>
                    <a:pt x="279" y="50"/>
                  </a:lnTo>
                  <a:lnTo>
                    <a:pt x="279" y="43"/>
                  </a:lnTo>
                  <a:lnTo>
                    <a:pt x="282" y="41"/>
                  </a:lnTo>
                  <a:lnTo>
                    <a:pt x="282" y="41"/>
                  </a:lnTo>
                  <a:lnTo>
                    <a:pt x="282" y="39"/>
                  </a:lnTo>
                  <a:lnTo>
                    <a:pt x="282" y="37"/>
                  </a:lnTo>
                  <a:lnTo>
                    <a:pt x="279" y="37"/>
                  </a:lnTo>
                  <a:lnTo>
                    <a:pt x="275" y="37"/>
                  </a:lnTo>
                  <a:lnTo>
                    <a:pt x="250" y="27"/>
                  </a:lnTo>
                  <a:lnTo>
                    <a:pt x="243" y="27"/>
                  </a:lnTo>
                  <a:lnTo>
                    <a:pt x="240" y="27"/>
                  </a:lnTo>
                  <a:lnTo>
                    <a:pt x="238" y="23"/>
                  </a:lnTo>
                  <a:lnTo>
                    <a:pt x="236" y="23"/>
                  </a:lnTo>
                  <a:lnTo>
                    <a:pt x="224" y="23"/>
                  </a:lnTo>
                  <a:lnTo>
                    <a:pt x="215" y="23"/>
                  </a:lnTo>
                  <a:lnTo>
                    <a:pt x="192" y="27"/>
                  </a:lnTo>
                  <a:lnTo>
                    <a:pt x="186" y="25"/>
                  </a:lnTo>
                  <a:lnTo>
                    <a:pt x="181" y="25"/>
                  </a:lnTo>
                  <a:lnTo>
                    <a:pt x="167" y="16"/>
                  </a:lnTo>
                  <a:lnTo>
                    <a:pt x="151" y="11"/>
                  </a:lnTo>
                  <a:lnTo>
                    <a:pt x="101" y="9"/>
                  </a:lnTo>
                  <a:lnTo>
                    <a:pt x="90" y="2"/>
                  </a:lnTo>
                  <a:lnTo>
                    <a:pt x="85" y="0"/>
                  </a:lnTo>
                  <a:lnTo>
                    <a:pt x="87" y="14"/>
                  </a:lnTo>
                  <a:lnTo>
                    <a:pt x="87" y="21"/>
                  </a:lnTo>
                  <a:lnTo>
                    <a:pt x="87" y="23"/>
                  </a:lnTo>
                  <a:lnTo>
                    <a:pt x="87" y="27"/>
                  </a:lnTo>
                  <a:lnTo>
                    <a:pt x="87" y="30"/>
                  </a:lnTo>
                  <a:lnTo>
                    <a:pt x="87" y="30"/>
                  </a:lnTo>
                  <a:lnTo>
                    <a:pt x="87" y="32"/>
                  </a:lnTo>
                  <a:lnTo>
                    <a:pt x="73" y="34"/>
                  </a:lnTo>
                  <a:lnTo>
                    <a:pt x="71" y="34"/>
                  </a:lnTo>
                  <a:lnTo>
                    <a:pt x="69" y="34"/>
                  </a:lnTo>
                  <a:lnTo>
                    <a:pt x="69" y="37"/>
                  </a:lnTo>
                  <a:lnTo>
                    <a:pt x="67" y="37"/>
                  </a:lnTo>
                  <a:lnTo>
                    <a:pt x="64" y="41"/>
                  </a:lnTo>
                  <a:lnTo>
                    <a:pt x="64" y="43"/>
                  </a:lnTo>
                  <a:lnTo>
                    <a:pt x="62" y="43"/>
                  </a:lnTo>
                  <a:lnTo>
                    <a:pt x="64" y="46"/>
                  </a:lnTo>
                  <a:lnTo>
                    <a:pt x="64" y="46"/>
                  </a:lnTo>
                  <a:lnTo>
                    <a:pt x="64" y="46"/>
                  </a:lnTo>
                  <a:lnTo>
                    <a:pt x="67" y="46"/>
                  </a:lnTo>
                  <a:lnTo>
                    <a:pt x="69" y="48"/>
                  </a:lnTo>
                  <a:lnTo>
                    <a:pt x="69" y="48"/>
                  </a:lnTo>
                  <a:lnTo>
                    <a:pt x="69" y="50"/>
                  </a:lnTo>
                  <a:lnTo>
                    <a:pt x="69" y="53"/>
                  </a:lnTo>
                  <a:lnTo>
                    <a:pt x="69" y="55"/>
                  </a:lnTo>
                  <a:lnTo>
                    <a:pt x="69" y="55"/>
                  </a:lnTo>
                  <a:lnTo>
                    <a:pt x="67" y="55"/>
                  </a:lnTo>
                  <a:lnTo>
                    <a:pt x="64" y="53"/>
                  </a:lnTo>
                  <a:lnTo>
                    <a:pt x="62" y="53"/>
                  </a:lnTo>
                  <a:lnTo>
                    <a:pt x="53" y="53"/>
                  </a:lnTo>
                  <a:lnTo>
                    <a:pt x="44" y="55"/>
                  </a:lnTo>
                  <a:lnTo>
                    <a:pt x="39" y="57"/>
                  </a:lnTo>
                  <a:lnTo>
                    <a:pt x="39" y="57"/>
                  </a:lnTo>
                  <a:lnTo>
                    <a:pt x="37" y="59"/>
                  </a:lnTo>
                  <a:lnTo>
                    <a:pt x="35" y="64"/>
                  </a:lnTo>
                  <a:lnTo>
                    <a:pt x="32" y="73"/>
                  </a:lnTo>
                  <a:lnTo>
                    <a:pt x="25" y="85"/>
                  </a:lnTo>
                  <a:lnTo>
                    <a:pt x="23" y="89"/>
                  </a:lnTo>
                  <a:lnTo>
                    <a:pt x="21" y="91"/>
                  </a:lnTo>
                  <a:lnTo>
                    <a:pt x="9" y="98"/>
                  </a:lnTo>
                  <a:lnTo>
                    <a:pt x="7" y="101"/>
                  </a:lnTo>
                  <a:lnTo>
                    <a:pt x="5" y="103"/>
                  </a:lnTo>
                  <a:lnTo>
                    <a:pt x="0" y="107"/>
                  </a:lnTo>
                  <a:lnTo>
                    <a:pt x="0" y="110"/>
                  </a:lnTo>
                  <a:lnTo>
                    <a:pt x="0" y="110"/>
                  </a:lnTo>
                  <a:lnTo>
                    <a:pt x="0" y="112"/>
                  </a:lnTo>
                  <a:lnTo>
                    <a:pt x="0" y="114"/>
                  </a:lnTo>
                  <a:lnTo>
                    <a:pt x="0" y="114"/>
                  </a:lnTo>
                  <a:lnTo>
                    <a:pt x="5" y="119"/>
                  </a:lnTo>
                  <a:lnTo>
                    <a:pt x="9" y="121"/>
                  </a:lnTo>
                  <a:lnTo>
                    <a:pt x="9" y="123"/>
                  </a:lnTo>
                  <a:lnTo>
                    <a:pt x="12" y="123"/>
                  </a:lnTo>
                  <a:lnTo>
                    <a:pt x="16" y="123"/>
                  </a:lnTo>
                  <a:lnTo>
                    <a:pt x="16" y="123"/>
                  </a:lnTo>
                  <a:lnTo>
                    <a:pt x="19" y="123"/>
                  </a:lnTo>
                  <a:lnTo>
                    <a:pt x="19" y="126"/>
                  </a:lnTo>
                  <a:lnTo>
                    <a:pt x="19" y="126"/>
                  </a:lnTo>
                  <a:lnTo>
                    <a:pt x="19" y="128"/>
                  </a:lnTo>
                  <a:lnTo>
                    <a:pt x="19" y="128"/>
                  </a:lnTo>
                  <a:lnTo>
                    <a:pt x="21" y="128"/>
                  </a:lnTo>
                  <a:lnTo>
                    <a:pt x="23" y="128"/>
                  </a:lnTo>
                  <a:lnTo>
                    <a:pt x="23" y="128"/>
                  </a:lnTo>
                  <a:lnTo>
                    <a:pt x="25" y="130"/>
                  </a:lnTo>
                  <a:lnTo>
                    <a:pt x="25" y="133"/>
                  </a:lnTo>
                  <a:lnTo>
                    <a:pt x="25" y="135"/>
                  </a:lnTo>
                  <a:lnTo>
                    <a:pt x="25" y="137"/>
                  </a:lnTo>
                  <a:lnTo>
                    <a:pt x="25" y="137"/>
                  </a:lnTo>
                  <a:lnTo>
                    <a:pt x="28" y="139"/>
                  </a:lnTo>
                  <a:lnTo>
                    <a:pt x="28" y="139"/>
                  </a:lnTo>
                  <a:lnTo>
                    <a:pt x="32" y="142"/>
                  </a:lnTo>
                  <a:lnTo>
                    <a:pt x="32" y="144"/>
                  </a:lnTo>
                  <a:lnTo>
                    <a:pt x="32" y="146"/>
                  </a:lnTo>
                  <a:lnTo>
                    <a:pt x="35" y="153"/>
                  </a:lnTo>
                  <a:lnTo>
                    <a:pt x="35" y="155"/>
                  </a:lnTo>
                  <a:lnTo>
                    <a:pt x="35" y="158"/>
                  </a:lnTo>
                  <a:lnTo>
                    <a:pt x="35" y="160"/>
                  </a:lnTo>
                  <a:lnTo>
                    <a:pt x="32" y="160"/>
                  </a:lnTo>
                  <a:lnTo>
                    <a:pt x="32" y="160"/>
                  </a:lnTo>
                  <a:lnTo>
                    <a:pt x="32" y="162"/>
                  </a:lnTo>
                  <a:lnTo>
                    <a:pt x="30" y="162"/>
                  </a:lnTo>
                  <a:lnTo>
                    <a:pt x="25" y="165"/>
                  </a:lnTo>
                  <a:lnTo>
                    <a:pt x="23" y="165"/>
                  </a:lnTo>
                  <a:lnTo>
                    <a:pt x="23" y="165"/>
                  </a:lnTo>
                  <a:lnTo>
                    <a:pt x="23" y="167"/>
                  </a:lnTo>
                  <a:lnTo>
                    <a:pt x="21" y="167"/>
                  </a:lnTo>
                  <a:lnTo>
                    <a:pt x="21" y="167"/>
                  </a:lnTo>
                  <a:lnTo>
                    <a:pt x="21" y="169"/>
                  </a:lnTo>
                  <a:lnTo>
                    <a:pt x="19" y="171"/>
                  </a:lnTo>
                  <a:lnTo>
                    <a:pt x="16" y="176"/>
                  </a:lnTo>
                  <a:lnTo>
                    <a:pt x="21" y="185"/>
                  </a:lnTo>
                  <a:lnTo>
                    <a:pt x="21" y="192"/>
                  </a:lnTo>
                  <a:lnTo>
                    <a:pt x="23" y="201"/>
                  </a:lnTo>
                  <a:lnTo>
                    <a:pt x="23" y="203"/>
                  </a:lnTo>
                  <a:lnTo>
                    <a:pt x="23" y="203"/>
                  </a:lnTo>
                  <a:lnTo>
                    <a:pt x="25" y="203"/>
                  </a:lnTo>
                  <a:lnTo>
                    <a:pt x="28" y="203"/>
                  </a:lnTo>
                  <a:lnTo>
                    <a:pt x="28" y="206"/>
                  </a:lnTo>
                  <a:lnTo>
                    <a:pt x="32" y="210"/>
                  </a:lnTo>
                  <a:lnTo>
                    <a:pt x="32" y="210"/>
                  </a:lnTo>
                  <a:lnTo>
                    <a:pt x="37" y="213"/>
                  </a:lnTo>
                  <a:lnTo>
                    <a:pt x="39" y="213"/>
                  </a:lnTo>
                  <a:lnTo>
                    <a:pt x="39" y="215"/>
                  </a:lnTo>
                  <a:lnTo>
                    <a:pt x="39" y="215"/>
                  </a:lnTo>
                  <a:lnTo>
                    <a:pt x="39" y="217"/>
                  </a:lnTo>
                  <a:lnTo>
                    <a:pt x="41" y="219"/>
                  </a:lnTo>
                  <a:lnTo>
                    <a:pt x="46" y="233"/>
                  </a:lnTo>
                  <a:lnTo>
                    <a:pt x="46" y="235"/>
                  </a:lnTo>
                  <a:lnTo>
                    <a:pt x="46" y="238"/>
                  </a:lnTo>
                  <a:lnTo>
                    <a:pt x="48" y="238"/>
                  </a:lnTo>
                  <a:lnTo>
                    <a:pt x="55" y="242"/>
                  </a:lnTo>
                  <a:lnTo>
                    <a:pt x="55" y="242"/>
                  </a:lnTo>
                  <a:lnTo>
                    <a:pt x="57" y="242"/>
                  </a:lnTo>
                  <a:lnTo>
                    <a:pt x="60" y="240"/>
                  </a:lnTo>
                  <a:lnTo>
                    <a:pt x="60" y="240"/>
                  </a:lnTo>
                  <a:lnTo>
                    <a:pt x="62" y="240"/>
                  </a:lnTo>
                  <a:lnTo>
                    <a:pt x="62" y="240"/>
                  </a:lnTo>
                  <a:lnTo>
                    <a:pt x="64" y="240"/>
                  </a:lnTo>
                  <a:lnTo>
                    <a:pt x="67" y="245"/>
                  </a:lnTo>
                  <a:lnTo>
                    <a:pt x="69" y="245"/>
                  </a:lnTo>
                  <a:lnTo>
                    <a:pt x="69" y="249"/>
                  </a:lnTo>
                  <a:lnTo>
                    <a:pt x="73" y="249"/>
                  </a:lnTo>
                  <a:lnTo>
                    <a:pt x="76" y="249"/>
                  </a:lnTo>
                  <a:lnTo>
                    <a:pt x="83" y="242"/>
                  </a:lnTo>
                  <a:lnTo>
                    <a:pt x="83" y="240"/>
                  </a:lnTo>
                  <a:lnTo>
                    <a:pt x="85" y="240"/>
                  </a:lnTo>
                  <a:lnTo>
                    <a:pt x="90" y="240"/>
                  </a:lnTo>
                  <a:lnTo>
                    <a:pt x="90" y="238"/>
                  </a:lnTo>
                  <a:lnTo>
                    <a:pt x="90" y="238"/>
                  </a:lnTo>
                  <a:lnTo>
                    <a:pt x="92" y="235"/>
                  </a:lnTo>
                  <a:lnTo>
                    <a:pt x="92" y="233"/>
                  </a:lnTo>
                  <a:lnTo>
                    <a:pt x="94" y="233"/>
                  </a:lnTo>
                  <a:lnTo>
                    <a:pt x="94" y="233"/>
                  </a:lnTo>
                  <a:lnTo>
                    <a:pt x="96" y="233"/>
                  </a:lnTo>
                  <a:lnTo>
                    <a:pt x="96" y="235"/>
                  </a:lnTo>
                  <a:lnTo>
                    <a:pt x="99" y="235"/>
                  </a:lnTo>
                  <a:lnTo>
                    <a:pt x="99" y="238"/>
                  </a:lnTo>
                  <a:lnTo>
                    <a:pt x="99" y="238"/>
                  </a:lnTo>
                  <a:lnTo>
                    <a:pt x="99" y="238"/>
                  </a:lnTo>
                  <a:lnTo>
                    <a:pt x="99" y="240"/>
                  </a:lnTo>
                  <a:lnTo>
                    <a:pt x="99" y="240"/>
                  </a:lnTo>
                  <a:lnTo>
                    <a:pt x="99" y="242"/>
                  </a:lnTo>
                  <a:lnTo>
                    <a:pt x="101" y="242"/>
                  </a:lnTo>
                  <a:lnTo>
                    <a:pt x="103" y="242"/>
                  </a:lnTo>
                  <a:lnTo>
                    <a:pt x="103" y="242"/>
                  </a:lnTo>
                  <a:lnTo>
                    <a:pt x="103" y="240"/>
                  </a:lnTo>
                  <a:lnTo>
                    <a:pt x="103" y="240"/>
                  </a:lnTo>
                  <a:lnTo>
                    <a:pt x="106" y="238"/>
                  </a:lnTo>
                  <a:lnTo>
                    <a:pt x="108" y="238"/>
                  </a:lnTo>
                  <a:lnTo>
                    <a:pt x="108" y="235"/>
                  </a:lnTo>
                  <a:lnTo>
                    <a:pt x="110" y="235"/>
                  </a:lnTo>
                  <a:lnTo>
                    <a:pt x="112" y="235"/>
                  </a:lnTo>
                  <a:lnTo>
                    <a:pt x="112" y="238"/>
                  </a:lnTo>
                  <a:lnTo>
                    <a:pt x="112" y="238"/>
                  </a:lnTo>
                  <a:lnTo>
                    <a:pt x="115" y="238"/>
                  </a:lnTo>
                  <a:lnTo>
                    <a:pt x="115" y="240"/>
                  </a:lnTo>
                  <a:lnTo>
                    <a:pt x="115" y="240"/>
                  </a:lnTo>
                  <a:lnTo>
                    <a:pt x="115" y="240"/>
                  </a:lnTo>
                  <a:lnTo>
                    <a:pt x="115" y="242"/>
                  </a:lnTo>
                  <a:lnTo>
                    <a:pt x="124" y="245"/>
                  </a:lnTo>
                  <a:lnTo>
                    <a:pt x="126" y="245"/>
                  </a:lnTo>
                  <a:lnTo>
                    <a:pt x="126" y="245"/>
                  </a:lnTo>
                  <a:lnTo>
                    <a:pt x="128" y="242"/>
                  </a:lnTo>
                  <a:lnTo>
                    <a:pt x="128" y="240"/>
                  </a:lnTo>
                  <a:lnTo>
                    <a:pt x="131" y="238"/>
                  </a:lnTo>
                  <a:lnTo>
                    <a:pt x="135" y="240"/>
                  </a:lnTo>
                  <a:lnTo>
                    <a:pt x="138" y="242"/>
                  </a:lnTo>
                  <a:lnTo>
                    <a:pt x="138" y="242"/>
                  </a:lnTo>
                  <a:lnTo>
                    <a:pt x="138" y="247"/>
                  </a:lnTo>
                  <a:lnTo>
                    <a:pt x="138" y="249"/>
                  </a:lnTo>
                  <a:lnTo>
                    <a:pt x="138" y="251"/>
                  </a:lnTo>
                  <a:lnTo>
                    <a:pt x="138" y="254"/>
                  </a:lnTo>
                  <a:lnTo>
                    <a:pt x="138" y="256"/>
                  </a:lnTo>
                  <a:lnTo>
                    <a:pt x="142" y="261"/>
                  </a:lnTo>
                  <a:lnTo>
                    <a:pt x="142" y="263"/>
                  </a:lnTo>
                  <a:lnTo>
                    <a:pt x="144" y="265"/>
                  </a:lnTo>
                  <a:lnTo>
                    <a:pt x="142" y="265"/>
                  </a:lnTo>
                  <a:lnTo>
                    <a:pt x="142" y="267"/>
                  </a:lnTo>
                  <a:lnTo>
                    <a:pt x="144" y="267"/>
                  </a:lnTo>
                  <a:lnTo>
                    <a:pt x="144" y="270"/>
                  </a:lnTo>
                  <a:lnTo>
                    <a:pt x="147" y="272"/>
                  </a:lnTo>
                  <a:lnTo>
                    <a:pt x="149" y="274"/>
                  </a:lnTo>
                  <a:lnTo>
                    <a:pt x="154" y="286"/>
                  </a:lnTo>
                  <a:lnTo>
                    <a:pt x="154" y="290"/>
                  </a:lnTo>
                  <a:lnTo>
                    <a:pt x="156" y="293"/>
                  </a:lnTo>
                  <a:lnTo>
                    <a:pt x="156" y="293"/>
                  </a:lnTo>
                  <a:lnTo>
                    <a:pt x="158" y="288"/>
                  </a:lnTo>
                  <a:lnTo>
                    <a:pt x="165" y="283"/>
                  </a:lnTo>
                  <a:lnTo>
                    <a:pt x="167" y="279"/>
                  </a:lnTo>
                  <a:lnTo>
                    <a:pt x="160" y="281"/>
                  </a:lnTo>
                  <a:lnTo>
                    <a:pt x="156" y="283"/>
                  </a:lnTo>
                  <a:lnTo>
                    <a:pt x="154" y="281"/>
                  </a:lnTo>
                  <a:lnTo>
                    <a:pt x="151" y="274"/>
                  </a:lnTo>
                  <a:lnTo>
                    <a:pt x="154" y="272"/>
                  </a:lnTo>
                  <a:lnTo>
                    <a:pt x="158" y="267"/>
                  </a:lnTo>
                  <a:lnTo>
                    <a:pt x="163" y="267"/>
                  </a:lnTo>
                  <a:lnTo>
                    <a:pt x="163" y="265"/>
                  </a:lnTo>
                  <a:lnTo>
                    <a:pt x="160" y="265"/>
                  </a:lnTo>
                  <a:lnTo>
                    <a:pt x="160" y="263"/>
                  </a:lnTo>
                  <a:lnTo>
                    <a:pt x="160" y="258"/>
                  </a:lnTo>
                  <a:lnTo>
                    <a:pt x="163" y="258"/>
                  </a:lnTo>
                  <a:lnTo>
                    <a:pt x="165" y="258"/>
                  </a:lnTo>
                  <a:lnTo>
                    <a:pt x="165" y="263"/>
                  </a:lnTo>
                  <a:lnTo>
                    <a:pt x="167" y="265"/>
                  </a:lnTo>
                  <a:lnTo>
                    <a:pt x="170" y="263"/>
                  </a:lnTo>
                  <a:lnTo>
                    <a:pt x="172" y="258"/>
                  </a:lnTo>
                  <a:lnTo>
                    <a:pt x="179" y="256"/>
                  </a:lnTo>
                  <a:lnTo>
                    <a:pt x="181" y="256"/>
                  </a:lnTo>
                  <a:lnTo>
                    <a:pt x="183" y="256"/>
                  </a:lnTo>
                  <a:lnTo>
                    <a:pt x="188" y="263"/>
                  </a:lnTo>
                  <a:lnTo>
                    <a:pt x="190" y="263"/>
                  </a:lnTo>
                  <a:lnTo>
                    <a:pt x="211" y="267"/>
                  </a:lnTo>
                  <a:lnTo>
                    <a:pt x="213" y="265"/>
                  </a:lnTo>
                  <a:lnTo>
                    <a:pt x="215" y="270"/>
                  </a:lnTo>
                  <a:lnTo>
                    <a:pt x="224" y="272"/>
                  </a:lnTo>
                  <a:lnTo>
                    <a:pt x="227" y="277"/>
                  </a:lnTo>
                  <a:lnTo>
                    <a:pt x="224" y="279"/>
                  </a:lnTo>
                  <a:lnTo>
                    <a:pt x="222" y="281"/>
                  </a:lnTo>
                  <a:lnTo>
                    <a:pt x="218" y="283"/>
                  </a:lnTo>
                  <a:lnTo>
                    <a:pt x="215" y="283"/>
                  </a:lnTo>
                  <a:lnTo>
                    <a:pt x="220" y="286"/>
                  </a:lnTo>
                  <a:lnTo>
                    <a:pt x="227" y="286"/>
                  </a:lnTo>
                  <a:lnTo>
                    <a:pt x="231" y="281"/>
                  </a:lnTo>
                  <a:lnTo>
                    <a:pt x="234" y="277"/>
                  </a:lnTo>
                  <a:lnTo>
                    <a:pt x="236" y="277"/>
                  </a:lnTo>
                  <a:lnTo>
                    <a:pt x="243" y="274"/>
                  </a:lnTo>
                  <a:lnTo>
                    <a:pt x="243" y="272"/>
                  </a:lnTo>
                  <a:lnTo>
                    <a:pt x="245" y="272"/>
                  </a:lnTo>
                  <a:lnTo>
                    <a:pt x="252" y="267"/>
                  </a:lnTo>
                  <a:lnTo>
                    <a:pt x="247" y="267"/>
                  </a:lnTo>
                  <a:lnTo>
                    <a:pt x="245" y="261"/>
                  </a:lnTo>
                  <a:lnTo>
                    <a:pt x="247" y="256"/>
                  </a:lnTo>
                  <a:lnTo>
                    <a:pt x="252" y="251"/>
                  </a:lnTo>
                  <a:lnTo>
                    <a:pt x="256" y="254"/>
                  </a:lnTo>
                  <a:lnTo>
                    <a:pt x="268" y="258"/>
                  </a:lnTo>
                  <a:lnTo>
                    <a:pt x="270" y="261"/>
                  </a:lnTo>
                  <a:lnTo>
                    <a:pt x="286" y="279"/>
                  </a:lnTo>
                  <a:lnTo>
                    <a:pt x="291" y="281"/>
                  </a:lnTo>
                  <a:lnTo>
                    <a:pt x="293" y="288"/>
                  </a:lnTo>
                  <a:lnTo>
                    <a:pt x="293" y="293"/>
                  </a:lnTo>
                  <a:lnTo>
                    <a:pt x="291" y="295"/>
                  </a:lnTo>
                  <a:lnTo>
                    <a:pt x="298" y="297"/>
                  </a:lnTo>
                  <a:lnTo>
                    <a:pt x="300" y="302"/>
                  </a:lnTo>
                  <a:lnTo>
                    <a:pt x="302" y="304"/>
                  </a:lnTo>
                  <a:lnTo>
                    <a:pt x="304" y="304"/>
                  </a:lnTo>
                  <a:lnTo>
                    <a:pt x="300" y="306"/>
                  </a:lnTo>
                  <a:lnTo>
                    <a:pt x="293" y="304"/>
                  </a:lnTo>
                  <a:lnTo>
                    <a:pt x="288" y="304"/>
                  </a:lnTo>
                  <a:lnTo>
                    <a:pt x="286" y="309"/>
                  </a:lnTo>
                  <a:lnTo>
                    <a:pt x="284" y="311"/>
                  </a:lnTo>
                  <a:lnTo>
                    <a:pt x="295" y="311"/>
                  </a:lnTo>
                  <a:lnTo>
                    <a:pt x="302" y="313"/>
                  </a:lnTo>
                  <a:lnTo>
                    <a:pt x="311" y="313"/>
                  </a:lnTo>
                  <a:lnTo>
                    <a:pt x="316" y="309"/>
                  </a:lnTo>
                  <a:lnTo>
                    <a:pt x="320" y="304"/>
                  </a:lnTo>
                  <a:lnTo>
                    <a:pt x="323" y="299"/>
                  </a:lnTo>
                  <a:lnTo>
                    <a:pt x="323" y="299"/>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8">
              <a:extLst>
                <a:ext uri="{FF2B5EF4-FFF2-40B4-BE49-F238E27FC236}">
                  <a16:creationId xmlns:a16="http://schemas.microsoft.com/office/drawing/2014/main" id="{8BFD4B7F-E629-45FF-99CE-D2629B39F280}"/>
                </a:ext>
              </a:extLst>
            </p:cNvPr>
            <p:cNvSpPr>
              <a:spLocks/>
            </p:cNvSpPr>
            <p:nvPr/>
          </p:nvSpPr>
          <p:spPr bwMode="auto">
            <a:xfrm>
              <a:off x="7269164" y="1758950"/>
              <a:ext cx="1168400" cy="636588"/>
            </a:xfrm>
            <a:custGeom>
              <a:avLst/>
              <a:gdLst>
                <a:gd name="T0" fmla="*/ 661 w 736"/>
                <a:gd name="T1" fmla="*/ 266 h 401"/>
                <a:gd name="T2" fmla="*/ 638 w 736"/>
                <a:gd name="T3" fmla="*/ 156 h 401"/>
                <a:gd name="T4" fmla="*/ 645 w 736"/>
                <a:gd name="T5" fmla="*/ 90 h 401"/>
                <a:gd name="T6" fmla="*/ 649 w 736"/>
                <a:gd name="T7" fmla="*/ 87 h 401"/>
                <a:gd name="T8" fmla="*/ 638 w 736"/>
                <a:gd name="T9" fmla="*/ 74 h 401"/>
                <a:gd name="T10" fmla="*/ 638 w 736"/>
                <a:gd name="T11" fmla="*/ 60 h 401"/>
                <a:gd name="T12" fmla="*/ 613 w 736"/>
                <a:gd name="T13" fmla="*/ 60 h 401"/>
                <a:gd name="T14" fmla="*/ 574 w 736"/>
                <a:gd name="T15" fmla="*/ 46 h 401"/>
                <a:gd name="T16" fmla="*/ 530 w 736"/>
                <a:gd name="T17" fmla="*/ 53 h 401"/>
                <a:gd name="T18" fmla="*/ 480 w 736"/>
                <a:gd name="T19" fmla="*/ 60 h 401"/>
                <a:gd name="T20" fmla="*/ 430 w 736"/>
                <a:gd name="T21" fmla="*/ 58 h 401"/>
                <a:gd name="T22" fmla="*/ 373 w 736"/>
                <a:gd name="T23" fmla="*/ 55 h 401"/>
                <a:gd name="T24" fmla="*/ 347 w 736"/>
                <a:gd name="T25" fmla="*/ 65 h 401"/>
                <a:gd name="T26" fmla="*/ 322 w 736"/>
                <a:gd name="T27" fmla="*/ 49 h 401"/>
                <a:gd name="T28" fmla="*/ 297 w 736"/>
                <a:gd name="T29" fmla="*/ 60 h 401"/>
                <a:gd name="T30" fmla="*/ 233 w 736"/>
                <a:gd name="T31" fmla="*/ 44 h 401"/>
                <a:gd name="T32" fmla="*/ 162 w 736"/>
                <a:gd name="T33" fmla="*/ 3 h 401"/>
                <a:gd name="T34" fmla="*/ 132 w 736"/>
                <a:gd name="T35" fmla="*/ 19 h 401"/>
                <a:gd name="T36" fmla="*/ 114 w 736"/>
                <a:gd name="T37" fmla="*/ 16 h 401"/>
                <a:gd name="T38" fmla="*/ 84 w 736"/>
                <a:gd name="T39" fmla="*/ 7 h 401"/>
                <a:gd name="T40" fmla="*/ 66 w 736"/>
                <a:gd name="T41" fmla="*/ 12 h 401"/>
                <a:gd name="T42" fmla="*/ 23 w 736"/>
                <a:gd name="T43" fmla="*/ 67 h 401"/>
                <a:gd name="T44" fmla="*/ 34 w 736"/>
                <a:gd name="T45" fmla="*/ 83 h 401"/>
                <a:gd name="T46" fmla="*/ 25 w 736"/>
                <a:gd name="T47" fmla="*/ 124 h 401"/>
                <a:gd name="T48" fmla="*/ 11 w 736"/>
                <a:gd name="T49" fmla="*/ 124 h 401"/>
                <a:gd name="T50" fmla="*/ 7 w 736"/>
                <a:gd name="T51" fmla="*/ 151 h 401"/>
                <a:gd name="T52" fmla="*/ 32 w 736"/>
                <a:gd name="T53" fmla="*/ 163 h 401"/>
                <a:gd name="T54" fmla="*/ 59 w 736"/>
                <a:gd name="T55" fmla="*/ 167 h 401"/>
                <a:gd name="T56" fmla="*/ 52 w 736"/>
                <a:gd name="T57" fmla="*/ 195 h 401"/>
                <a:gd name="T58" fmla="*/ 62 w 736"/>
                <a:gd name="T59" fmla="*/ 209 h 401"/>
                <a:gd name="T60" fmla="*/ 98 w 736"/>
                <a:gd name="T61" fmla="*/ 225 h 401"/>
                <a:gd name="T62" fmla="*/ 114 w 736"/>
                <a:gd name="T63" fmla="*/ 218 h 401"/>
                <a:gd name="T64" fmla="*/ 144 w 736"/>
                <a:gd name="T65" fmla="*/ 193 h 401"/>
                <a:gd name="T66" fmla="*/ 164 w 736"/>
                <a:gd name="T67" fmla="*/ 213 h 401"/>
                <a:gd name="T68" fmla="*/ 210 w 736"/>
                <a:gd name="T69" fmla="*/ 245 h 401"/>
                <a:gd name="T70" fmla="*/ 251 w 736"/>
                <a:gd name="T71" fmla="*/ 263 h 401"/>
                <a:gd name="T72" fmla="*/ 293 w 736"/>
                <a:gd name="T73" fmla="*/ 293 h 401"/>
                <a:gd name="T74" fmla="*/ 338 w 736"/>
                <a:gd name="T75" fmla="*/ 300 h 401"/>
                <a:gd name="T76" fmla="*/ 366 w 736"/>
                <a:gd name="T77" fmla="*/ 300 h 401"/>
                <a:gd name="T78" fmla="*/ 375 w 736"/>
                <a:gd name="T79" fmla="*/ 291 h 401"/>
                <a:gd name="T80" fmla="*/ 416 w 736"/>
                <a:gd name="T81" fmla="*/ 300 h 401"/>
                <a:gd name="T82" fmla="*/ 414 w 736"/>
                <a:gd name="T83" fmla="*/ 289 h 401"/>
                <a:gd name="T84" fmla="*/ 441 w 736"/>
                <a:gd name="T85" fmla="*/ 270 h 401"/>
                <a:gd name="T86" fmla="*/ 459 w 736"/>
                <a:gd name="T87" fmla="*/ 263 h 401"/>
                <a:gd name="T88" fmla="*/ 489 w 736"/>
                <a:gd name="T89" fmla="*/ 282 h 401"/>
                <a:gd name="T90" fmla="*/ 494 w 736"/>
                <a:gd name="T91" fmla="*/ 293 h 401"/>
                <a:gd name="T92" fmla="*/ 526 w 736"/>
                <a:gd name="T93" fmla="*/ 293 h 401"/>
                <a:gd name="T94" fmla="*/ 517 w 736"/>
                <a:gd name="T95" fmla="*/ 318 h 401"/>
                <a:gd name="T96" fmla="*/ 510 w 736"/>
                <a:gd name="T97" fmla="*/ 337 h 401"/>
                <a:gd name="T98" fmla="*/ 521 w 736"/>
                <a:gd name="T99" fmla="*/ 366 h 401"/>
                <a:gd name="T100" fmla="*/ 567 w 736"/>
                <a:gd name="T101" fmla="*/ 389 h 401"/>
                <a:gd name="T102" fmla="*/ 613 w 736"/>
                <a:gd name="T103" fmla="*/ 355 h 401"/>
                <a:gd name="T104" fmla="*/ 631 w 736"/>
                <a:gd name="T105" fmla="*/ 353 h 401"/>
                <a:gd name="T106" fmla="*/ 679 w 736"/>
                <a:gd name="T107" fmla="*/ 334 h 401"/>
                <a:gd name="T108" fmla="*/ 693 w 736"/>
                <a:gd name="T109" fmla="*/ 364 h 401"/>
                <a:gd name="T110" fmla="*/ 702 w 736"/>
                <a:gd name="T111" fmla="*/ 362 h 401"/>
                <a:gd name="T112" fmla="*/ 720 w 736"/>
                <a:gd name="T113" fmla="*/ 373 h 401"/>
                <a:gd name="T114" fmla="*/ 734 w 736"/>
                <a:gd name="T115" fmla="*/ 3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401">
                  <a:moveTo>
                    <a:pt x="736" y="339"/>
                  </a:moveTo>
                  <a:lnTo>
                    <a:pt x="727" y="334"/>
                  </a:lnTo>
                  <a:lnTo>
                    <a:pt x="722" y="332"/>
                  </a:lnTo>
                  <a:lnTo>
                    <a:pt x="716" y="327"/>
                  </a:lnTo>
                  <a:lnTo>
                    <a:pt x="711" y="321"/>
                  </a:lnTo>
                  <a:lnTo>
                    <a:pt x="697" y="305"/>
                  </a:lnTo>
                  <a:lnTo>
                    <a:pt x="693" y="302"/>
                  </a:lnTo>
                  <a:lnTo>
                    <a:pt x="686" y="298"/>
                  </a:lnTo>
                  <a:lnTo>
                    <a:pt x="679" y="291"/>
                  </a:lnTo>
                  <a:lnTo>
                    <a:pt x="674" y="282"/>
                  </a:lnTo>
                  <a:lnTo>
                    <a:pt x="665" y="275"/>
                  </a:lnTo>
                  <a:lnTo>
                    <a:pt x="661" y="266"/>
                  </a:lnTo>
                  <a:lnTo>
                    <a:pt x="656" y="259"/>
                  </a:lnTo>
                  <a:lnTo>
                    <a:pt x="652" y="247"/>
                  </a:lnTo>
                  <a:lnTo>
                    <a:pt x="652" y="241"/>
                  </a:lnTo>
                  <a:lnTo>
                    <a:pt x="649" y="236"/>
                  </a:lnTo>
                  <a:lnTo>
                    <a:pt x="649" y="234"/>
                  </a:lnTo>
                  <a:lnTo>
                    <a:pt x="647" y="229"/>
                  </a:lnTo>
                  <a:lnTo>
                    <a:pt x="645" y="229"/>
                  </a:lnTo>
                  <a:lnTo>
                    <a:pt x="645" y="227"/>
                  </a:lnTo>
                  <a:lnTo>
                    <a:pt x="645" y="220"/>
                  </a:lnTo>
                  <a:lnTo>
                    <a:pt x="638" y="190"/>
                  </a:lnTo>
                  <a:lnTo>
                    <a:pt x="638" y="177"/>
                  </a:lnTo>
                  <a:lnTo>
                    <a:pt x="638" y="156"/>
                  </a:lnTo>
                  <a:lnTo>
                    <a:pt x="638" y="154"/>
                  </a:lnTo>
                  <a:lnTo>
                    <a:pt x="636" y="151"/>
                  </a:lnTo>
                  <a:lnTo>
                    <a:pt x="633" y="147"/>
                  </a:lnTo>
                  <a:lnTo>
                    <a:pt x="631" y="138"/>
                  </a:lnTo>
                  <a:lnTo>
                    <a:pt x="631" y="126"/>
                  </a:lnTo>
                  <a:lnTo>
                    <a:pt x="631" y="113"/>
                  </a:lnTo>
                  <a:lnTo>
                    <a:pt x="638" y="94"/>
                  </a:lnTo>
                  <a:lnTo>
                    <a:pt x="636" y="94"/>
                  </a:lnTo>
                  <a:lnTo>
                    <a:pt x="636" y="92"/>
                  </a:lnTo>
                  <a:lnTo>
                    <a:pt x="640" y="87"/>
                  </a:lnTo>
                  <a:lnTo>
                    <a:pt x="642" y="87"/>
                  </a:lnTo>
                  <a:lnTo>
                    <a:pt x="645" y="90"/>
                  </a:lnTo>
                  <a:lnTo>
                    <a:pt x="652" y="94"/>
                  </a:lnTo>
                  <a:lnTo>
                    <a:pt x="654" y="99"/>
                  </a:lnTo>
                  <a:lnTo>
                    <a:pt x="656" y="101"/>
                  </a:lnTo>
                  <a:lnTo>
                    <a:pt x="661" y="101"/>
                  </a:lnTo>
                  <a:lnTo>
                    <a:pt x="661" y="101"/>
                  </a:lnTo>
                  <a:lnTo>
                    <a:pt x="654" y="97"/>
                  </a:lnTo>
                  <a:lnTo>
                    <a:pt x="652" y="94"/>
                  </a:lnTo>
                  <a:lnTo>
                    <a:pt x="652" y="94"/>
                  </a:lnTo>
                  <a:lnTo>
                    <a:pt x="652" y="92"/>
                  </a:lnTo>
                  <a:lnTo>
                    <a:pt x="652" y="92"/>
                  </a:lnTo>
                  <a:lnTo>
                    <a:pt x="652" y="90"/>
                  </a:lnTo>
                  <a:lnTo>
                    <a:pt x="649" y="87"/>
                  </a:lnTo>
                  <a:lnTo>
                    <a:pt x="649" y="87"/>
                  </a:lnTo>
                  <a:lnTo>
                    <a:pt x="649" y="85"/>
                  </a:lnTo>
                  <a:lnTo>
                    <a:pt x="649" y="85"/>
                  </a:lnTo>
                  <a:lnTo>
                    <a:pt x="649" y="85"/>
                  </a:lnTo>
                  <a:lnTo>
                    <a:pt x="647" y="85"/>
                  </a:lnTo>
                  <a:lnTo>
                    <a:pt x="642" y="83"/>
                  </a:lnTo>
                  <a:lnTo>
                    <a:pt x="640" y="81"/>
                  </a:lnTo>
                  <a:lnTo>
                    <a:pt x="640" y="81"/>
                  </a:lnTo>
                  <a:lnTo>
                    <a:pt x="640" y="81"/>
                  </a:lnTo>
                  <a:lnTo>
                    <a:pt x="640" y="78"/>
                  </a:lnTo>
                  <a:lnTo>
                    <a:pt x="640" y="76"/>
                  </a:lnTo>
                  <a:lnTo>
                    <a:pt x="638" y="74"/>
                  </a:lnTo>
                  <a:lnTo>
                    <a:pt x="638" y="69"/>
                  </a:lnTo>
                  <a:lnTo>
                    <a:pt x="638" y="69"/>
                  </a:lnTo>
                  <a:lnTo>
                    <a:pt x="638" y="67"/>
                  </a:lnTo>
                  <a:lnTo>
                    <a:pt x="638" y="67"/>
                  </a:lnTo>
                  <a:lnTo>
                    <a:pt x="638" y="67"/>
                  </a:lnTo>
                  <a:lnTo>
                    <a:pt x="640" y="65"/>
                  </a:lnTo>
                  <a:lnTo>
                    <a:pt x="640" y="65"/>
                  </a:lnTo>
                  <a:lnTo>
                    <a:pt x="640" y="62"/>
                  </a:lnTo>
                  <a:lnTo>
                    <a:pt x="640" y="62"/>
                  </a:lnTo>
                  <a:lnTo>
                    <a:pt x="640" y="60"/>
                  </a:lnTo>
                  <a:lnTo>
                    <a:pt x="638" y="60"/>
                  </a:lnTo>
                  <a:lnTo>
                    <a:pt x="638" y="60"/>
                  </a:lnTo>
                  <a:lnTo>
                    <a:pt x="636" y="60"/>
                  </a:lnTo>
                  <a:lnTo>
                    <a:pt x="631" y="60"/>
                  </a:lnTo>
                  <a:lnTo>
                    <a:pt x="629" y="62"/>
                  </a:lnTo>
                  <a:lnTo>
                    <a:pt x="629" y="62"/>
                  </a:lnTo>
                  <a:lnTo>
                    <a:pt x="626" y="62"/>
                  </a:lnTo>
                  <a:lnTo>
                    <a:pt x="626" y="62"/>
                  </a:lnTo>
                  <a:lnTo>
                    <a:pt x="626" y="62"/>
                  </a:lnTo>
                  <a:lnTo>
                    <a:pt x="620" y="62"/>
                  </a:lnTo>
                  <a:lnTo>
                    <a:pt x="615" y="60"/>
                  </a:lnTo>
                  <a:lnTo>
                    <a:pt x="615" y="60"/>
                  </a:lnTo>
                  <a:lnTo>
                    <a:pt x="613" y="60"/>
                  </a:lnTo>
                  <a:lnTo>
                    <a:pt x="613" y="60"/>
                  </a:lnTo>
                  <a:lnTo>
                    <a:pt x="610" y="60"/>
                  </a:lnTo>
                  <a:lnTo>
                    <a:pt x="608" y="60"/>
                  </a:lnTo>
                  <a:lnTo>
                    <a:pt x="606" y="60"/>
                  </a:lnTo>
                  <a:lnTo>
                    <a:pt x="606" y="58"/>
                  </a:lnTo>
                  <a:lnTo>
                    <a:pt x="604" y="55"/>
                  </a:lnTo>
                  <a:lnTo>
                    <a:pt x="604" y="53"/>
                  </a:lnTo>
                  <a:lnTo>
                    <a:pt x="604" y="53"/>
                  </a:lnTo>
                  <a:lnTo>
                    <a:pt x="601" y="51"/>
                  </a:lnTo>
                  <a:lnTo>
                    <a:pt x="597" y="51"/>
                  </a:lnTo>
                  <a:lnTo>
                    <a:pt x="578" y="46"/>
                  </a:lnTo>
                  <a:lnTo>
                    <a:pt x="576" y="46"/>
                  </a:lnTo>
                  <a:lnTo>
                    <a:pt x="574" y="46"/>
                  </a:lnTo>
                  <a:lnTo>
                    <a:pt x="574" y="46"/>
                  </a:lnTo>
                  <a:lnTo>
                    <a:pt x="565" y="49"/>
                  </a:lnTo>
                  <a:lnTo>
                    <a:pt x="562" y="49"/>
                  </a:lnTo>
                  <a:lnTo>
                    <a:pt x="560" y="46"/>
                  </a:lnTo>
                  <a:lnTo>
                    <a:pt x="558" y="46"/>
                  </a:lnTo>
                  <a:lnTo>
                    <a:pt x="553" y="46"/>
                  </a:lnTo>
                  <a:lnTo>
                    <a:pt x="542" y="49"/>
                  </a:lnTo>
                  <a:lnTo>
                    <a:pt x="537" y="49"/>
                  </a:lnTo>
                  <a:lnTo>
                    <a:pt x="537" y="49"/>
                  </a:lnTo>
                  <a:lnTo>
                    <a:pt x="535" y="51"/>
                  </a:lnTo>
                  <a:lnTo>
                    <a:pt x="535" y="51"/>
                  </a:lnTo>
                  <a:lnTo>
                    <a:pt x="530" y="53"/>
                  </a:lnTo>
                  <a:lnTo>
                    <a:pt x="528" y="53"/>
                  </a:lnTo>
                  <a:lnTo>
                    <a:pt x="528" y="53"/>
                  </a:lnTo>
                  <a:lnTo>
                    <a:pt x="526" y="55"/>
                  </a:lnTo>
                  <a:lnTo>
                    <a:pt x="526" y="60"/>
                  </a:lnTo>
                  <a:lnTo>
                    <a:pt x="521" y="62"/>
                  </a:lnTo>
                  <a:lnTo>
                    <a:pt x="512" y="65"/>
                  </a:lnTo>
                  <a:lnTo>
                    <a:pt x="508" y="69"/>
                  </a:lnTo>
                  <a:lnTo>
                    <a:pt x="505" y="71"/>
                  </a:lnTo>
                  <a:lnTo>
                    <a:pt x="501" y="71"/>
                  </a:lnTo>
                  <a:lnTo>
                    <a:pt x="498" y="71"/>
                  </a:lnTo>
                  <a:lnTo>
                    <a:pt x="487" y="62"/>
                  </a:lnTo>
                  <a:lnTo>
                    <a:pt x="480" y="60"/>
                  </a:lnTo>
                  <a:lnTo>
                    <a:pt x="478" y="58"/>
                  </a:lnTo>
                  <a:lnTo>
                    <a:pt x="473" y="58"/>
                  </a:lnTo>
                  <a:lnTo>
                    <a:pt x="466" y="60"/>
                  </a:lnTo>
                  <a:lnTo>
                    <a:pt x="462" y="60"/>
                  </a:lnTo>
                  <a:lnTo>
                    <a:pt x="459" y="55"/>
                  </a:lnTo>
                  <a:lnTo>
                    <a:pt x="450" y="53"/>
                  </a:lnTo>
                  <a:lnTo>
                    <a:pt x="434" y="53"/>
                  </a:lnTo>
                  <a:lnTo>
                    <a:pt x="434" y="53"/>
                  </a:lnTo>
                  <a:lnTo>
                    <a:pt x="434" y="53"/>
                  </a:lnTo>
                  <a:lnTo>
                    <a:pt x="432" y="55"/>
                  </a:lnTo>
                  <a:lnTo>
                    <a:pt x="432" y="58"/>
                  </a:lnTo>
                  <a:lnTo>
                    <a:pt x="430" y="58"/>
                  </a:lnTo>
                  <a:lnTo>
                    <a:pt x="430" y="58"/>
                  </a:lnTo>
                  <a:lnTo>
                    <a:pt x="425" y="58"/>
                  </a:lnTo>
                  <a:lnTo>
                    <a:pt x="411" y="60"/>
                  </a:lnTo>
                  <a:lnTo>
                    <a:pt x="407" y="62"/>
                  </a:lnTo>
                  <a:lnTo>
                    <a:pt x="407" y="60"/>
                  </a:lnTo>
                  <a:lnTo>
                    <a:pt x="405" y="58"/>
                  </a:lnTo>
                  <a:lnTo>
                    <a:pt x="402" y="58"/>
                  </a:lnTo>
                  <a:lnTo>
                    <a:pt x="402" y="58"/>
                  </a:lnTo>
                  <a:lnTo>
                    <a:pt x="391" y="53"/>
                  </a:lnTo>
                  <a:lnTo>
                    <a:pt x="391" y="53"/>
                  </a:lnTo>
                  <a:lnTo>
                    <a:pt x="373" y="55"/>
                  </a:lnTo>
                  <a:lnTo>
                    <a:pt x="373" y="55"/>
                  </a:lnTo>
                  <a:lnTo>
                    <a:pt x="370" y="55"/>
                  </a:lnTo>
                  <a:lnTo>
                    <a:pt x="370" y="58"/>
                  </a:lnTo>
                  <a:lnTo>
                    <a:pt x="370" y="58"/>
                  </a:lnTo>
                  <a:lnTo>
                    <a:pt x="368" y="60"/>
                  </a:lnTo>
                  <a:lnTo>
                    <a:pt x="368" y="60"/>
                  </a:lnTo>
                  <a:lnTo>
                    <a:pt x="361" y="62"/>
                  </a:lnTo>
                  <a:lnTo>
                    <a:pt x="359" y="62"/>
                  </a:lnTo>
                  <a:lnTo>
                    <a:pt x="359" y="62"/>
                  </a:lnTo>
                  <a:lnTo>
                    <a:pt x="357" y="65"/>
                  </a:lnTo>
                  <a:lnTo>
                    <a:pt x="350" y="67"/>
                  </a:lnTo>
                  <a:lnTo>
                    <a:pt x="347" y="65"/>
                  </a:lnTo>
                  <a:lnTo>
                    <a:pt x="347" y="65"/>
                  </a:lnTo>
                  <a:lnTo>
                    <a:pt x="345" y="62"/>
                  </a:lnTo>
                  <a:lnTo>
                    <a:pt x="343" y="62"/>
                  </a:lnTo>
                  <a:lnTo>
                    <a:pt x="325" y="58"/>
                  </a:lnTo>
                  <a:lnTo>
                    <a:pt x="322" y="58"/>
                  </a:lnTo>
                  <a:lnTo>
                    <a:pt x="322" y="55"/>
                  </a:lnTo>
                  <a:lnTo>
                    <a:pt x="322" y="55"/>
                  </a:lnTo>
                  <a:lnTo>
                    <a:pt x="322" y="55"/>
                  </a:lnTo>
                  <a:lnTo>
                    <a:pt x="325" y="53"/>
                  </a:lnTo>
                  <a:lnTo>
                    <a:pt x="325" y="53"/>
                  </a:lnTo>
                  <a:lnTo>
                    <a:pt x="325" y="51"/>
                  </a:lnTo>
                  <a:lnTo>
                    <a:pt x="325" y="51"/>
                  </a:lnTo>
                  <a:lnTo>
                    <a:pt x="322" y="49"/>
                  </a:lnTo>
                  <a:lnTo>
                    <a:pt x="322" y="49"/>
                  </a:lnTo>
                  <a:lnTo>
                    <a:pt x="322" y="49"/>
                  </a:lnTo>
                  <a:lnTo>
                    <a:pt x="320" y="46"/>
                  </a:lnTo>
                  <a:lnTo>
                    <a:pt x="318" y="46"/>
                  </a:lnTo>
                  <a:lnTo>
                    <a:pt x="315" y="46"/>
                  </a:lnTo>
                  <a:lnTo>
                    <a:pt x="313" y="46"/>
                  </a:lnTo>
                  <a:lnTo>
                    <a:pt x="311" y="46"/>
                  </a:lnTo>
                  <a:lnTo>
                    <a:pt x="311" y="44"/>
                  </a:lnTo>
                  <a:lnTo>
                    <a:pt x="309" y="44"/>
                  </a:lnTo>
                  <a:lnTo>
                    <a:pt x="306" y="46"/>
                  </a:lnTo>
                  <a:lnTo>
                    <a:pt x="304" y="51"/>
                  </a:lnTo>
                  <a:lnTo>
                    <a:pt x="297" y="60"/>
                  </a:lnTo>
                  <a:lnTo>
                    <a:pt x="290" y="65"/>
                  </a:lnTo>
                  <a:lnTo>
                    <a:pt x="283" y="67"/>
                  </a:lnTo>
                  <a:lnTo>
                    <a:pt x="274" y="67"/>
                  </a:lnTo>
                  <a:lnTo>
                    <a:pt x="265" y="65"/>
                  </a:lnTo>
                  <a:lnTo>
                    <a:pt x="258" y="60"/>
                  </a:lnTo>
                  <a:lnTo>
                    <a:pt x="256" y="55"/>
                  </a:lnTo>
                  <a:lnTo>
                    <a:pt x="251" y="46"/>
                  </a:lnTo>
                  <a:lnTo>
                    <a:pt x="249" y="44"/>
                  </a:lnTo>
                  <a:lnTo>
                    <a:pt x="245" y="44"/>
                  </a:lnTo>
                  <a:lnTo>
                    <a:pt x="242" y="46"/>
                  </a:lnTo>
                  <a:lnTo>
                    <a:pt x="238" y="46"/>
                  </a:lnTo>
                  <a:lnTo>
                    <a:pt x="233" y="44"/>
                  </a:lnTo>
                  <a:lnTo>
                    <a:pt x="212" y="30"/>
                  </a:lnTo>
                  <a:lnTo>
                    <a:pt x="203" y="28"/>
                  </a:lnTo>
                  <a:lnTo>
                    <a:pt x="196" y="28"/>
                  </a:lnTo>
                  <a:lnTo>
                    <a:pt x="187" y="30"/>
                  </a:lnTo>
                  <a:lnTo>
                    <a:pt x="180" y="30"/>
                  </a:lnTo>
                  <a:lnTo>
                    <a:pt x="176" y="21"/>
                  </a:lnTo>
                  <a:lnTo>
                    <a:pt x="171" y="12"/>
                  </a:lnTo>
                  <a:lnTo>
                    <a:pt x="171" y="12"/>
                  </a:lnTo>
                  <a:lnTo>
                    <a:pt x="171" y="10"/>
                  </a:lnTo>
                  <a:lnTo>
                    <a:pt x="167" y="7"/>
                  </a:lnTo>
                  <a:lnTo>
                    <a:pt x="164" y="5"/>
                  </a:lnTo>
                  <a:lnTo>
                    <a:pt x="162" y="3"/>
                  </a:lnTo>
                  <a:lnTo>
                    <a:pt x="148" y="10"/>
                  </a:lnTo>
                  <a:lnTo>
                    <a:pt x="151" y="3"/>
                  </a:lnTo>
                  <a:lnTo>
                    <a:pt x="146" y="0"/>
                  </a:lnTo>
                  <a:lnTo>
                    <a:pt x="142" y="3"/>
                  </a:lnTo>
                  <a:lnTo>
                    <a:pt x="142" y="7"/>
                  </a:lnTo>
                  <a:lnTo>
                    <a:pt x="146" y="12"/>
                  </a:lnTo>
                  <a:lnTo>
                    <a:pt x="144" y="14"/>
                  </a:lnTo>
                  <a:lnTo>
                    <a:pt x="142" y="14"/>
                  </a:lnTo>
                  <a:lnTo>
                    <a:pt x="132" y="12"/>
                  </a:lnTo>
                  <a:lnTo>
                    <a:pt x="130" y="14"/>
                  </a:lnTo>
                  <a:lnTo>
                    <a:pt x="132" y="16"/>
                  </a:lnTo>
                  <a:lnTo>
                    <a:pt x="132" y="19"/>
                  </a:lnTo>
                  <a:lnTo>
                    <a:pt x="132" y="21"/>
                  </a:lnTo>
                  <a:lnTo>
                    <a:pt x="130" y="21"/>
                  </a:lnTo>
                  <a:lnTo>
                    <a:pt x="128" y="19"/>
                  </a:lnTo>
                  <a:lnTo>
                    <a:pt x="128" y="16"/>
                  </a:lnTo>
                  <a:lnTo>
                    <a:pt x="119" y="12"/>
                  </a:lnTo>
                  <a:lnTo>
                    <a:pt x="116" y="7"/>
                  </a:lnTo>
                  <a:lnTo>
                    <a:pt x="116" y="7"/>
                  </a:lnTo>
                  <a:lnTo>
                    <a:pt x="116" y="10"/>
                  </a:lnTo>
                  <a:lnTo>
                    <a:pt x="116" y="10"/>
                  </a:lnTo>
                  <a:lnTo>
                    <a:pt x="116" y="10"/>
                  </a:lnTo>
                  <a:lnTo>
                    <a:pt x="114" y="10"/>
                  </a:lnTo>
                  <a:lnTo>
                    <a:pt x="114" y="16"/>
                  </a:lnTo>
                  <a:lnTo>
                    <a:pt x="110" y="21"/>
                  </a:lnTo>
                  <a:lnTo>
                    <a:pt x="100" y="19"/>
                  </a:lnTo>
                  <a:lnTo>
                    <a:pt x="94" y="16"/>
                  </a:lnTo>
                  <a:lnTo>
                    <a:pt x="91" y="14"/>
                  </a:lnTo>
                  <a:lnTo>
                    <a:pt x="91" y="12"/>
                  </a:lnTo>
                  <a:lnTo>
                    <a:pt x="91" y="10"/>
                  </a:lnTo>
                  <a:lnTo>
                    <a:pt x="91" y="7"/>
                  </a:lnTo>
                  <a:lnTo>
                    <a:pt x="91" y="5"/>
                  </a:lnTo>
                  <a:lnTo>
                    <a:pt x="91" y="5"/>
                  </a:lnTo>
                  <a:lnTo>
                    <a:pt x="89" y="3"/>
                  </a:lnTo>
                  <a:lnTo>
                    <a:pt x="87" y="5"/>
                  </a:lnTo>
                  <a:lnTo>
                    <a:pt x="84" y="7"/>
                  </a:lnTo>
                  <a:lnTo>
                    <a:pt x="82" y="10"/>
                  </a:lnTo>
                  <a:lnTo>
                    <a:pt x="78" y="7"/>
                  </a:lnTo>
                  <a:lnTo>
                    <a:pt x="75" y="3"/>
                  </a:lnTo>
                  <a:lnTo>
                    <a:pt x="73" y="3"/>
                  </a:lnTo>
                  <a:lnTo>
                    <a:pt x="71" y="3"/>
                  </a:lnTo>
                  <a:lnTo>
                    <a:pt x="71" y="5"/>
                  </a:lnTo>
                  <a:lnTo>
                    <a:pt x="71" y="7"/>
                  </a:lnTo>
                  <a:lnTo>
                    <a:pt x="71" y="10"/>
                  </a:lnTo>
                  <a:lnTo>
                    <a:pt x="73" y="12"/>
                  </a:lnTo>
                  <a:lnTo>
                    <a:pt x="71" y="16"/>
                  </a:lnTo>
                  <a:lnTo>
                    <a:pt x="68" y="16"/>
                  </a:lnTo>
                  <a:lnTo>
                    <a:pt x="66" y="12"/>
                  </a:lnTo>
                  <a:lnTo>
                    <a:pt x="64" y="12"/>
                  </a:lnTo>
                  <a:lnTo>
                    <a:pt x="62" y="12"/>
                  </a:lnTo>
                  <a:lnTo>
                    <a:pt x="57" y="12"/>
                  </a:lnTo>
                  <a:lnTo>
                    <a:pt x="48" y="12"/>
                  </a:lnTo>
                  <a:lnTo>
                    <a:pt x="46" y="16"/>
                  </a:lnTo>
                  <a:lnTo>
                    <a:pt x="46" y="19"/>
                  </a:lnTo>
                  <a:lnTo>
                    <a:pt x="39" y="28"/>
                  </a:lnTo>
                  <a:lnTo>
                    <a:pt x="25" y="58"/>
                  </a:lnTo>
                  <a:lnTo>
                    <a:pt x="23" y="60"/>
                  </a:lnTo>
                  <a:lnTo>
                    <a:pt x="23" y="62"/>
                  </a:lnTo>
                  <a:lnTo>
                    <a:pt x="23" y="65"/>
                  </a:lnTo>
                  <a:lnTo>
                    <a:pt x="23" y="67"/>
                  </a:lnTo>
                  <a:lnTo>
                    <a:pt x="23" y="69"/>
                  </a:lnTo>
                  <a:lnTo>
                    <a:pt x="23" y="71"/>
                  </a:lnTo>
                  <a:lnTo>
                    <a:pt x="23" y="74"/>
                  </a:lnTo>
                  <a:lnTo>
                    <a:pt x="23" y="74"/>
                  </a:lnTo>
                  <a:lnTo>
                    <a:pt x="25" y="76"/>
                  </a:lnTo>
                  <a:lnTo>
                    <a:pt x="25" y="76"/>
                  </a:lnTo>
                  <a:lnTo>
                    <a:pt x="27" y="76"/>
                  </a:lnTo>
                  <a:lnTo>
                    <a:pt x="30" y="78"/>
                  </a:lnTo>
                  <a:lnTo>
                    <a:pt x="32" y="78"/>
                  </a:lnTo>
                  <a:lnTo>
                    <a:pt x="32" y="81"/>
                  </a:lnTo>
                  <a:lnTo>
                    <a:pt x="32" y="81"/>
                  </a:lnTo>
                  <a:lnTo>
                    <a:pt x="34" y="83"/>
                  </a:lnTo>
                  <a:lnTo>
                    <a:pt x="34" y="83"/>
                  </a:lnTo>
                  <a:lnTo>
                    <a:pt x="34" y="85"/>
                  </a:lnTo>
                  <a:lnTo>
                    <a:pt x="32" y="92"/>
                  </a:lnTo>
                  <a:lnTo>
                    <a:pt x="30" y="99"/>
                  </a:lnTo>
                  <a:lnTo>
                    <a:pt x="25" y="106"/>
                  </a:lnTo>
                  <a:lnTo>
                    <a:pt x="23" y="108"/>
                  </a:lnTo>
                  <a:lnTo>
                    <a:pt x="23" y="113"/>
                  </a:lnTo>
                  <a:lnTo>
                    <a:pt x="23" y="113"/>
                  </a:lnTo>
                  <a:lnTo>
                    <a:pt x="23" y="113"/>
                  </a:lnTo>
                  <a:lnTo>
                    <a:pt x="25" y="119"/>
                  </a:lnTo>
                  <a:lnTo>
                    <a:pt x="25" y="124"/>
                  </a:lnTo>
                  <a:lnTo>
                    <a:pt x="25" y="124"/>
                  </a:lnTo>
                  <a:lnTo>
                    <a:pt x="25" y="126"/>
                  </a:lnTo>
                  <a:lnTo>
                    <a:pt x="25" y="129"/>
                  </a:lnTo>
                  <a:lnTo>
                    <a:pt x="25" y="129"/>
                  </a:lnTo>
                  <a:lnTo>
                    <a:pt x="23" y="131"/>
                  </a:lnTo>
                  <a:lnTo>
                    <a:pt x="23" y="131"/>
                  </a:lnTo>
                  <a:lnTo>
                    <a:pt x="20" y="131"/>
                  </a:lnTo>
                  <a:lnTo>
                    <a:pt x="16" y="129"/>
                  </a:lnTo>
                  <a:lnTo>
                    <a:pt x="14" y="129"/>
                  </a:lnTo>
                  <a:lnTo>
                    <a:pt x="14" y="129"/>
                  </a:lnTo>
                  <a:lnTo>
                    <a:pt x="14" y="124"/>
                  </a:lnTo>
                  <a:lnTo>
                    <a:pt x="11" y="124"/>
                  </a:lnTo>
                  <a:lnTo>
                    <a:pt x="11" y="124"/>
                  </a:lnTo>
                  <a:lnTo>
                    <a:pt x="11" y="124"/>
                  </a:lnTo>
                  <a:lnTo>
                    <a:pt x="9" y="126"/>
                  </a:lnTo>
                  <a:lnTo>
                    <a:pt x="9" y="129"/>
                  </a:lnTo>
                  <a:lnTo>
                    <a:pt x="9" y="131"/>
                  </a:lnTo>
                  <a:lnTo>
                    <a:pt x="9" y="131"/>
                  </a:lnTo>
                  <a:lnTo>
                    <a:pt x="9" y="133"/>
                  </a:lnTo>
                  <a:lnTo>
                    <a:pt x="7" y="135"/>
                  </a:lnTo>
                  <a:lnTo>
                    <a:pt x="0" y="133"/>
                  </a:lnTo>
                  <a:lnTo>
                    <a:pt x="2" y="154"/>
                  </a:lnTo>
                  <a:lnTo>
                    <a:pt x="4" y="151"/>
                  </a:lnTo>
                  <a:lnTo>
                    <a:pt x="7" y="151"/>
                  </a:lnTo>
                  <a:lnTo>
                    <a:pt x="7" y="151"/>
                  </a:lnTo>
                  <a:lnTo>
                    <a:pt x="9" y="151"/>
                  </a:lnTo>
                  <a:lnTo>
                    <a:pt x="9" y="154"/>
                  </a:lnTo>
                  <a:lnTo>
                    <a:pt x="11" y="156"/>
                  </a:lnTo>
                  <a:lnTo>
                    <a:pt x="14" y="156"/>
                  </a:lnTo>
                  <a:lnTo>
                    <a:pt x="14" y="156"/>
                  </a:lnTo>
                  <a:lnTo>
                    <a:pt x="16" y="156"/>
                  </a:lnTo>
                  <a:lnTo>
                    <a:pt x="18" y="154"/>
                  </a:lnTo>
                  <a:lnTo>
                    <a:pt x="20" y="154"/>
                  </a:lnTo>
                  <a:lnTo>
                    <a:pt x="23" y="156"/>
                  </a:lnTo>
                  <a:lnTo>
                    <a:pt x="30" y="161"/>
                  </a:lnTo>
                  <a:lnTo>
                    <a:pt x="32" y="163"/>
                  </a:lnTo>
                  <a:lnTo>
                    <a:pt x="32" y="163"/>
                  </a:lnTo>
                  <a:lnTo>
                    <a:pt x="34" y="163"/>
                  </a:lnTo>
                  <a:lnTo>
                    <a:pt x="36" y="163"/>
                  </a:lnTo>
                  <a:lnTo>
                    <a:pt x="39" y="163"/>
                  </a:lnTo>
                  <a:lnTo>
                    <a:pt x="41" y="161"/>
                  </a:lnTo>
                  <a:lnTo>
                    <a:pt x="41" y="158"/>
                  </a:lnTo>
                  <a:lnTo>
                    <a:pt x="43" y="158"/>
                  </a:lnTo>
                  <a:lnTo>
                    <a:pt x="43" y="158"/>
                  </a:lnTo>
                  <a:lnTo>
                    <a:pt x="46" y="158"/>
                  </a:lnTo>
                  <a:lnTo>
                    <a:pt x="48" y="163"/>
                  </a:lnTo>
                  <a:lnTo>
                    <a:pt x="48" y="165"/>
                  </a:lnTo>
                  <a:lnTo>
                    <a:pt x="50" y="165"/>
                  </a:lnTo>
                  <a:lnTo>
                    <a:pt x="59" y="167"/>
                  </a:lnTo>
                  <a:lnTo>
                    <a:pt x="62" y="170"/>
                  </a:lnTo>
                  <a:lnTo>
                    <a:pt x="62" y="179"/>
                  </a:lnTo>
                  <a:lnTo>
                    <a:pt x="62" y="183"/>
                  </a:lnTo>
                  <a:lnTo>
                    <a:pt x="62" y="186"/>
                  </a:lnTo>
                  <a:lnTo>
                    <a:pt x="59" y="186"/>
                  </a:lnTo>
                  <a:lnTo>
                    <a:pt x="57" y="190"/>
                  </a:lnTo>
                  <a:lnTo>
                    <a:pt x="57" y="193"/>
                  </a:lnTo>
                  <a:lnTo>
                    <a:pt x="55" y="193"/>
                  </a:lnTo>
                  <a:lnTo>
                    <a:pt x="55" y="193"/>
                  </a:lnTo>
                  <a:lnTo>
                    <a:pt x="52" y="193"/>
                  </a:lnTo>
                  <a:lnTo>
                    <a:pt x="52" y="195"/>
                  </a:lnTo>
                  <a:lnTo>
                    <a:pt x="52" y="195"/>
                  </a:lnTo>
                  <a:lnTo>
                    <a:pt x="50" y="204"/>
                  </a:lnTo>
                  <a:lnTo>
                    <a:pt x="50" y="206"/>
                  </a:lnTo>
                  <a:lnTo>
                    <a:pt x="50" y="209"/>
                  </a:lnTo>
                  <a:lnTo>
                    <a:pt x="50" y="209"/>
                  </a:lnTo>
                  <a:lnTo>
                    <a:pt x="50" y="211"/>
                  </a:lnTo>
                  <a:lnTo>
                    <a:pt x="50" y="211"/>
                  </a:lnTo>
                  <a:lnTo>
                    <a:pt x="52" y="211"/>
                  </a:lnTo>
                  <a:lnTo>
                    <a:pt x="57" y="211"/>
                  </a:lnTo>
                  <a:lnTo>
                    <a:pt x="59" y="211"/>
                  </a:lnTo>
                  <a:lnTo>
                    <a:pt x="62" y="211"/>
                  </a:lnTo>
                  <a:lnTo>
                    <a:pt x="62" y="209"/>
                  </a:lnTo>
                  <a:lnTo>
                    <a:pt x="62" y="209"/>
                  </a:lnTo>
                  <a:lnTo>
                    <a:pt x="64" y="206"/>
                  </a:lnTo>
                  <a:lnTo>
                    <a:pt x="66" y="206"/>
                  </a:lnTo>
                  <a:lnTo>
                    <a:pt x="71" y="206"/>
                  </a:lnTo>
                  <a:lnTo>
                    <a:pt x="75" y="206"/>
                  </a:lnTo>
                  <a:lnTo>
                    <a:pt x="78" y="206"/>
                  </a:lnTo>
                  <a:lnTo>
                    <a:pt x="82" y="206"/>
                  </a:lnTo>
                  <a:lnTo>
                    <a:pt x="82" y="206"/>
                  </a:lnTo>
                  <a:lnTo>
                    <a:pt x="94" y="213"/>
                  </a:lnTo>
                  <a:lnTo>
                    <a:pt x="96" y="215"/>
                  </a:lnTo>
                  <a:lnTo>
                    <a:pt x="96" y="215"/>
                  </a:lnTo>
                  <a:lnTo>
                    <a:pt x="96" y="220"/>
                  </a:lnTo>
                  <a:lnTo>
                    <a:pt x="98" y="225"/>
                  </a:lnTo>
                  <a:lnTo>
                    <a:pt x="103" y="227"/>
                  </a:lnTo>
                  <a:lnTo>
                    <a:pt x="100" y="225"/>
                  </a:lnTo>
                  <a:lnTo>
                    <a:pt x="100" y="225"/>
                  </a:lnTo>
                  <a:lnTo>
                    <a:pt x="103" y="225"/>
                  </a:lnTo>
                  <a:lnTo>
                    <a:pt x="103" y="222"/>
                  </a:lnTo>
                  <a:lnTo>
                    <a:pt x="103" y="222"/>
                  </a:lnTo>
                  <a:lnTo>
                    <a:pt x="105" y="222"/>
                  </a:lnTo>
                  <a:lnTo>
                    <a:pt x="107" y="222"/>
                  </a:lnTo>
                  <a:lnTo>
                    <a:pt x="112" y="220"/>
                  </a:lnTo>
                  <a:lnTo>
                    <a:pt x="114" y="218"/>
                  </a:lnTo>
                  <a:lnTo>
                    <a:pt x="114" y="218"/>
                  </a:lnTo>
                  <a:lnTo>
                    <a:pt x="114" y="218"/>
                  </a:lnTo>
                  <a:lnTo>
                    <a:pt x="116" y="215"/>
                  </a:lnTo>
                  <a:lnTo>
                    <a:pt x="116" y="213"/>
                  </a:lnTo>
                  <a:lnTo>
                    <a:pt x="116" y="213"/>
                  </a:lnTo>
                  <a:lnTo>
                    <a:pt x="121" y="209"/>
                  </a:lnTo>
                  <a:lnTo>
                    <a:pt x="126" y="202"/>
                  </a:lnTo>
                  <a:lnTo>
                    <a:pt x="128" y="197"/>
                  </a:lnTo>
                  <a:lnTo>
                    <a:pt x="132" y="193"/>
                  </a:lnTo>
                  <a:lnTo>
                    <a:pt x="135" y="193"/>
                  </a:lnTo>
                  <a:lnTo>
                    <a:pt x="135" y="193"/>
                  </a:lnTo>
                  <a:lnTo>
                    <a:pt x="137" y="190"/>
                  </a:lnTo>
                  <a:lnTo>
                    <a:pt x="139" y="190"/>
                  </a:lnTo>
                  <a:lnTo>
                    <a:pt x="144" y="193"/>
                  </a:lnTo>
                  <a:lnTo>
                    <a:pt x="153" y="195"/>
                  </a:lnTo>
                  <a:lnTo>
                    <a:pt x="164" y="202"/>
                  </a:lnTo>
                  <a:lnTo>
                    <a:pt x="164" y="202"/>
                  </a:lnTo>
                  <a:lnTo>
                    <a:pt x="167" y="204"/>
                  </a:lnTo>
                  <a:lnTo>
                    <a:pt x="167" y="206"/>
                  </a:lnTo>
                  <a:lnTo>
                    <a:pt x="167" y="206"/>
                  </a:lnTo>
                  <a:lnTo>
                    <a:pt x="167" y="209"/>
                  </a:lnTo>
                  <a:lnTo>
                    <a:pt x="164" y="209"/>
                  </a:lnTo>
                  <a:lnTo>
                    <a:pt x="162" y="209"/>
                  </a:lnTo>
                  <a:lnTo>
                    <a:pt x="162" y="211"/>
                  </a:lnTo>
                  <a:lnTo>
                    <a:pt x="162" y="211"/>
                  </a:lnTo>
                  <a:lnTo>
                    <a:pt x="164" y="213"/>
                  </a:lnTo>
                  <a:lnTo>
                    <a:pt x="176" y="225"/>
                  </a:lnTo>
                  <a:lnTo>
                    <a:pt x="178" y="225"/>
                  </a:lnTo>
                  <a:lnTo>
                    <a:pt x="178" y="227"/>
                  </a:lnTo>
                  <a:lnTo>
                    <a:pt x="180" y="229"/>
                  </a:lnTo>
                  <a:lnTo>
                    <a:pt x="183" y="229"/>
                  </a:lnTo>
                  <a:lnTo>
                    <a:pt x="192" y="229"/>
                  </a:lnTo>
                  <a:lnTo>
                    <a:pt x="201" y="236"/>
                  </a:lnTo>
                  <a:lnTo>
                    <a:pt x="206" y="238"/>
                  </a:lnTo>
                  <a:lnTo>
                    <a:pt x="206" y="238"/>
                  </a:lnTo>
                  <a:lnTo>
                    <a:pt x="208" y="238"/>
                  </a:lnTo>
                  <a:lnTo>
                    <a:pt x="208" y="241"/>
                  </a:lnTo>
                  <a:lnTo>
                    <a:pt x="210" y="245"/>
                  </a:lnTo>
                  <a:lnTo>
                    <a:pt x="210" y="245"/>
                  </a:lnTo>
                  <a:lnTo>
                    <a:pt x="212" y="250"/>
                  </a:lnTo>
                  <a:lnTo>
                    <a:pt x="217" y="252"/>
                  </a:lnTo>
                  <a:lnTo>
                    <a:pt x="219" y="252"/>
                  </a:lnTo>
                  <a:lnTo>
                    <a:pt x="226" y="250"/>
                  </a:lnTo>
                  <a:lnTo>
                    <a:pt x="226" y="250"/>
                  </a:lnTo>
                  <a:lnTo>
                    <a:pt x="238" y="252"/>
                  </a:lnTo>
                  <a:lnTo>
                    <a:pt x="240" y="252"/>
                  </a:lnTo>
                  <a:lnTo>
                    <a:pt x="242" y="254"/>
                  </a:lnTo>
                  <a:lnTo>
                    <a:pt x="249" y="261"/>
                  </a:lnTo>
                  <a:lnTo>
                    <a:pt x="249" y="263"/>
                  </a:lnTo>
                  <a:lnTo>
                    <a:pt x="251" y="263"/>
                  </a:lnTo>
                  <a:lnTo>
                    <a:pt x="263" y="266"/>
                  </a:lnTo>
                  <a:lnTo>
                    <a:pt x="265" y="268"/>
                  </a:lnTo>
                  <a:lnTo>
                    <a:pt x="265" y="273"/>
                  </a:lnTo>
                  <a:lnTo>
                    <a:pt x="265" y="275"/>
                  </a:lnTo>
                  <a:lnTo>
                    <a:pt x="265" y="275"/>
                  </a:lnTo>
                  <a:lnTo>
                    <a:pt x="265" y="275"/>
                  </a:lnTo>
                  <a:lnTo>
                    <a:pt x="265" y="277"/>
                  </a:lnTo>
                  <a:lnTo>
                    <a:pt x="272" y="284"/>
                  </a:lnTo>
                  <a:lnTo>
                    <a:pt x="274" y="286"/>
                  </a:lnTo>
                  <a:lnTo>
                    <a:pt x="283" y="293"/>
                  </a:lnTo>
                  <a:lnTo>
                    <a:pt x="286" y="295"/>
                  </a:lnTo>
                  <a:lnTo>
                    <a:pt x="293" y="293"/>
                  </a:lnTo>
                  <a:lnTo>
                    <a:pt x="293" y="293"/>
                  </a:lnTo>
                  <a:lnTo>
                    <a:pt x="295" y="291"/>
                  </a:lnTo>
                  <a:lnTo>
                    <a:pt x="295" y="289"/>
                  </a:lnTo>
                  <a:lnTo>
                    <a:pt x="297" y="286"/>
                  </a:lnTo>
                  <a:lnTo>
                    <a:pt x="297" y="286"/>
                  </a:lnTo>
                  <a:lnTo>
                    <a:pt x="297" y="286"/>
                  </a:lnTo>
                  <a:lnTo>
                    <a:pt x="299" y="284"/>
                  </a:lnTo>
                  <a:lnTo>
                    <a:pt x="299" y="284"/>
                  </a:lnTo>
                  <a:lnTo>
                    <a:pt x="313" y="284"/>
                  </a:lnTo>
                  <a:lnTo>
                    <a:pt x="318" y="286"/>
                  </a:lnTo>
                  <a:lnTo>
                    <a:pt x="331" y="295"/>
                  </a:lnTo>
                  <a:lnTo>
                    <a:pt x="338" y="300"/>
                  </a:lnTo>
                  <a:lnTo>
                    <a:pt x="341" y="300"/>
                  </a:lnTo>
                  <a:lnTo>
                    <a:pt x="341" y="302"/>
                  </a:lnTo>
                  <a:lnTo>
                    <a:pt x="343" y="302"/>
                  </a:lnTo>
                  <a:lnTo>
                    <a:pt x="343" y="302"/>
                  </a:lnTo>
                  <a:lnTo>
                    <a:pt x="347" y="305"/>
                  </a:lnTo>
                  <a:lnTo>
                    <a:pt x="347" y="305"/>
                  </a:lnTo>
                  <a:lnTo>
                    <a:pt x="350" y="307"/>
                  </a:lnTo>
                  <a:lnTo>
                    <a:pt x="352" y="309"/>
                  </a:lnTo>
                  <a:lnTo>
                    <a:pt x="354" y="311"/>
                  </a:lnTo>
                  <a:lnTo>
                    <a:pt x="357" y="311"/>
                  </a:lnTo>
                  <a:lnTo>
                    <a:pt x="357" y="311"/>
                  </a:lnTo>
                  <a:lnTo>
                    <a:pt x="366" y="300"/>
                  </a:lnTo>
                  <a:lnTo>
                    <a:pt x="366" y="298"/>
                  </a:lnTo>
                  <a:lnTo>
                    <a:pt x="368" y="295"/>
                  </a:lnTo>
                  <a:lnTo>
                    <a:pt x="370" y="295"/>
                  </a:lnTo>
                  <a:lnTo>
                    <a:pt x="370" y="293"/>
                  </a:lnTo>
                  <a:lnTo>
                    <a:pt x="370" y="293"/>
                  </a:lnTo>
                  <a:lnTo>
                    <a:pt x="370" y="293"/>
                  </a:lnTo>
                  <a:lnTo>
                    <a:pt x="370" y="291"/>
                  </a:lnTo>
                  <a:lnTo>
                    <a:pt x="370" y="291"/>
                  </a:lnTo>
                  <a:lnTo>
                    <a:pt x="370" y="291"/>
                  </a:lnTo>
                  <a:lnTo>
                    <a:pt x="373" y="289"/>
                  </a:lnTo>
                  <a:lnTo>
                    <a:pt x="373" y="291"/>
                  </a:lnTo>
                  <a:lnTo>
                    <a:pt x="375" y="291"/>
                  </a:lnTo>
                  <a:lnTo>
                    <a:pt x="375" y="291"/>
                  </a:lnTo>
                  <a:lnTo>
                    <a:pt x="377" y="291"/>
                  </a:lnTo>
                  <a:lnTo>
                    <a:pt x="375" y="293"/>
                  </a:lnTo>
                  <a:lnTo>
                    <a:pt x="375" y="295"/>
                  </a:lnTo>
                  <a:lnTo>
                    <a:pt x="375" y="295"/>
                  </a:lnTo>
                  <a:lnTo>
                    <a:pt x="373" y="298"/>
                  </a:lnTo>
                  <a:lnTo>
                    <a:pt x="373" y="298"/>
                  </a:lnTo>
                  <a:lnTo>
                    <a:pt x="373" y="300"/>
                  </a:lnTo>
                  <a:lnTo>
                    <a:pt x="375" y="300"/>
                  </a:lnTo>
                  <a:lnTo>
                    <a:pt x="382" y="305"/>
                  </a:lnTo>
                  <a:lnTo>
                    <a:pt x="414" y="300"/>
                  </a:lnTo>
                  <a:lnTo>
                    <a:pt x="416" y="300"/>
                  </a:lnTo>
                  <a:lnTo>
                    <a:pt x="421" y="300"/>
                  </a:lnTo>
                  <a:lnTo>
                    <a:pt x="423" y="300"/>
                  </a:lnTo>
                  <a:lnTo>
                    <a:pt x="425" y="298"/>
                  </a:lnTo>
                  <a:lnTo>
                    <a:pt x="425" y="298"/>
                  </a:lnTo>
                  <a:lnTo>
                    <a:pt x="425" y="295"/>
                  </a:lnTo>
                  <a:lnTo>
                    <a:pt x="425" y="295"/>
                  </a:lnTo>
                  <a:lnTo>
                    <a:pt x="423" y="295"/>
                  </a:lnTo>
                  <a:lnTo>
                    <a:pt x="416" y="293"/>
                  </a:lnTo>
                  <a:lnTo>
                    <a:pt x="416" y="291"/>
                  </a:lnTo>
                  <a:lnTo>
                    <a:pt x="414" y="291"/>
                  </a:lnTo>
                  <a:lnTo>
                    <a:pt x="414" y="291"/>
                  </a:lnTo>
                  <a:lnTo>
                    <a:pt x="414" y="289"/>
                  </a:lnTo>
                  <a:lnTo>
                    <a:pt x="414" y="289"/>
                  </a:lnTo>
                  <a:lnTo>
                    <a:pt x="414" y="286"/>
                  </a:lnTo>
                  <a:lnTo>
                    <a:pt x="414" y="286"/>
                  </a:lnTo>
                  <a:lnTo>
                    <a:pt x="414" y="286"/>
                  </a:lnTo>
                  <a:lnTo>
                    <a:pt x="414" y="284"/>
                  </a:lnTo>
                  <a:lnTo>
                    <a:pt x="430" y="282"/>
                  </a:lnTo>
                  <a:lnTo>
                    <a:pt x="432" y="282"/>
                  </a:lnTo>
                  <a:lnTo>
                    <a:pt x="439" y="275"/>
                  </a:lnTo>
                  <a:lnTo>
                    <a:pt x="441" y="273"/>
                  </a:lnTo>
                  <a:lnTo>
                    <a:pt x="441" y="273"/>
                  </a:lnTo>
                  <a:lnTo>
                    <a:pt x="441" y="273"/>
                  </a:lnTo>
                  <a:lnTo>
                    <a:pt x="441" y="270"/>
                  </a:lnTo>
                  <a:lnTo>
                    <a:pt x="443" y="270"/>
                  </a:lnTo>
                  <a:lnTo>
                    <a:pt x="448" y="270"/>
                  </a:lnTo>
                  <a:lnTo>
                    <a:pt x="448" y="270"/>
                  </a:lnTo>
                  <a:lnTo>
                    <a:pt x="450" y="270"/>
                  </a:lnTo>
                  <a:lnTo>
                    <a:pt x="450" y="268"/>
                  </a:lnTo>
                  <a:lnTo>
                    <a:pt x="453" y="266"/>
                  </a:lnTo>
                  <a:lnTo>
                    <a:pt x="453" y="263"/>
                  </a:lnTo>
                  <a:lnTo>
                    <a:pt x="453" y="263"/>
                  </a:lnTo>
                  <a:lnTo>
                    <a:pt x="455" y="263"/>
                  </a:lnTo>
                  <a:lnTo>
                    <a:pt x="455" y="263"/>
                  </a:lnTo>
                  <a:lnTo>
                    <a:pt x="457" y="263"/>
                  </a:lnTo>
                  <a:lnTo>
                    <a:pt x="459" y="263"/>
                  </a:lnTo>
                  <a:lnTo>
                    <a:pt x="462" y="266"/>
                  </a:lnTo>
                  <a:lnTo>
                    <a:pt x="462" y="266"/>
                  </a:lnTo>
                  <a:lnTo>
                    <a:pt x="464" y="268"/>
                  </a:lnTo>
                  <a:lnTo>
                    <a:pt x="464" y="270"/>
                  </a:lnTo>
                  <a:lnTo>
                    <a:pt x="466" y="273"/>
                  </a:lnTo>
                  <a:lnTo>
                    <a:pt x="473" y="279"/>
                  </a:lnTo>
                  <a:lnTo>
                    <a:pt x="475" y="282"/>
                  </a:lnTo>
                  <a:lnTo>
                    <a:pt x="480" y="284"/>
                  </a:lnTo>
                  <a:lnTo>
                    <a:pt x="487" y="284"/>
                  </a:lnTo>
                  <a:lnTo>
                    <a:pt x="487" y="284"/>
                  </a:lnTo>
                  <a:lnTo>
                    <a:pt x="489" y="282"/>
                  </a:lnTo>
                  <a:lnTo>
                    <a:pt x="489" y="282"/>
                  </a:lnTo>
                  <a:lnTo>
                    <a:pt x="489" y="282"/>
                  </a:lnTo>
                  <a:lnTo>
                    <a:pt x="492" y="279"/>
                  </a:lnTo>
                  <a:lnTo>
                    <a:pt x="492" y="279"/>
                  </a:lnTo>
                  <a:lnTo>
                    <a:pt x="494" y="282"/>
                  </a:lnTo>
                  <a:lnTo>
                    <a:pt x="498" y="284"/>
                  </a:lnTo>
                  <a:lnTo>
                    <a:pt x="498" y="284"/>
                  </a:lnTo>
                  <a:lnTo>
                    <a:pt x="498" y="286"/>
                  </a:lnTo>
                  <a:lnTo>
                    <a:pt x="498" y="286"/>
                  </a:lnTo>
                  <a:lnTo>
                    <a:pt x="498" y="289"/>
                  </a:lnTo>
                  <a:lnTo>
                    <a:pt x="496" y="291"/>
                  </a:lnTo>
                  <a:lnTo>
                    <a:pt x="494" y="291"/>
                  </a:lnTo>
                  <a:lnTo>
                    <a:pt x="494" y="293"/>
                  </a:lnTo>
                  <a:lnTo>
                    <a:pt x="494" y="293"/>
                  </a:lnTo>
                  <a:lnTo>
                    <a:pt x="496" y="293"/>
                  </a:lnTo>
                  <a:lnTo>
                    <a:pt x="498" y="295"/>
                  </a:lnTo>
                  <a:lnTo>
                    <a:pt x="503" y="295"/>
                  </a:lnTo>
                  <a:lnTo>
                    <a:pt x="505" y="295"/>
                  </a:lnTo>
                  <a:lnTo>
                    <a:pt x="508" y="295"/>
                  </a:lnTo>
                  <a:lnTo>
                    <a:pt x="512" y="293"/>
                  </a:lnTo>
                  <a:lnTo>
                    <a:pt x="517" y="293"/>
                  </a:lnTo>
                  <a:lnTo>
                    <a:pt x="521" y="293"/>
                  </a:lnTo>
                  <a:lnTo>
                    <a:pt x="524" y="293"/>
                  </a:lnTo>
                  <a:lnTo>
                    <a:pt x="526" y="293"/>
                  </a:lnTo>
                  <a:lnTo>
                    <a:pt x="526" y="293"/>
                  </a:lnTo>
                  <a:lnTo>
                    <a:pt x="526" y="293"/>
                  </a:lnTo>
                  <a:lnTo>
                    <a:pt x="528" y="293"/>
                  </a:lnTo>
                  <a:lnTo>
                    <a:pt x="528" y="295"/>
                  </a:lnTo>
                  <a:lnTo>
                    <a:pt x="526" y="298"/>
                  </a:lnTo>
                  <a:lnTo>
                    <a:pt x="526" y="300"/>
                  </a:lnTo>
                  <a:lnTo>
                    <a:pt x="524" y="302"/>
                  </a:lnTo>
                  <a:lnTo>
                    <a:pt x="524" y="307"/>
                  </a:lnTo>
                  <a:lnTo>
                    <a:pt x="521" y="309"/>
                  </a:lnTo>
                  <a:lnTo>
                    <a:pt x="521" y="309"/>
                  </a:lnTo>
                  <a:lnTo>
                    <a:pt x="519" y="314"/>
                  </a:lnTo>
                  <a:lnTo>
                    <a:pt x="517" y="318"/>
                  </a:lnTo>
                  <a:lnTo>
                    <a:pt x="517" y="318"/>
                  </a:lnTo>
                  <a:lnTo>
                    <a:pt x="514" y="323"/>
                  </a:lnTo>
                  <a:lnTo>
                    <a:pt x="514" y="323"/>
                  </a:lnTo>
                  <a:lnTo>
                    <a:pt x="512" y="323"/>
                  </a:lnTo>
                  <a:lnTo>
                    <a:pt x="510" y="323"/>
                  </a:lnTo>
                  <a:lnTo>
                    <a:pt x="508" y="325"/>
                  </a:lnTo>
                  <a:lnTo>
                    <a:pt x="508" y="325"/>
                  </a:lnTo>
                  <a:lnTo>
                    <a:pt x="508" y="327"/>
                  </a:lnTo>
                  <a:lnTo>
                    <a:pt x="508" y="330"/>
                  </a:lnTo>
                  <a:lnTo>
                    <a:pt x="508" y="332"/>
                  </a:lnTo>
                  <a:lnTo>
                    <a:pt x="508" y="332"/>
                  </a:lnTo>
                  <a:lnTo>
                    <a:pt x="508" y="334"/>
                  </a:lnTo>
                  <a:lnTo>
                    <a:pt x="510" y="337"/>
                  </a:lnTo>
                  <a:lnTo>
                    <a:pt x="514" y="339"/>
                  </a:lnTo>
                  <a:lnTo>
                    <a:pt x="514" y="341"/>
                  </a:lnTo>
                  <a:lnTo>
                    <a:pt x="514" y="341"/>
                  </a:lnTo>
                  <a:lnTo>
                    <a:pt x="514" y="346"/>
                  </a:lnTo>
                  <a:lnTo>
                    <a:pt x="514" y="348"/>
                  </a:lnTo>
                  <a:lnTo>
                    <a:pt x="514" y="348"/>
                  </a:lnTo>
                  <a:lnTo>
                    <a:pt x="517" y="350"/>
                  </a:lnTo>
                  <a:lnTo>
                    <a:pt x="517" y="350"/>
                  </a:lnTo>
                  <a:lnTo>
                    <a:pt x="519" y="353"/>
                  </a:lnTo>
                  <a:lnTo>
                    <a:pt x="519" y="353"/>
                  </a:lnTo>
                  <a:lnTo>
                    <a:pt x="519" y="364"/>
                  </a:lnTo>
                  <a:lnTo>
                    <a:pt x="521" y="366"/>
                  </a:lnTo>
                  <a:lnTo>
                    <a:pt x="524" y="369"/>
                  </a:lnTo>
                  <a:lnTo>
                    <a:pt x="535" y="373"/>
                  </a:lnTo>
                  <a:lnTo>
                    <a:pt x="535" y="375"/>
                  </a:lnTo>
                  <a:lnTo>
                    <a:pt x="537" y="378"/>
                  </a:lnTo>
                  <a:lnTo>
                    <a:pt x="540" y="380"/>
                  </a:lnTo>
                  <a:lnTo>
                    <a:pt x="542" y="380"/>
                  </a:lnTo>
                  <a:lnTo>
                    <a:pt x="542" y="380"/>
                  </a:lnTo>
                  <a:lnTo>
                    <a:pt x="544" y="382"/>
                  </a:lnTo>
                  <a:lnTo>
                    <a:pt x="553" y="382"/>
                  </a:lnTo>
                  <a:lnTo>
                    <a:pt x="556" y="382"/>
                  </a:lnTo>
                  <a:lnTo>
                    <a:pt x="562" y="387"/>
                  </a:lnTo>
                  <a:lnTo>
                    <a:pt x="567" y="389"/>
                  </a:lnTo>
                  <a:lnTo>
                    <a:pt x="569" y="391"/>
                  </a:lnTo>
                  <a:lnTo>
                    <a:pt x="574" y="394"/>
                  </a:lnTo>
                  <a:lnTo>
                    <a:pt x="594" y="401"/>
                  </a:lnTo>
                  <a:lnTo>
                    <a:pt x="597" y="401"/>
                  </a:lnTo>
                  <a:lnTo>
                    <a:pt x="601" y="398"/>
                  </a:lnTo>
                  <a:lnTo>
                    <a:pt x="604" y="389"/>
                  </a:lnTo>
                  <a:lnTo>
                    <a:pt x="604" y="387"/>
                  </a:lnTo>
                  <a:lnTo>
                    <a:pt x="608" y="380"/>
                  </a:lnTo>
                  <a:lnTo>
                    <a:pt x="608" y="378"/>
                  </a:lnTo>
                  <a:lnTo>
                    <a:pt x="613" y="359"/>
                  </a:lnTo>
                  <a:lnTo>
                    <a:pt x="613" y="359"/>
                  </a:lnTo>
                  <a:lnTo>
                    <a:pt x="613" y="355"/>
                  </a:lnTo>
                  <a:lnTo>
                    <a:pt x="613" y="353"/>
                  </a:lnTo>
                  <a:lnTo>
                    <a:pt x="613" y="350"/>
                  </a:lnTo>
                  <a:lnTo>
                    <a:pt x="613" y="350"/>
                  </a:lnTo>
                  <a:lnTo>
                    <a:pt x="615" y="350"/>
                  </a:lnTo>
                  <a:lnTo>
                    <a:pt x="615" y="350"/>
                  </a:lnTo>
                  <a:lnTo>
                    <a:pt x="615" y="350"/>
                  </a:lnTo>
                  <a:lnTo>
                    <a:pt x="617" y="353"/>
                  </a:lnTo>
                  <a:lnTo>
                    <a:pt x="620" y="353"/>
                  </a:lnTo>
                  <a:lnTo>
                    <a:pt x="626" y="353"/>
                  </a:lnTo>
                  <a:lnTo>
                    <a:pt x="626" y="353"/>
                  </a:lnTo>
                  <a:lnTo>
                    <a:pt x="629" y="353"/>
                  </a:lnTo>
                  <a:lnTo>
                    <a:pt x="631" y="353"/>
                  </a:lnTo>
                  <a:lnTo>
                    <a:pt x="640" y="348"/>
                  </a:lnTo>
                  <a:lnTo>
                    <a:pt x="642" y="343"/>
                  </a:lnTo>
                  <a:lnTo>
                    <a:pt x="645" y="343"/>
                  </a:lnTo>
                  <a:lnTo>
                    <a:pt x="647" y="341"/>
                  </a:lnTo>
                  <a:lnTo>
                    <a:pt x="649" y="341"/>
                  </a:lnTo>
                  <a:lnTo>
                    <a:pt x="656" y="339"/>
                  </a:lnTo>
                  <a:lnTo>
                    <a:pt x="658" y="339"/>
                  </a:lnTo>
                  <a:lnTo>
                    <a:pt x="661" y="339"/>
                  </a:lnTo>
                  <a:lnTo>
                    <a:pt x="665" y="341"/>
                  </a:lnTo>
                  <a:lnTo>
                    <a:pt x="668" y="339"/>
                  </a:lnTo>
                  <a:lnTo>
                    <a:pt x="672" y="337"/>
                  </a:lnTo>
                  <a:lnTo>
                    <a:pt x="679" y="334"/>
                  </a:lnTo>
                  <a:lnTo>
                    <a:pt x="681" y="339"/>
                  </a:lnTo>
                  <a:lnTo>
                    <a:pt x="681" y="343"/>
                  </a:lnTo>
                  <a:lnTo>
                    <a:pt x="681" y="348"/>
                  </a:lnTo>
                  <a:lnTo>
                    <a:pt x="679" y="350"/>
                  </a:lnTo>
                  <a:lnTo>
                    <a:pt x="681" y="353"/>
                  </a:lnTo>
                  <a:lnTo>
                    <a:pt x="690" y="357"/>
                  </a:lnTo>
                  <a:lnTo>
                    <a:pt x="690" y="357"/>
                  </a:lnTo>
                  <a:lnTo>
                    <a:pt x="693" y="359"/>
                  </a:lnTo>
                  <a:lnTo>
                    <a:pt x="693" y="359"/>
                  </a:lnTo>
                  <a:lnTo>
                    <a:pt x="693" y="362"/>
                  </a:lnTo>
                  <a:lnTo>
                    <a:pt x="693" y="364"/>
                  </a:lnTo>
                  <a:lnTo>
                    <a:pt x="693" y="364"/>
                  </a:lnTo>
                  <a:lnTo>
                    <a:pt x="695" y="366"/>
                  </a:lnTo>
                  <a:lnTo>
                    <a:pt x="695" y="366"/>
                  </a:lnTo>
                  <a:lnTo>
                    <a:pt x="695" y="366"/>
                  </a:lnTo>
                  <a:lnTo>
                    <a:pt x="697" y="364"/>
                  </a:lnTo>
                  <a:lnTo>
                    <a:pt x="697" y="364"/>
                  </a:lnTo>
                  <a:lnTo>
                    <a:pt x="697" y="362"/>
                  </a:lnTo>
                  <a:lnTo>
                    <a:pt x="697" y="362"/>
                  </a:lnTo>
                  <a:lnTo>
                    <a:pt x="697" y="359"/>
                  </a:lnTo>
                  <a:lnTo>
                    <a:pt x="700" y="359"/>
                  </a:lnTo>
                  <a:lnTo>
                    <a:pt x="702" y="359"/>
                  </a:lnTo>
                  <a:lnTo>
                    <a:pt x="702" y="359"/>
                  </a:lnTo>
                  <a:lnTo>
                    <a:pt x="702" y="362"/>
                  </a:lnTo>
                  <a:lnTo>
                    <a:pt x="704" y="364"/>
                  </a:lnTo>
                  <a:lnTo>
                    <a:pt x="704" y="366"/>
                  </a:lnTo>
                  <a:lnTo>
                    <a:pt x="706" y="371"/>
                  </a:lnTo>
                  <a:lnTo>
                    <a:pt x="706" y="371"/>
                  </a:lnTo>
                  <a:lnTo>
                    <a:pt x="709" y="373"/>
                  </a:lnTo>
                  <a:lnTo>
                    <a:pt x="709" y="375"/>
                  </a:lnTo>
                  <a:lnTo>
                    <a:pt x="711" y="375"/>
                  </a:lnTo>
                  <a:lnTo>
                    <a:pt x="718" y="375"/>
                  </a:lnTo>
                  <a:lnTo>
                    <a:pt x="718" y="375"/>
                  </a:lnTo>
                  <a:lnTo>
                    <a:pt x="720" y="375"/>
                  </a:lnTo>
                  <a:lnTo>
                    <a:pt x="720" y="373"/>
                  </a:lnTo>
                  <a:lnTo>
                    <a:pt x="720" y="373"/>
                  </a:lnTo>
                  <a:lnTo>
                    <a:pt x="722" y="371"/>
                  </a:lnTo>
                  <a:lnTo>
                    <a:pt x="722" y="371"/>
                  </a:lnTo>
                  <a:lnTo>
                    <a:pt x="722" y="369"/>
                  </a:lnTo>
                  <a:lnTo>
                    <a:pt x="722" y="369"/>
                  </a:lnTo>
                  <a:lnTo>
                    <a:pt x="725" y="369"/>
                  </a:lnTo>
                  <a:lnTo>
                    <a:pt x="729" y="366"/>
                  </a:lnTo>
                  <a:lnTo>
                    <a:pt x="729" y="366"/>
                  </a:lnTo>
                  <a:lnTo>
                    <a:pt x="729" y="364"/>
                  </a:lnTo>
                  <a:lnTo>
                    <a:pt x="729" y="364"/>
                  </a:lnTo>
                  <a:lnTo>
                    <a:pt x="732" y="359"/>
                  </a:lnTo>
                  <a:lnTo>
                    <a:pt x="734" y="357"/>
                  </a:lnTo>
                  <a:lnTo>
                    <a:pt x="734" y="357"/>
                  </a:lnTo>
                  <a:lnTo>
                    <a:pt x="732" y="357"/>
                  </a:lnTo>
                  <a:lnTo>
                    <a:pt x="732" y="355"/>
                  </a:lnTo>
                  <a:lnTo>
                    <a:pt x="732" y="353"/>
                  </a:lnTo>
                  <a:lnTo>
                    <a:pt x="732" y="353"/>
                  </a:lnTo>
                  <a:lnTo>
                    <a:pt x="732" y="350"/>
                  </a:lnTo>
                  <a:lnTo>
                    <a:pt x="732" y="350"/>
                  </a:lnTo>
                  <a:lnTo>
                    <a:pt x="732" y="348"/>
                  </a:lnTo>
                  <a:lnTo>
                    <a:pt x="734" y="341"/>
                  </a:lnTo>
                  <a:lnTo>
                    <a:pt x="736" y="339"/>
                  </a:lnTo>
                  <a:lnTo>
                    <a:pt x="736" y="339"/>
                  </a:lnTo>
                  <a:lnTo>
                    <a:pt x="736" y="339"/>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9">
              <a:extLst>
                <a:ext uri="{FF2B5EF4-FFF2-40B4-BE49-F238E27FC236}">
                  <a16:creationId xmlns:a16="http://schemas.microsoft.com/office/drawing/2014/main" id="{AF231ADA-D6CB-49B6-9512-D106E9009E4A}"/>
                </a:ext>
              </a:extLst>
            </p:cNvPr>
            <p:cNvSpPr>
              <a:spLocks noEditPoints="1"/>
            </p:cNvSpPr>
            <p:nvPr/>
          </p:nvSpPr>
          <p:spPr bwMode="auto">
            <a:xfrm>
              <a:off x="8761414" y="3395663"/>
              <a:ext cx="671513" cy="650875"/>
            </a:xfrm>
            <a:custGeom>
              <a:avLst/>
              <a:gdLst>
                <a:gd name="T0" fmla="*/ 23 w 423"/>
                <a:gd name="T1" fmla="*/ 213 h 410"/>
                <a:gd name="T2" fmla="*/ 46 w 423"/>
                <a:gd name="T3" fmla="*/ 213 h 410"/>
                <a:gd name="T4" fmla="*/ 418 w 423"/>
                <a:gd name="T5" fmla="*/ 332 h 410"/>
                <a:gd name="T6" fmla="*/ 407 w 423"/>
                <a:gd name="T7" fmla="*/ 320 h 410"/>
                <a:gd name="T8" fmla="*/ 400 w 423"/>
                <a:gd name="T9" fmla="*/ 302 h 410"/>
                <a:gd name="T10" fmla="*/ 386 w 423"/>
                <a:gd name="T11" fmla="*/ 293 h 410"/>
                <a:gd name="T12" fmla="*/ 373 w 423"/>
                <a:gd name="T13" fmla="*/ 279 h 410"/>
                <a:gd name="T14" fmla="*/ 370 w 423"/>
                <a:gd name="T15" fmla="*/ 268 h 410"/>
                <a:gd name="T16" fmla="*/ 354 w 423"/>
                <a:gd name="T17" fmla="*/ 247 h 410"/>
                <a:gd name="T18" fmla="*/ 357 w 423"/>
                <a:gd name="T19" fmla="*/ 236 h 410"/>
                <a:gd name="T20" fmla="*/ 359 w 423"/>
                <a:gd name="T21" fmla="*/ 227 h 410"/>
                <a:gd name="T22" fmla="*/ 341 w 423"/>
                <a:gd name="T23" fmla="*/ 215 h 410"/>
                <a:gd name="T24" fmla="*/ 336 w 423"/>
                <a:gd name="T25" fmla="*/ 195 h 410"/>
                <a:gd name="T26" fmla="*/ 334 w 423"/>
                <a:gd name="T27" fmla="*/ 181 h 410"/>
                <a:gd name="T28" fmla="*/ 361 w 423"/>
                <a:gd name="T29" fmla="*/ 163 h 410"/>
                <a:gd name="T30" fmla="*/ 354 w 423"/>
                <a:gd name="T31" fmla="*/ 115 h 410"/>
                <a:gd name="T32" fmla="*/ 318 w 423"/>
                <a:gd name="T33" fmla="*/ 108 h 410"/>
                <a:gd name="T34" fmla="*/ 302 w 423"/>
                <a:gd name="T35" fmla="*/ 92 h 410"/>
                <a:gd name="T36" fmla="*/ 311 w 423"/>
                <a:gd name="T37" fmla="*/ 76 h 410"/>
                <a:gd name="T38" fmla="*/ 311 w 423"/>
                <a:gd name="T39" fmla="*/ 67 h 410"/>
                <a:gd name="T40" fmla="*/ 293 w 423"/>
                <a:gd name="T41" fmla="*/ 62 h 410"/>
                <a:gd name="T42" fmla="*/ 274 w 423"/>
                <a:gd name="T43" fmla="*/ 44 h 410"/>
                <a:gd name="T44" fmla="*/ 276 w 423"/>
                <a:gd name="T45" fmla="*/ 35 h 410"/>
                <a:gd name="T46" fmla="*/ 279 w 423"/>
                <a:gd name="T47" fmla="*/ 21 h 410"/>
                <a:gd name="T48" fmla="*/ 258 w 423"/>
                <a:gd name="T49" fmla="*/ 5 h 410"/>
                <a:gd name="T50" fmla="*/ 219 w 423"/>
                <a:gd name="T51" fmla="*/ 19 h 410"/>
                <a:gd name="T52" fmla="*/ 212 w 423"/>
                <a:gd name="T53" fmla="*/ 21 h 410"/>
                <a:gd name="T54" fmla="*/ 187 w 423"/>
                <a:gd name="T55" fmla="*/ 28 h 410"/>
                <a:gd name="T56" fmla="*/ 169 w 423"/>
                <a:gd name="T57" fmla="*/ 30 h 410"/>
                <a:gd name="T58" fmla="*/ 142 w 423"/>
                <a:gd name="T59" fmla="*/ 21 h 410"/>
                <a:gd name="T60" fmla="*/ 94 w 423"/>
                <a:gd name="T61" fmla="*/ 0 h 410"/>
                <a:gd name="T62" fmla="*/ 71 w 423"/>
                <a:gd name="T63" fmla="*/ 10 h 410"/>
                <a:gd name="T64" fmla="*/ 75 w 423"/>
                <a:gd name="T65" fmla="*/ 21 h 410"/>
                <a:gd name="T66" fmla="*/ 71 w 423"/>
                <a:gd name="T67" fmla="*/ 30 h 410"/>
                <a:gd name="T68" fmla="*/ 50 w 423"/>
                <a:gd name="T69" fmla="*/ 12 h 410"/>
                <a:gd name="T70" fmla="*/ 29 w 423"/>
                <a:gd name="T71" fmla="*/ 19 h 410"/>
                <a:gd name="T72" fmla="*/ 25 w 423"/>
                <a:gd name="T73" fmla="*/ 39 h 410"/>
                <a:gd name="T74" fmla="*/ 20 w 423"/>
                <a:gd name="T75" fmla="*/ 58 h 410"/>
                <a:gd name="T76" fmla="*/ 13 w 423"/>
                <a:gd name="T77" fmla="*/ 67 h 410"/>
                <a:gd name="T78" fmla="*/ 34 w 423"/>
                <a:gd name="T79" fmla="*/ 128 h 410"/>
                <a:gd name="T80" fmla="*/ 68 w 423"/>
                <a:gd name="T81" fmla="*/ 195 h 410"/>
                <a:gd name="T82" fmla="*/ 87 w 423"/>
                <a:gd name="T83" fmla="*/ 188 h 410"/>
                <a:gd name="T84" fmla="*/ 126 w 423"/>
                <a:gd name="T85" fmla="*/ 192 h 410"/>
                <a:gd name="T86" fmla="*/ 153 w 423"/>
                <a:gd name="T87" fmla="*/ 215 h 410"/>
                <a:gd name="T88" fmla="*/ 121 w 423"/>
                <a:gd name="T89" fmla="*/ 245 h 410"/>
                <a:gd name="T90" fmla="*/ 164 w 423"/>
                <a:gd name="T91" fmla="*/ 243 h 410"/>
                <a:gd name="T92" fmla="*/ 219 w 423"/>
                <a:gd name="T93" fmla="*/ 231 h 410"/>
                <a:gd name="T94" fmla="*/ 251 w 423"/>
                <a:gd name="T95" fmla="*/ 314 h 410"/>
                <a:gd name="T96" fmla="*/ 244 w 423"/>
                <a:gd name="T97" fmla="*/ 343 h 410"/>
                <a:gd name="T98" fmla="*/ 274 w 423"/>
                <a:gd name="T99" fmla="*/ 362 h 410"/>
                <a:gd name="T100" fmla="*/ 313 w 423"/>
                <a:gd name="T101" fmla="*/ 398 h 410"/>
                <a:gd name="T102" fmla="*/ 345 w 423"/>
                <a:gd name="T103" fmla="*/ 410 h 410"/>
                <a:gd name="T104" fmla="*/ 391 w 423"/>
                <a:gd name="T105" fmla="*/ 391 h 410"/>
                <a:gd name="T106" fmla="*/ 393 w 423"/>
                <a:gd name="T107" fmla="*/ 384 h 410"/>
                <a:gd name="T108" fmla="*/ 405 w 423"/>
                <a:gd name="T109" fmla="*/ 362 h 410"/>
                <a:gd name="T110" fmla="*/ 416 w 423"/>
                <a:gd name="T111" fmla="*/ 350 h 410"/>
                <a:gd name="T112" fmla="*/ 52 w 423"/>
                <a:gd name="T113" fmla="*/ 206 h 410"/>
                <a:gd name="T114" fmla="*/ 59 w 423"/>
                <a:gd name="T115" fmla="*/ 202 h 410"/>
                <a:gd name="T116" fmla="*/ 55 w 423"/>
                <a:gd name="T117" fmla="*/ 202 h 410"/>
                <a:gd name="T118" fmla="*/ 94 w 423"/>
                <a:gd name="T119" fmla="*/ 25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410">
                  <a:moveTo>
                    <a:pt x="46" y="208"/>
                  </a:moveTo>
                  <a:lnTo>
                    <a:pt x="41" y="206"/>
                  </a:lnTo>
                  <a:lnTo>
                    <a:pt x="29" y="202"/>
                  </a:lnTo>
                  <a:lnTo>
                    <a:pt x="25" y="202"/>
                  </a:lnTo>
                  <a:lnTo>
                    <a:pt x="25" y="204"/>
                  </a:lnTo>
                  <a:lnTo>
                    <a:pt x="25" y="206"/>
                  </a:lnTo>
                  <a:lnTo>
                    <a:pt x="25" y="206"/>
                  </a:lnTo>
                  <a:lnTo>
                    <a:pt x="23" y="208"/>
                  </a:lnTo>
                  <a:lnTo>
                    <a:pt x="23" y="213"/>
                  </a:lnTo>
                  <a:lnTo>
                    <a:pt x="25" y="215"/>
                  </a:lnTo>
                  <a:lnTo>
                    <a:pt x="29" y="218"/>
                  </a:lnTo>
                  <a:lnTo>
                    <a:pt x="29" y="220"/>
                  </a:lnTo>
                  <a:lnTo>
                    <a:pt x="32" y="218"/>
                  </a:lnTo>
                  <a:lnTo>
                    <a:pt x="36" y="218"/>
                  </a:lnTo>
                  <a:lnTo>
                    <a:pt x="39" y="218"/>
                  </a:lnTo>
                  <a:lnTo>
                    <a:pt x="41" y="218"/>
                  </a:lnTo>
                  <a:lnTo>
                    <a:pt x="43" y="215"/>
                  </a:lnTo>
                  <a:lnTo>
                    <a:pt x="46" y="213"/>
                  </a:lnTo>
                  <a:lnTo>
                    <a:pt x="46" y="213"/>
                  </a:lnTo>
                  <a:lnTo>
                    <a:pt x="46" y="211"/>
                  </a:lnTo>
                  <a:lnTo>
                    <a:pt x="46" y="208"/>
                  </a:lnTo>
                  <a:close/>
                  <a:moveTo>
                    <a:pt x="423" y="339"/>
                  </a:moveTo>
                  <a:lnTo>
                    <a:pt x="423" y="336"/>
                  </a:lnTo>
                  <a:lnTo>
                    <a:pt x="423" y="336"/>
                  </a:lnTo>
                  <a:lnTo>
                    <a:pt x="423" y="334"/>
                  </a:lnTo>
                  <a:lnTo>
                    <a:pt x="421" y="334"/>
                  </a:lnTo>
                  <a:lnTo>
                    <a:pt x="418" y="332"/>
                  </a:lnTo>
                  <a:lnTo>
                    <a:pt x="418" y="330"/>
                  </a:lnTo>
                  <a:lnTo>
                    <a:pt x="416" y="330"/>
                  </a:lnTo>
                  <a:lnTo>
                    <a:pt x="416" y="327"/>
                  </a:lnTo>
                  <a:lnTo>
                    <a:pt x="416" y="327"/>
                  </a:lnTo>
                  <a:lnTo>
                    <a:pt x="414" y="327"/>
                  </a:lnTo>
                  <a:lnTo>
                    <a:pt x="409" y="325"/>
                  </a:lnTo>
                  <a:lnTo>
                    <a:pt x="409" y="323"/>
                  </a:lnTo>
                  <a:lnTo>
                    <a:pt x="409" y="323"/>
                  </a:lnTo>
                  <a:lnTo>
                    <a:pt x="407" y="320"/>
                  </a:lnTo>
                  <a:lnTo>
                    <a:pt x="407" y="320"/>
                  </a:lnTo>
                  <a:lnTo>
                    <a:pt x="407" y="318"/>
                  </a:lnTo>
                  <a:lnTo>
                    <a:pt x="407" y="309"/>
                  </a:lnTo>
                  <a:lnTo>
                    <a:pt x="405" y="307"/>
                  </a:lnTo>
                  <a:lnTo>
                    <a:pt x="405" y="304"/>
                  </a:lnTo>
                  <a:lnTo>
                    <a:pt x="402" y="304"/>
                  </a:lnTo>
                  <a:lnTo>
                    <a:pt x="402" y="302"/>
                  </a:lnTo>
                  <a:lnTo>
                    <a:pt x="402" y="302"/>
                  </a:lnTo>
                  <a:lnTo>
                    <a:pt x="400" y="302"/>
                  </a:lnTo>
                  <a:lnTo>
                    <a:pt x="398" y="302"/>
                  </a:lnTo>
                  <a:lnTo>
                    <a:pt x="398" y="302"/>
                  </a:lnTo>
                  <a:lnTo>
                    <a:pt x="395" y="302"/>
                  </a:lnTo>
                  <a:lnTo>
                    <a:pt x="395" y="302"/>
                  </a:lnTo>
                  <a:lnTo>
                    <a:pt x="391" y="298"/>
                  </a:lnTo>
                  <a:lnTo>
                    <a:pt x="389" y="295"/>
                  </a:lnTo>
                  <a:lnTo>
                    <a:pt x="389" y="293"/>
                  </a:lnTo>
                  <a:lnTo>
                    <a:pt x="389" y="293"/>
                  </a:lnTo>
                  <a:lnTo>
                    <a:pt x="386" y="293"/>
                  </a:lnTo>
                  <a:lnTo>
                    <a:pt x="386" y="293"/>
                  </a:lnTo>
                  <a:lnTo>
                    <a:pt x="384" y="293"/>
                  </a:lnTo>
                  <a:lnTo>
                    <a:pt x="384" y="291"/>
                  </a:lnTo>
                  <a:lnTo>
                    <a:pt x="382" y="291"/>
                  </a:lnTo>
                  <a:lnTo>
                    <a:pt x="379" y="286"/>
                  </a:lnTo>
                  <a:lnTo>
                    <a:pt x="379" y="284"/>
                  </a:lnTo>
                  <a:lnTo>
                    <a:pt x="377" y="284"/>
                  </a:lnTo>
                  <a:lnTo>
                    <a:pt x="375" y="282"/>
                  </a:lnTo>
                  <a:lnTo>
                    <a:pt x="373" y="279"/>
                  </a:lnTo>
                  <a:lnTo>
                    <a:pt x="373" y="279"/>
                  </a:lnTo>
                  <a:lnTo>
                    <a:pt x="373" y="279"/>
                  </a:lnTo>
                  <a:lnTo>
                    <a:pt x="370" y="277"/>
                  </a:lnTo>
                  <a:lnTo>
                    <a:pt x="370" y="275"/>
                  </a:lnTo>
                  <a:lnTo>
                    <a:pt x="370" y="275"/>
                  </a:lnTo>
                  <a:lnTo>
                    <a:pt x="370" y="272"/>
                  </a:lnTo>
                  <a:lnTo>
                    <a:pt x="370" y="272"/>
                  </a:lnTo>
                  <a:lnTo>
                    <a:pt x="370" y="270"/>
                  </a:lnTo>
                  <a:lnTo>
                    <a:pt x="370" y="268"/>
                  </a:lnTo>
                  <a:lnTo>
                    <a:pt x="370" y="268"/>
                  </a:lnTo>
                  <a:lnTo>
                    <a:pt x="366" y="254"/>
                  </a:lnTo>
                  <a:lnTo>
                    <a:pt x="366" y="254"/>
                  </a:lnTo>
                  <a:lnTo>
                    <a:pt x="363" y="252"/>
                  </a:lnTo>
                  <a:lnTo>
                    <a:pt x="361" y="250"/>
                  </a:lnTo>
                  <a:lnTo>
                    <a:pt x="359" y="247"/>
                  </a:lnTo>
                  <a:lnTo>
                    <a:pt x="357" y="247"/>
                  </a:lnTo>
                  <a:lnTo>
                    <a:pt x="354" y="247"/>
                  </a:lnTo>
                  <a:lnTo>
                    <a:pt x="354" y="247"/>
                  </a:lnTo>
                  <a:lnTo>
                    <a:pt x="352" y="245"/>
                  </a:lnTo>
                  <a:lnTo>
                    <a:pt x="352" y="245"/>
                  </a:lnTo>
                  <a:lnTo>
                    <a:pt x="352" y="243"/>
                  </a:lnTo>
                  <a:lnTo>
                    <a:pt x="352" y="243"/>
                  </a:lnTo>
                  <a:lnTo>
                    <a:pt x="352" y="243"/>
                  </a:lnTo>
                  <a:lnTo>
                    <a:pt x="352" y="240"/>
                  </a:lnTo>
                  <a:lnTo>
                    <a:pt x="352" y="240"/>
                  </a:lnTo>
                  <a:lnTo>
                    <a:pt x="354" y="236"/>
                  </a:lnTo>
                  <a:lnTo>
                    <a:pt x="357" y="236"/>
                  </a:lnTo>
                  <a:lnTo>
                    <a:pt x="357" y="236"/>
                  </a:lnTo>
                  <a:lnTo>
                    <a:pt x="359" y="234"/>
                  </a:lnTo>
                  <a:lnTo>
                    <a:pt x="359" y="234"/>
                  </a:lnTo>
                  <a:lnTo>
                    <a:pt x="361" y="234"/>
                  </a:lnTo>
                  <a:lnTo>
                    <a:pt x="361" y="231"/>
                  </a:lnTo>
                  <a:lnTo>
                    <a:pt x="361" y="229"/>
                  </a:lnTo>
                  <a:lnTo>
                    <a:pt x="361" y="229"/>
                  </a:lnTo>
                  <a:lnTo>
                    <a:pt x="359" y="229"/>
                  </a:lnTo>
                  <a:lnTo>
                    <a:pt x="359" y="227"/>
                  </a:lnTo>
                  <a:lnTo>
                    <a:pt x="354" y="227"/>
                  </a:lnTo>
                  <a:lnTo>
                    <a:pt x="354" y="227"/>
                  </a:lnTo>
                  <a:lnTo>
                    <a:pt x="350" y="224"/>
                  </a:lnTo>
                  <a:lnTo>
                    <a:pt x="350" y="222"/>
                  </a:lnTo>
                  <a:lnTo>
                    <a:pt x="347" y="220"/>
                  </a:lnTo>
                  <a:lnTo>
                    <a:pt x="345" y="220"/>
                  </a:lnTo>
                  <a:lnTo>
                    <a:pt x="345" y="218"/>
                  </a:lnTo>
                  <a:lnTo>
                    <a:pt x="341" y="215"/>
                  </a:lnTo>
                  <a:lnTo>
                    <a:pt x="341" y="215"/>
                  </a:lnTo>
                  <a:lnTo>
                    <a:pt x="341" y="213"/>
                  </a:lnTo>
                  <a:lnTo>
                    <a:pt x="338" y="211"/>
                  </a:lnTo>
                  <a:lnTo>
                    <a:pt x="338" y="208"/>
                  </a:lnTo>
                  <a:lnTo>
                    <a:pt x="336" y="206"/>
                  </a:lnTo>
                  <a:lnTo>
                    <a:pt x="336" y="199"/>
                  </a:lnTo>
                  <a:lnTo>
                    <a:pt x="336" y="197"/>
                  </a:lnTo>
                  <a:lnTo>
                    <a:pt x="336" y="197"/>
                  </a:lnTo>
                  <a:lnTo>
                    <a:pt x="336" y="195"/>
                  </a:lnTo>
                  <a:lnTo>
                    <a:pt x="336" y="195"/>
                  </a:lnTo>
                  <a:lnTo>
                    <a:pt x="336" y="192"/>
                  </a:lnTo>
                  <a:lnTo>
                    <a:pt x="336" y="192"/>
                  </a:lnTo>
                  <a:lnTo>
                    <a:pt x="336" y="192"/>
                  </a:lnTo>
                  <a:lnTo>
                    <a:pt x="336" y="190"/>
                  </a:lnTo>
                  <a:lnTo>
                    <a:pt x="336" y="190"/>
                  </a:lnTo>
                  <a:lnTo>
                    <a:pt x="334" y="190"/>
                  </a:lnTo>
                  <a:lnTo>
                    <a:pt x="334" y="188"/>
                  </a:lnTo>
                  <a:lnTo>
                    <a:pt x="331" y="186"/>
                  </a:lnTo>
                  <a:lnTo>
                    <a:pt x="334" y="181"/>
                  </a:lnTo>
                  <a:lnTo>
                    <a:pt x="336" y="179"/>
                  </a:lnTo>
                  <a:lnTo>
                    <a:pt x="336" y="179"/>
                  </a:lnTo>
                  <a:lnTo>
                    <a:pt x="334" y="176"/>
                  </a:lnTo>
                  <a:lnTo>
                    <a:pt x="334" y="174"/>
                  </a:lnTo>
                  <a:lnTo>
                    <a:pt x="334" y="170"/>
                  </a:lnTo>
                  <a:lnTo>
                    <a:pt x="336" y="167"/>
                  </a:lnTo>
                  <a:lnTo>
                    <a:pt x="336" y="165"/>
                  </a:lnTo>
                  <a:lnTo>
                    <a:pt x="357" y="163"/>
                  </a:lnTo>
                  <a:lnTo>
                    <a:pt x="361" y="163"/>
                  </a:lnTo>
                  <a:lnTo>
                    <a:pt x="368" y="158"/>
                  </a:lnTo>
                  <a:lnTo>
                    <a:pt x="370" y="156"/>
                  </a:lnTo>
                  <a:lnTo>
                    <a:pt x="373" y="151"/>
                  </a:lnTo>
                  <a:lnTo>
                    <a:pt x="375" y="144"/>
                  </a:lnTo>
                  <a:lnTo>
                    <a:pt x="377" y="138"/>
                  </a:lnTo>
                  <a:lnTo>
                    <a:pt x="379" y="133"/>
                  </a:lnTo>
                  <a:lnTo>
                    <a:pt x="379" y="128"/>
                  </a:lnTo>
                  <a:lnTo>
                    <a:pt x="375" y="122"/>
                  </a:lnTo>
                  <a:lnTo>
                    <a:pt x="354" y="115"/>
                  </a:lnTo>
                  <a:lnTo>
                    <a:pt x="347" y="110"/>
                  </a:lnTo>
                  <a:lnTo>
                    <a:pt x="345" y="108"/>
                  </a:lnTo>
                  <a:lnTo>
                    <a:pt x="343" y="108"/>
                  </a:lnTo>
                  <a:lnTo>
                    <a:pt x="343" y="108"/>
                  </a:lnTo>
                  <a:lnTo>
                    <a:pt x="343" y="108"/>
                  </a:lnTo>
                  <a:lnTo>
                    <a:pt x="341" y="110"/>
                  </a:lnTo>
                  <a:lnTo>
                    <a:pt x="338" y="110"/>
                  </a:lnTo>
                  <a:lnTo>
                    <a:pt x="320" y="108"/>
                  </a:lnTo>
                  <a:lnTo>
                    <a:pt x="318" y="108"/>
                  </a:lnTo>
                  <a:lnTo>
                    <a:pt x="315" y="108"/>
                  </a:lnTo>
                  <a:lnTo>
                    <a:pt x="313" y="103"/>
                  </a:lnTo>
                  <a:lnTo>
                    <a:pt x="313" y="103"/>
                  </a:lnTo>
                  <a:lnTo>
                    <a:pt x="313" y="101"/>
                  </a:lnTo>
                  <a:lnTo>
                    <a:pt x="302" y="96"/>
                  </a:lnTo>
                  <a:lnTo>
                    <a:pt x="302" y="94"/>
                  </a:lnTo>
                  <a:lnTo>
                    <a:pt x="302" y="94"/>
                  </a:lnTo>
                  <a:lnTo>
                    <a:pt x="302" y="94"/>
                  </a:lnTo>
                  <a:lnTo>
                    <a:pt x="302" y="92"/>
                  </a:lnTo>
                  <a:lnTo>
                    <a:pt x="302" y="92"/>
                  </a:lnTo>
                  <a:lnTo>
                    <a:pt x="309" y="85"/>
                  </a:lnTo>
                  <a:lnTo>
                    <a:pt x="309" y="83"/>
                  </a:lnTo>
                  <a:lnTo>
                    <a:pt x="311" y="83"/>
                  </a:lnTo>
                  <a:lnTo>
                    <a:pt x="311" y="80"/>
                  </a:lnTo>
                  <a:lnTo>
                    <a:pt x="311" y="80"/>
                  </a:lnTo>
                  <a:lnTo>
                    <a:pt x="313" y="78"/>
                  </a:lnTo>
                  <a:lnTo>
                    <a:pt x="311" y="78"/>
                  </a:lnTo>
                  <a:lnTo>
                    <a:pt x="311" y="76"/>
                  </a:lnTo>
                  <a:lnTo>
                    <a:pt x="311" y="76"/>
                  </a:lnTo>
                  <a:lnTo>
                    <a:pt x="311" y="74"/>
                  </a:lnTo>
                  <a:lnTo>
                    <a:pt x="313" y="74"/>
                  </a:lnTo>
                  <a:lnTo>
                    <a:pt x="313" y="74"/>
                  </a:lnTo>
                  <a:lnTo>
                    <a:pt x="315" y="71"/>
                  </a:lnTo>
                  <a:lnTo>
                    <a:pt x="315" y="71"/>
                  </a:lnTo>
                  <a:lnTo>
                    <a:pt x="315" y="71"/>
                  </a:lnTo>
                  <a:lnTo>
                    <a:pt x="313" y="69"/>
                  </a:lnTo>
                  <a:lnTo>
                    <a:pt x="311" y="67"/>
                  </a:lnTo>
                  <a:lnTo>
                    <a:pt x="311" y="64"/>
                  </a:lnTo>
                  <a:lnTo>
                    <a:pt x="309" y="64"/>
                  </a:lnTo>
                  <a:lnTo>
                    <a:pt x="306" y="62"/>
                  </a:lnTo>
                  <a:lnTo>
                    <a:pt x="299" y="58"/>
                  </a:lnTo>
                  <a:lnTo>
                    <a:pt x="297" y="58"/>
                  </a:lnTo>
                  <a:lnTo>
                    <a:pt x="295" y="58"/>
                  </a:lnTo>
                  <a:lnTo>
                    <a:pt x="295" y="60"/>
                  </a:lnTo>
                  <a:lnTo>
                    <a:pt x="293" y="60"/>
                  </a:lnTo>
                  <a:lnTo>
                    <a:pt x="293" y="62"/>
                  </a:lnTo>
                  <a:lnTo>
                    <a:pt x="293" y="62"/>
                  </a:lnTo>
                  <a:lnTo>
                    <a:pt x="290" y="62"/>
                  </a:lnTo>
                  <a:lnTo>
                    <a:pt x="286" y="53"/>
                  </a:lnTo>
                  <a:lnTo>
                    <a:pt x="283" y="51"/>
                  </a:lnTo>
                  <a:lnTo>
                    <a:pt x="281" y="51"/>
                  </a:lnTo>
                  <a:lnTo>
                    <a:pt x="279" y="48"/>
                  </a:lnTo>
                  <a:lnTo>
                    <a:pt x="276" y="48"/>
                  </a:lnTo>
                  <a:lnTo>
                    <a:pt x="274" y="46"/>
                  </a:lnTo>
                  <a:lnTo>
                    <a:pt x="274" y="44"/>
                  </a:lnTo>
                  <a:lnTo>
                    <a:pt x="274" y="42"/>
                  </a:lnTo>
                  <a:lnTo>
                    <a:pt x="274" y="39"/>
                  </a:lnTo>
                  <a:lnTo>
                    <a:pt x="274" y="39"/>
                  </a:lnTo>
                  <a:lnTo>
                    <a:pt x="274" y="37"/>
                  </a:lnTo>
                  <a:lnTo>
                    <a:pt x="274" y="37"/>
                  </a:lnTo>
                  <a:lnTo>
                    <a:pt x="274" y="37"/>
                  </a:lnTo>
                  <a:lnTo>
                    <a:pt x="276" y="37"/>
                  </a:lnTo>
                  <a:lnTo>
                    <a:pt x="276" y="35"/>
                  </a:lnTo>
                  <a:lnTo>
                    <a:pt x="276" y="35"/>
                  </a:lnTo>
                  <a:lnTo>
                    <a:pt x="276" y="32"/>
                  </a:lnTo>
                  <a:lnTo>
                    <a:pt x="276" y="32"/>
                  </a:lnTo>
                  <a:lnTo>
                    <a:pt x="279" y="32"/>
                  </a:lnTo>
                  <a:lnTo>
                    <a:pt x="279" y="32"/>
                  </a:lnTo>
                  <a:lnTo>
                    <a:pt x="281" y="30"/>
                  </a:lnTo>
                  <a:lnTo>
                    <a:pt x="281" y="30"/>
                  </a:lnTo>
                  <a:lnTo>
                    <a:pt x="281" y="28"/>
                  </a:lnTo>
                  <a:lnTo>
                    <a:pt x="281" y="21"/>
                  </a:lnTo>
                  <a:lnTo>
                    <a:pt x="279" y="21"/>
                  </a:lnTo>
                  <a:lnTo>
                    <a:pt x="279" y="19"/>
                  </a:lnTo>
                  <a:lnTo>
                    <a:pt x="274" y="16"/>
                  </a:lnTo>
                  <a:lnTo>
                    <a:pt x="274" y="16"/>
                  </a:lnTo>
                  <a:lnTo>
                    <a:pt x="272" y="14"/>
                  </a:lnTo>
                  <a:lnTo>
                    <a:pt x="270" y="10"/>
                  </a:lnTo>
                  <a:lnTo>
                    <a:pt x="270" y="10"/>
                  </a:lnTo>
                  <a:lnTo>
                    <a:pt x="265" y="7"/>
                  </a:lnTo>
                  <a:lnTo>
                    <a:pt x="260" y="5"/>
                  </a:lnTo>
                  <a:lnTo>
                    <a:pt x="258" y="5"/>
                  </a:lnTo>
                  <a:lnTo>
                    <a:pt x="247" y="12"/>
                  </a:lnTo>
                  <a:lnTo>
                    <a:pt x="244" y="14"/>
                  </a:lnTo>
                  <a:lnTo>
                    <a:pt x="242" y="14"/>
                  </a:lnTo>
                  <a:lnTo>
                    <a:pt x="235" y="16"/>
                  </a:lnTo>
                  <a:lnTo>
                    <a:pt x="228" y="19"/>
                  </a:lnTo>
                  <a:lnTo>
                    <a:pt x="224" y="21"/>
                  </a:lnTo>
                  <a:lnTo>
                    <a:pt x="224" y="21"/>
                  </a:lnTo>
                  <a:lnTo>
                    <a:pt x="222" y="19"/>
                  </a:lnTo>
                  <a:lnTo>
                    <a:pt x="219" y="19"/>
                  </a:lnTo>
                  <a:lnTo>
                    <a:pt x="219" y="16"/>
                  </a:lnTo>
                  <a:lnTo>
                    <a:pt x="217" y="16"/>
                  </a:lnTo>
                  <a:lnTo>
                    <a:pt x="217" y="16"/>
                  </a:lnTo>
                  <a:lnTo>
                    <a:pt x="215" y="14"/>
                  </a:lnTo>
                  <a:lnTo>
                    <a:pt x="215" y="14"/>
                  </a:lnTo>
                  <a:lnTo>
                    <a:pt x="212" y="16"/>
                  </a:lnTo>
                  <a:lnTo>
                    <a:pt x="212" y="16"/>
                  </a:lnTo>
                  <a:lnTo>
                    <a:pt x="212" y="16"/>
                  </a:lnTo>
                  <a:lnTo>
                    <a:pt x="212" y="21"/>
                  </a:lnTo>
                  <a:lnTo>
                    <a:pt x="210" y="21"/>
                  </a:lnTo>
                  <a:lnTo>
                    <a:pt x="210" y="23"/>
                  </a:lnTo>
                  <a:lnTo>
                    <a:pt x="208" y="26"/>
                  </a:lnTo>
                  <a:lnTo>
                    <a:pt x="206" y="26"/>
                  </a:lnTo>
                  <a:lnTo>
                    <a:pt x="203" y="26"/>
                  </a:lnTo>
                  <a:lnTo>
                    <a:pt x="190" y="26"/>
                  </a:lnTo>
                  <a:lnTo>
                    <a:pt x="190" y="26"/>
                  </a:lnTo>
                  <a:lnTo>
                    <a:pt x="187" y="28"/>
                  </a:lnTo>
                  <a:lnTo>
                    <a:pt x="187" y="28"/>
                  </a:lnTo>
                  <a:lnTo>
                    <a:pt x="178" y="35"/>
                  </a:lnTo>
                  <a:lnTo>
                    <a:pt x="176" y="35"/>
                  </a:lnTo>
                  <a:lnTo>
                    <a:pt x="174" y="35"/>
                  </a:lnTo>
                  <a:lnTo>
                    <a:pt x="174" y="35"/>
                  </a:lnTo>
                  <a:lnTo>
                    <a:pt x="171" y="35"/>
                  </a:lnTo>
                  <a:lnTo>
                    <a:pt x="171" y="35"/>
                  </a:lnTo>
                  <a:lnTo>
                    <a:pt x="171" y="35"/>
                  </a:lnTo>
                  <a:lnTo>
                    <a:pt x="169" y="30"/>
                  </a:lnTo>
                  <a:lnTo>
                    <a:pt x="169" y="30"/>
                  </a:lnTo>
                  <a:lnTo>
                    <a:pt x="167" y="30"/>
                  </a:lnTo>
                  <a:lnTo>
                    <a:pt x="162" y="30"/>
                  </a:lnTo>
                  <a:lnTo>
                    <a:pt x="155" y="30"/>
                  </a:lnTo>
                  <a:lnTo>
                    <a:pt x="153" y="26"/>
                  </a:lnTo>
                  <a:lnTo>
                    <a:pt x="151" y="23"/>
                  </a:lnTo>
                  <a:lnTo>
                    <a:pt x="151" y="21"/>
                  </a:lnTo>
                  <a:lnTo>
                    <a:pt x="148" y="21"/>
                  </a:lnTo>
                  <a:lnTo>
                    <a:pt x="144" y="21"/>
                  </a:lnTo>
                  <a:lnTo>
                    <a:pt x="142" y="21"/>
                  </a:lnTo>
                  <a:lnTo>
                    <a:pt x="130" y="14"/>
                  </a:lnTo>
                  <a:lnTo>
                    <a:pt x="121" y="12"/>
                  </a:lnTo>
                  <a:lnTo>
                    <a:pt x="114" y="7"/>
                  </a:lnTo>
                  <a:lnTo>
                    <a:pt x="110" y="5"/>
                  </a:lnTo>
                  <a:lnTo>
                    <a:pt x="110" y="5"/>
                  </a:lnTo>
                  <a:lnTo>
                    <a:pt x="107" y="5"/>
                  </a:lnTo>
                  <a:lnTo>
                    <a:pt x="103" y="3"/>
                  </a:lnTo>
                  <a:lnTo>
                    <a:pt x="98" y="0"/>
                  </a:lnTo>
                  <a:lnTo>
                    <a:pt x="94" y="0"/>
                  </a:lnTo>
                  <a:lnTo>
                    <a:pt x="87" y="3"/>
                  </a:lnTo>
                  <a:lnTo>
                    <a:pt x="80" y="3"/>
                  </a:lnTo>
                  <a:lnTo>
                    <a:pt x="78" y="0"/>
                  </a:lnTo>
                  <a:lnTo>
                    <a:pt x="78" y="3"/>
                  </a:lnTo>
                  <a:lnTo>
                    <a:pt x="75" y="5"/>
                  </a:lnTo>
                  <a:lnTo>
                    <a:pt x="75" y="5"/>
                  </a:lnTo>
                  <a:lnTo>
                    <a:pt x="73" y="7"/>
                  </a:lnTo>
                  <a:lnTo>
                    <a:pt x="73" y="7"/>
                  </a:lnTo>
                  <a:lnTo>
                    <a:pt x="71" y="10"/>
                  </a:lnTo>
                  <a:lnTo>
                    <a:pt x="71" y="12"/>
                  </a:lnTo>
                  <a:lnTo>
                    <a:pt x="71" y="14"/>
                  </a:lnTo>
                  <a:lnTo>
                    <a:pt x="68" y="14"/>
                  </a:lnTo>
                  <a:lnTo>
                    <a:pt x="68" y="14"/>
                  </a:lnTo>
                  <a:lnTo>
                    <a:pt x="71" y="16"/>
                  </a:lnTo>
                  <a:lnTo>
                    <a:pt x="71" y="16"/>
                  </a:lnTo>
                  <a:lnTo>
                    <a:pt x="71" y="19"/>
                  </a:lnTo>
                  <a:lnTo>
                    <a:pt x="73" y="21"/>
                  </a:lnTo>
                  <a:lnTo>
                    <a:pt x="75" y="21"/>
                  </a:lnTo>
                  <a:lnTo>
                    <a:pt x="75" y="21"/>
                  </a:lnTo>
                  <a:lnTo>
                    <a:pt x="75" y="23"/>
                  </a:lnTo>
                  <a:lnTo>
                    <a:pt x="75" y="26"/>
                  </a:lnTo>
                  <a:lnTo>
                    <a:pt x="75" y="26"/>
                  </a:lnTo>
                  <a:lnTo>
                    <a:pt x="75" y="28"/>
                  </a:lnTo>
                  <a:lnTo>
                    <a:pt x="75" y="30"/>
                  </a:lnTo>
                  <a:lnTo>
                    <a:pt x="75" y="30"/>
                  </a:lnTo>
                  <a:lnTo>
                    <a:pt x="73" y="30"/>
                  </a:lnTo>
                  <a:lnTo>
                    <a:pt x="71" y="30"/>
                  </a:lnTo>
                  <a:lnTo>
                    <a:pt x="66" y="30"/>
                  </a:lnTo>
                  <a:lnTo>
                    <a:pt x="62" y="28"/>
                  </a:lnTo>
                  <a:lnTo>
                    <a:pt x="59" y="28"/>
                  </a:lnTo>
                  <a:lnTo>
                    <a:pt x="59" y="28"/>
                  </a:lnTo>
                  <a:lnTo>
                    <a:pt x="59" y="26"/>
                  </a:lnTo>
                  <a:lnTo>
                    <a:pt x="52" y="16"/>
                  </a:lnTo>
                  <a:lnTo>
                    <a:pt x="52" y="14"/>
                  </a:lnTo>
                  <a:lnTo>
                    <a:pt x="50" y="12"/>
                  </a:lnTo>
                  <a:lnTo>
                    <a:pt x="50" y="12"/>
                  </a:lnTo>
                  <a:lnTo>
                    <a:pt x="50" y="10"/>
                  </a:lnTo>
                  <a:lnTo>
                    <a:pt x="46" y="7"/>
                  </a:lnTo>
                  <a:lnTo>
                    <a:pt x="43" y="7"/>
                  </a:lnTo>
                  <a:lnTo>
                    <a:pt x="41" y="10"/>
                  </a:lnTo>
                  <a:lnTo>
                    <a:pt x="41" y="10"/>
                  </a:lnTo>
                  <a:lnTo>
                    <a:pt x="34" y="16"/>
                  </a:lnTo>
                  <a:lnTo>
                    <a:pt x="34" y="16"/>
                  </a:lnTo>
                  <a:lnTo>
                    <a:pt x="32" y="16"/>
                  </a:lnTo>
                  <a:lnTo>
                    <a:pt x="29" y="19"/>
                  </a:lnTo>
                  <a:lnTo>
                    <a:pt x="25" y="19"/>
                  </a:lnTo>
                  <a:lnTo>
                    <a:pt x="25" y="21"/>
                  </a:lnTo>
                  <a:lnTo>
                    <a:pt x="25" y="21"/>
                  </a:lnTo>
                  <a:lnTo>
                    <a:pt x="25" y="21"/>
                  </a:lnTo>
                  <a:lnTo>
                    <a:pt x="27" y="28"/>
                  </a:lnTo>
                  <a:lnTo>
                    <a:pt x="27" y="30"/>
                  </a:lnTo>
                  <a:lnTo>
                    <a:pt x="27" y="30"/>
                  </a:lnTo>
                  <a:lnTo>
                    <a:pt x="27" y="32"/>
                  </a:lnTo>
                  <a:lnTo>
                    <a:pt x="25" y="39"/>
                  </a:lnTo>
                  <a:lnTo>
                    <a:pt x="27" y="44"/>
                  </a:lnTo>
                  <a:lnTo>
                    <a:pt x="25" y="48"/>
                  </a:lnTo>
                  <a:lnTo>
                    <a:pt x="25" y="53"/>
                  </a:lnTo>
                  <a:lnTo>
                    <a:pt x="25" y="53"/>
                  </a:lnTo>
                  <a:lnTo>
                    <a:pt x="25" y="53"/>
                  </a:lnTo>
                  <a:lnTo>
                    <a:pt x="25" y="55"/>
                  </a:lnTo>
                  <a:lnTo>
                    <a:pt x="25" y="55"/>
                  </a:lnTo>
                  <a:lnTo>
                    <a:pt x="23" y="58"/>
                  </a:lnTo>
                  <a:lnTo>
                    <a:pt x="20" y="58"/>
                  </a:lnTo>
                  <a:lnTo>
                    <a:pt x="20" y="58"/>
                  </a:lnTo>
                  <a:lnTo>
                    <a:pt x="18" y="60"/>
                  </a:lnTo>
                  <a:lnTo>
                    <a:pt x="16" y="60"/>
                  </a:lnTo>
                  <a:lnTo>
                    <a:pt x="16" y="62"/>
                  </a:lnTo>
                  <a:lnTo>
                    <a:pt x="13" y="62"/>
                  </a:lnTo>
                  <a:lnTo>
                    <a:pt x="13" y="64"/>
                  </a:lnTo>
                  <a:lnTo>
                    <a:pt x="13" y="64"/>
                  </a:lnTo>
                  <a:lnTo>
                    <a:pt x="13" y="67"/>
                  </a:lnTo>
                  <a:lnTo>
                    <a:pt x="13" y="67"/>
                  </a:lnTo>
                  <a:lnTo>
                    <a:pt x="4" y="69"/>
                  </a:lnTo>
                  <a:lnTo>
                    <a:pt x="4" y="69"/>
                  </a:lnTo>
                  <a:lnTo>
                    <a:pt x="0" y="71"/>
                  </a:lnTo>
                  <a:lnTo>
                    <a:pt x="9" y="80"/>
                  </a:lnTo>
                  <a:lnTo>
                    <a:pt x="23" y="96"/>
                  </a:lnTo>
                  <a:lnTo>
                    <a:pt x="29" y="108"/>
                  </a:lnTo>
                  <a:lnTo>
                    <a:pt x="34" y="119"/>
                  </a:lnTo>
                  <a:lnTo>
                    <a:pt x="34" y="122"/>
                  </a:lnTo>
                  <a:lnTo>
                    <a:pt x="34" y="128"/>
                  </a:lnTo>
                  <a:lnTo>
                    <a:pt x="36" y="131"/>
                  </a:lnTo>
                  <a:lnTo>
                    <a:pt x="39" y="133"/>
                  </a:lnTo>
                  <a:lnTo>
                    <a:pt x="46" y="138"/>
                  </a:lnTo>
                  <a:lnTo>
                    <a:pt x="57" y="158"/>
                  </a:lnTo>
                  <a:lnTo>
                    <a:pt x="62" y="172"/>
                  </a:lnTo>
                  <a:lnTo>
                    <a:pt x="64" y="181"/>
                  </a:lnTo>
                  <a:lnTo>
                    <a:pt x="62" y="192"/>
                  </a:lnTo>
                  <a:lnTo>
                    <a:pt x="64" y="195"/>
                  </a:lnTo>
                  <a:lnTo>
                    <a:pt x="68" y="195"/>
                  </a:lnTo>
                  <a:lnTo>
                    <a:pt x="71" y="195"/>
                  </a:lnTo>
                  <a:lnTo>
                    <a:pt x="71" y="192"/>
                  </a:lnTo>
                  <a:lnTo>
                    <a:pt x="68" y="188"/>
                  </a:lnTo>
                  <a:lnTo>
                    <a:pt x="68" y="186"/>
                  </a:lnTo>
                  <a:lnTo>
                    <a:pt x="71" y="183"/>
                  </a:lnTo>
                  <a:lnTo>
                    <a:pt x="73" y="181"/>
                  </a:lnTo>
                  <a:lnTo>
                    <a:pt x="75" y="183"/>
                  </a:lnTo>
                  <a:lnTo>
                    <a:pt x="80" y="186"/>
                  </a:lnTo>
                  <a:lnTo>
                    <a:pt x="87" y="188"/>
                  </a:lnTo>
                  <a:lnTo>
                    <a:pt x="91" y="190"/>
                  </a:lnTo>
                  <a:lnTo>
                    <a:pt x="96" y="190"/>
                  </a:lnTo>
                  <a:lnTo>
                    <a:pt x="96" y="186"/>
                  </a:lnTo>
                  <a:lnTo>
                    <a:pt x="98" y="183"/>
                  </a:lnTo>
                  <a:lnTo>
                    <a:pt x="105" y="181"/>
                  </a:lnTo>
                  <a:lnTo>
                    <a:pt x="110" y="181"/>
                  </a:lnTo>
                  <a:lnTo>
                    <a:pt x="114" y="181"/>
                  </a:lnTo>
                  <a:lnTo>
                    <a:pt x="116" y="183"/>
                  </a:lnTo>
                  <a:lnTo>
                    <a:pt x="126" y="192"/>
                  </a:lnTo>
                  <a:lnTo>
                    <a:pt x="128" y="197"/>
                  </a:lnTo>
                  <a:lnTo>
                    <a:pt x="132" y="199"/>
                  </a:lnTo>
                  <a:lnTo>
                    <a:pt x="135" y="202"/>
                  </a:lnTo>
                  <a:lnTo>
                    <a:pt x="137" y="204"/>
                  </a:lnTo>
                  <a:lnTo>
                    <a:pt x="139" y="204"/>
                  </a:lnTo>
                  <a:lnTo>
                    <a:pt x="144" y="204"/>
                  </a:lnTo>
                  <a:lnTo>
                    <a:pt x="148" y="206"/>
                  </a:lnTo>
                  <a:lnTo>
                    <a:pt x="151" y="211"/>
                  </a:lnTo>
                  <a:lnTo>
                    <a:pt x="153" y="215"/>
                  </a:lnTo>
                  <a:lnTo>
                    <a:pt x="151" y="220"/>
                  </a:lnTo>
                  <a:lnTo>
                    <a:pt x="144" y="222"/>
                  </a:lnTo>
                  <a:lnTo>
                    <a:pt x="137" y="231"/>
                  </a:lnTo>
                  <a:lnTo>
                    <a:pt x="135" y="234"/>
                  </a:lnTo>
                  <a:lnTo>
                    <a:pt x="132" y="236"/>
                  </a:lnTo>
                  <a:lnTo>
                    <a:pt x="132" y="236"/>
                  </a:lnTo>
                  <a:lnTo>
                    <a:pt x="128" y="236"/>
                  </a:lnTo>
                  <a:lnTo>
                    <a:pt x="123" y="238"/>
                  </a:lnTo>
                  <a:lnTo>
                    <a:pt x="121" y="245"/>
                  </a:lnTo>
                  <a:lnTo>
                    <a:pt x="121" y="250"/>
                  </a:lnTo>
                  <a:lnTo>
                    <a:pt x="123" y="254"/>
                  </a:lnTo>
                  <a:lnTo>
                    <a:pt x="126" y="250"/>
                  </a:lnTo>
                  <a:lnTo>
                    <a:pt x="137" y="245"/>
                  </a:lnTo>
                  <a:lnTo>
                    <a:pt x="139" y="240"/>
                  </a:lnTo>
                  <a:lnTo>
                    <a:pt x="151" y="238"/>
                  </a:lnTo>
                  <a:lnTo>
                    <a:pt x="153" y="236"/>
                  </a:lnTo>
                  <a:lnTo>
                    <a:pt x="160" y="240"/>
                  </a:lnTo>
                  <a:lnTo>
                    <a:pt x="164" y="243"/>
                  </a:lnTo>
                  <a:lnTo>
                    <a:pt x="171" y="240"/>
                  </a:lnTo>
                  <a:lnTo>
                    <a:pt x="180" y="234"/>
                  </a:lnTo>
                  <a:lnTo>
                    <a:pt x="183" y="231"/>
                  </a:lnTo>
                  <a:lnTo>
                    <a:pt x="194" y="234"/>
                  </a:lnTo>
                  <a:lnTo>
                    <a:pt x="196" y="231"/>
                  </a:lnTo>
                  <a:lnTo>
                    <a:pt x="201" y="227"/>
                  </a:lnTo>
                  <a:lnTo>
                    <a:pt x="208" y="224"/>
                  </a:lnTo>
                  <a:lnTo>
                    <a:pt x="215" y="227"/>
                  </a:lnTo>
                  <a:lnTo>
                    <a:pt x="219" y="231"/>
                  </a:lnTo>
                  <a:lnTo>
                    <a:pt x="226" y="236"/>
                  </a:lnTo>
                  <a:lnTo>
                    <a:pt x="231" y="243"/>
                  </a:lnTo>
                  <a:lnTo>
                    <a:pt x="238" y="252"/>
                  </a:lnTo>
                  <a:lnTo>
                    <a:pt x="254" y="291"/>
                  </a:lnTo>
                  <a:lnTo>
                    <a:pt x="258" y="300"/>
                  </a:lnTo>
                  <a:lnTo>
                    <a:pt x="260" y="309"/>
                  </a:lnTo>
                  <a:lnTo>
                    <a:pt x="258" y="311"/>
                  </a:lnTo>
                  <a:lnTo>
                    <a:pt x="254" y="314"/>
                  </a:lnTo>
                  <a:lnTo>
                    <a:pt x="251" y="314"/>
                  </a:lnTo>
                  <a:lnTo>
                    <a:pt x="249" y="316"/>
                  </a:lnTo>
                  <a:lnTo>
                    <a:pt x="247" y="316"/>
                  </a:lnTo>
                  <a:lnTo>
                    <a:pt x="244" y="318"/>
                  </a:lnTo>
                  <a:lnTo>
                    <a:pt x="244" y="320"/>
                  </a:lnTo>
                  <a:lnTo>
                    <a:pt x="247" y="325"/>
                  </a:lnTo>
                  <a:lnTo>
                    <a:pt x="244" y="330"/>
                  </a:lnTo>
                  <a:lnTo>
                    <a:pt x="240" y="339"/>
                  </a:lnTo>
                  <a:lnTo>
                    <a:pt x="242" y="343"/>
                  </a:lnTo>
                  <a:lnTo>
                    <a:pt x="244" y="343"/>
                  </a:lnTo>
                  <a:lnTo>
                    <a:pt x="247" y="346"/>
                  </a:lnTo>
                  <a:lnTo>
                    <a:pt x="251" y="346"/>
                  </a:lnTo>
                  <a:lnTo>
                    <a:pt x="254" y="348"/>
                  </a:lnTo>
                  <a:lnTo>
                    <a:pt x="254" y="348"/>
                  </a:lnTo>
                  <a:lnTo>
                    <a:pt x="260" y="350"/>
                  </a:lnTo>
                  <a:lnTo>
                    <a:pt x="265" y="355"/>
                  </a:lnTo>
                  <a:lnTo>
                    <a:pt x="267" y="359"/>
                  </a:lnTo>
                  <a:lnTo>
                    <a:pt x="270" y="362"/>
                  </a:lnTo>
                  <a:lnTo>
                    <a:pt x="274" y="362"/>
                  </a:lnTo>
                  <a:lnTo>
                    <a:pt x="279" y="362"/>
                  </a:lnTo>
                  <a:lnTo>
                    <a:pt x="283" y="359"/>
                  </a:lnTo>
                  <a:lnTo>
                    <a:pt x="286" y="362"/>
                  </a:lnTo>
                  <a:lnTo>
                    <a:pt x="299" y="375"/>
                  </a:lnTo>
                  <a:lnTo>
                    <a:pt x="304" y="378"/>
                  </a:lnTo>
                  <a:lnTo>
                    <a:pt x="309" y="380"/>
                  </a:lnTo>
                  <a:lnTo>
                    <a:pt x="313" y="387"/>
                  </a:lnTo>
                  <a:lnTo>
                    <a:pt x="318" y="394"/>
                  </a:lnTo>
                  <a:lnTo>
                    <a:pt x="313" y="398"/>
                  </a:lnTo>
                  <a:lnTo>
                    <a:pt x="313" y="400"/>
                  </a:lnTo>
                  <a:lnTo>
                    <a:pt x="315" y="400"/>
                  </a:lnTo>
                  <a:lnTo>
                    <a:pt x="318" y="398"/>
                  </a:lnTo>
                  <a:lnTo>
                    <a:pt x="320" y="398"/>
                  </a:lnTo>
                  <a:lnTo>
                    <a:pt x="322" y="398"/>
                  </a:lnTo>
                  <a:lnTo>
                    <a:pt x="325" y="398"/>
                  </a:lnTo>
                  <a:lnTo>
                    <a:pt x="331" y="405"/>
                  </a:lnTo>
                  <a:lnTo>
                    <a:pt x="334" y="407"/>
                  </a:lnTo>
                  <a:lnTo>
                    <a:pt x="345" y="410"/>
                  </a:lnTo>
                  <a:lnTo>
                    <a:pt x="347" y="407"/>
                  </a:lnTo>
                  <a:lnTo>
                    <a:pt x="354" y="400"/>
                  </a:lnTo>
                  <a:lnTo>
                    <a:pt x="361" y="394"/>
                  </a:lnTo>
                  <a:lnTo>
                    <a:pt x="366" y="389"/>
                  </a:lnTo>
                  <a:lnTo>
                    <a:pt x="370" y="387"/>
                  </a:lnTo>
                  <a:lnTo>
                    <a:pt x="386" y="387"/>
                  </a:lnTo>
                  <a:lnTo>
                    <a:pt x="389" y="387"/>
                  </a:lnTo>
                  <a:lnTo>
                    <a:pt x="389" y="389"/>
                  </a:lnTo>
                  <a:lnTo>
                    <a:pt x="391" y="391"/>
                  </a:lnTo>
                  <a:lnTo>
                    <a:pt x="393" y="394"/>
                  </a:lnTo>
                  <a:lnTo>
                    <a:pt x="398" y="391"/>
                  </a:lnTo>
                  <a:lnTo>
                    <a:pt x="398" y="389"/>
                  </a:lnTo>
                  <a:lnTo>
                    <a:pt x="395" y="389"/>
                  </a:lnTo>
                  <a:lnTo>
                    <a:pt x="395" y="389"/>
                  </a:lnTo>
                  <a:lnTo>
                    <a:pt x="395" y="389"/>
                  </a:lnTo>
                  <a:lnTo>
                    <a:pt x="393" y="387"/>
                  </a:lnTo>
                  <a:lnTo>
                    <a:pt x="393" y="387"/>
                  </a:lnTo>
                  <a:lnTo>
                    <a:pt x="393" y="384"/>
                  </a:lnTo>
                  <a:lnTo>
                    <a:pt x="395" y="384"/>
                  </a:lnTo>
                  <a:lnTo>
                    <a:pt x="398" y="382"/>
                  </a:lnTo>
                  <a:lnTo>
                    <a:pt x="402" y="373"/>
                  </a:lnTo>
                  <a:lnTo>
                    <a:pt x="405" y="371"/>
                  </a:lnTo>
                  <a:lnTo>
                    <a:pt x="405" y="368"/>
                  </a:lnTo>
                  <a:lnTo>
                    <a:pt x="402" y="366"/>
                  </a:lnTo>
                  <a:lnTo>
                    <a:pt x="402" y="364"/>
                  </a:lnTo>
                  <a:lnTo>
                    <a:pt x="402" y="362"/>
                  </a:lnTo>
                  <a:lnTo>
                    <a:pt x="405" y="362"/>
                  </a:lnTo>
                  <a:lnTo>
                    <a:pt x="405" y="359"/>
                  </a:lnTo>
                  <a:lnTo>
                    <a:pt x="407" y="357"/>
                  </a:lnTo>
                  <a:lnTo>
                    <a:pt x="409" y="357"/>
                  </a:lnTo>
                  <a:lnTo>
                    <a:pt x="409" y="357"/>
                  </a:lnTo>
                  <a:lnTo>
                    <a:pt x="411" y="355"/>
                  </a:lnTo>
                  <a:lnTo>
                    <a:pt x="411" y="355"/>
                  </a:lnTo>
                  <a:lnTo>
                    <a:pt x="414" y="355"/>
                  </a:lnTo>
                  <a:lnTo>
                    <a:pt x="414" y="352"/>
                  </a:lnTo>
                  <a:lnTo>
                    <a:pt x="416" y="350"/>
                  </a:lnTo>
                  <a:lnTo>
                    <a:pt x="418" y="350"/>
                  </a:lnTo>
                  <a:lnTo>
                    <a:pt x="421" y="348"/>
                  </a:lnTo>
                  <a:lnTo>
                    <a:pt x="423" y="343"/>
                  </a:lnTo>
                  <a:lnTo>
                    <a:pt x="423" y="341"/>
                  </a:lnTo>
                  <a:lnTo>
                    <a:pt x="423" y="341"/>
                  </a:lnTo>
                  <a:lnTo>
                    <a:pt x="423" y="339"/>
                  </a:lnTo>
                  <a:lnTo>
                    <a:pt x="423" y="339"/>
                  </a:lnTo>
                  <a:close/>
                  <a:moveTo>
                    <a:pt x="52" y="206"/>
                  </a:moveTo>
                  <a:lnTo>
                    <a:pt x="52" y="206"/>
                  </a:lnTo>
                  <a:lnTo>
                    <a:pt x="52" y="206"/>
                  </a:lnTo>
                  <a:lnTo>
                    <a:pt x="55" y="206"/>
                  </a:lnTo>
                  <a:lnTo>
                    <a:pt x="55" y="208"/>
                  </a:lnTo>
                  <a:lnTo>
                    <a:pt x="57" y="208"/>
                  </a:lnTo>
                  <a:lnTo>
                    <a:pt x="55" y="206"/>
                  </a:lnTo>
                  <a:lnTo>
                    <a:pt x="57" y="204"/>
                  </a:lnTo>
                  <a:lnTo>
                    <a:pt x="57" y="204"/>
                  </a:lnTo>
                  <a:lnTo>
                    <a:pt x="57" y="202"/>
                  </a:lnTo>
                  <a:lnTo>
                    <a:pt x="59" y="202"/>
                  </a:lnTo>
                  <a:lnTo>
                    <a:pt x="59" y="202"/>
                  </a:lnTo>
                  <a:lnTo>
                    <a:pt x="59" y="202"/>
                  </a:lnTo>
                  <a:lnTo>
                    <a:pt x="59" y="202"/>
                  </a:lnTo>
                  <a:lnTo>
                    <a:pt x="57" y="199"/>
                  </a:lnTo>
                  <a:lnTo>
                    <a:pt x="57" y="199"/>
                  </a:lnTo>
                  <a:lnTo>
                    <a:pt x="55" y="199"/>
                  </a:lnTo>
                  <a:lnTo>
                    <a:pt x="55" y="202"/>
                  </a:lnTo>
                  <a:lnTo>
                    <a:pt x="52" y="202"/>
                  </a:lnTo>
                  <a:lnTo>
                    <a:pt x="55" y="202"/>
                  </a:lnTo>
                  <a:lnTo>
                    <a:pt x="52" y="204"/>
                  </a:lnTo>
                  <a:lnTo>
                    <a:pt x="52" y="206"/>
                  </a:lnTo>
                  <a:close/>
                  <a:moveTo>
                    <a:pt x="103" y="261"/>
                  </a:moveTo>
                  <a:lnTo>
                    <a:pt x="105" y="259"/>
                  </a:lnTo>
                  <a:lnTo>
                    <a:pt x="107" y="259"/>
                  </a:lnTo>
                  <a:lnTo>
                    <a:pt x="105" y="256"/>
                  </a:lnTo>
                  <a:lnTo>
                    <a:pt x="98" y="256"/>
                  </a:lnTo>
                  <a:lnTo>
                    <a:pt x="96" y="256"/>
                  </a:lnTo>
                  <a:lnTo>
                    <a:pt x="94" y="256"/>
                  </a:lnTo>
                  <a:lnTo>
                    <a:pt x="94" y="261"/>
                  </a:lnTo>
                  <a:lnTo>
                    <a:pt x="96" y="261"/>
                  </a:lnTo>
                  <a:lnTo>
                    <a:pt x="100" y="261"/>
                  </a:lnTo>
                  <a:lnTo>
                    <a:pt x="103" y="261"/>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20">
              <a:extLst>
                <a:ext uri="{FF2B5EF4-FFF2-40B4-BE49-F238E27FC236}">
                  <a16:creationId xmlns:a16="http://schemas.microsoft.com/office/drawing/2014/main" id="{F1F23A6F-82DC-4DDC-B327-5235C824A553}"/>
                </a:ext>
              </a:extLst>
            </p:cNvPr>
            <p:cNvSpPr>
              <a:spLocks/>
            </p:cNvSpPr>
            <p:nvPr/>
          </p:nvSpPr>
          <p:spPr bwMode="auto">
            <a:xfrm>
              <a:off x="9378951" y="3984625"/>
              <a:ext cx="519113" cy="931863"/>
            </a:xfrm>
            <a:custGeom>
              <a:avLst/>
              <a:gdLst>
                <a:gd name="T0" fmla="*/ 311 w 327"/>
                <a:gd name="T1" fmla="*/ 279 h 587"/>
                <a:gd name="T2" fmla="*/ 311 w 327"/>
                <a:gd name="T3" fmla="*/ 237 h 587"/>
                <a:gd name="T4" fmla="*/ 317 w 327"/>
                <a:gd name="T5" fmla="*/ 194 h 587"/>
                <a:gd name="T6" fmla="*/ 288 w 327"/>
                <a:gd name="T7" fmla="*/ 176 h 587"/>
                <a:gd name="T8" fmla="*/ 265 w 327"/>
                <a:gd name="T9" fmla="*/ 162 h 587"/>
                <a:gd name="T10" fmla="*/ 242 w 327"/>
                <a:gd name="T11" fmla="*/ 141 h 587"/>
                <a:gd name="T12" fmla="*/ 189 w 327"/>
                <a:gd name="T13" fmla="*/ 128 h 587"/>
                <a:gd name="T14" fmla="*/ 178 w 327"/>
                <a:gd name="T15" fmla="*/ 96 h 587"/>
                <a:gd name="T16" fmla="*/ 203 w 327"/>
                <a:gd name="T17" fmla="*/ 52 h 587"/>
                <a:gd name="T18" fmla="*/ 201 w 327"/>
                <a:gd name="T19" fmla="*/ 23 h 587"/>
                <a:gd name="T20" fmla="*/ 194 w 327"/>
                <a:gd name="T21" fmla="*/ 2 h 587"/>
                <a:gd name="T22" fmla="*/ 171 w 327"/>
                <a:gd name="T23" fmla="*/ 2 h 587"/>
                <a:gd name="T24" fmla="*/ 167 w 327"/>
                <a:gd name="T25" fmla="*/ 0 h 587"/>
                <a:gd name="T26" fmla="*/ 162 w 327"/>
                <a:gd name="T27" fmla="*/ 4 h 587"/>
                <a:gd name="T28" fmla="*/ 160 w 327"/>
                <a:gd name="T29" fmla="*/ 23 h 587"/>
                <a:gd name="T30" fmla="*/ 157 w 327"/>
                <a:gd name="T31" fmla="*/ 34 h 587"/>
                <a:gd name="T32" fmla="*/ 155 w 327"/>
                <a:gd name="T33" fmla="*/ 39 h 587"/>
                <a:gd name="T34" fmla="*/ 153 w 327"/>
                <a:gd name="T35" fmla="*/ 45 h 587"/>
                <a:gd name="T36" fmla="*/ 148 w 327"/>
                <a:gd name="T37" fmla="*/ 52 h 587"/>
                <a:gd name="T38" fmla="*/ 151 w 327"/>
                <a:gd name="T39" fmla="*/ 55 h 587"/>
                <a:gd name="T40" fmla="*/ 153 w 327"/>
                <a:gd name="T41" fmla="*/ 61 h 587"/>
                <a:gd name="T42" fmla="*/ 148 w 327"/>
                <a:gd name="T43" fmla="*/ 61 h 587"/>
                <a:gd name="T44" fmla="*/ 144 w 327"/>
                <a:gd name="T45" fmla="*/ 57 h 587"/>
                <a:gd name="T46" fmla="*/ 132 w 327"/>
                <a:gd name="T47" fmla="*/ 52 h 587"/>
                <a:gd name="T48" fmla="*/ 121 w 327"/>
                <a:gd name="T49" fmla="*/ 57 h 587"/>
                <a:gd name="T50" fmla="*/ 93 w 327"/>
                <a:gd name="T51" fmla="*/ 61 h 587"/>
                <a:gd name="T52" fmla="*/ 84 w 327"/>
                <a:gd name="T53" fmla="*/ 55 h 587"/>
                <a:gd name="T54" fmla="*/ 80 w 327"/>
                <a:gd name="T55" fmla="*/ 45 h 587"/>
                <a:gd name="T56" fmla="*/ 80 w 327"/>
                <a:gd name="T57" fmla="*/ 41 h 587"/>
                <a:gd name="T58" fmla="*/ 73 w 327"/>
                <a:gd name="T59" fmla="*/ 41 h 587"/>
                <a:gd name="T60" fmla="*/ 66 w 327"/>
                <a:gd name="T61" fmla="*/ 34 h 587"/>
                <a:gd name="T62" fmla="*/ 59 w 327"/>
                <a:gd name="T63" fmla="*/ 39 h 587"/>
                <a:gd name="T64" fmla="*/ 54 w 327"/>
                <a:gd name="T65" fmla="*/ 39 h 587"/>
                <a:gd name="T66" fmla="*/ 45 w 327"/>
                <a:gd name="T67" fmla="*/ 36 h 587"/>
                <a:gd name="T68" fmla="*/ 25 w 327"/>
                <a:gd name="T69" fmla="*/ 57 h 587"/>
                <a:gd name="T70" fmla="*/ 29 w 327"/>
                <a:gd name="T71" fmla="*/ 84 h 587"/>
                <a:gd name="T72" fmla="*/ 36 w 327"/>
                <a:gd name="T73" fmla="*/ 119 h 587"/>
                <a:gd name="T74" fmla="*/ 50 w 327"/>
                <a:gd name="T75" fmla="*/ 153 h 587"/>
                <a:gd name="T76" fmla="*/ 77 w 327"/>
                <a:gd name="T77" fmla="*/ 187 h 587"/>
                <a:gd name="T78" fmla="*/ 109 w 327"/>
                <a:gd name="T79" fmla="*/ 315 h 587"/>
                <a:gd name="T80" fmla="*/ 123 w 327"/>
                <a:gd name="T81" fmla="*/ 329 h 587"/>
                <a:gd name="T82" fmla="*/ 109 w 327"/>
                <a:gd name="T83" fmla="*/ 375 h 587"/>
                <a:gd name="T84" fmla="*/ 70 w 327"/>
                <a:gd name="T85" fmla="*/ 379 h 587"/>
                <a:gd name="T86" fmla="*/ 43 w 327"/>
                <a:gd name="T87" fmla="*/ 398 h 587"/>
                <a:gd name="T88" fmla="*/ 50 w 327"/>
                <a:gd name="T89" fmla="*/ 407 h 587"/>
                <a:gd name="T90" fmla="*/ 57 w 327"/>
                <a:gd name="T91" fmla="*/ 441 h 587"/>
                <a:gd name="T92" fmla="*/ 36 w 327"/>
                <a:gd name="T93" fmla="*/ 491 h 587"/>
                <a:gd name="T94" fmla="*/ 2 w 327"/>
                <a:gd name="T95" fmla="*/ 516 h 587"/>
                <a:gd name="T96" fmla="*/ 0 w 327"/>
                <a:gd name="T97" fmla="*/ 542 h 587"/>
                <a:gd name="T98" fmla="*/ 4 w 327"/>
                <a:gd name="T99" fmla="*/ 569 h 587"/>
                <a:gd name="T100" fmla="*/ 27 w 327"/>
                <a:gd name="T101" fmla="*/ 585 h 587"/>
                <a:gd name="T102" fmla="*/ 93 w 327"/>
                <a:gd name="T103" fmla="*/ 580 h 587"/>
                <a:gd name="T104" fmla="*/ 109 w 327"/>
                <a:gd name="T105" fmla="*/ 537 h 587"/>
                <a:gd name="T106" fmla="*/ 173 w 327"/>
                <a:gd name="T107" fmla="*/ 475 h 587"/>
                <a:gd name="T108" fmla="*/ 194 w 327"/>
                <a:gd name="T109" fmla="*/ 452 h 587"/>
                <a:gd name="T110" fmla="*/ 192 w 327"/>
                <a:gd name="T111" fmla="*/ 384 h 587"/>
                <a:gd name="T112" fmla="*/ 194 w 327"/>
                <a:gd name="T113" fmla="*/ 368 h 587"/>
                <a:gd name="T114" fmla="*/ 217 w 327"/>
                <a:gd name="T115" fmla="*/ 343 h 587"/>
                <a:gd name="T116" fmla="*/ 276 w 327"/>
                <a:gd name="T117" fmla="*/ 320 h 587"/>
                <a:gd name="T118" fmla="*/ 299 w 327"/>
                <a:gd name="T119" fmla="*/ 324 h 587"/>
                <a:gd name="T120" fmla="*/ 313 w 327"/>
                <a:gd name="T121" fmla="*/ 320 h 587"/>
                <a:gd name="T122" fmla="*/ 320 w 327"/>
                <a:gd name="T123" fmla="*/ 29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587">
                  <a:moveTo>
                    <a:pt x="324" y="295"/>
                  </a:moveTo>
                  <a:lnTo>
                    <a:pt x="317" y="292"/>
                  </a:lnTo>
                  <a:lnTo>
                    <a:pt x="315" y="290"/>
                  </a:lnTo>
                  <a:lnTo>
                    <a:pt x="315" y="288"/>
                  </a:lnTo>
                  <a:lnTo>
                    <a:pt x="311" y="279"/>
                  </a:lnTo>
                  <a:lnTo>
                    <a:pt x="308" y="272"/>
                  </a:lnTo>
                  <a:lnTo>
                    <a:pt x="313" y="256"/>
                  </a:lnTo>
                  <a:lnTo>
                    <a:pt x="315" y="247"/>
                  </a:lnTo>
                  <a:lnTo>
                    <a:pt x="313" y="244"/>
                  </a:lnTo>
                  <a:lnTo>
                    <a:pt x="311" y="237"/>
                  </a:lnTo>
                  <a:lnTo>
                    <a:pt x="308" y="235"/>
                  </a:lnTo>
                  <a:lnTo>
                    <a:pt x="308" y="231"/>
                  </a:lnTo>
                  <a:lnTo>
                    <a:pt x="308" y="228"/>
                  </a:lnTo>
                  <a:lnTo>
                    <a:pt x="308" y="212"/>
                  </a:lnTo>
                  <a:lnTo>
                    <a:pt x="317" y="194"/>
                  </a:lnTo>
                  <a:lnTo>
                    <a:pt x="311" y="194"/>
                  </a:lnTo>
                  <a:lnTo>
                    <a:pt x="301" y="192"/>
                  </a:lnTo>
                  <a:lnTo>
                    <a:pt x="297" y="185"/>
                  </a:lnTo>
                  <a:lnTo>
                    <a:pt x="292" y="180"/>
                  </a:lnTo>
                  <a:lnTo>
                    <a:pt x="288" y="176"/>
                  </a:lnTo>
                  <a:lnTo>
                    <a:pt x="285" y="173"/>
                  </a:lnTo>
                  <a:lnTo>
                    <a:pt x="283" y="171"/>
                  </a:lnTo>
                  <a:lnTo>
                    <a:pt x="279" y="171"/>
                  </a:lnTo>
                  <a:lnTo>
                    <a:pt x="274" y="171"/>
                  </a:lnTo>
                  <a:lnTo>
                    <a:pt x="265" y="162"/>
                  </a:lnTo>
                  <a:lnTo>
                    <a:pt x="251" y="155"/>
                  </a:lnTo>
                  <a:lnTo>
                    <a:pt x="251" y="153"/>
                  </a:lnTo>
                  <a:lnTo>
                    <a:pt x="249" y="151"/>
                  </a:lnTo>
                  <a:lnTo>
                    <a:pt x="247" y="146"/>
                  </a:lnTo>
                  <a:lnTo>
                    <a:pt x="242" y="141"/>
                  </a:lnTo>
                  <a:lnTo>
                    <a:pt x="240" y="139"/>
                  </a:lnTo>
                  <a:lnTo>
                    <a:pt x="233" y="139"/>
                  </a:lnTo>
                  <a:lnTo>
                    <a:pt x="205" y="137"/>
                  </a:lnTo>
                  <a:lnTo>
                    <a:pt x="199" y="135"/>
                  </a:lnTo>
                  <a:lnTo>
                    <a:pt x="189" y="128"/>
                  </a:lnTo>
                  <a:lnTo>
                    <a:pt x="185" y="119"/>
                  </a:lnTo>
                  <a:lnTo>
                    <a:pt x="187" y="112"/>
                  </a:lnTo>
                  <a:lnTo>
                    <a:pt x="187" y="112"/>
                  </a:lnTo>
                  <a:lnTo>
                    <a:pt x="180" y="105"/>
                  </a:lnTo>
                  <a:lnTo>
                    <a:pt x="178" y="96"/>
                  </a:lnTo>
                  <a:lnTo>
                    <a:pt x="178" y="89"/>
                  </a:lnTo>
                  <a:lnTo>
                    <a:pt x="183" y="80"/>
                  </a:lnTo>
                  <a:lnTo>
                    <a:pt x="189" y="66"/>
                  </a:lnTo>
                  <a:lnTo>
                    <a:pt x="199" y="57"/>
                  </a:lnTo>
                  <a:lnTo>
                    <a:pt x="203" y="52"/>
                  </a:lnTo>
                  <a:lnTo>
                    <a:pt x="205" y="48"/>
                  </a:lnTo>
                  <a:lnTo>
                    <a:pt x="208" y="45"/>
                  </a:lnTo>
                  <a:lnTo>
                    <a:pt x="203" y="36"/>
                  </a:lnTo>
                  <a:lnTo>
                    <a:pt x="201" y="27"/>
                  </a:lnTo>
                  <a:lnTo>
                    <a:pt x="201" y="23"/>
                  </a:lnTo>
                  <a:lnTo>
                    <a:pt x="203" y="13"/>
                  </a:lnTo>
                  <a:lnTo>
                    <a:pt x="205" y="7"/>
                  </a:lnTo>
                  <a:lnTo>
                    <a:pt x="210" y="4"/>
                  </a:lnTo>
                  <a:lnTo>
                    <a:pt x="205" y="4"/>
                  </a:lnTo>
                  <a:lnTo>
                    <a:pt x="194" y="2"/>
                  </a:lnTo>
                  <a:lnTo>
                    <a:pt x="187" y="4"/>
                  </a:lnTo>
                  <a:lnTo>
                    <a:pt x="185" y="4"/>
                  </a:lnTo>
                  <a:lnTo>
                    <a:pt x="185" y="4"/>
                  </a:lnTo>
                  <a:lnTo>
                    <a:pt x="176" y="2"/>
                  </a:lnTo>
                  <a:lnTo>
                    <a:pt x="171" y="2"/>
                  </a:lnTo>
                  <a:lnTo>
                    <a:pt x="169" y="2"/>
                  </a:lnTo>
                  <a:lnTo>
                    <a:pt x="169" y="2"/>
                  </a:lnTo>
                  <a:lnTo>
                    <a:pt x="169" y="2"/>
                  </a:lnTo>
                  <a:lnTo>
                    <a:pt x="167" y="0"/>
                  </a:lnTo>
                  <a:lnTo>
                    <a:pt x="167" y="0"/>
                  </a:lnTo>
                  <a:lnTo>
                    <a:pt x="167" y="0"/>
                  </a:lnTo>
                  <a:lnTo>
                    <a:pt x="164" y="0"/>
                  </a:lnTo>
                  <a:lnTo>
                    <a:pt x="164" y="2"/>
                  </a:lnTo>
                  <a:lnTo>
                    <a:pt x="164" y="2"/>
                  </a:lnTo>
                  <a:lnTo>
                    <a:pt x="162" y="4"/>
                  </a:lnTo>
                  <a:lnTo>
                    <a:pt x="162" y="4"/>
                  </a:lnTo>
                  <a:lnTo>
                    <a:pt x="162" y="7"/>
                  </a:lnTo>
                  <a:lnTo>
                    <a:pt x="162" y="13"/>
                  </a:lnTo>
                  <a:lnTo>
                    <a:pt x="162" y="18"/>
                  </a:lnTo>
                  <a:lnTo>
                    <a:pt x="160" y="23"/>
                  </a:lnTo>
                  <a:lnTo>
                    <a:pt x="157" y="25"/>
                  </a:lnTo>
                  <a:lnTo>
                    <a:pt x="157" y="27"/>
                  </a:lnTo>
                  <a:lnTo>
                    <a:pt x="157" y="27"/>
                  </a:lnTo>
                  <a:lnTo>
                    <a:pt x="157" y="29"/>
                  </a:lnTo>
                  <a:lnTo>
                    <a:pt x="157" y="34"/>
                  </a:lnTo>
                  <a:lnTo>
                    <a:pt x="157" y="34"/>
                  </a:lnTo>
                  <a:lnTo>
                    <a:pt x="157" y="36"/>
                  </a:lnTo>
                  <a:lnTo>
                    <a:pt x="157" y="36"/>
                  </a:lnTo>
                  <a:lnTo>
                    <a:pt x="157" y="39"/>
                  </a:lnTo>
                  <a:lnTo>
                    <a:pt x="155" y="39"/>
                  </a:lnTo>
                  <a:lnTo>
                    <a:pt x="155" y="41"/>
                  </a:lnTo>
                  <a:lnTo>
                    <a:pt x="153" y="41"/>
                  </a:lnTo>
                  <a:lnTo>
                    <a:pt x="153" y="43"/>
                  </a:lnTo>
                  <a:lnTo>
                    <a:pt x="153" y="43"/>
                  </a:lnTo>
                  <a:lnTo>
                    <a:pt x="153" y="45"/>
                  </a:lnTo>
                  <a:lnTo>
                    <a:pt x="151" y="48"/>
                  </a:lnTo>
                  <a:lnTo>
                    <a:pt x="151" y="50"/>
                  </a:lnTo>
                  <a:lnTo>
                    <a:pt x="151" y="50"/>
                  </a:lnTo>
                  <a:lnTo>
                    <a:pt x="151" y="50"/>
                  </a:lnTo>
                  <a:lnTo>
                    <a:pt x="148" y="52"/>
                  </a:lnTo>
                  <a:lnTo>
                    <a:pt x="148" y="52"/>
                  </a:lnTo>
                  <a:lnTo>
                    <a:pt x="148" y="55"/>
                  </a:lnTo>
                  <a:lnTo>
                    <a:pt x="148" y="55"/>
                  </a:lnTo>
                  <a:lnTo>
                    <a:pt x="148" y="55"/>
                  </a:lnTo>
                  <a:lnTo>
                    <a:pt x="151" y="55"/>
                  </a:lnTo>
                  <a:lnTo>
                    <a:pt x="151" y="57"/>
                  </a:lnTo>
                  <a:lnTo>
                    <a:pt x="151" y="57"/>
                  </a:lnTo>
                  <a:lnTo>
                    <a:pt x="151" y="57"/>
                  </a:lnTo>
                  <a:lnTo>
                    <a:pt x="153" y="61"/>
                  </a:lnTo>
                  <a:lnTo>
                    <a:pt x="153" y="61"/>
                  </a:lnTo>
                  <a:lnTo>
                    <a:pt x="151" y="61"/>
                  </a:lnTo>
                  <a:lnTo>
                    <a:pt x="151" y="64"/>
                  </a:lnTo>
                  <a:lnTo>
                    <a:pt x="148" y="61"/>
                  </a:lnTo>
                  <a:lnTo>
                    <a:pt x="148" y="61"/>
                  </a:lnTo>
                  <a:lnTo>
                    <a:pt x="148" y="61"/>
                  </a:lnTo>
                  <a:lnTo>
                    <a:pt x="146" y="59"/>
                  </a:lnTo>
                  <a:lnTo>
                    <a:pt x="146" y="59"/>
                  </a:lnTo>
                  <a:lnTo>
                    <a:pt x="146" y="57"/>
                  </a:lnTo>
                  <a:lnTo>
                    <a:pt x="146" y="57"/>
                  </a:lnTo>
                  <a:lnTo>
                    <a:pt x="144" y="57"/>
                  </a:lnTo>
                  <a:lnTo>
                    <a:pt x="144" y="55"/>
                  </a:lnTo>
                  <a:lnTo>
                    <a:pt x="141" y="55"/>
                  </a:lnTo>
                  <a:lnTo>
                    <a:pt x="141" y="55"/>
                  </a:lnTo>
                  <a:lnTo>
                    <a:pt x="139" y="52"/>
                  </a:lnTo>
                  <a:lnTo>
                    <a:pt x="132" y="52"/>
                  </a:lnTo>
                  <a:lnTo>
                    <a:pt x="130" y="52"/>
                  </a:lnTo>
                  <a:lnTo>
                    <a:pt x="125" y="52"/>
                  </a:lnTo>
                  <a:lnTo>
                    <a:pt x="121" y="55"/>
                  </a:lnTo>
                  <a:lnTo>
                    <a:pt x="121" y="57"/>
                  </a:lnTo>
                  <a:lnTo>
                    <a:pt x="121" y="57"/>
                  </a:lnTo>
                  <a:lnTo>
                    <a:pt x="121" y="59"/>
                  </a:lnTo>
                  <a:lnTo>
                    <a:pt x="118" y="59"/>
                  </a:lnTo>
                  <a:lnTo>
                    <a:pt x="96" y="61"/>
                  </a:lnTo>
                  <a:lnTo>
                    <a:pt x="93" y="61"/>
                  </a:lnTo>
                  <a:lnTo>
                    <a:pt x="93" y="61"/>
                  </a:lnTo>
                  <a:lnTo>
                    <a:pt x="91" y="61"/>
                  </a:lnTo>
                  <a:lnTo>
                    <a:pt x="89" y="61"/>
                  </a:lnTo>
                  <a:lnTo>
                    <a:pt x="89" y="59"/>
                  </a:lnTo>
                  <a:lnTo>
                    <a:pt x="89" y="59"/>
                  </a:lnTo>
                  <a:lnTo>
                    <a:pt x="84" y="55"/>
                  </a:lnTo>
                  <a:lnTo>
                    <a:pt x="80" y="50"/>
                  </a:lnTo>
                  <a:lnTo>
                    <a:pt x="80" y="50"/>
                  </a:lnTo>
                  <a:lnTo>
                    <a:pt x="80" y="48"/>
                  </a:lnTo>
                  <a:lnTo>
                    <a:pt x="80" y="48"/>
                  </a:lnTo>
                  <a:lnTo>
                    <a:pt x="80" y="45"/>
                  </a:lnTo>
                  <a:lnTo>
                    <a:pt x="80" y="45"/>
                  </a:lnTo>
                  <a:lnTo>
                    <a:pt x="82" y="41"/>
                  </a:lnTo>
                  <a:lnTo>
                    <a:pt x="82" y="41"/>
                  </a:lnTo>
                  <a:lnTo>
                    <a:pt x="82" y="41"/>
                  </a:lnTo>
                  <a:lnTo>
                    <a:pt x="80" y="41"/>
                  </a:lnTo>
                  <a:lnTo>
                    <a:pt x="77" y="41"/>
                  </a:lnTo>
                  <a:lnTo>
                    <a:pt x="75" y="43"/>
                  </a:lnTo>
                  <a:lnTo>
                    <a:pt x="73" y="41"/>
                  </a:lnTo>
                  <a:lnTo>
                    <a:pt x="73" y="41"/>
                  </a:lnTo>
                  <a:lnTo>
                    <a:pt x="73" y="41"/>
                  </a:lnTo>
                  <a:lnTo>
                    <a:pt x="70" y="41"/>
                  </a:lnTo>
                  <a:lnTo>
                    <a:pt x="68" y="36"/>
                  </a:lnTo>
                  <a:lnTo>
                    <a:pt x="68" y="36"/>
                  </a:lnTo>
                  <a:lnTo>
                    <a:pt x="68" y="34"/>
                  </a:lnTo>
                  <a:lnTo>
                    <a:pt x="66" y="34"/>
                  </a:lnTo>
                  <a:lnTo>
                    <a:pt x="64" y="34"/>
                  </a:lnTo>
                  <a:lnTo>
                    <a:pt x="61" y="36"/>
                  </a:lnTo>
                  <a:lnTo>
                    <a:pt x="59" y="36"/>
                  </a:lnTo>
                  <a:lnTo>
                    <a:pt x="59" y="36"/>
                  </a:lnTo>
                  <a:lnTo>
                    <a:pt x="59" y="39"/>
                  </a:lnTo>
                  <a:lnTo>
                    <a:pt x="57" y="41"/>
                  </a:lnTo>
                  <a:lnTo>
                    <a:pt x="57" y="41"/>
                  </a:lnTo>
                  <a:lnTo>
                    <a:pt x="54" y="39"/>
                  </a:lnTo>
                  <a:lnTo>
                    <a:pt x="54" y="39"/>
                  </a:lnTo>
                  <a:lnTo>
                    <a:pt x="54" y="39"/>
                  </a:lnTo>
                  <a:lnTo>
                    <a:pt x="52" y="36"/>
                  </a:lnTo>
                  <a:lnTo>
                    <a:pt x="52" y="36"/>
                  </a:lnTo>
                  <a:lnTo>
                    <a:pt x="48" y="34"/>
                  </a:lnTo>
                  <a:lnTo>
                    <a:pt x="48" y="34"/>
                  </a:lnTo>
                  <a:lnTo>
                    <a:pt x="45" y="36"/>
                  </a:lnTo>
                  <a:lnTo>
                    <a:pt x="32" y="45"/>
                  </a:lnTo>
                  <a:lnTo>
                    <a:pt x="29" y="45"/>
                  </a:lnTo>
                  <a:lnTo>
                    <a:pt x="29" y="48"/>
                  </a:lnTo>
                  <a:lnTo>
                    <a:pt x="29" y="52"/>
                  </a:lnTo>
                  <a:lnTo>
                    <a:pt x="25" y="57"/>
                  </a:lnTo>
                  <a:lnTo>
                    <a:pt x="25" y="57"/>
                  </a:lnTo>
                  <a:lnTo>
                    <a:pt x="32" y="66"/>
                  </a:lnTo>
                  <a:lnTo>
                    <a:pt x="32" y="71"/>
                  </a:lnTo>
                  <a:lnTo>
                    <a:pt x="29" y="82"/>
                  </a:lnTo>
                  <a:lnTo>
                    <a:pt x="29" y="84"/>
                  </a:lnTo>
                  <a:lnTo>
                    <a:pt x="32" y="84"/>
                  </a:lnTo>
                  <a:lnTo>
                    <a:pt x="32" y="87"/>
                  </a:lnTo>
                  <a:lnTo>
                    <a:pt x="34" y="93"/>
                  </a:lnTo>
                  <a:lnTo>
                    <a:pt x="34" y="91"/>
                  </a:lnTo>
                  <a:lnTo>
                    <a:pt x="36" y="119"/>
                  </a:lnTo>
                  <a:lnTo>
                    <a:pt x="38" y="123"/>
                  </a:lnTo>
                  <a:lnTo>
                    <a:pt x="43" y="130"/>
                  </a:lnTo>
                  <a:lnTo>
                    <a:pt x="45" y="139"/>
                  </a:lnTo>
                  <a:lnTo>
                    <a:pt x="48" y="146"/>
                  </a:lnTo>
                  <a:lnTo>
                    <a:pt x="50" y="153"/>
                  </a:lnTo>
                  <a:lnTo>
                    <a:pt x="52" y="157"/>
                  </a:lnTo>
                  <a:lnTo>
                    <a:pt x="57" y="160"/>
                  </a:lnTo>
                  <a:lnTo>
                    <a:pt x="64" y="167"/>
                  </a:lnTo>
                  <a:lnTo>
                    <a:pt x="68" y="176"/>
                  </a:lnTo>
                  <a:lnTo>
                    <a:pt x="77" y="187"/>
                  </a:lnTo>
                  <a:lnTo>
                    <a:pt x="84" y="212"/>
                  </a:lnTo>
                  <a:lnTo>
                    <a:pt x="86" y="221"/>
                  </a:lnTo>
                  <a:lnTo>
                    <a:pt x="93" y="283"/>
                  </a:lnTo>
                  <a:lnTo>
                    <a:pt x="107" y="311"/>
                  </a:lnTo>
                  <a:lnTo>
                    <a:pt x="109" y="315"/>
                  </a:lnTo>
                  <a:lnTo>
                    <a:pt x="112" y="317"/>
                  </a:lnTo>
                  <a:lnTo>
                    <a:pt x="116" y="317"/>
                  </a:lnTo>
                  <a:lnTo>
                    <a:pt x="118" y="320"/>
                  </a:lnTo>
                  <a:lnTo>
                    <a:pt x="121" y="324"/>
                  </a:lnTo>
                  <a:lnTo>
                    <a:pt x="123" y="329"/>
                  </a:lnTo>
                  <a:lnTo>
                    <a:pt x="123" y="340"/>
                  </a:lnTo>
                  <a:lnTo>
                    <a:pt x="121" y="352"/>
                  </a:lnTo>
                  <a:lnTo>
                    <a:pt x="118" y="361"/>
                  </a:lnTo>
                  <a:lnTo>
                    <a:pt x="114" y="370"/>
                  </a:lnTo>
                  <a:lnTo>
                    <a:pt x="109" y="375"/>
                  </a:lnTo>
                  <a:lnTo>
                    <a:pt x="105" y="377"/>
                  </a:lnTo>
                  <a:lnTo>
                    <a:pt x="102" y="377"/>
                  </a:lnTo>
                  <a:lnTo>
                    <a:pt x="86" y="375"/>
                  </a:lnTo>
                  <a:lnTo>
                    <a:pt x="77" y="375"/>
                  </a:lnTo>
                  <a:lnTo>
                    <a:pt x="70" y="379"/>
                  </a:lnTo>
                  <a:lnTo>
                    <a:pt x="57" y="388"/>
                  </a:lnTo>
                  <a:lnTo>
                    <a:pt x="50" y="391"/>
                  </a:lnTo>
                  <a:lnTo>
                    <a:pt x="45" y="393"/>
                  </a:lnTo>
                  <a:lnTo>
                    <a:pt x="43" y="395"/>
                  </a:lnTo>
                  <a:lnTo>
                    <a:pt x="43" y="398"/>
                  </a:lnTo>
                  <a:lnTo>
                    <a:pt x="43" y="400"/>
                  </a:lnTo>
                  <a:lnTo>
                    <a:pt x="43" y="402"/>
                  </a:lnTo>
                  <a:lnTo>
                    <a:pt x="45" y="404"/>
                  </a:lnTo>
                  <a:lnTo>
                    <a:pt x="45" y="404"/>
                  </a:lnTo>
                  <a:lnTo>
                    <a:pt x="50" y="407"/>
                  </a:lnTo>
                  <a:lnTo>
                    <a:pt x="50" y="407"/>
                  </a:lnTo>
                  <a:lnTo>
                    <a:pt x="57" y="414"/>
                  </a:lnTo>
                  <a:lnTo>
                    <a:pt x="59" y="423"/>
                  </a:lnTo>
                  <a:lnTo>
                    <a:pt x="61" y="430"/>
                  </a:lnTo>
                  <a:lnTo>
                    <a:pt x="57" y="441"/>
                  </a:lnTo>
                  <a:lnTo>
                    <a:pt x="43" y="473"/>
                  </a:lnTo>
                  <a:lnTo>
                    <a:pt x="38" y="487"/>
                  </a:lnTo>
                  <a:lnTo>
                    <a:pt x="38" y="487"/>
                  </a:lnTo>
                  <a:lnTo>
                    <a:pt x="36" y="489"/>
                  </a:lnTo>
                  <a:lnTo>
                    <a:pt x="36" y="491"/>
                  </a:lnTo>
                  <a:lnTo>
                    <a:pt x="34" y="494"/>
                  </a:lnTo>
                  <a:lnTo>
                    <a:pt x="11" y="500"/>
                  </a:lnTo>
                  <a:lnTo>
                    <a:pt x="4" y="503"/>
                  </a:lnTo>
                  <a:lnTo>
                    <a:pt x="2" y="507"/>
                  </a:lnTo>
                  <a:lnTo>
                    <a:pt x="2" y="516"/>
                  </a:lnTo>
                  <a:lnTo>
                    <a:pt x="4" y="523"/>
                  </a:lnTo>
                  <a:lnTo>
                    <a:pt x="4" y="528"/>
                  </a:lnTo>
                  <a:lnTo>
                    <a:pt x="4" y="532"/>
                  </a:lnTo>
                  <a:lnTo>
                    <a:pt x="0" y="537"/>
                  </a:lnTo>
                  <a:lnTo>
                    <a:pt x="0" y="542"/>
                  </a:lnTo>
                  <a:lnTo>
                    <a:pt x="2" y="546"/>
                  </a:lnTo>
                  <a:lnTo>
                    <a:pt x="6" y="555"/>
                  </a:lnTo>
                  <a:lnTo>
                    <a:pt x="2" y="558"/>
                  </a:lnTo>
                  <a:lnTo>
                    <a:pt x="2" y="564"/>
                  </a:lnTo>
                  <a:lnTo>
                    <a:pt x="4" y="569"/>
                  </a:lnTo>
                  <a:lnTo>
                    <a:pt x="9" y="574"/>
                  </a:lnTo>
                  <a:lnTo>
                    <a:pt x="11" y="578"/>
                  </a:lnTo>
                  <a:lnTo>
                    <a:pt x="18" y="580"/>
                  </a:lnTo>
                  <a:lnTo>
                    <a:pt x="22" y="583"/>
                  </a:lnTo>
                  <a:lnTo>
                    <a:pt x="27" y="585"/>
                  </a:lnTo>
                  <a:lnTo>
                    <a:pt x="66" y="583"/>
                  </a:lnTo>
                  <a:lnTo>
                    <a:pt x="77" y="587"/>
                  </a:lnTo>
                  <a:lnTo>
                    <a:pt x="80" y="585"/>
                  </a:lnTo>
                  <a:lnTo>
                    <a:pt x="91" y="583"/>
                  </a:lnTo>
                  <a:lnTo>
                    <a:pt x="93" y="580"/>
                  </a:lnTo>
                  <a:lnTo>
                    <a:pt x="96" y="578"/>
                  </a:lnTo>
                  <a:lnTo>
                    <a:pt x="98" y="576"/>
                  </a:lnTo>
                  <a:lnTo>
                    <a:pt x="100" y="574"/>
                  </a:lnTo>
                  <a:lnTo>
                    <a:pt x="102" y="564"/>
                  </a:lnTo>
                  <a:lnTo>
                    <a:pt x="109" y="537"/>
                  </a:lnTo>
                  <a:lnTo>
                    <a:pt x="112" y="528"/>
                  </a:lnTo>
                  <a:lnTo>
                    <a:pt x="141" y="494"/>
                  </a:lnTo>
                  <a:lnTo>
                    <a:pt x="148" y="487"/>
                  </a:lnTo>
                  <a:lnTo>
                    <a:pt x="167" y="478"/>
                  </a:lnTo>
                  <a:lnTo>
                    <a:pt x="173" y="475"/>
                  </a:lnTo>
                  <a:lnTo>
                    <a:pt x="180" y="468"/>
                  </a:lnTo>
                  <a:lnTo>
                    <a:pt x="183" y="468"/>
                  </a:lnTo>
                  <a:lnTo>
                    <a:pt x="185" y="464"/>
                  </a:lnTo>
                  <a:lnTo>
                    <a:pt x="194" y="457"/>
                  </a:lnTo>
                  <a:lnTo>
                    <a:pt x="194" y="452"/>
                  </a:lnTo>
                  <a:lnTo>
                    <a:pt x="196" y="434"/>
                  </a:lnTo>
                  <a:lnTo>
                    <a:pt x="196" y="427"/>
                  </a:lnTo>
                  <a:lnTo>
                    <a:pt x="192" y="409"/>
                  </a:lnTo>
                  <a:lnTo>
                    <a:pt x="192" y="391"/>
                  </a:lnTo>
                  <a:lnTo>
                    <a:pt x="192" y="384"/>
                  </a:lnTo>
                  <a:lnTo>
                    <a:pt x="189" y="384"/>
                  </a:lnTo>
                  <a:lnTo>
                    <a:pt x="187" y="382"/>
                  </a:lnTo>
                  <a:lnTo>
                    <a:pt x="189" y="377"/>
                  </a:lnTo>
                  <a:lnTo>
                    <a:pt x="192" y="372"/>
                  </a:lnTo>
                  <a:lnTo>
                    <a:pt x="194" y="368"/>
                  </a:lnTo>
                  <a:lnTo>
                    <a:pt x="196" y="359"/>
                  </a:lnTo>
                  <a:lnTo>
                    <a:pt x="199" y="356"/>
                  </a:lnTo>
                  <a:lnTo>
                    <a:pt x="203" y="352"/>
                  </a:lnTo>
                  <a:lnTo>
                    <a:pt x="217" y="345"/>
                  </a:lnTo>
                  <a:lnTo>
                    <a:pt x="217" y="343"/>
                  </a:lnTo>
                  <a:lnTo>
                    <a:pt x="219" y="340"/>
                  </a:lnTo>
                  <a:lnTo>
                    <a:pt x="228" y="336"/>
                  </a:lnTo>
                  <a:lnTo>
                    <a:pt x="251" y="324"/>
                  </a:lnTo>
                  <a:lnTo>
                    <a:pt x="272" y="320"/>
                  </a:lnTo>
                  <a:lnTo>
                    <a:pt x="276" y="320"/>
                  </a:lnTo>
                  <a:lnTo>
                    <a:pt x="281" y="320"/>
                  </a:lnTo>
                  <a:lnTo>
                    <a:pt x="283" y="322"/>
                  </a:lnTo>
                  <a:lnTo>
                    <a:pt x="288" y="329"/>
                  </a:lnTo>
                  <a:lnTo>
                    <a:pt x="292" y="324"/>
                  </a:lnTo>
                  <a:lnTo>
                    <a:pt x="299" y="324"/>
                  </a:lnTo>
                  <a:lnTo>
                    <a:pt x="304" y="324"/>
                  </a:lnTo>
                  <a:lnTo>
                    <a:pt x="306" y="329"/>
                  </a:lnTo>
                  <a:lnTo>
                    <a:pt x="308" y="324"/>
                  </a:lnTo>
                  <a:lnTo>
                    <a:pt x="311" y="322"/>
                  </a:lnTo>
                  <a:lnTo>
                    <a:pt x="313" y="320"/>
                  </a:lnTo>
                  <a:lnTo>
                    <a:pt x="313" y="320"/>
                  </a:lnTo>
                  <a:lnTo>
                    <a:pt x="320" y="313"/>
                  </a:lnTo>
                  <a:lnTo>
                    <a:pt x="320" y="313"/>
                  </a:lnTo>
                  <a:lnTo>
                    <a:pt x="320" y="301"/>
                  </a:lnTo>
                  <a:lnTo>
                    <a:pt x="320" y="299"/>
                  </a:lnTo>
                  <a:lnTo>
                    <a:pt x="322" y="297"/>
                  </a:lnTo>
                  <a:lnTo>
                    <a:pt x="327" y="295"/>
                  </a:lnTo>
                  <a:lnTo>
                    <a:pt x="324" y="295"/>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1">
              <a:extLst>
                <a:ext uri="{FF2B5EF4-FFF2-40B4-BE49-F238E27FC236}">
                  <a16:creationId xmlns:a16="http://schemas.microsoft.com/office/drawing/2014/main" id="{C003754A-DAB2-4F8C-9D8A-684B83B58D30}"/>
                </a:ext>
              </a:extLst>
            </p:cNvPr>
            <p:cNvSpPr>
              <a:spLocks/>
            </p:cNvSpPr>
            <p:nvPr/>
          </p:nvSpPr>
          <p:spPr bwMode="auto">
            <a:xfrm>
              <a:off x="9286876" y="3552825"/>
              <a:ext cx="498475" cy="533400"/>
            </a:xfrm>
            <a:custGeom>
              <a:avLst/>
              <a:gdLst>
                <a:gd name="T0" fmla="*/ 305 w 314"/>
                <a:gd name="T1" fmla="*/ 192 h 336"/>
                <a:gd name="T2" fmla="*/ 295 w 314"/>
                <a:gd name="T3" fmla="*/ 180 h 336"/>
                <a:gd name="T4" fmla="*/ 284 w 314"/>
                <a:gd name="T5" fmla="*/ 164 h 336"/>
                <a:gd name="T6" fmla="*/ 284 w 314"/>
                <a:gd name="T7" fmla="*/ 125 h 336"/>
                <a:gd name="T8" fmla="*/ 279 w 314"/>
                <a:gd name="T9" fmla="*/ 121 h 336"/>
                <a:gd name="T10" fmla="*/ 270 w 314"/>
                <a:gd name="T11" fmla="*/ 107 h 336"/>
                <a:gd name="T12" fmla="*/ 254 w 314"/>
                <a:gd name="T13" fmla="*/ 105 h 336"/>
                <a:gd name="T14" fmla="*/ 245 w 314"/>
                <a:gd name="T15" fmla="*/ 105 h 336"/>
                <a:gd name="T16" fmla="*/ 247 w 314"/>
                <a:gd name="T17" fmla="*/ 112 h 336"/>
                <a:gd name="T18" fmla="*/ 241 w 314"/>
                <a:gd name="T19" fmla="*/ 103 h 336"/>
                <a:gd name="T20" fmla="*/ 225 w 314"/>
                <a:gd name="T21" fmla="*/ 119 h 336"/>
                <a:gd name="T22" fmla="*/ 179 w 314"/>
                <a:gd name="T23" fmla="*/ 68 h 336"/>
                <a:gd name="T24" fmla="*/ 170 w 314"/>
                <a:gd name="T25" fmla="*/ 59 h 336"/>
                <a:gd name="T26" fmla="*/ 160 w 314"/>
                <a:gd name="T27" fmla="*/ 64 h 336"/>
                <a:gd name="T28" fmla="*/ 133 w 314"/>
                <a:gd name="T29" fmla="*/ 50 h 336"/>
                <a:gd name="T30" fmla="*/ 135 w 314"/>
                <a:gd name="T31" fmla="*/ 48 h 336"/>
                <a:gd name="T32" fmla="*/ 140 w 314"/>
                <a:gd name="T33" fmla="*/ 39 h 336"/>
                <a:gd name="T34" fmla="*/ 126 w 314"/>
                <a:gd name="T35" fmla="*/ 13 h 336"/>
                <a:gd name="T36" fmla="*/ 103 w 314"/>
                <a:gd name="T37" fmla="*/ 2 h 336"/>
                <a:gd name="T38" fmla="*/ 44 w 314"/>
                <a:gd name="T39" fmla="*/ 18 h 336"/>
                <a:gd name="T40" fmla="*/ 39 w 314"/>
                <a:gd name="T41" fmla="*/ 57 h 336"/>
                <a:gd name="T42" fmla="*/ 3 w 314"/>
                <a:gd name="T43" fmla="*/ 75 h 336"/>
                <a:gd name="T44" fmla="*/ 3 w 314"/>
                <a:gd name="T45" fmla="*/ 91 h 336"/>
                <a:gd name="T46" fmla="*/ 5 w 314"/>
                <a:gd name="T47" fmla="*/ 96 h 336"/>
                <a:gd name="T48" fmla="*/ 10 w 314"/>
                <a:gd name="T49" fmla="*/ 114 h 336"/>
                <a:gd name="T50" fmla="*/ 19 w 314"/>
                <a:gd name="T51" fmla="*/ 125 h 336"/>
                <a:gd name="T52" fmla="*/ 30 w 314"/>
                <a:gd name="T53" fmla="*/ 132 h 336"/>
                <a:gd name="T54" fmla="*/ 21 w 314"/>
                <a:gd name="T55" fmla="*/ 141 h 336"/>
                <a:gd name="T56" fmla="*/ 23 w 314"/>
                <a:gd name="T57" fmla="*/ 148 h 336"/>
                <a:gd name="T58" fmla="*/ 35 w 314"/>
                <a:gd name="T59" fmla="*/ 155 h 336"/>
                <a:gd name="T60" fmla="*/ 39 w 314"/>
                <a:gd name="T61" fmla="*/ 176 h 336"/>
                <a:gd name="T62" fmla="*/ 48 w 314"/>
                <a:gd name="T63" fmla="*/ 185 h 336"/>
                <a:gd name="T64" fmla="*/ 58 w 314"/>
                <a:gd name="T65" fmla="*/ 194 h 336"/>
                <a:gd name="T66" fmla="*/ 67 w 314"/>
                <a:gd name="T67" fmla="*/ 203 h 336"/>
                <a:gd name="T68" fmla="*/ 76 w 314"/>
                <a:gd name="T69" fmla="*/ 210 h 336"/>
                <a:gd name="T70" fmla="*/ 83 w 314"/>
                <a:gd name="T71" fmla="*/ 228 h 336"/>
                <a:gd name="T72" fmla="*/ 92 w 314"/>
                <a:gd name="T73" fmla="*/ 235 h 336"/>
                <a:gd name="T74" fmla="*/ 92 w 314"/>
                <a:gd name="T75" fmla="*/ 244 h 336"/>
                <a:gd name="T76" fmla="*/ 80 w 314"/>
                <a:gd name="T77" fmla="*/ 256 h 336"/>
                <a:gd name="T78" fmla="*/ 71 w 314"/>
                <a:gd name="T79" fmla="*/ 265 h 336"/>
                <a:gd name="T80" fmla="*/ 62 w 314"/>
                <a:gd name="T81" fmla="*/ 285 h 336"/>
                <a:gd name="T82" fmla="*/ 67 w 314"/>
                <a:gd name="T83" fmla="*/ 292 h 336"/>
                <a:gd name="T84" fmla="*/ 83 w 314"/>
                <a:gd name="T85" fmla="*/ 327 h 336"/>
                <a:gd name="T86" fmla="*/ 103 w 314"/>
                <a:gd name="T87" fmla="*/ 308 h 336"/>
                <a:gd name="T88" fmla="*/ 112 w 314"/>
                <a:gd name="T89" fmla="*/ 311 h 336"/>
                <a:gd name="T90" fmla="*/ 122 w 314"/>
                <a:gd name="T91" fmla="*/ 306 h 336"/>
                <a:gd name="T92" fmla="*/ 131 w 314"/>
                <a:gd name="T93" fmla="*/ 313 h 336"/>
                <a:gd name="T94" fmla="*/ 140 w 314"/>
                <a:gd name="T95" fmla="*/ 313 h 336"/>
                <a:gd name="T96" fmla="*/ 142 w 314"/>
                <a:gd name="T97" fmla="*/ 327 h 336"/>
                <a:gd name="T98" fmla="*/ 154 w 314"/>
                <a:gd name="T99" fmla="*/ 333 h 336"/>
                <a:gd name="T100" fmla="*/ 188 w 314"/>
                <a:gd name="T101" fmla="*/ 324 h 336"/>
                <a:gd name="T102" fmla="*/ 204 w 314"/>
                <a:gd name="T103" fmla="*/ 329 h 336"/>
                <a:gd name="T104" fmla="*/ 209 w 314"/>
                <a:gd name="T105" fmla="*/ 336 h 336"/>
                <a:gd name="T106" fmla="*/ 209 w 314"/>
                <a:gd name="T107" fmla="*/ 327 h 336"/>
                <a:gd name="T108" fmla="*/ 209 w 314"/>
                <a:gd name="T109" fmla="*/ 322 h 336"/>
                <a:gd name="T110" fmla="*/ 213 w 314"/>
                <a:gd name="T111" fmla="*/ 313 h 336"/>
                <a:gd name="T112" fmla="*/ 215 w 314"/>
                <a:gd name="T113" fmla="*/ 301 h 336"/>
                <a:gd name="T114" fmla="*/ 220 w 314"/>
                <a:gd name="T115" fmla="*/ 279 h 336"/>
                <a:gd name="T116" fmla="*/ 225 w 314"/>
                <a:gd name="T117" fmla="*/ 272 h 336"/>
                <a:gd name="T118" fmla="*/ 243 w 314"/>
                <a:gd name="T119" fmla="*/ 276 h 336"/>
                <a:gd name="T120" fmla="*/ 275 w 314"/>
                <a:gd name="T121" fmla="*/ 269 h 336"/>
                <a:gd name="T122" fmla="*/ 311 w 314"/>
                <a:gd name="T123" fmla="*/ 2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36">
                  <a:moveTo>
                    <a:pt x="311" y="201"/>
                  </a:moveTo>
                  <a:lnTo>
                    <a:pt x="311" y="201"/>
                  </a:lnTo>
                  <a:lnTo>
                    <a:pt x="309" y="199"/>
                  </a:lnTo>
                  <a:lnTo>
                    <a:pt x="309" y="196"/>
                  </a:lnTo>
                  <a:lnTo>
                    <a:pt x="307" y="196"/>
                  </a:lnTo>
                  <a:lnTo>
                    <a:pt x="307" y="194"/>
                  </a:lnTo>
                  <a:lnTo>
                    <a:pt x="305" y="192"/>
                  </a:lnTo>
                  <a:lnTo>
                    <a:pt x="305" y="192"/>
                  </a:lnTo>
                  <a:lnTo>
                    <a:pt x="302" y="192"/>
                  </a:lnTo>
                  <a:lnTo>
                    <a:pt x="300" y="183"/>
                  </a:lnTo>
                  <a:lnTo>
                    <a:pt x="300" y="183"/>
                  </a:lnTo>
                  <a:lnTo>
                    <a:pt x="298" y="180"/>
                  </a:lnTo>
                  <a:lnTo>
                    <a:pt x="295" y="180"/>
                  </a:lnTo>
                  <a:lnTo>
                    <a:pt x="295" y="180"/>
                  </a:lnTo>
                  <a:lnTo>
                    <a:pt x="291" y="183"/>
                  </a:lnTo>
                  <a:lnTo>
                    <a:pt x="289" y="183"/>
                  </a:lnTo>
                  <a:lnTo>
                    <a:pt x="289" y="183"/>
                  </a:lnTo>
                  <a:lnTo>
                    <a:pt x="289" y="183"/>
                  </a:lnTo>
                  <a:lnTo>
                    <a:pt x="286" y="180"/>
                  </a:lnTo>
                  <a:lnTo>
                    <a:pt x="286" y="178"/>
                  </a:lnTo>
                  <a:lnTo>
                    <a:pt x="284" y="164"/>
                  </a:lnTo>
                  <a:lnTo>
                    <a:pt x="282" y="160"/>
                  </a:lnTo>
                  <a:lnTo>
                    <a:pt x="282" y="160"/>
                  </a:lnTo>
                  <a:lnTo>
                    <a:pt x="282" y="148"/>
                  </a:lnTo>
                  <a:lnTo>
                    <a:pt x="282" y="137"/>
                  </a:lnTo>
                  <a:lnTo>
                    <a:pt x="284" y="130"/>
                  </a:lnTo>
                  <a:lnTo>
                    <a:pt x="284" y="128"/>
                  </a:lnTo>
                  <a:lnTo>
                    <a:pt x="284" y="125"/>
                  </a:lnTo>
                  <a:lnTo>
                    <a:pt x="284" y="125"/>
                  </a:lnTo>
                  <a:lnTo>
                    <a:pt x="282" y="123"/>
                  </a:lnTo>
                  <a:lnTo>
                    <a:pt x="282" y="123"/>
                  </a:lnTo>
                  <a:lnTo>
                    <a:pt x="282" y="123"/>
                  </a:lnTo>
                  <a:lnTo>
                    <a:pt x="279" y="121"/>
                  </a:lnTo>
                  <a:lnTo>
                    <a:pt x="279" y="121"/>
                  </a:lnTo>
                  <a:lnTo>
                    <a:pt x="279" y="121"/>
                  </a:lnTo>
                  <a:lnTo>
                    <a:pt x="279" y="119"/>
                  </a:lnTo>
                  <a:lnTo>
                    <a:pt x="284" y="119"/>
                  </a:lnTo>
                  <a:lnTo>
                    <a:pt x="284" y="114"/>
                  </a:lnTo>
                  <a:lnTo>
                    <a:pt x="279" y="109"/>
                  </a:lnTo>
                  <a:lnTo>
                    <a:pt x="277" y="109"/>
                  </a:lnTo>
                  <a:lnTo>
                    <a:pt x="277" y="109"/>
                  </a:lnTo>
                  <a:lnTo>
                    <a:pt x="270" y="107"/>
                  </a:lnTo>
                  <a:lnTo>
                    <a:pt x="266" y="105"/>
                  </a:lnTo>
                  <a:lnTo>
                    <a:pt x="266" y="105"/>
                  </a:lnTo>
                  <a:lnTo>
                    <a:pt x="263" y="103"/>
                  </a:lnTo>
                  <a:lnTo>
                    <a:pt x="257" y="103"/>
                  </a:lnTo>
                  <a:lnTo>
                    <a:pt x="254" y="103"/>
                  </a:lnTo>
                  <a:lnTo>
                    <a:pt x="254" y="103"/>
                  </a:lnTo>
                  <a:lnTo>
                    <a:pt x="254" y="105"/>
                  </a:lnTo>
                  <a:lnTo>
                    <a:pt x="254" y="105"/>
                  </a:lnTo>
                  <a:lnTo>
                    <a:pt x="254" y="105"/>
                  </a:lnTo>
                  <a:lnTo>
                    <a:pt x="252" y="105"/>
                  </a:lnTo>
                  <a:lnTo>
                    <a:pt x="250" y="103"/>
                  </a:lnTo>
                  <a:lnTo>
                    <a:pt x="247" y="103"/>
                  </a:lnTo>
                  <a:lnTo>
                    <a:pt x="247" y="103"/>
                  </a:lnTo>
                  <a:lnTo>
                    <a:pt x="245" y="105"/>
                  </a:lnTo>
                  <a:lnTo>
                    <a:pt x="245" y="105"/>
                  </a:lnTo>
                  <a:lnTo>
                    <a:pt x="247" y="105"/>
                  </a:lnTo>
                  <a:lnTo>
                    <a:pt x="247" y="107"/>
                  </a:lnTo>
                  <a:lnTo>
                    <a:pt x="250" y="109"/>
                  </a:lnTo>
                  <a:lnTo>
                    <a:pt x="250" y="109"/>
                  </a:lnTo>
                  <a:lnTo>
                    <a:pt x="250" y="109"/>
                  </a:lnTo>
                  <a:lnTo>
                    <a:pt x="247" y="112"/>
                  </a:lnTo>
                  <a:lnTo>
                    <a:pt x="247" y="112"/>
                  </a:lnTo>
                  <a:lnTo>
                    <a:pt x="245" y="109"/>
                  </a:lnTo>
                  <a:lnTo>
                    <a:pt x="243" y="107"/>
                  </a:lnTo>
                  <a:lnTo>
                    <a:pt x="243" y="105"/>
                  </a:lnTo>
                  <a:lnTo>
                    <a:pt x="243" y="103"/>
                  </a:lnTo>
                  <a:lnTo>
                    <a:pt x="241" y="103"/>
                  </a:lnTo>
                  <a:lnTo>
                    <a:pt x="241" y="103"/>
                  </a:lnTo>
                  <a:lnTo>
                    <a:pt x="241" y="103"/>
                  </a:lnTo>
                  <a:lnTo>
                    <a:pt x="238" y="103"/>
                  </a:lnTo>
                  <a:lnTo>
                    <a:pt x="238" y="103"/>
                  </a:lnTo>
                  <a:lnTo>
                    <a:pt x="234" y="107"/>
                  </a:lnTo>
                  <a:lnTo>
                    <a:pt x="229" y="114"/>
                  </a:lnTo>
                  <a:lnTo>
                    <a:pt x="225" y="116"/>
                  </a:lnTo>
                  <a:lnTo>
                    <a:pt x="225" y="119"/>
                  </a:lnTo>
                  <a:lnTo>
                    <a:pt x="222" y="119"/>
                  </a:lnTo>
                  <a:lnTo>
                    <a:pt x="220" y="119"/>
                  </a:lnTo>
                  <a:lnTo>
                    <a:pt x="218" y="116"/>
                  </a:lnTo>
                  <a:lnTo>
                    <a:pt x="206" y="105"/>
                  </a:lnTo>
                  <a:lnTo>
                    <a:pt x="183" y="80"/>
                  </a:lnTo>
                  <a:lnTo>
                    <a:pt x="183" y="75"/>
                  </a:lnTo>
                  <a:lnTo>
                    <a:pt x="179" y="68"/>
                  </a:lnTo>
                  <a:lnTo>
                    <a:pt x="179" y="66"/>
                  </a:lnTo>
                  <a:lnTo>
                    <a:pt x="179" y="64"/>
                  </a:lnTo>
                  <a:lnTo>
                    <a:pt x="176" y="64"/>
                  </a:lnTo>
                  <a:lnTo>
                    <a:pt x="176" y="61"/>
                  </a:lnTo>
                  <a:lnTo>
                    <a:pt x="172" y="59"/>
                  </a:lnTo>
                  <a:lnTo>
                    <a:pt x="172" y="59"/>
                  </a:lnTo>
                  <a:lnTo>
                    <a:pt x="170" y="59"/>
                  </a:lnTo>
                  <a:lnTo>
                    <a:pt x="167" y="59"/>
                  </a:lnTo>
                  <a:lnTo>
                    <a:pt x="165" y="59"/>
                  </a:lnTo>
                  <a:lnTo>
                    <a:pt x="163" y="59"/>
                  </a:lnTo>
                  <a:lnTo>
                    <a:pt x="163" y="61"/>
                  </a:lnTo>
                  <a:lnTo>
                    <a:pt x="163" y="61"/>
                  </a:lnTo>
                  <a:lnTo>
                    <a:pt x="160" y="61"/>
                  </a:lnTo>
                  <a:lnTo>
                    <a:pt x="160" y="64"/>
                  </a:lnTo>
                  <a:lnTo>
                    <a:pt x="160" y="64"/>
                  </a:lnTo>
                  <a:lnTo>
                    <a:pt x="158" y="64"/>
                  </a:lnTo>
                  <a:lnTo>
                    <a:pt x="158" y="64"/>
                  </a:lnTo>
                  <a:lnTo>
                    <a:pt x="158" y="64"/>
                  </a:lnTo>
                  <a:lnTo>
                    <a:pt x="156" y="61"/>
                  </a:lnTo>
                  <a:lnTo>
                    <a:pt x="133" y="52"/>
                  </a:lnTo>
                  <a:lnTo>
                    <a:pt x="133" y="50"/>
                  </a:lnTo>
                  <a:lnTo>
                    <a:pt x="131" y="50"/>
                  </a:lnTo>
                  <a:lnTo>
                    <a:pt x="131" y="48"/>
                  </a:lnTo>
                  <a:lnTo>
                    <a:pt x="133" y="48"/>
                  </a:lnTo>
                  <a:lnTo>
                    <a:pt x="133" y="48"/>
                  </a:lnTo>
                  <a:lnTo>
                    <a:pt x="133" y="48"/>
                  </a:lnTo>
                  <a:lnTo>
                    <a:pt x="135" y="48"/>
                  </a:lnTo>
                  <a:lnTo>
                    <a:pt x="135" y="48"/>
                  </a:lnTo>
                  <a:lnTo>
                    <a:pt x="135" y="45"/>
                  </a:lnTo>
                  <a:lnTo>
                    <a:pt x="138" y="45"/>
                  </a:lnTo>
                  <a:lnTo>
                    <a:pt x="138" y="45"/>
                  </a:lnTo>
                  <a:lnTo>
                    <a:pt x="138" y="43"/>
                  </a:lnTo>
                  <a:lnTo>
                    <a:pt x="140" y="43"/>
                  </a:lnTo>
                  <a:lnTo>
                    <a:pt x="140" y="41"/>
                  </a:lnTo>
                  <a:lnTo>
                    <a:pt x="140" y="39"/>
                  </a:lnTo>
                  <a:lnTo>
                    <a:pt x="142" y="34"/>
                  </a:lnTo>
                  <a:lnTo>
                    <a:pt x="142" y="34"/>
                  </a:lnTo>
                  <a:lnTo>
                    <a:pt x="140" y="32"/>
                  </a:lnTo>
                  <a:lnTo>
                    <a:pt x="133" y="20"/>
                  </a:lnTo>
                  <a:lnTo>
                    <a:pt x="131" y="18"/>
                  </a:lnTo>
                  <a:lnTo>
                    <a:pt x="128" y="16"/>
                  </a:lnTo>
                  <a:lnTo>
                    <a:pt x="126" y="13"/>
                  </a:lnTo>
                  <a:lnTo>
                    <a:pt x="122" y="11"/>
                  </a:lnTo>
                  <a:lnTo>
                    <a:pt x="115" y="11"/>
                  </a:lnTo>
                  <a:lnTo>
                    <a:pt x="115" y="9"/>
                  </a:lnTo>
                  <a:lnTo>
                    <a:pt x="110" y="7"/>
                  </a:lnTo>
                  <a:lnTo>
                    <a:pt x="108" y="2"/>
                  </a:lnTo>
                  <a:lnTo>
                    <a:pt x="106" y="0"/>
                  </a:lnTo>
                  <a:lnTo>
                    <a:pt x="103" y="2"/>
                  </a:lnTo>
                  <a:lnTo>
                    <a:pt x="87" y="9"/>
                  </a:lnTo>
                  <a:lnTo>
                    <a:pt x="85" y="9"/>
                  </a:lnTo>
                  <a:lnTo>
                    <a:pt x="53" y="9"/>
                  </a:lnTo>
                  <a:lnTo>
                    <a:pt x="48" y="9"/>
                  </a:lnTo>
                  <a:lnTo>
                    <a:pt x="46" y="11"/>
                  </a:lnTo>
                  <a:lnTo>
                    <a:pt x="44" y="13"/>
                  </a:lnTo>
                  <a:lnTo>
                    <a:pt x="44" y="18"/>
                  </a:lnTo>
                  <a:lnTo>
                    <a:pt x="44" y="23"/>
                  </a:lnTo>
                  <a:lnTo>
                    <a:pt x="48" y="29"/>
                  </a:lnTo>
                  <a:lnTo>
                    <a:pt x="48" y="34"/>
                  </a:lnTo>
                  <a:lnTo>
                    <a:pt x="46" y="39"/>
                  </a:lnTo>
                  <a:lnTo>
                    <a:pt x="44" y="45"/>
                  </a:lnTo>
                  <a:lnTo>
                    <a:pt x="42" y="52"/>
                  </a:lnTo>
                  <a:lnTo>
                    <a:pt x="39" y="57"/>
                  </a:lnTo>
                  <a:lnTo>
                    <a:pt x="37" y="59"/>
                  </a:lnTo>
                  <a:lnTo>
                    <a:pt x="30" y="64"/>
                  </a:lnTo>
                  <a:lnTo>
                    <a:pt x="26" y="64"/>
                  </a:lnTo>
                  <a:lnTo>
                    <a:pt x="5" y="66"/>
                  </a:lnTo>
                  <a:lnTo>
                    <a:pt x="5" y="68"/>
                  </a:lnTo>
                  <a:lnTo>
                    <a:pt x="3" y="71"/>
                  </a:lnTo>
                  <a:lnTo>
                    <a:pt x="3" y="75"/>
                  </a:lnTo>
                  <a:lnTo>
                    <a:pt x="3" y="77"/>
                  </a:lnTo>
                  <a:lnTo>
                    <a:pt x="5" y="80"/>
                  </a:lnTo>
                  <a:lnTo>
                    <a:pt x="5" y="80"/>
                  </a:lnTo>
                  <a:lnTo>
                    <a:pt x="3" y="82"/>
                  </a:lnTo>
                  <a:lnTo>
                    <a:pt x="0" y="87"/>
                  </a:lnTo>
                  <a:lnTo>
                    <a:pt x="3" y="89"/>
                  </a:lnTo>
                  <a:lnTo>
                    <a:pt x="3" y="91"/>
                  </a:lnTo>
                  <a:lnTo>
                    <a:pt x="5" y="91"/>
                  </a:lnTo>
                  <a:lnTo>
                    <a:pt x="5" y="91"/>
                  </a:lnTo>
                  <a:lnTo>
                    <a:pt x="5" y="93"/>
                  </a:lnTo>
                  <a:lnTo>
                    <a:pt x="5" y="93"/>
                  </a:lnTo>
                  <a:lnTo>
                    <a:pt x="5" y="93"/>
                  </a:lnTo>
                  <a:lnTo>
                    <a:pt x="5" y="96"/>
                  </a:lnTo>
                  <a:lnTo>
                    <a:pt x="5" y="96"/>
                  </a:lnTo>
                  <a:lnTo>
                    <a:pt x="5" y="98"/>
                  </a:lnTo>
                  <a:lnTo>
                    <a:pt x="5" y="98"/>
                  </a:lnTo>
                  <a:lnTo>
                    <a:pt x="5" y="100"/>
                  </a:lnTo>
                  <a:lnTo>
                    <a:pt x="5" y="107"/>
                  </a:lnTo>
                  <a:lnTo>
                    <a:pt x="7" y="109"/>
                  </a:lnTo>
                  <a:lnTo>
                    <a:pt x="7" y="112"/>
                  </a:lnTo>
                  <a:lnTo>
                    <a:pt x="10" y="114"/>
                  </a:lnTo>
                  <a:lnTo>
                    <a:pt x="10" y="116"/>
                  </a:lnTo>
                  <a:lnTo>
                    <a:pt x="10" y="116"/>
                  </a:lnTo>
                  <a:lnTo>
                    <a:pt x="14" y="119"/>
                  </a:lnTo>
                  <a:lnTo>
                    <a:pt x="14" y="121"/>
                  </a:lnTo>
                  <a:lnTo>
                    <a:pt x="16" y="121"/>
                  </a:lnTo>
                  <a:lnTo>
                    <a:pt x="19" y="123"/>
                  </a:lnTo>
                  <a:lnTo>
                    <a:pt x="19" y="125"/>
                  </a:lnTo>
                  <a:lnTo>
                    <a:pt x="23" y="128"/>
                  </a:lnTo>
                  <a:lnTo>
                    <a:pt x="23" y="128"/>
                  </a:lnTo>
                  <a:lnTo>
                    <a:pt x="28" y="128"/>
                  </a:lnTo>
                  <a:lnTo>
                    <a:pt x="28" y="130"/>
                  </a:lnTo>
                  <a:lnTo>
                    <a:pt x="30" y="130"/>
                  </a:lnTo>
                  <a:lnTo>
                    <a:pt x="30" y="130"/>
                  </a:lnTo>
                  <a:lnTo>
                    <a:pt x="30" y="132"/>
                  </a:lnTo>
                  <a:lnTo>
                    <a:pt x="30" y="135"/>
                  </a:lnTo>
                  <a:lnTo>
                    <a:pt x="28" y="135"/>
                  </a:lnTo>
                  <a:lnTo>
                    <a:pt x="28" y="135"/>
                  </a:lnTo>
                  <a:lnTo>
                    <a:pt x="26" y="137"/>
                  </a:lnTo>
                  <a:lnTo>
                    <a:pt x="26" y="137"/>
                  </a:lnTo>
                  <a:lnTo>
                    <a:pt x="23" y="137"/>
                  </a:lnTo>
                  <a:lnTo>
                    <a:pt x="21" y="141"/>
                  </a:lnTo>
                  <a:lnTo>
                    <a:pt x="21" y="141"/>
                  </a:lnTo>
                  <a:lnTo>
                    <a:pt x="21" y="144"/>
                  </a:lnTo>
                  <a:lnTo>
                    <a:pt x="21" y="144"/>
                  </a:lnTo>
                  <a:lnTo>
                    <a:pt x="21" y="144"/>
                  </a:lnTo>
                  <a:lnTo>
                    <a:pt x="21" y="146"/>
                  </a:lnTo>
                  <a:lnTo>
                    <a:pt x="21" y="146"/>
                  </a:lnTo>
                  <a:lnTo>
                    <a:pt x="23" y="148"/>
                  </a:lnTo>
                  <a:lnTo>
                    <a:pt x="23" y="148"/>
                  </a:lnTo>
                  <a:lnTo>
                    <a:pt x="26" y="148"/>
                  </a:lnTo>
                  <a:lnTo>
                    <a:pt x="28" y="148"/>
                  </a:lnTo>
                  <a:lnTo>
                    <a:pt x="30" y="151"/>
                  </a:lnTo>
                  <a:lnTo>
                    <a:pt x="32" y="153"/>
                  </a:lnTo>
                  <a:lnTo>
                    <a:pt x="35" y="155"/>
                  </a:lnTo>
                  <a:lnTo>
                    <a:pt x="35" y="155"/>
                  </a:lnTo>
                  <a:lnTo>
                    <a:pt x="39" y="169"/>
                  </a:lnTo>
                  <a:lnTo>
                    <a:pt x="39" y="169"/>
                  </a:lnTo>
                  <a:lnTo>
                    <a:pt x="39" y="171"/>
                  </a:lnTo>
                  <a:lnTo>
                    <a:pt x="39" y="173"/>
                  </a:lnTo>
                  <a:lnTo>
                    <a:pt x="39" y="173"/>
                  </a:lnTo>
                  <a:lnTo>
                    <a:pt x="39" y="176"/>
                  </a:lnTo>
                  <a:lnTo>
                    <a:pt x="39" y="176"/>
                  </a:lnTo>
                  <a:lnTo>
                    <a:pt x="39" y="178"/>
                  </a:lnTo>
                  <a:lnTo>
                    <a:pt x="42" y="180"/>
                  </a:lnTo>
                  <a:lnTo>
                    <a:pt x="42" y="180"/>
                  </a:lnTo>
                  <a:lnTo>
                    <a:pt x="42" y="180"/>
                  </a:lnTo>
                  <a:lnTo>
                    <a:pt x="44" y="183"/>
                  </a:lnTo>
                  <a:lnTo>
                    <a:pt x="46" y="185"/>
                  </a:lnTo>
                  <a:lnTo>
                    <a:pt x="48" y="185"/>
                  </a:lnTo>
                  <a:lnTo>
                    <a:pt x="48" y="187"/>
                  </a:lnTo>
                  <a:lnTo>
                    <a:pt x="51" y="192"/>
                  </a:lnTo>
                  <a:lnTo>
                    <a:pt x="53" y="192"/>
                  </a:lnTo>
                  <a:lnTo>
                    <a:pt x="53" y="194"/>
                  </a:lnTo>
                  <a:lnTo>
                    <a:pt x="55" y="194"/>
                  </a:lnTo>
                  <a:lnTo>
                    <a:pt x="55" y="194"/>
                  </a:lnTo>
                  <a:lnTo>
                    <a:pt x="58" y="194"/>
                  </a:lnTo>
                  <a:lnTo>
                    <a:pt x="58" y="194"/>
                  </a:lnTo>
                  <a:lnTo>
                    <a:pt x="58" y="196"/>
                  </a:lnTo>
                  <a:lnTo>
                    <a:pt x="60" y="199"/>
                  </a:lnTo>
                  <a:lnTo>
                    <a:pt x="64" y="203"/>
                  </a:lnTo>
                  <a:lnTo>
                    <a:pt x="64" y="203"/>
                  </a:lnTo>
                  <a:lnTo>
                    <a:pt x="67" y="203"/>
                  </a:lnTo>
                  <a:lnTo>
                    <a:pt x="67" y="203"/>
                  </a:lnTo>
                  <a:lnTo>
                    <a:pt x="69" y="203"/>
                  </a:lnTo>
                  <a:lnTo>
                    <a:pt x="71" y="203"/>
                  </a:lnTo>
                  <a:lnTo>
                    <a:pt x="71" y="203"/>
                  </a:lnTo>
                  <a:lnTo>
                    <a:pt x="71" y="205"/>
                  </a:lnTo>
                  <a:lnTo>
                    <a:pt x="74" y="205"/>
                  </a:lnTo>
                  <a:lnTo>
                    <a:pt x="74" y="208"/>
                  </a:lnTo>
                  <a:lnTo>
                    <a:pt x="76" y="210"/>
                  </a:lnTo>
                  <a:lnTo>
                    <a:pt x="76" y="219"/>
                  </a:lnTo>
                  <a:lnTo>
                    <a:pt x="76" y="221"/>
                  </a:lnTo>
                  <a:lnTo>
                    <a:pt x="76" y="221"/>
                  </a:lnTo>
                  <a:lnTo>
                    <a:pt x="78" y="224"/>
                  </a:lnTo>
                  <a:lnTo>
                    <a:pt x="78" y="224"/>
                  </a:lnTo>
                  <a:lnTo>
                    <a:pt x="78" y="226"/>
                  </a:lnTo>
                  <a:lnTo>
                    <a:pt x="83" y="228"/>
                  </a:lnTo>
                  <a:lnTo>
                    <a:pt x="85" y="228"/>
                  </a:lnTo>
                  <a:lnTo>
                    <a:pt x="85" y="228"/>
                  </a:lnTo>
                  <a:lnTo>
                    <a:pt x="85" y="231"/>
                  </a:lnTo>
                  <a:lnTo>
                    <a:pt x="87" y="231"/>
                  </a:lnTo>
                  <a:lnTo>
                    <a:pt x="87" y="233"/>
                  </a:lnTo>
                  <a:lnTo>
                    <a:pt x="90" y="235"/>
                  </a:lnTo>
                  <a:lnTo>
                    <a:pt x="92" y="235"/>
                  </a:lnTo>
                  <a:lnTo>
                    <a:pt x="92" y="237"/>
                  </a:lnTo>
                  <a:lnTo>
                    <a:pt x="92" y="237"/>
                  </a:lnTo>
                  <a:lnTo>
                    <a:pt x="92" y="240"/>
                  </a:lnTo>
                  <a:lnTo>
                    <a:pt x="92" y="240"/>
                  </a:lnTo>
                  <a:lnTo>
                    <a:pt x="92" y="242"/>
                  </a:lnTo>
                  <a:lnTo>
                    <a:pt x="92" y="242"/>
                  </a:lnTo>
                  <a:lnTo>
                    <a:pt x="92" y="244"/>
                  </a:lnTo>
                  <a:lnTo>
                    <a:pt x="90" y="249"/>
                  </a:lnTo>
                  <a:lnTo>
                    <a:pt x="87" y="251"/>
                  </a:lnTo>
                  <a:lnTo>
                    <a:pt x="85" y="251"/>
                  </a:lnTo>
                  <a:lnTo>
                    <a:pt x="83" y="253"/>
                  </a:lnTo>
                  <a:lnTo>
                    <a:pt x="83" y="256"/>
                  </a:lnTo>
                  <a:lnTo>
                    <a:pt x="80" y="256"/>
                  </a:lnTo>
                  <a:lnTo>
                    <a:pt x="80" y="256"/>
                  </a:lnTo>
                  <a:lnTo>
                    <a:pt x="78" y="258"/>
                  </a:lnTo>
                  <a:lnTo>
                    <a:pt x="78" y="258"/>
                  </a:lnTo>
                  <a:lnTo>
                    <a:pt x="76" y="258"/>
                  </a:lnTo>
                  <a:lnTo>
                    <a:pt x="74" y="260"/>
                  </a:lnTo>
                  <a:lnTo>
                    <a:pt x="74" y="263"/>
                  </a:lnTo>
                  <a:lnTo>
                    <a:pt x="71" y="263"/>
                  </a:lnTo>
                  <a:lnTo>
                    <a:pt x="71" y="265"/>
                  </a:lnTo>
                  <a:lnTo>
                    <a:pt x="71" y="267"/>
                  </a:lnTo>
                  <a:lnTo>
                    <a:pt x="74" y="269"/>
                  </a:lnTo>
                  <a:lnTo>
                    <a:pt x="74" y="272"/>
                  </a:lnTo>
                  <a:lnTo>
                    <a:pt x="71" y="274"/>
                  </a:lnTo>
                  <a:lnTo>
                    <a:pt x="67" y="283"/>
                  </a:lnTo>
                  <a:lnTo>
                    <a:pt x="64" y="285"/>
                  </a:lnTo>
                  <a:lnTo>
                    <a:pt x="62" y="285"/>
                  </a:lnTo>
                  <a:lnTo>
                    <a:pt x="62" y="288"/>
                  </a:lnTo>
                  <a:lnTo>
                    <a:pt x="62" y="288"/>
                  </a:lnTo>
                  <a:lnTo>
                    <a:pt x="64" y="290"/>
                  </a:lnTo>
                  <a:lnTo>
                    <a:pt x="64" y="290"/>
                  </a:lnTo>
                  <a:lnTo>
                    <a:pt x="64" y="290"/>
                  </a:lnTo>
                  <a:lnTo>
                    <a:pt x="67" y="290"/>
                  </a:lnTo>
                  <a:lnTo>
                    <a:pt x="67" y="292"/>
                  </a:lnTo>
                  <a:lnTo>
                    <a:pt x="62" y="295"/>
                  </a:lnTo>
                  <a:lnTo>
                    <a:pt x="62" y="297"/>
                  </a:lnTo>
                  <a:lnTo>
                    <a:pt x="69" y="306"/>
                  </a:lnTo>
                  <a:lnTo>
                    <a:pt x="76" y="313"/>
                  </a:lnTo>
                  <a:lnTo>
                    <a:pt x="78" y="317"/>
                  </a:lnTo>
                  <a:lnTo>
                    <a:pt x="80" y="324"/>
                  </a:lnTo>
                  <a:lnTo>
                    <a:pt x="83" y="327"/>
                  </a:lnTo>
                  <a:lnTo>
                    <a:pt x="83" y="329"/>
                  </a:lnTo>
                  <a:lnTo>
                    <a:pt x="83" y="329"/>
                  </a:lnTo>
                  <a:lnTo>
                    <a:pt x="87" y="324"/>
                  </a:lnTo>
                  <a:lnTo>
                    <a:pt x="87" y="320"/>
                  </a:lnTo>
                  <a:lnTo>
                    <a:pt x="87" y="317"/>
                  </a:lnTo>
                  <a:lnTo>
                    <a:pt x="90" y="317"/>
                  </a:lnTo>
                  <a:lnTo>
                    <a:pt x="103" y="308"/>
                  </a:lnTo>
                  <a:lnTo>
                    <a:pt x="106" y="306"/>
                  </a:lnTo>
                  <a:lnTo>
                    <a:pt x="106" y="306"/>
                  </a:lnTo>
                  <a:lnTo>
                    <a:pt x="110" y="308"/>
                  </a:lnTo>
                  <a:lnTo>
                    <a:pt x="110" y="308"/>
                  </a:lnTo>
                  <a:lnTo>
                    <a:pt x="112" y="311"/>
                  </a:lnTo>
                  <a:lnTo>
                    <a:pt x="112" y="311"/>
                  </a:lnTo>
                  <a:lnTo>
                    <a:pt x="112" y="311"/>
                  </a:lnTo>
                  <a:lnTo>
                    <a:pt x="115" y="313"/>
                  </a:lnTo>
                  <a:lnTo>
                    <a:pt x="115" y="313"/>
                  </a:lnTo>
                  <a:lnTo>
                    <a:pt x="117" y="311"/>
                  </a:lnTo>
                  <a:lnTo>
                    <a:pt x="117" y="308"/>
                  </a:lnTo>
                  <a:lnTo>
                    <a:pt x="117" y="308"/>
                  </a:lnTo>
                  <a:lnTo>
                    <a:pt x="119" y="308"/>
                  </a:lnTo>
                  <a:lnTo>
                    <a:pt x="122" y="306"/>
                  </a:lnTo>
                  <a:lnTo>
                    <a:pt x="124" y="306"/>
                  </a:lnTo>
                  <a:lnTo>
                    <a:pt x="126" y="306"/>
                  </a:lnTo>
                  <a:lnTo>
                    <a:pt x="126" y="308"/>
                  </a:lnTo>
                  <a:lnTo>
                    <a:pt x="126" y="308"/>
                  </a:lnTo>
                  <a:lnTo>
                    <a:pt x="128" y="313"/>
                  </a:lnTo>
                  <a:lnTo>
                    <a:pt x="131" y="313"/>
                  </a:lnTo>
                  <a:lnTo>
                    <a:pt x="131" y="313"/>
                  </a:lnTo>
                  <a:lnTo>
                    <a:pt x="131" y="313"/>
                  </a:lnTo>
                  <a:lnTo>
                    <a:pt x="133" y="315"/>
                  </a:lnTo>
                  <a:lnTo>
                    <a:pt x="135" y="313"/>
                  </a:lnTo>
                  <a:lnTo>
                    <a:pt x="138" y="313"/>
                  </a:lnTo>
                  <a:lnTo>
                    <a:pt x="140" y="313"/>
                  </a:lnTo>
                  <a:lnTo>
                    <a:pt x="140" y="313"/>
                  </a:lnTo>
                  <a:lnTo>
                    <a:pt x="140" y="313"/>
                  </a:lnTo>
                  <a:lnTo>
                    <a:pt x="138" y="317"/>
                  </a:lnTo>
                  <a:lnTo>
                    <a:pt x="138" y="317"/>
                  </a:lnTo>
                  <a:lnTo>
                    <a:pt x="138" y="320"/>
                  </a:lnTo>
                  <a:lnTo>
                    <a:pt x="138" y="320"/>
                  </a:lnTo>
                  <a:lnTo>
                    <a:pt x="138" y="322"/>
                  </a:lnTo>
                  <a:lnTo>
                    <a:pt x="138" y="322"/>
                  </a:lnTo>
                  <a:lnTo>
                    <a:pt x="142" y="327"/>
                  </a:lnTo>
                  <a:lnTo>
                    <a:pt x="147" y="331"/>
                  </a:lnTo>
                  <a:lnTo>
                    <a:pt x="147" y="331"/>
                  </a:lnTo>
                  <a:lnTo>
                    <a:pt x="147" y="333"/>
                  </a:lnTo>
                  <a:lnTo>
                    <a:pt x="149" y="333"/>
                  </a:lnTo>
                  <a:lnTo>
                    <a:pt x="151" y="333"/>
                  </a:lnTo>
                  <a:lnTo>
                    <a:pt x="151" y="333"/>
                  </a:lnTo>
                  <a:lnTo>
                    <a:pt x="154" y="333"/>
                  </a:lnTo>
                  <a:lnTo>
                    <a:pt x="176" y="331"/>
                  </a:lnTo>
                  <a:lnTo>
                    <a:pt x="179" y="331"/>
                  </a:lnTo>
                  <a:lnTo>
                    <a:pt x="179" y="329"/>
                  </a:lnTo>
                  <a:lnTo>
                    <a:pt x="179" y="329"/>
                  </a:lnTo>
                  <a:lnTo>
                    <a:pt x="179" y="327"/>
                  </a:lnTo>
                  <a:lnTo>
                    <a:pt x="183" y="324"/>
                  </a:lnTo>
                  <a:lnTo>
                    <a:pt x="188" y="324"/>
                  </a:lnTo>
                  <a:lnTo>
                    <a:pt x="190" y="324"/>
                  </a:lnTo>
                  <a:lnTo>
                    <a:pt x="197" y="324"/>
                  </a:lnTo>
                  <a:lnTo>
                    <a:pt x="199" y="327"/>
                  </a:lnTo>
                  <a:lnTo>
                    <a:pt x="199" y="327"/>
                  </a:lnTo>
                  <a:lnTo>
                    <a:pt x="202" y="327"/>
                  </a:lnTo>
                  <a:lnTo>
                    <a:pt x="202" y="329"/>
                  </a:lnTo>
                  <a:lnTo>
                    <a:pt x="204" y="329"/>
                  </a:lnTo>
                  <a:lnTo>
                    <a:pt x="204" y="329"/>
                  </a:lnTo>
                  <a:lnTo>
                    <a:pt x="204" y="331"/>
                  </a:lnTo>
                  <a:lnTo>
                    <a:pt x="204" y="331"/>
                  </a:lnTo>
                  <a:lnTo>
                    <a:pt x="206" y="333"/>
                  </a:lnTo>
                  <a:lnTo>
                    <a:pt x="206" y="333"/>
                  </a:lnTo>
                  <a:lnTo>
                    <a:pt x="206" y="333"/>
                  </a:lnTo>
                  <a:lnTo>
                    <a:pt x="209" y="336"/>
                  </a:lnTo>
                  <a:lnTo>
                    <a:pt x="209" y="333"/>
                  </a:lnTo>
                  <a:lnTo>
                    <a:pt x="211" y="333"/>
                  </a:lnTo>
                  <a:lnTo>
                    <a:pt x="211" y="333"/>
                  </a:lnTo>
                  <a:lnTo>
                    <a:pt x="209" y="329"/>
                  </a:lnTo>
                  <a:lnTo>
                    <a:pt x="209" y="329"/>
                  </a:lnTo>
                  <a:lnTo>
                    <a:pt x="209" y="329"/>
                  </a:lnTo>
                  <a:lnTo>
                    <a:pt x="209" y="327"/>
                  </a:lnTo>
                  <a:lnTo>
                    <a:pt x="206" y="327"/>
                  </a:lnTo>
                  <a:lnTo>
                    <a:pt x="206" y="327"/>
                  </a:lnTo>
                  <a:lnTo>
                    <a:pt x="206" y="327"/>
                  </a:lnTo>
                  <a:lnTo>
                    <a:pt x="206" y="324"/>
                  </a:lnTo>
                  <a:lnTo>
                    <a:pt x="206" y="324"/>
                  </a:lnTo>
                  <a:lnTo>
                    <a:pt x="209" y="322"/>
                  </a:lnTo>
                  <a:lnTo>
                    <a:pt x="209" y="322"/>
                  </a:lnTo>
                  <a:lnTo>
                    <a:pt x="209" y="322"/>
                  </a:lnTo>
                  <a:lnTo>
                    <a:pt x="209" y="320"/>
                  </a:lnTo>
                  <a:lnTo>
                    <a:pt x="211" y="317"/>
                  </a:lnTo>
                  <a:lnTo>
                    <a:pt x="211" y="315"/>
                  </a:lnTo>
                  <a:lnTo>
                    <a:pt x="211" y="315"/>
                  </a:lnTo>
                  <a:lnTo>
                    <a:pt x="211" y="313"/>
                  </a:lnTo>
                  <a:lnTo>
                    <a:pt x="213" y="313"/>
                  </a:lnTo>
                  <a:lnTo>
                    <a:pt x="213" y="311"/>
                  </a:lnTo>
                  <a:lnTo>
                    <a:pt x="215" y="311"/>
                  </a:lnTo>
                  <a:lnTo>
                    <a:pt x="215" y="308"/>
                  </a:lnTo>
                  <a:lnTo>
                    <a:pt x="215" y="308"/>
                  </a:lnTo>
                  <a:lnTo>
                    <a:pt x="215" y="306"/>
                  </a:lnTo>
                  <a:lnTo>
                    <a:pt x="215" y="306"/>
                  </a:lnTo>
                  <a:lnTo>
                    <a:pt x="215" y="301"/>
                  </a:lnTo>
                  <a:lnTo>
                    <a:pt x="215" y="299"/>
                  </a:lnTo>
                  <a:lnTo>
                    <a:pt x="215" y="299"/>
                  </a:lnTo>
                  <a:lnTo>
                    <a:pt x="215" y="297"/>
                  </a:lnTo>
                  <a:lnTo>
                    <a:pt x="218" y="295"/>
                  </a:lnTo>
                  <a:lnTo>
                    <a:pt x="220" y="290"/>
                  </a:lnTo>
                  <a:lnTo>
                    <a:pt x="220" y="285"/>
                  </a:lnTo>
                  <a:lnTo>
                    <a:pt x="220" y="279"/>
                  </a:lnTo>
                  <a:lnTo>
                    <a:pt x="220" y="276"/>
                  </a:lnTo>
                  <a:lnTo>
                    <a:pt x="220" y="276"/>
                  </a:lnTo>
                  <a:lnTo>
                    <a:pt x="222" y="274"/>
                  </a:lnTo>
                  <a:lnTo>
                    <a:pt x="222" y="274"/>
                  </a:lnTo>
                  <a:lnTo>
                    <a:pt x="222" y="272"/>
                  </a:lnTo>
                  <a:lnTo>
                    <a:pt x="225" y="272"/>
                  </a:lnTo>
                  <a:lnTo>
                    <a:pt x="225" y="272"/>
                  </a:lnTo>
                  <a:lnTo>
                    <a:pt x="225" y="272"/>
                  </a:lnTo>
                  <a:lnTo>
                    <a:pt x="227" y="274"/>
                  </a:lnTo>
                  <a:lnTo>
                    <a:pt x="227" y="274"/>
                  </a:lnTo>
                  <a:lnTo>
                    <a:pt x="227" y="274"/>
                  </a:lnTo>
                  <a:lnTo>
                    <a:pt x="229" y="274"/>
                  </a:lnTo>
                  <a:lnTo>
                    <a:pt x="234" y="274"/>
                  </a:lnTo>
                  <a:lnTo>
                    <a:pt x="243" y="276"/>
                  </a:lnTo>
                  <a:lnTo>
                    <a:pt x="243" y="276"/>
                  </a:lnTo>
                  <a:lnTo>
                    <a:pt x="245" y="276"/>
                  </a:lnTo>
                  <a:lnTo>
                    <a:pt x="252" y="274"/>
                  </a:lnTo>
                  <a:lnTo>
                    <a:pt x="263" y="276"/>
                  </a:lnTo>
                  <a:lnTo>
                    <a:pt x="268" y="276"/>
                  </a:lnTo>
                  <a:lnTo>
                    <a:pt x="268" y="276"/>
                  </a:lnTo>
                  <a:lnTo>
                    <a:pt x="275" y="269"/>
                  </a:lnTo>
                  <a:lnTo>
                    <a:pt x="284" y="256"/>
                  </a:lnTo>
                  <a:lnTo>
                    <a:pt x="286" y="253"/>
                  </a:lnTo>
                  <a:lnTo>
                    <a:pt x="289" y="251"/>
                  </a:lnTo>
                  <a:lnTo>
                    <a:pt x="293" y="235"/>
                  </a:lnTo>
                  <a:lnTo>
                    <a:pt x="298" y="226"/>
                  </a:lnTo>
                  <a:lnTo>
                    <a:pt x="314" y="203"/>
                  </a:lnTo>
                  <a:lnTo>
                    <a:pt x="311" y="201"/>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AE4E6A83-5FA8-49AD-8651-5F42D923C785}"/>
                </a:ext>
              </a:extLst>
            </p:cNvPr>
            <p:cNvSpPr>
              <a:spLocks/>
            </p:cNvSpPr>
            <p:nvPr/>
          </p:nvSpPr>
          <p:spPr bwMode="auto">
            <a:xfrm>
              <a:off x="6477001" y="1363663"/>
              <a:ext cx="374650" cy="242888"/>
            </a:xfrm>
            <a:custGeom>
              <a:avLst/>
              <a:gdLst>
                <a:gd name="T0" fmla="*/ 233 w 236"/>
                <a:gd name="T1" fmla="*/ 96 h 153"/>
                <a:gd name="T2" fmla="*/ 233 w 236"/>
                <a:gd name="T3" fmla="*/ 80 h 153"/>
                <a:gd name="T4" fmla="*/ 233 w 236"/>
                <a:gd name="T5" fmla="*/ 73 h 153"/>
                <a:gd name="T6" fmla="*/ 227 w 236"/>
                <a:gd name="T7" fmla="*/ 69 h 153"/>
                <a:gd name="T8" fmla="*/ 224 w 236"/>
                <a:gd name="T9" fmla="*/ 62 h 153"/>
                <a:gd name="T10" fmla="*/ 224 w 236"/>
                <a:gd name="T11" fmla="*/ 48 h 153"/>
                <a:gd name="T12" fmla="*/ 220 w 236"/>
                <a:gd name="T13" fmla="*/ 21 h 153"/>
                <a:gd name="T14" fmla="*/ 220 w 236"/>
                <a:gd name="T15" fmla="*/ 14 h 153"/>
                <a:gd name="T16" fmla="*/ 220 w 236"/>
                <a:gd name="T17" fmla="*/ 19 h 153"/>
                <a:gd name="T18" fmla="*/ 215 w 236"/>
                <a:gd name="T19" fmla="*/ 21 h 153"/>
                <a:gd name="T20" fmla="*/ 197 w 236"/>
                <a:gd name="T21" fmla="*/ 16 h 153"/>
                <a:gd name="T22" fmla="*/ 190 w 236"/>
                <a:gd name="T23" fmla="*/ 19 h 153"/>
                <a:gd name="T24" fmla="*/ 183 w 236"/>
                <a:gd name="T25" fmla="*/ 12 h 153"/>
                <a:gd name="T26" fmla="*/ 156 w 236"/>
                <a:gd name="T27" fmla="*/ 0 h 153"/>
                <a:gd name="T28" fmla="*/ 149 w 236"/>
                <a:gd name="T29" fmla="*/ 9 h 153"/>
                <a:gd name="T30" fmla="*/ 126 w 236"/>
                <a:gd name="T31" fmla="*/ 21 h 153"/>
                <a:gd name="T32" fmla="*/ 101 w 236"/>
                <a:gd name="T33" fmla="*/ 23 h 153"/>
                <a:gd name="T34" fmla="*/ 76 w 236"/>
                <a:gd name="T35" fmla="*/ 32 h 153"/>
                <a:gd name="T36" fmla="*/ 60 w 236"/>
                <a:gd name="T37" fmla="*/ 30 h 153"/>
                <a:gd name="T38" fmla="*/ 44 w 236"/>
                <a:gd name="T39" fmla="*/ 23 h 153"/>
                <a:gd name="T40" fmla="*/ 39 w 236"/>
                <a:gd name="T41" fmla="*/ 35 h 153"/>
                <a:gd name="T42" fmla="*/ 25 w 236"/>
                <a:gd name="T43" fmla="*/ 41 h 153"/>
                <a:gd name="T44" fmla="*/ 19 w 236"/>
                <a:gd name="T45" fmla="*/ 41 h 153"/>
                <a:gd name="T46" fmla="*/ 14 w 236"/>
                <a:gd name="T47" fmla="*/ 41 h 153"/>
                <a:gd name="T48" fmla="*/ 14 w 236"/>
                <a:gd name="T49" fmla="*/ 46 h 153"/>
                <a:gd name="T50" fmla="*/ 0 w 236"/>
                <a:gd name="T51" fmla="*/ 53 h 153"/>
                <a:gd name="T52" fmla="*/ 0 w 236"/>
                <a:gd name="T53" fmla="*/ 67 h 153"/>
                <a:gd name="T54" fmla="*/ 12 w 236"/>
                <a:gd name="T55" fmla="*/ 89 h 153"/>
                <a:gd name="T56" fmla="*/ 25 w 236"/>
                <a:gd name="T57" fmla="*/ 96 h 153"/>
                <a:gd name="T58" fmla="*/ 37 w 236"/>
                <a:gd name="T59" fmla="*/ 103 h 153"/>
                <a:gd name="T60" fmla="*/ 35 w 236"/>
                <a:gd name="T61" fmla="*/ 115 h 153"/>
                <a:gd name="T62" fmla="*/ 37 w 236"/>
                <a:gd name="T63" fmla="*/ 121 h 153"/>
                <a:gd name="T64" fmla="*/ 41 w 236"/>
                <a:gd name="T65" fmla="*/ 140 h 153"/>
                <a:gd name="T66" fmla="*/ 60 w 236"/>
                <a:gd name="T67" fmla="*/ 153 h 153"/>
                <a:gd name="T68" fmla="*/ 71 w 236"/>
                <a:gd name="T69" fmla="*/ 142 h 153"/>
                <a:gd name="T70" fmla="*/ 73 w 236"/>
                <a:gd name="T71" fmla="*/ 142 h 153"/>
                <a:gd name="T72" fmla="*/ 73 w 236"/>
                <a:gd name="T73" fmla="*/ 144 h 153"/>
                <a:gd name="T74" fmla="*/ 76 w 236"/>
                <a:gd name="T75" fmla="*/ 147 h 153"/>
                <a:gd name="T76" fmla="*/ 92 w 236"/>
                <a:gd name="T77" fmla="*/ 149 h 153"/>
                <a:gd name="T78" fmla="*/ 124 w 236"/>
                <a:gd name="T79" fmla="*/ 137 h 153"/>
                <a:gd name="T80" fmla="*/ 128 w 236"/>
                <a:gd name="T81" fmla="*/ 133 h 153"/>
                <a:gd name="T82" fmla="*/ 137 w 236"/>
                <a:gd name="T83" fmla="*/ 126 h 153"/>
                <a:gd name="T84" fmla="*/ 144 w 236"/>
                <a:gd name="T85" fmla="*/ 121 h 153"/>
                <a:gd name="T86" fmla="*/ 151 w 236"/>
                <a:gd name="T87" fmla="*/ 119 h 153"/>
                <a:gd name="T88" fmla="*/ 158 w 236"/>
                <a:gd name="T89" fmla="*/ 117 h 153"/>
                <a:gd name="T90" fmla="*/ 179 w 236"/>
                <a:gd name="T91" fmla="*/ 124 h 153"/>
                <a:gd name="T92" fmla="*/ 197 w 236"/>
                <a:gd name="T93" fmla="*/ 126 h 153"/>
                <a:gd name="T94" fmla="*/ 201 w 236"/>
                <a:gd name="T95" fmla="*/ 124 h 153"/>
                <a:gd name="T96" fmla="*/ 233 w 236"/>
                <a:gd name="T97" fmla="*/ 10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53">
                  <a:moveTo>
                    <a:pt x="236" y="99"/>
                  </a:moveTo>
                  <a:lnTo>
                    <a:pt x="233" y="99"/>
                  </a:lnTo>
                  <a:lnTo>
                    <a:pt x="233" y="96"/>
                  </a:lnTo>
                  <a:lnTo>
                    <a:pt x="233" y="94"/>
                  </a:lnTo>
                  <a:lnTo>
                    <a:pt x="233" y="89"/>
                  </a:lnTo>
                  <a:lnTo>
                    <a:pt x="233" y="80"/>
                  </a:lnTo>
                  <a:lnTo>
                    <a:pt x="233" y="76"/>
                  </a:lnTo>
                  <a:lnTo>
                    <a:pt x="233" y="73"/>
                  </a:lnTo>
                  <a:lnTo>
                    <a:pt x="233" y="73"/>
                  </a:lnTo>
                  <a:lnTo>
                    <a:pt x="229" y="71"/>
                  </a:lnTo>
                  <a:lnTo>
                    <a:pt x="227" y="69"/>
                  </a:lnTo>
                  <a:lnTo>
                    <a:pt x="227" y="69"/>
                  </a:lnTo>
                  <a:lnTo>
                    <a:pt x="227" y="69"/>
                  </a:lnTo>
                  <a:lnTo>
                    <a:pt x="227" y="67"/>
                  </a:lnTo>
                  <a:lnTo>
                    <a:pt x="224" y="62"/>
                  </a:lnTo>
                  <a:lnTo>
                    <a:pt x="224" y="60"/>
                  </a:lnTo>
                  <a:lnTo>
                    <a:pt x="224" y="53"/>
                  </a:lnTo>
                  <a:lnTo>
                    <a:pt x="224" y="48"/>
                  </a:lnTo>
                  <a:lnTo>
                    <a:pt x="222" y="41"/>
                  </a:lnTo>
                  <a:lnTo>
                    <a:pt x="220" y="23"/>
                  </a:lnTo>
                  <a:lnTo>
                    <a:pt x="220" y="21"/>
                  </a:lnTo>
                  <a:lnTo>
                    <a:pt x="220" y="21"/>
                  </a:lnTo>
                  <a:lnTo>
                    <a:pt x="222" y="21"/>
                  </a:lnTo>
                  <a:lnTo>
                    <a:pt x="220" y="14"/>
                  </a:lnTo>
                  <a:lnTo>
                    <a:pt x="220" y="14"/>
                  </a:lnTo>
                  <a:lnTo>
                    <a:pt x="220" y="19"/>
                  </a:lnTo>
                  <a:lnTo>
                    <a:pt x="220" y="19"/>
                  </a:lnTo>
                  <a:lnTo>
                    <a:pt x="220" y="21"/>
                  </a:lnTo>
                  <a:lnTo>
                    <a:pt x="217" y="21"/>
                  </a:lnTo>
                  <a:lnTo>
                    <a:pt x="215" y="21"/>
                  </a:lnTo>
                  <a:lnTo>
                    <a:pt x="213" y="21"/>
                  </a:lnTo>
                  <a:lnTo>
                    <a:pt x="206" y="21"/>
                  </a:lnTo>
                  <a:lnTo>
                    <a:pt x="197" y="16"/>
                  </a:lnTo>
                  <a:lnTo>
                    <a:pt x="195" y="16"/>
                  </a:lnTo>
                  <a:lnTo>
                    <a:pt x="192" y="19"/>
                  </a:lnTo>
                  <a:lnTo>
                    <a:pt x="190" y="19"/>
                  </a:lnTo>
                  <a:lnTo>
                    <a:pt x="188" y="19"/>
                  </a:lnTo>
                  <a:lnTo>
                    <a:pt x="188" y="16"/>
                  </a:lnTo>
                  <a:lnTo>
                    <a:pt x="183" y="12"/>
                  </a:lnTo>
                  <a:lnTo>
                    <a:pt x="181" y="9"/>
                  </a:lnTo>
                  <a:lnTo>
                    <a:pt x="179" y="7"/>
                  </a:lnTo>
                  <a:lnTo>
                    <a:pt x="156" y="0"/>
                  </a:lnTo>
                  <a:lnTo>
                    <a:pt x="153" y="3"/>
                  </a:lnTo>
                  <a:lnTo>
                    <a:pt x="151" y="7"/>
                  </a:lnTo>
                  <a:lnTo>
                    <a:pt x="149" y="9"/>
                  </a:lnTo>
                  <a:lnTo>
                    <a:pt x="144" y="9"/>
                  </a:lnTo>
                  <a:lnTo>
                    <a:pt x="137" y="12"/>
                  </a:lnTo>
                  <a:lnTo>
                    <a:pt x="126" y="21"/>
                  </a:lnTo>
                  <a:lnTo>
                    <a:pt x="119" y="23"/>
                  </a:lnTo>
                  <a:lnTo>
                    <a:pt x="103" y="23"/>
                  </a:lnTo>
                  <a:lnTo>
                    <a:pt x="101" y="23"/>
                  </a:lnTo>
                  <a:lnTo>
                    <a:pt x="96" y="28"/>
                  </a:lnTo>
                  <a:lnTo>
                    <a:pt x="83" y="32"/>
                  </a:lnTo>
                  <a:lnTo>
                    <a:pt x="76" y="32"/>
                  </a:lnTo>
                  <a:lnTo>
                    <a:pt x="69" y="32"/>
                  </a:lnTo>
                  <a:lnTo>
                    <a:pt x="64" y="32"/>
                  </a:lnTo>
                  <a:lnTo>
                    <a:pt x="60" y="30"/>
                  </a:lnTo>
                  <a:lnTo>
                    <a:pt x="51" y="19"/>
                  </a:lnTo>
                  <a:lnTo>
                    <a:pt x="46" y="21"/>
                  </a:lnTo>
                  <a:lnTo>
                    <a:pt x="44" y="23"/>
                  </a:lnTo>
                  <a:lnTo>
                    <a:pt x="44" y="25"/>
                  </a:lnTo>
                  <a:lnTo>
                    <a:pt x="41" y="30"/>
                  </a:lnTo>
                  <a:lnTo>
                    <a:pt x="39" y="35"/>
                  </a:lnTo>
                  <a:lnTo>
                    <a:pt x="35" y="39"/>
                  </a:lnTo>
                  <a:lnTo>
                    <a:pt x="30" y="41"/>
                  </a:lnTo>
                  <a:lnTo>
                    <a:pt x="25" y="41"/>
                  </a:lnTo>
                  <a:lnTo>
                    <a:pt x="21" y="41"/>
                  </a:lnTo>
                  <a:lnTo>
                    <a:pt x="19" y="41"/>
                  </a:lnTo>
                  <a:lnTo>
                    <a:pt x="19" y="41"/>
                  </a:lnTo>
                  <a:lnTo>
                    <a:pt x="16" y="41"/>
                  </a:lnTo>
                  <a:lnTo>
                    <a:pt x="16" y="41"/>
                  </a:lnTo>
                  <a:lnTo>
                    <a:pt x="14" y="41"/>
                  </a:lnTo>
                  <a:lnTo>
                    <a:pt x="14" y="44"/>
                  </a:lnTo>
                  <a:lnTo>
                    <a:pt x="14" y="44"/>
                  </a:lnTo>
                  <a:lnTo>
                    <a:pt x="14" y="46"/>
                  </a:lnTo>
                  <a:lnTo>
                    <a:pt x="7" y="46"/>
                  </a:lnTo>
                  <a:lnTo>
                    <a:pt x="5" y="48"/>
                  </a:lnTo>
                  <a:lnTo>
                    <a:pt x="0" y="53"/>
                  </a:lnTo>
                  <a:lnTo>
                    <a:pt x="0" y="57"/>
                  </a:lnTo>
                  <a:lnTo>
                    <a:pt x="0" y="62"/>
                  </a:lnTo>
                  <a:lnTo>
                    <a:pt x="0" y="67"/>
                  </a:lnTo>
                  <a:lnTo>
                    <a:pt x="3" y="80"/>
                  </a:lnTo>
                  <a:lnTo>
                    <a:pt x="7" y="87"/>
                  </a:lnTo>
                  <a:lnTo>
                    <a:pt x="12" y="89"/>
                  </a:lnTo>
                  <a:lnTo>
                    <a:pt x="19" y="92"/>
                  </a:lnTo>
                  <a:lnTo>
                    <a:pt x="21" y="92"/>
                  </a:lnTo>
                  <a:lnTo>
                    <a:pt x="25" y="96"/>
                  </a:lnTo>
                  <a:lnTo>
                    <a:pt x="28" y="99"/>
                  </a:lnTo>
                  <a:lnTo>
                    <a:pt x="35" y="101"/>
                  </a:lnTo>
                  <a:lnTo>
                    <a:pt x="37" y="103"/>
                  </a:lnTo>
                  <a:lnTo>
                    <a:pt x="39" y="108"/>
                  </a:lnTo>
                  <a:lnTo>
                    <a:pt x="39" y="108"/>
                  </a:lnTo>
                  <a:lnTo>
                    <a:pt x="35" y="115"/>
                  </a:lnTo>
                  <a:lnTo>
                    <a:pt x="35" y="117"/>
                  </a:lnTo>
                  <a:lnTo>
                    <a:pt x="35" y="119"/>
                  </a:lnTo>
                  <a:lnTo>
                    <a:pt x="37" y="121"/>
                  </a:lnTo>
                  <a:lnTo>
                    <a:pt x="39" y="124"/>
                  </a:lnTo>
                  <a:lnTo>
                    <a:pt x="39" y="137"/>
                  </a:lnTo>
                  <a:lnTo>
                    <a:pt x="41" y="140"/>
                  </a:lnTo>
                  <a:lnTo>
                    <a:pt x="51" y="147"/>
                  </a:lnTo>
                  <a:lnTo>
                    <a:pt x="60" y="153"/>
                  </a:lnTo>
                  <a:lnTo>
                    <a:pt x="60" y="153"/>
                  </a:lnTo>
                  <a:lnTo>
                    <a:pt x="60" y="153"/>
                  </a:lnTo>
                  <a:lnTo>
                    <a:pt x="64" y="151"/>
                  </a:lnTo>
                  <a:lnTo>
                    <a:pt x="71" y="142"/>
                  </a:lnTo>
                  <a:lnTo>
                    <a:pt x="73" y="140"/>
                  </a:lnTo>
                  <a:lnTo>
                    <a:pt x="73" y="140"/>
                  </a:lnTo>
                  <a:lnTo>
                    <a:pt x="73" y="142"/>
                  </a:lnTo>
                  <a:lnTo>
                    <a:pt x="73" y="144"/>
                  </a:lnTo>
                  <a:lnTo>
                    <a:pt x="73" y="144"/>
                  </a:lnTo>
                  <a:lnTo>
                    <a:pt x="73" y="144"/>
                  </a:lnTo>
                  <a:lnTo>
                    <a:pt x="73" y="147"/>
                  </a:lnTo>
                  <a:lnTo>
                    <a:pt x="73" y="147"/>
                  </a:lnTo>
                  <a:lnTo>
                    <a:pt x="76" y="147"/>
                  </a:lnTo>
                  <a:lnTo>
                    <a:pt x="78" y="147"/>
                  </a:lnTo>
                  <a:lnTo>
                    <a:pt x="89" y="149"/>
                  </a:lnTo>
                  <a:lnTo>
                    <a:pt x="92" y="149"/>
                  </a:lnTo>
                  <a:lnTo>
                    <a:pt x="94" y="149"/>
                  </a:lnTo>
                  <a:lnTo>
                    <a:pt x="94" y="147"/>
                  </a:lnTo>
                  <a:lnTo>
                    <a:pt x="124" y="137"/>
                  </a:lnTo>
                  <a:lnTo>
                    <a:pt x="126" y="137"/>
                  </a:lnTo>
                  <a:lnTo>
                    <a:pt x="128" y="133"/>
                  </a:lnTo>
                  <a:lnTo>
                    <a:pt x="128" y="133"/>
                  </a:lnTo>
                  <a:lnTo>
                    <a:pt x="133" y="131"/>
                  </a:lnTo>
                  <a:lnTo>
                    <a:pt x="135" y="128"/>
                  </a:lnTo>
                  <a:lnTo>
                    <a:pt x="137" y="126"/>
                  </a:lnTo>
                  <a:lnTo>
                    <a:pt x="142" y="121"/>
                  </a:lnTo>
                  <a:lnTo>
                    <a:pt x="142" y="121"/>
                  </a:lnTo>
                  <a:lnTo>
                    <a:pt x="144" y="121"/>
                  </a:lnTo>
                  <a:lnTo>
                    <a:pt x="147" y="121"/>
                  </a:lnTo>
                  <a:lnTo>
                    <a:pt x="149" y="121"/>
                  </a:lnTo>
                  <a:lnTo>
                    <a:pt x="151" y="119"/>
                  </a:lnTo>
                  <a:lnTo>
                    <a:pt x="153" y="119"/>
                  </a:lnTo>
                  <a:lnTo>
                    <a:pt x="156" y="117"/>
                  </a:lnTo>
                  <a:lnTo>
                    <a:pt x="158" y="117"/>
                  </a:lnTo>
                  <a:lnTo>
                    <a:pt x="179" y="121"/>
                  </a:lnTo>
                  <a:lnTo>
                    <a:pt x="179" y="121"/>
                  </a:lnTo>
                  <a:lnTo>
                    <a:pt x="179" y="124"/>
                  </a:lnTo>
                  <a:lnTo>
                    <a:pt x="181" y="124"/>
                  </a:lnTo>
                  <a:lnTo>
                    <a:pt x="183" y="126"/>
                  </a:lnTo>
                  <a:lnTo>
                    <a:pt x="197" y="126"/>
                  </a:lnTo>
                  <a:lnTo>
                    <a:pt x="199" y="126"/>
                  </a:lnTo>
                  <a:lnTo>
                    <a:pt x="199" y="126"/>
                  </a:lnTo>
                  <a:lnTo>
                    <a:pt x="201" y="124"/>
                  </a:lnTo>
                  <a:lnTo>
                    <a:pt x="206" y="119"/>
                  </a:lnTo>
                  <a:lnTo>
                    <a:pt x="227" y="115"/>
                  </a:lnTo>
                  <a:lnTo>
                    <a:pt x="233" y="103"/>
                  </a:lnTo>
                  <a:lnTo>
                    <a:pt x="236" y="101"/>
                  </a:lnTo>
                  <a:lnTo>
                    <a:pt x="236" y="99"/>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3">
              <a:extLst>
                <a:ext uri="{FF2B5EF4-FFF2-40B4-BE49-F238E27FC236}">
                  <a16:creationId xmlns:a16="http://schemas.microsoft.com/office/drawing/2014/main" id="{7E42F956-7592-4250-8C03-CC7B55BF47AA}"/>
                </a:ext>
              </a:extLst>
            </p:cNvPr>
            <p:cNvSpPr>
              <a:spLocks noEditPoints="1"/>
            </p:cNvSpPr>
            <p:nvPr/>
          </p:nvSpPr>
          <p:spPr bwMode="auto">
            <a:xfrm>
              <a:off x="9148764" y="3121025"/>
              <a:ext cx="1181100" cy="1008063"/>
            </a:xfrm>
            <a:custGeom>
              <a:avLst/>
              <a:gdLst>
                <a:gd name="T0" fmla="*/ 113 w 744"/>
                <a:gd name="T1" fmla="*/ 7 h 635"/>
                <a:gd name="T2" fmla="*/ 739 w 744"/>
                <a:gd name="T3" fmla="*/ 539 h 635"/>
                <a:gd name="T4" fmla="*/ 689 w 744"/>
                <a:gd name="T5" fmla="*/ 464 h 635"/>
                <a:gd name="T6" fmla="*/ 639 w 744"/>
                <a:gd name="T7" fmla="*/ 411 h 635"/>
                <a:gd name="T8" fmla="*/ 620 w 744"/>
                <a:gd name="T9" fmla="*/ 395 h 635"/>
                <a:gd name="T10" fmla="*/ 526 w 744"/>
                <a:gd name="T11" fmla="*/ 356 h 635"/>
                <a:gd name="T12" fmla="*/ 442 w 744"/>
                <a:gd name="T13" fmla="*/ 288 h 635"/>
                <a:gd name="T14" fmla="*/ 337 w 744"/>
                <a:gd name="T15" fmla="*/ 247 h 635"/>
                <a:gd name="T16" fmla="*/ 227 w 744"/>
                <a:gd name="T17" fmla="*/ 192 h 635"/>
                <a:gd name="T18" fmla="*/ 227 w 744"/>
                <a:gd name="T19" fmla="*/ 123 h 635"/>
                <a:gd name="T20" fmla="*/ 261 w 744"/>
                <a:gd name="T21" fmla="*/ 93 h 635"/>
                <a:gd name="T22" fmla="*/ 245 w 744"/>
                <a:gd name="T23" fmla="*/ 55 h 635"/>
                <a:gd name="T24" fmla="*/ 51 w 744"/>
                <a:gd name="T25" fmla="*/ 55 h 635"/>
                <a:gd name="T26" fmla="*/ 39 w 744"/>
                <a:gd name="T27" fmla="*/ 75 h 635"/>
                <a:gd name="T28" fmla="*/ 37 w 744"/>
                <a:gd name="T29" fmla="*/ 93 h 635"/>
                <a:gd name="T30" fmla="*/ 39 w 744"/>
                <a:gd name="T31" fmla="*/ 112 h 635"/>
                <a:gd name="T32" fmla="*/ 49 w 744"/>
                <a:gd name="T33" fmla="*/ 116 h 635"/>
                <a:gd name="T34" fmla="*/ 35 w 744"/>
                <a:gd name="T35" fmla="*/ 125 h 635"/>
                <a:gd name="T36" fmla="*/ 23 w 744"/>
                <a:gd name="T37" fmla="*/ 137 h 635"/>
                <a:gd name="T38" fmla="*/ 5 w 744"/>
                <a:gd name="T39" fmla="*/ 137 h 635"/>
                <a:gd name="T40" fmla="*/ 3 w 744"/>
                <a:gd name="T41" fmla="*/ 155 h 635"/>
                <a:gd name="T42" fmla="*/ 14 w 744"/>
                <a:gd name="T43" fmla="*/ 178 h 635"/>
                <a:gd name="T44" fmla="*/ 35 w 744"/>
                <a:gd name="T45" fmla="*/ 192 h 635"/>
                <a:gd name="T46" fmla="*/ 32 w 744"/>
                <a:gd name="T47" fmla="*/ 205 h 635"/>
                <a:gd name="T48" fmla="*/ 30 w 744"/>
                <a:gd name="T49" fmla="*/ 212 h 635"/>
                <a:gd name="T50" fmla="*/ 39 w 744"/>
                <a:gd name="T51" fmla="*/ 224 h 635"/>
                <a:gd name="T52" fmla="*/ 53 w 744"/>
                <a:gd name="T53" fmla="*/ 231 h 635"/>
                <a:gd name="T54" fmla="*/ 71 w 744"/>
                <a:gd name="T55" fmla="*/ 244 h 635"/>
                <a:gd name="T56" fmla="*/ 69 w 744"/>
                <a:gd name="T57" fmla="*/ 251 h 635"/>
                <a:gd name="T58" fmla="*/ 58 w 744"/>
                <a:gd name="T59" fmla="*/ 267 h 635"/>
                <a:gd name="T60" fmla="*/ 74 w 744"/>
                <a:gd name="T61" fmla="*/ 281 h 635"/>
                <a:gd name="T62" fmla="*/ 103 w 744"/>
                <a:gd name="T63" fmla="*/ 283 h 635"/>
                <a:gd name="T64" fmla="*/ 172 w 744"/>
                <a:gd name="T65" fmla="*/ 281 h 635"/>
                <a:gd name="T66" fmla="*/ 209 w 744"/>
                <a:gd name="T67" fmla="*/ 283 h 635"/>
                <a:gd name="T68" fmla="*/ 227 w 744"/>
                <a:gd name="T69" fmla="*/ 311 h 635"/>
                <a:gd name="T70" fmla="*/ 222 w 744"/>
                <a:gd name="T71" fmla="*/ 320 h 635"/>
                <a:gd name="T72" fmla="*/ 243 w 744"/>
                <a:gd name="T73" fmla="*/ 333 h 635"/>
                <a:gd name="T74" fmla="*/ 250 w 744"/>
                <a:gd name="T75" fmla="*/ 333 h 635"/>
                <a:gd name="T76" fmla="*/ 263 w 744"/>
                <a:gd name="T77" fmla="*/ 336 h 635"/>
                <a:gd name="T78" fmla="*/ 307 w 744"/>
                <a:gd name="T79" fmla="*/ 391 h 635"/>
                <a:gd name="T80" fmla="*/ 328 w 744"/>
                <a:gd name="T81" fmla="*/ 375 h 635"/>
                <a:gd name="T82" fmla="*/ 334 w 744"/>
                <a:gd name="T83" fmla="*/ 384 h 635"/>
                <a:gd name="T84" fmla="*/ 334 w 744"/>
                <a:gd name="T85" fmla="*/ 375 h 635"/>
                <a:gd name="T86" fmla="*/ 341 w 744"/>
                <a:gd name="T87" fmla="*/ 375 h 635"/>
                <a:gd name="T88" fmla="*/ 366 w 744"/>
                <a:gd name="T89" fmla="*/ 381 h 635"/>
                <a:gd name="T90" fmla="*/ 369 w 744"/>
                <a:gd name="T91" fmla="*/ 395 h 635"/>
                <a:gd name="T92" fmla="*/ 369 w 744"/>
                <a:gd name="T93" fmla="*/ 432 h 635"/>
                <a:gd name="T94" fmla="*/ 378 w 744"/>
                <a:gd name="T95" fmla="*/ 455 h 635"/>
                <a:gd name="T96" fmla="*/ 392 w 744"/>
                <a:gd name="T97" fmla="*/ 464 h 635"/>
                <a:gd name="T98" fmla="*/ 401 w 744"/>
                <a:gd name="T99" fmla="*/ 475 h 635"/>
                <a:gd name="T100" fmla="*/ 465 w 744"/>
                <a:gd name="T101" fmla="*/ 445 h 635"/>
                <a:gd name="T102" fmla="*/ 483 w 744"/>
                <a:gd name="T103" fmla="*/ 448 h 635"/>
                <a:gd name="T104" fmla="*/ 481 w 744"/>
                <a:gd name="T105" fmla="*/ 457 h 635"/>
                <a:gd name="T106" fmla="*/ 506 w 744"/>
                <a:gd name="T107" fmla="*/ 487 h 635"/>
                <a:gd name="T108" fmla="*/ 536 w 744"/>
                <a:gd name="T109" fmla="*/ 498 h 635"/>
                <a:gd name="T110" fmla="*/ 618 w 744"/>
                <a:gd name="T111" fmla="*/ 523 h 635"/>
                <a:gd name="T112" fmla="*/ 629 w 744"/>
                <a:gd name="T113" fmla="*/ 564 h 635"/>
                <a:gd name="T114" fmla="*/ 634 w 744"/>
                <a:gd name="T115" fmla="*/ 583 h 635"/>
                <a:gd name="T116" fmla="*/ 680 w 744"/>
                <a:gd name="T117" fmla="*/ 624 h 635"/>
                <a:gd name="T118" fmla="*/ 714 w 744"/>
                <a:gd name="T119" fmla="*/ 633 h 635"/>
                <a:gd name="T120" fmla="*/ 719 w 744"/>
                <a:gd name="T121" fmla="*/ 594 h 635"/>
                <a:gd name="T122" fmla="*/ 741 w 744"/>
                <a:gd name="T123" fmla="*/ 55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4" h="635">
                  <a:moveTo>
                    <a:pt x="117" y="4"/>
                  </a:moveTo>
                  <a:lnTo>
                    <a:pt x="117" y="2"/>
                  </a:lnTo>
                  <a:lnTo>
                    <a:pt x="117" y="0"/>
                  </a:lnTo>
                  <a:lnTo>
                    <a:pt x="117" y="0"/>
                  </a:lnTo>
                  <a:lnTo>
                    <a:pt x="115" y="2"/>
                  </a:lnTo>
                  <a:lnTo>
                    <a:pt x="115" y="2"/>
                  </a:lnTo>
                  <a:lnTo>
                    <a:pt x="115" y="4"/>
                  </a:lnTo>
                  <a:lnTo>
                    <a:pt x="113" y="7"/>
                  </a:lnTo>
                  <a:lnTo>
                    <a:pt x="115" y="7"/>
                  </a:lnTo>
                  <a:lnTo>
                    <a:pt x="117" y="4"/>
                  </a:lnTo>
                  <a:close/>
                  <a:moveTo>
                    <a:pt x="741" y="548"/>
                  </a:moveTo>
                  <a:lnTo>
                    <a:pt x="741" y="546"/>
                  </a:lnTo>
                  <a:lnTo>
                    <a:pt x="741" y="544"/>
                  </a:lnTo>
                  <a:lnTo>
                    <a:pt x="741" y="541"/>
                  </a:lnTo>
                  <a:lnTo>
                    <a:pt x="739" y="541"/>
                  </a:lnTo>
                  <a:lnTo>
                    <a:pt x="739" y="539"/>
                  </a:lnTo>
                  <a:lnTo>
                    <a:pt x="725" y="507"/>
                  </a:lnTo>
                  <a:lnTo>
                    <a:pt x="712" y="489"/>
                  </a:lnTo>
                  <a:lnTo>
                    <a:pt x="709" y="487"/>
                  </a:lnTo>
                  <a:lnTo>
                    <a:pt x="707" y="487"/>
                  </a:lnTo>
                  <a:lnTo>
                    <a:pt x="705" y="482"/>
                  </a:lnTo>
                  <a:lnTo>
                    <a:pt x="698" y="473"/>
                  </a:lnTo>
                  <a:lnTo>
                    <a:pt x="691" y="466"/>
                  </a:lnTo>
                  <a:lnTo>
                    <a:pt x="689" y="464"/>
                  </a:lnTo>
                  <a:lnTo>
                    <a:pt x="684" y="457"/>
                  </a:lnTo>
                  <a:lnTo>
                    <a:pt x="684" y="457"/>
                  </a:lnTo>
                  <a:lnTo>
                    <a:pt x="680" y="455"/>
                  </a:lnTo>
                  <a:lnTo>
                    <a:pt x="661" y="443"/>
                  </a:lnTo>
                  <a:lnTo>
                    <a:pt x="643" y="429"/>
                  </a:lnTo>
                  <a:lnTo>
                    <a:pt x="645" y="418"/>
                  </a:lnTo>
                  <a:lnTo>
                    <a:pt x="643" y="416"/>
                  </a:lnTo>
                  <a:lnTo>
                    <a:pt x="639" y="411"/>
                  </a:lnTo>
                  <a:lnTo>
                    <a:pt x="639" y="409"/>
                  </a:lnTo>
                  <a:lnTo>
                    <a:pt x="639" y="407"/>
                  </a:lnTo>
                  <a:lnTo>
                    <a:pt x="636" y="404"/>
                  </a:lnTo>
                  <a:lnTo>
                    <a:pt x="634" y="404"/>
                  </a:lnTo>
                  <a:lnTo>
                    <a:pt x="629" y="407"/>
                  </a:lnTo>
                  <a:lnTo>
                    <a:pt x="627" y="407"/>
                  </a:lnTo>
                  <a:lnTo>
                    <a:pt x="627" y="400"/>
                  </a:lnTo>
                  <a:lnTo>
                    <a:pt x="620" y="395"/>
                  </a:lnTo>
                  <a:lnTo>
                    <a:pt x="604" y="393"/>
                  </a:lnTo>
                  <a:lnTo>
                    <a:pt x="584" y="379"/>
                  </a:lnTo>
                  <a:lnTo>
                    <a:pt x="563" y="370"/>
                  </a:lnTo>
                  <a:lnTo>
                    <a:pt x="561" y="368"/>
                  </a:lnTo>
                  <a:lnTo>
                    <a:pt x="543" y="363"/>
                  </a:lnTo>
                  <a:lnTo>
                    <a:pt x="536" y="359"/>
                  </a:lnTo>
                  <a:lnTo>
                    <a:pt x="531" y="359"/>
                  </a:lnTo>
                  <a:lnTo>
                    <a:pt x="526" y="356"/>
                  </a:lnTo>
                  <a:lnTo>
                    <a:pt x="515" y="343"/>
                  </a:lnTo>
                  <a:lnTo>
                    <a:pt x="508" y="336"/>
                  </a:lnTo>
                  <a:lnTo>
                    <a:pt x="504" y="336"/>
                  </a:lnTo>
                  <a:lnTo>
                    <a:pt x="501" y="333"/>
                  </a:lnTo>
                  <a:lnTo>
                    <a:pt x="492" y="322"/>
                  </a:lnTo>
                  <a:lnTo>
                    <a:pt x="485" y="315"/>
                  </a:lnTo>
                  <a:lnTo>
                    <a:pt x="472" y="304"/>
                  </a:lnTo>
                  <a:lnTo>
                    <a:pt x="442" y="288"/>
                  </a:lnTo>
                  <a:lnTo>
                    <a:pt x="405" y="276"/>
                  </a:lnTo>
                  <a:lnTo>
                    <a:pt x="401" y="272"/>
                  </a:lnTo>
                  <a:lnTo>
                    <a:pt x="401" y="272"/>
                  </a:lnTo>
                  <a:lnTo>
                    <a:pt x="401" y="274"/>
                  </a:lnTo>
                  <a:lnTo>
                    <a:pt x="398" y="274"/>
                  </a:lnTo>
                  <a:lnTo>
                    <a:pt x="394" y="269"/>
                  </a:lnTo>
                  <a:lnTo>
                    <a:pt x="346" y="253"/>
                  </a:lnTo>
                  <a:lnTo>
                    <a:pt x="337" y="247"/>
                  </a:lnTo>
                  <a:lnTo>
                    <a:pt x="334" y="244"/>
                  </a:lnTo>
                  <a:lnTo>
                    <a:pt x="330" y="242"/>
                  </a:lnTo>
                  <a:lnTo>
                    <a:pt x="318" y="237"/>
                  </a:lnTo>
                  <a:lnTo>
                    <a:pt x="284" y="219"/>
                  </a:lnTo>
                  <a:lnTo>
                    <a:pt x="245" y="203"/>
                  </a:lnTo>
                  <a:lnTo>
                    <a:pt x="243" y="199"/>
                  </a:lnTo>
                  <a:lnTo>
                    <a:pt x="241" y="196"/>
                  </a:lnTo>
                  <a:lnTo>
                    <a:pt x="227" y="192"/>
                  </a:lnTo>
                  <a:lnTo>
                    <a:pt x="213" y="185"/>
                  </a:lnTo>
                  <a:lnTo>
                    <a:pt x="209" y="178"/>
                  </a:lnTo>
                  <a:lnTo>
                    <a:pt x="204" y="171"/>
                  </a:lnTo>
                  <a:lnTo>
                    <a:pt x="202" y="162"/>
                  </a:lnTo>
                  <a:lnTo>
                    <a:pt x="199" y="151"/>
                  </a:lnTo>
                  <a:lnTo>
                    <a:pt x="202" y="141"/>
                  </a:lnTo>
                  <a:lnTo>
                    <a:pt x="206" y="135"/>
                  </a:lnTo>
                  <a:lnTo>
                    <a:pt x="227" y="123"/>
                  </a:lnTo>
                  <a:lnTo>
                    <a:pt x="236" y="116"/>
                  </a:lnTo>
                  <a:lnTo>
                    <a:pt x="241" y="112"/>
                  </a:lnTo>
                  <a:lnTo>
                    <a:pt x="245" y="107"/>
                  </a:lnTo>
                  <a:lnTo>
                    <a:pt x="250" y="107"/>
                  </a:lnTo>
                  <a:lnTo>
                    <a:pt x="252" y="105"/>
                  </a:lnTo>
                  <a:lnTo>
                    <a:pt x="257" y="100"/>
                  </a:lnTo>
                  <a:lnTo>
                    <a:pt x="261" y="96"/>
                  </a:lnTo>
                  <a:lnTo>
                    <a:pt x="261" y="93"/>
                  </a:lnTo>
                  <a:lnTo>
                    <a:pt x="261" y="89"/>
                  </a:lnTo>
                  <a:lnTo>
                    <a:pt x="261" y="84"/>
                  </a:lnTo>
                  <a:lnTo>
                    <a:pt x="261" y="75"/>
                  </a:lnTo>
                  <a:lnTo>
                    <a:pt x="259" y="68"/>
                  </a:lnTo>
                  <a:lnTo>
                    <a:pt x="259" y="64"/>
                  </a:lnTo>
                  <a:lnTo>
                    <a:pt x="257" y="64"/>
                  </a:lnTo>
                  <a:lnTo>
                    <a:pt x="252" y="57"/>
                  </a:lnTo>
                  <a:lnTo>
                    <a:pt x="245" y="55"/>
                  </a:lnTo>
                  <a:lnTo>
                    <a:pt x="245" y="55"/>
                  </a:lnTo>
                  <a:lnTo>
                    <a:pt x="227" y="50"/>
                  </a:lnTo>
                  <a:lnTo>
                    <a:pt x="177" y="57"/>
                  </a:lnTo>
                  <a:lnTo>
                    <a:pt x="142" y="55"/>
                  </a:lnTo>
                  <a:lnTo>
                    <a:pt x="108" y="61"/>
                  </a:lnTo>
                  <a:lnTo>
                    <a:pt x="99" y="61"/>
                  </a:lnTo>
                  <a:lnTo>
                    <a:pt x="74" y="55"/>
                  </a:lnTo>
                  <a:lnTo>
                    <a:pt x="51" y="55"/>
                  </a:lnTo>
                  <a:lnTo>
                    <a:pt x="46" y="55"/>
                  </a:lnTo>
                  <a:lnTo>
                    <a:pt x="46" y="55"/>
                  </a:lnTo>
                  <a:lnTo>
                    <a:pt x="44" y="55"/>
                  </a:lnTo>
                  <a:lnTo>
                    <a:pt x="44" y="66"/>
                  </a:lnTo>
                  <a:lnTo>
                    <a:pt x="44" y="66"/>
                  </a:lnTo>
                  <a:lnTo>
                    <a:pt x="44" y="68"/>
                  </a:lnTo>
                  <a:lnTo>
                    <a:pt x="44" y="71"/>
                  </a:lnTo>
                  <a:lnTo>
                    <a:pt x="39" y="75"/>
                  </a:lnTo>
                  <a:lnTo>
                    <a:pt x="39" y="80"/>
                  </a:lnTo>
                  <a:lnTo>
                    <a:pt x="37" y="80"/>
                  </a:lnTo>
                  <a:lnTo>
                    <a:pt x="37" y="82"/>
                  </a:lnTo>
                  <a:lnTo>
                    <a:pt x="37" y="84"/>
                  </a:lnTo>
                  <a:lnTo>
                    <a:pt x="37" y="87"/>
                  </a:lnTo>
                  <a:lnTo>
                    <a:pt x="39" y="91"/>
                  </a:lnTo>
                  <a:lnTo>
                    <a:pt x="39" y="93"/>
                  </a:lnTo>
                  <a:lnTo>
                    <a:pt x="37" y="93"/>
                  </a:lnTo>
                  <a:lnTo>
                    <a:pt x="37" y="98"/>
                  </a:lnTo>
                  <a:lnTo>
                    <a:pt x="37" y="100"/>
                  </a:lnTo>
                  <a:lnTo>
                    <a:pt x="37" y="103"/>
                  </a:lnTo>
                  <a:lnTo>
                    <a:pt x="37" y="103"/>
                  </a:lnTo>
                  <a:lnTo>
                    <a:pt x="37" y="105"/>
                  </a:lnTo>
                  <a:lnTo>
                    <a:pt x="37" y="107"/>
                  </a:lnTo>
                  <a:lnTo>
                    <a:pt x="37" y="109"/>
                  </a:lnTo>
                  <a:lnTo>
                    <a:pt x="39" y="112"/>
                  </a:lnTo>
                  <a:lnTo>
                    <a:pt x="39" y="112"/>
                  </a:lnTo>
                  <a:lnTo>
                    <a:pt x="39" y="114"/>
                  </a:lnTo>
                  <a:lnTo>
                    <a:pt x="39" y="114"/>
                  </a:lnTo>
                  <a:lnTo>
                    <a:pt x="42" y="114"/>
                  </a:lnTo>
                  <a:lnTo>
                    <a:pt x="42" y="114"/>
                  </a:lnTo>
                  <a:lnTo>
                    <a:pt x="46" y="116"/>
                  </a:lnTo>
                  <a:lnTo>
                    <a:pt x="49" y="116"/>
                  </a:lnTo>
                  <a:lnTo>
                    <a:pt x="49" y="116"/>
                  </a:lnTo>
                  <a:lnTo>
                    <a:pt x="49" y="116"/>
                  </a:lnTo>
                  <a:lnTo>
                    <a:pt x="46" y="119"/>
                  </a:lnTo>
                  <a:lnTo>
                    <a:pt x="44" y="121"/>
                  </a:lnTo>
                  <a:lnTo>
                    <a:pt x="42" y="121"/>
                  </a:lnTo>
                  <a:lnTo>
                    <a:pt x="39" y="121"/>
                  </a:lnTo>
                  <a:lnTo>
                    <a:pt x="37" y="123"/>
                  </a:lnTo>
                  <a:lnTo>
                    <a:pt x="37" y="123"/>
                  </a:lnTo>
                  <a:lnTo>
                    <a:pt x="35" y="125"/>
                  </a:lnTo>
                  <a:lnTo>
                    <a:pt x="32" y="128"/>
                  </a:lnTo>
                  <a:lnTo>
                    <a:pt x="30" y="130"/>
                  </a:lnTo>
                  <a:lnTo>
                    <a:pt x="30" y="132"/>
                  </a:lnTo>
                  <a:lnTo>
                    <a:pt x="28" y="132"/>
                  </a:lnTo>
                  <a:lnTo>
                    <a:pt x="28" y="132"/>
                  </a:lnTo>
                  <a:lnTo>
                    <a:pt x="26" y="132"/>
                  </a:lnTo>
                  <a:lnTo>
                    <a:pt x="26" y="135"/>
                  </a:lnTo>
                  <a:lnTo>
                    <a:pt x="23" y="137"/>
                  </a:lnTo>
                  <a:lnTo>
                    <a:pt x="21" y="139"/>
                  </a:lnTo>
                  <a:lnTo>
                    <a:pt x="19" y="139"/>
                  </a:lnTo>
                  <a:lnTo>
                    <a:pt x="19" y="139"/>
                  </a:lnTo>
                  <a:lnTo>
                    <a:pt x="16" y="139"/>
                  </a:lnTo>
                  <a:lnTo>
                    <a:pt x="7" y="137"/>
                  </a:lnTo>
                  <a:lnTo>
                    <a:pt x="7" y="137"/>
                  </a:lnTo>
                  <a:lnTo>
                    <a:pt x="5" y="137"/>
                  </a:lnTo>
                  <a:lnTo>
                    <a:pt x="5" y="137"/>
                  </a:lnTo>
                  <a:lnTo>
                    <a:pt x="5" y="137"/>
                  </a:lnTo>
                  <a:lnTo>
                    <a:pt x="3" y="139"/>
                  </a:lnTo>
                  <a:lnTo>
                    <a:pt x="3" y="139"/>
                  </a:lnTo>
                  <a:lnTo>
                    <a:pt x="3" y="139"/>
                  </a:lnTo>
                  <a:lnTo>
                    <a:pt x="0" y="141"/>
                  </a:lnTo>
                  <a:lnTo>
                    <a:pt x="0" y="144"/>
                  </a:lnTo>
                  <a:lnTo>
                    <a:pt x="3" y="148"/>
                  </a:lnTo>
                  <a:lnTo>
                    <a:pt x="3" y="155"/>
                  </a:lnTo>
                  <a:lnTo>
                    <a:pt x="3" y="157"/>
                  </a:lnTo>
                  <a:lnTo>
                    <a:pt x="3" y="160"/>
                  </a:lnTo>
                  <a:lnTo>
                    <a:pt x="3" y="162"/>
                  </a:lnTo>
                  <a:lnTo>
                    <a:pt x="3" y="164"/>
                  </a:lnTo>
                  <a:lnTo>
                    <a:pt x="3" y="164"/>
                  </a:lnTo>
                  <a:lnTo>
                    <a:pt x="3" y="167"/>
                  </a:lnTo>
                  <a:lnTo>
                    <a:pt x="5" y="169"/>
                  </a:lnTo>
                  <a:lnTo>
                    <a:pt x="14" y="178"/>
                  </a:lnTo>
                  <a:lnTo>
                    <a:pt x="16" y="178"/>
                  </a:lnTo>
                  <a:lnTo>
                    <a:pt x="21" y="180"/>
                  </a:lnTo>
                  <a:lnTo>
                    <a:pt x="26" y="183"/>
                  </a:lnTo>
                  <a:lnTo>
                    <a:pt x="26" y="183"/>
                  </a:lnTo>
                  <a:lnTo>
                    <a:pt x="28" y="187"/>
                  </a:lnTo>
                  <a:lnTo>
                    <a:pt x="30" y="189"/>
                  </a:lnTo>
                  <a:lnTo>
                    <a:pt x="30" y="189"/>
                  </a:lnTo>
                  <a:lnTo>
                    <a:pt x="35" y="192"/>
                  </a:lnTo>
                  <a:lnTo>
                    <a:pt x="35" y="194"/>
                  </a:lnTo>
                  <a:lnTo>
                    <a:pt x="37" y="194"/>
                  </a:lnTo>
                  <a:lnTo>
                    <a:pt x="37" y="201"/>
                  </a:lnTo>
                  <a:lnTo>
                    <a:pt x="37" y="203"/>
                  </a:lnTo>
                  <a:lnTo>
                    <a:pt x="37" y="203"/>
                  </a:lnTo>
                  <a:lnTo>
                    <a:pt x="35" y="205"/>
                  </a:lnTo>
                  <a:lnTo>
                    <a:pt x="35" y="205"/>
                  </a:lnTo>
                  <a:lnTo>
                    <a:pt x="32" y="205"/>
                  </a:lnTo>
                  <a:lnTo>
                    <a:pt x="32" y="205"/>
                  </a:lnTo>
                  <a:lnTo>
                    <a:pt x="32" y="208"/>
                  </a:lnTo>
                  <a:lnTo>
                    <a:pt x="32" y="208"/>
                  </a:lnTo>
                  <a:lnTo>
                    <a:pt x="32" y="210"/>
                  </a:lnTo>
                  <a:lnTo>
                    <a:pt x="30" y="210"/>
                  </a:lnTo>
                  <a:lnTo>
                    <a:pt x="30" y="210"/>
                  </a:lnTo>
                  <a:lnTo>
                    <a:pt x="30" y="210"/>
                  </a:lnTo>
                  <a:lnTo>
                    <a:pt x="30" y="212"/>
                  </a:lnTo>
                  <a:lnTo>
                    <a:pt x="30" y="212"/>
                  </a:lnTo>
                  <a:lnTo>
                    <a:pt x="30" y="215"/>
                  </a:lnTo>
                  <a:lnTo>
                    <a:pt x="30" y="217"/>
                  </a:lnTo>
                  <a:lnTo>
                    <a:pt x="30" y="219"/>
                  </a:lnTo>
                  <a:lnTo>
                    <a:pt x="32" y="221"/>
                  </a:lnTo>
                  <a:lnTo>
                    <a:pt x="35" y="221"/>
                  </a:lnTo>
                  <a:lnTo>
                    <a:pt x="37" y="224"/>
                  </a:lnTo>
                  <a:lnTo>
                    <a:pt x="39" y="224"/>
                  </a:lnTo>
                  <a:lnTo>
                    <a:pt x="42" y="226"/>
                  </a:lnTo>
                  <a:lnTo>
                    <a:pt x="46" y="235"/>
                  </a:lnTo>
                  <a:lnTo>
                    <a:pt x="49" y="235"/>
                  </a:lnTo>
                  <a:lnTo>
                    <a:pt x="49" y="235"/>
                  </a:lnTo>
                  <a:lnTo>
                    <a:pt x="49" y="233"/>
                  </a:lnTo>
                  <a:lnTo>
                    <a:pt x="51" y="233"/>
                  </a:lnTo>
                  <a:lnTo>
                    <a:pt x="51" y="231"/>
                  </a:lnTo>
                  <a:lnTo>
                    <a:pt x="53" y="231"/>
                  </a:lnTo>
                  <a:lnTo>
                    <a:pt x="55" y="231"/>
                  </a:lnTo>
                  <a:lnTo>
                    <a:pt x="62" y="235"/>
                  </a:lnTo>
                  <a:lnTo>
                    <a:pt x="65" y="237"/>
                  </a:lnTo>
                  <a:lnTo>
                    <a:pt x="67" y="237"/>
                  </a:lnTo>
                  <a:lnTo>
                    <a:pt x="67" y="240"/>
                  </a:lnTo>
                  <a:lnTo>
                    <a:pt x="69" y="242"/>
                  </a:lnTo>
                  <a:lnTo>
                    <a:pt x="71" y="244"/>
                  </a:lnTo>
                  <a:lnTo>
                    <a:pt x="71" y="244"/>
                  </a:lnTo>
                  <a:lnTo>
                    <a:pt x="71" y="244"/>
                  </a:lnTo>
                  <a:lnTo>
                    <a:pt x="69" y="247"/>
                  </a:lnTo>
                  <a:lnTo>
                    <a:pt x="69" y="247"/>
                  </a:lnTo>
                  <a:lnTo>
                    <a:pt x="67" y="247"/>
                  </a:lnTo>
                  <a:lnTo>
                    <a:pt x="67" y="249"/>
                  </a:lnTo>
                  <a:lnTo>
                    <a:pt x="67" y="249"/>
                  </a:lnTo>
                  <a:lnTo>
                    <a:pt x="67" y="251"/>
                  </a:lnTo>
                  <a:lnTo>
                    <a:pt x="69" y="251"/>
                  </a:lnTo>
                  <a:lnTo>
                    <a:pt x="67" y="253"/>
                  </a:lnTo>
                  <a:lnTo>
                    <a:pt x="67" y="253"/>
                  </a:lnTo>
                  <a:lnTo>
                    <a:pt x="67" y="256"/>
                  </a:lnTo>
                  <a:lnTo>
                    <a:pt x="65" y="256"/>
                  </a:lnTo>
                  <a:lnTo>
                    <a:pt x="65" y="258"/>
                  </a:lnTo>
                  <a:lnTo>
                    <a:pt x="58" y="265"/>
                  </a:lnTo>
                  <a:lnTo>
                    <a:pt x="58" y="265"/>
                  </a:lnTo>
                  <a:lnTo>
                    <a:pt x="58" y="267"/>
                  </a:lnTo>
                  <a:lnTo>
                    <a:pt x="58" y="267"/>
                  </a:lnTo>
                  <a:lnTo>
                    <a:pt x="58" y="267"/>
                  </a:lnTo>
                  <a:lnTo>
                    <a:pt x="58" y="269"/>
                  </a:lnTo>
                  <a:lnTo>
                    <a:pt x="69" y="274"/>
                  </a:lnTo>
                  <a:lnTo>
                    <a:pt x="69" y="276"/>
                  </a:lnTo>
                  <a:lnTo>
                    <a:pt x="69" y="276"/>
                  </a:lnTo>
                  <a:lnTo>
                    <a:pt x="71" y="281"/>
                  </a:lnTo>
                  <a:lnTo>
                    <a:pt x="74" y="281"/>
                  </a:lnTo>
                  <a:lnTo>
                    <a:pt x="76" y="281"/>
                  </a:lnTo>
                  <a:lnTo>
                    <a:pt x="94" y="283"/>
                  </a:lnTo>
                  <a:lnTo>
                    <a:pt x="97" y="283"/>
                  </a:lnTo>
                  <a:lnTo>
                    <a:pt x="99" y="281"/>
                  </a:lnTo>
                  <a:lnTo>
                    <a:pt x="99" y="281"/>
                  </a:lnTo>
                  <a:lnTo>
                    <a:pt x="99" y="281"/>
                  </a:lnTo>
                  <a:lnTo>
                    <a:pt x="101" y="281"/>
                  </a:lnTo>
                  <a:lnTo>
                    <a:pt x="103" y="283"/>
                  </a:lnTo>
                  <a:lnTo>
                    <a:pt x="110" y="288"/>
                  </a:lnTo>
                  <a:lnTo>
                    <a:pt x="131" y="295"/>
                  </a:lnTo>
                  <a:lnTo>
                    <a:pt x="131" y="290"/>
                  </a:lnTo>
                  <a:lnTo>
                    <a:pt x="131" y="285"/>
                  </a:lnTo>
                  <a:lnTo>
                    <a:pt x="133" y="283"/>
                  </a:lnTo>
                  <a:lnTo>
                    <a:pt x="135" y="281"/>
                  </a:lnTo>
                  <a:lnTo>
                    <a:pt x="140" y="281"/>
                  </a:lnTo>
                  <a:lnTo>
                    <a:pt x="172" y="281"/>
                  </a:lnTo>
                  <a:lnTo>
                    <a:pt x="174" y="281"/>
                  </a:lnTo>
                  <a:lnTo>
                    <a:pt x="190" y="274"/>
                  </a:lnTo>
                  <a:lnTo>
                    <a:pt x="193" y="272"/>
                  </a:lnTo>
                  <a:lnTo>
                    <a:pt x="195" y="274"/>
                  </a:lnTo>
                  <a:lnTo>
                    <a:pt x="197" y="279"/>
                  </a:lnTo>
                  <a:lnTo>
                    <a:pt x="202" y="281"/>
                  </a:lnTo>
                  <a:lnTo>
                    <a:pt x="202" y="283"/>
                  </a:lnTo>
                  <a:lnTo>
                    <a:pt x="209" y="283"/>
                  </a:lnTo>
                  <a:lnTo>
                    <a:pt x="213" y="285"/>
                  </a:lnTo>
                  <a:lnTo>
                    <a:pt x="215" y="288"/>
                  </a:lnTo>
                  <a:lnTo>
                    <a:pt x="218" y="290"/>
                  </a:lnTo>
                  <a:lnTo>
                    <a:pt x="220" y="292"/>
                  </a:lnTo>
                  <a:lnTo>
                    <a:pt x="227" y="304"/>
                  </a:lnTo>
                  <a:lnTo>
                    <a:pt x="229" y="306"/>
                  </a:lnTo>
                  <a:lnTo>
                    <a:pt x="229" y="306"/>
                  </a:lnTo>
                  <a:lnTo>
                    <a:pt x="227" y="311"/>
                  </a:lnTo>
                  <a:lnTo>
                    <a:pt x="227" y="313"/>
                  </a:lnTo>
                  <a:lnTo>
                    <a:pt x="227" y="315"/>
                  </a:lnTo>
                  <a:lnTo>
                    <a:pt x="225" y="315"/>
                  </a:lnTo>
                  <a:lnTo>
                    <a:pt x="225" y="317"/>
                  </a:lnTo>
                  <a:lnTo>
                    <a:pt x="225" y="317"/>
                  </a:lnTo>
                  <a:lnTo>
                    <a:pt x="222" y="317"/>
                  </a:lnTo>
                  <a:lnTo>
                    <a:pt x="222" y="320"/>
                  </a:lnTo>
                  <a:lnTo>
                    <a:pt x="222" y="320"/>
                  </a:lnTo>
                  <a:lnTo>
                    <a:pt x="220" y="320"/>
                  </a:lnTo>
                  <a:lnTo>
                    <a:pt x="220" y="320"/>
                  </a:lnTo>
                  <a:lnTo>
                    <a:pt x="220" y="320"/>
                  </a:lnTo>
                  <a:lnTo>
                    <a:pt x="218" y="320"/>
                  </a:lnTo>
                  <a:lnTo>
                    <a:pt x="218" y="322"/>
                  </a:lnTo>
                  <a:lnTo>
                    <a:pt x="220" y="322"/>
                  </a:lnTo>
                  <a:lnTo>
                    <a:pt x="220" y="324"/>
                  </a:lnTo>
                  <a:lnTo>
                    <a:pt x="243" y="333"/>
                  </a:lnTo>
                  <a:lnTo>
                    <a:pt x="245" y="336"/>
                  </a:lnTo>
                  <a:lnTo>
                    <a:pt x="245" y="336"/>
                  </a:lnTo>
                  <a:lnTo>
                    <a:pt x="245" y="336"/>
                  </a:lnTo>
                  <a:lnTo>
                    <a:pt x="247" y="336"/>
                  </a:lnTo>
                  <a:lnTo>
                    <a:pt x="247" y="336"/>
                  </a:lnTo>
                  <a:lnTo>
                    <a:pt x="247" y="333"/>
                  </a:lnTo>
                  <a:lnTo>
                    <a:pt x="250" y="333"/>
                  </a:lnTo>
                  <a:lnTo>
                    <a:pt x="250" y="333"/>
                  </a:lnTo>
                  <a:lnTo>
                    <a:pt x="250" y="331"/>
                  </a:lnTo>
                  <a:lnTo>
                    <a:pt x="252" y="331"/>
                  </a:lnTo>
                  <a:lnTo>
                    <a:pt x="254" y="331"/>
                  </a:lnTo>
                  <a:lnTo>
                    <a:pt x="257" y="331"/>
                  </a:lnTo>
                  <a:lnTo>
                    <a:pt x="259" y="331"/>
                  </a:lnTo>
                  <a:lnTo>
                    <a:pt x="259" y="331"/>
                  </a:lnTo>
                  <a:lnTo>
                    <a:pt x="263" y="333"/>
                  </a:lnTo>
                  <a:lnTo>
                    <a:pt x="263" y="336"/>
                  </a:lnTo>
                  <a:lnTo>
                    <a:pt x="266" y="336"/>
                  </a:lnTo>
                  <a:lnTo>
                    <a:pt x="266" y="338"/>
                  </a:lnTo>
                  <a:lnTo>
                    <a:pt x="266" y="340"/>
                  </a:lnTo>
                  <a:lnTo>
                    <a:pt x="270" y="347"/>
                  </a:lnTo>
                  <a:lnTo>
                    <a:pt x="270" y="352"/>
                  </a:lnTo>
                  <a:lnTo>
                    <a:pt x="293" y="377"/>
                  </a:lnTo>
                  <a:lnTo>
                    <a:pt x="305" y="388"/>
                  </a:lnTo>
                  <a:lnTo>
                    <a:pt x="307" y="391"/>
                  </a:lnTo>
                  <a:lnTo>
                    <a:pt x="309" y="391"/>
                  </a:lnTo>
                  <a:lnTo>
                    <a:pt x="312" y="391"/>
                  </a:lnTo>
                  <a:lnTo>
                    <a:pt x="312" y="388"/>
                  </a:lnTo>
                  <a:lnTo>
                    <a:pt x="316" y="386"/>
                  </a:lnTo>
                  <a:lnTo>
                    <a:pt x="321" y="379"/>
                  </a:lnTo>
                  <a:lnTo>
                    <a:pt x="325" y="375"/>
                  </a:lnTo>
                  <a:lnTo>
                    <a:pt x="325" y="375"/>
                  </a:lnTo>
                  <a:lnTo>
                    <a:pt x="328" y="375"/>
                  </a:lnTo>
                  <a:lnTo>
                    <a:pt x="328" y="375"/>
                  </a:lnTo>
                  <a:lnTo>
                    <a:pt x="328" y="375"/>
                  </a:lnTo>
                  <a:lnTo>
                    <a:pt x="330" y="375"/>
                  </a:lnTo>
                  <a:lnTo>
                    <a:pt x="330" y="377"/>
                  </a:lnTo>
                  <a:lnTo>
                    <a:pt x="330" y="379"/>
                  </a:lnTo>
                  <a:lnTo>
                    <a:pt x="332" y="381"/>
                  </a:lnTo>
                  <a:lnTo>
                    <a:pt x="334" y="384"/>
                  </a:lnTo>
                  <a:lnTo>
                    <a:pt x="334" y="384"/>
                  </a:lnTo>
                  <a:lnTo>
                    <a:pt x="337" y="381"/>
                  </a:lnTo>
                  <a:lnTo>
                    <a:pt x="337" y="381"/>
                  </a:lnTo>
                  <a:lnTo>
                    <a:pt x="337" y="381"/>
                  </a:lnTo>
                  <a:lnTo>
                    <a:pt x="334" y="379"/>
                  </a:lnTo>
                  <a:lnTo>
                    <a:pt x="334" y="377"/>
                  </a:lnTo>
                  <a:lnTo>
                    <a:pt x="332" y="377"/>
                  </a:lnTo>
                  <a:lnTo>
                    <a:pt x="332" y="377"/>
                  </a:lnTo>
                  <a:lnTo>
                    <a:pt x="334" y="375"/>
                  </a:lnTo>
                  <a:lnTo>
                    <a:pt x="334" y="375"/>
                  </a:lnTo>
                  <a:lnTo>
                    <a:pt x="337" y="375"/>
                  </a:lnTo>
                  <a:lnTo>
                    <a:pt x="339" y="377"/>
                  </a:lnTo>
                  <a:lnTo>
                    <a:pt x="341" y="377"/>
                  </a:lnTo>
                  <a:lnTo>
                    <a:pt x="341" y="377"/>
                  </a:lnTo>
                  <a:lnTo>
                    <a:pt x="341" y="377"/>
                  </a:lnTo>
                  <a:lnTo>
                    <a:pt x="341" y="375"/>
                  </a:lnTo>
                  <a:lnTo>
                    <a:pt x="341" y="375"/>
                  </a:lnTo>
                  <a:lnTo>
                    <a:pt x="344" y="375"/>
                  </a:lnTo>
                  <a:lnTo>
                    <a:pt x="350" y="375"/>
                  </a:lnTo>
                  <a:lnTo>
                    <a:pt x="353" y="377"/>
                  </a:lnTo>
                  <a:lnTo>
                    <a:pt x="353" y="377"/>
                  </a:lnTo>
                  <a:lnTo>
                    <a:pt x="357" y="379"/>
                  </a:lnTo>
                  <a:lnTo>
                    <a:pt x="364" y="381"/>
                  </a:lnTo>
                  <a:lnTo>
                    <a:pt x="364" y="381"/>
                  </a:lnTo>
                  <a:lnTo>
                    <a:pt x="366" y="381"/>
                  </a:lnTo>
                  <a:lnTo>
                    <a:pt x="371" y="386"/>
                  </a:lnTo>
                  <a:lnTo>
                    <a:pt x="371" y="391"/>
                  </a:lnTo>
                  <a:lnTo>
                    <a:pt x="366" y="391"/>
                  </a:lnTo>
                  <a:lnTo>
                    <a:pt x="366" y="393"/>
                  </a:lnTo>
                  <a:lnTo>
                    <a:pt x="366" y="393"/>
                  </a:lnTo>
                  <a:lnTo>
                    <a:pt x="366" y="393"/>
                  </a:lnTo>
                  <a:lnTo>
                    <a:pt x="369" y="395"/>
                  </a:lnTo>
                  <a:lnTo>
                    <a:pt x="369" y="395"/>
                  </a:lnTo>
                  <a:lnTo>
                    <a:pt x="369" y="395"/>
                  </a:lnTo>
                  <a:lnTo>
                    <a:pt x="371" y="397"/>
                  </a:lnTo>
                  <a:lnTo>
                    <a:pt x="371" y="397"/>
                  </a:lnTo>
                  <a:lnTo>
                    <a:pt x="371" y="400"/>
                  </a:lnTo>
                  <a:lnTo>
                    <a:pt x="371" y="402"/>
                  </a:lnTo>
                  <a:lnTo>
                    <a:pt x="369" y="409"/>
                  </a:lnTo>
                  <a:lnTo>
                    <a:pt x="369" y="420"/>
                  </a:lnTo>
                  <a:lnTo>
                    <a:pt x="369" y="432"/>
                  </a:lnTo>
                  <a:lnTo>
                    <a:pt x="369" y="432"/>
                  </a:lnTo>
                  <a:lnTo>
                    <a:pt x="371" y="436"/>
                  </a:lnTo>
                  <a:lnTo>
                    <a:pt x="373" y="450"/>
                  </a:lnTo>
                  <a:lnTo>
                    <a:pt x="373" y="452"/>
                  </a:lnTo>
                  <a:lnTo>
                    <a:pt x="376" y="455"/>
                  </a:lnTo>
                  <a:lnTo>
                    <a:pt x="376" y="455"/>
                  </a:lnTo>
                  <a:lnTo>
                    <a:pt x="376" y="455"/>
                  </a:lnTo>
                  <a:lnTo>
                    <a:pt x="378" y="455"/>
                  </a:lnTo>
                  <a:lnTo>
                    <a:pt x="382" y="452"/>
                  </a:lnTo>
                  <a:lnTo>
                    <a:pt x="382" y="452"/>
                  </a:lnTo>
                  <a:lnTo>
                    <a:pt x="385" y="452"/>
                  </a:lnTo>
                  <a:lnTo>
                    <a:pt x="387" y="455"/>
                  </a:lnTo>
                  <a:lnTo>
                    <a:pt x="387" y="455"/>
                  </a:lnTo>
                  <a:lnTo>
                    <a:pt x="389" y="464"/>
                  </a:lnTo>
                  <a:lnTo>
                    <a:pt x="392" y="464"/>
                  </a:lnTo>
                  <a:lnTo>
                    <a:pt x="392" y="464"/>
                  </a:lnTo>
                  <a:lnTo>
                    <a:pt x="394" y="466"/>
                  </a:lnTo>
                  <a:lnTo>
                    <a:pt x="394" y="468"/>
                  </a:lnTo>
                  <a:lnTo>
                    <a:pt x="396" y="468"/>
                  </a:lnTo>
                  <a:lnTo>
                    <a:pt x="396" y="471"/>
                  </a:lnTo>
                  <a:lnTo>
                    <a:pt x="398" y="473"/>
                  </a:lnTo>
                  <a:lnTo>
                    <a:pt x="398" y="473"/>
                  </a:lnTo>
                  <a:lnTo>
                    <a:pt x="401" y="475"/>
                  </a:lnTo>
                  <a:lnTo>
                    <a:pt x="401" y="475"/>
                  </a:lnTo>
                  <a:lnTo>
                    <a:pt x="410" y="459"/>
                  </a:lnTo>
                  <a:lnTo>
                    <a:pt x="424" y="448"/>
                  </a:lnTo>
                  <a:lnTo>
                    <a:pt x="440" y="441"/>
                  </a:lnTo>
                  <a:lnTo>
                    <a:pt x="456" y="441"/>
                  </a:lnTo>
                  <a:lnTo>
                    <a:pt x="456" y="443"/>
                  </a:lnTo>
                  <a:lnTo>
                    <a:pt x="460" y="443"/>
                  </a:lnTo>
                  <a:lnTo>
                    <a:pt x="462" y="443"/>
                  </a:lnTo>
                  <a:lnTo>
                    <a:pt x="465" y="445"/>
                  </a:lnTo>
                  <a:lnTo>
                    <a:pt x="465" y="448"/>
                  </a:lnTo>
                  <a:lnTo>
                    <a:pt x="467" y="450"/>
                  </a:lnTo>
                  <a:lnTo>
                    <a:pt x="469" y="450"/>
                  </a:lnTo>
                  <a:lnTo>
                    <a:pt x="472" y="450"/>
                  </a:lnTo>
                  <a:lnTo>
                    <a:pt x="476" y="445"/>
                  </a:lnTo>
                  <a:lnTo>
                    <a:pt x="481" y="445"/>
                  </a:lnTo>
                  <a:lnTo>
                    <a:pt x="485" y="445"/>
                  </a:lnTo>
                  <a:lnTo>
                    <a:pt x="483" y="448"/>
                  </a:lnTo>
                  <a:lnTo>
                    <a:pt x="483" y="448"/>
                  </a:lnTo>
                  <a:lnTo>
                    <a:pt x="492" y="445"/>
                  </a:lnTo>
                  <a:lnTo>
                    <a:pt x="497" y="445"/>
                  </a:lnTo>
                  <a:lnTo>
                    <a:pt x="494" y="450"/>
                  </a:lnTo>
                  <a:lnTo>
                    <a:pt x="490" y="452"/>
                  </a:lnTo>
                  <a:lnTo>
                    <a:pt x="481" y="450"/>
                  </a:lnTo>
                  <a:lnTo>
                    <a:pt x="476" y="452"/>
                  </a:lnTo>
                  <a:lnTo>
                    <a:pt x="481" y="457"/>
                  </a:lnTo>
                  <a:lnTo>
                    <a:pt x="478" y="461"/>
                  </a:lnTo>
                  <a:lnTo>
                    <a:pt x="476" y="464"/>
                  </a:lnTo>
                  <a:lnTo>
                    <a:pt x="469" y="466"/>
                  </a:lnTo>
                  <a:lnTo>
                    <a:pt x="474" y="471"/>
                  </a:lnTo>
                  <a:lnTo>
                    <a:pt x="478" y="473"/>
                  </a:lnTo>
                  <a:lnTo>
                    <a:pt x="490" y="477"/>
                  </a:lnTo>
                  <a:lnTo>
                    <a:pt x="501" y="484"/>
                  </a:lnTo>
                  <a:lnTo>
                    <a:pt x="506" y="487"/>
                  </a:lnTo>
                  <a:lnTo>
                    <a:pt x="506" y="487"/>
                  </a:lnTo>
                  <a:lnTo>
                    <a:pt x="510" y="491"/>
                  </a:lnTo>
                  <a:lnTo>
                    <a:pt x="510" y="491"/>
                  </a:lnTo>
                  <a:lnTo>
                    <a:pt x="513" y="491"/>
                  </a:lnTo>
                  <a:lnTo>
                    <a:pt x="517" y="491"/>
                  </a:lnTo>
                  <a:lnTo>
                    <a:pt x="520" y="491"/>
                  </a:lnTo>
                  <a:lnTo>
                    <a:pt x="531" y="498"/>
                  </a:lnTo>
                  <a:lnTo>
                    <a:pt x="536" y="498"/>
                  </a:lnTo>
                  <a:lnTo>
                    <a:pt x="604" y="503"/>
                  </a:lnTo>
                  <a:lnTo>
                    <a:pt x="607" y="503"/>
                  </a:lnTo>
                  <a:lnTo>
                    <a:pt x="618" y="512"/>
                  </a:lnTo>
                  <a:lnTo>
                    <a:pt x="618" y="514"/>
                  </a:lnTo>
                  <a:lnTo>
                    <a:pt x="616" y="514"/>
                  </a:lnTo>
                  <a:lnTo>
                    <a:pt x="618" y="516"/>
                  </a:lnTo>
                  <a:lnTo>
                    <a:pt x="618" y="519"/>
                  </a:lnTo>
                  <a:lnTo>
                    <a:pt x="618" y="523"/>
                  </a:lnTo>
                  <a:lnTo>
                    <a:pt x="618" y="530"/>
                  </a:lnTo>
                  <a:lnTo>
                    <a:pt x="620" y="532"/>
                  </a:lnTo>
                  <a:lnTo>
                    <a:pt x="623" y="537"/>
                  </a:lnTo>
                  <a:lnTo>
                    <a:pt x="629" y="541"/>
                  </a:lnTo>
                  <a:lnTo>
                    <a:pt x="636" y="548"/>
                  </a:lnTo>
                  <a:lnTo>
                    <a:pt x="639" y="555"/>
                  </a:lnTo>
                  <a:lnTo>
                    <a:pt x="636" y="560"/>
                  </a:lnTo>
                  <a:lnTo>
                    <a:pt x="629" y="564"/>
                  </a:lnTo>
                  <a:lnTo>
                    <a:pt x="632" y="567"/>
                  </a:lnTo>
                  <a:lnTo>
                    <a:pt x="636" y="569"/>
                  </a:lnTo>
                  <a:lnTo>
                    <a:pt x="639" y="571"/>
                  </a:lnTo>
                  <a:lnTo>
                    <a:pt x="641" y="573"/>
                  </a:lnTo>
                  <a:lnTo>
                    <a:pt x="641" y="578"/>
                  </a:lnTo>
                  <a:lnTo>
                    <a:pt x="639" y="580"/>
                  </a:lnTo>
                  <a:lnTo>
                    <a:pt x="634" y="580"/>
                  </a:lnTo>
                  <a:lnTo>
                    <a:pt x="634" y="583"/>
                  </a:lnTo>
                  <a:lnTo>
                    <a:pt x="636" y="585"/>
                  </a:lnTo>
                  <a:lnTo>
                    <a:pt x="650" y="603"/>
                  </a:lnTo>
                  <a:lnTo>
                    <a:pt x="652" y="605"/>
                  </a:lnTo>
                  <a:lnTo>
                    <a:pt x="655" y="605"/>
                  </a:lnTo>
                  <a:lnTo>
                    <a:pt x="664" y="612"/>
                  </a:lnTo>
                  <a:lnTo>
                    <a:pt x="668" y="617"/>
                  </a:lnTo>
                  <a:lnTo>
                    <a:pt x="675" y="619"/>
                  </a:lnTo>
                  <a:lnTo>
                    <a:pt x="680" y="624"/>
                  </a:lnTo>
                  <a:lnTo>
                    <a:pt x="682" y="624"/>
                  </a:lnTo>
                  <a:lnTo>
                    <a:pt x="691" y="624"/>
                  </a:lnTo>
                  <a:lnTo>
                    <a:pt x="693" y="626"/>
                  </a:lnTo>
                  <a:lnTo>
                    <a:pt x="705" y="633"/>
                  </a:lnTo>
                  <a:lnTo>
                    <a:pt x="705" y="633"/>
                  </a:lnTo>
                  <a:lnTo>
                    <a:pt x="707" y="635"/>
                  </a:lnTo>
                  <a:lnTo>
                    <a:pt x="712" y="635"/>
                  </a:lnTo>
                  <a:lnTo>
                    <a:pt x="714" y="633"/>
                  </a:lnTo>
                  <a:lnTo>
                    <a:pt x="714" y="631"/>
                  </a:lnTo>
                  <a:lnTo>
                    <a:pt x="716" y="628"/>
                  </a:lnTo>
                  <a:lnTo>
                    <a:pt x="716" y="626"/>
                  </a:lnTo>
                  <a:lnTo>
                    <a:pt x="719" y="612"/>
                  </a:lnTo>
                  <a:lnTo>
                    <a:pt x="719" y="610"/>
                  </a:lnTo>
                  <a:lnTo>
                    <a:pt x="716" y="603"/>
                  </a:lnTo>
                  <a:lnTo>
                    <a:pt x="716" y="601"/>
                  </a:lnTo>
                  <a:lnTo>
                    <a:pt x="719" y="594"/>
                  </a:lnTo>
                  <a:lnTo>
                    <a:pt x="721" y="589"/>
                  </a:lnTo>
                  <a:lnTo>
                    <a:pt x="721" y="585"/>
                  </a:lnTo>
                  <a:lnTo>
                    <a:pt x="725" y="573"/>
                  </a:lnTo>
                  <a:lnTo>
                    <a:pt x="732" y="569"/>
                  </a:lnTo>
                  <a:lnTo>
                    <a:pt x="735" y="564"/>
                  </a:lnTo>
                  <a:lnTo>
                    <a:pt x="737" y="557"/>
                  </a:lnTo>
                  <a:lnTo>
                    <a:pt x="741" y="555"/>
                  </a:lnTo>
                  <a:lnTo>
                    <a:pt x="741" y="553"/>
                  </a:lnTo>
                  <a:lnTo>
                    <a:pt x="744" y="551"/>
                  </a:lnTo>
                  <a:lnTo>
                    <a:pt x="741" y="548"/>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4">
              <a:extLst>
                <a:ext uri="{FF2B5EF4-FFF2-40B4-BE49-F238E27FC236}">
                  <a16:creationId xmlns:a16="http://schemas.microsoft.com/office/drawing/2014/main" id="{23DAD501-C33C-4B6A-9328-CC4CDE3D5CA5}"/>
                </a:ext>
              </a:extLst>
            </p:cNvPr>
            <p:cNvSpPr>
              <a:spLocks/>
            </p:cNvSpPr>
            <p:nvPr/>
          </p:nvSpPr>
          <p:spPr bwMode="auto">
            <a:xfrm>
              <a:off x="8521701" y="2776538"/>
              <a:ext cx="573088" cy="536575"/>
            </a:xfrm>
            <a:custGeom>
              <a:avLst/>
              <a:gdLst>
                <a:gd name="T0" fmla="*/ 354 w 361"/>
                <a:gd name="T1" fmla="*/ 219 h 338"/>
                <a:gd name="T2" fmla="*/ 293 w 361"/>
                <a:gd name="T3" fmla="*/ 162 h 338"/>
                <a:gd name="T4" fmla="*/ 217 w 361"/>
                <a:gd name="T5" fmla="*/ 77 h 338"/>
                <a:gd name="T6" fmla="*/ 155 w 361"/>
                <a:gd name="T7" fmla="*/ 9 h 338"/>
                <a:gd name="T8" fmla="*/ 142 w 361"/>
                <a:gd name="T9" fmla="*/ 18 h 338"/>
                <a:gd name="T10" fmla="*/ 135 w 361"/>
                <a:gd name="T11" fmla="*/ 25 h 338"/>
                <a:gd name="T12" fmla="*/ 116 w 361"/>
                <a:gd name="T13" fmla="*/ 27 h 338"/>
                <a:gd name="T14" fmla="*/ 110 w 361"/>
                <a:gd name="T15" fmla="*/ 25 h 338"/>
                <a:gd name="T16" fmla="*/ 100 w 361"/>
                <a:gd name="T17" fmla="*/ 38 h 338"/>
                <a:gd name="T18" fmla="*/ 96 w 361"/>
                <a:gd name="T19" fmla="*/ 45 h 338"/>
                <a:gd name="T20" fmla="*/ 87 w 361"/>
                <a:gd name="T21" fmla="*/ 57 h 338"/>
                <a:gd name="T22" fmla="*/ 68 w 361"/>
                <a:gd name="T23" fmla="*/ 68 h 338"/>
                <a:gd name="T24" fmla="*/ 75 w 361"/>
                <a:gd name="T25" fmla="*/ 70 h 338"/>
                <a:gd name="T26" fmla="*/ 66 w 361"/>
                <a:gd name="T27" fmla="*/ 93 h 338"/>
                <a:gd name="T28" fmla="*/ 52 w 361"/>
                <a:gd name="T29" fmla="*/ 91 h 338"/>
                <a:gd name="T30" fmla="*/ 36 w 361"/>
                <a:gd name="T31" fmla="*/ 89 h 338"/>
                <a:gd name="T32" fmla="*/ 27 w 361"/>
                <a:gd name="T33" fmla="*/ 100 h 338"/>
                <a:gd name="T34" fmla="*/ 27 w 361"/>
                <a:gd name="T35" fmla="*/ 105 h 338"/>
                <a:gd name="T36" fmla="*/ 32 w 361"/>
                <a:gd name="T37" fmla="*/ 114 h 338"/>
                <a:gd name="T38" fmla="*/ 27 w 361"/>
                <a:gd name="T39" fmla="*/ 123 h 338"/>
                <a:gd name="T40" fmla="*/ 25 w 361"/>
                <a:gd name="T41" fmla="*/ 134 h 338"/>
                <a:gd name="T42" fmla="*/ 34 w 361"/>
                <a:gd name="T43" fmla="*/ 141 h 338"/>
                <a:gd name="T44" fmla="*/ 30 w 361"/>
                <a:gd name="T45" fmla="*/ 157 h 338"/>
                <a:gd name="T46" fmla="*/ 41 w 361"/>
                <a:gd name="T47" fmla="*/ 166 h 338"/>
                <a:gd name="T48" fmla="*/ 48 w 361"/>
                <a:gd name="T49" fmla="*/ 180 h 338"/>
                <a:gd name="T50" fmla="*/ 55 w 361"/>
                <a:gd name="T51" fmla="*/ 189 h 338"/>
                <a:gd name="T52" fmla="*/ 62 w 361"/>
                <a:gd name="T53" fmla="*/ 196 h 338"/>
                <a:gd name="T54" fmla="*/ 71 w 361"/>
                <a:gd name="T55" fmla="*/ 198 h 338"/>
                <a:gd name="T56" fmla="*/ 59 w 361"/>
                <a:gd name="T57" fmla="*/ 205 h 338"/>
                <a:gd name="T58" fmla="*/ 59 w 361"/>
                <a:gd name="T59" fmla="*/ 212 h 338"/>
                <a:gd name="T60" fmla="*/ 52 w 361"/>
                <a:gd name="T61" fmla="*/ 214 h 338"/>
                <a:gd name="T62" fmla="*/ 41 w 361"/>
                <a:gd name="T63" fmla="*/ 214 h 338"/>
                <a:gd name="T64" fmla="*/ 16 w 361"/>
                <a:gd name="T65" fmla="*/ 205 h 338"/>
                <a:gd name="T66" fmla="*/ 0 w 361"/>
                <a:gd name="T67" fmla="*/ 221 h 338"/>
                <a:gd name="T68" fmla="*/ 2 w 361"/>
                <a:gd name="T69" fmla="*/ 244 h 338"/>
                <a:gd name="T70" fmla="*/ 18 w 361"/>
                <a:gd name="T71" fmla="*/ 246 h 338"/>
                <a:gd name="T72" fmla="*/ 68 w 361"/>
                <a:gd name="T73" fmla="*/ 274 h 338"/>
                <a:gd name="T74" fmla="*/ 73 w 361"/>
                <a:gd name="T75" fmla="*/ 283 h 338"/>
                <a:gd name="T76" fmla="*/ 71 w 361"/>
                <a:gd name="T77" fmla="*/ 297 h 338"/>
                <a:gd name="T78" fmla="*/ 80 w 361"/>
                <a:gd name="T79" fmla="*/ 299 h 338"/>
                <a:gd name="T80" fmla="*/ 105 w 361"/>
                <a:gd name="T81" fmla="*/ 313 h 338"/>
                <a:gd name="T82" fmla="*/ 116 w 361"/>
                <a:gd name="T83" fmla="*/ 315 h 338"/>
                <a:gd name="T84" fmla="*/ 132 w 361"/>
                <a:gd name="T85" fmla="*/ 304 h 338"/>
                <a:gd name="T86" fmla="*/ 151 w 361"/>
                <a:gd name="T87" fmla="*/ 320 h 338"/>
                <a:gd name="T88" fmla="*/ 160 w 361"/>
                <a:gd name="T89" fmla="*/ 320 h 338"/>
                <a:gd name="T90" fmla="*/ 178 w 361"/>
                <a:gd name="T91" fmla="*/ 326 h 338"/>
                <a:gd name="T92" fmla="*/ 206 w 361"/>
                <a:gd name="T93" fmla="*/ 336 h 338"/>
                <a:gd name="T94" fmla="*/ 222 w 361"/>
                <a:gd name="T95" fmla="*/ 329 h 338"/>
                <a:gd name="T96" fmla="*/ 242 w 361"/>
                <a:gd name="T97" fmla="*/ 317 h 338"/>
                <a:gd name="T98" fmla="*/ 238 w 361"/>
                <a:gd name="T99" fmla="*/ 313 h 338"/>
                <a:gd name="T100" fmla="*/ 233 w 361"/>
                <a:gd name="T101" fmla="*/ 301 h 338"/>
                <a:gd name="T102" fmla="*/ 247 w 361"/>
                <a:gd name="T103" fmla="*/ 292 h 338"/>
                <a:gd name="T104" fmla="*/ 263 w 361"/>
                <a:gd name="T105" fmla="*/ 278 h 338"/>
                <a:gd name="T106" fmla="*/ 270 w 361"/>
                <a:gd name="T107" fmla="*/ 283 h 338"/>
                <a:gd name="T108" fmla="*/ 279 w 361"/>
                <a:gd name="T109" fmla="*/ 290 h 338"/>
                <a:gd name="T110" fmla="*/ 290 w 361"/>
                <a:gd name="T111" fmla="*/ 294 h 338"/>
                <a:gd name="T112" fmla="*/ 293 w 361"/>
                <a:gd name="T113" fmla="*/ 304 h 338"/>
                <a:gd name="T114" fmla="*/ 297 w 361"/>
                <a:gd name="T115" fmla="*/ 310 h 338"/>
                <a:gd name="T116" fmla="*/ 302 w 361"/>
                <a:gd name="T117" fmla="*/ 315 h 338"/>
                <a:gd name="T118" fmla="*/ 322 w 361"/>
                <a:gd name="T119" fmla="*/ 292 h 338"/>
                <a:gd name="T120" fmla="*/ 338 w 361"/>
                <a:gd name="T121" fmla="*/ 269 h 338"/>
                <a:gd name="T122" fmla="*/ 359 w 361"/>
                <a:gd name="T123" fmla="*/ 246 h 338"/>
                <a:gd name="T124" fmla="*/ 361 w 361"/>
                <a:gd name="T125" fmla="*/ 23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338">
                  <a:moveTo>
                    <a:pt x="361" y="230"/>
                  </a:moveTo>
                  <a:lnTo>
                    <a:pt x="361" y="230"/>
                  </a:lnTo>
                  <a:lnTo>
                    <a:pt x="361" y="230"/>
                  </a:lnTo>
                  <a:lnTo>
                    <a:pt x="361" y="230"/>
                  </a:lnTo>
                  <a:lnTo>
                    <a:pt x="357" y="228"/>
                  </a:lnTo>
                  <a:lnTo>
                    <a:pt x="354" y="224"/>
                  </a:lnTo>
                  <a:lnTo>
                    <a:pt x="354" y="219"/>
                  </a:lnTo>
                  <a:lnTo>
                    <a:pt x="352" y="208"/>
                  </a:lnTo>
                  <a:lnTo>
                    <a:pt x="350" y="203"/>
                  </a:lnTo>
                  <a:lnTo>
                    <a:pt x="347" y="201"/>
                  </a:lnTo>
                  <a:lnTo>
                    <a:pt x="338" y="198"/>
                  </a:lnTo>
                  <a:lnTo>
                    <a:pt x="327" y="194"/>
                  </a:lnTo>
                  <a:lnTo>
                    <a:pt x="320" y="189"/>
                  </a:lnTo>
                  <a:lnTo>
                    <a:pt x="293" y="162"/>
                  </a:lnTo>
                  <a:lnTo>
                    <a:pt x="283" y="148"/>
                  </a:lnTo>
                  <a:lnTo>
                    <a:pt x="277" y="144"/>
                  </a:lnTo>
                  <a:lnTo>
                    <a:pt x="263" y="132"/>
                  </a:lnTo>
                  <a:lnTo>
                    <a:pt x="249" y="121"/>
                  </a:lnTo>
                  <a:lnTo>
                    <a:pt x="219" y="86"/>
                  </a:lnTo>
                  <a:lnTo>
                    <a:pt x="217" y="82"/>
                  </a:lnTo>
                  <a:lnTo>
                    <a:pt x="217" y="77"/>
                  </a:lnTo>
                  <a:lnTo>
                    <a:pt x="203" y="57"/>
                  </a:lnTo>
                  <a:lnTo>
                    <a:pt x="199" y="48"/>
                  </a:lnTo>
                  <a:lnTo>
                    <a:pt x="192" y="29"/>
                  </a:lnTo>
                  <a:lnTo>
                    <a:pt x="185" y="0"/>
                  </a:lnTo>
                  <a:lnTo>
                    <a:pt x="180" y="2"/>
                  </a:lnTo>
                  <a:lnTo>
                    <a:pt x="167" y="4"/>
                  </a:lnTo>
                  <a:lnTo>
                    <a:pt x="155" y="9"/>
                  </a:lnTo>
                  <a:lnTo>
                    <a:pt x="151" y="11"/>
                  </a:lnTo>
                  <a:lnTo>
                    <a:pt x="146" y="11"/>
                  </a:lnTo>
                  <a:lnTo>
                    <a:pt x="146" y="11"/>
                  </a:lnTo>
                  <a:lnTo>
                    <a:pt x="144" y="11"/>
                  </a:lnTo>
                  <a:lnTo>
                    <a:pt x="142" y="13"/>
                  </a:lnTo>
                  <a:lnTo>
                    <a:pt x="142" y="16"/>
                  </a:lnTo>
                  <a:lnTo>
                    <a:pt x="142" y="18"/>
                  </a:lnTo>
                  <a:lnTo>
                    <a:pt x="142" y="20"/>
                  </a:lnTo>
                  <a:lnTo>
                    <a:pt x="142" y="20"/>
                  </a:lnTo>
                  <a:lnTo>
                    <a:pt x="142" y="22"/>
                  </a:lnTo>
                  <a:lnTo>
                    <a:pt x="139" y="22"/>
                  </a:lnTo>
                  <a:lnTo>
                    <a:pt x="139" y="22"/>
                  </a:lnTo>
                  <a:lnTo>
                    <a:pt x="137" y="25"/>
                  </a:lnTo>
                  <a:lnTo>
                    <a:pt x="135" y="25"/>
                  </a:lnTo>
                  <a:lnTo>
                    <a:pt x="128" y="27"/>
                  </a:lnTo>
                  <a:lnTo>
                    <a:pt x="128" y="27"/>
                  </a:lnTo>
                  <a:lnTo>
                    <a:pt x="126" y="27"/>
                  </a:lnTo>
                  <a:lnTo>
                    <a:pt x="126" y="27"/>
                  </a:lnTo>
                  <a:lnTo>
                    <a:pt x="123" y="25"/>
                  </a:lnTo>
                  <a:lnTo>
                    <a:pt x="121" y="27"/>
                  </a:lnTo>
                  <a:lnTo>
                    <a:pt x="116" y="27"/>
                  </a:lnTo>
                  <a:lnTo>
                    <a:pt x="114" y="29"/>
                  </a:lnTo>
                  <a:lnTo>
                    <a:pt x="114" y="29"/>
                  </a:lnTo>
                  <a:lnTo>
                    <a:pt x="114" y="27"/>
                  </a:lnTo>
                  <a:lnTo>
                    <a:pt x="112" y="27"/>
                  </a:lnTo>
                  <a:lnTo>
                    <a:pt x="112" y="27"/>
                  </a:lnTo>
                  <a:lnTo>
                    <a:pt x="110" y="25"/>
                  </a:lnTo>
                  <a:lnTo>
                    <a:pt x="110" y="25"/>
                  </a:lnTo>
                  <a:lnTo>
                    <a:pt x="107" y="25"/>
                  </a:lnTo>
                  <a:lnTo>
                    <a:pt x="107" y="27"/>
                  </a:lnTo>
                  <a:lnTo>
                    <a:pt x="105" y="29"/>
                  </a:lnTo>
                  <a:lnTo>
                    <a:pt x="103" y="34"/>
                  </a:lnTo>
                  <a:lnTo>
                    <a:pt x="103" y="36"/>
                  </a:lnTo>
                  <a:lnTo>
                    <a:pt x="100" y="36"/>
                  </a:lnTo>
                  <a:lnTo>
                    <a:pt x="100" y="38"/>
                  </a:lnTo>
                  <a:lnTo>
                    <a:pt x="100" y="38"/>
                  </a:lnTo>
                  <a:lnTo>
                    <a:pt x="100" y="41"/>
                  </a:lnTo>
                  <a:lnTo>
                    <a:pt x="98" y="43"/>
                  </a:lnTo>
                  <a:lnTo>
                    <a:pt x="98" y="43"/>
                  </a:lnTo>
                  <a:lnTo>
                    <a:pt x="98" y="45"/>
                  </a:lnTo>
                  <a:lnTo>
                    <a:pt x="98" y="45"/>
                  </a:lnTo>
                  <a:lnTo>
                    <a:pt x="96" y="45"/>
                  </a:lnTo>
                  <a:lnTo>
                    <a:pt x="94" y="48"/>
                  </a:lnTo>
                  <a:lnTo>
                    <a:pt x="91" y="48"/>
                  </a:lnTo>
                  <a:lnTo>
                    <a:pt x="89" y="50"/>
                  </a:lnTo>
                  <a:lnTo>
                    <a:pt x="87" y="52"/>
                  </a:lnTo>
                  <a:lnTo>
                    <a:pt x="87" y="52"/>
                  </a:lnTo>
                  <a:lnTo>
                    <a:pt x="87" y="54"/>
                  </a:lnTo>
                  <a:lnTo>
                    <a:pt x="87" y="57"/>
                  </a:lnTo>
                  <a:lnTo>
                    <a:pt x="84" y="57"/>
                  </a:lnTo>
                  <a:lnTo>
                    <a:pt x="82" y="59"/>
                  </a:lnTo>
                  <a:lnTo>
                    <a:pt x="66" y="61"/>
                  </a:lnTo>
                  <a:lnTo>
                    <a:pt x="66" y="64"/>
                  </a:lnTo>
                  <a:lnTo>
                    <a:pt x="66" y="64"/>
                  </a:lnTo>
                  <a:lnTo>
                    <a:pt x="66" y="66"/>
                  </a:lnTo>
                  <a:lnTo>
                    <a:pt x="68" y="68"/>
                  </a:lnTo>
                  <a:lnTo>
                    <a:pt x="68" y="68"/>
                  </a:lnTo>
                  <a:lnTo>
                    <a:pt x="71" y="68"/>
                  </a:lnTo>
                  <a:lnTo>
                    <a:pt x="71" y="70"/>
                  </a:lnTo>
                  <a:lnTo>
                    <a:pt x="71" y="70"/>
                  </a:lnTo>
                  <a:lnTo>
                    <a:pt x="73" y="70"/>
                  </a:lnTo>
                  <a:lnTo>
                    <a:pt x="75" y="70"/>
                  </a:lnTo>
                  <a:lnTo>
                    <a:pt x="75" y="70"/>
                  </a:lnTo>
                  <a:lnTo>
                    <a:pt x="75" y="73"/>
                  </a:lnTo>
                  <a:lnTo>
                    <a:pt x="78" y="73"/>
                  </a:lnTo>
                  <a:lnTo>
                    <a:pt x="78" y="75"/>
                  </a:lnTo>
                  <a:lnTo>
                    <a:pt x="78" y="77"/>
                  </a:lnTo>
                  <a:lnTo>
                    <a:pt x="73" y="89"/>
                  </a:lnTo>
                  <a:lnTo>
                    <a:pt x="66" y="91"/>
                  </a:lnTo>
                  <a:lnTo>
                    <a:pt x="66" y="93"/>
                  </a:lnTo>
                  <a:lnTo>
                    <a:pt x="64" y="93"/>
                  </a:lnTo>
                  <a:lnTo>
                    <a:pt x="62" y="93"/>
                  </a:lnTo>
                  <a:lnTo>
                    <a:pt x="57" y="93"/>
                  </a:lnTo>
                  <a:lnTo>
                    <a:pt x="57" y="93"/>
                  </a:lnTo>
                  <a:lnTo>
                    <a:pt x="55" y="91"/>
                  </a:lnTo>
                  <a:lnTo>
                    <a:pt x="52" y="91"/>
                  </a:lnTo>
                  <a:lnTo>
                    <a:pt x="52" y="91"/>
                  </a:lnTo>
                  <a:lnTo>
                    <a:pt x="50" y="91"/>
                  </a:lnTo>
                  <a:lnTo>
                    <a:pt x="46" y="91"/>
                  </a:lnTo>
                  <a:lnTo>
                    <a:pt x="43" y="91"/>
                  </a:lnTo>
                  <a:lnTo>
                    <a:pt x="39" y="89"/>
                  </a:lnTo>
                  <a:lnTo>
                    <a:pt x="39" y="89"/>
                  </a:lnTo>
                  <a:lnTo>
                    <a:pt x="36" y="89"/>
                  </a:lnTo>
                  <a:lnTo>
                    <a:pt x="36" y="89"/>
                  </a:lnTo>
                  <a:lnTo>
                    <a:pt x="34" y="89"/>
                  </a:lnTo>
                  <a:lnTo>
                    <a:pt x="34" y="91"/>
                  </a:lnTo>
                  <a:lnTo>
                    <a:pt x="34" y="96"/>
                  </a:lnTo>
                  <a:lnTo>
                    <a:pt x="34" y="98"/>
                  </a:lnTo>
                  <a:lnTo>
                    <a:pt x="32" y="98"/>
                  </a:lnTo>
                  <a:lnTo>
                    <a:pt x="30" y="98"/>
                  </a:lnTo>
                  <a:lnTo>
                    <a:pt x="27" y="100"/>
                  </a:lnTo>
                  <a:lnTo>
                    <a:pt x="27" y="100"/>
                  </a:lnTo>
                  <a:lnTo>
                    <a:pt x="25" y="100"/>
                  </a:lnTo>
                  <a:lnTo>
                    <a:pt x="25" y="100"/>
                  </a:lnTo>
                  <a:lnTo>
                    <a:pt x="25" y="102"/>
                  </a:lnTo>
                  <a:lnTo>
                    <a:pt x="25" y="105"/>
                  </a:lnTo>
                  <a:lnTo>
                    <a:pt x="27" y="105"/>
                  </a:lnTo>
                  <a:lnTo>
                    <a:pt x="27" y="105"/>
                  </a:lnTo>
                  <a:lnTo>
                    <a:pt x="30" y="107"/>
                  </a:lnTo>
                  <a:lnTo>
                    <a:pt x="30" y="107"/>
                  </a:lnTo>
                  <a:lnTo>
                    <a:pt x="30" y="109"/>
                  </a:lnTo>
                  <a:lnTo>
                    <a:pt x="32" y="109"/>
                  </a:lnTo>
                  <a:lnTo>
                    <a:pt x="32" y="109"/>
                  </a:lnTo>
                  <a:lnTo>
                    <a:pt x="32" y="112"/>
                  </a:lnTo>
                  <a:lnTo>
                    <a:pt x="32" y="114"/>
                  </a:lnTo>
                  <a:lnTo>
                    <a:pt x="32" y="114"/>
                  </a:lnTo>
                  <a:lnTo>
                    <a:pt x="32" y="116"/>
                  </a:lnTo>
                  <a:lnTo>
                    <a:pt x="32" y="116"/>
                  </a:lnTo>
                  <a:lnTo>
                    <a:pt x="32" y="118"/>
                  </a:lnTo>
                  <a:lnTo>
                    <a:pt x="30" y="121"/>
                  </a:lnTo>
                  <a:lnTo>
                    <a:pt x="30" y="123"/>
                  </a:lnTo>
                  <a:lnTo>
                    <a:pt x="27" y="123"/>
                  </a:lnTo>
                  <a:lnTo>
                    <a:pt x="25" y="125"/>
                  </a:lnTo>
                  <a:lnTo>
                    <a:pt x="25" y="125"/>
                  </a:lnTo>
                  <a:lnTo>
                    <a:pt x="25" y="128"/>
                  </a:lnTo>
                  <a:lnTo>
                    <a:pt x="23" y="128"/>
                  </a:lnTo>
                  <a:lnTo>
                    <a:pt x="25" y="130"/>
                  </a:lnTo>
                  <a:lnTo>
                    <a:pt x="25" y="132"/>
                  </a:lnTo>
                  <a:lnTo>
                    <a:pt x="25" y="134"/>
                  </a:lnTo>
                  <a:lnTo>
                    <a:pt x="25" y="134"/>
                  </a:lnTo>
                  <a:lnTo>
                    <a:pt x="27" y="137"/>
                  </a:lnTo>
                  <a:lnTo>
                    <a:pt x="27" y="137"/>
                  </a:lnTo>
                  <a:lnTo>
                    <a:pt x="30" y="139"/>
                  </a:lnTo>
                  <a:lnTo>
                    <a:pt x="32" y="139"/>
                  </a:lnTo>
                  <a:lnTo>
                    <a:pt x="34" y="141"/>
                  </a:lnTo>
                  <a:lnTo>
                    <a:pt x="34" y="141"/>
                  </a:lnTo>
                  <a:lnTo>
                    <a:pt x="34" y="141"/>
                  </a:lnTo>
                  <a:lnTo>
                    <a:pt x="34" y="144"/>
                  </a:lnTo>
                  <a:lnTo>
                    <a:pt x="30" y="150"/>
                  </a:lnTo>
                  <a:lnTo>
                    <a:pt x="30" y="150"/>
                  </a:lnTo>
                  <a:lnTo>
                    <a:pt x="30" y="153"/>
                  </a:lnTo>
                  <a:lnTo>
                    <a:pt x="30" y="155"/>
                  </a:lnTo>
                  <a:lnTo>
                    <a:pt x="30" y="157"/>
                  </a:lnTo>
                  <a:lnTo>
                    <a:pt x="30" y="157"/>
                  </a:lnTo>
                  <a:lnTo>
                    <a:pt x="32" y="157"/>
                  </a:lnTo>
                  <a:lnTo>
                    <a:pt x="36" y="160"/>
                  </a:lnTo>
                  <a:lnTo>
                    <a:pt x="39" y="162"/>
                  </a:lnTo>
                  <a:lnTo>
                    <a:pt x="39" y="164"/>
                  </a:lnTo>
                  <a:lnTo>
                    <a:pt x="41" y="164"/>
                  </a:lnTo>
                  <a:lnTo>
                    <a:pt x="41" y="166"/>
                  </a:lnTo>
                  <a:lnTo>
                    <a:pt x="41" y="166"/>
                  </a:lnTo>
                  <a:lnTo>
                    <a:pt x="41" y="171"/>
                  </a:lnTo>
                  <a:lnTo>
                    <a:pt x="43" y="173"/>
                  </a:lnTo>
                  <a:lnTo>
                    <a:pt x="43" y="176"/>
                  </a:lnTo>
                  <a:lnTo>
                    <a:pt x="43" y="176"/>
                  </a:lnTo>
                  <a:lnTo>
                    <a:pt x="46" y="178"/>
                  </a:lnTo>
                  <a:lnTo>
                    <a:pt x="48" y="180"/>
                  </a:lnTo>
                  <a:lnTo>
                    <a:pt x="50" y="182"/>
                  </a:lnTo>
                  <a:lnTo>
                    <a:pt x="50" y="182"/>
                  </a:lnTo>
                  <a:lnTo>
                    <a:pt x="52" y="187"/>
                  </a:lnTo>
                  <a:lnTo>
                    <a:pt x="52" y="187"/>
                  </a:lnTo>
                  <a:lnTo>
                    <a:pt x="52" y="189"/>
                  </a:lnTo>
                  <a:lnTo>
                    <a:pt x="55" y="189"/>
                  </a:lnTo>
                  <a:lnTo>
                    <a:pt x="55" y="189"/>
                  </a:lnTo>
                  <a:lnTo>
                    <a:pt x="59" y="192"/>
                  </a:lnTo>
                  <a:lnTo>
                    <a:pt x="59" y="192"/>
                  </a:lnTo>
                  <a:lnTo>
                    <a:pt x="59" y="192"/>
                  </a:lnTo>
                  <a:lnTo>
                    <a:pt x="62" y="192"/>
                  </a:lnTo>
                  <a:lnTo>
                    <a:pt x="62" y="192"/>
                  </a:lnTo>
                  <a:lnTo>
                    <a:pt x="62" y="194"/>
                  </a:lnTo>
                  <a:lnTo>
                    <a:pt x="62" y="196"/>
                  </a:lnTo>
                  <a:lnTo>
                    <a:pt x="62" y="196"/>
                  </a:lnTo>
                  <a:lnTo>
                    <a:pt x="62" y="198"/>
                  </a:lnTo>
                  <a:lnTo>
                    <a:pt x="64" y="198"/>
                  </a:lnTo>
                  <a:lnTo>
                    <a:pt x="64" y="198"/>
                  </a:lnTo>
                  <a:lnTo>
                    <a:pt x="66" y="198"/>
                  </a:lnTo>
                  <a:lnTo>
                    <a:pt x="71" y="198"/>
                  </a:lnTo>
                  <a:lnTo>
                    <a:pt x="71" y="198"/>
                  </a:lnTo>
                  <a:lnTo>
                    <a:pt x="73" y="198"/>
                  </a:lnTo>
                  <a:lnTo>
                    <a:pt x="73" y="201"/>
                  </a:lnTo>
                  <a:lnTo>
                    <a:pt x="73" y="201"/>
                  </a:lnTo>
                  <a:lnTo>
                    <a:pt x="73" y="201"/>
                  </a:lnTo>
                  <a:lnTo>
                    <a:pt x="71" y="203"/>
                  </a:lnTo>
                  <a:lnTo>
                    <a:pt x="64" y="203"/>
                  </a:lnTo>
                  <a:lnTo>
                    <a:pt x="59" y="205"/>
                  </a:lnTo>
                  <a:lnTo>
                    <a:pt x="59" y="208"/>
                  </a:lnTo>
                  <a:lnTo>
                    <a:pt x="59" y="208"/>
                  </a:lnTo>
                  <a:lnTo>
                    <a:pt x="59" y="210"/>
                  </a:lnTo>
                  <a:lnTo>
                    <a:pt x="59" y="210"/>
                  </a:lnTo>
                  <a:lnTo>
                    <a:pt x="62" y="212"/>
                  </a:lnTo>
                  <a:lnTo>
                    <a:pt x="62" y="212"/>
                  </a:lnTo>
                  <a:lnTo>
                    <a:pt x="59" y="212"/>
                  </a:lnTo>
                  <a:lnTo>
                    <a:pt x="59" y="214"/>
                  </a:lnTo>
                  <a:lnTo>
                    <a:pt x="59" y="214"/>
                  </a:lnTo>
                  <a:lnTo>
                    <a:pt x="59" y="214"/>
                  </a:lnTo>
                  <a:lnTo>
                    <a:pt x="57" y="214"/>
                  </a:lnTo>
                  <a:lnTo>
                    <a:pt x="57" y="214"/>
                  </a:lnTo>
                  <a:lnTo>
                    <a:pt x="55" y="214"/>
                  </a:lnTo>
                  <a:lnTo>
                    <a:pt x="52" y="214"/>
                  </a:lnTo>
                  <a:lnTo>
                    <a:pt x="50" y="214"/>
                  </a:lnTo>
                  <a:lnTo>
                    <a:pt x="50" y="214"/>
                  </a:lnTo>
                  <a:lnTo>
                    <a:pt x="48" y="217"/>
                  </a:lnTo>
                  <a:lnTo>
                    <a:pt x="48" y="217"/>
                  </a:lnTo>
                  <a:lnTo>
                    <a:pt x="46" y="217"/>
                  </a:lnTo>
                  <a:lnTo>
                    <a:pt x="43" y="214"/>
                  </a:lnTo>
                  <a:lnTo>
                    <a:pt x="41" y="214"/>
                  </a:lnTo>
                  <a:lnTo>
                    <a:pt x="41" y="214"/>
                  </a:lnTo>
                  <a:lnTo>
                    <a:pt x="36" y="212"/>
                  </a:lnTo>
                  <a:lnTo>
                    <a:pt x="32" y="210"/>
                  </a:lnTo>
                  <a:lnTo>
                    <a:pt x="27" y="208"/>
                  </a:lnTo>
                  <a:lnTo>
                    <a:pt x="18" y="203"/>
                  </a:lnTo>
                  <a:lnTo>
                    <a:pt x="16" y="203"/>
                  </a:lnTo>
                  <a:lnTo>
                    <a:pt x="16" y="205"/>
                  </a:lnTo>
                  <a:lnTo>
                    <a:pt x="16" y="208"/>
                  </a:lnTo>
                  <a:lnTo>
                    <a:pt x="14" y="210"/>
                  </a:lnTo>
                  <a:lnTo>
                    <a:pt x="14" y="210"/>
                  </a:lnTo>
                  <a:lnTo>
                    <a:pt x="14" y="212"/>
                  </a:lnTo>
                  <a:lnTo>
                    <a:pt x="11" y="212"/>
                  </a:lnTo>
                  <a:lnTo>
                    <a:pt x="7" y="217"/>
                  </a:lnTo>
                  <a:lnTo>
                    <a:pt x="0" y="221"/>
                  </a:lnTo>
                  <a:lnTo>
                    <a:pt x="0" y="224"/>
                  </a:lnTo>
                  <a:lnTo>
                    <a:pt x="0" y="224"/>
                  </a:lnTo>
                  <a:lnTo>
                    <a:pt x="0" y="237"/>
                  </a:lnTo>
                  <a:lnTo>
                    <a:pt x="0" y="237"/>
                  </a:lnTo>
                  <a:lnTo>
                    <a:pt x="2" y="242"/>
                  </a:lnTo>
                  <a:lnTo>
                    <a:pt x="2" y="242"/>
                  </a:lnTo>
                  <a:lnTo>
                    <a:pt x="2" y="244"/>
                  </a:lnTo>
                  <a:lnTo>
                    <a:pt x="4" y="244"/>
                  </a:lnTo>
                  <a:lnTo>
                    <a:pt x="7" y="246"/>
                  </a:lnTo>
                  <a:lnTo>
                    <a:pt x="11" y="246"/>
                  </a:lnTo>
                  <a:lnTo>
                    <a:pt x="14" y="246"/>
                  </a:lnTo>
                  <a:lnTo>
                    <a:pt x="16" y="246"/>
                  </a:lnTo>
                  <a:lnTo>
                    <a:pt x="16" y="246"/>
                  </a:lnTo>
                  <a:lnTo>
                    <a:pt x="18" y="246"/>
                  </a:lnTo>
                  <a:lnTo>
                    <a:pt x="55" y="267"/>
                  </a:lnTo>
                  <a:lnTo>
                    <a:pt x="59" y="267"/>
                  </a:lnTo>
                  <a:lnTo>
                    <a:pt x="62" y="267"/>
                  </a:lnTo>
                  <a:lnTo>
                    <a:pt x="62" y="267"/>
                  </a:lnTo>
                  <a:lnTo>
                    <a:pt x="62" y="269"/>
                  </a:lnTo>
                  <a:lnTo>
                    <a:pt x="66" y="272"/>
                  </a:lnTo>
                  <a:lnTo>
                    <a:pt x="68" y="274"/>
                  </a:lnTo>
                  <a:lnTo>
                    <a:pt x="71" y="274"/>
                  </a:lnTo>
                  <a:lnTo>
                    <a:pt x="73" y="276"/>
                  </a:lnTo>
                  <a:lnTo>
                    <a:pt x="73" y="278"/>
                  </a:lnTo>
                  <a:lnTo>
                    <a:pt x="73" y="278"/>
                  </a:lnTo>
                  <a:lnTo>
                    <a:pt x="73" y="281"/>
                  </a:lnTo>
                  <a:lnTo>
                    <a:pt x="73" y="281"/>
                  </a:lnTo>
                  <a:lnTo>
                    <a:pt x="73" y="283"/>
                  </a:lnTo>
                  <a:lnTo>
                    <a:pt x="71" y="285"/>
                  </a:lnTo>
                  <a:lnTo>
                    <a:pt x="71" y="285"/>
                  </a:lnTo>
                  <a:lnTo>
                    <a:pt x="71" y="288"/>
                  </a:lnTo>
                  <a:lnTo>
                    <a:pt x="71" y="294"/>
                  </a:lnTo>
                  <a:lnTo>
                    <a:pt x="71" y="297"/>
                  </a:lnTo>
                  <a:lnTo>
                    <a:pt x="71" y="297"/>
                  </a:lnTo>
                  <a:lnTo>
                    <a:pt x="71" y="297"/>
                  </a:lnTo>
                  <a:lnTo>
                    <a:pt x="71" y="299"/>
                  </a:lnTo>
                  <a:lnTo>
                    <a:pt x="71" y="299"/>
                  </a:lnTo>
                  <a:lnTo>
                    <a:pt x="73" y="299"/>
                  </a:lnTo>
                  <a:lnTo>
                    <a:pt x="75" y="299"/>
                  </a:lnTo>
                  <a:lnTo>
                    <a:pt x="78" y="299"/>
                  </a:lnTo>
                  <a:lnTo>
                    <a:pt x="78" y="299"/>
                  </a:lnTo>
                  <a:lnTo>
                    <a:pt x="80" y="299"/>
                  </a:lnTo>
                  <a:lnTo>
                    <a:pt x="80" y="299"/>
                  </a:lnTo>
                  <a:lnTo>
                    <a:pt x="100" y="308"/>
                  </a:lnTo>
                  <a:lnTo>
                    <a:pt x="103" y="310"/>
                  </a:lnTo>
                  <a:lnTo>
                    <a:pt x="103" y="310"/>
                  </a:lnTo>
                  <a:lnTo>
                    <a:pt x="103" y="313"/>
                  </a:lnTo>
                  <a:lnTo>
                    <a:pt x="105" y="313"/>
                  </a:lnTo>
                  <a:lnTo>
                    <a:pt x="105" y="313"/>
                  </a:lnTo>
                  <a:lnTo>
                    <a:pt x="105" y="315"/>
                  </a:lnTo>
                  <a:lnTo>
                    <a:pt x="105" y="315"/>
                  </a:lnTo>
                  <a:lnTo>
                    <a:pt x="107" y="315"/>
                  </a:lnTo>
                  <a:lnTo>
                    <a:pt x="107" y="315"/>
                  </a:lnTo>
                  <a:lnTo>
                    <a:pt x="110" y="315"/>
                  </a:lnTo>
                  <a:lnTo>
                    <a:pt x="114" y="315"/>
                  </a:lnTo>
                  <a:lnTo>
                    <a:pt x="116" y="315"/>
                  </a:lnTo>
                  <a:lnTo>
                    <a:pt x="121" y="313"/>
                  </a:lnTo>
                  <a:lnTo>
                    <a:pt x="123" y="310"/>
                  </a:lnTo>
                  <a:lnTo>
                    <a:pt x="128" y="306"/>
                  </a:lnTo>
                  <a:lnTo>
                    <a:pt x="130" y="306"/>
                  </a:lnTo>
                  <a:lnTo>
                    <a:pt x="130" y="304"/>
                  </a:lnTo>
                  <a:lnTo>
                    <a:pt x="130" y="304"/>
                  </a:lnTo>
                  <a:lnTo>
                    <a:pt x="132" y="304"/>
                  </a:lnTo>
                  <a:lnTo>
                    <a:pt x="144" y="308"/>
                  </a:lnTo>
                  <a:lnTo>
                    <a:pt x="146" y="310"/>
                  </a:lnTo>
                  <a:lnTo>
                    <a:pt x="148" y="310"/>
                  </a:lnTo>
                  <a:lnTo>
                    <a:pt x="148" y="313"/>
                  </a:lnTo>
                  <a:lnTo>
                    <a:pt x="148" y="317"/>
                  </a:lnTo>
                  <a:lnTo>
                    <a:pt x="151" y="317"/>
                  </a:lnTo>
                  <a:lnTo>
                    <a:pt x="151" y="320"/>
                  </a:lnTo>
                  <a:lnTo>
                    <a:pt x="151" y="320"/>
                  </a:lnTo>
                  <a:lnTo>
                    <a:pt x="153" y="320"/>
                  </a:lnTo>
                  <a:lnTo>
                    <a:pt x="153" y="322"/>
                  </a:lnTo>
                  <a:lnTo>
                    <a:pt x="158" y="322"/>
                  </a:lnTo>
                  <a:lnTo>
                    <a:pt x="158" y="322"/>
                  </a:lnTo>
                  <a:lnTo>
                    <a:pt x="160" y="322"/>
                  </a:lnTo>
                  <a:lnTo>
                    <a:pt x="160" y="320"/>
                  </a:lnTo>
                  <a:lnTo>
                    <a:pt x="162" y="320"/>
                  </a:lnTo>
                  <a:lnTo>
                    <a:pt x="162" y="320"/>
                  </a:lnTo>
                  <a:lnTo>
                    <a:pt x="164" y="322"/>
                  </a:lnTo>
                  <a:lnTo>
                    <a:pt x="169" y="324"/>
                  </a:lnTo>
                  <a:lnTo>
                    <a:pt x="171" y="326"/>
                  </a:lnTo>
                  <a:lnTo>
                    <a:pt x="174" y="326"/>
                  </a:lnTo>
                  <a:lnTo>
                    <a:pt x="178" y="326"/>
                  </a:lnTo>
                  <a:lnTo>
                    <a:pt x="180" y="329"/>
                  </a:lnTo>
                  <a:lnTo>
                    <a:pt x="192" y="338"/>
                  </a:lnTo>
                  <a:lnTo>
                    <a:pt x="197" y="338"/>
                  </a:lnTo>
                  <a:lnTo>
                    <a:pt x="203" y="338"/>
                  </a:lnTo>
                  <a:lnTo>
                    <a:pt x="203" y="338"/>
                  </a:lnTo>
                  <a:lnTo>
                    <a:pt x="206" y="338"/>
                  </a:lnTo>
                  <a:lnTo>
                    <a:pt x="206" y="336"/>
                  </a:lnTo>
                  <a:lnTo>
                    <a:pt x="210" y="336"/>
                  </a:lnTo>
                  <a:lnTo>
                    <a:pt x="210" y="333"/>
                  </a:lnTo>
                  <a:lnTo>
                    <a:pt x="215" y="329"/>
                  </a:lnTo>
                  <a:lnTo>
                    <a:pt x="217" y="326"/>
                  </a:lnTo>
                  <a:lnTo>
                    <a:pt x="217" y="326"/>
                  </a:lnTo>
                  <a:lnTo>
                    <a:pt x="219" y="326"/>
                  </a:lnTo>
                  <a:lnTo>
                    <a:pt x="222" y="329"/>
                  </a:lnTo>
                  <a:lnTo>
                    <a:pt x="224" y="329"/>
                  </a:lnTo>
                  <a:lnTo>
                    <a:pt x="224" y="329"/>
                  </a:lnTo>
                  <a:lnTo>
                    <a:pt x="226" y="324"/>
                  </a:lnTo>
                  <a:lnTo>
                    <a:pt x="233" y="322"/>
                  </a:lnTo>
                  <a:lnTo>
                    <a:pt x="235" y="320"/>
                  </a:lnTo>
                  <a:lnTo>
                    <a:pt x="240" y="317"/>
                  </a:lnTo>
                  <a:lnTo>
                    <a:pt x="242" y="317"/>
                  </a:lnTo>
                  <a:lnTo>
                    <a:pt x="242" y="317"/>
                  </a:lnTo>
                  <a:lnTo>
                    <a:pt x="242" y="315"/>
                  </a:lnTo>
                  <a:lnTo>
                    <a:pt x="242" y="315"/>
                  </a:lnTo>
                  <a:lnTo>
                    <a:pt x="242" y="315"/>
                  </a:lnTo>
                  <a:lnTo>
                    <a:pt x="242" y="315"/>
                  </a:lnTo>
                  <a:lnTo>
                    <a:pt x="240" y="313"/>
                  </a:lnTo>
                  <a:lnTo>
                    <a:pt x="238" y="313"/>
                  </a:lnTo>
                  <a:lnTo>
                    <a:pt x="238" y="310"/>
                  </a:lnTo>
                  <a:lnTo>
                    <a:pt x="238" y="310"/>
                  </a:lnTo>
                  <a:lnTo>
                    <a:pt x="235" y="308"/>
                  </a:lnTo>
                  <a:lnTo>
                    <a:pt x="235" y="306"/>
                  </a:lnTo>
                  <a:lnTo>
                    <a:pt x="235" y="306"/>
                  </a:lnTo>
                  <a:lnTo>
                    <a:pt x="233" y="304"/>
                  </a:lnTo>
                  <a:lnTo>
                    <a:pt x="233" y="301"/>
                  </a:lnTo>
                  <a:lnTo>
                    <a:pt x="233" y="301"/>
                  </a:lnTo>
                  <a:lnTo>
                    <a:pt x="235" y="297"/>
                  </a:lnTo>
                  <a:lnTo>
                    <a:pt x="235" y="297"/>
                  </a:lnTo>
                  <a:lnTo>
                    <a:pt x="238" y="297"/>
                  </a:lnTo>
                  <a:lnTo>
                    <a:pt x="242" y="297"/>
                  </a:lnTo>
                  <a:lnTo>
                    <a:pt x="245" y="297"/>
                  </a:lnTo>
                  <a:lnTo>
                    <a:pt x="247" y="292"/>
                  </a:lnTo>
                  <a:lnTo>
                    <a:pt x="249" y="292"/>
                  </a:lnTo>
                  <a:lnTo>
                    <a:pt x="249" y="290"/>
                  </a:lnTo>
                  <a:lnTo>
                    <a:pt x="251" y="285"/>
                  </a:lnTo>
                  <a:lnTo>
                    <a:pt x="261" y="278"/>
                  </a:lnTo>
                  <a:lnTo>
                    <a:pt x="261" y="278"/>
                  </a:lnTo>
                  <a:lnTo>
                    <a:pt x="263" y="278"/>
                  </a:lnTo>
                  <a:lnTo>
                    <a:pt x="263" y="278"/>
                  </a:lnTo>
                  <a:lnTo>
                    <a:pt x="263" y="278"/>
                  </a:lnTo>
                  <a:lnTo>
                    <a:pt x="263" y="278"/>
                  </a:lnTo>
                  <a:lnTo>
                    <a:pt x="265" y="281"/>
                  </a:lnTo>
                  <a:lnTo>
                    <a:pt x="267" y="283"/>
                  </a:lnTo>
                  <a:lnTo>
                    <a:pt x="270" y="283"/>
                  </a:lnTo>
                  <a:lnTo>
                    <a:pt x="270" y="283"/>
                  </a:lnTo>
                  <a:lnTo>
                    <a:pt x="270" y="283"/>
                  </a:lnTo>
                  <a:lnTo>
                    <a:pt x="272" y="288"/>
                  </a:lnTo>
                  <a:lnTo>
                    <a:pt x="272" y="288"/>
                  </a:lnTo>
                  <a:lnTo>
                    <a:pt x="272" y="288"/>
                  </a:lnTo>
                  <a:lnTo>
                    <a:pt x="274" y="290"/>
                  </a:lnTo>
                  <a:lnTo>
                    <a:pt x="277" y="290"/>
                  </a:lnTo>
                  <a:lnTo>
                    <a:pt x="277" y="290"/>
                  </a:lnTo>
                  <a:lnTo>
                    <a:pt x="279" y="290"/>
                  </a:lnTo>
                  <a:lnTo>
                    <a:pt x="279" y="288"/>
                  </a:lnTo>
                  <a:lnTo>
                    <a:pt x="281" y="288"/>
                  </a:lnTo>
                  <a:lnTo>
                    <a:pt x="281" y="288"/>
                  </a:lnTo>
                  <a:lnTo>
                    <a:pt x="283" y="288"/>
                  </a:lnTo>
                  <a:lnTo>
                    <a:pt x="283" y="288"/>
                  </a:lnTo>
                  <a:lnTo>
                    <a:pt x="283" y="290"/>
                  </a:lnTo>
                  <a:lnTo>
                    <a:pt x="290" y="294"/>
                  </a:lnTo>
                  <a:lnTo>
                    <a:pt x="293" y="294"/>
                  </a:lnTo>
                  <a:lnTo>
                    <a:pt x="293" y="297"/>
                  </a:lnTo>
                  <a:lnTo>
                    <a:pt x="293" y="297"/>
                  </a:lnTo>
                  <a:lnTo>
                    <a:pt x="293" y="299"/>
                  </a:lnTo>
                  <a:lnTo>
                    <a:pt x="295" y="299"/>
                  </a:lnTo>
                  <a:lnTo>
                    <a:pt x="293" y="301"/>
                  </a:lnTo>
                  <a:lnTo>
                    <a:pt x="293" y="304"/>
                  </a:lnTo>
                  <a:lnTo>
                    <a:pt x="293" y="304"/>
                  </a:lnTo>
                  <a:lnTo>
                    <a:pt x="295" y="306"/>
                  </a:lnTo>
                  <a:lnTo>
                    <a:pt x="295" y="306"/>
                  </a:lnTo>
                  <a:lnTo>
                    <a:pt x="295" y="308"/>
                  </a:lnTo>
                  <a:lnTo>
                    <a:pt x="297" y="310"/>
                  </a:lnTo>
                  <a:lnTo>
                    <a:pt x="297" y="310"/>
                  </a:lnTo>
                  <a:lnTo>
                    <a:pt x="297" y="310"/>
                  </a:lnTo>
                  <a:lnTo>
                    <a:pt x="297" y="313"/>
                  </a:lnTo>
                  <a:lnTo>
                    <a:pt x="297" y="315"/>
                  </a:lnTo>
                  <a:lnTo>
                    <a:pt x="297" y="315"/>
                  </a:lnTo>
                  <a:lnTo>
                    <a:pt x="297" y="317"/>
                  </a:lnTo>
                  <a:lnTo>
                    <a:pt x="297" y="317"/>
                  </a:lnTo>
                  <a:lnTo>
                    <a:pt x="299" y="317"/>
                  </a:lnTo>
                  <a:lnTo>
                    <a:pt x="302" y="315"/>
                  </a:lnTo>
                  <a:lnTo>
                    <a:pt x="311" y="310"/>
                  </a:lnTo>
                  <a:lnTo>
                    <a:pt x="311" y="310"/>
                  </a:lnTo>
                  <a:lnTo>
                    <a:pt x="313" y="308"/>
                  </a:lnTo>
                  <a:lnTo>
                    <a:pt x="313" y="308"/>
                  </a:lnTo>
                  <a:lnTo>
                    <a:pt x="313" y="306"/>
                  </a:lnTo>
                  <a:lnTo>
                    <a:pt x="320" y="299"/>
                  </a:lnTo>
                  <a:lnTo>
                    <a:pt x="322" y="292"/>
                  </a:lnTo>
                  <a:lnTo>
                    <a:pt x="329" y="283"/>
                  </a:lnTo>
                  <a:lnTo>
                    <a:pt x="336" y="278"/>
                  </a:lnTo>
                  <a:lnTo>
                    <a:pt x="336" y="274"/>
                  </a:lnTo>
                  <a:lnTo>
                    <a:pt x="338" y="272"/>
                  </a:lnTo>
                  <a:lnTo>
                    <a:pt x="338" y="272"/>
                  </a:lnTo>
                  <a:lnTo>
                    <a:pt x="338" y="269"/>
                  </a:lnTo>
                  <a:lnTo>
                    <a:pt x="338" y="269"/>
                  </a:lnTo>
                  <a:lnTo>
                    <a:pt x="338" y="267"/>
                  </a:lnTo>
                  <a:lnTo>
                    <a:pt x="338" y="265"/>
                  </a:lnTo>
                  <a:lnTo>
                    <a:pt x="341" y="265"/>
                  </a:lnTo>
                  <a:lnTo>
                    <a:pt x="343" y="262"/>
                  </a:lnTo>
                  <a:lnTo>
                    <a:pt x="357" y="249"/>
                  </a:lnTo>
                  <a:lnTo>
                    <a:pt x="359" y="246"/>
                  </a:lnTo>
                  <a:lnTo>
                    <a:pt x="359" y="246"/>
                  </a:lnTo>
                  <a:lnTo>
                    <a:pt x="359" y="244"/>
                  </a:lnTo>
                  <a:lnTo>
                    <a:pt x="359" y="242"/>
                  </a:lnTo>
                  <a:lnTo>
                    <a:pt x="359" y="240"/>
                  </a:lnTo>
                  <a:lnTo>
                    <a:pt x="359" y="237"/>
                  </a:lnTo>
                  <a:lnTo>
                    <a:pt x="361" y="235"/>
                  </a:lnTo>
                  <a:lnTo>
                    <a:pt x="361" y="235"/>
                  </a:lnTo>
                  <a:lnTo>
                    <a:pt x="361" y="235"/>
                  </a:lnTo>
                  <a:lnTo>
                    <a:pt x="361" y="230"/>
                  </a:lnTo>
                  <a:close/>
                </a:path>
              </a:pathLst>
            </a:custGeom>
            <a:grp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6" name="Rectangle 55">
            <a:extLst>
              <a:ext uri="{FF2B5EF4-FFF2-40B4-BE49-F238E27FC236}">
                <a16:creationId xmlns:a16="http://schemas.microsoft.com/office/drawing/2014/main" id="{B4A816DE-8739-4735-B154-8F7EDCFFD050}"/>
              </a:ext>
            </a:extLst>
          </p:cNvPr>
          <p:cNvSpPr/>
          <p:nvPr/>
        </p:nvSpPr>
        <p:spPr>
          <a:xfrm>
            <a:off x="1205714" y="2621540"/>
            <a:ext cx="4999763"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Discover Italy</a:t>
            </a:r>
          </a:p>
        </p:txBody>
      </p:sp>
      <p:sp>
        <p:nvSpPr>
          <p:cNvPr id="57" name="Rectangle 56">
            <a:extLst>
              <a:ext uri="{FF2B5EF4-FFF2-40B4-BE49-F238E27FC236}">
                <a16:creationId xmlns:a16="http://schemas.microsoft.com/office/drawing/2014/main" id="{CE0007DC-D61C-44CC-977C-713A29705C6B}"/>
              </a:ext>
            </a:extLst>
          </p:cNvPr>
          <p:cNvSpPr/>
          <p:nvPr/>
        </p:nvSpPr>
        <p:spPr>
          <a:xfrm>
            <a:off x="1205714" y="214922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cxnSp>
        <p:nvCxnSpPr>
          <p:cNvPr id="84" name="Straight Connector 83">
            <a:extLst>
              <a:ext uri="{FF2B5EF4-FFF2-40B4-BE49-F238E27FC236}">
                <a16:creationId xmlns:a16="http://schemas.microsoft.com/office/drawing/2014/main" id="{8EB72890-1406-460D-90F3-DB5E078689A0}"/>
              </a:ext>
            </a:extLst>
          </p:cNvPr>
          <p:cNvCxnSpPr>
            <a:cxnSpLocks/>
          </p:cNvCxnSpPr>
          <p:nvPr/>
        </p:nvCxnSpPr>
        <p:spPr>
          <a:xfrm flipH="1" flipV="1">
            <a:off x="6661929" y="1883477"/>
            <a:ext cx="1090922" cy="744234"/>
          </a:xfrm>
          <a:prstGeom prst="line">
            <a:avLst/>
          </a:prstGeom>
          <a:ln w="22225" cap="rnd">
            <a:solidFill>
              <a:schemeClr val="accent1"/>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15061A2-E6EA-4633-94C9-4238177BC02F}"/>
              </a:ext>
            </a:extLst>
          </p:cNvPr>
          <p:cNvCxnSpPr>
            <a:cxnSpLocks/>
          </p:cNvCxnSpPr>
          <p:nvPr/>
        </p:nvCxnSpPr>
        <p:spPr>
          <a:xfrm flipH="1">
            <a:off x="5614982" y="4230291"/>
            <a:ext cx="1414728" cy="628406"/>
          </a:xfrm>
          <a:prstGeom prst="line">
            <a:avLst/>
          </a:prstGeom>
          <a:ln w="22225" cap="rnd">
            <a:solidFill>
              <a:schemeClr val="accent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DB1914FF-3132-4CF3-B383-23F10247C5F4}"/>
              </a:ext>
            </a:extLst>
          </p:cNvPr>
          <p:cNvSpPr/>
          <p:nvPr/>
        </p:nvSpPr>
        <p:spPr>
          <a:xfrm>
            <a:off x="7752850" y="1894525"/>
            <a:ext cx="3392482" cy="1466368"/>
          </a:xfrm>
          <a:prstGeom prst="roundRect">
            <a:avLst>
              <a:gd name="adj" fmla="val 14942"/>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dirty="0">
              <a:solidFill>
                <a:schemeClr val="tx1">
                  <a:lumMod val="75000"/>
                  <a:lumOff val="25000"/>
                </a:schemeClr>
              </a:solidFill>
            </a:endParaRPr>
          </a:p>
        </p:txBody>
      </p:sp>
      <p:grpSp>
        <p:nvGrpSpPr>
          <p:cNvPr id="44" name="Group 43">
            <a:extLst>
              <a:ext uri="{FF2B5EF4-FFF2-40B4-BE49-F238E27FC236}">
                <a16:creationId xmlns:a16="http://schemas.microsoft.com/office/drawing/2014/main" id="{411874F8-C77D-4DA8-B19B-9DC5F4C017AD}"/>
              </a:ext>
            </a:extLst>
          </p:cNvPr>
          <p:cNvGrpSpPr/>
          <p:nvPr/>
        </p:nvGrpSpPr>
        <p:grpSpPr>
          <a:xfrm>
            <a:off x="7981449" y="2370193"/>
            <a:ext cx="3006268" cy="789885"/>
            <a:chOff x="6096000" y="1971093"/>
            <a:chExt cx="3006268" cy="789885"/>
          </a:xfrm>
        </p:grpSpPr>
        <p:sp>
          <p:nvSpPr>
            <p:cNvPr id="53" name="TextBox 52">
              <a:extLst>
                <a:ext uri="{FF2B5EF4-FFF2-40B4-BE49-F238E27FC236}">
                  <a16:creationId xmlns:a16="http://schemas.microsoft.com/office/drawing/2014/main" id="{F687095C-F4DB-4365-9F9D-51A5AADF6D31}"/>
                </a:ext>
              </a:extLst>
            </p:cNvPr>
            <p:cNvSpPr txBox="1"/>
            <p:nvPr/>
          </p:nvSpPr>
          <p:spPr>
            <a:xfrm>
              <a:off x="6096000" y="2448841"/>
              <a:ext cx="3006268" cy="312137"/>
            </a:xfrm>
            <a:prstGeom prst="rect">
              <a:avLst/>
            </a:prstGeom>
            <a:noFill/>
          </p:spPr>
          <p:txBody>
            <a:bodyPr wrap="square" rtlCol="0">
              <a:spAutoFit/>
            </a:bodyPr>
            <a:lstStyle/>
            <a:p>
              <a:pPr>
                <a:lnSpc>
                  <a:spcPct val="130000"/>
                </a:lnSpc>
              </a:pPr>
              <a:r>
                <a:rPr lang="en-GB" sz="1200" dirty="0">
                  <a:solidFill>
                    <a:schemeClr val="tx1">
                      <a:lumMod val="50000"/>
                      <a:lumOff val="50000"/>
                    </a:schemeClr>
                  </a:solidFill>
                  <a:latin typeface="Segoe UI" panose="020B0502040204020203" pitchFamily="34" charset="0"/>
                  <a:cs typeface="Segoe UI" panose="020B0502040204020203" pitchFamily="34" charset="0"/>
                </a:rPr>
                <a:t>John Maximo Doe - Company</a:t>
              </a:r>
            </a:p>
          </p:txBody>
        </p:sp>
        <p:sp>
          <p:nvSpPr>
            <p:cNvPr id="54" name="TextBox 53">
              <a:extLst>
                <a:ext uri="{FF2B5EF4-FFF2-40B4-BE49-F238E27FC236}">
                  <a16:creationId xmlns:a16="http://schemas.microsoft.com/office/drawing/2014/main" id="{9C70D168-D467-4037-A842-943EA98BE222}"/>
                </a:ext>
              </a:extLst>
            </p:cNvPr>
            <p:cNvSpPr txBox="1"/>
            <p:nvPr/>
          </p:nvSpPr>
          <p:spPr>
            <a:xfrm>
              <a:off x="6096000" y="1971093"/>
              <a:ext cx="3006268" cy="349711"/>
            </a:xfrm>
            <a:prstGeom prst="rect">
              <a:avLst/>
            </a:prstGeom>
            <a:noFill/>
          </p:spPr>
          <p:txBody>
            <a:bodyPr wrap="square" rtlCol="0">
              <a:spAutoFit/>
            </a:bodyPr>
            <a:lstStyle/>
            <a:p>
              <a:pPr>
                <a:lnSpc>
                  <a:spcPct val="110000"/>
                </a:lnSpc>
              </a:pPr>
              <a:r>
                <a:rPr lang="en-GB" sz="1600" dirty="0">
                  <a:solidFill>
                    <a:schemeClr val="tx1">
                      <a:lumMod val="75000"/>
                      <a:lumOff val="25000"/>
                    </a:schemeClr>
                  </a:solidFill>
                  <a:latin typeface="Gilroy ExtraBold" panose="00000900000000000000" charset="0"/>
                </a:rPr>
                <a:t>“What an amazing place!”</a:t>
              </a:r>
            </a:p>
          </p:txBody>
        </p:sp>
      </p:grpSp>
      <p:grpSp>
        <p:nvGrpSpPr>
          <p:cNvPr id="45" name="Group 44">
            <a:extLst>
              <a:ext uri="{FF2B5EF4-FFF2-40B4-BE49-F238E27FC236}">
                <a16:creationId xmlns:a16="http://schemas.microsoft.com/office/drawing/2014/main" id="{733E982C-A9D9-4AF2-9CC5-D309ADCA4C5C}"/>
              </a:ext>
            </a:extLst>
          </p:cNvPr>
          <p:cNvGrpSpPr/>
          <p:nvPr/>
        </p:nvGrpSpPr>
        <p:grpSpPr>
          <a:xfrm>
            <a:off x="7981450" y="2037848"/>
            <a:ext cx="1331629" cy="293798"/>
            <a:chOff x="6096001" y="1638748"/>
            <a:chExt cx="1331629" cy="293798"/>
          </a:xfrm>
        </p:grpSpPr>
        <p:sp>
          <p:nvSpPr>
            <p:cNvPr id="46" name="TextBox 45">
              <a:extLst>
                <a:ext uri="{FF2B5EF4-FFF2-40B4-BE49-F238E27FC236}">
                  <a16:creationId xmlns:a16="http://schemas.microsoft.com/office/drawing/2014/main" id="{2E46B093-F344-4D90-B424-6B780DA185F2}"/>
                </a:ext>
              </a:extLst>
            </p:cNvPr>
            <p:cNvSpPr txBox="1"/>
            <p:nvPr/>
          </p:nvSpPr>
          <p:spPr>
            <a:xfrm>
              <a:off x="6096001" y="1638748"/>
              <a:ext cx="685799" cy="293798"/>
            </a:xfrm>
            <a:prstGeom prst="rect">
              <a:avLst/>
            </a:prstGeom>
            <a:noFill/>
          </p:spPr>
          <p:txBody>
            <a:bodyPr wrap="square" rtlCol="0">
              <a:spAutoFit/>
            </a:bodyPr>
            <a:lstStyle/>
            <a:p>
              <a:pPr>
                <a:lnSpc>
                  <a:spcPct val="130000"/>
                </a:lnSpc>
              </a:pPr>
              <a:r>
                <a:rPr lang="en-GB" sz="1100" dirty="0">
                  <a:solidFill>
                    <a:schemeClr val="accent1"/>
                  </a:solidFill>
                  <a:latin typeface="Segoe UI" panose="020B0502040204020203" pitchFamily="34" charset="0"/>
                  <a:cs typeface="Segoe UI" panose="020B0502040204020203" pitchFamily="34" charset="0"/>
                </a:rPr>
                <a:t>Great!</a:t>
              </a:r>
            </a:p>
          </p:txBody>
        </p:sp>
        <p:grpSp>
          <p:nvGrpSpPr>
            <p:cNvPr id="47" name="Group 46">
              <a:extLst>
                <a:ext uri="{FF2B5EF4-FFF2-40B4-BE49-F238E27FC236}">
                  <a16:creationId xmlns:a16="http://schemas.microsoft.com/office/drawing/2014/main" id="{C3F607B6-9370-4F9E-A992-CD77C0A865DB}"/>
                </a:ext>
              </a:extLst>
            </p:cNvPr>
            <p:cNvGrpSpPr/>
            <p:nvPr/>
          </p:nvGrpSpPr>
          <p:grpSpPr>
            <a:xfrm>
              <a:off x="6688350" y="1740694"/>
              <a:ext cx="739280" cy="114368"/>
              <a:chOff x="6700803" y="1714500"/>
              <a:chExt cx="923991" cy="142943"/>
            </a:xfrm>
          </p:grpSpPr>
          <p:sp>
            <p:nvSpPr>
              <p:cNvPr id="48" name="Star: 5 Points 47">
                <a:extLst>
                  <a:ext uri="{FF2B5EF4-FFF2-40B4-BE49-F238E27FC236}">
                    <a16:creationId xmlns:a16="http://schemas.microsoft.com/office/drawing/2014/main" id="{CEDA3AD8-1E76-4BE0-BACF-9DA862B167D3}"/>
                  </a:ext>
                </a:extLst>
              </p:cNvPr>
              <p:cNvSpPr/>
              <p:nvPr/>
            </p:nvSpPr>
            <p:spPr>
              <a:xfrm>
                <a:off x="6700803"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Star: 5 Points 48">
                <a:extLst>
                  <a:ext uri="{FF2B5EF4-FFF2-40B4-BE49-F238E27FC236}">
                    <a16:creationId xmlns:a16="http://schemas.microsoft.com/office/drawing/2014/main" id="{55BD5DC4-D67B-45BA-B164-F63B621D2846}"/>
                  </a:ext>
                </a:extLst>
              </p:cNvPr>
              <p:cNvSpPr/>
              <p:nvPr/>
            </p:nvSpPr>
            <p:spPr>
              <a:xfrm>
                <a:off x="6896065"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Star: 5 Points 49">
                <a:extLst>
                  <a:ext uri="{FF2B5EF4-FFF2-40B4-BE49-F238E27FC236}">
                    <a16:creationId xmlns:a16="http://schemas.microsoft.com/office/drawing/2014/main" id="{CE52E445-66BE-40A6-A02B-4035D36D6CD4}"/>
                  </a:ext>
                </a:extLst>
              </p:cNvPr>
              <p:cNvSpPr/>
              <p:nvPr/>
            </p:nvSpPr>
            <p:spPr>
              <a:xfrm>
                <a:off x="7091327"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Star: 5 Points 50">
                <a:extLst>
                  <a:ext uri="{FF2B5EF4-FFF2-40B4-BE49-F238E27FC236}">
                    <a16:creationId xmlns:a16="http://schemas.microsoft.com/office/drawing/2014/main" id="{C587DADA-7FF3-46CF-91F8-139E3BA62839}"/>
                  </a:ext>
                </a:extLst>
              </p:cNvPr>
              <p:cNvSpPr/>
              <p:nvPr/>
            </p:nvSpPr>
            <p:spPr>
              <a:xfrm>
                <a:off x="7286589"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Star: 5 Points 51">
                <a:extLst>
                  <a:ext uri="{FF2B5EF4-FFF2-40B4-BE49-F238E27FC236}">
                    <a16:creationId xmlns:a16="http://schemas.microsoft.com/office/drawing/2014/main" id="{EE854B0F-F12E-4F02-8C3C-C3636EFF4BD1}"/>
                  </a:ext>
                </a:extLst>
              </p:cNvPr>
              <p:cNvSpPr/>
              <p:nvPr/>
            </p:nvSpPr>
            <p:spPr>
              <a:xfrm>
                <a:off x="7481851"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9" name="Rectangle: Rounded Corners 58">
            <a:extLst>
              <a:ext uri="{FF2B5EF4-FFF2-40B4-BE49-F238E27FC236}">
                <a16:creationId xmlns:a16="http://schemas.microsoft.com/office/drawing/2014/main" id="{ACFD3CC2-3F87-43F5-9E35-CFF9A048E1CF}"/>
              </a:ext>
            </a:extLst>
          </p:cNvPr>
          <p:cNvSpPr/>
          <p:nvPr/>
        </p:nvSpPr>
        <p:spPr>
          <a:xfrm>
            <a:off x="7029710" y="3497107"/>
            <a:ext cx="3392482" cy="1466368"/>
          </a:xfrm>
          <a:prstGeom prst="roundRect">
            <a:avLst>
              <a:gd name="adj" fmla="val 14942"/>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dirty="0">
              <a:solidFill>
                <a:schemeClr val="tx1">
                  <a:lumMod val="75000"/>
                  <a:lumOff val="25000"/>
                </a:schemeClr>
              </a:solidFill>
            </a:endParaRPr>
          </a:p>
        </p:txBody>
      </p:sp>
      <p:grpSp>
        <p:nvGrpSpPr>
          <p:cNvPr id="60" name="Group 59">
            <a:extLst>
              <a:ext uri="{FF2B5EF4-FFF2-40B4-BE49-F238E27FC236}">
                <a16:creationId xmlns:a16="http://schemas.microsoft.com/office/drawing/2014/main" id="{72CCA922-E5B9-4C04-A273-3B7772FEFB89}"/>
              </a:ext>
            </a:extLst>
          </p:cNvPr>
          <p:cNvGrpSpPr/>
          <p:nvPr/>
        </p:nvGrpSpPr>
        <p:grpSpPr>
          <a:xfrm>
            <a:off x="7258309" y="3972775"/>
            <a:ext cx="3006268" cy="789885"/>
            <a:chOff x="6096000" y="1971093"/>
            <a:chExt cx="3006268" cy="789885"/>
          </a:xfrm>
        </p:grpSpPr>
        <p:sp>
          <p:nvSpPr>
            <p:cNvPr id="69" name="TextBox 68">
              <a:extLst>
                <a:ext uri="{FF2B5EF4-FFF2-40B4-BE49-F238E27FC236}">
                  <a16:creationId xmlns:a16="http://schemas.microsoft.com/office/drawing/2014/main" id="{CE15344A-0C39-43FE-B2F5-C073FACD7795}"/>
                </a:ext>
              </a:extLst>
            </p:cNvPr>
            <p:cNvSpPr txBox="1"/>
            <p:nvPr/>
          </p:nvSpPr>
          <p:spPr>
            <a:xfrm>
              <a:off x="6096000" y="2448841"/>
              <a:ext cx="3006268" cy="312137"/>
            </a:xfrm>
            <a:prstGeom prst="rect">
              <a:avLst/>
            </a:prstGeom>
            <a:noFill/>
          </p:spPr>
          <p:txBody>
            <a:bodyPr wrap="square" rtlCol="0">
              <a:spAutoFit/>
            </a:bodyPr>
            <a:lstStyle/>
            <a:p>
              <a:pPr>
                <a:lnSpc>
                  <a:spcPct val="130000"/>
                </a:lnSpc>
              </a:pPr>
              <a:r>
                <a:rPr lang="en-GB" sz="1200" dirty="0">
                  <a:solidFill>
                    <a:schemeClr val="tx1">
                      <a:lumMod val="50000"/>
                      <a:lumOff val="50000"/>
                    </a:schemeClr>
                  </a:solidFill>
                  <a:latin typeface="Segoe UI" panose="020B0502040204020203" pitchFamily="34" charset="0"/>
                  <a:cs typeface="Segoe UI" panose="020B0502040204020203" pitchFamily="34" charset="0"/>
                </a:rPr>
                <a:t>John Maximo Doe - Company</a:t>
              </a:r>
            </a:p>
          </p:txBody>
        </p:sp>
        <p:sp>
          <p:nvSpPr>
            <p:cNvPr id="70" name="TextBox 69">
              <a:extLst>
                <a:ext uri="{FF2B5EF4-FFF2-40B4-BE49-F238E27FC236}">
                  <a16:creationId xmlns:a16="http://schemas.microsoft.com/office/drawing/2014/main" id="{688832D9-2755-4470-BB4E-A0283F1BE56F}"/>
                </a:ext>
              </a:extLst>
            </p:cNvPr>
            <p:cNvSpPr txBox="1"/>
            <p:nvPr/>
          </p:nvSpPr>
          <p:spPr>
            <a:xfrm>
              <a:off x="6096000" y="1971093"/>
              <a:ext cx="3006268" cy="349711"/>
            </a:xfrm>
            <a:prstGeom prst="rect">
              <a:avLst/>
            </a:prstGeom>
            <a:noFill/>
          </p:spPr>
          <p:txBody>
            <a:bodyPr wrap="square" rtlCol="0">
              <a:spAutoFit/>
            </a:bodyPr>
            <a:lstStyle/>
            <a:p>
              <a:pPr>
                <a:lnSpc>
                  <a:spcPct val="110000"/>
                </a:lnSpc>
              </a:pPr>
              <a:r>
                <a:rPr lang="en-GB" sz="1600" dirty="0">
                  <a:solidFill>
                    <a:schemeClr val="tx1">
                      <a:lumMod val="75000"/>
                      <a:lumOff val="25000"/>
                    </a:schemeClr>
                  </a:solidFill>
                  <a:latin typeface="Gilroy ExtraBold" panose="00000900000000000000" charset="0"/>
                </a:rPr>
                <a:t>“Absolutely stunning…!!”</a:t>
              </a:r>
            </a:p>
          </p:txBody>
        </p:sp>
      </p:grpSp>
      <p:grpSp>
        <p:nvGrpSpPr>
          <p:cNvPr id="61" name="Group 60">
            <a:extLst>
              <a:ext uri="{FF2B5EF4-FFF2-40B4-BE49-F238E27FC236}">
                <a16:creationId xmlns:a16="http://schemas.microsoft.com/office/drawing/2014/main" id="{E7652D48-78F1-44E1-8888-D632D00322AE}"/>
              </a:ext>
            </a:extLst>
          </p:cNvPr>
          <p:cNvGrpSpPr/>
          <p:nvPr/>
        </p:nvGrpSpPr>
        <p:grpSpPr>
          <a:xfrm>
            <a:off x="7258310" y="3640430"/>
            <a:ext cx="1331629" cy="293798"/>
            <a:chOff x="6096001" y="1638748"/>
            <a:chExt cx="1331629" cy="293798"/>
          </a:xfrm>
        </p:grpSpPr>
        <p:sp>
          <p:nvSpPr>
            <p:cNvPr id="62" name="TextBox 61">
              <a:extLst>
                <a:ext uri="{FF2B5EF4-FFF2-40B4-BE49-F238E27FC236}">
                  <a16:creationId xmlns:a16="http://schemas.microsoft.com/office/drawing/2014/main" id="{6EFF5D26-0B32-4899-B628-E3BCFCE0002B}"/>
                </a:ext>
              </a:extLst>
            </p:cNvPr>
            <p:cNvSpPr txBox="1"/>
            <p:nvPr/>
          </p:nvSpPr>
          <p:spPr>
            <a:xfrm>
              <a:off x="6096001" y="1638748"/>
              <a:ext cx="685799" cy="293798"/>
            </a:xfrm>
            <a:prstGeom prst="rect">
              <a:avLst/>
            </a:prstGeom>
            <a:noFill/>
          </p:spPr>
          <p:txBody>
            <a:bodyPr wrap="square" rtlCol="0">
              <a:spAutoFit/>
            </a:bodyPr>
            <a:lstStyle/>
            <a:p>
              <a:pPr>
                <a:lnSpc>
                  <a:spcPct val="130000"/>
                </a:lnSpc>
              </a:pPr>
              <a:r>
                <a:rPr lang="en-GB" sz="1100" dirty="0">
                  <a:solidFill>
                    <a:schemeClr val="accent2"/>
                  </a:solidFill>
                  <a:latin typeface="Segoe UI" panose="020B0502040204020203" pitchFamily="34" charset="0"/>
                  <a:cs typeface="Segoe UI" panose="020B0502040204020203" pitchFamily="34" charset="0"/>
                </a:rPr>
                <a:t>Great!</a:t>
              </a:r>
            </a:p>
          </p:txBody>
        </p:sp>
        <p:grpSp>
          <p:nvGrpSpPr>
            <p:cNvPr id="63" name="Group 62">
              <a:extLst>
                <a:ext uri="{FF2B5EF4-FFF2-40B4-BE49-F238E27FC236}">
                  <a16:creationId xmlns:a16="http://schemas.microsoft.com/office/drawing/2014/main" id="{E5A90764-B2A4-451E-871E-FAE556442086}"/>
                </a:ext>
              </a:extLst>
            </p:cNvPr>
            <p:cNvGrpSpPr/>
            <p:nvPr/>
          </p:nvGrpSpPr>
          <p:grpSpPr>
            <a:xfrm>
              <a:off x="6688350" y="1740694"/>
              <a:ext cx="739280" cy="114368"/>
              <a:chOff x="6700803" y="1714500"/>
              <a:chExt cx="923991" cy="142943"/>
            </a:xfrm>
          </p:grpSpPr>
          <p:sp>
            <p:nvSpPr>
              <p:cNvPr id="64" name="Star: 5 Points 63">
                <a:extLst>
                  <a:ext uri="{FF2B5EF4-FFF2-40B4-BE49-F238E27FC236}">
                    <a16:creationId xmlns:a16="http://schemas.microsoft.com/office/drawing/2014/main" id="{43A76AEB-23D0-4D81-AAB8-12834FA219DF}"/>
                  </a:ext>
                </a:extLst>
              </p:cNvPr>
              <p:cNvSpPr/>
              <p:nvPr/>
            </p:nvSpPr>
            <p:spPr>
              <a:xfrm>
                <a:off x="6700803"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Star: 5 Points 64">
                <a:extLst>
                  <a:ext uri="{FF2B5EF4-FFF2-40B4-BE49-F238E27FC236}">
                    <a16:creationId xmlns:a16="http://schemas.microsoft.com/office/drawing/2014/main" id="{3EC28BE9-C6DF-4462-8846-28E8B7559E9F}"/>
                  </a:ext>
                </a:extLst>
              </p:cNvPr>
              <p:cNvSpPr/>
              <p:nvPr/>
            </p:nvSpPr>
            <p:spPr>
              <a:xfrm>
                <a:off x="6896065"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Star: 5 Points 65">
                <a:extLst>
                  <a:ext uri="{FF2B5EF4-FFF2-40B4-BE49-F238E27FC236}">
                    <a16:creationId xmlns:a16="http://schemas.microsoft.com/office/drawing/2014/main" id="{9EFBF329-82E2-47EB-947F-A411C9A5A4E7}"/>
                  </a:ext>
                </a:extLst>
              </p:cNvPr>
              <p:cNvSpPr/>
              <p:nvPr/>
            </p:nvSpPr>
            <p:spPr>
              <a:xfrm>
                <a:off x="7091327"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Star: 5 Points 66">
                <a:extLst>
                  <a:ext uri="{FF2B5EF4-FFF2-40B4-BE49-F238E27FC236}">
                    <a16:creationId xmlns:a16="http://schemas.microsoft.com/office/drawing/2014/main" id="{0E4D9645-AEEA-4B90-9C1D-916F8FFEB32A}"/>
                  </a:ext>
                </a:extLst>
              </p:cNvPr>
              <p:cNvSpPr/>
              <p:nvPr/>
            </p:nvSpPr>
            <p:spPr>
              <a:xfrm>
                <a:off x="7286589"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Star: 5 Points 67">
                <a:extLst>
                  <a:ext uri="{FF2B5EF4-FFF2-40B4-BE49-F238E27FC236}">
                    <a16:creationId xmlns:a16="http://schemas.microsoft.com/office/drawing/2014/main" id="{FF558434-8A5A-4110-B4FD-8C5A4AF0BCF5}"/>
                  </a:ext>
                </a:extLst>
              </p:cNvPr>
              <p:cNvSpPr/>
              <p:nvPr/>
            </p:nvSpPr>
            <p:spPr>
              <a:xfrm>
                <a:off x="7481851"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3" name="Group 72">
            <a:extLst>
              <a:ext uri="{FF2B5EF4-FFF2-40B4-BE49-F238E27FC236}">
                <a16:creationId xmlns:a16="http://schemas.microsoft.com/office/drawing/2014/main" id="{C451E255-749F-4123-9872-87ADA07E7C96}"/>
              </a:ext>
            </a:extLst>
          </p:cNvPr>
          <p:cNvGrpSpPr/>
          <p:nvPr/>
        </p:nvGrpSpPr>
        <p:grpSpPr>
          <a:xfrm>
            <a:off x="6378790" y="1199920"/>
            <a:ext cx="566277" cy="612109"/>
            <a:chOff x="786273" y="1836393"/>
            <a:chExt cx="1094452" cy="1183032"/>
          </a:xfrm>
          <a:effectLst>
            <a:outerShdw blurRad="571500" dist="228600" dir="5400000" algn="t" rotWithShape="0">
              <a:prstClr val="black">
                <a:alpha val="40000"/>
              </a:prstClr>
            </a:outerShdw>
          </a:effectLst>
        </p:grpSpPr>
        <p:sp>
          <p:nvSpPr>
            <p:cNvPr id="74" name="Teardrop 73">
              <a:extLst>
                <a:ext uri="{FF2B5EF4-FFF2-40B4-BE49-F238E27FC236}">
                  <a16:creationId xmlns:a16="http://schemas.microsoft.com/office/drawing/2014/main" id="{574AAB48-B359-4E1B-AA9D-4795001765FA}"/>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ardrop 74">
              <a:extLst>
                <a:ext uri="{FF2B5EF4-FFF2-40B4-BE49-F238E27FC236}">
                  <a16:creationId xmlns:a16="http://schemas.microsoft.com/office/drawing/2014/main" id="{440FA336-7A80-4141-AE8A-434ABEE23841}"/>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ardrop 75">
              <a:extLst>
                <a:ext uri="{FF2B5EF4-FFF2-40B4-BE49-F238E27FC236}">
                  <a16:creationId xmlns:a16="http://schemas.microsoft.com/office/drawing/2014/main" id="{EA5A4487-9414-46EA-A7E8-1BDCE791DDD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ardrop 76">
              <a:extLst>
                <a:ext uri="{FF2B5EF4-FFF2-40B4-BE49-F238E27FC236}">
                  <a16:creationId xmlns:a16="http://schemas.microsoft.com/office/drawing/2014/main" id="{27F03E38-3058-41A5-A325-DC6D0499302A}"/>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C04A833C-D99D-4E14-B078-3C63AA6FCB0E}"/>
              </a:ext>
            </a:extLst>
          </p:cNvPr>
          <p:cNvGrpSpPr/>
          <p:nvPr/>
        </p:nvGrpSpPr>
        <p:grpSpPr>
          <a:xfrm>
            <a:off x="5331843" y="4175140"/>
            <a:ext cx="566277" cy="612109"/>
            <a:chOff x="786273" y="1836393"/>
            <a:chExt cx="1094452" cy="1183032"/>
          </a:xfrm>
          <a:effectLst>
            <a:outerShdw blurRad="571500" dist="228600" dir="5400000" algn="t" rotWithShape="0">
              <a:prstClr val="black">
                <a:alpha val="40000"/>
              </a:prstClr>
            </a:outerShdw>
          </a:effectLst>
        </p:grpSpPr>
        <p:sp>
          <p:nvSpPr>
            <p:cNvPr id="79" name="Teardrop 78">
              <a:extLst>
                <a:ext uri="{FF2B5EF4-FFF2-40B4-BE49-F238E27FC236}">
                  <a16:creationId xmlns:a16="http://schemas.microsoft.com/office/drawing/2014/main" id="{D7E3756A-0E23-4EAB-A89A-76096023AB9B}"/>
                </a:ext>
              </a:extLst>
            </p:cNvPr>
            <p:cNvSpPr/>
            <p:nvPr/>
          </p:nvSpPr>
          <p:spPr>
            <a:xfrm rot="8100000">
              <a:off x="786273" y="1836393"/>
              <a:ext cx="1094452" cy="1094452"/>
            </a:xfrm>
            <a:prstGeom prst="teardrop">
              <a:avLst/>
            </a:prstGeom>
            <a:gradFill>
              <a:gsLst>
                <a:gs pos="30000">
                  <a:schemeClr val="accent2">
                    <a:lumMod val="60000"/>
                    <a:lumOff val="40000"/>
                    <a:alpha val="40000"/>
                  </a:schemeClr>
                </a:gs>
                <a:gs pos="100000">
                  <a:schemeClr val="accent3">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ardrop 79">
              <a:extLst>
                <a:ext uri="{FF2B5EF4-FFF2-40B4-BE49-F238E27FC236}">
                  <a16:creationId xmlns:a16="http://schemas.microsoft.com/office/drawing/2014/main" id="{F862ABEE-672D-48E5-B8B7-B480FE19097F}"/>
                </a:ext>
              </a:extLst>
            </p:cNvPr>
            <p:cNvSpPr/>
            <p:nvPr/>
          </p:nvSpPr>
          <p:spPr>
            <a:xfrm rot="8100000">
              <a:off x="907507" y="2129076"/>
              <a:ext cx="851985" cy="851985"/>
            </a:xfrm>
            <a:prstGeom prst="teardrop">
              <a:avLst/>
            </a:prstGeom>
            <a:gradFill>
              <a:gsLst>
                <a:gs pos="30000">
                  <a:schemeClr val="accent2">
                    <a:lumMod val="60000"/>
                    <a:lumOff val="40000"/>
                    <a:alpha val="60000"/>
                  </a:schemeClr>
                </a:gs>
                <a:gs pos="100000">
                  <a:schemeClr val="accent3">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ardrop 80">
              <a:extLst>
                <a:ext uri="{FF2B5EF4-FFF2-40B4-BE49-F238E27FC236}">
                  <a16:creationId xmlns:a16="http://schemas.microsoft.com/office/drawing/2014/main" id="{748C128B-5133-4C57-A52F-995BD51581E6}"/>
                </a:ext>
              </a:extLst>
            </p:cNvPr>
            <p:cNvSpPr/>
            <p:nvPr/>
          </p:nvSpPr>
          <p:spPr>
            <a:xfrm rot="8100000">
              <a:off x="1000125" y="2352675"/>
              <a:ext cx="666750" cy="666750"/>
            </a:xfrm>
            <a:prstGeom prst="teardrop">
              <a:avLst/>
            </a:prstGeom>
            <a:gradFill>
              <a:gsLst>
                <a:gs pos="30000">
                  <a:schemeClr val="accent2">
                    <a:lumMod val="60000"/>
                    <a:lumOff val="40000"/>
                  </a:schemeClr>
                </a:gs>
                <a:gs pos="100000">
                  <a:schemeClr val="accent3"/>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ardrop 81">
              <a:extLst>
                <a:ext uri="{FF2B5EF4-FFF2-40B4-BE49-F238E27FC236}">
                  <a16:creationId xmlns:a16="http://schemas.microsoft.com/office/drawing/2014/main" id="{685DB037-50E3-4393-8544-3B993577B858}"/>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Freeform: Shape 70">
            <a:extLst>
              <a:ext uri="{FF2B5EF4-FFF2-40B4-BE49-F238E27FC236}">
                <a16:creationId xmlns:a16="http://schemas.microsoft.com/office/drawing/2014/main" id="{EBFFB8B8-D195-4073-9EF2-0F3F8E6E1AC4}"/>
              </a:ext>
            </a:extLst>
          </p:cNvPr>
          <p:cNvSpPr/>
          <p:nvPr/>
        </p:nvSpPr>
        <p:spPr>
          <a:xfrm>
            <a:off x="9516909" y="4118434"/>
            <a:ext cx="1478703" cy="1359440"/>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8331146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14:bounceEnd="67000">
                                          <p:cBhvr additive="base">
                                            <p:cTn id="12"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14:bounceEnd="67000">
                                          <p:cBhvr additive="base">
                                            <p:cTn id="16" dur="1000" fill="hold"/>
                                            <p:tgtEl>
                                              <p:spTgt spid="57"/>
                                            </p:tgtEl>
                                            <p:attrNameLst>
                                              <p:attrName>ppt_x</p:attrName>
                                            </p:attrNameLst>
                                          </p:cBhvr>
                                          <p:tavLst>
                                            <p:tav tm="0">
                                              <p:val>
                                                <p:strVal val="#ppt_x"/>
                                              </p:val>
                                            </p:tav>
                                            <p:tav tm="100000">
                                              <p:val>
                                                <p:strVal val="#ppt_x"/>
                                              </p:val>
                                            </p:tav>
                                          </p:tavLst>
                                        </p:anim>
                                        <p:anim calcmode="lin" valueType="num" p14:bounceEnd="67000">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1000" fill="hold"/>
                                            <p:tgtEl>
                                              <p:spTgt spid="56"/>
                                            </p:tgtEl>
                                            <p:attrNameLst>
                                              <p:attrName>ppt_x</p:attrName>
                                            </p:attrNameLst>
                                          </p:cBhvr>
                                          <p:tavLst>
                                            <p:tav tm="0">
                                              <p:val>
                                                <p:strVal val="#ppt_x"/>
                                              </p:val>
                                            </p:tav>
                                            <p:tav tm="100000">
                                              <p:val>
                                                <p:strVal val="#ppt_x"/>
                                              </p:val>
                                            </p:tav>
                                          </p:tavLst>
                                        </p:anim>
                                        <p:anim calcmode="lin" valueType="num">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cBhvr additive="base">
                                            <p:cTn id="16" dur="1000" fill="hold"/>
                                            <p:tgtEl>
                                              <p:spTgt spid="57"/>
                                            </p:tgtEl>
                                            <p:attrNameLst>
                                              <p:attrName>ppt_x</p:attrName>
                                            </p:attrNameLst>
                                          </p:cBhvr>
                                          <p:tavLst>
                                            <p:tav tm="0">
                                              <p:val>
                                                <p:strVal val="#ppt_x"/>
                                              </p:val>
                                            </p:tav>
                                            <p:tav tm="100000">
                                              <p:val>
                                                <p:strVal val="#ppt_x"/>
                                              </p:val>
                                            </p:tav>
                                          </p:tavLst>
                                        </p:anim>
                                        <p:anim calcmode="lin" valueType="num">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78CBFD3A-B21A-4A33-A6F2-A1C52324310D}"/>
              </a:ext>
            </a:extLst>
          </p:cNvPr>
          <p:cNvGrpSpPr/>
          <p:nvPr/>
        </p:nvGrpSpPr>
        <p:grpSpPr>
          <a:xfrm>
            <a:off x="8549473" y="3209019"/>
            <a:ext cx="2735263" cy="1789113"/>
            <a:chOff x="8521585" y="3191167"/>
            <a:chExt cx="2735263" cy="1789113"/>
          </a:xfrm>
        </p:grpSpPr>
        <p:sp>
          <p:nvSpPr>
            <p:cNvPr id="80" name="Freeform 6">
              <a:extLst>
                <a:ext uri="{FF2B5EF4-FFF2-40B4-BE49-F238E27FC236}">
                  <a16:creationId xmlns:a16="http://schemas.microsoft.com/office/drawing/2014/main" id="{1CA365B1-85A1-47A7-BC1D-A32AAEC5F834}"/>
                </a:ext>
              </a:extLst>
            </p:cNvPr>
            <p:cNvSpPr>
              <a:spLocks noEditPoints="1"/>
            </p:cNvSpPr>
            <p:nvPr/>
          </p:nvSpPr>
          <p:spPr bwMode="auto">
            <a:xfrm>
              <a:off x="8732722" y="3308642"/>
              <a:ext cx="1225550" cy="1198563"/>
            </a:xfrm>
            <a:custGeom>
              <a:avLst/>
              <a:gdLst>
                <a:gd name="T0" fmla="*/ 437 w 772"/>
                <a:gd name="T1" fmla="*/ 141 h 755"/>
                <a:gd name="T2" fmla="*/ 422 w 772"/>
                <a:gd name="T3" fmla="*/ 136 h 755"/>
                <a:gd name="T4" fmla="*/ 397 w 772"/>
                <a:gd name="T5" fmla="*/ 122 h 755"/>
                <a:gd name="T6" fmla="*/ 388 w 772"/>
                <a:gd name="T7" fmla="*/ 124 h 755"/>
                <a:gd name="T8" fmla="*/ 374 w 772"/>
                <a:gd name="T9" fmla="*/ 98 h 755"/>
                <a:gd name="T10" fmla="*/ 358 w 772"/>
                <a:gd name="T11" fmla="*/ 75 h 755"/>
                <a:gd name="T12" fmla="*/ 339 w 772"/>
                <a:gd name="T13" fmla="*/ 58 h 755"/>
                <a:gd name="T14" fmla="*/ 324 w 772"/>
                <a:gd name="T15" fmla="*/ 39 h 755"/>
                <a:gd name="T16" fmla="*/ 346 w 772"/>
                <a:gd name="T17" fmla="*/ 51 h 755"/>
                <a:gd name="T18" fmla="*/ 373 w 772"/>
                <a:gd name="T19" fmla="*/ 69 h 755"/>
                <a:gd name="T20" fmla="*/ 403 w 772"/>
                <a:gd name="T21" fmla="*/ 102 h 755"/>
                <a:gd name="T22" fmla="*/ 308 w 772"/>
                <a:gd name="T23" fmla="*/ 53 h 755"/>
                <a:gd name="T24" fmla="*/ 319 w 772"/>
                <a:gd name="T25" fmla="*/ 84 h 755"/>
                <a:gd name="T26" fmla="*/ 396 w 772"/>
                <a:gd name="T27" fmla="*/ 164 h 755"/>
                <a:gd name="T28" fmla="*/ 411 w 772"/>
                <a:gd name="T29" fmla="*/ 176 h 755"/>
                <a:gd name="T30" fmla="*/ 472 w 772"/>
                <a:gd name="T31" fmla="*/ 202 h 755"/>
                <a:gd name="T32" fmla="*/ 532 w 772"/>
                <a:gd name="T33" fmla="*/ 263 h 755"/>
                <a:gd name="T34" fmla="*/ 566 w 772"/>
                <a:gd name="T35" fmla="*/ 284 h 755"/>
                <a:gd name="T36" fmla="*/ 599 w 772"/>
                <a:gd name="T37" fmla="*/ 295 h 755"/>
                <a:gd name="T38" fmla="*/ 611 w 772"/>
                <a:gd name="T39" fmla="*/ 308 h 755"/>
                <a:gd name="T40" fmla="*/ 630 w 772"/>
                <a:gd name="T41" fmla="*/ 303 h 755"/>
                <a:gd name="T42" fmla="*/ 660 w 772"/>
                <a:gd name="T43" fmla="*/ 302 h 755"/>
                <a:gd name="T44" fmla="*/ 692 w 772"/>
                <a:gd name="T45" fmla="*/ 298 h 755"/>
                <a:gd name="T46" fmla="*/ 712 w 772"/>
                <a:gd name="T47" fmla="*/ 291 h 755"/>
                <a:gd name="T48" fmla="*/ 729 w 772"/>
                <a:gd name="T49" fmla="*/ 289 h 755"/>
                <a:gd name="T50" fmla="*/ 772 w 772"/>
                <a:gd name="T51" fmla="*/ 344 h 755"/>
                <a:gd name="T52" fmla="*/ 724 w 772"/>
                <a:gd name="T53" fmla="*/ 406 h 755"/>
                <a:gd name="T54" fmla="*/ 684 w 772"/>
                <a:gd name="T55" fmla="*/ 455 h 755"/>
                <a:gd name="T56" fmla="*/ 681 w 772"/>
                <a:gd name="T57" fmla="*/ 523 h 755"/>
                <a:gd name="T58" fmla="*/ 602 w 772"/>
                <a:gd name="T59" fmla="*/ 569 h 755"/>
                <a:gd name="T60" fmla="*/ 533 w 772"/>
                <a:gd name="T61" fmla="*/ 569 h 755"/>
                <a:gd name="T62" fmla="*/ 433 w 772"/>
                <a:gd name="T63" fmla="*/ 568 h 755"/>
                <a:gd name="T64" fmla="*/ 431 w 772"/>
                <a:gd name="T65" fmla="*/ 586 h 755"/>
                <a:gd name="T66" fmla="*/ 450 w 772"/>
                <a:gd name="T67" fmla="*/ 606 h 755"/>
                <a:gd name="T68" fmla="*/ 454 w 772"/>
                <a:gd name="T69" fmla="*/ 635 h 755"/>
                <a:gd name="T70" fmla="*/ 386 w 772"/>
                <a:gd name="T71" fmla="*/ 660 h 755"/>
                <a:gd name="T72" fmla="*/ 355 w 772"/>
                <a:gd name="T73" fmla="*/ 704 h 755"/>
                <a:gd name="T74" fmla="*/ 363 w 772"/>
                <a:gd name="T75" fmla="*/ 746 h 755"/>
                <a:gd name="T76" fmla="*/ 255 w 772"/>
                <a:gd name="T77" fmla="*/ 753 h 755"/>
                <a:gd name="T78" fmla="*/ 238 w 772"/>
                <a:gd name="T79" fmla="*/ 691 h 755"/>
                <a:gd name="T80" fmla="*/ 169 w 772"/>
                <a:gd name="T81" fmla="*/ 611 h 755"/>
                <a:gd name="T82" fmla="*/ 129 w 772"/>
                <a:gd name="T83" fmla="*/ 551 h 755"/>
                <a:gd name="T84" fmla="*/ 49 w 772"/>
                <a:gd name="T85" fmla="*/ 527 h 755"/>
                <a:gd name="T86" fmla="*/ 7 w 772"/>
                <a:gd name="T87" fmla="*/ 462 h 755"/>
                <a:gd name="T88" fmla="*/ 17 w 772"/>
                <a:gd name="T89" fmla="*/ 379 h 755"/>
                <a:gd name="T90" fmla="*/ 47 w 772"/>
                <a:gd name="T91" fmla="*/ 290 h 755"/>
                <a:gd name="T92" fmla="*/ 76 w 772"/>
                <a:gd name="T93" fmla="*/ 244 h 755"/>
                <a:gd name="T94" fmla="*/ 111 w 772"/>
                <a:gd name="T95" fmla="*/ 178 h 755"/>
                <a:gd name="T96" fmla="*/ 136 w 772"/>
                <a:gd name="T97" fmla="*/ 130 h 755"/>
                <a:gd name="T98" fmla="*/ 191 w 772"/>
                <a:gd name="T99" fmla="*/ 75 h 755"/>
                <a:gd name="T100" fmla="*/ 238 w 772"/>
                <a:gd name="T101" fmla="*/ 50 h 755"/>
                <a:gd name="T102" fmla="*/ 251 w 772"/>
                <a:gd name="T103" fmla="*/ 27 h 755"/>
                <a:gd name="T104" fmla="*/ 267 w 772"/>
                <a:gd name="T105" fmla="*/ 9 h 755"/>
                <a:gd name="T106" fmla="*/ 298 w 772"/>
                <a:gd name="T107" fmla="*/ 4 h 755"/>
                <a:gd name="T108" fmla="*/ 295 w 772"/>
                <a:gd name="T109" fmla="*/ 23 h 755"/>
                <a:gd name="T110" fmla="*/ 307 w 772"/>
                <a:gd name="T111" fmla="*/ 4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2" h="755">
                  <a:moveTo>
                    <a:pt x="424" y="120"/>
                  </a:moveTo>
                  <a:lnTo>
                    <a:pt x="430" y="125"/>
                  </a:lnTo>
                  <a:lnTo>
                    <a:pt x="435" y="129"/>
                  </a:lnTo>
                  <a:lnTo>
                    <a:pt x="437" y="135"/>
                  </a:lnTo>
                  <a:lnTo>
                    <a:pt x="437" y="141"/>
                  </a:lnTo>
                  <a:lnTo>
                    <a:pt x="437" y="145"/>
                  </a:lnTo>
                  <a:lnTo>
                    <a:pt x="433" y="146"/>
                  </a:lnTo>
                  <a:lnTo>
                    <a:pt x="428" y="145"/>
                  </a:lnTo>
                  <a:lnTo>
                    <a:pt x="426" y="140"/>
                  </a:lnTo>
                  <a:lnTo>
                    <a:pt x="422" y="136"/>
                  </a:lnTo>
                  <a:lnTo>
                    <a:pt x="415" y="129"/>
                  </a:lnTo>
                  <a:lnTo>
                    <a:pt x="412" y="128"/>
                  </a:lnTo>
                  <a:lnTo>
                    <a:pt x="407" y="125"/>
                  </a:lnTo>
                  <a:lnTo>
                    <a:pt x="401" y="122"/>
                  </a:lnTo>
                  <a:lnTo>
                    <a:pt x="397" y="122"/>
                  </a:lnTo>
                  <a:lnTo>
                    <a:pt x="394" y="125"/>
                  </a:lnTo>
                  <a:lnTo>
                    <a:pt x="392" y="129"/>
                  </a:lnTo>
                  <a:lnTo>
                    <a:pt x="390" y="129"/>
                  </a:lnTo>
                  <a:lnTo>
                    <a:pt x="387" y="127"/>
                  </a:lnTo>
                  <a:lnTo>
                    <a:pt x="388" y="124"/>
                  </a:lnTo>
                  <a:lnTo>
                    <a:pt x="390" y="120"/>
                  </a:lnTo>
                  <a:lnTo>
                    <a:pt x="391" y="116"/>
                  </a:lnTo>
                  <a:lnTo>
                    <a:pt x="390" y="110"/>
                  </a:lnTo>
                  <a:lnTo>
                    <a:pt x="384" y="105"/>
                  </a:lnTo>
                  <a:lnTo>
                    <a:pt x="374" y="98"/>
                  </a:lnTo>
                  <a:lnTo>
                    <a:pt x="368" y="95"/>
                  </a:lnTo>
                  <a:lnTo>
                    <a:pt x="364" y="90"/>
                  </a:lnTo>
                  <a:lnTo>
                    <a:pt x="362" y="83"/>
                  </a:lnTo>
                  <a:lnTo>
                    <a:pt x="360" y="78"/>
                  </a:lnTo>
                  <a:lnTo>
                    <a:pt x="358" y="75"/>
                  </a:lnTo>
                  <a:lnTo>
                    <a:pt x="354" y="69"/>
                  </a:lnTo>
                  <a:lnTo>
                    <a:pt x="349" y="67"/>
                  </a:lnTo>
                  <a:lnTo>
                    <a:pt x="346" y="64"/>
                  </a:lnTo>
                  <a:lnTo>
                    <a:pt x="341" y="63"/>
                  </a:lnTo>
                  <a:lnTo>
                    <a:pt x="339" y="58"/>
                  </a:lnTo>
                  <a:lnTo>
                    <a:pt x="336" y="55"/>
                  </a:lnTo>
                  <a:lnTo>
                    <a:pt x="330" y="52"/>
                  </a:lnTo>
                  <a:lnTo>
                    <a:pt x="325" y="47"/>
                  </a:lnTo>
                  <a:lnTo>
                    <a:pt x="324" y="43"/>
                  </a:lnTo>
                  <a:lnTo>
                    <a:pt x="324" y="39"/>
                  </a:lnTo>
                  <a:lnTo>
                    <a:pt x="328" y="36"/>
                  </a:lnTo>
                  <a:lnTo>
                    <a:pt x="332" y="38"/>
                  </a:lnTo>
                  <a:lnTo>
                    <a:pt x="337" y="41"/>
                  </a:lnTo>
                  <a:lnTo>
                    <a:pt x="341" y="44"/>
                  </a:lnTo>
                  <a:lnTo>
                    <a:pt x="346" y="51"/>
                  </a:lnTo>
                  <a:lnTo>
                    <a:pt x="348" y="57"/>
                  </a:lnTo>
                  <a:lnTo>
                    <a:pt x="353" y="59"/>
                  </a:lnTo>
                  <a:lnTo>
                    <a:pt x="362" y="64"/>
                  </a:lnTo>
                  <a:lnTo>
                    <a:pt x="367" y="66"/>
                  </a:lnTo>
                  <a:lnTo>
                    <a:pt x="373" y="69"/>
                  </a:lnTo>
                  <a:lnTo>
                    <a:pt x="377" y="74"/>
                  </a:lnTo>
                  <a:lnTo>
                    <a:pt x="385" y="80"/>
                  </a:lnTo>
                  <a:lnTo>
                    <a:pt x="391" y="89"/>
                  </a:lnTo>
                  <a:lnTo>
                    <a:pt x="397" y="95"/>
                  </a:lnTo>
                  <a:lnTo>
                    <a:pt x="403" y="102"/>
                  </a:lnTo>
                  <a:lnTo>
                    <a:pt x="409" y="107"/>
                  </a:lnTo>
                  <a:lnTo>
                    <a:pt x="416" y="115"/>
                  </a:lnTo>
                  <a:lnTo>
                    <a:pt x="424" y="120"/>
                  </a:lnTo>
                  <a:close/>
                  <a:moveTo>
                    <a:pt x="307" y="44"/>
                  </a:moveTo>
                  <a:lnTo>
                    <a:pt x="308" y="53"/>
                  </a:lnTo>
                  <a:lnTo>
                    <a:pt x="308" y="60"/>
                  </a:lnTo>
                  <a:lnTo>
                    <a:pt x="306" y="67"/>
                  </a:lnTo>
                  <a:lnTo>
                    <a:pt x="306" y="74"/>
                  </a:lnTo>
                  <a:lnTo>
                    <a:pt x="308" y="79"/>
                  </a:lnTo>
                  <a:lnTo>
                    <a:pt x="319" y="84"/>
                  </a:lnTo>
                  <a:lnTo>
                    <a:pt x="338" y="101"/>
                  </a:lnTo>
                  <a:lnTo>
                    <a:pt x="363" y="126"/>
                  </a:lnTo>
                  <a:lnTo>
                    <a:pt x="379" y="138"/>
                  </a:lnTo>
                  <a:lnTo>
                    <a:pt x="401" y="153"/>
                  </a:lnTo>
                  <a:lnTo>
                    <a:pt x="396" y="164"/>
                  </a:lnTo>
                  <a:lnTo>
                    <a:pt x="373" y="178"/>
                  </a:lnTo>
                  <a:lnTo>
                    <a:pt x="374" y="188"/>
                  </a:lnTo>
                  <a:lnTo>
                    <a:pt x="380" y="196"/>
                  </a:lnTo>
                  <a:lnTo>
                    <a:pt x="390" y="187"/>
                  </a:lnTo>
                  <a:lnTo>
                    <a:pt x="411" y="176"/>
                  </a:lnTo>
                  <a:lnTo>
                    <a:pt x="425" y="170"/>
                  </a:lnTo>
                  <a:lnTo>
                    <a:pt x="439" y="167"/>
                  </a:lnTo>
                  <a:lnTo>
                    <a:pt x="451" y="176"/>
                  </a:lnTo>
                  <a:lnTo>
                    <a:pt x="462" y="187"/>
                  </a:lnTo>
                  <a:lnTo>
                    <a:pt x="472" y="202"/>
                  </a:lnTo>
                  <a:lnTo>
                    <a:pt x="481" y="221"/>
                  </a:lnTo>
                  <a:lnTo>
                    <a:pt x="491" y="237"/>
                  </a:lnTo>
                  <a:lnTo>
                    <a:pt x="503" y="243"/>
                  </a:lnTo>
                  <a:lnTo>
                    <a:pt x="519" y="249"/>
                  </a:lnTo>
                  <a:lnTo>
                    <a:pt x="532" y="263"/>
                  </a:lnTo>
                  <a:lnTo>
                    <a:pt x="539" y="270"/>
                  </a:lnTo>
                  <a:lnTo>
                    <a:pt x="546" y="277"/>
                  </a:lnTo>
                  <a:lnTo>
                    <a:pt x="554" y="277"/>
                  </a:lnTo>
                  <a:lnTo>
                    <a:pt x="560" y="282"/>
                  </a:lnTo>
                  <a:lnTo>
                    <a:pt x="566" y="284"/>
                  </a:lnTo>
                  <a:lnTo>
                    <a:pt x="570" y="288"/>
                  </a:lnTo>
                  <a:lnTo>
                    <a:pt x="576" y="291"/>
                  </a:lnTo>
                  <a:lnTo>
                    <a:pt x="582" y="292"/>
                  </a:lnTo>
                  <a:lnTo>
                    <a:pt x="590" y="296"/>
                  </a:lnTo>
                  <a:lnTo>
                    <a:pt x="599" y="295"/>
                  </a:lnTo>
                  <a:lnTo>
                    <a:pt x="604" y="297"/>
                  </a:lnTo>
                  <a:lnTo>
                    <a:pt x="607" y="304"/>
                  </a:lnTo>
                  <a:lnTo>
                    <a:pt x="606" y="309"/>
                  </a:lnTo>
                  <a:lnTo>
                    <a:pt x="611" y="312"/>
                  </a:lnTo>
                  <a:lnTo>
                    <a:pt x="611" y="308"/>
                  </a:lnTo>
                  <a:lnTo>
                    <a:pt x="615" y="302"/>
                  </a:lnTo>
                  <a:lnTo>
                    <a:pt x="619" y="302"/>
                  </a:lnTo>
                  <a:lnTo>
                    <a:pt x="623" y="302"/>
                  </a:lnTo>
                  <a:lnTo>
                    <a:pt x="626" y="306"/>
                  </a:lnTo>
                  <a:lnTo>
                    <a:pt x="630" y="303"/>
                  </a:lnTo>
                  <a:lnTo>
                    <a:pt x="633" y="302"/>
                  </a:lnTo>
                  <a:lnTo>
                    <a:pt x="639" y="305"/>
                  </a:lnTo>
                  <a:lnTo>
                    <a:pt x="645" y="306"/>
                  </a:lnTo>
                  <a:lnTo>
                    <a:pt x="655" y="306"/>
                  </a:lnTo>
                  <a:lnTo>
                    <a:pt x="660" y="302"/>
                  </a:lnTo>
                  <a:lnTo>
                    <a:pt x="667" y="301"/>
                  </a:lnTo>
                  <a:lnTo>
                    <a:pt x="674" y="298"/>
                  </a:lnTo>
                  <a:lnTo>
                    <a:pt x="680" y="297"/>
                  </a:lnTo>
                  <a:lnTo>
                    <a:pt x="686" y="296"/>
                  </a:lnTo>
                  <a:lnTo>
                    <a:pt x="692" y="298"/>
                  </a:lnTo>
                  <a:lnTo>
                    <a:pt x="699" y="303"/>
                  </a:lnTo>
                  <a:lnTo>
                    <a:pt x="703" y="304"/>
                  </a:lnTo>
                  <a:lnTo>
                    <a:pt x="710" y="305"/>
                  </a:lnTo>
                  <a:lnTo>
                    <a:pt x="712" y="297"/>
                  </a:lnTo>
                  <a:lnTo>
                    <a:pt x="712" y="291"/>
                  </a:lnTo>
                  <a:lnTo>
                    <a:pt x="715" y="284"/>
                  </a:lnTo>
                  <a:lnTo>
                    <a:pt x="721" y="282"/>
                  </a:lnTo>
                  <a:lnTo>
                    <a:pt x="723" y="278"/>
                  </a:lnTo>
                  <a:lnTo>
                    <a:pt x="727" y="275"/>
                  </a:lnTo>
                  <a:lnTo>
                    <a:pt x="729" y="289"/>
                  </a:lnTo>
                  <a:lnTo>
                    <a:pt x="734" y="301"/>
                  </a:lnTo>
                  <a:lnTo>
                    <a:pt x="744" y="313"/>
                  </a:lnTo>
                  <a:lnTo>
                    <a:pt x="757" y="325"/>
                  </a:lnTo>
                  <a:lnTo>
                    <a:pt x="767" y="330"/>
                  </a:lnTo>
                  <a:lnTo>
                    <a:pt x="772" y="344"/>
                  </a:lnTo>
                  <a:lnTo>
                    <a:pt x="769" y="361"/>
                  </a:lnTo>
                  <a:lnTo>
                    <a:pt x="756" y="367"/>
                  </a:lnTo>
                  <a:lnTo>
                    <a:pt x="749" y="374"/>
                  </a:lnTo>
                  <a:lnTo>
                    <a:pt x="739" y="390"/>
                  </a:lnTo>
                  <a:lnTo>
                    <a:pt x="724" y="406"/>
                  </a:lnTo>
                  <a:lnTo>
                    <a:pt x="715" y="416"/>
                  </a:lnTo>
                  <a:lnTo>
                    <a:pt x="703" y="426"/>
                  </a:lnTo>
                  <a:lnTo>
                    <a:pt x="688" y="437"/>
                  </a:lnTo>
                  <a:lnTo>
                    <a:pt x="681" y="441"/>
                  </a:lnTo>
                  <a:lnTo>
                    <a:pt x="684" y="455"/>
                  </a:lnTo>
                  <a:lnTo>
                    <a:pt x="691" y="462"/>
                  </a:lnTo>
                  <a:lnTo>
                    <a:pt x="697" y="480"/>
                  </a:lnTo>
                  <a:lnTo>
                    <a:pt x="698" y="498"/>
                  </a:lnTo>
                  <a:lnTo>
                    <a:pt x="697" y="517"/>
                  </a:lnTo>
                  <a:lnTo>
                    <a:pt x="681" y="523"/>
                  </a:lnTo>
                  <a:lnTo>
                    <a:pt x="657" y="528"/>
                  </a:lnTo>
                  <a:lnTo>
                    <a:pt x="645" y="534"/>
                  </a:lnTo>
                  <a:lnTo>
                    <a:pt x="631" y="544"/>
                  </a:lnTo>
                  <a:lnTo>
                    <a:pt x="616" y="558"/>
                  </a:lnTo>
                  <a:lnTo>
                    <a:pt x="602" y="569"/>
                  </a:lnTo>
                  <a:lnTo>
                    <a:pt x="588" y="582"/>
                  </a:lnTo>
                  <a:lnTo>
                    <a:pt x="569" y="587"/>
                  </a:lnTo>
                  <a:lnTo>
                    <a:pt x="556" y="587"/>
                  </a:lnTo>
                  <a:lnTo>
                    <a:pt x="546" y="578"/>
                  </a:lnTo>
                  <a:lnTo>
                    <a:pt x="533" y="569"/>
                  </a:lnTo>
                  <a:lnTo>
                    <a:pt x="519" y="570"/>
                  </a:lnTo>
                  <a:lnTo>
                    <a:pt x="490" y="572"/>
                  </a:lnTo>
                  <a:lnTo>
                    <a:pt x="467" y="576"/>
                  </a:lnTo>
                  <a:lnTo>
                    <a:pt x="449" y="571"/>
                  </a:lnTo>
                  <a:lnTo>
                    <a:pt x="433" y="568"/>
                  </a:lnTo>
                  <a:lnTo>
                    <a:pt x="419" y="566"/>
                  </a:lnTo>
                  <a:lnTo>
                    <a:pt x="413" y="579"/>
                  </a:lnTo>
                  <a:lnTo>
                    <a:pt x="421" y="581"/>
                  </a:lnTo>
                  <a:lnTo>
                    <a:pt x="432" y="582"/>
                  </a:lnTo>
                  <a:lnTo>
                    <a:pt x="431" y="586"/>
                  </a:lnTo>
                  <a:lnTo>
                    <a:pt x="433" y="592"/>
                  </a:lnTo>
                  <a:lnTo>
                    <a:pt x="438" y="593"/>
                  </a:lnTo>
                  <a:lnTo>
                    <a:pt x="440" y="602"/>
                  </a:lnTo>
                  <a:lnTo>
                    <a:pt x="447" y="603"/>
                  </a:lnTo>
                  <a:lnTo>
                    <a:pt x="450" y="606"/>
                  </a:lnTo>
                  <a:lnTo>
                    <a:pt x="457" y="613"/>
                  </a:lnTo>
                  <a:lnTo>
                    <a:pt x="458" y="619"/>
                  </a:lnTo>
                  <a:lnTo>
                    <a:pt x="460" y="622"/>
                  </a:lnTo>
                  <a:lnTo>
                    <a:pt x="460" y="627"/>
                  </a:lnTo>
                  <a:lnTo>
                    <a:pt x="454" y="635"/>
                  </a:lnTo>
                  <a:lnTo>
                    <a:pt x="442" y="638"/>
                  </a:lnTo>
                  <a:lnTo>
                    <a:pt x="422" y="638"/>
                  </a:lnTo>
                  <a:lnTo>
                    <a:pt x="409" y="646"/>
                  </a:lnTo>
                  <a:lnTo>
                    <a:pt x="397" y="656"/>
                  </a:lnTo>
                  <a:lnTo>
                    <a:pt x="386" y="660"/>
                  </a:lnTo>
                  <a:lnTo>
                    <a:pt x="377" y="662"/>
                  </a:lnTo>
                  <a:lnTo>
                    <a:pt x="366" y="673"/>
                  </a:lnTo>
                  <a:lnTo>
                    <a:pt x="373" y="685"/>
                  </a:lnTo>
                  <a:lnTo>
                    <a:pt x="364" y="691"/>
                  </a:lnTo>
                  <a:lnTo>
                    <a:pt x="355" y="704"/>
                  </a:lnTo>
                  <a:lnTo>
                    <a:pt x="363" y="714"/>
                  </a:lnTo>
                  <a:lnTo>
                    <a:pt x="371" y="719"/>
                  </a:lnTo>
                  <a:lnTo>
                    <a:pt x="371" y="732"/>
                  </a:lnTo>
                  <a:lnTo>
                    <a:pt x="370" y="739"/>
                  </a:lnTo>
                  <a:lnTo>
                    <a:pt x="363" y="746"/>
                  </a:lnTo>
                  <a:lnTo>
                    <a:pt x="339" y="745"/>
                  </a:lnTo>
                  <a:lnTo>
                    <a:pt x="316" y="748"/>
                  </a:lnTo>
                  <a:lnTo>
                    <a:pt x="291" y="751"/>
                  </a:lnTo>
                  <a:lnTo>
                    <a:pt x="268" y="755"/>
                  </a:lnTo>
                  <a:lnTo>
                    <a:pt x="255" y="753"/>
                  </a:lnTo>
                  <a:lnTo>
                    <a:pt x="247" y="743"/>
                  </a:lnTo>
                  <a:lnTo>
                    <a:pt x="242" y="727"/>
                  </a:lnTo>
                  <a:lnTo>
                    <a:pt x="251" y="714"/>
                  </a:lnTo>
                  <a:lnTo>
                    <a:pt x="252" y="700"/>
                  </a:lnTo>
                  <a:lnTo>
                    <a:pt x="238" y="691"/>
                  </a:lnTo>
                  <a:lnTo>
                    <a:pt x="232" y="678"/>
                  </a:lnTo>
                  <a:lnTo>
                    <a:pt x="221" y="663"/>
                  </a:lnTo>
                  <a:lnTo>
                    <a:pt x="202" y="644"/>
                  </a:lnTo>
                  <a:lnTo>
                    <a:pt x="184" y="630"/>
                  </a:lnTo>
                  <a:lnTo>
                    <a:pt x="169" y="611"/>
                  </a:lnTo>
                  <a:lnTo>
                    <a:pt x="151" y="604"/>
                  </a:lnTo>
                  <a:lnTo>
                    <a:pt x="139" y="593"/>
                  </a:lnTo>
                  <a:lnTo>
                    <a:pt x="131" y="582"/>
                  </a:lnTo>
                  <a:lnTo>
                    <a:pt x="133" y="569"/>
                  </a:lnTo>
                  <a:lnTo>
                    <a:pt x="129" y="551"/>
                  </a:lnTo>
                  <a:lnTo>
                    <a:pt x="121" y="541"/>
                  </a:lnTo>
                  <a:lnTo>
                    <a:pt x="91" y="540"/>
                  </a:lnTo>
                  <a:lnTo>
                    <a:pt x="77" y="534"/>
                  </a:lnTo>
                  <a:lnTo>
                    <a:pt x="64" y="530"/>
                  </a:lnTo>
                  <a:lnTo>
                    <a:pt x="49" y="527"/>
                  </a:lnTo>
                  <a:lnTo>
                    <a:pt x="38" y="512"/>
                  </a:lnTo>
                  <a:lnTo>
                    <a:pt x="34" y="503"/>
                  </a:lnTo>
                  <a:lnTo>
                    <a:pt x="33" y="486"/>
                  </a:lnTo>
                  <a:lnTo>
                    <a:pt x="23" y="473"/>
                  </a:lnTo>
                  <a:lnTo>
                    <a:pt x="7" y="462"/>
                  </a:lnTo>
                  <a:lnTo>
                    <a:pt x="0" y="447"/>
                  </a:lnTo>
                  <a:lnTo>
                    <a:pt x="0" y="422"/>
                  </a:lnTo>
                  <a:lnTo>
                    <a:pt x="5" y="403"/>
                  </a:lnTo>
                  <a:lnTo>
                    <a:pt x="14" y="386"/>
                  </a:lnTo>
                  <a:lnTo>
                    <a:pt x="17" y="379"/>
                  </a:lnTo>
                  <a:lnTo>
                    <a:pt x="25" y="365"/>
                  </a:lnTo>
                  <a:lnTo>
                    <a:pt x="33" y="346"/>
                  </a:lnTo>
                  <a:lnTo>
                    <a:pt x="38" y="324"/>
                  </a:lnTo>
                  <a:lnTo>
                    <a:pt x="42" y="306"/>
                  </a:lnTo>
                  <a:lnTo>
                    <a:pt x="47" y="290"/>
                  </a:lnTo>
                  <a:lnTo>
                    <a:pt x="55" y="275"/>
                  </a:lnTo>
                  <a:lnTo>
                    <a:pt x="63" y="262"/>
                  </a:lnTo>
                  <a:lnTo>
                    <a:pt x="63" y="255"/>
                  </a:lnTo>
                  <a:lnTo>
                    <a:pt x="70" y="251"/>
                  </a:lnTo>
                  <a:lnTo>
                    <a:pt x="76" y="244"/>
                  </a:lnTo>
                  <a:lnTo>
                    <a:pt x="76" y="217"/>
                  </a:lnTo>
                  <a:lnTo>
                    <a:pt x="87" y="211"/>
                  </a:lnTo>
                  <a:lnTo>
                    <a:pt x="98" y="207"/>
                  </a:lnTo>
                  <a:lnTo>
                    <a:pt x="109" y="190"/>
                  </a:lnTo>
                  <a:lnTo>
                    <a:pt x="111" y="178"/>
                  </a:lnTo>
                  <a:lnTo>
                    <a:pt x="114" y="172"/>
                  </a:lnTo>
                  <a:lnTo>
                    <a:pt x="117" y="166"/>
                  </a:lnTo>
                  <a:lnTo>
                    <a:pt x="119" y="146"/>
                  </a:lnTo>
                  <a:lnTo>
                    <a:pt x="125" y="138"/>
                  </a:lnTo>
                  <a:lnTo>
                    <a:pt x="136" y="130"/>
                  </a:lnTo>
                  <a:lnTo>
                    <a:pt x="149" y="124"/>
                  </a:lnTo>
                  <a:lnTo>
                    <a:pt x="162" y="114"/>
                  </a:lnTo>
                  <a:lnTo>
                    <a:pt x="184" y="80"/>
                  </a:lnTo>
                  <a:lnTo>
                    <a:pt x="186" y="79"/>
                  </a:lnTo>
                  <a:lnTo>
                    <a:pt x="191" y="75"/>
                  </a:lnTo>
                  <a:lnTo>
                    <a:pt x="193" y="67"/>
                  </a:lnTo>
                  <a:lnTo>
                    <a:pt x="206" y="59"/>
                  </a:lnTo>
                  <a:lnTo>
                    <a:pt x="226" y="54"/>
                  </a:lnTo>
                  <a:lnTo>
                    <a:pt x="230" y="50"/>
                  </a:lnTo>
                  <a:lnTo>
                    <a:pt x="238" y="50"/>
                  </a:lnTo>
                  <a:lnTo>
                    <a:pt x="239" y="44"/>
                  </a:lnTo>
                  <a:lnTo>
                    <a:pt x="242" y="41"/>
                  </a:lnTo>
                  <a:lnTo>
                    <a:pt x="248" y="39"/>
                  </a:lnTo>
                  <a:lnTo>
                    <a:pt x="246" y="31"/>
                  </a:lnTo>
                  <a:lnTo>
                    <a:pt x="251" y="27"/>
                  </a:lnTo>
                  <a:lnTo>
                    <a:pt x="255" y="23"/>
                  </a:lnTo>
                  <a:lnTo>
                    <a:pt x="258" y="20"/>
                  </a:lnTo>
                  <a:lnTo>
                    <a:pt x="259" y="14"/>
                  </a:lnTo>
                  <a:lnTo>
                    <a:pt x="263" y="9"/>
                  </a:lnTo>
                  <a:lnTo>
                    <a:pt x="267" y="9"/>
                  </a:lnTo>
                  <a:lnTo>
                    <a:pt x="279" y="9"/>
                  </a:lnTo>
                  <a:lnTo>
                    <a:pt x="283" y="5"/>
                  </a:lnTo>
                  <a:lnTo>
                    <a:pt x="287" y="1"/>
                  </a:lnTo>
                  <a:lnTo>
                    <a:pt x="292" y="0"/>
                  </a:lnTo>
                  <a:lnTo>
                    <a:pt x="298" y="4"/>
                  </a:lnTo>
                  <a:lnTo>
                    <a:pt x="301" y="6"/>
                  </a:lnTo>
                  <a:lnTo>
                    <a:pt x="301" y="12"/>
                  </a:lnTo>
                  <a:lnTo>
                    <a:pt x="299" y="16"/>
                  </a:lnTo>
                  <a:lnTo>
                    <a:pt x="295" y="19"/>
                  </a:lnTo>
                  <a:lnTo>
                    <a:pt x="295" y="23"/>
                  </a:lnTo>
                  <a:lnTo>
                    <a:pt x="300" y="23"/>
                  </a:lnTo>
                  <a:lnTo>
                    <a:pt x="301" y="27"/>
                  </a:lnTo>
                  <a:lnTo>
                    <a:pt x="303" y="32"/>
                  </a:lnTo>
                  <a:lnTo>
                    <a:pt x="306" y="36"/>
                  </a:lnTo>
                  <a:lnTo>
                    <a:pt x="307" y="44"/>
                  </a:lnTo>
                  <a:close/>
                </a:path>
              </a:pathLst>
            </a:custGeom>
            <a:solidFill>
              <a:schemeClr val="bg1">
                <a:lumMod val="85000"/>
              </a:schemeClr>
            </a:solid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
              <a:extLst>
                <a:ext uri="{FF2B5EF4-FFF2-40B4-BE49-F238E27FC236}">
                  <a16:creationId xmlns:a16="http://schemas.microsoft.com/office/drawing/2014/main" id="{80911EAF-742F-4042-B9ED-22CCD125B643}"/>
                </a:ext>
              </a:extLst>
            </p:cNvPr>
            <p:cNvSpPr>
              <a:spLocks noEditPoints="1"/>
            </p:cNvSpPr>
            <p:nvPr/>
          </p:nvSpPr>
          <p:spPr bwMode="auto">
            <a:xfrm>
              <a:off x="8521585" y="3191167"/>
              <a:ext cx="2735263" cy="1789113"/>
            </a:xfrm>
            <a:custGeom>
              <a:avLst/>
              <a:gdLst>
                <a:gd name="T0" fmla="*/ 1097 w 1723"/>
                <a:gd name="T1" fmla="*/ 325 h 1127"/>
                <a:gd name="T2" fmla="*/ 1158 w 1723"/>
                <a:gd name="T3" fmla="*/ 509 h 1127"/>
                <a:gd name="T4" fmla="*/ 1071 w 1723"/>
                <a:gd name="T5" fmla="*/ 811 h 1127"/>
                <a:gd name="T6" fmla="*/ 1191 w 1723"/>
                <a:gd name="T7" fmla="*/ 810 h 1127"/>
                <a:gd name="T8" fmla="*/ 1235 w 1723"/>
                <a:gd name="T9" fmla="*/ 864 h 1127"/>
                <a:gd name="T10" fmla="*/ 1123 w 1723"/>
                <a:gd name="T11" fmla="*/ 903 h 1127"/>
                <a:gd name="T12" fmla="*/ 973 w 1723"/>
                <a:gd name="T13" fmla="*/ 841 h 1127"/>
                <a:gd name="T14" fmla="*/ 877 w 1723"/>
                <a:gd name="T15" fmla="*/ 864 h 1127"/>
                <a:gd name="T16" fmla="*/ 809 w 1723"/>
                <a:gd name="T17" fmla="*/ 877 h 1127"/>
                <a:gd name="T18" fmla="*/ 724 w 1723"/>
                <a:gd name="T19" fmla="*/ 908 h 1127"/>
                <a:gd name="T20" fmla="*/ 609 w 1723"/>
                <a:gd name="T21" fmla="*/ 944 h 1127"/>
                <a:gd name="T22" fmla="*/ 529 w 1723"/>
                <a:gd name="T23" fmla="*/ 955 h 1127"/>
                <a:gd name="T24" fmla="*/ 446 w 1723"/>
                <a:gd name="T25" fmla="*/ 983 h 1127"/>
                <a:gd name="T26" fmla="*/ 329 w 1723"/>
                <a:gd name="T27" fmla="*/ 1019 h 1127"/>
                <a:gd name="T28" fmla="*/ 232 w 1723"/>
                <a:gd name="T29" fmla="*/ 1073 h 1127"/>
                <a:gd name="T30" fmla="*/ 164 w 1723"/>
                <a:gd name="T31" fmla="*/ 1118 h 1127"/>
                <a:gd name="T32" fmla="*/ 99 w 1723"/>
                <a:gd name="T33" fmla="*/ 1045 h 1127"/>
                <a:gd name="T34" fmla="*/ 167 w 1723"/>
                <a:gd name="T35" fmla="*/ 1002 h 1127"/>
                <a:gd name="T36" fmla="*/ 124 w 1723"/>
                <a:gd name="T37" fmla="*/ 927 h 1127"/>
                <a:gd name="T38" fmla="*/ 160 w 1723"/>
                <a:gd name="T39" fmla="*/ 828 h 1127"/>
                <a:gd name="T40" fmla="*/ 18 w 1723"/>
                <a:gd name="T41" fmla="*/ 673 h 1127"/>
                <a:gd name="T42" fmla="*/ 52 w 1723"/>
                <a:gd name="T43" fmla="*/ 489 h 1127"/>
                <a:gd name="T44" fmla="*/ 156 w 1723"/>
                <a:gd name="T45" fmla="*/ 547 h 1127"/>
                <a:gd name="T46" fmla="*/ 284 w 1723"/>
                <a:gd name="T47" fmla="*/ 678 h 1127"/>
                <a:gd name="T48" fmla="*/ 425 w 1723"/>
                <a:gd name="T49" fmla="*/ 825 h 1127"/>
                <a:gd name="T50" fmla="*/ 519 w 1723"/>
                <a:gd name="T51" fmla="*/ 734 h 1127"/>
                <a:gd name="T52" fmla="*/ 571 w 1723"/>
                <a:gd name="T53" fmla="*/ 667 h 1127"/>
                <a:gd name="T54" fmla="*/ 679 w 1723"/>
                <a:gd name="T55" fmla="*/ 652 h 1127"/>
                <a:gd name="T56" fmla="*/ 825 w 1723"/>
                <a:gd name="T57" fmla="*/ 536 h 1127"/>
                <a:gd name="T58" fmla="*/ 891 w 1723"/>
                <a:gd name="T59" fmla="*/ 399 h 1127"/>
                <a:gd name="T60" fmla="*/ 908 w 1723"/>
                <a:gd name="T61" fmla="*/ 297 h 1127"/>
                <a:gd name="T62" fmla="*/ 737 w 1723"/>
                <a:gd name="T63" fmla="*/ 237 h 1127"/>
                <a:gd name="T64" fmla="*/ 734 w 1723"/>
                <a:gd name="T65" fmla="*/ 221 h 1127"/>
                <a:gd name="T66" fmla="*/ 681 w 1723"/>
                <a:gd name="T67" fmla="*/ 179 h 1127"/>
                <a:gd name="T68" fmla="*/ 1229 w 1723"/>
                <a:gd name="T69" fmla="*/ 127 h 1127"/>
                <a:gd name="T70" fmla="*/ 1234 w 1723"/>
                <a:gd name="T71" fmla="*/ 66 h 1127"/>
                <a:gd name="T72" fmla="*/ 1276 w 1723"/>
                <a:gd name="T73" fmla="*/ 95 h 1127"/>
                <a:gd name="T74" fmla="*/ 759 w 1723"/>
                <a:gd name="T75" fmla="*/ 105 h 1127"/>
                <a:gd name="T76" fmla="*/ 939 w 1723"/>
                <a:gd name="T77" fmla="*/ 107 h 1127"/>
                <a:gd name="T78" fmla="*/ 1010 w 1723"/>
                <a:gd name="T79" fmla="*/ 103 h 1127"/>
                <a:gd name="T80" fmla="*/ 1025 w 1723"/>
                <a:gd name="T81" fmla="*/ 168 h 1127"/>
                <a:gd name="T82" fmla="*/ 956 w 1723"/>
                <a:gd name="T83" fmla="*/ 174 h 1127"/>
                <a:gd name="T84" fmla="*/ 890 w 1723"/>
                <a:gd name="T85" fmla="*/ 197 h 1127"/>
                <a:gd name="T86" fmla="*/ 834 w 1723"/>
                <a:gd name="T87" fmla="*/ 222 h 1127"/>
                <a:gd name="T88" fmla="*/ 747 w 1723"/>
                <a:gd name="T89" fmla="*/ 193 h 1127"/>
                <a:gd name="T90" fmla="*/ 652 w 1723"/>
                <a:gd name="T91" fmla="*/ 138 h 1127"/>
                <a:gd name="T92" fmla="*/ 579 w 1723"/>
                <a:gd name="T93" fmla="*/ 106 h 1127"/>
                <a:gd name="T94" fmla="*/ 552 w 1723"/>
                <a:gd name="T95" fmla="*/ 59 h 1127"/>
                <a:gd name="T96" fmla="*/ 638 w 1723"/>
                <a:gd name="T97" fmla="*/ 46 h 1127"/>
                <a:gd name="T98" fmla="*/ 756 w 1723"/>
                <a:gd name="T99" fmla="*/ 103 h 1127"/>
                <a:gd name="T100" fmla="*/ 1693 w 1723"/>
                <a:gd name="T101" fmla="*/ 93 h 1127"/>
                <a:gd name="T102" fmla="*/ 1709 w 1723"/>
                <a:gd name="T103" fmla="*/ 200 h 1127"/>
                <a:gd name="T104" fmla="*/ 1659 w 1723"/>
                <a:gd name="T105" fmla="*/ 298 h 1127"/>
                <a:gd name="T106" fmla="*/ 1538 w 1723"/>
                <a:gd name="T107" fmla="*/ 325 h 1127"/>
                <a:gd name="T108" fmla="*/ 1462 w 1723"/>
                <a:gd name="T109" fmla="*/ 362 h 1127"/>
                <a:gd name="T110" fmla="*/ 1409 w 1723"/>
                <a:gd name="T111" fmla="*/ 295 h 1127"/>
                <a:gd name="T112" fmla="*/ 1352 w 1723"/>
                <a:gd name="T113" fmla="*/ 215 h 1127"/>
                <a:gd name="T114" fmla="*/ 1316 w 1723"/>
                <a:gd name="T115" fmla="*/ 152 h 1127"/>
                <a:gd name="T116" fmla="*/ 1315 w 1723"/>
                <a:gd name="T117" fmla="*/ 42 h 1127"/>
                <a:gd name="T118" fmla="*/ 1396 w 1723"/>
                <a:gd name="T119" fmla="*/ 34 h 1127"/>
                <a:gd name="T120" fmla="*/ 1447 w 1723"/>
                <a:gd name="T121" fmla="*/ 19 h 1127"/>
                <a:gd name="T122" fmla="*/ 1516 w 1723"/>
                <a:gd name="T123"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3" h="1127">
                  <a:moveTo>
                    <a:pt x="995" y="288"/>
                  </a:moveTo>
                  <a:lnTo>
                    <a:pt x="1005" y="292"/>
                  </a:lnTo>
                  <a:lnTo>
                    <a:pt x="1011" y="292"/>
                  </a:lnTo>
                  <a:lnTo>
                    <a:pt x="1025" y="297"/>
                  </a:lnTo>
                  <a:lnTo>
                    <a:pt x="1036" y="300"/>
                  </a:lnTo>
                  <a:lnTo>
                    <a:pt x="1047" y="304"/>
                  </a:lnTo>
                  <a:lnTo>
                    <a:pt x="1058" y="305"/>
                  </a:lnTo>
                  <a:lnTo>
                    <a:pt x="1063" y="308"/>
                  </a:lnTo>
                  <a:lnTo>
                    <a:pt x="1071" y="310"/>
                  </a:lnTo>
                  <a:lnTo>
                    <a:pt x="1072" y="311"/>
                  </a:lnTo>
                  <a:lnTo>
                    <a:pt x="1082" y="316"/>
                  </a:lnTo>
                  <a:lnTo>
                    <a:pt x="1088" y="320"/>
                  </a:lnTo>
                  <a:lnTo>
                    <a:pt x="1097" y="325"/>
                  </a:lnTo>
                  <a:lnTo>
                    <a:pt x="1108" y="335"/>
                  </a:lnTo>
                  <a:lnTo>
                    <a:pt x="1119" y="345"/>
                  </a:lnTo>
                  <a:lnTo>
                    <a:pt x="1130" y="360"/>
                  </a:lnTo>
                  <a:lnTo>
                    <a:pt x="1136" y="372"/>
                  </a:lnTo>
                  <a:lnTo>
                    <a:pt x="1138" y="383"/>
                  </a:lnTo>
                  <a:lnTo>
                    <a:pt x="1144" y="394"/>
                  </a:lnTo>
                  <a:lnTo>
                    <a:pt x="1147" y="404"/>
                  </a:lnTo>
                  <a:lnTo>
                    <a:pt x="1149" y="432"/>
                  </a:lnTo>
                  <a:lnTo>
                    <a:pt x="1148" y="449"/>
                  </a:lnTo>
                  <a:lnTo>
                    <a:pt x="1146" y="462"/>
                  </a:lnTo>
                  <a:lnTo>
                    <a:pt x="1147" y="462"/>
                  </a:lnTo>
                  <a:lnTo>
                    <a:pt x="1146" y="508"/>
                  </a:lnTo>
                  <a:lnTo>
                    <a:pt x="1158" y="509"/>
                  </a:lnTo>
                  <a:lnTo>
                    <a:pt x="1170" y="513"/>
                  </a:lnTo>
                  <a:lnTo>
                    <a:pt x="1181" y="521"/>
                  </a:lnTo>
                  <a:lnTo>
                    <a:pt x="1172" y="543"/>
                  </a:lnTo>
                  <a:lnTo>
                    <a:pt x="1158" y="575"/>
                  </a:lnTo>
                  <a:lnTo>
                    <a:pt x="1138" y="622"/>
                  </a:lnTo>
                  <a:lnTo>
                    <a:pt x="1122" y="661"/>
                  </a:lnTo>
                  <a:lnTo>
                    <a:pt x="1110" y="689"/>
                  </a:lnTo>
                  <a:lnTo>
                    <a:pt x="1091" y="729"/>
                  </a:lnTo>
                  <a:lnTo>
                    <a:pt x="1075" y="770"/>
                  </a:lnTo>
                  <a:lnTo>
                    <a:pt x="1069" y="784"/>
                  </a:lnTo>
                  <a:lnTo>
                    <a:pt x="1067" y="792"/>
                  </a:lnTo>
                  <a:lnTo>
                    <a:pt x="1065" y="801"/>
                  </a:lnTo>
                  <a:lnTo>
                    <a:pt x="1071" y="811"/>
                  </a:lnTo>
                  <a:lnTo>
                    <a:pt x="1081" y="813"/>
                  </a:lnTo>
                  <a:lnTo>
                    <a:pt x="1090" y="813"/>
                  </a:lnTo>
                  <a:lnTo>
                    <a:pt x="1100" y="812"/>
                  </a:lnTo>
                  <a:lnTo>
                    <a:pt x="1114" y="809"/>
                  </a:lnTo>
                  <a:lnTo>
                    <a:pt x="1124" y="809"/>
                  </a:lnTo>
                  <a:lnTo>
                    <a:pt x="1131" y="807"/>
                  </a:lnTo>
                  <a:lnTo>
                    <a:pt x="1137" y="806"/>
                  </a:lnTo>
                  <a:lnTo>
                    <a:pt x="1145" y="803"/>
                  </a:lnTo>
                  <a:lnTo>
                    <a:pt x="1158" y="799"/>
                  </a:lnTo>
                  <a:lnTo>
                    <a:pt x="1166" y="800"/>
                  </a:lnTo>
                  <a:lnTo>
                    <a:pt x="1173" y="803"/>
                  </a:lnTo>
                  <a:lnTo>
                    <a:pt x="1183" y="806"/>
                  </a:lnTo>
                  <a:lnTo>
                    <a:pt x="1191" y="810"/>
                  </a:lnTo>
                  <a:lnTo>
                    <a:pt x="1196" y="813"/>
                  </a:lnTo>
                  <a:lnTo>
                    <a:pt x="1202" y="818"/>
                  </a:lnTo>
                  <a:lnTo>
                    <a:pt x="1208" y="820"/>
                  </a:lnTo>
                  <a:lnTo>
                    <a:pt x="1217" y="822"/>
                  </a:lnTo>
                  <a:lnTo>
                    <a:pt x="1222" y="825"/>
                  </a:lnTo>
                  <a:lnTo>
                    <a:pt x="1232" y="829"/>
                  </a:lnTo>
                  <a:lnTo>
                    <a:pt x="1240" y="834"/>
                  </a:lnTo>
                  <a:lnTo>
                    <a:pt x="1241" y="840"/>
                  </a:lnTo>
                  <a:lnTo>
                    <a:pt x="1241" y="852"/>
                  </a:lnTo>
                  <a:lnTo>
                    <a:pt x="1239" y="860"/>
                  </a:lnTo>
                  <a:lnTo>
                    <a:pt x="1237" y="864"/>
                  </a:lnTo>
                  <a:lnTo>
                    <a:pt x="1237" y="864"/>
                  </a:lnTo>
                  <a:lnTo>
                    <a:pt x="1235" y="864"/>
                  </a:lnTo>
                  <a:lnTo>
                    <a:pt x="1231" y="868"/>
                  </a:lnTo>
                  <a:lnTo>
                    <a:pt x="1220" y="871"/>
                  </a:lnTo>
                  <a:lnTo>
                    <a:pt x="1211" y="873"/>
                  </a:lnTo>
                  <a:lnTo>
                    <a:pt x="1203" y="876"/>
                  </a:lnTo>
                  <a:lnTo>
                    <a:pt x="1192" y="879"/>
                  </a:lnTo>
                  <a:lnTo>
                    <a:pt x="1182" y="884"/>
                  </a:lnTo>
                  <a:lnTo>
                    <a:pt x="1173" y="889"/>
                  </a:lnTo>
                  <a:lnTo>
                    <a:pt x="1165" y="891"/>
                  </a:lnTo>
                  <a:lnTo>
                    <a:pt x="1157" y="894"/>
                  </a:lnTo>
                  <a:lnTo>
                    <a:pt x="1148" y="897"/>
                  </a:lnTo>
                  <a:lnTo>
                    <a:pt x="1142" y="900"/>
                  </a:lnTo>
                  <a:lnTo>
                    <a:pt x="1136" y="902"/>
                  </a:lnTo>
                  <a:lnTo>
                    <a:pt x="1123" y="903"/>
                  </a:lnTo>
                  <a:lnTo>
                    <a:pt x="1100" y="905"/>
                  </a:lnTo>
                  <a:lnTo>
                    <a:pt x="1084" y="905"/>
                  </a:lnTo>
                  <a:lnTo>
                    <a:pt x="1070" y="897"/>
                  </a:lnTo>
                  <a:lnTo>
                    <a:pt x="1053" y="889"/>
                  </a:lnTo>
                  <a:lnTo>
                    <a:pt x="1025" y="879"/>
                  </a:lnTo>
                  <a:lnTo>
                    <a:pt x="998" y="884"/>
                  </a:lnTo>
                  <a:lnTo>
                    <a:pt x="981" y="891"/>
                  </a:lnTo>
                  <a:lnTo>
                    <a:pt x="976" y="863"/>
                  </a:lnTo>
                  <a:lnTo>
                    <a:pt x="971" y="857"/>
                  </a:lnTo>
                  <a:lnTo>
                    <a:pt x="997" y="800"/>
                  </a:lnTo>
                  <a:lnTo>
                    <a:pt x="992" y="800"/>
                  </a:lnTo>
                  <a:lnTo>
                    <a:pt x="982" y="824"/>
                  </a:lnTo>
                  <a:lnTo>
                    <a:pt x="973" y="841"/>
                  </a:lnTo>
                  <a:lnTo>
                    <a:pt x="968" y="857"/>
                  </a:lnTo>
                  <a:lnTo>
                    <a:pt x="958" y="859"/>
                  </a:lnTo>
                  <a:lnTo>
                    <a:pt x="939" y="858"/>
                  </a:lnTo>
                  <a:lnTo>
                    <a:pt x="927" y="861"/>
                  </a:lnTo>
                  <a:lnTo>
                    <a:pt x="922" y="864"/>
                  </a:lnTo>
                  <a:lnTo>
                    <a:pt x="919" y="866"/>
                  </a:lnTo>
                  <a:lnTo>
                    <a:pt x="916" y="865"/>
                  </a:lnTo>
                  <a:lnTo>
                    <a:pt x="915" y="859"/>
                  </a:lnTo>
                  <a:lnTo>
                    <a:pt x="909" y="858"/>
                  </a:lnTo>
                  <a:lnTo>
                    <a:pt x="906" y="866"/>
                  </a:lnTo>
                  <a:lnTo>
                    <a:pt x="901" y="864"/>
                  </a:lnTo>
                  <a:lnTo>
                    <a:pt x="883" y="864"/>
                  </a:lnTo>
                  <a:lnTo>
                    <a:pt x="877" y="864"/>
                  </a:lnTo>
                  <a:lnTo>
                    <a:pt x="874" y="867"/>
                  </a:lnTo>
                  <a:lnTo>
                    <a:pt x="869" y="865"/>
                  </a:lnTo>
                  <a:lnTo>
                    <a:pt x="865" y="865"/>
                  </a:lnTo>
                  <a:lnTo>
                    <a:pt x="860" y="867"/>
                  </a:lnTo>
                  <a:lnTo>
                    <a:pt x="857" y="869"/>
                  </a:lnTo>
                  <a:lnTo>
                    <a:pt x="847" y="869"/>
                  </a:lnTo>
                  <a:lnTo>
                    <a:pt x="845" y="872"/>
                  </a:lnTo>
                  <a:lnTo>
                    <a:pt x="840" y="873"/>
                  </a:lnTo>
                  <a:lnTo>
                    <a:pt x="834" y="873"/>
                  </a:lnTo>
                  <a:lnTo>
                    <a:pt x="829" y="877"/>
                  </a:lnTo>
                  <a:lnTo>
                    <a:pt x="817" y="877"/>
                  </a:lnTo>
                  <a:lnTo>
                    <a:pt x="817" y="878"/>
                  </a:lnTo>
                  <a:lnTo>
                    <a:pt x="809" y="877"/>
                  </a:lnTo>
                  <a:lnTo>
                    <a:pt x="804" y="878"/>
                  </a:lnTo>
                  <a:lnTo>
                    <a:pt x="800" y="881"/>
                  </a:lnTo>
                  <a:lnTo>
                    <a:pt x="795" y="881"/>
                  </a:lnTo>
                  <a:lnTo>
                    <a:pt x="789" y="884"/>
                  </a:lnTo>
                  <a:lnTo>
                    <a:pt x="785" y="888"/>
                  </a:lnTo>
                  <a:lnTo>
                    <a:pt x="780" y="889"/>
                  </a:lnTo>
                  <a:lnTo>
                    <a:pt x="778" y="891"/>
                  </a:lnTo>
                  <a:lnTo>
                    <a:pt x="772" y="891"/>
                  </a:lnTo>
                  <a:lnTo>
                    <a:pt x="762" y="893"/>
                  </a:lnTo>
                  <a:lnTo>
                    <a:pt x="757" y="899"/>
                  </a:lnTo>
                  <a:lnTo>
                    <a:pt x="748" y="904"/>
                  </a:lnTo>
                  <a:lnTo>
                    <a:pt x="734" y="906"/>
                  </a:lnTo>
                  <a:lnTo>
                    <a:pt x="724" y="908"/>
                  </a:lnTo>
                  <a:lnTo>
                    <a:pt x="714" y="912"/>
                  </a:lnTo>
                  <a:lnTo>
                    <a:pt x="708" y="916"/>
                  </a:lnTo>
                  <a:lnTo>
                    <a:pt x="699" y="917"/>
                  </a:lnTo>
                  <a:lnTo>
                    <a:pt x="692" y="918"/>
                  </a:lnTo>
                  <a:lnTo>
                    <a:pt x="685" y="920"/>
                  </a:lnTo>
                  <a:lnTo>
                    <a:pt x="674" y="923"/>
                  </a:lnTo>
                  <a:lnTo>
                    <a:pt x="668" y="926"/>
                  </a:lnTo>
                  <a:lnTo>
                    <a:pt x="661" y="931"/>
                  </a:lnTo>
                  <a:lnTo>
                    <a:pt x="655" y="934"/>
                  </a:lnTo>
                  <a:lnTo>
                    <a:pt x="641" y="936"/>
                  </a:lnTo>
                  <a:lnTo>
                    <a:pt x="627" y="939"/>
                  </a:lnTo>
                  <a:lnTo>
                    <a:pt x="615" y="936"/>
                  </a:lnTo>
                  <a:lnTo>
                    <a:pt x="609" y="944"/>
                  </a:lnTo>
                  <a:lnTo>
                    <a:pt x="603" y="941"/>
                  </a:lnTo>
                  <a:lnTo>
                    <a:pt x="602" y="941"/>
                  </a:lnTo>
                  <a:lnTo>
                    <a:pt x="595" y="940"/>
                  </a:lnTo>
                  <a:lnTo>
                    <a:pt x="590" y="944"/>
                  </a:lnTo>
                  <a:lnTo>
                    <a:pt x="582" y="943"/>
                  </a:lnTo>
                  <a:lnTo>
                    <a:pt x="572" y="946"/>
                  </a:lnTo>
                  <a:lnTo>
                    <a:pt x="567" y="951"/>
                  </a:lnTo>
                  <a:lnTo>
                    <a:pt x="560" y="951"/>
                  </a:lnTo>
                  <a:lnTo>
                    <a:pt x="555" y="951"/>
                  </a:lnTo>
                  <a:lnTo>
                    <a:pt x="546" y="949"/>
                  </a:lnTo>
                  <a:lnTo>
                    <a:pt x="541" y="952"/>
                  </a:lnTo>
                  <a:lnTo>
                    <a:pt x="535" y="954"/>
                  </a:lnTo>
                  <a:lnTo>
                    <a:pt x="529" y="955"/>
                  </a:lnTo>
                  <a:lnTo>
                    <a:pt x="522" y="961"/>
                  </a:lnTo>
                  <a:lnTo>
                    <a:pt x="512" y="963"/>
                  </a:lnTo>
                  <a:lnTo>
                    <a:pt x="507" y="963"/>
                  </a:lnTo>
                  <a:lnTo>
                    <a:pt x="499" y="963"/>
                  </a:lnTo>
                  <a:lnTo>
                    <a:pt x="494" y="965"/>
                  </a:lnTo>
                  <a:lnTo>
                    <a:pt x="491" y="970"/>
                  </a:lnTo>
                  <a:lnTo>
                    <a:pt x="485" y="968"/>
                  </a:lnTo>
                  <a:lnTo>
                    <a:pt x="477" y="968"/>
                  </a:lnTo>
                  <a:lnTo>
                    <a:pt x="476" y="971"/>
                  </a:lnTo>
                  <a:lnTo>
                    <a:pt x="468" y="973"/>
                  </a:lnTo>
                  <a:lnTo>
                    <a:pt x="460" y="974"/>
                  </a:lnTo>
                  <a:lnTo>
                    <a:pt x="451" y="976"/>
                  </a:lnTo>
                  <a:lnTo>
                    <a:pt x="446" y="983"/>
                  </a:lnTo>
                  <a:lnTo>
                    <a:pt x="439" y="984"/>
                  </a:lnTo>
                  <a:lnTo>
                    <a:pt x="433" y="987"/>
                  </a:lnTo>
                  <a:lnTo>
                    <a:pt x="429" y="991"/>
                  </a:lnTo>
                  <a:lnTo>
                    <a:pt x="421" y="992"/>
                  </a:lnTo>
                  <a:lnTo>
                    <a:pt x="412" y="995"/>
                  </a:lnTo>
                  <a:lnTo>
                    <a:pt x="407" y="996"/>
                  </a:lnTo>
                  <a:lnTo>
                    <a:pt x="396" y="996"/>
                  </a:lnTo>
                  <a:lnTo>
                    <a:pt x="388" y="997"/>
                  </a:lnTo>
                  <a:lnTo>
                    <a:pt x="376" y="999"/>
                  </a:lnTo>
                  <a:lnTo>
                    <a:pt x="363" y="1006"/>
                  </a:lnTo>
                  <a:lnTo>
                    <a:pt x="352" y="1008"/>
                  </a:lnTo>
                  <a:lnTo>
                    <a:pt x="339" y="1011"/>
                  </a:lnTo>
                  <a:lnTo>
                    <a:pt x="329" y="1019"/>
                  </a:lnTo>
                  <a:lnTo>
                    <a:pt x="323" y="1026"/>
                  </a:lnTo>
                  <a:lnTo>
                    <a:pt x="312" y="1033"/>
                  </a:lnTo>
                  <a:lnTo>
                    <a:pt x="298" y="1039"/>
                  </a:lnTo>
                  <a:lnTo>
                    <a:pt x="290" y="1045"/>
                  </a:lnTo>
                  <a:lnTo>
                    <a:pt x="283" y="1048"/>
                  </a:lnTo>
                  <a:lnTo>
                    <a:pt x="276" y="1051"/>
                  </a:lnTo>
                  <a:lnTo>
                    <a:pt x="267" y="1056"/>
                  </a:lnTo>
                  <a:lnTo>
                    <a:pt x="262" y="1052"/>
                  </a:lnTo>
                  <a:lnTo>
                    <a:pt x="258" y="1052"/>
                  </a:lnTo>
                  <a:lnTo>
                    <a:pt x="251" y="1056"/>
                  </a:lnTo>
                  <a:lnTo>
                    <a:pt x="241" y="1066"/>
                  </a:lnTo>
                  <a:lnTo>
                    <a:pt x="236" y="1071"/>
                  </a:lnTo>
                  <a:lnTo>
                    <a:pt x="232" y="1073"/>
                  </a:lnTo>
                  <a:lnTo>
                    <a:pt x="228" y="1073"/>
                  </a:lnTo>
                  <a:lnTo>
                    <a:pt x="223" y="1073"/>
                  </a:lnTo>
                  <a:lnTo>
                    <a:pt x="218" y="1075"/>
                  </a:lnTo>
                  <a:lnTo>
                    <a:pt x="217" y="1081"/>
                  </a:lnTo>
                  <a:lnTo>
                    <a:pt x="210" y="1086"/>
                  </a:lnTo>
                  <a:lnTo>
                    <a:pt x="206" y="1092"/>
                  </a:lnTo>
                  <a:lnTo>
                    <a:pt x="196" y="1099"/>
                  </a:lnTo>
                  <a:lnTo>
                    <a:pt x="188" y="1098"/>
                  </a:lnTo>
                  <a:lnTo>
                    <a:pt x="183" y="1098"/>
                  </a:lnTo>
                  <a:lnTo>
                    <a:pt x="178" y="1102"/>
                  </a:lnTo>
                  <a:lnTo>
                    <a:pt x="173" y="1107"/>
                  </a:lnTo>
                  <a:lnTo>
                    <a:pt x="167" y="1113"/>
                  </a:lnTo>
                  <a:lnTo>
                    <a:pt x="164" y="1118"/>
                  </a:lnTo>
                  <a:lnTo>
                    <a:pt x="158" y="1120"/>
                  </a:lnTo>
                  <a:lnTo>
                    <a:pt x="156" y="1127"/>
                  </a:lnTo>
                  <a:lnTo>
                    <a:pt x="151" y="1125"/>
                  </a:lnTo>
                  <a:lnTo>
                    <a:pt x="146" y="1119"/>
                  </a:lnTo>
                  <a:lnTo>
                    <a:pt x="142" y="1111"/>
                  </a:lnTo>
                  <a:lnTo>
                    <a:pt x="133" y="1106"/>
                  </a:lnTo>
                  <a:lnTo>
                    <a:pt x="127" y="1097"/>
                  </a:lnTo>
                  <a:lnTo>
                    <a:pt x="122" y="1091"/>
                  </a:lnTo>
                  <a:lnTo>
                    <a:pt x="118" y="1083"/>
                  </a:lnTo>
                  <a:lnTo>
                    <a:pt x="112" y="1074"/>
                  </a:lnTo>
                  <a:lnTo>
                    <a:pt x="108" y="1070"/>
                  </a:lnTo>
                  <a:lnTo>
                    <a:pt x="104" y="1059"/>
                  </a:lnTo>
                  <a:lnTo>
                    <a:pt x="99" y="1045"/>
                  </a:lnTo>
                  <a:lnTo>
                    <a:pt x="90" y="1031"/>
                  </a:lnTo>
                  <a:lnTo>
                    <a:pt x="90" y="1009"/>
                  </a:lnTo>
                  <a:lnTo>
                    <a:pt x="91" y="1004"/>
                  </a:lnTo>
                  <a:lnTo>
                    <a:pt x="97" y="1004"/>
                  </a:lnTo>
                  <a:lnTo>
                    <a:pt x="101" y="1008"/>
                  </a:lnTo>
                  <a:lnTo>
                    <a:pt x="116" y="1008"/>
                  </a:lnTo>
                  <a:lnTo>
                    <a:pt x="122" y="1007"/>
                  </a:lnTo>
                  <a:lnTo>
                    <a:pt x="126" y="1004"/>
                  </a:lnTo>
                  <a:lnTo>
                    <a:pt x="133" y="1003"/>
                  </a:lnTo>
                  <a:lnTo>
                    <a:pt x="145" y="1003"/>
                  </a:lnTo>
                  <a:lnTo>
                    <a:pt x="150" y="1006"/>
                  </a:lnTo>
                  <a:lnTo>
                    <a:pt x="162" y="1007"/>
                  </a:lnTo>
                  <a:lnTo>
                    <a:pt x="167" y="1002"/>
                  </a:lnTo>
                  <a:lnTo>
                    <a:pt x="166" y="997"/>
                  </a:lnTo>
                  <a:lnTo>
                    <a:pt x="163" y="994"/>
                  </a:lnTo>
                  <a:lnTo>
                    <a:pt x="157" y="989"/>
                  </a:lnTo>
                  <a:lnTo>
                    <a:pt x="149" y="989"/>
                  </a:lnTo>
                  <a:lnTo>
                    <a:pt x="143" y="982"/>
                  </a:lnTo>
                  <a:lnTo>
                    <a:pt x="136" y="975"/>
                  </a:lnTo>
                  <a:lnTo>
                    <a:pt x="135" y="958"/>
                  </a:lnTo>
                  <a:lnTo>
                    <a:pt x="128" y="951"/>
                  </a:lnTo>
                  <a:lnTo>
                    <a:pt x="119" y="951"/>
                  </a:lnTo>
                  <a:lnTo>
                    <a:pt x="122" y="946"/>
                  </a:lnTo>
                  <a:lnTo>
                    <a:pt x="124" y="938"/>
                  </a:lnTo>
                  <a:lnTo>
                    <a:pt x="125" y="934"/>
                  </a:lnTo>
                  <a:lnTo>
                    <a:pt x="124" y="927"/>
                  </a:lnTo>
                  <a:lnTo>
                    <a:pt x="124" y="924"/>
                  </a:lnTo>
                  <a:lnTo>
                    <a:pt x="126" y="919"/>
                  </a:lnTo>
                  <a:lnTo>
                    <a:pt x="123" y="907"/>
                  </a:lnTo>
                  <a:lnTo>
                    <a:pt x="120" y="900"/>
                  </a:lnTo>
                  <a:lnTo>
                    <a:pt x="115" y="893"/>
                  </a:lnTo>
                  <a:lnTo>
                    <a:pt x="113" y="887"/>
                  </a:lnTo>
                  <a:lnTo>
                    <a:pt x="118" y="871"/>
                  </a:lnTo>
                  <a:lnTo>
                    <a:pt x="126" y="865"/>
                  </a:lnTo>
                  <a:lnTo>
                    <a:pt x="134" y="858"/>
                  </a:lnTo>
                  <a:lnTo>
                    <a:pt x="139" y="848"/>
                  </a:lnTo>
                  <a:lnTo>
                    <a:pt x="146" y="845"/>
                  </a:lnTo>
                  <a:lnTo>
                    <a:pt x="157" y="841"/>
                  </a:lnTo>
                  <a:lnTo>
                    <a:pt x="160" y="828"/>
                  </a:lnTo>
                  <a:lnTo>
                    <a:pt x="152" y="816"/>
                  </a:lnTo>
                  <a:lnTo>
                    <a:pt x="150" y="795"/>
                  </a:lnTo>
                  <a:lnTo>
                    <a:pt x="132" y="782"/>
                  </a:lnTo>
                  <a:lnTo>
                    <a:pt x="121" y="764"/>
                  </a:lnTo>
                  <a:lnTo>
                    <a:pt x="106" y="759"/>
                  </a:lnTo>
                  <a:lnTo>
                    <a:pt x="86" y="752"/>
                  </a:lnTo>
                  <a:lnTo>
                    <a:pt x="78" y="748"/>
                  </a:lnTo>
                  <a:lnTo>
                    <a:pt x="68" y="732"/>
                  </a:lnTo>
                  <a:lnTo>
                    <a:pt x="61" y="712"/>
                  </a:lnTo>
                  <a:lnTo>
                    <a:pt x="60" y="692"/>
                  </a:lnTo>
                  <a:lnTo>
                    <a:pt x="56" y="680"/>
                  </a:lnTo>
                  <a:lnTo>
                    <a:pt x="40" y="676"/>
                  </a:lnTo>
                  <a:lnTo>
                    <a:pt x="18" y="673"/>
                  </a:lnTo>
                  <a:lnTo>
                    <a:pt x="0" y="672"/>
                  </a:lnTo>
                  <a:lnTo>
                    <a:pt x="0" y="655"/>
                  </a:lnTo>
                  <a:lnTo>
                    <a:pt x="14" y="650"/>
                  </a:lnTo>
                  <a:lnTo>
                    <a:pt x="37" y="648"/>
                  </a:lnTo>
                  <a:lnTo>
                    <a:pt x="44" y="640"/>
                  </a:lnTo>
                  <a:lnTo>
                    <a:pt x="44" y="627"/>
                  </a:lnTo>
                  <a:lnTo>
                    <a:pt x="40" y="609"/>
                  </a:lnTo>
                  <a:lnTo>
                    <a:pt x="31" y="591"/>
                  </a:lnTo>
                  <a:lnTo>
                    <a:pt x="22" y="581"/>
                  </a:lnTo>
                  <a:lnTo>
                    <a:pt x="23" y="556"/>
                  </a:lnTo>
                  <a:lnTo>
                    <a:pt x="35" y="536"/>
                  </a:lnTo>
                  <a:lnTo>
                    <a:pt x="46" y="517"/>
                  </a:lnTo>
                  <a:lnTo>
                    <a:pt x="52" y="489"/>
                  </a:lnTo>
                  <a:lnTo>
                    <a:pt x="60" y="470"/>
                  </a:lnTo>
                  <a:lnTo>
                    <a:pt x="71" y="452"/>
                  </a:lnTo>
                  <a:lnTo>
                    <a:pt x="86" y="444"/>
                  </a:lnTo>
                  <a:lnTo>
                    <a:pt x="101" y="447"/>
                  </a:lnTo>
                  <a:lnTo>
                    <a:pt x="115" y="449"/>
                  </a:lnTo>
                  <a:lnTo>
                    <a:pt x="135" y="452"/>
                  </a:lnTo>
                  <a:lnTo>
                    <a:pt x="150" y="453"/>
                  </a:lnTo>
                  <a:lnTo>
                    <a:pt x="147" y="460"/>
                  </a:lnTo>
                  <a:lnTo>
                    <a:pt x="138" y="478"/>
                  </a:lnTo>
                  <a:lnTo>
                    <a:pt x="133" y="496"/>
                  </a:lnTo>
                  <a:lnTo>
                    <a:pt x="133" y="521"/>
                  </a:lnTo>
                  <a:lnTo>
                    <a:pt x="142" y="537"/>
                  </a:lnTo>
                  <a:lnTo>
                    <a:pt x="156" y="547"/>
                  </a:lnTo>
                  <a:lnTo>
                    <a:pt x="166" y="560"/>
                  </a:lnTo>
                  <a:lnTo>
                    <a:pt x="167" y="577"/>
                  </a:lnTo>
                  <a:lnTo>
                    <a:pt x="172" y="586"/>
                  </a:lnTo>
                  <a:lnTo>
                    <a:pt x="183" y="601"/>
                  </a:lnTo>
                  <a:lnTo>
                    <a:pt x="197" y="604"/>
                  </a:lnTo>
                  <a:lnTo>
                    <a:pt x="211" y="609"/>
                  </a:lnTo>
                  <a:lnTo>
                    <a:pt x="224" y="614"/>
                  </a:lnTo>
                  <a:lnTo>
                    <a:pt x="254" y="616"/>
                  </a:lnTo>
                  <a:lnTo>
                    <a:pt x="263" y="625"/>
                  </a:lnTo>
                  <a:lnTo>
                    <a:pt x="266" y="643"/>
                  </a:lnTo>
                  <a:lnTo>
                    <a:pt x="264" y="657"/>
                  </a:lnTo>
                  <a:lnTo>
                    <a:pt x="274" y="668"/>
                  </a:lnTo>
                  <a:lnTo>
                    <a:pt x="284" y="678"/>
                  </a:lnTo>
                  <a:lnTo>
                    <a:pt x="302" y="686"/>
                  </a:lnTo>
                  <a:lnTo>
                    <a:pt x="318" y="704"/>
                  </a:lnTo>
                  <a:lnTo>
                    <a:pt x="336" y="718"/>
                  </a:lnTo>
                  <a:lnTo>
                    <a:pt x="355" y="737"/>
                  </a:lnTo>
                  <a:lnTo>
                    <a:pt x="365" y="752"/>
                  </a:lnTo>
                  <a:lnTo>
                    <a:pt x="371" y="765"/>
                  </a:lnTo>
                  <a:lnTo>
                    <a:pt x="385" y="775"/>
                  </a:lnTo>
                  <a:lnTo>
                    <a:pt x="384" y="788"/>
                  </a:lnTo>
                  <a:lnTo>
                    <a:pt x="376" y="801"/>
                  </a:lnTo>
                  <a:lnTo>
                    <a:pt x="380" y="817"/>
                  </a:lnTo>
                  <a:lnTo>
                    <a:pt x="388" y="828"/>
                  </a:lnTo>
                  <a:lnTo>
                    <a:pt x="401" y="829"/>
                  </a:lnTo>
                  <a:lnTo>
                    <a:pt x="425" y="825"/>
                  </a:lnTo>
                  <a:lnTo>
                    <a:pt x="449" y="822"/>
                  </a:lnTo>
                  <a:lnTo>
                    <a:pt x="472" y="820"/>
                  </a:lnTo>
                  <a:lnTo>
                    <a:pt x="496" y="820"/>
                  </a:lnTo>
                  <a:lnTo>
                    <a:pt x="503" y="813"/>
                  </a:lnTo>
                  <a:lnTo>
                    <a:pt x="505" y="806"/>
                  </a:lnTo>
                  <a:lnTo>
                    <a:pt x="505" y="793"/>
                  </a:lnTo>
                  <a:lnTo>
                    <a:pt x="497" y="788"/>
                  </a:lnTo>
                  <a:lnTo>
                    <a:pt x="488" y="778"/>
                  </a:lnTo>
                  <a:lnTo>
                    <a:pt x="497" y="765"/>
                  </a:lnTo>
                  <a:lnTo>
                    <a:pt x="506" y="759"/>
                  </a:lnTo>
                  <a:lnTo>
                    <a:pt x="500" y="747"/>
                  </a:lnTo>
                  <a:lnTo>
                    <a:pt x="510" y="736"/>
                  </a:lnTo>
                  <a:lnTo>
                    <a:pt x="519" y="734"/>
                  </a:lnTo>
                  <a:lnTo>
                    <a:pt x="530" y="730"/>
                  </a:lnTo>
                  <a:lnTo>
                    <a:pt x="543" y="720"/>
                  </a:lnTo>
                  <a:lnTo>
                    <a:pt x="555" y="713"/>
                  </a:lnTo>
                  <a:lnTo>
                    <a:pt x="575" y="713"/>
                  </a:lnTo>
                  <a:lnTo>
                    <a:pt x="588" y="710"/>
                  </a:lnTo>
                  <a:lnTo>
                    <a:pt x="594" y="701"/>
                  </a:lnTo>
                  <a:lnTo>
                    <a:pt x="593" y="696"/>
                  </a:lnTo>
                  <a:lnTo>
                    <a:pt x="591" y="693"/>
                  </a:lnTo>
                  <a:lnTo>
                    <a:pt x="590" y="687"/>
                  </a:lnTo>
                  <a:lnTo>
                    <a:pt x="584" y="680"/>
                  </a:lnTo>
                  <a:lnTo>
                    <a:pt x="580" y="677"/>
                  </a:lnTo>
                  <a:lnTo>
                    <a:pt x="573" y="676"/>
                  </a:lnTo>
                  <a:lnTo>
                    <a:pt x="571" y="667"/>
                  </a:lnTo>
                  <a:lnTo>
                    <a:pt x="567" y="666"/>
                  </a:lnTo>
                  <a:lnTo>
                    <a:pt x="565" y="660"/>
                  </a:lnTo>
                  <a:lnTo>
                    <a:pt x="565" y="656"/>
                  </a:lnTo>
                  <a:lnTo>
                    <a:pt x="554" y="655"/>
                  </a:lnTo>
                  <a:lnTo>
                    <a:pt x="547" y="653"/>
                  </a:lnTo>
                  <a:lnTo>
                    <a:pt x="552" y="640"/>
                  </a:lnTo>
                  <a:lnTo>
                    <a:pt x="567" y="642"/>
                  </a:lnTo>
                  <a:lnTo>
                    <a:pt x="582" y="645"/>
                  </a:lnTo>
                  <a:lnTo>
                    <a:pt x="600" y="650"/>
                  </a:lnTo>
                  <a:lnTo>
                    <a:pt x="623" y="648"/>
                  </a:lnTo>
                  <a:lnTo>
                    <a:pt x="653" y="644"/>
                  </a:lnTo>
                  <a:lnTo>
                    <a:pt x="666" y="644"/>
                  </a:lnTo>
                  <a:lnTo>
                    <a:pt x="679" y="652"/>
                  </a:lnTo>
                  <a:lnTo>
                    <a:pt x="689" y="661"/>
                  </a:lnTo>
                  <a:lnTo>
                    <a:pt x="702" y="661"/>
                  </a:lnTo>
                  <a:lnTo>
                    <a:pt x="721" y="656"/>
                  </a:lnTo>
                  <a:lnTo>
                    <a:pt x="736" y="643"/>
                  </a:lnTo>
                  <a:lnTo>
                    <a:pt x="749" y="632"/>
                  </a:lnTo>
                  <a:lnTo>
                    <a:pt x="764" y="618"/>
                  </a:lnTo>
                  <a:lnTo>
                    <a:pt x="778" y="608"/>
                  </a:lnTo>
                  <a:lnTo>
                    <a:pt x="790" y="603"/>
                  </a:lnTo>
                  <a:lnTo>
                    <a:pt x="816" y="597"/>
                  </a:lnTo>
                  <a:lnTo>
                    <a:pt x="830" y="592"/>
                  </a:lnTo>
                  <a:lnTo>
                    <a:pt x="832" y="572"/>
                  </a:lnTo>
                  <a:lnTo>
                    <a:pt x="830" y="554"/>
                  </a:lnTo>
                  <a:lnTo>
                    <a:pt x="825" y="536"/>
                  </a:lnTo>
                  <a:lnTo>
                    <a:pt x="818" y="529"/>
                  </a:lnTo>
                  <a:lnTo>
                    <a:pt x="816" y="515"/>
                  </a:lnTo>
                  <a:lnTo>
                    <a:pt x="822" y="512"/>
                  </a:lnTo>
                  <a:lnTo>
                    <a:pt x="836" y="500"/>
                  </a:lnTo>
                  <a:lnTo>
                    <a:pt x="848" y="491"/>
                  </a:lnTo>
                  <a:lnTo>
                    <a:pt x="857" y="480"/>
                  </a:lnTo>
                  <a:lnTo>
                    <a:pt x="873" y="464"/>
                  </a:lnTo>
                  <a:lnTo>
                    <a:pt x="883" y="448"/>
                  </a:lnTo>
                  <a:lnTo>
                    <a:pt x="889" y="441"/>
                  </a:lnTo>
                  <a:lnTo>
                    <a:pt x="902" y="435"/>
                  </a:lnTo>
                  <a:lnTo>
                    <a:pt x="905" y="419"/>
                  </a:lnTo>
                  <a:lnTo>
                    <a:pt x="901" y="405"/>
                  </a:lnTo>
                  <a:lnTo>
                    <a:pt x="891" y="399"/>
                  </a:lnTo>
                  <a:lnTo>
                    <a:pt x="878" y="388"/>
                  </a:lnTo>
                  <a:lnTo>
                    <a:pt x="867" y="375"/>
                  </a:lnTo>
                  <a:lnTo>
                    <a:pt x="864" y="363"/>
                  </a:lnTo>
                  <a:lnTo>
                    <a:pt x="861" y="349"/>
                  </a:lnTo>
                  <a:lnTo>
                    <a:pt x="868" y="343"/>
                  </a:lnTo>
                  <a:lnTo>
                    <a:pt x="872" y="335"/>
                  </a:lnTo>
                  <a:lnTo>
                    <a:pt x="876" y="333"/>
                  </a:lnTo>
                  <a:lnTo>
                    <a:pt x="878" y="332"/>
                  </a:lnTo>
                  <a:lnTo>
                    <a:pt x="888" y="321"/>
                  </a:lnTo>
                  <a:lnTo>
                    <a:pt x="895" y="315"/>
                  </a:lnTo>
                  <a:lnTo>
                    <a:pt x="897" y="306"/>
                  </a:lnTo>
                  <a:lnTo>
                    <a:pt x="905" y="303"/>
                  </a:lnTo>
                  <a:lnTo>
                    <a:pt x="908" y="297"/>
                  </a:lnTo>
                  <a:lnTo>
                    <a:pt x="914" y="296"/>
                  </a:lnTo>
                  <a:lnTo>
                    <a:pt x="922" y="293"/>
                  </a:lnTo>
                  <a:lnTo>
                    <a:pt x="934" y="292"/>
                  </a:lnTo>
                  <a:lnTo>
                    <a:pt x="941" y="293"/>
                  </a:lnTo>
                  <a:lnTo>
                    <a:pt x="953" y="289"/>
                  </a:lnTo>
                  <a:lnTo>
                    <a:pt x="963" y="294"/>
                  </a:lnTo>
                  <a:lnTo>
                    <a:pt x="968" y="294"/>
                  </a:lnTo>
                  <a:lnTo>
                    <a:pt x="977" y="291"/>
                  </a:lnTo>
                  <a:lnTo>
                    <a:pt x="982" y="289"/>
                  </a:lnTo>
                  <a:lnTo>
                    <a:pt x="989" y="288"/>
                  </a:lnTo>
                  <a:lnTo>
                    <a:pt x="995" y="288"/>
                  </a:lnTo>
                  <a:close/>
                  <a:moveTo>
                    <a:pt x="740" y="237"/>
                  </a:moveTo>
                  <a:lnTo>
                    <a:pt x="737" y="237"/>
                  </a:lnTo>
                  <a:lnTo>
                    <a:pt x="735" y="237"/>
                  </a:lnTo>
                  <a:lnTo>
                    <a:pt x="732" y="235"/>
                  </a:lnTo>
                  <a:lnTo>
                    <a:pt x="723" y="226"/>
                  </a:lnTo>
                  <a:lnTo>
                    <a:pt x="714" y="219"/>
                  </a:lnTo>
                  <a:lnTo>
                    <a:pt x="714" y="213"/>
                  </a:lnTo>
                  <a:lnTo>
                    <a:pt x="710" y="208"/>
                  </a:lnTo>
                  <a:lnTo>
                    <a:pt x="713" y="208"/>
                  </a:lnTo>
                  <a:lnTo>
                    <a:pt x="716" y="211"/>
                  </a:lnTo>
                  <a:lnTo>
                    <a:pt x="721" y="211"/>
                  </a:lnTo>
                  <a:lnTo>
                    <a:pt x="725" y="213"/>
                  </a:lnTo>
                  <a:lnTo>
                    <a:pt x="729" y="215"/>
                  </a:lnTo>
                  <a:lnTo>
                    <a:pt x="734" y="216"/>
                  </a:lnTo>
                  <a:lnTo>
                    <a:pt x="734" y="221"/>
                  </a:lnTo>
                  <a:lnTo>
                    <a:pt x="735" y="223"/>
                  </a:lnTo>
                  <a:lnTo>
                    <a:pt x="736" y="225"/>
                  </a:lnTo>
                  <a:lnTo>
                    <a:pt x="738" y="227"/>
                  </a:lnTo>
                  <a:lnTo>
                    <a:pt x="737" y="231"/>
                  </a:lnTo>
                  <a:lnTo>
                    <a:pt x="737" y="233"/>
                  </a:lnTo>
                  <a:lnTo>
                    <a:pt x="739" y="235"/>
                  </a:lnTo>
                  <a:lnTo>
                    <a:pt x="740" y="237"/>
                  </a:lnTo>
                  <a:close/>
                  <a:moveTo>
                    <a:pt x="699" y="192"/>
                  </a:moveTo>
                  <a:lnTo>
                    <a:pt x="697" y="193"/>
                  </a:lnTo>
                  <a:lnTo>
                    <a:pt x="693" y="192"/>
                  </a:lnTo>
                  <a:lnTo>
                    <a:pt x="691" y="189"/>
                  </a:lnTo>
                  <a:lnTo>
                    <a:pt x="687" y="184"/>
                  </a:lnTo>
                  <a:lnTo>
                    <a:pt x="681" y="179"/>
                  </a:lnTo>
                  <a:lnTo>
                    <a:pt x="684" y="178"/>
                  </a:lnTo>
                  <a:lnTo>
                    <a:pt x="686" y="178"/>
                  </a:lnTo>
                  <a:lnTo>
                    <a:pt x="689" y="179"/>
                  </a:lnTo>
                  <a:lnTo>
                    <a:pt x="692" y="181"/>
                  </a:lnTo>
                  <a:lnTo>
                    <a:pt x="696" y="184"/>
                  </a:lnTo>
                  <a:lnTo>
                    <a:pt x="697" y="189"/>
                  </a:lnTo>
                  <a:lnTo>
                    <a:pt x="699" y="192"/>
                  </a:lnTo>
                  <a:close/>
                  <a:moveTo>
                    <a:pt x="1258" y="141"/>
                  </a:moveTo>
                  <a:lnTo>
                    <a:pt x="1252" y="142"/>
                  </a:lnTo>
                  <a:lnTo>
                    <a:pt x="1246" y="140"/>
                  </a:lnTo>
                  <a:lnTo>
                    <a:pt x="1241" y="137"/>
                  </a:lnTo>
                  <a:lnTo>
                    <a:pt x="1233" y="130"/>
                  </a:lnTo>
                  <a:lnTo>
                    <a:pt x="1229" y="127"/>
                  </a:lnTo>
                  <a:lnTo>
                    <a:pt x="1225" y="121"/>
                  </a:lnTo>
                  <a:lnTo>
                    <a:pt x="1221" y="115"/>
                  </a:lnTo>
                  <a:lnTo>
                    <a:pt x="1219" y="109"/>
                  </a:lnTo>
                  <a:lnTo>
                    <a:pt x="1217" y="103"/>
                  </a:lnTo>
                  <a:lnTo>
                    <a:pt x="1220" y="98"/>
                  </a:lnTo>
                  <a:lnTo>
                    <a:pt x="1222" y="96"/>
                  </a:lnTo>
                  <a:lnTo>
                    <a:pt x="1226" y="92"/>
                  </a:lnTo>
                  <a:lnTo>
                    <a:pt x="1229" y="86"/>
                  </a:lnTo>
                  <a:lnTo>
                    <a:pt x="1231" y="81"/>
                  </a:lnTo>
                  <a:lnTo>
                    <a:pt x="1233" y="75"/>
                  </a:lnTo>
                  <a:lnTo>
                    <a:pt x="1235" y="72"/>
                  </a:lnTo>
                  <a:lnTo>
                    <a:pt x="1237" y="68"/>
                  </a:lnTo>
                  <a:lnTo>
                    <a:pt x="1234" y="66"/>
                  </a:lnTo>
                  <a:lnTo>
                    <a:pt x="1235" y="63"/>
                  </a:lnTo>
                  <a:lnTo>
                    <a:pt x="1238" y="61"/>
                  </a:lnTo>
                  <a:lnTo>
                    <a:pt x="1240" y="63"/>
                  </a:lnTo>
                  <a:lnTo>
                    <a:pt x="1240" y="68"/>
                  </a:lnTo>
                  <a:lnTo>
                    <a:pt x="1241" y="73"/>
                  </a:lnTo>
                  <a:lnTo>
                    <a:pt x="1244" y="75"/>
                  </a:lnTo>
                  <a:lnTo>
                    <a:pt x="1246" y="78"/>
                  </a:lnTo>
                  <a:lnTo>
                    <a:pt x="1247" y="81"/>
                  </a:lnTo>
                  <a:lnTo>
                    <a:pt x="1254" y="83"/>
                  </a:lnTo>
                  <a:lnTo>
                    <a:pt x="1261" y="84"/>
                  </a:lnTo>
                  <a:lnTo>
                    <a:pt x="1267" y="86"/>
                  </a:lnTo>
                  <a:lnTo>
                    <a:pt x="1273" y="89"/>
                  </a:lnTo>
                  <a:lnTo>
                    <a:pt x="1276" y="95"/>
                  </a:lnTo>
                  <a:lnTo>
                    <a:pt x="1279" y="100"/>
                  </a:lnTo>
                  <a:lnTo>
                    <a:pt x="1286" y="107"/>
                  </a:lnTo>
                  <a:lnTo>
                    <a:pt x="1289" y="115"/>
                  </a:lnTo>
                  <a:lnTo>
                    <a:pt x="1289" y="120"/>
                  </a:lnTo>
                  <a:lnTo>
                    <a:pt x="1287" y="126"/>
                  </a:lnTo>
                  <a:lnTo>
                    <a:pt x="1286" y="131"/>
                  </a:lnTo>
                  <a:lnTo>
                    <a:pt x="1282" y="136"/>
                  </a:lnTo>
                  <a:lnTo>
                    <a:pt x="1277" y="136"/>
                  </a:lnTo>
                  <a:lnTo>
                    <a:pt x="1269" y="137"/>
                  </a:lnTo>
                  <a:lnTo>
                    <a:pt x="1263" y="139"/>
                  </a:lnTo>
                  <a:lnTo>
                    <a:pt x="1258" y="141"/>
                  </a:lnTo>
                  <a:close/>
                  <a:moveTo>
                    <a:pt x="756" y="103"/>
                  </a:moveTo>
                  <a:lnTo>
                    <a:pt x="759" y="105"/>
                  </a:lnTo>
                  <a:lnTo>
                    <a:pt x="809" y="105"/>
                  </a:lnTo>
                  <a:lnTo>
                    <a:pt x="817" y="102"/>
                  </a:lnTo>
                  <a:lnTo>
                    <a:pt x="822" y="100"/>
                  </a:lnTo>
                  <a:lnTo>
                    <a:pt x="828" y="97"/>
                  </a:lnTo>
                  <a:lnTo>
                    <a:pt x="860" y="97"/>
                  </a:lnTo>
                  <a:lnTo>
                    <a:pt x="866" y="96"/>
                  </a:lnTo>
                  <a:lnTo>
                    <a:pt x="881" y="96"/>
                  </a:lnTo>
                  <a:lnTo>
                    <a:pt x="894" y="98"/>
                  </a:lnTo>
                  <a:lnTo>
                    <a:pt x="907" y="101"/>
                  </a:lnTo>
                  <a:lnTo>
                    <a:pt x="918" y="104"/>
                  </a:lnTo>
                  <a:lnTo>
                    <a:pt x="927" y="105"/>
                  </a:lnTo>
                  <a:lnTo>
                    <a:pt x="932" y="107"/>
                  </a:lnTo>
                  <a:lnTo>
                    <a:pt x="939" y="107"/>
                  </a:lnTo>
                  <a:lnTo>
                    <a:pt x="943" y="102"/>
                  </a:lnTo>
                  <a:lnTo>
                    <a:pt x="952" y="104"/>
                  </a:lnTo>
                  <a:lnTo>
                    <a:pt x="961" y="105"/>
                  </a:lnTo>
                  <a:lnTo>
                    <a:pt x="968" y="105"/>
                  </a:lnTo>
                  <a:lnTo>
                    <a:pt x="975" y="103"/>
                  </a:lnTo>
                  <a:lnTo>
                    <a:pt x="979" y="101"/>
                  </a:lnTo>
                  <a:lnTo>
                    <a:pt x="983" y="102"/>
                  </a:lnTo>
                  <a:lnTo>
                    <a:pt x="986" y="108"/>
                  </a:lnTo>
                  <a:lnTo>
                    <a:pt x="987" y="110"/>
                  </a:lnTo>
                  <a:lnTo>
                    <a:pt x="992" y="109"/>
                  </a:lnTo>
                  <a:lnTo>
                    <a:pt x="997" y="106"/>
                  </a:lnTo>
                  <a:lnTo>
                    <a:pt x="999" y="104"/>
                  </a:lnTo>
                  <a:lnTo>
                    <a:pt x="1010" y="103"/>
                  </a:lnTo>
                  <a:lnTo>
                    <a:pt x="1011" y="107"/>
                  </a:lnTo>
                  <a:lnTo>
                    <a:pt x="1014" y="109"/>
                  </a:lnTo>
                  <a:lnTo>
                    <a:pt x="1018" y="114"/>
                  </a:lnTo>
                  <a:lnTo>
                    <a:pt x="1017" y="118"/>
                  </a:lnTo>
                  <a:lnTo>
                    <a:pt x="1018" y="126"/>
                  </a:lnTo>
                  <a:lnTo>
                    <a:pt x="1021" y="130"/>
                  </a:lnTo>
                  <a:lnTo>
                    <a:pt x="1021" y="137"/>
                  </a:lnTo>
                  <a:lnTo>
                    <a:pt x="1022" y="142"/>
                  </a:lnTo>
                  <a:lnTo>
                    <a:pt x="1019" y="146"/>
                  </a:lnTo>
                  <a:lnTo>
                    <a:pt x="1017" y="153"/>
                  </a:lnTo>
                  <a:lnTo>
                    <a:pt x="1018" y="162"/>
                  </a:lnTo>
                  <a:lnTo>
                    <a:pt x="1023" y="166"/>
                  </a:lnTo>
                  <a:lnTo>
                    <a:pt x="1025" y="168"/>
                  </a:lnTo>
                  <a:lnTo>
                    <a:pt x="1028" y="169"/>
                  </a:lnTo>
                  <a:lnTo>
                    <a:pt x="1027" y="173"/>
                  </a:lnTo>
                  <a:lnTo>
                    <a:pt x="1022" y="172"/>
                  </a:lnTo>
                  <a:lnTo>
                    <a:pt x="1014" y="169"/>
                  </a:lnTo>
                  <a:lnTo>
                    <a:pt x="1004" y="170"/>
                  </a:lnTo>
                  <a:lnTo>
                    <a:pt x="1000" y="174"/>
                  </a:lnTo>
                  <a:lnTo>
                    <a:pt x="993" y="172"/>
                  </a:lnTo>
                  <a:lnTo>
                    <a:pt x="985" y="174"/>
                  </a:lnTo>
                  <a:lnTo>
                    <a:pt x="980" y="176"/>
                  </a:lnTo>
                  <a:lnTo>
                    <a:pt x="976" y="178"/>
                  </a:lnTo>
                  <a:lnTo>
                    <a:pt x="967" y="178"/>
                  </a:lnTo>
                  <a:lnTo>
                    <a:pt x="963" y="176"/>
                  </a:lnTo>
                  <a:lnTo>
                    <a:pt x="956" y="174"/>
                  </a:lnTo>
                  <a:lnTo>
                    <a:pt x="954" y="176"/>
                  </a:lnTo>
                  <a:lnTo>
                    <a:pt x="950" y="178"/>
                  </a:lnTo>
                  <a:lnTo>
                    <a:pt x="943" y="176"/>
                  </a:lnTo>
                  <a:lnTo>
                    <a:pt x="936" y="175"/>
                  </a:lnTo>
                  <a:lnTo>
                    <a:pt x="929" y="176"/>
                  </a:lnTo>
                  <a:lnTo>
                    <a:pt x="920" y="177"/>
                  </a:lnTo>
                  <a:lnTo>
                    <a:pt x="916" y="179"/>
                  </a:lnTo>
                  <a:lnTo>
                    <a:pt x="910" y="182"/>
                  </a:lnTo>
                  <a:lnTo>
                    <a:pt x="906" y="184"/>
                  </a:lnTo>
                  <a:lnTo>
                    <a:pt x="905" y="187"/>
                  </a:lnTo>
                  <a:lnTo>
                    <a:pt x="900" y="189"/>
                  </a:lnTo>
                  <a:lnTo>
                    <a:pt x="893" y="190"/>
                  </a:lnTo>
                  <a:lnTo>
                    <a:pt x="890" y="197"/>
                  </a:lnTo>
                  <a:lnTo>
                    <a:pt x="890" y="202"/>
                  </a:lnTo>
                  <a:lnTo>
                    <a:pt x="885" y="203"/>
                  </a:lnTo>
                  <a:lnTo>
                    <a:pt x="881" y="205"/>
                  </a:lnTo>
                  <a:lnTo>
                    <a:pt x="879" y="210"/>
                  </a:lnTo>
                  <a:lnTo>
                    <a:pt x="874" y="213"/>
                  </a:lnTo>
                  <a:lnTo>
                    <a:pt x="868" y="215"/>
                  </a:lnTo>
                  <a:lnTo>
                    <a:pt x="867" y="210"/>
                  </a:lnTo>
                  <a:lnTo>
                    <a:pt x="861" y="210"/>
                  </a:lnTo>
                  <a:lnTo>
                    <a:pt x="858" y="211"/>
                  </a:lnTo>
                  <a:lnTo>
                    <a:pt x="857" y="214"/>
                  </a:lnTo>
                  <a:lnTo>
                    <a:pt x="850" y="217"/>
                  </a:lnTo>
                  <a:lnTo>
                    <a:pt x="842" y="219"/>
                  </a:lnTo>
                  <a:lnTo>
                    <a:pt x="834" y="222"/>
                  </a:lnTo>
                  <a:lnTo>
                    <a:pt x="826" y="223"/>
                  </a:lnTo>
                  <a:lnTo>
                    <a:pt x="817" y="226"/>
                  </a:lnTo>
                  <a:lnTo>
                    <a:pt x="807" y="229"/>
                  </a:lnTo>
                  <a:lnTo>
                    <a:pt x="796" y="232"/>
                  </a:lnTo>
                  <a:lnTo>
                    <a:pt x="786" y="233"/>
                  </a:lnTo>
                  <a:lnTo>
                    <a:pt x="782" y="236"/>
                  </a:lnTo>
                  <a:lnTo>
                    <a:pt x="774" y="235"/>
                  </a:lnTo>
                  <a:lnTo>
                    <a:pt x="771" y="228"/>
                  </a:lnTo>
                  <a:lnTo>
                    <a:pt x="768" y="222"/>
                  </a:lnTo>
                  <a:lnTo>
                    <a:pt x="761" y="212"/>
                  </a:lnTo>
                  <a:lnTo>
                    <a:pt x="756" y="209"/>
                  </a:lnTo>
                  <a:lnTo>
                    <a:pt x="752" y="200"/>
                  </a:lnTo>
                  <a:lnTo>
                    <a:pt x="747" y="193"/>
                  </a:lnTo>
                  <a:lnTo>
                    <a:pt x="741" y="189"/>
                  </a:lnTo>
                  <a:lnTo>
                    <a:pt x="734" y="188"/>
                  </a:lnTo>
                  <a:lnTo>
                    <a:pt x="722" y="188"/>
                  </a:lnTo>
                  <a:lnTo>
                    <a:pt x="717" y="182"/>
                  </a:lnTo>
                  <a:lnTo>
                    <a:pt x="714" y="177"/>
                  </a:lnTo>
                  <a:lnTo>
                    <a:pt x="712" y="172"/>
                  </a:lnTo>
                  <a:lnTo>
                    <a:pt x="710" y="162"/>
                  </a:lnTo>
                  <a:lnTo>
                    <a:pt x="700" y="153"/>
                  </a:lnTo>
                  <a:lnTo>
                    <a:pt x="691" y="150"/>
                  </a:lnTo>
                  <a:lnTo>
                    <a:pt x="677" y="149"/>
                  </a:lnTo>
                  <a:lnTo>
                    <a:pt x="669" y="144"/>
                  </a:lnTo>
                  <a:lnTo>
                    <a:pt x="660" y="141"/>
                  </a:lnTo>
                  <a:lnTo>
                    <a:pt x="652" y="138"/>
                  </a:lnTo>
                  <a:lnTo>
                    <a:pt x="641" y="128"/>
                  </a:lnTo>
                  <a:lnTo>
                    <a:pt x="636" y="124"/>
                  </a:lnTo>
                  <a:lnTo>
                    <a:pt x="630" y="120"/>
                  </a:lnTo>
                  <a:lnTo>
                    <a:pt x="627" y="120"/>
                  </a:lnTo>
                  <a:lnTo>
                    <a:pt x="620" y="122"/>
                  </a:lnTo>
                  <a:lnTo>
                    <a:pt x="612" y="120"/>
                  </a:lnTo>
                  <a:lnTo>
                    <a:pt x="605" y="120"/>
                  </a:lnTo>
                  <a:lnTo>
                    <a:pt x="597" y="116"/>
                  </a:lnTo>
                  <a:lnTo>
                    <a:pt x="596" y="114"/>
                  </a:lnTo>
                  <a:lnTo>
                    <a:pt x="591" y="106"/>
                  </a:lnTo>
                  <a:lnTo>
                    <a:pt x="588" y="103"/>
                  </a:lnTo>
                  <a:lnTo>
                    <a:pt x="582" y="103"/>
                  </a:lnTo>
                  <a:lnTo>
                    <a:pt x="579" y="106"/>
                  </a:lnTo>
                  <a:lnTo>
                    <a:pt x="575" y="107"/>
                  </a:lnTo>
                  <a:lnTo>
                    <a:pt x="570" y="104"/>
                  </a:lnTo>
                  <a:lnTo>
                    <a:pt x="567" y="102"/>
                  </a:lnTo>
                  <a:lnTo>
                    <a:pt x="565" y="98"/>
                  </a:lnTo>
                  <a:lnTo>
                    <a:pt x="563" y="95"/>
                  </a:lnTo>
                  <a:lnTo>
                    <a:pt x="557" y="93"/>
                  </a:lnTo>
                  <a:lnTo>
                    <a:pt x="552" y="88"/>
                  </a:lnTo>
                  <a:lnTo>
                    <a:pt x="551" y="82"/>
                  </a:lnTo>
                  <a:lnTo>
                    <a:pt x="548" y="75"/>
                  </a:lnTo>
                  <a:lnTo>
                    <a:pt x="547" y="70"/>
                  </a:lnTo>
                  <a:lnTo>
                    <a:pt x="545" y="67"/>
                  </a:lnTo>
                  <a:lnTo>
                    <a:pt x="546" y="60"/>
                  </a:lnTo>
                  <a:lnTo>
                    <a:pt x="552" y="59"/>
                  </a:lnTo>
                  <a:lnTo>
                    <a:pt x="561" y="57"/>
                  </a:lnTo>
                  <a:lnTo>
                    <a:pt x="568" y="53"/>
                  </a:lnTo>
                  <a:lnTo>
                    <a:pt x="572" y="49"/>
                  </a:lnTo>
                  <a:lnTo>
                    <a:pt x="575" y="43"/>
                  </a:lnTo>
                  <a:lnTo>
                    <a:pt x="589" y="42"/>
                  </a:lnTo>
                  <a:lnTo>
                    <a:pt x="592" y="38"/>
                  </a:lnTo>
                  <a:lnTo>
                    <a:pt x="594" y="33"/>
                  </a:lnTo>
                  <a:lnTo>
                    <a:pt x="596" y="30"/>
                  </a:lnTo>
                  <a:lnTo>
                    <a:pt x="601" y="30"/>
                  </a:lnTo>
                  <a:lnTo>
                    <a:pt x="611" y="33"/>
                  </a:lnTo>
                  <a:lnTo>
                    <a:pt x="618" y="37"/>
                  </a:lnTo>
                  <a:lnTo>
                    <a:pt x="627" y="41"/>
                  </a:lnTo>
                  <a:lnTo>
                    <a:pt x="638" y="46"/>
                  </a:lnTo>
                  <a:lnTo>
                    <a:pt x="653" y="53"/>
                  </a:lnTo>
                  <a:lnTo>
                    <a:pt x="668" y="57"/>
                  </a:lnTo>
                  <a:lnTo>
                    <a:pt x="684" y="59"/>
                  </a:lnTo>
                  <a:lnTo>
                    <a:pt x="692" y="63"/>
                  </a:lnTo>
                  <a:lnTo>
                    <a:pt x="698" y="68"/>
                  </a:lnTo>
                  <a:lnTo>
                    <a:pt x="706" y="71"/>
                  </a:lnTo>
                  <a:lnTo>
                    <a:pt x="708" y="74"/>
                  </a:lnTo>
                  <a:lnTo>
                    <a:pt x="708" y="81"/>
                  </a:lnTo>
                  <a:lnTo>
                    <a:pt x="716" y="89"/>
                  </a:lnTo>
                  <a:lnTo>
                    <a:pt x="726" y="93"/>
                  </a:lnTo>
                  <a:lnTo>
                    <a:pt x="733" y="95"/>
                  </a:lnTo>
                  <a:lnTo>
                    <a:pt x="749" y="97"/>
                  </a:lnTo>
                  <a:lnTo>
                    <a:pt x="756" y="103"/>
                  </a:lnTo>
                  <a:close/>
                  <a:moveTo>
                    <a:pt x="1597" y="29"/>
                  </a:moveTo>
                  <a:lnTo>
                    <a:pt x="1613" y="35"/>
                  </a:lnTo>
                  <a:lnTo>
                    <a:pt x="1621" y="42"/>
                  </a:lnTo>
                  <a:lnTo>
                    <a:pt x="1629" y="47"/>
                  </a:lnTo>
                  <a:lnTo>
                    <a:pt x="1637" y="53"/>
                  </a:lnTo>
                  <a:lnTo>
                    <a:pt x="1645" y="59"/>
                  </a:lnTo>
                  <a:lnTo>
                    <a:pt x="1654" y="70"/>
                  </a:lnTo>
                  <a:lnTo>
                    <a:pt x="1662" y="73"/>
                  </a:lnTo>
                  <a:lnTo>
                    <a:pt x="1671" y="77"/>
                  </a:lnTo>
                  <a:lnTo>
                    <a:pt x="1676" y="82"/>
                  </a:lnTo>
                  <a:lnTo>
                    <a:pt x="1681" y="88"/>
                  </a:lnTo>
                  <a:lnTo>
                    <a:pt x="1688" y="91"/>
                  </a:lnTo>
                  <a:lnTo>
                    <a:pt x="1693" y="93"/>
                  </a:lnTo>
                  <a:lnTo>
                    <a:pt x="1698" y="98"/>
                  </a:lnTo>
                  <a:lnTo>
                    <a:pt x="1699" y="107"/>
                  </a:lnTo>
                  <a:lnTo>
                    <a:pt x="1704" y="115"/>
                  </a:lnTo>
                  <a:lnTo>
                    <a:pt x="1710" y="121"/>
                  </a:lnTo>
                  <a:lnTo>
                    <a:pt x="1712" y="127"/>
                  </a:lnTo>
                  <a:lnTo>
                    <a:pt x="1720" y="138"/>
                  </a:lnTo>
                  <a:lnTo>
                    <a:pt x="1723" y="145"/>
                  </a:lnTo>
                  <a:lnTo>
                    <a:pt x="1723" y="163"/>
                  </a:lnTo>
                  <a:lnTo>
                    <a:pt x="1720" y="172"/>
                  </a:lnTo>
                  <a:lnTo>
                    <a:pt x="1715" y="178"/>
                  </a:lnTo>
                  <a:lnTo>
                    <a:pt x="1715" y="187"/>
                  </a:lnTo>
                  <a:lnTo>
                    <a:pt x="1710" y="194"/>
                  </a:lnTo>
                  <a:lnTo>
                    <a:pt x="1709" y="200"/>
                  </a:lnTo>
                  <a:lnTo>
                    <a:pt x="1707" y="212"/>
                  </a:lnTo>
                  <a:lnTo>
                    <a:pt x="1704" y="217"/>
                  </a:lnTo>
                  <a:lnTo>
                    <a:pt x="1702" y="224"/>
                  </a:lnTo>
                  <a:lnTo>
                    <a:pt x="1701" y="233"/>
                  </a:lnTo>
                  <a:lnTo>
                    <a:pt x="1700" y="246"/>
                  </a:lnTo>
                  <a:lnTo>
                    <a:pt x="1697" y="249"/>
                  </a:lnTo>
                  <a:lnTo>
                    <a:pt x="1695" y="260"/>
                  </a:lnTo>
                  <a:lnTo>
                    <a:pt x="1690" y="272"/>
                  </a:lnTo>
                  <a:lnTo>
                    <a:pt x="1688" y="281"/>
                  </a:lnTo>
                  <a:lnTo>
                    <a:pt x="1683" y="286"/>
                  </a:lnTo>
                  <a:lnTo>
                    <a:pt x="1680" y="291"/>
                  </a:lnTo>
                  <a:lnTo>
                    <a:pt x="1667" y="295"/>
                  </a:lnTo>
                  <a:lnTo>
                    <a:pt x="1659" y="298"/>
                  </a:lnTo>
                  <a:lnTo>
                    <a:pt x="1651" y="301"/>
                  </a:lnTo>
                  <a:lnTo>
                    <a:pt x="1647" y="298"/>
                  </a:lnTo>
                  <a:lnTo>
                    <a:pt x="1637" y="294"/>
                  </a:lnTo>
                  <a:lnTo>
                    <a:pt x="1628" y="289"/>
                  </a:lnTo>
                  <a:lnTo>
                    <a:pt x="1621" y="286"/>
                  </a:lnTo>
                  <a:lnTo>
                    <a:pt x="1614" y="288"/>
                  </a:lnTo>
                  <a:lnTo>
                    <a:pt x="1607" y="293"/>
                  </a:lnTo>
                  <a:lnTo>
                    <a:pt x="1595" y="296"/>
                  </a:lnTo>
                  <a:lnTo>
                    <a:pt x="1579" y="304"/>
                  </a:lnTo>
                  <a:lnTo>
                    <a:pt x="1567" y="310"/>
                  </a:lnTo>
                  <a:lnTo>
                    <a:pt x="1554" y="318"/>
                  </a:lnTo>
                  <a:lnTo>
                    <a:pt x="1542" y="323"/>
                  </a:lnTo>
                  <a:lnTo>
                    <a:pt x="1538" y="325"/>
                  </a:lnTo>
                  <a:lnTo>
                    <a:pt x="1523" y="330"/>
                  </a:lnTo>
                  <a:lnTo>
                    <a:pt x="1515" y="334"/>
                  </a:lnTo>
                  <a:lnTo>
                    <a:pt x="1512" y="341"/>
                  </a:lnTo>
                  <a:lnTo>
                    <a:pt x="1508" y="345"/>
                  </a:lnTo>
                  <a:lnTo>
                    <a:pt x="1505" y="347"/>
                  </a:lnTo>
                  <a:lnTo>
                    <a:pt x="1500" y="351"/>
                  </a:lnTo>
                  <a:lnTo>
                    <a:pt x="1494" y="358"/>
                  </a:lnTo>
                  <a:lnTo>
                    <a:pt x="1486" y="365"/>
                  </a:lnTo>
                  <a:lnTo>
                    <a:pt x="1481" y="365"/>
                  </a:lnTo>
                  <a:lnTo>
                    <a:pt x="1475" y="369"/>
                  </a:lnTo>
                  <a:lnTo>
                    <a:pt x="1469" y="371"/>
                  </a:lnTo>
                  <a:lnTo>
                    <a:pt x="1463" y="367"/>
                  </a:lnTo>
                  <a:lnTo>
                    <a:pt x="1462" y="362"/>
                  </a:lnTo>
                  <a:lnTo>
                    <a:pt x="1458" y="358"/>
                  </a:lnTo>
                  <a:lnTo>
                    <a:pt x="1454" y="357"/>
                  </a:lnTo>
                  <a:lnTo>
                    <a:pt x="1450" y="349"/>
                  </a:lnTo>
                  <a:lnTo>
                    <a:pt x="1445" y="347"/>
                  </a:lnTo>
                  <a:lnTo>
                    <a:pt x="1443" y="344"/>
                  </a:lnTo>
                  <a:lnTo>
                    <a:pt x="1440" y="339"/>
                  </a:lnTo>
                  <a:lnTo>
                    <a:pt x="1435" y="331"/>
                  </a:lnTo>
                  <a:lnTo>
                    <a:pt x="1430" y="328"/>
                  </a:lnTo>
                  <a:lnTo>
                    <a:pt x="1430" y="318"/>
                  </a:lnTo>
                  <a:lnTo>
                    <a:pt x="1424" y="316"/>
                  </a:lnTo>
                  <a:lnTo>
                    <a:pt x="1424" y="309"/>
                  </a:lnTo>
                  <a:lnTo>
                    <a:pt x="1416" y="305"/>
                  </a:lnTo>
                  <a:lnTo>
                    <a:pt x="1409" y="295"/>
                  </a:lnTo>
                  <a:lnTo>
                    <a:pt x="1400" y="284"/>
                  </a:lnTo>
                  <a:lnTo>
                    <a:pt x="1395" y="276"/>
                  </a:lnTo>
                  <a:lnTo>
                    <a:pt x="1389" y="270"/>
                  </a:lnTo>
                  <a:lnTo>
                    <a:pt x="1385" y="264"/>
                  </a:lnTo>
                  <a:lnTo>
                    <a:pt x="1377" y="264"/>
                  </a:lnTo>
                  <a:lnTo>
                    <a:pt x="1373" y="260"/>
                  </a:lnTo>
                  <a:lnTo>
                    <a:pt x="1374" y="256"/>
                  </a:lnTo>
                  <a:lnTo>
                    <a:pt x="1374" y="248"/>
                  </a:lnTo>
                  <a:lnTo>
                    <a:pt x="1371" y="239"/>
                  </a:lnTo>
                  <a:lnTo>
                    <a:pt x="1367" y="234"/>
                  </a:lnTo>
                  <a:lnTo>
                    <a:pt x="1364" y="229"/>
                  </a:lnTo>
                  <a:lnTo>
                    <a:pt x="1361" y="223"/>
                  </a:lnTo>
                  <a:lnTo>
                    <a:pt x="1352" y="215"/>
                  </a:lnTo>
                  <a:lnTo>
                    <a:pt x="1346" y="211"/>
                  </a:lnTo>
                  <a:lnTo>
                    <a:pt x="1337" y="209"/>
                  </a:lnTo>
                  <a:lnTo>
                    <a:pt x="1332" y="199"/>
                  </a:lnTo>
                  <a:lnTo>
                    <a:pt x="1323" y="197"/>
                  </a:lnTo>
                  <a:lnTo>
                    <a:pt x="1314" y="193"/>
                  </a:lnTo>
                  <a:lnTo>
                    <a:pt x="1312" y="189"/>
                  </a:lnTo>
                  <a:lnTo>
                    <a:pt x="1310" y="181"/>
                  </a:lnTo>
                  <a:lnTo>
                    <a:pt x="1305" y="178"/>
                  </a:lnTo>
                  <a:lnTo>
                    <a:pt x="1303" y="176"/>
                  </a:lnTo>
                  <a:lnTo>
                    <a:pt x="1310" y="172"/>
                  </a:lnTo>
                  <a:lnTo>
                    <a:pt x="1311" y="167"/>
                  </a:lnTo>
                  <a:lnTo>
                    <a:pt x="1313" y="161"/>
                  </a:lnTo>
                  <a:lnTo>
                    <a:pt x="1316" y="152"/>
                  </a:lnTo>
                  <a:lnTo>
                    <a:pt x="1322" y="144"/>
                  </a:lnTo>
                  <a:lnTo>
                    <a:pt x="1325" y="139"/>
                  </a:lnTo>
                  <a:lnTo>
                    <a:pt x="1328" y="125"/>
                  </a:lnTo>
                  <a:lnTo>
                    <a:pt x="1325" y="114"/>
                  </a:lnTo>
                  <a:lnTo>
                    <a:pt x="1322" y="109"/>
                  </a:lnTo>
                  <a:lnTo>
                    <a:pt x="1317" y="102"/>
                  </a:lnTo>
                  <a:lnTo>
                    <a:pt x="1314" y="93"/>
                  </a:lnTo>
                  <a:lnTo>
                    <a:pt x="1312" y="82"/>
                  </a:lnTo>
                  <a:lnTo>
                    <a:pt x="1310" y="73"/>
                  </a:lnTo>
                  <a:lnTo>
                    <a:pt x="1308" y="62"/>
                  </a:lnTo>
                  <a:lnTo>
                    <a:pt x="1305" y="48"/>
                  </a:lnTo>
                  <a:lnTo>
                    <a:pt x="1311" y="43"/>
                  </a:lnTo>
                  <a:lnTo>
                    <a:pt x="1315" y="42"/>
                  </a:lnTo>
                  <a:lnTo>
                    <a:pt x="1322" y="46"/>
                  </a:lnTo>
                  <a:lnTo>
                    <a:pt x="1326" y="47"/>
                  </a:lnTo>
                  <a:lnTo>
                    <a:pt x="1332" y="50"/>
                  </a:lnTo>
                  <a:lnTo>
                    <a:pt x="1338" y="51"/>
                  </a:lnTo>
                  <a:lnTo>
                    <a:pt x="1344" y="51"/>
                  </a:lnTo>
                  <a:lnTo>
                    <a:pt x="1352" y="51"/>
                  </a:lnTo>
                  <a:lnTo>
                    <a:pt x="1359" y="54"/>
                  </a:lnTo>
                  <a:lnTo>
                    <a:pt x="1365" y="54"/>
                  </a:lnTo>
                  <a:lnTo>
                    <a:pt x="1372" y="51"/>
                  </a:lnTo>
                  <a:lnTo>
                    <a:pt x="1376" y="50"/>
                  </a:lnTo>
                  <a:lnTo>
                    <a:pt x="1383" y="47"/>
                  </a:lnTo>
                  <a:lnTo>
                    <a:pt x="1387" y="42"/>
                  </a:lnTo>
                  <a:lnTo>
                    <a:pt x="1396" y="34"/>
                  </a:lnTo>
                  <a:lnTo>
                    <a:pt x="1400" y="31"/>
                  </a:lnTo>
                  <a:lnTo>
                    <a:pt x="1403" y="26"/>
                  </a:lnTo>
                  <a:lnTo>
                    <a:pt x="1403" y="20"/>
                  </a:lnTo>
                  <a:lnTo>
                    <a:pt x="1408" y="15"/>
                  </a:lnTo>
                  <a:lnTo>
                    <a:pt x="1411" y="13"/>
                  </a:lnTo>
                  <a:lnTo>
                    <a:pt x="1413" y="9"/>
                  </a:lnTo>
                  <a:lnTo>
                    <a:pt x="1415" y="3"/>
                  </a:lnTo>
                  <a:lnTo>
                    <a:pt x="1419" y="2"/>
                  </a:lnTo>
                  <a:lnTo>
                    <a:pt x="1423" y="5"/>
                  </a:lnTo>
                  <a:lnTo>
                    <a:pt x="1425" y="9"/>
                  </a:lnTo>
                  <a:lnTo>
                    <a:pt x="1430" y="13"/>
                  </a:lnTo>
                  <a:lnTo>
                    <a:pt x="1435" y="18"/>
                  </a:lnTo>
                  <a:lnTo>
                    <a:pt x="1447" y="19"/>
                  </a:lnTo>
                  <a:lnTo>
                    <a:pt x="1451" y="15"/>
                  </a:lnTo>
                  <a:lnTo>
                    <a:pt x="1457" y="17"/>
                  </a:lnTo>
                  <a:lnTo>
                    <a:pt x="1463" y="22"/>
                  </a:lnTo>
                  <a:lnTo>
                    <a:pt x="1468" y="23"/>
                  </a:lnTo>
                  <a:lnTo>
                    <a:pt x="1475" y="24"/>
                  </a:lnTo>
                  <a:lnTo>
                    <a:pt x="1480" y="31"/>
                  </a:lnTo>
                  <a:lnTo>
                    <a:pt x="1485" y="31"/>
                  </a:lnTo>
                  <a:lnTo>
                    <a:pt x="1490" y="29"/>
                  </a:lnTo>
                  <a:lnTo>
                    <a:pt x="1494" y="20"/>
                  </a:lnTo>
                  <a:lnTo>
                    <a:pt x="1497" y="17"/>
                  </a:lnTo>
                  <a:lnTo>
                    <a:pt x="1506" y="12"/>
                  </a:lnTo>
                  <a:lnTo>
                    <a:pt x="1507" y="5"/>
                  </a:lnTo>
                  <a:lnTo>
                    <a:pt x="1516" y="0"/>
                  </a:lnTo>
                  <a:lnTo>
                    <a:pt x="1526" y="2"/>
                  </a:lnTo>
                  <a:lnTo>
                    <a:pt x="1530" y="2"/>
                  </a:lnTo>
                  <a:lnTo>
                    <a:pt x="1535" y="7"/>
                  </a:lnTo>
                  <a:lnTo>
                    <a:pt x="1543" y="9"/>
                  </a:lnTo>
                  <a:lnTo>
                    <a:pt x="1554" y="11"/>
                  </a:lnTo>
                  <a:lnTo>
                    <a:pt x="1562" y="14"/>
                  </a:lnTo>
                  <a:lnTo>
                    <a:pt x="1574" y="18"/>
                  </a:lnTo>
                  <a:lnTo>
                    <a:pt x="1582" y="22"/>
                  </a:lnTo>
                  <a:lnTo>
                    <a:pt x="1597" y="29"/>
                  </a:lnTo>
                  <a:close/>
                </a:path>
              </a:pathLst>
            </a:custGeom>
            <a:solidFill>
              <a:schemeClr val="bg1">
                <a:lumMod val="85000"/>
              </a:schemeClr>
            </a:solid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38" name="Rectangle 37">
            <a:extLst>
              <a:ext uri="{FF2B5EF4-FFF2-40B4-BE49-F238E27FC236}">
                <a16:creationId xmlns:a16="http://schemas.microsoft.com/office/drawing/2014/main" id="{C808D742-BAC4-4340-BC41-D8BCF537770E}"/>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Singapore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map </a:t>
            </a:r>
          </a:p>
        </p:txBody>
      </p:sp>
      <p:sp>
        <p:nvSpPr>
          <p:cNvPr id="39" name="Rectangle 38">
            <a:extLst>
              <a:ext uri="{FF2B5EF4-FFF2-40B4-BE49-F238E27FC236}">
                <a16:creationId xmlns:a16="http://schemas.microsoft.com/office/drawing/2014/main" id="{327507E4-15A3-4330-AF5E-E135BBEF85E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4" name="Rectangle 53">
            <a:extLst>
              <a:ext uri="{FF2B5EF4-FFF2-40B4-BE49-F238E27FC236}">
                <a16:creationId xmlns:a16="http://schemas.microsoft.com/office/drawing/2014/main" id="{B2E72792-5E58-4DB8-8968-4F815F0E98EA}"/>
              </a:ext>
            </a:extLst>
          </p:cNvPr>
          <p:cNvSpPr/>
          <p:nvPr/>
        </p:nvSpPr>
        <p:spPr>
          <a:xfrm>
            <a:off x="1938390" y="2767669"/>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5" name="Rectangle 54">
            <a:extLst>
              <a:ext uri="{FF2B5EF4-FFF2-40B4-BE49-F238E27FC236}">
                <a16:creationId xmlns:a16="http://schemas.microsoft.com/office/drawing/2014/main" id="{3575B311-A612-4E35-81FB-A69AB4832753}"/>
              </a:ext>
            </a:extLst>
          </p:cNvPr>
          <p:cNvSpPr/>
          <p:nvPr/>
        </p:nvSpPr>
        <p:spPr>
          <a:xfrm>
            <a:off x="1938390" y="3816354"/>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6" name="Rectangle 55">
            <a:extLst>
              <a:ext uri="{FF2B5EF4-FFF2-40B4-BE49-F238E27FC236}">
                <a16:creationId xmlns:a16="http://schemas.microsoft.com/office/drawing/2014/main" id="{3BBDED0E-6CCD-4935-AE39-90D65A2926E0}"/>
              </a:ext>
            </a:extLst>
          </p:cNvPr>
          <p:cNvSpPr/>
          <p:nvPr/>
        </p:nvSpPr>
        <p:spPr>
          <a:xfrm>
            <a:off x="1938390" y="4865039"/>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grpSp>
        <p:nvGrpSpPr>
          <p:cNvPr id="57" name="Group 56">
            <a:extLst>
              <a:ext uri="{FF2B5EF4-FFF2-40B4-BE49-F238E27FC236}">
                <a16:creationId xmlns:a16="http://schemas.microsoft.com/office/drawing/2014/main" id="{652040E8-4793-4F44-B081-696FD085909E}"/>
              </a:ext>
            </a:extLst>
          </p:cNvPr>
          <p:cNvGrpSpPr/>
          <p:nvPr/>
        </p:nvGrpSpPr>
        <p:grpSpPr>
          <a:xfrm>
            <a:off x="1432735" y="2945642"/>
            <a:ext cx="370140" cy="386445"/>
            <a:chOff x="3244212" y="5376719"/>
            <a:chExt cx="288098" cy="300789"/>
          </a:xfrm>
          <a:solidFill>
            <a:schemeClr val="tx1">
              <a:lumMod val="50000"/>
              <a:lumOff val="50000"/>
            </a:schemeClr>
          </a:solidFill>
        </p:grpSpPr>
        <p:sp>
          <p:nvSpPr>
            <p:cNvPr id="58" name="Freeform 47">
              <a:extLst>
                <a:ext uri="{FF2B5EF4-FFF2-40B4-BE49-F238E27FC236}">
                  <a16:creationId xmlns:a16="http://schemas.microsoft.com/office/drawing/2014/main" id="{6602674B-BE7E-4CE9-B2F4-E8F477F416E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
              <a:extLst>
                <a:ext uri="{FF2B5EF4-FFF2-40B4-BE49-F238E27FC236}">
                  <a16:creationId xmlns:a16="http://schemas.microsoft.com/office/drawing/2014/main" id="{BCABC537-1FE9-4772-B964-6202E4644D5A}"/>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9">
              <a:extLst>
                <a:ext uri="{FF2B5EF4-FFF2-40B4-BE49-F238E27FC236}">
                  <a16:creationId xmlns:a16="http://schemas.microsoft.com/office/drawing/2014/main" id="{045EF596-FDD5-4D39-8FB7-57CE1C4CF41F}"/>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0">
              <a:extLst>
                <a:ext uri="{FF2B5EF4-FFF2-40B4-BE49-F238E27FC236}">
                  <a16:creationId xmlns:a16="http://schemas.microsoft.com/office/drawing/2014/main" id="{04C1F5CD-7EAE-4922-92E8-6488544575B4}"/>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850B5387-C536-46B2-9051-A6C9E9E3EEC1}"/>
              </a:ext>
            </a:extLst>
          </p:cNvPr>
          <p:cNvGrpSpPr/>
          <p:nvPr/>
        </p:nvGrpSpPr>
        <p:grpSpPr>
          <a:xfrm>
            <a:off x="1422776" y="5043013"/>
            <a:ext cx="386445" cy="386446"/>
            <a:chOff x="7879161" y="4206560"/>
            <a:chExt cx="300789" cy="300790"/>
          </a:xfrm>
          <a:solidFill>
            <a:schemeClr val="tx1">
              <a:lumMod val="50000"/>
              <a:lumOff val="50000"/>
            </a:schemeClr>
          </a:solidFill>
        </p:grpSpPr>
        <p:sp>
          <p:nvSpPr>
            <p:cNvPr id="63" name="Freeform 285">
              <a:extLst>
                <a:ext uri="{FF2B5EF4-FFF2-40B4-BE49-F238E27FC236}">
                  <a16:creationId xmlns:a16="http://schemas.microsoft.com/office/drawing/2014/main" id="{3088B207-3805-4DF6-8349-1832D738EF42}"/>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86">
              <a:extLst>
                <a:ext uri="{FF2B5EF4-FFF2-40B4-BE49-F238E27FC236}">
                  <a16:creationId xmlns:a16="http://schemas.microsoft.com/office/drawing/2014/main" id="{41DE6D58-77CB-474C-AE0A-D41B5DBFA69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87">
              <a:extLst>
                <a:ext uri="{FF2B5EF4-FFF2-40B4-BE49-F238E27FC236}">
                  <a16:creationId xmlns:a16="http://schemas.microsoft.com/office/drawing/2014/main" id="{D1884FC9-3345-472C-88E1-75387598D88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88">
              <a:extLst>
                <a:ext uri="{FF2B5EF4-FFF2-40B4-BE49-F238E27FC236}">
                  <a16:creationId xmlns:a16="http://schemas.microsoft.com/office/drawing/2014/main" id="{2326879B-03D3-4474-8924-3802E64C40D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9">
              <a:extLst>
                <a:ext uri="{FF2B5EF4-FFF2-40B4-BE49-F238E27FC236}">
                  <a16:creationId xmlns:a16="http://schemas.microsoft.com/office/drawing/2014/main" id="{4B7F6F0D-9796-49CE-8AAC-106BEADADB0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a:extLst>
              <a:ext uri="{FF2B5EF4-FFF2-40B4-BE49-F238E27FC236}">
                <a16:creationId xmlns:a16="http://schemas.microsoft.com/office/drawing/2014/main" id="{1ED69608-2B22-450A-A26A-2993A4263090}"/>
              </a:ext>
            </a:extLst>
          </p:cNvPr>
          <p:cNvGrpSpPr/>
          <p:nvPr/>
        </p:nvGrpSpPr>
        <p:grpSpPr>
          <a:xfrm>
            <a:off x="1422775" y="3994328"/>
            <a:ext cx="386446" cy="386446"/>
            <a:chOff x="7879161" y="3037669"/>
            <a:chExt cx="300790" cy="300790"/>
          </a:xfrm>
          <a:solidFill>
            <a:schemeClr val="tx1">
              <a:lumMod val="50000"/>
              <a:lumOff val="50000"/>
            </a:schemeClr>
          </a:solidFill>
        </p:grpSpPr>
        <p:sp>
          <p:nvSpPr>
            <p:cNvPr id="69" name="Freeform 302">
              <a:extLst>
                <a:ext uri="{FF2B5EF4-FFF2-40B4-BE49-F238E27FC236}">
                  <a16:creationId xmlns:a16="http://schemas.microsoft.com/office/drawing/2014/main" id="{4FEF7C33-1119-40E3-A82B-BB0B7A6BDB4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03">
              <a:extLst>
                <a:ext uri="{FF2B5EF4-FFF2-40B4-BE49-F238E27FC236}">
                  <a16:creationId xmlns:a16="http://schemas.microsoft.com/office/drawing/2014/main" id="{229AFCA0-123B-4B3F-BA40-833ECDC8304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4">
              <a:extLst>
                <a:ext uri="{FF2B5EF4-FFF2-40B4-BE49-F238E27FC236}">
                  <a16:creationId xmlns:a16="http://schemas.microsoft.com/office/drawing/2014/main" id="{C6EF8DA0-659C-443B-A84C-3660013DAA6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5">
              <a:extLst>
                <a:ext uri="{FF2B5EF4-FFF2-40B4-BE49-F238E27FC236}">
                  <a16:creationId xmlns:a16="http://schemas.microsoft.com/office/drawing/2014/main" id="{8EC942EB-BB22-4357-9111-1F66626C9A47}"/>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6">
              <a:extLst>
                <a:ext uri="{FF2B5EF4-FFF2-40B4-BE49-F238E27FC236}">
                  <a16:creationId xmlns:a16="http://schemas.microsoft.com/office/drawing/2014/main" id="{837E3F08-2079-4C5C-8628-3362FA60201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7">
              <a:extLst>
                <a:ext uri="{FF2B5EF4-FFF2-40B4-BE49-F238E27FC236}">
                  <a16:creationId xmlns:a16="http://schemas.microsoft.com/office/drawing/2014/main" id="{F17FB96F-C6D5-4DC1-8B0D-9764327C550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8">
              <a:extLst>
                <a:ext uri="{FF2B5EF4-FFF2-40B4-BE49-F238E27FC236}">
                  <a16:creationId xmlns:a16="http://schemas.microsoft.com/office/drawing/2014/main" id="{8CA58F57-DF26-4292-A059-ADFA6ABFCED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9">
              <a:extLst>
                <a:ext uri="{FF2B5EF4-FFF2-40B4-BE49-F238E27FC236}">
                  <a16:creationId xmlns:a16="http://schemas.microsoft.com/office/drawing/2014/main" id="{4ABED1A1-687A-4ADA-9A38-6D8FCEC253C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10">
              <a:extLst>
                <a:ext uri="{FF2B5EF4-FFF2-40B4-BE49-F238E27FC236}">
                  <a16:creationId xmlns:a16="http://schemas.microsoft.com/office/drawing/2014/main" id="{DF3552F5-47EB-4B34-B12F-98EBB03011E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a:extLst>
              <a:ext uri="{FF2B5EF4-FFF2-40B4-BE49-F238E27FC236}">
                <a16:creationId xmlns:a16="http://schemas.microsoft.com/office/drawing/2014/main" id="{8642FB76-8D53-40C2-B54C-734638AECF58}"/>
              </a:ext>
            </a:extLst>
          </p:cNvPr>
          <p:cNvGrpSpPr/>
          <p:nvPr/>
        </p:nvGrpSpPr>
        <p:grpSpPr>
          <a:xfrm>
            <a:off x="7800641" y="3204257"/>
            <a:ext cx="1263182" cy="2032000"/>
            <a:chOff x="7838741" y="3186405"/>
            <a:chExt cx="1263182" cy="2032000"/>
          </a:xfrm>
        </p:grpSpPr>
        <p:sp>
          <p:nvSpPr>
            <p:cNvPr id="79" name="Freeform 5">
              <a:extLst>
                <a:ext uri="{FF2B5EF4-FFF2-40B4-BE49-F238E27FC236}">
                  <a16:creationId xmlns:a16="http://schemas.microsoft.com/office/drawing/2014/main" id="{907709C8-0DC9-4B4F-B943-F2EC25AF3234}"/>
                </a:ext>
              </a:extLst>
            </p:cNvPr>
            <p:cNvSpPr>
              <a:spLocks noEditPoints="1"/>
            </p:cNvSpPr>
            <p:nvPr/>
          </p:nvSpPr>
          <p:spPr bwMode="auto">
            <a:xfrm>
              <a:off x="7852560" y="3186405"/>
              <a:ext cx="1249363" cy="2032000"/>
            </a:xfrm>
            <a:custGeom>
              <a:avLst/>
              <a:gdLst>
                <a:gd name="T0" fmla="*/ 612 w 787"/>
                <a:gd name="T1" fmla="*/ 91 h 1280"/>
                <a:gd name="T2" fmla="*/ 655 w 787"/>
                <a:gd name="T3" fmla="*/ 124 h 1280"/>
                <a:gd name="T4" fmla="*/ 702 w 787"/>
                <a:gd name="T5" fmla="*/ 123 h 1280"/>
                <a:gd name="T6" fmla="*/ 763 w 787"/>
                <a:gd name="T7" fmla="*/ 140 h 1280"/>
                <a:gd name="T8" fmla="*/ 745 w 787"/>
                <a:gd name="T9" fmla="*/ 201 h 1280"/>
                <a:gd name="T10" fmla="*/ 705 w 787"/>
                <a:gd name="T11" fmla="*/ 267 h 1280"/>
                <a:gd name="T12" fmla="*/ 651 w 787"/>
                <a:gd name="T13" fmla="*/ 352 h 1280"/>
                <a:gd name="T14" fmla="*/ 578 w 787"/>
                <a:gd name="T15" fmla="*/ 452 h 1280"/>
                <a:gd name="T16" fmla="*/ 486 w 787"/>
                <a:gd name="T17" fmla="*/ 558 h 1280"/>
                <a:gd name="T18" fmla="*/ 463 w 787"/>
                <a:gd name="T19" fmla="*/ 658 h 1280"/>
                <a:gd name="T20" fmla="*/ 541 w 787"/>
                <a:gd name="T21" fmla="*/ 751 h 1280"/>
                <a:gd name="T22" fmla="*/ 622 w 787"/>
                <a:gd name="T23" fmla="*/ 836 h 1280"/>
                <a:gd name="T24" fmla="*/ 583 w 787"/>
                <a:gd name="T25" fmla="*/ 903 h 1280"/>
                <a:gd name="T26" fmla="*/ 582 w 787"/>
                <a:gd name="T27" fmla="*/ 954 h 1280"/>
                <a:gd name="T28" fmla="*/ 542 w 787"/>
                <a:gd name="T29" fmla="*/ 991 h 1280"/>
                <a:gd name="T30" fmla="*/ 539 w 787"/>
                <a:gd name="T31" fmla="*/ 1073 h 1280"/>
                <a:gd name="T32" fmla="*/ 463 w 787"/>
                <a:gd name="T33" fmla="*/ 1087 h 1280"/>
                <a:gd name="T34" fmla="*/ 482 w 787"/>
                <a:gd name="T35" fmla="*/ 1130 h 1280"/>
                <a:gd name="T36" fmla="*/ 527 w 787"/>
                <a:gd name="T37" fmla="*/ 1099 h 1280"/>
                <a:gd name="T38" fmla="*/ 517 w 787"/>
                <a:gd name="T39" fmla="*/ 1214 h 1280"/>
                <a:gd name="T40" fmla="*/ 477 w 787"/>
                <a:gd name="T41" fmla="*/ 1195 h 1280"/>
                <a:gd name="T42" fmla="*/ 436 w 787"/>
                <a:gd name="T43" fmla="*/ 1189 h 1280"/>
                <a:gd name="T44" fmla="*/ 429 w 787"/>
                <a:gd name="T45" fmla="*/ 1269 h 1280"/>
                <a:gd name="T46" fmla="*/ 383 w 787"/>
                <a:gd name="T47" fmla="*/ 1252 h 1280"/>
                <a:gd name="T48" fmla="*/ 371 w 787"/>
                <a:gd name="T49" fmla="*/ 1251 h 1280"/>
                <a:gd name="T50" fmla="*/ 285 w 787"/>
                <a:gd name="T51" fmla="*/ 1238 h 1280"/>
                <a:gd name="T52" fmla="*/ 199 w 787"/>
                <a:gd name="T53" fmla="*/ 1259 h 1280"/>
                <a:gd name="T54" fmla="*/ 179 w 787"/>
                <a:gd name="T55" fmla="*/ 1251 h 1280"/>
                <a:gd name="T56" fmla="*/ 160 w 787"/>
                <a:gd name="T57" fmla="*/ 1235 h 1280"/>
                <a:gd name="T58" fmla="*/ 165 w 787"/>
                <a:gd name="T59" fmla="*/ 1147 h 1280"/>
                <a:gd name="T60" fmla="*/ 60 w 787"/>
                <a:gd name="T61" fmla="*/ 1118 h 1280"/>
                <a:gd name="T62" fmla="*/ 0 w 787"/>
                <a:gd name="T63" fmla="*/ 987 h 1280"/>
                <a:gd name="T64" fmla="*/ 53 w 787"/>
                <a:gd name="T65" fmla="*/ 950 h 1280"/>
                <a:gd name="T66" fmla="*/ 92 w 787"/>
                <a:gd name="T67" fmla="*/ 849 h 1280"/>
                <a:gd name="T68" fmla="*/ 142 w 787"/>
                <a:gd name="T69" fmla="*/ 762 h 1280"/>
                <a:gd name="T70" fmla="*/ 87 w 787"/>
                <a:gd name="T71" fmla="*/ 688 h 1280"/>
                <a:gd name="T72" fmla="*/ 102 w 787"/>
                <a:gd name="T73" fmla="*/ 571 h 1280"/>
                <a:gd name="T74" fmla="*/ 191 w 787"/>
                <a:gd name="T75" fmla="*/ 437 h 1280"/>
                <a:gd name="T76" fmla="*/ 152 w 787"/>
                <a:gd name="T77" fmla="*/ 286 h 1280"/>
                <a:gd name="T78" fmla="*/ 223 w 787"/>
                <a:gd name="T79" fmla="*/ 184 h 1280"/>
                <a:gd name="T80" fmla="*/ 331 w 787"/>
                <a:gd name="T81" fmla="*/ 110 h 1280"/>
                <a:gd name="T82" fmla="*/ 430 w 787"/>
                <a:gd name="T83" fmla="*/ 125 h 1280"/>
                <a:gd name="T84" fmla="*/ 412 w 787"/>
                <a:gd name="T85" fmla="*/ 166 h 1280"/>
                <a:gd name="T86" fmla="*/ 309 w 787"/>
                <a:gd name="T87" fmla="*/ 196 h 1280"/>
                <a:gd name="T88" fmla="*/ 288 w 787"/>
                <a:gd name="T89" fmla="*/ 247 h 1280"/>
                <a:gd name="T90" fmla="*/ 321 w 787"/>
                <a:gd name="T91" fmla="*/ 212 h 1280"/>
                <a:gd name="T92" fmla="*/ 434 w 787"/>
                <a:gd name="T93" fmla="*/ 188 h 1280"/>
                <a:gd name="T94" fmla="*/ 476 w 787"/>
                <a:gd name="T95" fmla="*/ 145 h 1280"/>
                <a:gd name="T96" fmla="*/ 505 w 787"/>
                <a:gd name="T97" fmla="*/ 100 h 1280"/>
                <a:gd name="T98" fmla="*/ 542 w 787"/>
                <a:gd name="T99" fmla="*/ 60 h 1280"/>
                <a:gd name="T100" fmla="*/ 779 w 787"/>
                <a:gd name="T101" fmla="*/ 118 h 1280"/>
                <a:gd name="T102" fmla="*/ 716 w 787"/>
                <a:gd name="T103" fmla="*/ 115 h 1280"/>
                <a:gd name="T104" fmla="*/ 702 w 787"/>
                <a:gd name="T105" fmla="*/ 84 h 1280"/>
                <a:gd name="T106" fmla="*/ 767 w 787"/>
                <a:gd name="T107" fmla="*/ 77 h 1280"/>
                <a:gd name="T108" fmla="*/ 680 w 787"/>
                <a:gd name="T109" fmla="*/ 92 h 1280"/>
                <a:gd name="T110" fmla="*/ 614 w 787"/>
                <a:gd name="T111" fmla="*/ 64 h 1280"/>
                <a:gd name="T112" fmla="*/ 606 w 787"/>
                <a:gd name="T113" fmla="*/ 9 h 1280"/>
                <a:gd name="T114" fmla="*/ 710 w 787"/>
                <a:gd name="T115" fmla="*/ 4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7" h="1280">
                  <a:moveTo>
                    <a:pt x="575" y="54"/>
                  </a:moveTo>
                  <a:lnTo>
                    <a:pt x="581" y="57"/>
                  </a:lnTo>
                  <a:lnTo>
                    <a:pt x="589" y="59"/>
                  </a:lnTo>
                  <a:lnTo>
                    <a:pt x="596" y="65"/>
                  </a:lnTo>
                  <a:lnTo>
                    <a:pt x="603" y="72"/>
                  </a:lnTo>
                  <a:lnTo>
                    <a:pt x="608" y="78"/>
                  </a:lnTo>
                  <a:lnTo>
                    <a:pt x="611" y="84"/>
                  </a:lnTo>
                  <a:lnTo>
                    <a:pt x="612" y="91"/>
                  </a:lnTo>
                  <a:lnTo>
                    <a:pt x="617" y="97"/>
                  </a:lnTo>
                  <a:lnTo>
                    <a:pt x="625" y="106"/>
                  </a:lnTo>
                  <a:lnTo>
                    <a:pt x="631" y="111"/>
                  </a:lnTo>
                  <a:lnTo>
                    <a:pt x="637" y="115"/>
                  </a:lnTo>
                  <a:lnTo>
                    <a:pt x="643" y="118"/>
                  </a:lnTo>
                  <a:lnTo>
                    <a:pt x="649" y="121"/>
                  </a:lnTo>
                  <a:lnTo>
                    <a:pt x="654" y="121"/>
                  </a:lnTo>
                  <a:lnTo>
                    <a:pt x="655" y="124"/>
                  </a:lnTo>
                  <a:lnTo>
                    <a:pt x="659" y="127"/>
                  </a:lnTo>
                  <a:lnTo>
                    <a:pt x="663" y="127"/>
                  </a:lnTo>
                  <a:lnTo>
                    <a:pt x="667" y="121"/>
                  </a:lnTo>
                  <a:lnTo>
                    <a:pt x="673" y="116"/>
                  </a:lnTo>
                  <a:lnTo>
                    <a:pt x="678" y="116"/>
                  </a:lnTo>
                  <a:lnTo>
                    <a:pt x="686" y="116"/>
                  </a:lnTo>
                  <a:lnTo>
                    <a:pt x="692" y="117"/>
                  </a:lnTo>
                  <a:lnTo>
                    <a:pt x="702" y="123"/>
                  </a:lnTo>
                  <a:lnTo>
                    <a:pt x="709" y="128"/>
                  </a:lnTo>
                  <a:lnTo>
                    <a:pt x="716" y="130"/>
                  </a:lnTo>
                  <a:lnTo>
                    <a:pt x="723" y="132"/>
                  </a:lnTo>
                  <a:lnTo>
                    <a:pt x="731" y="134"/>
                  </a:lnTo>
                  <a:lnTo>
                    <a:pt x="743" y="134"/>
                  </a:lnTo>
                  <a:lnTo>
                    <a:pt x="752" y="136"/>
                  </a:lnTo>
                  <a:lnTo>
                    <a:pt x="757" y="136"/>
                  </a:lnTo>
                  <a:lnTo>
                    <a:pt x="763" y="140"/>
                  </a:lnTo>
                  <a:lnTo>
                    <a:pt x="766" y="143"/>
                  </a:lnTo>
                  <a:lnTo>
                    <a:pt x="770" y="147"/>
                  </a:lnTo>
                  <a:lnTo>
                    <a:pt x="776" y="149"/>
                  </a:lnTo>
                  <a:lnTo>
                    <a:pt x="782" y="156"/>
                  </a:lnTo>
                  <a:lnTo>
                    <a:pt x="781" y="157"/>
                  </a:lnTo>
                  <a:lnTo>
                    <a:pt x="774" y="168"/>
                  </a:lnTo>
                  <a:lnTo>
                    <a:pt x="758" y="191"/>
                  </a:lnTo>
                  <a:lnTo>
                    <a:pt x="745" y="201"/>
                  </a:lnTo>
                  <a:lnTo>
                    <a:pt x="732" y="207"/>
                  </a:lnTo>
                  <a:lnTo>
                    <a:pt x="721" y="215"/>
                  </a:lnTo>
                  <a:lnTo>
                    <a:pt x="715" y="223"/>
                  </a:lnTo>
                  <a:lnTo>
                    <a:pt x="714" y="243"/>
                  </a:lnTo>
                  <a:lnTo>
                    <a:pt x="710" y="249"/>
                  </a:lnTo>
                  <a:lnTo>
                    <a:pt x="707" y="255"/>
                  </a:lnTo>
                  <a:lnTo>
                    <a:pt x="706" y="263"/>
                  </a:lnTo>
                  <a:lnTo>
                    <a:pt x="705" y="267"/>
                  </a:lnTo>
                  <a:lnTo>
                    <a:pt x="694" y="284"/>
                  </a:lnTo>
                  <a:lnTo>
                    <a:pt x="683" y="288"/>
                  </a:lnTo>
                  <a:lnTo>
                    <a:pt x="672" y="294"/>
                  </a:lnTo>
                  <a:lnTo>
                    <a:pt x="672" y="321"/>
                  </a:lnTo>
                  <a:lnTo>
                    <a:pt x="667" y="328"/>
                  </a:lnTo>
                  <a:lnTo>
                    <a:pt x="659" y="332"/>
                  </a:lnTo>
                  <a:lnTo>
                    <a:pt x="659" y="339"/>
                  </a:lnTo>
                  <a:lnTo>
                    <a:pt x="651" y="352"/>
                  </a:lnTo>
                  <a:lnTo>
                    <a:pt x="643" y="367"/>
                  </a:lnTo>
                  <a:lnTo>
                    <a:pt x="639" y="383"/>
                  </a:lnTo>
                  <a:lnTo>
                    <a:pt x="635" y="401"/>
                  </a:lnTo>
                  <a:lnTo>
                    <a:pt x="629" y="423"/>
                  </a:lnTo>
                  <a:lnTo>
                    <a:pt x="622" y="442"/>
                  </a:lnTo>
                  <a:lnTo>
                    <a:pt x="613" y="456"/>
                  </a:lnTo>
                  <a:lnTo>
                    <a:pt x="598" y="455"/>
                  </a:lnTo>
                  <a:lnTo>
                    <a:pt x="578" y="452"/>
                  </a:lnTo>
                  <a:lnTo>
                    <a:pt x="564" y="449"/>
                  </a:lnTo>
                  <a:lnTo>
                    <a:pt x="549" y="447"/>
                  </a:lnTo>
                  <a:lnTo>
                    <a:pt x="534" y="455"/>
                  </a:lnTo>
                  <a:lnTo>
                    <a:pt x="523" y="473"/>
                  </a:lnTo>
                  <a:lnTo>
                    <a:pt x="515" y="492"/>
                  </a:lnTo>
                  <a:lnTo>
                    <a:pt x="509" y="518"/>
                  </a:lnTo>
                  <a:lnTo>
                    <a:pt x="498" y="539"/>
                  </a:lnTo>
                  <a:lnTo>
                    <a:pt x="486" y="558"/>
                  </a:lnTo>
                  <a:lnTo>
                    <a:pt x="485" y="584"/>
                  </a:lnTo>
                  <a:lnTo>
                    <a:pt x="494" y="594"/>
                  </a:lnTo>
                  <a:lnTo>
                    <a:pt x="503" y="612"/>
                  </a:lnTo>
                  <a:lnTo>
                    <a:pt x="507" y="630"/>
                  </a:lnTo>
                  <a:lnTo>
                    <a:pt x="507" y="643"/>
                  </a:lnTo>
                  <a:lnTo>
                    <a:pt x="500" y="651"/>
                  </a:lnTo>
                  <a:lnTo>
                    <a:pt x="477" y="652"/>
                  </a:lnTo>
                  <a:lnTo>
                    <a:pt x="463" y="658"/>
                  </a:lnTo>
                  <a:lnTo>
                    <a:pt x="463" y="675"/>
                  </a:lnTo>
                  <a:lnTo>
                    <a:pt x="481" y="675"/>
                  </a:lnTo>
                  <a:lnTo>
                    <a:pt x="503" y="679"/>
                  </a:lnTo>
                  <a:lnTo>
                    <a:pt x="519" y="682"/>
                  </a:lnTo>
                  <a:lnTo>
                    <a:pt x="523" y="695"/>
                  </a:lnTo>
                  <a:lnTo>
                    <a:pt x="524" y="715"/>
                  </a:lnTo>
                  <a:lnTo>
                    <a:pt x="531" y="735"/>
                  </a:lnTo>
                  <a:lnTo>
                    <a:pt x="541" y="751"/>
                  </a:lnTo>
                  <a:lnTo>
                    <a:pt x="549" y="755"/>
                  </a:lnTo>
                  <a:lnTo>
                    <a:pt x="569" y="761"/>
                  </a:lnTo>
                  <a:lnTo>
                    <a:pt x="584" y="767"/>
                  </a:lnTo>
                  <a:lnTo>
                    <a:pt x="595" y="785"/>
                  </a:lnTo>
                  <a:lnTo>
                    <a:pt x="613" y="798"/>
                  </a:lnTo>
                  <a:lnTo>
                    <a:pt x="615" y="819"/>
                  </a:lnTo>
                  <a:lnTo>
                    <a:pt x="623" y="830"/>
                  </a:lnTo>
                  <a:lnTo>
                    <a:pt x="622" y="836"/>
                  </a:lnTo>
                  <a:lnTo>
                    <a:pt x="620" y="843"/>
                  </a:lnTo>
                  <a:lnTo>
                    <a:pt x="609" y="847"/>
                  </a:lnTo>
                  <a:lnTo>
                    <a:pt x="602" y="851"/>
                  </a:lnTo>
                  <a:lnTo>
                    <a:pt x="597" y="861"/>
                  </a:lnTo>
                  <a:lnTo>
                    <a:pt x="581" y="874"/>
                  </a:lnTo>
                  <a:lnTo>
                    <a:pt x="576" y="890"/>
                  </a:lnTo>
                  <a:lnTo>
                    <a:pt x="578" y="895"/>
                  </a:lnTo>
                  <a:lnTo>
                    <a:pt x="583" y="903"/>
                  </a:lnTo>
                  <a:lnTo>
                    <a:pt x="586" y="910"/>
                  </a:lnTo>
                  <a:lnTo>
                    <a:pt x="589" y="921"/>
                  </a:lnTo>
                  <a:lnTo>
                    <a:pt x="587" y="927"/>
                  </a:lnTo>
                  <a:lnTo>
                    <a:pt x="587" y="930"/>
                  </a:lnTo>
                  <a:lnTo>
                    <a:pt x="588" y="937"/>
                  </a:lnTo>
                  <a:lnTo>
                    <a:pt x="587" y="941"/>
                  </a:lnTo>
                  <a:lnTo>
                    <a:pt x="585" y="949"/>
                  </a:lnTo>
                  <a:lnTo>
                    <a:pt x="582" y="954"/>
                  </a:lnTo>
                  <a:lnTo>
                    <a:pt x="575" y="961"/>
                  </a:lnTo>
                  <a:lnTo>
                    <a:pt x="566" y="966"/>
                  </a:lnTo>
                  <a:lnTo>
                    <a:pt x="562" y="969"/>
                  </a:lnTo>
                  <a:lnTo>
                    <a:pt x="559" y="971"/>
                  </a:lnTo>
                  <a:lnTo>
                    <a:pt x="559" y="974"/>
                  </a:lnTo>
                  <a:lnTo>
                    <a:pt x="555" y="980"/>
                  </a:lnTo>
                  <a:lnTo>
                    <a:pt x="550" y="983"/>
                  </a:lnTo>
                  <a:lnTo>
                    <a:pt x="542" y="991"/>
                  </a:lnTo>
                  <a:lnTo>
                    <a:pt x="536" y="999"/>
                  </a:lnTo>
                  <a:lnTo>
                    <a:pt x="534" y="1007"/>
                  </a:lnTo>
                  <a:lnTo>
                    <a:pt x="533" y="1022"/>
                  </a:lnTo>
                  <a:lnTo>
                    <a:pt x="534" y="1035"/>
                  </a:lnTo>
                  <a:lnTo>
                    <a:pt x="536" y="1045"/>
                  </a:lnTo>
                  <a:lnTo>
                    <a:pt x="539" y="1055"/>
                  </a:lnTo>
                  <a:lnTo>
                    <a:pt x="539" y="1063"/>
                  </a:lnTo>
                  <a:lnTo>
                    <a:pt x="539" y="1073"/>
                  </a:lnTo>
                  <a:lnTo>
                    <a:pt x="529" y="1076"/>
                  </a:lnTo>
                  <a:lnTo>
                    <a:pt x="522" y="1076"/>
                  </a:lnTo>
                  <a:lnTo>
                    <a:pt x="512" y="1075"/>
                  </a:lnTo>
                  <a:lnTo>
                    <a:pt x="501" y="1075"/>
                  </a:lnTo>
                  <a:lnTo>
                    <a:pt x="491" y="1073"/>
                  </a:lnTo>
                  <a:lnTo>
                    <a:pt x="484" y="1074"/>
                  </a:lnTo>
                  <a:lnTo>
                    <a:pt x="467" y="1073"/>
                  </a:lnTo>
                  <a:lnTo>
                    <a:pt x="463" y="1087"/>
                  </a:lnTo>
                  <a:lnTo>
                    <a:pt x="461" y="1093"/>
                  </a:lnTo>
                  <a:lnTo>
                    <a:pt x="460" y="1102"/>
                  </a:lnTo>
                  <a:lnTo>
                    <a:pt x="458" y="1109"/>
                  </a:lnTo>
                  <a:lnTo>
                    <a:pt x="460" y="1124"/>
                  </a:lnTo>
                  <a:lnTo>
                    <a:pt x="463" y="1126"/>
                  </a:lnTo>
                  <a:lnTo>
                    <a:pt x="468" y="1141"/>
                  </a:lnTo>
                  <a:lnTo>
                    <a:pt x="477" y="1142"/>
                  </a:lnTo>
                  <a:lnTo>
                    <a:pt x="482" y="1130"/>
                  </a:lnTo>
                  <a:lnTo>
                    <a:pt x="490" y="1119"/>
                  </a:lnTo>
                  <a:lnTo>
                    <a:pt x="496" y="1108"/>
                  </a:lnTo>
                  <a:lnTo>
                    <a:pt x="499" y="1101"/>
                  </a:lnTo>
                  <a:lnTo>
                    <a:pt x="501" y="1094"/>
                  </a:lnTo>
                  <a:lnTo>
                    <a:pt x="507" y="1094"/>
                  </a:lnTo>
                  <a:lnTo>
                    <a:pt x="515" y="1094"/>
                  </a:lnTo>
                  <a:lnTo>
                    <a:pt x="522" y="1096"/>
                  </a:lnTo>
                  <a:lnTo>
                    <a:pt x="527" y="1099"/>
                  </a:lnTo>
                  <a:lnTo>
                    <a:pt x="537" y="1102"/>
                  </a:lnTo>
                  <a:lnTo>
                    <a:pt x="551" y="1108"/>
                  </a:lnTo>
                  <a:lnTo>
                    <a:pt x="565" y="1118"/>
                  </a:lnTo>
                  <a:lnTo>
                    <a:pt x="576" y="1128"/>
                  </a:lnTo>
                  <a:lnTo>
                    <a:pt x="587" y="1140"/>
                  </a:lnTo>
                  <a:lnTo>
                    <a:pt x="593" y="1147"/>
                  </a:lnTo>
                  <a:lnTo>
                    <a:pt x="591" y="1156"/>
                  </a:lnTo>
                  <a:lnTo>
                    <a:pt x="517" y="1214"/>
                  </a:lnTo>
                  <a:lnTo>
                    <a:pt x="509" y="1214"/>
                  </a:lnTo>
                  <a:lnTo>
                    <a:pt x="502" y="1212"/>
                  </a:lnTo>
                  <a:lnTo>
                    <a:pt x="492" y="1209"/>
                  </a:lnTo>
                  <a:lnTo>
                    <a:pt x="480" y="1205"/>
                  </a:lnTo>
                  <a:lnTo>
                    <a:pt x="477" y="1202"/>
                  </a:lnTo>
                  <a:lnTo>
                    <a:pt x="474" y="1201"/>
                  </a:lnTo>
                  <a:lnTo>
                    <a:pt x="475" y="1196"/>
                  </a:lnTo>
                  <a:lnTo>
                    <a:pt x="477" y="1195"/>
                  </a:lnTo>
                  <a:lnTo>
                    <a:pt x="477" y="1191"/>
                  </a:lnTo>
                  <a:lnTo>
                    <a:pt x="474" y="1188"/>
                  </a:lnTo>
                  <a:lnTo>
                    <a:pt x="466" y="1189"/>
                  </a:lnTo>
                  <a:lnTo>
                    <a:pt x="465" y="1188"/>
                  </a:lnTo>
                  <a:lnTo>
                    <a:pt x="460" y="1184"/>
                  </a:lnTo>
                  <a:lnTo>
                    <a:pt x="453" y="1183"/>
                  </a:lnTo>
                  <a:lnTo>
                    <a:pt x="446" y="1180"/>
                  </a:lnTo>
                  <a:lnTo>
                    <a:pt x="436" y="1189"/>
                  </a:lnTo>
                  <a:lnTo>
                    <a:pt x="437" y="1193"/>
                  </a:lnTo>
                  <a:lnTo>
                    <a:pt x="437" y="1261"/>
                  </a:lnTo>
                  <a:lnTo>
                    <a:pt x="432" y="1265"/>
                  </a:lnTo>
                  <a:lnTo>
                    <a:pt x="433" y="1271"/>
                  </a:lnTo>
                  <a:lnTo>
                    <a:pt x="441" y="1279"/>
                  </a:lnTo>
                  <a:lnTo>
                    <a:pt x="439" y="1280"/>
                  </a:lnTo>
                  <a:lnTo>
                    <a:pt x="434" y="1277"/>
                  </a:lnTo>
                  <a:lnTo>
                    <a:pt x="429" y="1269"/>
                  </a:lnTo>
                  <a:lnTo>
                    <a:pt x="421" y="1262"/>
                  </a:lnTo>
                  <a:lnTo>
                    <a:pt x="415" y="1255"/>
                  </a:lnTo>
                  <a:lnTo>
                    <a:pt x="406" y="1247"/>
                  </a:lnTo>
                  <a:lnTo>
                    <a:pt x="398" y="1239"/>
                  </a:lnTo>
                  <a:lnTo>
                    <a:pt x="393" y="1239"/>
                  </a:lnTo>
                  <a:lnTo>
                    <a:pt x="391" y="1241"/>
                  </a:lnTo>
                  <a:lnTo>
                    <a:pt x="388" y="1248"/>
                  </a:lnTo>
                  <a:lnTo>
                    <a:pt x="383" y="1252"/>
                  </a:lnTo>
                  <a:lnTo>
                    <a:pt x="390" y="1259"/>
                  </a:lnTo>
                  <a:lnTo>
                    <a:pt x="394" y="1265"/>
                  </a:lnTo>
                  <a:lnTo>
                    <a:pt x="398" y="1271"/>
                  </a:lnTo>
                  <a:lnTo>
                    <a:pt x="400" y="1275"/>
                  </a:lnTo>
                  <a:lnTo>
                    <a:pt x="396" y="1275"/>
                  </a:lnTo>
                  <a:lnTo>
                    <a:pt x="384" y="1261"/>
                  </a:lnTo>
                  <a:lnTo>
                    <a:pt x="378" y="1255"/>
                  </a:lnTo>
                  <a:lnTo>
                    <a:pt x="371" y="1251"/>
                  </a:lnTo>
                  <a:lnTo>
                    <a:pt x="368" y="1245"/>
                  </a:lnTo>
                  <a:lnTo>
                    <a:pt x="362" y="1241"/>
                  </a:lnTo>
                  <a:lnTo>
                    <a:pt x="359" y="1238"/>
                  </a:lnTo>
                  <a:lnTo>
                    <a:pt x="355" y="1233"/>
                  </a:lnTo>
                  <a:lnTo>
                    <a:pt x="337" y="1232"/>
                  </a:lnTo>
                  <a:lnTo>
                    <a:pt x="296" y="1231"/>
                  </a:lnTo>
                  <a:lnTo>
                    <a:pt x="293" y="1233"/>
                  </a:lnTo>
                  <a:lnTo>
                    <a:pt x="285" y="1238"/>
                  </a:lnTo>
                  <a:lnTo>
                    <a:pt x="276" y="1243"/>
                  </a:lnTo>
                  <a:lnTo>
                    <a:pt x="260" y="1253"/>
                  </a:lnTo>
                  <a:lnTo>
                    <a:pt x="253" y="1259"/>
                  </a:lnTo>
                  <a:lnTo>
                    <a:pt x="247" y="1260"/>
                  </a:lnTo>
                  <a:lnTo>
                    <a:pt x="239" y="1264"/>
                  </a:lnTo>
                  <a:lnTo>
                    <a:pt x="203" y="1264"/>
                  </a:lnTo>
                  <a:lnTo>
                    <a:pt x="202" y="1259"/>
                  </a:lnTo>
                  <a:lnTo>
                    <a:pt x="199" y="1259"/>
                  </a:lnTo>
                  <a:lnTo>
                    <a:pt x="196" y="1256"/>
                  </a:lnTo>
                  <a:lnTo>
                    <a:pt x="189" y="1255"/>
                  </a:lnTo>
                  <a:lnTo>
                    <a:pt x="188" y="1259"/>
                  </a:lnTo>
                  <a:lnTo>
                    <a:pt x="186" y="1257"/>
                  </a:lnTo>
                  <a:lnTo>
                    <a:pt x="186" y="1255"/>
                  </a:lnTo>
                  <a:lnTo>
                    <a:pt x="191" y="1252"/>
                  </a:lnTo>
                  <a:lnTo>
                    <a:pt x="181" y="1245"/>
                  </a:lnTo>
                  <a:lnTo>
                    <a:pt x="179" y="1251"/>
                  </a:lnTo>
                  <a:lnTo>
                    <a:pt x="175" y="1259"/>
                  </a:lnTo>
                  <a:lnTo>
                    <a:pt x="171" y="1256"/>
                  </a:lnTo>
                  <a:lnTo>
                    <a:pt x="165" y="1252"/>
                  </a:lnTo>
                  <a:lnTo>
                    <a:pt x="161" y="1248"/>
                  </a:lnTo>
                  <a:lnTo>
                    <a:pt x="163" y="1244"/>
                  </a:lnTo>
                  <a:lnTo>
                    <a:pt x="168" y="1239"/>
                  </a:lnTo>
                  <a:lnTo>
                    <a:pt x="163" y="1236"/>
                  </a:lnTo>
                  <a:lnTo>
                    <a:pt x="160" y="1235"/>
                  </a:lnTo>
                  <a:lnTo>
                    <a:pt x="153" y="1231"/>
                  </a:lnTo>
                  <a:lnTo>
                    <a:pt x="142" y="1223"/>
                  </a:lnTo>
                  <a:lnTo>
                    <a:pt x="135" y="1208"/>
                  </a:lnTo>
                  <a:lnTo>
                    <a:pt x="130" y="1195"/>
                  </a:lnTo>
                  <a:lnTo>
                    <a:pt x="133" y="1181"/>
                  </a:lnTo>
                  <a:lnTo>
                    <a:pt x="143" y="1168"/>
                  </a:lnTo>
                  <a:lnTo>
                    <a:pt x="152" y="1159"/>
                  </a:lnTo>
                  <a:lnTo>
                    <a:pt x="165" y="1147"/>
                  </a:lnTo>
                  <a:lnTo>
                    <a:pt x="163" y="1133"/>
                  </a:lnTo>
                  <a:lnTo>
                    <a:pt x="156" y="1122"/>
                  </a:lnTo>
                  <a:lnTo>
                    <a:pt x="137" y="1123"/>
                  </a:lnTo>
                  <a:lnTo>
                    <a:pt x="119" y="1122"/>
                  </a:lnTo>
                  <a:lnTo>
                    <a:pt x="107" y="1118"/>
                  </a:lnTo>
                  <a:lnTo>
                    <a:pt x="89" y="1117"/>
                  </a:lnTo>
                  <a:lnTo>
                    <a:pt x="79" y="1123"/>
                  </a:lnTo>
                  <a:lnTo>
                    <a:pt x="60" y="1118"/>
                  </a:lnTo>
                  <a:lnTo>
                    <a:pt x="42" y="1102"/>
                  </a:lnTo>
                  <a:lnTo>
                    <a:pt x="35" y="1088"/>
                  </a:lnTo>
                  <a:lnTo>
                    <a:pt x="32" y="1064"/>
                  </a:lnTo>
                  <a:lnTo>
                    <a:pt x="29" y="1042"/>
                  </a:lnTo>
                  <a:lnTo>
                    <a:pt x="25" y="1027"/>
                  </a:lnTo>
                  <a:lnTo>
                    <a:pt x="19" y="1012"/>
                  </a:lnTo>
                  <a:lnTo>
                    <a:pt x="8" y="1004"/>
                  </a:lnTo>
                  <a:lnTo>
                    <a:pt x="0" y="987"/>
                  </a:lnTo>
                  <a:lnTo>
                    <a:pt x="7" y="974"/>
                  </a:lnTo>
                  <a:lnTo>
                    <a:pt x="15" y="958"/>
                  </a:lnTo>
                  <a:lnTo>
                    <a:pt x="18" y="943"/>
                  </a:lnTo>
                  <a:lnTo>
                    <a:pt x="28" y="952"/>
                  </a:lnTo>
                  <a:lnTo>
                    <a:pt x="36" y="958"/>
                  </a:lnTo>
                  <a:lnTo>
                    <a:pt x="43" y="965"/>
                  </a:lnTo>
                  <a:lnTo>
                    <a:pt x="49" y="964"/>
                  </a:lnTo>
                  <a:lnTo>
                    <a:pt x="53" y="950"/>
                  </a:lnTo>
                  <a:lnTo>
                    <a:pt x="55" y="941"/>
                  </a:lnTo>
                  <a:lnTo>
                    <a:pt x="58" y="929"/>
                  </a:lnTo>
                  <a:lnTo>
                    <a:pt x="58" y="917"/>
                  </a:lnTo>
                  <a:lnTo>
                    <a:pt x="57" y="906"/>
                  </a:lnTo>
                  <a:lnTo>
                    <a:pt x="60" y="894"/>
                  </a:lnTo>
                  <a:lnTo>
                    <a:pt x="71" y="876"/>
                  </a:lnTo>
                  <a:lnTo>
                    <a:pt x="83" y="860"/>
                  </a:lnTo>
                  <a:lnTo>
                    <a:pt x="92" y="849"/>
                  </a:lnTo>
                  <a:lnTo>
                    <a:pt x="100" y="839"/>
                  </a:lnTo>
                  <a:lnTo>
                    <a:pt x="109" y="837"/>
                  </a:lnTo>
                  <a:lnTo>
                    <a:pt x="124" y="832"/>
                  </a:lnTo>
                  <a:lnTo>
                    <a:pt x="135" y="818"/>
                  </a:lnTo>
                  <a:lnTo>
                    <a:pt x="135" y="806"/>
                  </a:lnTo>
                  <a:lnTo>
                    <a:pt x="139" y="788"/>
                  </a:lnTo>
                  <a:lnTo>
                    <a:pt x="138" y="772"/>
                  </a:lnTo>
                  <a:lnTo>
                    <a:pt x="142" y="762"/>
                  </a:lnTo>
                  <a:lnTo>
                    <a:pt x="152" y="755"/>
                  </a:lnTo>
                  <a:lnTo>
                    <a:pt x="160" y="745"/>
                  </a:lnTo>
                  <a:lnTo>
                    <a:pt x="157" y="731"/>
                  </a:lnTo>
                  <a:lnTo>
                    <a:pt x="147" y="729"/>
                  </a:lnTo>
                  <a:lnTo>
                    <a:pt x="135" y="729"/>
                  </a:lnTo>
                  <a:lnTo>
                    <a:pt x="120" y="720"/>
                  </a:lnTo>
                  <a:lnTo>
                    <a:pt x="103" y="703"/>
                  </a:lnTo>
                  <a:lnTo>
                    <a:pt x="87" y="688"/>
                  </a:lnTo>
                  <a:lnTo>
                    <a:pt x="76" y="676"/>
                  </a:lnTo>
                  <a:lnTo>
                    <a:pt x="58" y="665"/>
                  </a:lnTo>
                  <a:lnTo>
                    <a:pt x="54" y="646"/>
                  </a:lnTo>
                  <a:lnTo>
                    <a:pt x="60" y="626"/>
                  </a:lnTo>
                  <a:lnTo>
                    <a:pt x="73" y="611"/>
                  </a:lnTo>
                  <a:lnTo>
                    <a:pt x="87" y="604"/>
                  </a:lnTo>
                  <a:lnTo>
                    <a:pt x="96" y="588"/>
                  </a:lnTo>
                  <a:lnTo>
                    <a:pt x="102" y="571"/>
                  </a:lnTo>
                  <a:lnTo>
                    <a:pt x="125" y="551"/>
                  </a:lnTo>
                  <a:lnTo>
                    <a:pt x="141" y="538"/>
                  </a:lnTo>
                  <a:lnTo>
                    <a:pt x="155" y="528"/>
                  </a:lnTo>
                  <a:lnTo>
                    <a:pt x="164" y="508"/>
                  </a:lnTo>
                  <a:lnTo>
                    <a:pt x="173" y="482"/>
                  </a:lnTo>
                  <a:lnTo>
                    <a:pt x="185" y="462"/>
                  </a:lnTo>
                  <a:lnTo>
                    <a:pt x="191" y="437"/>
                  </a:lnTo>
                  <a:lnTo>
                    <a:pt x="191" y="437"/>
                  </a:lnTo>
                  <a:lnTo>
                    <a:pt x="185" y="426"/>
                  </a:lnTo>
                  <a:lnTo>
                    <a:pt x="177" y="416"/>
                  </a:lnTo>
                  <a:lnTo>
                    <a:pt x="173" y="401"/>
                  </a:lnTo>
                  <a:lnTo>
                    <a:pt x="169" y="382"/>
                  </a:lnTo>
                  <a:lnTo>
                    <a:pt x="172" y="357"/>
                  </a:lnTo>
                  <a:lnTo>
                    <a:pt x="172" y="328"/>
                  </a:lnTo>
                  <a:lnTo>
                    <a:pt x="165" y="302"/>
                  </a:lnTo>
                  <a:lnTo>
                    <a:pt x="152" y="286"/>
                  </a:lnTo>
                  <a:lnTo>
                    <a:pt x="141" y="266"/>
                  </a:lnTo>
                  <a:lnTo>
                    <a:pt x="137" y="256"/>
                  </a:lnTo>
                  <a:lnTo>
                    <a:pt x="143" y="248"/>
                  </a:lnTo>
                  <a:lnTo>
                    <a:pt x="161" y="244"/>
                  </a:lnTo>
                  <a:lnTo>
                    <a:pt x="180" y="242"/>
                  </a:lnTo>
                  <a:lnTo>
                    <a:pt x="195" y="230"/>
                  </a:lnTo>
                  <a:lnTo>
                    <a:pt x="210" y="209"/>
                  </a:lnTo>
                  <a:lnTo>
                    <a:pt x="223" y="184"/>
                  </a:lnTo>
                  <a:lnTo>
                    <a:pt x="233" y="157"/>
                  </a:lnTo>
                  <a:lnTo>
                    <a:pt x="239" y="136"/>
                  </a:lnTo>
                  <a:lnTo>
                    <a:pt x="247" y="111"/>
                  </a:lnTo>
                  <a:lnTo>
                    <a:pt x="260" y="95"/>
                  </a:lnTo>
                  <a:lnTo>
                    <a:pt x="277" y="87"/>
                  </a:lnTo>
                  <a:lnTo>
                    <a:pt x="305" y="91"/>
                  </a:lnTo>
                  <a:lnTo>
                    <a:pt x="318" y="96"/>
                  </a:lnTo>
                  <a:lnTo>
                    <a:pt x="331" y="110"/>
                  </a:lnTo>
                  <a:lnTo>
                    <a:pt x="340" y="124"/>
                  </a:lnTo>
                  <a:lnTo>
                    <a:pt x="354" y="141"/>
                  </a:lnTo>
                  <a:lnTo>
                    <a:pt x="373" y="143"/>
                  </a:lnTo>
                  <a:lnTo>
                    <a:pt x="392" y="133"/>
                  </a:lnTo>
                  <a:lnTo>
                    <a:pt x="414" y="132"/>
                  </a:lnTo>
                  <a:lnTo>
                    <a:pt x="414" y="132"/>
                  </a:lnTo>
                  <a:lnTo>
                    <a:pt x="420" y="130"/>
                  </a:lnTo>
                  <a:lnTo>
                    <a:pt x="430" y="125"/>
                  </a:lnTo>
                  <a:lnTo>
                    <a:pt x="436" y="125"/>
                  </a:lnTo>
                  <a:lnTo>
                    <a:pt x="443" y="125"/>
                  </a:lnTo>
                  <a:lnTo>
                    <a:pt x="441" y="131"/>
                  </a:lnTo>
                  <a:lnTo>
                    <a:pt x="439" y="135"/>
                  </a:lnTo>
                  <a:lnTo>
                    <a:pt x="436" y="142"/>
                  </a:lnTo>
                  <a:lnTo>
                    <a:pt x="429" y="151"/>
                  </a:lnTo>
                  <a:lnTo>
                    <a:pt x="422" y="156"/>
                  </a:lnTo>
                  <a:lnTo>
                    <a:pt x="412" y="166"/>
                  </a:lnTo>
                  <a:lnTo>
                    <a:pt x="401" y="171"/>
                  </a:lnTo>
                  <a:lnTo>
                    <a:pt x="394" y="173"/>
                  </a:lnTo>
                  <a:lnTo>
                    <a:pt x="384" y="180"/>
                  </a:lnTo>
                  <a:lnTo>
                    <a:pt x="369" y="183"/>
                  </a:lnTo>
                  <a:lnTo>
                    <a:pt x="354" y="190"/>
                  </a:lnTo>
                  <a:lnTo>
                    <a:pt x="342" y="192"/>
                  </a:lnTo>
                  <a:lnTo>
                    <a:pt x="329" y="195"/>
                  </a:lnTo>
                  <a:lnTo>
                    <a:pt x="309" y="196"/>
                  </a:lnTo>
                  <a:lnTo>
                    <a:pt x="302" y="202"/>
                  </a:lnTo>
                  <a:lnTo>
                    <a:pt x="295" y="205"/>
                  </a:lnTo>
                  <a:lnTo>
                    <a:pt x="293" y="215"/>
                  </a:lnTo>
                  <a:lnTo>
                    <a:pt x="285" y="220"/>
                  </a:lnTo>
                  <a:lnTo>
                    <a:pt x="282" y="225"/>
                  </a:lnTo>
                  <a:lnTo>
                    <a:pt x="285" y="232"/>
                  </a:lnTo>
                  <a:lnTo>
                    <a:pt x="288" y="238"/>
                  </a:lnTo>
                  <a:lnTo>
                    <a:pt x="288" y="247"/>
                  </a:lnTo>
                  <a:lnTo>
                    <a:pt x="289" y="251"/>
                  </a:lnTo>
                  <a:lnTo>
                    <a:pt x="293" y="253"/>
                  </a:lnTo>
                  <a:lnTo>
                    <a:pt x="298" y="251"/>
                  </a:lnTo>
                  <a:lnTo>
                    <a:pt x="305" y="243"/>
                  </a:lnTo>
                  <a:lnTo>
                    <a:pt x="309" y="238"/>
                  </a:lnTo>
                  <a:lnTo>
                    <a:pt x="316" y="228"/>
                  </a:lnTo>
                  <a:lnTo>
                    <a:pt x="319" y="217"/>
                  </a:lnTo>
                  <a:lnTo>
                    <a:pt x="321" y="212"/>
                  </a:lnTo>
                  <a:lnTo>
                    <a:pt x="332" y="212"/>
                  </a:lnTo>
                  <a:lnTo>
                    <a:pt x="357" y="213"/>
                  </a:lnTo>
                  <a:lnTo>
                    <a:pt x="381" y="211"/>
                  </a:lnTo>
                  <a:lnTo>
                    <a:pt x="395" y="205"/>
                  </a:lnTo>
                  <a:lnTo>
                    <a:pt x="404" y="197"/>
                  </a:lnTo>
                  <a:lnTo>
                    <a:pt x="406" y="196"/>
                  </a:lnTo>
                  <a:lnTo>
                    <a:pt x="420" y="191"/>
                  </a:lnTo>
                  <a:lnTo>
                    <a:pt x="434" y="188"/>
                  </a:lnTo>
                  <a:lnTo>
                    <a:pt x="441" y="180"/>
                  </a:lnTo>
                  <a:lnTo>
                    <a:pt x="451" y="177"/>
                  </a:lnTo>
                  <a:lnTo>
                    <a:pt x="455" y="172"/>
                  </a:lnTo>
                  <a:lnTo>
                    <a:pt x="460" y="165"/>
                  </a:lnTo>
                  <a:lnTo>
                    <a:pt x="463" y="158"/>
                  </a:lnTo>
                  <a:lnTo>
                    <a:pt x="468" y="155"/>
                  </a:lnTo>
                  <a:lnTo>
                    <a:pt x="472" y="152"/>
                  </a:lnTo>
                  <a:lnTo>
                    <a:pt x="476" y="145"/>
                  </a:lnTo>
                  <a:lnTo>
                    <a:pt x="482" y="140"/>
                  </a:lnTo>
                  <a:lnTo>
                    <a:pt x="485" y="133"/>
                  </a:lnTo>
                  <a:lnTo>
                    <a:pt x="486" y="123"/>
                  </a:lnTo>
                  <a:lnTo>
                    <a:pt x="489" y="116"/>
                  </a:lnTo>
                  <a:lnTo>
                    <a:pt x="492" y="110"/>
                  </a:lnTo>
                  <a:lnTo>
                    <a:pt x="498" y="105"/>
                  </a:lnTo>
                  <a:lnTo>
                    <a:pt x="503" y="101"/>
                  </a:lnTo>
                  <a:lnTo>
                    <a:pt x="505" y="100"/>
                  </a:lnTo>
                  <a:lnTo>
                    <a:pt x="505" y="95"/>
                  </a:lnTo>
                  <a:lnTo>
                    <a:pt x="510" y="87"/>
                  </a:lnTo>
                  <a:lnTo>
                    <a:pt x="515" y="74"/>
                  </a:lnTo>
                  <a:lnTo>
                    <a:pt x="523" y="66"/>
                  </a:lnTo>
                  <a:lnTo>
                    <a:pt x="526" y="64"/>
                  </a:lnTo>
                  <a:lnTo>
                    <a:pt x="534" y="62"/>
                  </a:lnTo>
                  <a:lnTo>
                    <a:pt x="537" y="60"/>
                  </a:lnTo>
                  <a:lnTo>
                    <a:pt x="542" y="60"/>
                  </a:lnTo>
                  <a:lnTo>
                    <a:pt x="542" y="60"/>
                  </a:lnTo>
                  <a:lnTo>
                    <a:pt x="546" y="58"/>
                  </a:lnTo>
                  <a:lnTo>
                    <a:pt x="552" y="56"/>
                  </a:lnTo>
                  <a:lnTo>
                    <a:pt x="558" y="56"/>
                  </a:lnTo>
                  <a:lnTo>
                    <a:pt x="565" y="57"/>
                  </a:lnTo>
                  <a:lnTo>
                    <a:pt x="571" y="54"/>
                  </a:lnTo>
                  <a:lnTo>
                    <a:pt x="575" y="54"/>
                  </a:lnTo>
                  <a:close/>
                  <a:moveTo>
                    <a:pt x="779" y="118"/>
                  </a:moveTo>
                  <a:lnTo>
                    <a:pt x="774" y="122"/>
                  </a:lnTo>
                  <a:lnTo>
                    <a:pt x="771" y="122"/>
                  </a:lnTo>
                  <a:lnTo>
                    <a:pt x="768" y="121"/>
                  </a:lnTo>
                  <a:lnTo>
                    <a:pt x="761" y="120"/>
                  </a:lnTo>
                  <a:lnTo>
                    <a:pt x="750" y="121"/>
                  </a:lnTo>
                  <a:lnTo>
                    <a:pt x="735" y="120"/>
                  </a:lnTo>
                  <a:lnTo>
                    <a:pt x="723" y="118"/>
                  </a:lnTo>
                  <a:lnTo>
                    <a:pt x="716" y="115"/>
                  </a:lnTo>
                  <a:lnTo>
                    <a:pt x="708" y="110"/>
                  </a:lnTo>
                  <a:lnTo>
                    <a:pt x="704" y="107"/>
                  </a:lnTo>
                  <a:lnTo>
                    <a:pt x="695" y="106"/>
                  </a:lnTo>
                  <a:lnTo>
                    <a:pt x="687" y="104"/>
                  </a:lnTo>
                  <a:lnTo>
                    <a:pt x="686" y="100"/>
                  </a:lnTo>
                  <a:lnTo>
                    <a:pt x="690" y="95"/>
                  </a:lnTo>
                  <a:lnTo>
                    <a:pt x="696" y="91"/>
                  </a:lnTo>
                  <a:lnTo>
                    <a:pt x="702" y="84"/>
                  </a:lnTo>
                  <a:lnTo>
                    <a:pt x="707" y="74"/>
                  </a:lnTo>
                  <a:lnTo>
                    <a:pt x="716" y="65"/>
                  </a:lnTo>
                  <a:lnTo>
                    <a:pt x="722" y="54"/>
                  </a:lnTo>
                  <a:lnTo>
                    <a:pt x="729" y="54"/>
                  </a:lnTo>
                  <a:lnTo>
                    <a:pt x="735" y="58"/>
                  </a:lnTo>
                  <a:lnTo>
                    <a:pt x="749" y="66"/>
                  </a:lnTo>
                  <a:lnTo>
                    <a:pt x="757" y="71"/>
                  </a:lnTo>
                  <a:lnTo>
                    <a:pt x="767" y="77"/>
                  </a:lnTo>
                  <a:lnTo>
                    <a:pt x="777" y="84"/>
                  </a:lnTo>
                  <a:lnTo>
                    <a:pt x="783" y="89"/>
                  </a:lnTo>
                  <a:lnTo>
                    <a:pt x="787" y="96"/>
                  </a:lnTo>
                  <a:lnTo>
                    <a:pt x="787" y="99"/>
                  </a:lnTo>
                  <a:lnTo>
                    <a:pt x="785" y="104"/>
                  </a:lnTo>
                  <a:lnTo>
                    <a:pt x="782" y="111"/>
                  </a:lnTo>
                  <a:lnTo>
                    <a:pt x="779" y="118"/>
                  </a:lnTo>
                  <a:close/>
                  <a:moveTo>
                    <a:pt x="680" y="92"/>
                  </a:moveTo>
                  <a:lnTo>
                    <a:pt x="673" y="99"/>
                  </a:lnTo>
                  <a:lnTo>
                    <a:pt x="651" y="99"/>
                  </a:lnTo>
                  <a:lnTo>
                    <a:pt x="644" y="94"/>
                  </a:lnTo>
                  <a:lnTo>
                    <a:pt x="634" y="87"/>
                  </a:lnTo>
                  <a:lnTo>
                    <a:pt x="627" y="80"/>
                  </a:lnTo>
                  <a:lnTo>
                    <a:pt x="623" y="74"/>
                  </a:lnTo>
                  <a:lnTo>
                    <a:pt x="620" y="69"/>
                  </a:lnTo>
                  <a:lnTo>
                    <a:pt x="614" y="64"/>
                  </a:lnTo>
                  <a:lnTo>
                    <a:pt x="605" y="58"/>
                  </a:lnTo>
                  <a:lnTo>
                    <a:pt x="591" y="47"/>
                  </a:lnTo>
                  <a:lnTo>
                    <a:pt x="583" y="41"/>
                  </a:lnTo>
                  <a:lnTo>
                    <a:pt x="578" y="39"/>
                  </a:lnTo>
                  <a:lnTo>
                    <a:pt x="579" y="32"/>
                  </a:lnTo>
                  <a:lnTo>
                    <a:pt x="584" y="24"/>
                  </a:lnTo>
                  <a:lnTo>
                    <a:pt x="594" y="18"/>
                  </a:lnTo>
                  <a:lnTo>
                    <a:pt x="606" y="9"/>
                  </a:lnTo>
                  <a:lnTo>
                    <a:pt x="613" y="3"/>
                  </a:lnTo>
                  <a:lnTo>
                    <a:pt x="620" y="1"/>
                  </a:lnTo>
                  <a:lnTo>
                    <a:pt x="641" y="0"/>
                  </a:lnTo>
                  <a:lnTo>
                    <a:pt x="650" y="3"/>
                  </a:lnTo>
                  <a:lnTo>
                    <a:pt x="671" y="15"/>
                  </a:lnTo>
                  <a:lnTo>
                    <a:pt x="689" y="28"/>
                  </a:lnTo>
                  <a:lnTo>
                    <a:pt x="706" y="40"/>
                  </a:lnTo>
                  <a:lnTo>
                    <a:pt x="710" y="44"/>
                  </a:lnTo>
                  <a:lnTo>
                    <a:pt x="709" y="49"/>
                  </a:lnTo>
                  <a:lnTo>
                    <a:pt x="695" y="69"/>
                  </a:lnTo>
                  <a:lnTo>
                    <a:pt x="686" y="81"/>
                  </a:lnTo>
                  <a:lnTo>
                    <a:pt x="680" y="92"/>
                  </a:lnTo>
                  <a:close/>
                </a:path>
              </a:pathLst>
            </a:custGeom>
            <a:gradFill>
              <a:gsLst>
                <a:gs pos="30000">
                  <a:schemeClr val="accent3">
                    <a:lumMod val="60000"/>
                    <a:lumOff val="40000"/>
                  </a:schemeClr>
                </a:gs>
                <a:gs pos="100000">
                  <a:schemeClr val="accent4"/>
                </a:gs>
              </a:gsLst>
              <a:path path="circle">
                <a:fillToRect l="100000" t="100000"/>
              </a:path>
            </a:grad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9" name="Rectangle 88">
              <a:extLst>
                <a:ext uri="{FF2B5EF4-FFF2-40B4-BE49-F238E27FC236}">
                  <a16:creationId xmlns:a16="http://schemas.microsoft.com/office/drawing/2014/main" id="{8271602F-0538-47C5-98CE-0C68B69B8E86}"/>
                </a:ext>
              </a:extLst>
            </p:cNvPr>
            <p:cNvSpPr/>
            <p:nvPr/>
          </p:nvSpPr>
          <p:spPr>
            <a:xfrm>
              <a:off x="7838741" y="4485216"/>
              <a:ext cx="107427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182k</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5" name="Group 94">
            <a:extLst>
              <a:ext uri="{FF2B5EF4-FFF2-40B4-BE49-F238E27FC236}">
                <a16:creationId xmlns:a16="http://schemas.microsoft.com/office/drawing/2014/main" id="{9885195C-ED69-4492-8C88-611D53AE4D2D}"/>
              </a:ext>
            </a:extLst>
          </p:cNvPr>
          <p:cNvGrpSpPr/>
          <p:nvPr/>
        </p:nvGrpSpPr>
        <p:grpSpPr>
          <a:xfrm>
            <a:off x="7322335" y="2754994"/>
            <a:ext cx="1363663" cy="1981200"/>
            <a:chOff x="7360435" y="2737142"/>
            <a:chExt cx="1363663" cy="1981200"/>
          </a:xfrm>
        </p:grpSpPr>
        <p:sp>
          <p:nvSpPr>
            <p:cNvPr id="81" name="Freeform 7">
              <a:extLst>
                <a:ext uri="{FF2B5EF4-FFF2-40B4-BE49-F238E27FC236}">
                  <a16:creationId xmlns:a16="http://schemas.microsoft.com/office/drawing/2014/main" id="{A0FBAB2B-D183-4E0D-908D-8D416744ADB3}"/>
                </a:ext>
              </a:extLst>
            </p:cNvPr>
            <p:cNvSpPr>
              <a:spLocks noEditPoints="1"/>
            </p:cNvSpPr>
            <p:nvPr/>
          </p:nvSpPr>
          <p:spPr bwMode="auto">
            <a:xfrm>
              <a:off x="7360435" y="2737142"/>
              <a:ext cx="1363663" cy="1981200"/>
            </a:xfrm>
            <a:custGeom>
              <a:avLst/>
              <a:gdLst>
                <a:gd name="T0" fmla="*/ 822 w 859"/>
                <a:gd name="T1" fmla="*/ 173 h 1248"/>
                <a:gd name="T2" fmla="*/ 841 w 859"/>
                <a:gd name="T3" fmla="*/ 201 h 1248"/>
                <a:gd name="T4" fmla="*/ 858 w 859"/>
                <a:gd name="T5" fmla="*/ 232 h 1248"/>
                <a:gd name="T6" fmla="*/ 840 w 859"/>
                <a:gd name="T7" fmla="*/ 224 h 1248"/>
                <a:gd name="T8" fmla="*/ 819 w 859"/>
                <a:gd name="T9" fmla="*/ 194 h 1248"/>
                <a:gd name="T10" fmla="*/ 814 w 859"/>
                <a:gd name="T11" fmla="*/ 170 h 1248"/>
                <a:gd name="T12" fmla="*/ 801 w 859"/>
                <a:gd name="T13" fmla="*/ 154 h 1248"/>
                <a:gd name="T14" fmla="*/ 509 w 859"/>
                <a:gd name="T15" fmla="*/ 49 h 1248"/>
                <a:gd name="T16" fmla="*/ 536 w 859"/>
                <a:gd name="T17" fmla="*/ 30 h 1248"/>
                <a:gd name="T18" fmla="*/ 544 w 859"/>
                <a:gd name="T19" fmla="*/ 47 h 1248"/>
                <a:gd name="T20" fmla="*/ 537 w 859"/>
                <a:gd name="T21" fmla="*/ 68 h 1248"/>
                <a:gd name="T22" fmla="*/ 573 w 859"/>
                <a:gd name="T23" fmla="*/ 26 h 1248"/>
                <a:gd name="T24" fmla="*/ 618 w 859"/>
                <a:gd name="T25" fmla="*/ 48 h 1248"/>
                <a:gd name="T26" fmla="*/ 615 w 859"/>
                <a:gd name="T27" fmla="*/ 77 h 1248"/>
                <a:gd name="T28" fmla="*/ 646 w 859"/>
                <a:gd name="T29" fmla="*/ 47 h 1248"/>
                <a:gd name="T30" fmla="*/ 692 w 859"/>
                <a:gd name="T31" fmla="*/ 77 h 1248"/>
                <a:gd name="T32" fmla="*/ 747 w 859"/>
                <a:gd name="T33" fmla="*/ 113 h 1248"/>
                <a:gd name="T34" fmla="*/ 763 w 859"/>
                <a:gd name="T35" fmla="*/ 153 h 1248"/>
                <a:gd name="T36" fmla="*/ 783 w 859"/>
                <a:gd name="T37" fmla="*/ 180 h 1248"/>
                <a:gd name="T38" fmla="*/ 799 w 859"/>
                <a:gd name="T39" fmla="*/ 214 h 1248"/>
                <a:gd name="T40" fmla="*/ 829 w 859"/>
                <a:gd name="T41" fmla="*/ 257 h 1248"/>
                <a:gd name="T42" fmla="*/ 813 w 859"/>
                <a:gd name="T43" fmla="*/ 293 h 1248"/>
                <a:gd name="T44" fmla="*/ 806 w 859"/>
                <a:gd name="T45" fmla="*/ 305 h 1248"/>
                <a:gd name="T46" fmla="*/ 784 w 859"/>
                <a:gd name="T47" fmla="*/ 340 h 1248"/>
                <a:gd name="T48" fmla="*/ 770 w 859"/>
                <a:gd name="T49" fmla="*/ 377 h 1248"/>
                <a:gd name="T50" fmla="*/ 747 w 859"/>
                <a:gd name="T51" fmla="*/ 408 h 1248"/>
                <a:gd name="T52" fmla="*/ 651 w 859"/>
                <a:gd name="T53" fmla="*/ 407 h 1248"/>
                <a:gd name="T54" fmla="*/ 544 w 859"/>
                <a:gd name="T55" fmla="*/ 440 h 1248"/>
                <a:gd name="T56" fmla="*/ 447 w 859"/>
                <a:gd name="T57" fmla="*/ 539 h 1248"/>
                <a:gd name="T58" fmla="*/ 487 w 859"/>
                <a:gd name="T59" fmla="*/ 699 h 1248"/>
                <a:gd name="T60" fmla="*/ 452 w 859"/>
                <a:gd name="T61" fmla="*/ 821 h 1248"/>
                <a:gd name="T62" fmla="*/ 365 w 859"/>
                <a:gd name="T63" fmla="*/ 929 h 1248"/>
                <a:gd name="T64" fmla="*/ 458 w 859"/>
                <a:gd name="T65" fmla="*/ 1012 h 1248"/>
                <a:gd name="T66" fmla="*/ 445 w 859"/>
                <a:gd name="T67" fmla="*/ 1089 h 1248"/>
                <a:gd name="T68" fmla="*/ 381 w 859"/>
                <a:gd name="T69" fmla="*/ 1159 h 1248"/>
                <a:gd name="T70" fmla="*/ 361 w 859"/>
                <a:gd name="T71" fmla="*/ 1247 h 1248"/>
                <a:gd name="T72" fmla="*/ 281 w 859"/>
                <a:gd name="T73" fmla="*/ 1195 h 1248"/>
                <a:gd name="T74" fmla="*/ 149 w 859"/>
                <a:gd name="T75" fmla="*/ 1110 h 1248"/>
                <a:gd name="T76" fmla="*/ 97 w 859"/>
                <a:gd name="T77" fmla="*/ 1021 h 1248"/>
                <a:gd name="T78" fmla="*/ 189 w 859"/>
                <a:gd name="T79" fmla="*/ 976 h 1248"/>
                <a:gd name="T80" fmla="*/ 162 w 859"/>
                <a:gd name="T81" fmla="*/ 900 h 1248"/>
                <a:gd name="T82" fmla="*/ 89 w 859"/>
                <a:gd name="T83" fmla="*/ 723 h 1248"/>
                <a:gd name="T84" fmla="*/ 9 w 859"/>
                <a:gd name="T85" fmla="*/ 556 h 1248"/>
                <a:gd name="T86" fmla="*/ 22 w 859"/>
                <a:gd name="T87" fmla="*/ 363 h 1248"/>
                <a:gd name="T88" fmla="*/ 72 w 859"/>
                <a:gd name="T89" fmla="*/ 240 h 1248"/>
                <a:gd name="T90" fmla="*/ 90 w 859"/>
                <a:gd name="T91" fmla="*/ 228 h 1248"/>
                <a:gd name="T92" fmla="*/ 111 w 859"/>
                <a:gd name="T93" fmla="*/ 198 h 1248"/>
                <a:gd name="T94" fmla="*/ 136 w 859"/>
                <a:gd name="T95" fmla="*/ 169 h 1248"/>
                <a:gd name="T96" fmla="*/ 163 w 859"/>
                <a:gd name="T97" fmla="*/ 154 h 1248"/>
                <a:gd name="T98" fmla="*/ 192 w 859"/>
                <a:gd name="T99" fmla="*/ 144 h 1248"/>
                <a:gd name="T100" fmla="*/ 239 w 859"/>
                <a:gd name="T101" fmla="*/ 110 h 1248"/>
                <a:gd name="T102" fmla="*/ 313 w 859"/>
                <a:gd name="T103" fmla="*/ 65 h 1248"/>
                <a:gd name="T104" fmla="*/ 355 w 859"/>
                <a:gd name="T105" fmla="*/ 35 h 1248"/>
                <a:gd name="T106" fmla="*/ 374 w 859"/>
                <a:gd name="T107" fmla="*/ 24 h 1248"/>
                <a:gd name="T108" fmla="*/ 429 w 859"/>
                <a:gd name="T109" fmla="*/ 7 h 1248"/>
                <a:gd name="T110" fmla="*/ 512 w 859"/>
                <a:gd name="T111" fmla="*/ 1 h 1248"/>
                <a:gd name="T112" fmla="*/ 528 w 859"/>
                <a:gd name="T113" fmla="*/ 1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9" h="1248">
                  <a:moveTo>
                    <a:pt x="801" y="154"/>
                  </a:moveTo>
                  <a:lnTo>
                    <a:pt x="806" y="154"/>
                  </a:lnTo>
                  <a:lnTo>
                    <a:pt x="810" y="158"/>
                  </a:lnTo>
                  <a:lnTo>
                    <a:pt x="812" y="164"/>
                  </a:lnTo>
                  <a:lnTo>
                    <a:pt x="815" y="167"/>
                  </a:lnTo>
                  <a:lnTo>
                    <a:pt x="819" y="170"/>
                  </a:lnTo>
                  <a:lnTo>
                    <a:pt x="822" y="173"/>
                  </a:lnTo>
                  <a:lnTo>
                    <a:pt x="823" y="174"/>
                  </a:lnTo>
                  <a:lnTo>
                    <a:pt x="828" y="177"/>
                  </a:lnTo>
                  <a:lnTo>
                    <a:pt x="829" y="184"/>
                  </a:lnTo>
                  <a:lnTo>
                    <a:pt x="832" y="190"/>
                  </a:lnTo>
                  <a:lnTo>
                    <a:pt x="834" y="193"/>
                  </a:lnTo>
                  <a:lnTo>
                    <a:pt x="836" y="198"/>
                  </a:lnTo>
                  <a:lnTo>
                    <a:pt x="841" y="201"/>
                  </a:lnTo>
                  <a:lnTo>
                    <a:pt x="844" y="204"/>
                  </a:lnTo>
                  <a:lnTo>
                    <a:pt x="845" y="209"/>
                  </a:lnTo>
                  <a:lnTo>
                    <a:pt x="849" y="211"/>
                  </a:lnTo>
                  <a:lnTo>
                    <a:pt x="852" y="216"/>
                  </a:lnTo>
                  <a:lnTo>
                    <a:pt x="852" y="224"/>
                  </a:lnTo>
                  <a:lnTo>
                    <a:pt x="856" y="228"/>
                  </a:lnTo>
                  <a:lnTo>
                    <a:pt x="858" y="232"/>
                  </a:lnTo>
                  <a:lnTo>
                    <a:pt x="859" y="237"/>
                  </a:lnTo>
                  <a:lnTo>
                    <a:pt x="856" y="239"/>
                  </a:lnTo>
                  <a:lnTo>
                    <a:pt x="849" y="238"/>
                  </a:lnTo>
                  <a:lnTo>
                    <a:pt x="848" y="234"/>
                  </a:lnTo>
                  <a:lnTo>
                    <a:pt x="845" y="232"/>
                  </a:lnTo>
                  <a:lnTo>
                    <a:pt x="843" y="227"/>
                  </a:lnTo>
                  <a:lnTo>
                    <a:pt x="840" y="224"/>
                  </a:lnTo>
                  <a:lnTo>
                    <a:pt x="836" y="218"/>
                  </a:lnTo>
                  <a:lnTo>
                    <a:pt x="833" y="215"/>
                  </a:lnTo>
                  <a:lnTo>
                    <a:pt x="829" y="211"/>
                  </a:lnTo>
                  <a:lnTo>
                    <a:pt x="826" y="206"/>
                  </a:lnTo>
                  <a:lnTo>
                    <a:pt x="823" y="204"/>
                  </a:lnTo>
                  <a:lnTo>
                    <a:pt x="822" y="199"/>
                  </a:lnTo>
                  <a:lnTo>
                    <a:pt x="819" y="194"/>
                  </a:lnTo>
                  <a:lnTo>
                    <a:pt x="817" y="191"/>
                  </a:lnTo>
                  <a:lnTo>
                    <a:pt x="817" y="186"/>
                  </a:lnTo>
                  <a:lnTo>
                    <a:pt x="820" y="184"/>
                  </a:lnTo>
                  <a:lnTo>
                    <a:pt x="817" y="179"/>
                  </a:lnTo>
                  <a:lnTo>
                    <a:pt x="815" y="176"/>
                  </a:lnTo>
                  <a:lnTo>
                    <a:pt x="813" y="173"/>
                  </a:lnTo>
                  <a:lnTo>
                    <a:pt x="814" y="170"/>
                  </a:lnTo>
                  <a:lnTo>
                    <a:pt x="811" y="168"/>
                  </a:lnTo>
                  <a:lnTo>
                    <a:pt x="808" y="166"/>
                  </a:lnTo>
                  <a:lnTo>
                    <a:pt x="807" y="161"/>
                  </a:lnTo>
                  <a:lnTo>
                    <a:pt x="807" y="156"/>
                  </a:lnTo>
                  <a:lnTo>
                    <a:pt x="801" y="154"/>
                  </a:lnTo>
                  <a:close/>
                  <a:moveTo>
                    <a:pt x="801" y="154"/>
                  </a:moveTo>
                  <a:lnTo>
                    <a:pt x="801" y="154"/>
                  </a:lnTo>
                  <a:lnTo>
                    <a:pt x="800" y="153"/>
                  </a:lnTo>
                  <a:lnTo>
                    <a:pt x="801" y="154"/>
                  </a:lnTo>
                  <a:close/>
                  <a:moveTo>
                    <a:pt x="514" y="24"/>
                  </a:moveTo>
                  <a:lnTo>
                    <a:pt x="509" y="30"/>
                  </a:lnTo>
                  <a:lnTo>
                    <a:pt x="507" y="36"/>
                  </a:lnTo>
                  <a:lnTo>
                    <a:pt x="503" y="44"/>
                  </a:lnTo>
                  <a:lnTo>
                    <a:pt x="509" y="49"/>
                  </a:lnTo>
                  <a:lnTo>
                    <a:pt x="514" y="47"/>
                  </a:lnTo>
                  <a:lnTo>
                    <a:pt x="519" y="44"/>
                  </a:lnTo>
                  <a:lnTo>
                    <a:pt x="522" y="38"/>
                  </a:lnTo>
                  <a:lnTo>
                    <a:pt x="527" y="31"/>
                  </a:lnTo>
                  <a:lnTo>
                    <a:pt x="528" y="31"/>
                  </a:lnTo>
                  <a:lnTo>
                    <a:pt x="532" y="30"/>
                  </a:lnTo>
                  <a:lnTo>
                    <a:pt x="536" y="30"/>
                  </a:lnTo>
                  <a:lnTo>
                    <a:pt x="537" y="34"/>
                  </a:lnTo>
                  <a:lnTo>
                    <a:pt x="537" y="36"/>
                  </a:lnTo>
                  <a:lnTo>
                    <a:pt x="538" y="41"/>
                  </a:lnTo>
                  <a:lnTo>
                    <a:pt x="540" y="45"/>
                  </a:lnTo>
                  <a:lnTo>
                    <a:pt x="544" y="46"/>
                  </a:lnTo>
                  <a:lnTo>
                    <a:pt x="544" y="47"/>
                  </a:lnTo>
                  <a:lnTo>
                    <a:pt x="544" y="47"/>
                  </a:lnTo>
                  <a:lnTo>
                    <a:pt x="544" y="48"/>
                  </a:lnTo>
                  <a:lnTo>
                    <a:pt x="544" y="48"/>
                  </a:lnTo>
                  <a:lnTo>
                    <a:pt x="544" y="51"/>
                  </a:lnTo>
                  <a:lnTo>
                    <a:pt x="542" y="55"/>
                  </a:lnTo>
                  <a:lnTo>
                    <a:pt x="537" y="60"/>
                  </a:lnTo>
                  <a:lnTo>
                    <a:pt x="534" y="65"/>
                  </a:lnTo>
                  <a:lnTo>
                    <a:pt x="537" y="68"/>
                  </a:lnTo>
                  <a:lnTo>
                    <a:pt x="544" y="68"/>
                  </a:lnTo>
                  <a:lnTo>
                    <a:pt x="547" y="60"/>
                  </a:lnTo>
                  <a:lnTo>
                    <a:pt x="552" y="53"/>
                  </a:lnTo>
                  <a:lnTo>
                    <a:pt x="558" y="50"/>
                  </a:lnTo>
                  <a:lnTo>
                    <a:pt x="562" y="46"/>
                  </a:lnTo>
                  <a:lnTo>
                    <a:pt x="566" y="37"/>
                  </a:lnTo>
                  <a:lnTo>
                    <a:pt x="573" y="26"/>
                  </a:lnTo>
                  <a:lnTo>
                    <a:pt x="579" y="18"/>
                  </a:lnTo>
                  <a:lnTo>
                    <a:pt x="585" y="17"/>
                  </a:lnTo>
                  <a:lnTo>
                    <a:pt x="592" y="20"/>
                  </a:lnTo>
                  <a:lnTo>
                    <a:pt x="610" y="31"/>
                  </a:lnTo>
                  <a:lnTo>
                    <a:pt x="622" y="39"/>
                  </a:lnTo>
                  <a:lnTo>
                    <a:pt x="621" y="44"/>
                  </a:lnTo>
                  <a:lnTo>
                    <a:pt x="618" y="48"/>
                  </a:lnTo>
                  <a:lnTo>
                    <a:pt x="614" y="56"/>
                  </a:lnTo>
                  <a:lnTo>
                    <a:pt x="612" y="60"/>
                  </a:lnTo>
                  <a:lnTo>
                    <a:pt x="609" y="63"/>
                  </a:lnTo>
                  <a:lnTo>
                    <a:pt x="608" y="69"/>
                  </a:lnTo>
                  <a:lnTo>
                    <a:pt x="608" y="72"/>
                  </a:lnTo>
                  <a:lnTo>
                    <a:pt x="610" y="74"/>
                  </a:lnTo>
                  <a:lnTo>
                    <a:pt x="615" y="77"/>
                  </a:lnTo>
                  <a:lnTo>
                    <a:pt x="621" y="75"/>
                  </a:lnTo>
                  <a:lnTo>
                    <a:pt x="626" y="69"/>
                  </a:lnTo>
                  <a:lnTo>
                    <a:pt x="628" y="63"/>
                  </a:lnTo>
                  <a:lnTo>
                    <a:pt x="631" y="58"/>
                  </a:lnTo>
                  <a:lnTo>
                    <a:pt x="633" y="54"/>
                  </a:lnTo>
                  <a:lnTo>
                    <a:pt x="635" y="47"/>
                  </a:lnTo>
                  <a:lnTo>
                    <a:pt x="646" y="47"/>
                  </a:lnTo>
                  <a:lnTo>
                    <a:pt x="652" y="50"/>
                  </a:lnTo>
                  <a:lnTo>
                    <a:pt x="659" y="55"/>
                  </a:lnTo>
                  <a:lnTo>
                    <a:pt x="665" y="58"/>
                  </a:lnTo>
                  <a:lnTo>
                    <a:pt x="671" y="63"/>
                  </a:lnTo>
                  <a:lnTo>
                    <a:pt x="681" y="70"/>
                  </a:lnTo>
                  <a:lnTo>
                    <a:pt x="687" y="74"/>
                  </a:lnTo>
                  <a:lnTo>
                    <a:pt x="692" y="77"/>
                  </a:lnTo>
                  <a:lnTo>
                    <a:pt x="700" y="85"/>
                  </a:lnTo>
                  <a:lnTo>
                    <a:pt x="708" y="91"/>
                  </a:lnTo>
                  <a:lnTo>
                    <a:pt x="718" y="98"/>
                  </a:lnTo>
                  <a:lnTo>
                    <a:pt x="727" y="102"/>
                  </a:lnTo>
                  <a:lnTo>
                    <a:pt x="734" y="105"/>
                  </a:lnTo>
                  <a:lnTo>
                    <a:pt x="741" y="107"/>
                  </a:lnTo>
                  <a:lnTo>
                    <a:pt x="747" y="113"/>
                  </a:lnTo>
                  <a:lnTo>
                    <a:pt x="749" y="118"/>
                  </a:lnTo>
                  <a:lnTo>
                    <a:pt x="753" y="125"/>
                  </a:lnTo>
                  <a:lnTo>
                    <a:pt x="758" y="131"/>
                  </a:lnTo>
                  <a:lnTo>
                    <a:pt x="756" y="142"/>
                  </a:lnTo>
                  <a:lnTo>
                    <a:pt x="758" y="142"/>
                  </a:lnTo>
                  <a:lnTo>
                    <a:pt x="760" y="148"/>
                  </a:lnTo>
                  <a:lnTo>
                    <a:pt x="763" y="153"/>
                  </a:lnTo>
                  <a:lnTo>
                    <a:pt x="767" y="157"/>
                  </a:lnTo>
                  <a:lnTo>
                    <a:pt x="771" y="161"/>
                  </a:lnTo>
                  <a:lnTo>
                    <a:pt x="774" y="165"/>
                  </a:lnTo>
                  <a:lnTo>
                    <a:pt x="776" y="165"/>
                  </a:lnTo>
                  <a:lnTo>
                    <a:pt x="778" y="170"/>
                  </a:lnTo>
                  <a:lnTo>
                    <a:pt x="780" y="175"/>
                  </a:lnTo>
                  <a:lnTo>
                    <a:pt x="783" y="180"/>
                  </a:lnTo>
                  <a:lnTo>
                    <a:pt x="784" y="188"/>
                  </a:lnTo>
                  <a:lnTo>
                    <a:pt x="788" y="200"/>
                  </a:lnTo>
                  <a:lnTo>
                    <a:pt x="788" y="200"/>
                  </a:lnTo>
                  <a:lnTo>
                    <a:pt x="791" y="203"/>
                  </a:lnTo>
                  <a:lnTo>
                    <a:pt x="795" y="206"/>
                  </a:lnTo>
                  <a:lnTo>
                    <a:pt x="797" y="210"/>
                  </a:lnTo>
                  <a:lnTo>
                    <a:pt x="799" y="214"/>
                  </a:lnTo>
                  <a:lnTo>
                    <a:pt x="799" y="214"/>
                  </a:lnTo>
                  <a:lnTo>
                    <a:pt x="804" y="218"/>
                  </a:lnTo>
                  <a:lnTo>
                    <a:pt x="809" y="226"/>
                  </a:lnTo>
                  <a:lnTo>
                    <a:pt x="811" y="234"/>
                  </a:lnTo>
                  <a:lnTo>
                    <a:pt x="815" y="238"/>
                  </a:lnTo>
                  <a:lnTo>
                    <a:pt x="824" y="248"/>
                  </a:lnTo>
                  <a:lnTo>
                    <a:pt x="829" y="257"/>
                  </a:lnTo>
                  <a:lnTo>
                    <a:pt x="831" y="265"/>
                  </a:lnTo>
                  <a:lnTo>
                    <a:pt x="833" y="270"/>
                  </a:lnTo>
                  <a:lnTo>
                    <a:pt x="831" y="281"/>
                  </a:lnTo>
                  <a:lnTo>
                    <a:pt x="827" y="283"/>
                  </a:lnTo>
                  <a:lnTo>
                    <a:pt x="823" y="287"/>
                  </a:lnTo>
                  <a:lnTo>
                    <a:pt x="817" y="292"/>
                  </a:lnTo>
                  <a:lnTo>
                    <a:pt x="813" y="293"/>
                  </a:lnTo>
                  <a:lnTo>
                    <a:pt x="811" y="295"/>
                  </a:lnTo>
                  <a:lnTo>
                    <a:pt x="813" y="297"/>
                  </a:lnTo>
                  <a:lnTo>
                    <a:pt x="814" y="300"/>
                  </a:lnTo>
                  <a:lnTo>
                    <a:pt x="817" y="300"/>
                  </a:lnTo>
                  <a:lnTo>
                    <a:pt x="814" y="304"/>
                  </a:lnTo>
                  <a:lnTo>
                    <a:pt x="810" y="305"/>
                  </a:lnTo>
                  <a:lnTo>
                    <a:pt x="806" y="305"/>
                  </a:lnTo>
                  <a:lnTo>
                    <a:pt x="801" y="310"/>
                  </a:lnTo>
                  <a:lnTo>
                    <a:pt x="800" y="318"/>
                  </a:lnTo>
                  <a:lnTo>
                    <a:pt x="797" y="322"/>
                  </a:lnTo>
                  <a:lnTo>
                    <a:pt x="795" y="329"/>
                  </a:lnTo>
                  <a:lnTo>
                    <a:pt x="788" y="330"/>
                  </a:lnTo>
                  <a:lnTo>
                    <a:pt x="784" y="333"/>
                  </a:lnTo>
                  <a:lnTo>
                    <a:pt x="784" y="340"/>
                  </a:lnTo>
                  <a:lnTo>
                    <a:pt x="784" y="347"/>
                  </a:lnTo>
                  <a:lnTo>
                    <a:pt x="782" y="357"/>
                  </a:lnTo>
                  <a:lnTo>
                    <a:pt x="778" y="363"/>
                  </a:lnTo>
                  <a:lnTo>
                    <a:pt x="776" y="369"/>
                  </a:lnTo>
                  <a:lnTo>
                    <a:pt x="772" y="372"/>
                  </a:lnTo>
                  <a:lnTo>
                    <a:pt x="770" y="375"/>
                  </a:lnTo>
                  <a:lnTo>
                    <a:pt x="770" y="377"/>
                  </a:lnTo>
                  <a:lnTo>
                    <a:pt x="765" y="381"/>
                  </a:lnTo>
                  <a:lnTo>
                    <a:pt x="763" y="384"/>
                  </a:lnTo>
                  <a:lnTo>
                    <a:pt x="761" y="388"/>
                  </a:lnTo>
                  <a:lnTo>
                    <a:pt x="760" y="394"/>
                  </a:lnTo>
                  <a:lnTo>
                    <a:pt x="758" y="401"/>
                  </a:lnTo>
                  <a:lnTo>
                    <a:pt x="753" y="408"/>
                  </a:lnTo>
                  <a:lnTo>
                    <a:pt x="747" y="408"/>
                  </a:lnTo>
                  <a:lnTo>
                    <a:pt x="740" y="408"/>
                  </a:lnTo>
                  <a:lnTo>
                    <a:pt x="731" y="413"/>
                  </a:lnTo>
                  <a:lnTo>
                    <a:pt x="725" y="415"/>
                  </a:lnTo>
                  <a:lnTo>
                    <a:pt x="703" y="416"/>
                  </a:lnTo>
                  <a:lnTo>
                    <a:pt x="684" y="426"/>
                  </a:lnTo>
                  <a:lnTo>
                    <a:pt x="664" y="424"/>
                  </a:lnTo>
                  <a:lnTo>
                    <a:pt x="651" y="407"/>
                  </a:lnTo>
                  <a:lnTo>
                    <a:pt x="642" y="393"/>
                  </a:lnTo>
                  <a:lnTo>
                    <a:pt x="628" y="379"/>
                  </a:lnTo>
                  <a:lnTo>
                    <a:pt x="616" y="374"/>
                  </a:lnTo>
                  <a:lnTo>
                    <a:pt x="587" y="370"/>
                  </a:lnTo>
                  <a:lnTo>
                    <a:pt x="570" y="378"/>
                  </a:lnTo>
                  <a:lnTo>
                    <a:pt x="558" y="394"/>
                  </a:lnTo>
                  <a:lnTo>
                    <a:pt x="544" y="440"/>
                  </a:lnTo>
                  <a:lnTo>
                    <a:pt x="533" y="467"/>
                  </a:lnTo>
                  <a:lnTo>
                    <a:pt x="521" y="492"/>
                  </a:lnTo>
                  <a:lnTo>
                    <a:pt x="506" y="513"/>
                  </a:lnTo>
                  <a:lnTo>
                    <a:pt x="490" y="525"/>
                  </a:lnTo>
                  <a:lnTo>
                    <a:pt x="472" y="527"/>
                  </a:lnTo>
                  <a:lnTo>
                    <a:pt x="454" y="531"/>
                  </a:lnTo>
                  <a:lnTo>
                    <a:pt x="447" y="539"/>
                  </a:lnTo>
                  <a:lnTo>
                    <a:pt x="463" y="569"/>
                  </a:lnTo>
                  <a:lnTo>
                    <a:pt x="475" y="585"/>
                  </a:lnTo>
                  <a:lnTo>
                    <a:pt x="482" y="611"/>
                  </a:lnTo>
                  <a:lnTo>
                    <a:pt x="482" y="640"/>
                  </a:lnTo>
                  <a:lnTo>
                    <a:pt x="479" y="665"/>
                  </a:lnTo>
                  <a:lnTo>
                    <a:pt x="483" y="684"/>
                  </a:lnTo>
                  <a:lnTo>
                    <a:pt x="487" y="699"/>
                  </a:lnTo>
                  <a:lnTo>
                    <a:pt x="495" y="709"/>
                  </a:lnTo>
                  <a:lnTo>
                    <a:pt x="501" y="720"/>
                  </a:lnTo>
                  <a:lnTo>
                    <a:pt x="496" y="745"/>
                  </a:lnTo>
                  <a:lnTo>
                    <a:pt x="483" y="765"/>
                  </a:lnTo>
                  <a:lnTo>
                    <a:pt x="475" y="791"/>
                  </a:lnTo>
                  <a:lnTo>
                    <a:pt x="466" y="811"/>
                  </a:lnTo>
                  <a:lnTo>
                    <a:pt x="452" y="821"/>
                  </a:lnTo>
                  <a:lnTo>
                    <a:pt x="435" y="834"/>
                  </a:lnTo>
                  <a:lnTo>
                    <a:pt x="413" y="854"/>
                  </a:lnTo>
                  <a:lnTo>
                    <a:pt x="407" y="871"/>
                  </a:lnTo>
                  <a:lnTo>
                    <a:pt x="397" y="887"/>
                  </a:lnTo>
                  <a:lnTo>
                    <a:pt x="383" y="894"/>
                  </a:lnTo>
                  <a:lnTo>
                    <a:pt x="371" y="909"/>
                  </a:lnTo>
                  <a:lnTo>
                    <a:pt x="365" y="929"/>
                  </a:lnTo>
                  <a:lnTo>
                    <a:pt x="369" y="948"/>
                  </a:lnTo>
                  <a:lnTo>
                    <a:pt x="386" y="959"/>
                  </a:lnTo>
                  <a:lnTo>
                    <a:pt x="397" y="971"/>
                  </a:lnTo>
                  <a:lnTo>
                    <a:pt x="414" y="986"/>
                  </a:lnTo>
                  <a:lnTo>
                    <a:pt x="430" y="1003"/>
                  </a:lnTo>
                  <a:lnTo>
                    <a:pt x="445" y="1012"/>
                  </a:lnTo>
                  <a:lnTo>
                    <a:pt x="458" y="1012"/>
                  </a:lnTo>
                  <a:lnTo>
                    <a:pt x="469" y="1014"/>
                  </a:lnTo>
                  <a:lnTo>
                    <a:pt x="471" y="1028"/>
                  </a:lnTo>
                  <a:lnTo>
                    <a:pt x="463" y="1038"/>
                  </a:lnTo>
                  <a:lnTo>
                    <a:pt x="453" y="1045"/>
                  </a:lnTo>
                  <a:lnTo>
                    <a:pt x="448" y="1055"/>
                  </a:lnTo>
                  <a:lnTo>
                    <a:pt x="450" y="1071"/>
                  </a:lnTo>
                  <a:lnTo>
                    <a:pt x="445" y="1089"/>
                  </a:lnTo>
                  <a:lnTo>
                    <a:pt x="445" y="1101"/>
                  </a:lnTo>
                  <a:lnTo>
                    <a:pt x="434" y="1115"/>
                  </a:lnTo>
                  <a:lnTo>
                    <a:pt x="421" y="1120"/>
                  </a:lnTo>
                  <a:lnTo>
                    <a:pt x="411" y="1122"/>
                  </a:lnTo>
                  <a:lnTo>
                    <a:pt x="403" y="1132"/>
                  </a:lnTo>
                  <a:lnTo>
                    <a:pt x="393" y="1143"/>
                  </a:lnTo>
                  <a:lnTo>
                    <a:pt x="381" y="1159"/>
                  </a:lnTo>
                  <a:lnTo>
                    <a:pt x="371" y="1177"/>
                  </a:lnTo>
                  <a:lnTo>
                    <a:pt x="368" y="1189"/>
                  </a:lnTo>
                  <a:lnTo>
                    <a:pt x="369" y="1200"/>
                  </a:lnTo>
                  <a:lnTo>
                    <a:pt x="369" y="1212"/>
                  </a:lnTo>
                  <a:lnTo>
                    <a:pt x="366" y="1224"/>
                  </a:lnTo>
                  <a:lnTo>
                    <a:pt x="364" y="1233"/>
                  </a:lnTo>
                  <a:lnTo>
                    <a:pt x="361" y="1247"/>
                  </a:lnTo>
                  <a:lnTo>
                    <a:pt x="353" y="1248"/>
                  </a:lnTo>
                  <a:lnTo>
                    <a:pt x="346" y="1241"/>
                  </a:lnTo>
                  <a:lnTo>
                    <a:pt x="338" y="1235"/>
                  </a:lnTo>
                  <a:lnTo>
                    <a:pt x="328" y="1226"/>
                  </a:lnTo>
                  <a:lnTo>
                    <a:pt x="323" y="1212"/>
                  </a:lnTo>
                  <a:lnTo>
                    <a:pt x="303" y="1208"/>
                  </a:lnTo>
                  <a:lnTo>
                    <a:pt x="281" y="1195"/>
                  </a:lnTo>
                  <a:lnTo>
                    <a:pt x="261" y="1183"/>
                  </a:lnTo>
                  <a:lnTo>
                    <a:pt x="244" y="1170"/>
                  </a:lnTo>
                  <a:lnTo>
                    <a:pt x="234" y="1161"/>
                  </a:lnTo>
                  <a:lnTo>
                    <a:pt x="210" y="1161"/>
                  </a:lnTo>
                  <a:lnTo>
                    <a:pt x="190" y="1150"/>
                  </a:lnTo>
                  <a:lnTo>
                    <a:pt x="168" y="1131"/>
                  </a:lnTo>
                  <a:lnTo>
                    <a:pt x="149" y="1110"/>
                  </a:lnTo>
                  <a:lnTo>
                    <a:pt x="122" y="1093"/>
                  </a:lnTo>
                  <a:lnTo>
                    <a:pt x="100" y="1075"/>
                  </a:lnTo>
                  <a:lnTo>
                    <a:pt x="91" y="1066"/>
                  </a:lnTo>
                  <a:lnTo>
                    <a:pt x="82" y="1054"/>
                  </a:lnTo>
                  <a:lnTo>
                    <a:pt x="80" y="1044"/>
                  </a:lnTo>
                  <a:lnTo>
                    <a:pt x="80" y="1018"/>
                  </a:lnTo>
                  <a:lnTo>
                    <a:pt x="97" y="1021"/>
                  </a:lnTo>
                  <a:lnTo>
                    <a:pt x="115" y="1021"/>
                  </a:lnTo>
                  <a:lnTo>
                    <a:pt x="129" y="1016"/>
                  </a:lnTo>
                  <a:lnTo>
                    <a:pt x="142" y="1007"/>
                  </a:lnTo>
                  <a:lnTo>
                    <a:pt x="154" y="998"/>
                  </a:lnTo>
                  <a:lnTo>
                    <a:pt x="169" y="995"/>
                  </a:lnTo>
                  <a:lnTo>
                    <a:pt x="171" y="976"/>
                  </a:lnTo>
                  <a:lnTo>
                    <a:pt x="189" y="976"/>
                  </a:lnTo>
                  <a:lnTo>
                    <a:pt x="207" y="974"/>
                  </a:lnTo>
                  <a:lnTo>
                    <a:pt x="217" y="964"/>
                  </a:lnTo>
                  <a:lnTo>
                    <a:pt x="213" y="944"/>
                  </a:lnTo>
                  <a:lnTo>
                    <a:pt x="203" y="935"/>
                  </a:lnTo>
                  <a:lnTo>
                    <a:pt x="193" y="928"/>
                  </a:lnTo>
                  <a:lnTo>
                    <a:pt x="180" y="923"/>
                  </a:lnTo>
                  <a:lnTo>
                    <a:pt x="162" y="900"/>
                  </a:lnTo>
                  <a:lnTo>
                    <a:pt x="137" y="873"/>
                  </a:lnTo>
                  <a:lnTo>
                    <a:pt x="121" y="849"/>
                  </a:lnTo>
                  <a:lnTo>
                    <a:pt x="116" y="824"/>
                  </a:lnTo>
                  <a:lnTo>
                    <a:pt x="114" y="785"/>
                  </a:lnTo>
                  <a:lnTo>
                    <a:pt x="112" y="761"/>
                  </a:lnTo>
                  <a:lnTo>
                    <a:pt x="102" y="746"/>
                  </a:lnTo>
                  <a:lnTo>
                    <a:pt x="89" y="723"/>
                  </a:lnTo>
                  <a:lnTo>
                    <a:pt x="84" y="698"/>
                  </a:lnTo>
                  <a:lnTo>
                    <a:pt x="73" y="670"/>
                  </a:lnTo>
                  <a:lnTo>
                    <a:pt x="65" y="648"/>
                  </a:lnTo>
                  <a:lnTo>
                    <a:pt x="57" y="627"/>
                  </a:lnTo>
                  <a:lnTo>
                    <a:pt x="41" y="610"/>
                  </a:lnTo>
                  <a:lnTo>
                    <a:pt x="24" y="583"/>
                  </a:lnTo>
                  <a:lnTo>
                    <a:pt x="9" y="556"/>
                  </a:lnTo>
                  <a:lnTo>
                    <a:pt x="4" y="519"/>
                  </a:lnTo>
                  <a:lnTo>
                    <a:pt x="0" y="495"/>
                  </a:lnTo>
                  <a:lnTo>
                    <a:pt x="12" y="471"/>
                  </a:lnTo>
                  <a:lnTo>
                    <a:pt x="21" y="456"/>
                  </a:lnTo>
                  <a:lnTo>
                    <a:pt x="19" y="423"/>
                  </a:lnTo>
                  <a:lnTo>
                    <a:pt x="19" y="400"/>
                  </a:lnTo>
                  <a:lnTo>
                    <a:pt x="22" y="363"/>
                  </a:lnTo>
                  <a:lnTo>
                    <a:pt x="46" y="340"/>
                  </a:lnTo>
                  <a:lnTo>
                    <a:pt x="65" y="317"/>
                  </a:lnTo>
                  <a:lnTo>
                    <a:pt x="75" y="301"/>
                  </a:lnTo>
                  <a:lnTo>
                    <a:pt x="74" y="274"/>
                  </a:lnTo>
                  <a:lnTo>
                    <a:pt x="67" y="253"/>
                  </a:lnTo>
                  <a:lnTo>
                    <a:pt x="65" y="241"/>
                  </a:lnTo>
                  <a:lnTo>
                    <a:pt x="72" y="240"/>
                  </a:lnTo>
                  <a:lnTo>
                    <a:pt x="76" y="240"/>
                  </a:lnTo>
                  <a:lnTo>
                    <a:pt x="77" y="241"/>
                  </a:lnTo>
                  <a:lnTo>
                    <a:pt x="78" y="239"/>
                  </a:lnTo>
                  <a:lnTo>
                    <a:pt x="81" y="237"/>
                  </a:lnTo>
                  <a:lnTo>
                    <a:pt x="86" y="234"/>
                  </a:lnTo>
                  <a:lnTo>
                    <a:pt x="89" y="232"/>
                  </a:lnTo>
                  <a:lnTo>
                    <a:pt x="90" y="228"/>
                  </a:lnTo>
                  <a:lnTo>
                    <a:pt x="92" y="222"/>
                  </a:lnTo>
                  <a:lnTo>
                    <a:pt x="96" y="220"/>
                  </a:lnTo>
                  <a:lnTo>
                    <a:pt x="99" y="215"/>
                  </a:lnTo>
                  <a:lnTo>
                    <a:pt x="101" y="208"/>
                  </a:lnTo>
                  <a:lnTo>
                    <a:pt x="103" y="203"/>
                  </a:lnTo>
                  <a:lnTo>
                    <a:pt x="105" y="199"/>
                  </a:lnTo>
                  <a:lnTo>
                    <a:pt x="111" y="198"/>
                  </a:lnTo>
                  <a:lnTo>
                    <a:pt x="124" y="197"/>
                  </a:lnTo>
                  <a:lnTo>
                    <a:pt x="124" y="192"/>
                  </a:lnTo>
                  <a:lnTo>
                    <a:pt x="122" y="189"/>
                  </a:lnTo>
                  <a:lnTo>
                    <a:pt x="123" y="185"/>
                  </a:lnTo>
                  <a:lnTo>
                    <a:pt x="125" y="178"/>
                  </a:lnTo>
                  <a:lnTo>
                    <a:pt x="128" y="174"/>
                  </a:lnTo>
                  <a:lnTo>
                    <a:pt x="136" y="169"/>
                  </a:lnTo>
                  <a:lnTo>
                    <a:pt x="140" y="166"/>
                  </a:lnTo>
                  <a:lnTo>
                    <a:pt x="144" y="162"/>
                  </a:lnTo>
                  <a:lnTo>
                    <a:pt x="151" y="158"/>
                  </a:lnTo>
                  <a:lnTo>
                    <a:pt x="159" y="156"/>
                  </a:lnTo>
                  <a:lnTo>
                    <a:pt x="159" y="156"/>
                  </a:lnTo>
                  <a:lnTo>
                    <a:pt x="161" y="156"/>
                  </a:lnTo>
                  <a:lnTo>
                    <a:pt x="163" y="154"/>
                  </a:lnTo>
                  <a:lnTo>
                    <a:pt x="165" y="152"/>
                  </a:lnTo>
                  <a:lnTo>
                    <a:pt x="170" y="150"/>
                  </a:lnTo>
                  <a:lnTo>
                    <a:pt x="174" y="150"/>
                  </a:lnTo>
                  <a:lnTo>
                    <a:pt x="178" y="149"/>
                  </a:lnTo>
                  <a:lnTo>
                    <a:pt x="182" y="146"/>
                  </a:lnTo>
                  <a:lnTo>
                    <a:pt x="184" y="145"/>
                  </a:lnTo>
                  <a:lnTo>
                    <a:pt x="192" y="144"/>
                  </a:lnTo>
                  <a:lnTo>
                    <a:pt x="201" y="139"/>
                  </a:lnTo>
                  <a:lnTo>
                    <a:pt x="201" y="138"/>
                  </a:lnTo>
                  <a:lnTo>
                    <a:pt x="202" y="138"/>
                  </a:lnTo>
                  <a:lnTo>
                    <a:pt x="207" y="136"/>
                  </a:lnTo>
                  <a:lnTo>
                    <a:pt x="215" y="130"/>
                  </a:lnTo>
                  <a:lnTo>
                    <a:pt x="231" y="119"/>
                  </a:lnTo>
                  <a:lnTo>
                    <a:pt x="239" y="110"/>
                  </a:lnTo>
                  <a:lnTo>
                    <a:pt x="249" y="103"/>
                  </a:lnTo>
                  <a:lnTo>
                    <a:pt x="260" y="97"/>
                  </a:lnTo>
                  <a:lnTo>
                    <a:pt x="269" y="91"/>
                  </a:lnTo>
                  <a:lnTo>
                    <a:pt x="284" y="79"/>
                  </a:lnTo>
                  <a:lnTo>
                    <a:pt x="291" y="77"/>
                  </a:lnTo>
                  <a:lnTo>
                    <a:pt x="299" y="72"/>
                  </a:lnTo>
                  <a:lnTo>
                    <a:pt x="313" y="65"/>
                  </a:lnTo>
                  <a:lnTo>
                    <a:pt x="325" y="54"/>
                  </a:lnTo>
                  <a:lnTo>
                    <a:pt x="335" y="47"/>
                  </a:lnTo>
                  <a:lnTo>
                    <a:pt x="341" y="44"/>
                  </a:lnTo>
                  <a:lnTo>
                    <a:pt x="344" y="42"/>
                  </a:lnTo>
                  <a:lnTo>
                    <a:pt x="346" y="39"/>
                  </a:lnTo>
                  <a:lnTo>
                    <a:pt x="349" y="38"/>
                  </a:lnTo>
                  <a:lnTo>
                    <a:pt x="355" y="35"/>
                  </a:lnTo>
                  <a:lnTo>
                    <a:pt x="362" y="33"/>
                  </a:lnTo>
                  <a:lnTo>
                    <a:pt x="369" y="29"/>
                  </a:lnTo>
                  <a:lnTo>
                    <a:pt x="369" y="29"/>
                  </a:lnTo>
                  <a:lnTo>
                    <a:pt x="369" y="29"/>
                  </a:lnTo>
                  <a:lnTo>
                    <a:pt x="369" y="29"/>
                  </a:lnTo>
                  <a:lnTo>
                    <a:pt x="369" y="29"/>
                  </a:lnTo>
                  <a:lnTo>
                    <a:pt x="374" y="24"/>
                  </a:lnTo>
                  <a:lnTo>
                    <a:pt x="380" y="15"/>
                  </a:lnTo>
                  <a:lnTo>
                    <a:pt x="387" y="12"/>
                  </a:lnTo>
                  <a:lnTo>
                    <a:pt x="397" y="12"/>
                  </a:lnTo>
                  <a:lnTo>
                    <a:pt x="402" y="10"/>
                  </a:lnTo>
                  <a:lnTo>
                    <a:pt x="414" y="8"/>
                  </a:lnTo>
                  <a:lnTo>
                    <a:pt x="421" y="7"/>
                  </a:lnTo>
                  <a:lnTo>
                    <a:pt x="429" y="7"/>
                  </a:lnTo>
                  <a:lnTo>
                    <a:pt x="439" y="6"/>
                  </a:lnTo>
                  <a:lnTo>
                    <a:pt x="450" y="2"/>
                  </a:lnTo>
                  <a:lnTo>
                    <a:pt x="466" y="2"/>
                  </a:lnTo>
                  <a:lnTo>
                    <a:pt x="478" y="0"/>
                  </a:lnTo>
                  <a:lnTo>
                    <a:pt x="490" y="0"/>
                  </a:lnTo>
                  <a:lnTo>
                    <a:pt x="500" y="0"/>
                  </a:lnTo>
                  <a:lnTo>
                    <a:pt x="512" y="1"/>
                  </a:lnTo>
                  <a:lnTo>
                    <a:pt x="519" y="3"/>
                  </a:lnTo>
                  <a:lnTo>
                    <a:pt x="526" y="8"/>
                  </a:lnTo>
                  <a:lnTo>
                    <a:pt x="534" y="10"/>
                  </a:lnTo>
                  <a:lnTo>
                    <a:pt x="535" y="13"/>
                  </a:lnTo>
                  <a:lnTo>
                    <a:pt x="536" y="15"/>
                  </a:lnTo>
                  <a:lnTo>
                    <a:pt x="533" y="17"/>
                  </a:lnTo>
                  <a:lnTo>
                    <a:pt x="528" y="18"/>
                  </a:lnTo>
                  <a:lnTo>
                    <a:pt x="522" y="20"/>
                  </a:lnTo>
                  <a:lnTo>
                    <a:pt x="514" y="24"/>
                  </a:lnTo>
                  <a:close/>
                </a:path>
              </a:pathLst>
            </a:custGeom>
            <a:gradFill>
              <a:gsLst>
                <a:gs pos="30000">
                  <a:schemeClr val="accent2">
                    <a:lumMod val="60000"/>
                    <a:lumOff val="40000"/>
                  </a:schemeClr>
                </a:gs>
                <a:gs pos="100000">
                  <a:schemeClr val="accent3"/>
                </a:gs>
              </a:gsLst>
              <a:path path="circle">
                <a:fillToRect l="100000" t="100000"/>
              </a:path>
            </a:grad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4" name="Rectangle 93">
              <a:extLst>
                <a:ext uri="{FF2B5EF4-FFF2-40B4-BE49-F238E27FC236}">
                  <a16:creationId xmlns:a16="http://schemas.microsoft.com/office/drawing/2014/main" id="{F11CBAE5-B2EB-4063-8EFD-57B20AE6B83D}"/>
                </a:ext>
              </a:extLst>
            </p:cNvPr>
            <p:cNvSpPr/>
            <p:nvPr/>
          </p:nvSpPr>
          <p:spPr>
            <a:xfrm>
              <a:off x="7488807" y="2904126"/>
              <a:ext cx="1141628"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3" name="Group 92">
            <a:extLst>
              <a:ext uri="{FF2B5EF4-FFF2-40B4-BE49-F238E27FC236}">
                <a16:creationId xmlns:a16="http://schemas.microsoft.com/office/drawing/2014/main" id="{D56F0E41-C017-4617-A292-009E0FD21499}"/>
              </a:ext>
            </a:extLst>
          </p:cNvPr>
          <p:cNvGrpSpPr/>
          <p:nvPr/>
        </p:nvGrpSpPr>
        <p:grpSpPr>
          <a:xfrm>
            <a:off x="5744360" y="2993119"/>
            <a:ext cx="2847975" cy="3201988"/>
            <a:chOff x="5782460" y="2975267"/>
            <a:chExt cx="2847975" cy="3201988"/>
          </a:xfrm>
        </p:grpSpPr>
        <p:sp>
          <p:nvSpPr>
            <p:cNvPr id="83" name="Freeform 9">
              <a:extLst>
                <a:ext uri="{FF2B5EF4-FFF2-40B4-BE49-F238E27FC236}">
                  <a16:creationId xmlns:a16="http://schemas.microsoft.com/office/drawing/2014/main" id="{4CCEAB21-974F-4194-AABD-6CA5089DEAAC}"/>
                </a:ext>
              </a:extLst>
            </p:cNvPr>
            <p:cNvSpPr>
              <a:spLocks noEditPoints="1"/>
            </p:cNvSpPr>
            <p:nvPr/>
          </p:nvSpPr>
          <p:spPr bwMode="auto">
            <a:xfrm>
              <a:off x="5782460" y="2975267"/>
              <a:ext cx="2847975" cy="3201988"/>
            </a:xfrm>
            <a:custGeom>
              <a:avLst/>
              <a:gdLst>
                <a:gd name="T0" fmla="*/ 746 w 1794"/>
                <a:gd name="T1" fmla="*/ 1981 h 2017"/>
                <a:gd name="T2" fmla="*/ 844 w 1794"/>
                <a:gd name="T3" fmla="*/ 1840 h 2017"/>
                <a:gd name="T4" fmla="*/ 1314 w 1794"/>
                <a:gd name="T5" fmla="*/ 1838 h 2017"/>
                <a:gd name="T6" fmla="*/ 1073 w 1794"/>
                <a:gd name="T7" fmla="*/ 1807 h 2017"/>
                <a:gd name="T8" fmla="*/ 1046 w 1794"/>
                <a:gd name="T9" fmla="*/ 1809 h 2017"/>
                <a:gd name="T10" fmla="*/ 826 w 1794"/>
                <a:gd name="T11" fmla="*/ 1798 h 2017"/>
                <a:gd name="T12" fmla="*/ 726 w 1794"/>
                <a:gd name="T13" fmla="*/ 1850 h 2017"/>
                <a:gd name="T14" fmla="*/ 781 w 1794"/>
                <a:gd name="T15" fmla="*/ 1785 h 2017"/>
                <a:gd name="T16" fmla="*/ 1604 w 1794"/>
                <a:gd name="T17" fmla="*/ 1742 h 2017"/>
                <a:gd name="T18" fmla="*/ 1720 w 1794"/>
                <a:gd name="T19" fmla="*/ 1730 h 2017"/>
                <a:gd name="T20" fmla="*/ 1756 w 1794"/>
                <a:gd name="T21" fmla="*/ 1672 h 2017"/>
                <a:gd name="T22" fmla="*/ 962 w 1794"/>
                <a:gd name="T23" fmla="*/ 1664 h 2017"/>
                <a:gd name="T24" fmla="*/ 1756 w 1794"/>
                <a:gd name="T25" fmla="*/ 1634 h 2017"/>
                <a:gd name="T26" fmla="*/ 1639 w 1794"/>
                <a:gd name="T27" fmla="*/ 1622 h 2017"/>
                <a:gd name="T28" fmla="*/ 1049 w 1794"/>
                <a:gd name="T29" fmla="*/ 1619 h 2017"/>
                <a:gd name="T30" fmla="*/ 980 w 1794"/>
                <a:gd name="T31" fmla="*/ 1613 h 2017"/>
                <a:gd name="T32" fmla="*/ 1176 w 1794"/>
                <a:gd name="T33" fmla="*/ 1676 h 2017"/>
                <a:gd name="T34" fmla="*/ 1118 w 1794"/>
                <a:gd name="T35" fmla="*/ 1675 h 2017"/>
                <a:gd name="T36" fmla="*/ 1063 w 1794"/>
                <a:gd name="T37" fmla="*/ 1601 h 2017"/>
                <a:gd name="T38" fmla="*/ 1492 w 1794"/>
                <a:gd name="T39" fmla="*/ 1430 h 2017"/>
                <a:gd name="T40" fmla="*/ 1675 w 1794"/>
                <a:gd name="T41" fmla="*/ 1471 h 2017"/>
                <a:gd name="T42" fmla="*/ 1680 w 1794"/>
                <a:gd name="T43" fmla="*/ 1533 h 2017"/>
                <a:gd name="T44" fmla="*/ 1620 w 1794"/>
                <a:gd name="T45" fmla="*/ 1579 h 2017"/>
                <a:gd name="T46" fmla="*/ 1517 w 1794"/>
                <a:gd name="T47" fmla="*/ 1500 h 2017"/>
                <a:gd name="T48" fmla="*/ 1437 w 1794"/>
                <a:gd name="T49" fmla="*/ 1422 h 2017"/>
                <a:gd name="T50" fmla="*/ 1586 w 1794"/>
                <a:gd name="T51" fmla="*/ 1443 h 2017"/>
                <a:gd name="T52" fmla="*/ 1662 w 1794"/>
                <a:gd name="T53" fmla="*/ 1431 h 2017"/>
                <a:gd name="T54" fmla="*/ 917 w 1794"/>
                <a:gd name="T55" fmla="*/ 1310 h 2017"/>
                <a:gd name="T56" fmla="*/ 795 w 1794"/>
                <a:gd name="T57" fmla="*/ 1378 h 2017"/>
                <a:gd name="T58" fmla="*/ 651 w 1794"/>
                <a:gd name="T59" fmla="*/ 1378 h 2017"/>
                <a:gd name="T60" fmla="*/ 554 w 1794"/>
                <a:gd name="T61" fmla="*/ 1412 h 2017"/>
                <a:gd name="T62" fmla="*/ 482 w 1794"/>
                <a:gd name="T63" fmla="*/ 1572 h 2017"/>
                <a:gd name="T64" fmla="*/ 329 w 1794"/>
                <a:gd name="T65" fmla="*/ 1334 h 2017"/>
                <a:gd name="T66" fmla="*/ 575 w 1794"/>
                <a:gd name="T67" fmla="*/ 1201 h 2017"/>
                <a:gd name="T68" fmla="*/ 563 w 1794"/>
                <a:gd name="T69" fmla="*/ 1301 h 2017"/>
                <a:gd name="T70" fmla="*/ 647 w 1794"/>
                <a:gd name="T71" fmla="*/ 1216 h 2017"/>
                <a:gd name="T72" fmla="*/ 581 w 1794"/>
                <a:gd name="T73" fmla="*/ 1120 h 2017"/>
                <a:gd name="T74" fmla="*/ 833 w 1794"/>
                <a:gd name="T75" fmla="*/ 10 h 2017"/>
                <a:gd name="T76" fmla="*/ 988 w 1794"/>
                <a:gd name="T77" fmla="*/ 101 h 2017"/>
                <a:gd name="T78" fmla="*/ 998 w 1794"/>
                <a:gd name="T79" fmla="*/ 369 h 2017"/>
                <a:gd name="T80" fmla="*/ 1123 w 1794"/>
                <a:gd name="T81" fmla="*/ 866 h 2017"/>
                <a:gd name="T82" fmla="*/ 1336 w 1794"/>
                <a:gd name="T83" fmla="*/ 1197 h 2017"/>
                <a:gd name="T84" fmla="*/ 1416 w 1794"/>
                <a:gd name="T85" fmla="*/ 1380 h 2017"/>
                <a:gd name="T86" fmla="*/ 1322 w 1794"/>
                <a:gd name="T87" fmla="*/ 1331 h 2017"/>
                <a:gd name="T88" fmla="*/ 992 w 1794"/>
                <a:gd name="T89" fmla="*/ 1291 h 2017"/>
                <a:gd name="T90" fmla="*/ 1099 w 1794"/>
                <a:gd name="T91" fmla="*/ 1269 h 2017"/>
                <a:gd name="T92" fmla="*/ 1027 w 1794"/>
                <a:gd name="T93" fmla="*/ 1078 h 2017"/>
                <a:gd name="T94" fmla="*/ 1014 w 1794"/>
                <a:gd name="T95" fmla="*/ 1101 h 2017"/>
                <a:gd name="T96" fmla="*/ 853 w 1794"/>
                <a:gd name="T97" fmla="*/ 982 h 2017"/>
                <a:gd name="T98" fmla="*/ 699 w 1794"/>
                <a:gd name="T99" fmla="*/ 1052 h 2017"/>
                <a:gd name="T100" fmla="*/ 557 w 1794"/>
                <a:gd name="T101" fmla="*/ 1098 h 2017"/>
                <a:gd name="T102" fmla="*/ 411 w 1794"/>
                <a:gd name="T103" fmla="*/ 1106 h 2017"/>
                <a:gd name="T104" fmla="*/ 279 w 1794"/>
                <a:gd name="T105" fmla="*/ 1139 h 2017"/>
                <a:gd name="T106" fmla="*/ 236 w 1794"/>
                <a:gd name="T107" fmla="*/ 1076 h 2017"/>
                <a:gd name="T108" fmla="*/ 119 w 1794"/>
                <a:gd name="T109" fmla="*/ 1040 h 2017"/>
                <a:gd name="T110" fmla="*/ 21 w 1794"/>
                <a:gd name="T111" fmla="*/ 1100 h 2017"/>
                <a:gd name="T112" fmla="*/ 183 w 1794"/>
                <a:gd name="T113" fmla="*/ 684 h 2017"/>
                <a:gd name="T114" fmla="*/ 298 w 1794"/>
                <a:gd name="T115" fmla="*/ 491 h 2017"/>
                <a:gd name="T116" fmla="*/ 342 w 1794"/>
                <a:gd name="T117" fmla="*/ 340 h 2017"/>
                <a:gd name="T118" fmla="*/ 388 w 1794"/>
                <a:gd name="T119" fmla="*/ 287 h 2017"/>
                <a:gd name="T120" fmla="*/ 423 w 1794"/>
                <a:gd name="T121" fmla="*/ 196 h 2017"/>
                <a:gd name="T122" fmla="*/ 540 w 1794"/>
                <a:gd name="T123" fmla="*/ 138 h 2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4" h="2017">
                  <a:moveTo>
                    <a:pt x="811" y="1966"/>
                  </a:moveTo>
                  <a:lnTo>
                    <a:pt x="811" y="1969"/>
                  </a:lnTo>
                  <a:lnTo>
                    <a:pt x="807" y="1969"/>
                  </a:lnTo>
                  <a:lnTo>
                    <a:pt x="802" y="1970"/>
                  </a:lnTo>
                  <a:lnTo>
                    <a:pt x="802" y="1972"/>
                  </a:lnTo>
                  <a:lnTo>
                    <a:pt x="802" y="1976"/>
                  </a:lnTo>
                  <a:lnTo>
                    <a:pt x="807" y="1977"/>
                  </a:lnTo>
                  <a:lnTo>
                    <a:pt x="814" y="1980"/>
                  </a:lnTo>
                  <a:lnTo>
                    <a:pt x="817" y="1984"/>
                  </a:lnTo>
                  <a:lnTo>
                    <a:pt x="814" y="1989"/>
                  </a:lnTo>
                  <a:lnTo>
                    <a:pt x="811" y="1992"/>
                  </a:lnTo>
                  <a:lnTo>
                    <a:pt x="806" y="1993"/>
                  </a:lnTo>
                  <a:lnTo>
                    <a:pt x="797" y="1994"/>
                  </a:lnTo>
                  <a:lnTo>
                    <a:pt x="792" y="1996"/>
                  </a:lnTo>
                  <a:lnTo>
                    <a:pt x="784" y="1996"/>
                  </a:lnTo>
                  <a:lnTo>
                    <a:pt x="774" y="2000"/>
                  </a:lnTo>
                  <a:lnTo>
                    <a:pt x="772" y="2002"/>
                  </a:lnTo>
                  <a:lnTo>
                    <a:pt x="767" y="2006"/>
                  </a:lnTo>
                  <a:lnTo>
                    <a:pt x="760" y="2010"/>
                  </a:lnTo>
                  <a:lnTo>
                    <a:pt x="754" y="2017"/>
                  </a:lnTo>
                  <a:lnTo>
                    <a:pt x="750" y="2017"/>
                  </a:lnTo>
                  <a:lnTo>
                    <a:pt x="749" y="2013"/>
                  </a:lnTo>
                  <a:lnTo>
                    <a:pt x="747" y="2007"/>
                  </a:lnTo>
                  <a:lnTo>
                    <a:pt x="747" y="1997"/>
                  </a:lnTo>
                  <a:lnTo>
                    <a:pt x="747" y="1989"/>
                  </a:lnTo>
                  <a:lnTo>
                    <a:pt x="745" y="1985"/>
                  </a:lnTo>
                  <a:lnTo>
                    <a:pt x="746" y="1981"/>
                  </a:lnTo>
                  <a:lnTo>
                    <a:pt x="750" y="1979"/>
                  </a:lnTo>
                  <a:lnTo>
                    <a:pt x="755" y="1979"/>
                  </a:lnTo>
                  <a:lnTo>
                    <a:pt x="763" y="1978"/>
                  </a:lnTo>
                  <a:lnTo>
                    <a:pt x="771" y="1977"/>
                  </a:lnTo>
                  <a:lnTo>
                    <a:pt x="777" y="1973"/>
                  </a:lnTo>
                  <a:lnTo>
                    <a:pt x="780" y="1970"/>
                  </a:lnTo>
                  <a:lnTo>
                    <a:pt x="783" y="1966"/>
                  </a:lnTo>
                  <a:lnTo>
                    <a:pt x="786" y="1961"/>
                  </a:lnTo>
                  <a:lnTo>
                    <a:pt x="785" y="1958"/>
                  </a:lnTo>
                  <a:lnTo>
                    <a:pt x="783" y="1956"/>
                  </a:lnTo>
                  <a:lnTo>
                    <a:pt x="783" y="1952"/>
                  </a:lnTo>
                  <a:lnTo>
                    <a:pt x="785" y="1946"/>
                  </a:lnTo>
                  <a:lnTo>
                    <a:pt x="791" y="1946"/>
                  </a:lnTo>
                  <a:lnTo>
                    <a:pt x="795" y="1947"/>
                  </a:lnTo>
                  <a:lnTo>
                    <a:pt x="802" y="1949"/>
                  </a:lnTo>
                  <a:lnTo>
                    <a:pt x="806" y="1953"/>
                  </a:lnTo>
                  <a:lnTo>
                    <a:pt x="808" y="1955"/>
                  </a:lnTo>
                  <a:lnTo>
                    <a:pt x="806" y="1957"/>
                  </a:lnTo>
                  <a:lnTo>
                    <a:pt x="805" y="1960"/>
                  </a:lnTo>
                  <a:lnTo>
                    <a:pt x="808" y="1962"/>
                  </a:lnTo>
                  <a:lnTo>
                    <a:pt x="811" y="1966"/>
                  </a:lnTo>
                  <a:close/>
                  <a:moveTo>
                    <a:pt x="855" y="1845"/>
                  </a:moveTo>
                  <a:lnTo>
                    <a:pt x="853" y="1847"/>
                  </a:lnTo>
                  <a:lnTo>
                    <a:pt x="850" y="1846"/>
                  </a:lnTo>
                  <a:lnTo>
                    <a:pt x="849" y="1843"/>
                  </a:lnTo>
                  <a:lnTo>
                    <a:pt x="847" y="1841"/>
                  </a:lnTo>
                  <a:lnTo>
                    <a:pt x="844" y="1840"/>
                  </a:lnTo>
                  <a:lnTo>
                    <a:pt x="844" y="1836"/>
                  </a:lnTo>
                  <a:lnTo>
                    <a:pt x="847" y="1836"/>
                  </a:lnTo>
                  <a:lnTo>
                    <a:pt x="851" y="1837"/>
                  </a:lnTo>
                  <a:lnTo>
                    <a:pt x="852" y="1840"/>
                  </a:lnTo>
                  <a:lnTo>
                    <a:pt x="855" y="1845"/>
                  </a:lnTo>
                  <a:close/>
                  <a:moveTo>
                    <a:pt x="1199" y="1817"/>
                  </a:moveTo>
                  <a:lnTo>
                    <a:pt x="1194" y="1817"/>
                  </a:lnTo>
                  <a:lnTo>
                    <a:pt x="1194" y="1815"/>
                  </a:lnTo>
                  <a:lnTo>
                    <a:pt x="1191" y="1814"/>
                  </a:lnTo>
                  <a:lnTo>
                    <a:pt x="1188" y="1813"/>
                  </a:lnTo>
                  <a:lnTo>
                    <a:pt x="1187" y="1811"/>
                  </a:lnTo>
                  <a:lnTo>
                    <a:pt x="1187" y="1809"/>
                  </a:lnTo>
                  <a:lnTo>
                    <a:pt x="1191" y="1810"/>
                  </a:lnTo>
                  <a:lnTo>
                    <a:pt x="1195" y="1811"/>
                  </a:lnTo>
                  <a:lnTo>
                    <a:pt x="1201" y="1813"/>
                  </a:lnTo>
                  <a:lnTo>
                    <a:pt x="1201" y="1814"/>
                  </a:lnTo>
                  <a:lnTo>
                    <a:pt x="1200" y="1816"/>
                  </a:lnTo>
                  <a:lnTo>
                    <a:pt x="1199" y="1817"/>
                  </a:lnTo>
                  <a:close/>
                  <a:moveTo>
                    <a:pt x="1367" y="1861"/>
                  </a:moveTo>
                  <a:lnTo>
                    <a:pt x="1365" y="1863"/>
                  </a:lnTo>
                  <a:lnTo>
                    <a:pt x="1360" y="1862"/>
                  </a:lnTo>
                  <a:lnTo>
                    <a:pt x="1351" y="1860"/>
                  </a:lnTo>
                  <a:lnTo>
                    <a:pt x="1346" y="1857"/>
                  </a:lnTo>
                  <a:lnTo>
                    <a:pt x="1343" y="1854"/>
                  </a:lnTo>
                  <a:lnTo>
                    <a:pt x="1333" y="1849"/>
                  </a:lnTo>
                  <a:lnTo>
                    <a:pt x="1322" y="1843"/>
                  </a:lnTo>
                  <a:lnTo>
                    <a:pt x="1314" y="1838"/>
                  </a:lnTo>
                  <a:lnTo>
                    <a:pt x="1311" y="1833"/>
                  </a:lnTo>
                  <a:lnTo>
                    <a:pt x="1307" y="1825"/>
                  </a:lnTo>
                  <a:lnTo>
                    <a:pt x="1304" y="1821"/>
                  </a:lnTo>
                  <a:lnTo>
                    <a:pt x="1302" y="1815"/>
                  </a:lnTo>
                  <a:lnTo>
                    <a:pt x="1300" y="1810"/>
                  </a:lnTo>
                  <a:lnTo>
                    <a:pt x="1300" y="1801"/>
                  </a:lnTo>
                  <a:lnTo>
                    <a:pt x="1300" y="1794"/>
                  </a:lnTo>
                  <a:lnTo>
                    <a:pt x="1304" y="1791"/>
                  </a:lnTo>
                  <a:lnTo>
                    <a:pt x="1308" y="1793"/>
                  </a:lnTo>
                  <a:lnTo>
                    <a:pt x="1310" y="1797"/>
                  </a:lnTo>
                  <a:lnTo>
                    <a:pt x="1313" y="1801"/>
                  </a:lnTo>
                  <a:lnTo>
                    <a:pt x="1317" y="1804"/>
                  </a:lnTo>
                  <a:lnTo>
                    <a:pt x="1323" y="1810"/>
                  </a:lnTo>
                  <a:lnTo>
                    <a:pt x="1329" y="1813"/>
                  </a:lnTo>
                  <a:lnTo>
                    <a:pt x="1337" y="1819"/>
                  </a:lnTo>
                  <a:lnTo>
                    <a:pt x="1339" y="1826"/>
                  </a:lnTo>
                  <a:lnTo>
                    <a:pt x="1345" y="1833"/>
                  </a:lnTo>
                  <a:lnTo>
                    <a:pt x="1348" y="1836"/>
                  </a:lnTo>
                  <a:lnTo>
                    <a:pt x="1356" y="1842"/>
                  </a:lnTo>
                  <a:lnTo>
                    <a:pt x="1360" y="1849"/>
                  </a:lnTo>
                  <a:lnTo>
                    <a:pt x="1362" y="1854"/>
                  </a:lnTo>
                  <a:lnTo>
                    <a:pt x="1365" y="1858"/>
                  </a:lnTo>
                  <a:lnTo>
                    <a:pt x="1367" y="1861"/>
                  </a:lnTo>
                  <a:close/>
                  <a:moveTo>
                    <a:pt x="1062" y="1804"/>
                  </a:moveTo>
                  <a:lnTo>
                    <a:pt x="1066" y="1809"/>
                  </a:lnTo>
                  <a:lnTo>
                    <a:pt x="1070" y="1807"/>
                  </a:lnTo>
                  <a:lnTo>
                    <a:pt x="1073" y="1807"/>
                  </a:lnTo>
                  <a:lnTo>
                    <a:pt x="1075" y="1807"/>
                  </a:lnTo>
                  <a:lnTo>
                    <a:pt x="1078" y="1811"/>
                  </a:lnTo>
                  <a:lnTo>
                    <a:pt x="1080" y="1814"/>
                  </a:lnTo>
                  <a:lnTo>
                    <a:pt x="1083" y="1817"/>
                  </a:lnTo>
                  <a:lnTo>
                    <a:pt x="1086" y="1822"/>
                  </a:lnTo>
                  <a:lnTo>
                    <a:pt x="1087" y="1826"/>
                  </a:lnTo>
                  <a:lnTo>
                    <a:pt x="1086" y="1833"/>
                  </a:lnTo>
                  <a:lnTo>
                    <a:pt x="1084" y="1834"/>
                  </a:lnTo>
                  <a:lnTo>
                    <a:pt x="1081" y="1836"/>
                  </a:lnTo>
                  <a:lnTo>
                    <a:pt x="1079" y="1839"/>
                  </a:lnTo>
                  <a:lnTo>
                    <a:pt x="1075" y="1845"/>
                  </a:lnTo>
                  <a:lnTo>
                    <a:pt x="1073" y="1852"/>
                  </a:lnTo>
                  <a:lnTo>
                    <a:pt x="1072" y="1854"/>
                  </a:lnTo>
                  <a:lnTo>
                    <a:pt x="1070" y="1854"/>
                  </a:lnTo>
                  <a:lnTo>
                    <a:pt x="1069" y="1851"/>
                  </a:lnTo>
                  <a:lnTo>
                    <a:pt x="1063" y="1851"/>
                  </a:lnTo>
                  <a:lnTo>
                    <a:pt x="1061" y="1853"/>
                  </a:lnTo>
                  <a:lnTo>
                    <a:pt x="1058" y="1858"/>
                  </a:lnTo>
                  <a:lnTo>
                    <a:pt x="1055" y="1860"/>
                  </a:lnTo>
                  <a:lnTo>
                    <a:pt x="1052" y="1857"/>
                  </a:lnTo>
                  <a:lnTo>
                    <a:pt x="1051" y="1852"/>
                  </a:lnTo>
                  <a:lnTo>
                    <a:pt x="1049" y="1845"/>
                  </a:lnTo>
                  <a:lnTo>
                    <a:pt x="1047" y="1836"/>
                  </a:lnTo>
                  <a:lnTo>
                    <a:pt x="1044" y="1828"/>
                  </a:lnTo>
                  <a:lnTo>
                    <a:pt x="1043" y="1821"/>
                  </a:lnTo>
                  <a:lnTo>
                    <a:pt x="1045" y="1815"/>
                  </a:lnTo>
                  <a:lnTo>
                    <a:pt x="1046" y="1809"/>
                  </a:lnTo>
                  <a:lnTo>
                    <a:pt x="1047" y="1803"/>
                  </a:lnTo>
                  <a:lnTo>
                    <a:pt x="1050" y="1795"/>
                  </a:lnTo>
                  <a:lnTo>
                    <a:pt x="1054" y="1792"/>
                  </a:lnTo>
                  <a:lnTo>
                    <a:pt x="1056" y="1789"/>
                  </a:lnTo>
                  <a:lnTo>
                    <a:pt x="1056" y="1787"/>
                  </a:lnTo>
                  <a:lnTo>
                    <a:pt x="1057" y="1782"/>
                  </a:lnTo>
                  <a:lnTo>
                    <a:pt x="1059" y="1778"/>
                  </a:lnTo>
                  <a:lnTo>
                    <a:pt x="1067" y="1778"/>
                  </a:lnTo>
                  <a:lnTo>
                    <a:pt x="1068" y="1780"/>
                  </a:lnTo>
                  <a:lnTo>
                    <a:pt x="1067" y="1781"/>
                  </a:lnTo>
                  <a:lnTo>
                    <a:pt x="1062" y="1782"/>
                  </a:lnTo>
                  <a:lnTo>
                    <a:pt x="1060" y="1783"/>
                  </a:lnTo>
                  <a:lnTo>
                    <a:pt x="1059" y="1786"/>
                  </a:lnTo>
                  <a:lnTo>
                    <a:pt x="1058" y="1789"/>
                  </a:lnTo>
                  <a:lnTo>
                    <a:pt x="1059" y="1792"/>
                  </a:lnTo>
                  <a:lnTo>
                    <a:pt x="1060" y="1797"/>
                  </a:lnTo>
                  <a:lnTo>
                    <a:pt x="1060" y="1801"/>
                  </a:lnTo>
                  <a:lnTo>
                    <a:pt x="1062" y="1804"/>
                  </a:lnTo>
                  <a:close/>
                  <a:moveTo>
                    <a:pt x="794" y="1802"/>
                  </a:moveTo>
                  <a:lnTo>
                    <a:pt x="799" y="1804"/>
                  </a:lnTo>
                  <a:lnTo>
                    <a:pt x="804" y="1801"/>
                  </a:lnTo>
                  <a:lnTo>
                    <a:pt x="809" y="1798"/>
                  </a:lnTo>
                  <a:lnTo>
                    <a:pt x="814" y="1795"/>
                  </a:lnTo>
                  <a:lnTo>
                    <a:pt x="817" y="1792"/>
                  </a:lnTo>
                  <a:lnTo>
                    <a:pt x="820" y="1791"/>
                  </a:lnTo>
                  <a:lnTo>
                    <a:pt x="822" y="1794"/>
                  </a:lnTo>
                  <a:lnTo>
                    <a:pt x="826" y="1798"/>
                  </a:lnTo>
                  <a:lnTo>
                    <a:pt x="826" y="1800"/>
                  </a:lnTo>
                  <a:lnTo>
                    <a:pt x="823" y="1802"/>
                  </a:lnTo>
                  <a:lnTo>
                    <a:pt x="819" y="1802"/>
                  </a:lnTo>
                  <a:lnTo>
                    <a:pt x="815" y="1803"/>
                  </a:lnTo>
                  <a:lnTo>
                    <a:pt x="813" y="1810"/>
                  </a:lnTo>
                  <a:lnTo>
                    <a:pt x="811" y="1815"/>
                  </a:lnTo>
                  <a:lnTo>
                    <a:pt x="814" y="1819"/>
                  </a:lnTo>
                  <a:lnTo>
                    <a:pt x="818" y="1824"/>
                  </a:lnTo>
                  <a:lnTo>
                    <a:pt x="827" y="1824"/>
                  </a:lnTo>
                  <a:lnTo>
                    <a:pt x="831" y="1826"/>
                  </a:lnTo>
                  <a:lnTo>
                    <a:pt x="834" y="1829"/>
                  </a:lnTo>
                  <a:lnTo>
                    <a:pt x="840" y="1834"/>
                  </a:lnTo>
                  <a:lnTo>
                    <a:pt x="838" y="1837"/>
                  </a:lnTo>
                  <a:lnTo>
                    <a:pt x="829" y="1837"/>
                  </a:lnTo>
                  <a:lnTo>
                    <a:pt x="828" y="1843"/>
                  </a:lnTo>
                  <a:lnTo>
                    <a:pt x="825" y="1851"/>
                  </a:lnTo>
                  <a:lnTo>
                    <a:pt x="817" y="1852"/>
                  </a:lnTo>
                  <a:lnTo>
                    <a:pt x="809" y="1854"/>
                  </a:lnTo>
                  <a:lnTo>
                    <a:pt x="804" y="1853"/>
                  </a:lnTo>
                  <a:lnTo>
                    <a:pt x="798" y="1851"/>
                  </a:lnTo>
                  <a:lnTo>
                    <a:pt x="792" y="1850"/>
                  </a:lnTo>
                  <a:lnTo>
                    <a:pt x="781" y="1850"/>
                  </a:lnTo>
                  <a:lnTo>
                    <a:pt x="758" y="1850"/>
                  </a:lnTo>
                  <a:lnTo>
                    <a:pt x="755" y="1851"/>
                  </a:lnTo>
                  <a:lnTo>
                    <a:pt x="746" y="1854"/>
                  </a:lnTo>
                  <a:lnTo>
                    <a:pt x="738" y="1853"/>
                  </a:lnTo>
                  <a:lnTo>
                    <a:pt x="726" y="1850"/>
                  </a:lnTo>
                  <a:lnTo>
                    <a:pt x="711" y="1848"/>
                  </a:lnTo>
                  <a:lnTo>
                    <a:pt x="700" y="1847"/>
                  </a:lnTo>
                  <a:lnTo>
                    <a:pt x="691" y="1845"/>
                  </a:lnTo>
                  <a:lnTo>
                    <a:pt x="681" y="1843"/>
                  </a:lnTo>
                  <a:lnTo>
                    <a:pt x="670" y="1841"/>
                  </a:lnTo>
                  <a:lnTo>
                    <a:pt x="665" y="1839"/>
                  </a:lnTo>
                  <a:lnTo>
                    <a:pt x="664" y="1834"/>
                  </a:lnTo>
                  <a:lnTo>
                    <a:pt x="667" y="1829"/>
                  </a:lnTo>
                  <a:lnTo>
                    <a:pt x="671" y="1825"/>
                  </a:lnTo>
                  <a:lnTo>
                    <a:pt x="679" y="1824"/>
                  </a:lnTo>
                  <a:lnTo>
                    <a:pt x="684" y="1822"/>
                  </a:lnTo>
                  <a:lnTo>
                    <a:pt x="688" y="1819"/>
                  </a:lnTo>
                  <a:lnTo>
                    <a:pt x="695" y="1814"/>
                  </a:lnTo>
                  <a:lnTo>
                    <a:pt x="699" y="1809"/>
                  </a:lnTo>
                  <a:lnTo>
                    <a:pt x="703" y="1803"/>
                  </a:lnTo>
                  <a:lnTo>
                    <a:pt x="708" y="1799"/>
                  </a:lnTo>
                  <a:lnTo>
                    <a:pt x="717" y="1792"/>
                  </a:lnTo>
                  <a:lnTo>
                    <a:pt x="723" y="1788"/>
                  </a:lnTo>
                  <a:lnTo>
                    <a:pt x="730" y="1786"/>
                  </a:lnTo>
                  <a:lnTo>
                    <a:pt x="746" y="1783"/>
                  </a:lnTo>
                  <a:lnTo>
                    <a:pt x="753" y="1781"/>
                  </a:lnTo>
                  <a:lnTo>
                    <a:pt x="758" y="1779"/>
                  </a:lnTo>
                  <a:lnTo>
                    <a:pt x="766" y="1776"/>
                  </a:lnTo>
                  <a:lnTo>
                    <a:pt x="772" y="1775"/>
                  </a:lnTo>
                  <a:lnTo>
                    <a:pt x="779" y="1777"/>
                  </a:lnTo>
                  <a:lnTo>
                    <a:pt x="781" y="1781"/>
                  </a:lnTo>
                  <a:lnTo>
                    <a:pt x="781" y="1785"/>
                  </a:lnTo>
                  <a:lnTo>
                    <a:pt x="783" y="1790"/>
                  </a:lnTo>
                  <a:lnTo>
                    <a:pt x="789" y="1797"/>
                  </a:lnTo>
                  <a:lnTo>
                    <a:pt x="794" y="1802"/>
                  </a:lnTo>
                  <a:close/>
                  <a:moveTo>
                    <a:pt x="1621" y="1766"/>
                  </a:moveTo>
                  <a:lnTo>
                    <a:pt x="1618" y="1766"/>
                  </a:lnTo>
                  <a:lnTo>
                    <a:pt x="1615" y="1765"/>
                  </a:lnTo>
                  <a:lnTo>
                    <a:pt x="1615" y="1763"/>
                  </a:lnTo>
                  <a:lnTo>
                    <a:pt x="1617" y="1762"/>
                  </a:lnTo>
                  <a:lnTo>
                    <a:pt x="1618" y="1761"/>
                  </a:lnTo>
                  <a:lnTo>
                    <a:pt x="1621" y="1759"/>
                  </a:lnTo>
                  <a:lnTo>
                    <a:pt x="1621" y="1757"/>
                  </a:lnTo>
                  <a:lnTo>
                    <a:pt x="1623" y="1755"/>
                  </a:lnTo>
                  <a:lnTo>
                    <a:pt x="1624" y="1753"/>
                  </a:lnTo>
                  <a:lnTo>
                    <a:pt x="1627" y="1752"/>
                  </a:lnTo>
                  <a:lnTo>
                    <a:pt x="1627" y="1754"/>
                  </a:lnTo>
                  <a:lnTo>
                    <a:pt x="1628" y="1755"/>
                  </a:lnTo>
                  <a:lnTo>
                    <a:pt x="1627" y="1757"/>
                  </a:lnTo>
                  <a:lnTo>
                    <a:pt x="1626" y="1758"/>
                  </a:lnTo>
                  <a:lnTo>
                    <a:pt x="1625" y="1761"/>
                  </a:lnTo>
                  <a:lnTo>
                    <a:pt x="1624" y="1762"/>
                  </a:lnTo>
                  <a:lnTo>
                    <a:pt x="1622" y="1764"/>
                  </a:lnTo>
                  <a:lnTo>
                    <a:pt x="1621" y="1766"/>
                  </a:lnTo>
                  <a:close/>
                  <a:moveTo>
                    <a:pt x="1605" y="1748"/>
                  </a:moveTo>
                  <a:lnTo>
                    <a:pt x="1603" y="1748"/>
                  </a:lnTo>
                  <a:lnTo>
                    <a:pt x="1602" y="1746"/>
                  </a:lnTo>
                  <a:lnTo>
                    <a:pt x="1602" y="1744"/>
                  </a:lnTo>
                  <a:lnTo>
                    <a:pt x="1604" y="1742"/>
                  </a:lnTo>
                  <a:lnTo>
                    <a:pt x="1608" y="1742"/>
                  </a:lnTo>
                  <a:lnTo>
                    <a:pt x="1609" y="1744"/>
                  </a:lnTo>
                  <a:lnTo>
                    <a:pt x="1608" y="1747"/>
                  </a:lnTo>
                  <a:lnTo>
                    <a:pt x="1605" y="1748"/>
                  </a:lnTo>
                  <a:close/>
                  <a:moveTo>
                    <a:pt x="1716" y="1700"/>
                  </a:moveTo>
                  <a:lnTo>
                    <a:pt x="1719" y="1703"/>
                  </a:lnTo>
                  <a:lnTo>
                    <a:pt x="1723" y="1703"/>
                  </a:lnTo>
                  <a:lnTo>
                    <a:pt x="1728" y="1707"/>
                  </a:lnTo>
                  <a:lnTo>
                    <a:pt x="1731" y="1709"/>
                  </a:lnTo>
                  <a:lnTo>
                    <a:pt x="1735" y="1710"/>
                  </a:lnTo>
                  <a:lnTo>
                    <a:pt x="1740" y="1714"/>
                  </a:lnTo>
                  <a:lnTo>
                    <a:pt x="1740" y="1716"/>
                  </a:lnTo>
                  <a:lnTo>
                    <a:pt x="1737" y="1721"/>
                  </a:lnTo>
                  <a:lnTo>
                    <a:pt x="1740" y="1731"/>
                  </a:lnTo>
                  <a:lnTo>
                    <a:pt x="1741" y="1736"/>
                  </a:lnTo>
                  <a:lnTo>
                    <a:pt x="1742" y="1745"/>
                  </a:lnTo>
                  <a:lnTo>
                    <a:pt x="1742" y="1753"/>
                  </a:lnTo>
                  <a:lnTo>
                    <a:pt x="1740" y="1755"/>
                  </a:lnTo>
                  <a:lnTo>
                    <a:pt x="1737" y="1754"/>
                  </a:lnTo>
                  <a:lnTo>
                    <a:pt x="1734" y="1751"/>
                  </a:lnTo>
                  <a:lnTo>
                    <a:pt x="1732" y="1748"/>
                  </a:lnTo>
                  <a:lnTo>
                    <a:pt x="1730" y="1745"/>
                  </a:lnTo>
                  <a:lnTo>
                    <a:pt x="1728" y="1742"/>
                  </a:lnTo>
                  <a:lnTo>
                    <a:pt x="1729" y="1739"/>
                  </a:lnTo>
                  <a:lnTo>
                    <a:pt x="1728" y="1734"/>
                  </a:lnTo>
                  <a:lnTo>
                    <a:pt x="1724" y="1733"/>
                  </a:lnTo>
                  <a:lnTo>
                    <a:pt x="1720" y="1730"/>
                  </a:lnTo>
                  <a:lnTo>
                    <a:pt x="1713" y="1724"/>
                  </a:lnTo>
                  <a:lnTo>
                    <a:pt x="1709" y="1719"/>
                  </a:lnTo>
                  <a:lnTo>
                    <a:pt x="1702" y="1714"/>
                  </a:lnTo>
                  <a:lnTo>
                    <a:pt x="1698" y="1708"/>
                  </a:lnTo>
                  <a:lnTo>
                    <a:pt x="1694" y="1705"/>
                  </a:lnTo>
                  <a:lnTo>
                    <a:pt x="1689" y="1703"/>
                  </a:lnTo>
                  <a:lnTo>
                    <a:pt x="1689" y="1697"/>
                  </a:lnTo>
                  <a:lnTo>
                    <a:pt x="1692" y="1695"/>
                  </a:lnTo>
                  <a:lnTo>
                    <a:pt x="1694" y="1692"/>
                  </a:lnTo>
                  <a:lnTo>
                    <a:pt x="1699" y="1691"/>
                  </a:lnTo>
                  <a:lnTo>
                    <a:pt x="1701" y="1693"/>
                  </a:lnTo>
                  <a:lnTo>
                    <a:pt x="1704" y="1697"/>
                  </a:lnTo>
                  <a:lnTo>
                    <a:pt x="1709" y="1698"/>
                  </a:lnTo>
                  <a:lnTo>
                    <a:pt x="1716" y="1700"/>
                  </a:lnTo>
                  <a:close/>
                  <a:moveTo>
                    <a:pt x="1788" y="1717"/>
                  </a:moveTo>
                  <a:lnTo>
                    <a:pt x="1785" y="1718"/>
                  </a:lnTo>
                  <a:lnTo>
                    <a:pt x="1781" y="1716"/>
                  </a:lnTo>
                  <a:lnTo>
                    <a:pt x="1779" y="1712"/>
                  </a:lnTo>
                  <a:lnTo>
                    <a:pt x="1774" y="1710"/>
                  </a:lnTo>
                  <a:lnTo>
                    <a:pt x="1769" y="1706"/>
                  </a:lnTo>
                  <a:lnTo>
                    <a:pt x="1766" y="1700"/>
                  </a:lnTo>
                  <a:lnTo>
                    <a:pt x="1761" y="1697"/>
                  </a:lnTo>
                  <a:lnTo>
                    <a:pt x="1759" y="1693"/>
                  </a:lnTo>
                  <a:lnTo>
                    <a:pt x="1758" y="1685"/>
                  </a:lnTo>
                  <a:lnTo>
                    <a:pt x="1758" y="1681"/>
                  </a:lnTo>
                  <a:lnTo>
                    <a:pt x="1755" y="1676"/>
                  </a:lnTo>
                  <a:lnTo>
                    <a:pt x="1756" y="1672"/>
                  </a:lnTo>
                  <a:lnTo>
                    <a:pt x="1758" y="1671"/>
                  </a:lnTo>
                  <a:lnTo>
                    <a:pt x="1762" y="1671"/>
                  </a:lnTo>
                  <a:lnTo>
                    <a:pt x="1764" y="1673"/>
                  </a:lnTo>
                  <a:lnTo>
                    <a:pt x="1768" y="1675"/>
                  </a:lnTo>
                  <a:lnTo>
                    <a:pt x="1771" y="1679"/>
                  </a:lnTo>
                  <a:lnTo>
                    <a:pt x="1776" y="1684"/>
                  </a:lnTo>
                  <a:lnTo>
                    <a:pt x="1780" y="1688"/>
                  </a:lnTo>
                  <a:lnTo>
                    <a:pt x="1783" y="1693"/>
                  </a:lnTo>
                  <a:lnTo>
                    <a:pt x="1788" y="1695"/>
                  </a:lnTo>
                  <a:lnTo>
                    <a:pt x="1792" y="1697"/>
                  </a:lnTo>
                  <a:lnTo>
                    <a:pt x="1794" y="1700"/>
                  </a:lnTo>
                  <a:lnTo>
                    <a:pt x="1793" y="1706"/>
                  </a:lnTo>
                  <a:lnTo>
                    <a:pt x="1791" y="1708"/>
                  </a:lnTo>
                  <a:lnTo>
                    <a:pt x="1789" y="1714"/>
                  </a:lnTo>
                  <a:lnTo>
                    <a:pt x="1788" y="1717"/>
                  </a:lnTo>
                  <a:close/>
                  <a:moveTo>
                    <a:pt x="1004" y="1692"/>
                  </a:moveTo>
                  <a:lnTo>
                    <a:pt x="999" y="1694"/>
                  </a:lnTo>
                  <a:lnTo>
                    <a:pt x="989" y="1694"/>
                  </a:lnTo>
                  <a:lnTo>
                    <a:pt x="983" y="1695"/>
                  </a:lnTo>
                  <a:lnTo>
                    <a:pt x="976" y="1696"/>
                  </a:lnTo>
                  <a:lnTo>
                    <a:pt x="971" y="1692"/>
                  </a:lnTo>
                  <a:lnTo>
                    <a:pt x="967" y="1688"/>
                  </a:lnTo>
                  <a:lnTo>
                    <a:pt x="963" y="1685"/>
                  </a:lnTo>
                  <a:lnTo>
                    <a:pt x="962" y="1679"/>
                  </a:lnTo>
                  <a:lnTo>
                    <a:pt x="963" y="1674"/>
                  </a:lnTo>
                  <a:lnTo>
                    <a:pt x="963" y="1668"/>
                  </a:lnTo>
                  <a:lnTo>
                    <a:pt x="962" y="1664"/>
                  </a:lnTo>
                  <a:lnTo>
                    <a:pt x="964" y="1660"/>
                  </a:lnTo>
                  <a:lnTo>
                    <a:pt x="971" y="1659"/>
                  </a:lnTo>
                  <a:lnTo>
                    <a:pt x="977" y="1662"/>
                  </a:lnTo>
                  <a:lnTo>
                    <a:pt x="986" y="1666"/>
                  </a:lnTo>
                  <a:lnTo>
                    <a:pt x="994" y="1669"/>
                  </a:lnTo>
                  <a:lnTo>
                    <a:pt x="999" y="1672"/>
                  </a:lnTo>
                  <a:lnTo>
                    <a:pt x="1007" y="1678"/>
                  </a:lnTo>
                  <a:lnTo>
                    <a:pt x="1012" y="1683"/>
                  </a:lnTo>
                  <a:lnTo>
                    <a:pt x="1014" y="1686"/>
                  </a:lnTo>
                  <a:lnTo>
                    <a:pt x="1010" y="1691"/>
                  </a:lnTo>
                  <a:lnTo>
                    <a:pt x="1004" y="1692"/>
                  </a:lnTo>
                  <a:close/>
                  <a:moveTo>
                    <a:pt x="1754" y="1642"/>
                  </a:moveTo>
                  <a:lnTo>
                    <a:pt x="1750" y="1646"/>
                  </a:lnTo>
                  <a:lnTo>
                    <a:pt x="1747" y="1648"/>
                  </a:lnTo>
                  <a:lnTo>
                    <a:pt x="1743" y="1648"/>
                  </a:lnTo>
                  <a:lnTo>
                    <a:pt x="1738" y="1646"/>
                  </a:lnTo>
                  <a:lnTo>
                    <a:pt x="1735" y="1644"/>
                  </a:lnTo>
                  <a:lnTo>
                    <a:pt x="1736" y="1643"/>
                  </a:lnTo>
                  <a:lnTo>
                    <a:pt x="1740" y="1642"/>
                  </a:lnTo>
                  <a:lnTo>
                    <a:pt x="1742" y="1643"/>
                  </a:lnTo>
                  <a:lnTo>
                    <a:pt x="1745" y="1643"/>
                  </a:lnTo>
                  <a:lnTo>
                    <a:pt x="1747" y="1643"/>
                  </a:lnTo>
                  <a:lnTo>
                    <a:pt x="1749" y="1638"/>
                  </a:lnTo>
                  <a:lnTo>
                    <a:pt x="1753" y="1635"/>
                  </a:lnTo>
                  <a:lnTo>
                    <a:pt x="1754" y="1631"/>
                  </a:lnTo>
                  <a:lnTo>
                    <a:pt x="1756" y="1632"/>
                  </a:lnTo>
                  <a:lnTo>
                    <a:pt x="1756" y="1634"/>
                  </a:lnTo>
                  <a:lnTo>
                    <a:pt x="1756" y="1637"/>
                  </a:lnTo>
                  <a:lnTo>
                    <a:pt x="1754" y="1638"/>
                  </a:lnTo>
                  <a:lnTo>
                    <a:pt x="1754" y="1642"/>
                  </a:lnTo>
                  <a:close/>
                  <a:moveTo>
                    <a:pt x="1783" y="1642"/>
                  </a:moveTo>
                  <a:lnTo>
                    <a:pt x="1779" y="1643"/>
                  </a:lnTo>
                  <a:lnTo>
                    <a:pt x="1777" y="1640"/>
                  </a:lnTo>
                  <a:lnTo>
                    <a:pt x="1778" y="1639"/>
                  </a:lnTo>
                  <a:lnTo>
                    <a:pt x="1780" y="1637"/>
                  </a:lnTo>
                  <a:lnTo>
                    <a:pt x="1782" y="1636"/>
                  </a:lnTo>
                  <a:lnTo>
                    <a:pt x="1784" y="1635"/>
                  </a:lnTo>
                  <a:lnTo>
                    <a:pt x="1785" y="1631"/>
                  </a:lnTo>
                  <a:lnTo>
                    <a:pt x="1786" y="1627"/>
                  </a:lnTo>
                  <a:lnTo>
                    <a:pt x="1790" y="1626"/>
                  </a:lnTo>
                  <a:lnTo>
                    <a:pt x="1792" y="1631"/>
                  </a:lnTo>
                  <a:lnTo>
                    <a:pt x="1791" y="1634"/>
                  </a:lnTo>
                  <a:lnTo>
                    <a:pt x="1788" y="1637"/>
                  </a:lnTo>
                  <a:lnTo>
                    <a:pt x="1785" y="1639"/>
                  </a:lnTo>
                  <a:lnTo>
                    <a:pt x="1783" y="1642"/>
                  </a:lnTo>
                  <a:close/>
                  <a:moveTo>
                    <a:pt x="1659" y="1647"/>
                  </a:moveTo>
                  <a:lnTo>
                    <a:pt x="1657" y="1648"/>
                  </a:lnTo>
                  <a:lnTo>
                    <a:pt x="1654" y="1645"/>
                  </a:lnTo>
                  <a:lnTo>
                    <a:pt x="1651" y="1643"/>
                  </a:lnTo>
                  <a:lnTo>
                    <a:pt x="1649" y="1638"/>
                  </a:lnTo>
                  <a:lnTo>
                    <a:pt x="1646" y="1636"/>
                  </a:lnTo>
                  <a:lnTo>
                    <a:pt x="1644" y="1632"/>
                  </a:lnTo>
                  <a:lnTo>
                    <a:pt x="1640" y="1627"/>
                  </a:lnTo>
                  <a:lnTo>
                    <a:pt x="1639" y="1622"/>
                  </a:lnTo>
                  <a:lnTo>
                    <a:pt x="1644" y="1625"/>
                  </a:lnTo>
                  <a:lnTo>
                    <a:pt x="1645" y="1627"/>
                  </a:lnTo>
                  <a:lnTo>
                    <a:pt x="1647" y="1630"/>
                  </a:lnTo>
                  <a:lnTo>
                    <a:pt x="1650" y="1633"/>
                  </a:lnTo>
                  <a:lnTo>
                    <a:pt x="1654" y="1637"/>
                  </a:lnTo>
                  <a:lnTo>
                    <a:pt x="1658" y="1640"/>
                  </a:lnTo>
                  <a:lnTo>
                    <a:pt x="1659" y="1644"/>
                  </a:lnTo>
                  <a:lnTo>
                    <a:pt x="1659" y="1647"/>
                  </a:lnTo>
                  <a:lnTo>
                    <a:pt x="1659" y="1647"/>
                  </a:lnTo>
                  <a:close/>
                  <a:moveTo>
                    <a:pt x="1043" y="1650"/>
                  </a:moveTo>
                  <a:lnTo>
                    <a:pt x="1037" y="1651"/>
                  </a:lnTo>
                  <a:lnTo>
                    <a:pt x="1034" y="1647"/>
                  </a:lnTo>
                  <a:lnTo>
                    <a:pt x="1034" y="1643"/>
                  </a:lnTo>
                  <a:lnTo>
                    <a:pt x="1031" y="1639"/>
                  </a:lnTo>
                  <a:lnTo>
                    <a:pt x="1026" y="1635"/>
                  </a:lnTo>
                  <a:lnTo>
                    <a:pt x="1023" y="1632"/>
                  </a:lnTo>
                  <a:lnTo>
                    <a:pt x="1019" y="1627"/>
                  </a:lnTo>
                  <a:lnTo>
                    <a:pt x="1016" y="1622"/>
                  </a:lnTo>
                  <a:lnTo>
                    <a:pt x="1018" y="1614"/>
                  </a:lnTo>
                  <a:lnTo>
                    <a:pt x="1022" y="1605"/>
                  </a:lnTo>
                  <a:lnTo>
                    <a:pt x="1026" y="1599"/>
                  </a:lnTo>
                  <a:lnTo>
                    <a:pt x="1037" y="1596"/>
                  </a:lnTo>
                  <a:lnTo>
                    <a:pt x="1040" y="1598"/>
                  </a:lnTo>
                  <a:lnTo>
                    <a:pt x="1043" y="1600"/>
                  </a:lnTo>
                  <a:lnTo>
                    <a:pt x="1045" y="1607"/>
                  </a:lnTo>
                  <a:lnTo>
                    <a:pt x="1047" y="1613"/>
                  </a:lnTo>
                  <a:lnTo>
                    <a:pt x="1049" y="1619"/>
                  </a:lnTo>
                  <a:lnTo>
                    <a:pt x="1051" y="1625"/>
                  </a:lnTo>
                  <a:lnTo>
                    <a:pt x="1051" y="1632"/>
                  </a:lnTo>
                  <a:lnTo>
                    <a:pt x="1048" y="1637"/>
                  </a:lnTo>
                  <a:lnTo>
                    <a:pt x="1045" y="1644"/>
                  </a:lnTo>
                  <a:lnTo>
                    <a:pt x="1043" y="1650"/>
                  </a:lnTo>
                  <a:close/>
                  <a:moveTo>
                    <a:pt x="943" y="1630"/>
                  </a:moveTo>
                  <a:lnTo>
                    <a:pt x="935" y="1633"/>
                  </a:lnTo>
                  <a:lnTo>
                    <a:pt x="927" y="1631"/>
                  </a:lnTo>
                  <a:lnTo>
                    <a:pt x="920" y="1628"/>
                  </a:lnTo>
                  <a:lnTo>
                    <a:pt x="917" y="1626"/>
                  </a:lnTo>
                  <a:lnTo>
                    <a:pt x="913" y="1623"/>
                  </a:lnTo>
                  <a:lnTo>
                    <a:pt x="913" y="1619"/>
                  </a:lnTo>
                  <a:lnTo>
                    <a:pt x="911" y="1613"/>
                  </a:lnTo>
                  <a:lnTo>
                    <a:pt x="915" y="1609"/>
                  </a:lnTo>
                  <a:lnTo>
                    <a:pt x="922" y="1605"/>
                  </a:lnTo>
                  <a:lnTo>
                    <a:pt x="927" y="1601"/>
                  </a:lnTo>
                  <a:lnTo>
                    <a:pt x="935" y="1598"/>
                  </a:lnTo>
                  <a:lnTo>
                    <a:pt x="943" y="1593"/>
                  </a:lnTo>
                  <a:lnTo>
                    <a:pt x="948" y="1591"/>
                  </a:lnTo>
                  <a:lnTo>
                    <a:pt x="954" y="1589"/>
                  </a:lnTo>
                  <a:lnTo>
                    <a:pt x="964" y="1589"/>
                  </a:lnTo>
                  <a:lnTo>
                    <a:pt x="972" y="1590"/>
                  </a:lnTo>
                  <a:lnTo>
                    <a:pt x="978" y="1595"/>
                  </a:lnTo>
                  <a:lnTo>
                    <a:pt x="983" y="1601"/>
                  </a:lnTo>
                  <a:lnTo>
                    <a:pt x="985" y="1605"/>
                  </a:lnTo>
                  <a:lnTo>
                    <a:pt x="984" y="1610"/>
                  </a:lnTo>
                  <a:lnTo>
                    <a:pt x="980" y="1613"/>
                  </a:lnTo>
                  <a:lnTo>
                    <a:pt x="976" y="1616"/>
                  </a:lnTo>
                  <a:lnTo>
                    <a:pt x="967" y="1621"/>
                  </a:lnTo>
                  <a:lnTo>
                    <a:pt x="954" y="1627"/>
                  </a:lnTo>
                  <a:lnTo>
                    <a:pt x="943" y="1630"/>
                  </a:lnTo>
                  <a:close/>
                  <a:moveTo>
                    <a:pt x="1136" y="1611"/>
                  </a:moveTo>
                  <a:lnTo>
                    <a:pt x="1139" y="1615"/>
                  </a:lnTo>
                  <a:lnTo>
                    <a:pt x="1145" y="1614"/>
                  </a:lnTo>
                  <a:lnTo>
                    <a:pt x="1147" y="1613"/>
                  </a:lnTo>
                  <a:lnTo>
                    <a:pt x="1150" y="1615"/>
                  </a:lnTo>
                  <a:lnTo>
                    <a:pt x="1151" y="1618"/>
                  </a:lnTo>
                  <a:lnTo>
                    <a:pt x="1157" y="1622"/>
                  </a:lnTo>
                  <a:lnTo>
                    <a:pt x="1159" y="1626"/>
                  </a:lnTo>
                  <a:lnTo>
                    <a:pt x="1164" y="1631"/>
                  </a:lnTo>
                  <a:lnTo>
                    <a:pt x="1172" y="1637"/>
                  </a:lnTo>
                  <a:lnTo>
                    <a:pt x="1180" y="1644"/>
                  </a:lnTo>
                  <a:lnTo>
                    <a:pt x="1184" y="1650"/>
                  </a:lnTo>
                  <a:lnTo>
                    <a:pt x="1189" y="1655"/>
                  </a:lnTo>
                  <a:lnTo>
                    <a:pt x="1187" y="1657"/>
                  </a:lnTo>
                  <a:lnTo>
                    <a:pt x="1186" y="1661"/>
                  </a:lnTo>
                  <a:lnTo>
                    <a:pt x="1191" y="1666"/>
                  </a:lnTo>
                  <a:lnTo>
                    <a:pt x="1193" y="1670"/>
                  </a:lnTo>
                  <a:lnTo>
                    <a:pt x="1197" y="1675"/>
                  </a:lnTo>
                  <a:lnTo>
                    <a:pt x="1197" y="1680"/>
                  </a:lnTo>
                  <a:lnTo>
                    <a:pt x="1193" y="1683"/>
                  </a:lnTo>
                  <a:lnTo>
                    <a:pt x="1187" y="1682"/>
                  </a:lnTo>
                  <a:lnTo>
                    <a:pt x="1178" y="1682"/>
                  </a:lnTo>
                  <a:lnTo>
                    <a:pt x="1176" y="1676"/>
                  </a:lnTo>
                  <a:lnTo>
                    <a:pt x="1171" y="1678"/>
                  </a:lnTo>
                  <a:lnTo>
                    <a:pt x="1168" y="1681"/>
                  </a:lnTo>
                  <a:lnTo>
                    <a:pt x="1163" y="1680"/>
                  </a:lnTo>
                  <a:lnTo>
                    <a:pt x="1159" y="1675"/>
                  </a:lnTo>
                  <a:lnTo>
                    <a:pt x="1158" y="1670"/>
                  </a:lnTo>
                  <a:lnTo>
                    <a:pt x="1156" y="1662"/>
                  </a:lnTo>
                  <a:lnTo>
                    <a:pt x="1154" y="1658"/>
                  </a:lnTo>
                  <a:lnTo>
                    <a:pt x="1152" y="1655"/>
                  </a:lnTo>
                  <a:lnTo>
                    <a:pt x="1140" y="1647"/>
                  </a:lnTo>
                  <a:lnTo>
                    <a:pt x="1136" y="1644"/>
                  </a:lnTo>
                  <a:lnTo>
                    <a:pt x="1132" y="1642"/>
                  </a:lnTo>
                  <a:lnTo>
                    <a:pt x="1126" y="1640"/>
                  </a:lnTo>
                  <a:lnTo>
                    <a:pt x="1121" y="1638"/>
                  </a:lnTo>
                  <a:lnTo>
                    <a:pt x="1116" y="1638"/>
                  </a:lnTo>
                  <a:lnTo>
                    <a:pt x="1114" y="1642"/>
                  </a:lnTo>
                  <a:lnTo>
                    <a:pt x="1115" y="1646"/>
                  </a:lnTo>
                  <a:lnTo>
                    <a:pt x="1118" y="1646"/>
                  </a:lnTo>
                  <a:lnTo>
                    <a:pt x="1123" y="1649"/>
                  </a:lnTo>
                  <a:lnTo>
                    <a:pt x="1128" y="1652"/>
                  </a:lnTo>
                  <a:lnTo>
                    <a:pt x="1132" y="1656"/>
                  </a:lnTo>
                  <a:lnTo>
                    <a:pt x="1136" y="1659"/>
                  </a:lnTo>
                  <a:lnTo>
                    <a:pt x="1135" y="1661"/>
                  </a:lnTo>
                  <a:lnTo>
                    <a:pt x="1132" y="1663"/>
                  </a:lnTo>
                  <a:lnTo>
                    <a:pt x="1130" y="1667"/>
                  </a:lnTo>
                  <a:lnTo>
                    <a:pt x="1123" y="1668"/>
                  </a:lnTo>
                  <a:lnTo>
                    <a:pt x="1121" y="1672"/>
                  </a:lnTo>
                  <a:lnTo>
                    <a:pt x="1118" y="1675"/>
                  </a:lnTo>
                  <a:lnTo>
                    <a:pt x="1108" y="1676"/>
                  </a:lnTo>
                  <a:lnTo>
                    <a:pt x="1100" y="1678"/>
                  </a:lnTo>
                  <a:lnTo>
                    <a:pt x="1086" y="1676"/>
                  </a:lnTo>
                  <a:lnTo>
                    <a:pt x="1078" y="1674"/>
                  </a:lnTo>
                  <a:lnTo>
                    <a:pt x="1071" y="1672"/>
                  </a:lnTo>
                  <a:lnTo>
                    <a:pt x="1063" y="1671"/>
                  </a:lnTo>
                  <a:lnTo>
                    <a:pt x="1058" y="1669"/>
                  </a:lnTo>
                  <a:lnTo>
                    <a:pt x="1055" y="1664"/>
                  </a:lnTo>
                  <a:lnTo>
                    <a:pt x="1055" y="1659"/>
                  </a:lnTo>
                  <a:lnTo>
                    <a:pt x="1057" y="1652"/>
                  </a:lnTo>
                  <a:lnTo>
                    <a:pt x="1059" y="1649"/>
                  </a:lnTo>
                  <a:lnTo>
                    <a:pt x="1063" y="1645"/>
                  </a:lnTo>
                  <a:lnTo>
                    <a:pt x="1066" y="1642"/>
                  </a:lnTo>
                  <a:lnTo>
                    <a:pt x="1067" y="1639"/>
                  </a:lnTo>
                  <a:lnTo>
                    <a:pt x="1071" y="1638"/>
                  </a:lnTo>
                  <a:lnTo>
                    <a:pt x="1076" y="1642"/>
                  </a:lnTo>
                  <a:lnTo>
                    <a:pt x="1084" y="1645"/>
                  </a:lnTo>
                  <a:lnTo>
                    <a:pt x="1092" y="1646"/>
                  </a:lnTo>
                  <a:lnTo>
                    <a:pt x="1098" y="1644"/>
                  </a:lnTo>
                  <a:lnTo>
                    <a:pt x="1100" y="1637"/>
                  </a:lnTo>
                  <a:lnTo>
                    <a:pt x="1096" y="1633"/>
                  </a:lnTo>
                  <a:lnTo>
                    <a:pt x="1086" y="1633"/>
                  </a:lnTo>
                  <a:lnTo>
                    <a:pt x="1079" y="1630"/>
                  </a:lnTo>
                  <a:lnTo>
                    <a:pt x="1071" y="1624"/>
                  </a:lnTo>
                  <a:lnTo>
                    <a:pt x="1068" y="1618"/>
                  </a:lnTo>
                  <a:lnTo>
                    <a:pt x="1067" y="1610"/>
                  </a:lnTo>
                  <a:lnTo>
                    <a:pt x="1063" y="1601"/>
                  </a:lnTo>
                  <a:lnTo>
                    <a:pt x="1061" y="1597"/>
                  </a:lnTo>
                  <a:lnTo>
                    <a:pt x="1060" y="1590"/>
                  </a:lnTo>
                  <a:lnTo>
                    <a:pt x="1060" y="1581"/>
                  </a:lnTo>
                  <a:lnTo>
                    <a:pt x="1060" y="1578"/>
                  </a:lnTo>
                  <a:lnTo>
                    <a:pt x="1063" y="1575"/>
                  </a:lnTo>
                  <a:lnTo>
                    <a:pt x="1066" y="1571"/>
                  </a:lnTo>
                  <a:lnTo>
                    <a:pt x="1072" y="1568"/>
                  </a:lnTo>
                  <a:lnTo>
                    <a:pt x="1076" y="1569"/>
                  </a:lnTo>
                  <a:lnTo>
                    <a:pt x="1086" y="1572"/>
                  </a:lnTo>
                  <a:lnTo>
                    <a:pt x="1092" y="1573"/>
                  </a:lnTo>
                  <a:lnTo>
                    <a:pt x="1099" y="1576"/>
                  </a:lnTo>
                  <a:lnTo>
                    <a:pt x="1103" y="1579"/>
                  </a:lnTo>
                  <a:lnTo>
                    <a:pt x="1106" y="1584"/>
                  </a:lnTo>
                  <a:lnTo>
                    <a:pt x="1109" y="1587"/>
                  </a:lnTo>
                  <a:lnTo>
                    <a:pt x="1115" y="1592"/>
                  </a:lnTo>
                  <a:lnTo>
                    <a:pt x="1120" y="1595"/>
                  </a:lnTo>
                  <a:lnTo>
                    <a:pt x="1127" y="1598"/>
                  </a:lnTo>
                  <a:lnTo>
                    <a:pt x="1131" y="1602"/>
                  </a:lnTo>
                  <a:lnTo>
                    <a:pt x="1134" y="1607"/>
                  </a:lnTo>
                  <a:lnTo>
                    <a:pt x="1136" y="1611"/>
                  </a:lnTo>
                  <a:close/>
                  <a:moveTo>
                    <a:pt x="1453" y="1428"/>
                  </a:moveTo>
                  <a:lnTo>
                    <a:pt x="1463" y="1431"/>
                  </a:lnTo>
                  <a:lnTo>
                    <a:pt x="1472" y="1430"/>
                  </a:lnTo>
                  <a:lnTo>
                    <a:pt x="1478" y="1432"/>
                  </a:lnTo>
                  <a:lnTo>
                    <a:pt x="1483" y="1433"/>
                  </a:lnTo>
                  <a:lnTo>
                    <a:pt x="1488" y="1432"/>
                  </a:lnTo>
                  <a:lnTo>
                    <a:pt x="1492" y="1430"/>
                  </a:lnTo>
                  <a:lnTo>
                    <a:pt x="1495" y="1428"/>
                  </a:lnTo>
                  <a:lnTo>
                    <a:pt x="1497" y="1424"/>
                  </a:lnTo>
                  <a:lnTo>
                    <a:pt x="1501" y="1422"/>
                  </a:lnTo>
                  <a:lnTo>
                    <a:pt x="1501" y="1426"/>
                  </a:lnTo>
                  <a:lnTo>
                    <a:pt x="1505" y="1431"/>
                  </a:lnTo>
                  <a:lnTo>
                    <a:pt x="1514" y="1434"/>
                  </a:lnTo>
                  <a:lnTo>
                    <a:pt x="1524" y="1441"/>
                  </a:lnTo>
                  <a:lnTo>
                    <a:pt x="1539" y="1446"/>
                  </a:lnTo>
                  <a:lnTo>
                    <a:pt x="1548" y="1455"/>
                  </a:lnTo>
                  <a:lnTo>
                    <a:pt x="1556" y="1457"/>
                  </a:lnTo>
                  <a:lnTo>
                    <a:pt x="1565" y="1461"/>
                  </a:lnTo>
                  <a:lnTo>
                    <a:pt x="1575" y="1462"/>
                  </a:lnTo>
                  <a:lnTo>
                    <a:pt x="1586" y="1462"/>
                  </a:lnTo>
                  <a:lnTo>
                    <a:pt x="1596" y="1461"/>
                  </a:lnTo>
                  <a:lnTo>
                    <a:pt x="1602" y="1461"/>
                  </a:lnTo>
                  <a:lnTo>
                    <a:pt x="1610" y="1465"/>
                  </a:lnTo>
                  <a:lnTo>
                    <a:pt x="1614" y="1467"/>
                  </a:lnTo>
                  <a:lnTo>
                    <a:pt x="1618" y="1469"/>
                  </a:lnTo>
                  <a:lnTo>
                    <a:pt x="1626" y="1473"/>
                  </a:lnTo>
                  <a:lnTo>
                    <a:pt x="1634" y="1474"/>
                  </a:lnTo>
                  <a:lnTo>
                    <a:pt x="1639" y="1471"/>
                  </a:lnTo>
                  <a:lnTo>
                    <a:pt x="1645" y="1468"/>
                  </a:lnTo>
                  <a:lnTo>
                    <a:pt x="1652" y="1467"/>
                  </a:lnTo>
                  <a:lnTo>
                    <a:pt x="1659" y="1467"/>
                  </a:lnTo>
                  <a:lnTo>
                    <a:pt x="1665" y="1468"/>
                  </a:lnTo>
                  <a:lnTo>
                    <a:pt x="1672" y="1468"/>
                  </a:lnTo>
                  <a:lnTo>
                    <a:pt x="1675" y="1471"/>
                  </a:lnTo>
                  <a:lnTo>
                    <a:pt x="1676" y="1479"/>
                  </a:lnTo>
                  <a:lnTo>
                    <a:pt x="1674" y="1483"/>
                  </a:lnTo>
                  <a:lnTo>
                    <a:pt x="1678" y="1487"/>
                  </a:lnTo>
                  <a:lnTo>
                    <a:pt x="1684" y="1485"/>
                  </a:lnTo>
                  <a:lnTo>
                    <a:pt x="1685" y="1482"/>
                  </a:lnTo>
                  <a:lnTo>
                    <a:pt x="1688" y="1481"/>
                  </a:lnTo>
                  <a:lnTo>
                    <a:pt x="1694" y="1477"/>
                  </a:lnTo>
                  <a:lnTo>
                    <a:pt x="1699" y="1476"/>
                  </a:lnTo>
                  <a:lnTo>
                    <a:pt x="1705" y="1473"/>
                  </a:lnTo>
                  <a:lnTo>
                    <a:pt x="1714" y="1471"/>
                  </a:lnTo>
                  <a:lnTo>
                    <a:pt x="1720" y="1474"/>
                  </a:lnTo>
                  <a:lnTo>
                    <a:pt x="1724" y="1477"/>
                  </a:lnTo>
                  <a:lnTo>
                    <a:pt x="1724" y="1481"/>
                  </a:lnTo>
                  <a:lnTo>
                    <a:pt x="1722" y="1485"/>
                  </a:lnTo>
                  <a:lnTo>
                    <a:pt x="1720" y="1492"/>
                  </a:lnTo>
                  <a:lnTo>
                    <a:pt x="1716" y="1499"/>
                  </a:lnTo>
                  <a:lnTo>
                    <a:pt x="1710" y="1504"/>
                  </a:lnTo>
                  <a:lnTo>
                    <a:pt x="1706" y="1511"/>
                  </a:lnTo>
                  <a:lnTo>
                    <a:pt x="1700" y="1517"/>
                  </a:lnTo>
                  <a:lnTo>
                    <a:pt x="1698" y="1524"/>
                  </a:lnTo>
                  <a:lnTo>
                    <a:pt x="1692" y="1532"/>
                  </a:lnTo>
                  <a:lnTo>
                    <a:pt x="1687" y="1535"/>
                  </a:lnTo>
                  <a:lnTo>
                    <a:pt x="1684" y="1537"/>
                  </a:lnTo>
                  <a:lnTo>
                    <a:pt x="1683" y="1542"/>
                  </a:lnTo>
                  <a:lnTo>
                    <a:pt x="1681" y="1542"/>
                  </a:lnTo>
                  <a:lnTo>
                    <a:pt x="1681" y="1538"/>
                  </a:lnTo>
                  <a:lnTo>
                    <a:pt x="1680" y="1533"/>
                  </a:lnTo>
                  <a:lnTo>
                    <a:pt x="1680" y="1530"/>
                  </a:lnTo>
                  <a:lnTo>
                    <a:pt x="1675" y="1527"/>
                  </a:lnTo>
                  <a:lnTo>
                    <a:pt x="1672" y="1524"/>
                  </a:lnTo>
                  <a:lnTo>
                    <a:pt x="1670" y="1523"/>
                  </a:lnTo>
                  <a:lnTo>
                    <a:pt x="1666" y="1520"/>
                  </a:lnTo>
                  <a:lnTo>
                    <a:pt x="1662" y="1520"/>
                  </a:lnTo>
                  <a:lnTo>
                    <a:pt x="1661" y="1525"/>
                  </a:lnTo>
                  <a:lnTo>
                    <a:pt x="1661" y="1529"/>
                  </a:lnTo>
                  <a:lnTo>
                    <a:pt x="1661" y="1536"/>
                  </a:lnTo>
                  <a:lnTo>
                    <a:pt x="1661" y="1541"/>
                  </a:lnTo>
                  <a:lnTo>
                    <a:pt x="1659" y="1545"/>
                  </a:lnTo>
                  <a:lnTo>
                    <a:pt x="1658" y="1551"/>
                  </a:lnTo>
                  <a:lnTo>
                    <a:pt x="1662" y="1556"/>
                  </a:lnTo>
                  <a:lnTo>
                    <a:pt x="1665" y="1560"/>
                  </a:lnTo>
                  <a:lnTo>
                    <a:pt x="1665" y="1561"/>
                  </a:lnTo>
                  <a:lnTo>
                    <a:pt x="1662" y="1562"/>
                  </a:lnTo>
                  <a:lnTo>
                    <a:pt x="1660" y="1565"/>
                  </a:lnTo>
                  <a:lnTo>
                    <a:pt x="1654" y="1569"/>
                  </a:lnTo>
                  <a:lnTo>
                    <a:pt x="1652" y="1571"/>
                  </a:lnTo>
                  <a:lnTo>
                    <a:pt x="1647" y="1574"/>
                  </a:lnTo>
                  <a:lnTo>
                    <a:pt x="1642" y="1576"/>
                  </a:lnTo>
                  <a:lnTo>
                    <a:pt x="1641" y="1577"/>
                  </a:lnTo>
                  <a:lnTo>
                    <a:pt x="1638" y="1575"/>
                  </a:lnTo>
                  <a:lnTo>
                    <a:pt x="1635" y="1574"/>
                  </a:lnTo>
                  <a:lnTo>
                    <a:pt x="1630" y="1576"/>
                  </a:lnTo>
                  <a:lnTo>
                    <a:pt x="1624" y="1577"/>
                  </a:lnTo>
                  <a:lnTo>
                    <a:pt x="1620" y="1579"/>
                  </a:lnTo>
                  <a:lnTo>
                    <a:pt x="1615" y="1580"/>
                  </a:lnTo>
                  <a:lnTo>
                    <a:pt x="1611" y="1583"/>
                  </a:lnTo>
                  <a:lnTo>
                    <a:pt x="1609" y="1587"/>
                  </a:lnTo>
                  <a:lnTo>
                    <a:pt x="1602" y="1588"/>
                  </a:lnTo>
                  <a:lnTo>
                    <a:pt x="1597" y="1586"/>
                  </a:lnTo>
                  <a:lnTo>
                    <a:pt x="1593" y="1584"/>
                  </a:lnTo>
                  <a:lnTo>
                    <a:pt x="1589" y="1580"/>
                  </a:lnTo>
                  <a:lnTo>
                    <a:pt x="1588" y="1574"/>
                  </a:lnTo>
                  <a:lnTo>
                    <a:pt x="1586" y="1566"/>
                  </a:lnTo>
                  <a:lnTo>
                    <a:pt x="1580" y="1563"/>
                  </a:lnTo>
                  <a:lnTo>
                    <a:pt x="1576" y="1561"/>
                  </a:lnTo>
                  <a:lnTo>
                    <a:pt x="1576" y="1556"/>
                  </a:lnTo>
                  <a:lnTo>
                    <a:pt x="1573" y="1554"/>
                  </a:lnTo>
                  <a:lnTo>
                    <a:pt x="1565" y="1551"/>
                  </a:lnTo>
                  <a:lnTo>
                    <a:pt x="1560" y="1545"/>
                  </a:lnTo>
                  <a:lnTo>
                    <a:pt x="1555" y="1540"/>
                  </a:lnTo>
                  <a:lnTo>
                    <a:pt x="1550" y="1535"/>
                  </a:lnTo>
                  <a:lnTo>
                    <a:pt x="1545" y="1528"/>
                  </a:lnTo>
                  <a:lnTo>
                    <a:pt x="1542" y="1521"/>
                  </a:lnTo>
                  <a:lnTo>
                    <a:pt x="1539" y="1516"/>
                  </a:lnTo>
                  <a:lnTo>
                    <a:pt x="1534" y="1513"/>
                  </a:lnTo>
                  <a:lnTo>
                    <a:pt x="1534" y="1515"/>
                  </a:lnTo>
                  <a:lnTo>
                    <a:pt x="1528" y="1512"/>
                  </a:lnTo>
                  <a:lnTo>
                    <a:pt x="1526" y="1511"/>
                  </a:lnTo>
                  <a:lnTo>
                    <a:pt x="1524" y="1505"/>
                  </a:lnTo>
                  <a:lnTo>
                    <a:pt x="1521" y="1503"/>
                  </a:lnTo>
                  <a:lnTo>
                    <a:pt x="1517" y="1500"/>
                  </a:lnTo>
                  <a:lnTo>
                    <a:pt x="1506" y="1500"/>
                  </a:lnTo>
                  <a:lnTo>
                    <a:pt x="1505" y="1501"/>
                  </a:lnTo>
                  <a:lnTo>
                    <a:pt x="1504" y="1503"/>
                  </a:lnTo>
                  <a:lnTo>
                    <a:pt x="1499" y="1502"/>
                  </a:lnTo>
                  <a:lnTo>
                    <a:pt x="1495" y="1500"/>
                  </a:lnTo>
                  <a:lnTo>
                    <a:pt x="1491" y="1496"/>
                  </a:lnTo>
                  <a:lnTo>
                    <a:pt x="1488" y="1492"/>
                  </a:lnTo>
                  <a:lnTo>
                    <a:pt x="1483" y="1488"/>
                  </a:lnTo>
                  <a:lnTo>
                    <a:pt x="1478" y="1480"/>
                  </a:lnTo>
                  <a:lnTo>
                    <a:pt x="1473" y="1478"/>
                  </a:lnTo>
                  <a:lnTo>
                    <a:pt x="1467" y="1473"/>
                  </a:lnTo>
                  <a:lnTo>
                    <a:pt x="1461" y="1470"/>
                  </a:lnTo>
                  <a:lnTo>
                    <a:pt x="1460" y="1466"/>
                  </a:lnTo>
                  <a:lnTo>
                    <a:pt x="1456" y="1462"/>
                  </a:lnTo>
                  <a:lnTo>
                    <a:pt x="1449" y="1458"/>
                  </a:lnTo>
                  <a:lnTo>
                    <a:pt x="1445" y="1453"/>
                  </a:lnTo>
                  <a:lnTo>
                    <a:pt x="1439" y="1449"/>
                  </a:lnTo>
                  <a:lnTo>
                    <a:pt x="1431" y="1447"/>
                  </a:lnTo>
                  <a:lnTo>
                    <a:pt x="1429" y="1444"/>
                  </a:lnTo>
                  <a:lnTo>
                    <a:pt x="1425" y="1438"/>
                  </a:lnTo>
                  <a:lnTo>
                    <a:pt x="1424" y="1435"/>
                  </a:lnTo>
                  <a:lnTo>
                    <a:pt x="1421" y="1429"/>
                  </a:lnTo>
                  <a:lnTo>
                    <a:pt x="1419" y="1426"/>
                  </a:lnTo>
                  <a:lnTo>
                    <a:pt x="1420" y="1423"/>
                  </a:lnTo>
                  <a:lnTo>
                    <a:pt x="1424" y="1422"/>
                  </a:lnTo>
                  <a:lnTo>
                    <a:pt x="1429" y="1421"/>
                  </a:lnTo>
                  <a:lnTo>
                    <a:pt x="1437" y="1422"/>
                  </a:lnTo>
                  <a:lnTo>
                    <a:pt x="1446" y="1425"/>
                  </a:lnTo>
                  <a:lnTo>
                    <a:pt x="1453" y="1428"/>
                  </a:lnTo>
                  <a:close/>
                  <a:moveTo>
                    <a:pt x="1669" y="1436"/>
                  </a:moveTo>
                  <a:lnTo>
                    <a:pt x="1670" y="1441"/>
                  </a:lnTo>
                  <a:lnTo>
                    <a:pt x="1668" y="1442"/>
                  </a:lnTo>
                  <a:lnTo>
                    <a:pt x="1664" y="1444"/>
                  </a:lnTo>
                  <a:lnTo>
                    <a:pt x="1654" y="1444"/>
                  </a:lnTo>
                  <a:lnTo>
                    <a:pt x="1651" y="1446"/>
                  </a:lnTo>
                  <a:lnTo>
                    <a:pt x="1647" y="1448"/>
                  </a:lnTo>
                  <a:lnTo>
                    <a:pt x="1644" y="1450"/>
                  </a:lnTo>
                  <a:lnTo>
                    <a:pt x="1638" y="1453"/>
                  </a:lnTo>
                  <a:lnTo>
                    <a:pt x="1634" y="1456"/>
                  </a:lnTo>
                  <a:lnTo>
                    <a:pt x="1630" y="1458"/>
                  </a:lnTo>
                  <a:lnTo>
                    <a:pt x="1628" y="1459"/>
                  </a:lnTo>
                  <a:lnTo>
                    <a:pt x="1625" y="1457"/>
                  </a:lnTo>
                  <a:lnTo>
                    <a:pt x="1622" y="1457"/>
                  </a:lnTo>
                  <a:lnTo>
                    <a:pt x="1617" y="1455"/>
                  </a:lnTo>
                  <a:lnTo>
                    <a:pt x="1611" y="1454"/>
                  </a:lnTo>
                  <a:lnTo>
                    <a:pt x="1606" y="1452"/>
                  </a:lnTo>
                  <a:lnTo>
                    <a:pt x="1601" y="1452"/>
                  </a:lnTo>
                  <a:lnTo>
                    <a:pt x="1600" y="1449"/>
                  </a:lnTo>
                  <a:lnTo>
                    <a:pt x="1601" y="1447"/>
                  </a:lnTo>
                  <a:lnTo>
                    <a:pt x="1601" y="1445"/>
                  </a:lnTo>
                  <a:lnTo>
                    <a:pt x="1599" y="1442"/>
                  </a:lnTo>
                  <a:lnTo>
                    <a:pt x="1593" y="1440"/>
                  </a:lnTo>
                  <a:lnTo>
                    <a:pt x="1590" y="1438"/>
                  </a:lnTo>
                  <a:lnTo>
                    <a:pt x="1586" y="1443"/>
                  </a:lnTo>
                  <a:lnTo>
                    <a:pt x="1584" y="1445"/>
                  </a:lnTo>
                  <a:lnTo>
                    <a:pt x="1578" y="1446"/>
                  </a:lnTo>
                  <a:lnTo>
                    <a:pt x="1575" y="1444"/>
                  </a:lnTo>
                  <a:lnTo>
                    <a:pt x="1572" y="1442"/>
                  </a:lnTo>
                  <a:lnTo>
                    <a:pt x="1566" y="1440"/>
                  </a:lnTo>
                  <a:lnTo>
                    <a:pt x="1561" y="1438"/>
                  </a:lnTo>
                  <a:lnTo>
                    <a:pt x="1556" y="1437"/>
                  </a:lnTo>
                  <a:lnTo>
                    <a:pt x="1552" y="1434"/>
                  </a:lnTo>
                  <a:lnTo>
                    <a:pt x="1549" y="1430"/>
                  </a:lnTo>
                  <a:lnTo>
                    <a:pt x="1545" y="1425"/>
                  </a:lnTo>
                  <a:lnTo>
                    <a:pt x="1549" y="1418"/>
                  </a:lnTo>
                  <a:lnTo>
                    <a:pt x="1556" y="1414"/>
                  </a:lnTo>
                  <a:lnTo>
                    <a:pt x="1562" y="1411"/>
                  </a:lnTo>
                  <a:lnTo>
                    <a:pt x="1572" y="1407"/>
                  </a:lnTo>
                  <a:lnTo>
                    <a:pt x="1580" y="1404"/>
                  </a:lnTo>
                  <a:lnTo>
                    <a:pt x="1589" y="1401"/>
                  </a:lnTo>
                  <a:lnTo>
                    <a:pt x="1598" y="1399"/>
                  </a:lnTo>
                  <a:lnTo>
                    <a:pt x="1609" y="1399"/>
                  </a:lnTo>
                  <a:lnTo>
                    <a:pt x="1615" y="1399"/>
                  </a:lnTo>
                  <a:lnTo>
                    <a:pt x="1625" y="1398"/>
                  </a:lnTo>
                  <a:lnTo>
                    <a:pt x="1632" y="1400"/>
                  </a:lnTo>
                  <a:lnTo>
                    <a:pt x="1638" y="1405"/>
                  </a:lnTo>
                  <a:lnTo>
                    <a:pt x="1644" y="1410"/>
                  </a:lnTo>
                  <a:lnTo>
                    <a:pt x="1650" y="1416"/>
                  </a:lnTo>
                  <a:lnTo>
                    <a:pt x="1652" y="1419"/>
                  </a:lnTo>
                  <a:lnTo>
                    <a:pt x="1658" y="1424"/>
                  </a:lnTo>
                  <a:lnTo>
                    <a:pt x="1662" y="1431"/>
                  </a:lnTo>
                  <a:lnTo>
                    <a:pt x="1669" y="1436"/>
                  </a:lnTo>
                  <a:close/>
                  <a:moveTo>
                    <a:pt x="1455" y="1398"/>
                  </a:moveTo>
                  <a:lnTo>
                    <a:pt x="1452" y="1400"/>
                  </a:lnTo>
                  <a:lnTo>
                    <a:pt x="1446" y="1399"/>
                  </a:lnTo>
                  <a:lnTo>
                    <a:pt x="1441" y="1399"/>
                  </a:lnTo>
                  <a:lnTo>
                    <a:pt x="1441" y="1396"/>
                  </a:lnTo>
                  <a:lnTo>
                    <a:pt x="1444" y="1395"/>
                  </a:lnTo>
                  <a:lnTo>
                    <a:pt x="1445" y="1393"/>
                  </a:lnTo>
                  <a:lnTo>
                    <a:pt x="1447" y="1392"/>
                  </a:lnTo>
                  <a:lnTo>
                    <a:pt x="1449" y="1393"/>
                  </a:lnTo>
                  <a:lnTo>
                    <a:pt x="1451" y="1394"/>
                  </a:lnTo>
                  <a:lnTo>
                    <a:pt x="1453" y="1396"/>
                  </a:lnTo>
                  <a:lnTo>
                    <a:pt x="1455" y="1398"/>
                  </a:lnTo>
                  <a:close/>
                  <a:moveTo>
                    <a:pt x="805" y="1211"/>
                  </a:moveTo>
                  <a:lnTo>
                    <a:pt x="808" y="1223"/>
                  </a:lnTo>
                  <a:lnTo>
                    <a:pt x="809" y="1245"/>
                  </a:lnTo>
                  <a:lnTo>
                    <a:pt x="813" y="1249"/>
                  </a:lnTo>
                  <a:lnTo>
                    <a:pt x="817" y="1255"/>
                  </a:lnTo>
                  <a:lnTo>
                    <a:pt x="826" y="1263"/>
                  </a:lnTo>
                  <a:lnTo>
                    <a:pt x="835" y="1275"/>
                  </a:lnTo>
                  <a:lnTo>
                    <a:pt x="844" y="1279"/>
                  </a:lnTo>
                  <a:lnTo>
                    <a:pt x="851" y="1281"/>
                  </a:lnTo>
                  <a:lnTo>
                    <a:pt x="877" y="1283"/>
                  </a:lnTo>
                  <a:lnTo>
                    <a:pt x="890" y="1285"/>
                  </a:lnTo>
                  <a:lnTo>
                    <a:pt x="901" y="1291"/>
                  </a:lnTo>
                  <a:lnTo>
                    <a:pt x="912" y="1298"/>
                  </a:lnTo>
                  <a:lnTo>
                    <a:pt x="917" y="1310"/>
                  </a:lnTo>
                  <a:lnTo>
                    <a:pt x="918" y="1322"/>
                  </a:lnTo>
                  <a:lnTo>
                    <a:pt x="916" y="1327"/>
                  </a:lnTo>
                  <a:lnTo>
                    <a:pt x="906" y="1335"/>
                  </a:lnTo>
                  <a:lnTo>
                    <a:pt x="894" y="1345"/>
                  </a:lnTo>
                  <a:lnTo>
                    <a:pt x="883" y="1353"/>
                  </a:lnTo>
                  <a:lnTo>
                    <a:pt x="877" y="1357"/>
                  </a:lnTo>
                  <a:lnTo>
                    <a:pt x="864" y="1358"/>
                  </a:lnTo>
                  <a:lnTo>
                    <a:pt x="854" y="1356"/>
                  </a:lnTo>
                  <a:lnTo>
                    <a:pt x="849" y="1351"/>
                  </a:lnTo>
                  <a:lnTo>
                    <a:pt x="839" y="1346"/>
                  </a:lnTo>
                  <a:lnTo>
                    <a:pt x="822" y="1338"/>
                  </a:lnTo>
                  <a:lnTo>
                    <a:pt x="811" y="1335"/>
                  </a:lnTo>
                  <a:lnTo>
                    <a:pt x="801" y="1334"/>
                  </a:lnTo>
                  <a:lnTo>
                    <a:pt x="794" y="1334"/>
                  </a:lnTo>
                  <a:lnTo>
                    <a:pt x="789" y="1338"/>
                  </a:lnTo>
                  <a:lnTo>
                    <a:pt x="781" y="1342"/>
                  </a:lnTo>
                  <a:lnTo>
                    <a:pt x="772" y="1349"/>
                  </a:lnTo>
                  <a:lnTo>
                    <a:pt x="766" y="1357"/>
                  </a:lnTo>
                  <a:lnTo>
                    <a:pt x="765" y="1364"/>
                  </a:lnTo>
                  <a:lnTo>
                    <a:pt x="770" y="1371"/>
                  </a:lnTo>
                  <a:lnTo>
                    <a:pt x="780" y="1372"/>
                  </a:lnTo>
                  <a:lnTo>
                    <a:pt x="785" y="1374"/>
                  </a:lnTo>
                  <a:lnTo>
                    <a:pt x="792" y="1374"/>
                  </a:lnTo>
                  <a:lnTo>
                    <a:pt x="794" y="1371"/>
                  </a:lnTo>
                  <a:lnTo>
                    <a:pt x="798" y="1370"/>
                  </a:lnTo>
                  <a:lnTo>
                    <a:pt x="797" y="1375"/>
                  </a:lnTo>
                  <a:lnTo>
                    <a:pt x="795" y="1378"/>
                  </a:lnTo>
                  <a:lnTo>
                    <a:pt x="799" y="1381"/>
                  </a:lnTo>
                  <a:lnTo>
                    <a:pt x="799" y="1386"/>
                  </a:lnTo>
                  <a:lnTo>
                    <a:pt x="797" y="1388"/>
                  </a:lnTo>
                  <a:lnTo>
                    <a:pt x="794" y="1394"/>
                  </a:lnTo>
                  <a:lnTo>
                    <a:pt x="786" y="1401"/>
                  </a:lnTo>
                  <a:lnTo>
                    <a:pt x="779" y="1407"/>
                  </a:lnTo>
                  <a:lnTo>
                    <a:pt x="777" y="1412"/>
                  </a:lnTo>
                  <a:lnTo>
                    <a:pt x="766" y="1413"/>
                  </a:lnTo>
                  <a:lnTo>
                    <a:pt x="757" y="1408"/>
                  </a:lnTo>
                  <a:lnTo>
                    <a:pt x="749" y="1400"/>
                  </a:lnTo>
                  <a:lnTo>
                    <a:pt x="742" y="1400"/>
                  </a:lnTo>
                  <a:lnTo>
                    <a:pt x="738" y="1395"/>
                  </a:lnTo>
                  <a:lnTo>
                    <a:pt x="732" y="1390"/>
                  </a:lnTo>
                  <a:lnTo>
                    <a:pt x="711" y="1378"/>
                  </a:lnTo>
                  <a:lnTo>
                    <a:pt x="696" y="1372"/>
                  </a:lnTo>
                  <a:lnTo>
                    <a:pt x="695" y="1356"/>
                  </a:lnTo>
                  <a:lnTo>
                    <a:pt x="691" y="1351"/>
                  </a:lnTo>
                  <a:lnTo>
                    <a:pt x="687" y="1353"/>
                  </a:lnTo>
                  <a:lnTo>
                    <a:pt x="683" y="1356"/>
                  </a:lnTo>
                  <a:lnTo>
                    <a:pt x="679" y="1361"/>
                  </a:lnTo>
                  <a:lnTo>
                    <a:pt x="675" y="1361"/>
                  </a:lnTo>
                  <a:lnTo>
                    <a:pt x="669" y="1359"/>
                  </a:lnTo>
                  <a:lnTo>
                    <a:pt x="663" y="1359"/>
                  </a:lnTo>
                  <a:lnTo>
                    <a:pt x="660" y="1361"/>
                  </a:lnTo>
                  <a:lnTo>
                    <a:pt x="655" y="1365"/>
                  </a:lnTo>
                  <a:lnTo>
                    <a:pt x="652" y="1372"/>
                  </a:lnTo>
                  <a:lnTo>
                    <a:pt x="651" y="1378"/>
                  </a:lnTo>
                  <a:lnTo>
                    <a:pt x="654" y="1381"/>
                  </a:lnTo>
                  <a:lnTo>
                    <a:pt x="664" y="1385"/>
                  </a:lnTo>
                  <a:lnTo>
                    <a:pt x="677" y="1394"/>
                  </a:lnTo>
                  <a:lnTo>
                    <a:pt x="690" y="1402"/>
                  </a:lnTo>
                  <a:lnTo>
                    <a:pt x="708" y="1411"/>
                  </a:lnTo>
                  <a:lnTo>
                    <a:pt x="718" y="1417"/>
                  </a:lnTo>
                  <a:lnTo>
                    <a:pt x="724" y="1422"/>
                  </a:lnTo>
                  <a:lnTo>
                    <a:pt x="726" y="1425"/>
                  </a:lnTo>
                  <a:lnTo>
                    <a:pt x="723" y="1430"/>
                  </a:lnTo>
                  <a:lnTo>
                    <a:pt x="718" y="1431"/>
                  </a:lnTo>
                  <a:lnTo>
                    <a:pt x="708" y="1435"/>
                  </a:lnTo>
                  <a:lnTo>
                    <a:pt x="699" y="1438"/>
                  </a:lnTo>
                  <a:lnTo>
                    <a:pt x="693" y="1443"/>
                  </a:lnTo>
                  <a:lnTo>
                    <a:pt x="684" y="1443"/>
                  </a:lnTo>
                  <a:lnTo>
                    <a:pt x="674" y="1449"/>
                  </a:lnTo>
                  <a:lnTo>
                    <a:pt x="658" y="1462"/>
                  </a:lnTo>
                  <a:lnTo>
                    <a:pt x="640" y="1474"/>
                  </a:lnTo>
                  <a:lnTo>
                    <a:pt x="616" y="1489"/>
                  </a:lnTo>
                  <a:lnTo>
                    <a:pt x="602" y="1499"/>
                  </a:lnTo>
                  <a:lnTo>
                    <a:pt x="595" y="1500"/>
                  </a:lnTo>
                  <a:lnTo>
                    <a:pt x="593" y="1491"/>
                  </a:lnTo>
                  <a:lnTo>
                    <a:pt x="586" y="1473"/>
                  </a:lnTo>
                  <a:lnTo>
                    <a:pt x="578" y="1453"/>
                  </a:lnTo>
                  <a:lnTo>
                    <a:pt x="571" y="1438"/>
                  </a:lnTo>
                  <a:lnTo>
                    <a:pt x="568" y="1428"/>
                  </a:lnTo>
                  <a:lnTo>
                    <a:pt x="560" y="1412"/>
                  </a:lnTo>
                  <a:lnTo>
                    <a:pt x="554" y="1412"/>
                  </a:lnTo>
                  <a:lnTo>
                    <a:pt x="550" y="1414"/>
                  </a:lnTo>
                  <a:lnTo>
                    <a:pt x="540" y="1421"/>
                  </a:lnTo>
                  <a:lnTo>
                    <a:pt x="532" y="1426"/>
                  </a:lnTo>
                  <a:lnTo>
                    <a:pt x="525" y="1432"/>
                  </a:lnTo>
                  <a:lnTo>
                    <a:pt x="526" y="1437"/>
                  </a:lnTo>
                  <a:lnTo>
                    <a:pt x="530" y="1452"/>
                  </a:lnTo>
                  <a:lnTo>
                    <a:pt x="537" y="1470"/>
                  </a:lnTo>
                  <a:lnTo>
                    <a:pt x="546" y="1497"/>
                  </a:lnTo>
                  <a:lnTo>
                    <a:pt x="553" y="1518"/>
                  </a:lnTo>
                  <a:lnTo>
                    <a:pt x="553" y="1526"/>
                  </a:lnTo>
                  <a:lnTo>
                    <a:pt x="549" y="1529"/>
                  </a:lnTo>
                  <a:lnTo>
                    <a:pt x="540" y="1536"/>
                  </a:lnTo>
                  <a:lnTo>
                    <a:pt x="530" y="1542"/>
                  </a:lnTo>
                  <a:lnTo>
                    <a:pt x="524" y="1544"/>
                  </a:lnTo>
                  <a:lnTo>
                    <a:pt x="522" y="1538"/>
                  </a:lnTo>
                  <a:lnTo>
                    <a:pt x="513" y="1513"/>
                  </a:lnTo>
                  <a:lnTo>
                    <a:pt x="500" y="1480"/>
                  </a:lnTo>
                  <a:lnTo>
                    <a:pt x="491" y="1456"/>
                  </a:lnTo>
                  <a:lnTo>
                    <a:pt x="486" y="1454"/>
                  </a:lnTo>
                  <a:lnTo>
                    <a:pt x="483" y="1456"/>
                  </a:lnTo>
                  <a:lnTo>
                    <a:pt x="470" y="1466"/>
                  </a:lnTo>
                  <a:lnTo>
                    <a:pt x="459" y="1473"/>
                  </a:lnTo>
                  <a:lnTo>
                    <a:pt x="455" y="1479"/>
                  </a:lnTo>
                  <a:lnTo>
                    <a:pt x="456" y="1490"/>
                  </a:lnTo>
                  <a:lnTo>
                    <a:pt x="473" y="1533"/>
                  </a:lnTo>
                  <a:lnTo>
                    <a:pt x="482" y="1565"/>
                  </a:lnTo>
                  <a:lnTo>
                    <a:pt x="482" y="1572"/>
                  </a:lnTo>
                  <a:lnTo>
                    <a:pt x="479" y="1575"/>
                  </a:lnTo>
                  <a:lnTo>
                    <a:pt x="462" y="1581"/>
                  </a:lnTo>
                  <a:lnTo>
                    <a:pt x="444" y="1589"/>
                  </a:lnTo>
                  <a:lnTo>
                    <a:pt x="428" y="1592"/>
                  </a:lnTo>
                  <a:lnTo>
                    <a:pt x="412" y="1595"/>
                  </a:lnTo>
                  <a:lnTo>
                    <a:pt x="396" y="1588"/>
                  </a:lnTo>
                  <a:lnTo>
                    <a:pt x="384" y="1580"/>
                  </a:lnTo>
                  <a:lnTo>
                    <a:pt x="373" y="1568"/>
                  </a:lnTo>
                  <a:lnTo>
                    <a:pt x="362" y="1555"/>
                  </a:lnTo>
                  <a:lnTo>
                    <a:pt x="358" y="1549"/>
                  </a:lnTo>
                  <a:lnTo>
                    <a:pt x="356" y="1544"/>
                  </a:lnTo>
                  <a:lnTo>
                    <a:pt x="345" y="1527"/>
                  </a:lnTo>
                  <a:lnTo>
                    <a:pt x="330" y="1504"/>
                  </a:lnTo>
                  <a:lnTo>
                    <a:pt x="321" y="1484"/>
                  </a:lnTo>
                  <a:lnTo>
                    <a:pt x="311" y="1465"/>
                  </a:lnTo>
                  <a:lnTo>
                    <a:pt x="304" y="1447"/>
                  </a:lnTo>
                  <a:lnTo>
                    <a:pt x="301" y="1436"/>
                  </a:lnTo>
                  <a:lnTo>
                    <a:pt x="299" y="1431"/>
                  </a:lnTo>
                  <a:lnTo>
                    <a:pt x="293" y="1418"/>
                  </a:lnTo>
                  <a:lnTo>
                    <a:pt x="289" y="1401"/>
                  </a:lnTo>
                  <a:lnTo>
                    <a:pt x="286" y="1388"/>
                  </a:lnTo>
                  <a:lnTo>
                    <a:pt x="284" y="1380"/>
                  </a:lnTo>
                  <a:lnTo>
                    <a:pt x="288" y="1373"/>
                  </a:lnTo>
                  <a:lnTo>
                    <a:pt x="293" y="1364"/>
                  </a:lnTo>
                  <a:lnTo>
                    <a:pt x="304" y="1354"/>
                  </a:lnTo>
                  <a:lnTo>
                    <a:pt x="315" y="1345"/>
                  </a:lnTo>
                  <a:lnTo>
                    <a:pt x="329" y="1334"/>
                  </a:lnTo>
                  <a:lnTo>
                    <a:pt x="347" y="1319"/>
                  </a:lnTo>
                  <a:lnTo>
                    <a:pt x="359" y="1306"/>
                  </a:lnTo>
                  <a:lnTo>
                    <a:pt x="370" y="1295"/>
                  </a:lnTo>
                  <a:lnTo>
                    <a:pt x="381" y="1287"/>
                  </a:lnTo>
                  <a:lnTo>
                    <a:pt x="392" y="1278"/>
                  </a:lnTo>
                  <a:lnTo>
                    <a:pt x="410" y="1267"/>
                  </a:lnTo>
                  <a:lnTo>
                    <a:pt x="431" y="1251"/>
                  </a:lnTo>
                  <a:lnTo>
                    <a:pt x="442" y="1242"/>
                  </a:lnTo>
                  <a:lnTo>
                    <a:pt x="455" y="1234"/>
                  </a:lnTo>
                  <a:lnTo>
                    <a:pt x="465" y="1227"/>
                  </a:lnTo>
                  <a:lnTo>
                    <a:pt x="474" y="1220"/>
                  </a:lnTo>
                  <a:lnTo>
                    <a:pt x="485" y="1213"/>
                  </a:lnTo>
                  <a:lnTo>
                    <a:pt x="495" y="1206"/>
                  </a:lnTo>
                  <a:lnTo>
                    <a:pt x="508" y="1202"/>
                  </a:lnTo>
                  <a:lnTo>
                    <a:pt x="521" y="1199"/>
                  </a:lnTo>
                  <a:lnTo>
                    <a:pt x="526" y="1197"/>
                  </a:lnTo>
                  <a:lnTo>
                    <a:pt x="531" y="1198"/>
                  </a:lnTo>
                  <a:lnTo>
                    <a:pt x="533" y="1201"/>
                  </a:lnTo>
                  <a:lnTo>
                    <a:pt x="548" y="1202"/>
                  </a:lnTo>
                  <a:lnTo>
                    <a:pt x="552" y="1197"/>
                  </a:lnTo>
                  <a:lnTo>
                    <a:pt x="554" y="1190"/>
                  </a:lnTo>
                  <a:lnTo>
                    <a:pt x="560" y="1185"/>
                  </a:lnTo>
                  <a:lnTo>
                    <a:pt x="569" y="1184"/>
                  </a:lnTo>
                  <a:lnTo>
                    <a:pt x="578" y="1184"/>
                  </a:lnTo>
                  <a:lnTo>
                    <a:pt x="582" y="1187"/>
                  </a:lnTo>
                  <a:lnTo>
                    <a:pt x="581" y="1196"/>
                  </a:lnTo>
                  <a:lnTo>
                    <a:pt x="575" y="1201"/>
                  </a:lnTo>
                  <a:lnTo>
                    <a:pt x="571" y="1203"/>
                  </a:lnTo>
                  <a:lnTo>
                    <a:pt x="563" y="1210"/>
                  </a:lnTo>
                  <a:lnTo>
                    <a:pt x="551" y="1219"/>
                  </a:lnTo>
                  <a:lnTo>
                    <a:pt x="545" y="1225"/>
                  </a:lnTo>
                  <a:lnTo>
                    <a:pt x="541" y="1233"/>
                  </a:lnTo>
                  <a:lnTo>
                    <a:pt x="539" y="1242"/>
                  </a:lnTo>
                  <a:lnTo>
                    <a:pt x="537" y="1245"/>
                  </a:lnTo>
                  <a:lnTo>
                    <a:pt x="530" y="1253"/>
                  </a:lnTo>
                  <a:lnTo>
                    <a:pt x="524" y="1264"/>
                  </a:lnTo>
                  <a:lnTo>
                    <a:pt x="513" y="1275"/>
                  </a:lnTo>
                  <a:lnTo>
                    <a:pt x="502" y="1285"/>
                  </a:lnTo>
                  <a:lnTo>
                    <a:pt x="494" y="1292"/>
                  </a:lnTo>
                  <a:lnTo>
                    <a:pt x="494" y="1300"/>
                  </a:lnTo>
                  <a:lnTo>
                    <a:pt x="496" y="1303"/>
                  </a:lnTo>
                  <a:lnTo>
                    <a:pt x="503" y="1310"/>
                  </a:lnTo>
                  <a:lnTo>
                    <a:pt x="512" y="1317"/>
                  </a:lnTo>
                  <a:lnTo>
                    <a:pt x="519" y="1322"/>
                  </a:lnTo>
                  <a:lnTo>
                    <a:pt x="521" y="1317"/>
                  </a:lnTo>
                  <a:lnTo>
                    <a:pt x="528" y="1314"/>
                  </a:lnTo>
                  <a:lnTo>
                    <a:pt x="536" y="1309"/>
                  </a:lnTo>
                  <a:lnTo>
                    <a:pt x="541" y="1304"/>
                  </a:lnTo>
                  <a:lnTo>
                    <a:pt x="546" y="1300"/>
                  </a:lnTo>
                  <a:lnTo>
                    <a:pt x="549" y="1297"/>
                  </a:lnTo>
                  <a:lnTo>
                    <a:pt x="552" y="1298"/>
                  </a:lnTo>
                  <a:lnTo>
                    <a:pt x="554" y="1301"/>
                  </a:lnTo>
                  <a:lnTo>
                    <a:pt x="560" y="1304"/>
                  </a:lnTo>
                  <a:lnTo>
                    <a:pt x="563" y="1301"/>
                  </a:lnTo>
                  <a:lnTo>
                    <a:pt x="567" y="1298"/>
                  </a:lnTo>
                  <a:lnTo>
                    <a:pt x="573" y="1298"/>
                  </a:lnTo>
                  <a:lnTo>
                    <a:pt x="577" y="1297"/>
                  </a:lnTo>
                  <a:lnTo>
                    <a:pt x="579" y="1290"/>
                  </a:lnTo>
                  <a:lnTo>
                    <a:pt x="575" y="1285"/>
                  </a:lnTo>
                  <a:lnTo>
                    <a:pt x="575" y="1279"/>
                  </a:lnTo>
                  <a:lnTo>
                    <a:pt x="575" y="1273"/>
                  </a:lnTo>
                  <a:lnTo>
                    <a:pt x="579" y="1264"/>
                  </a:lnTo>
                  <a:lnTo>
                    <a:pt x="586" y="1256"/>
                  </a:lnTo>
                  <a:lnTo>
                    <a:pt x="594" y="1247"/>
                  </a:lnTo>
                  <a:lnTo>
                    <a:pt x="601" y="1242"/>
                  </a:lnTo>
                  <a:lnTo>
                    <a:pt x="605" y="1238"/>
                  </a:lnTo>
                  <a:lnTo>
                    <a:pt x="611" y="1237"/>
                  </a:lnTo>
                  <a:lnTo>
                    <a:pt x="614" y="1238"/>
                  </a:lnTo>
                  <a:lnTo>
                    <a:pt x="617" y="1241"/>
                  </a:lnTo>
                  <a:lnTo>
                    <a:pt x="623" y="1240"/>
                  </a:lnTo>
                  <a:lnTo>
                    <a:pt x="628" y="1235"/>
                  </a:lnTo>
                  <a:lnTo>
                    <a:pt x="629" y="1231"/>
                  </a:lnTo>
                  <a:lnTo>
                    <a:pt x="629" y="1227"/>
                  </a:lnTo>
                  <a:lnTo>
                    <a:pt x="627" y="1223"/>
                  </a:lnTo>
                  <a:lnTo>
                    <a:pt x="626" y="1217"/>
                  </a:lnTo>
                  <a:lnTo>
                    <a:pt x="628" y="1215"/>
                  </a:lnTo>
                  <a:lnTo>
                    <a:pt x="630" y="1218"/>
                  </a:lnTo>
                  <a:lnTo>
                    <a:pt x="633" y="1220"/>
                  </a:lnTo>
                  <a:lnTo>
                    <a:pt x="636" y="1222"/>
                  </a:lnTo>
                  <a:lnTo>
                    <a:pt x="642" y="1222"/>
                  </a:lnTo>
                  <a:lnTo>
                    <a:pt x="647" y="1216"/>
                  </a:lnTo>
                  <a:lnTo>
                    <a:pt x="651" y="1210"/>
                  </a:lnTo>
                  <a:lnTo>
                    <a:pt x="648" y="1205"/>
                  </a:lnTo>
                  <a:lnTo>
                    <a:pt x="642" y="1201"/>
                  </a:lnTo>
                  <a:lnTo>
                    <a:pt x="639" y="1199"/>
                  </a:lnTo>
                  <a:lnTo>
                    <a:pt x="639" y="1195"/>
                  </a:lnTo>
                  <a:lnTo>
                    <a:pt x="641" y="1192"/>
                  </a:lnTo>
                  <a:lnTo>
                    <a:pt x="648" y="1188"/>
                  </a:lnTo>
                  <a:lnTo>
                    <a:pt x="657" y="1183"/>
                  </a:lnTo>
                  <a:lnTo>
                    <a:pt x="665" y="1179"/>
                  </a:lnTo>
                  <a:lnTo>
                    <a:pt x="672" y="1178"/>
                  </a:lnTo>
                  <a:lnTo>
                    <a:pt x="681" y="1178"/>
                  </a:lnTo>
                  <a:lnTo>
                    <a:pt x="690" y="1172"/>
                  </a:lnTo>
                  <a:lnTo>
                    <a:pt x="700" y="1171"/>
                  </a:lnTo>
                  <a:lnTo>
                    <a:pt x="712" y="1168"/>
                  </a:lnTo>
                  <a:lnTo>
                    <a:pt x="729" y="1166"/>
                  </a:lnTo>
                  <a:lnTo>
                    <a:pt x="743" y="1167"/>
                  </a:lnTo>
                  <a:lnTo>
                    <a:pt x="754" y="1170"/>
                  </a:lnTo>
                  <a:lnTo>
                    <a:pt x="763" y="1173"/>
                  </a:lnTo>
                  <a:lnTo>
                    <a:pt x="774" y="1178"/>
                  </a:lnTo>
                  <a:lnTo>
                    <a:pt x="783" y="1186"/>
                  </a:lnTo>
                  <a:lnTo>
                    <a:pt x="791" y="1192"/>
                  </a:lnTo>
                  <a:lnTo>
                    <a:pt x="797" y="1198"/>
                  </a:lnTo>
                  <a:lnTo>
                    <a:pt x="802" y="1203"/>
                  </a:lnTo>
                  <a:lnTo>
                    <a:pt x="805" y="1211"/>
                  </a:lnTo>
                  <a:close/>
                  <a:moveTo>
                    <a:pt x="595" y="1122"/>
                  </a:moveTo>
                  <a:lnTo>
                    <a:pt x="587" y="1122"/>
                  </a:lnTo>
                  <a:lnTo>
                    <a:pt x="581" y="1120"/>
                  </a:lnTo>
                  <a:lnTo>
                    <a:pt x="579" y="1114"/>
                  </a:lnTo>
                  <a:lnTo>
                    <a:pt x="579" y="1108"/>
                  </a:lnTo>
                  <a:lnTo>
                    <a:pt x="578" y="1100"/>
                  </a:lnTo>
                  <a:lnTo>
                    <a:pt x="576" y="1095"/>
                  </a:lnTo>
                  <a:lnTo>
                    <a:pt x="575" y="1088"/>
                  </a:lnTo>
                  <a:lnTo>
                    <a:pt x="573" y="1084"/>
                  </a:lnTo>
                  <a:lnTo>
                    <a:pt x="573" y="1079"/>
                  </a:lnTo>
                  <a:lnTo>
                    <a:pt x="574" y="1075"/>
                  </a:lnTo>
                  <a:lnTo>
                    <a:pt x="578" y="1074"/>
                  </a:lnTo>
                  <a:lnTo>
                    <a:pt x="582" y="1075"/>
                  </a:lnTo>
                  <a:lnTo>
                    <a:pt x="585" y="1079"/>
                  </a:lnTo>
                  <a:lnTo>
                    <a:pt x="588" y="1084"/>
                  </a:lnTo>
                  <a:lnTo>
                    <a:pt x="595" y="1091"/>
                  </a:lnTo>
                  <a:lnTo>
                    <a:pt x="599" y="1097"/>
                  </a:lnTo>
                  <a:lnTo>
                    <a:pt x="601" y="1100"/>
                  </a:lnTo>
                  <a:lnTo>
                    <a:pt x="600" y="1104"/>
                  </a:lnTo>
                  <a:lnTo>
                    <a:pt x="600" y="1108"/>
                  </a:lnTo>
                  <a:lnTo>
                    <a:pt x="599" y="1120"/>
                  </a:lnTo>
                  <a:lnTo>
                    <a:pt x="595" y="1122"/>
                  </a:lnTo>
                  <a:close/>
                  <a:moveTo>
                    <a:pt x="775" y="20"/>
                  </a:moveTo>
                  <a:lnTo>
                    <a:pt x="783" y="24"/>
                  </a:lnTo>
                  <a:lnTo>
                    <a:pt x="790" y="22"/>
                  </a:lnTo>
                  <a:lnTo>
                    <a:pt x="804" y="19"/>
                  </a:lnTo>
                  <a:lnTo>
                    <a:pt x="811" y="13"/>
                  </a:lnTo>
                  <a:lnTo>
                    <a:pt x="821" y="8"/>
                  </a:lnTo>
                  <a:lnTo>
                    <a:pt x="828" y="10"/>
                  </a:lnTo>
                  <a:lnTo>
                    <a:pt x="833" y="10"/>
                  </a:lnTo>
                  <a:lnTo>
                    <a:pt x="837" y="17"/>
                  </a:lnTo>
                  <a:lnTo>
                    <a:pt x="835" y="22"/>
                  </a:lnTo>
                  <a:lnTo>
                    <a:pt x="841" y="25"/>
                  </a:lnTo>
                  <a:lnTo>
                    <a:pt x="847" y="27"/>
                  </a:lnTo>
                  <a:lnTo>
                    <a:pt x="851" y="31"/>
                  </a:lnTo>
                  <a:lnTo>
                    <a:pt x="852" y="37"/>
                  </a:lnTo>
                  <a:lnTo>
                    <a:pt x="854" y="42"/>
                  </a:lnTo>
                  <a:lnTo>
                    <a:pt x="859" y="48"/>
                  </a:lnTo>
                  <a:lnTo>
                    <a:pt x="867" y="50"/>
                  </a:lnTo>
                  <a:lnTo>
                    <a:pt x="874" y="52"/>
                  </a:lnTo>
                  <a:lnTo>
                    <a:pt x="879" y="58"/>
                  </a:lnTo>
                  <a:lnTo>
                    <a:pt x="883" y="60"/>
                  </a:lnTo>
                  <a:lnTo>
                    <a:pt x="883" y="65"/>
                  </a:lnTo>
                  <a:lnTo>
                    <a:pt x="877" y="71"/>
                  </a:lnTo>
                  <a:lnTo>
                    <a:pt x="876" y="81"/>
                  </a:lnTo>
                  <a:lnTo>
                    <a:pt x="882" y="86"/>
                  </a:lnTo>
                  <a:lnTo>
                    <a:pt x="893" y="86"/>
                  </a:lnTo>
                  <a:lnTo>
                    <a:pt x="900" y="86"/>
                  </a:lnTo>
                  <a:lnTo>
                    <a:pt x="934" y="84"/>
                  </a:lnTo>
                  <a:lnTo>
                    <a:pt x="942" y="79"/>
                  </a:lnTo>
                  <a:lnTo>
                    <a:pt x="943" y="78"/>
                  </a:lnTo>
                  <a:lnTo>
                    <a:pt x="951" y="82"/>
                  </a:lnTo>
                  <a:lnTo>
                    <a:pt x="962" y="85"/>
                  </a:lnTo>
                  <a:lnTo>
                    <a:pt x="973" y="93"/>
                  </a:lnTo>
                  <a:lnTo>
                    <a:pt x="978" y="100"/>
                  </a:lnTo>
                  <a:lnTo>
                    <a:pt x="985" y="101"/>
                  </a:lnTo>
                  <a:lnTo>
                    <a:pt x="988" y="101"/>
                  </a:lnTo>
                  <a:lnTo>
                    <a:pt x="999" y="100"/>
                  </a:lnTo>
                  <a:lnTo>
                    <a:pt x="1006" y="100"/>
                  </a:lnTo>
                  <a:lnTo>
                    <a:pt x="1009" y="96"/>
                  </a:lnTo>
                  <a:lnTo>
                    <a:pt x="1013" y="94"/>
                  </a:lnTo>
                  <a:lnTo>
                    <a:pt x="1019" y="93"/>
                  </a:lnTo>
                  <a:lnTo>
                    <a:pt x="1027" y="90"/>
                  </a:lnTo>
                  <a:lnTo>
                    <a:pt x="1032" y="91"/>
                  </a:lnTo>
                  <a:lnTo>
                    <a:pt x="1035" y="93"/>
                  </a:lnTo>
                  <a:lnTo>
                    <a:pt x="1038" y="93"/>
                  </a:lnTo>
                  <a:lnTo>
                    <a:pt x="1043" y="93"/>
                  </a:lnTo>
                  <a:lnTo>
                    <a:pt x="1045" y="93"/>
                  </a:lnTo>
                  <a:lnTo>
                    <a:pt x="1048" y="91"/>
                  </a:lnTo>
                  <a:lnTo>
                    <a:pt x="1054" y="90"/>
                  </a:lnTo>
                  <a:lnTo>
                    <a:pt x="1058" y="90"/>
                  </a:lnTo>
                  <a:lnTo>
                    <a:pt x="1059" y="91"/>
                  </a:lnTo>
                  <a:lnTo>
                    <a:pt x="1061" y="105"/>
                  </a:lnTo>
                  <a:lnTo>
                    <a:pt x="1068" y="125"/>
                  </a:lnTo>
                  <a:lnTo>
                    <a:pt x="1070" y="151"/>
                  </a:lnTo>
                  <a:lnTo>
                    <a:pt x="1060" y="167"/>
                  </a:lnTo>
                  <a:lnTo>
                    <a:pt x="1040" y="190"/>
                  </a:lnTo>
                  <a:lnTo>
                    <a:pt x="1016" y="213"/>
                  </a:lnTo>
                  <a:lnTo>
                    <a:pt x="1013" y="250"/>
                  </a:lnTo>
                  <a:lnTo>
                    <a:pt x="1013" y="274"/>
                  </a:lnTo>
                  <a:lnTo>
                    <a:pt x="1015" y="306"/>
                  </a:lnTo>
                  <a:lnTo>
                    <a:pt x="1006" y="321"/>
                  </a:lnTo>
                  <a:lnTo>
                    <a:pt x="995" y="345"/>
                  </a:lnTo>
                  <a:lnTo>
                    <a:pt x="998" y="369"/>
                  </a:lnTo>
                  <a:lnTo>
                    <a:pt x="1004" y="406"/>
                  </a:lnTo>
                  <a:lnTo>
                    <a:pt x="1018" y="433"/>
                  </a:lnTo>
                  <a:lnTo>
                    <a:pt x="1036" y="460"/>
                  </a:lnTo>
                  <a:lnTo>
                    <a:pt x="1051" y="477"/>
                  </a:lnTo>
                  <a:lnTo>
                    <a:pt x="1060" y="498"/>
                  </a:lnTo>
                  <a:lnTo>
                    <a:pt x="1067" y="522"/>
                  </a:lnTo>
                  <a:lnTo>
                    <a:pt x="1078" y="548"/>
                  </a:lnTo>
                  <a:lnTo>
                    <a:pt x="1084" y="573"/>
                  </a:lnTo>
                  <a:lnTo>
                    <a:pt x="1096" y="596"/>
                  </a:lnTo>
                  <a:lnTo>
                    <a:pt x="1106" y="611"/>
                  </a:lnTo>
                  <a:lnTo>
                    <a:pt x="1108" y="635"/>
                  </a:lnTo>
                  <a:lnTo>
                    <a:pt x="1111" y="674"/>
                  </a:lnTo>
                  <a:lnTo>
                    <a:pt x="1115" y="699"/>
                  </a:lnTo>
                  <a:lnTo>
                    <a:pt x="1132" y="723"/>
                  </a:lnTo>
                  <a:lnTo>
                    <a:pt x="1156" y="750"/>
                  </a:lnTo>
                  <a:lnTo>
                    <a:pt x="1174" y="773"/>
                  </a:lnTo>
                  <a:lnTo>
                    <a:pt x="1187" y="778"/>
                  </a:lnTo>
                  <a:lnTo>
                    <a:pt x="1199" y="785"/>
                  </a:lnTo>
                  <a:lnTo>
                    <a:pt x="1208" y="794"/>
                  </a:lnTo>
                  <a:lnTo>
                    <a:pt x="1211" y="814"/>
                  </a:lnTo>
                  <a:lnTo>
                    <a:pt x="1202" y="824"/>
                  </a:lnTo>
                  <a:lnTo>
                    <a:pt x="1184" y="826"/>
                  </a:lnTo>
                  <a:lnTo>
                    <a:pt x="1165" y="826"/>
                  </a:lnTo>
                  <a:lnTo>
                    <a:pt x="1163" y="846"/>
                  </a:lnTo>
                  <a:lnTo>
                    <a:pt x="1148" y="849"/>
                  </a:lnTo>
                  <a:lnTo>
                    <a:pt x="1136" y="857"/>
                  </a:lnTo>
                  <a:lnTo>
                    <a:pt x="1123" y="866"/>
                  </a:lnTo>
                  <a:lnTo>
                    <a:pt x="1109" y="871"/>
                  </a:lnTo>
                  <a:lnTo>
                    <a:pt x="1091" y="871"/>
                  </a:lnTo>
                  <a:lnTo>
                    <a:pt x="1074" y="868"/>
                  </a:lnTo>
                  <a:lnTo>
                    <a:pt x="1074" y="894"/>
                  </a:lnTo>
                  <a:lnTo>
                    <a:pt x="1078" y="904"/>
                  </a:lnTo>
                  <a:lnTo>
                    <a:pt x="1085" y="916"/>
                  </a:lnTo>
                  <a:lnTo>
                    <a:pt x="1094" y="925"/>
                  </a:lnTo>
                  <a:lnTo>
                    <a:pt x="1116" y="943"/>
                  </a:lnTo>
                  <a:lnTo>
                    <a:pt x="1143" y="960"/>
                  </a:lnTo>
                  <a:lnTo>
                    <a:pt x="1162" y="981"/>
                  </a:lnTo>
                  <a:lnTo>
                    <a:pt x="1184" y="1000"/>
                  </a:lnTo>
                  <a:lnTo>
                    <a:pt x="1204" y="1011"/>
                  </a:lnTo>
                  <a:lnTo>
                    <a:pt x="1229" y="1011"/>
                  </a:lnTo>
                  <a:lnTo>
                    <a:pt x="1238" y="1020"/>
                  </a:lnTo>
                  <a:lnTo>
                    <a:pt x="1256" y="1033"/>
                  </a:lnTo>
                  <a:lnTo>
                    <a:pt x="1275" y="1045"/>
                  </a:lnTo>
                  <a:lnTo>
                    <a:pt x="1298" y="1058"/>
                  </a:lnTo>
                  <a:lnTo>
                    <a:pt x="1319" y="1062"/>
                  </a:lnTo>
                  <a:lnTo>
                    <a:pt x="1322" y="1077"/>
                  </a:lnTo>
                  <a:lnTo>
                    <a:pt x="1320" y="1091"/>
                  </a:lnTo>
                  <a:lnTo>
                    <a:pt x="1312" y="1107"/>
                  </a:lnTo>
                  <a:lnTo>
                    <a:pt x="1305" y="1120"/>
                  </a:lnTo>
                  <a:lnTo>
                    <a:pt x="1312" y="1137"/>
                  </a:lnTo>
                  <a:lnTo>
                    <a:pt x="1324" y="1146"/>
                  </a:lnTo>
                  <a:lnTo>
                    <a:pt x="1329" y="1160"/>
                  </a:lnTo>
                  <a:lnTo>
                    <a:pt x="1333" y="1175"/>
                  </a:lnTo>
                  <a:lnTo>
                    <a:pt x="1336" y="1197"/>
                  </a:lnTo>
                  <a:lnTo>
                    <a:pt x="1339" y="1221"/>
                  </a:lnTo>
                  <a:lnTo>
                    <a:pt x="1347" y="1235"/>
                  </a:lnTo>
                  <a:lnTo>
                    <a:pt x="1365" y="1251"/>
                  </a:lnTo>
                  <a:lnTo>
                    <a:pt x="1384" y="1256"/>
                  </a:lnTo>
                  <a:lnTo>
                    <a:pt x="1394" y="1250"/>
                  </a:lnTo>
                  <a:lnTo>
                    <a:pt x="1412" y="1251"/>
                  </a:lnTo>
                  <a:lnTo>
                    <a:pt x="1424" y="1256"/>
                  </a:lnTo>
                  <a:lnTo>
                    <a:pt x="1442" y="1256"/>
                  </a:lnTo>
                  <a:lnTo>
                    <a:pt x="1461" y="1256"/>
                  </a:lnTo>
                  <a:lnTo>
                    <a:pt x="1468" y="1266"/>
                  </a:lnTo>
                  <a:lnTo>
                    <a:pt x="1470" y="1280"/>
                  </a:lnTo>
                  <a:lnTo>
                    <a:pt x="1457" y="1292"/>
                  </a:lnTo>
                  <a:lnTo>
                    <a:pt x="1448" y="1301"/>
                  </a:lnTo>
                  <a:lnTo>
                    <a:pt x="1439" y="1315"/>
                  </a:lnTo>
                  <a:lnTo>
                    <a:pt x="1435" y="1328"/>
                  </a:lnTo>
                  <a:lnTo>
                    <a:pt x="1440" y="1341"/>
                  </a:lnTo>
                  <a:lnTo>
                    <a:pt x="1446" y="1356"/>
                  </a:lnTo>
                  <a:lnTo>
                    <a:pt x="1457" y="1364"/>
                  </a:lnTo>
                  <a:lnTo>
                    <a:pt x="1463" y="1366"/>
                  </a:lnTo>
                  <a:lnTo>
                    <a:pt x="1457" y="1376"/>
                  </a:lnTo>
                  <a:lnTo>
                    <a:pt x="1445" y="1376"/>
                  </a:lnTo>
                  <a:lnTo>
                    <a:pt x="1440" y="1378"/>
                  </a:lnTo>
                  <a:lnTo>
                    <a:pt x="1437" y="1382"/>
                  </a:lnTo>
                  <a:lnTo>
                    <a:pt x="1433" y="1386"/>
                  </a:lnTo>
                  <a:lnTo>
                    <a:pt x="1427" y="1385"/>
                  </a:lnTo>
                  <a:lnTo>
                    <a:pt x="1421" y="1385"/>
                  </a:lnTo>
                  <a:lnTo>
                    <a:pt x="1416" y="1380"/>
                  </a:lnTo>
                  <a:lnTo>
                    <a:pt x="1409" y="1374"/>
                  </a:lnTo>
                  <a:lnTo>
                    <a:pt x="1389" y="1356"/>
                  </a:lnTo>
                  <a:lnTo>
                    <a:pt x="1383" y="1354"/>
                  </a:lnTo>
                  <a:lnTo>
                    <a:pt x="1384" y="1362"/>
                  </a:lnTo>
                  <a:lnTo>
                    <a:pt x="1404" y="1382"/>
                  </a:lnTo>
                  <a:lnTo>
                    <a:pt x="1404" y="1389"/>
                  </a:lnTo>
                  <a:lnTo>
                    <a:pt x="1401" y="1392"/>
                  </a:lnTo>
                  <a:lnTo>
                    <a:pt x="1398" y="1394"/>
                  </a:lnTo>
                  <a:lnTo>
                    <a:pt x="1392" y="1394"/>
                  </a:lnTo>
                  <a:lnTo>
                    <a:pt x="1387" y="1392"/>
                  </a:lnTo>
                  <a:lnTo>
                    <a:pt x="1383" y="1386"/>
                  </a:lnTo>
                  <a:lnTo>
                    <a:pt x="1379" y="1381"/>
                  </a:lnTo>
                  <a:lnTo>
                    <a:pt x="1375" y="1380"/>
                  </a:lnTo>
                  <a:lnTo>
                    <a:pt x="1373" y="1373"/>
                  </a:lnTo>
                  <a:lnTo>
                    <a:pt x="1368" y="1368"/>
                  </a:lnTo>
                  <a:lnTo>
                    <a:pt x="1362" y="1363"/>
                  </a:lnTo>
                  <a:lnTo>
                    <a:pt x="1360" y="1358"/>
                  </a:lnTo>
                  <a:lnTo>
                    <a:pt x="1356" y="1356"/>
                  </a:lnTo>
                  <a:lnTo>
                    <a:pt x="1350" y="1354"/>
                  </a:lnTo>
                  <a:lnTo>
                    <a:pt x="1347" y="1351"/>
                  </a:lnTo>
                  <a:lnTo>
                    <a:pt x="1346" y="1348"/>
                  </a:lnTo>
                  <a:lnTo>
                    <a:pt x="1344" y="1342"/>
                  </a:lnTo>
                  <a:lnTo>
                    <a:pt x="1340" y="1339"/>
                  </a:lnTo>
                  <a:lnTo>
                    <a:pt x="1334" y="1336"/>
                  </a:lnTo>
                  <a:lnTo>
                    <a:pt x="1327" y="1336"/>
                  </a:lnTo>
                  <a:lnTo>
                    <a:pt x="1324" y="1334"/>
                  </a:lnTo>
                  <a:lnTo>
                    <a:pt x="1322" y="1331"/>
                  </a:lnTo>
                  <a:lnTo>
                    <a:pt x="1316" y="1331"/>
                  </a:lnTo>
                  <a:lnTo>
                    <a:pt x="1315" y="1334"/>
                  </a:lnTo>
                  <a:lnTo>
                    <a:pt x="1313" y="1337"/>
                  </a:lnTo>
                  <a:lnTo>
                    <a:pt x="1311" y="1339"/>
                  </a:lnTo>
                  <a:lnTo>
                    <a:pt x="1307" y="1339"/>
                  </a:lnTo>
                  <a:lnTo>
                    <a:pt x="1302" y="1336"/>
                  </a:lnTo>
                  <a:lnTo>
                    <a:pt x="1295" y="1333"/>
                  </a:lnTo>
                  <a:lnTo>
                    <a:pt x="1286" y="1327"/>
                  </a:lnTo>
                  <a:lnTo>
                    <a:pt x="1280" y="1326"/>
                  </a:lnTo>
                  <a:lnTo>
                    <a:pt x="1274" y="1319"/>
                  </a:lnTo>
                  <a:lnTo>
                    <a:pt x="1261" y="1312"/>
                  </a:lnTo>
                  <a:lnTo>
                    <a:pt x="1249" y="1305"/>
                  </a:lnTo>
                  <a:lnTo>
                    <a:pt x="1232" y="1295"/>
                  </a:lnTo>
                  <a:lnTo>
                    <a:pt x="1216" y="1286"/>
                  </a:lnTo>
                  <a:lnTo>
                    <a:pt x="1204" y="1279"/>
                  </a:lnTo>
                  <a:lnTo>
                    <a:pt x="1201" y="1278"/>
                  </a:lnTo>
                  <a:lnTo>
                    <a:pt x="1200" y="1280"/>
                  </a:lnTo>
                  <a:lnTo>
                    <a:pt x="1189" y="1299"/>
                  </a:lnTo>
                  <a:lnTo>
                    <a:pt x="1177" y="1319"/>
                  </a:lnTo>
                  <a:lnTo>
                    <a:pt x="1163" y="1341"/>
                  </a:lnTo>
                  <a:lnTo>
                    <a:pt x="1153" y="1360"/>
                  </a:lnTo>
                  <a:lnTo>
                    <a:pt x="1140" y="1383"/>
                  </a:lnTo>
                  <a:lnTo>
                    <a:pt x="1135" y="1384"/>
                  </a:lnTo>
                  <a:lnTo>
                    <a:pt x="1104" y="1363"/>
                  </a:lnTo>
                  <a:lnTo>
                    <a:pt x="1074" y="1344"/>
                  </a:lnTo>
                  <a:lnTo>
                    <a:pt x="1027" y="1314"/>
                  </a:lnTo>
                  <a:lnTo>
                    <a:pt x="992" y="1291"/>
                  </a:lnTo>
                  <a:lnTo>
                    <a:pt x="983" y="1285"/>
                  </a:lnTo>
                  <a:lnTo>
                    <a:pt x="977" y="1279"/>
                  </a:lnTo>
                  <a:lnTo>
                    <a:pt x="966" y="1275"/>
                  </a:lnTo>
                  <a:lnTo>
                    <a:pt x="959" y="1270"/>
                  </a:lnTo>
                  <a:lnTo>
                    <a:pt x="954" y="1267"/>
                  </a:lnTo>
                  <a:lnTo>
                    <a:pt x="955" y="1263"/>
                  </a:lnTo>
                  <a:lnTo>
                    <a:pt x="962" y="1254"/>
                  </a:lnTo>
                  <a:lnTo>
                    <a:pt x="986" y="1215"/>
                  </a:lnTo>
                  <a:lnTo>
                    <a:pt x="989" y="1210"/>
                  </a:lnTo>
                  <a:lnTo>
                    <a:pt x="999" y="1208"/>
                  </a:lnTo>
                  <a:lnTo>
                    <a:pt x="1008" y="1210"/>
                  </a:lnTo>
                  <a:lnTo>
                    <a:pt x="1016" y="1215"/>
                  </a:lnTo>
                  <a:lnTo>
                    <a:pt x="1048" y="1237"/>
                  </a:lnTo>
                  <a:lnTo>
                    <a:pt x="1048" y="1240"/>
                  </a:lnTo>
                  <a:lnTo>
                    <a:pt x="1046" y="1240"/>
                  </a:lnTo>
                  <a:lnTo>
                    <a:pt x="1046" y="1247"/>
                  </a:lnTo>
                  <a:lnTo>
                    <a:pt x="1050" y="1251"/>
                  </a:lnTo>
                  <a:lnTo>
                    <a:pt x="1055" y="1253"/>
                  </a:lnTo>
                  <a:lnTo>
                    <a:pt x="1062" y="1257"/>
                  </a:lnTo>
                  <a:lnTo>
                    <a:pt x="1072" y="1257"/>
                  </a:lnTo>
                  <a:lnTo>
                    <a:pt x="1075" y="1256"/>
                  </a:lnTo>
                  <a:lnTo>
                    <a:pt x="1080" y="1252"/>
                  </a:lnTo>
                  <a:lnTo>
                    <a:pt x="1083" y="1247"/>
                  </a:lnTo>
                  <a:lnTo>
                    <a:pt x="1086" y="1246"/>
                  </a:lnTo>
                  <a:lnTo>
                    <a:pt x="1091" y="1249"/>
                  </a:lnTo>
                  <a:lnTo>
                    <a:pt x="1091" y="1263"/>
                  </a:lnTo>
                  <a:lnTo>
                    <a:pt x="1099" y="1269"/>
                  </a:lnTo>
                  <a:lnTo>
                    <a:pt x="1104" y="1271"/>
                  </a:lnTo>
                  <a:lnTo>
                    <a:pt x="1111" y="1271"/>
                  </a:lnTo>
                  <a:lnTo>
                    <a:pt x="1114" y="1268"/>
                  </a:lnTo>
                  <a:lnTo>
                    <a:pt x="1118" y="1268"/>
                  </a:lnTo>
                  <a:lnTo>
                    <a:pt x="1122" y="1271"/>
                  </a:lnTo>
                  <a:lnTo>
                    <a:pt x="1127" y="1274"/>
                  </a:lnTo>
                  <a:lnTo>
                    <a:pt x="1134" y="1273"/>
                  </a:lnTo>
                  <a:lnTo>
                    <a:pt x="1140" y="1263"/>
                  </a:lnTo>
                  <a:lnTo>
                    <a:pt x="1144" y="1252"/>
                  </a:lnTo>
                  <a:lnTo>
                    <a:pt x="1147" y="1247"/>
                  </a:lnTo>
                  <a:lnTo>
                    <a:pt x="1147" y="1242"/>
                  </a:lnTo>
                  <a:lnTo>
                    <a:pt x="1102" y="1213"/>
                  </a:lnTo>
                  <a:lnTo>
                    <a:pt x="1070" y="1192"/>
                  </a:lnTo>
                  <a:lnTo>
                    <a:pt x="1078" y="1176"/>
                  </a:lnTo>
                  <a:lnTo>
                    <a:pt x="1079" y="1164"/>
                  </a:lnTo>
                  <a:lnTo>
                    <a:pt x="1081" y="1157"/>
                  </a:lnTo>
                  <a:lnTo>
                    <a:pt x="1079" y="1156"/>
                  </a:lnTo>
                  <a:lnTo>
                    <a:pt x="1074" y="1152"/>
                  </a:lnTo>
                  <a:lnTo>
                    <a:pt x="1070" y="1151"/>
                  </a:lnTo>
                  <a:lnTo>
                    <a:pt x="1064" y="1146"/>
                  </a:lnTo>
                  <a:lnTo>
                    <a:pt x="1059" y="1138"/>
                  </a:lnTo>
                  <a:lnTo>
                    <a:pt x="1049" y="1125"/>
                  </a:lnTo>
                  <a:lnTo>
                    <a:pt x="1040" y="1119"/>
                  </a:lnTo>
                  <a:lnTo>
                    <a:pt x="1040" y="1109"/>
                  </a:lnTo>
                  <a:lnTo>
                    <a:pt x="1035" y="1101"/>
                  </a:lnTo>
                  <a:lnTo>
                    <a:pt x="1028" y="1090"/>
                  </a:lnTo>
                  <a:lnTo>
                    <a:pt x="1027" y="1078"/>
                  </a:lnTo>
                  <a:lnTo>
                    <a:pt x="1022" y="1068"/>
                  </a:lnTo>
                  <a:lnTo>
                    <a:pt x="1018" y="1065"/>
                  </a:lnTo>
                  <a:lnTo>
                    <a:pt x="1012" y="1060"/>
                  </a:lnTo>
                  <a:lnTo>
                    <a:pt x="1006" y="1053"/>
                  </a:lnTo>
                  <a:lnTo>
                    <a:pt x="998" y="1049"/>
                  </a:lnTo>
                  <a:lnTo>
                    <a:pt x="991" y="1045"/>
                  </a:lnTo>
                  <a:lnTo>
                    <a:pt x="979" y="1044"/>
                  </a:lnTo>
                  <a:lnTo>
                    <a:pt x="968" y="1044"/>
                  </a:lnTo>
                  <a:lnTo>
                    <a:pt x="960" y="1045"/>
                  </a:lnTo>
                  <a:lnTo>
                    <a:pt x="949" y="1044"/>
                  </a:lnTo>
                  <a:lnTo>
                    <a:pt x="941" y="1047"/>
                  </a:lnTo>
                  <a:lnTo>
                    <a:pt x="941" y="1051"/>
                  </a:lnTo>
                  <a:lnTo>
                    <a:pt x="943" y="1054"/>
                  </a:lnTo>
                  <a:lnTo>
                    <a:pt x="953" y="1056"/>
                  </a:lnTo>
                  <a:lnTo>
                    <a:pt x="959" y="1055"/>
                  </a:lnTo>
                  <a:lnTo>
                    <a:pt x="976" y="1056"/>
                  </a:lnTo>
                  <a:lnTo>
                    <a:pt x="985" y="1060"/>
                  </a:lnTo>
                  <a:lnTo>
                    <a:pt x="992" y="1061"/>
                  </a:lnTo>
                  <a:lnTo>
                    <a:pt x="995" y="1066"/>
                  </a:lnTo>
                  <a:lnTo>
                    <a:pt x="1004" y="1073"/>
                  </a:lnTo>
                  <a:lnTo>
                    <a:pt x="1007" y="1078"/>
                  </a:lnTo>
                  <a:lnTo>
                    <a:pt x="1003" y="1083"/>
                  </a:lnTo>
                  <a:lnTo>
                    <a:pt x="1004" y="1089"/>
                  </a:lnTo>
                  <a:lnTo>
                    <a:pt x="1009" y="1091"/>
                  </a:lnTo>
                  <a:lnTo>
                    <a:pt x="1008" y="1092"/>
                  </a:lnTo>
                  <a:lnTo>
                    <a:pt x="1007" y="1098"/>
                  </a:lnTo>
                  <a:lnTo>
                    <a:pt x="1014" y="1101"/>
                  </a:lnTo>
                  <a:lnTo>
                    <a:pt x="1018" y="1110"/>
                  </a:lnTo>
                  <a:lnTo>
                    <a:pt x="1021" y="1121"/>
                  </a:lnTo>
                  <a:lnTo>
                    <a:pt x="1026" y="1130"/>
                  </a:lnTo>
                  <a:lnTo>
                    <a:pt x="1027" y="1137"/>
                  </a:lnTo>
                  <a:lnTo>
                    <a:pt x="1010" y="1138"/>
                  </a:lnTo>
                  <a:lnTo>
                    <a:pt x="995" y="1140"/>
                  </a:lnTo>
                  <a:lnTo>
                    <a:pt x="975" y="1140"/>
                  </a:lnTo>
                  <a:lnTo>
                    <a:pt x="953" y="1135"/>
                  </a:lnTo>
                  <a:lnTo>
                    <a:pt x="931" y="1128"/>
                  </a:lnTo>
                  <a:lnTo>
                    <a:pt x="911" y="1124"/>
                  </a:lnTo>
                  <a:lnTo>
                    <a:pt x="887" y="1119"/>
                  </a:lnTo>
                  <a:lnTo>
                    <a:pt x="868" y="1113"/>
                  </a:lnTo>
                  <a:lnTo>
                    <a:pt x="851" y="1108"/>
                  </a:lnTo>
                  <a:lnTo>
                    <a:pt x="840" y="1103"/>
                  </a:lnTo>
                  <a:lnTo>
                    <a:pt x="827" y="1103"/>
                  </a:lnTo>
                  <a:lnTo>
                    <a:pt x="826" y="1107"/>
                  </a:lnTo>
                  <a:lnTo>
                    <a:pt x="819" y="1107"/>
                  </a:lnTo>
                  <a:lnTo>
                    <a:pt x="816" y="1110"/>
                  </a:lnTo>
                  <a:lnTo>
                    <a:pt x="814" y="1112"/>
                  </a:lnTo>
                  <a:lnTo>
                    <a:pt x="814" y="1104"/>
                  </a:lnTo>
                  <a:lnTo>
                    <a:pt x="817" y="1077"/>
                  </a:lnTo>
                  <a:lnTo>
                    <a:pt x="820" y="1049"/>
                  </a:lnTo>
                  <a:lnTo>
                    <a:pt x="821" y="1037"/>
                  </a:lnTo>
                  <a:lnTo>
                    <a:pt x="825" y="1019"/>
                  </a:lnTo>
                  <a:lnTo>
                    <a:pt x="829" y="1009"/>
                  </a:lnTo>
                  <a:lnTo>
                    <a:pt x="843" y="996"/>
                  </a:lnTo>
                  <a:lnTo>
                    <a:pt x="853" y="982"/>
                  </a:lnTo>
                  <a:lnTo>
                    <a:pt x="855" y="975"/>
                  </a:lnTo>
                  <a:lnTo>
                    <a:pt x="852" y="972"/>
                  </a:lnTo>
                  <a:lnTo>
                    <a:pt x="846" y="971"/>
                  </a:lnTo>
                  <a:lnTo>
                    <a:pt x="838" y="972"/>
                  </a:lnTo>
                  <a:lnTo>
                    <a:pt x="832" y="976"/>
                  </a:lnTo>
                  <a:lnTo>
                    <a:pt x="829" y="983"/>
                  </a:lnTo>
                  <a:lnTo>
                    <a:pt x="822" y="997"/>
                  </a:lnTo>
                  <a:lnTo>
                    <a:pt x="808" y="1009"/>
                  </a:lnTo>
                  <a:lnTo>
                    <a:pt x="805" y="1014"/>
                  </a:lnTo>
                  <a:lnTo>
                    <a:pt x="803" y="1025"/>
                  </a:lnTo>
                  <a:lnTo>
                    <a:pt x="799" y="1044"/>
                  </a:lnTo>
                  <a:lnTo>
                    <a:pt x="797" y="1053"/>
                  </a:lnTo>
                  <a:lnTo>
                    <a:pt x="797" y="1064"/>
                  </a:lnTo>
                  <a:lnTo>
                    <a:pt x="796" y="1068"/>
                  </a:lnTo>
                  <a:lnTo>
                    <a:pt x="795" y="1073"/>
                  </a:lnTo>
                  <a:lnTo>
                    <a:pt x="794" y="1087"/>
                  </a:lnTo>
                  <a:lnTo>
                    <a:pt x="793" y="1094"/>
                  </a:lnTo>
                  <a:lnTo>
                    <a:pt x="791" y="1100"/>
                  </a:lnTo>
                  <a:lnTo>
                    <a:pt x="790" y="1103"/>
                  </a:lnTo>
                  <a:lnTo>
                    <a:pt x="780" y="1097"/>
                  </a:lnTo>
                  <a:lnTo>
                    <a:pt x="767" y="1088"/>
                  </a:lnTo>
                  <a:lnTo>
                    <a:pt x="750" y="1074"/>
                  </a:lnTo>
                  <a:lnTo>
                    <a:pt x="736" y="1062"/>
                  </a:lnTo>
                  <a:lnTo>
                    <a:pt x="726" y="1055"/>
                  </a:lnTo>
                  <a:lnTo>
                    <a:pt x="715" y="1054"/>
                  </a:lnTo>
                  <a:lnTo>
                    <a:pt x="708" y="1053"/>
                  </a:lnTo>
                  <a:lnTo>
                    <a:pt x="699" y="1052"/>
                  </a:lnTo>
                  <a:lnTo>
                    <a:pt x="689" y="1053"/>
                  </a:lnTo>
                  <a:lnTo>
                    <a:pt x="685" y="1059"/>
                  </a:lnTo>
                  <a:lnTo>
                    <a:pt x="679" y="1062"/>
                  </a:lnTo>
                  <a:lnTo>
                    <a:pt x="670" y="1062"/>
                  </a:lnTo>
                  <a:lnTo>
                    <a:pt x="667" y="1067"/>
                  </a:lnTo>
                  <a:lnTo>
                    <a:pt x="666" y="1076"/>
                  </a:lnTo>
                  <a:lnTo>
                    <a:pt x="664" y="1083"/>
                  </a:lnTo>
                  <a:lnTo>
                    <a:pt x="663" y="1097"/>
                  </a:lnTo>
                  <a:lnTo>
                    <a:pt x="663" y="1099"/>
                  </a:lnTo>
                  <a:lnTo>
                    <a:pt x="663" y="1099"/>
                  </a:lnTo>
                  <a:lnTo>
                    <a:pt x="659" y="1103"/>
                  </a:lnTo>
                  <a:lnTo>
                    <a:pt x="630" y="1103"/>
                  </a:lnTo>
                  <a:lnTo>
                    <a:pt x="629" y="1091"/>
                  </a:lnTo>
                  <a:lnTo>
                    <a:pt x="625" y="1086"/>
                  </a:lnTo>
                  <a:lnTo>
                    <a:pt x="615" y="1085"/>
                  </a:lnTo>
                  <a:lnTo>
                    <a:pt x="607" y="1079"/>
                  </a:lnTo>
                  <a:lnTo>
                    <a:pt x="599" y="1072"/>
                  </a:lnTo>
                  <a:lnTo>
                    <a:pt x="595" y="1065"/>
                  </a:lnTo>
                  <a:lnTo>
                    <a:pt x="590" y="1061"/>
                  </a:lnTo>
                  <a:lnTo>
                    <a:pt x="577" y="1059"/>
                  </a:lnTo>
                  <a:lnTo>
                    <a:pt x="573" y="1062"/>
                  </a:lnTo>
                  <a:lnTo>
                    <a:pt x="566" y="1064"/>
                  </a:lnTo>
                  <a:lnTo>
                    <a:pt x="561" y="1071"/>
                  </a:lnTo>
                  <a:lnTo>
                    <a:pt x="558" y="1078"/>
                  </a:lnTo>
                  <a:lnTo>
                    <a:pt x="556" y="1086"/>
                  </a:lnTo>
                  <a:lnTo>
                    <a:pt x="556" y="1091"/>
                  </a:lnTo>
                  <a:lnTo>
                    <a:pt x="557" y="1098"/>
                  </a:lnTo>
                  <a:lnTo>
                    <a:pt x="561" y="1102"/>
                  </a:lnTo>
                  <a:lnTo>
                    <a:pt x="561" y="1116"/>
                  </a:lnTo>
                  <a:lnTo>
                    <a:pt x="552" y="1118"/>
                  </a:lnTo>
                  <a:lnTo>
                    <a:pt x="545" y="1119"/>
                  </a:lnTo>
                  <a:lnTo>
                    <a:pt x="531" y="1122"/>
                  </a:lnTo>
                  <a:lnTo>
                    <a:pt x="521" y="1122"/>
                  </a:lnTo>
                  <a:lnTo>
                    <a:pt x="510" y="1125"/>
                  </a:lnTo>
                  <a:lnTo>
                    <a:pt x="492" y="1124"/>
                  </a:lnTo>
                  <a:lnTo>
                    <a:pt x="490" y="1102"/>
                  </a:lnTo>
                  <a:lnTo>
                    <a:pt x="485" y="1084"/>
                  </a:lnTo>
                  <a:lnTo>
                    <a:pt x="484" y="1068"/>
                  </a:lnTo>
                  <a:lnTo>
                    <a:pt x="483" y="1058"/>
                  </a:lnTo>
                  <a:lnTo>
                    <a:pt x="479" y="1053"/>
                  </a:lnTo>
                  <a:lnTo>
                    <a:pt x="477" y="1050"/>
                  </a:lnTo>
                  <a:lnTo>
                    <a:pt x="472" y="1045"/>
                  </a:lnTo>
                  <a:lnTo>
                    <a:pt x="467" y="1048"/>
                  </a:lnTo>
                  <a:lnTo>
                    <a:pt x="465" y="1054"/>
                  </a:lnTo>
                  <a:lnTo>
                    <a:pt x="461" y="1059"/>
                  </a:lnTo>
                  <a:lnTo>
                    <a:pt x="461" y="1070"/>
                  </a:lnTo>
                  <a:lnTo>
                    <a:pt x="464" y="1080"/>
                  </a:lnTo>
                  <a:lnTo>
                    <a:pt x="465" y="1101"/>
                  </a:lnTo>
                  <a:lnTo>
                    <a:pt x="467" y="1136"/>
                  </a:lnTo>
                  <a:lnTo>
                    <a:pt x="461" y="1139"/>
                  </a:lnTo>
                  <a:lnTo>
                    <a:pt x="455" y="1142"/>
                  </a:lnTo>
                  <a:lnTo>
                    <a:pt x="452" y="1144"/>
                  </a:lnTo>
                  <a:lnTo>
                    <a:pt x="445" y="1142"/>
                  </a:lnTo>
                  <a:lnTo>
                    <a:pt x="411" y="1106"/>
                  </a:lnTo>
                  <a:lnTo>
                    <a:pt x="409" y="1086"/>
                  </a:lnTo>
                  <a:lnTo>
                    <a:pt x="406" y="1071"/>
                  </a:lnTo>
                  <a:lnTo>
                    <a:pt x="393" y="1071"/>
                  </a:lnTo>
                  <a:lnTo>
                    <a:pt x="376" y="1074"/>
                  </a:lnTo>
                  <a:lnTo>
                    <a:pt x="373" y="1078"/>
                  </a:lnTo>
                  <a:lnTo>
                    <a:pt x="374" y="1098"/>
                  </a:lnTo>
                  <a:lnTo>
                    <a:pt x="377" y="1122"/>
                  </a:lnTo>
                  <a:lnTo>
                    <a:pt x="408" y="1156"/>
                  </a:lnTo>
                  <a:lnTo>
                    <a:pt x="408" y="1160"/>
                  </a:lnTo>
                  <a:lnTo>
                    <a:pt x="396" y="1170"/>
                  </a:lnTo>
                  <a:lnTo>
                    <a:pt x="387" y="1179"/>
                  </a:lnTo>
                  <a:lnTo>
                    <a:pt x="371" y="1192"/>
                  </a:lnTo>
                  <a:lnTo>
                    <a:pt x="357" y="1205"/>
                  </a:lnTo>
                  <a:lnTo>
                    <a:pt x="348" y="1194"/>
                  </a:lnTo>
                  <a:lnTo>
                    <a:pt x="341" y="1186"/>
                  </a:lnTo>
                  <a:lnTo>
                    <a:pt x="336" y="1185"/>
                  </a:lnTo>
                  <a:lnTo>
                    <a:pt x="328" y="1191"/>
                  </a:lnTo>
                  <a:lnTo>
                    <a:pt x="313" y="1205"/>
                  </a:lnTo>
                  <a:lnTo>
                    <a:pt x="310" y="1196"/>
                  </a:lnTo>
                  <a:lnTo>
                    <a:pt x="297" y="1181"/>
                  </a:lnTo>
                  <a:lnTo>
                    <a:pt x="291" y="1178"/>
                  </a:lnTo>
                  <a:lnTo>
                    <a:pt x="282" y="1168"/>
                  </a:lnTo>
                  <a:lnTo>
                    <a:pt x="276" y="1159"/>
                  </a:lnTo>
                  <a:lnTo>
                    <a:pt x="272" y="1154"/>
                  </a:lnTo>
                  <a:lnTo>
                    <a:pt x="269" y="1148"/>
                  </a:lnTo>
                  <a:lnTo>
                    <a:pt x="275" y="1144"/>
                  </a:lnTo>
                  <a:lnTo>
                    <a:pt x="279" y="1139"/>
                  </a:lnTo>
                  <a:lnTo>
                    <a:pt x="279" y="1135"/>
                  </a:lnTo>
                  <a:lnTo>
                    <a:pt x="277" y="1131"/>
                  </a:lnTo>
                  <a:lnTo>
                    <a:pt x="270" y="1123"/>
                  </a:lnTo>
                  <a:lnTo>
                    <a:pt x="264" y="1114"/>
                  </a:lnTo>
                  <a:lnTo>
                    <a:pt x="257" y="1114"/>
                  </a:lnTo>
                  <a:lnTo>
                    <a:pt x="254" y="1118"/>
                  </a:lnTo>
                  <a:lnTo>
                    <a:pt x="249" y="1121"/>
                  </a:lnTo>
                  <a:lnTo>
                    <a:pt x="244" y="1121"/>
                  </a:lnTo>
                  <a:lnTo>
                    <a:pt x="237" y="1115"/>
                  </a:lnTo>
                  <a:lnTo>
                    <a:pt x="235" y="1111"/>
                  </a:lnTo>
                  <a:lnTo>
                    <a:pt x="240" y="1108"/>
                  </a:lnTo>
                  <a:lnTo>
                    <a:pt x="256" y="1089"/>
                  </a:lnTo>
                  <a:lnTo>
                    <a:pt x="272" y="1071"/>
                  </a:lnTo>
                  <a:lnTo>
                    <a:pt x="282" y="1061"/>
                  </a:lnTo>
                  <a:lnTo>
                    <a:pt x="287" y="1055"/>
                  </a:lnTo>
                  <a:lnTo>
                    <a:pt x="291" y="1050"/>
                  </a:lnTo>
                  <a:lnTo>
                    <a:pt x="293" y="1040"/>
                  </a:lnTo>
                  <a:lnTo>
                    <a:pt x="288" y="1036"/>
                  </a:lnTo>
                  <a:lnTo>
                    <a:pt x="282" y="1035"/>
                  </a:lnTo>
                  <a:lnTo>
                    <a:pt x="277" y="1036"/>
                  </a:lnTo>
                  <a:lnTo>
                    <a:pt x="273" y="1038"/>
                  </a:lnTo>
                  <a:lnTo>
                    <a:pt x="265" y="1044"/>
                  </a:lnTo>
                  <a:lnTo>
                    <a:pt x="257" y="1051"/>
                  </a:lnTo>
                  <a:lnTo>
                    <a:pt x="250" y="1062"/>
                  </a:lnTo>
                  <a:lnTo>
                    <a:pt x="243" y="1066"/>
                  </a:lnTo>
                  <a:lnTo>
                    <a:pt x="239" y="1073"/>
                  </a:lnTo>
                  <a:lnTo>
                    <a:pt x="236" y="1076"/>
                  </a:lnTo>
                  <a:lnTo>
                    <a:pt x="232" y="1079"/>
                  </a:lnTo>
                  <a:lnTo>
                    <a:pt x="228" y="1079"/>
                  </a:lnTo>
                  <a:lnTo>
                    <a:pt x="223" y="1074"/>
                  </a:lnTo>
                  <a:lnTo>
                    <a:pt x="218" y="1068"/>
                  </a:lnTo>
                  <a:lnTo>
                    <a:pt x="213" y="1063"/>
                  </a:lnTo>
                  <a:lnTo>
                    <a:pt x="212" y="1058"/>
                  </a:lnTo>
                  <a:lnTo>
                    <a:pt x="215" y="1050"/>
                  </a:lnTo>
                  <a:lnTo>
                    <a:pt x="218" y="1047"/>
                  </a:lnTo>
                  <a:lnTo>
                    <a:pt x="227" y="1040"/>
                  </a:lnTo>
                  <a:lnTo>
                    <a:pt x="235" y="1030"/>
                  </a:lnTo>
                  <a:lnTo>
                    <a:pt x="248" y="1015"/>
                  </a:lnTo>
                  <a:lnTo>
                    <a:pt x="248" y="1009"/>
                  </a:lnTo>
                  <a:lnTo>
                    <a:pt x="243" y="1004"/>
                  </a:lnTo>
                  <a:lnTo>
                    <a:pt x="237" y="997"/>
                  </a:lnTo>
                  <a:lnTo>
                    <a:pt x="230" y="994"/>
                  </a:lnTo>
                  <a:lnTo>
                    <a:pt x="221" y="1001"/>
                  </a:lnTo>
                  <a:lnTo>
                    <a:pt x="212" y="1011"/>
                  </a:lnTo>
                  <a:lnTo>
                    <a:pt x="197" y="1023"/>
                  </a:lnTo>
                  <a:lnTo>
                    <a:pt x="183" y="1038"/>
                  </a:lnTo>
                  <a:lnTo>
                    <a:pt x="177" y="1032"/>
                  </a:lnTo>
                  <a:lnTo>
                    <a:pt x="168" y="1025"/>
                  </a:lnTo>
                  <a:lnTo>
                    <a:pt x="160" y="1020"/>
                  </a:lnTo>
                  <a:lnTo>
                    <a:pt x="154" y="1013"/>
                  </a:lnTo>
                  <a:lnTo>
                    <a:pt x="145" y="1007"/>
                  </a:lnTo>
                  <a:lnTo>
                    <a:pt x="117" y="1031"/>
                  </a:lnTo>
                  <a:lnTo>
                    <a:pt x="112" y="1036"/>
                  </a:lnTo>
                  <a:lnTo>
                    <a:pt x="119" y="1040"/>
                  </a:lnTo>
                  <a:lnTo>
                    <a:pt x="141" y="1060"/>
                  </a:lnTo>
                  <a:lnTo>
                    <a:pt x="143" y="1065"/>
                  </a:lnTo>
                  <a:lnTo>
                    <a:pt x="180" y="1133"/>
                  </a:lnTo>
                  <a:lnTo>
                    <a:pt x="182" y="1144"/>
                  </a:lnTo>
                  <a:lnTo>
                    <a:pt x="209" y="1193"/>
                  </a:lnTo>
                  <a:lnTo>
                    <a:pt x="225" y="1221"/>
                  </a:lnTo>
                  <a:lnTo>
                    <a:pt x="236" y="1241"/>
                  </a:lnTo>
                  <a:lnTo>
                    <a:pt x="239" y="1249"/>
                  </a:lnTo>
                  <a:lnTo>
                    <a:pt x="240" y="1258"/>
                  </a:lnTo>
                  <a:lnTo>
                    <a:pt x="237" y="1266"/>
                  </a:lnTo>
                  <a:lnTo>
                    <a:pt x="228" y="1268"/>
                  </a:lnTo>
                  <a:lnTo>
                    <a:pt x="215" y="1270"/>
                  </a:lnTo>
                  <a:lnTo>
                    <a:pt x="153" y="1271"/>
                  </a:lnTo>
                  <a:lnTo>
                    <a:pt x="94" y="1270"/>
                  </a:lnTo>
                  <a:lnTo>
                    <a:pt x="65" y="1269"/>
                  </a:lnTo>
                  <a:lnTo>
                    <a:pt x="45" y="1261"/>
                  </a:lnTo>
                  <a:lnTo>
                    <a:pt x="24" y="1247"/>
                  </a:lnTo>
                  <a:lnTo>
                    <a:pt x="11" y="1235"/>
                  </a:lnTo>
                  <a:lnTo>
                    <a:pt x="2" y="1220"/>
                  </a:lnTo>
                  <a:lnTo>
                    <a:pt x="1" y="1203"/>
                  </a:lnTo>
                  <a:lnTo>
                    <a:pt x="0" y="1184"/>
                  </a:lnTo>
                  <a:lnTo>
                    <a:pt x="2" y="1158"/>
                  </a:lnTo>
                  <a:lnTo>
                    <a:pt x="7" y="1144"/>
                  </a:lnTo>
                  <a:lnTo>
                    <a:pt x="7" y="1140"/>
                  </a:lnTo>
                  <a:lnTo>
                    <a:pt x="12" y="1130"/>
                  </a:lnTo>
                  <a:lnTo>
                    <a:pt x="16" y="1115"/>
                  </a:lnTo>
                  <a:lnTo>
                    <a:pt x="21" y="1100"/>
                  </a:lnTo>
                  <a:lnTo>
                    <a:pt x="27" y="1085"/>
                  </a:lnTo>
                  <a:lnTo>
                    <a:pt x="34" y="1068"/>
                  </a:lnTo>
                  <a:lnTo>
                    <a:pt x="39" y="1051"/>
                  </a:lnTo>
                  <a:lnTo>
                    <a:pt x="46" y="1033"/>
                  </a:lnTo>
                  <a:lnTo>
                    <a:pt x="51" y="1020"/>
                  </a:lnTo>
                  <a:lnTo>
                    <a:pt x="55" y="1007"/>
                  </a:lnTo>
                  <a:lnTo>
                    <a:pt x="87" y="920"/>
                  </a:lnTo>
                  <a:lnTo>
                    <a:pt x="101" y="881"/>
                  </a:lnTo>
                  <a:lnTo>
                    <a:pt x="115" y="851"/>
                  </a:lnTo>
                  <a:lnTo>
                    <a:pt x="115" y="842"/>
                  </a:lnTo>
                  <a:lnTo>
                    <a:pt x="123" y="821"/>
                  </a:lnTo>
                  <a:lnTo>
                    <a:pt x="128" y="804"/>
                  </a:lnTo>
                  <a:lnTo>
                    <a:pt x="133" y="790"/>
                  </a:lnTo>
                  <a:lnTo>
                    <a:pt x="131" y="781"/>
                  </a:lnTo>
                  <a:lnTo>
                    <a:pt x="128" y="768"/>
                  </a:lnTo>
                  <a:lnTo>
                    <a:pt x="129" y="756"/>
                  </a:lnTo>
                  <a:lnTo>
                    <a:pt x="134" y="750"/>
                  </a:lnTo>
                  <a:lnTo>
                    <a:pt x="140" y="745"/>
                  </a:lnTo>
                  <a:lnTo>
                    <a:pt x="148" y="738"/>
                  </a:lnTo>
                  <a:lnTo>
                    <a:pt x="155" y="739"/>
                  </a:lnTo>
                  <a:lnTo>
                    <a:pt x="157" y="728"/>
                  </a:lnTo>
                  <a:lnTo>
                    <a:pt x="164" y="715"/>
                  </a:lnTo>
                  <a:lnTo>
                    <a:pt x="168" y="702"/>
                  </a:lnTo>
                  <a:lnTo>
                    <a:pt x="169" y="698"/>
                  </a:lnTo>
                  <a:lnTo>
                    <a:pt x="171" y="694"/>
                  </a:lnTo>
                  <a:lnTo>
                    <a:pt x="178" y="690"/>
                  </a:lnTo>
                  <a:lnTo>
                    <a:pt x="183" y="684"/>
                  </a:lnTo>
                  <a:lnTo>
                    <a:pt x="191" y="671"/>
                  </a:lnTo>
                  <a:lnTo>
                    <a:pt x="196" y="662"/>
                  </a:lnTo>
                  <a:lnTo>
                    <a:pt x="201" y="653"/>
                  </a:lnTo>
                  <a:lnTo>
                    <a:pt x="206" y="643"/>
                  </a:lnTo>
                  <a:lnTo>
                    <a:pt x="214" y="631"/>
                  </a:lnTo>
                  <a:lnTo>
                    <a:pt x="218" y="620"/>
                  </a:lnTo>
                  <a:lnTo>
                    <a:pt x="226" y="607"/>
                  </a:lnTo>
                  <a:lnTo>
                    <a:pt x="230" y="599"/>
                  </a:lnTo>
                  <a:lnTo>
                    <a:pt x="231" y="594"/>
                  </a:lnTo>
                  <a:lnTo>
                    <a:pt x="236" y="589"/>
                  </a:lnTo>
                  <a:lnTo>
                    <a:pt x="239" y="589"/>
                  </a:lnTo>
                  <a:lnTo>
                    <a:pt x="244" y="589"/>
                  </a:lnTo>
                  <a:lnTo>
                    <a:pt x="244" y="585"/>
                  </a:lnTo>
                  <a:lnTo>
                    <a:pt x="253" y="582"/>
                  </a:lnTo>
                  <a:lnTo>
                    <a:pt x="257" y="579"/>
                  </a:lnTo>
                  <a:lnTo>
                    <a:pt x="261" y="578"/>
                  </a:lnTo>
                  <a:lnTo>
                    <a:pt x="261" y="573"/>
                  </a:lnTo>
                  <a:lnTo>
                    <a:pt x="264" y="570"/>
                  </a:lnTo>
                  <a:lnTo>
                    <a:pt x="267" y="559"/>
                  </a:lnTo>
                  <a:lnTo>
                    <a:pt x="272" y="552"/>
                  </a:lnTo>
                  <a:lnTo>
                    <a:pt x="274" y="544"/>
                  </a:lnTo>
                  <a:lnTo>
                    <a:pt x="278" y="536"/>
                  </a:lnTo>
                  <a:lnTo>
                    <a:pt x="290" y="513"/>
                  </a:lnTo>
                  <a:lnTo>
                    <a:pt x="291" y="507"/>
                  </a:lnTo>
                  <a:lnTo>
                    <a:pt x="292" y="499"/>
                  </a:lnTo>
                  <a:lnTo>
                    <a:pt x="294" y="494"/>
                  </a:lnTo>
                  <a:lnTo>
                    <a:pt x="298" y="491"/>
                  </a:lnTo>
                  <a:lnTo>
                    <a:pt x="302" y="490"/>
                  </a:lnTo>
                  <a:lnTo>
                    <a:pt x="308" y="490"/>
                  </a:lnTo>
                  <a:lnTo>
                    <a:pt x="310" y="487"/>
                  </a:lnTo>
                  <a:lnTo>
                    <a:pt x="311" y="481"/>
                  </a:lnTo>
                  <a:lnTo>
                    <a:pt x="314" y="477"/>
                  </a:lnTo>
                  <a:lnTo>
                    <a:pt x="315" y="472"/>
                  </a:lnTo>
                  <a:lnTo>
                    <a:pt x="322" y="471"/>
                  </a:lnTo>
                  <a:lnTo>
                    <a:pt x="325" y="465"/>
                  </a:lnTo>
                  <a:lnTo>
                    <a:pt x="324" y="460"/>
                  </a:lnTo>
                  <a:lnTo>
                    <a:pt x="325" y="453"/>
                  </a:lnTo>
                  <a:lnTo>
                    <a:pt x="327" y="448"/>
                  </a:lnTo>
                  <a:lnTo>
                    <a:pt x="327" y="444"/>
                  </a:lnTo>
                  <a:lnTo>
                    <a:pt x="327" y="406"/>
                  </a:lnTo>
                  <a:lnTo>
                    <a:pt x="329" y="401"/>
                  </a:lnTo>
                  <a:lnTo>
                    <a:pt x="330" y="393"/>
                  </a:lnTo>
                  <a:lnTo>
                    <a:pt x="333" y="392"/>
                  </a:lnTo>
                  <a:lnTo>
                    <a:pt x="333" y="386"/>
                  </a:lnTo>
                  <a:lnTo>
                    <a:pt x="334" y="381"/>
                  </a:lnTo>
                  <a:lnTo>
                    <a:pt x="335" y="374"/>
                  </a:lnTo>
                  <a:lnTo>
                    <a:pt x="336" y="369"/>
                  </a:lnTo>
                  <a:lnTo>
                    <a:pt x="337" y="368"/>
                  </a:lnTo>
                  <a:lnTo>
                    <a:pt x="337" y="359"/>
                  </a:lnTo>
                  <a:lnTo>
                    <a:pt x="335" y="357"/>
                  </a:lnTo>
                  <a:lnTo>
                    <a:pt x="333" y="351"/>
                  </a:lnTo>
                  <a:lnTo>
                    <a:pt x="334" y="344"/>
                  </a:lnTo>
                  <a:lnTo>
                    <a:pt x="337" y="341"/>
                  </a:lnTo>
                  <a:lnTo>
                    <a:pt x="342" y="340"/>
                  </a:lnTo>
                  <a:lnTo>
                    <a:pt x="348" y="333"/>
                  </a:lnTo>
                  <a:lnTo>
                    <a:pt x="351" y="330"/>
                  </a:lnTo>
                  <a:lnTo>
                    <a:pt x="351" y="326"/>
                  </a:lnTo>
                  <a:lnTo>
                    <a:pt x="351" y="318"/>
                  </a:lnTo>
                  <a:lnTo>
                    <a:pt x="349" y="315"/>
                  </a:lnTo>
                  <a:lnTo>
                    <a:pt x="350" y="311"/>
                  </a:lnTo>
                  <a:lnTo>
                    <a:pt x="361" y="310"/>
                  </a:lnTo>
                  <a:lnTo>
                    <a:pt x="365" y="309"/>
                  </a:lnTo>
                  <a:lnTo>
                    <a:pt x="368" y="314"/>
                  </a:lnTo>
                  <a:lnTo>
                    <a:pt x="362" y="316"/>
                  </a:lnTo>
                  <a:lnTo>
                    <a:pt x="361" y="324"/>
                  </a:lnTo>
                  <a:lnTo>
                    <a:pt x="363" y="328"/>
                  </a:lnTo>
                  <a:lnTo>
                    <a:pt x="371" y="328"/>
                  </a:lnTo>
                  <a:lnTo>
                    <a:pt x="375" y="323"/>
                  </a:lnTo>
                  <a:lnTo>
                    <a:pt x="375" y="320"/>
                  </a:lnTo>
                  <a:lnTo>
                    <a:pt x="376" y="315"/>
                  </a:lnTo>
                  <a:lnTo>
                    <a:pt x="382" y="315"/>
                  </a:lnTo>
                  <a:lnTo>
                    <a:pt x="384" y="318"/>
                  </a:lnTo>
                  <a:lnTo>
                    <a:pt x="389" y="317"/>
                  </a:lnTo>
                  <a:lnTo>
                    <a:pt x="393" y="314"/>
                  </a:lnTo>
                  <a:lnTo>
                    <a:pt x="396" y="310"/>
                  </a:lnTo>
                  <a:lnTo>
                    <a:pt x="396" y="308"/>
                  </a:lnTo>
                  <a:lnTo>
                    <a:pt x="395" y="303"/>
                  </a:lnTo>
                  <a:lnTo>
                    <a:pt x="393" y="297"/>
                  </a:lnTo>
                  <a:lnTo>
                    <a:pt x="390" y="291"/>
                  </a:lnTo>
                  <a:lnTo>
                    <a:pt x="387" y="290"/>
                  </a:lnTo>
                  <a:lnTo>
                    <a:pt x="388" y="287"/>
                  </a:lnTo>
                  <a:lnTo>
                    <a:pt x="393" y="285"/>
                  </a:lnTo>
                  <a:lnTo>
                    <a:pt x="407" y="284"/>
                  </a:lnTo>
                  <a:lnTo>
                    <a:pt x="407" y="277"/>
                  </a:lnTo>
                  <a:lnTo>
                    <a:pt x="404" y="276"/>
                  </a:lnTo>
                  <a:lnTo>
                    <a:pt x="399" y="274"/>
                  </a:lnTo>
                  <a:lnTo>
                    <a:pt x="400" y="267"/>
                  </a:lnTo>
                  <a:lnTo>
                    <a:pt x="399" y="264"/>
                  </a:lnTo>
                  <a:lnTo>
                    <a:pt x="400" y="260"/>
                  </a:lnTo>
                  <a:lnTo>
                    <a:pt x="400" y="255"/>
                  </a:lnTo>
                  <a:lnTo>
                    <a:pt x="407" y="255"/>
                  </a:lnTo>
                  <a:lnTo>
                    <a:pt x="409" y="251"/>
                  </a:lnTo>
                  <a:lnTo>
                    <a:pt x="411" y="249"/>
                  </a:lnTo>
                  <a:lnTo>
                    <a:pt x="409" y="245"/>
                  </a:lnTo>
                  <a:lnTo>
                    <a:pt x="406" y="242"/>
                  </a:lnTo>
                  <a:lnTo>
                    <a:pt x="407" y="240"/>
                  </a:lnTo>
                  <a:lnTo>
                    <a:pt x="410" y="240"/>
                  </a:lnTo>
                  <a:lnTo>
                    <a:pt x="412" y="242"/>
                  </a:lnTo>
                  <a:lnTo>
                    <a:pt x="421" y="241"/>
                  </a:lnTo>
                  <a:lnTo>
                    <a:pt x="422" y="233"/>
                  </a:lnTo>
                  <a:lnTo>
                    <a:pt x="424" y="224"/>
                  </a:lnTo>
                  <a:lnTo>
                    <a:pt x="421" y="220"/>
                  </a:lnTo>
                  <a:lnTo>
                    <a:pt x="414" y="224"/>
                  </a:lnTo>
                  <a:lnTo>
                    <a:pt x="414" y="215"/>
                  </a:lnTo>
                  <a:lnTo>
                    <a:pt x="418" y="213"/>
                  </a:lnTo>
                  <a:lnTo>
                    <a:pt x="418" y="204"/>
                  </a:lnTo>
                  <a:lnTo>
                    <a:pt x="419" y="198"/>
                  </a:lnTo>
                  <a:lnTo>
                    <a:pt x="423" y="196"/>
                  </a:lnTo>
                  <a:lnTo>
                    <a:pt x="431" y="195"/>
                  </a:lnTo>
                  <a:lnTo>
                    <a:pt x="433" y="191"/>
                  </a:lnTo>
                  <a:lnTo>
                    <a:pt x="436" y="187"/>
                  </a:lnTo>
                  <a:lnTo>
                    <a:pt x="438" y="183"/>
                  </a:lnTo>
                  <a:lnTo>
                    <a:pt x="438" y="179"/>
                  </a:lnTo>
                  <a:lnTo>
                    <a:pt x="442" y="175"/>
                  </a:lnTo>
                  <a:lnTo>
                    <a:pt x="445" y="172"/>
                  </a:lnTo>
                  <a:lnTo>
                    <a:pt x="449" y="172"/>
                  </a:lnTo>
                  <a:lnTo>
                    <a:pt x="454" y="175"/>
                  </a:lnTo>
                  <a:lnTo>
                    <a:pt x="461" y="173"/>
                  </a:lnTo>
                  <a:lnTo>
                    <a:pt x="465" y="172"/>
                  </a:lnTo>
                  <a:lnTo>
                    <a:pt x="470" y="168"/>
                  </a:lnTo>
                  <a:lnTo>
                    <a:pt x="474" y="161"/>
                  </a:lnTo>
                  <a:lnTo>
                    <a:pt x="478" y="156"/>
                  </a:lnTo>
                  <a:lnTo>
                    <a:pt x="483" y="154"/>
                  </a:lnTo>
                  <a:lnTo>
                    <a:pt x="488" y="153"/>
                  </a:lnTo>
                  <a:lnTo>
                    <a:pt x="492" y="154"/>
                  </a:lnTo>
                  <a:lnTo>
                    <a:pt x="497" y="157"/>
                  </a:lnTo>
                  <a:lnTo>
                    <a:pt x="506" y="159"/>
                  </a:lnTo>
                  <a:lnTo>
                    <a:pt x="506" y="147"/>
                  </a:lnTo>
                  <a:lnTo>
                    <a:pt x="514" y="146"/>
                  </a:lnTo>
                  <a:lnTo>
                    <a:pt x="518" y="149"/>
                  </a:lnTo>
                  <a:lnTo>
                    <a:pt x="526" y="149"/>
                  </a:lnTo>
                  <a:lnTo>
                    <a:pt x="528" y="142"/>
                  </a:lnTo>
                  <a:lnTo>
                    <a:pt x="530" y="137"/>
                  </a:lnTo>
                  <a:lnTo>
                    <a:pt x="536" y="136"/>
                  </a:lnTo>
                  <a:lnTo>
                    <a:pt x="540" y="138"/>
                  </a:lnTo>
                  <a:lnTo>
                    <a:pt x="548" y="135"/>
                  </a:lnTo>
                  <a:lnTo>
                    <a:pt x="556" y="135"/>
                  </a:lnTo>
                  <a:lnTo>
                    <a:pt x="563" y="131"/>
                  </a:lnTo>
                  <a:lnTo>
                    <a:pt x="574" y="125"/>
                  </a:lnTo>
                  <a:lnTo>
                    <a:pt x="583" y="118"/>
                  </a:lnTo>
                  <a:lnTo>
                    <a:pt x="594" y="109"/>
                  </a:lnTo>
                  <a:lnTo>
                    <a:pt x="610" y="96"/>
                  </a:lnTo>
                  <a:lnTo>
                    <a:pt x="617" y="85"/>
                  </a:lnTo>
                  <a:lnTo>
                    <a:pt x="627" y="81"/>
                  </a:lnTo>
                  <a:lnTo>
                    <a:pt x="637" y="79"/>
                  </a:lnTo>
                  <a:lnTo>
                    <a:pt x="641" y="70"/>
                  </a:lnTo>
                  <a:lnTo>
                    <a:pt x="648" y="67"/>
                  </a:lnTo>
                  <a:lnTo>
                    <a:pt x="647" y="59"/>
                  </a:lnTo>
                  <a:lnTo>
                    <a:pt x="652" y="51"/>
                  </a:lnTo>
                  <a:lnTo>
                    <a:pt x="667" y="40"/>
                  </a:lnTo>
                  <a:lnTo>
                    <a:pt x="679" y="34"/>
                  </a:lnTo>
                  <a:lnTo>
                    <a:pt x="693" y="24"/>
                  </a:lnTo>
                  <a:lnTo>
                    <a:pt x="703" y="15"/>
                  </a:lnTo>
                  <a:lnTo>
                    <a:pt x="714" y="13"/>
                  </a:lnTo>
                  <a:lnTo>
                    <a:pt x="727" y="11"/>
                  </a:lnTo>
                  <a:lnTo>
                    <a:pt x="744" y="5"/>
                  </a:lnTo>
                  <a:lnTo>
                    <a:pt x="754" y="1"/>
                  </a:lnTo>
                  <a:lnTo>
                    <a:pt x="771" y="0"/>
                  </a:lnTo>
                  <a:lnTo>
                    <a:pt x="775" y="3"/>
                  </a:lnTo>
                  <a:lnTo>
                    <a:pt x="775" y="12"/>
                  </a:lnTo>
                  <a:lnTo>
                    <a:pt x="775" y="20"/>
                  </a:lnTo>
                  <a:close/>
                </a:path>
              </a:pathLst>
            </a:custGeom>
            <a:gradFill>
              <a:gsLst>
                <a:gs pos="30000">
                  <a:schemeClr val="accent1">
                    <a:lumMod val="60000"/>
                    <a:lumOff val="40000"/>
                  </a:schemeClr>
                </a:gs>
                <a:gs pos="100000">
                  <a:schemeClr val="accent2"/>
                </a:gs>
              </a:gsLst>
              <a:path path="circle">
                <a:fillToRect l="100000" t="100000"/>
              </a:path>
            </a:gradFill>
            <a:ln w="4763"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2" name="Rectangle 91">
              <a:extLst>
                <a:ext uri="{FF2B5EF4-FFF2-40B4-BE49-F238E27FC236}">
                  <a16:creationId xmlns:a16="http://schemas.microsoft.com/office/drawing/2014/main" id="{3037D0A2-FF53-4BAF-B8D0-BA720982869A}"/>
                </a:ext>
              </a:extLst>
            </p:cNvPr>
            <p:cNvSpPr/>
            <p:nvPr/>
          </p:nvSpPr>
          <p:spPr>
            <a:xfrm>
              <a:off x="6093519" y="3857554"/>
              <a:ext cx="1637832" cy="523220"/>
            </a:xfrm>
            <a:prstGeom prst="rect">
              <a:avLst/>
            </a:prstGeom>
          </p:spPr>
          <p:txBody>
            <a:bodyPr wrap="square">
              <a:spAutoFit/>
            </a:bodyPr>
            <a:lstStyle/>
            <a:p>
              <a:pPr algn="ctr"/>
              <a:r>
                <a:rPr lang="en-US" sz="28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sz="24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28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60443105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14:bounceEnd="67000">
                                          <p:cBhvr additive="base">
                                            <p:cTn id="22" dur="75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14:bounceEnd="67000">
                                          <p:cBhvr additive="base">
                                            <p:cTn id="26" dur="750" fill="hold"/>
                                            <p:tgtEl>
                                              <p:spTgt spid="39"/>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ppt_x"/>
                                              </p:val>
                                            </p:tav>
                                            <p:tav tm="100000">
                                              <p:val>
                                                <p:strVal val="#ppt_x"/>
                                              </p:val>
                                            </p:tav>
                                          </p:tavLst>
                                        </p:anim>
                                        <p:anim calcmode="lin" valueType="num">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cBhvr additive="base">
                                            <p:cTn id="26" dur="750" fill="hold"/>
                                            <p:tgtEl>
                                              <p:spTgt spid="39"/>
                                            </p:tgtEl>
                                            <p:attrNameLst>
                                              <p:attrName>ppt_x</p:attrName>
                                            </p:attrNameLst>
                                          </p:cBhvr>
                                          <p:tavLst>
                                            <p:tav tm="0">
                                              <p:val>
                                                <p:strVal val="#ppt_x"/>
                                              </p:val>
                                            </p:tav>
                                            <p:tav tm="100000">
                                              <p:val>
                                                <p:strVal val="#ppt_x"/>
                                              </p:val>
                                            </p:tav>
                                          </p:tavLst>
                                        </p:anim>
                                        <p:anim calcmode="lin" valueType="num">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4951E75-E66A-4F5F-9419-32164A5DD854}"/>
              </a:ext>
            </a:extLst>
          </p:cNvPr>
          <p:cNvGrpSpPr/>
          <p:nvPr/>
        </p:nvGrpSpPr>
        <p:grpSpPr>
          <a:xfrm>
            <a:off x="7440065" y="2485607"/>
            <a:ext cx="3011614" cy="3446281"/>
            <a:chOff x="7440065" y="2485607"/>
            <a:chExt cx="3011614" cy="3446281"/>
          </a:xfrm>
        </p:grpSpPr>
        <p:sp>
          <p:nvSpPr>
            <p:cNvPr id="3" name="Rectangle: Rounded Corners 2">
              <a:extLst>
                <a:ext uri="{FF2B5EF4-FFF2-40B4-BE49-F238E27FC236}">
                  <a16:creationId xmlns:a16="http://schemas.microsoft.com/office/drawing/2014/main" id="{0139C02C-14AC-47EF-A5AD-80D54C9B0961}"/>
                </a:ext>
              </a:extLst>
            </p:cNvPr>
            <p:cNvSpPr/>
            <p:nvPr/>
          </p:nvSpPr>
          <p:spPr>
            <a:xfrm>
              <a:off x="7440065" y="2485607"/>
              <a:ext cx="3011614" cy="3446281"/>
            </a:xfrm>
            <a:prstGeom prst="round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5CCF4355-C39B-4243-A313-F47DADE224D5}"/>
                </a:ext>
              </a:extLst>
            </p:cNvPr>
            <p:cNvSpPr/>
            <p:nvPr/>
          </p:nvSpPr>
          <p:spPr>
            <a:xfrm>
              <a:off x="7629265" y="4061634"/>
              <a:ext cx="2748806" cy="1870254"/>
            </a:xfrm>
            <a:custGeom>
              <a:avLst/>
              <a:gdLst>
                <a:gd name="connsiteX0" fmla="*/ 620197 w 2748806"/>
                <a:gd name="connsiteY0" fmla="*/ 582 h 1870254"/>
                <a:gd name="connsiteX1" fmla="*/ 1143127 w 2748806"/>
                <a:gd name="connsiteY1" fmla="*/ 608452 h 1870254"/>
                <a:gd name="connsiteX2" fmla="*/ 1199290 w 2748806"/>
                <a:gd name="connsiteY2" fmla="*/ 1016169 h 1870254"/>
                <a:gd name="connsiteX3" fmla="*/ 1662711 w 2748806"/>
                <a:gd name="connsiteY3" fmla="*/ 1269415 h 1870254"/>
                <a:gd name="connsiteX4" fmla="*/ 2215824 w 2748806"/>
                <a:gd name="connsiteY4" fmla="*/ 1244370 h 1870254"/>
                <a:gd name="connsiteX5" fmla="*/ 2697677 w 2748806"/>
                <a:gd name="connsiteY5" fmla="*/ 1467848 h 1870254"/>
                <a:gd name="connsiteX6" fmla="*/ 2733671 w 2748806"/>
                <a:gd name="connsiteY6" fmla="*/ 1546875 h 1870254"/>
                <a:gd name="connsiteX7" fmla="*/ 2748806 w 2748806"/>
                <a:gd name="connsiteY7" fmla="*/ 1626628 h 1870254"/>
                <a:gd name="connsiteX8" fmla="*/ 2736689 w 2748806"/>
                <a:gd name="connsiteY8" fmla="*/ 1648951 h 1870254"/>
                <a:gd name="connsiteX9" fmla="*/ 2320468 w 2748806"/>
                <a:gd name="connsiteY9" fmla="*/ 1870254 h 1870254"/>
                <a:gd name="connsiteX10" fmla="*/ 312746 w 2748806"/>
                <a:gd name="connsiteY10" fmla="*/ 1870254 h 1870254"/>
                <a:gd name="connsiteX11" fmla="*/ 32103 w 2748806"/>
                <a:gd name="connsiteY11" fmla="*/ 1784529 h 1870254"/>
                <a:gd name="connsiteX12" fmla="*/ 3873 w 2748806"/>
                <a:gd name="connsiteY12" fmla="*/ 1761237 h 1870254"/>
                <a:gd name="connsiteX13" fmla="*/ 4931 w 2748806"/>
                <a:gd name="connsiteY13" fmla="*/ 1757367 h 1870254"/>
                <a:gd name="connsiteX14" fmla="*/ 33092 w 2748806"/>
                <a:gd name="connsiteY14" fmla="*/ 1679223 h 1870254"/>
                <a:gd name="connsiteX15" fmla="*/ 2887 w 2748806"/>
                <a:gd name="connsiteY15" fmla="*/ 750193 h 1870254"/>
                <a:gd name="connsiteX16" fmla="*/ 83060 w 2748806"/>
                <a:gd name="connsiteY16" fmla="*/ 321226 h 1870254"/>
                <a:gd name="connsiteX17" fmla="*/ 620197 w 2748806"/>
                <a:gd name="connsiteY17" fmla="*/ 582 h 18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8806" h="1870254">
                  <a:moveTo>
                    <a:pt x="620197" y="582"/>
                  </a:moveTo>
                  <a:cubicBezTo>
                    <a:pt x="926029" y="15493"/>
                    <a:pt x="1116563" y="330118"/>
                    <a:pt x="1143127" y="608452"/>
                  </a:cubicBezTo>
                  <a:cubicBezTo>
                    <a:pt x="1156243" y="746012"/>
                    <a:pt x="1138835" y="891913"/>
                    <a:pt x="1199290" y="1016169"/>
                  </a:cubicBezTo>
                  <a:cubicBezTo>
                    <a:pt x="1280092" y="1182263"/>
                    <a:pt x="1478307" y="1258905"/>
                    <a:pt x="1662711" y="1269415"/>
                  </a:cubicBezTo>
                  <a:cubicBezTo>
                    <a:pt x="1847115" y="1279923"/>
                    <a:pt x="2031177" y="1239956"/>
                    <a:pt x="2215824" y="1244370"/>
                  </a:cubicBezTo>
                  <a:cubicBezTo>
                    <a:pt x="2400470" y="1248782"/>
                    <a:pt x="2600831" y="1310580"/>
                    <a:pt x="2697677" y="1467848"/>
                  </a:cubicBezTo>
                  <a:cubicBezTo>
                    <a:pt x="2713205" y="1493065"/>
                    <a:pt x="2725110" y="1519559"/>
                    <a:pt x="2733671" y="1546875"/>
                  </a:cubicBezTo>
                  <a:lnTo>
                    <a:pt x="2748806" y="1626628"/>
                  </a:lnTo>
                  <a:lnTo>
                    <a:pt x="2736689" y="1648951"/>
                  </a:lnTo>
                  <a:cubicBezTo>
                    <a:pt x="2646486" y="1782469"/>
                    <a:pt x="2493729" y="1870254"/>
                    <a:pt x="2320468" y="1870254"/>
                  </a:cubicBezTo>
                  <a:lnTo>
                    <a:pt x="312746" y="1870254"/>
                  </a:lnTo>
                  <a:cubicBezTo>
                    <a:pt x="208790" y="1870254"/>
                    <a:pt x="112215" y="1838652"/>
                    <a:pt x="32103" y="1784529"/>
                  </a:cubicBezTo>
                  <a:lnTo>
                    <a:pt x="3873" y="1761237"/>
                  </a:lnTo>
                  <a:lnTo>
                    <a:pt x="4931" y="1757367"/>
                  </a:lnTo>
                  <a:cubicBezTo>
                    <a:pt x="13278" y="1731176"/>
                    <a:pt x="22722" y="1705107"/>
                    <a:pt x="33092" y="1679223"/>
                  </a:cubicBezTo>
                  <a:cubicBezTo>
                    <a:pt x="154829" y="1375349"/>
                    <a:pt x="24322" y="1058832"/>
                    <a:pt x="2887" y="750193"/>
                  </a:cubicBezTo>
                  <a:cubicBezTo>
                    <a:pt x="-7227" y="604732"/>
                    <a:pt x="6891" y="461031"/>
                    <a:pt x="83060" y="321226"/>
                  </a:cubicBezTo>
                  <a:cubicBezTo>
                    <a:pt x="188248" y="128152"/>
                    <a:pt x="400602" y="-10124"/>
                    <a:pt x="620197" y="582"/>
                  </a:cubicBezTo>
                  <a:close/>
                </a:path>
              </a:pathLst>
            </a:custGeom>
            <a:gradFill>
              <a:gsLst>
                <a:gs pos="0">
                  <a:schemeClr val="bg1">
                    <a:alpha val="65000"/>
                  </a:schemeClr>
                </a:gs>
                <a:gs pos="50000">
                  <a:schemeClr val="bg2">
                    <a:alpha val="55000"/>
                  </a:schemeClr>
                </a:gs>
                <a:gs pos="100000">
                  <a:schemeClr val="bg1">
                    <a:alpha val="0"/>
                  </a:schemeClr>
                </a:gs>
              </a:gsLst>
              <a:path path="circle">
                <a:fillToRect l="100000" t="100000"/>
              </a:path>
            </a:gradFill>
            <a:ln w="9525" cap="flat">
              <a:noFill/>
              <a:prstDash val="solid"/>
              <a:miter/>
            </a:ln>
            <a:effectLst>
              <a:softEdge rad="0"/>
            </a:effectLst>
          </p:spPr>
          <p:txBody>
            <a:bodyPr rtlCol="0" anchor="ctr"/>
            <a:lstStyle/>
            <a:p>
              <a:endParaRPr lang="en-US">
                <a:solidFill>
                  <a:schemeClr val="tx1"/>
                </a:solidFill>
              </a:endParaRPr>
            </a:p>
          </p:txBody>
        </p:sp>
      </p:grpSp>
      <p:grpSp>
        <p:nvGrpSpPr>
          <p:cNvPr id="9" name="Group 8">
            <a:extLst>
              <a:ext uri="{FF2B5EF4-FFF2-40B4-BE49-F238E27FC236}">
                <a16:creationId xmlns:a16="http://schemas.microsoft.com/office/drawing/2014/main" id="{06357C26-D961-495A-803F-AEF5FDACBEBE}"/>
              </a:ext>
            </a:extLst>
          </p:cNvPr>
          <p:cNvGrpSpPr/>
          <p:nvPr/>
        </p:nvGrpSpPr>
        <p:grpSpPr>
          <a:xfrm>
            <a:off x="1447351" y="3106476"/>
            <a:ext cx="502614" cy="637004"/>
            <a:chOff x="1593851" y="1778001"/>
            <a:chExt cx="296863" cy="376238"/>
          </a:xfrm>
          <a:solidFill>
            <a:schemeClr val="tx1">
              <a:lumMod val="50000"/>
              <a:lumOff val="50000"/>
            </a:schemeClr>
          </a:solidFill>
        </p:grpSpPr>
        <p:sp>
          <p:nvSpPr>
            <p:cNvPr id="13" name="Freeform 35">
              <a:extLst>
                <a:ext uri="{FF2B5EF4-FFF2-40B4-BE49-F238E27FC236}">
                  <a16:creationId xmlns:a16="http://schemas.microsoft.com/office/drawing/2014/main" id="{76B33A81-19E6-4BB4-81C3-AFC0D0CEEA8D}"/>
                </a:ext>
              </a:extLst>
            </p:cNvPr>
            <p:cNvSpPr>
              <a:spLocks/>
            </p:cNvSpPr>
            <p:nvPr/>
          </p:nvSpPr>
          <p:spPr bwMode="auto">
            <a:xfrm>
              <a:off x="1593851" y="1914526"/>
              <a:ext cx="296863" cy="23971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36">
              <a:extLst>
                <a:ext uri="{FF2B5EF4-FFF2-40B4-BE49-F238E27FC236}">
                  <a16:creationId xmlns:a16="http://schemas.microsoft.com/office/drawing/2014/main" id="{949A90E1-B35A-49A9-8111-536FDF7B0A81}"/>
                </a:ext>
              </a:extLst>
            </p:cNvPr>
            <p:cNvSpPr>
              <a:spLocks/>
            </p:cNvSpPr>
            <p:nvPr/>
          </p:nvSpPr>
          <p:spPr bwMode="auto">
            <a:xfrm>
              <a:off x="1593851" y="1778001"/>
              <a:ext cx="296863" cy="217488"/>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7">
              <a:extLst>
                <a:ext uri="{FF2B5EF4-FFF2-40B4-BE49-F238E27FC236}">
                  <a16:creationId xmlns:a16="http://schemas.microsoft.com/office/drawing/2014/main" id="{610C06D4-E91C-4193-A54B-CCE23B8AC7C4}"/>
                </a:ext>
              </a:extLst>
            </p:cNvPr>
            <p:cNvSpPr>
              <a:spLocks noEditPoints="1"/>
            </p:cNvSpPr>
            <p:nvPr/>
          </p:nvSpPr>
          <p:spPr bwMode="auto">
            <a:xfrm>
              <a:off x="1647826" y="1838326"/>
              <a:ext cx="188913" cy="180975"/>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8">
              <a:extLst>
                <a:ext uri="{FF2B5EF4-FFF2-40B4-BE49-F238E27FC236}">
                  <a16:creationId xmlns:a16="http://schemas.microsoft.com/office/drawing/2014/main" id="{2EBB1D98-88E8-4845-B0C8-458D2AF59FD1}"/>
                </a:ext>
              </a:extLst>
            </p:cNvPr>
            <p:cNvSpPr>
              <a:spLocks/>
            </p:cNvSpPr>
            <p:nvPr/>
          </p:nvSpPr>
          <p:spPr bwMode="auto">
            <a:xfrm>
              <a:off x="1593851" y="1885951"/>
              <a:ext cx="14288" cy="14288"/>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9">
              <a:extLst>
                <a:ext uri="{FF2B5EF4-FFF2-40B4-BE49-F238E27FC236}">
                  <a16:creationId xmlns:a16="http://schemas.microsoft.com/office/drawing/2014/main" id="{DBAFC8B2-01C6-44A1-B171-0D768746ED9D}"/>
                </a:ext>
              </a:extLst>
            </p:cNvPr>
            <p:cNvSpPr>
              <a:spLocks/>
            </p:cNvSpPr>
            <p:nvPr/>
          </p:nvSpPr>
          <p:spPr bwMode="auto">
            <a:xfrm>
              <a:off x="1876426" y="2008188"/>
              <a:ext cx="14288" cy="14288"/>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AABA9031-9E6C-464A-9797-D99CF6D5C13D}"/>
              </a:ext>
            </a:extLst>
          </p:cNvPr>
          <p:cNvGrpSpPr/>
          <p:nvPr/>
        </p:nvGrpSpPr>
        <p:grpSpPr>
          <a:xfrm>
            <a:off x="1345598" y="4030575"/>
            <a:ext cx="3023270" cy="1287270"/>
            <a:chOff x="4453532" y="865461"/>
            <a:chExt cx="3023270" cy="1287270"/>
          </a:xfrm>
        </p:grpSpPr>
        <p:sp>
          <p:nvSpPr>
            <p:cNvPr id="11" name="TextBox 10">
              <a:extLst>
                <a:ext uri="{FF2B5EF4-FFF2-40B4-BE49-F238E27FC236}">
                  <a16:creationId xmlns:a16="http://schemas.microsoft.com/office/drawing/2014/main" id="{7A40EF60-553B-4FB0-9331-F597323A8EC9}"/>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Premium </a:t>
              </a:r>
              <a:endParaRPr lang="id-ID" sz="2000" dirty="0">
                <a:solidFill>
                  <a:schemeClr val="tx1">
                    <a:lumMod val="75000"/>
                    <a:lumOff val="25000"/>
                  </a:schemeClr>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D0E43BE-5A9F-4D32-B782-67AFDD561B87}"/>
                </a:ext>
              </a:extLst>
            </p:cNvPr>
            <p:cNvSpPr/>
            <p:nvPr/>
          </p:nvSpPr>
          <p:spPr>
            <a:xfrm>
              <a:off x="4453532" y="1249535"/>
              <a:ext cx="2522314" cy="903196"/>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19" name="Group 18">
            <a:extLst>
              <a:ext uri="{FF2B5EF4-FFF2-40B4-BE49-F238E27FC236}">
                <a16:creationId xmlns:a16="http://schemas.microsoft.com/office/drawing/2014/main" id="{6CDC8F04-34D0-46A5-8B23-46FF9F291AAF}"/>
              </a:ext>
            </a:extLst>
          </p:cNvPr>
          <p:cNvGrpSpPr/>
          <p:nvPr/>
        </p:nvGrpSpPr>
        <p:grpSpPr>
          <a:xfrm>
            <a:off x="4644854" y="3107819"/>
            <a:ext cx="637004" cy="634318"/>
            <a:chOff x="5559148" y="4207828"/>
            <a:chExt cx="300790" cy="299522"/>
          </a:xfrm>
          <a:solidFill>
            <a:schemeClr val="tx1">
              <a:lumMod val="50000"/>
              <a:lumOff val="50000"/>
            </a:schemeClr>
          </a:solidFill>
        </p:grpSpPr>
        <p:sp>
          <p:nvSpPr>
            <p:cNvPr id="23" name="Freeform 438">
              <a:extLst>
                <a:ext uri="{FF2B5EF4-FFF2-40B4-BE49-F238E27FC236}">
                  <a16:creationId xmlns:a16="http://schemas.microsoft.com/office/drawing/2014/main" id="{89D2B509-80D0-40B5-95A2-468F978DC2DC}"/>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39">
              <a:extLst>
                <a:ext uri="{FF2B5EF4-FFF2-40B4-BE49-F238E27FC236}">
                  <a16:creationId xmlns:a16="http://schemas.microsoft.com/office/drawing/2014/main" id="{B16B8E23-3B91-465F-9257-A2792E37D921}"/>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40">
              <a:extLst>
                <a:ext uri="{FF2B5EF4-FFF2-40B4-BE49-F238E27FC236}">
                  <a16:creationId xmlns:a16="http://schemas.microsoft.com/office/drawing/2014/main" id="{3BA3004D-F7C2-4B48-8597-B47623B84C46}"/>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41">
              <a:extLst>
                <a:ext uri="{FF2B5EF4-FFF2-40B4-BE49-F238E27FC236}">
                  <a16:creationId xmlns:a16="http://schemas.microsoft.com/office/drawing/2014/main" id="{71AE2DFA-58DB-4673-BCD3-27A641A33ED2}"/>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442">
              <a:extLst>
                <a:ext uri="{FF2B5EF4-FFF2-40B4-BE49-F238E27FC236}">
                  <a16:creationId xmlns:a16="http://schemas.microsoft.com/office/drawing/2014/main" id="{3247362B-504C-4F41-9965-6A4FB8A9782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43">
              <a:extLst>
                <a:ext uri="{FF2B5EF4-FFF2-40B4-BE49-F238E27FC236}">
                  <a16:creationId xmlns:a16="http://schemas.microsoft.com/office/drawing/2014/main" id="{1840E3E4-C013-45A8-828A-ED485DA26BBC}"/>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a16="http://schemas.microsoft.com/office/drawing/2014/main" id="{F96B549A-39FD-499F-9A77-526D93D38AEE}"/>
              </a:ext>
            </a:extLst>
          </p:cNvPr>
          <p:cNvGrpSpPr/>
          <p:nvPr/>
        </p:nvGrpSpPr>
        <p:grpSpPr>
          <a:xfrm>
            <a:off x="4587626" y="4030575"/>
            <a:ext cx="3023271" cy="1287270"/>
            <a:chOff x="4453531" y="865461"/>
            <a:chExt cx="3023271" cy="1287270"/>
          </a:xfrm>
        </p:grpSpPr>
        <p:sp>
          <p:nvSpPr>
            <p:cNvPr id="21" name="TextBox 20">
              <a:extLst>
                <a:ext uri="{FF2B5EF4-FFF2-40B4-BE49-F238E27FC236}">
                  <a16:creationId xmlns:a16="http://schemas.microsoft.com/office/drawing/2014/main" id="{00F180F4-9440-4851-85CB-F666F1C4E8DF}"/>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tx1">
                      <a:lumMod val="75000"/>
                      <a:lumOff val="25000"/>
                    </a:schemeClr>
                  </a:solidFill>
                  <a:latin typeface="Gilroy ExtraBold" panose="00000900000000000000" pitchFamily="50" charset="0"/>
                </a:rPr>
                <a:t>Wallet</a:t>
              </a:r>
              <a:endParaRPr lang="id-ID" sz="2000" dirty="0">
                <a:solidFill>
                  <a:schemeClr val="tx1">
                    <a:lumMod val="75000"/>
                    <a:lumOff val="25000"/>
                  </a:schemeClr>
                </a:solidFill>
                <a:latin typeface="Gilroy ExtraBold" panose="00000900000000000000" pitchFamily="50" charset="0"/>
              </a:endParaRPr>
            </a:p>
          </p:txBody>
        </p:sp>
        <p:sp>
          <p:nvSpPr>
            <p:cNvPr id="22" name="Rectangle 21">
              <a:extLst>
                <a:ext uri="{FF2B5EF4-FFF2-40B4-BE49-F238E27FC236}">
                  <a16:creationId xmlns:a16="http://schemas.microsoft.com/office/drawing/2014/main" id="{5A76F929-4C09-40ED-81D1-DDC0488FE066}"/>
                </a:ext>
              </a:extLst>
            </p:cNvPr>
            <p:cNvSpPr/>
            <p:nvPr/>
          </p:nvSpPr>
          <p:spPr>
            <a:xfrm>
              <a:off x="4453531" y="1249535"/>
              <a:ext cx="2614000" cy="903196"/>
            </a:xfrm>
            <a:prstGeom prst="rect">
              <a:avLst/>
            </a:prstGeom>
          </p:spPr>
          <p:txBody>
            <a:bodyPr wrap="square">
              <a:spAutoFit/>
            </a:bodyPr>
            <a:lstStyle/>
            <a:p>
              <a:pPr>
                <a:lnSpc>
                  <a:spcPct val="130000"/>
                </a:lnSpc>
              </a:pP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0" name="Group 29">
            <a:extLst>
              <a:ext uri="{FF2B5EF4-FFF2-40B4-BE49-F238E27FC236}">
                <a16:creationId xmlns:a16="http://schemas.microsoft.com/office/drawing/2014/main" id="{52FDB28A-6D62-4BCA-81B4-EC66233E6358}"/>
              </a:ext>
            </a:extLst>
          </p:cNvPr>
          <p:cNvGrpSpPr/>
          <p:nvPr/>
        </p:nvGrpSpPr>
        <p:grpSpPr>
          <a:xfrm>
            <a:off x="7916446" y="3157544"/>
            <a:ext cx="637004" cy="534868"/>
            <a:chOff x="8653344" y="1903045"/>
            <a:chExt cx="300790" cy="252562"/>
          </a:xfrm>
          <a:solidFill>
            <a:schemeClr val="bg1"/>
          </a:solidFill>
        </p:grpSpPr>
        <p:sp>
          <p:nvSpPr>
            <p:cNvPr id="34" name="Freeform 207">
              <a:extLst>
                <a:ext uri="{FF2B5EF4-FFF2-40B4-BE49-F238E27FC236}">
                  <a16:creationId xmlns:a16="http://schemas.microsoft.com/office/drawing/2014/main" id="{70B337FF-7167-43DE-B17C-B8BEB0AB2A67}"/>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8">
              <a:extLst>
                <a:ext uri="{FF2B5EF4-FFF2-40B4-BE49-F238E27FC236}">
                  <a16:creationId xmlns:a16="http://schemas.microsoft.com/office/drawing/2014/main" id="{0071F753-AA14-41B9-A0A9-83DE5D2C3E0E}"/>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9">
              <a:extLst>
                <a:ext uri="{FF2B5EF4-FFF2-40B4-BE49-F238E27FC236}">
                  <a16:creationId xmlns:a16="http://schemas.microsoft.com/office/drawing/2014/main" id="{2F3B8408-EFCD-4C41-9A79-4761D169E4EE}"/>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10">
              <a:extLst>
                <a:ext uri="{FF2B5EF4-FFF2-40B4-BE49-F238E27FC236}">
                  <a16:creationId xmlns:a16="http://schemas.microsoft.com/office/drawing/2014/main" id="{0EAEA3E9-78C1-4BBB-BC6E-BB422C6AC8B6}"/>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11">
              <a:extLst>
                <a:ext uri="{FF2B5EF4-FFF2-40B4-BE49-F238E27FC236}">
                  <a16:creationId xmlns:a16="http://schemas.microsoft.com/office/drawing/2014/main" id="{D57648B0-D02D-4DB8-BB13-F26BA46FE021}"/>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a:extLst>
              <a:ext uri="{FF2B5EF4-FFF2-40B4-BE49-F238E27FC236}">
                <a16:creationId xmlns:a16="http://schemas.microsoft.com/office/drawing/2014/main" id="{5293074F-6646-401B-B729-FA0F1AD6E97E}"/>
              </a:ext>
            </a:extLst>
          </p:cNvPr>
          <p:cNvGrpSpPr/>
          <p:nvPr/>
        </p:nvGrpSpPr>
        <p:grpSpPr>
          <a:xfrm>
            <a:off x="7829654" y="4030575"/>
            <a:ext cx="3023271" cy="1287270"/>
            <a:chOff x="4453531" y="865461"/>
            <a:chExt cx="3023271" cy="1287270"/>
          </a:xfrm>
        </p:grpSpPr>
        <p:sp>
          <p:nvSpPr>
            <p:cNvPr id="32" name="TextBox 31">
              <a:extLst>
                <a:ext uri="{FF2B5EF4-FFF2-40B4-BE49-F238E27FC236}">
                  <a16:creationId xmlns:a16="http://schemas.microsoft.com/office/drawing/2014/main" id="{7519E059-1382-4343-8A26-0F0BE1CA9FC0}"/>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Cashback</a:t>
              </a:r>
              <a:endParaRPr lang="id-ID" sz="20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D0E951D-0852-47F2-803D-F11C163940EC}"/>
                </a:ext>
              </a:extLst>
            </p:cNvPr>
            <p:cNvSpPr/>
            <p:nvPr/>
          </p:nvSpPr>
          <p:spPr>
            <a:xfrm>
              <a:off x="4453531" y="1249535"/>
              <a:ext cx="2462599"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grpSp>
      <p:sp>
        <p:nvSpPr>
          <p:cNvPr id="40" name="Freeform: Shape 39">
            <a:extLst>
              <a:ext uri="{FF2B5EF4-FFF2-40B4-BE49-F238E27FC236}">
                <a16:creationId xmlns:a16="http://schemas.microsoft.com/office/drawing/2014/main" id="{21CC1862-DF2A-40F7-931B-116D047CCD14}"/>
              </a:ext>
            </a:extLst>
          </p:cNvPr>
          <p:cNvSpPr/>
          <p:nvPr/>
        </p:nvSpPr>
        <p:spPr>
          <a:xfrm>
            <a:off x="-379339" y="4889249"/>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1" name="Rectangle 40">
            <a:extLst>
              <a:ext uri="{FF2B5EF4-FFF2-40B4-BE49-F238E27FC236}">
                <a16:creationId xmlns:a16="http://schemas.microsoft.com/office/drawing/2014/main" id="{7B2D4E2B-C927-47AE-B6C3-16E6D45C5734}"/>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points </a:t>
            </a:r>
          </a:p>
        </p:txBody>
      </p:sp>
      <p:sp>
        <p:nvSpPr>
          <p:cNvPr id="42" name="Rectangle 41">
            <a:extLst>
              <a:ext uri="{FF2B5EF4-FFF2-40B4-BE49-F238E27FC236}">
                <a16:creationId xmlns:a16="http://schemas.microsoft.com/office/drawing/2014/main" id="{E6C3E14F-B55A-4AE0-9435-1F22359A58EE}"/>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 name="Freeform: Shape 4">
            <a:extLst>
              <a:ext uri="{FF2B5EF4-FFF2-40B4-BE49-F238E27FC236}">
                <a16:creationId xmlns:a16="http://schemas.microsoft.com/office/drawing/2014/main" id="{7577594E-E4DD-4EDF-B16A-4FC0124BCE52}"/>
              </a:ext>
            </a:extLst>
          </p:cNvPr>
          <p:cNvSpPr/>
          <p:nvPr/>
        </p:nvSpPr>
        <p:spPr>
          <a:xfrm>
            <a:off x="6762448" y="1870223"/>
            <a:ext cx="2462599" cy="222301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4DF5B309-203F-422E-A21E-E8C4DBDCBFF3}"/>
              </a:ext>
            </a:extLst>
          </p:cNvPr>
          <p:cNvSpPr/>
          <p:nvPr/>
        </p:nvSpPr>
        <p:spPr>
          <a:xfrm>
            <a:off x="9048360" y="2883791"/>
            <a:ext cx="2315050" cy="1802122"/>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8719397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75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75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ppt_x"/>
                                              </p:val>
                                            </p:tav>
                                            <p:tav tm="100000">
                                              <p:val>
                                                <p:strVal val="#ppt_x"/>
                                              </p:val>
                                            </p:tav>
                                          </p:tavLst>
                                        </p:anim>
                                        <p:anim calcmode="lin" valueType="num">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750" fill="hold"/>
                                            <p:tgtEl>
                                              <p:spTgt spid="42"/>
                                            </p:tgtEl>
                                            <p:attrNameLst>
                                              <p:attrName>ppt_x</p:attrName>
                                            </p:attrNameLst>
                                          </p:cBhvr>
                                          <p:tavLst>
                                            <p:tav tm="0">
                                              <p:val>
                                                <p:strVal val="#ppt_x"/>
                                              </p:val>
                                            </p:tav>
                                            <p:tav tm="100000">
                                              <p:val>
                                                <p:strVal val="#ppt_x"/>
                                              </p:val>
                                            </p:tav>
                                          </p:tavLst>
                                        </p:anim>
                                        <p:anim calcmode="lin" valueType="num">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CBB20DE1-2E23-4F91-B3DE-116EB5B2C806}"/>
              </a:ext>
            </a:extLst>
          </p:cNvPr>
          <p:cNvSpPr/>
          <p:nvPr/>
        </p:nvSpPr>
        <p:spPr>
          <a:xfrm>
            <a:off x="1859757" y="3736021"/>
            <a:ext cx="46119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Style</a:t>
            </a:r>
          </a:p>
        </p:txBody>
      </p:sp>
      <p:sp>
        <p:nvSpPr>
          <p:cNvPr id="18" name="Rectangle 17">
            <a:extLst>
              <a:ext uri="{FF2B5EF4-FFF2-40B4-BE49-F238E27FC236}">
                <a16:creationId xmlns:a16="http://schemas.microsoft.com/office/drawing/2014/main" id="{41035783-D558-4660-A9EA-4D6D80FFC0A2}"/>
              </a:ext>
            </a:extLst>
          </p:cNvPr>
          <p:cNvSpPr/>
          <p:nvPr/>
        </p:nvSpPr>
        <p:spPr>
          <a:xfrm>
            <a:off x="2345403" y="3048551"/>
            <a:ext cx="46119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Design</a:t>
            </a:r>
          </a:p>
        </p:txBody>
      </p:sp>
      <p:sp>
        <p:nvSpPr>
          <p:cNvPr id="17" name="Rectangle 16">
            <a:extLst>
              <a:ext uri="{FF2B5EF4-FFF2-40B4-BE49-F238E27FC236}">
                <a16:creationId xmlns:a16="http://schemas.microsoft.com/office/drawing/2014/main" id="{DFF2EA87-99D8-4109-ABB2-648B7DE0E67A}"/>
              </a:ext>
            </a:extLst>
          </p:cNvPr>
          <p:cNvSpPr/>
          <p:nvPr/>
        </p:nvSpPr>
        <p:spPr>
          <a:xfrm>
            <a:off x="1778737" y="2234393"/>
            <a:ext cx="47782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Glamour</a:t>
            </a:r>
          </a:p>
        </p:txBody>
      </p:sp>
      <p:sp>
        <p:nvSpPr>
          <p:cNvPr id="20" name="Picture Placeholder 19">
            <a:extLst>
              <a:ext uri="{FF2B5EF4-FFF2-40B4-BE49-F238E27FC236}">
                <a16:creationId xmlns:a16="http://schemas.microsoft.com/office/drawing/2014/main" id="{B02D1616-9CE8-4766-A7A3-13115A302CE0}"/>
              </a:ext>
            </a:extLst>
          </p:cNvPr>
          <p:cNvSpPr>
            <a:spLocks noGrp="1"/>
          </p:cNvSpPr>
          <p:nvPr>
            <p:ph type="pic" sz="quarter" idx="12"/>
          </p:nvPr>
        </p:nvSpPr>
        <p:spPr/>
      </p:sp>
      <p:grpSp>
        <p:nvGrpSpPr>
          <p:cNvPr id="4" name="Group 3">
            <a:extLst>
              <a:ext uri="{FF2B5EF4-FFF2-40B4-BE49-F238E27FC236}">
                <a16:creationId xmlns:a16="http://schemas.microsoft.com/office/drawing/2014/main" id="{2B8E63C8-2EF1-478F-BC95-D280B1AAB8F9}"/>
              </a:ext>
            </a:extLst>
          </p:cNvPr>
          <p:cNvGrpSpPr/>
          <p:nvPr/>
        </p:nvGrpSpPr>
        <p:grpSpPr>
          <a:xfrm>
            <a:off x="8566184" y="2887476"/>
            <a:ext cx="2868391" cy="1083048"/>
            <a:chOff x="4453531" y="865461"/>
            <a:chExt cx="3241762" cy="1083048"/>
          </a:xfrm>
        </p:grpSpPr>
        <p:sp>
          <p:nvSpPr>
            <p:cNvPr id="5" name="TextBox 4">
              <a:extLst>
                <a:ext uri="{FF2B5EF4-FFF2-40B4-BE49-F238E27FC236}">
                  <a16:creationId xmlns:a16="http://schemas.microsoft.com/office/drawing/2014/main" id="{EEB5ECFC-3652-4DE2-9C0A-40A42BE53C04}"/>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6" name="Rectangle 5">
              <a:extLst>
                <a:ext uri="{FF2B5EF4-FFF2-40B4-BE49-F238E27FC236}">
                  <a16:creationId xmlns:a16="http://schemas.microsoft.com/office/drawing/2014/main" id="{FCCCC2C2-8702-4EBA-A9EA-D3E430D3CAD7}"/>
                </a:ext>
              </a:extLst>
            </p:cNvPr>
            <p:cNvSpPr/>
            <p:nvPr/>
          </p:nvSpPr>
          <p:spPr>
            <a:xfrm>
              <a:off x="4453531"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7" name="Group 6">
            <a:extLst>
              <a:ext uri="{FF2B5EF4-FFF2-40B4-BE49-F238E27FC236}">
                <a16:creationId xmlns:a16="http://schemas.microsoft.com/office/drawing/2014/main" id="{D4B3D54F-2BDD-4094-B678-B414746AB895}"/>
              </a:ext>
            </a:extLst>
          </p:cNvPr>
          <p:cNvGrpSpPr/>
          <p:nvPr/>
        </p:nvGrpSpPr>
        <p:grpSpPr>
          <a:xfrm>
            <a:off x="7636229" y="810027"/>
            <a:ext cx="3241762" cy="1083048"/>
            <a:chOff x="4453532" y="865461"/>
            <a:chExt cx="3241762" cy="1083048"/>
          </a:xfrm>
        </p:grpSpPr>
        <p:sp>
          <p:nvSpPr>
            <p:cNvPr id="8" name="TextBox 7">
              <a:extLst>
                <a:ext uri="{FF2B5EF4-FFF2-40B4-BE49-F238E27FC236}">
                  <a16:creationId xmlns:a16="http://schemas.microsoft.com/office/drawing/2014/main" id="{416691BD-5525-4F19-A5FC-162B5DC6929B}"/>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0609CF8A-B4BD-4718-8C5B-07E1DBAE6569}"/>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10" name="Group 9">
            <a:extLst>
              <a:ext uri="{FF2B5EF4-FFF2-40B4-BE49-F238E27FC236}">
                <a16:creationId xmlns:a16="http://schemas.microsoft.com/office/drawing/2014/main" id="{B0882D98-BE68-45F0-9BE0-9FD807CEFB08}"/>
              </a:ext>
            </a:extLst>
          </p:cNvPr>
          <p:cNvGrpSpPr/>
          <p:nvPr/>
        </p:nvGrpSpPr>
        <p:grpSpPr>
          <a:xfrm>
            <a:off x="7636228" y="4964925"/>
            <a:ext cx="2868391" cy="1083048"/>
            <a:chOff x="4453531" y="865461"/>
            <a:chExt cx="3241762" cy="1083048"/>
          </a:xfrm>
        </p:grpSpPr>
        <p:sp>
          <p:nvSpPr>
            <p:cNvPr id="11" name="TextBox 10">
              <a:extLst>
                <a:ext uri="{FF2B5EF4-FFF2-40B4-BE49-F238E27FC236}">
                  <a16:creationId xmlns:a16="http://schemas.microsoft.com/office/drawing/2014/main" id="{84E245DA-78F5-495C-9FE2-2C60C5A46DC3}"/>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A656508-B7E8-4A53-9151-25E2C3F41C71}"/>
                </a:ext>
              </a:extLst>
            </p:cNvPr>
            <p:cNvSpPr/>
            <p:nvPr/>
          </p:nvSpPr>
          <p:spPr>
            <a:xfrm>
              <a:off x="4453531"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sp>
        <p:nvSpPr>
          <p:cNvPr id="13" name="Oval 12">
            <a:extLst>
              <a:ext uri="{FF2B5EF4-FFF2-40B4-BE49-F238E27FC236}">
                <a16:creationId xmlns:a16="http://schemas.microsoft.com/office/drawing/2014/main" id="{5A4F913A-66FF-43E4-B60E-AFEDF116CCDD}"/>
              </a:ext>
            </a:extLst>
          </p:cNvPr>
          <p:cNvSpPr/>
          <p:nvPr/>
        </p:nvSpPr>
        <p:spPr>
          <a:xfrm>
            <a:off x="4801190" y="2123160"/>
            <a:ext cx="2611682" cy="261168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Freeform: Shape 13">
            <a:extLst>
              <a:ext uri="{FF2B5EF4-FFF2-40B4-BE49-F238E27FC236}">
                <a16:creationId xmlns:a16="http://schemas.microsoft.com/office/drawing/2014/main" id="{F5F1D0F0-B094-4655-B1B2-712DBAF9D021}"/>
              </a:ext>
            </a:extLst>
          </p:cNvPr>
          <p:cNvSpPr/>
          <p:nvPr/>
        </p:nvSpPr>
        <p:spPr>
          <a:xfrm rot="2700000">
            <a:off x="7214168" y="3094764"/>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15" name="Freeform: Shape 14">
            <a:extLst>
              <a:ext uri="{FF2B5EF4-FFF2-40B4-BE49-F238E27FC236}">
                <a16:creationId xmlns:a16="http://schemas.microsoft.com/office/drawing/2014/main" id="{D44B3E05-68E3-4792-B311-82C9E942318C}"/>
              </a:ext>
            </a:extLst>
          </p:cNvPr>
          <p:cNvSpPr/>
          <p:nvPr/>
        </p:nvSpPr>
        <p:spPr>
          <a:xfrm rot="900000">
            <a:off x="6583366" y="1916568"/>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16" name="Freeform: Shape 15">
            <a:extLst>
              <a:ext uri="{FF2B5EF4-FFF2-40B4-BE49-F238E27FC236}">
                <a16:creationId xmlns:a16="http://schemas.microsoft.com/office/drawing/2014/main" id="{8E4C462D-0D8A-4205-BCA1-511A8344DA94}"/>
              </a:ext>
            </a:extLst>
          </p:cNvPr>
          <p:cNvSpPr/>
          <p:nvPr/>
        </p:nvSpPr>
        <p:spPr>
          <a:xfrm rot="20700000" flipV="1">
            <a:off x="6583366" y="4348817"/>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Tree>
    <p:extLst>
      <p:ext uri="{BB962C8B-B14F-4D97-AF65-F5344CB8AC3E}">
        <p14:creationId xmlns:p14="http://schemas.microsoft.com/office/powerpoint/2010/main" val="36251476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14:bounceEnd="67000">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14:presetBounceEnd="67000">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14:bounceEnd="67000">
                                          <p:cBhvr additive="base">
                                            <p:cTn id="15"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8" grpId="0"/>
          <p:bldP spid="17" grpId="0"/>
          <p:bldP spid="13" grpId="0" animBg="1"/>
          <p:bldP spid="13" grpId="1" animBg="1"/>
          <p:bldP spid="14" grpId="0" animBg="1"/>
          <p:bldP spid="14" grpId="1" animBg="1"/>
          <p:bldP spid="15" grpId="0" animBg="1"/>
          <p:bldP spid="15" grpId="1" animBg="1"/>
          <p:bldP spid="16" grpId="0" animBg="1"/>
          <p:bldP spid="1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9" grpId="0"/>
          <p:bldP spid="18" grpId="0"/>
          <p:bldP spid="17" grpId="0"/>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3D3FBA-99A4-4A9E-8F3A-85429EB16623}"/>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lists </a:t>
            </a:r>
          </a:p>
        </p:txBody>
      </p:sp>
      <p:sp>
        <p:nvSpPr>
          <p:cNvPr id="3" name="Rectangle 2">
            <a:extLst>
              <a:ext uri="{FF2B5EF4-FFF2-40B4-BE49-F238E27FC236}">
                <a16:creationId xmlns:a16="http://schemas.microsoft.com/office/drawing/2014/main" id="{1BBDBD83-F47D-4500-BDB2-A9B2E692567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0" name="Rectangle: Rounded Corners 49">
            <a:extLst>
              <a:ext uri="{FF2B5EF4-FFF2-40B4-BE49-F238E27FC236}">
                <a16:creationId xmlns:a16="http://schemas.microsoft.com/office/drawing/2014/main" id="{575F1FFD-7493-4C6C-A093-FF656C69B157}"/>
              </a:ext>
            </a:extLst>
          </p:cNvPr>
          <p:cNvSpPr/>
          <p:nvPr/>
        </p:nvSpPr>
        <p:spPr>
          <a:xfrm>
            <a:off x="8134156"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1" name="Rectangle: Rounded Corners 50">
            <a:extLst>
              <a:ext uri="{FF2B5EF4-FFF2-40B4-BE49-F238E27FC236}">
                <a16:creationId xmlns:a16="http://schemas.microsoft.com/office/drawing/2014/main" id="{49FA346E-70D6-4E2E-8EBB-59814785379F}"/>
              </a:ext>
            </a:extLst>
          </p:cNvPr>
          <p:cNvSpPr/>
          <p:nvPr/>
        </p:nvSpPr>
        <p:spPr>
          <a:xfrm>
            <a:off x="8490035" y="3139365"/>
            <a:ext cx="2280463" cy="2792523"/>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52" name="Group 51">
            <a:extLst>
              <a:ext uri="{FF2B5EF4-FFF2-40B4-BE49-F238E27FC236}">
                <a16:creationId xmlns:a16="http://schemas.microsoft.com/office/drawing/2014/main" id="{7CF323B1-6D09-42F1-A16F-365AF191400E}"/>
              </a:ext>
            </a:extLst>
          </p:cNvPr>
          <p:cNvGrpSpPr/>
          <p:nvPr/>
        </p:nvGrpSpPr>
        <p:grpSpPr>
          <a:xfrm>
            <a:off x="8761771" y="4384432"/>
            <a:ext cx="1830788" cy="349711"/>
            <a:chOff x="2030066" y="3079289"/>
            <a:chExt cx="1830788" cy="349711"/>
          </a:xfrm>
        </p:grpSpPr>
        <p:sp>
          <p:nvSpPr>
            <p:cNvPr id="64" name="TextBox 63">
              <a:extLst>
                <a:ext uri="{FF2B5EF4-FFF2-40B4-BE49-F238E27FC236}">
                  <a16:creationId xmlns:a16="http://schemas.microsoft.com/office/drawing/2014/main" id="{062E11F3-7AA6-47FC-92D3-3567D39FC1F3}"/>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one</a:t>
              </a:r>
            </a:p>
          </p:txBody>
        </p:sp>
        <p:sp>
          <p:nvSpPr>
            <p:cNvPr id="65" name="Freeform 229">
              <a:extLst>
                <a:ext uri="{FF2B5EF4-FFF2-40B4-BE49-F238E27FC236}">
                  <a16:creationId xmlns:a16="http://schemas.microsoft.com/office/drawing/2014/main" id="{EE53EC52-27DD-41C6-96EC-4B825BAF5C09}"/>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3" name="Group 52">
            <a:extLst>
              <a:ext uri="{FF2B5EF4-FFF2-40B4-BE49-F238E27FC236}">
                <a16:creationId xmlns:a16="http://schemas.microsoft.com/office/drawing/2014/main" id="{55A1B17E-9919-4073-BBEC-4E760F155182}"/>
              </a:ext>
            </a:extLst>
          </p:cNvPr>
          <p:cNvGrpSpPr/>
          <p:nvPr/>
        </p:nvGrpSpPr>
        <p:grpSpPr>
          <a:xfrm>
            <a:off x="8761771" y="4832957"/>
            <a:ext cx="1830788" cy="349711"/>
            <a:chOff x="2030066" y="3490106"/>
            <a:chExt cx="1830788" cy="349711"/>
          </a:xfrm>
        </p:grpSpPr>
        <p:sp>
          <p:nvSpPr>
            <p:cNvPr id="62" name="TextBox 61">
              <a:extLst>
                <a:ext uri="{FF2B5EF4-FFF2-40B4-BE49-F238E27FC236}">
                  <a16:creationId xmlns:a16="http://schemas.microsoft.com/office/drawing/2014/main" id="{6578554F-801F-4713-A651-4D1A5484A8D9}"/>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two</a:t>
              </a:r>
            </a:p>
          </p:txBody>
        </p:sp>
        <p:sp>
          <p:nvSpPr>
            <p:cNvPr id="63" name="Freeform 229">
              <a:extLst>
                <a:ext uri="{FF2B5EF4-FFF2-40B4-BE49-F238E27FC236}">
                  <a16:creationId xmlns:a16="http://schemas.microsoft.com/office/drawing/2014/main" id="{40E51CCE-1047-4869-96D3-5E747B09AAE2}"/>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4" name="Group 53">
            <a:extLst>
              <a:ext uri="{FF2B5EF4-FFF2-40B4-BE49-F238E27FC236}">
                <a16:creationId xmlns:a16="http://schemas.microsoft.com/office/drawing/2014/main" id="{951CFE07-C181-493C-8629-7D9A6D5726C3}"/>
              </a:ext>
            </a:extLst>
          </p:cNvPr>
          <p:cNvGrpSpPr/>
          <p:nvPr/>
        </p:nvGrpSpPr>
        <p:grpSpPr>
          <a:xfrm>
            <a:off x="8761771" y="5281482"/>
            <a:ext cx="1830788" cy="349711"/>
            <a:chOff x="2030066" y="3900923"/>
            <a:chExt cx="1830788" cy="349711"/>
          </a:xfrm>
        </p:grpSpPr>
        <p:sp>
          <p:nvSpPr>
            <p:cNvPr id="60" name="TextBox 59">
              <a:extLst>
                <a:ext uri="{FF2B5EF4-FFF2-40B4-BE49-F238E27FC236}">
                  <a16:creationId xmlns:a16="http://schemas.microsoft.com/office/drawing/2014/main" id="{9E6E6AA5-2991-4B11-A6BE-CF8A4F6410FF}"/>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three</a:t>
              </a:r>
            </a:p>
          </p:txBody>
        </p:sp>
        <p:sp>
          <p:nvSpPr>
            <p:cNvPr id="61" name="Freeform 229">
              <a:extLst>
                <a:ext uri="{FF2B5EF4-FFF2-40B4-BE49-F238E27FC236}">
                  <a16:creationId xmlns:a16="http://schemas.microsoft.com/office/drawing/2014/main" id="{3E21D34A-3741-4E57-9851-098F4705E257}"/>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56" name="TextBox 55">
            <a:extLst>
              <a:ext uri="{FF2B5EF4-FFF2-40B4-BE49-F238E27FC236}">
                <a16:creationId xmlns:a16="http://schemas.microsoft.com/office/drawing/2014/main" id="{A0E545C4-B162-4290-AD8B-CA831A870C2E}"/>
              </a:ext>
            </a:extLst>
          </p:cNvPr>
          <p:cNvSpPr txBox="1"/>
          <p:nvPr/>
        </p:nvSpPr>
        <p:spPr>
          <a:xfrm>
            <a:off x="8651118"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03</a:t>
            </a:r>
          </a:p>
        </p:txBody>
      </p:sp>
      <p:cxnSp>
        <p:nvCxnSpPr>
          <p:cNvPr id="57" name="Straight Connector 56">
            <a:extLst>
              <a:ext uri="{FF2B5EF4-FFF2-40B4-BE49-F238E27FC236}">
                <a16:creationId xmlns:a16="http://schemas.microsoft.com/office/drawing/2014/main" id="{22F23996-75FE-4931-AA5D-85E2EC25E6B5}"/>
              </a:ext>
            </a:extLst>
          </p:cNvPr>
          <p:cNvCxnSpPr>
            <a:cxnSpLocks/>
          </p:cNvCxnSpPr>
          <p:nvPr/>
        </p:nvCxnSpPr>
        <p:spPr>
          <a:xfrm>
            <a:off x="8189204" y="416161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ectangle: Rounded Corners 32">
            <a:extLst>
              <a:ext uri="{FF2B5EF4-FFF2-40B4-BE49-F238E27FC236}">
                <a16:creationId xmlns:a16="http://schemas.microsoft.com/office/drawing/2014/main" id="{1AF55536-4347-44B1-AE3C-7F5B1CB99F45}"/>
              </a:ext>
            </a:extLst>
          </p:cNvPr>
          <p:cNvSpPr/>
          <p:nvPr/>
        </p:nvSpPr>
        <p:spPr>
          <a:xfrm>
            <a:off x="4777829"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4" name="Rectangle: Rounded Corners 33">
            <a:extLst>
              <a:ext uri="{FF2B5EF4-FFF2-40B4-BE49-F238E27FC236}">
                <a16:creationId xmlns:a16="http://schemas.microsoft.com/office/drawing/2014/main" id="{56BA4A63-2736-4C93-B25F-65454976CBC8}"/>
              </a:ext>
            </a:extLst>
          </p:cNvPr>
          <p:cNvSpPr/>
          <p:nvPr/>
        </p:nvSpPr>
        <p:spPr>
          <a:xfrm>
            <a:off x="5133708" y="3139365"/>
            <a:ext cx="2280463" cy="2792523"/>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35" name="Group 34">
            <a:extLst>
              <a:ext uri="{FF2B5EF4-FFF2-40B4-BE49-F238E27FC236}">
                <a16:creationId xmlns:a16="http://schemas.microsoft.com/office/drawing/2014/main" id="{255DE07F-D918-4473-BB01-0F1F9DA9706F}"/>
              </a:ext>
            </a:extLst>
          </p:cNvPr>
          <p:cNvGrpSpPr/>
          <p:nvPr/>
        </p:nvGrpSpPr>
        <p:grpSpPr>
          <a:xfrm>
            <a:off x="5405444" y="4384432"/>
            <a:ext cx="1830788" cy="349711"/>
            <a:chOff x="2030066" y="3079289"/>
            <a:chExt cx="1830788" cy="349711"/>
          </a:xfrm>
        </p:grpSpPr>
        <p:sp>
          <p:nvSpPr>
            <p:cNvPr id="47" name="TextBox 46">
              <a:extLst>
                <a:ext uri="{FF2B5EF4-FFF2-40B4-BE49-F238E27FC236}">
                  <a16:creationId xmlns:a16="http://schemas.microsoft.com/office/drawing/2014/main" id="{FC046D66-FE64-4ED8-97F2-8656B490308C}"/>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one</a:t>
              </a:r>
            </a:p>
          </p:txBody>
        </p:sp>
        <p:sp>
          <p:nvSpPr>
            <p:cNvPr id="48" name="Freeform 229">
              <a:extLst>
                <a:ext uri="{FF2B5EF4-FFF2-40B4-BE49-F238E27FC236}">
                  <a16:creationId xmlns:a16="http://schemas.microsoft.com/office/drawing/2014/main" id="{B4CFEF9F-016D-4084-A8FB-685CA269E7C3}"/>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6" name="Group 35">
            <a:extLst>
              <a:ext uri="{FF2B5EF4-FFF2-40B4-BE49-F238E27FC236}">
                <a16:creationId xmlns:a16="http://schemas.microsoft.com/office/drawing/2014/main" id="{4A46C29A-DD05-4913-A632-8B044FF9F515}"/>
              </a:ext>
            </a:extLst>
          </p:cNvPr>
          <p:cNvGrpSpPr/>
          <p:nvPr/>
        </p:nvGrpSpPr>
        <p:grpSpPr>
          <a:xfrm>
            <a:off x="5405444" y="4832957"/>
            <a:ext cx="1830788" cy="349711"/>
            <a:chOff x="2030066" y="3490106"/>
            <a:chExt cx="1830788" cy="349711"/>
          </a:xfrm>
        </p:grpSpPr>
        <p:sp>
          <p:nvSpPr>
            <p:cNvPr id="45" name="TextBox 44">
              <a:extLst>
                <a:ext uri="{FF2B5EF4-FFF2-40B4-BE49-F238E27FC236}">
                  <a16:creationId xmlns:a16="http://schemas.microsoft.com/office/drawing/2014/main" id="{E1B80F72-2B96-4400-A13E-B580A856CEFF}"/>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two</a:t>
              </a:r>
            </a:p>
          </p:txBody>
        </p:sp>
        <p:sp>
          <p:nvSpPr>
            <p:cNvPr id="46" name="Freeform 229">
              <a:extLst>
                <a:ext uri="{FF2B5EF4-FFF2-40B4-BE49-F238E27FC236}">
                  <a16:creationId xmlns:a16="http://schemas.microsoft.com/office/drawing/2014/main" id="{90074902-8DC4-4B9B-A384-6E1331780FB3}"/>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7" name="Group 36">
            <a:extLst>
              <a:ext uri="{FF2B5EF4-FFF2-40B4-BE49-F238E27FC236}">
                <a16:creationId xmlns:a16="http://schemas.microsoft.com/office/drawing/2014/main" id="{821CE384-9B6E-4E9A-8EA9-AB97392DFC85}"/>
              </a:ext>
            </a:extLst>
          </p:cNvPr>
          <p:cNvGrpSpPr/>
          <p:nvPr/>
        </p:nvGrpSpPr>
        <p:grpSpPr>
          <a:xfrm>
            <a:off x="5405444" y="5281482"/>
            <a:ext cx="1830788" cy="349711"/>
            <a:chOff x="2030066" y="3900923"/>
            <a:chExt cx="1830788" cy="349711"/>
          </a:xfrm>
        </p:grpSpPr>
        <p:sp>
          <p:nvSpPr>
            <p:cNvPr id="43" name="TextBox 42">
              <a:extLst>
                <a:ext uri="{FF2B5EF4-FFF2-40B4-BE49-F238E27FC236}">
                  <a16:creationId xmlns:a16="http://schemas.microsoft.com/office/drawing/2014/main" id="{53665D05-B6EF-448A-B601-9B973B4525B1}"/>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three</a:t>
              </a:r>
            </a:p>
          </p:txBody>
        </p:sp>
        <p:sp>
          <p:nvSpPr>
            <p:cNvPr id="44" name="Freeform 229">
              <a:extLst>
                <a:ext uri="{FF2B5EF4-FFF2-40B4-BE49-F238E27FC236}">
                  <a16:creationId xmlns:a16="http://schemas.microsoft.com/office/drawing/2014/main" id="{1E82BED4-A3A9-4AE2-9888-601F35390E52}"/>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39" name="TextBox 38">
            <a:extLst>
              <a:ext uri="{FF2B5EF4-FFF2-40B4-BE49-F238E27FC236}">
                <a16:creationId xmlns:a16="http://schemas.microsoft.com/office/drawing/2014/main" id="{A6406CAF-5192-4743-81D3-DFDBB9AE9A8D}"/>
              </a:ext>
            </a:extLst>
          </p:cNvPr>
          <p:cNvSpPr txBox="1"/>
          <p:nvPr/>
        </p:nvSpPr>
        <p:spPr>
          <a:xfrm>
            <a:off x="5294791"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02</a:t>
            </a:r>
          </a:p>
        </p:txBody>
      </p:sp>
      <p:cxnSp>
        <p:nvCxnSpPr>
          <p:cNvPr id="40" name="Straight Connector 39">
            <a:extLst>
              <a:ext uri="{FF2B5EF4-FFF2-40B4-BE49-F238E27FC236}">
                <a16:creationId xmlns:a16="http://schemas.microsoft.com/office/drawing/2014/main" id="{AB33E6C0-FC0E-4BB1-8276-627CDC224336}"/>
              </a:ext>
            </a:extLst>
          </p:cNvPr>
          <p:cNvCxnSpPr>
            <a:cxnSpLocks/>
          </p:cNvCxnSpPr>
          <p:nvPr/>
        </p:nvCxnSpPr>
        <p:spPr>
          <a:xfrm>
            <a:off x="4832877" y="416161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Rectangle: Rounded Corners 3">
            <a:extLst>
              <a:ext uri="{FF2B5EF4-FFF2-40B4-BE49-F238E27FC236}">
                <a16:creationId xmlns:a16="http://schemas.microsoft.com/office/drawing/2014/main" id="{5FFFC823-7DB2-4F13-B935-98743A311B4B}"/>
              </a:ext>
            </a:extLst>
          </p:cNvPr>
          <p:cNvSpPr/>
          <p:nvPr/>
        </p:nvSpPr>
        <p:spPr>
          <a:xfrm>
            <a:off x="1421502"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3" name="Rectangle: Rounded Corners 12">
            <a:extLst>
              <a:ext uri="{FF2B5EF4-FFF2-40B4-BE49-F238E27FC236}">
                <a16:creationId xmlns:a16="http://schemas.microsoft.com/office/drawing/2014/main" id="{CA3F5DBC-B341-41F5-80C7-A990319BF247}"/>
              </a:ext>
            </a:extLst>
          </p:cNvPr>
          <p:cNvSpPr/>
          <p:nvPr/>
        </p:nvSpPr>
        <p:spPr>
          <a:xfrm>
            <a:off x="1777381" y="3139365"/>
            <a:ext cx="2280463" cy="2792523"/>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26" name="Group 25">
            <a:extLst>
              <a:ext uri="{FF2B5EF4-FFF2-40B4-BE49-F238E27FC236}">
                <a16:creationId xmlns:a16="http://schemas.microsoft.com/office/drawing/2014/main" id="{3E761E25-0452-403E-B20C-D8831F68A783}"/>
              </a:ext>
            </a:extLst>
          </p:cNvPr>
          <p:cNvGrpSpPr/>
          <p:nvPr/>
        </p:nvGrpSpPr>
        <p:grpSpPr>
          <a:xfrm>
            <a:off x="2049117" y="4384432"/>
            <a:ext cx="1830788" cy="349711"/>
            <a:chOff x="2030066" y="3079289"/>
            <a:chExt cx="1830788" cy="349711"/>
          </a:xfrm>
        </p:grpSpPr>
        <p:sp>
          <p:nvSpPr>
            <p:cNvPr id="8" name="TextBox 7">
              <a:extLst>
                <a:ext uri="{FF2B5EF4-FFF2-40B4-BE49-F238E27FC236}">
                  <a16:creationId xmlns:a16="http://schemas.microsoft.com/office/drawing/2014/main" id="{8FE1760A-81EA-4716-B2A8-29467B7FA7E5}"/>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one</a:t>
              </a:r>
            </a:p>
          </p:txBody>
        </p:sp>
        <p:sp>
          <p:nvSpPr>
            <p:cNvPr id="9" name="Freeform 229">
              <a:extLst>
                <a:ext uri="{FF2B5EF4-FFF2-40B4-BE49-F238E27FC236}">
                  <a16:creationId xmlns:a16="http://schemas.microsoft.com/office/drawing/2014/main" id="{661D2439-252B-493E-A104-557441EFF8AE}"/>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5" name="Group 24">
            <a:extLst>
              <a:ext uri="{FF2B5EF4-FFF2-40B4-BE49-F238E27FC236}">
                <a16:creationId xmlns:a16="http://schemas.microsoft.com/office/drawing/2014/main" id="{878534AE-9D3A-479E-80DC-023D1850C064}"/>
              </a:ext>
            </a:extLst>
          </p:cNvPr>
          <p:cNvGrpSpPr/>
          <p:nvPr/>
        </p:nvGrpSpPr>
        <p:grpSpPr>
          <a:xfrm>
            <a:off x="2049117" y="4832957"/>
            <a:ext cx="1830788" cy="349711"/>
            <a:chOff x="2030066" y="3490106"/>
            <a:chExt cx="1830788" cy="349711"/>
          </a:xfrm>
        </p:grpSpPr>
        <p:sp>
          <p:nvSpPr>
            <p:cNvPr id="15" name="TextBox 14">
              <a:extLst>
                <a:ext uri="{FF2B5EF4-FFF2-40B4-BE49-F238E27FC236}">
                  <a16:creationId xmlns:a16="http://schemas.microsoft.com/office/drawing/2014/main" id="{D86B9E7A-C9E0-4FCF-9D49-8D4188F81DC4}"/>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two</a:t>
              </a:r>
            </a:p>
          </p:txBody>
        </p:sp>
        <p:sp>
          <p:nvSpPr>
            <p:cNvPr id="16" name="Freeform 229">
              <a:extLst>
                <a:ext uri="{FF2B5EF4-FFF2-40B4-BE49-F238E27FC236}">
                  <a16:creationId xmlns:a16="http://schemas.microsoft.com/office/drawing/2014/main" id="{76B05E20-E019-4146-BC76-DE644DEDDBBF}"/>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4" name="Group 23">
            <a:extLst>
              <a:ext uri="{FF2B5EF4-FFF2-40B4-BE49-F238E27FC236}">
                <a16:creationId xmlns:a16="http://schemas.microsoft.com/office/drawing/2014/main" id="{D3456687-A149-48A5-9D97-DBBD0C621C18}"/>
              </a:ext>
            </a:extLst>
          </p:cNvPr>
          <p:cNvGrpSpPr/>
          <p:nvPr/>
        </p:nvGrpSpPr>
        <p:grpSpPr>
          <a:xfrm>
            <a:off x="2049117" y="5281482"/>
            <a:ext cx="1830788" cy="349711"/>
            <a:chOff x="2030066" y="3900923"/>
            <a:chExt cx="1830788" cy="349711"/>
          </a:xfrm>
        </p:grpSpPr>
        <p:sp>
          <p:nvSpPr>
            <p:cNvPr id="18" name="TextBox 17">
              <a:extLst>
                <a:ext uri="{FF2B5EF4-FFF2-40B4-BE49-F238E27FC236}">
                  <a16:creationId xmlns:a16="http://schemas.microsoft.com/office/drawing/2014/main" id="{0FB613A2-950B-49B5-851F-F516716A906E}"/>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Option three</a:t>
              </a:r>
            </a:p>
          </p:txBody>
        </p:sp>
        <p:sp>
          <p:nvSpPr>
            <p:cNvPr id="19" name="Freeform 229">
              <a:extLst>
                <a:ext uri="{FF2B5EF4-FFF2-40B4-BE49-F238E27FC236}">
                  <a16:creationId xmlns:a16="http://schemas.microsoft.com/office/drawing/2014/main" id="{CA47A6BB-AE61-4A3B-8387-7EA865F48785}"/>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8" name="TextBox 27">
            <a:extLst>
              <a:ext uri="{FF2B5EF4-FFF2-40B4-BE49-F238E27FC236}">
                <a16:creationId xmlns:a16="http://schemas.microsoft.com/office/drawing/2014/main" id="{370F938F-E05A-4B4C-90AB-CBA5FFF84893}"/>
              </a:ext>
            </a:extLst>
          </p:cNvPr>
          <p:cNvSpPr txBox="1"/>
          <p:nvPr/>
        </p:nvSpPr>
        <p:spPr>
          <a:xfrm>
            <a:off x="1938464"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01</a:t>
            </a:r>
          </a:p>
        </p:txBody>
      </p:sp>
      <p:cxnSp>
        <p:nvCxnSpPr>
          <p:cNvPr id="30" name="Straight Connector 29">
            <a:extLst>
              <a:ext uri="{FF2B5EF4-FFF2-40B4-BE49-F238E27FC236}">
                <a16:creationId xmlns:a16="http://schemas.microsoft.com/office/drawing/2014/main" id="{444A1DF4-5931-4188-BD6D-59ECC011163D}"/>
              </a:ext>
            </a:extLst>
          </p:cNvPr>
          <p:cNvCxnSpPr>
            <a:cxnSpLocks/>
          </p:cNvCxnSpPr>
          <p:nvPr/>
        </p:nvCxnSpPr>
        <p:spPr>
          <a:xfrm>
            <a:off x="1476550" y="416161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456708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0ACC8E33-E78B-4AF7-A8E9-0204F313383B}"/>
              </a:ext>
            </a:extLst>
          </p:cNvPr>
          <p:cNvSpPr/>
          <p:nvPr/>
        </p:nvSpPr>
        <p:spPr>
          <a:xfrm rot="15891453">
            <a:off x="2810838" y="2977624"/>
            <a:ext cx="7098240" cy="5525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25000">
                <a:schemeClr val="accent1">
                  <a:lumMod val="60000"/>
                  <a:lumOff val="40000"/>
                  <a:alpha val="0"/>
                </a:schemeClr>
              </a:gs>
              <a:gs pos="100000">
                <a:schemeClr val="accent1">
                  <a:lumMod val="60000"/>
                  <a:lumOff val="40000"/>
                  <a:alpha val="5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a:p>
        </p:txBody>
      </p:sp>
      <p:sp>
        <p:nvSpPr>
          <p:cNvPr id="56" name="Freeform: Shape 55">
            <a:extLst>
              <a:ext uri="{FF2B5EF4-FFF2-40B4-BE49-F238E27FC236}">
                <a16:creationId xmlns:a16="http://schemas.microsoft.com/office/drawing/2014/main" id="{DB8F87EA-EBBE-4662-8CA6-315CE109EEF3}"/>
              </a:ext>
            </a:extLst>
          </p:cNvPr>
          <p:cNvSpPr/>
          <p:nvPr/>
        </p:nvSpPr>
        <p:spPr>
          <a:xfrm rot="2349069">
            <a:off x="-3518219" y="-1524174"/>
            <a:ext cx="7242889" cy="6045789"/>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flip="none" rotWithShape="1">
            <a:gsLst>
              <a:gs pos="25000">
                <a:schemeClr val="accent5">
                  <a:lumMod val="60000"/>
                  <a:lumOff val="40000"/>
                  <a:alpha val="0"/>
                </a:schemeClr>
              </a:gs>
              <a:gs pos="100000">
                <a:schemeClr val="accent5">
                  <a:lumMod val="60000"/>
                  <a:lumOff val="4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a:p>
        </p:txBody>
      </p:sp>
      <p:sp>
        <p:nvSpPr>
          <p:cNvPr id="7" name="Arc 6">
            <a:extLst>
              <a:ext uri="{FF2B5EF4-FFF2-40B4-BE49-F238E27FC236}">
                <a16:creationId xmlns:a16="http://schemas.microsoft.com/office/drawing/2014/main" id="{EE70C93F-C00E-40B3-A493-9B5612E1FAF1}"/>
              </a:ext>
            </a:extLst>
          </p:cNvPr>
          <p:cNvSpPr/>
          <p:nvPr/>
        </p:nvSpPr>
        <p:spPr>
          <a:xfrm>
            <a:off x="957625" y="1097403"/>
            <a:ext cx="4663194" cy="4663194"/>
          </a:xfrm>
          <a:prstGeom prst="arc">
            <a:avLst>
              <a:gd name="adj1" fmla="val 18339924"/>
              <a:gd name="adj2" fmla="val 3243927"/>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 name="Group 31">
            <a:extLst>
              <a:ext uri="{FF2B5EF4-FFF2-40B4-BE49-F238E27FC236}">
                <a16:creationId xmlns:a16="http://schemas.microsoft.com/office/drawing/2014/main" id="{48F3A108-C831-4050-A9FA-1216E67D8A4D}"/>
              </a:ext>
            </a:extLst>
          </p:cNvPr>
          <p:cNvGrpSpPr/>
          <p:nvPr/>
        </p:nvGrpSpPr>
        <p:grpSpPr>
          <a:xfrm>
            <a:off x="7903191" y="2734697"/>
            <a:ext cx="3209060" cy="1489677"/>
            <a:chOff x="6741670" y="2734697"/>
            <a:chExt cx="3209060" cy="1489677"/>
          </a:xfrm>
        </p:grpSpPr>
        <p:sp>
          <p:nvSpPr>
            <p:cNvPr id="23" name="TextBox 22">
              <a:extLst>
                <a:ext uri="{FF2B5EF4-FFF2-40B4-BE49-F238E27FC236}">
                  <a16:creationId xmlns:a16="http://schemas.microsoft.com/office/drawing/2014/main" id="{FAC245CB-F3B1-4187-89EC-832A3EA7BE2A}"/>
                </a:ext>
              </a:extLst>
            </p:cNvPr>
            <p:cNvSpPr txBox="1"/>
            <p:nvPr/>
          </p:nvSpPr>
          <p:spPr>
            <a:xfrm>
              <a:off x="6741670" y="2734697"/>
              <a:ext cx="3209060" cy="75264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a:t>
              </a:r>
              <a:r>
                <a:rPr lang="id-ID" sz="2000" dirty="0"/>
                <a:t>Quickly benchmark</a:t>
              </a:r>
              <a:r>
                <a:rPr lang="en-US" sz="2000" dirty="0"/>
                <a:t> on</a:t>
              </a:r>
              <a:r>
                <a:rPr lang="id-ID" sz="2000" dirty="0"/>
                <a:t> magnetic</a:t>
              </a:r>
              <a:r>
                <a:rPr lang="en-US" sz="2000" dirty="0"/>
                <a:t>.”</a:t>
              </a:r>
            </a:p>
          </p:txBody>
        </p:sp>
        <p:sp>
          <p:nvSpPr>
            <p:cNvPr id="24" name="TextBox 23">
              <a:extLst>
                <a:ext uri="{FF2B5EF4-FFF2-40B4-BE49-F238E27FC236}">
                  <a16:creationId xmlns:a16="http://schemas.microsoft.com/office/drawing/2014/main" id="{89F7FAEE-0D65-4480-9EC1-1D7A8109E44E}"/>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31" name="Group 30">
              <a:extLst>
                <a:ext uri="{FF2B5EF4-FFF2-40B4-BE49-F238E27FC236}">
                  <a16:creationId xmlns:a16="http://schemas.microsoft.com/office/drawing/2014/main" id="{8E94DF1E-AD22-4639-BF4A-685F4ED65632}"/>
                </a:ext>
              </a:extLst>
            </p:cNvPr>
            <p:cNvGrpSpPr/>
            <p:nvPr/>
          </p:nvGrpSpPr>
          <p:grpSpPr>
            <a:xfrm>
              <a:off x="6833649" y="3708325"/>
              <a:ext cx="1019716" cy="146719"/>
              <a:chOff x="6843172" y="3661136"/>
              <a:chExt cx="1446993" cy="208197"/>
            </a:xfrm>
            <a:solidFill>
              <a:srgbClr val="FFC000"/>
            </a:solidFill>
          </p:grpSpPr>
          <p:sp>
            <p:nvSpPr>
              <p:cNvPr id="26" name="Star: 5 Points 25">
                <a:extLst>
                  <a:ext uri="{FF2B5EF4-FFF2-40B4-BE49-F238E27FC236}">
                    <a16:creationId xmlns:a16="http://schemas.microsoft.com/office/drawing/2014/main" id="{3F29CEE8-9C9F-4CA1-A3CA-019E7355792F}"/>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Star: 5 Points 26">
                <a:extLst>
                  <a:ext uri="{FF2B5EF4-FFF2-40B4-BE49-F238E27FC236}">
                    <a16:creationId xmlns:a16="http://schemas.microsoft.com/office/drawing/2014/main" id="{4BBAC253-F422-4CDC-B48C-8707C87FBEE4}"/>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Star: 5 Points 27">
                <a:extLst>
                  <a:ext uri="{FF2B5EF4-FFF2-40B4-BE49-F238E27FC236}">
                    <a16:creationId xmlns:a16="http://schemas.microsoft.com/office/drawing/2014/main" id="{F2335448-2BBB-4AEE-A951-47AD4578F9E5}"/>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tar: 5 Points 28">
                <a:extLst>
                  <a:ext uri="{FF2B5EF4-FFF2-40B4-BE49-F238E27FC236}">
                    <a16:creationId xmlns:a16="http://schemas.microsoft.com/office/drawing/2014/main" id="{6FDF1A7D-7C4F-4F6E-A3B5-07F23BF70FE7}"/>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tar: 5 Points 29">
                <a:extLst>
                  <a:ext uri="{FF2B5EF4-FFF2-40B4-BE49-F238E27FC236}">
                    <a16:creationId xmlns:a16="http://schemas.microsoft.com/office/drawing/2014/main" id="{D881D584-8304-4DD2-9FF5-DF4E49AB1F24}"/>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32">
            <a:extLst>
              <a:ext uri="{FF2B5EF4-FFF2-40B4-BE49-F238E27FC236}">
                <a16:creationId xmlns:a16="http://schemas.microsoft.com/office/drawing/2014/main" id="{31080572-6279-40FD-8D33-130FF21847C9}"/>
              </a:ext>
            </a:extLst>
          </p:cNvPr>
          <p:cNvGrpSpPr/>
          <p:nvPr/>
        </p:nvGrpSpPr>
        <p:grpSpPr>
          <a:xfrm>
            <a:off x="7387787" y="809972"/>
            <a:ext cx="3052779" cy="1058079"/>
            <a:chOff x="6741670" y="3166295"/>
            <a:chExt cx="3052779" cy="1058079"/>
          </a:xfrm>
        </p:grpSpPr>
        <p:sp>
          <p:nvSpPr>
            <p:cNvPr id="34" name="TextBox 33">
              <a:extLst>
                <a:ext uri="{FF2B5EF4-FFF2-40B4-BE49-F238E27FC236}">
                  <a16:creationId xmlns:a16="http://schemas.microsoft.com/office/drawing/2014/main" id="{146019B2-B45E-47FD-92A6-FC4CADDDE40D}"/>
                </a:ext>
              </a:extLst>
            </p:cNvPr>
            <p:cNvSpPr txBox="1"/>
            <p:nvPr/>
          </p:nvSpPr>
          <p:spPr>
            <a:xfrm>
              <a:off x="6741670" y="3166295"/>
              <a:ext cx="305277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a:t>
              </a:r>
              <a:r>
                <a:rPr lang="id-ID" sz="2000" dirty="0"/>
                <a:t>Quickly benchmark</a:t>
              </a:r>
              <a:r>
                <a:rPr lang="en-US" sz="2000" dirty="0"/>
                <a:t>.”</a:t>
              </a:r>
            </a:p>
          </p:txBody>
        </p:sp>
        <p:sp>
          <p:nvSpPr>
            <p:cNvPr id="35" name="TextBox 34">
              <a:extLst>
                <a:ext uri="{FF2B5EF4-FFF2-40B4-BE49-F238E27FC236}">
                  <a16:creationId xmlns:a16="http://schemas.microsoft.com/office/drawing/2014/main" id="{EFCD32EC-1D03-432D-A9EB-A9A3DC9BA65D}"/>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36" name="Group 35">
              <a:extLst>
                <a:ext uri="{FF2B5EF4-FFF2-40B4-BE49-F238E27FC236}">
                  <a16:creationId xmlns:a16="http://schemas.microsoft.com/office/drawing/2014/main" id="{1935B887-F20B-4065-B894-211ABB0946B5}"/>
                </a:ext>
              </a:extLst>
            </p:cNvPr>
            <p:cNvGrpSpPr/>
            <p:nvPr/>
          </p:nvGrpSpPr>
          <p:grpSpPr>
            <a:xfrm>
              <a:off x="6833649" y="3708325"/>
              <a:ext cx="1019716" cy="146719"/>
              <a:chOff x="6843172" y="3661136"/>
              <a:chExt cx="1446993" cy="208197"/>
            </a:xfrm>
            <a:solidFill>
              <a:srgbClr val="FFC000"/>
            </a:solidFill>
          </p:grpSpPr>
          <p:sp>
            <p:nvSpPr>
              <p:cNvPr id="37" name="Star: 5 Points 36">
                <a:extLst>
                  <a:ext uri="{FF2B5EF4-FFF2-40B4-BE49-F238E27FC236}">
                    <a16:creationId xmlns:a16="http://schemas.microsoft.com/office/drawing/2014/main" id="{E4C363F3-5195-42F8-9DF9-9457153D75B4}"/>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tar: 5 Points 37">
                <a:extLst>
                  <a:ext uri="{FF2B5EF4-FFF2-40B4-BE49-F238E27FC236}">
                    <a16:creationId xmlns:a16="http://schemas.microsoft.com/office/drawing/2014/main" id="{A09C4549-F91C-4176-AD45-71E2D6B7BE5D}"/>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tar: 5 Points 38">
                <a:extLst>
                  <a:ext uri="{FF2B5EF4-FFF2-40B4-BE49-F238E27FC236}">
                    <a16:creationId xmlns:a16="http://schemas.microsoft.com/office/drawing/2014/main" id="{2DB2B059-8D8D-47D9-8ECD-B8A6730E41F1}"/>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tar: 5 Points 39">
                <a:extLst>
                  <a:ext uri="{FF2B5EF4-FFF2-40B4-BE49-F238E27FC236}">
                    <a16:creationId xmlns:a16="http://schemas.microsoft.com/office/drawing/2014/main" id="{78645B65-0A2C-4661-AC12-F1A804041BF8}"/>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Star: 5 Points 40">
                <a:extLst>
                  <a:ext uri="{FF2B5EF4-FFF2-40B4-BE49-F238E27FC236}">
                    <a16:creationId xmlns:a16="http://schemas.microsoft.com/office/drawing/2014/main" id="{F56E6852-3B06-46FD-BC3B-0CE98F6EC6E6}"/>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806934F4-4838-4D6E-96D1-03AD2218D350}"/>
              </a:ext>
            </a:extLst>
          </p:cNvPr>
          <p:cNvGrpSpPr/>
          <p:nvPr/>
        </p:nvGrpSpPr>
        <p:grpSpPr>
          <a:xfrm>
            <a:off x="7387787" y="4989950"/>
            <a:ext cx="3052779" cy="1058079"/>
            <a:chOff x="6741670" y="3166295"/>
            <a:chExt cx="3052779" cy="1058079"/>
          </a:xfrm>
        </p:grpSpPr>
        <p:sp>
          <p:nvSpPr>
            <p:cNvPr id="43" name="TextBox 42">
              <a:extLst>
                <a:ext uri="{FF2B5EF4-FFF2-40B4-BE49-F238E27FC236}">
                  <a16:creationId xmlns:a16="http://schemas.microsoft.com/office/drawing/2014/main" id="{F90F4275-0D73-4717-B3BE-7B7BA953EF60}"/>
                </a:ext>
              </a:extLst>
            </p:cNvPr>
            <p:cNvSpPr txBox="1"/>
            <p:nvPr/>
          </p:nvSpPr>
          <p:spPr>
            <a:xfrm>
              <a:off x="6741670" y="3166295"/>
              <a:ext cx="305277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“Best s</a:t>
              </a:r>
              <a:r>
                <a:rPr lang="id-ID" sz="2000" dirty="0"/>
                <a:t>upply chains</a:t>
              </a:r>
              <a:r>
                <a:rPr lang="en-US" sz="2000" dirty="0"/>
                <a:t>.”</a:t>
              </a:r>
            </a:p>
          </p:txBody>
        </p:sp>
        <p:sp>
          <p:nvSpPr>
            <p:cNvPr id="44" name="TextBox 43">
              <a:extLst>
                <a:ext uri="{FF2B5EF4-FFF2-40B4-BE49-F238E27FC236}">
                  <a16:creationId xmlns:a16="http://schemas.microsoft.com/office/drawing/2014/main" id="{864863A9-D66C-4237-8391-3AA745A7C9A0}"/>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45" name="Group 44">
              <a:extLst>
                <a:ext uri="{FF2B5EF4-FFF2-40B4-BE49-F238E27FC236}">
                  <a16:creationId xmlns:a16="http://schemas.microsoft.com/office/drawing/2014/main" id="{D4E0FD77-CAB4-4FB3-B2F5-7B1348DD87CF}"/>
                </a:ext>
              </a:extLst>
            </p:cNvPr>
            <p:cNvGrpSpPr/>
            <p:nvPr/>
          </p:nvGrpSpPr>
          <p:grpSpPr>
            <a:xfrm>
              <a:off x="6833649" y="3708325"/>
              <a:ext cx="1019716" cy="146719"/>
              <a:chOff x="6843172" y="3661136"/>
              <a:chExt cx="1446993" cy="208197"/>
            </a:xfrm>
            <a:solidFill>
              <a:srgbClr val="FFC000"/>
            </a:solidFill>
          </p:grpSpPr>
          <p:sp>
            <p:nvSpPr>
              <p:cNvPr id="46" name="Star: 5 Points 45">
                <a:extLst>
                  <a:ext uri="{FF2B5EF4-FFF2-40B4-BE49-F238E27FC236}">
                    <a16:creationId xmlns:a16="http://schemas.microsoft.com/office/drawing/2014/main" id="{359061FE-E6BC-4979-A12E-F34320F08F48}"/>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Star: 5 Points 46">
                <a:extLst>
                  <a:ext uri="{FF2B5EF4-FFF2-40B4-BE49-F238E27FC236}">
                    <a16:creationId xmlns:a16="http://schemas.microsoft.com/office/drawing/2014/main" id="{6AD61DBD-88E7-49E1-A856-97E4B8AC2907}"/>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tar: 5 Points 47">
                <a:extLst>
                  <a:ext uri="{FF2B5EF4-FFF2-40B4-BE49-F238E27FC236}">
                    <a16:creationId xmlns:a16="http://schemas.microsoft.com/office/drawing/2014/main" id="{3BCDB308-503B-418E-8A12-F7AB09E16D88}"/>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tar: 5 Points 48">
                <a:extLst>
                  <a:ext uri="{FF2B5EF4-FFF2-40B4-BE49-F238E27FC236}">
                    <a16:creationId xmlns:a16="http://schemas.microsoft.com/office/drawing/2014/main" id="{AAC98CF3-E739-4AA4-9718-23C47E6BE210}"/>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tar: 5 Points 49">
                <a:extLst>
                  <a:ext uri="{FF2B5EF4-FFF2-40B4-BE49-F238E27FC236}">
                    <a16:creationId xmlns:a16="http://schemas.microsoft.com/office/drawing/2014/main" id="{4E946893-9901-493D-874D-576C14D8837F}"/>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 name="Rectangle 51">
            <a:extLst>
              <a:ext uri="{FF2B5EF4-FFF2-40B4-BE49-F238E27FC236}">
                <a16:creationId xmlns:a16="http://schemas.microsoft.com/office/drawing/2014/main" id="{66F8A899-F720-4560-9E74-2422B7C6340A}"/>
              </a:ext>
            </a:extLst>
          </p:cNvPr>
          <p:cNvSpPr/>
          <p:nvPr/>
        </p:nvSpPr>
        <p:spPr>
          <a:xfrm>
            <a:off x="1079749" y="2511816"/>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Review point</a:t>
            </a:r>
          </a:p>
        </p:txBody>
      </p:sp>
      <p:sp>
        <p:nvSpPr>
          <p:cNvPr id="3" name="Picture Placeholder 2">
            <a:extLst>
              <a:ext uri="{FF2B5EF4-FFF2-40B4-BE49-F238E27FC236}">
                <a16:creationId xmlns:a16="http://schemas.microsoft.com/office/drawing/2014/main" id="{FA78A5C5-1855-4EFD-B5A8-F07FA192E8DC}"/>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98C34516-5068-4B55-BD91-C8636A532168}"/>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F2721413-72F2-4F41-9606-D71EADF24EB0}"/>
              </a:ext>
            </a:extLst>
          </p:cNvPr>
          <p:cNvSpPr>
            <a:spLocks noGrp="1"/>
          </p:cNvSpPr>
          <p:nvPr>
            <p:ph type="pic" sz="quarter" idx="15"/>
          </p:nvPr>
        </p:nvSpPr>
        <p:spPr/>
      </p:sp>
    </p:spTree>
    <p:extLst>
      <p:ext uri="{BB962C8B-B14F-4D97-AF65-F5344CB8AC3E}">
        <p14:creationId xmlns:p14="http://schemas.microsoft.com/office/powerpoint/2010/main" val="9112269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14:bounceEnd="67000">
                                          <p:cBhvr additive="base">
                                            <p:cTn id="7" dur="1000" fill="hold"/>
                                            <p:tgtEl>
                                              <p:spTgt spid="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DADDB24-B2B0-4D8A-AC50-89D89514534A}"/>
              </a:ext>
            </a:extLst>
          </p:cNvPr>
          <p:cNvSpPr/>
          <p:nvPr/>
        </p:nvSpPr>
        <p:spPr>
          <a:xfrm>
            <a:off x="7036721" y="1329685"/>
            <a:ext cx="3921329" cy="774764"/>
          </a:xfrm>
          <a:prstGeom prst="rect">
            <a:avLst/>
          </a:prstGeom>
        </p:spPr>
        <p:txBody>
          <a:bodyPr wrap="square">
            <a:spAutoFit/>
          </a:bodyPr>
          <a:lstStyle/>
          <a:p>
            <a:pPr>
              <a:lnSpc>
                <a:spcPct val="130000"/>
              </a:lnSpc>
            </a:pPr>
            <a:r>
              <a:rPr lang="en-US"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4" name="Group 3">
            <a:extLst>
              <a:ext uri="{FF2B5EF4-FFF2-40B4-BE49-F238E27FC236}">
                <a16:creationId xmlns:a16="http://schemas.microsoft.com/office/drawing/2014/main" id="{5EB3C4DD-4B09-49A0-B053-397103EACA47}"/>
              </a:ext>
            </a:extLst>
          </p:cNvPr>
          <p:cNvGrpSpPr/>
          <p:nvPr/>
        </p:nvGrpSpPr>
        <p:grpSpPr>
          <a:xfrm>
            <a:off x="7129922" y="2282707"/>
            <a:ext cx="3525838" cy="81799"/>
            <a:chOff x="4020455" y="2598057"/>
            <a:chExt cx="5791201" cy="203200"/>
          </a:xfrm>
        </p:grpSpPr>
        <p:sp>
          <p:nvSpPr>
            <p:cNvPr id="5" name="Rectangle: Rounded Corners 4">
              <a:extLst>
                <a:ext uri="{FF2B5EF4-FFF2-40B4-BE49-F238E27FC236}">
                  <a16:creationId xmlns:a16="http://schemas.microsoft.com/office/drawing/2014/main" id="{98B77F3B-EA55-4E29-8EA8-879ABC19C8E1}"/>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0121B133-1070-4EF3-80D6-87CC55DD880C}"/>
                </a:ext>
              </a:extLst>
            </p:cNvPr>
            <p:cNvSpPr/>
            <p:nvPr/>
          </p:nvSpPr>
          <p:spPr>
            <a:xfrm>
              <a:off x="4020455" y="2598057"/>
              <a:ext cx="4704445"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Rectangle 9">
            <a:extLst>
              <a:ext uri="{FF2B5EF4-FFF2-40B4-BE49-F238E27FC236}">
                <a16:creationId xmlns:a16="http://schemas.microsoft.com/office/drawing/2014/main" id="{BAF69EDD-09CD-4DC3-B7CA-AA1319D4522B}"/>
              </a:ext>
            </a:extLst>
          </p:cNvPr>
          <p:cNvSpPr/>
          <p:nvPr/>
        </p:nvSpPr>
        <p:spPr>
          <a:xfrm>
            <a:off x="1366476" y="4438765"/>
            <a:ext cx="3921329" cy="774764"/>
          </a:xfrm>
          <a:prstGeom prst="rect">
            <a:avLst/>
          </a:prstGeom>
        </p:spPr>
        <p:txBody>
          <a:bodyPr wrap="square">
            <a:spAutoFit/>
          </a:bodyPr>
          <a:lstStyle/>
          <a:p>
            <a:pPr>
              <a:lnSpc>
                <a:spcPct val="130000"/>
              </a:lnSpc>
            </a:pPr>
            <a:r>
              <a:rPr lang="en-US"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11" name="Group 10">
            <a:extLst>
              <a:ext uri="{FF2B5EF4-FFF2-40B4-BE49-F238E27FC236}">
                <a16:creationId xmlns:a16="http://schemas.microsoft.com/office/drawing/2014/main" id="{4B774C66-8F35-42E8-A433-10A3700EE10B}"/>
              </a:ext>
            </a:extLst>
          </p:cNvPr>
          <p:cNvGrpSpPr/>
          <p:nvPr/>
        </p:nvGrpSpPr>
        <p:grpSpPr>
          <a:xfrm>
            <a:off x="1459677" y="5391787"/>
            <a:ext cx="3525838" cy="81799"/>
            <a:chOff x="4020455" y="2598057"/>
            <a:chExt cx="5791201" cy="203200"/>
          </a:xfrm>
        </p:grpSpPr>
        <p:sp>
          <p:nvSpPr>
            <p:cNvPr id="12" name="Rectangle: Rounded Corners 11">
              <a:extLst>
                <a:ext uri="{FF2B5EF4-FFF2-40B4-BE49-F238E27FC236}">
                  <a16:creationId xmlns:a16="http://schemas.microsoft.com/office/drawing/2014/main" id="{2D97BAEE-4B14-47AC-86D4-579EBF08F954}"/>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FBCD54A-4612-49F9-ABB8-EFFC26F75604}"/>
                </a:ext>
              </a:extLst>
            </p:cNvPr>
            <p:cNvSpPr/>
            <p:nvPr/>
          </p:nvSpPr>
          <p:spPr>
            <a:xfrm>
              <a:off x="4020455" y="2598057"/>
              <a:ext cx="4294558"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775902B2-6200-4BAD-9110-D8E912F91455}"/>
              </a:ext>
            </a:extLst>
          </p:cNvPr>
          <p:cNvSpPr/>
          <p:nvPr/>
        </p:nvSpPr>
        <p:spPr>
          <a:xfrm rot="20400000">
            <a:off x="4257517" y="11997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6" name="Rectangle 15">
            <a:extLst>
              <a:ext uri="{FF2B5EF4-FFF2-40B4-BE49-F238E27FC236}">
                <a16:creationId xmlns:a16="http://schemas.microsoft.com/office/drawing/2014/main" id="{83E35D64-069A-406A-A1DD-8013BBEE5C80}"/>
              </a:ext>
            </a:extLst>
          </p:cNvPr>
          <p:cNvSpPr/>
          <p:nvPr/>
        </p:nvSpPr>
        <p:spPr>
          <a:xfrm rot="20385070">
            <a:off x="3552789" y="760618"/>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8" name="Rectangle 17">
            <a:extLst>
              <a:ext uri="{FF2B5EF4-FFF2-40B4-BE49-F238E27FC236}">
                <a16:creationId xmlns:a16="http://schemas.microsoft.com/office/drawing/2014/main" id="{593FE982-AA83-4AA9-AEBA-C3C652D2443B}"/>
              </a:ext>
            </a:extLst>
          </p:cNvPr>
          <p:cNvSpPr/>
          <p:nvPr/>
        </p:nvSpPr>
        <p:spPr>
          <a:xfrm rot="20400000">
            <a:off x="6108515" y="4300659"/>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9" name="Rectangle 18">
            <a:extLst>
              <a:ext uri="{FF2B5EF4-FFF2-40B4-BE49-F238E27FC236}">
                <a16:creationId xmlns:a16="http://schemas.microsoft.com/office/drawing/2014/main" id="{5F014366-A390-45EF-838D-363DB96A6D70}"/>
              </a:ext>
            </a:extLst>
          </p:cNvPr>
          <p:cNvSpPr/>
          <p:nvPr/>
        </p:nvSpPr>
        <p:spPr>
          <a:xfrm rot="20385070">
            <a:off x="5403787" y="3861522"/>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190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7" name="Picture Placeholder 6">
            <a:extLst>
              <a:ext uri="{FF2B5EF4-FFF2-40B4-BE49-F238E27FC236}">
                <a16:creationId xmlns:a16="http://schemas.microsoft.com/office/drawing/2014/main" id="{C30F7FC2-A791-4640-9821-958759EFEA9E}"/>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8AA8DBB8-E8F9-472B-915C-CBF7F1ED835B}"/>
              </a:ext>
            </a:extLst>
          </p:cNvPr>
          <p:cNvSpPr>
            <a:spLocks noGrp="1"/>
          </p:cNvSpPr>
          <p:nvPr>
            <p:ph type="pic" sz="quarter" idx="12"/>
          </p:nvPr>
        </p:nvSpPr>
        <p:spPr/>
      </p:sp>
    </p:spTree>
    <p:extLst>
      <p:ext uri="{BB962C8B-B14F-4D97-AF65-F5344CB8AC3E}">
        <p14:creationId xmlns:p14="http://schemas.microsoft.com/office/powerpoint/2010/main" val="331028107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9"/>
                                        </p:tgtEl>
                                        <p:attrNameLst>
                                          <p:attrName>style.visibility</p:attrName>
                                        </p:attrNameLst>
                                      </p:cBhvr>
                                      <p:to>
                                        <p:strVal val="visible"/>
                                      </p:to>
                                    </p:set>
                                    <p:animEffect transition="in" filter="strips(downLeft)">
                                      <p:cBhvr>
                                        <p:cTn id="17" dur="500"/>
                                        <p:tgtEl>
                                          <p:spTgt spid="1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strips(downLeft)">
                                      <p:cBhvr>
                                        <p:cTn id="22" dur="500"/>
                                        <p:tgtEl>
                                          <p:spTgt spid="18"/>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8"/>
                                        </p:tgtEl>
                                      </p:cBhvr>
                                      <p:by x="120000" y="120000"/>
                                    </p:animScale>
                                  </p:childTnLst>
                                </p:cTn>
                              </p:par>
                              <p:par>
                                <p:cTn id="25" presetID="10" presetClass="entr" presetSubtype="0" fill="hold" grpId="0"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750"/>
                                        <p:tgtEl>
                                          <p:spTgt spid="3"/>
                                        </p:tgtEl>
                                      </p:cBhvr>
                                    </p:animEffect>
                                  </p:childTnLst>
                                </p:cTn>
                              </p:par>
                              <p:par>
                                <p:cTn id="28" presetID="10" presetClass="entr" presetSubtype="0"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750"/>
                                        <p:tgtEl>
                                          <p:spTgt spid="10"/>
                                        </p:tgtEl>
                                      </p:cBhvr>
                                    </p:animEffect>
                                  </p:childTnLst>
                                </p:cTn>
                              </p:par>
                              <p:par>
                                <p:cTn id="31" presetID="22" presetClass="entr" presetSubtype="8" fill="hold" nodeType="withEffect">
                                  <p:stCondLst>
                                    <p:cond delay="75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750"/>
                                        <p:tgtEl>
                                          <p:spTgt spid="4"/>
                                        </p:tgtEl>
                                      </p:cBhvr>
                                    </p:animEffect>
                                  </p:childTnLst>
                                </p:cTn>
                              </p:par>
                              <p:par>
                                <p:cTn id="34" presetID="22" presetClass="entr" presetSubtype="8" fill="hold" nodeType="withEffect">
                                  <p:stCondLst>
                                    <p:cond delay="100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5" grpId="0"/>
      <p:bldP spid="15" grpId="1"/>
      <p:bldP spid="16" grpId="0"/>
      <p:bldP spid="16" grpId="1"/>
      <p:bldP spid="18" grpId="0"/>
      <p:bldP spid="18" grpId="1"/>
      <p:bldP spid="19" grpId="0"/>
      <p:bldP spid="19"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CB7BE66-E61E-4F91-9406-B6DD7EEAE6D5}"/>
              </a:ext>
            </a:extLst>
          </p:cNvPr>
          <p:cNvSpPr/>
          <p:nvPr/>
        </p:nvSpPr>
        <p:spPr>
          <a:xfrm>
            <a:off x="1079749" y="2404136"/>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Info</a:t>
            </a:r>
          </a:p>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sp>
        <p:nvSpPr>
          <p:cNvPr id="43" name="Picture Placeholder 42">
            <a:extLst>
              <a:ext uri="{FF2B5EF4-FFF2-40B4-BE49-F238E27FC236}">
                <a16:creationId xmlns:a16="http://schemas.microsoft.com/office/drawing/2014/main" id="{BB999A3D-C256-46BC-B282-F55CEB112FE0}"/>
              </a:ext>
            </a:extLst>
          </p:cNvPr>
          <p:cNvSpPr>
            <a:spLocks noGrp="1"/>
          </p:cNvSpPr>
          <p:nvPr>
            <p:ph type="pic" sz="quarter" idx="12"/>
          </p:nvPr>
        </p:nvSpPr>
        <p:spPr/>
      </p:sp>
      <p:sp>
        <p:nvSpPr>
          <p:cNvPr id="8" name="Rectangle 7">
            <a:extLst>
              <a:ext uri="{FF2B5EF4-FFF2-40B4-BE49-F238E27FC236}">
                <a16:creationId xmlns:a16="http://schemas.microsoft.com/office/drawing/2014/main" id="{F967E0E6-35D5-498B-9C66-02BB4EEFD085}"/>
              </a:ext>
            </a:extLst>
          </p:cNvPr>
          <p:cNvSpPr/>
          <p:nvPr/>
        </p:nvSpPr>
        <p:spPr>
          <a:xfrm>
            <a:off x="6547938" y="728864"/>
            <a:ext cx="3397509"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9" name="Rectangle 8">
            <a:extLst>
              <a:ext uri="{FF2B5EF4-FFF2-40B4-BE49-F238E27FC236}">
                <a16:creationId xmlns:a16="http://schemas.microsoft.com/office/drawing/2014/main" id="{6892492C-5D62-490F-B12A-BDCF1B5AE50A}"/>
              </a:ext>
            </a:extLst>
          </p:cNvPr>
          <p:cNvSpPr/>
          <p:nvPr/>
        </p:nvSpPr>
        <p:spPr>
          <a:xfrm>
            <a:off x="8083764" y="2050193"/>
            <a:ext cx="3397509"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10" name="Rectangle 9">
            <a:extLst>
              <a:ext uri="{FF2B5EF4-FFF2-40B4-BE49-F238E27FC236}">
                <a16:creationId xmlns:a16="http://schemas.microsoft.com/office/drawing/2014/main" id="{D9FC36E8-53EC-481E-AB79-AFCFDD58B944}"/>
              </a:ext>
            </a:extLst>
          </p:cNvPr>
          <p:cNvSpPr/>
          <p:nvPr/>
        </p:nvSpPr>
        <p:spPr>
          <a:xfrm>
            <a:off x="8553648" y="3611205"/>
            <a:ext cx="3397509"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sp>
        <p:nvSpPr>
          <p:cNvPr id="11" name="Rectangle 10">
            <a:extLst>
              <a:ext uri="{FF2B5EF4-FFF2-40B4-BE49-F238E27FC236}">
                <a16:creationId xmlns:a16="http://schemas.microsoft.com/office/drawing/2014/main" id="{1EF62559-8C96-4A98-9848-16DB5CA5A4C9}"/>
              </a:ext>
            </a:extLst>
          </p:cNvPr>
          <p:cNvSpPr/>
          <p:nvPr/>
        </p:nvSpPr>
        <p:spPr>
          <a:xfrm>
            <a:off x="7367109" y="5372674"/>
            <a:ext cx="3397509"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 consectetuer</a:t>
            </a:r>
            <a:endParaRPr lang="en-US" sz="2000" dirty="0">
              <a:solidFill>
                <a:schemeClr val="tx1">
                  <a:lumMod val="75000"/>
                  <a:lumOff val="25000"/>
                </a:schemeClr>
              </a:solidFill>
              <a:latin typeface="Gilroy ExtraBold" panose="00000900000000000000" pitchFamily="50" charset="0"/>
            </a:endParaRPr>
          </a:p>
        </p:txBody>
      </p:sp>
      <p:grpSp>
        <p:nvGrpSpPr>
          <p:cNvPr id="2" name="Group 1">
            <a:extLst>
              <a:ext uri="{FF2B5EF4-FFF2-40B4-BE49-F238E27FC236}">
                <a16:creationId xmlns:a16="http://schemas.microsoft.com/office/drawing/2014/main" id="{28087B43-0AB3-49D5-8ED5-92EE13DA91F4}"/>
              </a:ext>
            </a:extLst>
          </p:cNvPr>
          <p:cNvGrpSpPr/>
          <p:nvPr/>
        </p:nvGrpSpPr>
        <p:grpSpPr>
          <a:xfrm>
            <a:off x="5715648" y="1392790"/>
            <a:ext cx="686150" cy="686150"/>
            <a:chOff x="5715648" y="1392790"/>
            <a:chExt cx="686150" cy="686150"/>
          </a:xfrm>
        </p:grpSpPr>
        <p:sp>
          <p:nvSpPr>
            <p:cNvPr id="5" name="Oval 4">
              <a:extLst>
                <a:ext uri="{FF2B5EF4-FFF2-40B4-BE49-F238E27FC236}">
                  <a16:creationId xmlns:a16="http://schemas.microsoft.com/office/drawing/2014/main" id="{4905187E-F58F-466C-B2BD-151F7BE22231}"/>
                </a:ext>
              </a:extLst>
            </p:cNvPr>
            <p:cNvSpPr/>
            <p:nvPr/>
          </p:nvSpPr>
          <p:spPr>
            <a:xfrm>
              <a:off x="5715648" y="1392790"/>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2" name="Group 11">
              <a:extLst>
                <a:ext uri="{FF2B5EF4-FFF2-40B4-BE49-F238E27FC236}">
                  <a16:creationId xmlns:a16="http://schemas.microsoft.com/office/drawing/2014/main" id="{59F97B7B-B9E1-4239-A3B8-F3ED23239D50}"/>
                </a:ext>
              </a:extLst>
            </p:cNvPr>
            <p:cNvGrpSpPr/>
            <p:nvPr/>
          </p:nvGrpSpPr>
          <p:grpSpPr>
            <a:xfrm>
              <a:off x="5908328" y="1585470"/>
              <a:ext cx="300790" cy="300790"/>
              <a:chOff x="1554163" y="2509838"/>
              <a:chExt cx="376238" cy="376238"/>
            </a:xfrm>
            <a:solidFill>
              <a:schemeClr val="tx1">
                <a:lumMod val="50000"/>
                <a:lumOff val="50000"/>
              </a:schemeClr>
            </a:solidFill>
          </p:grpSpPr>
          <p:sp>
            <p:nvSpPr>
              <p:cNvPr id="13" name="Freeform 28">
                <a:extLst>
                  <a:ext uri="{FF2B5EF4-FFF2-40B4-BE49-F238E27FC236}">
                    <a16:creationId xmlns:a16="http://schemas.microsoft.com/office/drawing/2014/main" id="{2EBFBEAC-C214-4FA9-9187-055911D95AD5}"/>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9">
                <a:extLst>
                  <a:ext uri="{FF2B5EF4-FFF2-40B4-BE49-F238E27FC236}">
                    <a16:creationId xmlns:a16="http://schemas.microsoft.com/office/drawing/2014/main" id="{6815045D-F875-4FAE-902E-E14C9BB8E37D}"/>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0">
                <a:extLst>
                  <a:ext uri="{FF2B5EF4-FFF2-40B4-BE49-F238E27FC236}">
                    <a16:creationId xmlns:a16="http://schemas.microsoft.com/office/drawing/2014/main" id="{04E94071-E603-462B-A9D8-49EE6A457A0F}"/>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1">
                <a:extLst>
                  <a:ext uri="{FF2B5EF4-FFF2-40B4-BE49-F238E27FC236}">
                    <a16:creationId xmlns:a16="http://schemas.microsoft.com/office/drawing/2014/main" id="{C640113D-8451-49DD-BFDE-63A9D2DDD9C1}"/>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2">
                <a:extLst>
                  <a:ext uri="{FF2B5EF4-FFF2-40B4-BE49-F238E27FC236}">
                    <a16:creationId xmlns:a16="http://schemas.microsoft.com/office/drawing/2014/main" id="{8DC798FD-491B-415D-B8C1-60EBA8DC70C3}"/>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3">
                <a:extLst>
                  <a:ext uri="{FF2B5EF4-FFF2-40B4-BE49-F238E27FC236}">
                    <a16:creationId xmlns:a16="http://schemas.microsoft.com/office/drawing/2014/main" id="{86E44B24-E7D2-4E84-BB08-10910D3F125A}"/>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4">
                <a:extLst>
                  <a:ext uri="{FF2B5EF4-FFF2-40B4-BE49-F238E27FC236}">
                    <a16:creationId xmlns:a16="http://schemas.microsoft.com/office/drawing/2014/main" id="{D955A4E6-D853-4C88-8D41-CE2C1085CE80}"/>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8" name="Group 37">
            <a:extLst>
              <a:ext uri="{FF2B5EF4-FFF2-40B4-BE49-F238E27FC236}">
                <a16:creationId xmlns:a16="http://schemas.microsoft.com/office/drawing/2014/main" id="{17E317E5-691C-4F73-B296-45BC5F89C6EC}"/>
              </a:ext>
            </a:extLst>
          </p:cNvPr>
          <p:cNvGrpSpPr/>
          <p:nvPr/>
        </p:nvGrpSpPr>
        <p:grpSpPr>
          <a:xfrm>
            <a:off x="6862321" y="1895414"/>
            <a:ext cx="784240" cy="784239"/>
            <a:chOff x="6862321" y="1895414"/>
            <a:chExt cx="784240" cy="784239"/>
          </a:xfrm>
        </p:grpSpPr>
        <p:sp>
          <p:nvSpPr>
            <p:cNvPr id="4" name="Oval 3">
              <a:extLst>
                <a:ext uri="{FF2B5EF4-FFF2-40B4-BE49-F238E27FC236}">
                  <a16:creationId xmlns:a16="http://schemas.microsoft.com/office/drawing/2014/main" id="{4DFE36C2-44AF-41D2-BA68-273EDD71C47D}"/>
                </a:ext>
              </a:extLst>
            </p:cNvPr>
            <p:cNvSpPr/>
            <p:nvPr/>
          </p:nvSpPr>
          <p:spPr>
            <a:xfrm>
              <a:off x="6862321" y="1895414"/>
              <a:ext cx="784240" cy="784239"/>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20" name="Group 19">
              <a:extLst>
                <a:ext uri="{FF2B5EF4-FFF2-40B4-BE49-F238E27FC236}">
                  <a16:creationId xmlns:a16="http://schemas.microsoft.com/office/drawing/2014/main" id="{5FA43B44-5DED-4BED-81C5-C9362C989932}"/>
                </a:ext>
              </a:extLst>
            </p:cNvPr>
            <p:cNvGrpSpPr/>
            <p:nvPr/>
          </p:nvGrpSpPr>
          <p:grpSpPr>
            <a:xfrm>
              <a:off x="7104046" y="2137138"/>
              <a:ext cx="300790" cy="300790"/>
              <a:chOff x="2520951" y="3971926"/>
              <a:chExt cx="376238" cy="376238"/>
            </a:xfrm>
            <a:solidFill>
              <a:schemeClr val="tx1">
                <a:lumMod val="50000"/>
                <a:lumOff val="50000"/>
              </a:schemeClr>
            </a:solidFill>
          </p:grpSpPr>
          <p:sp>
            <p:nvSpPr>
              <p:cNvPr id="21" name="Freeform 53">
                <a:extLst>
                  <a:ext uri="{FF2B5EF4-FFF2-40B4-BE49-F238E27FC236}">
                    <a16:creationId xmlns:a16="http://schemas.microsoft.com/office/drawing/2014/main" id="{114C9BAE-40EA-46D0-8C11-D2796F7A11D8}"/>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54">
                <a:extLst>
                  <a:ext uri="{FF2B5EF4-FFF2-40B4-BE49-F238E27FC236}">
                    <a16:creationId xmlns:a16="http://schemas.microsoft.com/office/drawing/2014/main" id="{4D6FA2B7-2F0B-4E7B-83B4-415B6AE60514}"/>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5">
                <a:extLst>
                  <a:ext uri="{FF2B5EF4-FFF2-40B4-BE49-F238E27FC236}">
                    <a16:creationId xmlns:a16="http://schemas.microsoft.com/office/drawing/2014/main" id="{8CDA7C58-AFF8-4FD8-A57E-13A218664D6C}"/>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6">
                <a:extLst>
                  <a:ext uri="{FF2B5EF4-FFF2-40B4-BE49-F238E27FC236}">
                    <a16:creationId xmlns:a16="http://schemas.microsoft.com/office/drawing/2014/main" id="{7409B257-2AC3-4FF9-978A-A73141C5D357}"/>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7">
                <a:extLst>
                  <a:ext uri="{FF2B5EF4-FFF2-40B4-BE49-F238E27FC236}">
                    <a16:creationId xmlns:a16="http://schemas.microsoft.com/office/drawing/2014/main" id="{FD2F8FC4-4C38-4B6D-B222-F9BE151AF7F7}"/>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0" name="Group 39">
            <a:extLst>
              <a:ext uri="{FF2B5EF4-FFF2-40B4-BE49-F238E27FC236}">
                <a16:creationId xmlns:a16="http://schemas.microsoft.com/office/drawing/2014/main" id="{B015A734-8C61-4A86-B714-C1F5CE56BE6F}"/>
              </a:ext>
            </a:extLst>
          </p:cNvPr>
          <p:cNvGrpSpPr/>
          <p:nvPr/>
        </p:nvGrpSpPr>
        <p:grpSpPr>
          <a:xfrm>
            <a:off x="7256317" y="3123820"/>
            <a:ext cx="972196" cy="972195"/>
            <a:chOff x="7256317" y="3123820"/>
            <a:chExt cx="972196" cy="972195"/>
          </a:xfrm>
        </p:grpSpPr>
        <p:sp>
          <p:nvSpPr>
            <p:cNvPr id="3" name="Oval 2">
              <a:extLst>
                <a:ext uri="{FF2B5EF4-FFF2-40B4-BE49-F238E27FC236}">
                  <a16:creationId xmlns:a16="http://schemas.microsoft.com/office/drawing/2014/main" id="{EE385EAA-75F5-4FE3-B275-79EBBA680784}"/>
                </a:ext>
              </a:extLst>
            </p:cNvPr>
            <p:cNvSpPr/>
            <p:nvPr/>
          </p:nvSpPr>
          <p:spPr>
            <a:xfrm>
              <a:off x="7256317" y="3123820"/>
              <a:ext cx="972196" cy="972195"/>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26" name="Group 25">
              <a:extLst>
                <a:ext uri="{FF2B5EF4-FFF2-40B4-BE49-F238E27FC236}">
                  <a16:creationId xmlns:a16="http://schemas.microsoft.com/office/drawing/2014/main" id="{4901AD7B-03EB-44A9-A6C6-2A080B36A8FC}"/>
                </a:ext>
              </a:extLst>
            </p:cNvPr>
            <p:cNvGrpSpPr/>
            <p:nvPr/>
          </p:nvGrpSpPr>
          <p:grpSpPr>
            <a:xfrm>
              <a:off x="7529933" y="3398332"/>
              <a:ext cx="424964" cy="423170"/>
              <a:chOff x="4784964" y="3622749"/>
              <a:chExt cx="300790" cy="299520"/>
            </a:xfrm>
            <a:solidFill>
              <a:schemeClr val="tx1">
                <a:lumMod val="50000"/>
                <a:lumOff val="50000"/>
              </a:schemeClr>
            </a:solidFill>
          </p:grpSpPr>
          <p:sp>
            <p:nvSpPr>
              <p:cNvPr id="27" name="Freeform 137">
                <a:extLst>
                  <a:ext uri="{FF2B5EF4-FFF2-40B4-BE49-F238E27FC236}">
                    <a16:creationId xmlns:a16="http://schemas.microsoft.com/office/drawing/2014/main" id="{0A9E8F35-7240-4517-992E-27954792BEF1}"/>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38">
                <a:extLst>
                  <a:ext uri="{FF2B5EF4-FFF2-40B4-BE49-F238E27FC236}">
                    <a16:creationId xmlns:a16="http://schemas.microsoft.com/office/drawing/2014/main" id="{CD05517E-DAFE-44F6-9EC5-33B607553805}"/>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9">
                <a:extLst>
                  <a:ext uri="{FF2B5EF4-FFF2-40B4-BE49-F238E27FC236}">
                    <a16:creationId xmlns:a16="http://schemas.microsoft.com/office/drawing/2014/main" id="{BFF51CF0-A0CB-433F-AF5D-9FE0D7D4EC63}"/>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40">
                <a:extLst>
                  <a:ext uri="{FF2B5EF4-FFF2-40B4-BE49-F238E27FC236}">
                    <a16:creationId xmlns:a16="http://schemas.microsoft.com/office/drawing/2014/main" id="{5E129569-906E-4E93-9647-4B6BBADA6C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1" name="Group 40">
            <a:extLst>
              <a:ext uri="{FF2B5EF4-FFF2-40B4-BE49-F238E27FC236}">
                <a16:creationId xmlns:a16="http://schemas.microsoft.com/office/drawing/2014/main" id="{ECCE7ED7-9307-4C6E-936B-6EEF6D5A87F1}"/>
              </a:ext>
            </a:extLst>
          </p:cNvPr>
          <p:cNvGrpSpPr/>
          <p:nvPr/>
        </p:nvGrpSpPr>
        <p:grpSpPr>
          <a:xfrm>
            <a:off x="6214670" y="4319091"/>
            <a:ext cx="1095868" cy="1095867"/>
            <a:chOff x="6214670" y="4319091"/>
            <a:chExt cx="1095868" cy="1095867"/>
          </a:xfrm>
        </p:grpSpPr>
        <p:sp>
          <p:nvSpPr>
            <p:cNvPr id="6" name="Oval 5">
              <a:extLst>
                <a:ext uri="{FF2B5EF4-FFF2-40B4-BE49-F238E27FC236}">
                  <a16:creationId xmlns:a16="http://schemas.microsoft.com/office/drawing/2014/main" id="{A990DAC6-89BC-4BF9-89D8-528204227FBF}"/>
                </a:ext>
              </a:extLst>
            </p:cNvPr>
            <p:cNvSpPr/>
            <p:nvPr/>
          </p:nvSpPr>
          <p:spPr>
            <a:xfrm>
              <a:off x="6214670" y="4319091"/>
              <a:ext cx="1095868" cy="1095867"/>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31" name="Group 30">
              <a:extLst>
                <a:ext uri="{FF2B5EF4-FFF2-40B4-BE49-F238E27FC236}">
                  <a16:creationId xmlns:a16="http://schemas.microsoft.com/office/drawing/2014/main" id="{FACCB14F-9EF4-4D58-8191-6C866D2FD496}"/>
                </a:ext>
              </a:extLst>
            </p:cNvPr>
            <p:cNvGrpSpPr/>
            <p:nvPr/>
          </p:nvGrpSpPr>
          <p:grpSpPr>
            <a:xfrm>
              <a:off x="6512427" y="4617902"/>
              <a:ext cx="500354" cy="498244"/>
              <a:chOff x="5559148" y="4207828"/>
              <a:chExt cx="300790" cy="299522"/>
            </a:xfrm>
            <a:solidFill>
              <a:schemeClr val="tx1">
                <a:lumMod val="50000"/>
                <a:lumOff val="50000"/>
              </a:schemeClr>
            </a:solidFill>
          </p:grpSpPr>
          <p:sp>
            <p:nvSpPr>
              <p:cNvPr id="32" name="Freeform 438">
                <a:extLst>
                  <a:ext uri="{FF2B5EF4-FFF2-40B4-BE49-F238E27FC236}">
                    <a16:creationId xmlns:a16="http://schemas.microsoft.com/office/drawing/2014/main" id="{8FF946F8-FBC4-48A9-88A2-5D086C69892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39">
                <a:extLst>
                  <a:ext uri="{FF2B5EF4-FFF2-40B4-BE49-F238E27FC236}">
                    <a16:creationId xmlns:a16="http://schemas.microsoft.com/office/drawing/2014/main" id="{924C222F-347A-4DF4-960E-C9F0388CF11F}"/>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40">
                <a:extLst>
                  <a:ext uri="{FF2B5EF4-FFF2-40B4-BE49-F238E27FC236}">
                    <a16:creationId xmlns:a16="http://schemas.microsoft.com/office/drawing/2014/main" id="{4363B6E9-C24D-4F2D-A04A-5129F59FDC82}"/>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41">
                <a:extLst>
                  <a:ext uri="{FF2B5EF4-FFF2-40B4-BE49-F238E27FC236}">
                    <a16:creationId xmlns:a16="http://schemas.microsoft.com/office/drawing/2014/main" id="{2F176F5B-F4BA-42E8-A19F-0F35DB71DA3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42">
                <a:extLst>
                  <a:ext uri="{FF2B5EF4-FFF2-40B4-BE49-F238E27FC236}">
                    <a16:creationId xmlns:a16="http://schemas.microsoft.com/office/drawing/2014/main" id="{225C8CED-DE60-455A-A215-CF2F22EC0031}"/>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43">
                <a:extLst>
                  <a:ext uri="{FF2B5EF4-FFF2-40B4-BE49-F238E27FC236}">
                    <a16:creationId xmlns:a16="http://schemas.microsoft.com/office/drawing/2014/main" id="{E0A6C5EE-9977-4B85-A2B3-346A386DEE3E}"/>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6153564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a:extLst>
              <a:ext uri="{FF2B5EF4-FFF2-40B4-BE49-F238E27FC236}">
                <a16:creationId xmlns:a16="http://schemas.microsoft.com/office/drawing/2014/main" id="{393E9D10-1977-4AC7-BD98-39DCF8DACA01}"/>
              </a:ext>
            </a:extLst>
          </p:cNvPr>
          <p:cNvGrpSpPr/>
          <p:nvPr/>
        </p:nvGrpSpPr>
        <p:grpSpPr>
          <a:xfrm rot="20986910">
            <a:off x="4039950" y="2212521"/>
            <a:ext cx="4472334" cy="3083868"/>
            <a:chOff x="4217382" y="2442642"/>
            <a:chExt cx="3841156" cy="2648644"/>
          </a:xfrm>
        </p:grpSpPr>
        <p:sp>
          <p:nvSpPr>
            <p:cNvPr id="5" name="Freeform: Shape 4">
              <a:extLst>
                <a:ext uri="{FF2B5EF4-FFF2-40B4-BE49-F238E27FC236}">
                  <a16:creationId xmlns:a16="http://schemas.microsoft.com/office/drawing/2014/main" id="{5C2EF982-0C33-4C34-A1FF-A91129A08AC5}"/>
                </a:ext>
              </a:extLst>
            </p:cNvPr>
            <p:cNvSpPr/>
            <p:nvPr/>
          </p:nvSpPr>
          <p:spPr>
            <a:xfrm>
              <a:off x="4217382" y="2442642"/>
              <a:ext cx="3841156" cy="2648644"/>
            </a:xfrm>
            <a:custGeom>
              <a:avLst/>
              <a:gdLst>
                <a:gd name="connsiteX0" fmla="*/ 2725484 w 2852070"/>
                <a:gd name="connsiteY0" fmla="*/ 1127474 h 1966626"/>
                <a:gd name="connsiteX1" fmla="*/ 2790539 w 2852070"/>
                <a:gd name="connsiteY1" fmla="*/ 942308 h 1966626"/>
                <a:gd name="connsiteX2" fmla="*/ 2558129 w 2852070"/>
                <a:gd name="connsiteY2" fmla="*/ 653129 h 1966626"/>
                <a:gd name="connsiteX3" fmla="*/ 2576703 w 2852070"/>
                <a:gd name="connsiteY3" fmla="*/ 549688 h 1966626"/>
                <a:gd name="connsiteX4" fmla="*/ 2280571 w 2852070"/>
                <a:gd name="connsiteY4" fmla="*/ 253556 h 1966626"/>
                <a:gd name="connsiteX5" fmla="*/ 2186845 w 2852070"/>
                <a:gd name="connsiteY5" fmla="*/ 268795 h 1966626"/>
                <a:gd name="connsiteX6" fmla="*/ 1902143 w 2852070"/>
                <a:gd name="connsiteY6" fmla="*/ 53912 h 1966626"/>
                <a:gd name="connsiteX7" fmla="*/ 1715072 w 2852070"/>
                <a:gd name="connsiteY7" fmla="*/ 120491 h 1966626"/>
                <a:gd name="connsiteX8" fmla="*/ 1476756 w 2852070"/>
                <a:gd name="connsiteY8" fmla="*/ 0 h 1966626"/>
                <a:gd name="connsiteX9" fmla="*/ 1236155 w 2852070"/>
                <a:gd name="connsiteY9" fmla="*/ 123635 h 1966626"/>
                <a:gd name="connsiteX10" fmla="*/ 1009460 w 2852070"/>
                <a:gd name="connsiteY10" fmla="*/ 17907 h 1966626"/>
                <a:gd name="connsiteX11" fmla="*/ 743617 w 2852070"/>
                <a:gd name="connsiteY11" fmla="*/ 183452 h 1966626"/>
                <a:gd name="connsiteX12" fmla="*/ 672941 w 2852070"/>
                <a:gd name="connsiteY12" fmla="*/ 174879 h 1966626"/>
                <a:gd name="connsiteX13" fmla="*/ 376809 w 2852070"/>
                <a:gd name="connsiteY13" fmla="*/ 471011 h 1966626"/>
                <a:gd name="connsiteX14" fmla="*/ 412623 w 2852070"/>
                <a:gd name="connsiteY14" fmla="*/ 612362 h 1966626"/>
                <a:gd name="connsiteX15" fmla="*/ 376809 w 2852070"/>
                <a:gd name="connsiteY15" fmla="*/ 610172 h 1966626"/>
                <a:gd name="connsiteX16" fmla="*/ 80677 w 2852070"/>
                <a:gd name="connsiteY16" fmla="*/ 906304 h 1966626"/>
                <a:gd name="connsiteX17" fmla="*/ 157544 w 2852070"/>
                <a:gd name="connsiteY17" fmla="*/ 1105281 h 1966626"/>
                <a:gd name="connsiteX18" fmla="*/ 0 w 2852070"/>
                <a:gd name="connsiteY18" fmla="*/ 1388555 h 1966626"/>
                <a:gd name="connsiteX19" fmla="*/ 0 w 2852070"/>
                <a:gd name="connsiteY19" fmla="*/ 1388555 h 1966626"/>
                <a:gd name="connsiteX20" fmla="*/ 236220 w 2852070"/>
                <a:gd name="connsiteY20" fmla="*/ 1708023 h 1966626"/>
                <a:gd name="connsiteX21" fmla="*/ 185833 w 2852070"/>
                <a:gd name="connsiteY21" fmla="*/ 1966627 h 1966626"/>
                <a:gd name="connsiteX22" fmla="*/ 482156 w 2852070"/>
                <a:gd name="connsiteY22" fmla="*/ 1722882 h 1966626"/>
                <a:gd name="connsiteX23" fmla="*/ 2517839 w 2852070"/>
                <a:gd name="connsiteY23" fmla="*/ 1722882 h 1966626"/>
                <a:gd name="connsiteX24" fmla="*/ 2852071 w 2852070"/>
                <a:gd name="connsiteY24" fmla="*/ 1388650 h 1966626"/>
                <a:gd name="connsiteX25" fmla="*/ 2852071 w 2852070"/>
                <a:gd name="connsiteY25" fmla="*/ 1388650 h 1966626"/>
                <a:gd name="connsiteX26" fmla="*/ 2725484 w 2852070"/>
                <a:gd name="connsiteY26" fmla="*/ 1127474 h 196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2070" h="1966626">
                  <a:moveTo>
                    <a:pt x="2725484" y="1127474"/>
                  </a:moveTo>
                  <a:cubicBezTo>
                    <a:pt x="2766155" y="1076801"/>
                    <a:pt x="2790539" y="1012412"/>
                    <a:pt x="2790539" y="942308"/>
                  </a:cubicBezTo>
                  <a:cubicBezTo>
                    <a:pt x="2790539" y="800672"/>
                    <a:pt x="2691003" y="682276"/>
                    <a:pt x="2558129" y="653129"/>
                  </a:cubicBezTo>
                  <a:cubicBezTo>
                    <a:pt x="2570131" y="620935"/>
                    <a:pt x="2576703" y="586073"/>
                    <a:pt x="2576703" y="549688"/>
                  </a:cubicBezTo>
                  <a:cubicBezTo>
                    <a:pt x="2576703" y="386144"/>
                    <a:pt x="2444115" y="253556"/>
                    <a:pt x="2280571" y="253556"/>
                  </a:cubicBezTo>
                  <a:cubicBezTo>
                    <a:pt x="2247805" y="253556"/>
                    <a:pt x="2216372" y="258985"/>
                    <a:pt x="2186845" y="268795"/>
                  </a:cubicBezTo>
                  <a:cubicBezTo>
                    <a:pt x="2151507" y="144780"/>
                    <a:pt x="2037493" y="53912"/>
                    <a:pt x="1902143" y="53912"/>
                  </a:cubicBezTo>
                  <a:cubicBezTo>
                    <a:pt x="1831181" y="53912"/>
                    <a:pt x="1766030" y="78867"/>
                    <a:pt x="1715072" y="120491"/>
                  </a:cubicBezTo>
                  <a:cubicBezTo>
                    <a:pt x="1661160" y="47435"/>
                    <a:pt x="1574483" y="0"/>
                    <a:pt x="1476756" y="0"/>
                  </a:cubicBezTo>
                  <a:cubicBezTo>
                    <a:pt x="1377601" y="0"/>
                    <a:pt x="1289876" y="48768"/>
                    <a:pt x="1236155" y="123635"/>
                  </a:cubicBezTo>
                  <a:cubicBezTo>
                    <a:pt x="1181862" y="59055"/>
                    <a:pt x="1100423" y="17907"/>
                    <a:pt x="1009460" y="17907"/>
                  </a:cubicBezTo>
                  <a:cubicBezTo>
                    <a:pt x="892778" y="17907"/>
                    <a:pt x="791909" y="85439"/>
                    <a:pt x="743617" y="183452"/>
                  </a:cubicBezTo>
                  <a:cubicBezTo>
                    <a:pt x="720947" y="177927"/>
                    <a:pt x="697325" y="174879"/>
                    <a:pt x="672941" y="174879"/>
                  </a:cubicBezTo>
                  <a:cubicBezTo>
                    <a:pt x="509397" y="174879"/>
                    <a:pt x="376809" y="307467"/>
                    <a:pt x="376809" y="471011"/>
                  </a:cubicBezTo>
                  <a:cubicBezTo>
                    <a:pt x="376809" y="522161"/>
                    <a:pt x="389763" y="570357"/>
                    <a:pt x="412623" y="612362"/>
                  </a:cubicBezTo>
                  <a:cubicBezTo>
                    <a:pt x="400907" y="610934"/>
                    <a:pt x="388906" y="610172"/>
                    <a:pt x="376809" y="610172"/>
                  </a:cubicBezTo>
                  <a:cubicBezTo>
                    <a:pt x="213265" y="610172"/>
                    <a:pt x="80677" y="742760"/>
                    <a:pt x="80677" y="906304"/>
                  </a:cubicBezTo>
                  <a:cubicBezTo>
                    <a:pt x="80677" y="982885"/>
                    <a:pt x="109728" y="1052703"/>
                    <a:pt x="157544" y="1105281"/>
                  </a:cubicBezTo>
                  <a:cubicBezTo>
                    <a:pt x="63151" y="1164527"/>
                    <a:pt x="0" y="1269492"/>
                    <a:pt x="0" y="1388555"/>
                  </a:cubicBezTo>
                  <a:lnTo>
                    <a:pt x="0" y="1388555"/>
                  </a:lnTo>
                  <a:cubicBezTo>
                    <a:pt x="0" y="1538288"/>
                    <a:pt x="99822" y="1665827"/>
                    <a:pt x="236220" y="1708023"/>
                  </a:cubicBezTo>
                  <a:lnTo>
                    <a:pt x="185833" y="1966627"/>
                  </a:lnTo>
                  <a:lnTo>
                    <a:pt x="482156" y="1722882"/>
                  </a:lnTo>
                  <a:lnTo>
                    <a:pt x="2517839" y="1722882"/>
                  </a:lnTo>
                  <a:cubicBezTo>
                    <a:pt x="2701671" y="1722882"/>
                    <a:pt x="2852071" y="1572482"/>
                    <a:pt x="2852071" y="1388650"/>
                  </a:cubicBezTo>
                  <a:lnTo>
                    <a:pt x="2852071" y="1388650"/>
                  </a:lnTo>
                  <a:cubicBezTo>
                    <a:pt x="2851975" y="1283303"/>
                    <a:pt x="2802446" y="1188911"/>
                    <a:pt x="2725484" y="112747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a:effectLst>
              <a:outerShdw blurRad="1270000" dist="431800" dir="5400000" sx="87000" sy="87000" algn="t" rotWithShape="0">
                <a:prstClr val="black">
                  <a:alpha val="17000"/>
                </a:prstClr>
              </a:outerShdw>
              <a:softEdge rad="0"/>
            </a:effectLst>
          </p:spPr>
          <p:txBody>
            <a:bodyPr rtlCol="0" anchor="ctr"/>
            <a:lstStyle/>
            <a:p>
              <a:endParaRPr lang="en-US"/>
            </a:p>
          </p:txBody>
        </p:sp>
        <p:sp>
          <p:nvSpPr>
            <p:cNvPr id="7" name="Freeform: Shape 6">
              <a:extLst>
                <a:ext uri="{FF2B5EF4-FFF2-40B4-BE49-F238E27FC236}">
                  <a16:creationId xmlns:a16="http://schemas.microsoft.com/office/drawing/2014/main" id="{3FF56E95-340C-4351-9F49-DADFCA5963B2}"/>
                </a:ext>
              </a:extLst>
            </p:cNvPr>
            <p:cNvSpPr/>
            <p:nvPr/>
          </p:nvSpPr>
          <p:spPr>
            <a:xfrm>
              <a:off x="6442054" y="3022731"/>
              <a:ext cx="849886" cy="402167"/>
            </a:xfrm>
            <a:custGeom>
              <a:avLst/>
              <a:gdLst>
                <a:gd name="connsiteX0" fmla="*/ 630650 w 631043"/>
                <a:gd name="connsiteY0" fmla="*/ 298611 h 298610"/>
                <a:gd name="connsiteX1" fmla="*/ 599884 w 631043"/>
                <a:gd name="connsiteY1" fmla="*/ 296801 h 298610"/>
                <a:gd name="connsiteX2" fmla="*/ 526828 w 631043"/>
                <a:gd name="connsiteY2" fmla="*/ 134305 h 298610"/>
                <a:gd name="connsiteX3" fmla="*/ 351663 w 631043"/>
                <a:gd name="connsiteY3" fmla="*/ 101824 h 298610"/>
                <a:gd name="connsiteX4" fmla="*/ 350615 w 631043"/>
                <a:gd name="connsiteY4" fmla="*/ 102110 h 298610"/>
                <a:gd name="connsiteX5" fmla="*/ 320135 w 631043"/>
                <a:gd name="connsiteY5" fmla="*/ 104206 h 298610"/>
                <a:gd name="connsiteX6" fmla="*/ 299847 w 631043"/>
                <a:gd name="connsiteY6" fmla="*/ 89347 h 298610"/>
                <a:gd name="connsiteX7" fmla="*/ 299085 w 631043"/>
                <a:gd name="connsiteY7" fmla="*/ 88489 h 298610"/>
                <a:gd name="connsiteX8" fmla="*/ 158972 w 631043"/>
                <a:gd name="connsiteY8" fmla="*/ 30958 h 298610"/>
                <a:gd name="connsiteX9" fmla="*/ 24384 w 631043"/>
                <a:gd name="connsiteY9" fmla="*/ 100491 h 298610"/>
                <a:gd name="connsiteX10" fmla="*/ 0 w 631043"/>
                <a:gd name="connsiteY10" fmla="*/ 81536 h 298610"/>
                <a:gd name="connsiteX11" fmla="*/ 157639 w 631043"/>
                <a:gd name="connsiteY11" fmla="*/ 193 h 298610"/>
                <a:gd name="connsiteX12" fmla="*/ 321755 w 631043"/>
                <a:gd name="connsiteY12" fmla="*/ 67535 h 298610"/>
                <a:gd name="connsiteX13" fmla="*/ 322612 w 631043"/>
                <a:gd name="connsiteY13" fmla="*/ 68392 h 298610"/>
                <a:gd name="connsiteX14" fmla="*/ 329851 w 631043"/>
                <a:gd name="connsiteY14" fmla="*/ 74869 h 298610"/>
                <a:gd name="connsiteX15" fmla="*/ 341567 w 631043"/>
                <a:gd name="connsiteY15" fmla="*/ 72583 h 298610"/>
                <a:gd name="connsiteX16" fmla="*/ 342709 w 631043"/>
                <a:gd name="connsiteY16" fmla="*/ 72202 h 298610"/>
                <a:gd name="connsiteX17" fmla="*/ 546068 w 631043"/>
                <a:gd name="connsiteY17" fmla="*/ 109826 h 298610"/>
                <a:gd name="connsiteX18" fmla="*/ 630650 w 631043"/>
                <a:gd name="connsiteY18" fmla="*/ 298611 h 29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1043" h="298610">
                  <a:moveTo>
                    <a:pt x="630650" y="298611"/>
                  </a:moveTo>
                  <a:lnTo>
                    <a:pt x="599884" y="296801"/>
                  </a:lnTo>
                  <a:cubicBezTo>
                    <a:pt x="603599" y="234889"/>
                    <a:pt x="575596" y="172595"/>
                    <a:pt x="526828" y="134305"/>
                  </a:cubicBezTo>
                  <a:cubicBezTo>
                    <a:pt x="478060" y="95919"/>
                    <a:pt x="410909" y="83536"/>
                    <a:pt x="351663" y="101824"/>
                  </a:cubicBezTo>
                  <a:lnTo>
                    <a:pt x="350615" y="102110"/>
                  </a:lnTo>
                  <a:cubicBezTo>
                    <a:pt x="342614" y="104587"/>
                    <a:pt x="331660" y="108016"/>
                    <a:pt x="320135" y="104206"/>
                  </a:cubicBezTo>
                  <a:cubicBezTo>
                    <a:pt x="310706" y="101158"/>
                    <a:pt x="304705" y="94585"/>
                    <a:pt x="299847" y="89347"/>
                  </a:cubicBezTo>
                  <a:lnTo>
                    <a:pt x="299085" y="88489"/>
                  </a:lnTo>
                  <a:cubicBezTo>
                    <a:pt x="263557" y="50199"/>
                    <a:pt x="211074" y="28577"/>
                    <a:pt x="158972" y="30958"/>
                  </a:cubicBezTo>
                  <a:cubicBezTo>
                    <a:pt x="106775" y="33244"/>
                    <a:pt x="56483" y="59248"/>
                    <a:pt x="24384" y="100491"/>
                  </a:cubicBezTo>
                  <a:lnTo>
                    <a:pt x="0" y="81536"/>
                  </a:lnTo>
                  <a:cubicBezTo>
                    <a:pt x="37529" y="33244"/>
                    <a:pt x="96488" y="2860"/>
                    <a:pt x="157639" y="193"/>
                  </a:cubicBezTo>
                  <a:cubicBezTo>
                    <a:pt x="218694" y="-2474"/>
                    <a:pt x="280130" y="22672"/>
                    <a:pt x="321755" y="67535"/>
                  </a:cubicBezTo>
                  <a:lnTo>
                    <a:pt x="322612" y="68392"/>
                  </a:lnTo>
                  <a:cubicBezTo>
                    <a:pt x="325088" y="71059"/>
                    <a:pt x="328041" y="74297"/>
                    <a:pt x="329851" y="74869"/>
                  </a:cubicBezTo>
                  <a:cubicBezTo>
                    <a:pt x="332042" y="75631"/>
                    <a:pt x="337375" y="73916"/>
                    <a:pt x="341567" y="72583"/>
                  </a:cubicBezTo>
                  <a:lnTo>
                    <a:pt x="342709" y="72202"/>
                  </a:lnTo>
                  <a:cubicBezTo>
                    <a:pt x="411480" y="50961"/>
                    <a:pt x="489394" y="65439"/>
                    <a:pt x="546068" y="109826"/>
                  </a:cubicBezTo>
                  <a:cubicBezTo>
                    <a:pt x="602551" y="154402"/>
                    <a:pt x="635032" y="226697"/>
                    <a:pt x="630650" y="298611"/>
                  </a:cubicBezTo>
                  <a:close/>
                </a:path>
              </a:pathLst>
            </a:custGeom>
            <a:solidFill>
              <a:schemeClr val="bg1"/>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FC6D9C7F-8D69-4D8D-A18E-A0C3DE6BA37F}"/>
                </a:ext>
              </a:extLst>
            </p:cNvPr>
            <p:cNvSpPr/>
            <p:nvPr/>
          </p:nvSpPr>
          <p:spPr>
            <a:xfrm>
              <a:off x="6467967" y="3664512"/>
              <a:ext cx="785519" cy="521999"/>
            </a:xfrm>
            <a:custGeom>
              <a:avLst/>
              <a:gdLst>
                <a:gd name="connsiteX0" fmla="*/ 576167 w 583250"/>
                <a:gd name="connsiteY0" fmla="*/ 387586 h 387586"/>
                <a:gd name="connsiteX1" fmla="*/ 546354 w 583250"/>
                <a:gd name="connsiteY1" fmla="*/ 379776 h 387586"/>
                <a:gd name="connsiteX2" fmla="*/ 506539 w 583250"/>
                <a:gd name="connsiteY2" fmla="*/ 206135 h 387586"/>
                <a:gd name="connsiteX3" fmla="*/ 341090 w 583250"/>
                <a:gd name="connsiteY3" fmla="*/ 140031 h 387586"/>
                <a:gd name="connsiteX4" fmla="*/ 339947 w 583250"/>
                <a:gd name="connsiteY4" fmla="*/ 140127 h 387586"/>
                <a:gd name="connsiteX5" fmla="*/ 309658 w 583250"/>
                <a:gd name="connsiteY5" fmla="*/ 136221 h 387586"/>
                <a:gd name="connsiteX6" fmla="*/ 292608 w 583250"/>
                <a:gd name="connsiteY6" fmla="*/ 117648 h 387586"/>
                <a:gd name="connsiteX7" fmla="*/ 292037 w 583250"/>
                <a:gd name="connsiteY7" fmla="*/ 116695 h 387586"/>
                <a:gd name="connsiteX8" fmla="*/ 165830 w 583250"/>
                <a:gd name="connsiteY8" fmla="*/ 32875 h 387586"/>
                <a:gd name="connsiteX9" fmla="*/ 20193 w 583250"/>
                <a:gd name="connsiteY9" fmla="*/ 74690 h 387586"/>
                <a:gd name="connsiteX10" fmla="*/ 0 w 583250"/>
                <a:gd name="connsiteY10" fmla="*/ 51354 h 387586"/>
                <a:gd name="connsiteX11" fmla="*/ 170497 w 583250"/>
                <a:gd name="connsiteY11" fmla="*/ 2395 h 387586"/>
                <a:gd name="connsiteX12" fmla="*/ 318230 w 583250"/>
                <a:gd name="connsiteY12" fmla="*/ 100503 h 387586"/>
                <a:gd name="connsiteX13" fmla="*/ 318897 w 583250"/>
                <a:gd name="connsiteY13" fmla="*/ 101550 h 387586"/>
                <a:gd name="connsiteX14" fmla="*/ 324707 w 583250"/>
                <a:gd name="connsiteY14" fmla="*/ 109361 h 387586"/>
                <a:gd name="connsiteX15" fmla="*/ 336709 w 583250"/>
                <a:gd name="connsiteY15" fmla="*/ 109456 h 387586"/>
                <a:gd name="connsiteX16" fmla="*/ 337852 w 583250"/>
                <a:gd name="connsiteY16" fmla="*/ 109361 h 387586"/>
                <a:gd name="connsiteX17" fmla="*/ 529876 w 583250"/>
                <a:gd name="connsiteY17" fmla="*/ 186037 h 387586"/>
                <a:gd name="connsiteX18" fmla="*/ 576167 w 583250"/>
                <a:gd name="connsiteY18" fmla="*/ 387586 h 38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50" h="387586">
                  <a:moveTo>
                    <a:pt x="576167" y="387586"/>
                  </a:moveTo>
                  <a:lnTo>
                    <a:pt x="546354" y="379776"/>
                  </a:lnTo>
                  <a:cubicBezTo>
                    <a:pt x="562165" y="319768"/>
                    <a:pt x="546830" y="253188"/>
                    <a:pt x="506539" y="206135"/>
                  </a:cubicBezTo>
                  <a:cubicBezTo>
                    <a:pt x="466154" y="158986"/>
                    <a:pt x="402717" y="133650"/>
                    <a:pt x="341090" y="140031"/>
                  </a:cubicBezTo>
                  <a:lnTo>
                    <a:pt x="339947" y="140127"/>
                  </a:lnTo>
                  <a:cubicBezTo>
                    <a:pt x="331565" y="140984"/>
                    <a:pt x="320230" y="142222"/>
                    <a:pt x="309658" y="136221"/>
                  </a:cubicBezTo>
                  <a:cubicBezTo>
                    <a:pt x="301085" y="131364"/>
                    <a:pt x="296418" y="123744"/>
                    <a:pt x="292608" y="117648"/>
                  </a:cubicBezTo>
                  <a:lnTo>
                    <a:pt x="292037" y="116695"/>
                  </a:lnTo>
                  <a:cubicBezTo>
                    <a:pt x="264700" y="72213"/>
                    <a:pt x="217456" y="40781"/>
                    <a:pt x="165830" y="32875"/>
                  </a:cubicBezTo>
                  <a:cubicBezTo>
                    <a:pt x="114205" y="24874"/>
                    <a:pt x="59722" y="40495"/>
                    <a:pt x="20193" y="74690"/>
                  </a:cubicBezTo>
                  <a:lnTo>
                    <a:pt x="0" y="51354"/>
                  </a:lnTo>
                  <a:cubicBezTo>
                    <a:pt x="46292" y="11349"/>
                    <a:pt x="110014" y="-6939"/>
                    <a:pt x="170497" y="2395"/>
                  </a:cubicBezTo>
                  <a:cubicBezTo>
                    <a:pt x="230886" y="11634"/>
                    <a:pt x="286226" y="48401"/>
                    <a:pt x="318230" y="100503"/>
                  </a:cubicBezTo>
                  <a:lnTo>
                    <a:pt x="318897" y="101550"/>
                  </a:lnTo>
                  <a:cubicBezTo>
                    <a:pt x="320802" y="104598"/>
                    <a:pt x="323088" y="108408"/>
                    <a:pt x="324707" y="109361"/>
                  </a:cubicBezTo>
                  <a:cubicBezTo>
                    <a:pt x="326707" y="110504"/>
                    <a:pt x="332232" y="109932"/>
                    <a:pt x="336709" y="109456"/>
                  </a:cubicBezTo>
                  <a:lnTo>
                    <a:pt x="337852" y="109361"/>
                  </a:lnTo>
                  <a:cubicBezTo>
                    <a:pt x="409480" y="101931"/>
                    <a:pt x="483108" y="131364"/>
                    <a:pt x="529876" y="186037"/>
                  </a:cubicBezTo>
                  <a:cubicBezTo>
                    <a:pt x="576739" y="240711"/>
                    <a:pt x="594455" y="317958"/>
                    <a:pt x="576167" y="387586"/>
                  </a:cubicBezTo>
                  <a:close/>
                </a:path>
              </a:pathLst>
            </a:custGeom>
            <a:solidFill>
              <a:schemeClr val="bg1"/>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765FFD03-2364-460B-BEE5-D6896BD14752}"/>
                </a:ext>
              </a:extLst>
            </p:cNvPr>
            <p:cNvSpPr/>
            <p:nvPr/>
          </p:nvSpPr>
          <p:spPr>
            <a:xfrm>
              <a:off x="4458212" y="3867245"/>
              <a:ext cx="804285" cy="503350"/>
            </a:xfrm>
            <a:custGeom>
              <a:avLst/>
              <a:gdLst>
                <a:gd name="connsiteX0" fmla="*/ 597185 w 597184"/>
                <a:gd name="connsiteY0" fmla="*/ 72655 h 373739"/>
                <a:gd name="connsiteX1" fmla="*/ 574420 w 597184"/>
                <a:gd name="connsiteY1" fmla="*/ 93419 h 373739"/>
                <a:gd name="connsiteX2" fmla="*/ 406971 w 597184"/>
                <a:gd name="connsiteY2" fmla="*/ 32554 h 373739"/>
                <a:gd name="connsiteX3" fmla="*/ 261619 w 597184"/>
                <a:gd name="connsiteY3" fmla="*/ 135615 h 373739"/>
                <a:gd name="connsiteX4" fmla="*/ 261143 w 597184"/>
                <a:gd name="connsiteY4" fmla="*/ 136567 h 373739"/>
                <a:gd name="connsiteX5" fmla="*/ 241426 w 597184"/>
                <a:gd name="connsiteY5" fmla="*/ 159904 h 373739"/>
                <a:gd name="connsiteX6" fmla="*/ 216566 w 597184"/>
                <a:gd name="connsiteY6" fmla="*/ 164095 h 373739"/>
                <a:gd name="connsiteX7" fmla="*/ 215423 w 597184"/>
                <a:gd name="connsiteY7" fmla="*/ 164095 h 373739"/>
                <a:gd name="connsiteX8" fmla="*/ 76548 w 597184"/>
                <a:gd name="connsiteY8" fmla="*/ 224483 h 373739"/>
                <a:gd name="connsiteX9" fmla="*/ 32543 w 597184"/>
                <a:gd name="connsiteY9" fmla="*/ 369454 h 373739"/>
                <a:gd name="connsiteX10" fmla="*/ 1968 w 597184"/>
                <a:gd name="connsiteY10" fmla="*/ 373740 h 373739"/>
                <a:gd name="connsiteX11" fmla="*/ 53403 w 597184"/>
                <a:gd name="connsiteY11" fmla="*/ 204004 h 373739"/>
                <a:gd name="connsiteX12" fmla="*/ 216090 w 597184"/>
                <a:gd name="connsiteY12" fmla="*/ 133234 h 373739"/>
                <a:gd name="connsiteX13" fmla="*/ 217328 w 597184"/>
                <a:gd name="connsiteY13" fmla="*/ 133234 h 373739"/>
                <a:gd name="connsiteX14" fmla="*/ 227043 w 597184"/>
                <a:gd name="connsiteY14" fmla="*/ 132567 h 373739"/>
                <a:gd name="connsiteX15" fmla="*/ 233616 w 597184"/>
                <a:gd name="connsiteY15" fmla="*/ 122566 h 373739"/>
                <a:gd name="connsiteX16" fmla="*/ 234187 w 597184"/>
                <a:gd name="connsiteY16" fmla="*/ 121518 h 373739"/>
                <a:gd name="connsiteX17" fmla="*/ 402875 w 597184"/>
                <a:gd name="connsiteY17" fmla="*/ 1884 h 373739"/>
                <a:gd name="connsiteX18" fmla="*/ 597185 w 597184"/>
                <a:gd name="connsiteY18" fmla="*/ 72655 h 37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7184" h="373739">
                  <a:moveTo>
                    <a:pt x="597185" y="72655"/>
                  </a:moveTo>
                  <a:lnTo>
                    <a:pt x="574420" y="93419"/>
                  </a:lnTo>
                  <a:cubicBezTo>
                    <a:pt x="532605" y="47604"/>
                    <a:pt x="468407" y="24268"/>
                    <a:pt x="406971" y="32554"/>
                  </a:cubicBezTo>
                  <a:cubicBezTo>
                    <a:pt x="345439" y="40841"/>
                    <a:pt x="289718" y="80370"/>
                    <a:pt x="261619" y="135615"/>
                  </a:cubicBezTo>
                  <a:lnTo>
                    <a:pt x="261143" y="136567"/>
                  </a:lnTo>
                  <a:cubicBezTo>
                    <a:pt x="257333" y="144092"/>
                    <a:pt x="252189" y="154284"/>
                    <a:pt x="241426" y="159904"/>
                  </a:cubicBezTo>
                  <a:cubicBezTo>
                    <a:pt x="232663" y="164476"/>
                    <a:pt x="223710" y="164285"/>
                    <a:pt x="216566" y="164095"/>
                  </a:cubicBezTo>
                  <a:lnTo>
                    <a:pt x="215423" y="164095"/>
                  </a:lnTo>
                  <a:cubicBezTo>
                    <a:pt x="163131" y="162856"/>
                    <a:pt x="111124" y="185431"/>
                    <a:pt x="76548" y="224483"/>
                  </a:cubicBezTo>
                  <a:cubicBezTo>
                    <a:pt x="41782" y="263536"/>
                    <a:pt x="25399" y="317733"/>
                    <a:pt x="32543" y="369454"/>
                  </a:cubicBezTo>
                  <a:lnTo>
                    <a:pt x="1968" y="373740"/>
                  </a:lnTo>
                  <a:cubicBezTo>
                    <a:pt x="-6510" y="313161"/>
                    <a:pt x="12731" y="249724"/>
                    <a:pt x="53403" y="204004"/>
                  </a:cubicBezTo>
                  <a:cubicBezTo>
                    <a:pt x="93979" y="158380"/>
                    <a:pt x="154844" y="131900"/>
                    <a:pt x="216090" y="133234"/>
                  </a:cubicBezTo>
                  <a:lnTo>
                    <a:pt x="217328" y="133234"/>
                  </a:lnTo>
                  <a:cubicBezTo>
                    <a:pt x="220947" y="133329"/>
                    <a:pt x="225424" y="133424"/>
                    <a:pt x="227043" y="132567"/>
                  </a:cubicBezTo>
                  <a:cubicBezTo>
                    <a:pt x="229044" y="131519"/>
                    <a:pt x="231615" y="126566"/>
                    <a:pt x="233616" y="122566"/>
                  </a:cubicBezTo>
                  <a:lnTo>
                    <a:pt x="234187" y="121518"/>
                  </a:lnTo>
                  <a:cubicBezTo>
                    <a:pt x="266858" y="57415"/>
                    <a:pt x="331533" y="11504"/>
                    <a:pt x="402875" y="1884"/>
                  </a:cubicBezTo>
                  <a:cubicBezTo>
                    <a:pt x="474122" y="-7641"/>
                    <a:pt x="548607" y="19410"/>
                    <a:pt x="597185" y="72655"/>
                  </a:cubicBezTo>
                  <a:close/>
                </a:path>
              </a:pathLst>
            </a:custGeom>
            <a:solidFill>
              <a:schemeClr val="bg1"/>
            </a:solidFill>
            <a:ln w="9525" cap="flat">
              <a:noFill/>
              <a:prstDash val="solid"/>
              <a:miter/>
            </a:ln>
          </p:spPr>
          <p:txBody>
            <a:bodyPr rtlCol="0" anchor="ctr"/>
            <a:lstStyle/>
            <a:p>
              <a:endParaRPr lang="en-US"/>
            </a:p>
          </p:txBody>
        </p:sp>
      </p:grpSp>
      <p:grpSp>
        <p:nvGrpSpPr>
          <p:cNvPr id="55" name="Group 54">
            <a:extLst>
              <a:ext uri="{FF2B5EF4-FFF2-40B4-BE49-F238E27FC236}">
                <a16:creationId xmlns:a16="http://schemas.microsoft.com/office/drawing/2014/main" id="{9236B1C9-8732-42CB-A7B9-47C9E327AC19}"/>
              </a:ext>
            </a:extLst>
          </p:cNvPr>
          <p:cNvGrpSpPr/>
          <p:nvPr/>
        </p:nvGrpSpPr>
        <p:grpSpPr>
          <a:xfrm>
            <a:off x="4257675" y="2684268"/>
            <a:ext cx="3468052" cy="2794684"/>
            <a:chOff x="3990816" y="2795317"/>
            <a:chExt cx="3468052" cy="2794684"/>
          </a:xfrm>
        </p:grpSpPr>
        <p:sp>
          <p:nvSpPr>
            <p:cNvPr id="56" name="Right Bracket 55">
              <a:extLst>
                <a:ext uri="{FF2B5EF4-FFF2-40B4-BE49-F238E27FC236}">
                  <a16:creationId xmlns:a16="http://schemas.microsoft.com/office/drawing/2014/main" id="{A6616CCC-18B3-4F09-8A03-F619EB10C371}"/>
                </a:ext>
              </a:extLst>
            </p:cNvPr>
            <p:cNvSpPr/>
            <p:nvPr/>
          </p:nvSpPr>
          <p:spPr>
            <a:xfrm>
              <a:off x="7112659" y="2795317"/>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 name="Straight Connector 56">
              <a:extLst>
                <a:ext uri="{FF2B5EF4-FFF2-40B4-BE49-F238E27FC236}">
                  <a16:creationId xmlns:a16="http://schemas.microsoft.com/office/drawing/2014/main" id="{72F190F4-2492-478E-9D3A-499892E1E09E}"/>
                </a:ext>
              </a:extLst>
            </p:cNvPr>
            <p:cNvCxnSpPr>
              <a:cxnSpLocks/>
            </p:cNvCxnSpPr>
            <p:nvPr/>
          </p:nvCxnSpPr>
          <p:spPr>
            <a:xfrm>
              <a:off x="4864100" y="3493988"/>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8" name="Right Bracket 57">
              <a:extLst>
                <a:ext uri="{FF2B5EF4-FFF2-40B4-BE49-F238E27FC236}">
                  <a16:creationId xmlns:a16="http://schemas.microsoft.com/office/drawing/2014/main" id="{72F61F26-BD72-4E03-BF15-C938C2312D20}"/>
                </a:ext>
              </a:extLst>
            </p:cNvPr>
            <p:cNvSpPr/>
            <p:nvPr/>
          </p:nvSpPr>
          <p:spPr>
            <a:xfrm flipH="1">
              <a:off x="4517891" y="3493988"/>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 name="Straight Connector 58">
              <a:extLst>
                <a:ext uri="{FF2B5EF4-FFF2-40B4-BE49-F238E27FC236}">
                  <a16:creationId xmlns:a16="http://schemas.microsoft.com/office/drawing/2014/main" id="{5A1B6D0A-2063-4C31-A526-3BD808E5DF52}"/>
                </a:ext>
              </a:extLst>
            </p:cNvPr>
            <p:cNvCxnSpPr>
              <a:cxnSpLocks/>
            </p:cNvCxnSpPr>
            <p:nvPr/>
          </p:nvCxnSpPr>
          <p:spPr>
            <a:xfrm>
              <a:off x="3990816" y="2795317"/>
              <a:ext cx="3121843" cy="0"/>
            </a:xfrm>
            <a:prstGeom prst="line">
              <a:avLst/>
            </a:prstGeom>
            <a:ln w="15875" cap="rnd">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0DEB5AF-7FCD-4608-98E7-AE79300442B6}"/>
                </a:ext>
              </a:extLst>
            </p:cNvPr>
            <p:cNvCxnSpPr>
              <a:cxnSpLocks/>
            </p:cNvCxnSpPr>
            <p:nvPr/>
          </p:nvCxnSpPr>
          <p:spPr>
            <a:xfrm>
              <a:off x="4864100" y="4192659"/>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1" name="Right Bracket 60">
              <a:extLst>
                <a:ext uri="{FF2B5EF4-FFF2-40B4-BE49-F238E27FC236}">
                  <a16:creationId xmlns:a16="http://schemas.microsoft.com/office/drawing/2014/main" id="{FD9A6720-B769-4F48-AB19-242050517A6B}"/>
                </a:ext>
              </a:extLst>
            </p:cNvPr>
            <p:cNvSpPr/>
            <p:nvPr/>
          </p:nvSpPr>
          <p:spPr>
            <a:xfrm>
              <a:off x="7112659" y="4192659"/>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 name="Straight Connector 61">
              <a:extLst>
                <a:ext uri="{FF2B5EF4-FFF2-40B4-BE49-F238E27FC236}">
                  <a16:creationId xmlns:a16="http://schemas.microsoft.com/office/drawing/2014/main" id="{71CD22CF-F91F-47DA-A2C4-A715A987746D}"/>
                </a:ext>
              </a:extLst>
            </p:cNvPr>
            <p:cNvCxnSpPr>
              <a:cxnSpLocks/>
            </p:cNvCxnSpPr>
            <p:nvPr/>
          </p:nvCxnSpPr>
          <p:spPr>
            <a:xfrm>
              <a:off x="4864100" y="4891330"/>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3" name="Right Bracket 62">
              <a:extLst>
                <a:ext uri="{FF2B5EF4-FFF2-40B4-BE49-F238E27FC236}">
                  <a16:creationId xmlns:a16="http://schemas.microsoft.com/office/drawing/2014/main" id="{57F47E0A-2775-41E9-ABD0-0E9E2FEC96F5}"/>
                </a:ext>
              </a:extLst>
            </p:cNvPr>
            <p:cNvSpPr/>
            <p:nvPr/>
          </p:nvSpPr>
          <p:spPr>
            <a:xfrm flipH="1">
              <a:off x="4517891" y="4891330"/>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 name="Straight Connector 63">
              <a:extLst>
                <a:ext uri="{FF2B5EF4-FFF2-40B4-BE49-F238E27FC236}">
                  <a16:creationId xmlns:a16="http://schemas.microsoft.com/office/drawing/2014/main" id="{9DCCEF4A-0C6E-4264-81AC-BFE5107E34E2}"/>
                </a:ext>
              </a:extLst>
            </p:cNvPr>
            <p:cNvCxnSpPr>
              <a:cxnSpLocks/>
            </p:cNvCxnSpPr>
            <p:nvPr/>
          </p:nvCxnSpPr>
          <p:spPr>
            <a:xfrm>
              <a:off x="4864100" y="5590001"/>
              <a:ext cx="2248559" cy="0"/>
            </a:xfrm>
            <a:prstGeom prst="line">
              <a:avLst/>
            </a:prstGeom>
            <a:ln w="15875" cap="rnd">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7" name="Freeform: Shape 26">
            <a:extLst>
              <a:ext uri="{FF2B5EF4-FFF2-40B4-BE49-F238E27FC236}">
                <a16:creationId xmlns:a16="http://schemas.microsoft.com/office/drawing/2014/main" id="{B16E9FE3-0CAD-450C-BE93-B951C6D98F42}"/>
              </a:ext>
            </a:extLst>
          </p:cNvPr>
          <p:cNvSpPr/>
          <p:nvPr/>
        </p:nvSpPr>
        <p:spPr>
          <a:xfrm>
            <a:off x="4613988" y="3209660"/>
            <a:ext cx="998255" cy="998255"/>
          </a:xfrm>
          <a:custGeom>
            <a:avLst/>
            <a:gdLst>
              <a:gd name="connsiteX0" fmla="*/ 675989 w 716375"/>
              <a:gd name="connsiteY0" fmla="*/ 543211 h 716375"/>
              <a:gd name="connsiteX1" fmla="*/ 716375 w 716375"/>
              <a:gd name="connsiteY1" fmla="*/ 441579 h 716375"/>
              <a:gd name="connsiteX2" fmla="*/ 623506 w 716375"/>
              <a:gd name="connsiteY2" fmla="*/ 404717 h 716375"/>
              <a:gd name="connsiteX3" fmla="*/ 621982 w 716375"/>
              <a:gd name="connsiteY3" fmla="*/ 303943 h 716375"/>
              <a:gd name="connsiteX4" fmla="*/ 713803 w 716375"/>
              <a:gd name="connsiteY4" fmla="*/ 264319 h 716375"/>
              <a:gd name="connsiteX5" fmla="*/ 670465 w 716375"/>
              <a:gd name="connsiteY5" fmla="*/ 163925 h 716375"/>
              <a:gd name="connsiteX6" fmla="*/ 578644 w 716375"/>
              <a:gd name="connsiteY6" fmla="*/ 203549 h 716375"/>
              <a:gd name="connsiteX7" fmla="*/ 506349 w 716375"/>
              <a:gd name="connsiteY7" fmla="*/ 133255 h 716375"/>
              <a:gd name="connsiteX8" fmla="*/ 543211 w 716375"/>
              <a:gd name="connsiteY8" fmla="*/ 40386 h 716375"/>
              <a:gd name="connsiteX9" fmla="*/ 441579 w 716375"/>
              <a:gd name="connsiteY9" fmla="*/ 0 h 716375"/>
              <a:gd name="connsiteX10" fmla="*/ 404717 w 716375"/>
              <a:gd name="connsiteY10" fmla="*/ 92869 h 716375"/>
              <a:gd name="connsiteX11" fmla="*/ 303943 w 716375"/>
              <a:gd name="connsiteY11" fmla="*/ 94393 h 716375"/>
              <a:gd name="connsiteX12" fmla="*/ 264319 w 716375"/>
              <a:gd name="connsiteY12" fmla="*/ 2572 h 716375"/>
              <a:gd name="connsiteX13" fmla="*/ 163925 w 716375"/>
              <a:gd name="connsiteY13" fmla="*/ 45910 h 716375"/>
              <a:gd name="connsiteX14" fmla="*/ 203549 w 716375"/>
              <a:gd name="connsiteY14" fmla="*/ 137731 h 716375"/>
              <a:gd name="connsiteX15" fmla="*/ 133255 w 716375"/>
              <a:gd name="connsiteY15" fmla="*/ 210026 h 716375"/>
              <a:gd name="connsiteX16" fmla="*/ 40386 w 716375"/>
              <a:gd name="connsiteY16" fmla="*/ 173165 h 716375"/>
              <a:gd name="connsiteX17" fmla="*/ 0 w 716375"/>
              <a:gd name="connsiteY17" fmla="*/ 274796 h 716375"/>
              <a:gd name="connsiteX18" fmla="*/ 92869 w 716375"/>
              <a:gd name="connsiteY18" fmla="*/ 311658 h 716375"/>
              <a:gd name="connsiteX19" fmla="*/ 94393 w 716375"/>
              <a:gd name="connsiteY19" fmla="*/ 412432 h 716375"/>
              <a:gd name="connsiteX20" fmla="*/ 2572 w 716375"/>
              <a:gd name="connsiteY20" fmla="*/ 452057 h 716375"/>
              <a:gd name="connsiteX21" fmla="*/ 45910 w 716375"/>
              <a:gd name="connsiteY21" fmla="*/ 552450 h 716375"/>
              <a:gd name="connsiteX22" fmla="*/ 137731 w 716375"/>
              <a:gd name="connsiteY22" fmla="*/ 512826 h 716375"/>
              <a:gd name="connsiteX23" fmla="*/ 210026 w 716375"/>
              <a:gd name="connsiteY23" fmla="*/ 583120 h 716375"/>
              <a:gd name="connsiteX24" fmla="*/ 173164 w 716375"/>
              <a:gd name="connsiteY24" fmla="*/ 675989 h 716375"/>
              <a:gd name="connsiteX25" fmla="*/ 274796 w 716375"/>
              <a:gd name="connsiteY25" fmla="*/ 716375 h 716375"/>
              <a:gd name="connsiteX26" fmla="*/ 311658 w 716375"/>
              <a:gd name="connsiteY26" fmla="*/ 623507 h 716375"/>
              <a:gd name="connsiteX27" fmla="*/ 412432 w 716375"/>
              <a:gd name="connsiteY27" fmla="*/ 621982 h 716375"/>
              <a:gd name="connsiteX28" fmla="*/ 452056 w 716375"/>
              <a:gd name="connsiteY28" fmla="*/ 713803 h 716375"/>
              <a:gd name="connsiteX29" fmla="*/ 552450 w 716375"/>
              <a:gd name="connsiteY29" fmla="*/ 670465 h 716375"/>
              <a:gd name="connsiteX30" fmla="*/ 512826 w 716375"/>
              <a:gd name="connsiteY30" fmla="*/ 578644 h 716375"/>
              <a:gd name="connsiteX31" fmla="*/ 583120 w 716375"/>
              <a:gd name="connsiteY31" fmla="*/ 506349 h 716375"/>
              <a:gd name="connsiteX32" fmla="*/ 675989 w 716375"/>
              <a:gd name="connsiteY32" fmla="*/ 543211 h 716375"/>
              <a:gd name="connsiteX33" fmla="*/ 305467 w 716375"/>
              <a:gd name="connsiteY33" fmla="*/ 490728 h 716375"/>
              <a:gd name="connsiteX34" fmla="*/ 225552 w 716375"/>
              <a:gd name="connsiteY34" fmla="*/ 305562 h 716375"/>
              <a:gd name="connsiteX35" fmla="*/ 410718 w 716375"/>
              <a:gd name="connsiteY35" fmla="*/ 225647 h 716375"/>
              <a:gd name="connsiteX36" fmla="*/ 490633 w 716375"/>
              <a:gd name="connsiteY36" fmla="*/ 410813 h 716375"/>
              <a:gd name="connsiteX37" fmla="*/ 305467 w 716375"/>
              <a:gd name="connsiteY37" fmla="*/ 490728 h 7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6375" h="716375">
                <a:moveTo>
                  <a:pt x="675989" y="543211"/>
                </a:moveTo>
                <a:lnTo>
                  <a:pt x="716375" y="441579"/>
                </a:lnTo>
                <a:lnTo>
                  <a:pt x="623506" y="404717"/>
                </a:lnTo>
                <a:cubicBezTo>
                  <a:pt x="629507" y="370713"/>
                  <a:pt x="628745" y="336614"/>
                  <a:pt x="621982" y="303943"/>
                </a:cubicBezTo>
                <a:lnTo>
                  <a:pt x="713803" y="264319"/>
                </a:lnTo>
                <a:lnTo>
                  <a:pt x="670465" y="163925"/>
                </a:lnTo>
                <a:lnTo>
                  <a:pt x="578644" y="203549"/>
                </a:lnTo>
                <a:cubicBezTo>
                  <a:pt x="559498" y="176212"/>
                  <a:pt x="535210" y="152210"/>
                  <a:pt x="506349" y="133255"/>
                </a:cubicBezTo>
                <a:lnTo>
                  <a:pt x="543211" y="40386"/>
                </a:lnTo>
                <a:lnTo>
                  <a:pt x="441579" y="0"/>
                </a:lnTo>
                <a:lnTo>
                  <a:pt x="404717" y="92869"/>
                </a:lnTo>
                <a:cubicBezTo>
                  <a:pt x="370713" y="86868"/>
                  <a:pt x="336613" y="87630"/>
                  <a:pt x="303943" y="94393"/>
                </a:cubicBezTo>
                <a:lnTo>
                  <a:pt x="264319" y="2572"/>
                </a:lnTo>
                <a:lnTo>
                  <a:pt x="163925" y="45910"/>
                </a:lnTo>
                <a:lnTo>
                  <a:pt x="203549" y="137731"/>
                </a:lnTo>
                <a:cubicBezTo>
                  <a:pt x="176213" y="156877"/>
                  <a:pt x="152209" y="181165"/>
                  <a:pt x="133255" y="210026"/>
                </a:cubicBezTo>
                <a:lnTo>
                  <a:pt x="40386" y="173165"/>
                </a:lnTo>
                <a:lnTo>
                  <a:pt x="0" y="274796"/>
                </a:lnTo>
                <a:lnTo>
                  <a:pt x="92869" y="311658"/>
                </a:lnTo>
                <a:cubicBezTo>
                  <a:pt x="86868" y="345662"/>
                  <a:pt x="87630" y="379762"/>
                  <a:pt x="94393" y="412432"/>
                </a:cubicBezTo>
                <a:lnTo>
                  <a:pt x="2572" y="452057"/>
                </a:lnTo>
                <a:lnTo>
                  <a:pt x="45910" y="552450"/>
                </a:lnTo>
                <a:lnTo>
                  <a:pt x="137731" y="512826"/>
                </a:lnTo>
                <a:cubicBezTo>
                  <a:pt x="156877" y="540163"/>
                  <a:pt x="181165" y="564166"/>
                  <a:pt x="210026" y="583120"/>
                </a:cubicBezTo>
                <a:lnTo>
                  <a:pt x="173164" y="675989"/>
                </a:lnTo>
                <a:lnTo>
                  <a:pt x="274796" y="716375"/>
                </a:lnTo>
                <a:lnTo>
                  <a:pt x="311658" y="623507"/>
                </a:lnTo>
                <a:cubicBezTo>
                  <a:pt x="345662" y="629507"/>
                  <a:pt x="379762" y="628745"/>
                  <a:pt x="412432" y="621982"/>
                </a:cubicBezTo>
                <a:lnTo>
                  <a:pt x="452056" y="713803"/>
                </a:lnTo>
                <a:lnTo>
                  <a:pt x="552450" y="670465"/>
                </a:lnTo>
                <a:lnTo>
                  <a:pt x="512826" y="578644"/>
                </a:lnTo>
                <a:cubicBezTo>
                  <a:pt x="540163" y="559499"/>
                  <a:pt x="564166" y="535210"/>
                  <a:pt x="583120" y="506349"/>
                </a:cubicBezTo>
                <a:lnTo>
                  <a:pt x="675989" y="543211"/>
                </a:lnTo>
                <a:close/>
                <a:moveTo>
                  <a:pt x="305467" y="490728"/>
                </a:moveTo>
                <a:cubicBezTo>
                  <a:pt x="232219" y="461677"/>
                  <a:pt x="196501" y="378714"/>
                  <a:pt x="225552" y="305562"/>
                </a:cubicBezTo>
                <a:cubicBezTo>
                  <a:pt x="254603" y="232315"/>
                  <a:pt x="337566" y="196596"/>
                  <a:pt x="410718" y="225647"/>
                </a:cubicBezTo>
                <a:cubicBezTo>
                  <a:pt x="483965" y="254698"/>
                  <a:pt x="519684" y="337661"/>
                  <a:pt x="490633" y="410813"/>
                </a:cubicBezTo>
                <a:cubicBezTo>
                  <a:pt x="461581" y="484061"/>
                  <a:pt x="378619" y="519874"/>
                  <a:pt x="305467" y="49072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28" name="Freeform: Shape 27">
            <a:extLst>
              <a:ext uri="{FF2B5EF4-FFF2-40B4-BE49-F238E27FC236}">
                <a16:creationId xmlns:a16="http://schemas.microsoft.com/office/drawing/2014/main" id="{E60E1F31-E89D-45D2-BC86-6D74B8157676}"/>
              </a:ext>
            </a:extLst>
          </p:cNvPr>
          <p:cNvSpPr/>
          <p:nvPr/>
        </p:nvSpPr>
        <p:spPr>
          <a:xfrm>
            <a:off x="6922788" y="2580568"/>
            <a:ext cx="897605" cy="897605"/>
          </a:xfrm>
          <a:custGeom>
            <a:avLst/>
            <a:gdLst>
              <a:gd name="connsiteX0" fmla="*/ 529590 w 529589"/>
              <a:gd name="connsiteY0" fmla="*/ 304609 h 529589"/>
              <a:gd name="connsiteX1" fmla="*/ 529590 w 529589"/>
              <a:gd name="connsiteY1" fmla="*/ 224980 h 529589"/>
              <a:gd name="connsiteX2" fmla="*/ 456819 w 529589"/>
              <a:gd name="connsiteY2" fmla="*/ 224980 h 529589"/>
              <a:gd name="connsiteX3" fmla="*/ 428720 w 529589"/>
              <a:gd name="connsiteY3" fmla="*/ 157163 h 529589"/>
              <a:gd name="connsiteX4" fmla="*/ 480250 w 529589"/>
              <a:gd name="connsiteY4" fmla="*/ 105632 h 529589"/>
              <a:gd name="connsiteX5" fmla="*/ 423958 w 529589"/>
              <a:gd name="connsiteY5" fmla="*/ 49339 h 529589"/>
              <a:gd name="connsiteX6" fmla="*/ 372427 w 529589"/>
              <a:gd name="connsiteY6" fmla="*/ 100870 h 529589"/>
              <a:gd name="connsiteX7" fmla="*/ 304609 w 529589"/>
              <a:gd name="connsiteY7" fmla="*/ 72771 h 529589"/>
              <a:gd name="connsiteX8" fmla="*/ 304609 w 529589"/>
              <a:gd name="connsiteY8" fmla="*/ 0 h 529589"/>
              <a:gd name="connsiteX9" fmla="*/ 224980 w 529589"/>
              <a:gd name="connsiteY9" fmla="*/ 0 h 529589"/>
              <a:gd name="connsiteX10" fmla="*/ 224980 w 529589"/>
              <a:gd name="connsiteY10" fmla="*/ 72771 h 529589"/>
              <a:gd name="connsiteX11" fmla="*/ 157163 w 529589"/>
              <a:gd name="connsiteY11" fmla="*/ 100870 h 529589"/>
              <a:gd name="connsiteX12" fmla="*/ 105632 w 529589"/>
              <a:gd name="connsiteY12" fmla="*/ 49339 h 529589"/>
              <a:gd name="connsiteX13" fmla="*/ 49340 w 529589"/>
              <a:gd name="connsiteY13" fmla="*/ 105632 h 529589"/>
              <a:gd name="connsiteX14" fmla="*/ 100870 w 529589"/>
              <a:gd name="connsiteY14" fmla="*/ 157163 h 529589"/>
              <a:gd name="connsiteX15" fmla="*/ 72771 w 529589"/>
              <a:gd name="connsiteY15" fmla="*/ 224980 h 529589"/>
              <a:gd name="connsiteX16" fmla="*/ 0 w 529589"/>
              <a:gd name="connsiteY16" fmla="*/ 224980 h 529589"/>
              <a:gd name="connsiteX17" fmla="*/ 0 w 529589"/>
              <a:gd name="connsiteY17" fmla="*/ 304609 h 529589"/>
              <a:gd name="connsiteX18" fmla="*/ 72771 w 529589"/>
              <a:gd name="connsiteY18" fmla="*/ 304609 h 529589"/>
              <a:gd name="connsiteX19" fmla="*/ 100870 w 529589"/>
              <a:gd name="connsiteY19" fmla="*/ 372427 h 529589"/>
              <a:gd name="connsiteX20" fmla="*/ 49340 w 529589"/>
              <a:gd name="connsiteY20" fmla="*/ 423958 h 529589"/>
              <a:gd name="connsiteX21" fmla="*/ 105632 w 529589"/>
              <a:gd name="connsiteY21" fmla="*/ 480250 h 529589"/>
              <a:gd name="connsiteX22" fmla="*/ 157163 w 529589"/>
              <a:gd name="connsiteY22" fmla="*/ 428720 h 529589"/>
              <a:gd name="connsiteX23" fmla="*/ 224980 w 529589"/>
              <a:gd name="connsiteY23" fmla="*/ 456819 h 529589"/>
              <a:gd name="connsiteX24" fmla="*/ 224980 w 529589"/>
              <a:gd name="connsiteY24" fmla="*/ 529590 h 529589"/>
              <a:gd name="connsiteX25" fmla="*/ 304609 w 529589"/>
              <a:gd name="connsiteY25" fmla="*/ 529590 h 529589"/>
              <a:gd name="connsiteX26" fmla="*/ 304609 w 529589"/>
              <a:gd name="connsiteY26" fmla="*/ 456819 h 529589"/>
              <a:gd name="connsiteX27" fmla="*/ 372427 w 529589"/>
              <a:gd name="connsiteY27" fmla="*/ 428720 h 529589"/>
              <a:gd name="connsiteX28" fmla="*/ 423958 w 529589"/>
              <a:gd name="connsiteY28" fmla="*/ 480250 h 529589"/>
              <a:gd name="connsiteX29" fmla="*/ 480250 w 529589"/>
              <a:gd name="connsiteY29" fmla="*/ 423958 h 529589"/>
              <a:gd name="connsiteX30" fmla="*/ 428720 w 529589"/>
              <a:gd name="connsiteY30" fmla="*/ 372427 h 529589"/>
              <a:gd name="connsiteX31" fmla="*/ 456819 w 529589"/>
              <a:gd name="connsiteY31" fmla="*/ 304609 h 529589"/>
              <a:gd name="connsiteX32" fmla="*/ 529590 w 529589"/>
              <a:gd name="connsiteY32" fmla="*/ 304609 h 529589"/>
              <a:gd name="connsiteX33" fmla="*/ 264795 w 529589"/>
              <a:gd name="connsiteY33" fmla="*/ 368713 h 529589"/>
              <a:gd name="connsiteX34" fmla="*/ 160972 w 529589"/>
              <a:gd name="connsiteY34" fmla="*/ 264890 h 529589"/>
              <a:gd name="connsiteX35" fmla="*/ 264795 w 529589"/>
              <a:gd name="connsiteY35" fmla="*/ 161068 h 529589"/>
              <a:gd name="connsiteX36" fmla="*/ 368617 w 529589"/>
              <a:gd name="connsiteY36" fmla="*/ 264890 h 529589"/>
              <a:gd name="connsiteX37" fmla="*/ 264795 w 529589"/>
              <a:gd name="connsiteY37" fmla="*/ 368713 h 52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29589" h="529589">
                <a:moveTo>
                  <a:pt x="529590" y="304609"/>
                </a:moveTo>
                <a:lnTo>
                  <a:pt x="529590" y="224980"/>
                </a:lnTo>
                <a:lnTo>
                  <a:pt x="456819" y="224980"/>
                </a:lnTo>
                <a:cubicBezTo>
                  <a:pt x="451771" y="200406"/>
                  <a:pt x="442055" y="177451"/>
                  <a:pt x="428720" y="157163"/>
                </a:cubicBezTo>
                <a:lnTo>
                  <a:pt x="480250" y="105632"/>
                </a:lnTo>
                <a:lnTo>
                  <a:pt x="423958" y="49339"/>
                </a:lnTo>
                <a:lnTo>
                  <a:pt x="372427" y="100870"/>
                </a:lnTo>
                <a:cubicBezTo>
                  <a:pt x="352139" y="87535"/>
                  <a:pt x="329279" y="77819"/>
                  <a:pt x="304609" y="72771"/>
                </a:cubicBezTo>
                <a:lnTo>
                  <a:pt x="304609" y="0"/>
                </a:lnTo>
                <a:lnTo>
                  <a:pt x="224980" y="0"/>
                </a:lnTo>
                <a:lnTo>
                  <a:pt x="224980" y="72771"/>
                </a:lnTo>
                <a:cubicBezTo>
                  <a:pt x="200406" y="77819"/>
                  <a:pt x="177451" y="87535"/>
                  <a:pt x="157163" y="100870"/>
                </a:cubicBezTo>
                <a:lnTo>
                  <a:pt x="105632" y="49339"/>
                </a:lnTo>
                <a:lnTo>
                  <a:pt x="49340" y="105632"/>
                </a:lnTo>
                <a:lnTo>
                  <a:pt x="100870" y="157163"/>
                </a:lnTo>
                <a:cubicBezTo>
                  <a:pt x="87535" y="177451"/>
                  <a:pt x="77819" y="200311"/>
                  <a:pt x="72771" y="224980"/>
                </a:cubicBezTo>
                <a:lnTo>
                  <a:pt x="0" y="224980"/>
                </a:lnTo>
                <a:lnTo>
                  <a:pt x="0" y="304609"/>
                </a:lnTo>
                <a:lnTo>
                  <a:pt x="72771" y="304609"/>
                </a:lnTo>
                <a:cubicBezTo>
                  <a:pt x="77819" y="329184"/>
                  <a:pt x="87535" y="352139"/>
                  <a:pt x="100870" y="372427"/>
                </a:cubicBezTo>
                <a:lnTo>
                  <a:pt x="49340" y="423958"/>
                </a:lnTo>
                <a:lnTo>
                  <a:pt x="105632" y="480250"/>
                </a:lnTo>
                <a:lnTo>
                  <a:pt x="157163" y="428720"/>
                </a:lnTo>
                <a:cubicBezTo>
                  <a:pt x="177451" y="442055"/>
                  <a:pt x="200311" y="451771"/>
                  <a:pt x="224980" y="456819"/>
                </a:cubicBezTo>
                <a:lnTo>
                  <a:pt x="224980" y="529590"/>
                </a:lnTo>
                <a:lnTo>
                  <a:pt x="304609" y="529590"/>
                </a:lnTo>
                <a:lnTo>
                  <a:pt x="304609" y="456819"/>
                </a:lnTo>
                <a:cubicBezTo>
                  <a:pt x="329184" y="451771"/>
                  <a:pt x="352139" y="442055"/>
                  <a:pt x="372427" y="428720"/>
                </a:cubicBezTo>
                <a:lnTo>
                  <a:pt x="423958" y="480250"/>
                </a:lnTo>
                <a:lnTo>
                  <a:pt x="480250" y="423958"/>
                </a:lnTo>
                <a:lnTo>
                  <a:pt x="428720" y="372427"/>
                </a:lnTo>
                <a:cubicBezTo>
                  <a:pt x="442055" y="352139"/>
                  <a:pt x="451771" y="329279"/>
                  <a:pt x="456819" y="304609"/>
                </a:cubicBezTo>
                <a:lnTo>
                  <a:pt x="529590" y="304609"/>
                </a:lnTo>
                <a:close/>
                <a:moveTo>
                  <a:pt x="264795" y="368713"/>
                </a:moveTo>
                <a:cubicBezTo>
                  <a:pt x="207454" y="368713"/>
                  <a:pt x="160972" y="322231"/>
                  <a:pt x="160972" y="264890"/>
                </a:cubicBezTo>
                <a:cubicBezTo>
                  <a:pt x="160972" y="207550"/>
                  <a:pt x="207454" y="161068"/>
                  <a:pt x="264795" y="161068"/>
                </a:cubicBezTo>
                <a:cubicBezTo>
                  <a:pt x="322135" y="161068"/>
                  <a:pt x="368617" y="207550"/>
                  <a:pt x="368617" y="264890"/>
                </a:cubicBezTo>
                <a:cubicBezTo>
                  <a:pt x="368713" y="322231"/>
                  <a:pt x="322135" y="368713"/>
                  <a:pt x="264795" y="36871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29" name="Freeform: Shape 28">
            <a:extLst>
              <a:ext uri="{FF2B5EF4-FFF2-40B4-BE49-F238E27FC236}">
                <a16:creationId xmlns:a16="http://schemas.microsoft.com/office/drawing/2014/main" id="{56E001D4-C3E3-45CA-A90A-67810B7266C3}"/>
              </a:ext>
            </a:extLst>
          </p:cNvPr>
          <p:cNvSpPr/>
          <p:nvPr/>
        </p:nvSpPr>
        <p:spPr>
          <a:xfrm>
            <a:off x="6875296" y="3927625"/>
            <a:ext cx="1025064" cy="1025065"/>
          </a:xfrm>
          <a:custGeom>
            <a:avLst/>
            <a:gdLst>
              <a:gd name="connsiteX0" fmla="*/ 735616 w 735615"/>
              <a:gd name="connsiteY0" fmla="*/ 369284 h 735615"/>
              <a:gd name="connsiteX1" fmla="*/ 719804 w 735615"/>
              <a:gd name="connsiteY1" fmla="*/ 261080 h 735615"/>
              <a:gd name="connsiteX2" fmla="*/ 620935 w 735615"/>
              <a:gd name="connsiteY2" fmla="*/ 275558 h 735615"/>
              <a:gd name="connsiteX3" fmla="*/ 569214 w 735615"/>
              <a:gd name="connsiteY3" fmla="*/ 188976 h 735615"/>
              <a:gd name="connsiteX4" fmla="*/ 628936 w 735615"/>
              <a:gd name="connsiteY4" fmla="*/ 108775 h 735615"/>
              <a:gd name="connsiteX5" fmla="*/ 541210 w 735615"/>
              <a:gd name="connsiteY5" fmla="*/ 43434 h 735615"/>
              <a:gd name="connsiteX6" fmla="*/ 481489 w 735615"/>
              <a:gd name="connsiteY6" fmla="*/ 123634 h 735615"/>
              <a:gd name="connsiteX7" fmla="*/ 383762 w 735615"/>
              <a:gd name="connsiteY7" fmla="*/ 98869 h 735615"/>
              <a:gd name="connsiteX8" fmla="*/ 369284 w 735615"/>
              <a:gd name="connsiteY8" fmla="*/ 0 h 735615"/>
              <a:gd name="connsiteX9" fmla="*/ 261080 w 735615"/>
              <a:gd name="connsiteY9" fmla="*/ 15812 h 735615"/>
              <a:gd name="connsiteX10" fmla="*/ 275558 w 735615"/>
              <a:gd name="connsiteY10" fmla="*/ 114681 h 735615"/>
              <a:gd name="connsiteX11" fmla="*/ 188976 w 735615"/>
              <a:gd name="connsiteY11" fmla="*/ 166402 h 735615"/>
              <a:gd name="connsiteX12" fmla="*/ 108775 w 735615"/>
              <a:gd name="connsiteY12" fmla="*/ 106680 h 735615"/>
              <a:gd name="connsiteX13" fmla="*/ 43434 w 735615"/>
              <a:gd name="connsiteY13" fmla="*/ 194405 h 735615"/>
              <a:gd name="connsiteX14" fmla="*/ 123634 w 735615"/>
              <a:gd name="connsiteY14" fmla="*/ 254127 h 735615"/>
              <a:gd name="connsiteX15" fmla="*/ 98869 w 735615"/>
              <a:gd name="connsiteY15" fmla="*/ 351854 h 735615"/>
              <a:gd name="connsiteX16" fmla="*/ 0 w 735615"/>
              <a:gd name="connsiteY16" fmla="*/ 366331 h 735615"/>
              <a:gd name="connsiteX17" fmla="*/ 15811 w 735615"/>
              <a:gd name="connsiteY17" fmla="*/ 474535 h 735615"/>
              <a:gd name="connsiteX18" fmla="*/ 114681 w 735615"/>
              <a:gd name="connsiteY18" fmla="*/ 460058 h 735615"/>
              <a:gd name="connsiteX19" fmla="*/ 166402 w 735615"/>
              <a:gd name="connsiteY19" fmla="*/ 546640 h 735615"/>
              <a:gd name="connsiteX20" fmla="*/ 106680 w 735615"/>
              <a:gd name="connsiteY20" fmla="*/ 626840 h 735615"/>
              <a:gd name="connsiteX21" fmla="*/ 194405 w 735615"/>
              <a:gd name="connsiteY21" fmla="*/ 692182 h 735615"/>
              <a:gd name="connsiteX22" fmla="*/ 254127 w 735615"/>
              <a:gd name="connsiteY22" fmla="*/ 611981 h 735615"/>
              <a:gd name="connsiteX23" fmla="*/ 351853 w 735615"/>
              <a:gd name="connsiteY23" fmla="*/ 636746 h 735615"/>
              <a:gd name="connsiteX24" fmla="*/ 366332 w 735615"/>
              <a:gd name="connsiteY24" fmla="*/ 735616 h 735615"/>
              <a:gd name="connsiteX25" fmla="*/ 474535 w 735615"/>
              <a:gd name="connsiteY25" fmla="*/ 719804 h 735615"/>
              <a:gd name="connsiteX26" fmla="*/ 460058 w 735615"/>
              <a:gd name="connsiteY26" fmla="*/ 620935 h 735615"/>
              <a:gd name="connsiteX27" fmla="*/ 546640 w 735615"/>
              <a:gd name="connsiteY27" fmla="*/ 569214 h 735615"/>
              <a:gd name="connsiteX28" fmla="*/ 626840 w 735615"/>
              <a:gd name="connsiteY28" fmla="*/ 628936 h 735615"/>
              <a:gd name="connsiteX29" fmla="*/ 692182 w 735615"/>
              <a:gd name="connsiteY29" fmla="*/ 541210 h 735615"/>
              <a:gd name="connsiteX30" fmla="*/ 611981 w 735615"/>
              <a:gd name="connsiteY30" fmla="*/ 481489 h 735615"/>
              <a:gd name="connsiteX31" fmla="*/ 636746 w 735615"/>
              <a:gd name="connsiteY31" fmla="*/ 383762 h 735615"/>
              <a:gd name="connsiteX32" fmla="*/ 735616 w 735615"/>
              <a:gd name="connsiteY32" fmla="*/ 369284 h 735615"/>
              <a:gd name="connsiteX33" fmla="*/ 388429 w 735615"/>
              <a:gd name="connsiteY33" fmla="*/ 508921 h 735615"/>
              <a:gd name="connsiteX34" fmla="*/ 226695 w 735615"/>
              <a:gd name="connsiteY34" fmla="*/ 388430 h 735615"/>
              <a:gd name="connsiteX35" fmla="*/ 347186 w 735615"/>
              <a:gd name="connsiteY35" fmla="*/ 226695 h 735615"/>
              <a:gd name="connsiteX36" fmla="*/ 508921 w 735615"/>
              <a:gd name="connsiteY36" fmla="*/ 347186 h 735615"/>
              <a:gd name="connsiteX37" fmla="*/ 388429 w 735615"/>
              <a:gd name="connsiteY37" fmla="*/ 508921 h 73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615" h="735615">
                <a:moveTo>
                  <a:pt x="735616" y="369284"/>
                </a:moveTo>
                <a:lnTo>
                  <a:pt x="719804" y="261080"/>
                </a:lnTo>
                <a:lnTo>
                  <a:pt x="620935" y="275558"/>
                </a:lnTo>
                <a:cubicBezTo>
                  <a:pt x="609124" y="243078"/>
                  <a:pt x="591407" y="213931"/>
                  <a:pt x="569214" y="188976"/>
                </a:cubicBezTo>
                <a:lnTo>
                  <a:pt x="628936" y="108775"/>
                </a:lnTo>
                <a:lnTo>
                  <a:pt x="541210" y="43434"/>
                </a:lnTo>
                <a:lnTo>
                  <a:pt x="481489" y="123634"/>
                </a:lnTo>
                <a:cubicBezTo>
                  <a:pt x="451294" y="109538"/>
                  <a:pt x="418243" y="100870"/>
                  <a:pt x="383762" y="98869"/>
                </a:cubicBezTo>
                <a:lnTo>
                  <a:pt x="369284" y="0"/>
                </a:lnTo>
                <a:lnTo>
                  <a:pt x="261080" y="15812"/>
                </a:lnTo>
                <a:lnTo>
                  <a:pt x="275558" y="114681"/>
                </a:lnTo>
                <a:cubicBezTo>
                  <a:pt x="243078" y="126492"/>
                  <a:pt x="213932" y="144209"/>
                  <a:pt x="188976" y="166402"/>
                </a:cubicBezTo>
                <a:lnTo>
                  <a:pt x="108775" y="106680"/>
                </a:lnTo>
                <a:lnTo>
                  <a:pt x="43434" y="194405"/>
                </a:lnTo>
                <a:lnTo>
                  <a:pt x="123634" y="254127"/>
                </a:lnTo>
                <a:cubicBezTo>
                  <a:pt x="109537" y="284321"/>
                  <a:pt x="100870" y="317373"/>
                  <a:pt x="98869" y="351854"/>
                </a:cubicBezTo>
                <a:lnTo>
                  <a:pt x="0" y="366331"/>
                </a:lnTo>
                <a:lnTo>
                  <a:pt x="15811" y="474535"/>
                </a:lnTo>
                <a:lnTo>
                  <a:pt x="114681" y="460058"/>
                </a:lnTo>
                <a:cubicBezTo>
                  <a:pt x="126492" y="492538"/>
                  <a:pt x="144209" y="521684"/>
                  <a:pt x="166402" y="546640"/>
                </a:cubicBezTo>
                <a:lnTo>
                  <a:pt x="106680" y="626840"/>
                </a:lnTo>
                <a:lnTo>
                  <a:pt x="194405" y="692182"/>
                </a:lnTo>
                <a:lnTo>
                  <a:pt x="254127" y="611981"/>
                </a:lnTo>
                <a:cubicBezTo>
                  <a:pt x="284321" y="626078"/>
                  <a:pt x="317373" y="634746"/>
                  <a:pt x="351853" y="636746"/>
                </a:cubicBezTo>
                <a:lnTo>
                  <a:pt x="366332" y="735616"/>
                </a:lnTo>
                <a:lnTo>
                  <a:pt x="474535" y="719804"/>
                </a:lnTo>
                <a:lnTo>
                  <a:pt x="460058" y="620935"/>
                </a:lnTo>
                <a:cubicBezTo>
                  <a:pt x="492442" y="609124"/>
                  <a:pt x="521684" y="591407"/>
                  <a:pt x="546640" y="569214"/>
                </a:cubicBezTo>
                <a:lnTo>
                  <a:pt x="626840" y="628936"/>
                </a:lnTo>
                <a:lnTo>
                  <a:pt x="692182" y="541210"/>
                </a:lnTo>
                <a:lnTo>
                  <a:pt x="611981" y="481489"/>
                </a:lnTo>
                <a:cubicBezTo>
                  <a:pt x="626078" y="451294"/>
                  <a:pt x="634746" y="418243"/>
                  <a:pt x="636746" y="383762"/>
                </a:cubicBezTo>
                <a:lnTo>
                  <a:pt x="735616" y="369284"/>
                </a:lnTo>
                <a:close/>
                <a:moveTo>
                  <a:pt x="388429" y="508921"/>
                </a:moveTo>
                <a:cubicBezTo>
                  <a:pt x="310515" y="520351"/>
                  <a:pt x="238030" y="466344"/>
                  <a:pt x="226695" y="388430"/>
                </a:cubicBezTo>
                <a:cubicBezTo>
                  <a:pt x="215265" y="310515"/>
                  <a:pt x="269272" y="238030"/>
                  <a:pt x="347186" y="226695"/>
                </a:cubicBezTo>
                <a:cubicBezTo>
                  <a:pt x="425101" y="215265"/>
                  <a:pt x="497586" y="269272"/>
                  <a:pt x="508921" y="347186"/>
                </a:cubicBezTo>
                <a:cubicBezTo>
                  <a:pt x="520351" y="425101"/>
                  <a:pt x="466439" y="497491"/>
                  <a:pt x="388429" y="508921"/>
                </a:cubicBezTo>
                <a:close/>
              </a:path>
            </a:pathLst>
          </a:custGeom>
          <a:solidFill>
            <a:schemeClr val="accent1">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0" name="Freeform: Shape 29">
            <a:extLst>
              <a:ext uri="{FF2B5EF4-FFF2-40B4-BE49-F238E27FC236}">
                <a16:creationId xmlns:a16="http://schemas.microsoft.com/office/drawing/2014/main" id="{663DA711-2102-4BFE-8EDF-C1890AC5A3CF}"/>
              </a:ext>
            </a:extLst>
          </p:cNvPr>
          <p:cNvSpPr/>
          <p:nvPr/>
        </p:nvSpPr>
        <p:spPr>
          <a:xfrm>
            <a:off x="5715839" y="3070682"/>
            <a:ext cx="577769" cy="577769"/>
          </a:xfrm>
          <a:custGeom>
            <a:avLst/>
            <a:gdLst>
              <a:gd name="connsiteX0" fmla="*/ 414623 w 414623"/>
              <a:gd name="connsiteY0" fmla="*/ 208121 h 414623"/>
              <a:gd name="connsiteX1" fmla="*/ 405670 w 414623"/>
              <a:gd name="connsiteY1" fmla="*/ 147161 h 414623"/>
              <a:gd name="connsiteX2" fmla="*/ 349949 w 414623"/>
              <a:gd name="connsiteY2" fmla="*/ 155353 h 414623"/>
              <a:gd name="connsiteX3" fmla="*/ 320802 w 414623"/>
              <a:gd name="connsiteY3" fmla="*/ 106585 h 414623"/>
              <a:gd name="connsiteX4" fmla="*/ 354521 w 414623"/>
              <a:gd name="connsiteY4" fmla="*/ 61341 h 414623"/>
              <a:gd name="connsiteX5" fmla="*/ 305086 w 414623"/>
              <a:gd name="connsiteY5" fmla="*/ 24479 h 414623"/>
              <a:gd name="connsiteX6" fmla="*/ 271367 w 414623"/>
              <a:gd name="connsiteY6" fmla="*/ 69723 h 414623"/>
              <a:gd name="connsiteX7" fmla="*/ 216313 w 414623"/>
              <a:gd name="connsiteY7" fmla="*/ 55721 h 414623"/>
              <a:gd name="connsiteX8" fmla="*/ 208121 w 414623"/>
              <a:gd name="connsiteY8" fmla="*/ 0 h 414623"/>
              <a:gd name="connsiteX9" fmla="*/ 147161 w 414623"/>
              <a:gd name="connsiteY9" fmla="*/ 8954 h 414623"/>
              <a:gd name="connsiteX10" fmla="*/ 155353 w 414623"/>
              <a:gd name="connsiteY10" fmla="*/ 64675 h 414623"/>
              <a:gd name="connsiteX11" fmla="*/ 106585 w 414623"/>
              <a:gd name="connsiteY11" fmla="*/ 93821 h 414623"/>
              <a:gd name="connsiteX12" fmla="*/ 61341 w 414623"/>
              <a:gd name="connsiteY12" fmla="*/ 60103 h 414623"/>
              <a:gd name="connsiteX13" fmla="*/ 24479 w 414623"/>
              <a:gd name="connsiteY13" fmla="*/ 109538 h 414623"/>
              <a:gd name="connsiteX14" fmla="*/ 69723 w 414623"/>
              <a:gd name="connsiteY14" fmla="*/ 143256 h 414623"/>
              <a:gd name="connsiteX15" fmla="*/ 55721 w 414623"/>
              <a:gd name="connsiteY15" fmla="*/ 198311 h 414623"/>
              <a:gd name="connsiteX16" fmla="*/ 0 w 414623"/>
              <a:gd name="connsiteY16" fmla="*/ 206502 h 414623"/>
              <a:gd name="connsiteX17" fmla="*/ 8954 w 414623"/>
              <a:gd name="connsiteY17" fmla="*/ 267462 h 414623"/>
              <a:gd name="connsiteX18" fmla="*/ 64675 w 414623"/>
              <a:gd name="connsiteY18" fmla="*/ 259271 h 414623"/>
              <a:gd name="connsiteX19" fmla="*/ 93821 w 414623"/>
              <a:gd name="connsiteY19" fmla="*/ 308039 h 414623"/>
              <a:gd name="connsiteX20" fmla="*/ 60103 w 414623"/>
              <a:gd name="connsiteY20" fmla="*/ 353282 h 414623"/>
              <a:gd name="connsiteX21" fmla="*/ 109538 w 414623"/>
              <a:gd name="connsiteY21" fmla="*/ 390144 h 414623"/>
              <a:gd name="connsiteX22" fmla="*/ 143256 w 414623"/>
              <a:gd name="connsiteY22" fmla="*/ 344900 h 414623"/>
              <a:gd name="connsiteX23" fmla="*/ 198311 w 414623"/>
              <a:gd name="connsiteY23" fmla="*/ 358902 h 414623"/>
              <a:gd name="connsiteX24" fmla="*/ 206502 w 414623"/>
              <a:gd name="connsiteY24" fmla="*/ 414623 h 414623"/>
              <a:gd name="connsiteX25" fmla="*/ 267462 w 414623"/>
              <a:gd name="connsiteY25" fmla="*/ 405670 h 414623"/>
              <a:gd name="connsiteX26" fmla="*/ 259271 w 414623"/>
              <a:gd name="connsiteY26" fmla="*/ 349949 h 414623"/>
              <a:gd name="connsiteX27" fmla="*/ 308038 w 414623"/>
              <a:gd name="connsiteY27" fmla="*/ 320802 h 414623"/>
              <a:gd name="connsiteX28" fmla="*/ 353282 w 414623"/>
              <a:gd name="connsiteY28" fmla="*/ 354521 h 414623"/>
              <a:gd name="connsiteX29" fmla="*/ 390144 w 414623"/>
              <a:gd name="connsiteY29" fmla="*/ 305086 h 414623"/>
              <a:gd name="connsiteX30" fmla="*/ 344900 w 414623"/>
              <a:gd name="connsiteY30" fmla="*/ 271367 h 414623"/>
              <a:gd name="connsiteX31" fmla="*/ 358902 w 414623"/>
              <a:gd name="connsiteY31" fmla="*/ 216313 h 414623"/>
              <a:gd name="connsiteX32" fmla="*/ 414623 w 414623"/>
              <a:gd name="connsiteY32" fmla="*/ 208121 h 414623"/>
              <a:gd name="connsiteX33" fmla="*/ 218980 w 414623"/>
              <a:gd name="connsiteY33" fmla="*/ 286798 h 414623"/>
              <a:gd name="connsiteX34" fmla="*/ 127825 w 414623"/>
              <a:gd name="connsiteY34" fmla="*/ 218885 h 414623"/>
              <a:gd name="connsiteX35" fmla="*/ 195739 w 414623"/>
              <a:gd name="connsiteY35" fmla="*/ 127730 h 414623"/>
              <a:gd name="connsiteX36" fmla="*/ 286893 w 414623"/>
              <a:gd name="connsiteY36" fmla="*/ 195644 h 414623"/>
              <a:gd name="connsiteX37" fmla="*/ 218980 w 414623"/>
              <a:gd name="connsiteY37" fmla="*/ 286798 h 41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4623" h="414623">
                <a:moveTo>
                  <a:pt x="414623" y="208121"/>
                </a:moveTo>
                <a:lnTo>
                  <a:pt x="405670" y="147161"/>
                </a:lnTo>
                <a:lnTo>
                  <a:pt x="349949" y="155353"/>
                </a:lnTo>
                <a:cubicBezTo>
                  <a:pt x="343281" y="137065"/>
                  <a:pt x="333280" y="120587"/>
                  <a:pt x="320802" y="106585"/>
                </a:cubicBezTo>
                <a:lnTo>
                  <a:pt x="354521" y="61341"/>
                </a:lnTo>
                <a:lnTo>
                  <a:pt x="305086" y="24479"/>
                </a:lnTo>
                <a:lnTo>
                  <a:pt x="271367" y="69723"/>
                </a:lnTo>
                <a:cubicBezTo>
                  <a:pt x="254317" y="61722"/>
                  <a:pt x="235649" y="56864"/>
                  <a:pt x="216313" y="55721"/>
                </a:cubicBezTo>
                <a:lnTo>
                  <a:pt x="208121" y="0"/>
                </a:lnTo>
                <a:lnTo>
                  <a:pt x="147161" y="8954"/>
                </a:lnTo>
                <a:lnTo>
                  <a:pt x="155353" y="64675"/>
                </a:lnTo>
                <a:cubicBezTo>
                  <a:pt x="137065" y="71342"/>
                  <a:pt x="120587" y="81344"/>
                  <a:pt x="106585" y="93821"/>
                </a:cubicBezTo>
                <a:lnTo>
                  <a:pt x="61341" y="60103"/>
                </a:lnTo>
                <a:lnTo>
                  <a:pt x="24479" y="109538"/>
                </a:lnTo>
                <a:lnTo>
                  <a:pt x="69723" y="143256"/>
                </a:lnTo>
                <a:cubicBezTo>
                  <a:pt x="61722" y="160306"/>
                  <a:pt x="56864" y="178975"/>
                  <a:pt x="55721" y="198311"/>
                </a:cubicBezTo>
                <a:lnTo>
                  <a:pt x="0" y="206502"/>
                </a:lnTo>
                <a:lnTo>
                  <a:pt x="8954" y="267462"/>
                </a:lnTo>
                <a:lnTo>
                  <a:pt x="64675" y="259271"/>
                </a:lnTo>
                <a:cubicBezTo>
                  <a:pt x="71342" y="277559"/>
                  <a:pt x="81344" y="294037"/>
                  <a:pt x="93821" y="308039"/>
                </a:cubicBezTo>
                <a:lnTo>
                  <a:pt x="60103" y="353282"/>
                </a:lnTo>
                <a:lnTo>
                  <a:pt x="109538" y="390144"/>
                </a:lnTo>
                <a:lnTo>
                  <a:pt x="143256" y="344900"/>
                </a:lnTo>
                <a:cubicBezTo>
                  <a:pt x="160306" y="352901"/>
                  <a:pt x="178975" y="357759"/>
                  <a:pt x="198311" y="358902"/>
                </a:cubicBezTo>
                <a:lnTo>
                  <a:pt x="206502" y="414623"/>
                </a:lnTo>
                <a:lnTo>
                  <a:pt x="267462" y="405670"/>
                </a:lnTo>
                <a:lnTo>
                  <a:pt x="259271" y="349949"/>
                </a:lnTo>
                <a:cubicBezTo>
                  <a:pt x="277559" y="343281"/>
                  <a:pt x="294037" y="333280"/>
                  <a:pt x="308038" y="320802"/>
                </a:cubicBezTo>
                <a:lnTo>
                  <a:pt x="353282" y="354521"/>
                </a:lnTo>
                <a:lnTo>
                  <a:pt x="390144" y="305086"/>
                </a:lnTo>
                <a:lnTo>
                  <a:pt x="344900" y="271367"/>
                </a:lnTo>
                <a:cubicBezTo>
                  <a:pt x="352901" y="254318"/>
                  <a:pt x="357759" y="235649"/>
                  <a:pt x="358902" y="216313"/>
                </a:cubicBezTo>
                <a:lnTo>
                  <a:pt x="414623" y="208121"/>
                </a:lnTo>
                <a:close/>
                <a:moveTo>
                  <a:pt x="218980" y="286798"/>
                </a:moveTo>
                <a:cubicBezTo>
                  <a:pt x="175070" y="293180"/>
                  <a:pt x="134207" y="262795"/>
                  <a:pt x="127825" y="218885"/>
                </a:cubicBezTo>
                <a:cubicBezTo>
                  <a:pt x="121444" y="174974"/>
                  <a:pt x="151829" y="134112"/>
                  <a:pt x="195739" y="127730"/>
                </a:cubicBezTo>
                <a:cubicBezTo>
                  <a:pt x="239649" y="121349"/>
                  <a:pt x="280511" y="151733"/>
                  <a:pt x="286893" y="195644"/>
                </a:cubicBezTo>
                <a:cubicBezTo>
                  <a:pt x="293275" y="239554"/>
                  <a:pt x="262890" y="280416"/>
                  <a:pt x="218980" y="28679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1" name="Freeform: Shape 30">
            <a:extLst>
              <a:ext uri="{FF2B5EF4-FFF2-40B4-BE49-F238E27FC236}">
                <a16:creationId xmlns:a16="http://schemas.microsoft.com/office/drawing/2014/main" id="{B5004E7B-5E36-4C60-AF4C-60FDB875C0AE}"/>
              </a:ext>
            </a:extLst>
          </p:cNvPr>
          <p:cNvSpPr/>
          <p:nvPr/>
        </p:nvSpPr>
        <p:spPr>
          <a:xfrm>
            <a:off x="6236004" y="2571043"/>
            <a:ext cx="462560" cy="462561"/>
          </a:xfrm>
          <a:custGeom>
            <a:avLst/>
            <a:gdLst>
              <a:gd name="connsiteX0" fmla="*/ 331946 w 331946"/>
              <a:gd name="connsiteY0" fmla="*/ 166688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8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355 w 331946"/>
              <a:gd name="connsiteY33" fmla="*/ 229743 h 331946"/>
              <a:gd name="connsiteX34" fmla="*/ 102394 w 331946"/>
              <a:gd name="connsiteY34" fmla="*/ 175355 h 331946"/>
              <a:gd name="connsiteX35" fmla="*/ 156781 w 331946"/>
              <a:gd name="connsiteY35" fmla="*/ 102394 h 331946"/>
              <a:gd name="connsiteX36" fmla="*/ 229743 w 331946"/>
              <a:gd name="connsiteY36" fmla="*/ 156781 h 331946"/>
              <a:gd name="connsiteX37" fmla="*/ 175355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4" y="274796"/>
                  <a:pt x="235458" y="266795"/>
                  <a:pt x="246698" y="256794"/>
                </a:cubicBezTo>
                <a:lnTo>
                  <a:pt x="282892" y="283750"/>
                </a:lnTo>
                <a:lnTo>
                  <a:pt x="312325" y="244221"/>
                </a:lnTo>
                <a:lnTo>
                  <a:pt x="276130" y="217265"/>
                </a:lnTo>
                <a:cubicBezTo>
                  <a:pt x="282511" y="203645"/>
                  <a:pt x="286417" y="188690"/>
                  <a:pt x="287274" y="173164"/>
                </a:cubicBezTo>
                <a:lnTo>
                  <a:pt x="331946" y="166688"/>
                </a:lnTo>
                <a:close/>
                <a:moveTo>
                  <a:pt x="175355" y="229743"/>
                </a:moveTo>
                <a:cubicBezTo>
                  <a:pt x="140208" y="234887"/>
                  <a:pt x="107537" y="210503"/>
                  <a:pt x="102394" y="175355"/>
                </a:cubicBezTo>
                <a:cubicBezTo>
                  <a:pt x="97250" y="140208"/>
                  <a:pt x="121634" y="107537"/>
                  <a:pt x="156781" y="102394"/>
                </a:cubicBezTo>
                <a:cubicBezTo>
                  <a:pt x="191929" y="97250"/>
                  <a:pt x="224600" y="121634"/>
                  <a:pt x="229743" y="156781"/>
                </a:cubicBezTo>
                <a:cubicBezTo>
                  <a:pt x="234886" y="191929"/>
                  <a:pt x="210502" y="224600"/>
                  <a:pt x="175355" y="229743"/>
                </a:cubicBezTo>
                <a:close/>
              </a:path>
            </a:pathLst>
          </a:custGeom>
          <a:solidFill>
            <a:schemeClr val="accent2">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2" name="Freeform: Shape 31">
            <a:extLst>
              <a:ext uri="{FF2B5EF4-FFF2-40B4-BE49-F238E27FC236}">
                <a16:creationId xmlns:a16="http://schemas.microsoft.com/office/drawing/2014/main" id="{972D096B-974F-4F1C-A257-FC7C5725E036}"/>
              </a:ext>
            </a:extLst>
          </p:cNvPr>
          <p:cNvSpPr/>
          <p:nvPr/>
        </p:nvSpPr>
        <p:spPr>
          <a:xfrm>
            <a:off x="5312948" y="4340885"/>
            <a:ext cx="462560" cy="462561"/>
          </a:xfrm>
          <a:custGeom>
            <a:avLst/>
            <a:gdLst>
              <a:gd name="connsiteX0" fmla="*/ 331946 w 331946"/>
              <a:gd name="connsiteY0" fmla="*/ 166687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8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2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5 h 331946"/>
              <a:gd name="connsiteX32" fmla="*/ 331946 w 331946"/>
              <a:gd name="connsiteY32" fmla="*/ 166687 h 331946"/>
              <a:gd name="connsiteX33" fmla="*/ 175260 w 331946"/>
              <a:gd name="connsiteY33" fmla="*/ 229648 h 331946"/>
              <a:gd name="connsiteX34" fmla="*/ 102298 w 331946"/>
              <a:gd name="connsiteY34" fmla="*/ 175260 h 331946"/>
              <a:gd name="connsiteX35" fmla="*/ 156686 w 331946"/>
              <a:gd name="connsiteY35" fmla="*/ 102298 h 331946"/>
              <a:gd name="connsiteX36" fmla="*/ 229648 w 331946"/>
              <a:gd name="connsiteY36" fmla="*/ 156686 h 331946"/>
              <a:gd name="connsiteX37" fmla="*/ 175260 w 331946"/>
              <a:gd name="connsiteY37" fmla="*/ 229648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7"/>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8"/>
                </a:cubicBezTo>
                <a:lnTo>
                  <a:pt x="48196" y="282892"/>
                </a:lnTo>
                <a:lnTo>
                  <a:pt x="87725" y="312325"/>
                </a:lnTo>
                <a:lnTo>
                  <a:pt x="114681" y="276130"/>
                </a:lnTo>
                <a:cubicBezTo>
                  <a:pt x="128302" y="282511"/>
                  <a:pt x="143256" y="286417"/>
                  <a:pt x="158782" y="287274"/>
                </a:cubicBezTo>
                <a:lnTo>
                  <a:pt x="165259" y="331946"/>
                </a:lnTo>
                <a:lnTo>
                  <a:pt x="214122" y="324802"/>
                </a:lnTo>
                <a:lnTo>
                  <a:pt x="207645" y="280130"/>
                </a:lnTo>
                <a:cubicBezTo>
                  <a:pt x="222313" y="274796"/>
                  <a:pt x="235458" y="266795"/>
                  <a:pt x="246697" y="256794"/>
                </a:cubicBezTo>
                <a:lnTo>
                  <a:pt x="282892" y="283750"/>
                </a:lnTo>
                <a:lnTo>
                  <a:pt x="312325" y="244221"/>
                </a:lnTo>
                <a:lnTo>
                  <a:pt x="276130" y="217265"/>
                </a:lnTo>
                <a:cubicBezTo>
                  <a:pt x="282511" y="203644"/>
                  <a:pt x="286417" y="188690"/>
                  <a:pt x="287274" y="173165"/>
                </a:cubicBezTo>
                <a:lnTo>
                  <a:pt x="331946" y="166687"/>
                </a:lnTo>
                <a:close/>
                <a:moveTo>
                  <a:pt x="175260" y="229648"/>
                </a:moveTo>
                <a:cubicBezTo>
                  <a:pt x="140113" y="234791"/>
                  <a:pt x="107442" y="210407"/>
                  <a:pt x="102298" y="175260"/>
                </a:cubicBezTo>
                <a:cubicBezTo>
                  <a:pt x="97155" y="140113"/>
                  <a:pt x="121539" y="107442"/>
                  <a:pt x="156686" y="102298"/>
                </a:cubicBezTo>
                <a:cubicBezTo>
                  <a:pt x="191834" y="97155"/>
                  <a:pt x="224504" y="121539"/>
                  <a:pt x="229648" y="156686"/>
                </a:cubicBezTo>
                <a:cubicBezTo>
                  <a:pt x="234791" y="191834"/>
                  <a:pt x="210407" y="224504"/>
                  <a:pt x="175260" y="229648"/>
                </a:cubicBezTo>
                <a:close/>
              </a:path>
            </a:pathLst>
          </a:custGeom>
          <a:solidFill>
            <a:schemeClr val="accent3">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3" name="Freeform: Shape 32">
            <a:extLst>
              <a:ext uri="{FF2B5EF4-FFF2-40B4-BE49-F238E27FC236}">
                <a16:creationId xmlns:a16="http://schemas.microsoft.com/office/drawing/2014/main" id="{D852795A-37D1-45B3-A4A0-7F06A8037B24}"/>
              </a:ext>
            </a:extLst>
          </p:cNvPr>
          <p:cNvSpPr/>
          <p:nvPr/>
        </p:nvSpPr>
        <p:spPr>
          <a:xfrm>
            <a:off x="6324370" y="3916449"/>
            <a:ext cx="462560" cy="462561"/>
          </a:xfrm>
          <a:custGeom>
            <a:avLst/>
            <a:gdLst>
              <a:gd name="connsiteX0" fmla="*/ 331946 w 331946"/>
              <a:gd name="connsiteY0" fmla="*/ 166688 h 331946"/>
              <a:gd name="connsiteX1" fmla="*/ 324803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6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260 w 331946"/>
              <a:gd name="connsiteY33" fmla="*/ 229743 h 331946"/>
              <a:gd name="connsiteX34" fmla="*/ 102298 w 331946"/>
              <a:gd name="connsiteY34" fmla="*/ 175355 h 331946"/>
              <a:gd name="connsiteX35" fmla="*/ 156686 w 331946"/>
              <a:gd name="connsiteY35" fmla="*/ 102394 h 331946"/>
              <a:gd name="connsiteX36" fmla="*/ 229648 w 331946"/>
              <a:gd name="connsiteY36" fmla="*/ 156781 h 331946"/>
              <a:gd name="connsiteX37" fmla="*/ 175260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3" y="117824"/>
                </a:lnTo>
                <a:lnTo>
                  <a:pt x="280130" y="124301"/>
                </a:lnTo>
                <a:cubicBezTo>
                  <a:pt x="274796" y="109633"/>
                  <a:pt x="266795" y="96488"/>
                  <a:pt x="256794" y="85249"/>
                </a:cubicBezTo>
                <a:lnTo>
                  <a:pt x="283750" y="49054"/>
                </a:lnTo>
                <a:lnTo>
                  <a:pt x="244221" y="19621"/>
                </a:lnTo>
                <a:lnTo>
                  <a:pt x="217265" y="55817"/>
                </a:lnTo>
                <a:cubicBezTo>
                  <a:pt x="203645"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6"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3" y="274796"/>
                  <a:pt x="235458" y="266795"/>
                  <a:pt x="246697" y="256794"/>
                </a:cubicBezTo>
                <a:lnTo>
                  <a:pt x="282892" y="283750"/>
                </a:lnTo>
                <a:lnTo>
                  <a:pt x="312325" y="244221"/>
                </a:lnTo>
                <a:lnTo>
                  <a:pt x="276130" y="217265"/>
                </a:lnTo>
                <a:cubicBezTo>
                  <a:pt x="282512" y="203645"/>
                  <a:pt x="286417" y="188690"/>
                  <a:pt x="287274" y="173164"/>
                </a:cubicBezTo>
                <a:lnTo>
                  <a:pt x="331946" y="166688"/>
                </a:lnTo>
                <a:close/>
                <a:moveTo>
                  <a:pt x="175260" y="229743"/>
                </a:moveTo>
                <a:cubicBezTo>
                  <a:pt x="140113" y="234887"/>
                  <a:pt x="107442" y="210503"/>
                  <a:pt x="102298" y="175355"/>
                </a:cubicBezTo>
                <a:cubicBezTo>
                  <a:pt x="97155" y="140208"/>
                  <a:pt x="121539" y="107537"/>
                  <a:pt x="156686" y="102394"/>
                </a:cubicBezTo>
                <a:cubicBezTo>
                  <a:pt x="191834" y="97250"/>
                  <a:pt x="224504" y="121634"/>
                  <a:pt x="229648" y="156781"/>
                </a:cubicBezTo>
                <a:cubicBezTo>
                  <a:pt x="234791" y="191929"/>
                  <a:pt x="210407" y="224599"/>
                  <a:pt x="175260" y="22974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grpSp>
        <p:nvGrpSpPr>
          <p:cNvPr id="81" name="Group 80">
            <a:extLst>
              <a:ext uri="{FF2B5EF4-FFF2-40B4-BE49-F238E27FC236}">
                <a16:creationId xmlns:a16="http://schemas.microsoft.com/office/drawing/2014/main" id="{8161B735-58AB-4A5D-A3EC-B5BD00DBBBA2}"/>
              </a:ext>
            </a:extLst>
          </p:cNvPr>
          <p:cNvGrpSpPr/>
          <p:nvPr/>
        </p:nvGrpSpPr>
        <p:grpSpPr>
          <a:xfrm>
            <a:off x="8074533" y="1001467"/>
            <a:ext cx="3288791" cy="1606969"/>
            <a:chOff x="7998333" y="845838"/>
            <a:chExt cx="3288791" cy="1606969"/>
          </a:xfrm>
        </p:grpSpPr>
        <p:sp>
          <p:nvSpPr>
            <p:cNvPr id="77" name="Rectangle 76">
              <a:extLst>
                <a:ext uri="{FF2B5EF4-FFF2-40B4-BE49-F238E27FC236}">
                  <a16:creationId xmlns:a16="http://schemas.microsoft.com/office/drawing/2014/main" id="{D53798AF-7DB3-4868-99A6-6392650ADF17}"/>
                </a:ext>
              </a:extLst>
            </p:cNvPr>
            <p:cNvSpPr/>
            <p:nvPr/>
          </p:nvSpPr>
          <p:spPr>
            <a:xfrm>
              <a:off x="7998334" y="2073921"/>
              <a:ext cx="3034476" cy="378886"/>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78" name="Rectangle 77">
              <a:extLst>
                <a:ext uri="{FF2B5EF4-FFF2-40B4-BE49-F238E27FC236}">
                  <a16:creationId xmlns:a16="http://schemas.microsoft.com/office/drawing/2014/main" id="{8A014991-6AD9-467C-81F2-CCD57055538E}"/>
                </a:ext>
              </a:extLst>
            </p:cNvPr>
            <p:cNvSpPr/>
            <p:nvPr/>
          </p:nvSpPr>
          <p:spPr>
            <a:xfrm>
              <a:off x="7998333" y="845838"/>
              <a:ext cx="3288791"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1127A85A-718E-4215-9CB3-B63A95151776}"/>
              </a:ext>
            </a:extLst>
          </p:cNvPr>
          <p:cNvGrpSpPr/>
          <p:nvPr/>
        </p:nvGrpSpPr>
        <p:grpSpPr>
          <a:xfrm>
            <a:off x="7616945" y="4664797"/>
            <a:ext cx="3288791" cy="1606969"/>
            <a:chOff x="7562774" y="4485392"/>
            <a:chExt cx="3288791" cy="1606969"/>
          </a:xfrm>
        </p:grpSpPr>
        <p:sp>
          <p:nvSpPr>
            <p:cNvPr id="79" name="Rectangle 78">
              <a:extLst>
                <a:ext uri="{FF2B5EF4-FFF2-40B4-BE49-F238E27FC236}">
                  <a16:creationId xmlns:a16="http://schemas.microsoft.com/office/drawing/2014/main" id="{5B3A8EB7-191D-41EE-BF8B-2BB95BF637F9}"/>
                </a:ext>
              </a:extLst>
            </p:cNvPr>
            <p:cNvSpPr/>
            <p:nvPr/>
          </p:nvSpPr>
          <p:spPr>
            <a:xfrm>
              <a:off x="7562775" y="5713475"/>
              <a:ext cx="3034476" cy="378886"/>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80" name="Rectangle 79">
              <a:extLst>
                <a:ext uri="{FF2B5EF4-FFF2-40B4-BE49-F238E27FC236}">
                  <a16:creationId xmlns:a16="http://schemas.microsoft.com/office/drawing/2014/main" id="{8758AC53-FA5B-4792-B46B-D2D15E468C7B}"/>
                </a:ext>
              </a:extLst>
            </p:cNvPr>
            <p:cNvSpPr/>
            <p:nvPr/>
          </p:nvSpPr>
          <p:spPr>
            <a:xfrm>
              <a:off x="7562774" y="4485392"/>
              <a:ext cx="3288791"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88" name="Rectangle 87">
            <a:extLst>
              <a:ext uri="{FF2B5EF4-FFF2-40B4-BE49-F238E27FC236}">
                <a16:creationId xmlns:a16="http://schemas.microsoft.com/office/drawing/2014/main" id="{B1CFFEFE-890E-4E8E-843A-A34948CC9E7F}"/>
              </a:ext>
            </a:extLst>
          </p:cNvPr>
          <p:cNvSpPr/>
          <p:nvPr/>
        </p:nvSpPr>
        <p:spPr>
          <a:xfrm>
            <a:off x="1139345" y="1470983"/>
            <a:ext cx="3232739"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89" name="Rectangle 88">
            <a:extLst>
              <a:ext uri="{FF2B5EF4-FFF2-40B4-BE49-F238E27FC236}">
                <a16:creationId xmlns:a16="http://schemas.microsoft.com/office/drawing/2014/main" id="{B88AD1BD-E71C-41B1-BAA1-1F7049680561}"/>
              </a:ext>
            </a:extLst>
          </p:cNvPr>
          <p:cNvSpPr/>
          <p:nvPr/>
        </p:nvSpPr>
        <p:spPr>
          <a:xfrm>
            <a:off x="1139344" y="9642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142643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14:bounceEnd="67000">
                                          <p:cBhvr additive="base">
                                            <p:cTn id="7" dur="1000" fill="hold"/>
                                            <p:tgtEl>
                                              <p:spTgt spid="8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14:bounceEnd="67000">
                                          <p:cBhvr additive="base">
                                            <p:cTn id="11" dur="750" fill="hold"/>
                                            <p:tgtEl>
                                              <p:spTgt spid="8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cBhvr additive="base">
                                            <p:cTn id="7" dur="1000" fill="hold"/>
                                            <p:tgtEl>
                                              <p:spTgt spid="88"/>
                                            </p:tgtEl>
                                            <p:attrNameLst>
                                              <p:attrName>ppt_x</p:attrName>
                                            </p:attrNameLst>
                                          </p:cBhvr>
                                          <p:tavLst>
                                            <p:tav tm="0">
                                              <p:val>
                                                <p:strVal val="#ppt_x"/>
                                              </p:val>
                                            </p:tav>
                                            <p:tav tm="100000">
                                              <p:val>
                                                <p:strVal val="#ppt_x"/>
                                              </p:val>
                                            </p:tav>
                                          </p:tavLst>
                                        </p:anim>
                                        <p:anim calcmode="lin" valueType="num">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750" fill="hold"/>
                                            <p:tgtEl>
                                              <p:spTgt spid="89"/>
                                            </p:tgtEl>
                                            <p:attrNameLst>
                                              <p:attrName>ppt_x</p:attrName>
                                            </p:attrNameLst>
                                          </p:cBhvr>
                                          <p:tavLst>
                                            <p:tav tm="0">
                                              <p:val>
                                                <p:strVal val="#ppt_x"/>
                                              </p:val>
                                            </p:tav>
                                            <p:tav tm="100000">
                                              <p:val>
                                                <p:strVal val="#ppt_x"/>
                                              </p:val>
                                            </p:tav>
                                          </p:tavLst>
                                        </p:anim>
                                        <p:anim calcmode="lin" valueType="num">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7B4699EE-33B4-46C7-BD5A-DB1FAA18D098}"/>
              </a:ext>
            </a:extLst>
          </p:cNvPr>
          <p:cNvGrpSpPr/>
          <p:nvPr/>
        </p:nvGrpSpPr>
        <p:grpSpPr>
          <a:xfrm>
            <a:off x="4833129" y="2341868"/>
            <a:ext cx="1490958" cy="2174264"/>
            <a:chOff x="4833129" y="2341868"/>
            <a:chExt cx="1490958" cy="2174264"/>
          </a:xfrm>
        </p:grpSpPr>
        <p:cxnSp>
          <p:nvCxnSpPr>
            <p:cNvPr id="50" name="Straight Arrow Connector 49">
              <a:extLst>
                <a:ext uri="{FF2B5EF4-FFF2-40B4-BE49-F238E27FC236}">
                  <a16:creationId xmlns:a16="http://schemas.microsoft.com/office/drawing/2014/main" id="{1781ACAF-D51D-4080-B481-4ADF71AD1DC8}"/>
                </a:ext>
              </a:extLst>
            </p:cNvPr>
            <p:cNvCxnSpPr/>
            <p:nvPr/>
          </p:nvCxnSpPr>
          <p:spPr>
            <a:xfrm flipV="1">
              <a:off x="4833129" y="2341868"/>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a:extLst>
                <a:ext uri="{FF2B5EF4-FFF2-40B4-BE49-F238E27FC236}">
                  <a16:creationId xmlns:a16="http://schemas.microsoft.com/office/drawing/2014/main" id="{5ED06AB4-C297-43EA-8EF9-746A0119BFD9}"/>
                </a:ext>
              </a:extLst>
            </p:cNvPr>
            <p:cNvCxnSpPr>
              <a:cxnSpLocks/>
            </p:cNvCxnSpPr>
            <p:nvPr/>
          </p:nvCxnSpPr>
          <p:spPr>
            <a:xfrm>
              <a:off x="4833129" y="3429000"/>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521AE914-C8ED-483B-86DF-E034AD27435D}"/>
              </a:ext>
            </a:extLst>
          </p:cNvPr>
          <p:cNvGrpSpPr/>
          <p:nvPr/>
        </p:nvGrpSpPr>
        <p:grpSpPr>
          <a:xfrm>
            <a:off x="928078" y="2423903"/>
            <a:ext cx="2518471" cy="2010194"/>
            <a:chOff x="1135382" y="2423903"/>
            <a:chExt cx="2518471" cy="2010194"/>
          </a:xfrm>
        </p:grpSpPr>
        <p:sp>
          <p:nvSpPr>
            <p:cNvPr id="2" name="Oval 1">
              <a:extLst>
                <a:ext uri="{FF2B5EF4-FFF2-40B4-BE49-F238E27FC236}">
                  <a16:creationId xmlns:a16="http://schemas.microsoft.com/office/drawing/2014/main" id="{436928E1-AE07-43CD-B2C0-635B8FA6AD7A}"/>
                </a:ext>
              </a:extLst>
            </p:cNvPr>
            <p:cNvSpPr/>
            <p:nvPr/>
          </p:nvSpPr>
          <p:spPr>
            <a:xfrm>
              <a:off x="1453630" y="2423903"/>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E195A7E6-6F45-4280-84A4-41E0E9934062}"/>
                </a:ext>
              </a:extLst>
            </p:cNvPr>
            <p:cNvSpPr/>
            <p:nvPr/>
          </p:nvSpPr>
          <p:spPr>
            <a:xfrm rot="20400000">
              <a:off x="1135382" y="2942648"/>
              <a:ext cx="2164664"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network</a:t>
              </a:r>
            </a:p>
          </p:txBody>
        </p:sp>
        <p:sp>
          <p:nvSpPr>
            <p:cNvPr id="4" name="Rectangle 3">
              <a:extLst>
                <a:ext uri="{FF2B5EF4-FFF2-40B4-BE49-F238E27FC236}">
                  <a16:creationId xmlns:a16="http://schemas.microsoft.com/office/drawing/2014/main" id="{499837B9-30BC-4794-BB8A-33A4D41BC171}"/>
                </a:ext>
              </a:extLst>
            </p:cNvPr>
            <p:cNvSpPr/>
            <p:nvPr/>
          </p:nvSpPr>
          <p:spPr>
            <a:xfrm rot="20385070">
              <a:off x="1572569" y="2762927"/>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map</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 name="Arc 4">
            <a:extLst>
              <a:ext uri="{FF2B5EF4-FFF2-40B4-BE49-F238E27FC236}">
                <a16:creationId xmlns:a16="http://schemas.microsoft.com/office/drawing/2014/main" id="{68EF832C-ED26-41C7-B407-3E30F1A69317}"/>
              </a:ext>
            </a:extLst>
          </p:cNvPr>
          <p:cNvSpPr/>
          <p:nvPr/>
        </p:nvSpPr>
        <p:spPr>
          <a:xfrm>
            <a:off x="633450" y="1811027"/>
            <a:ext cx="3235946" cy="3235946"/>
          </a:xfrm>
          <a:prstGeom prst="arc">
            <a:avLst>
              <a:gd name="adj1" fmla="val 19358768"/>
              <a:gd name="adj2" fmla="val 2228372"/>
            </a:avLst>
          </a:prstGeom>
          <a:ln w="9525">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Arc 9">
            <a:extLst>
              <a:ext uri="{FF2B5EF4-FFF2-40B4-BE49-F238E27FC236}">
                <a16:creationId xmlns:a16="http://schemas.microsoft.com/office/drawing/2014/main" id="{442699D7-45D5-4AE4-85AF-BB2BB2244CD0}"/>
              </a:ext>
            </a:extLst>
          </p:cNvPr>
          <p:cNvSpPr/>
          <p:nvPr/>
        </p:nvSpPr>
        <p:spPr>
          <a:xfrm>
            <a:off x="-335710" y="841867"/>
            <a:ext cx="5174266" cy="5174266"/>
          </a:xfrm>
          <a:prstGeom prst="arc">
            <a:avLst>
              <a:gd name="adj1" fmla="val 19358768"/>
              <a:gd name="adj2" fmla="val 2228372"/>
            </a:avLst>
          </a:prstGeom>
          <a:ln w="9525">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a:extLst>
              <a:ext uri="{FF2B5EF4-FFF2-40B4-BE49-F238E27FC236}">
                <a16:creationId xmlns:a16="http://schemas.microsoft.com/office/drawing/2014/main" id="{962D11EF-2ECF-48EC-8022-B195841BB9DB}"/>
              </a:ext>
            </a:extLst>
          </p:cNvPr>
          <p:cNvSpPr/>
          <p:nvPr/>
        </p:nvSpPr>
        <p:spPr>
          <a:xfrm>
            <a:off x="-1385850" y="-208273"/>
            <a:ext cx="7274546" cy="7274546"/>
          </a:xfrm>
          <a:prstGeom prst="arc">
            <a:avLst>
              <a:gd name="adj1" fmla="val 19358768"/>
              <a:gd name="adj2" fmla="val 2228372"/>
            </a:avLst>
          </a:prstGeom>
          <a:ln w="6350">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a:extLst>
              <a:ext uri="{FF2B5EF4-FFF2-40B4-BE49-F238E27FC236}">
                <a16:creationId xmlns:a16="http://schemas.microsoft.com/office/drawing/2014/main" id="{6269BBDF-4842-4261-BD33-604CB12A8109}"/>
              </a:ext>
            </a:extLst>
          </p:cNvPr>
          <p:cNvGrpSpPr/>
          <p:nvPr/>
        </p:nvGrpSpPr>
        <p:grpSpPr>
          <a:xfrm>
            <a:off x="4544513" y="3134957"/>
            <a:ext cx="588086" cy="588086"/>
            <a:chOff x="7508038" y="1345490"/>
            <a:chExt cx="588086" cy="588086"/>
          </a:xfrm>
        </p:grpSpPr>
        <p:sp>
          <p:nvSpPr>
            <p:cNvPr id="14" name="Oval 13">
              <a:extLst>
                <a:ext uri="{FF2B5EF4-FFF2-40B4-BE49-F238E27FC236}">
                  <a16:creationId xmlns:a16="http://schemas.microsoft.com/office/drawing/2014/main" id="{72DDDAAF-689E-4F34-937D-CE96BA88D681}"/>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5" name="TextBox 14">
              <a:extLst>
                <a:ext uri="{FF2B5EF4-FFF2-40B4-BE49-F238E27FC236}">
                  <a16:creationId xmlns:a16="http://schemas.microsoft.com/office/drawing/2014/main" id="{BF1E638B-F690-4107-ACC7-C17B766005E5}"/>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16" name="Group 15">
            <a:extLst>
              <a:ext uri="{FF2B5EF4-FFF2-40B4-BE49-F238E27FC236}">
                <a16:creationId xmlns:a16="http://schemas.microsoft.com/office/drawing/2014/main" id="{5A74CC40-DCB2-4984-963F-95956A774CF6}"/>
              </a:ext>
            </a:extLst>
          </p:cNvPr>
          <p:cNvGrpSpPr/>
          <p:nvPr/>
        </p:nvGrpSpPr>
        <p:grpSpPr>
          <a:xfrm>
            <a:off x="5507914" y="2419810"/>
            <a:ext cx="588086" cy="588086"/>
            <a:chOff x="7508038" y="1345490"/>
            <a:chExt cx="588086" cy="588086"/>
          </a:xfrm>
        </p:grpSpPr>
        <p:sp>
          <p:nvSpPr>
            <p:cNvPr id="17" name="Oval 16">
              <a:extLst>
                <a:ext uri="{FF2B5EF4-FFF2-40B4-BE49-F238E27FC236}">
                  <a16:creationId xmlns:a16="http://schemas.microsoft.com/office/drawing/2014/main" id="{24955738-3DB4-47F3-B8AD-8F2D915E29C9}"/>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8" name="TextBox 17">
              <a:extLst>
                <a:ext uri="{FF2B5EF4-FFF2-40B4-BE49-F238E27FC236}">
                  <a16:creationId xmlns:a16="http://schemas.microsoft.com/office/drawing/2014/main" id="{7143331D-21F5-4B86-8050-EBCF6AFF0B00}"/>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19" name="Group 18">
            <a:extLst>
              <a:ext uri="{FF2B5EF4-FFF2-40B4-BE49-F238E27FC236}">
                <a16:creationId xmlns:a16="http://schemas.microsoft.com/office/drawing/2014/main" id="{D71D712A-3959-4818-9C90-503F03641BB8}"/>
              </a:ext>
            </a:extLst>
          </p:cNvPr>
          <p:cNvGrpSpPr/>
          <p:nvPr/>
        </p:nvGrpSpPr>
        <p:grpSpPr>
          <a:xfrm>
            <a:off x="5507914" y="3850105"/>
            <a:ext cx="588086" cy="588086"/>
            <a:chOff x="7508038" y="1345490"/>
            <a:chExt cx="588086" cy="588086"/>
          </a:xfrm>
        </p:grpSpPr>
        <p:sp>
          <p:nvSpPr>
            <p:cNvPr id="20" name="Oval 19">
              <a:extLst>
                <a:ext uri="{FF2B5EF4-FFF2-40B4-BE49-F238E27FC236}">
                  <a16:creationId xmlns:a16="http://schemas.microsoft.com/office/drawing/2014/main" id="{755A327D-EB44-4EE7-BC02-1EB9ECC1D20C}"/>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1" name="TextBox 20">
              <a:extLst>
                <a:ext uri="{FF2B5EF4-FFF2-40B4-BE49-F238E27FC236}">
                  <a16:creationId xmlns:a16="http://schemas.microsoft.com/office/drawing/2014/main" id="{80003942-B80E-493B-8640-72ECBB959884}"/>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23" name="Group 22">
            <a:extLst>
              <a:ext uri="{FF2B5EF4-FFF2-40B4-BE49-F238E27FC236}">
                <a16:creationId xmlns:a16="http://schemas.microsoft.com/office/drawing/2014/main" id="{C28507A4-EA3D-4DEF-AD0B-1A05B8611B69}"/>
              </a:ext>
            </a:extLst>
          </p:cNvPr>
          <p:cNvGrpSpPr/>
          <p:nvPr/>
        </p:nvGrpSpPr>
        <p:grpSpPr>
          <a:xfrm>
            <a:off x="3416918" y="2472589"/>
            <a:ext cx="588086" cy="588086"/>
            <a:chOff x="7508038" y="1345490"/>
            <a:chExt cx="588086" cy="588086"/>
          </a:xfrm>
        </p:grpSpPr>
        <p:sp>
          <p:nvSpPr>
            <p:cNvPr id="24" name="Oval 23">
              <a:extLst>
                <a:ext uri="{FF2B5EF4-FFF2-40B4-BE49-F238E27FC236}">
                  <a16:creationId xmlns:a16="http://schemas.microsoft.com/office/drawing/2014/main" id="{9571D8FD-5713-487F-B19F-3C7E1ACDC1B5}"/>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5" name="TextBox 24">
              <a:extLst>
                <a:ext uri="{FF2B5EF4-FFF2-40B4-BE49-F238E27FC236}">
                  <a16:creationId xmlns:a16="http://schemas.microsoft.com/office/drawing/2014/main" id="{407449D4-C7B7-40B2-B79D-860BB8B10BC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26" name="Group 25">
            <a:extLst>
              <a:ext uri="{FF2B5EF4-FFF2-40B4-BE49-F238E27FC236}">
                <a16:creationId xmlns:a16="http://schemas.microsoft.com/office/drawing/2014/main" id="{FC819A41-ED67-4CE1-8C83-DED90BA75761}"/>
              </a:ext>
            </a:extLst>
          </p:cNvPr>
          <p:cNvGrpSpPr/>
          <p:nvPr/>
        </p:nvGrpSpPr>
        <p:grpSpPr>
          <a:xfrm>
            <a:off x="3416918" y="3797325"/>
            <a:ext cx="588086" cy="588086"/>
            <a:chOff x="7508038" y="1345490"/>
            <a:chExt cx="588086" cy="588086"/>
          </a:xfrm>
        </p:grpSpPr>
        <p:sp>
          <p:nvSpPr>
            <p:cNvPr id="27" name="Oval 26">
              <a:extLst>
                <a:ext uri="{FF2B5EF4-FFF2-40B4-BE49-F238E27FC236}">
                  <a16:creationId xmlns:a16="http://schemas.microsoft.com/office/drawing/2014/main" id="{E785272F-2F0C-41B3-A703-9E0A346C874F}"/>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8" name="TextBox 27">
              <a:extLst>
                <a:ext uri="{FF2B5EF4-FFF2-40B4-BE49-F238E27FC236}">
                  <a16:creationId xmlns:a16="http://schemas.microsoft.com/office/drawing/2014/main" id="{A45ADA9D-7D9D-4E49-B7E7-CBFF9747236B}"/>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38" name="Group 37">
            <a:extLst>
              <a:ext uri="{FF2B5EF4-FFF2-40B4-BE49-F238E27FC236}">
                <a16:creationId xmlns:a16="http://schemas.microsoft.com/office/drawing/2014/main" id="{F2F18934-EC61-4BF5-973A-F70FD0942D1D}"/>
              </a:ext>
            </a:extLst>
          </p:cNvPr>
          <p:cNvGrpSpPr/>
          <p:nvPr/>
        </p:nvGrpSpPr>
        <p:grpSpPr>
          <a:xfrm>
            <a:off x="5045860" y="1244831"/>
            <a:ext cx="588086" cy="588086"/>
            <a:chOff x="7508038" y="1345490"/>
            <a:chExt cx="588086" cy="588086"/>
          </a:xfrm>
        </p:grpSpPr>
        <p:sp>
          <p:nvSpPr>
            <p:cNvPr id="39" name="Oval 38">
              <a:extLst>
                <a:ext uri="{FF2B5EF4-FFF2-40B4-BE49-F238E27FC236}">
                  <a16:creationId xmlns:a16="http://schemas.microsoft.com/office/drawing/2014/main" id="{9BD356DE-70FB-4D77-917F-38AF519125AB}"/>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0" name="TextBox 39">
              <a:extLst>
                <a:ext uri="{FF2B5EF4-FFF2-40B4-BE49-F238E27FC236}">
                  <a16:creationId xmlns:a16="http://schemas.microsoft.com/office/drawing/2014/main" id="{9DB7AA48-F850-4492-8923-17A41F9D49F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C</a:t>
              </a:r>
            </a:p>
          </p:txBody>
        </p:sp>
      </p:grpSp>
      <p:grpSp>
        <p:nvGrpSpPr>
          <p:cNvPr id="41" name="Group 40">
            <a:extLst>
              <a:ext uri="{FF2B5EF4-FFF2-40B4-BE49-F238E27FC236}">
                <a16:creationId xmlns:a16="http://schemas.microsoft.com/office/drawing/2014/main" id="{7F28CEB6-2C31-4965-9E19-EDC18A1749CB}"/>
              </a:ext>
            </a:extLst>
          </p:cNvPr>
          <p:cNvGrpSpPr/>
          <p:nvPr/>
        </p:nvGrpSpPr>
        <p:grpSpPr>
          <a:xfrm>
            <a:off x="5045860" y="5025084"/>
            <a:ext cx="588086" cy="588086"/>
            <a:chOff x="7508038" y="1345490"/>
            <a:chExt cx="588086" cy="588086"/>
          </a:xfrm>
        </p:grpSpPr>
        <p:sp>
          <p:nvSpPr>
            <p:cNvPr id="42" name="Oval 41">
              <a:extLst>
                <a:ext uri="{FF2B5EF4-FFF2-40B4-BE49-F238E27FC236}">
                  <a16:creationId xmlns:a16="http://schemas.microsoft.com/office/drawing/2014/main" id="{EC6FCA50-C1D9-4EA8-AB3F-FC8DE923BFDA}"/>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3" name="TextBox 42">
              <a:extLst>
                <a:ext uri="{FF2B5EF4-FFF2-40B4-BE49-F238E27FC236}">
                  <a16:creationId xmlns:a16="http://schemas.microsoft.com/office/drawing/2014/main" id="{D34F03F3-789A-443C-B0A4-41CFB03CE274}"/>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C</a:t>
              </a:r>
            </a:p>
          </p:txBody>
        </p:sp>
      </p:grpSp>
      <p:grpSp>
        <p:nvGrpSpPr>
          <p:cNvPr id="31" name="Group 30">
            <a:extLst>
              <a:ext uri="{FF2B5EF4-FFF2-40B4-BE49-F238E27FC236}">
                <a16:creationId xmlns:a16="http://schemas.microsoft.com/office/drawing/2014/main" id="{917F87A5-026B-47D6-A786-298E25C7FAC9}"/>
              </a:ext>
            </a:extLst>
          </p:cNvPr>
          <p:cNvGrpSpPr/>
          <p:nvPr/>
        </p:nvGrpSpPr>
        <p:grpSpPr>
          <a:xfrm>
            <a:off x="4245556" y="1861064"/>
            <a:ext cx="588086" cy="588086"/>
            <a:chOff x="7508038" y="1345490"/>
            <a:chExt cx="588086" cy="588086"/>
          </a:xfrm>
        </p:grpSpPr>
        <p:sp>
          <p:nvSpPr>
            <p:cNvPr id="32" name="Oval 31">
              <a:extLst>
                <a:ext uri="{FF2B5EF4-FFF2-40B4-BE49-F238E27FC236}">
                  <a16:creationId xmlns:a16="http://schemas.microsoft.com/office/drawing/2014/main" id="{DFB7F194-0871-4FA1-A117-36008F3BAFCA}"/>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3" name="TextBox 32">
              <a:extLst>
                <a:ext uri="{FF2B5EF4-FFF2-40B4-BE49-F238E27FC236}">
                  <a16:creationId xmlns:a16="http://schemas.microsoft.com/office/drawing/2014/main" id="{684B7F62-E372-4D64-9E01-F314A40DCCC2}"/>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45" name="Group 44">
            <a:extLst>
              <a:ext uri="{FF2B5EF4-FFF2-40B4-BE49-F238E27FC236}">
                <a16:creationId xmlns:a16="http://schemas.microsoft.com/office/drawing/2014/main" id="{15B61576-19CE-470D-84A3-41B83A642D3B}"/>
              </a:ext>
            </a:extLst>
          </p:cNvPr>
          <p:cNvGrpSpPr/>
          <p:nvPr/>
        </p:nvGrpSpPr>
        <p:grpSpPr>
          <a:xfrm>
            <a:off x="4245556" y="4408850"/>
            <a:ext cx="588086" cy="588086"/>
            <a:chOff x="7508038" y="1345490"/>
            <a:chExt cx="588086" cy="588086"/>
          </a:xfrm>
        </p:grpSpPr>
        <p:sp>
          <p:nvSpPr>
            <p:cNvPr id="46" name="Oval 45">
              <a:extLst>
                <a:ext uri="{FF2B5EF4-FFF2-40B4-BE49-F238E27FC236}">
                  <a16:creationId xmlns:a16="http://schemas.microsoft.com/office/drawing/2014/main" id="{887B3AE0-B455-4FBD-B55E-FD56084B3893}"/>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7" name="TextBox 46">
              <a:extLst>
                <a:ext uri="{FF2B5EF4-FFF2-40B4-BE49-F238E27FC236}">
                  <a16:creationId xmlns:a16="http://schemas.microsoft.com/office/drawing/2014/main" id="{8EBF474B-3DD0-401E-85D4-026D3254F08A}"/>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sp>
        <p:nvSpPr>
          <p:cNvPr id="53" name="Rectangle 52">
            <a:extLst>
              <a:ext uri="{FF2B5EF4-FFF2-40B4-BE49-F238E27FC236}">
                <a16:creationId xmlns:a16="http://schemas.microsoft.com/office/drawing/2014/main" id="{FAED6CE6-BC3B-489D-A123-770F5B8BA302}"/>
              </a:ext>
            </a:extLst>
          </p:cNvPr>
          <p:cNvSpPr/>
          <p:nvPr/>
        </p:nvSpPr>
        <p:spPr>
          <a:xfrm>
            <a:off x="7973640" y="1351043"/>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4" name="Rectangle 53">
            <a:extLst>
              <a:ext uri="{FF2B5EF4-FFF2-40B4-BE49-F238E27FC236}">
                <a16:creationId xmlns:a16="http://schemas.microsoft.com/office/drawing/2014/main" id="{B3B2EA09-F6FA-4559-9F48-FE988FF77E6C}"/>
              </a:ext>
            </a:extLst>
          </p:cNvPr>
          <p:cNvSpPr/>
          <p:nvPr/>
        </p:nvSpPr>
        <p:spPr>
          <a:xfrm>
            <a:off x="7973640" y="2399728"/>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5" name="Rectangle 54">
            <a:extLst>
              <a:ext uri="{FF2B5EF4-FFF2-40B4-BE49-F238E27FC236}">
                <a16:creationId xmlns:a16="http://schemas.microsoft.com/office/drawing/2014/main" id="{41E8CFE2-3DC6-4E2A-BDAC-8DC30ADC82F3}"/>
              </a:ext>
            </a:extLst>
          </p:cNvPr>
          <p:cNvSpPr/>
          <p:nvPr/>
        </p:nvSpPr>
        <p:spPr>
          <a:xfrm>
            <a:off x="7973640" y="3448413"/>
            <a:ext cx="3261499"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6" name="Rectangle 55">
            <a:extLst>
              <a:ext uri="{FF2B5EF4-FFF2-40B4-BE49-F238E27FC236}">
                <a16:creationId xmlns:a16="http://schemas.microsoft.com/office/drawing/2014/main" id="{2695AEE2-AF6D-435F-A70C-AA85DD26B4A7}"/>
              </a:ext>
            </a:extLst>
          </p:cNvPr>
          <p:cNvSpPr/>
          <p:nvPr/>
        </p:nvSpPr>
        <p:spPr>
          <a:xfrm rot="16200000">
            <a:off x="6107282" y="2144632"/>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7" name="Rectangle 56">
            <a:extLst>
              <a:ext uri="{FF2B5EF4-FFF2-40B4-BE49-F238E27FC236}">
                <a16:creationId xmlns:a16="http://schemas.microsoft.com/office/drawing/2014/main" id="{3BBDB725-CF39-4F82-B650-8D7CCCC7F6C5}"/>
              </a:ext>
            </a:extLst>
          </p:cNvPr>
          <p:cNvSpPr/>
          <p:nvPr/>
        </p:nvSpPr>
        <p:spPr>
          <a:xfrm rot="16200000">
            <a:off x="6107282" y="4405591"/>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grpSp>
        <p:nvGrpSpPr>
          <p:cNvPr id="59" name="Group 58">
            <a:extLst>
              <a:ext uri="{FF2B5EF4-FFF2-40B4-BE49-F238E27FC236}">
                <a16:creationId xmlns:a16="http://schemas.microsoft.com/office/drawing/2014/main" id="{B5BC8E80-6C27-4634-88EF-3C58D9B36F74}"/>
              </a:ext>
            </a:extLst>
          </p:cNvPr>
          <p:cNvGrpSpPr/>
          <p:nvPr/>
        </p:nvGrpSpPr>
        <p:grpSpPr>
          <a:xfrm>
            <a:off x="7467985" y="1529016"/>
            <a:ext cx="370140" cy="386445"/>
            <a:chOff x="3244212" y="5376719"/>
            <a:chExt cx="288098" cy="300789"/>
          </a:xfrm>
          <a:solidFill>
            <a:schemeClr val="tx1">
              <a:lumMod val="50000"/>
              <a:lumOff val="50000"/>
            </a:schemeClr>
          </a:solidFill>
        </p:grpSpPr>
        <p:sp>
          <p:nvSpPr>
            <p:cNvPr id="60" name="Freeform 47">
              <a:extLst>
                <a:ext uri="{FF2B5EF4-FFF2-40B4-BE49-F238E27FC236}">
                  <a16:creationId xmlns:a16="http://schemas.microsoft.com/office/drawing/2014/main" id="{347FA8B1-8788-430A-9E40-60EB7CB8049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8">
              <a:extLst>
                <a:ext uri="{FF2B5EF4-FFF2-40B4-BE49-F238E27FC236}">
                  <a16:creationId xmlns:a16="http://schemas.microsoft.com/office/drawing/2014/main" id="{78E8372A-95F5-448F-9A8B-2C09550C893C}"/>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9">
              <a:extLst>
                <a:ext uri="{FF2B5EF4-FFF2-40B4-BE49-F238E27FC236}">
                  <a16:creationId xmlns:a16="http://schemas.microsoft.com/office/drawing/2014/main" id="{6BE3D8A5-9C3E-4B7F-B70A-94347556C32A}"/>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0">
              <a:extLst>
                <a:ext uri="{FF2B5EF4-FFF2-40B4-BE49-F238E27FC236}">
                  <a16:creationId xmlns:a16="http://schemas.microsoft.com/office/drawing/2014/main" id="{11061785-93A3-4423-AFE4-B8EDC79695A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5E927D31-DD13-450A-A81B-F6522B0D88AA}"/>
              </a:ext>
            </a:extLst>
          </p:cNvPr>
          <p:cNvGrpSpPr/>
          <p:nvPr/>
        </p:nvGrpSpPr>
        <p:grpSpPr>
          <a:xfrm>
            <a:off x="7458026" y="3626387"/>
            <a:ext cx="386445" cy="386446"/>
            <a:chOff x="7879161" y="4206560"/>
            <a:chExt cx="300789" cy="300790"/>
          </a:xfrm>
          <a:solidFill>
            <a:schemeClr val="tx1">
              <a:lumMod val="50000"/>
              <a:lumOff val="50000"/>
            </a:schemeClr>
          </a:solidFill>
        </p:grpSpPr>
        <p:sp>
          <p:nvSpPr>
            <p:cNvPr id="65" name="Freeform 285">
              <a:extLst>
                <a:ext uri="{FF2B5EF4-FFF2-40B4-BE49-F238E27FC236}">
                  <a16:creationId xmlns:a16="http://schemas.microsoft.com/office/drawing/2014/main" id="{1877EB03-DA6F-4F8B-B611-3B3589C032A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86">
              <a:extLst>
                <a:ext uri="{FF2B5EF4-FFF2-40B4-BE49-F238E27FC236}">
                  <a16:creationId xmlns:a16="http://schemas.microsoft.com/office/drawing/2014/main" id="{784CD4AB-0B1E-4712-B453-37C9D7EC97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7">
              <a:extLst>
                <a:ext uri="{FF2B5EF4-FFF2-40B4-BE49-F238E27FC236}">
                  <a16:creationId xmlns:a16="http://schemas.microsoft.com/office/drawing/2014/main" id="{29E31CF1-3653-44AE-99D6-2FDD5A37453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88">
              <a:extLst>
                <a:ext uri="{FF2B5EF4-FFF2-40B4-BE49-F238E27FC236}">
                  <a16:creationId xmlns:a16="http://schemas.microsoft.com/office/drawing/2014/main" id="{1D867E71-D525-4CA5-ADB4-ECA5976A768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89">
              <a:extLst>
                <a:ext uri="{FF2B5EF4-FFF2-40B4-BE49-F238E27FC236}">
                  <a16:creationId xmlns:a16="http://schemas.microsoft.com/office/drawing/2014/main" id="{3B65A372-1610-4E18-8FA2-081D35B47B4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a:extLst>
              <a:ext uri="{FF2B5EF4-FFF2-40B4-BE49-F238E27FC236}">
                <a16:creationId xmlns:a16="http://schemas.microsoft.com/office/drawing/2014/main" id="{39A2B056-3583-46A6-BCFE-E0A2BEFA72FA}"/>
              </a:ext>
            </a:extLst>
          </p:cNvPr>
          <p:cNvGrpSpPr/>
          <p:nvPr/>
        </p:nvGrpSpPr>
        <p:grpSpPr>
          <a:xfrm>
            <a:off x="7458025" y="2577702"/>
            <a:ext cx="386446" cy="386446"/>
            <a:chOff x="7879161" y="3037669"/>
            <a:chExt cx="300790" cy="300790"/>
          </a:xfrm>
          <a:solidFill>
            <a:schemeClr val="tx1">
              <a:lumMod val="50000"/>
              <a:lumOff val="50000"/>
            </a:schemeClr>
          </a:solidFill>
        </p:grpSpPr>
        <p:sp>
          <p:nvSpPr>
            <p:cNvPr id="71" name="Freeform 302">
              <a:extLst>
                <a:ext uri="{FF2B5EF4-FFF2-40B4-BE49-F238E27FC236}">
                  <a16:creationId xmlns:a16="http://schemas.microsoft.com/office/drawing/2014/main" id="{07443354-71B7-48A4-B283-943B02F7ECC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3">
              <a:extLst>
                <a:ext uri="{FF2B5EF4-FFF2-40B4-BE49-F238E27FC236}">
                  <a16:creationId xmlns:a16="http://schemas.microsoft.com/office/drawing/2014/main" id="{C4E0F104-92A4-4BC3-8534-CFE40892A5B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4">
              <a:extLst>
                <a:ext uri="{FF2B5EF4-FFF2-40B4-BE49-F238E27FC236}">
                  <a16:creationId xmlns:a16="http://schemas.microsoft.com/office/drawing/2014/main" id="{1DF0711E-55BB-4FAA-B3CA-89CF30F7958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5">
              <a:extLst>
                <a:ext uri="{FF2B5EF4-FFF2-40B4-BE49-F238E27FC236}">
                  <a16:creationId xmlns:a16="http://schemas.microsoft.com/office/drawing/2014/main" id="{D335E07E-202B-4885-94EC-1F8D84CE369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6">
              <a:extLst>
                <a:ext uri="{FF2B5EF4-FFF2-40B4-BE49-F238E27FC236}">
                  <a16:creationId xmlns:a16="http://schemas.microsoft.com/office/drawing/2014/main" id="{50BF075A-7899-4449-A785-69FC6C1E88D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7">
              <a:extLst>
                <a:ext uri="{FF2B5EF4-FFF2-40B4-BE49-F238E27FC236}">
                  <a16:creationId xmlns:a16="http://schemas.microsoft.com/office/drawing/2014/main" id="{ACEDC241-939C-4479-8BC6-21276BDB647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08">
              <a:extLst>
                <a:ext uri="{FF2B5EF4-FFF2-40B4-BE49-F238E27FC236}">
                  <a16:creationId xmlns:a16="http://schemas.microsoft.com/office/drawing/2014/main" id="{1B12D76D-F743-4CAE-9A60-C311CAB346FE}"/>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09">
              <a:extLst>
                <a:ext uri="{FF2B5EF4-FFF2-40B4-BE49-F238E27FC236}">
                  <a16:creationId xmlns:a16="http://schemas.microsoft.com/office/drawing/2014/main" id="{BCBD50C7-ED8B-41D4-9358-6645FA539927}"/>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10">
              <a:extLst>
                <a:ext uri="{FF2B5EF4-FFF2-40B4-BE49-F238E27FC236}">
                  <a16:creationId xmlns:a16="http://schemas.microsoft.com/office/drawing/2014/main" id="{C016EEB0-7503-44A5-8E0A-0A2DB724E0B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81" name="Straight Connector 80">
            <a:extLst>
              <a:ext uri="{FF2B5EF4-FFF2-40B4-BE49-F238E27FC236}">
                <a16:creationId xmlns:a16="http://schemas.microsoft.com/office/drawing/2014/main" id="{EC1A6D4E-18F2-4A48-A342-B29E5184BA0E}"/>
              </a:ext>
            </a:extLst>
          </p:cNvPr>
          <p:cNvCxnSpPr>
            <a:cxnSpLocks/>
          </p:cNvCxnSpPr>
          <p:nvPr/>
        </p:nvCxnSpPr>
        <p:spPr>
          <a:xfrm>
            <a:off x="7424728" y="4622307"/>
            <a:ext cx="381811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DF948101-DE02-4463-86E3-E2C98592CF9A}"/>
              </a:ext>
            </a:extLst>
          </p:cNvPr>
          <p:cNvSpPr txBox="1"/>
          <p:nvPr/>
        </p:nvSpPr>
        <p:spPr>
          <a:xfrm>
            <a:off x="7973639" y="4817384"/>
            <a:ext cx="3269199"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tx1">
                    <a:lumMod val="50000"/>
                    <a:lumOff val="50000"/>
                  </a:schemeClr>
                </a:solidFill>
                <a:latin typeface="Segoe UI" panose="020B0502040204020203" pitchFamily="34" charset="0"/>
                <a:cs typeface="Segoe UI" panose="020B0502040204020203" pitchFamily="34" charset="0"/>
              </a:rPr>
              <a:t>Lorem ipsum dolor sit amet, adipiscing elit. Aenean commodo ligula eget dolor. Aenean massa. </a:t>
            </a:r>
            <a:endParaRPr lang="en-US" sz="14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3" name="Freeform: Shape 92">
            <a:extLst>
              <a:ext uri="{FF2B5EF4-FFF2-40B4-BE49-F238E27FC236}">
                <a16:creationId xmlns:a16="http://schemas.microsoft.com/office/drawing/2014/main" id="{BE6AD640-F476-4CBD-BE9B-CD21F29517EB}"/>
              </a:ext>
            </a:extLst>
          </p:cNvPr>
          <p:cNvSpPr/>
          <p:nvPr/>
        </p:nvSpPr>
        <p:spPr>
          <a:xfrm rot="3890292">
            <a:off x="-1557856" y="-2042283"/>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7380385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93"/>
                                        </p:tgtEl>
                                      </p:cBhvr>
                                      <p:by x="120000" y="120000"/>
                                    </p:animScale>
                                  </p:childTnLst>
                                </p:cTn>
                              </p:par>
                              <p:par>
                                <p:cTn id="10" presetID="18" presetClass="entr" presetSubtype="12"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strips(downLeft)">
                                      <p:cBhvr>
                                        <p:cTn id="12" dur="500"/>
                                        <p:tgtEl>
                                          <p:spTgt spid="12"/>
                                        </p:tgtEl>
                                      </p:cBhvr>
                                    </p:animEffect>
                                  </p:childTnLst>
                                </p:cTn>
                              </p:par>
                              <p:par>
                                <p:cTn id="13" presetID="6" presetClass="emph" presetSubtype="0" accel="52000" decel="48000" autoRev="1" fill="hold" nodeType="withEffect">
                                  <p:stCondLst>
                                    <p:cond delay="0"/>
                                  </p:stCondLst>
                                  <p:childTnLst>
                                    <p:animScale>
                                      <p:cBhvr>
                                        <p:cTn id="14" dur="500" fill="hold"/>
                                        <p:tgtEl>
                                          <p:spTgt spid="12"/>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strips(downLeft)">
                                      <p:cBhvr>
                                        <p:cTn id="17" dur="500"/>
                                        <p:tgtEl>
                                          <p:spTgt spid="23"/>
                                        </p:tgtEl>
                                      </p:cBhvr>
                                    </p:animEffect>
                                  </p:childTnLst>
                                </p:cTn>
                              </p:par>
                              <p:par>
                                <p:cTn id="18" presetID="6" presetClass="emph" presetSubtype="0" accel="52000" decel="48000" autoRev="1" fill="hold" nodeType="withEffect">
                                  <p:stCondLst>
                                    <p:cond delay="250"/>
                                  </p:stCondLst>
                                  <p:childTnLst>
                                    <p:animScale>
                                      <p:cBhvr>
                                        <p:cTn id="19" dur="500" fill="hold"/>
                                        <p:tgtEl>
                                          <p:spTgt spid="23"/>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26"/>
                                        </p:tgtEl>
                                        <p:attrNameLst>
                                          <p:attrName>style.visibility</p:attrName>
                                        </p:attrNameLst>
                                      </p:cBhvr>
                                      <p:to>
                                        <p:strVal val="visible"/>
                                      </p:to>
                                    </p:set>
                                    <p:animEffect transition="in" filter="strips(downLeft)">
                                      <p:cBhvr>
                                        <p:cTn id="22" dur="500"/>
                                        <p:tgtEl>
                                          <p:spTgt spid="26"/>
                                        </p:tgtEl>
                                      </p:cBhvr>
                                    </p:animEffect>
                                  </p:childTnLst>
                                </p:cTn>
                              </p:par>
                              <p:par>
                                <p:cTn id="23" presetID="6" presetClass="emph" presetSubtype="0" accel="52000" decel="48000" autoRev="1" fill="hold" nodeType="withEffect">
                                  <p:stCondLst>
                                    <p:cond delay="250"/>
                                  </p:stCondLst>
                                  <p:childTnLst>
                                    <p:animScale>
                                      <p:cBhvr>
                                        <p:cTn id="24" dur="500" fill="hold"/>
                                        <p:tgtEl>
                                          <p:spTgt spid="26"/>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31"/>
                                        </p:tgtEl>
                                        <p:attrNameLst>
                                          <p:attrName>style.visibility</p:attrName>
                                        </p:attrNameLst>
                                      </p:cBhvr>
                                      <p:to>
                                        <p:strVal val="visible"/>
                                      </p:to>
                                    </p:set>
                                    <p:animEffect transition="in" filter="strips(downLeft)">
                                      <p:cBhvr>
                                        <p:cTn id="27" dur="500"/>
                                        <p:tgtEl>
                                          <p:spTgt spid="31"/>
                                        </p:tgtEl>
                                      </p:cBhvr>
                                    </p:animEffect>
                                  </p:childTnLst>
                                </p:cTn>
                              </p:par>
                              <p:par>
                                <p:cTn id="28" presetID="6" presetClass="emph" presetSubtype="0" accel="52000" decel="48000" autoRev="1" fill="hold" nodeType="withEffect">
                                  <p:stCondLst>
                                    <p:cond delay="250"/>
                                  </p:stCondLst>
                                  <p:childTnLst>
                                    <p:animScale>
                                      <p:cBhvr>
                                        <p:cTn id="29" dur="500" fill="hold"/>
                                        <p:tgtEl>
                                          <p:spTgt spid="31"/>
                                        </p:tgtEl>
                                      </p:cBhvr>
                                      <p:by x="120000" y="120000"/>
                                    </p:animScale>
                                  </p:childTnLst>
                                </p:cTn>
                              </p:par>
                              <p:par>
                                <p:cTn id="30" presetID="18" presetClass="entr" presetSubtype="12" fill="hold" nodeType="withEffect">
                                  <p:stCondLst>
                                    <p:cond delay="250"/>
                                  </p:stCondLst>
                                  <p:childTnLst>
                                    <p:set>
                                      <p:cBhvr>
                                        <p:cTn id="31" dur="1" fill="hold">
                                          <p:stCondLst>
                                            <p:cond delay="0"/>
                                          </p:stCondLst>
                                        </p:cTn>
                                        <p:tgtEl>
                                          <p:spTgt spid="45"/>
                                        </p:tgtEl>
                                        <p:attrNameLst>
                                          <p:attrName>style.visibility</p:attrName>
                                        </p:attrNameLst>
                                      </p:cBhvr>
                                      <p:to>
                                        <p:strVal val="visible"/>
                                      </p:to>
                                    </p:set>
                                    <p:animEffect transition="in" filter="strips(downLeft)">
                                      <p:cBhvr>
                                        <p:cTn id="32" dur="500"/>
                                        <p:tgtEl>
                                          <p:spTgt spid="45"/>
                                        </p:tgtEl>
                                      </p:cBhvr>
                                    </p:animEffect>
                                  </p:childTnLst>
                                </p:cTn>
                              </p:par>
                              <p:par>
                                <p:cTn id="33" presetID="6" presetClass="emph" presetSubtype="0" accel="52000" decel="48000" autoRev="1" fill="hold" nodeType="withEffect">
                                  <p:stCondLst>
                                    <p:cond delay="250"/>
                                  </p:stCondLst>
                                  <p:childTnLst>
                                    <p:animScale>
                                      <p:cBhvr>
                                        <p:cTn id="34" dur="500" fill="hold"/>
                                        <p:tgtEl>
                                          <p:spTgt spid="4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strips(downLeft)">
                                      <p:cBhvr>
                                        <p:cTn id="37" dur="500"/>
                                        <p:tgtEl>
                                          <p:spTgt spid="13"/>
                                        </p:tgtEl>
                                      </p:cBhvr>
                                    </p:animEffect>
                                  </p:childTnLst>
                                </p:cTn>
                              </p:par>
                              <p:par>
                                <p:cTn id="38" presetID="6" presetClass="emph" presetSubtype="0" accel="52000" decel="48000" autoRev="1" fill="hold" nodeType="withEffect">
                                  <p:stCondLst>
                                    <p:cond delay="500"/>
                                  </p:stCondLst>
                                  <p:childTnLst>
                                    <p:animScale>
                                      <p:cBhvr>
                                        <p:cTn id="39" dur="500" fill="hold"/>
                                        <p:tgtEl>
                                          <p:spTgt spid="13"/>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strips(downLeft)">
                                      <p:cBhvr>
                                        <p:cTn id="42" dur="500"/>
                                        <p:tgtEl>
                                          <p:spTgt spid="16"/>
                                        </p:tgtEl>
                                      </p:cBhvr>
                                    </p:animEffect>
                                  </p:childTnLst>
                                </p:cTn>
                              </p:par>
                              <p:par>
                                <p:cTn id="43" presetID="6" presetClass="emph" presetSubtype="0" accel="52000" decel="48000" autoRev="1" fill="hold" nodeType="withEffect">
                                  <p:stCondLst>
                                    <p:cond delay="500"/>
                                  </p:stCondLst>
                                  <p:childTnLst>
                                    <p:animScale>
                                      <p:cBhvr>
                                        <p:cTn id="44" dur="500" fill="hold"/>
                                        <p:tgtEl>
                                          <p:spTgt spid="16"/>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19"/>
                                        </p:tgtEl>
                                        <p:attrNameLst>
                                          <p:attrName>style.visibility</p:attrName>
                                        </p:attrNameLst>
                                      </p:cBhvr>
                                      <p:to>
                                        <p:strVal val="visible"/>
                                      </p:to>
                                    </p:set>
                                    <p:animEffect transition="in" filter="strips(downLeft)">
                                      <p:cBhvr>
                                        <p:cTn id="47" dur="500"/>
                                        <p:tgtEl>
                                          <p:spTgt spid="19"/>
                                        </p:tgtEl>
                                      </p:cBhvr>
                                    </p:animEffect>
                                  </p:childTnLst>
                                </p:cTn>
                              </p:par>
                              <p:par>
                                <p:cTn id="48" presetID="6" presetClass="emph" presetSubtype="0" accel="52000" decel="48000" autoRev="1" fill="hold" nodeType="withEffect">
                                  <p:stCondLst>
                                    <p:cond delay="500"/>
                                  </p:stCondLst>
                                  <p:childTnLst>
                                    <p:animScale>
                                      <p:cBhvr>
                                        <p:cTn id="49" dur="500" fill="hold"/>
                                        <p:tgtEl>
                                          <p:spTgt spid="19"/>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1"/>
                                        </p:tgtEl>
                                        <p:attrNameLst>
                                          <p:attrName>style.visibility</p:attrName>
                                        </p:attrNameLst>
                                      </p:cBhvr>
                                      <p:to>
                                        <p:strVal val="visible"/>
                                      </p:to>
                                    </p:set>
                                    <p:animEffect transition="in" filter="strips(downLeft)">
                                      <p:cBhvr>
                                        <p:cTn id="52" dur="500"/>
                                        <p:tgtEl>
                                          <p:spTgt spid="41"/>
                                        </p:tgtEl>
                                      </p:cBhvr>
                                    </p:animEffect>
                                  </p:childTnLst>
                                </p:cTn>
                              </p:par>
                              <p:par>
                                <p:cTn id="53" presetID="6" presetClass="emph" presetSubtype="0" accel="52000" decel="48000" autoRev="1" fill="hold" nodeType="withEffect">
                                  <p:stCondLst>
                                    <p:cond delay="750"/>
                                  </p:stCondLst>
                                  <p:childTnLst>
                                    <p:animScale>
                                      <p:cBhvr>
                                        <p:cTn id="54" dur="500" fill="hold"/>
                                        <p:tgtEl>
                                          <p:spTgt spid="41"/>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38"/>
                                        </p:tgtEl>
                                        <p:attrNameLst>
                                          <p:attrName>style.visibility</p:attrName>
                                        </p:attrNameLst>
                                      </p:cBhvr>
                                      <p:to>
                                        <p:strVal val="visible"/>
                                      </p:to>
                                    </p:set>
                                    <p:animEffect transition="in" filter="strips(downLeft)">
                                      <p:cBhvr>
                                        <p:cTn id="57" dur="500"/>
                                        <p:tgtEl>
                                          <p:spTgt spid="38"/>
                                        </p:tgtEl>
                                      </p:cBhvr>
                                    </p:animEffect>
                                  </p:childTnLst>
                                </p:cTn>
                              </p:par>
                              <p:par>
                                <p:cTn id="58" presetID="6" presetClass="emph" presetSubtype="0" accel="52000" decel="48000" autoRev="1" fill="hold" nodeType="withEffect">
                                  <p:stCondLst>
                                    <p:cond delay="750"/>
                                  </p:stCondLst>
                                  <p:childTnLst>
                                    <p:animScale>
                                      <p:cBhvr>
                                        <p:cTn id="59" dur="500" fill="hold"/>
                                        <p:tgtEl>
                                          <p:spTgt spid="38"/>
                                        </p:tgtEl>
                                      </p:cBhvr>
                                      <p:by x="120000" y="120000"/>
                                    </p:animScale>
                                  </p:childTnLst>
                                </p:cTn>
                              </p:par>
                              <p:par>
                                <p:cTn id="60" presetID="22" presetClass="entr" presetSubtype="1" fill="hold" grpId="0" nodeType="withEffect">
                                  <p:stCondLst>
                                    <p:cond delay="750"/>
                                  </p:stCondLst>
                                  <p:childTnLst>
                                    <p:set>
                                      <p:cBhvr>
                                        <p:cTn id="61" dur="1" fill="hold">
                                          <p:stCondLst>
                                            <p:cond delay="0"/>
                                          </p:stCondLst>
                                        </p:cTn>
                                        <p:tgtEl>
                                          <p:spTgt spid="5"/>
                                        </p:tgtEl>
                                        <p:attrNameLst>
                                          <p:attrName>style.visibility</p:attrName>
                                        </p:attrNameLst>
                                      </p:cBhvr>
                                      <p:to>
                                        <p:strVal val="visible"/>
                                      </p:to>
                                    </p:set>
                                    <p:animEffect transition="in" filter="wipe(up)">
                                      <p:cBhvr>
                                        <p:cTn id="62" dur="500"/>
                                        <p:tgtEl>
                                          <p:spTgt spid="5"/>
                                        </p:tgtEl>
                                      </p:cBhvr>
                                    </p:animEffect>
                                  </p:childTnLst>
                                </p:cTn>
                              </p:par>
                              <p:par>
                                <p:cTn id="63" presetID="22" presetClass="entr" presetSubtype="4" fill="hold" grpId="0" nodeType="withEffect">
                                  <p:stCondLst>
                                    <p:cond delay="750"/>
                                  </p:stCondLst>
                                  <p:childTnLst>
                                    <p:set>
                                      <p:cBhvr>
                                        <p:cTn id="64" dur="1" fill="hold">
                                          <p:stCondLst>
                                            <p:cond delay="0"/>
                                          </p:stCondLst>
                                        </p:cTn>
                                        <p:tgtEl>
                                          <p:spTgt spid="10"/>
                                        </p:tgtEl>
                                        <p:attrNameLst>
                                          <p:attrName>style.visibility</p:attrName>
                                        </p:attrNameLst>
                                      </p:cBhvr>
                                      <p:to>
                                        <p:strVal val="visible"/>
                                      </p:to>
                                    </p:set>
                                    <p:animEffect transition="in" filter="wipe(down)">
                                      <p:cBhvr>
                                        <p:cTn id="65" dur="500"/>
                                        <p:tgtEl>
                                          <p:spTgt spid="10"/>
                                        </p:tgtEl>
                                      </p:cBhvr>
                                    </p:animEffect>
                                  </p:childTnLst>
                                </p:cTn>
                              </p:par>
                              <p:par>
                                <p:cTn id="66" presetID="22" presetClass="entr" presetSubtype="1" fill="hold" grpId="0" nodeType="withEffect">
                                  <p:stCondLst>
                                    <p:cond delay="75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500"/>
                                        <p:tgtEl>
                                          <p:spTgt spid="11"/>
                                        </p:tgtEl>
                                      </p:cBhvr>
                                    </p:animEffect>
                                  </p:childTnLst>
                                </p:cTn>
                              </p:par>
                              <p:par>
                                <p:cTn id="69" presetID="22" presetClass="entr" presetSubtype="8" fill="hold" nodeType="withEffect">
                                  <p:stCondLst>
                                    <p:cond delay="750"/>
                                  </p:stCondLst>
                                  <p:childTnLst>
                                    <p:set>
                                      <p:cBhvr>
                                        <p:cTn id="70" dur="1" fill="hold">
                                          <p:stCondLst>
                                            <p:cond delay="0"/>
                                          </p:stCondLst>
                                        </p:cTn>
                                        <p:tgtEl>
                                          <p:spTgt spid="52"/>
                                        </p:tgtEl>
                                        <p:attrNameLst>
                                          <p:attrName>style.visibility</p:attrName>
                                        </p:attrNameLst>
                                      </p:cBhvr>
                                      <p:to>
                                        <p:strVal val="visible"/>
                                      </p:to>
                                    </p:set>
                                    <p:animEffect transition="in" filter="wipe(left)">
                                      <p:cBhvr>
                                        <p:cTn id="71" dur="500"/>
                                        <p:tgtEl>
                                          <p:spTgt spid="52"/>
                                        </p:tgtEl>
                                      </p:cBhvr>
                                    </p:animEffect>
                                  </p:childTnLst>
                                </p:cTn>
                              </p:par>
                              <p:par>
                                <p:cTn id="72" presetID="10" presetClass="entr" presetSubtype="0" fill="hold" grpId="0" nodeType="withEffect">
                                  <p:stCondLst>
                                    <p:cond delay="100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par>
                                <p:cTn id="75" presetID="10" presetClass="entr" presetSubtype="0" fill="hold" grpId="0" nodeType="withEffect">
                                  <p:stCondLst>
                                    <p:cond delay="100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500"/>
                                        <p:tgtEl>
                                          <p:spTgt spid="57"/>
                                        </p:tgtEl>
                                      </p:cBhvr>
                                    </p:animEffect>
                                  </p:childTnLst>
                                </p:cTn>
                              </p:par>
                              <p:par>
                                <p:cTn id="78" presetID="18" presetClass="entr" presetSubtype="12" fill="hold" nodeType="withEffect">
                                  <p:stCondLst>
                                    <p:cond delay="250"/>
                                  </p:stCondLst>
                                  <p:childTnLst>
                                    <p:set>
                                      <p:cBhvr>
                                        <p:cTn id="79" dur="1" fill="hold">
                                          <p:stCondLst>
                                            <p:cond delay="0"/>
                                          </p:stCondLst>
                                        </p:cTn>
                                        <p:tgtEl>
                                          <p:spTgt spid="59"/>
                                        </p:tgtEl>
                                        <p:attrNameLst>
                                          <p:attrName>style.visibility</p:attrName>
                                        </p:attrNameLst>
                                      </p:cBhvr>
                                      <p:to>
                                        <p:strVal val="visible"/>
                                      </p:to>
                                    </p:set>
                                    <p:animEffect transition="in" filter="strips(downLeft)">
                                      <p:cBhvr>
                                        <p:cTn id="80" dur="500"/>
                                        <p:tgtEl>
                                          <p:spTgt spid="59"/>
                                        </p:tgtEl>
                                      </p:cBhvr>
                                    </p:animEffect>
                                  </p:childTnLst>
                                </p:cTn>
                              </p:par>
                              <p:par>
                                <p:cTn id="81" presetID="6" presetClass="emph" presetSubtype="0" accel="52000" decel="48000" autoRev="1" fill="hold" nodeType="withEffect">
                                  <p:stCondLst>
                                    <p:cond delay="250"/>
                                  </p:stCondLst>
                                  <p:childTnLst>
                                    <p:animScale>
                                      <p:cBhvr>
                                        <p:cTn id="82" dur="500" fill="hold"/>
                                        <p:tgtEl>
                                          <p:spTgt spid="59"/>
                                        </p:tgtEl>
                                      </p:cBhvr>
                                      <p:by x="120000" y="120000"/>
                                    </p:animScale>
                                  </p:childTnLst>
                                </p:cTn>
                              </p:par>
                              <p:par>
                                <p:cTn id="83" presetID="18" presetClass="entr" presetSubtype="12" fill="hold" nodeType="withEffect">
                                  <p:stCondLst>
                                    <p:cond delay="500"/>
                                  </p:stCondLst>
                                  <p:childTnLst>
                                    <p:set>
                                      <p:cBhvr>
                                        <p:cTn id="84" dur="1" fill="hold">
                                          <p:stCondLst>
                                            <p:cond delay="0"/>
                                          </p:stCondLst>
                                        </p:cTn>
                                        <p:tgtEl>
                                          <p:spTgt spid="70"/>
                                        </p:tgtEl>
                                        <p:attrNameLst>
                                          <p:attrName>style.visibility</p:attrName>
                                        </p:attrNameLst>
                                      </p:cBhvr>
                                      <p:to>
                                        <p:strVal val="visible"/>
                                      </p:to>
                                    </p:set>
                                    <p:animEffect transition="in" filter="strips(downLeft)">
                                      <p:cBhvr>
                                        <p:cTn id="85" dur="500"/>
                                        <p:tgtEl>
                                          <p:spTgt spid="70"/>
                                        </p:tgtEl>
                                      </p:cBhvr>
                                    </p:animEffect>
                                  </p:childTnLst>
                                </p:cTn>
                              </p:par>
                              <p:par>
                                <p:cTn id="86" presetID="6" presetClass="emph" presetSubtype="0" accel="52000" decel="48000" autoRev="1" fill="hold" nodeType="withEffect">
                                  <p:stCondLst>
                                    <p:cond delay="500"/>
                                  </p:stCondLst>
                                  <p:childTnLst>
                                    <p:animScale>
                                      <p:cBhvr>
                                        <p:cTn id="87" dur="500" fill="hold"/>
                                        <p:tgtEl>
                                          <p:spTgt spid="70"/>
                                        </p:tgtEl>
                                      </p:cBhvr>
                                      <p:by x="120000" y="120000"/>
                                    </p:animScale>
                                  </p:childTnLst>
                                </p:cTn>
                              </p:par>
                              <p:par>
                                <p:cTn id="88" presetID="18" presetClass="entr" presetSubtype="12" fill="hold" nodeType="withEffect">
                                  <p:stCondLst>
                                    <p:cond delay="750"/>
                                  </p:stCondLst>
                                  <p:childTnLst>
                                    <p:set>
                                      <p:cBhvr>
                                        <p:cTn id="89" dur="1" fill="hold">
                                          <p:stCondLst>
                                            <p:cond delay="0"/>
                                          </p:stCondLst>
                                        </p:cTn>
                                        <p:tgtEl>
                                          <p:spTgt spid="64"/>
                                        </p:tgtEl>
                                        <p:attrNameLst>
                                          <p:attrName>style.visibility</p:attrName>
                                        </p:attrNameLst>
                                      </p:cBhvr>
                                      <p:to>
                                        <p:strVal val="visible"/>
                                      </p:to>
                                    </p:set>
                                    <p:animEffect transition="in" filter="strips(downLeft)">
                                      <p:cBhvr>
                                        <p:cTn id="90" dur="500"/>
                                        <p:tgtEl>
                                          <p:spTgt spid="64"/>
                                        </p:tgtEl>
                                      </p:cBhvr>
                                    </p:animEffect>
                                  </p:childTnLst>
                                </p:cTn>
                              </p:par>
                              <p:par>
                                <p:cTn id="91" presetID="6" presetClass="emph" presetSubtype="0" accel="52000" decel="48000" autoRev="1" fill="hold" nodeType="withEffect">
                                  <p:stCondLst>
                                    <p:cond delay="750"/>
                                  </p:stCondLst>
                                  <p:childTnLst>
                                    <p:animScale>
                                      <p:cBhvr>
                                        <p:cTn id="92" dur="500" fill="hold"/>
                                        <p:tgtEl>
                                          <p:spTgt spid="64"/>
                                        </p:tgtEl>
                                      </p:cBhvr>
                                      <p:by x="120000" y="120000"/>
                                    </p:animScale>
                                  </p:childTnLst>
                                </p:cTn>
                              </p:par>
                              <p:par>
                                <p:cTn id="93" presetID="10" presetClass="entr" presetSubtype="0" fill="hold" grpId="0" nodeType="withEffect">
                                  <p:stCondLst>
                                    <p:cond delay="500"/>
                                  </p:stCondLst>
                                  <p:childTnLst>
                                    <p:set>
                                      <p:cBhvr>
                                        <p:cTn id="94" dur="1" fill="hold">
                                          <p:stCondLst>
                                            <p:cond delay="0"/>
                                          </p:stCondLst>
                                        </p:cTn>
                                        <p:tgtEl>
                                          <p:spTgt spid="53"/>
                                        </p:tgtEl>
                                        <p:attrNameLst>
                                          <p:attrName>style.visibility</p:attrName>
                                        </p:attrNameLst>
                                      </p:cBhvr>
                                      <p:to>
                                        <p:strVal val="visible"/>
                                      </p:to>
                                    </p:set>
                                    <p:animEffect transition="in" filter="fade">
                                      <p:cBhvr>
                                        <p:cTn id="95" dur="750"/>
                                        <p:tgtEl>
                                          <p:spTgt spid="53"/>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750"/>
                                        <p:tgtEl>
                                          <p:spTgt spid="54"/>
                                        </p:tgtEl>
                                      </p:cBhvr>
                                    </p:animEffect>
                                  </p:childTnLst>
                                </p:cTn>
                              </p:par>
                              <p:par>
                                <p:cTn id="99" presetID="10" presetClass="entr" presetSubtype="0" fill="hold" grpId="0" nodeType="withEffect">
                                  <p:stCondLst>
                                    <p:cond delay="100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childTnLst>
                                </p:cTn>
                              </p:par>
                              <p:par>
                                <p:cTn id="102" presetID="22" presetClass="entr" presetSubtype="8" fill="hold" nodeType="withEffect">
                                  <p:stCondLst>
                                    <p:cond delay="750"/>
                                  </p:stCondLst>
                                  <p:childTnLst>
                                    <p:set>
                                      <p:cBhvr>
                                        <p:cTn id="103" dur="1" fill="hold">
                                          <p:stCondLst>
                                            <p:cond delay="0"/>
                                          </p:stCondLst>
                                        </p:cTn>
                                        <p:tgtEl>
                                          <p:spTgt spid="81"/>
                                        </p:tgtEl>
                                        <p:attrNameLst>
                                          <p:attrName>style.visibility</p:attrName>
                                        </p:attrNameLst>
                                      </p:cBhvr>
                                      <p:to>
                                        <p:strVal val="visible"/>
                                      </p:to>
                                    </p:set>
                                    <p:animEffect transition="in" filter="wipe(left)">
                                      <p:cBhvr>
                                        <p:cTn id="104" dur="750"/>
                                        <p:tgtEl>
                                          <p:spTgt spid="81"/>
                                        </p:tgtEl>
                                      </p:cBhvr>
                                    </p:animEffect>
                                  </p:childTnLst>
                                </p:cTn>
                              </p:par>
                              <p:par>
                                <p:cTn id="105" presetID="10" presetClass="entr" presetSubtype="0" fill="hold" grpId="0" nodeType="withEffect">
                                  <p:stCondLst>
                                    <p:cond delay="1250"/>
                                  </p:stCondLst>
                                  <p:childTnLst>
                                    <p:set>
                                      <p:cBhvr>
                                        <p:cTn id="106" dur="1" fill="hold">
                                          <p:stCondLst>
                                            <p:cond delay="0"/>
                                          </p:stCondLst>
                                        </p:cTn>
                                        <p:tgtEl>
                                          <p:spTgt spid="82"/>
                                        </p:tgtEl>
                                        <p:attrNameLst>
                                          <p:attrName>style.visibility</p:attrName>
                                        </p:attrNameLst>
                                      </p:cBhvr>
                                      <p:to>
                                        <p:strVal val="visible"/>
                                      </p:to>
                                    </p:set>
                                    <p:animEffect transition="in" filter="fade">
                                      <p:cBhvr>
                                        <p:cTn id="107" dur="75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P spid="53" grpId="0"/>
      <p:bldP spid="54" grpId="0"/>
      <p:bldP spid="55" grpId="0"/>
      <p:bldP spid="56" grpId="0"/>
      <p:bldP spid="57" grpId="0"/>
      <p:bldP spid="82" grpId="0"/>
      <p:bldP spid="93" grpId="0" animBg="1"/>
      <p:bldP spid="93"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extLst>
              <a:ext uri="{FF2B5EF4-FFF2-40B4-BE49-F238E27FC236}">
                <a16:creationId xmlns:a16="http://schemas.microsoft.com/office/drawing/2014/main" id="{0AC52563-FB44-47FC-8503-B92D0F886FB4}"/>
              </a:ext>
            </a:extLst>
          </p:cNvPr>
          <p:cNvSpPr/>
          <p:nvPr/>
        </p:nvSpPr>
        <p:spPr>
          <a:xfrm rot="14652883">
            <a:off x="-1350994" y="3398249"/>
            <a:ext cx="6860659" cy="6193185"/>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762000"/>
          </a:effectLst>
        </p:spPr>
        <p:txBody>
          <a:bodyPr rtlCol="0" anchor="ctr"/>
          <a:lstStyle/>
          <a:p>
            <a:endParaRPr lang="en-US"/>
          </a:p>
        </p:txBody>
      </p:sp>
      <p:sp>
        <p:nvSpPr>
          <p:cNvPr id="435" name="Rectangle 434">
            <a:extLst>
              <a:ext uri="{FF2B5EF4-FFF2-40B4-BE49-F238E27FC236}">
                <a16:creationId xmlns:a16="http://schemas.microsoft.com/office/drawing/2014/main" id="{D927CA7F-3A13-4C0B-87D3-3A90BA0E140B}"/>
              </a:ext>
            </a:extLst>
          </p:cNvPr>
          <p:cNvSpPr/>
          <p:nvPr/>
        </p:nvSpPr>
        <p:spPr>
          <a:xfrm>
            <a:off x="1139345" y="2301186"/>
            <a:ext cx="3232739"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436" name="Rectangle 435">
            <a:extLst>
              <a:ext uri="{FF2B5EF4-FFF2-40B4-BE49-F238E27FC236}">
                <a16:creationId xmlns:a16="http://schemas.microsoft.com/office/drawing/2014/main" id="{39E3EC2C-227C-497B-BD5D-49A26FBAE60F}"/>
              </a:ext>
            </a:extLst>
          </p:cNvPr>
          <p:cNvSpPr/>
          <p:nvPr/>
        </p:nvSpPr>
        <p:spPr>
          <a:xfrm>
            <a:off x="1139344" y="1794415"/>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433" name="Group 432">
            <a:extLst>
              <a:ext uri="{FF2B5EF4-FFF2-40B4-BE49-F238E27FC236}">
                <a16:creationId xmlns:a16="http://schemas.microsoft.com/office/drawing/2014/main" id="{241AAA08-FD67-42C8-8003-929D5804BE69}"/>
              </a:ext>
            </a:extLst>
          </p:cNvPr>
          <p:cNvGrpSpPr/>
          <p:nvPr/>
        </p:nvGrpSpPr>
        <p:grpSpPr>
          <a:xfrm>
            <a:off x="4502838" y="1598074"/>
            <a:ext cx="3065999" cy="3721137"/>
            <a:chOff x="4168925" y="1216342"/>
            <a:chExt cx="3707963" cy="4500276"/>
          </a:xfrm>
          <a:solidFill>
            <a:schemeClr val="bg1">
              <a:lumMod val="85000"/>
            </a:schemeClr>
          </a:solidFill>
        </p:grpSpPr>
        <p:grpSp>
          <p:nvGrpSpPr>
            <p:cNvPr id="16" name="Graphic 13">
              <a:extLst>
                <a:ext uri="{FF2B5EF4-FFF2-40B4-BE49-F238E27FC236}">
                  <a16:creationId xmlns:a16="http://schemas.microsoft.com/office/drawing/2014/main" id="{62736270-1058-412B-8541-2598BA3295D6}"/>
                </a:ext>
              </a:extLst>
            </p:cNvPr>
            <p:cNvGrpSpPr/>
            <p:nvPr/>
          </p:nvGrpSpPr>
          <p:grpSpPr>
            <a:xfrm>
              <a:off x="4168925" y="1216342"/>
              <a:ext cx="1882402" cy="4500276"/>
              <a:chOff x="4168925" y="1216342"/>
              <a:chExt cx="1882402" cy="4500276"/>
            </a:xfrm>
            <a:grpFill/>
          </p:grpSpPr>
          <p:sp>
            <p:nvSpPr>
              <p:cNvPr id="27" name="Freeform: Shape 26">
                <a:extLst>
                  <a:ext uri="{FF2B5EF4-FFF2-40B4-BE49-F238E27FC236}">
                    <a16:creationId xmlns:a16="http://schemas.microsoft.com/office/drawing/2014/main" id="{935638A9-06CB-4A47-879E-49AD62E78955}"/>
                  </a:ext>
                </a:extLst>
              </p:cNvPr>
              <p:cNvSpPr/>
              <p:nvPr/>
            </p:nvSpPr>
            <p:spPr>
              <a:xfrm>
                <a:off x="4168925" y="3490650"/>
                <a:ext cx="289155" cy="606433"/>
              </a:xfrm>
              <a:custGeom>
                <a:avLst/>
                <a:gdLst>
                  <a:gd name="connsiteX0" fmla="*/ 273439 w 289155"/>
                  <a:gd name="connsiteY0" fmla="*/ 606433 h 606433"/>
                  <a:gd name="connsiteX1" fmla="*/ 217718 w 289155"/>
                  <a:gd name="connsiteY1" fmla="*/ 606433 h 606433"/>
                  <a:gd name="connsiteX2" fmla="*/ 183142 w 289155"/>
                  <a:gd name="connsiteY2" fmla="*/ 592146 h 606433"/>
                  <a:gd name="connsiteX3" fmla="*/ 107799 w 289155"/>
                  <a:gd name="connsiteY3" fmla="*/ 516803 h 606433"/>
                  <a:gd name="connsiteX4" fmla="*/ 93512 w 289155"/>
                  <a:gd name="connsiteY4" fmla="*/ 482227 h 606433"/>
                  <a:gd name="connsiteX5" fmla="*/ 93512 w 289155"/>
                  <a:gd name="connsiteY5" fmla="*/ 123039 h 606433"/>
                  <a:gd name="connsiteX6" fmla="*/ 88463 w 289155"/>
                  <a:gd name="connsiteY6" fmla="*/ 110752 h 606433"/>
                  <a:gd name="connsiteX7" fmla="*/ 4643 w 289155"/>
                  <a:gd name="connsiteY7" fmla="*/ 26932 h 606433"/>
                  <a:gd name="connsiteX8" fmla="*/ 4643 w 289155"/>
                  <a:gd name="connsiteY8" fmla="*/ 4643 h 606433"/>
                  <a:gd name="connsiteX9" fmla="*/ 26932 w 289155"/>
                  <a:gd name="connsiteY9" fmla="*/ 4643 h 606433"/>
                  <a:gd name="connsiteX10" fmla="*/ 110752 w 289155"/>
                  <a:gd name="connsiteY10" fmla="*/ 88464 h 606433"/>
                  <a:gd name="connsiteX11" fmla="*/ 125039 w 289155"/>
                  <a:gd name="connsiteY11" fmla="*/ 123039 h 606433"/>
                  <a:gd name="connsiteX12" fmla="*/ 125039 w 289155"/>
                  <a:gd name="connsiteY12" fmla="*/ 482227 h 606433"/>
                  <a:gd name="connsiteX13" fmla="*/ 130088 w 289155"/>
                  <a:gd name="connsiteY13" fmla="*/ 494514 h 606433"/>
                  <a:gd name="connsiteX14" fmla="*/ 205430 w 289155"/>
                  <a:gd name="connsiteY14" fmla="*/ 569857 h 606433"/>
                  <a:gd name="connsiteX15" fmla="*/ 217718 w 289155"/>
                  <a:gd name="connsiteY15" fmla="*/ 574905 h 606433"/>
                  <a:gd name="connsiteX16" fmla="*/ 273439 w 289155"/>
                  <a:gd name="connsiteY16" fmla="*/ 574905 h 606433"/>
                  <a:gd name="connsiteX17" fmla="*/ 289155 w 289155"/>
                  <a:gd name="connsiteY17" fmla="*/ 590622 h 606433"/>
                  <a:gd name="connsiteX18" fmla="*/ 273439 w 289155"/>
                  <a:gd name="connsiteY18" fmla="*/ 606433 h 60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155" h="606433">
                    <a:moveTo>
                      <a:pt x="273439" y="606433"/>
                    </a:moveTo>
                    <a:lnTo>
                      <a:pt x="217718" y="606433"/>
                    </a:lnTo>
                    <a:cubicBezTo>
                      <a:pt x="204668" y="606433"/>
                      <a:pt x="192381" y="601385"/>
                      <a:pt x="183142" y="592146"/>
                    </a:cubicBezTo>
                    <a:lnTo>
                      <a:pt x="107799" y="516803"/>
                    </a:lnTo>
                    <a:cubicBezTo>
                      <a:pt x="98655" y="507659"/>
                      <a:pt x="93512" y="495086"/>
                      <a:pt x="93512" y="482227"/>
                    </a:cubicBezTo>
                    <a:lnTo>
                      <a:pt x="93512" y="123039"/>
                    </a:lnTo>
                    <a:cubicBezTo>
                      <a:pt x="93512" y="118467"/>
                      <a:pt x="91702" y="113991"/>
                      <a:pt x="88463" y="110752"/>
                    </a:cubicBezTo>
                    <a:lnTo>
                      <a:pt x="4643" y="26932"/>
                    </a:lnTo>
                    <a:cubicBezTo>
                      <a:pt x="-1548" y="20741"/>
                      <a:pt x="-1548" y="10835"/>
                      <a:pt x="4643" y="4643"/>
                    </a:cubicBezTo>
                    <a:cubicBezTo>
                      <a:pt x="10835" y="-1548"/>
                      <a:pt x="20741" y="-1548"/>
                      <a:pt x="26932" y="4643"/>
                    </a:cubicBezTo>
                    <a:lnTo>
                      <a:pt x="110752" y="88464"/>
                    </a:lnTo>
                    <a:cubicBezTo>
                      <a:pt x="119991" y="97703"/>
                      <a:pt x="125039" y="109990"/>
                      <a:pt x="125039" y="123039"/>
                    </a:cubicBezTo>
                    <a:lnTo>
                      <a:pt x="125039" y="482227"/>
                    </a:lnTo>
                    <a:cubicBezTo>
                      <a:pt x="125039" y="486799"/>
                      <a:pt x="126849" y="491276"/>
                      <a:pt x="130088" y="494514"/>
                    </a:cubicBezTo>
                    <a:lnTo>
                      <a:pt x="205430" y="569857"/>
                    </a:lnTo>
                    <a:cubicBezTo>
                      <a:pt x="208669" y="573096"/>
                      <a:pt x="213050" y="574905"/>
                      <a:pt x="217718" y="574905"/>
                    </a:cubicBezTo>
                    <a:lnTo>
                      <a:pt x="273439" y="574905"/>
                    </a:lnTo>
                    <a:cubicBezTo>
                      <a:pt x="282107" y="574905"/>
                      <a:pt x="289155" y="581954"/>
                      <a:pt x="289155" y="590622"/>
                    </a:cubicBezTo>
                    <a:cubicBezTo>
                      <a:pt x="289155" y="599384"/>
                      <a:pt x="282107" y="606433"/>
                      <a:pt x="273439" y="606433"/>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52F4A04-4F3F-416F-B04C-D4AE65C5F324}"/>
                  </a:ext>
                </a:extLst>
              </p:cNvPr>
              <p:cNvSpPr/>
              <p:nvPr/>
            </p:nvSpPr>
            <p:spPr>
              <a:xfrm>
                <a:off x="5384482" y="1274159"/>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442" y="19050"/>
                      <a:pt x="104108" y="1905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50424A5-9449-42D0-978D-89456C45232F}"/>
                  </a:ext>
                </a:extLst>
              </p:cNvPr>
              <p:cNvSpPr/>
              <p:nvPr/>
            </p:nvSpPr>
            <p:spPr>
              <a:xfrm>
                <a:off x="5452871" y="1279397"/>
                <a:ext cx="329088" cy="313277"/>
              </a:xfrm>
              <a:custGeom>
                <a:avLst/>
                <a:gdLst>
                  <a:gd name="connsiteX0" fmla="*/ 122873 w 329088"/>
                  <a:gd name="connsiteY0" fmla="*/ 313277 h 313277"/>
                  <a:gd name="connsiteX1" fmla="*/ 67342 w 329088"/>
                  <a:gd name="connsiteY1" fmla="*/ 313277 h 313277"/>
                  <a:gd name="connsiteX2" fmla="*/ 51625 w 329088"/>
                  <a:gd name="connsiteY2" fmla="*/ 306800 h 313277"/>
                  <a:gd name="connsiteX3" fmla="*/ 6572 w 329088"/>
                  <a:gd name="connsiteY3" fmla="*/ 261747 h 313277"/>
                  <a:gd name="connsiteX4" fmla="*/ 0 w 329088"/>
                  <a:gd name="connsiteY4" fmla="*/ 246031 h 313277"/>
                  <a:gd name="connsiteX5" fmla="*/ 0 w 329088"/>
                  <a:gd name="connsiteY5" fmla="*/ 198787 h 313277"/>
                  <a:gd name="connsiteX6" fmla="*/ 9525 w 329088"/>
                  <a:gd name="connsiteY6" fmla="*/ 189262 h 313277"/>
                  <a:gd name="connsiteX7" fmla="*/ 19050 w 329088"/>
                  <a:gd name="connsiteY7" fmla="*/ 198787 h 313277"/>
                  <a:gd name="connsiteX8" fmla="*/ 19050 w 329088"/>
                  <a:gd name="connsiteY8" fmla="*/ 246031 h 313277"/>
                  <a:gd name="connsiteX9" fmla="*/ 20003 w 329088"/>
                  <a:gd name="connsiteY9" fmla="*/ 248317 h 313277"/>
                  <a:gd name="connsiteX10" fmla="*/ 65056 w 329088"/>
                  <a:gd name="connsiteY10" fmla="*/ 293370 h 313277"/>
                  <a:gd name="connsiteX11" fmla="*/ 67342 w 329088"/>
                  <a:gd name="connsiteY11" fmla="*/ 294323 h 313277"/>
                  <a:gd name="connsiteX12" fmla="*/ 122873 w 329088"/>
                  <a:gd name="connsiteY12" fmla="*/ 294323 h 313277"/>
                  <a:gd name="connsiteX13" fmla="*/ 126111 w 329088"/>
                  <a:gd name="connsiteY13" fmla="*/ 291084 h 313277"/>
                  <a:gd name="connsiteX14" fmla="*/ 126111 w 329088"/>
                  <a:gd name="connsiteY14" fmla="*/ 119920 h 313277"/>
                  <a:gd name="connsiteX15" fmla="*/ 132683 w 329088"/>
                  <a:gd name="connsiteY15" fmla="*/ 104203 h 313277"/>
                  <a:gd name="connsiteX16" fmla="*/ 167259 w 329088"/>
                  <a:gd name="connsiteY16" fmla="*/ 69628 h 313277"/>
                  <a:gd name="connsiteX17" fmla="*/ 168212 w 329088"/>
                  <a:gd name="connsiteY17" fmla="*/ 67342 h 313277"/>
                  <a:gd name="connsiteX18" fmla="*/ 168212 w 329088"/>
                  <a:gd name="connsiteY18" fmla="*/ 22289 h 313277"/>
                  <a:gd name="connsiteX19" fmla="*/ 190500 w 329088"/>
                  <a:gd name="connsiteY19" fmla="*/ 0 h 313277"/>
                  <a:gd name="connsiteX20" fmla="*/ 256508 w 329088"/>
                  <a:gd name="connsiteY20" fmla="*/ 0 h 313277"/>
                  <a:gd name="connsiteX21" fmla="*/ 272225 w 329088"/>
                  <a:gd name="connsiteY21" fmla="*/ 6572 h 313277"/>
                  <a:gd name="connsiteX22" fmla="*/ 322517 w 329088"/>
                  <a:gd name="connsiteY22" fmla="*/ 56864 h 313277"/>
                  <a:gd name="connsiteX23" fmla="*/ 329089 w 329088"/>
                  <a:gd name="connsiteY23" fmla="*/ 72580 h 313277"/>
                  <a:gd name="connsiteX24" fmla="*/ 329089 w 329088"/>
                  <a:gd name="connsiteY24" fmla="*/ 172307 h 313277"/>
                  <a:gd name="connsiteX25" fmla="*/ 322517 w 329088"/>
                  <a:gd name="connsiteY25" fmla="*/ 188024 h 313277"/>
                  <a:gd name="connsiteX26" fmla="*/ 269558 w 329088"/>
                  <a:gd name="connsiteY26" fmla="*/ 240983 h 313277"/>
                  <a:gd name="connsiteX27" fmla="*/ 253841 w 329088"/>
                  <a:gd name="connsiteY27" fmla="*/ 247460 h 313277"/>
                  <a:gd name="connsiteX28" fmla="*/ 198692 w 329088"/>
                  <a:gd name="connsiteY28" fmla="*/ 247460 h 313277"/>
                  <a:gd name="connsiteX29" fmla="*/ 189167 w 329088"/>
                  <a:gd name="connsiteY29" fmla="*/ 237935 h 313277"/>
                  <a:gd name="connsiteX30" fmla="*/ 198692 w 329088"/>
                  <a:gd name="connsiteY30" fmla="*/ 228410 h 313277"/>
                  <a:gd name="connsiteX31" fmla="*/ 253841 w 329088"/>
                  <a:gd name="connsiteY31" fmla="*/ 228410 h 313277"/>
                  <a:gd name="connsiteX32" fmla="*/ 256127 w 329088"/>
                  <a:gd name="connsiteY32" fmla="*/ 227457 h 313277"/>
                  <a:gd name="connsiteX33" fmla="*/ 309086 w 329088"/>
                  <a:gd name="connsiteY33" fmla="*/ 174498 h 313277"/>
                  <a:gd name="connsiteX34" fmla="*/ 310039 w 329088"/>
                  <a:gd name="connsiteY34" fmla="*/ 172212 h 313277"/>
                  <a:gd name="connsiteX35" fmla="*/ 310039 w 329088"/>
                  <a:gd name="connsiteY35" fmla="*/ 72580 h 313277"/>
                  <a:gd name="connsiteX36" fmla="*/ 309086 w 329088"/>
                  <a:gd name="connsiteY36" fmla="*/ 70295 h 313277"/>
                  <a:gd name="connsiteX37" fmla="*/ 258794 w 329088"/>
                  <a:gd name="connsiteY37" fmla="*/ 20003 h 313277"/>
                  <a:gd name="connsiteX38" fmla="*/ 256508 w 329088"/>
                  <a:gd name="connsiteY38" fmla="*/ 19050 h 313277"/>
                  <a:gd name="connsiteX39" fmla="*/ 190500 w 329088"/>
                  <a:gd name="connsiteY39" fmla="*/ 19050 h 313277"/>
                  <a:gd name="connsiteX40" fmla="*/ 187262 w 329088"/>
                  <a:gd name="connsiteY40" fmla="*/ 22289 h 313277"/>
                  <a:gd name="connsiteX41" fmla="*/ 187262 w 329088"/>
                  <a:gd name="connsiteY41" fmla="*/ 67342 h 313277"/>
                  <a:gd name="connsiteX42" fmla="*/ 180785 w 329088"/>
                  <a:gd name="connsiteY42" fmla="*/ 83058 h 313277"/>
                  <a:gd name="connsiteX43" fmla="*/ 146209 w 329088"/>
                  <a:gd name="connsiteY43" fmla="*/ 117634 h 313277"/>
                  <a:gd name="connsiteX44" fmla="*/ 145256 w 329088"/>
                  <a:gd name="connsiteY44" fmla="*/ 119920 h 313277"/>
                  <a:gd name="connsiteX45" fmla="*/ 145256 w 329088"/>
                  <a:gd name="connsiteY45" fmla="*/ 290989 h 313277"/>
                  <a:gd name="connsiteX46" fmla="*/ 122873 w 329088"/>
                  <a:gd name="connsiteY46" fmla="*/ 313277 h 31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9088" h="313277">
                    <a:moveTo>
                      <a:pt x="122873" y="313277"/>
                    </a:moveTo>
                    <a:lnTo>
                      <a:pt x="67342" y="313277"/>
                    </a:lnTo>
                    <a:cubicBezTo>
                      <a:pt x="61341" y="313277"/>
                      <a:pt x="55817" y="310991"/>
                      <a:pt x="51625" y="306800"/>
                    </a:cubicBezTo>
                    <a:lnTo>
                      <a:pt x="6572" y="261747"/>
                    </a:lnTo>
                    <a:cubicBezTo>
                      <a:pt x="2381" y="257556"/>
                      <a:pt x="0" y="251936"/>
                      <a:pt x="0" y="246031"/>
                    </a:cubicBezTo>
                    <a:lnTo>
                      <a:pt x="0" y="198787"/>
                    </a:lnTo>
                    <a:cubicBezTo>
                      <a:pt x="0" y="193548"/>
                      <a:pt x="4286" y="189262"/>
                      <a:pt x="9525" y="189262"/>
                    </a:cubicBezTo>
                    <a:cubicBezTo>
                      <a:pt x="14764" y="189262"/>
                      <a:pt x="19050" y="193548"/>
                      <a:pt x="19050" y="198787"/>
                    </a:cubicBezTo>
                    <a:lnTo>
                      <a:pt x="19050" y="246031"/>
                    </a:lnTo>
                    <a:cubicBezTo>
                      <a:pt x="19050" y="246888"/>
                      <a:pt x="19431" y="247745"/>
                      <a:pt x="20003" y="248317"/>
                    </a:cubicBezTo>
                    <a:lnTo>
                      <a:pt x="65056" y="293370"/>
                    </a:lnTo>
                    <a:cubicBezTo>
                      <a:pt x="65627" y="293942"/>
                      <a:pt x="66485" y="294323"/>
                      <a:pt x="67342" y="294323"/>
                    </a:cubicBezTo>
                    <a:lnTo>
                      <a:pt x="122873" y="294323"/>
                    </a:lnTo>
                    <a:cubicBezTo>
                      <a:pt x="124682" y="294323"/>
                      <a:pt x="126111" y="292894"/>
                      <a:pt x="126111" y="291084"/>
                    </a:cubicBezTo>
                    <a:lnTo>
                      <a:pt x="126111" y="119920"/>
                    </a:lnTo>
                    <a:cubicBezTo>
                      <a:pt x="126111" y="114014"/>
                      <a:pt x="128397" y="108395"/>
                      <a:pt x="132683" y="104203"/>
                    </a:cubicBezTo>
                    <a:lnTo>
                      <a:pt x="167259" y="69628"/>
                    </a:lnTo>
                    <a:cubicBezTo>
                      <a:pt x="167831" y="69056"/>
                      <a:pt x="168212" y="68199"/>
                      <a:pt x="168212" y="67342"/>
                    </a:cubicBezTo>
                    <a:lnTo>
                      <a:pt x="168212" y="22289"/>
                    </a:lnTo>
                    <a:cubicBezTo>
                      <a:pt x="168212" y="10001"/>
                      <a:pt x="178213" y="0"/>
                      <a:pt x="190500" y="0"/>
                    </a:cubicBezTo>
                    <a:lnTo>
                      <a:pt x="256508" y="0"/>
                    </a:lnTo>
                    <a:cubicBezTo>
                      <a:pt x="262414" y="0"/>
                      <a:pt x="268034" y="2286"/>
                      <a:pt x="272225" y="6572"/>
                    </a:cubicBezTo>
                    <a:lnTo>
                      <a:pt x="322517" y="56864"/>
                    </a:lnTo>
                    <a:cubicBezTo>
                      <a:pt x="326708" y="61055"/>
                      <a:pt x="329089" y="66770"/>
                      <a:pt x="329089" y="72580"/>
                    </a:cubicBezTo>
                    <a:lnTo>
                      <a:pt x="329089" y="172307"/>
                    </a:lnTo>
                    <a:cubicBezTo>
                      <a:pt x="329089" y="178213"/>
                      <a:pt x="326803" y="183833"/>
                      <a:pt x="322517" y="188024"/>
                    </a:cubicBezTo>
                    <a:lnTo>
                      <a:pt x="269558" y="240983"/>
                    </a:lnTo>
                    <a:cubicBezTo>
                      <a:pt x="265367" y="245174"/>
                      <a:pt x="259747" y="247460"/>
                      <a:pt x="253841" y="247460"/>
                    </a:cubicBezTo>
                    <a:lnTo>
                      <a:pt x="198692" y="247460"/>
                    </a:lnTo>
                    <a:cubicBezTo>
                      <a:pt x="193453" y="247460"/>
                      <a:pt x="189167" y="243173"/>
                      <a:pt x="189167" y="237935"/>
                    </a:cubicBezTo>
                    <a:cubicBezTo>
                      <a:pt x="189167" y="232696"/>
                      <a:pt x="193453" y="228410"/>
                      <a:pt x="198692" y="228410"/>
                    </a:cubicBezTo>
                    <a:lnTo>
                      <a:pt x="253841" y="228410"/>
                    </a:lnTo>
                    <a:cubicBezTo>
                      <a:pt x="254699" y="228410"/>
                      <a:pt x="255556" y="228028"/>
                      <a:pt x="256127" y="227457"/>
                    </a:cubicBezTo>
                    <a:lnTo>
                      <a:pt x="309086" y="174498"/>
                    </a:lnTo>
                    <a:cubicBezTo>
                      <a:pt x="309658" y="173927"/>
                      <a:pt x="310039" y="173069"/>
                      <a:pt x="310039" y="172212"/>
                    </a:cubicBezTo>
                    <a:lnTo>
                      <a:pt x="310039" y="72580"/>
                    </a:lnTo>
                    <a:cubicBezTo>
                      <a:pt x="310039" y="71723"/>
                      <a:pt x="309658" y="70866"/>
                      <a:pt x="309086" y="70295"/>
                    </a:cubicBezTo>
                    <a:lnTo>
                      <a:pt x="258794" y="20003"/>
                    </a:lnTo>
                    <a:cubicBezTo>
                      <a:pt x="258223" y="19431"/>
                      <a:pt x="257366" y="19050"/>
                      <a:pt x="256508" y="19050"/>
                    </a:cubicBezTo>
                    <a:lnTo>
                      <a:pt x="190500" y="19050"/>
                    </a:lnTo>
                    <a:cubicBezTo>
                      <a:pt x="188690" y="19050"/>
                      <a:pt x="187262" y="20479"/>
                      <a:pt x="187262" y="22289"/>
                    </a:cubicBezTo>
                    <a:lnTo>
                      <a:pt x="187262" y="67342"/>
                    </a:lnTo>
                    <a:cubicBezTo>
                      <a:pt x="187262" y="73247"/>
                      <a:pt x="184880" y="78962"/>
                      <a:pt x="180785" y="83058"/>
                    </a:cubicBezTo>
                    <a:lnTo>
                      <a:pt x="146209" y="117634"/>
                    </a:lnTo>
                    <a:cubicBezTo>
                      <a:pt x="145637" y="118205"/>
                      <a:pt x="145256" y="119063"/>
                      <a:pt x="145256" y="119920"/>
                    </a:cubicBezTo>
                    <a:lnTo>
                      <a:pt x="145256" y="290989"/>
                    </a:lnTo>
                    <a:cubicBezTo>
                      <a:pt x="145066" y="303276"/>
                      <a:pt x="135065" y="313277"/>
                      <a:pt x="122873" y="313277"/>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666B928-C727-4829-895E-7039EE3252E0}"/>
                  </a:ext>
                </a:extLst>
              </p:cNvPr>
              <p:cNvSpPr/>
              <p:nvPr/>
            </p:nvSpPr>
            <p:spPr>
              <a:xfrm>
                <a:off x="5631441" y="1363575"/>
                <a:ext cx="92535" cy="92511"/>
              </a:xfrm>
              <a:custGeom>
                <a:avLst/>
                <a:gdLst>
                  <a:gd name="connsiteX0" fmla="*/ 9549 w 92535"/>
                  <a:gd name="connsiteY0" fmla="*/ 92512 h 92511"/>
                  <a:gd name="connsiteX1" fmla="*/ 2786 w 92535"/>
                  <a:gd name="connsiteY1" fmla="*/ 89749 h 92511"/>
                  <a:gd name="connsiteX2" fmla="*/ 2786 w 92535"/>
                  <a:gd name="connsiteY2" fmla="*/ 76319 h 92511"/>
                  <a:gd name="connsiteX3" fmla="*/ 76319 w 92535"/>
                  <a:gd name="connsiteY3" fmla="*/ 2786 h 92511"/>
                  <a:gd name="connsiteX4" fmla="*/ 89749 w 92535"/>
                  <a:gd name="connsiteY4" fmla="*/ 2786 h 92511"/>
                  <a:gd name="connsiteX5" fmla="*/ 89749 w 92535"/>
                  <a:gd name="connsiteY5" fmla="*/ 16216 h 92511"/>
                  <a:gd name="connsiteX6" fmla="*/ 16216 w 92535"/>
                  <a:gd name="connsiteY6" fmla="*/ 89749 h 92511"/>
                  <a:gd name="connsiteX7" fmla="*/ 9549 w 92535"/>
                  <a:gd name="connsiteY7" fmla="*/ 9251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35" h="92511">
                    <a:moveTo>
                      <a:pt x="9549" y="92512"/>
                    </a:moveTo>
                    <a:cubicBezTo>
                      <a:pt x="7072" y="92512"/>
                      <a:pt x="4691" y="91559"/>
                      <a:pt x="2786" y="89749"/>
                    </a:cubicBezTo>
                    <a:cubicBezTo>
                      <a:pt x="-929" y="86035"/>
                      <a:pt x="-929" y="80034"/>
                      <a:pt x="2786" y="76319"/>
                    </a:cubicBezTo>
                    <a:lnTo>
                      <a:pt x="76319" y="2786"/>
                    </a:lnTo>
                    <a:cubicBezTo>
                      <a:pt x="80034" y="-929"/>
                      <a:pt x="86034" y="-929"/>
                      <a:pt x="89749" y="2786"/>
                    </a:cubicBezTo>
                    <a:cubicBezTo>
                      <a:pt x="93464" y="6501"/>
                      <a:pt x="93464" y="12502"/>
                      <a:pt x="89749" y="16216"/>
                    </a:cubicBezTo>
                    <a:lnTo>
                      <a:pt x="16216" y="89749"/>
                    </a:lnTo>
                    <a:cubicBezTo>
                      <a:pt x="14407" y="91559"/>
                      <a:pt x="12025" y="92512"/>
                      <a:pt x="9549" y="92512"/>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E9CD7AC-35B7-41D4-8B6B-7A50FED6A50C}"/>
                  </a:ext>
                </a:extLst>
              </p:cNvPr>
              <p:cNvSpPr/>
              <p:nvPr/>
            </p:nvSpPr>
            <p:spPr>
              <a:xfrm>
                <a:off x="5694520" y="1216342"/>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347" y="19050"/>
                      <a:pt x="104108" y="19050"/>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7652094-0C0E-43AA-8D05-9BA3257A5A1B}"/>
                  </a:ext>
                </a:extLst>
              </p:cNvPr>
              <p:cNvSpPr/>
              <p:nvPr/>
            </p:nvSpPr>
            <p:spPr>
              <a:xfrm>
                <a:off x="5295304" y="1400270"/>
                <a:ext cx="166163" cy="202882"/>
              </a:xfrm>
              <a:custGeom>
                <a:avLst/>
                <a:gdLst>
                  <a:gd name="connsiteX0" fmla="*/ 156520 w 166163"/>
                  <a:gd name="connsiteY0" fmla="*/ 202883 h 202882"/>
                  <a:gd name="connsiteX1" fmla="*/ 149757 w 166163"/>
                  <a:gd name="connsiteY1" fmla="*/ 200120 h 202882"/>
                  <a:gd name="connsiteX2" fmla="*/ 111752 w 166163"/>
                  <a:gd name="connsiteY2" fmla="*/ 162116 h 202882"/>
                  <a:gd name="connsiteX3" fmla="*/ 104989 w 166163"/>
                  <a:gd name="connsiteY3" fmla="*/ 145733 h 202882"/>
                  <a:gd name="connsiteX4" fmla="*/ 104989 w 166163"/>
                  <a:gd name="connsiteY4" fmla="*/ 23146 h 202882"/>
                  <a:gd name="connsiteX5" fmla="*/ 100798 w 166163"/>
                  <a:gd name="connsiteY5" fmla="*/ 18955 h 202882"/>
                  <a:gd name="connsiteX6" fmla="*/ 72890 w 166163"/>
                  <a:gd name="connsiteY6" fmla="*/ 18955 h 202882"/>
                  <a:gd name="connsiteX7" fmla="*/ 69937 w 166163"/>
                  <a:gd name="connsiteY7" fmla="*/ 20193 h 202882"/>
                  <a:gd name="connsiteX8" fmla="*/ 16216 w 166163"/>
                  <a:gd name="connsiteY8" fmla="*/ 74009 h 202882"/>
                  <a:gd name="connsiteX9" fmla="*/ 2786 w 166163"/>
                  <a:gd name="connsiteY9" fmla="*/ 74009 h 202882"/>
                  <a:gd name="connsiteX10" fmla="*/ 2786 w 166163"/>
                  <a:gd name="connsiteY10" fmla="*/ 60579 h 202882"/>
                  <a:gd name="connsiteX11" fmla="*/ 56602 w 166163"/>
                  <a:gd name="connsiteY11" fmla="*/ 6763 h 202882"/>
                  <a:gd name="connsiteX12" fmla="*/ 72985 w 166163"/>
                  <a:gd name="connsiteY12" fmla="*/ 0 h 202882"/>
                  <a:gd name="connsiteX13" fmla="*/ 100894 w 166163"/>
                  <a:gd name="connsiteY13" fmla="*/ 0 h 202882"/>
                  <a:gd name="connsiteX14" fmla="*/ 124135 w 166163"/>
                  <a:gd name="connsiteY14" fmla="*/ 23241 h 202882"/>
                  <a:gd name="connsiteX15" fmla="*/ 124135 w 166163"/>
                  <a:gd name="connsiteY15" fmla="*/ 145637 h 202882"/>
                  <a:gd name="connsiteX16" fmla="*/ 125373 w 166163"/>
                  <a:gd name="connsiteY16" fmla="*/ 148590 h 202882"/>
                  <a:gd name="connsiteX17" fmla="*/ 163378 w 166163"/>
                  <a:gd name="connsiteY17" fmla="*/ 186595 h 202882"/>
                  <a:gd name="connsiteX18" fmla="*/ 163378 w 166163"/>
                  <a:gd name="connsiteY18" fmla="*/ 200025 h 202882"/>
                  <a:gd name="connsiteX19" fmla="*/ 156520 w 166163"/>
                  <a:gd name="connsiteY19" fmla="*/ 202883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163" h="202882">
                    <a:moveTo>
                      <a:pt x="156520" y="202883"/>
                    </a:moveTo>
                    <a:cubicBezTo>
                      <a:pt x="154043" y="202883"/>
                      <a:pt x="151662" y="201930"/>
                      <a:pt x="149757" y="200120"/>
                    </a:cubicBezTo>
                    <a:lnTo>
                      <a:pt x="111752" y="162116"/>
                    </a:lnTo>
                    <a:cubicBezTo>
                      <a:pt x="107371" y="157734"/>
                      <a:pt x="104989" y="151924"/>
                      <a:pt x="104989" y="145733"/>
                    </a:cubicBezTo>
                    <a:lnTo>
                      <a:pt x="104989" y="23146"/>
                    </a:lnTo>
                    <a:cubicBezTo>
                      <a:pt x="104989" y="20860"/>
                      <a:pt x="103084" y="18955"/>
                      <a:pt x="100798" y="18955"/>
                    </a:cubicBezTo>
                    <a:lnTo>
                      <a:pt x="72890" y="18955"/>
                    </a:lnTo>
                    <a:cubicBezTo>
                      <a:pt x="71747" y="18955"/>
                      <a:pt x="70699" y="19431"/>
                      <a:pt x="69937" y="20193"/>
                    </a:cubicBezTo>
                    <a:lnTo>
                      <a:pt x="16216" y="74009"/>
                    </a:lnTo>
                    <a:cubicBezTo>
                      <a:pt x="12502" y="77724"/>
                      <a:pt x="6501" y="77724"/>
                      <a:pt x="2786" y="74009"/>
                    </a:cubicBezTo>
                    <a:cubicBezTo>
                      <a:pt x="-929" y="70295"/>
                      <a:pt x="-929" y="64294"/>
                      <a:pt x="2786" y="60579"/>
                    </a:cubicBezTo>
                    <a:lnTo>
                      <a:pt x="56602" y="6763"/>
                    </a:lnTo>
                    <a:cubicBezTo>
                      <a:pt x="60984" y="2381"/>
                      <a:pt x="66794" y="0"/>
                      <a:pt x="72985" y="0"/>
                    </a:cubicBezTo>
                    <a:lnTo>
                      <a:pt x="100894" y="0"/>
                    </a:lnTo>
                    <a:cubicBezTo>
                      <a:pt x="113657" y="0"/>
                      <a:pt x="124135" y="10382"/>
                      <a:pt x="124135" y="23241"/>
                    </a:cubicBezTo>
                    <a:lnTo>
                      <a:pt x="124135" y="145637"/>
                    </a:lnTo>
                    <a:cubicBezTo>
                      <a:pt x="124135" y="146780"/>
                      <a:pt x="124611" y="147828"/>
                      <a:pt x="125373" y="148590"/>
                    </a:cubicBezTo>
                    <a:lnTo>
                      <a:pt x="163378" y="186595"/>
                    </a:lnTo>
                    <a:cubicBezTo>
                      <a:pt x="167092" y="190310"/>
                      <a:pt x="167092" y="196310"/>
                      <a:pt x="163378" y="200025"/>
                    </a:cubicBezTo>
                    <a:cubicBezTo>
                      <a:pt x="161473" y="201930"/>
                      <a:pt x="158996" y="202883"/>
                      <a:pt x="156520" y="202883"/>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D6028675-AA6E-4153-AA53-D7AF6BF96FF4}"/>
                  </a:ext>
                </a:extLst>
              </p:cNvPr>
              <p:cNvSpPr/>
              <p:nvPr/>
            </p:nvSpPr>
            <p:spPr>
              <a:xfrm>
                <a:off x="5347810" y="1499996"/>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915"/>
                      <a:pt x="14764" y="82105"/>
                      <a:pt x="9525" y="82105"/>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29D3413-4D19-474B-803B-6F6903CA00DD}"/>
                  </a:ext>
                </a:extLst>
              </p:cNvPr>
              <p:cNvSpPr/>
              <p:nvPr/>
            </p:nvSpPr>
            <p:spPr>
              <a:xfrm>
                <a:off x="5379338" y="1725929"/>
                <a:ext cx="631721" cy="251555"/>
              </a:xfrm>
              <a:custGeom>
                <a:avLst/>
                <a:gdLst>
                  <a:gd name="connsiteX0" fmla="*/ 557022 w 631721"/>
                  <a:gd name="connsiteY0" fmla="*/ 251555 h 251555"/>
                  <a:gd name="connsiteX1" fmla="*/ 358997 w 631721"/>
                  <a:gd name="connsiteY1" fmla="*/ 251555 h 251555"/>
                  <a:gd name="connsiteX2" fmla="*/ 336328 w 631721"/>
                  <a:gd name="connsiteY2" fmla="*/ 242126 h 251555"/>
                  <a:gd name="connsiteX3" fmla="*/ 290417 w 631721"/>
                  <a:gd name="connsiteY3" fmla="*/ 196215 h 251555"/>
                  <a:gd name="connsiteX4" fmla="*/ 280988 w 631721"/>
                  <a:gd name="connsiteY4" fmla="*/ 173546 h 251555"/>
                  <a:gd name="connsiteX5" fmla="*/ 280988 w 631721"/>
                  <a:gd name="connsiteY5" fmla="*/ 100298 h 251555"/>
                  <a:gd name="connsiteX6" fmla="*/ 277178 w 631721"/>
                  <a:gd name="connsiteY6" fmla="*/ 91059 h 251555"/>
                  <a:gd name="connsiteX7" fmla="*/ 208979 w 631721"/>
                  <a:gd name="connsiteY7" fmla="*/ 22860 h 251555"/>
                  <a:gd name="connsiteX8" fmla="*/ 199739 w 631721"/>
                  <a:gd name="connsiteY8" fmla="*/ 19050 h 251555"/>
                  <a:gd name="connsiteX9" fmla="*/ 87154 w 631721"/>
                  <a:gd name="connsiteY9" fmla="*/ 19050 h 251555"/>
                  <a:gd name="connsiteX10" fmla="*/ 77915 w 631721"/>
                  <a:gd name="connsiteY10" fmla="*/ 22860 h 251555"/>
                  <a:gd name="connsiteX11" fmla="*/ 22860 w 631721"/>
                  <a:gd name="connsiteY11" fmla="*/ 77915 h 251555"/>
                  <a:gd name="connsiteX12" fmla="*/ 19050 w 631721"/>
                  <a:gd name="connsiteY12" fmla="*/ 87154 h 251555"/>
                  <a:gd name="connsiteX13" fmla="*/ 19050 w 631721"/>
                  <a:gd name="connsiteY13" fmla="*/ 140875 h 251555"/>
                  <a:gd name="connsiteX14" fmla="*/ 9525 w 631721"/>
                  <a:gd name="connsiteY14" fmla="*/ 150400 h 251555"/>
                  <a:gd name="connsiteX15" fmla="*/ 0 w 631721"/>
                  <a:gd name="connsiteY15" fmla="*/ 140875 h 251555"/>
                  <a:gd name="connsiteX16" fmla="*/ 0 w 631721"/>
                  <a:gd name="connsiteY16" fmla="*/ 87154 h 251555"/>
                  <a:gd name="connsiteX17" fmla="*/ 9430 w 631721"/>
                  <a:gd name="connsiteY17" fmla="*/ 64484 h 251555"/>
                  <a:gd name="connsiteX18" fmla="*/ 64484 w 631721"/>
                  <a:gd name="connsiteY18" fmla="*/ 9430 h 251555"/>
                  <a:gd name="connsiteX19" fmla="*/ 87154 w 631721"/>
                  <a:gd name="connsiteY19" fmla="*/ 0 h 251555"/>
                  <a:gd name="connsiteX20" fmla="*/ 199739 w 631721"/>
                  <a:gd name="connsiteY20" fmla="*/ 0 h 251555"/>
                  <a:gd name="connsiteX21" fmla="*/ 222409 w 631721"/>
                  <a:gd name="connsiteY21" fmla="*/ 9430 h 251555"/>
                  <a:gd name="connsiteX22" fmla="*/ 290608 w 631721"/>
                  <a:gd name="connsiteY22" fmla="*/ 77629 h 251555"/>
                  <a:gd name="connsiteX23" fmla="*/ 300038 w 631721"/>
                  <a:gd name="connsiteY23" fmla="*/ 100298 h 251555"/>
                  <a:gd name="connsiteX24" fmla="*/ 300038 w 631721"/>
                  <a:gd name="connsiteY24" fmla="*/ 173546 h 251555"/>
                  <a:gd name="connsiteX25" fmla="*/ 303848 w 631721"/>
                  <a:gd name="connsiteY25" fmla="*/ 182785 h 251555"/>
                  <a:gd name="connsiteX26" fmla="*/ 349758 w 631721"/>
                  <a:gd name="connsiteY26" fmla="*/ 228695 h 251555"/>
                  <a:gd name="connsiteX27" fmla="*/ 358997 w 631721"/>
                  <a:gd name="connsiteY27" fmla="*/ 232505 h 251555"/>
                  <a:gd name="connsiteX28" fmla="*/ 557022 w 631721"/>
                  <a:gd name="connsiteY28" fmla="*/ 232505 h 251555"/>
                  <a:gd name="connsiteX29" fmla="*/ 566261 w 631721"/>
                  <a:gd name="connsiteY29" fmla="*/ 228695 h 251555"/>
                  <a:gd name="connsiteX30" fmla="*/ 615506 w 631721"/>
                  <a:gd name="connsiteY30" fmla="*/ 179451 h 251555"/>
                  <a:gd name="connsiteX31" fmla="*/ 628936 w 631721"/>
                  <a:gd name="connsiteY31" fmla="*/ 179451 h 251555"/>
                  <a:gd name="connsiteX32" fmla="*/ 628936 w 631721"/>
                  <a:gd name="connsiteY32" fmla="*/ 192881 h 251555"/>
                  <a:gd name="connsiteX33" fmla="*/ 579692 w 631721"/>
                  <a:gd name="connsiteY33" fmla="*/ 242126 h 251555"/>
                  <a:gd name="connsiteX34" fmla="*/ 557022 w 631721"/>
                  <a:gd name="connsiteY34" fmla="*/ 251555 h 2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1721" h="251555">
                    <a:moveTo>
                      <a:pt x="557022" y="251555"/>
                    </a:moveTo>
                    <a:lnTo>
                      <a:pt x="358997" y="251555"/>
                    </a:lnTo>
                    <a:cubicBezTo>
                      <a:pt x="350425" y="251555"/>
                      <a:pt x="342329" y="248222"/>
                      <a:pt x="336328" y="242126"/>
                    </a:cubicBezTo>
                    <a:lnTo>
                      <a:pt x="290417" y="196215"/>
                    </a:lnTo>
                    <a:cubicBezTo>
                      <a:pt x="284321" y="190119"/>
                      <a:pt x="280988" y="182118"/>
                      <a:pt x="280988" y="173546"/>
                    </a:cubicBezTo>
                    <a:lnTo>
                      <a:pt x="280988" y="100298"/>
                    </a:lnTo>
                    <a:cubicBezTo>
                      <a:pt x="280988" y="96869"/>
                      <a:pt x="279559" y="93536"/>
                      <a:pt x="277178" y="91059"/>
                    </a:cubicBezTo>
                    <a:lnTo>
                      <a:pt x="208979" y="22860"/>
                    </a:lnTo>
                    <a:cubicBezTo>
                      <a:pt x="206502" y="20479"/>
                      <a:pt x="203168" y="19050"/>
                      <a:pt x="199739" y="19050"/>
                    </a:cubicBezTo>
                    <a:lnTo>
                      <a:pt x="87154" y="19050"/>
                    </a:lnTo>
                    <a:cubicBezTo>
                      <a:pt x="83725" y="19050"/>
                      <a:pt x="80391" y="20479"/>
                      <a:pt x="77915" y="22860"/>
                    </a:cubicBezTo>
                    <a:lnTo>
                      <a:pt x="22860" y="77915"/>
                    </a:lnTo>
                    <a:cubicBezTo>
                      <a:pt x="20479" y="80391"/>
                      <a:pt x="19050" y="83725"/>
                      <a:pt x="19050" y="87154"/>
                    </a:cubicBezTo>
                    <a:lnTo>
                      <a:pt x="19050" y="140875"/>
                    </a:lnTo>
                    <a:cubicBezTo>
                      <a:pt x="19050" y="146114"/>
                      <a:pt x="14764" y="150400"/>
                      <a:pt x="9525" y="150400"/>
                    </a:cubicBezTo>
                    <a:cubicBezTo>
                      <a:pt x="4286" y="150400"/>
                      <a:pt x="0" y="146114"/>
                      <a:pt x="0" y="140875"/>
                    </a:cubicBezTo>
                    <a:lnTo>
                      <a:pt x="0" y="87154"/>
                    </a:lnTo>
                    <a:cubicBezTo>
                      <a:pt x="0" y="78581"/>
                      <a:pt x="3334" y="70485"/>
                      <a:pt x="9430" y="64484"/>
                    </a:cubicBezTo>
                    <a:lnTo>
                      <a:pt x="64484" y="9430"/>
                    </a:lnTo>
                    <a:cubicBezTo>
                      <a:pt x="70580" y="3334"/>
                      <a:pt x="78581" y="0"/>
                      <a:pt x="87154" y="0"/>
                    </a:cubicBezTo>
                    <a:lnTo>
                      <a:pt x="199739" y="0"/>
                    </a:lnTo>
                    <a:cubicBezTo>
                      <a:pt x="208312" y="0"/>
                      <a:pt x="216408" y="3334"/>
                      <a:pt x="222409" y="9430"/>
                    </a:cubicBezTo>
                    <a:lnTo>
                      <a:pt x="290608" y="77629"/>
                    </a:lnTo>
                    <a:cubicBezTo>
                      <a:pt x="296704" y="83725"/>
                      <a:pt x="300038" y="91726"/>
                      <a:pt x="300038" y="100298"/>
                    </a:cubicBezTo>
                    <a:lnTo>
                      <a:pt x="300038" y="173546"/>
                    </a:lnTo>
                    <a:cubicBezTo>
                      <a:pt x="300038" y="177070"/>
                      <a:pt x="301371" y="180308"/>
                      <a:pt x="303848" y="182785"/>
                    </a:cubicBezTo>
                    <a:lnTo>
                      <a:pt x="349758" y="228695"/>
                    </a:lnTo>
                    <a:cubicBezTo>
                      <a:pt x="352235" y="231172"/>
                      <a:pt x="355473" y="232505"/>
                      <a:pt x="358997" y="232505"/>
                    </a:cubicBezTo>
                    <a:lnTo>
                      <a:pt x="557022" y="232505"/>
                    </a:lnTo>
                    <a:cubicBezTo>
                      <a:pt x="560546" y="232505"/>
                      <a:pt x="563785" y="231172"/>
                      <a:pt x="566261" y="228695"/>
                    </a:cubicBezTo>
                    <a:lnTo>
                      <a:pt x="615506" y="179451"/>
                    </a:lnTo>
                    <a:cubicBezTo>
                      <a:pt x="619220" y="175736"/>
                      <a:pt x="625221" y="175736"/>
                      <a:pt x="628936" y="179451"/>
                    </a:cubicBezTo>
                    <a:cubicBezTo>
                      <a:pt x="632651" y="183166"/>
                      <a:pt x="632651" y="189167"/>
                      <a:pt x="628936" y="192881"/>
                    </a:cubicBezTo>
                    <a:lnTo>
                      <a:pt x="579692" y="242126"/>
                    </a:lnTo>
                    <a:cubicBezTo>
                      <a:pt x="573596" y="248222"/>
                      <a:pt x="565595" y="251555"/>
                      <a:pt x="557022" y="251555"/>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F57E65F-0CD7-4CC0-ABAC-872BE3528A43}"/>
                  </a:ext>
                </a:extLst>
              </p:cNvPr>
              <p:cNvSpPr/>
              <p:nvPr/>
            </p:nvSpPr>
            <p:spPr>
              <a:xfrm>
                <a:off x="5673470" y="1605057"/>
                <a:ext cx="292346" cy="271271"/>
              </a:xfrm>
              <a:custGeom>
                <a:avLst/>
                <a:gdLst>
                  <a:gd name="connsiteX0" fmla="*/ 282702 w 292346"/>
                  <a:gd name="connsiteY0" fmla="*/ 271272 h 271271"/>
                  <a:gd name="connsiteX1" fmla="*/ 275939 w 292346"/>
                  <a:gd name="connsiteY1" fmla="*/ 268510 h 271271"/>
                  <a:gd name="connsiteX2" fmla="*/ 239649 w 292346"/>
                  <a:gd name="connsiteY2" fmla="*/ 232220 h 271271"/>
                  <a:gd name="connsiteX3" fmla="*/ 231172 w 292346"/>
                  <a:gd name="connsiteY3" fmla="*/ 211646 h 271271"/>
                  <a:gd name="connsiteX4" fmla="*/ 231172 w 292346"/>
                  <a:gd name="connsiteY4" fmla="*/ 29147 h 271271"/>
                  <a:gd name="connsiteX5" fmla="*/ 221171 w 292346"/>
                  <a:gd name="connsiteY5" fmla="*/ 19145 h 271271"/>
                  <a:gd name="connsiteX6" fmla="*/ 175165 w 292346"/>
                  <a:gd name="connsiteY6" fmla="*/ 19145 h 271271"/>
                  <a:gd name="connsiteX7" fmla="*/ 168116 w 292346"/>
                  <a:gd name="connsiteY7" fmla="*/ 22098 h 271271"/>
                  <a:gd name="connsiteX8" fmla="*/ 116491 w 292346"/>
                  <a:gd name="connsiteY8" fmla="*/ 73724 h 271271"/>
                  <a:gd name="connsiteX9" fmla="*/ 95917 w 292346"/>
                  <a:gd name="connsiteY9" fmla="*/ 82201 h 271271"/>
                  <a:gd name="connsiteX10" fmla="*/ 28956 w 292346"/>
                  <a:gd name="connsiteY10" fmla="*/ 82201 h 271271"/>
                  <a:gd name="connsiteX11" fmla="*/ 18955 w 292346"/>
                  <a:gd name="connsiteY11" fmla="*/ 92202 h 271271"/>
                  <a:gd name="connsiteX12" fmla="*/ 18955 w 292346"/>
                  <a:gd name="connsiteY12" fmla="*/ 117157 h 271271"/>
                  <a:gd name="connsiteX13" fmla="*/ 21908 w 292346"/>
                  <a:gd name="connsiteY13" fmla="*/ 124206 h 271271"/>
                  <a:gd name="connsiteX14" fmla="*/ 47720 w 292346"/>
                  <a:gd name="connsiteY14" fmla="*/ 150019 h 271271"/>
                  <a:gd name="connsiteX15" fmla="*/ 47720 w 292346"/>
                  <a:gd name="connsiteY15" fmla="*/ 163449 h 271271"/>
                  <a:gd name="connsiteX16" fmla="*/ 34290 w 292346"/>
                  <a:gd name="connsiteY16" fmla="*/ 163449 h 271271"/>
                  <a:gd name="connsiteX17" fmla="*/ 8477 w 292346"/>
                  <a:gd name="connsiteY17" fmla="*/ 137636 h 271271"/>
                  <a:gd name="connsiteX18" fmla="*/ 0 w 292346"/>
                  <a:gd name="connsiteY18" fmla="*/ 117062 h 271271"/>
                  <a:gd name="connsiteX19" fmla="*/ 0 w 292346"/>
                  <a:gd name="connsiteY19" fmla="*/ 92107 h 271271"/>
                  <a:gd name="connsiteX20" fmla="*/ 29051 w 292346"/>
                  <a:gd name="connsiteY20" fmla="*/ 63055 h 271271"/>
                  <a:gd name="connsiteX21" fmla="*/ 96012 w 292346"/>
                  <a:gd name="connsiteY21" fmla="*/ 63055 h 271271"/>
                  <a:gd name="connsiteX22" fmla="*/ 103061 w 292346"/>
                  <a:gd name="connsiteY22" fmla="*/ 60103 h 271271"/>
                  <a:gd name="connsiteX23" fmla="*/ 154686 w 292346"/>
                  <a:gd name="connsiteY23" fmla="*/ 8477 h 271271"/>
                  <a:gd name="connsiteX24" fmla="*/ 175260 w 292346"/>
                  <a:gd name="connsiteY24" fmla="*/ 0 h 271271"/>
                  <a:gd name="connsiteX25" fmla="*/ 221266 w 292346"/>
                  <a:gd name="connsiteY25" fmla="*/ 0 h 271271"/>
                  <a:gd name="connsiteX26" fmla="*/ 250317 w 292346"/>
                  <a:gd name="connsiteY26" fmla="*/ 29051 h 271271"/>
                  <a:gd name="connsiteX27" fmla="*/ 250317 w 292346"/>
                  <a:gd name="connsiteY27" fmla="*/ 211646 h 271271"/>
                  <a:gd name="connsiteX28" fmla="*/ 253270 w 292346"/>
                  <a:gd name="connsiteY28" fmla="*/ 218694 h 271271"/>
                  <a:gd name="connsiteX29" fmla="*/ 289560 w 292346"/>
                  <a:gd name="connsiteY29" fmla="*/ 254984 h 271271"/>
                  <a:gd name="connsiteX30" fmla="*/ 289560 w 292346"/>
                  <a:gd name="connsiteY30" fmla="*/ 268415 h 271271"/>
                  <a:gd name="connsiteX31" fmla="*/ 282702 w 292346"/>
                  <a:gd name="connsiteY31" fmla="*/ 271272 h 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346" h="271271">
                    <a:moveTo>
                      <a:pt x="282702" y="271272"/>
                    </a:moveTo>
                    <a:cubicBezTo>
                      <a:pt x="280225" y="271272"/>
                      <a:pt x="277844" y="270320"/>
                      <a:pt x="275939" y="268510"/>
                    </a:cubicBezTo>
                    <a:lnTo>
                      <a:pt x="239649" y="232220"/>
                    </a:lnTo>
                    <a:cubicBezTo>
                      <a:pt x="234125" y="226695"/>
                      <a:pt x="231172" y="219456"/>
                      <a:pt x="231172" y="211646"/>
                    </a:cubicBezTo>
                    <a:lnTo>
                      <a:pt x="231172" y="29147"/>
                    </a:lnTo>
                    <a:cubicBezTo>
                      <a:pt x="231172" y="23622"/>
                      <a:pt x="226695" y="19145"/>
                      <a:pt x="221171" y="19145"/>
                    </a:cubicBezTo>
                    <a:lnTo>
                      <a:pt x="175165" y="19145"/>
                    </a:lnTo>
                    <a:cubicBezTo>
                      <a:pt x="172498" y="19145"/>
                      <a:pt x="169926" y="20193"/>
                      <a:pt x="168116" y="22098"/>
                    </a:cubicBezTo>
                    <a:lnTo>
                      <a:pt x="116491" y="73724"/>
                    </a:lnTo>
                    <a:cubicBezTo>
                      <a:pt x="110966" y="79248"/>
                      <a:pt x="103727" y="82201"/>
                      <a:pt x="95917" y="82201"/>
                    </a:cubicBezTo>
                    <a:lnTo>
                      <a:pt x="28956" y="82201"/>
                    </a:lnTo>
                    <a:cubicBezTo>
                      <a:pt x="23432" y="82201"/>
                      <a:pt x="18955" y="86678"/>
                      <a:pt x="18955" y="92202"/>
                    </a:cubicBezTo>
                    <a:lnTo>
                      <a:pt x="18955" y="117157"/>
                    </a:lnTo>
                    <a:cubicBezTo>
                      <a:pt x="18955" y="119824"/>
                      <a:pt x="20003" y="122396"/>
                      <a:pt x="21908" y="124206"/>
                    </a:cubicBezTo>
                    <a:lnTo>
                      <a:pt x="47720" y="150019"/>
                    </a:lnTo>
                    <a:cubicBezTo>
                      <a:pt x="51435" y="153734"/>
                      <a:pt x="51435" y="159734"/>
                      <a:pt x="47720" y="163449"/>
                    </a:cubicBezTo>
                    <a:cubicBezTo>
                      <a:pt x="44005" y="167164"/>
                      <a:pt x="38005" y="167164"/>
                      <a:pt x="34290" y="163449"/>
                    </a:cubicBezTo>
                    <a:lnTo>
                      <a:pt x="8477" y="137636"/>
                    </a:lnTo>
                    <a:cubicBezTo>
                      <a:pt x="2953" y="132112"/>
                      <a:pt x="0" y="124873"/>
                      <a:pt x="0" y="117062"/>
                    </a:cubicBezTo>
                    <a:lnTo>
                      <a:pt x="0" y="92107"/>
                    </a:lnTo>
                    <a:cubicBezTo>
                      <a:pt x="0" y="76105"/>
                      <a:pt x="13049" y="63055"/>
                      <a:pt x="29051" y="63055"/>
                    </a:cubicBezTo>
                    <a:lnTo>
                      <a:pt x="96012" y="63055"/>
                    </a:lnTo>
                    <a:cubicBezTo>
                      <a:pt x="98679" y="63055"/>
                      <a:pt x="101155" y="62008"/>
                      <a:pt x="103061" y="60103"/>
                    </a:cubicBezTo>
                    <a:lnTo>
                      <a:pt x="154686" y="8477"/>
                    </a:lnTo>
                    <a:cubicBezTo>
                      <a:pt x="160211" y="2953"/>
                      <a:pt x="167450" y="0"/>
                      <a:pt x="175260" y="0"/>
                    </a:cubicBezTo>
                    <a:lnTo>
                      <a:pt x="221266" y="0"/>
                    </a:lnTo>
                    <a:cubicBezTo>
                      <a:pt x="237268" y="0"/>
                      <a:pt x="250317" y="13049"/>
                      <a:pt x="250317" y="29051"/>
                    </a:cubicBezTo>
                    <a:lnTo>
                      <a:pt x="250317" y="211646"/>
                    </a:lnTo>
                    <a:cubicBezTo>
                      <a:pt x="250317" y="214313"/>
                      <a:pt x="251365" y="216789"/>
                      <a:pt x="253270" y="218694"/>
                    </a:cubicBezTo>
                    <a:lnTo>
                      <a:pt x="289560" y="254984"/>
                    </a:lnTo>
                    <a:cubicBezTo>
                      <a:pt x="293275" y="258699"/>
                      <a:pt x="293275" y="264700"/>
                      <a:pt x="289560" y="268415"/>
                    </a:cubicBezTo>
                    <a:cubicBezTo>
                      <a:pt x="287560" y="270320"/>
                      <a:pt x="285179" y="271272"/>
                      <a:pt x="282702" y="271272"/>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71DF4AA-466C-4EC5-96C1-970A9673C3D5}"/>
                  </a:ext>
                </a:extLst>
              </p:cNvPr>
              <p:cNvSpPr/>
              <p:nvPr/>
            </p:nvSpPr>
            <p:spPr>
              <a:xfrm>
                <a:off x="5736430" y="1668208"/>
                <a:ext cx="134778" cy="260699"/>
              </a:xfrm>
              <a:custGeom>
                <a:avLst/>
                <a:gdLst>
                  <a:gd name="connsiteX0" fmla="*/ 111824 w 134778"/>
                  <a:gd name="connsiteY0" fmla="*/ 260699 h 260699"/>
                  <a:gd name="connsiteX1" fmla="*/ 46672 w 134778"/>
                  <a:gd name="connsiteY1" fmla="*/ 260699 h 260699"/>
                  <a:gd name="connsiteX2" fmla="*/ 30480 w 134778"/>
                  <a:gd name="connsiteY2" fmla="*/ 254032 h 260699"/>
                  <a:gd name="connsiteX3" fmla="*/ 6763 w 134778"/>
                  <a:gd name="connsiteY3" fmla="*/ 230315 h 260699"/>
                  <a:gd name="connsiteX4" fmla="*/ 0 w 134778"/>
                  <a:gd name="connsiteY4" fmla="*/ 214122 h 260699"/>
                  <a:gd name="connsiteX5" fmla="*/ 0 w 134778"/>
                  <a:gd name="connsiteY5" fmla="*/ 191071 h 260699"/>
                  <a:gd name="connsiteX6" fmla="*/ 22955 w 134778"/>
                  <a:gd name="connsiteY6" fmla="*/ 168116 h 260699"/>
                  <a:gd name="connsiteX7" fmla="*/ 53912 w 134778"/>
                  <a:gd name="connsiteY7" fmla="*/ 168116 h 260699"/>
                  <a:gd name="connsiteX8" fmla="*/ 57817 w 134778"/>
                  <a:gd name="connsiteY8" fmla="*/ 164211 h 260699"/>
                  <a:gd name="connsiteX9" fmla="*/ 57817 w 134778"/>
                  <a:gd name="connsiteY9" fmla="*/ 114871 h 260699"/>
                  <a:gd name="connsiteX10" fmla="*/ 56674 w 134778"/>
                  <a:gd name="connsiteY10" fmla="*/ 112109 h 260699"/>
                  <a:gd name="connsiteX11" fmla="*/ 13335 w 134778"/>
                  <a:gd name="connsiteY11" fmla="*/ 68771 h 260699"/>
                  <a:gd name="connsiteX12" fmla="*/ 13335 w 134778"/>
                  <a:gd name="connsiteY12" fmla="*/ 55340 h 260699"/>
                  <a:gd name="connsiteX13" fmla="*/ 26765 w 134778"/>
                  <a:gd name="connsiteY13" fmla="*/ 55340 h 260699"/>
                  <a:gd name="connsiteX14" fmla="*/ 70104 w 134778"/>
                  <a:gd name="connsiteY14" fmla="*/ 98679 h 260699"/>
                  <a:gd name="connsiteX15" fmla="*/ 76867 w 134778"/>
                  <a:gd name="connsiteY15" fmla="*/ 114871 h 260699"/>
                  <a:gd name="connsiteX16" fmla="*/ 76867 w 134778"/>
                  <a:gd name="connsiteY16" fmla="*/ 164211 h 260699"/>
                  <a:gd name="connsiteX17" fmla="*/ 53912 w 134778"/>
                  <a:gd name="connsiteY17" fmla="*/ 187166 h 260699"/>
                  <a:gd name="connsiteX18" fmla="*/ 22955 w 134778"/>
                  <a:gd name="connsiteY18" fmla="*/ 187166 h 260699"/>
                  <a:gd name="connsiteX19" fmla="*/ 19050 w 134778"/>
                  <a:gd name="connsiteY19" fmla="*/ 191071 h 260699"/>
                  <a:gd name="connsiteX20" fmla="*/ 19050 w 134778"/>
                  <a:gd name="connsiteY20" fmla="*/ 214122 h 260699"/>
                  <a:gd name="connsiteX21" fmla="*/ 20193 w 134778"/>
                  <a:gd name="connsiteY21" fmla="*/ 216884 h 260699"/>
                  <a:gd name="connsiteX22" fmla="*/ 43910 w 134778"/>
                  <a:gd name="connsiteY22" fmla="*/ 240602 h 260699"/>
                  <a:gd name="connsiteX23" fmla="*/ 46672 w 134778"/>
                  <a:gd name="connsiteY23" fmla="*/ 241744 h 260699"/>
                  <a:gd name="connsiteX24" fmla="*/ 111824 w 134778"/>
                  <a:gd name="connsiteY24" fmla="*/ 241744 h 260699"/>
                  <a:gd name="connsiteX25" fmla="*/ 115729 w 134778"/>
                  <a:gd name="connsiteY25" fmla="*/ 237839 h 260699"/>
                  <a:gd name="connsiteX26" fmla="*/ 115729 w 134778"/>
                  <a:gd name="connsiteY26" fmla="*/ 9525 h 260699"/>
                  <a:gd name="connsiteX27" fmla="*/ 125254 w 134778"/>
                  <a:gd name="connsiteY27" fmla="*/ 0 h 260699"/>
                  <a:gd name="connsiteX28" fmla="*/ 134779 w 134778"/>
                  <a:gd name="connsiteY28" fmla="*/ 9525 h 260699"/>
                  <a:gd name="connsiteX29" fmla="*/ 134779 w 134778"/>
                  <a:gd name="connsiteY29" fmla="*/ 237744 h 260699"/>
                  <a:gd name="connsiteX30" fmla="*/ 111824 w 134778"/>
                  <a:gd name="connsiteY30" fmla="*/ 260699 h 26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778" h="260699">
                    <a:moveTo>
                      <a:pt x="111824" y="260699"/>
                    </a:moveTo>
                    <a:lnTo>
                      <a:pt x="46672" y="260699"/>
                    </a:lnTo>
                    <a:cubicBezTo>
                      <a:pt x="40576" y="260699"/>
                      <a:pt x="34766" y="258318"/>
                      <a:pt x="30480" y="254032"/>
                    </a:cubicBezTo>
                    <a:lnTo>
                      <a:pt x="6763" y="230315"/>
                    </a:lnTo>
                    <a:cubicBezTo>
                      <a:pt x="2476" y="226028"/>
                      <a:pt x="0" y="220218"/>
                      <a:pt x="0" y="214122"/>
                    </a:cubicBezTo>
                    <a:lnTo>
                      <a:pt x="0" y="191071"/>
                    </a:lnTo>
                    <a:cubicBezTo>
                      <a:pt x="0" y="178403"/>
                      <a:pt x="10287" y="168116"/>
                      <a:pt x="22955" y="168116"/>
                    </a:cubicBezTo>
                    <a:lnTo>
                      <a:pt x="53912" y="168116"/>
                    </a:lnTo>
                    <a:cubicBezTo>
                      <a:pt x="56007" y="168116"/>
                      <a:pt x="57817" y="166402"/>
                      <a:pt x="57817" y="164211"/>
                    </a:cubicBezTo>
                    <a:lnTo>
                      <a:pt x="57817" y="114871"/>
                    </a:lnTo>
                    <a:cubicBezTo>
                      <a:pt x="57817" y="113824"/>
                      <a:pt x="57436" y="112871"/>
                      <a:pt x="56674" y="112109"/>
                    </a:cubicBezTo>
                    <a:lnTo>
                      <a:pt x="13335" y="68771"/>
                    </a:lnTo>
                    <a:cubicBezTo>
                      <a:pt x="9620" y="65056"/>
                      <a:pt x="9620" y="59055"/>
                      <a:pt x="13335" y="55340"/>
                    </a:cubicBezTo>
                    <a:cubicBezTo>
                      <a:pt x="17050" y="51625"/>
                      <a:pt x="23050" y="51625"/>
                      <a:pt x="26765" y="55340"/>
                    </a:cubicBezTo>
                    <a:lnTo>
                      <a:pt x="70104" y="98679"/>
                    </a:lnTo>
                    <a:cubicBezTo>
                      <a:pt x="74390" y="102965"/>
                      <a:pt x="76867" y="108775"/>
                      <a:pt x="76867" y="114871"/>
                    </a:cubicBezTo>
                    <a:lnTo>
                      <a:pt x="76867" y="164211"/>
                    </a:lnTo>
                    <a:cubicBezTo>
                      <a:pt x="76867" y="176879"/>
                      <a:pt x="66580" y="187166"/>
                      <a:pt x="53912" y="187166"/>
                    </a:cubicBezTo>
                    <a:lnTo>
                      <a:pt x="22955" y="187166"/>
                    </a:lnTo>
                    <a:cubicBezTo>
                      <a:pt x="20860" y="187166"/>
                      <a:pt x="19050" y="188881"/>
                      <a:pt x="19050" y="191071"/>
                    </a:cubicBezTo>
                    <a:lnTo>
                      <a:pt x="19050" y="214122"/>
                    </a:lnTo>
                    <a:cubicBezTo>
                      <a:pt x="19050" y="215170"/>
                      <a:pt x="19431" y="216122"/>
                      <a:pt x="20193" y="216884"/>
                    </a:cubicBezTo>
                    <a:lnTo>
                      <a:pt x="43910" y="240602"/>
                    </a:lnTo>
                    <a:cubicBezTo>
                      <a:pt x="44672" y="241364"/>
                      <a:pt x="45625" y="241744"/>
                      <a:pt x="46672" y="241744"/>
                    </a:cubicBezTo>
                    <a:lnTo>
                      <a:pt x="111824" y="241744"/>
                    </a:lnTo>
                    <a:cubicBezTo>
                      <a:pt x="113919" y="241744"/>
                      <a:pt x="115729" y="240030"/>
                      <a:pt x="115729" y="237839"/>
                    </a:cubicBezTo>
                    <a:lnTo>
                      <a:pt x="115729" y="9525"/>
                    </a:lnTo>
                    <a:cubicBezTo>
                      <a:pt x="115729" y="4286"/>
                      <a:pt x="120015" y="0"/>
                      <a:pt x="125254" y="0"/>
                    </a:cubicBezTo>
                    <a:cubicBezTo>
                      <a:pt x="130492" y="0"/>
                      <a:pt x="134779" y="4286"/>
                      <a:pt x="134779" y="9525"/>
                    </a:cubicBezTo>
                    <a:lnTo>
                      <a:pt x="134779" y="237744"/>
                    </a:lnTo>
                    <a:cubicBezTo>
                      <a:pt x="134684" y="250412"/>
                      <a:pt x="124396" y="260699"/>
                      <a:pt x="111824" y="260699"/>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A3B4A14-D58E-42BC-A400-CD43C60546D2}"/>
                  </a:ext>
                </a:extLst>
              </p:cNvPr>
              <p:cNvSpPr/>
              <p:nvPr/>
            </p:nvSpPr>
            <p:spPr>
              <a:xfrm>
                <a:off x="4643794" y="1857351"/>
                <a:ext cx="82057" cy="82034"/>
              </a:xfrm>
              <a:custGeom>
                <a:avLst/>
                <a:gdLst>
                  <a:gd name="connsiteX0" fmla="*/ 9549 w 82057"/>
                  <a:gd name="connsiteY0" fmla="*/ 82034 h 82034"/>
                  <a:gd name="connsiteX1" fmla="*/ 2786 w 82057"/>
                  <a:gd name="connsiteY1" fmla="*/ 79272 h 82034"/>
                  <a:gd name="connsiteX2" fmla="*/ 2786 w 82057"/>
                  <a:gd name="connsiteY2" fmla="*/ 65842 h 82034"/>
                  <a:gd name="connsiteX3" fmla="*/ 65842 w 82057"/>
                  <a:gd name="connsiteY3" fmla="*/ 2786 h 82034"/>
                  <a:gd name="connsiteX4" fmla="*/ 79272 w 82057"/>
                  <a:gd name="connsiteY4" fmla="*/ 2786 h 82034"/>
                  <a:gd name="connsiteX5" fmla="*/ 79272 w 82057"/>
                  <a:gd name="connsiteY5" fmla="*/ 16216 h 82034"/>
                  <a:gd name="connsiteX6" fmla="*/ 16216 w 82057"/>
                  <a:gd name="connsiteY6" fmla="*/ 79272 h 82034"/>
                  <a:gd name="connsiteX7" fmla="*/ 9549 w 82057"/>
                  <a:gd name="connsiteY7" fmla="*/ 82034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7" h="82034">
                    <a:moveTo>
                      <a:pt x="9549" y="82034"/>
                    </a:moveTo>
                    <a:cubicBezTo>
                      <a:pt x="7072" y="82034"/>
                      <a:pt x="4691" y="81082"/>
                      <a:pt x="2786" y="79272"/>
                    </a:cubicBezTo>
                    <a:cubicBezTo>
                      <a:pt x="-929" y="75557"/>
                      <a:pt x="-929" y="69556"/>
                      <a:pt x="2786" y="65842"/>
                    </a:cubicBezTo>
                    <a:lnTo>
                      <a:pt x="65842" y="2786"/>
                    </a:lnTo>
                    <a:cubicBezTo>
                      <a:pt x="69556" y="-929"/>
                      <a:pt x="75557" y="-929"/>
                      <a:pt x="79272" y="2786"/>
                    </a:cubicBezTo>
                    <a:cubicBezTo>
                      <a:pt x="82987" y="6501"/>
                      <a:pt x="82987" y="12502"/>
                      <a:pt x="79272" y="16216"/>
                    </a:cubicBezTo>
                    <a:lnTo>
                      <a:pt x="16216" y="79272"/>
                    </a:lnTo>
                    <a:cubicBezTo>
                      <a:pt x="14407" y="81082"/>
                      <a:pt x="11930" y="82034"/>
                      <a:pt x="9549" y="8203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3699574-7F34-49C1-951B-0F8A53EA3557}"/>
                  </a:ext>
                </a:extLst>
              </p:cNvPr>
              <p:cNvSpPr/>
              <p:nvPr/>
            </p:nvSpPr>
            <p:spPr>
              <a:xfrm>
                <a:off x="4895849" y="1752218"/>
                <a:ext cx="302706" cy="560165"/>
              </a:xfrm>
              <a:custGeom>
                <a:avLst/>
                <a:gdLst>
                  <a:gd name="connsiteX0" fmla="*/ 277844 w 302706"/>
                  <a:gd name="connsiteY0" fmla="*/ 560165 h 560165"/>
                  <a:gd name="connsiteX1" fmla="*/ 231362 w 302706"/>
                  <a:gd name="connsiteY1" fmla="*/ 560165 h 560165"/>
                  <a:gd name="connsiteX2" fmla="*/ 213646 w 302706"/>
                  <a:gd name="connsiteY2" fmla="*/ 552831 h 560165"/>
                  <a:gd name="connsiteX3" fmla="*/ 164878 w 302706"/>
                  <a:gd name="connsiteY3" fmla="*/ 504063 h 560165"/>
                  <a:gd name="connsiteX4" fmla="*/ 157544 w 302706"/>
                  <a:gd name="connsiteY4" fmla="*/ 486442 h 560165"/>
                  <a:gd name="connsiteX5" fmla="*/ 157544 w 302706"/>
                  <a:gd name="connsiteY5" fmla="*/ 268129 h 560165"/>
                  <a:gd name="connsiteX6" fmla="*/ 164878 w 302706"/>
                  <a:gd name="connsiteY6" fmla="*/ 250508 h 560165"/>
                  <a:gd name="connsiteX7" fmla="*/ 271367 w 302706"/>
                  <a:gd name="connsiteY7" fmla="*/ 144018 h 560165"/>
                  <a:gd name="connsiteX8" fmla="*/ 273082 w 302706"/>
                  <a:gd name="connsiteY8" fmla="*/ 139827 h 560165"/>
                  <a:gd name="connsiteX9" fmla="*/ 273082 w 302706"/>
                  <a:gd name="connsiteY9" fmla="*/ 24956 h 560165"/>
                  <a:gd name="connsiteX10" fmla="*/ 267176 w 302706"/>
                  <a:gd name="connsiteY10" fmla="*/ 19050 h 560165"/>
                  <a:gd name="connsiteX11" fmla="*/ 226028 w 302706"/>
                  <a:gd name="connsiteY11" fmla="*/ 19050 h 560165"/>
                  <a:gd name="connsiteX12" fmla="*/ 221837 w 302706"/>
                  <a:gd name="connsiteY12" fmla="*/ 20765 h 560165"/>
                  <a:gd name="connsiteX13" fmla="*/ 73247 w 302706"/>
                  <a:gd name="connsiteY13" fmla="*/ 169354 h 560165"/>
                  <a:gd name="connsiteX14" fmla="*/ 55626 w 302706"/>
                  <a:gd name="connsiteY14" fmla="*/ 176689 h 560165"/>
                  <a:gd name="connsiteX15" fmla="*/ 9525 w 302706"/>
                  <a:gd name="connsiteY15" fmla="*/ 176689 h 560165"/>
                  <a:gd name="connsiteX16" fmla="*/ 0 w 302706"/>
                  <a:gd name="connsiteY16" fmla="*/ 167164 h 560165"/>
                  <a:gd name="connsiteX17" fmla="*/ 9525 w 302706"/>
                  <a:gd name="connsiteY17" fmla="*/ 157639 h 560165"/>
                  <a:gd name="connsiteX18" fmla="*/ 55626 w 302706"/>
                  <a:gd name="connsiteY18" fmla="*/ 157639 h 560165"/>
                  <a:gd name="connsiteX19" fmla="*/ 59817 w 302706"/>
                  <a:gd name="connsiteY19" fmla="*/ 155924 h 560165"/>
                  <a:gd name="connsiteX20" fmla="*/ 208407 w 302706"/>
                  <a:gd name="connsiteY20" fmla="*/ 7334 h 560165"/>
                  <a:gd name="connsiteX21" fmla="*/ 226028 w 302706"/>
                  <a:gd name="connsiteY21" fmla="*/ 0 h 560165"/>
                  <a:gd name="connsiteX22" fmla="*/ 267176 w 302706"/>
                  <a:gd name="connsiteY22" fmla="*/ 0 h 560165"/>
                  <a:gd name="connsiteX23" fmla="*/ 292132 w 302706"/>
                  <a:gd name="connsiteY23" fmla="*/ 24956 h 560165"/>
                  <a:gd name="connsiteX24" fmla="*/ 292132 w 302706"/>
                  <a:gd name="connsiteY24" fmla="*/ 139637 h 560165"/>
                  <a:gd name="connsiteX25" fmla="*/ 284798 w 302706"/>
                  <a:gd name="connsiteY25" fmla="*/ 157258 h 560165"/>
                  <a:gd name="connsiteX26" fmla="*/ 178308 w 302706"/>
                  <a:gd name="connsiteY26" fmla="*/ 263747 h 560165"/>
                  <a:gd name="connsiteX27" fmla="*/ 176594 w 302706"/>
                  <a:gd name="connsiteY27" fmla="*/ 267938 h 560165"/>
                  <a:gd name="connsiteX28" fmla="*/ 176594 w 302706"/>
                  <a:gd name="connsiteY28" fmla="*/ 486251 h 560165"/>
                  <a:gd name="connsiteX29" fmla="*/ 178308 w 302706"/>
                  <a:gd name="connsiteY29" fmla="*/ 490442 h 560165"/>
                  <a:gd name="connsiteX30" fmla="*/ 227076 w 302706"/>
                  <a:gd name="connsiteY30" fmla="*/ 539210 h 560165"/>
                  <a:gd name="connsiteX31" fmla="*/ 231267 w 302706"/>
                  <a:gd name="connsiteY31" fmla="*/ 540925 h 560165"/>
                  <a:gd name="connsiteX32" fmla="*/ 277749 w 302706"/>
                  <a:gd name="connsiteY32" fmla="*/ 540925 h 560165"/>
                  <a:gd name="connsiteX33" fmla="*/ 283655 w 302706"/>
                  <a:gd name="connsiteY33" fmla="*/ 535019 h 560165"/>
                  <a:gd name="connsiteX34" fmla="*/ 283655 w 302706"/>
                  <a:gd name="connsiteY34" fmla="*/ 471678 h 560165"/>
                  <a:gd name="connsiteX35" fmla="*/ 293180 w 302706"/>
                  <a:gd name="connsiteY35" fmla="*/ 462153 h 560165"/>
                  <a:gd name="connsiteX36" fmla="*/ 302705 w 302706"/>
                  <a:gd name="connsiteY36" fmla="*/ 471678 h 560165"/>
                  <a:gd name="connsiteX37" fmla="*/ 302705 w 302706"/>
                  <a:gd name="connsiteY37" fmla="*/ 535019 h 560165"/>
                  <a:gd name="connsiteX38" fmla="*/ 277844 w 302706"/>
                  <a:gd name="connsiteY38" fmla="*/ 560165 h 5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2706" h="560165">
                    <a:moveTo>
                      <a:pt x="277844" y="560165"/>
                    </a:moveTo>
                    <a:lnTo>
                      <a:pt x="231362" y="560165"/>
                    </a:lnTo>
                    <a:cubicBezTo>
                      <a:pt x="224790" y="560165"/>
                      <a:pt x="218313" y="557498"/>
                      <a:pt x="213646" y="552831"/>
                    </a:cubicBezTo>
                    <a:lnTo>
                      <a:pt x="164878" y="504063"/>
                    </a:lnTo>
                    <a:cubicBezTo>
                      <a:pt x="160211" y="499396"/>
                      <a:pt x="157544" y="493014"/>
                      <a:pt x="157544" y="486442"/>
                    </a:cubicBezTo>
                    <a:lnTo>
                      <a:pt x="157544" y="268129"/>
                    </a:lnTo>
                    <a:cubicBezTo>
                      <a:pt x="157544" y="261461"/>
                      <a:pt x="160115" y="255175"/>
                      <a:pt x="164878" y="250508"/>
                    </a:cubicBezTo>
                    <a:lnTo>
                      <a:pt x="271367" y="144018"/>
                    </a:lnTo>
                    <a:cubicBezTo>
                      <a:pt x="272510" y="142875"/>
                      <a:pt x="273082" y="141446"/>
                      <a:pt x="273082" y="139827"/>
                    </a:cubicBezTo>
                    <a:lnTo>
                      <a:pt x="273082" y="24956"/>
                    </a:lnTo>
                    <a:cubicBezTo>
                      <a:pt x="273082" y="21717"/>
                      <a:pt x="270415" y="19050"/>
                      <a:pt x="267176" y="19050"/>
                    </a:cubicBezTo>
                    <a:lnTo>
                      <a:pt x="226028" y="19050"/>
                    </a:lnTo>
                    <a:cubicBezTo>
                      <a:pt x="224409" y="19050"/>
                      <a:pt x="222980" y="19621"/>
                      <a:pt x="221837" y="20765"/>
                    </a:cubicBezTo>
                    <a:lnTo>
                      <a:pt x="73247" y="169354"/>
                    </a:lnTo>
                    <a:cubicBezTo>
                      <a:pt x="68580" y="174022"/>
                      <a:pt x="62198" y="176689"/>
                      <a:pt x="55626" y="176689"/>
                    </a:cubicBezTo>
                    <a:lnTo>
                      <a:pt x="9525" y="176689"/>
                    </a:lnTo>
                    <a:cubicBezTo>
                      <a:pt x="4286" y="176689"/>
                      <a:pt x="0" y="172402"/>
                      <a:pt x="0" y="167164"/>
                    </a:cubicBezTo>
                    <a:cubicBezTo>
                      <a:pt x="0" y="161925"/>
                      <a:pt x="4286" y="157639"/>
                      <a:pt x="9525" y="157639"/>
                    </a:cubicBezTo>
                    <a:lnTo>
                      <a:pt x="55626" y="157639"/>
                    </a:lnTo>
                    <a:cubicBezTo>
                      <a:pt x="57150" y="157639"/>
                      <a:pt x="58674" y="156972"/>
                      <a:pt x="59817" y="155924"/>
                    </a:cubicBezTo>
                    <a:lnTo>
                      <a:pt x="208407" y="7334"/>
                    </a:lnTo>
                    <a:cubicBezTo>
                      <a:pt x="213169" y="2572"/>
                      <a:pt x="219361" y="0"/>
                      <a:pt x="226028" y="0"/>
                    </a:cubicBezTo>
                    <a:lnTo>
                      <a:pt x="267176" y="0"/>
                    </a:lnTo>
                    <a:cubicBezTo>
                      <a:pt x="280988" y="0"/>
                      <a:pt x="292132" y="11240"/>
                      <a:pt x="292132" y="24956"/>
                    </a:cubicBezTo>
                    <a:lnTo>
                      <a:pt x="292132" y="139637"/>
                    </a:lnTo>
                    <a:cubicBezTo>
                      <a:pt x="292132" y="146304"/>
                      <a:pt x="289560" y="152591"/>
                      <a:pt x="284798" y="157258"/>
                    </a:cubicBezTo>
                    <a:lnTo>
                      <a:pt x="178308" y="263747"/>
                    </a:lnTo>
                    <a:cubicBezTo>
                      <a:pt x="177165" y="264890"/>
                      <a:pt x="176594" y="266319"/>
                      <a:pt x="176594" y="267938"/>
                    </a:cubicBezTo>
                    <a:lnTo>
                      <a:pt x="176594" y="486251"/>
                    </a:lnTo>
                    <a:cubicBezTo>
                      <a:pt x="176594" y="487775"/>
                      <a:pt x="177260" y="489299"/>
                      <a:pt x="178308" y="490442"/>
                    </a:cubicBezTo>
                    <a:lnTo>
                      <a:pt x="227076" y="539210"/>
                    </a:lnTo>
                    <a:cubicBezTo>
                      <a:pt x="228219" y="540353"/>
                      <a:pt x="229743" y="540925"/>
                      <a:pt x="231267" y="540925"/>
                    </a:cubicBezTo>
                    <a:lnTo>
                      <a:pt x="277749" y="540925"/>
                    </a:lnTo>
                    <a:cubicBezTo>
                      <a:pt x="280988" y="540925"/>
                      <a:pt x="283655" y="538258"/>
                      <a:pt x="283655" y="535019"/>
                    </a:cubicBezTo>
                    <a:lnTo>
                      <a:pt x="283655" y="471678"/>
                    </a:lnTo>
                    <a:cubicBezTo>
                      <a:pt x="283655" y="466439"/>
                      <a:pt x="287941" y="462153"/>
                      <a:pt x="293180" y="462153"/>
                    </a:cubicBezTo>
                    <a:cubicBezTo>
                      <a:pt x="298418" y="462153"/>
                      <a:pt x="302705" y="466439"/>
                      <a:pt x="302705" y="471678"/>
                    </a:cubicBezTo>
                    <a:lnTo>
                      <a:pt x="302705" y="535019"/>
                    </a:lnTo>
                    <a:cubicBezTo>
                      <a:pt x="302895" y="548926"/>
                      <a:pt x="291656" y="560165"/>
                      <a:pt x="277844" y="560165"/>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4381414-69C4-401A-AAD0-7BFB93D64374}"/>
                  </a:ext>
                </a:extLst>
              </p:cNvPr>
              <p:cNvSpPr/>
              <p:nvPr/>
            </p:nvSpPr>
            <p:spPr>
              <a:xfrm>
                <a:off x="4853939" y="1652397"/>
                <a:ext cx="397383" cy="192404"/>
              </a:xfrm>
              <a:custGeom>
                <a:avLst/>
                <a:gdLst>
                  <a:gd name="connsiteX0" fmla="*/ 387763 w 397383"/>
                  <a:gd name="connsiteY0" fmla="*/ 192405 h 192404"/>
                  <a:gd name="connsiteX1" fmla="*/ 378238 w 397383"/>
                  <a:gd name="connsiteY1" fmla="*/ 182880 h 192404"/>
                  <a:gd name="connsiteX2" fmla="*/ 378238 w 397383"/>
                  <a:gd name="connsiteY2" fmla="*/ 78962 h 192404"/>
                  <a:gd name="connsiteX3" fmla="*/ 372809 w 397383"/>
                  <a:gd name="connsiteY3" fmla="*/ 65818 h 192404"/>
                  <a:gd name="connsiteX4" fmla="*/ 331565 w 397383"/>
                  <a:gd name="connsiteY4" fmla="*/ 24479 h 192404"/>
                  <a:gd name="connsiteX5" fmla="*/ 318421 w 397383"/>
                  <a:gd name="connsiteY5" fmla="*/ 19050 h 192404"/>
                  <a:gd name="connsiteX6" fmla="*/ 252413 w 397383"/>
                  <a:gd name="connsiteY6" fmla="*/ 19050 h 192404"/>
                  <a:gd name="connsiteX7" fmla="*/ 239268 w 397383"/>
                  <a:gd name="connsiteY7" fmla="*/ 24479 h 192404"/>
                  <a:gd name="connsiteX8" fmla="*/ 95441 w 397383"/>
                  <a:gd name="connsiteY8" fmla="*/ 168211 h 192404"/>
                  <a:gd name="connsiteX9" fmla="*/ 68771 w 397383"/>
                  <a:gd name="connsiteY9" fmla="*/ 179261 h 192404"/>
                  <a:gd name="connsiteX10" fmla="*/ 9525 w 397383"/>
                  <a:gd name="connsiteY10" fmla="*/ 179261 h 192404"/>
                  <a:gd name="connsiteX11" fmla="*/ 0 w 397383"/>
                  <a:gd name="connsiteY11" fmla="*/ 169736 h 192404"/>
                  <a:gd name="connsiteX12" fmla="*/ 9525 w 397383"/>
                  <a:gd name="connsiteY12" fmla="*/ 160211 h 192404"/>
                  <a:gd name="connsiteX13" fmla="*/ 68771 w 397383"/>
                  <a:gd name="connsiteY13" fmla="*/ 160211 h 192404"/>
                  <a:gd name="connsiteX14" fmla="*/ 81915 w 397383"/>
                  <a:gd name="connsiteY14" fmla="*/ 154781 h 192404"/>
                  <a:gd name="connsiteX15" fmla="*/ 225647 w 397383"/>
                  <a:gd name="connsiteY15" fmla="*/ 11049 h 192404"/>
                  <a:gd name="connsiteX16" fmla="*/ 252317 w 397383"/>
                  <a:gd name="connsiteY16" fmla="*/ 0 h 192404"/>
                  <a:gd name="connsiteX17" fmla="*/ 318325 w 397383"/>
                  <a:gd name="connsiteY17" fmla="*/ 0 h 192404"/>
                  <a:gd name="connsiteX18" fmla="*/ 344996 w 397383"/>
                  <a:gd name="connsiteY18" fmla="*/ 11049 h 192404"/>
                  <a:gd name="connsiteX19" fmla="*/ 386334 w 397383"/>
                  <a:gd name="connsiteY19" fmla="*/ 52388 h 192404"/>
                  <a:gd name="connsiteX20" fmla="*/ 397383 w 397383"/>
                  <a:gd name="connsiteY20" fmla="*/ 79057 h 192404"/>
                  <a:gd name="connsiteX21" fmla="*/ 397383 w 397383"/>
                  <a:gd name="connsiteY21" fmla="*/ 182975 h 192404"/>
                  <a:gd name="connsiteX22" fmla="*/ 387763 w 397383"/>
                  <a:gd name="connsiteY22"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7383" h="192404">
                    <a:moveTo>
                      <a:pt x="387763" y="192405"/>
                    </a:moveTo>
                    <a:cubicBezTo>
                      <a:pt x="382524" y="192405"/>
                      <a:pt x="378238" y="188119"/>
                      <a:pt x="378238" y="182880"/>
                    </a:cubicBezTo>
                    <a:lnTo>
                      <a:pt x="378238" y="78962"/>
                    </a:lnTo>
                    <a:cubicBezTo>
                      <a:pt x="378238" y="74009"/>
                      <a:pt x="376333" y="69342"/>
                      <a:pt x="372809" y="65818"/>
                    </a:cubicBezTo>
                    <a:lnTo>
                      <a:pt x="331565" y="24479"/>
                    </a:lnTo>
                    <a:cubicBezTo>
                      <a:pt x="328041" y="20955"/>
                      <a:pt x="323374" y="19050"/>
                      <a:pt x="318421" y="19050"/>
                    </a:cubicBezTo>
                    <a:lnTo>
                      <a:pt x="252413" y="19050"/>
                    </a:lnTo>
                    <a:cubicBezTo>
                      <a:pt x="247460" y="19050"/>
                      <a:pt x="242792" y="20955"/>
                      <a:pt x="239268" y="24479"/>
                    </a:cubicBezTo>
                    <a:lnTo>
                      <a:pt x="95441" y="168211"/>
                    </a:lnTo>
                    <a:cubicBezTo>
                      <a:pt x="88297" y="175355"/>
                      <a:pt x="78867" y="179261"/>
                      <a:pt x="68771" y="179261"/>
                    </a:cubicBezTo>
                    <a:lnTo>
                      <a:pt x="9525" y="179261"/>
                    </a:lnTo>
                    <a:cubicBezTo>
                      <a:pt x="4286" y="179261"/>
                      <a:pt x="0" y="174974"/>
                      <a:pt x="0" y="169736"/>
                    </a:cubicBezTo>
                    <a:cubicBezTo>
                      <a:pt x="0" y="164497"/>
                      <a:pt x="4286" y="160211"/>
                      <a:pt x="9525" y="160211"/>
                    </a:cubicBezTo>
                    <a:lnTo>
                      <a:pt x="68771" y="160211"/>
                    </a:lnTo>
                    <a:cubicBezTo>
                      <a:pt x="73723" y="160211"/>
                      <a:pt x="78391" y="158305"/>
                      <a:pt x="81915" y="154781"/>
                    </a:cubicBezTo>
                    <a:lnTo>
                      <a:pt x="225647" y="11049"/>
                    </a:lnTo>
                    <a:cubicBezTo>
                      <a:pt x="232791" y="3905"/>
                      <a:pt x="242221" y="0"/>
                      <a:pt x="252317" y="0"/>
                    </a:cubicBezTo>
                    <a:lnTo>
                      <a:pt x="318325" y="0"/>
                    </a:lnTo>
                    <a:cubicBezTo>
                      <a:pt x="328422" y="0"/>
                      <a:pt x="337852" y="3905"/>
                      <a:pt x="344996" y="11049"/>
                    </a:cubicBezTo>
                    <a:lnTo>
                      <a:pt x="386334" y="52388"/>
                    </a:lnTo>
                    <a:cubicBezTo>
                      <a:pt x="393478" y="59531"/>
                      <a:pt x="397383" y="68961"/>
                      <a:pt x="397383" y="79057"/>
                    </a:cubicBezTo>
                    <a:lnTo>
                      <a:pt x="397383" y="182975"/>
                    </a:lnTo>
                    <a:cubicBezTo>
                      <a:pt x="397288" y="188119"/>
                      <a:pt x="393002" y="192405"/>
                      <a:pt x="387763" y="192405"/>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DFD6EFD-6D93-4A44-9F82-0C604A00CCD5}"/>
                  </a:ext>
                </a:extLst>
              </p:cNvPr>
              <p:cNvSpPr/>
              <p:nvPr/>
            </p:nvSpPr>
            <p:spPr>
              <a:xfrm>
                <a:off x="4927448" y="1615701"/>
                <a:ext cx="134540" cy="134516"/>
              </a:xfrm>
              <a:custGeom>
                <a:avLst/>
                <a:gdLst>
                  <a:gd name="connsiteX0" fmla="*/ 9549 w 134540"/>
                  <a:gd name="connsiteY0" fmla="*/ 134517 h 134516"/>
                  <a:gd name="connsiteX1" fmla="*/ 2786 w 134540"/>
                  <a:gd name="connsiteY1" fmla="*/ 131755 h 134516"/>
                  <a:gd name="connsiteX2" fmla="*/ 2786 w 134540"/>
                  <a:gd name="connsiteY2" fmla="*/ 118324 h 134516"/>
                  <a:gd name="connsiteX3" fmla="*/ 118324 w 134540"/>
                  <a:gd name="connsiteY3" fmla="*/ 2786 h 134516"/>
                  <a:gd name="connsiteX4" fmla="*/ 131755 w 134540"/>
                  <a:gd name="connsiteY4" fmla="*/ 2786 h 134516"/>
                  <a:gd name="connsiteX5" fmla="*/ 131755 w 134540"/>
                  <a:gd name="connsiteY5" fmla="*/ 16216 h 134516"/>
                  <a:gd name="connsiteX6" fmla="*/ 16312 w 134540"/>
                  <a:gd name="connsiteY6" fmla="*/ 131755 h 134516"/>
                  <a:gd name="connsiteX7" fmla="*/ 9549 w 134540"/>
                  <a:gd name="connsiteY7" fmla="*/ 134517 h 1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40" h="134516">
                    <a:moveTo>
                      <a:pt x="9549" y="134517"/>
                    </a:moveTo>
                    <a:cubicBezTo>
                      <a:pt x="7072" y="134517"/>
                      <a:pt x="4691" y="133564"/>
                      <a:pt x="2786" y="131755"/>
                    </a:cubicBezTo>
                    <a:cubicBezTo>
                      <a:pt x="-929" y="128040"/>
                      <a:pt x="-929" y="122039"/>
                      <a:pt x="2786" y="118324"/>
                    </a:cubicBezTo>
                    <a:lnTo>
                      <a:pt x="118324" y="2786"/>
                    </a:lnTo>
                    <a:cubicBezTo>
                      <a:pt x="122039" y="-929"/>
                      <a:pt x="128040" y="-929"/>
                      <a:pt x="131755" y="2786"/>
                    </a:cubicBezTo>
                    <a:cubicBezTo>
                      <a:pt x="135469" y="6501"/>
                      <a:pt x="135469" y="12502"/>
                      <a:pt x="131755" y="16216"/>
                    </a:cubicBezTo>
                    <a:lnTo>
                      <a:pt x="16312" y="131755"/>
                    </a:lnTo>
                    <a:cubicBezTo>
                      <a:pt x="14407" y="133660"/>
                      <a:pt x="12025" y="134517"/>
                      <a:pt x="9549" y="134517"/>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9F56D30-ED65-4C21-A90A-A09C49EA243C}"/>
                  </a:ext>
                </a:extLst>
              </p:cNvPr>
              <p:cNvSpPr/>
              <p:nvPr/>
            </p:nvSpPr>
            <p:spPr>
              <a:xfrm>
                <a:off x="4885467" y="1867638"/>
                <a:ext cx="229290" cy="714017"/>
              </a:xfrm>
              <a:custGeom>
                <a:avLst/>
                <a:gdLst>
                  <a:gd name="connsiteX0" fmla="*/ 159544 w 229290"/>
                  <a:gd name="connsiteY0" fmla="*/ 714018 h 714017"/>
                  <a:gd name="connsiteX1" fmla="*/ 31051 w 229290"/>
                  <a:gd name="connsiteY1" fmla="*/ 714018 h 714017"/>
                  <a:gd name="connsiteX2" fmla="*/ 0 w 229290"/>
                  <a:gd name="connsiteY2" fmla="*/ 682966 h 714017"/>
                  <a:gd name="connsiteX3" fmla="*/ 0 w 229290"/>
                  <a:gd name="connsiteY3" fmla="*/ 598099 h 714017"/>
                  <a:gd name="connsiteX4" fmla="*/ 9525 w 229290"/>
                  <a:gd name="connsiteY4" fmla="*/ 588574 h 714017"/>
                  <a:gd name="connsiteX5" fmla="*/ 19050 w 229290"/>
                  <a:gd name="connsiteY5" fmla="*/ 598099 h 714017"/>
                  <a:gd name="connsiteX6" fmla="*/ 19050 w 229290"/>
                  <a:gd name="connsiteY6" fmla="*/ 682966 h 714017"/>
                  <a:gd name="connsiteX7" fmla="*/ 31051 w 229290"/>
                  <a:gd name="connsiteY7" fmla="*/ 694968 h 714017"/>
                  <a:gd name="connsiteX8" fmla="*/ 159544 w 229290"/>
                  <a:gd name="connsiteY8" fmla="*/ 694968 h 714017"/>
                  <a:gd name="connsiteX9" fmla="*/ 168021 w 229290"/>
                  <a:gd name="connsiteY9" fmla="*/ 691444 h 714017"/>
                  <a:gd name="connsiteX10" fmla="*/ 198787 w 229290"/>
                  <a:gd name="connsiteY10" fmla="*/ 660678 h 714017"/>
                  <a:gd name="connsiteX11" fmla="*/ 202311 w 229290"/>
                  <a:gd name="connsiteY11" fmla="*/ 652201 h 714017"/>
                  <a:gd name="connsiteX12" fmla="*/ 202311 w 229290"/>
                  <a:gd name="connsiteY12" fmla="*/ 551807 h 714017"/>
                  <a:gd name="connsiteX13" fmla="*/ 198787 w 229290"/>
                  <a:gd name="connsiteY13" fmla="*/ 543330 h 714017"/>
                  <a:gd name="connsiteX14" fmla="*/ 45910 w 229290"/>
                  <a:gd name="connsiteY14" fmla="*/ 390454 h 714017"/>
                  <a:gd name="connsiteX15" fmla="*/ 36766 w 229290"/>
                  <a:gd name="connsiteY15" fmla="*/ 368451 h 714017"/>
                  <a:gd name="connsiteX16" fmla="*/ 36766 w 229290"/>
                  <a:gd name="connsiteY16" fmla="*/ 286441 h 714017"/>
                  <a:gd name="connsiteX17" fmla="*/ 45910 w 229290"/>
                  <a:gd name="connsiteY17" fmla="*/ 264438 h 714017"/>
                  <a:gd name="connsiteX18" fmla="*/ 80581 w 229290"/>
                  <a:gd name="connsiteY18" fmla="*/ 229767 h 714017"/>
                  <a:gd name="connsiteX19" fmla="*/ 84106 w 229290"/>
                  <a:gd name="connsiteY19" fmla="*/ 221290 h 714017"/>
                  <a:gd name="connsiteX20" fmla="*/ 84106 w 229290"/>
                  <a:gd name="connsiteY20" fmla="*/ 144613 h 714017"/>
                  <a:gd name="connsiteX21" fmla="*/ 93250 w 229290"/>
                  <a:gd name="connsiteY21" fmla="*/ 122611 h 714017"/>
                  <a:gd name="connsiteX22" fmla="*/ 213074 w 229290"/>
                  <a:gd name="connsiteY22" fmla="*/ 2786 h 714017"/>
                  <a:gd name="connsiteX23" fmla="*/ 226504 w 229290"/>
                  <a:gd name="connsiteY23" fmla="*/ 2786 h 714017"/>
                  <a:gd name="connsiteX24" fmla="*/ 226504 w 229290"/>
                  <a:gd name="connsiteY24" fmla="*/ 16216 h 714017"/>
                  <a:gd name="connsiteX25" fmla="*/ 106585 w 229290"/>
                  <a:gd name="connsiteY25" fmla="*/ 136231 h 714017"/>
                  <a:gd name="connsiteX26" fmla="*/ 103061 w 229290"/>
                  <a:gd name="connsiteY26" fmla="*/ 144709 h 714017"/>
                  <a:gd name="connsiteX27" fmla="*/ 103061 w 229290"/>
                  <a:gd name="connsiteY27" fmla="*/ 221385 h 714017"/>
                  <a:gd name="connsiteX28" fmla="*/ 93916 w 229290"/>
                  <a:gd name="connsiteY28" fmla="*/ 243388 h 714017"/>
                  <a:gd name="connsiteX29" fmla="*/ 59245 w 229290"/>
                  <a:gd name="connsiteY29" fmla="*/ 278059 h 714017"/>
                  <a:gd name="connsiteX30" fmla="*/ 55721 w 229290"/>
                  <a:gd name="connsiteY30" fmla="*/ 286536 h 714017"/>
                  <a:gd name="connsiteX31" fmla="*/ 55721 w 229290"/>
                  <a:gd name="connsiteY31" fmla="*/ 368546 h 714017"/>
                  <a:gd name="connsiteX32" fmla="*/ 59245 w 229290"/>
                  <a:gd name="connsiteY32" fmla="*/ 377023 h 714017"/>
                  <a:gd name="connsiteX33" fmla="*/ 212122 w 229290"/>
                  <a:gd name="connsiteY33" fmla="*/ 529900 h 714017"/>
                  <a:gd name="connsiteX34" fmla="*/ 221266 w 229290"/>
                  <a:gd name="connsiteY34" fmla="*/ 551902 h 714017"/>
                  <a:gd name="connsiteX35" fmla="*/ 221266 w 229290"/>
                  <a:gd name="connsiteY35" fmla="*/ 652296 h 714017"/>
                  <a:gd name="connsiteX36" fmla="*/ 212122 w 229290"/>
                  <a:gd name="connsiteY36" fmla="*/ 674299 h 714017"/>
                  <a:gd name="connsiteX37" fmla="*/ 181356 w 229290"/>
                  <a:gd name="connsiteY37" fmla="*/ 705064 h 714017"/>
                  <a:gd name="connsiteX38" fmla="*/ 159544 w 229290"/>
                  <a:gd name="connsiteY38" fmla="*/ 714018 h 7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290" h="714017">
                    <a:moveTo>
                      <a:pt x="159544" y="714018"/>
                    </a:moveTo>
                    <a:lnTo>
                      <a:pt x="31051" y="714018"/>
                    </a:lnTo>
                    <a:cubicBezTo>
                      <a:pt x="13906" y="714018"/>
                      <a:pt x="0" y="700111"/>
                      <a:pt x="0" y="682966"/>
                    </a:cubicBezTo>
                    <a:lnTo>
                      <a:pt x="0" y="598099"/>
                    </a:lnTo>
                    <a:cubicBezTo>
                      <a:pt x="0" y="592860"/>
                      <a:pt x="4286" y="588574"/>
                      <a:pt x="9525" y="588574"/>
                    </a:cubicBezTo>
                    <a:cubicBezTo>
                      <a:pt x="14764" y="588574"/>
                      <a:pt x="19050" y="592860"/>
                      <a:pt x="19050" y="598099"/>
                    </a:cubicBezTo>
                    <a:lnTo>
                      <a:pt x="19050" y="682966"/>
                    </a:lnTo>
                    <a:cubicBezTo>
                      <a:pt x="19050" y="689634"/>
                      <a:pt x="24479" y="694968"/>
                      <a:pt x="31051" y="694968"/>
                    </a:cubicBezTo>
                    <a:lnTo>
                      <a:pt x="159544" y="694968"/>
                    </a:lnTo>
                    <a:cubicBezTo>
                      <a:pt x="162782" y="694968"/>
                      <a:pt x="165735" y="693730"/>
                      <a:pt x="168021" y="691444"/>
                    </a:cubicBezTo>
                    <a:lnTo>
                      <a:pt x="198787" y="660678"/>
                    </a:lnTo>
                    <a:cubicBezTo>
                      <a:pt x="201073" y="658392"/>
                      <a:pt x="202311" y="655439"/>
                      <a:pt x="202311" y="652201"/>
                    </a:cubicBezTo>
                    <a:lnTo>
                      <a:pt x="202311" y="551807"/>
                    </a:lnTo>
                    <a:cubicBezTo>
                      <a:pt x="202311" y="548569"/>
                      <a:pt x="201073" y="545616"/>
                      <a:pt x="198787" y="543330"/>
                    </a:cubicBezTo>
                    <a:lnTo>
                      <a:pt x="45910" y="390454"/>
                    </a:lnTo>
                    <a:cubicBezTo>
                      <a:pt x="40005" y="384548"/>
                      <a:pt x="36766" y="376833"/>
                      <a:pt x="36766" y="368451"/>
                    </a:cubicBezTo>
                    <a:lnTo>
                      <a:pt x="36766" y="286441"/>
                    </a:lnTo>
                    <a:cubicBezTo>
                      <a:pt x="36766" y="278154"/>
                      <a:pt x="40005" y="270343"/>
                      <a:pt x="45910" y="264438"/>
                    </a:cubicBezTo>
                    <a:lnTo>
                      <a:pt x="80581" y="229767"/>
                    </a:lnTo>
                    <a:cubicBezTo>
                      <a:pt x="82772" y="227576"/>
                      <a:pt x="84106" y="224433"/>
                      <a:pt x="84106" y="221290"/>
                    </a:cubicBezTo>
                    <a:lnTo>
                      <a:pt x="84106" y="144613"/>
                    </a:lnTo>
                    <a:cubicBezTo>
                      <a:pt x="84106" y="136327"/>
                      <a:pt x="87344" y="128516"/>
                      <a:pt x="93250" y="122611"/>
                    </a:cubicBezTo>
                    <a:lnTo>
                      <a:pt x="213074" y="2786"/>
                    </a:lnTo>
                    <a:cubicBezTo>
                      <a:pt x="216789" y="-929"/>
                      <a:pt x="222790" y="-929"/>
                      <a:pt x="226504" y="2786"/>
                    </a:cubicBezTo>
                    <a:cubicBezTo>
                      <a:pt x="230219" y="6501"/>
                      <a:pt x="230219" y="12502"/>
                      <a:pt x="226504" y="16216"/>
                    </a:cubicBezTo>
                    <a:lnTo>
                      <a:pt x="106585" y="136231"/>
                    </a:lnTo>
                    <a:cubicBezTo>
                      <a:pt x="104394" y="138422"/>
                      <a:pt x="103061" y="141565"/>
                      <a:pt x="103061" y="144709"/>
                    </a:cubicBezTo>
                    <a:lnTo>
                      <a:pt x="103061" y="221385"/>
                    </a:lnTo>
                    <a:cubicBezTo>
                      <a:pt x="103061" y="229672"/>
                      <a:pt x="99822" y="237482"/>
                      <a:pt x="93916" y="243388"/>
                    </a:cubicBezTo>
                    <a:lnTo>
                      <a:pt x="59245" y="278059"/>
                    </a:lnTo>
                    <a:cubicBezTo>
                      <a:pt x="56959" y="280345"/>
                      <a:pt x="55721" y="283297"/>
                      <a:pt x="55721" y="286536"/>
                    </a:cubicBezTo>
                    <a:lnTo>
                      <a:pt x="55721" y="368546"/>
                    </a:lnTo>
                    <a:cubicBezTo>
                      <a:pt x="55721" y="371785"/>
                      <a:pt x="56959" y="374737"/>
                      <a:pt x="59245" y="377023"/>
                    </a:cubicBezTo>
                    <a:lnTo>
                      <a:pt x="212122" y="529900"/>
                    </a:lnTo>
                    <a:cubicBezTo>
                      <a:pt x="218027" y="535805"/>
                      <a:pt x="221266" y="543520"/>
                      <a:pt x="221266" y="551902"/>
                    </a:cubicBezTo>
                    <a:lnTo>
                      <a:pt x="221266" y="652296"/>
                    </a:lnTo>
                    <a:cubicBezTo>
                      <a:pt x="221266" y="660582"/>
                      <a:pt x="218027" y="668393"/>
                      <a:pt x="212122" y="674299"/>
                    </a:cubicBezTo>
                    <a:lnTo>
                      <a:pt x="181356" y="705064"/>
                    </a:lnTo>
                    <a:cubicBezTo>
                      <a:pt x="175641" y="710779"/>
                      <a:pt x="167830" y="714018"/>
                      <a:pt x="159544" y="714018"/>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2013A33-6A35-4AEB-AEEA-4E966794C822}"/>
                  </a:ext>
                </a:extLst>
              </p:cNvPr>
              <p:cNvSpPr/>
              <p:nvPr/>
            </p:nvSpPr>
            <p:spPr>
              <a:xfrm>
                <a:off x="4895944" y="1983390"/>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819"/>
                      <a:pt x="14764" y="82105"/>
                      <a:pt x="9525" y="82105"/>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C0CD34B1-1AD1-44D4-90E1-47DDE13CE519}"/>
                  </a:ext>
                </a:extLst>
              </p:cNvPr>
              <p:cNvSpPr/>
              <p:nvPr/>
            </p:nvSpPr>
            <p:spPr>
              <a:xfrm>
                <a:off x="4990528" y="2161984"/>
                <a:ext cx="19050" cy="82105"/>
              </a:xfrm>
              <a:custGeom>
                <a:avLst/>
                <a:gdLst>
                  <a:gd name="connsiteX0" fmla="*/ 9525 w 19050"/>
                  <a:gd name="connsiteY0" fmla="*/ 82106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6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6"/>
                    </a:moveTo>
                    <a:cubicBezTo>
                      <a:pt x="4286" y="82106"/>
                      <a:pt x="0" y="77819"/>
                      <a:pt x="0" y="72580"/>
                    </a:cubicBezTo>
                    <a:lnTo>
                      <a:pt x="0" y="9525"/>
                    </a:lnTo>
                    <a:cubicBezTo>
                      <a:pt x="0" y="4286"/>
                      <a:pt x="4286" y="0"/>
                      <a:pt x="9525" y="0"/>
                    </a:cubicBezTo>
                    <a:cubicBezTo>
                      <a:pt x="14764" y="0"/>
                      <a:pt x="19050" y="4286"/>
                      <a:pt x="19050" y="9525"/>
                    </a:cubicBezTo>
                    <a:lnTo>
                      <a:pt x="19050" y="72580"/>
                    </a:lnTo>
                    <a:cubicBezTo>
                      <a:pt x="19050" y="77819"/>
                      <a:pt x="14764" y="82106"/>
                      <a:pt x="9525" y="82106"/>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43464457-98F9-45AC-8144-5785DA80871A}"/>
                  </a:ext>
                </a:extLst>
              </p:cNvPr>
              <p:cNvSpPr/>
              <p:nvPr/>
            </p:nvSpPr>
            <p:spPr>
              <a:xfrm>
                <a:off x="4738305" y="2282737"/>
                <a:ext cx="239839" cy="260818"/>
              </a:xfrm>
              <a:custGeom>
                <a:avLst/>
                <a:gdLst>
                  <a:gd name="connsiteX0" fmla="*/ 46863 w 239839"/>
                  <a:gd name="connsiteY0" fmla="*/ 260818 h 260818"/>
                  <a:gd name="connsiteX1" fmla="*/ 33719 w 239839"/>
                  <a:gd name="connsiteY1" fmla="*/ 260818 h 260818"/>
                  <a:gd name="connsiteX2" fmla="*/ 0 w 239839"/>
                  <a:gd name="connsiteY2" fmla="*/ 227100 h 260818"/>
                  <a:gd name="connsiteX3" fmla="*/ 0 w 239839"/>
                  <a:gd name="connsiteY3" fmla="*/ 150900 h 260818"/>
                  <a:gd name="connsiteX4" fmla="*/ 9906 w 239839"/>
                  <a:gd name="connsiteY4" fmla="*/ 127087 h 260818"/>
                  <a:gd name="connsiteX5" fmla="*/ 134207 w 239839"/>
                  <a:gd name="connsiteY5" fmla="*/ 2786 h 260818"/>
                  <a:gd name="connsiteX6" fmla="*/ 147638 w 239839"/>
                  <a:gd name="connsiteY6" fmla="*/ 2786 h 260818"/>
                  <a:gd name="connsiteX7" fmla="*/ 147638 w 239839"/>
                  <a:gd name="connsiteY7" fmla="*/ 16216 h 260818"/>
                  <a:gd name="connsiteX8" fmla="*/ 23336 w 239839"/>
                  <a:gd name="connsiteY8" fmla="*/ 140518 h 260818"/>
                  <a:gd name="connsiteX9" fmla="*/ 19050 w 239839"/>
                  <a:gd name="connsiteY9" fmla="*/ 150900 h 260818"/>
                  <a:gd name="connsiteX10" fmla="*/ 19050 w 239839"/>
                  <a:gd name="connsiteY10" fmla="*/ 227100 h 260818"/>
                  <a:gd name="connsiteX11" fmla="*/ 33719 w 239839"/>
                  <a:gd name="connsiteY11" fmla="*/ 241768 h 260818"/>
                  <a:gd name="connsiteX12" fmla="*/ 46863 w 239839"/>
                  <a:gd name="connsiteY12" fmla="*/ 241768 h 260818"/>
                  <a:gd name="connsiteX13" fmla="*/ 57150 w 239839"/>
                  <a:gd name="connsiteY13" fmla="*/ 237482 h 260818"/>
                  <a:gd name="connsiteX14" fmla="*/ 79819 w 239839"/>
                  <a:gd name="connsiteY14" fmla="*/ 214813 h 260818"/>
                  <a:gd name="connsiteX15" fmla="*/ 84106 w 239839"/>
                  <a:gd name="connsiteY15" fmla="*/ 204430 h 260818"/>
                  <a:gd name="connsiteX16" fmla="*/ 84106 w 239839"/>
                  <a:gd name="connsiteY16" fmla="*/ 133469 h 260818"/>
                  <a:gd name="connsiteX17" fmla="*/ 117824 w 239839"/>
                  <a:gd name="connsiteY17" fmla="*/ 99751 h 260818"/>
                  <a:gd name="connsiteX18" fmla="*/ 167735 w 239839"/>
                  <a:gd name="connsiteY18" fmla="*/ 99751 h 260818"/>
                  <a:gd name="connsiteX19" fmla="*/ 191548 w 239839"/>
                  <a:gd name="connsiteY19" fmla="*/ 109657 h 260818"/>
                  <a:gd name="connsiteX20" fmla="*/ 229934 w 239839"/>
                  <a:gd name="connsiteY20" fmla="*/ 148042 h 260818"/>
                  <a:gd name="connsiteX21" fmla="*/ 239840 w 239839"/>
                  <a:gd name="connsiteY21" fmla="*/ 171855 h 260818"/>
                  <a:gd name="connsiteX22" fmla="*/ 239840 w 239839"/>
                  <a:gd name="connsiteY22" fmla="*/ 214432 h 260818"/>
                  <a:gd name="connsiteX23" fmla="*/ 230315 w 239839"/>
                  <a:gd name="connsiteY23" fmla="*/ 223957 h 260818"/>
                  <a:gd name="connsiteX24" fmla="*/ 220790 w 239839"/>
                  <a:gd name="connsiteY24" fmla="*/ 214432 h 260818"/>
                  <a:gd name="connsiteX25" fmla="*/ 220790 w 239839"/>
                  <a:gd name="connsiteY25" fmla="*/ 171855 h 260818"/>
                  <a:gd name="connsiteX26" fmla="*/ 216503 w 239839"/>
                  <a:gd name="connsiteY26" fmla="*/ 161473 h 260818"/>
                  <a:gd name="connsiteX27" fmla="*/ 178118 w 239839"/>
                  <a:gd name="connsiteY27" fmla="*/ 123087 h 260818"/>
                  <a:gd name="connsiteX28" fmla="*/ 167735 w 239839"/>
                  <a:gd name="connsiteY28" fmla="*/ 118801 h 260818"/>
                  <a:gd name="connsiteX29" fmla="*/ 117824 w 239839"/>
                  <a:gd name="connsiteY29" fmla="*/ 118801 h 260818"/>
                  <a:gd name="connsiteX30" fmla="*/ 103156 w 239839"/>
                  <a:gd name="connsiteY30" fmla="*/ 133469 h 260818"/>
                  <a:gd name="connsiteX31" fmla="*/ 103156 w 239839"/>
                  <a:gd name="connsiteY31" fmla="*/ 204430 h 260818"/>
                  <a:gd name="connsiteX32" fmla="*/ 93250 w 239839"/>
                  <a:gd name="connsiteY32" fmla="*/ 228243 h 260818"/>
                  <a:gd name="connsiteX33" fmla="*/ 70675 w 239839"/>
                  <a:gd name="connsiteY33" fmla="*/ 250912 h 260818"/>
                  <a:gd name="connsiteX34" fmla="*/ 46863 w 239839"/>
                  <a:gd name="connsiteY34" fmla="*/ 260818 h 2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9839" h="260818">
                    <a:moveTo>
                      <a:pt x="46863" y="260818"/>
                    </a:moveTo>
                    <a:lnTo>
                      <a:pt x="33719" y="260818"/>
                    </a:lnTo>
                    <a:cubicBezTo>
                      <a:pt x="15145" y="260818"/>
                      <a:pt x="0" y="245674"/>
                      <a:pt x="0" y="227100"/>
                    </a:cubicBezTo>
                    <a:lnTo>
                      <a:pt x="0" y="150900"/>
                    </a:lnTo>
                    <a:cubicBezTo>
                      <a:pt x="0" y="141946"/>
                      <a:pt x="3524" y="133469"/>
                      <a:pt x="9906" y="127087"/>
                    </a:cubicBezTo>
                    <a:lnTo>
                      <a:pt x="134207" y="2786"/>
                    </a:lnTo>
                    <a:cubicBezTo>
                      <a:pt x="137922" y="-929"/>
                      <a:pt x="143923" y="-929"/>
                      <a:pt x="147638" y="2786"/>
                    </a:cubicBezTo>
                    <a:cubicBezTo>
                      <a:pt x="151352" y="6501"/>
                      <a:pt x="151352" y="12502"/>
                      <a:pt x="147638" y="16216"/>
                    </a:cubicBezTo>
                    <a:lnTo>
                      <a:pt x="23336" y="140518"/>
                    </a:lnTo>
                    <a:cubicBezTo>
                      <a:pt x="20574" y="143280"/>
                      <a:pt x="19050" y="146995"/>
                      <a:pt x="19050" y="150900"/>
                    </a:cubicBezTo>
                    <a:lnTo>
                      <a:pt x="19050" y="227100"/>
                    </a:lnTo>
                    <a:cubicBezTo>
                      <a:pt x="19050" y="235196"/>
                      <a:pt x="25622" y="241768"/>
                      <a:pt x="33719" y="241768"/>
                    </a:cubicBezTo>
                    <a:lnTo>
                      <a:pt x="46863" y="241768"/>
                    </a:lnTo>
                    <a:cubicBezTo>
                      <a:pt x="50673" y="241768"/>
                      <a:pt x="54483" y="240244"/>
                      <a:pt x="57150" y="237482"/>
                    </a:cubicBezTo>
                    <a:lnTo>
                      <a:pt x="79819" y="214813"/>
                    </a:lnTo>
                    <a:cubicBezTo>
                      <a:pt x="82582" y="212050"/>
                      <a:pt x="84106" y="208336"/>
                      <a:pt x="84106" y="204430"/>
                    </a:cubicBezTo>
                    <a:lnTo>
                      <a:pt x="84106" y="133469"/>
                    </a:lnTo>
                    <a:cubicBezTo>
                      <a:pt x="84106" y="114895"/>
                      <a:pt x="99250" y="99751"/>
                      <a:pt x="117824" y="99751"/>
                    </a:cubicBezTo>
                    <a:lnTo>
                      <a:pt x="167735" y="99751"/>
                    </a:lnTo>
                    <a:cubicBezTo>
                      <a:pt x="176689" y="99751"/>
                      <a:pt x="185166" y="103275"/>
                      <a:pt x="191548" y="109657"/>
                    </a:cubicBezTo>
                    <a:lnTo>
                      <a:pt x="229934" y="148042"/>
                    </a:lnTo>
                    <a:cubicBezTo>
                      <a:pt x="236315" y="154424"/>
                      <a:pt x="239840" y="162901"/>
                      <a:pt x="239840" y="171855"/>
                    </a:cubicBezTo>
                    <a:lnTo>
                      <a:pt x="239840" y="214432"/>
                    </a:lnTo>
                    <a:cubicBezTo>
                      <a:pt x="239840" y="219670"/>
                      <a:pt x="235553" y="223957"/>
                      <a:pt x="230315" y="223957"/>
                    </a:cubicBezTo>
                    <a:cubicBezTo>
                      <a:pt x="225076" y="223957"/>
                      <a:pt x="220790" y="219670"/>
                      <a:pt x="220790" y="214432"/>
                    </a:cubicBezTo>
                    <a:lnTo>
                      <a:pt x="220790" y="171855"/>
                    </a:lnTo>
                    <a:cubicBezTo>
                      <a:pt x="220790" y="167950"/>
                      <a:pt x="219266" y="164235"/>
                      <a:pt x="216503" y="161473"/>
                    </a:cubicBezTo>
                    <a:lnTo>
                      <a:pt x="178118" y="123087"/>
                    </a:lnTo>
                    <a:cubicBezTo>
                      <a:pt x="175355" y="120325"/>
                      <a:pt x="171641" y="118801"/>
                      <a:pt x="167735" y="118801"/>
                    </a:cubicBezTo>
                    <a:lnTo>
                      <a:pt x="117824" y="118801"/>
                    </a:lnTo>
                    <a:cubicBezTo>
                      <a:pt x="109728" y="118801"/>
                      <a:pt x="103156" y="125373"/>
                      <a:pt x="103156" y="133469"/>
                    </a:cubicBezTo>
                    <a:lnTo>
                      <a:pt x="103156" y="204430"/>
                    </a:lnTo>
                    <a:cubicBezTo>
                      <a:pt x="103156" y="213384"/>
                      <a:pt x="99631" y="221861"/>
                      <a:pt x="93250" y="228243"/>
                    </a:cubicBezTo>
                    <a:lnTo>
                      <a:pt x="70675" y="250912"/>
                    </a:lnTo>
                    <a:cubicBezTo>
                      <a:pt x="64294" y="257294"/>
                      <a:pt x="55817" y="260818"/>
                      <a:pt x="46863" y="26081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E14F3F7-3B0D-4C97-A6AE-286207F81790}"/>
                  </a:ext>
                </a:extLst>
              </p:cNvPr>
              <p:cNvSpPr/>
              <p:nvPr/>
            </p:nvSpPr>
            <p:spPr>
              <a:xfrm>
                <a:off x="4927448" y="2330172"/>
                <a:ext cx="97774" cy="97750"/>
              </a:xfrm>
              <a:custGeom>
                <a:avLst/>
                <a:gdLst>
                  <a:gd name="connsiteX0" fmla="*/ 88321 w 97774"/>
                  <a:gd name="connsiteY0" fmla="*/ 97750 h 97750"/>
                  <a:gd name="connsiteX1" fmla="*/ 81558 w 97774"/>
                  <a:gd name="connsiteY1" fmla="*/ 94988 h 97750"/>
                  <a:gd name="connsiteX2" fmla="*/ 2786 w 97774"/>
                  <a:gd name="connsiteY2" fmla="*/ 16216 h 97750"/>
                  <a:gd name="connsiteX3" fmla="*/ 2786 w 97774"/>
                  <a:gd name="connsiteY3" fmla="*/ 2786 h 97750"/>
                  <a:gd name="connsiteX4" fmla="*/ 16216 w 97774"/>
                  <a:gd name="connsiteY4" fmla="*/ 2786 h 97750"/>
                  <a:gd name="connsiteX5" fmla="*/ 94988 w 97774"/>
                  <a:gd name="connsiteY5" fmla="*/ 81558 h 97750"/>
                  <a:gd name="connsiteX6" fmla="*/ 94988 w 97774"/>
                  <a:gd name="connsiteY6" fmla="*/ 94988 h 97750"/>
                  <a:gd name="connsiteX7" fmla="*/ 88321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88321" y="97750"/>
                    </a:moveTo>
                    <a:cubicBezTo>
                      <a:pt x="85844" y="97750"/>
                      <a:pt x="83463" y="96798"/>
                      <a:pt x="81558" y="94988"/>
                    </a:cubicBezTo>
                    <a:lnTo>
                      <a:pt x="2786" y="16216"/>
                    </a:lnTo>
                    <a:cubicBezTo>
                      <a:pt x="-929" y="12502"/>
                      <a:pt x="-929" y="6501"/>
                      <a:pt x="2786" y="2786"/>
                    </a:cubicBezTo>
                    <a:cubicBezTo>
                      <a:pt x="6501" y="-929"/>
                      <a:pt x="12502" y="-929"/>
                      <a:pt x="16216" y="2786"/>
                    </a:cubicBezTo>
                    <a:lnTo>
                      <a:pt x="94988" y="81558"/>
                    </a:lnTo>
                    <a:cubicBezTo>
                      <a:pt x="98703" y="85273"/>
                      <a:pt x="98703" y="91273"/>
                      <a:pt x="94988" y="94988"/>
                    </a:cubicBezTo>
                    <a:cubicBezTo>
                      <a:pt x="93274" y="96893"/>
                      <a:pt x="90797" y="97750"/>
                      <a:pt x="88321" y="97750"/>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A3595EB-0A14-493A-987C-6DCF244D572C}"/>
                  </a:ext>
                </a:extLst>
              </p:cNvPr>
              <p:cNvSpPr/>
              <p:nvPr/>
            </p:nvSpPr>
            <p:spPr>
              <a:xfrm>
                <a:off x="4329747" y="2214372"/>
                <a:ext cx="385508" cy="459200"/>
              </a:xfrm>
              <a:custGeom>
                <a:avLst/>
                <a:gdLst>
                  <a:gd name="connsiteX0" fmla="*/ 84614 w 385508"/>
                  <a:gd name="connsiteY0" fmla="*/ 459200 h 459200"/>
                  <a:gd name="connsiteX1" fmla="*/ 25178 w 385508"/>
                  <a:gd name="connsiteY1" fmla="*/ 459200 h 459200"/>
                  <a:gd name="connsiteX2" fmla="*/ 1937 w 385508"/>
                  <a:gd name="connsiteY2" fmla="*/ 443674 h 459200"/>
                  <a:gd name="connsiteX3" fmla="*/ 7366 w 385508"/>
                  <a:gd name="connsiteY3" fmla="*/ 416242 h 459200"/>
                  <a:gd name="connsiteX4" fmla="*/ 79756 w 385508"/>
                  <a:gd name="connsiteY4" fmla="*/ 343853 h 459200"/>
                  <a:gd name="connsiteX5" fmla="*/ 93186 w 385508"/>
                  <a:gd name="connsiteY5" fmla="*/ 343853 h 459200"/>
                  <a:gd name="connsiteX6" fmla="*/ 93186 w 385508"/>
                  <a:gd name="connsiteY6" fmla="*/ 357283 h 459200"/>
                  <a:gd name="connsiteX7" fmla="*/ 20796 w 385508"/>
                  <a:gd name="connsiteY7" fmla="*/ 429673 h 459200"/>
                  <a:gd name="connsiteX8" fmla="*/ 19463 w 385508"/>
                  <a:gd name="connsiteY8" fmla="*/ 436340 h 459200"/>
                  <a:gd name="connsiteX9" fmla="*/ 25178 w 385508"/>
                  <a:gd name="connsiteY9" fmla="*/ 440150 h 459200"/>
                  <a:gd name="connsiteX10" fmla="*/ 84614 w 385508"/>
                  <a:gd name="connsiteY10" fmla="*/ 440150 h 459200"/>
                  <a:gd name="connsiteX11" fmla="*/ 88900 w 385508"/>
                  <a:gd name="connsiteY11" fmla="*/ 438340 h 459200"/>
                  <a:gd name="connsiteX12" fmla="*/ 162433 w 385508"/>
                  <a:gd name="connsiteY12" fmla="*/ 364807 h 459200"/>
                  <a:gd name="connsiteX13" fmla="*/ 164243 w 385508"/>
                  <a:gd name="connsiteY13" fmla="*/ 360426 h 459200"/>
                  <a:gd name="connsiteX14" fmla="*/ 164243 w 385508"/>
                  <a:gd name="connsiteY14" fmla="*/ 323469 h 459200"/>
                  <a:gd name="connsiteX15" fmla="*/ 162433 w 385508"/>
                  <a:gd name="connsiteY15" fmla="*/ 319087 h 459200"/>
                  <a:gd name="connsiteX16" fmla="*/ 126905 w 385508"/>
                  <a:gd name="connsiteY16" fmla="*/ 283559 h 459200"/>
                  <a:gd name="connsiteX17" fmla="*/ 119570 w 385508"/>
                  <a:gd name="connsiteY17" fmla="*/ 265748 h 459200"/>
                  <a:gd name="connsiteX18" fmla="*/ 119570 w 385508"/>
                  <a:gd name="connsiteY18" fmla="*/ 115824 h 459200"/>
                  <a:gd name="connsiteX19" fmla="*/ 126905 w 385508"/>
                  <a:gd name="connsiteY19" fmla="*/ 98012 h 459200"/>
                  <a:gd name="connsiteX20" fmla="*/ 217583 w 385508"/>
                  <a:gd name="connsiteY20" fmla="*/ 7334 h 459200"/>
                  <a:gd name="connsiteX21" fmla="*/ 235394 w 385508"/>
                  <a:gd name="connsiteY21" fmla="*/ 0 h 459200"/>
                  <a:gd name="connsiteX22" fmla="*/ 360363 w 385508"/>
                  <a:gd name="connsiteY22" fmla="*/ 0 h 459200"/>
                  <a:gd name="connsiteX23" fmla="*/ 385509 w 385508"/>
                  <a:gd name="connsiteY23" fmla="*/ 25146 h 459200"/>
                  <a:gd name="connsiteX24" fmla="*/ 385509 w 385508"/>
                  <a:gd name="connsiteY24" fmla="*/ 45053 h 459200"/>
                  <a:gd name="connsiteX25" fmla="*/ 378079 w 385508"/>
                  <a:gd name="connsiteY25" fmla="*/ 62865 h 459200"/>
                  <a:gd name="connsiteX26" fmla="*/ 340646 w 385508"/>
                  <a:gd name="connsiteY26" fmla="*/ 100298 h 459200"/>
                  <a:gd name="connsiteX27" fmla="*/ 327215 w 385508"/>
                  <a:gd name="connsiteY27" fmla="*/ 100298 h 459200"/>
                  <a:gd name="connsiteX28" fmla="*/ 327215 w 385508"/>
                  <a:gd name="connsiteY28" fmla="*/ 86868 h 459200"/>
                  <a:gd name="connsiteX29" fmla="*/ 364649 w 385508"/>
                  <a:gd name="connsiteY29" fmla="*/ 49435 h 459200"/>
                  <a:gd name="connsiteX30" fmla="*/ 366459 w 385508"/>
                  <a:gd name="connsiteY30" fmla="*/ 45053 h 459200"/>
                  <a:gd name="connsiteX31" fmla="*/ 366459 w 385508"/>
                  <a:gd name="connsiteY31" fmla="*/ 25146 h 459200"/>
                  <a:gd name="connsiteX32" fmla="*/ 360363 w 385508"/>
                  <a:gd name="connsiteY32" fmla="*/ 19050 h 459200"/>
                  <a:gd name="connsiteX33" fmla="*/ 235490 w 385508"/>
                  <a:gd name="connsiteY33" fmla="*/ 19050 h 459200"/>
                  <a:gd name="connsiteX34" fmla="*/ 231108 w 385508"/>
                  <a:gd name="connsiteY34" fmla="*/ 20860 h 459200"/>
                  <a:gd name="connsiteX35" fmla="*/ 140430 w 385508"/>
                  <a:gd name="connsiteY35" fmla="*/ 111538 h 459200"/>
                  <a:gd name="connsiteX36" fmla="*/ 138620 w 385508"/>
                  <a:gd name="connsiteY36" fmla="*/ 115919 h 459200"/>
                  <a:gd name="connsiteX37" fmla="*/ 138620 w 385508"/>
                  <a:gd name="connsiteY37" fmla="*/ 265843 h 459200"/>
                  <a:gd name="connsiteX38" fmla="*/ 140430 w 385508"/>
                  <a:gd name="connsiteY38" fmla="*/ 270224 h 459200"/>
                  <a:gd name="connsiteX39" fmla="*/ 175959 w 385508"/>
                  <a:gd name="connsiteY39" fmla="*/ 305753 h 459200"/>
                  <a:gd name="connsiteX40" fmla="*/ 183293 w 385508"/>
                  <a:gd name="connsiteY40" fmla="*/ 323564 h 459200"/>
                  <a:gd name="connsiteX41" fmla="*/ 183293 w 385508"/>
                  <a:gd name="connsiteY41" fmla="*/ 360521 h 459200"/>
                  <a:gd name="connsiteX42" fmla="*/ 175959 w 385508"/>
                  <a:gd name="connsiteY42" fmla="*/ 378333 h 459200"/>
                  <a:gd name="connsiteX43" fmla="*/ 102425 w 385508"/>
                  <a:gd name="connsiteY43" fmla="*/ 451866 h 459200"/>
                  <a:gd name="connsiteX44" fmla="*/ 84614 w 385508"/>
                  <a:gd name="connsiteY44" fmla="*/ 459200 h 4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5508" h="459200">
                    <a:moveTo>
                      <a:pt x="84614" y="459200"/>
                    </a:moveTo>
                    <a:lnTo>
                      <a:pt x="25178" y="459200"/>
                    </a:lnTo>
                    <a:cubicBezTo>
                      <a:pt x="14796" y="459200"/>
                      <a:pt x="5842" y="453199"/>
                      <a:pt x="1937" y="443674"/>
                    </a:cubicBezTo>
                    <a:cubicBezTo>
                      <a:pt x="-1968" y="434245"/>
                      <a:pt x="127" y="423482"/>
                      <a:pt x="7366" y="416242"/>
                    </a:cubicBezTo>
                    <a:lnTo>
                      <a:pt x="79756" y="343853"/>
                    </a:lnTo>
                    <a:cubicBezTo>
                      <a:pt x="83471" y="340138"/>
                      <a:pt x="89471" y="340138"/>
                      <a:pt x="93186" y="343853"/>
                    </a:cubicBezTo>
                    <a:cubicBezTo>
                      <a:pt x="96901" y="347567"/>
                      <a:pt x="96901" y="353568"/>
                      <a:pt x="93186" y="357283"/>
                    </a:cubicBezTo>
                    <a:lnTo>
                      <a:pt x="20796" y="429673"/>
                    </a:lnTo>
                    <a:cubicBezTo>
                      <a:pt x="18224" y="432244"/>
                      <a:pt x="18986" y="435197"/>
                      <a:pt x="19463" y="436340"/>
                    </a:cubicBezTo>
                    <a:cubicBezTo>
                      <a:pt x="19939" y="437483"/>
                      <a:pt x="21463" y="440150"/>
                      <a:pt x="25178" y="440150"/>
                    </a:cubicBezTo>
                    <a:lnTo>
                      <a:pt x="84614" y="440150"/>
                    </a:lnTo>
                    <a:cubicBezTo>
                      <a:pt x="86233" y="440150"/>
                      <a:pt x="87852" y="439483"/>
                      <a:pt x="88900" y="438340"/>
                    </a:cubicBezTo>
                    <a:lnTo>
                      <a:pt x="162433" y="364807"/>
                    </a:lnTo>
                    <a:cubicBezTo>
                      <a:pt x="163576" y="363665"/>
                      <a:pt x="164243" y="362045"/>
                      <a:pt x="164243" y="360426"/>
                    </a:cubicBezTo>
                    <a:lnTo>
                      <a:pt x="164243" y="323469"/>
                    </a:lnTo>
                    <a:cubicBezTo>
                      <a:pt x="164243" y="321850"/>
                      <a:pt x="163576" y="320326"/>
                      <a:pt x="162433" y="319087"/>
                    </a:cubicBezTo>
                    <a:lnTo>
                      <a:pt x="126905" y="283559"/>
                    </a:lnTo>
                    <a:cubicBezTo>
                      <a:pt x="122142" y="278797"/>
                      <a:pt x="119570" y="272510"/>
                      <a:pt x="119570" y="265748"/>
                    </a:cubicBezTo>
                    <a:lnTo>
                      <a:pt x="119570" y="115824"/>
                    </a:lnTo>
                    <a:cubicBezTo>
                      <a:pt x="119570" y="109061"/>
                      <a:pt x="122238" y="102775"/>
                      <a:pt x="126905" y="98012"/>
                    </a:cubicBezTo>
                    <a:lnTo>
                      <a:pt x="217583" y="7334"/>
                    </a:lnTo>
                    <a:cubicBezTo>
                      <a:pt x="222345" y="2572"/>
                      <a:pt x="228632" y="0"/>
                      <a:pt x="235394" y="0"/>
                    </a:cubicBezTo>
                    <a:lnTo>
                      <a:pt x="360363" y="0"/>
                    </a:lnTo>
                    <a:cubicBezTo>
                      <a:pt x="374269" y="0"/>
                      <a:pt x="385509" y="11335"/>
                      <a:pt x="385509" y="25146"/>
                    </a:cubicBezTo>
                    <a:lnTo>
                      <a:pt x="385509" y="45053"/>
                    </a:lnTo>
                    <a:cubicBezTo>
                      <a:pt x="385509" y="51721"/>
                      <a:pt x="382841" y="58198"/>
                      <a:pt x="378079" y="62865"/>
                    </a:cubicBezTo>
                    <a:lnTo>
                      <a:pt x="340646" y="100298"/>
                    </a:lnTo>
                    <a:cubicBezTo>
                      <a:pt x="336931" y="104013"/>
                      <a:pt x="330930" y="104013"/>
                      <a:pt x="327215" y="100298"/>
                    </a:cubicBezTo>
                    <a:cubicBezTo>
                      <a:pt x="323501" y="96583"/>
                      <a:pt x="323501" y="90583"/>
                      <a:pt x="327215" y="86868"/>
                    </a:cubicBezTo>
                    <a:lnTo>
                      <a:pt x="364649" y="49435"/>
                    </a:lnTo>
                    <a:cubicBezTo>
                      <a:pt x="365792" y="48292"/>
                      <a:pt x="366459" y="46673"/>
                      <a:pt x="366459" y="45053"/>
                    </a:cubicBezTo>
                    <a:lnTo>
                      <a:pt x="366459" y="25146"/>
                    </a:lnTo>
                    <a:cubicBezTo>
                      <a:pt x="366459" y="21812"/>
                      <a:pt x="363696" y="19050"/>
                      <a:pt x="360363" y="19050"/>
                    </a:cubicBezTo>
                    <a:lnTo>
                      <a:pt x="235490" y="19050"/>
                    </a:lnTo>
                    <a:cubicBezTo>
                      <a:pt x="233870" y="19050"/>
                      <a:pt x="232346" y="19717"/>
                      <a:pt x="231108" y="20860"/>
                    </a:cubicBezTo>
                    <a:lnTo>
                      <a:pt x="140430" y="111538"/>
                    </a:lnTo>
                    <a:cubicBezTo>
                      <a:pt x="139287" y="112681"/>
                      <a:pt x="138620" y="114205"/>
                      <a:pt x="138620" y="115919"/>
                    </a:cubicBezTo>
                    <a:lnTo>
                      <a:pt x="138620" y="265843"/>
                    </a:lnTo>
                    <a:cubicBezTo>
                      <a:pt x="138620" y="267462"/>
                      <a:pt x="139287" y="268986"/>
                      <a:pt x="140430" y="270224"/>
                    </a:cubicBezTo>
                    <a:lnTo>
                      <a:pt x="175959" y="305753"/>
                    </a:lnTo>
                    <a:cubicBezTo>
                      <a:pt x="180721" y="310515"/>
                      <a:pt x="183293" y="316802"/>
                      <a:pt x="183293" y="323564"/>
                    </a:cubicBezTo>
                    <a:lnTo>
                      <a:pt x="183293" y="360521"/>
                    </a:lnTo>
                    <a:cubicBezTo>
                      <a:pt x="183293" y="367189"/>
                      <a:pt x="180626" y="373666"/>
                      <a:pt x="175959" y="378333"/>
                    </a:cubicBezTo>
                    <a:lnTo>
                      <a:pt x="102425" y="451866"/>
                    </a:lnTo>
                    <a:cubicBezTo>
                      <a:pt x="97758" y="456533"/>
                      <a:pt x="91281" y="459200"/>
                      <a:pt x="84614" y="459200"/>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EBBAC7C-6CC3-4AD1-8E1A-CC253993E660}"/>
                  </a:ext>
                </a:extLst>
              </p:cNvPr>
              <p:cNvSpPr/>
              <p:nvPr/>
            </p:nvSpPr>
            <p:spPr>
              <a:xfrm>
                <a:off x="4512444" y="2298739"/>
                <a:ext cx="97774" cy="97750"/>
              </a:xfrm>
              <a:custGeom>
                <a:avLst/>
                <a:gdLst>
                  <a:gd name="connsiteX0" fmla="*/ 9549 w 97774"/>
                  <a:gd name="connsiteY0" fmla="*/ 97750 h 97750"/>
                  <a:gd name="connsiteX1" fmla="*/ 2786 w 97774"/>
                  <a:gd name="connsiteY1" fmla="*/ 94988 h 97750"/>
                  <a:gd name="connsiteX2" fmla="*/ 2786 w 97774"/>
                  <a:gd name="connsiteY2" fmla="*/ 81558 h 97750"/>
                  <a:gd name="connsiteX3" fmla="*/ 81558 w 97774"/>
                  <a:gd name="connsiteY3" fmla="*/ 2786 h 97750"/>
                  <a:gd name="connsiteX4" fmla="*/ 94988 w 97774"/>
                  <a:gd name="connsiteY4" fmla="*/ 2786 h 97750"/>
                  <a:gd name="connsiteX5" fmla="*/ 94988 w 97774"/>
                  <a:gd name="connsiteY5" fmla="*/ 16216 h 97750"/>
                  <a:gd name="connsiteX6" fmla="*/ 16216 w 97774"/>
                  <a:gd name="connsiteY6" fmla="*/ 94988 h 97750"/>
                  <a:gd name="connsiteX7" fmla="*/ 9549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9549" y="97750"/>
                    </a:moveTo>
                    <a:cubicBezTo>
                      <a:pt x="7072" y="97750"/>
                      <a:pt x="4691" y="96798"/>
                      <a:pt x="2786" y="94988"/>
                    </a:cubicBezTo>
                    <a:cubicBezTo>
                      <a:pt x="-929" y="91273"/>
                      <a:pt x="-929" y="85272"/>
                      <a:pt x="2786" y="81558"/>
                    </a:cubicBezTo>
                    <a:lnTo>
                      <a:pt x="81558" y="2786"/>
                    </a:lnTo>
                    <a:cubicBezTo>
                      <a:pt x="85273" y="-929"/>
                      <a:pt x="91273" y="-929"/>
                      <a:pt x="94988" y="2786"/>
                    </a:cubicBezTo>
                    <a:cubicBezTo>
                      <a:pt x="98703" y="6501"/>
                      <a:pt x="98703" y="12501"/>
                      <a:pt x="94988" y="16216"/>
                    </a:cubicBezTo>
                    <a:lnTo>
                      <a:pt x="16216" y="94988"/>
                    </a:lnTo>
                    <a:cubicBezTo>
                      <a:pt x="14407" y="96798"/>
                      <a:pt x="11930" y="97750"/>
                      <a:pt x="9549" y="97750"/>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D4B3E0B-27D5-4324-94D3-EF114D7C88DF}"/>
                  </a:ext>
                </a:extLst>
              </p:cNvPr>
              <p:cNvSpPr/>
              <p:nvPr/>
            </p:nvSpPr>
            <p:spPr>
              <a:xfrm>
                <a:off x="4780406" y="2025491"/>
                <a:ext cx="19050" cy="134588"/>
              </a:xfrm>
              <a:custGeom>
                <a:avLst/>
                <a:gdLst>
                  <a:gd name="connsiteX0" fmla="*/ 9525 w 19050"/>
                  <a:gd name="connsiteY0" fmla="*/ 134588 h 134588"/>
                  <a:gd name="connsiteX1" fmla="*/ 0 w 19050"/>
                  <a:gd name="connsiteY1" fmla="*/ 125063 h 134588"/>
                  <a:gd name="connsiteX2" fmla="*/ 0 w 19050"/>
                  <a:gd name="connsiteY2" fmla="*/ 9525 h 134588"/>
                  <a:gd name="connsiteX3" fmla="*/ 9525 w 19050"/>
                  <a:gd name="connsiteY3" fmla="*/ 0 h 134588"/>
                  <a:gd name="connsiteX4" fmla="*/ 19050 w 19050"/>
                  <a:gd name="connsiteY4" fmla="*/ 9525 h 134588"/>
                  <a:gd name="connsiteX5" fmla="*/ 19050 w 19050"/>
                  <a:gd name="connsiteY5" fmla="*/ 125063 h 134588"/>
                  <a:gd name="connsiteX6" fmla="*/ 9525 w 19050"/>
                  <a:gd name="connsiteY6" fmla="*/ 134588 h 13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34588">
                    <a:moveTo>
                      <a:pt x="9525" y="134588"/>
                    </a:moveTo>
                    <a:cubicBezTo>
                      <a:pt x="4286" y="134588"/>
                      <a:pt x="0" y="130302"/>
                      <a:pt x="0" y="125063"/>
                    </a:cubicBezTo>
                    <a:lnTo>
                      <a:pt x="0" y="9525"/>
                    </a:lnTo>
                    <a:cubicBezTo>
                      <a:pt x="0" y="4286"/>
                      <a:pt x="4286" y="0"/>
                      <a:pt x="9525" y="0"/>
                    </a:cubicBezTo>
                    <a:cubicBezTo>
                      <a:pt x="14764" y="0"/>
                      <a:pt x="19050" y="4286"/>
                      <a:pt x="19050" y="9525"/>
                    </a:cubicBezTo>
                    <a:lnTo>
                      <a:pt x="19050" y="125063"/>
                    </a:lnTo>
                    <a:cubicBezTo>
                      <a:pt x="19050" y="130302"/>
                      <a:pt x="14764" y="134588"/>
                      <a:pt x="9525" y="134588"/>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F431E15-0D8F-4BDB-9090-E7E261D1A88D}"/>
                  </a:ext>
                </a:extLst>
              </p:cNvPr>
              <p:cNvSpPr/>
              <p:nvPr/>
            </p:nvSpPr>
            <p:spPr>
              <a:xfrm>
                <a:off x="5165121" y="1836324"/>
                <a:ext cx="285654" cy="751236"/>
              </a:xfrm>
              <a:custGeom>
                <a:avLst/>
                <a:gdLst>
                  <a:gd name="connsiteX0" fmla="*/ 37814 w 285654"/>
                  <a:gd name="connsiteY0" fmla="*/ 751237 h 751236"/>
                  <a:gd name="connsiteX1" fmla="*/ 31052 w 285654"/>
                  <a:gd name="connsiteY1" fmla="*/ 748474 h 751236"/>
                  <a:gd name="connsiteX2" fmla="*/ 10478 w 285654"/>
                  <a:gd name="connsiteY2" fmla="*/ 727901 h 751236"/>
                  <a:gd name="connsiteX3" fmla="*/ 0 w 285654"/>
                  <a:gd name="connsiteY3" fmla="*/ 702564 h 751236"/>
                  <a:gd name="connsiteX4" fmla="*/ 0 w 285654"/>
                  <a:gd name="connsiteY4" fmla="*/ 562737 h 751236"/>
                  <a:gd name="connsiteX5" fmla="*/ 10478 w 285654"/>
                  <a:gd name="connsiteY5" fmla="*/ 537401 h 751236"/>
                  <a:gd name="connsiteX6" fmla="*/ 85725 w 285654"/>
                  <a:gd name="connsiteY6" fmla="*/ 462153 h 751236"/>
                  <a:gd name="connsiteX7" fmla="*/ 90583 w 285654"/>
                  <a:gd name="connsiteY7" fmla="*/ 450342 h 751236"/>
                  <a:gd name="connsiteX8" fmla="*/ 90583 w 285654"/>
                  <a:gd name="connsiteY8" fmla="*/ 353854 h 751236"/>
                  <a:gd name="connsiteX9" fmla="*/ 85725 w 285654"/>
                  <a:gd name="connsiteY9" fmla="*/ 342043 h 751236"/>
                  <a:gd name="connsiteX10" fmla="*/ 51245 w 285654"/>
                  <a:gd name="connsiteY10" fmla="*/ 307562 h 751236"/>
                  <a:gd name="connsiteX11" fmla="*/ 40767 w 285654"/>
                  <a:gd name="connsiteY11" fmla="*/ 282226 h 751236"/>
                  <a:gd name="connsiteX12" fmla="*/ 40767 w 285654"/>
                  <a:gd name="connsiteY12" fmla="*/ 256699 h 751236"/>
                  <a:gd name="connsiteX13" fmla="*/ 51245 w 285654"/>
                  <a:gd name="connsiteY13" fmla="*/ 231362 h 751236"/>
                  <a:gd name="connsiteX14" fmla="*/ 135636 w 285654"/>
                  <a:gd name="connsiteY14" fmla="*/ 146971 h 751236"/>
                  <a:gd name="connsiteX15" fmla="*/ 160973 w 285654"/>
                  <a:gd name="connsiteY15" fmla="*/ 136493 h 751236"/>
                  <a:gd name="connsiteX16" fmla="*/ 212789 w 285654"/>
                  <a:gd name="connsiteY16" fmla="*/ 136493 h 751236"/>
                  <a:gd name="connsiteX17" fmla="*/ 224600 w 285654"/>
                  <a:gd name="connsiteY17" fmla="*/ 131636 h 751236"/>
                  <a:gd name="connsiteX18" fmla="*/ 261747 w 285654"/>
                  <a:gd name="connsiteY18" fmla="*/ 94488 h 751236"/>
                  <a:gd name="connsiteX19" fmla="*/ 266605 w 285654"/>
                  <a:gd name="connsiteY19" fmla="*/ 82677 h 751236"/>
                  <a:gd name="connsiteX20" fmla="*/ 266605 w 285654"/>
                  <a:gd name="connsiteY20" fmla="*/ 9525 h 751236"/>
                  <a:gd name="connsiteX21" fmla="*/ 276130 w 285654"/>
                  <a:gd name="connsiteY21" fmla="*/ 0 h 751236"/>
                  <a:gd name="connsiteX22" fmla="*/ 285655 w 285654"/>
                  <a:gd name="connsiteY22" fmla="*/ 9525 h 751236"/>
                  <a:gd name="connsiteX23" fmla="*/ 285655 w 285654"/>
                  <a:gd name="connsiteY23" fmla="*/ 82677 h 751236"/>
                  <a:gd name="connsiteX24" fmla="*/ 275177 w 285654"/>
                  <a:gd name="connsiteY24" fmla="*/ 108013 h 751236"/>
                  <a:gd name="connsiteX25" fmla="*/ 238030 w 285654"/>
                  <a:gd name="connsiteY25" fmla="*/ 145161 h 751236"/>
                  <a:gd name="connsiteX26" fmla="*/ 212693 w 285654"/>
                  <a:gd name="connsiteY26" fmla="*/ 155638 h 751236"/>
                  <a:gd name="connsiteX27" fmla="*/ 160877 w 285654"/>
                  <a:gd name="connsiteY27" fmla="*/ 155638 h 751236"/>
                  <a:gd name="connsiteX28" fmla="*/ 149066 w 285654"/>
                  <a:gd name="connsiteY28" fmla="*/ 160496 h 751236"/>
                  <a:gd name="connsiteX29" fmla="*/ 64675 w 285654"/>
                  <a:gd name="connsiteY29" fmla="*/ 244888 h 751236"/>
                  <a:gd name="connsiteX30" fmla="*/ 59817 w 285654"/>
                  <a:gd name="connsiteY30" fmla="*/ 256699 h 751236"/>
                  <a:gd name="connsiteX31" fmla="*/ 59817 w 285654"/>
                  <a:gd name="connsiteY31" fmla="*/ 282226 h 751236"/>
                  <a:gd name="connsiteX32" fmla="*/ 64675 w 285654"/>
                  <a:gd name="connsiteY32" fmla="*/ 294037 h 751236"/>
                  <a:gd name="connsiteX33" fmla="*/ 99155 w 285654"/>
                  <a:gd name="connsiteY33" fmla="*/ 328517 h 751236"/>
                  <a:gd name="connsiteX34" fmla="*/ 109633 w 285654"/>
                  <a:gd name="connsiteY34" fmla="*/ 353854 h 751236"/>
                  <a:gd name="connsiteX35" fmla="*/ 109633 w 285654"/>
                  <a:gd name="connsiteY35" fmla="*/ 450342 h 751236"/>
                  <a:gd name="connsiteX36" fmla="*/ 99155 w 285654"/>
                  <a:gd name="connsiteY36" fmla="*/ 475678 h 751236"/>
                  <a:gd name="connsiteX37" fmla="*/ 23908 w 285654"/>
                  <a:gd name="connsiteY37" fmla="*/ 550926 h 751236"/>
                  <a:gd name="connsiteX38" fmla="*/ 19050 w 285654"/>
                  <a:gd name="connsiteY38" fmla="*/ 562737 h 751236"/>
                  <a:gd name="connsiteX39" fmla="*/ 19050 w 285654"/>
                  <a:gd name="connsiteY39" fmla="*/ 702564 h 751236"/>
                  <a:gd name="connsiteX40" fmla="*/ 23908 w 285654"/>
                  <a:gd name="connsiteY40" fmla="*/ 714375 h 751236"/>
                  <a:gd name="connsiteX41" fmla="*/ 44482 w 285654"/>
                  <a:gd name="connsiteY41" fmla="*/ 734949 h 751236"/>
                  <a:gd name="connsiteX42" fmla="*/ 44482 w 285654"/>
                  <a:gd name="connsiteY42" fmla="*/ 748379 h 751236"/>
                  <a:gd name="connsiteX43" fmla="*/ 37814 w 285654"/>
                  <a:gd name="connsiteY43" fmla="*/ 751237 h 75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654" h="751236">
                    <a:moveTo>
                      <a:pt x="37814" y="751237"/>
                    </a:moveTo>
                    <a:cubicBezTo>
                      <a:pt x="35338" y="751237"/>
                      <a:pt x="32957" y="750284"/>
                      <a:pt x="31052" y="748474"/>
                    </a:cubicBezTo>
                    <a:lnTo>
                      <a:pt x="10478" y="727901"/>
                    </a:lnTo>
                    <a:cubicBezTo>
                      <a:pt x="3715" y="721138"/>
                      <a:pt x="0" y="712184"/>
                      <a:pt x="0" y="702564"/>
                    </a:cubicBezTo>
                    <a:lnTo>
                      <a:pt x="0" y="562737"/>
                    </a:lnTo>
                    <a:cubicBezTo>
                      <a:pt x="0" y="553212"/>
                      <a:pt x="3715" y="544163"/>
                      <a:pt x="10478" y="537401"/>
                    </a:cubicBezTo>
                    <a:lnTo>
                      <a:pt x="85725" y="462153"/>
                    </a:lnTo>
                    <a:cubicBezTo>
                      <a:pt x="88868" y="459010"/>
                      <a:pt x="90583" y="454819"/>
                      <a:pt x="90583" y="450342"/>
                    </a:cubicBezTo>
                    <a:lnTo>
                      <a:pt x="90583" y="353854"/>
                    </a:lnTo>
                    <a:cubicBezTo>
                      <a:pt x="90583" y="349377"/>
                      <a:pt x="88868" y="345186"/>
                      <a:pt x="85725" y="342043"/>
                    </a:cubicBezTo>
                    <a:lnTo>
                      <a:pt x="51245" y="307562"/>
                    </a:lnTo>
                    <a:cubicBezTo>
                      <a:pt x="44577" y="300895"/>
                      <a:pt x="40767" y="291656"/>
                      <a:pt x="40767" y="282226"/>
                    </a:cubicBezTo>
                    <a:lnTo>
                      <a:pt x="40767" y="256699"/>
                    </a:lnTo>
                    <a:cubicBezTo>
                      <a:pt x="40767" y="247174"/>
                      <a:pt x="44482" y="238125"/>
                      <a:pt x="51245" y="231362"/>
                    </a:cubicBezTo>
                    <a:lnTo>
                      <a:pt x="135636" y="146971"/>
                    </a:lnTo>
                    <a:cubicBezTo>
                      <a:pt x="142399" y="140208"/>
                      <a:pt x="151352" y="136493"/>
                      <a:pt x="160973" y="136493"/>
                    </a:cubicBezTo>
                    <a:lnTo>
                      <a:pt x="212789" y="136493"/>
                    </a:lnTo>
                    <a:cubicBezTo>
                      <a:pt x="217265" y="136493"/>
                      <a:pt x="221456" y="134779"/>
                      <a:pt x="224600" y="131636"/>
                    </a:cubicBezTo>
                    <a:lnTo>
                      <a:pt x="261747" y="94488"/>
                    </a:lnTo>
                    <a:cubicBezTo>
                      <a:pt x="264890" y="91345"/>
                      <a:pt x="266605" y="87058"/>
                      <a:pt x="266605" y="82677"/>
                    </a:cubicBezTo>
                    <a:lnTo>
                      <a:pt x="266605" y="9525"/>
                    </a:lnTo>
                    <a:cubicBezTo>
                      <a:pt x="266605" y="4286"/>
                      <a:pt x="270891" y="0"/>
                      <a:pt x="276130" y="0"/>
                    </a:cubicBezTo>
                    <a:cubicBezTo>
                      <a:pt x="281369" y="0"/>
                      <a:pt x="285655" y="4286"/>
                      <a:pt x="285655" y="9525"/>
                    </a:cubicBezTo>
                    <a:lnTo>
                      <a:pt x="285655" y="82677"/>
                    </a:lnTo>
                    <a:cubicBezTo>
                      <a:pt x="285655" y="92107"/>
                      <a:pt x="281845" y="101346"/>
                      <a:pt x="275177" y="108013"/>
                    </a:cubicBezTo>
                    <a:lnTo>
                      <a:pt x="238030" y="145161"/>
                    </a:lnTo>
                    <a:cubicBezTo>
                      <a:pt x="231267" y="151924"/>
                      <a:pt x="222314" y="155638"/>
                      <a:pt x="212693" y="155638"/>
                    </a:cubicBezTo>
                    <a:lnTo>
                      <a:pt x="160877" y="155638"/>
                    </a:lnTo>
                    <a:cubicBezTo>
                      <a:pt x="156401" y="155638"/>
                      <a:pt x="152210" y="157353"/>
                      <a:pt x="149066" y="160496"/>
                    </a:cubicBezTo>
                    <a:lnTo>
                      <a:pt x="64675" y="244888"/>
                    </a:lnTo>
                    <a:cubicBezTo>
                      <a:pt x="61532" y="248031"/>
                      <a:pt x="59817" y="252222"/>
                      <a:pt x="59817" y="256699"/>
                    </a:cubicBezTo>
                    <a:lnTo>
                      <a:pt x="59817" y="282226"/>
                    </a:lnTo>
                    <a:cubicBezTo>
                      <a:pt x="59817" y="286607"/>
                      <a:pt x="61627" y="290989"/>
                      <a:pt x="64675" y="294037"/>
                    </a:cubicBezTo>
                    <a:lnTo>
                      <a:pt x="99155" y="328517"/>
                    </a:lnTo>
                    <a:cubicBezTo>
                      <a:pt x="105918" y="335280"/>
                      <a:pt x="109633" y="344234"/>
                      <a:pt x="109633" y="353854"/>
                    </a:cubicBezTo>
                    <a:lnTo>
                      <a:pt x="109633" y="450342"/>
                    </a:lnTo>
                    <a:cubicBezTo>
                      <a:pt x="109633" y="459867"/>
                      <a:pt x="105918" y="468916"/>
                      <a:pt x="99155" y="475678"/>
                    </a:cubicBezTo>
                    <a:lnTo>
                      <a:pt x="23908" y="550926"/>
                    </a:lnTo>
                    <a:cubicBezTo>
                      <a:pt x="20765" y="554069"/>
                      <a:pt x="19050" y="558260"/>
                      <a:pt x="19050" y="562737"/>
                    </a:cubicBezTo>
                    <a:lnTo>
                      <a:pt x="19050" y="702564"/>
                    </a:lnTo>
                    <a:cubicBezTo>
                      <a:pt x="19050" y="707041"/>
                      <a:pt x="20765" y="711232"/>
                      <a:pt x="23908" y="714375"/>
                    </a:cubicBezTo>
                    <a:lnTo>
                      <a:pt x="44482" y="734949"/>
                    </a:lnTo>
                    <a:cubicBezTo>
                      <a:pt x="48197" y="738664"/>
                      <a:pt x="48197" y="744665"/>
                      <a:pt x="44482" y="748379"/>
                    </a:cubicBezTo>
                    <a:cubicBezTo>
                      <a:pt x="42767" y="750284"/>
                      <a:pt x="40291" y="751237"/>
                      <a:pt x="37814" y="75123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5FEF9C0-A12C-403D-BF9E-D6D00EB34BD6}"/>
                  </a:ext>
                </a:extLst>
              </p:cNvPr>
              <p:cNvSpPr/>
              <p:nvPr/>
            </p:nvSpPr>
            <p:spPr>
              <a:xfrm>
                <a:off x="5316282" y="1857279"/>
                <a:ext cx="310610" cy="334327"/>
              </a:xfrm>
              <a:custGeom>
                <a:avLst/>
                <a:gdLst>
                  <a:gd name="connsiteX0" fmla="*/ 48958 w 310610"/>
                  <a:gd name="connsiteY0" fmla="*/ 334328 h 334327"/>
                  <a:gd name="connsiteX1" fmla="*/ 15716 w 310610"/>
                  <a:gd name="connsiteY1" fmla="*/ 334328 h 334327"/>
                  <a:gd name="connsiteX2" fmla="*/ 0 w 310610"/>
                  <a:gd name="connsiteY2" fmla="*/ 318611 h 334327"/>
                  <a:gd name="connsiteX3" fmla="*/ 0 w 310610"/>
                  <a:gd name="connsiteY3" fmla="*/ 243364 h 334327"/>
                  <a:gd name="connsiteX4" fmla="*/ 4572 w 310610"/>
                  <a:gd name="connsiteY4" fmla="*/ 232220 h 334327"/>
                  <a:gd name="connsiteX5" fmla="*/ 58769 w 310610"/>
                  <a:gd name="connsiteY5" fmla="*/ 178022 h 334327"/>
                  <a:gd name="connsiteX6" fmla="*/ 69913 w 310610"/>
                  <a:gd name="connsiteY6" fmla="*/ 173450 h 334327"/>
                  <a:gd name="connsiteX7" fmla="*/ 257746 w 310610"/>
                  <a:gd name="connsiteY7" fmla="*/ 173450 h 334327"/>
                  <a:gd name="connsiteX8" fmla="*/ 291560 w 310610"/>
                  <a:gd name="connsiteY8" fmla="*/ 139637 h 334327"/>
                  <a:gd name="connsiteX9" fmla="*/ 291560 w 310610"/>
                  <a:gd name="connsiteY9" fmla="*/ 19050 h 334327"/>
                  <a:gd name="connsiteX10" fmla="*/ 213074 w 310610"/>
                  <a:gd name="connsiteY10" fmla="*/ 19050 h 334327"/>
                  <a:gd name="connsiteX11" fmla="*/ 181928 w 310610"/>
                  <a:gd name="connsiteY11" fmla="*/ 50197 h 334327"/>
                  <a:gd name="connsiteX12" fmla="*/ 181928 w 310610"/>
                  <a:gd name="connsiteY12" fmla="*/ 84011 h 334327"/>
                  <a:gd name="connsiteX13" fmla="*/ 240697 w 310610"/>
                  <a:gd name="connsiteY13" fmla="*/ 84011 h 334327"/>
                  <a:gd name="connsiteX14" fmla="*/ 250222 w 310610"/>
                  <a:gd name="connsiteY14" fmla="*/ 93536 h 334327"/>
                  <a:gd name="connsiteX15" fmla="*/ 240697 w 310610"/>
                  <a:gd name="connsiteY15" fmla="*/ 103061 h 334327"/>
                  <a:gd name="connsiteX16" fmla="*/ 178594 w 310610"/>
                  <a:gd name="connsiteY16" fmla="*/ 103061 h 334327"/>
                  <a:gd name="connsiteX17" fmla="*/ 162878 w 310610"/>
                  <a:gd name="connsiteY17" fmla="*/ 87344 h 334327"/>
                  <a:gd name="connsiteX18" fmla="*/ 162878 w 310610"/>
                  <a:gd name="connsiteY18" fmla="*/ 48863 h 334327"/>
                  <a:gd name="connsiteX19" fmla="*/ 167450 w 310610"/>
                  <a:gd name="connsiteY19" fmla="*/ 37719 h 334327"/>
                  <a:gd name="connsiteX20" fmla="*/ 200596 w 310610"/>
                  <a:gd name="connsiteY20" fmla="*/ 4572 h 334327"/>
                  <a:gd name="connsiteX21" fmla="*/ 211741 w 310610"/>
                  <a:gd name="connsiteY21" fmla="*/ 0 h 334327"/>
                  <a:gd name="connsiteX22" fmla="*/ 294894 w 310610"/>
                  <a:gd name="connsiteY22" fmla="*/ 0 h 334327"/>
                  <a:gd name="connsiteX23" fmla="*/ 310610 w 310610"/>
                  <a:gd name="connsiteY23" fmla="*/ 15716 h 334327"/>
                  <a:gd name="connsiteX24" fmla="*/ 310610 w 310610"/>
                  <a:gd name="connsiteY24" fmla="*/ 140875 h 334327"/>
                  <a:gd name="connsiteX25" fmla="*/ 306038 w 310610"/>
                  <a:gd name="connsiteY25" fmla="*/ 152019 h 334327"/>
                  <a:gd name="connsiteX26" fmla="*/ 270320 w 310610"/>
                  <a:gd name="connsiteY26" fmla="*/ 187738 h 334327"/>
                  <a:gd name="connsiteX27" fmla="*/ 259175 w 310610"/>
                  <a:gd name="connsiteY27" fmla="*/ 192310 h 334327"/>
                  <a:gd name="connsiteX28" fmla="*/ 71342 w 310610"/>
                  <a:gd name="connsiteY28" fmla="*/ 192310 h 334327"/>
                  <a:gd name="connsiteX29" fmla="*/ 19145 w 310610"/>
                  <a:gd name="connsiteY29" fmla="*/ 244507 h 334327"/>
                  <a:gd name="connsiteX30" fmla="*/ 19145 w 310610"/>
                  <a:gd name="connsiteY30" fmla="*/ 315087 h 334327"/>
                  <a:gd name="connsiteX31" fmla="*/ 47720 w 310610"/>
                  <a:gd name="connsiteY31" fmla="*/ 315087 h 334327"/>
                  <a:gd name="connsiteX32" fmla="*/ 76486 w 310610"/>
                  <a:gd name="connsiteY32" fmla="*/ 286322 h 334327"/>
                  <a:gd name="connsiteX33" fmla="*/ 89916 w 310610"/>
                  <a:gd name="connsiteY33" fmla="*/ 286322 h 334327"/>
                  <a:gd name="connsiteX34" fmla="*/ 89916 w 310610"/>
                  <a:gd name="connsiteY34" fmla="*/ 299752 h 334327"/>
                  <a:gd name="connsiteX35" fmla="*/ 60198 w 310610"/>
                  <a:gd name="connsiteY35" fmla="*/ 329470 h 334327"/>
                  <a:gd name="connsiteX36" fmla="*/ 48958 w 310610"/>
                  <a:gd name="connsiteY36" fmla="*/ 334328 h 334327"/>
                  <a:gd name="connsiteX37" fmla="*/ 46577 w 310610"/>
                  <a:gd name="connsiteY37" fmla="*/ 316230 h 334327"/>
                  <a:gd name="connsiteX38" fmla="*/ 46577 w 310610"/>
                  <a:gd name="connsiteY38" fmla="*/ 316230 h 334327"/>
                  <a:gd name="connsiteX39" fmla="*/ 46577 w 310610"/>
                  <a:gd name="connsiteY39" fmla="*/ 316230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0610" h="334327">
                    <a:moveTo>
                      <a:pt x="48958" y="334328"/>
                    </a:moveTo>
                    <a:lnTo>
                      <a:pt x="15716" y="334328"/>
                    </a:lnTo>
                    <a:cubicBezTo>
                      <a:pt x="7048" y="334328"/>
                      <a:pt x="0" y="327279"/>
                      <a:pt x="0" y="318611"/>
                    </a:cubicBezTo>
                    <a:lnTo>
                      <a:pt x="0" y="243364"/>
                    </a:lnTo>
                    <a:cubicBezTo>
                      <a:pt x="0" y="239173"/>
                      <a:pt x="1619" y="235172"/>
                      <a:pt x="4572" y="232220"/>
                    </a:cubicBezTo>
                    <a:lnTo>
                      <a:pt x="58769" y="178022"/>
                    </a:lnTo>
                    <a:cubicBezTo>
                      <a:pt x="61722" y="175070"/>
                      <a:pt x="65722" y="173450"/>
                      <a:pt x="69913" y="173450"/>
                    </a:cubicBezTo>
                    <a:lnTo>
                      <a:pt x="257746" y="173450"/>
                    </a:lnTo>
                    <a:lnTo>
                      <a:pt x="291560" y="139637"/>
                    </a:lnTo>
                    <a:lnTo>
                      <a:pt x="291560" y="19050"/>
                    </a:lnTo>
                    <a:lnTo>
                      <a:pt x="213074" y="19050"/>
                    </a:lnTo>
                    <a:lnTo>
                      <a:pt x="181928" y="50197"/>
                    </a:lnTo>
                    <a:lnTo>
                      <a:pt x="181928" y="84011"/>
                    </a:lnTo>
                    <a:lnTo>
                      <a:pt x="240697" y="84011"/>
                    </a:lnTo>
                    <a:cubicBezTo>
                      <a:pt x="245936" y="84011"/>
                      <a:pt x="250222" y="88297"/>
                      <a:pt x="250222" y="93536"/>
                    </a:cubicBezTo>
                    <a:cubicBezTo>
                      <a:pt x="250222" y="98774"/>
                      <a:pt x="245936" y="103061"/>
                      <a:pt x="240697" y="103061"/>
                    </a:cubicBezTo>
                    <a:lnTo>
                      <a:pt x="178594" y="103061"/>
                    </a:lnTo>
                    <a:cubicBezTo>
                      <a:pt x="169926" y="103061"/>
                      <a:pt x="162878" y="96012"/>
                      <a:pt x="162878" y="87344"/>
                    </a:cubicBezTo>
                    <a:lnTo>
                      <a:pt x="162878" y="48863"/>
                    </a:lnTo>
                    <a:cubicBezTo>
                      <a:pt x="162878" y="44672"/>
                      <a:pt x="164592" y="40672"/>
                      <a:pt x="167450" y="37719"/>
                    </a:cubicBezTo>
                    <a:lnTo>
                      <a:pt x="200596" y="4572"/>
                    </a:lnTo>
                    <a:cubicBezTo>
                      <a:pt x="203549" y="1619"/>
                      <a:pt x="207550" y="0"/>
                      <a:pt x="211741" y="0"/>
                    </a:cubicBezTo>
                    <a:lnTo>
                      <a:pt x="294894" y="0"/>
                    </a:lnTo>
                    <a:cubicBezTo>
                      <a:pt x="303562" y="0"/>
                      <a:pt x="310610" y="7049"/>
                      <a:pt x="310610" y="15716"/>
                    </a:cubicBezTo>
                    <a:lnTo>
                      <a:pt x="310610" y="140875"/>
                    </a:lnTo>
                    <a:cubicBezTo>
                      <a:pt x="310610" y="144971"/>
                      <a:pt x="308896" y="149066"/>
                      <a:pt x="306038" y="152019"/>
                    </a:cubicBezTo>
                    <a:lnTo>
                      <a:pt x="270320" y="187738"/>
                    </a:lnTo>
                    <a:cubicBezTo>
                      <a:pt x="267367" y="190691"/>
                      <a:pt x="263366" y="192310"/>
                      <a:pt x="259175" y="192310"/>
                    </a:cubicBezTo>
                    <a:lnTo>
                      <a:pt x="71342" y="192310"/>
                    </a:lnTo>
                    <a:lnTo>
                      <a:pt x="19145" y="244507"/>
                    </a:lnTo>
                    <a:lnTo>
                      <a:pt x="19145" y="315087"/>
                    </a:lnTo>
                    <a:lnTo>
                      <a:pt x="47720" y="315087"/>
                    </a:lnTo>
                    <a:lnTo>
                      <a:pt x="76486" y="286322"/>
                    </a:lnTo>
                    <a:cubicBezTo>
                      <a:pt x="80200" y="282607"/>
                      <a:pt x="86201" y="282607"/>
                      <a:pt x="89916" y="286322"/>
                    </a:cubicBezTo>
                    <a:cubicBezTo>
                      <a:pt x="93631" y="290036"/>
                      <a:pt x="93631" y="296037"/>
                      <a:pt x="89916" y="299752"/>
                    </a:cubicBezTo>
                    <a:lnTo>
                      <a:pt x="60198" y="329470"/>
                    </a:lnTo>
                    <a:cubicBezTo>
                      <a:pt x="57150" y="332613"/>
                      <a:pt x="53054" y="334328"/>
                      <a:pt x="48958" y="334328"/>
                    </a:cubicBezTo>
                    <a:close/>
                    <a:moveTo>
                      <a:pt x="46577" y="316230"/>
                    </a:moveTo>
                    <a:cubicBezTo>
                      <a:pt x="46577" y="316230"/>
                      <a:pt x="46577" y="316230"/>
                      <a:pt x="46577" y="316230"/>
                    </a:cubicBezTo>
                    <a:lnTo>
                      <a:pt x="46577" y="316230"/>
                    </a:ln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0ECE32D-3307-492C-B526-CD2C62533B76}"/>
                  </a:ext>
                </a:extLst>
              </p:cNvPr>
              <p:cNvSpPr/>
              <p:nvPr/>
            </p:nvSpPr>
            <p:spPr>
              <a:xfrm>
                <a:off x="5484303" y="2030610"/>
                <a:ext cx="192428" cy="87368"/>
              </a:xfrm>
              <a:custGeom>
                <a:avLst/>
                <a:gdLst>
                  <a:gd name="connsiteX0" fmla="*/ 104775 w 192428"/>
                  <a:gd name="connsiteY0" fmla="*/ 87368 h 87368"/>
                  <a:gd name="connsiteX1" fmla="*/ 9525 w 192428"/>
                  <a:gd name="connsiteY1" fmla="*/ 87368 h 87368"/>
                  <a:gd name="connsiteX2" fmla="*/ 0 w 192428"/>
                  <a:gd name="connsiteY2" fmla="*/ 77843 h 87368"/>
                  <a:gd name="connsiteX3" fmla="*/ 9525 w 192428"/>
                  <a:gd name="connsiteY3" fmla="*/ 68318 h 87368"/>
                  <a:gd name="connsiteX4" fmla="*/ 104775 w 192428"/>
                  <a:gd name="connsiteY4" fmla="*/ 68318 h 87368"/>
                  <a:gd name="connsiteX5" fmla="*/ 114871 w 192428"/>
                  <a:gd name="connsiteY5" fmla="*/ 64127 h 87368"/>
                  <a:gd name="connsiteX6" fmla="*/ 176213 w 192428"/>
                  <a:gd name="connsiteY6" fmla="*/ 2786 h 87368"/>
                  <a:gd name="connsiteX7" fmla="*/ 189643 w 192428"/>
                  <a:gd name="connsiteY7" fmla="*/ 2786 h 87368"/>
                  <a:gd name="connsiteX8" fmla="*/ 189643 w 192428"/>
                  <a:gd name="connsiteY8" fmla="*/ 16216 h 87368"/>
                  <a:gd name="connsiteX9" fmla="*/ 128302 w 192428"/>
                  <a:gd name="connsiteY9" fmla="*/ 77557 h 87368"/>
                  <a:gd name="connsiteX10" fmla="*/ 104775 w 192428"/>
                  <a:gd name="connsiteY10" fmla="*/ 87368 h 8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428" h="87368">
                    <a:moveTo>
                      <a:pt x="104775" y="87368"/>
                    </a:moveTo>
                    <a:lnTo>
                      <a:pt x="9525" y="87368"/>
                    </a:lnTo>
                    <a:cubicBezTo>
                      <a:pt x="4286" y="87368"/>
                      <a:pt x="0" y="83082"/>
                      <a:pt x="0" y="77843"/>
                    </a:cubicBezTo>
                    <a:cubicBezTo>
                      <a:pt x="0" y="72604"/>
                      <a:pt x="4286" y="68318"/>
                      <a:pt x="9525" y="68318"/>
                    </a:cubicBezTo>
                    <a:lnTo>
                      <a:pt x="104775" y="68318"/>
                    </a:lnTo>
                    <a:cubicBezTo>
                      <a:pt x="108490" y="68318"/>
                      <a:pt x="112204" y="66794"/>
                      <a:pt x="114871" y="64127"/>
                    </a:cubicBezTo>
                    <a:lnTo>
                      <a:pt x="176213" y="2786"/>
                    </a:lnTo>
                    <a:cubicBezTo>
                      <a:pt x="179927" y="-929"/>
                      <a:pt x="185928" y="-929"/>
                      <a:pt x="189643" y="2786"/>
                    </a:cubicBezTo>
                    <a:cubicBezTo>
                      <a:pt x="193358" y="6501"/>
                      <a:pt x="193358" y="12502"/>
                      <a:pt x="189643" y="16216"/>
                    </a:cubicBezTo>
                    <a:lnTo>
                      <a:pt x="128302" y="77557"/>
                    </a:lnTo>
                    <a:cubicBezTo>
                      <a:pt x="122111" y="83844"/>
                      <a:pt x="113538" y="87368"/>
                      <a:pt x="104775" y="87368"/>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596E986-260F-4286-B988-65C5B5796D62}"/>
                  </a:ext>
                </a:extLst>
              </p:cNvPr>
              <p:cNvSpPr/>
              <p:nvPr/>
            </p:nvSpPr>
            <p:spPr>
              <a:xfrm>
                <a:off x="4243101" y="2648330"/>
                <a:ext cx="457985" cy="208407"/>
              </a:xfrm>
              <a:custGeom>
                <a:avLst/>
                <a:gdLst>
                  <a:gd name="connsiteX0" fmla="*/ 169926 w 457985"/>
                  <a:gd name="connsiteY0" fmla="*/ 208407 h 208407"/>
                  <a:gd name="connsiteX1" fmla="*/ 61055 w 457985"/>
                  <a:gd name="connsiteY1" fmla="*/ 208407 h 208407"/>
                  <a:gd name="connsiteX2" fmla="*/ 43624 w 457985"/>
                  <a:gd name="connsiteY2" fmla="*/ 201168 h 208407"/>
                  <a:gd name="connsiteX3" fmla="*/ 7239 w 457985"/>
                  <a:gd name="connsiteY3" fmla="*/ 164783 h 208407"/>
                  <a:gd name="connsiteX4" fmla="*/ 0 w 457985"/>
                  <a:gd name="connsiteY4" fmla="*/ 147352 h 208407"/>
                  <a:gd name="connsiteX5" fmla="*/ 0 w 457985"/>
                  <a:gd name="connsiteY5" fmla="*/ 78962 h 208407"/>
                  <a:gd name="connsiteX6" fmla="*/ 7239 w 457985"/>
                  <a:gd name="connsiteY6" fmla="*/ 61532 h 208407"/>
                  <a:gd name="connsiteX7" fmla="*/ 20669 w 457985"/>
                  <a:gd name="connsiteY7" fmla="*/ 48101 h 208407"/>
                  <a:gd name="connsiteX8" fmla="*/ 55531 w 457985"/>
                  <a:gd name="connsiteY8" fmla="*/ 48101 h 208407"/>
                  <a:gd name="connsiteX9" fmla="*/ 83248 w 457985"/>
                  <a:gd name="connsiteY9" fmla="*/ 75819 h 208407"/>
                  <a:gd name="connsiteX10" fmla="*/ 90487 w 457985"/>
                  <a:gd name="connsiteY10" fmla="*/ 93250 h 208407"/>
                  <a:gd name="connsiteX11" fmla="*/ 90487 w 457985"/>
                  <a:gd name="connsiteY11" fmla="*/ 125063 h 208407"/>
                  <a:gd name="connsiteX12" fmla="*/ 80962 w 457985"/>
                  <a:gd name="connsiteY12" fmla="*/ 134588 h 208407"/>
                  <a:gd name="connsiteX13" fmla="*/ 71437 w 457985"/>
                  <a:gd name="connsiteY13" fmla="*/ 125063 h 208407"/>
                  <a:gd name="connsiteX14" fmla="*/ 71437 w 457985"/>
                  <a:gd name="connsiteY14" fmla="*/ 93250 h 208407"/>
                  <a:gd name="connsiteX15" fmla="*/ 69818 w 457985"/>
                  <a:gd name="connsiteY15" fmla="*/ 89249 h 208407"/>
                  <a:gd name="connsiteX16" fmla="*/ 42100 w 457985"/>
                  <a:gd name="connsiteY16" fmla="*/ 61532 h 208407"/>
                  <a:gd name="connsiteX17" fmla="*/ 34195 w 457985"/>
                  <a:gd name="connsiteY17" fmla="*/ 61532 h 208407"/>
                  <a:gd name="connsiteX18" fmla="*/ 20764 w 457985"/>
                  <a:gd name="connsiteY18" fmla="*/ 74962 h 208407"/>
                  <a:gd name="connsiteX19" fmla="*/ 19145 w 457985"/>
                  <a:gd name="connsiteY19" fmla="*/ 78962 h 208407"/>
                  <a:gd name="connsiteX20" fmla="*/ 19145 w 457985"/>
                  <a:gd name="connsiteY20" fmla="*/ 147352 h 208407"/>
                  <a:gd name="connsiteX21" fmla="*/ 20764 w 457985"/>
                  <a:gd name="connsiteY21" fmla="*/ 151352 h 208407"/>
                  <a:gd name="connsiteX22" fmla="*/ 57150 w 457985"/>
                  <a:gd name="connsiteY22" fmla="*/ 187738 h 208407"/>
                  <a:gd name="connsiteX23" fmla="*/ 61150 w 457985"/>
                  <a:gd name="connsiteY23" fmla="*/ 189357 h 208407"/>
                  <a:gd name="connsiteX24" fmla="*/ 170021 w 457985"/>
                  <a:gd name="connsiteY24" fmla="*/ 189357 h 208407"/>
                  <a:gd name="connsiteX25" fmla="*/ 174022 w 457985"/>
                  <a:gd name="connsiteY25" fmla="*/ 187738 h 208407"/>
                  <a:gd name="connsiteX26" fmla="*/ 354521 w 457985"/>
                  <a:gd name="connsiteY26" fmla="*/ 7239 h 208407"/>
                  <a:gd name="connsiteX27" fmla="*/ 371951 w 457985"/>
                  <a:gd name="connsiteY27" fmla="*/ 0 h 208407"/>
                  <a:gd name="connsiteX28" fmla="*/ 398717 w 457985"/>
                  <a:gd name="connsiteY28" fmla="*/ 0 h 208407"/>
                  <a:gd name="connsiteX29" fmla="*/ 416147 w 457985"/>
                  <a:gd name="connsiteY29" fmla="*/ 7239 h 208407"/>
                  <a:gd name="connsiteX30" fmla="*/ 455200 w 457985"/>
                  <a:gd name="connsiteY30" fmla="*/ 46292 h 208407"/>
                  <a:gd name="connsiteX31" fmla="*/ 455200 w 457985"/>
                  <a:gd name="connsiteY31" fmla="*/ 59722 h 208407"/>
                  <a:gd name="connsiteX32" fmla="*/ 441769 w 457985"/>
                  <a:gd name="connsiteY32" fmla="*/ 59722 h 208407"/>
                  <a:gd name="connsiteX33" fmla="*/ 402717 w 457985"/>
                  <a:gd name="connsiteY33" fmla="*/ 20669 h 208407"/>
                  <a:gd name="connsiteX34" fmla="*/ 398717 w 457985"/>
                  <a:gd name="connsiteY34" fmla="*/ 19050 h 208407"/>
                  <a:gd name="connsiteX35" fmla="*/ 371761 w 457985"/>
                  <a:gd name="connsiteY35" fmla="*/ 19050 h 208407"/>
                  <a:gd name="connsiteX36" fmla="*/ 367760 w 457985"/>
                  <a:gd name="connsiteY36" fmla="*/ 20669 h 208407"/>
                  <a:gd name="connsiteX37" fmla="*/ 187262 w 457985"/>
                  <a:gd name="connsiteY37" fmla="*/ 201168 h 208407"/>
                  <a:gd name="connsiteX38" fmla="*/ 169926 w 457985"/>
                  <a:gd name="connsiteY38"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7985" h="208407">
                    <a:moveTo>
                      <a:pt x="169926" y="208407"/>
                    </a:moveTo>
                    <a:lnTo>
                      <a:pt x="61055" y="208407"/>
                    </a:lnTo>
                    <a:cubicBezTo>
                      <a:pt x="54483" y="208407"/>
                      <a:pt x="48292" y="205835"/>
                      <a:pt x="43624" y="201168"/>
                    </a:cubicBezTo>
                    <a:lnTo>
                      <a:pt x="7239" y="164783"/>
                    </a:lnTo>
                    <a:cubicBezTo>
                      <a:pt x="2572" y="160115"/>
                      <a:pt x="0" y="153924"/>
                      <a:pt x="0" y="147352"/>
                    </a:cubicBezTo>
                    <a:lnTo>
                      <a:pt x="0" y="78962"/>
                    </a:lnTo>
                    <a:cubicBezTo>
                      <a:pt x="0" y="72390"/>
                      <a:pt x="2572" y="66199"/>
                      <a:pt x="7239" y="61532"/>
                    </a:cubicBezTo>
                    <a:lnTo>
                      <a:pt x="20669" y="48101"/>
                    </a:lnTo>
                    <a:cubicBezTo>
                      <a:pt x="30289" y="38481"/>
                      <a:pt x="45911" y="38481"/>
                      <a:pt x="55531" y="48101"/>
                    </a:cubicBezTo>
                    <a:lnTo>
                      <a:pt x="83248" y="75819"/>
                    </a:lnTo>
                    <a:cubicBezTo>
                      <a:pt x="87916" y="80486"/>
                      <a:pt x="90487" y="86678"/>
                      <a:pt x="90487" y="93250"/>
                    </a:cubicBezTo>
                    <a:lnTo>
                      <a:pt x="90487" y="125063"/>
                    </a:lnTo>
                    <a:cubicBezTo>
                      <a:pt x="90487" y="130302"/>
                      <a:pt x="86201" y="134588"/>
                      <a:pt x="80962" y="134588"/>
                    </a:cubicBezTo>
                    <a:cubicBezTo>
                      <a:pt x="75724" y="134588"/>
                      <a:pt x="71437" y="130302"/>
                      <a:pt x="71437" y="125063"/>
                    </a:cubicBezTo>
                    <a:lnTo>
                      <a:pt x="71437" y="93250"/>
                    </a:lnTo>
                    <a:cubicBezTo>
                      <a:pt x="71437" y="91821"/>
                      <a:pt x="70866" y="90297"/>
                      <a:pt x="69818" y="89249"/>
                    </a:cubicBezTo>
                    <a:lnTo>
                      <a:pt x="42100" y="61532"/>
                    </a:lnTo>
                    <a:cubicBezTo>
                      <a:pt x="39910" y="59341"/>
                      <a:pt x="36386" y="59341"/>
                      <a:pt x="34195" y="61532"/>
                    </a:cubicBezTo>
                    <a:lnTo>
                      <a:pt x="20764" y="74962"/>
                    </a:lnTo>
                    <a:cubicBezTo>
                      <a:pt x="19717" y="76010"/>
                      <a:pt x="19145" y="77438"/>
                      <a:pt x="19145" y="78962"/>
                    </a:cubicBezTo>
                    <a:lnTo>
                      <a:pt x="19145" y="147352"/>
                    </a:lnTo>
                    <a:cubicBezTo>
                      <a:pt x="19145" y="148781"/>
                      <a:pt x="19717" y="150305"/>
                      <a:pt x="20764" y="151352"/>
                    </a:cubicBezTo>
                    <a:lnTo>
                      <a:pt x="57150" y="187738"/>
                    </a:lnTo>
                    <a:cubicBezTo>
                      <a:pt x="58198" y="188786"/>
                      <a:pt x="59626" y="189357"/>
                      <a:pt x="61150" y="189357"/>
                    </a:cubicBezTo>
                    <a:lnTo>
                      <a:pt x="170021" y="189357"/>
                    </a:lnTo>
                    <a:cubicBezTo>
                      <a:pt x="171450" y="189357"/>
                      <a:pt x="172974" y="188786"/>
                      <a:pt x="174022" y="187738"/>
                    </a:cubicBezTo>
                    <a:lnTo>
                      <a:pt x="354521" y="7239"/>
                    </a:lnTo>
                    <a:cubicBezTo>
                      <a:pt x="359188" y="2572"/>
                      <a:pt x="365379" y="0"/>
                      <a:pt x="371951" y="0"/>
                    </a:cubicBezTo>
                    <a:lnTo>
                      <a:pt x="398717" y="0"/>
                    </a:lnTo>
                    <a:cubicBezTo>
                      <a:pt x="405289" y="0"/>
                      <a:pt x="411480" y="2572"/>
                      <a:pt x="416147" y="7239"/>
                    </a:cubicBezTo>
                    <a:lnTo>
                      <a:pt x="455200" y="46292"/>
                    </a:lnTo>
                    <a:cubicBezTo>
                      <a:pt x="458915" y="50006"/>
                      <a:pt x="458915" y="56007"/>
                      <a:pt x="455200" y="59722"/>
                    </a:cubicBezTo>
                    <a:cubicBezTo>
                      <a:pt x="451485" y="63437"/>
                      <a:pt x="445484" y="63437"/>
                      <a:pt x="441769" y="59722"/>
                    </a:cubicBezTo>
                    <a:lnTo>
                      <a:pt x="402717" y="20669"/>
                    </a:lnTo>
                    <a:cubicBezTo>
                      <a:pt x="401669" y="19622"/>
                      <a:pt x="400241" y="19050"/>
                      <a:pt x="398717" y="19050"/>
                    </a:cubicBezTo>
                    <a:lnTo>
                      <a:pt x="371761" y="19050"/>
                    </a:lnTo>
                    <a:cubicBezTo>
                      <a:pt x="370332" y="19050"/>
                      <a:pt x="368808" y="19622"/>
                      <a:pt x="367760" y="20669"/>
                    </a:cubicBezTo>
                    <a:lnTo>
                      <a:pt x="187262" y="201168"/>
                    </a:lnTo>
                    <a:cubicBezTo>
                      <a:pt x="182690" y="205835"/>
                      <a:pt x="176498" y="208407"/>
                      <a:pt x="169926" y="208407"/>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A9581FE-9FFA-4333-9484-B8ACB40AA6CA}"/>
                  </a:ext>
                </a:extLst>
              </p:cNvPr>
              <p:cNvSpPr/>
              <p:nvPr/>
            </p:nvSpPr>
            <p:spPr>
              <a:xfrm>
                <a:off x="4609789" y="2692622"/>
                <a:ext cx="516659" cy="200977"/>
              </a:xfrm>
              <a:custGeom>
                <a:avLst/>
                <a:gdLst>
                  <a:gd name="connsiteX0" fmla="*/ 463129 w 516659"/>
                  <a:gd name="connsiteY0" fmla="*/ 200977 h 200977"/>
                  <a:gd name="connsiteX1" fmla="*/ 456367 w 516659"/>
                  <a:gd name="connsiteY1" fmla="*/ 198215 h 200977"/>
                  <a:gd name="connsiteX2" fmla="*/ 456367 w 516659"/>
                  <a:gd name="connsiteY2" fmla="*/ 184785 h 200977"/>
                  <a:gd name="connsiteX3" fmla="*/ 495133 w 516659"/>
                  <a:gd name="connsiteY3" fmla="*/ 146018 h 200977"/>
                  <a:gd name="connsiteX4" fmla="*/ 497610 w 516659"/>
                  <a:gd name="connsiteY4" fmla="*/ 140113 h 200977"/>
                  <a:gd name="connsiteX5" fmla="*/ 497610 w 516659"/>
                  <a:gd name="connsiteY5" fmla="*/ 95441 h 200977"/>
                  <a:gd name="connsiteX6" fmla="*/ 495133 w 516659"/>
                  <a:gd name="connsiteY6" fmla="*/ 89535 h 200977"/>
                  <a:gd name="connsiteX7" fmla="*/ 427030 w 516659"/>
                  <a:gd name="connsiteY7" fmla="*/ 21431 h 200977"/>
                  <a:gd name="connsiteX8" fmla="*/ 421124 w 516659"/>
                  <a:gd name="connsiteY8" fmla="*/ 18955 h 200977"/>
                  <a:gd name="connsiteX9" fmla="*/ 193191 w 516659"/>
                  <a:gd name="connsiteY9" fmla="*/ 18955 h 200977"/>
                  <a:gd name="connsiteX10" fmla="*/ 187285 w 516659"/>
                  <a:gd name="connsiteY10" fmla="*/ 21431 h 200977"/>
                  <a:gd name="connsiteX11" fmla="*/ 135850 w 516659"/>
                  <a:gd name="connsiteY11" fmla="*/ 72866 h 200977"/>
                  <a:gd name="connsiteX12" fmla="*/ 116419 w 516659"/>
                  <a:gd name="connsiteY12" fmla="*/ 80867 h 200977"/>
                  <a:gd name="connsiteX13" fmla="*/ 64603 w 516659"/>
                  <a:gd name="connsiteY13" fmla="*/ 80867 h 200977"/>
                  <a:gd name="connsiteX14" fmla="*/ 45172 w 516659"/>
                  <a:gd name="connsiteY14" fmla="*/ 72866 h 200977"/>
                  <a:gd name="connsiteX15" fmla="*/ 2786 w 516659"/>
                  <a:gd name="connsiteY15" fmla="*/ 30480 h 200977"/>
                  <a:gd name="connsiteX16" fmla="*/ 2786 w 516659"/>
                  <a:gd name="connsiteY16" fmla="*/ 17050 h 200977"/>
                  <a:gd name="connsiteX17" fmla="*/ 16216 w 516659"/>
                  <a:gd name="connsiteY17" fmla="*/ 17050 h 200977"/>
                  <a:gd name="connsiteX18" fmla="*/ 58603 w 516659"/>
                  <a:gd name="connsiteY18" fmla="*/ 59436 h 200977"/>
                  <a:gd name="connsiteX19" fmla="*/ 64508 w 516659"/>
                  <a:gd name="connsiteY19" fmla="*/ 61913 h 200977"/>
                  <a:gd name="connsiteX20" fmla="*/ 116324 w 516659"/>
                  <a:gd name="connsiteY20" fmla="*/ 61913 h 200977"/>
                  <a:gd name="connsiteX21" fmla="*/ 122230 w 516659"/>
                  <a:gd name="connsiteY21" fmla="*/ 59436 h 200977"/>
                  <a:gd name="connsiteX22" fmla="*/ 173665 w 516659"/>
                  <a:gd name="connsiteY22" fmla="*/ 8001 h 200977"/>
                  <a:gd name="connsiteX23" fmla="*/ 193096 w 516659"/>
                  <a:gd name="connsiteY23" fmla="*/ 0 h 200977"/>
                  <a:gd name="connsiteX24" fmla="*/ 421124 w 516659"/>
                  <a:gd name="connsiteY24" fmla="*/ 0 h 200977"/>
                  <a:gd name="connsiteX25" fmla="*/ 440555 w 516659"/>
                  <a:gd name="connsiteY25" fmla="*/ 8001 h 200977"/>
                  <a:gd name="connsiteX26" fmla="*/ 508659 w 516659"/>
                  <a:gd name="connsiteY26" fmla="*/ 76105 h 200977"/>
                  <a:gd name="connsiteX27" fmla="*/ 516660 w 516659"/>
                  <a:gd name="connsiteY27" fmla="*/ 95536 h 200977"/>
                  <a:gd name="connsiteX28" fmla="*/ 516660 w 516659"/>
                  <a:gd name="connsiteY28" fmla="*/ 140208 h 200977"/>
                  <a:gd name="connsiteX29" fmla="*/ 508659 w 516659"/>
                  <a:gd name="connsiteY29" fmla="*/ 159639 h 200977"/>
                  <a:gd name="connsiteX30" fmla="*/ 469892 w 516659"/>
                  <a:gd name="connsiteY30" fmla="*/ 198406 h 200977"/>
                  <a:gd name="connsiteX31" fmla="*/ 463129 w 516659"/>
                  <a:gd name="connsiteY31" fmla="*/ 20097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659" h="200977">
                    <a:moveTo>
                      <a:pt x="463129" y="200977"/>
                    </a:moveTo>
                    <a:cubicBezTo>
                      <a:pt x="460653" y="200977"/>
                      <a:pt x="458272" y="200025"/>
                      <a:pt x="456367" y="198215"/>
                    </a:cubicBezTo>
                    <a:cubicBezTo>
                      <a:pt x="452652" y="194500"/>
                      <a:pt x="452652" y="188500"/>
                      <a:pt x="456367" y="184785"/>
                    </a:cubicBezTo>
                    <a:lnTo>
                      <a:pt x="495133" y="146018"/>
                    </a:lnTo>
                    <a:cubicBezTo>
                      <a:pt x="496657" y="144494"/>
                      <a:pt x="497610" y="142304"/>
                      <a:pt x="497610" y="140113"/>
                    </a:cubicBezTo>
                    <a:lnTo>
                      <a:pt x="497610" y="95441"/>
                    </a:lnTo>
                    <a:cubicBezTo>
                      <a:pt x="497610" y="93250"/>
                      <a:pt x="496753" y="91059"/>
                      <a:pt x="495133" y="89535"/>
                    </a:cubicBezTo>
                    <a:lnTo>
                      <a:pt x="427030" y="21431"/>
                    </a:lnTo>
                    <a:cubicBezTo>
                      <a:pt x="425506" y="19907"/>
                      <a:pt x="423315" y="18955"/>
                      <a:pt x="421124" y="18955"/>
                    </a:cubicBezTo>
                    <a:lnTo>
                      <a:pt x="193191" y="18955"/>
                    </a:lnTo>
                    <a:cubicBezTo>
                      <a:pt x="191000" y="18955"/>
                      <a:pt x="188809" y="19812"/>
                      <a:pt x="187285" y="21431"/>
                    </a:cubicBezTo>
                    <a:lnTo>
                      <a:pt x="135850" y="72866"/>
                    </a:lnTo>
                    <a:cubicBezTo>
                      <a:pt x="130707" y="78010"/>
                      <a:pt x="123658" y="80867"/>
                      <a:pt x="116419" y="80867"/>
                    </a:cubicBezTo>
                    <a:lnTo>
                      <a:pt x="64603" y="80867"/>
                    </a:lnTo>
                    <a:cubicBezTo>
                      <a:pt x="57364" y="80867"/>
                      <a:pt x="50316" y="77914"/>
                      <a:pt x="45172" y="72866"/>
                    </a:cubicBezTo>
                    <a:lnTo>
                      <a:pt x="2786" y="30480"/>
                    </a:lnTo>
                    <a:cubicBezTo>
                      <a:pt x="-929" y="26765"/>
                      <a:pt x="-929" y="20764"/>
                      <a:pt x="2786" y="17050"/>
                    </a:cubicBezTo>
                    <a:cubicBezTo>
                      <a:pt x="6501" y="13335"/>
                      <a:pt x="12502" y="13335"/>
                      <a:pt x="16216" y="17050"/>
                    </a:cubicBezTo>
                    <a:lnTo>
                      <a:pt x="58603" y="59436"/>
                    </a:lnTo>
                    <a:cubicBezTo>
                      <a:pt x="60127" y="60960"/>
                      <a:pt x="62317" y="61913"/>
                      <a:pt x="64508" y="61913"/>
                    </a:cubicBezTo>
                    <a:lnTo>
                      <a:pt x="116324" y="61913"/>
                    </a:lnTo>
                    <a:cubicBezTo>
                      <a:pt x="118515" y="61913"/>
                      <a:pt x="120706" y="61055"/>
                      <a:pt x="122230" y="59436"/>
                    </a:cubicBezTo>
                    <a:lnTo>
                      <a:pt x="173665" y="8001"/>
                    </a:lnTo>
                    <a:cubicBezTo>
                      <a:pt x="178808" y="2858"/>
                      <a:pt x="185857" y="0"/>
                      <a:pt x="193096" y="0"/>
                    </a:cubicBezTo>
                    <a:lnTo>
                      <a:pt x="421124" y="0"/>
                    </a:lnTo>
                    <a:cubicBezTo>
                      <a:pt x="428363" y="0"/>
                      <a:pt x="435412" y="2953"/>
                      <a:pt x="440555" y="8001"/>
                    </a:cubicBezTo>
                    <a:lnTo>
                      <a:pt x="508659" y="76105"/>
                    </a:lnTo>
                    <a:cubicBezTo>
                      <a:pt x="513802" y="81248"/>
                      <a:pt x="516660" y="88297"/>
                      <a:pt x="516660" y="95536"/>
                    </a:cubicBezTo>
                    <a:lnTo>
                      <a:pt x="516660" y="140208"/>
                    </a:lnTo>
                    <a:cubicBezTo>
                      <a:pt x="516660" y="147447"/>
                      <a:pt x="513707" y="154496"/>
                      <a:pt x="508659" y="159639"/>
                    </a:cubicBezTo>
                    <a:lnTo>
                      <a:pt x="469892" y="198406"/>
                    </a:lnTo>
                    <a:cubicBezTo>
                      <a:pt x="468082" y="200120"/>
                      <a:pt x="465606" y="200977"/>
                      <a:pt x="463129" y="20097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9930FE7-AC99-4CD8-9121-9CB96FF80E54}"/>
                  </a:ext>
                </a:extLst>
              </p:cNvPr>
              <p:cNvSpPr/>
              <p:nvPr/>
            </p:nvSpPr>
            <p:spPr>
              <a:xfrm>
                <a:off x="5095493" y="2878145"/>
                <a:ext cx="85748" cy="161948"/>
              </a:xfrm>
              <a:custGeom>
                <a:avLst/>
                <a:gdLst>
                  <a:gd name="connsiteX0" fmla="*/ 76295 w 85748"/>
                  <a:gd name="connsiteY0" fmla="*/ 161949 h 161948"/>
                  <a:gd name="connsiteX1" fmla="*/ 69533 w 85748"/>
                  <a:gd name="connsiteY1" fmla="*/ 159187 h 161948"/>
                  <a:gd name="connsiteX2" fmla="*/ 6477 w 85748"/>
                  <a:gd name="connsiteY2" fmla="*/ 96131 h 161948"/>
                  <a:gd name="connsiteX3" fmla="*/ 0 w 85748"/>
                  <a:gd name="connsiteY3" fmla="*/ 80605 h 161948"/>
                  <a:gd name="connsiteX4" fmla="*/ 0 w 85748"/>
                  <a:gd name="connsiteY4" fmla="*/ 43267 h 161948"/>
                  <a:gd name="connsiteX5" fmla="*/ 6477 w 85748"/>
                  <a:gd name="connsiteY5" fmla="*/ 27742 h 161948"/>
                  <a:gd name="connsiteX6" fmla="*/ 31433 w 85748"/>
                  <a:gd name="connsiteY6" fmla="*/ 2786 h 161948"/>
                  <a:gd name="connsiteX7" fmla="*/ 44863 w 85748"/>
                  <a:gd name="connsiteY7" fmla="*/ 2786 h 161948"/>
                  <a:gd name="connsiteX8" fmla="*/ 44863 w 85748"/>
                  <a:gd name="connsiteY8" fmla="*/ 16216 h 161948"/>
                  <a:gd name="connsiteX9" fmla="*/ 19907 w 85748"/>
                  <a:gd name="connsiteY9" fmla="*/ 41172 h 161948"/>
                  <a:gd name="connsiteX10" fmla="*/ 19050 w 85748"/>
                  <a:gd name="connsiteY10" fmla="*/ 43267 h 161948"/>
                  <a:gd name="connsiteX11" fmla="*/ 19050 w 85748"/>
                  <a:gd name="connsiteY11" fmla="*/ 80605 h 161948"/>
                  <a:gd name="connsiteX12" fmla="*/ 19907 w 85748"/>
                  <a:gd name="connsiteY12" fmla="*/ 82701 h 161948"/>
                  <a:gd name="connsiteX13" fmla="*/ 82963 w 85748"/>
                  <a:gd name="connsiteY13" fmla="*/ 145756 h 161948"/>
                  <a:gd name="connsiteX14" fmla="*/ 82963 w 85748"/>
                  <a:gd name="connsiteY14" fmla="*/ 159187 h 161948"/>
                  <a:gd name="connsiteX15" fmla="*/ 76295 w 85748"/>
                  <a:gd name="connsiteY15" fmla="*/ 161949 h 1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48" h="161948">
                    <a:moveTo>
                      <a:pt x="76295" y="161949"/>
                    </a:moveTo>
                    <a:cubicBezTo>
                      <a:pt x="73819" y="161949"/>
                      <a:pt x="71438" y="160996"/>
                      <a:pt x="69533" y="159187"/>
                    </a:cubicBezTo>
                    <a:lnTo>
                      <a:pt x="6477" y="96131"/>
                    </a:lnTo>
                    <a:cubicBezTo>
                      <a:pt x="2286" y="91940"/>
                      <a:pt x="0" y="86416"/>
                      <a:pt x="0" y="80605"/>
                    </a:cubicBezTo>
                    <a:lnTo>
                      <a:pt x="0" y="43267"/>
                    </a:lnTo>
                    <a:cubicBezTo>
                      <a:pt x="0" y="37362"/>
                      <a:pt x="2286" y="31837"/>
                      <a:pt x="6477" y="27742"/>
                    </a:cubicBezTo>
                    <a:lnTo>
                      <a:pt x="31433" y="2786"/>
                    </a:lnTo>
                    <a:cubicBezTo>
                      <a:pt x="35147" y="-929"/>
                      <a:pt x="41148" y="-929"/>
                      <a:pt x="44863" y="2786"/>
                    </a:cubicBezTo>
                    <a:cubicBezTo>
                      <a:pt x="48577" y="6501"/>
                      <a:pt x="48577" y="12501"/>
                      <a:pt x="44863" y="16216"/>
                    </a:cubicBezTo>
                    <a:lnTo>
                      <a:pt x="19907" y="41172"/>
                    </a:lnTo>
                    <a:cubicBezTo>
                      <a:pt x="19336" y="41743"/>
                      <a:pt x="19050" y="42505"/>
                      <a:pt x="19050" y="43267"/>
                    </a:cubicBezTo>
                    <a:lnTo>
                      <a:pt x="19050" y="80605"/>
                    </a:lnTo>
                    <a:cubicBezTo>
                      <a:pt x="19050" y="81367"/>
                      <a:pt x="19336" y="82129"/>
                      <a:pt x="19907" y="82701"/>
                    </a:cubicBezTo>
                    <a:lnTo>
                      <a:pt x="82963" y="145756"/>
                    </a:lnTo>
                    <a:cubicBezTo>
                      <a:pt x="86677" y="149471"/>
                      <a:pt x="86677" y="155472"/>
                      <a:pt x="82963" y="159187"/>
                    </a:cubicBezTo>
                    <a:cubicBezTo>
                      <a:pt x="81153" y="160996"/>
                      <a:pt x="78677" y="161949"/>
                      <a:pt x="76295" y="161949"/>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C53A3CF7-F3A6-4514-9FAE-C110B055C61E}"/>
                  </a:ext>
                </a:extLst>
              </p:cNvPr>
              <p:cNvSpPr/>
              <p:nvPr/>
            </p:nvSpPr>
            <p:spPr>
              <a:xfrm>
                <a:off x="4495585" y="2776061"/>
                <a:ext cx="380928" cy="346329"/>
              </a:xfrm>
              <a:custGeom>
                <a:avLst/>
                <a:gdLst>
                  <a:gd name="connsiteX0" fmla="*/ 57650 w 380928"/>
                  <a:gd name="connsiteY0" fmla="*/ 346329 h 346329"/>
                  <a:gd name="connsiteX1" fmla="*/ 46125 w 380928"/>
                  <a:gd name="connsiteY1" fmla="*/ 341567 h 346329"/>
                  <a:gd name="connsiteX2" fmla="*/ 24979 w 380928"/>
                  <a:gd name="connsiteY2" fmla="*/ 320421 h 346329"/>
                  <a:gd name="connsiteX3" fmla="*/ 20217 w 380928"/>
                  <a:gd name="connsiteY3" fmla="*/ 308896 h 346329"/>
                  <a:gd name="connsiteX4" fmla="*/ 20217 w 380928"/>
                  <a:gd name="connsiteY4" fmla="*/ 239554 h 346329"/>
                  <a:gd name="connsiteX5" fmla="*/ 24979 w 380928"/>
                  <a:gd name="connsiteY5" fmla="*/ 228029 h 346329"/>
                  <a:gd name="connsiteX6" fmla="*/ 135660 w 380928"/>
                  <a:gd name="connsiteY6" fmla="*/ 117348 h 346329"/>
                  <a:gd name="connsiteX7" fmla="*/ 135660 w 380928"/>
                  <a:gd name="connsiteY7" fmla="*/ 56198 h 346329"/>
                  <a:gd name="connsiteX8" fmla="*/ 110323 w 380928"/>
                  <a:gd name="connsiteY8" fmla="*/ 30861 h 346329"/>
                  <a:gd name="connsiteX9" fmla="*/ 56317 w 380928"/>
                  <a:gd name="connsiteY9" fmla="*/ 30861 h 346329"/>
                  <a:gd name="connsiteX10" fmla="*/ 16216 w 380928"/>
                  <a:gd name="connsiteY10" fmla="*/ 70961 h 346329"/>
                  <a:gd name="connsiteX11" fmla="*/ 2786 w 380928"/>
                  <a:gd name="connsiteY11" fmla="*/ 70961 h 346329"/>
                  <a:gd name="connsiteX12" fmla="*/ 2786 w 380928"/>
                  <a:gd name="connsiteY12" fmla="*/ 57531 h 346329"/>
                  <a:gd name="connsiteX13" fmla="*/ 43648 w 380928"/>
                  <a:gd name="connsiteY13" fmla="*/ 16669 h 346329"/>
                  <a:gd name="connsiteX14" fmla="*/ 55174 w 380928"/>
                  <a:gd name="connsiteY14" fmla="*/ 11906 h 346329"/>
                  <a:gd name="connsiteX15" fmla="*/ 111466 w 380928"/>
                  <a:gd name="connsiteY15" fmla="*/ 11906 h 346329"/>
                  <a:gd name="connsiteX16" fmla="*/ 122992 w 380928"/>
                  <a:gd name="connsiteY16" fmla="*/ 16669 h 346329"/>
                  <a:gd name="connsiteX17" fmla="*/ 149947 w 380928"/>
                  <a:gd name="connsiteY17" fmla="*/ 43625 h 346329"/>
                  <a:gd name="connsiteX18" fmla="*/ 154710 w 380928"/>
                  <a:gd name="connsiteY18" fmla="*/ 55150 h 346329"/>
                  <a:gd name="connsiteX19" fmla="*/ 154710 w 380928"/>
                  <a:gd name="connsiteY19" fmla="*/ 118586 h 346329"/>
                  <a:gd name="connsiteX20" fmla="*/ 149947 w 380928"/>
                  <a:gd name="connsiteY20" fmla="*/ 130112 h 346329"/>
                  <a:gd name="connsiteX21" fmla="*/ 39267 w 380928"/>
                  <a:gd name="connsiteY21" fmla="*/ 240792 h 346329"/>
                  <a:gd name="connsiteX22" fmla="*/ 39267 w 380928"/>
                  <a:gd name="connsiteY22" fmla="*/ 307943 h 346329"/>
                  <a:gd name="connsiteX23" fmla="*/ 57745 w 380928"/>
                  <a:gd name="connsiteY23" fmla="*/ 326422 h 346329"/>
                  <a:gd name="connsiteX24" fmla="*/ 233386 w 380928"/>
                  <a:gd name="connsiteY24" fmla="*/ 150781 h 346329"/>
                  <a:gd name="connsiteX25" fmla="*/ 233386 w 380928"/>
                  <a:gd name="connsiteY25" fmla="*/ 57531 h 346329"/>
                  <a:gd name="connsiteX26" fmla="*/ 238149 w 380928"/>
                  <a:gd name="connsiteY26" fmla="*/ 46006 h 346329"/>
                  <a:gd name="connsiteX27" fmla="*/ 279392 w 380928"/>
                  <a:gd name="connsiteY27" fmla="*/ 4763 h 346329"/>
                  <a:gd name="connsiteX28" fmla="*/ 290917 w 380928"/>
                  <a:gd name="connsiteY28" fmla="*/ 0 h 346329"/>
                  <a:gd name="connsiteX29" fmla="*/ 364546 w 380928"/>
                  <a:gd name="connsiteY29" fmla="*/ 0 h 346329"/>
                  <a:gd name="connsiteX30" fmla="*/ 380929 w 380928"/>
                  <a:gd name="connsiteY30" fmla="*/ 16383 h 346329"/>
                  <a:gd name="connsiteX31" fmla="*/ 380929 w 380928"/>
                  <a:gd name="connsiteY31" fmla="*/ 51911 h 346329"/>
                  <a:gd name="connsiteX32" fmla="*/ 376166 w 380928"/>
                  <a:gd name="connsiteY32" fmla="*/ 63437 h 346329"/>
                  <a:gd name="connsiteX33" fmla="*/ 335304 w 380928"/>
                  <a:gd name="connsiteY33" fmla="*/ 104299 h 346329"/>
                  <a:gd name="connsiteX34" fmla="*/ 321874 w 380928"/>
                  <a:gd name="connsiteY34" fmla="*/ 104299 h 346329"/>
                  <a:gd name="connsiteX35" fmla="*/ 321874 w 380928"/>
                  <a:gd name="connsiteY35" fmla="*/ 90869 h 346329"/>
                  <a:gd name="connsiteX36" fmla="*/ 361974 w 380928"/>
                  <a:gd name="connsiteY36" fmla="*/ 50768 h 346329"/>
                  <a:gd name="connsiteX37" fmla="*/ 361974 w 380928"/>
                  <a:gd name="connsiteY37" fmla="*/ 18955 h 346329"/>
                  <a:gd name="connsiteX38" fmla="*/ 292060 w 380928"/>
                  <a:gd name="connsiteY38" fmla="*/ 18955 h 346329"/>
                  <a:gd name="connsiteX39" fmla="*/ 252436 w 380928"/>
                  <a:gd name="connsiteY39" fmla="*/ 58579 h 346329"/>
                  <a:gd name="connsiteX40" fmla="*/ 252436 w 380928"/>
                  <a:gd name="connsiteY40" fmla="*/ 151829 h 346329"/>
                  <a:gd name="connsiteX41" fmla="*/ 247674 w 380928"/>
                  <a:gd name="connsiteY41" fmla="*/ 163354 h 346329"/>
                  <a:gd name="connsiteX42" fmla="*/ 69366 w 380928"/>
                  <a:gd name="connsiteY42" fmla="*/ 341662 h 346329"/>
                  <a:gd name="connsiteX43" fmla="*/ 57650 w 380928"/>
                  <a:gd name="connsiteY43" fmla="*/ 346329 h 3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80928" h="346329">
                    <a:moveTo>
                      <a:pt x="57650" y="346329"/>
                    </a:moveTo>
                    <a:cubicBezTo>
                      <a:pt x="53459" y="346329"/>
                      <a:pt x="49268" y="344710"/>
                      <a:pt x="46125" y="341567"/>
                    </a:cubicBezTo>
                    <a:lnTo>
                      <a:pt x="24979" y="320421"/>
                    </a:lnTo>
                    <a:cubicBezTo>
                      <a:pt x="21931" y="317373"/>
                      <a:pt x="20217" y="313182"/>
                      <a:pt x="20217" y="308896"/>
                    </a:cubicBezTo>
                    <a:lnTo>
                      <a:pt x="20217" y="239554"/>
                    </a:lnTo>
                    <a:cubicBezTo>
                      <a:pt x="20217" y="235172"/>
                      <a:pt x="21931" y="231077"/>
                      <a:pt x="24979" y="228029"/>
                    </a:cubicBezTo>
                    <a:lnTo>
                      <a:pt x="135660" y="117348"/>
                    </a:lnTo>
                    <a:lnTo>
                      <a:pt x="135660" y="56198"/>
                    </a:lnTo>
                    <a:lnTo>
                      <a:pt x="110323" y="30861"/>
                    </a:lnTo>
                    <a:lnTo>
                      <a:pt x="56317" y="30861"/>
                    </a:lnTo>
                    <a:lnTo>
                      <a:pt x="16216" y="70961"/>
                    </a:lnTo>
                    <a:cubicBezTo>
                      <a:pt x="12502" y="74676"/>
                      <a:pt x="6501" y="74676"/>
                      <a:pt x="2786" y="70961"/>
                    </a:cubicBezTo>
                    <a:cubicBezTo>
                      <a:pt x="-929" y="67246"/>
                      <a:pt x="-929" y="61246"/>
                      <a:pt x="2786" y="57531"/>
                    </a:cubicBezTo>
                    <a:lnTo>
                      <a:pt x="43648" y="16669"/>
                    </a:lnTo>
                    <a:cubicBezTo>
                      <a:pt x="46696" y="13621"/>
                      <a:pt x="50887" y="11906"/>
                      <a:pt x="55174" y="11906"/>
                    </a:cubicBezTo>
                    <a:lnTo>
                      <a:pt x="111466" y="11906"/>
                    </a:lnTo>
                    <a:cubicBezTo>
                      <a:pt x="115848" y="11906"/>
                      <a:pt x="119944" y="13621"/>
                      <a:pt x="122992" y="16669"/>
                    </a:cubicBezTo>
                    <a:lnTo>
                      <a:pt x="149947" y="43625"/>
                    </a:lnTo>
                    <a:cubicBezTo>
                      <a:pt x="152995" y="46673"/>
                      <a:pt x="154710" y="50863"/>
                      <a:pt x="154710" y="55150"/>
                    </a:cubicBezTo>
                    <a:lnTo>
                      <a:pt x="154710" y="118586"/>
                    </a:lnTo>
                    <a:cubicBezTo>
                      <a:pt x="154710" y="122968"/>
                      <a:pt x="152995" y="127063"/>
                      <a:pt x="149947" y="130112"/>
                    </a:cubicBezTo>
                    <a:lnTo>
                      <a:pt x="39267" y="240792"/>
                    </a:lnTo>
                    <a:lnTo>
                      <a:pt x="39267" y="307943"/>
                    </a:lnTo>
                    <a:lnTo>
                      <a:pt x="57745" y="326422"/>
                    </a:lnTo>
                    <a:lnTo>
                      <a:pt x="233386" y="150781"/>
                    </a:lnTo>
                    <a:lnTo>
                      <a:pt x="233386" y="57531"/>
                    </a:lnTo>
                    <a:cubicBezTo>
                      <a:pt x="233386" y="53150"/>
                      <a:pt x="235101" y="49054"/>
                      <a:pt x="238149" y="46006"/>
                    </a:cubicBezTo>
                    <a:lnTo>
                      <a:pt x="279392" y="4763"/>
                    </a:lnTo>
                    <a:cubicBezTo>
                      <a:pt x="282440" y="1715"/>
                      <a:pt x="286631" y="0"/>
                      <a:pt x="290917" y="0"/>
                    </a:cubicBezTo>
                    <a:lnTo>
                      <a:pt x="364546" y="0"/>
                    </a:lnTo>
                    <a:cubicBezTo>
                      <a:pt x="373594" y="0"/>
                      <a:pt x="380929" y="7334"/>
                      <a:pt x="380929" y="16383"/>
                    </a:cubicBezTo>
                    <a:lnTo>
                      <a:pt x="380929" y="51911"/>
                    </a:lnTo>
                    <a:cubicBezTo>
                      <a:pt x="380929" y="56293"/>
                      <a:pt x="379214" y="60388"/>
                      <a:pt x="376166" y="63437"/>
                    </a:cubicBezTo>
                    <a:lnTo>
                      <a:pt x="335304" y="104299"/>
                    </a:lnTo>
                    <a:cubicBezTo>
                      <a:pt x="331589" y="108013"/>
                      <a:pt x="325588" y="108013"/>
                      <a:pt x="321874" y="104299"/>
                    </a:cubicBezTo>
                    <a:cubicBezTo>
                      <a:pt x="318159" y="100584"/>
                      <a:pt x="318159" y="94583"/>
                      <a:pt x="321874" y="90869"/>
                    </a:cubicBezTo>
                    <a:lnTo>
                      <a:pt x="361974" y="50768"/>
                    </a:lnTo>
                    <a:lnTo>
                      <a:pt x="361974" y="18955"/>
                    </a:lnTo>
                    <a:lnTo>
                      <a:pt x="292060" y="18955"/>
                    </a:lnTo>
                    <a:lnTo>
                      <a:pt x="252436" y="58579"/>
                    </a:lnTo>
                    <a:lnTo>
                      <a:pt x="252436" y="151829"/>
                    </a:lnTo>
                    <a:cubicBezTo>
                      <a:pt x="252436" y="156210"/>
                      <a:pt x="250722" y="160306"/>
                      <a:pt x="247674" y="163354"/>
                    </a:cubicBezTo>
                    <a:lnTo>
                      <a:pt x="69366" y="341662"/>
                    </a:lnTo>
                    <a:cubicBezTo>
                      <a:pt x="66032" y="344710"/>
                      <a:pt x="61841" y="346329"/>
                      <a:pt x="57650" y="346329"/>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769E7F6-FFBA-4760-B484-1B8833E957DD}"/>
                  </a:ext>
                </a:extLst>
              </p:cNvPr>
              <p:cNvSpPr/>
              <p:nvPr/>
            </p:nvSpPr>
            <p:spPr>
              <a:xfrm>
                <a:off x="4914613" y="2744819"/>
                <a:ext cx="104775" cy="19050"/>
              </a:xfrm>
              <a:custGeom>
                <a:avLst/>
                <a:gdLst>
                  <a:gd name="connsiteX0" fmla="*/ 95250 w 104775"/>
                  <a:gd name="connsiteY0" fmla="*/ 19050 h 19050"/>
                  <a:gd name="connsiteX1" fmla="*/ 9525 w 104775"/>
                  <a:gd name="connsiteY1" fmla="*/ 19050 h 19050"/>
                  <a:gd name="connsiteX2" fmla="*/ 0 w 104775"/>
                  <a:gd name="connsiteY2" fmla="*/ 9525 h 19050"/>
                  <a:gd name="connsiteX3" fmla="*/ 9525 w 104775"/>
                  <a:gd name="connsiteY3" fmla="*/ 0 h 19050"/>
                  <a:gd name="connsiteX4" fmla="*/ 95250 w 104775"/>
                  <a:gd name="connsiteY4" fmla="*/ 0 h 19050"/>
                  <a:gd name="connsiteX5" fmla="*/ 104775 w 104775"/>
                  <a:gd name="connsiteY5" fmla="*/ 9525 h 19050"/>
                  <a:gd name="connsiteX6" fmla="*/ 95250 w 104775"/>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9050">
                    <a:moveTo>
                      <a:pt x="95250" y="19050"/>
                    </a:moveTo>
                    <a:lnTo>
                      <a:pt x="9525" y="19050"/>
                    </a:lnTo>
                    <a:cubicBezTo>
                      <a:pt x="4286" y="19050"/>
                      <a:pt x="0" y="14764"/>
                      <a:pt x="0" y="9525"/>
                    </a:cubicBezTo>
                    <a:cubicBezTo>
                      <a:pt x="0" y="4286"/>
                      <a:pt x="4286" y="0"/>
                      <a:pt x="9525" y="0"/>
                    </a:cubicBezTo>
                    <a:lnTo>
                      <a:pt x="95250" y="0"/>
                    </a:lnTo>
                    <a:cubicBezTo>
                      <a:pt x="100489" y="0"/>
                      <a:pt x="104775" y="4286"/>
                      <a:pt x="104775" y="9525"/>
                    </a:cubicBezTo>
                    <a:cubicBezTo>
                      <a:pt x="104775" y="14764"/>
                      <a:pt x="100489" y="19050"/>
                      <a:pt x="95250" y="19050"/>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B463DDB-A76D-4EEA-BF33-58515374498D}"/>
                  </a:ext>
                </a:extLst>
              </p:cNvPr>
              <p:cNvSpPr/>
              <p:nvPr/>
            </p:nvSpPr>
            <p:spPr>
              <a:xfrm>
                <a:off x="4266818" y="2849665"/>
                <a:ext cx="314348" cy="302347"/>
              </a:xfrm>
              <a:custGeom>
                <a:avLst/>
                <a:gdLst>
                  <a:gd name="connsiteX0" fmla="*/ 61912 w 314348"/>
                  <a:gd name="connsiteY0" fmla="*/ 302347 h 302347"/>
                  <a:gd name="connsiteX1" fmla="*/ 15430 w 314348"/>
                  <a:gd name="connsiteY1" fmla="*/ 302347 h 302347"/>
                  <a:gd name="connsiteX2" fmla="*/ 0 w 314348"/>
                  <a:gd name="connsiteY2" fmla="*/ 286917 h 302347"/>
                  <a:gd name="connsiteX3" fmla="*/ 0 w 314348"/>
                  <a:gd name="connsiteY3" fmla="*/ 154710 h 302347"/>
                  <a:gd name="connsiteX4" fmla="*/ 4477 w 314348"/>
                  <a:gd name="connsiteY4" fmla="*/ 143851 h 302347"/>
                  <a:gd name="connsiteX5" fmla="*/ 48673 w 314348"/>
                  <a:gd name="connsiteY5" fmla="*/ 99655 h 302347"/>
                  <a:gd name="connsiteX6" fmla="*/ 59531 w 314348"/>
                  <a:gd name="connsiteY6" fmla="*/ 95179 h 302347"/>
                  <a:gd name="connsiteX7" fmla="*/ 79820 w 314348"/>
                  <a:gd name="connsiteY7" fmla="*/ 95179 h 302347"/>
                  <a:gd name="connsiteX8" fmla="*/ 95250 w 314348"/>
                  <a:gd name="connsiteY8" fmla="*/ 110609 h 302347"/>
                  <a:gd name="connsiteX9" fmla="*/ 95250 w 314348"/>
                  <a:gd name="connsiteY9" fmla="*/ 168997 h 302347"/>
                  <a:gd name="connsiteX10" fmla="*/ 90773 w 314348"/>
                  <a:gd name="connsiteY10" fmla="*/ 179856 h 302347"/>
                  <a:gd name="connsiteX11" fmla="*/ 59150 w 314348"/>
                  <a:gd name="connsiteY11" fmla="*/ 211479 h 302347"/>
                  <a:gd name="connsiteX12" fmla="*/ 45720 w 314348"/>
                  <a:gd name="connsiteY12" fmla="*/ 211479 h 302347"/>
                  <a:gd name="connsiteX13" fmla="*/ 45720 w 314348"/>
                  <a:gd name="connsiteY13" fmla="*/ 198049 h 302347"/>
                  <a:gd name="connsiteX14" fmla="*/ 76295 w 314348"/>
                  <a:gd name="connsiteY14" fmla="*/ 167473 h 302347"/>
                  <a:gd name="connsiteX15" fmla="*/ 76295 w 314348"/>
                  <a:gd name="connsiteY15" fmla="*/ 114229 h 302347"/>
                  <a:gd name="connsiteX16" fmla="*/ 61150 w 314348"/>
                  <a:gd name="connsiteY16" fmla="*/ 114229 h 302347"/>
                  <a:gd name="connsiteX17" fmla="*/ 19145 w 314348"/>
                  <a:gd name="connsiteY17" fmla="*/ 156234 h 302347"/>
                  <a:gd name="connsiteX18" fmla="*/ 19145 w 314348"/>
                  <a:gd name="connsiteY18" fmla="*/ 283297 h 302347"/>
                  <a:gd name="connsiteX19" fmla="*/ 60484 w 314348"/>
                  <a:gd name="connsiteY19" fmla="*/ 283297 h 302347"/>
                  <a:gd name="connsiteX20" fmla="*/ 128683 w 314348"/>
                  <a:gd name="connsiteY20" fmla="*/ 215098 h 302347"/>
                  <a:gd name="connsiteX21" fmla="*/ 128683 w 314348"/>
                  <a:gd name="connsiteY21" fmla="*/ 102417 h 302347"/>
                  <a:gd name="connsiteX22" fmla="*/ 133160 w 314348"/>
                  <a:gd name="connsiteY22" fmla="*/ 91559 h 302347"/>
                  <a:gd name="connsiteX23" fmla="*/ 172593 w 314348"/>
                  <a:gd name="connsiteY23" fmla="*/ 52125 h 302347"/>
                  <a:gd name="connsiteX24" fmla="*/ 183452 w 314348"/>
                  <a:gd name="connsiteY24" fmla="*/ 47649 h 302347"/>
                  <a:gd name="connsiteX25" fmla="*/ 253270 w 314348"/>
                  <a:gd name="connsiteY25" fmla="*/ 47649 h 302347"/>
                  <a:gd name="connsiteX26" fmla="*/ 298132 w 314348"/>
                  <a:gd name="connsiteY26" fmla="*/ 2786 h 302347"/>
                  <a:gd name="connsiteX27" fmla="*/ 311563 w 314348"/>
                  <a:gd name="connsiteY27" fmla="*/ 2786 h 302347"/>
                  <a:gd name="connsiteX28" fmla="*/ 311563 w 314348"/>
                  <a:gd name="connsiteY28" fmla="*/ 16216 h 302347"/>
                  <a:gd name="connsiteX29" fmla="*/ 265652 w 314348"/>
                  <a:gd name="connsiteY29" fmla="*/ 62127 h 302347"/>
                  <a:gd name="connsiteX30" fmla="*/ 254794 w 314348"/>
                  <a:gd name="connsiteY30" fmla="*/ 66604 h 302347"/>
                  <a:gd name="connsiteX31" fmla="*/ 184976 w 314348"/>
                  <a:gd name="connsiteY31" fmla="*/ 66604 h 302347"/>
                  <a:gd name="connsiteX32" fmla="*/ 147733 w 314348"/>
                  <a:gd name="connsiteY32" fmla="*/ 103846 h 302347"/>
                  <a:gd name="connsiteX33" fmla="*/ 147733 w 314348"/>
                  <a:gd name="connsiteY33" fmla="*/ 216527 h 302347"/>
                  <a:gd name="connsiteX34" fmla="*/ 143256 w 314348"/>
                  <a:gd name="connsiteY34" fmla="*/ 227386 h 302347"/>
                  <a:gd name="connsiteX35" fmla="*/ 72866 w 314348"/>
                  <a:gd name="connsiteY35" fmla="*/ 297775 h 302347"/>
                  <a:gd name="connsiteX36" fmla="*/ 61912 w 314348"/>
                  <a:gd name="connsiteY36" fmla="*/ 302347 h 30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4348" h="302347">
                    <a:moveTo>
                      <a:pt x="61912" y="302347"/>
                    </a:moveTo>
                    <a:lnTo>
                      <a:pt x="15430" y="302347"/>
                    </a:lnTo>
                    <a:cubicBezTo>
                      <a:pt x="6953" y="302347"/>
                      <a:pt x="0" y="295394"/>
                      <a:pt x="0" y="286917"/>
                    </a:cubicBezTo>
                    <a:lnTo>
                      <a:pt x="0" y="154710"/>
                    </a:lnTo>
                    <a:cubicBezTo>
                      <a:pt x="0" y="150614"/>
                      <a:pt x="1619" y="146709"/>
                      <a:pt x="4477" y="143851"/>
                    </a:cubicBezTo>
                    <a:lnTo>
                      <a:pt x="48673" y="99655"/>
                    </a:lnTo>
                    <a:cubicBezTo>
                      <a:pt x="51625" y="96703"/>
                      <a:pt x="55436" y="95179"/>
                      <a:pt x="59531" y="95179"/>
                    </a:cubicBezTo>
                    <a:lnTo>
                      <a:pt x="79820" y="95179"/>
                    </a:lnTo>
                    <a:cubicBezTo>
                      <a:pt x="88297" y="95179"/>
                      <a:pt x="95250" y="102132"/>
                      <a:pt x="95250" y="110609"/>
                    </a:cubicBezTo>
                    <a:lnTo>
                      <a:pt x="95250" y="168997"/>
                    </a:lnTo>
                    <a:cubicBezTo>
                      <a:pt x="95250" y="173093"/>
                      <a:pt x="93631" y="176998"/>
                      <a:pt x="90773" y="179856"/>
                    </a:cubicBezTo>
                    <a:lnTo>
                      <a:pt x="59150" y="211479"/>
                    </a:lnTo>
                    <a:cubicBezTo>
                      <a:pt x="55436" y="215194"/>
                      <a:pt x="49435" y="215194"/>
                      <a:pt x="45720" y="211479"/>
                    </a:cubicBezTo>
                    <a:cubicBezTo>
                      <a:pt x="42005" y="207764"/>
                      <a:pt x="42005" y="201763"/>
                      <a:pt x="45720" y="198049"/>
                    </a:cubicBezTo>
                    <a:lnTo>
                      <a:pt x="76295" y="167473"/>
                    </a:lnTo>
                    <a:lnTo>
                      <a:pt x="76295" y="114229"/>
                    </a:lnTo>
                    <a:lnTo>
                      <a:pt x="61150" y="114229"/>
                    </a:lnTo>
                    <a:lnTo>
                      <a:pt x="19145" y="156234"/>
                    </a:lnTo>
                    <a:lnTo>
                      <a:pt x="19145" y="283297"/>
                    </a:lnTo>
                    <a:lnTo>
                      <a:pt x="60484" y="283297"/>
                    </a:lnTo>
                    <a:lnTo>
                      <a:pt x="128683" y="215098"/>
                    </a:lnTo>
                    <a:lnTo>
                      <a:pt x="128683" y="102417"/>
                    </a:lnTo>
                    <a:cubicBezTo>
                      <a:pt x="128683" y="98322"/>
                      <a:pt x="130302" y="94417"/>
                      <a:pt x="133160" y="91559"/>
                    </a:cubicBezTo>
                    <a:lnTo>
                      <a:pt x="172593" y="52125"/>
                    </a:lnTo>
                    <a:cubicBezTo>
                      <a:pt x="175546" y="49173"/>
                      <a:pt x="179356" y="47649"/>
                      <a:pt x="183452" y="47649"/>
                    </a:cubicBezTo>
                    <a:lnTo>
                      <a:pt x="253270" y="47649"/>
                    </a:lnTo>
                    <a:lnTo>
                      <a:pt x="298132" y="2786"/>
                    </a:lnTo>
                    <a:cubicBezTo>
                      <a:pt x="301847" y="-929"/>
                      <a:pt x="307848" y="-929"/>
                      <a:pt x="311563" y="2786"/>
                    </a:cubicBezTo>
                    <a:cubicBezTo>
                      <a:pt x="315278" y="6501"/>
                      <a:pt x="315278" y="12502"/>
                      <a:pt x="311563" y="16216"/>
                    </a:cubicBezTo>
                    <a:lnTo>
                      <a:pt x="265652" y="62127"/>
                    </a:lnTo>
                    <a:cubicBezTo>
                      <a:pt x="262700" y="65079"/>
                      <a:pt x="258890" y="66604"/>
                      <a:pt x="254794" y="66604"/>
                    </a:cubicBezTo>
                    <a:lnTo>
                      <a:pt x="184976" y="66604"/>
                    </a:lnTo>
                    <a:lnTo>
                      <a:pt x="147733" y="103846"/>
                    </a:lnTo>
                    <a:lnTo>
                      <a:pt x="147733" y="216527"/>
                    </a:lnTo>
                    <a:cubicBezTo>
                      <a:pt x="147733" y="220623"/>
                      <a:pt x="146114" y="224528"/>
                      <a:pt x="143256" y="227386"/>
                    </a:cubicBezTo>
                    <a:lnTo>
                      <a:pt x="72866" y="297775"/>
                    </a:lnTo>
                    <a:cubicBezTo>
                      <a:pt x="69913" y="300728"/>
                      <a:pt x="66103" y="302347"/>
                      <a:pt x="61912" y="302347"/>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F5A2E630-0DC4-4230-A1AA-BD7023EEC07F}"/>
                  </a:ext>
                </a:extLst>
              </p:cNvPr>
              <p:cNvSpPr/>
              <p:nvPr/>
            </p:nvSpPr>
            <p:spPr>
              <a:xfrm>
                <a:off x="4238314" y="2887765"/>
                <a:ext cx="66627" cy="66603"/>
              </a:xfrm>
              <a:custGeom>
                <a:avLst/>
                <a:gdLst>
                  <a:gd name="connsiteX0" fmla="*/ 9549 w 66627"/>
                  <a:gd name="connsiteY0" fmla="*/ 66604 h 66603"/>
                  <a:gd name="connsiteX1" fmla="*/ 2786 w 66627"/>
                  <a:gd name="connsiteY1" fmla="*/ 63841 h 66603"/>
                  <a:gd name="connsiteX2" fmla="*/ 2786 w 66627"/>
                  <a:gd name="connsiteY2" fmla="*/ 50411 h 66603"/>
                  <a:gd name="connsiteX3" fmla="*/ 50411 w 66627"/>
                  <a:gd name="connsiteY3" fmla="*/ 2786 h 66603"/>
                  <a:gd name="connsiteX4" fmla="*/ 63841 w 66627"/>
                  <a:gd name="connsiteY4" fmla="*/ 2786 h 66603"/>
                  <a:gd name="connsiteX5" fmla="*/ 63841 w 66627"/>
                  <a:gd name="connsiteY5" fmla="*/ 16216 h 66603"/>
                  <a:gd name="connsiteX6" fmla="*/ 16216 w 66627"/>
                  <a:gd name="connsiteY6" fmla="*/ 63841 h 66603"/>
                  <a:gd name="connsiteX7" fmla="*/ 9549 w 66627"/>
                  <a:gd name="connsiteY7" fmla="*/ 66604 h 6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27" h="66603">
                    <a:moveTo>
                      <a:pt x="9549" y="66604"/>
                    </a:moveTo>
                    <a:cubicBezTo>
                      <a:pt x="7072" y="66604"/>
                      <a:pt x="4691" y="65651"/>
                      <a:pt x="2786" y="63841"/>
                    </a:cubicBezTo>
                    <a:cubicBezTo>
                      <a:pt x="-929" y="60127"/>
                      <a:pt x="-929" y="54126"/>
                      <a:pt x="2786" y="50411"/>
                    </a:cubicBezTo>
                    <a:lnTo>
                      <a:pt x="50411" y="2786"/>
                    </a:lnTo>
                    <a:cubicBezTo>
                      <a:pt x="54126" y="-929"/>
                      <a:pt x="60127" y="-929"/>
                      <a:pt x="63841" y="2786"/>
                    </a:cubicBezTo>
                    <a:cubicBezTo>
                      <a:pt x="67556" y="6501"/>
                      <a:pt x="67556" y="12502"/>
                      <a:pt x="63841" y="16216"/>
                    </a:cubicBezTo>
                    <a:lnTo>
                      <a:pt x="16216" y="63841"/>
                    </a:lnTo>
                    <a:cubicBezTo>
                      <a:pt x="14407" y="65651"/>
                      <a:pt x="11930" y="66604"/>
                      <a:pt x="9549" y="66604"/>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814B0B5A-F704-418C-9EA7-F6932B1DF2F8}"/>
                  </a:ext>
                </a:extLst>
              </p:cNvPr>
              <p:cNvSpPr/>
              <p:nvPr/>
            </p:nvSpPr>
            <p:spPr>
              <a:xfrm>
                <a:off x="4381213" y="2963894"/>
                <a:ext cx="128492" cy="392906"/>
              </a:xfrm>
              <a:custGeom>
                <a:avLst/>
                <a:gdLst>
                  <a:gd name="connsiteX0" fmla="*/ 61151 w 128492"/>
                  <a:gd name="connsiteY0" fmla="*/ 392906 h 392906"/>
                  <a:gd name="connsiteX1" fmla="*/ 28670 w 128492"/>
                  <a:gd name="connsiteY1" fmla="*/ 392906 h 392906"/>
                  <a:gd name="connsiteX2" fmla="*/ 0 w 128492"/>
                  <a:gd name="connsiteY2" fmla="*/ 364236 h 392906"/>
                  <a:gd name="connsiteX3" fmla="*/ 0 w 128492"/>
                  <a:gd name="connsiteY3" fmla="*/ 255556 h 392906"/>
                  <a:gd name="connsiteX4" fmla="*/ 8382 w 128492"/>
                  <a:gd name="connsiteY4" fmla="*/ 235267 h 392906"/>
                  <a:gd name="connsiteX5" fmla="*/ 40862 w 128492"/>
                  <a:gd name="connsiteY5" fmla="*/ 202787 h 392906"/>
                  <a:gd name="connsiteX6" fmla="*/ 54292 w 128492"/>
                  <a:gd name="connsiteY6" fmla="*/ 202787 h 392906"/>
                  <a:gd name="connsiteX7" fmla="*/ 54292 w 128492"/>
                  <a:gd name="connsiteY7" fmla="*/ 216217 h 392906"/>
                  <a:gd name="connsiteX8" fmla="*/ 21812 w 128492"/>
                  <a:gd name="connsiteY8" fmla="*/ 248698 h 392906"/>
                  <a:gd name="connsiteX9" fmla="*/ 18955 w 128492"/>
                  <a:gd name="connsiteY9" fmla="*/ 255461 h 392906"/>
                  <a:gd name="connsiteX10" fmla="*/ 18955 w 128492"/>
                  <a:gd name="connsiteY10" fmla="*/ 364141 h 392906"/>
                  <a:gd name="connsiteX11" fmla="*/ 28575 w 128492"/>
                  <a:gd name="connsiteY11" fmla="*/ 373761 h 392906"/>
                  <a:gd name="connsiteX12" fmla="*/ 61055 w 128492"/>
                  <a:gd name="connsiteY12" fmla="*/ 373761 h 392906"/>
                  <a:gd name="connsiteX13" fmla="*/ 67818 w 128492"/>
                  <a:gd name="connsiteY13" fmla="*/ 370904 h 392906"/>
                  <a:gd name="connsiteX14" fmla="*/ 106585 w 128492"/>
                  <a:gd name="connsiteY14" fmla="*/ 332137 h 392906"/>
                  <a:gd name="connsiteX15" fmla="*/ 109442 w 128492"/>
                  <a:gd name="connsiteY15" fmla="*/ 325374 h 392906"/>
                  <a:gd name="connsiteX16" fmla="*/ 109442 w 128492"/>
                  <a:gd name="connsiteY16" fmla="*/ 193643 h 392906"/>
                  <a:gd name="connsiteX17" fmla="*/ 106585 w 128492"/>
                  <a:gd name="connsiteY17" fmla="*/ 186880 h 392906"/>
                  <a:gd name="connsiteX18" fmla="*/ 74962 w 128492"/>
                  <a:gd name="connsiteY18" fmla="*/ 155258 h 392906"/>
                  <a:gd name="connsiteX19" fmla="*/ 66580 w 128492"/>
                  <a:gd name="connsiteY19" fmla="*/ 134969 h 392906"/>
                  <a:gd name="connsiteX20" fmla="*/ 66580 w 128492"/>
                  <a:gd name="connsiteY20" fmla="*/ 9525 h 392906"/>
                  <a:gd name="connsiteX21" fmla="*/ 76105 w 128492"/>
                  <a:gd name="connsiteY21" fmla="*/ 0 h 392906"/>
                  <a:gd name="connsiteX22" fmla="*/ 85630 w 128492"/>
                  <a:gd name="connsiteY22" fmla="*/ 9525 h 392906"/>
                  <a:gd name="connsiteX23" fmla="*/ 85630 w 128492"/>
                  <a:gd name="connsiteY23" fmla="*/ 134969 h 392906"/>
                  <a:gd name="connsiteX24" fmla="*/ 88487 w 128492"/>
                  <a:gd name="connsiteY24" fmla="*/ 141732 h 392906"/>
                  <a:gd name="connsiteX25" fmla="*/ 120110 w 128492"/>
                  <a:gd name="connsiteY25" fmla="*/ 173355 h 392906"/>
                  <a:gd name="connsiteX26" fmla="*/ 128492 w 128492"/>
                  <a:gd name="connsiteY26" fmla="*/ 193643 h 392906"/>
                  <a:gd name="connsiteX27" fmla="*/ 128492 w 128492"/>
                  <a:gd name="connsiteY27" fmla="*/ 325374 h 392906"/>
                  <a:gd name="connsiteX28" fmla="*/ 120110 w 128492"/>
                  <a:gd name="connsiteY28" fmla="*/ 345662 h 392906"/>
                  <a:gd name="connsiteX29" fmla="*/ 81343 w 128492"/>
                  <a:gd name="connsiteY29" fmla="*/ 384429 h 392906"/>
                  <a:gd name="connsiteX30" fmla="*/ 61151 w 128492"/>
                  <a:gd name="connsiteY30" fmla="*/ 392906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492" h="392906">
                    <a:moveTo>
                      <a:pt x="61151" y="392906"/>
                    </a:moveTo>
                    <a:lnTo>
                      <a:pt x="28670" y="392906"/>
                    </a:lnTo>
                    <a:cubicBezTo>
                      <a:pt x="12859" y="392906"/>
                      <a:pt x="0" y="380048"/>
                      <a:pt x="0" y="364236"/>
                    </a:cubicBezTo>
                    <a:lnTo>
                      <a:pt x="0" y="255556"/>
                    </a:lnTo>
                    <a:cubicBezTo>
                      <a:pt x="0" y="248031"/>
                      <a:pt x="3048" y="240601"/>
                      <a:pt x="8382" y="235267"/>
                    </a:cubicBezTo>
                    <a:lnTo>
                      <a:pt x="40862" y="202787"/>
                    </a:lnTo>
                    <a:cubicBezTo>
                      <a:pt x="44577" y="199073"/>
                      <a:pt x="50578" y="199073"/>
                      <a:pt x="54292" y="202787"/>
                    </a:cubicBezTo>
                    <a:cubicBezTo>
                      <a:pt x="58007" y="206502"/>
                      <a:pt x="58007" y="212503"/>
                      <a:pt x="54292" y="216217"/>
                    </a:cubicBezTo>
                    <a:lnTo>
                      <a:pt x="21812" y="248698"/>
                    </a:lnTo>
                    <a:cubicBezTo>
                      <a:pt x="20003" y="250508"/>
                      <a:pt x="18955" y="252984"/>
                      <a:pt x="18955" y="255461"/>
                    </a:cubicBezTo>
                    <a:lnTo>
                      <a:pt x="18955" y="364141"/>
                    </a:lnTo>
                    <a:cubicBezTo>
                      <a:pt x="18955" y="369475"/>
                      <a:pt x="23241" y="373761"/>
                      <a:pt x="28575" y="373761"/>
                    </a:cubicBezTo>
                    <a:lnTo>
                      <a:pt x="61055" y="373761"/>
                    </a:lnTo>
                    <a:cubicBezTo>
                      <a:pt x="63627" y="373761"/>
                      <a:pt x="66104" y="372713"/>
                      <a:pt x="67818" y="370904"/>
                    </a:cubicBezTo>
                    <a:lnTo>
                      <a:pt x="106585" y="332137"/>
                    </a:lnTo>
                    <a:cubicBezTo>
                      <a:pt x="108394" y="330327"/>
                      <a:pt x="109442" y="327850"/>
                      <a:pt x="109442" y="325374"/>
                    </a:cubicBezTo>
                    <a:lnTo>
                      <a:pt x="109442" y="193643"/>
                    </a:lnTo>
                    <a:cubicBezTo>
                      <a:pt x="109442" y="191071"/>
                      <a:pt x="108394" y="188595"/>
                      <a:pt x="106585" y="186880"/>
                    </a:cubicBezTo>
                    <a:lnTo>
                      <a:pt x="74962" y="155258"/>
                    </a:lnTo>
                    <a:cubicBezTo>
                      <a:pt x="69628" y="149924"/>
                      <a:pt x="66580" y="142494"/>
                      <a:pt x="66580" y="134969"/>
                    </a:cubicBezTo>
                    <a:lnTo>
                      <a:pt x="66580" y="9525"/>
                    </a:lnTo>
                    <a:cubicBezTo>
                      <a:pt x="66580" y="4286"/>
                      <a:pt x="70866" y="0"/>
                      <a:pt x="76105" y="0"/>
                    </a:cubicBezTo>
                    <a:cubicBezTo>
                      <a:pt x="81343" y="0"/>
                      <a:pt x="85630" y="4286"/>
                      <a:pt x="85630" y="9525"/>
                    </a:cubicBezTo>
                    <a:lnTo>
                      <a:pt x="85630" y="134969"/>
                    </a:lnTo>
                    <a:cubicBezTo>
                      <a:pt x="85630" y="137541"/>
                      <a:pt x="86678" y="140017"/>
                      <a:pt x="88487" y="141732"/>
                    </a:cubicBezTo>
                    <a:lnTo>
                      <a:pt x="120110" y="173355"/>
                    </a:lnTo>
                    <a:cubicBezTo>
                      <a:pt x="125444" y="178689"/>
                      <a:pt x="128492" y="186119"/>
                      <a:pt x="128492" y="193643"/>
                    </a:cubicBezTo>
                    <a:lnTo>
                      <a:pt x="128492" y="325374"/>
                    </a:lnTo>
                    <a:cubicBezTo>
                      <a:pt x="128492" y="332899"/>
                      <a:pt x="125444" y="340328"/>
                      <a:pt x="120110" y="345662"/>
                    </a:cubicBezTo>
                    <a:lnTo>
                      <a:pt x="81343" y="384429"/>
                    </a:lnTo>
                    <a:cubicBezTo>
                      <a:pt x="76010" y="389858"/>
                      <a:pt x="68675" y="392906"/>
                      <a:pt x="61151" y="392906"/>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556098A-A9EC-4F80-8205-5493E7ADA080}"/>
                  </a:ext>
                </a:extLst>
              </p:cNvPr>
              <p:cNvSpPr/>
              <p:nvPr/>
            </p:nvSpPr>
            <p:spPr>
              <a:xfrm>
                <a:off x="4428838" y="3211544"/>
                <a:ext cx="19050" cy="85725"/>
              </a:xfrm>
              <a:custGeom>
                <a:avLst/>
                <a:gdLst>
                  <a:gd name="connsiteX0" fmla="*/ 9525 w 19050"/>
                  <a:gd name="connsiteY0" fmla="*/ 85725 h 85725"/>
                  <a:gd name="connsiteX1" fmla="*/ 0 w 19050"/>
                  <a:gd name="connsiteY1" fmla="*/ 76200 h 85725"/>
                  <a:gd name="connsiteX2" fmla="*/ 0 w 19050"/>
                  <a:gd name="connsiteY2" fmla="*/ 9525 h 85725"/>
                  <a:gd name="connsiteX3" fmla="*/ 9525 w 19050"/>
                  <a:gd name="connsiteY3" fmla="*/ 0 h 85725"/>
                  <a:gd name="connsiteX4" fmla="*/ 19050 w 19050"/>
                  <a:gd name="connsiteY4" fmla="*/ 9525 h 85725"/>
                  <a:gd name="connsiteX5" fmla="*/ 19050 w 19050"/>
                  <a:gd name="connsiteY5" fmla="*/ 76200 h 85725"/>
                  <a:gd name="connsiteX6" fmla="*/ 9525 w 19050"/>
                  <a:gd name="connsiteY6"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5725">
                    <a:moveTo>
                      <a:pt x="9525" y="85725"/>
                    </a:moveTo>
                    <a:cubicBezTo>
                      <a:pt x="4286" y="85725"/>
                      <a:pt x="0" y="81439"/>
                      <a:pt x="0" y="76200"/>
                    </a:cubicBezTo>
                    <a:lnTo>
                      <a:pt x="0" y="9525"/>
                    </a:lnTo>
                    <a:cubicBezTo>
                      <a:pt x="0" y="4286"/>
                      <a:pt x="4286" y="0"/>
                      <a:pt x="9525" y="0"/>
                    </a:cubicBezTo>
                    <a:cubicBezTo>
                      <a:pt x="14764" y="0"/>
                      <a:pt x="19050" y="4286"/>
                      <a:pt x="19050" y="9525"/>
                    </a:cubicBezTo>
                    <a:lnTo>
                      <a:pt x="19050" y="76200"/>
                    </a:lnTo>
                    <a:cubicBezTo>
                      <a:pt x="19050" y="81439"/>
                      <a:pt x="14764" y="85725"/>
                      <a:pt x="9525" y="85725"/>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3E402E6-A516-4FD2-99A8-14FBA78DB175}"/>
                  </a:ext>
                </a:extLst>
              </p:cNvPr>
              <p:cNvSpPr/>
              <p:nvPr/>
            </p:nvSpPr>
            <p:spPr>
              <a:xfrm>
                <a:off x="4228813" y="3182969"/>
                <a:ext cx="228433" cy="623887"/>
              </a:xfrm>
              <a:custGeom>
                <a:avLst/>
                <a:gdLst>
                  <a:gd name="connsiteX0" fmla="*/ 160687 w 228433"/>
                  <a:gd name="connsiteY0" fmla="*/ 623888 h 623887"/>
                  <a:gd name="connsiteX1" fmla="*/ 142494 w 228433"/>
                  <a:gd name="connsiteY1" fmla="*/ 623888 h 623887"/>
                  <a:gd name="connsiteX2" fmla="*/ 128207 w 228433"/>
                  <a:gd name="connsiteY2" fmla="*/ 617982 h 623887"/>
                  <a:gd name="connsiteX3" fmla="*/ 101156 w 228433"/>
                  <a:gd name="connsiteY3" fmla="*/ 590931 h 623887"/>
                  <a:gd name="connsiteX4" fmla="*/ 95250 w 228433"/>
                  <a:gd name="connsiteY4" fmla="*/ 576643 h 623887"/>
                  <a:gd name="connsiteX5" fmla="*/ 95250 w 228433"/>
                  <a:gd name="connsiteY5" fmla="*/ 490252 h 623887"/>
                  <a:gd name="connsiteX6" fmla="*/ 101156 w 228433"/>
                  <a:gd name="connsiteY6" fmla="*/ 475964 h 623887"/>
                  <a:gd name="connsiteX7" fmla="*/ 132969 w 228433"/>
                  <a:gd name="connsiteY7" fmla="*/ 444151 h 623887"/>
                  <a:gd name="connsiteX8" fmla="*/ 133350 w 228433"/>
                  <a:gd name="connsiteY8" fmla="*/ 290227 h 623887"/>
                  <a:gd name="connsiteX9" fmla="*/ 5905 w 228433"/>
                  <a:gd name="connsiteY9" fmla="*/ 162306 h 623887"/>
                  <a:gd name="connsiteX10" fmla="*/ 0 w 228433"/>
                  <a:gd name="connsiteY10" fmla="*/ 148019 h 623887"/>
                  <a:gd name="connsiteX11" fmla="*/ 0 w 228433"/>
                  <a:gd name="connsiteY11" fmla="*/ 20288 h 623887"/>
                  <a:gd name="connsiteX12" fmla="*/ 20288 w 228433"/>
                  <a:gd name="connsiteY12" fmla="*/ 0 h 623887"/>
                  <a:gd name="connsiteX13" fmla="*/ 71723 w 228433"/>
                  <a:gd name="connsiteY13" fmla="*/ 0 h 623887"/>
                  <a:gd name="connsiteX14" fmla="*/ 86011 w 228433"/>
                  <a:gd name="connsiteY14" fmla="*/ 5905 h 623887"/>
                  <a:gd name="connsiteX15" fmla="*/ 117824 w 228433"/>
                  <a:gd name="connsiteY15" fmla="*/ 37719 h 623887"/>
                  <a:gd name="connsiteX16" fmla="*/ 123730 w 228433"/>
                  <a:gd name="connsiteY16" fmla="*/ 52007 h 623887"/>
                  <a:gd name="connsiteX17" fmla="*/ 123730 w 228433"/>
                  <a:gd name="connsiteY17" fmla="*/ 95155 h 623887"/>
                  <a:gd name="connsiteX18" fmla="*/ 114205 w 228433"/>
                  <a:gd name="connsiteY18" fmla="*/ 104680 h 623887"/>
                  <a:gd name="connsiteX19" fmla="*/ 104680 w 228433"/>
                  <a:gd name="connsiteY19" fmla="*/ 95155 h 623887"/>
                  <a:gd name="connsiteX20" fmla="*/ 104680 w 228433"/>
                  <a:gd name="connsiteY20" fmla="*/ 52007 h 623887"/>
                  <a:gd name="connsiteX21" fmla="*/ 72485 w 228433"/>
                  <a:gd name="connsiteY21" fmla="*/ 19336 h 623887"/>
                  <a:gd name="connsiteX22" fmla="*/ 20098 w 228433"/>
                  <a:gd name="connsiteY22" fmla="*/ 18955 h 623887"/>
                  <a:gd name="connsiteX23" fmla="*/ 18859 w 228433"/>
                  <a:gd name="connsiteY23" fmla="*/ 20193 h 623887"/>
                  <a:gd name="connsiteX24" fmla="*/ 18859 w 228433"/>
                  <a:gd name="connsiteY24" fmla="*/ 147923 h 623887"/>
                  <a:gd name="connsiteX25" fmla="*/ 146304 w 228433"/>
                  <a:gd name="connsiteY25" fmla="*/ 275844 h 623887"/>
                  <a:gd name="connsiteX26" fmla="*/ 152210 w 228433"/>
                  <a:gd name="connsiteY26" fmla="*/ 290132 h 623887"/>
                  <a:gd name="connsiteX27" fmla="*/ 152210 w 228433"/>
                  <a:gd name="connsiteY27" fmla="*/ 443198 h 623887"/>
                  <a:gd name="connsiteX28" fmla="*/ 146304 w 228433"/>
                  <a:gd name="connsiteY28" fmla="*/ 457486 h 623887"/>
                  <a:gd name="connsiteX29" fmla="*/ 114490 w 228433"/>
                  <a:gd name="connsiteY29" fmla="*/ 489299 h 623887"/>
                  <a:gd name="connsiteX30" fmla="*/ 114110 w 228433"/>
                  <a:gd name="connsiteY30" fmla="*/ 576548 h 623887"/>
                  <a:gd name="connsiteX31" fmla="*/ 141542 w 228433"/>
                  <a:gd name="connsiteY31" fmla="*/ 604457 h 623887"/>
                  <a:gd name="connsiteX32" fmla="*/ 160592 w 228433"/>
                  <a:gd name="connsiteY32" fmla="*/ 604838 h 623887"/>
                  <a:gd name="connsiteX33" fmla="*/ 161830 w 228433"/>
                  <a:gd name="connsiteY33" fmla="*/ 603599 h 623887"/>
                  <a:gd name="connsiteX34" fmla="*/ 161830 w 228433"/>
                  <a:gd name="connsiteY34" fmla="*/ 480632 h 623887"/>
                  <a:gd name="connsiteX35" fmla="*/ 167735 w 228433"/>
                  <a:gd name="connsiteY35" fmla="*/ 466344 h 623887"/>
                  <a:gd name="connsiteX36" fmla="*/ 212217 w 228433"/>
                  <a:gd name="connsiteY36" fmla="*/ 421862 h 623887"/>
                  <a:gd name="connsiteX37" fmla="*/ 225647 w 228433"/>
                  <a:gd name="connsiteY37" fmla="*/ 421862 h 623887"/>
                  <a:gd name="connsiteX38" fmla="*/ 225647 w 228433"/>
                  <a:gd name="connsiteY38" fmla="*/ 435292 h 623887"/>
                  <a:gd name="connsiteX39" fmla="*/ 181166 w 228433"/>
                  <a:gd name="connsiteY39" fmla="*/ 479774 h 623887"/>
                  <a:gd name="connsiteX40" fmla="*/ 180785 w 228433"/>
                  <a:gd name="connsiteY40" fmla="*/ 603599 h 623887"/>
                  <a:gd name="connsiteX41" fmla="*/ 160687 w 228433"/>
                  <a:gd name="connsiteY41" fmla="*/ 623888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8433" h="623887">
                    <a:moveTo>
                      <a:pt x="160687" y="623888"/>
                    </a:moveTo>
                    <a:lnTo>
                      <a:pt x="142494" y="623888"/>
                    </a:lnTo>
                    <a:cubicBezTo>
                      <a:pt x="137065" y="623888"/>
                      <a:pt x="132017" y="621792"/>
                      <a:pt x="128207" y="617982"/>
                    </a:cubicBezTo>
                    <a:lnTo>
                      <a:pt x="101156" y="590931"/>
                    </a:lnTo>
                    <a:cubicBezTo>
                      <a:pt x="97346" y="587216"/>
                      <a:pt x="95250" y="581977"/>
                      <a:pt x="95250" y="576643"/>
                    </a:cubicBezTo>
                    <a:lnTo>
                      <a:pt x="95250" y="490252"/>
                    </a:lnTo>
                    <a:cubicBezTo>
                      <a:pt x="95250" y="484918"/>
                      <a:pt x="97441" y="479679"/>
                      <a:pt x="101156" y="475964"/>
                    </a:cubicBezTo>
                    <a:lnTo>
                      <a:pt x="132969" y="444151"/>
                    </a:lnTo>
                    <a:lnTo>
                      <a:pt x="133350" y="290227"/>
                    </a:lnTo>
                    <a:lnTo>
                      <a:pt x="5905" y="162306"/>
                    </a:lnTo>
                    <a:cubicBezTo>
                      <a:pt x="2095" y="158496"/>
                      <a:pt x="0" y="153353"/>
                      <a:pt x="0" y="148019"/>
                    </a:cubicBezTo>
                    <a:lnTo>
                      <a:pt x="0" y="20288"/>
                    </a:lnTo>
                    <a:cubicBezTo>
                      <a:pt x="0" y="9144"/>
                      <a:pt x="9049" y="0"/>
                      <a:pt x="20288" y="0"/>
                    </a:cubicBezTo>
                    <a:lnTo>
                      <a:pt x="71723" y="0"/>
                    </a:lnTo>
                    <a:cubicBezTo>
                      <a:pt x="77152" y="0"/>
                      <a:pt x="82201" y="2096"/>
                      <a:pt x="86011" y="5905"/>
                    </a:cubicBezTo>
                    <a:lnTo>
                      <a:pt x="117824" y="37719"/>
                    </a:lnTo>
                    <a:cubicBezTo>
                      <a:pt x="121634" y="41529"/>
                      <a:pt x="123730" y="46673"/>
                      <a:pt x="123730" y="52007"/>
                    </a:cubicBezTo>
                    <a:lnTo>
                      <a:pt x="123730" y="95155"/>
                    </a:lnTo>
                    <a:cubicBezTo>
                      <a:pt x="123730" y="100394"/>
                      <a:pt x="119444" y="104680"/>
                      <a:pt x="114205" y="104680"/>
                    </a:cubicBezTo>
                    <a:cubicBezTo>
                      <a:pt x="108966" y="104680"/>
                      <a:pt x="104680" y="100394"/>
                      <a:pt x="104680" y="95155"/>
                    </a:cubicBezTo>
                    <a:lnTo>
                      <a:pt x="104680" y="52007"/>
                    </a:lnTo>
                    <a:lnTo>
                      <a:pt x="72485" y="19336"/>
                    </a:lnTo>
                    <a:lnTo>
                      <a:pt x="20098" y="18955"/>
                    </a:lnTo>
                    <a:cubicBezTo>
                      <a:pt x="19431" y="18955"/>
                      <a:pt x="18859" y="19526"/>
                      <a:pt x="18859" y="20193"/>
                    </a:cubicBezTo>
                    <a:lnTo>
                      <a:pt x="18859" y="147923"/>
                    </a:lnTo>
                    <a:lnTo>
                      <a:pt x="146304" y="275844"/>
                    </a:lnTo>
                    <a:cubicBezTo>
                      <a:pt x="150114" y="279559"/>
                      <a:pt x="152210" y="284798"/>
                      <a:pt x="152210" y="290132"/>
                    </a:cubicBezTo>
                    <a:lnTo>
                      <a:pt x="152210" y="443198"/>
                    </a:lnTo>
                    <a:cubicBezTo>
                      <a:pt x="152210" y="448532"/>
                      <a:pt x="150019" y="453771"/>
                      <a:pt x="146304" y="457486"/>
                    </a:cubicBezTo>
                    <a:lnTo>
                      <a:pt x="114490" y="489299"/>
                    </a:lnTo>
                    <a:lnTo>
                      <a:pt x="114110" y="576548"/>
                    </a:lnTo>
                    <a:lnTo>
                      <a:pt x="141542" y="604457"/>
                    </a:lnTo>
                    <a:lnTo>
                      <a:pt x="160592" y="604838"/>
                    </a:lnTo>
                    <a:cubicBezTo>
                      <a:pt x="161258" y="604838"/>
                      <a:pt x="161830" y="604266"/>
                      <a:pt x="161830" y="603599"/>
                    </a:cubicBezTo>
                    <a:lnTo>
                      <a:pt x="161830" y="480632"/>
                    </a:lnTo>
                    <a:cubicBezTo>
                      <a:pt x="161830" y="475298"/>
                      <a:pt x="164021" y="470059"/>
                      <a:pt x="167735" y="466344"/>
                    </a:cubicBezTo>
                    <a:lnTo>
                      <a:pt x="212217" y="421862"/>
                    </a:lnTo>
                    <a:cubicBezTo>
                      <a:pt x="215932" y="418148"/>
                      <a:pt x="221933" y="418148"/>
                      <a:pt x="225647" y="421862"/>
                    </a:cubicBezTo>
                    <a:cubicBezTo>
                      <a:pt x="229362" y="425577"/>
                      <a:pt x="229362" y="431578"/>
                      <a:pt x="225647" y="435292"/>
                    </a:cubicBezTo>
                    <a:lnTo>
                      <a:pt x="181166" y="479774"/>
                    </a:lnTo>
                    <a:lnTo>
                      <a:pt x="180785" y="603599"/>
                    </a:lnTo>
                    <a:cubicBezTo>
                      <a:pt x="180975" y="614743"/>
                      <a:pt x="171831" y="623888"/>
                      <a:pt x="160687" y="623888"/>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384A8D3-EFBB-4B24-8007-03FFF9FFF3DB}"/>
                  </a:ext>
                </a:extLst>
              </p:cNvPr>
              <p:cNvSpPr/>
              <p:nvPr/>
            </p:nvSpPr>
            <p:spPr>
              <a:xfrm>
                <a:off x="4309752" y="3330678"/>
                <a:ext cx="195191" cy="195191"/>
              </a:xfrm>
              <a:custGeom>
                <a:avLst/>
                <a:gdLst>
                  <a:gd name="connsiteX0" fmla="*/ 109561 w 195191"/>
                  <a:gd name="connsiteY0" fmla="*/ 195191 h 195191"/>
                  <a:gd name="connsiteX1" fmla="*/ 102799 w 195191"/>
                  <a:gd name="connsiteY1" fmla="*/ 192429 h 195191"/>
                  <a:gd name="connsiteX2" fmla="*/ 102799 w 195191"/>
                  <a:gd name="connsiteY2" fmla="*/ 178999 h 195191"/>
                  <a:gd name="connsiteX3" fmla="*/ 133088 w 195191"/>
                  <a:gd name="connsiteY3" fmla="*/ 148709 h 195191"/>
                  <a:gd name="connsiteX4" fmla="*/ 147280 w 195191"/>
                  <a:gd name="connsiteY4" fmla="*/ 142804 h 195191"/>
                  <a:gd name="connsiteX5" fmla="*/ 175284 w 195191"/>
                  <a:gd name="connsiteY5" fmla="*/ 142804 h 195191"/>
                  <a:gd name="connsiteX6" fmla="*/ 176236 w 195191"/>
                  <a:gd name="connsiteY6" fmla="*/ 141851 h 195191"/>
                  <a:gd name="connsiteX7" fmla="*/ 176236 w 195191"/>
                  <a:gd name="connsiteY7" fmla="*/ 110514 h 195191"/>
                  <a:gd name="connsiteX8" fmla="*/ 175284 w 195191"/>
                  <a:gd name="connsiteY8" fmla="*/ 109561 h 195191"/>
                  <a:gd name="connsiteX9" fmla="*/ 104418 w 195191"/>
                  <a:gd name="connsiteY9" fmla="*/ 109561 h 195191"/>
                  <a:gd name="connsiteX10" fmla="*/ 90226 w 195191"/>
                  <a:gd name="connsiteY10" fmla="*/ 103656 h 195191"/>
                  <a:gd name="connsiteX11" fmla="*/ 2786 w 195191"/>
                  <a:gd name="connsiteY11" fmla="*/ 16216 h 195191"/>
                  <a:gd name="connsiteX12" fmla="*/ 2786 w 195191"/>
                  <a:gd name="connsiteY12" fmla="*/ 2786 h 195191"/>
                  <a:gd name="connsiteX13" fmla="*/ 16216 w 195191"/>
                  <a:gd name="connsiteY13" fmla="*/ 2786 h 195191"/>
                  <a:gd name="connsiteX14" fmla="*/ 103656 w 195191"/>
                  <a:gd name="connsiteY14" fmla="*/ 90225 h 195191"/>
                  <a:gd name="connsiteX15" fmla="*/ 175189 w 195191"/>
                  <a:gd name="connsiteY15" fmla="*/ 90511 h 195191"/>
                  <a:gd name="connsiteX16" fmla="*/ 195191 w 195191"/>
                  <a:gd name="connsiteY16" fmla="*/ 110514 h 195191"/>
                  <a:gd name="connsiteX17" fmla="*/ 195191 w 195191"/>
                  <a:gd name="connsiteY17" fmla="*/ 141851 h 195191"/>
                  <a:gd name="connsiteX18" fmla="*/ 175189 w 195191"/>
                  <a:gd name="connsiteY18" fmla="*/ 161854 h 195191"/>
                  <a:gd name="connsiteX19" fmla="*/ 147185 w 195191"/>
                  <a:gd name="connsiteY19" fmla="*/ 161854 h 195191"/>
                  <a:gd name="connsiteX20" fmla="*/ 116229 w 195191"/>
                  <a:gd name="connsiteY20" fmla="*/ 192429 h 195191"/>
                  <a:gd name="connsiteX21" fmla="*/ 109561 w 195191"/>
                  <a:gd name="connsiteY21" fmla="*/ 195191 h 19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91" h="195191">
                    <a:moveTo>
                      <a:pt x="109561" y="195191"/>
                    </a:moveTo>
                    <a:cubicBezTo>
                      <a:pt x="107085" y="195191"/>
                      <a:pt x="104704" y="194239"/>
                      <a:pt x="102799" y="192429"/>
                    </a:cubicBezTo>
                    <a:cubicBezTo>
                      <a:pt x="99084" y="188714"/>
                      <a:pt x="99084" y="182713"/>
                      <a:pt x="102799" y="178999"/>
                    </a:cubicBezTo>
                    <a:lnTo>
                      <a:pt x="133088" y="148709"/>
                    </a:lnTo>
                    <a:cubicBezTo>
                      <a:pt x="136898" y="144899"/>
                      <a:pt x="141946" y="142804"/>
                      <a:pt x="147280" y="142804"/>
                    </a:cubicBezTo>
                    <a:lnTo>
                      <a:pt x="175284" y="142804"/>
                    </a:lnTo>
                    <a:cubicBezTo>
                      <a:pt x="175855" y="142804"/>
                      <a:pt x="176236" y="142327"/>
                      <a:pt x="176236" y="141851"/>
                    </a:cubicBezTo>
                    <a:lnTo>
                      <a:pt x="176236" y="110514"/>
                    </a:lnTo>
                    <a:cubicBezTo>
                      <a:pt x="176236" y="109942"/>
                      <a:pt x="175760" y="109561"/>
                      <a:pt x="175284" y="109561"/>
                    </a:cubicBezTo>
                    <a:lnTo>
                      <a:pt x="104418" y="109561"/>
                    </a:lnTo>
                    <a:cubicBezTo>
                      <a:pt x="99084" y="109561"/>
                      <a:pt x="94036" y="107466"/>
                      <a:pt x="90226" y="103656"/>
                    </a:cubicBezTo>
                    <a:lnTo>
                      <a:pt x="2786" y="16216"/>
                    </a:lnTo>
                    <a:cubicBezTo>
                      <a:pt x="-929" y="12502"/>
                      <a:pt x="-929" y="6501"/>
                      <a:pt x="2786" y="2786"/>
                    </a:cubicBezTo>
                    <a:cubicBezTo>
                      <a:pt x="6501" y="-929"/>
                      <a:pt x="12502" y="-929"/>
                      <a:pt x="16216" y="2786"/>
                    </a:cubicBezTo>
                    <a:lnTo>
                      <a:pt x="103656" y="90225"/>
                    </a:lnTo>
                    <a:lnTo>
                      <a:pt x="175189" y="90511"/>
                    </a:lnTo>
                    <a:cubicBezTo>
                      <a:pt x="186238" y="90511"/>
                      <a:pt x="195191" y="99465"/>
                      <a:pt x="195191" y="110514"/>
                    </a:cubicBezTo>
                    <a:lnTo>
                      <a:pt x="195191" y="141851"/>
                    </a:lnTo>
                    <a:cubicBezTo>
                      <a:pt x="195191" y="152900"/>
                      <a:pt x="186238" y="161854"/>
                      <a:pt x="175189" y="161854"/>
                    </a:cubicBezTo>
                    <a:lnTo>
                      <a:pt x="147185" y="161854"/>
                    </a:lnTo>
                    <a:lnTo>
                      <a:pt x="116229" y="192429"/>
                    </a:lnTo>
                    <a:cubicBezTo>
                      <a:pt x="114419" y="194239"/>
                      <a:pt x="111943" y="195191"/>
                      <a:pt x="109561" y="195191"/>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E7EC7EA-FFD9-4B1C-8EE0-1C99713DAEBB}"/>
                  </a:ext>
                </a:extLst>
              </p:cNvPr>
              <p:cNvSpPr/>
              <p:nvPr/>
            </p:nvSpPr>
            <p:spPr>
              <a:xfrm>
                <a:off x="4324063" y="3840289"/>
                <a:ext cx="290512" cy="480917"/>
              </a:xfrm>
              <a:custGeom>
                <a:avLst/>
                <a:gdLst>
                  <a:gd name="connsiteX0" fmla="*/ 260794 w 290512"/>
                  <a:gd name="connsiteY0" fmla="*/ 480917 h 480917"/>
                  <a:gd name="connsiteX1" fmla="*/ 230124 w 290512"/>
                  <a:gd name="connsiteY1" fmla="*/ 480917 h 480917"/>
                  <a:gd name="connsiteX2" fmla="*/ 212503 w 290512"/>
                  <a:gd name="connsiteY2" fmla="*/ 473583 h 480917"/>
                  <a:gd name="connsiteX3" fmla="*/ 169164 w 290512"/>
                  <a:gd name="connsiteY3" fmla="*/ 430244 h 480917"/>
                  <a:gd name="connsiteX4" fmla="*/ 161830 w 290512"/>
                  <a:gd name="connsiteY4" fmla="*/ 412623 h 480917"/>
                  <a:gd name="connsiteX5" fmla="*/ 161830 w 290512"/>
                  <a:gd name="connsiteY5" fmla="*/ 393859 h 480917"/>
                  <a:gd name="connsiteX6" fmla="*/ 186690 w 290512"/>
                  <a:gd name="connsiteY6" fmla="*/ 368999 h 480917"/>
                  <a:gd name="connsiteX7" fmla="*/ 229267 w 290512"/>
                  <a:gd name="connsiteY7" fmla="*/ 368999 h 480917"/>
                  <a:gd name="connsiteX8" fmla="*/ 233363 w 290512"/>
                  <a:gd name="connsiteY8" fmla="*/ 367284 h 480917"/>
                  <a:gd name="connsiteX9" fmla="*/ 269558 w 290512"/>
                  <a:gd name="connsiteY9" fmla="*/ 331089 h 480917"/>
                  <a:gd name="connsiteX10" fmla="*/ 271272 w 290512"/>
                  <a:gd name="connsiteY10" fmla="*/ 326993 h 480917"/>
                  <a:gd name="connsiteX11" fmla="*/ 271272 w 290512"/>
                  <a:gd name="connsiteY11" fmla="*/ 220694 h 480917"/>
                  <a:gd name="connsiteX12" fmla="*/ 269558 w 290512"/>
                  <a:gd name="connsiteY12" fmla="*/ 216599 h 480917"/>
                  <a:gd name="connsiteX13" fmla="*/ 73819 w 290512"/>
                  <a:gd name="connsiteY13" fmla="*/ 20860 h 480917"/>
                  <a:gd name="connsiteX14" fmla="*/ 69723 w 290512"/>
                  <a:gd name="connsiteY14" fmla="*/ 19145 h 480917"/>
                  <a:gd name="connsiteX15" fmla="*/ 34862 w 290512"/>
                  <a:gd name="connsiteY15" fmla="*/ 19145 h 480917"/>
                  <a:gd name="connsiteX16" fmla="*/ 30766 w 290512"/>
                  <a:gd name="connsiteY16" fmla="*/ 20860 h 480917"/>
                  <a:gd name="connsiteX17" fmla="*/ 20765 w 290512"/>
                  <a:gd name="connsiteY17" fmla="*/ 30861 h 480917"/>
                  <a:gd name="connsiteX18" fmla="*/ 19050 w 290512"/>
                  <a:gd name="connsiteY18" fmla="*/ 34957 h 480917"/>
                  <a:gd name="connsiteX19" fmla="*/ 19050 w 290512"/>
                  <a:gd name="connsiteY19" fmla="*/ 57150 h 480917"/>
                  <a:gd name="connsiteX20" fmla="*/ 9525 w 290512"/>
                  <a:gd name="connsiteY20" fmla="*/ 66675 h 480917"/>
                  <a:gd name="connsiteX21" fmla="*/ 0 w 290512"/>
                  <a:gd name="connsiteY21" fmla="*/ 57150 h 480917"/>
                  <a:gd name="connsiteX22" fmla="*/ 0 w 290512"/>
                  <a:gd name="connsiteY22" fmla="*/ 34957 h 480917"/>
                  <a:gd name="connsiteX23" fmla="*/ 7334 w 290512"/>
                  <a:gd name="connsiteY23" fmla="*/ 17336 h 480917"/>
                  <a:gd name="connsiteX24" fmla="*/ 17336 w 290512"/>
                  <a:gd name="connsiteY24" fmla="*/ 7334 h 480917"/>
                  <a:gd name="connsiteX25" fmla="*/ 34957 w 290512"/>
                  <a:gd name="connsiteY25" fmla="*/ 0 h 480917"/>
                  <a:gd name="connsiteX26" fmla="*/ 69818 w 290512"/>
                  <a:gd name="connsiteY26" fmla="*/ 0 h 480917"/>
                  <a:gd name="connsiteX27" fmla="*/ 87440 w 290512"/>
                  <a:gd name="connsiteY27" fmla="*/ 7334 h 480917"/>
                  <a:gd name="connsiteX28" fmla="*/ 283178 w 290512"/>
                  <a:gd name="connsiteY28" fmla="*/ 203073 h 480917"/>
                  <a:gd name="connsiteX29" fmla="*/ 290513 w 290512"/>
                  <a:gd name="connsiteY29" fmla="*/ 220694 h 480917"/>
                  <a:gd name="connsiteX30" fmla="*/ 290513 w 290512"/>
                  <a:gd name="connsiteY30" fmla="*/ 326993 h 480917"/>
                  <a:gd name="connsiteX31" fmla="*/ 283178 w 290512"/>
                  <a:gd name="connsiteY31" fmla="*/ 344614 h 480917"/>
                  <a:gd name="connsiteX32" fmla="*/ 246983 w 290512"/>
                  <a:gd name="connsiteY32" fmla="*/ 380810 h 480917"/>
                  <a:gd name="connsiteX33" fmla="*/ 229362 w 290512"/>
                  <a:gd name="connsiteY33" fmla="*/ 388144 h 480917"/>
                  <a:gd name="connsiteX34" fmla="*/ 186785 w 290512"/>
                  <a:gd name="connsiteY34" fmla="*/ 388144 h 480917"/>
                  <a:gd name="connsiteX35" fmla="*/ 180975 w 290512"/>
                  <a:gd name="connsiteY35" fmla="*/ 393954 h 480917"/>
                  <a:gd name="connsiteX36" fmla="*/ 180975 w 290512"/>
                  <a:gd name="connsiteY36" fmla="*/ 412718 h 480917"/>
                  <a:gd name="connsiteX37" fmla="*/ 182690 w 290512"/>
                  <a:gd name="connsiteY37" fmla="*/ 416814 h 480917"/>
                  <a:gd name="connsiteX38" fmla="*/ 226028 w 290512"/>
                  <a:gd name="connsiteY38" fmla="*/ 460153 h 480917"/>
                  <a:gd name="connsiteX39" fmla="*/ 230124 w 290512"/>
                  <a:gd name="connsiteY39" fmla="*/ 461867 h 480917"/>
                  <a:gd name="connsiteX40" fmla="*/ 260794 w 290512"/>
                  <a:gd name="connsiteY40" fmla="*/ 461867 h 480917"/>
                  <a:gd name="connsiteX41" fmla="*/ 266605 w 290512"/>
                  <a:gd name="connsiteY41" fmla="*/ 456057 h 480917"/>
                  <a:gd name="connsiteX42" fmla="*/ 266605 w 290512"/>
                  <a:gd name="connsiteY42" fmla="*/ 419005 h 480917"/>
                  <a:gd name="connsiteX43" fmla="*/ 276130 w 290512"/>
                  <a:gd name="connsiteY43" fmla="*/ 409480 h 480917"/>
                  <a:gd name="connsiteX44" fmla="*/ 285655 w 290512"/>
                  <a:gd name="connsiteY44" fmla="*/ 419005 h 480917"/>
                  <a:gd name="connsiteX45" fmla="*/ 285655 w 290512"/>
                  <a:gd name="connsiteY45" fmla="*/ 456057 h 480917"/>
                  <a:gd name="connsiteX46" fmla="*/ 260794 w 290512"/>
                  <a:gd name="connsiteY46" fmla="*/ 480917 h 4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0512" h="480917">
                    <a:moveTo>
                      <a:pt x="260794" y="480917"/>
                    </a:moveTo>
                    <a:lnTo>
                      <a:pt x="230124" y="480917"/>
                    </a:lnTo>
                    <a:cubicBezTo>
                      <a:pt x="223457" y="480917"/>
                      <a:pt x="217265" y="478346"/>
                      <a:pt x="212503" y="473583"/>
                    </a:cubicBezTo>
                    <a:lnTo>
                      <a:pt x="169164" y="430244"/>
                    </a:lnTo>
                    <a:cubicBezTo>
                      <a:pt x="164497" y="425577"/>
                      <a:pt x="161830" y="419291"/>
                      <a:pt x="161830" y="412623"/>
                    </a:cubicBezTo>
                    <a:lnTo>
                      <a:pt x="161830" y="393859"/>
                    </a:lnTo>
                    <a:cubicBezTo>
                      <a:pt x="161830" y="380143"/>
                      <a:pt x="172974" y="368999"/>
                      <a:pt x="186690" y="368999"/>
                    </a:cubicBezTo>
                    <a:lnTo>
                      <a:pt x="229267" y="368999"/>
                    </a:lnTo>
                    <a:cubicBezTo>
                      <a:pt x="230791" y="368999"/>
                      <a:pt x="232315" y="368332"/>
                      <a:pt x="233363" y="367284"/>
                    </a:cubicBezTo>
                    <a:lnTo>
                      <a:pt x="269558" y="331089"/>
                    </a:lnTo>
                    <a:cubicBezTo>
                      <a:pt x="270701" y="329946"/>
                      <a:pt x="271272" y="328517"/>
                      <a:pt x="271272" y="326993"/>
                    </a:cubicBezTo>
                    <a:lnTo>
                      <a:pt x="271272" y="220694"/>
                    </a:lnTo>
                    <a:cubicBezTo>
                      <a:pt x="271272" y="219170"/>
                      <a:pt x="270701" y="217646"/>
                      <a:pt x="269558" y="216599"/>
                    </a:cubicBezTo>
                    <a:lnTo>
                      <a:pt x="73819" y="20860"/>
                    </a:lnTo>
                    <a:cubicBezTo>
                      <a:pt x="72771" y="19812"/>
                      <a:pt x="71247" y="19145"/>
                      <a:pt x="69723" y="19145"/>
                    </a:cubicBezTo>
                    <a:lnTo>
                      <a:pt x="34862" y="19145"/>
                    </a:lnTo>
                    <a:cubicBezTo>
                      <a:pt x="33338" y="19145"/>
                      <a:pt x="31814" y="19812"/>
                      <a:pt x="30766" y="20860"/>
                    </a:cubicBezTo>
                    <a:lnTo>
                      <a:pt x="20765" y="30861"/>
                    </a:lnTo>
                    <a:cubicBezTo>
                      <a:pt x="19622" y="32004"/>
                      <a:pt x="19050" y="33433"/>
                      <a:pt x="19050" y="34957"/>
                    </a:cubicBezTo>
                    <a:lnTo>
                      <a:pt x="19050" y="57150"/>
                    </a:lnTo>
                    <a:cubicBezTo>
                      <a:pt x="19050" y="62389"/>
                      <a:pt x="14764" y="66675"/>
                      <a:pt x="9525" y="66675"/>
                    </a:cubicBezTo>
                    <a:cubicBezTo>
                      <a:pt x="4286" y="66675"/>
                      <a:pt x="0" y="62389"/>
                      <a:pt x="0" y="57150"/>
                    </a:cubicBezTo>
                    <a:lnTo>
                      <a:pt x="0" y="34957"/>
                    </a:lnTo>
                    <a:cubicBezTo>
                      <a:pt x="0" y="28289"/>
                      <a:pt x="2572" y="22003"/>
                      <a:pt x="7334" y="17336"/>
                    </a:cubicBezTo>
                    <a:lnTo>
                      <a:pt x="17336" y="7334"/>
                    </a:lnTo>
                    <a:cubicBezTo>
                      <a:pt x="22003" y="2667"/>
                      <a:pt x="28289" y="0"/>
                      <a:pt x="34957" y="0"/>
                    </a:cubicBezTo>
                    <a:lnTo>
                      <a:pt x="69818" y="0"/>
                    </a:lnTo>
                    <a:cubicBezTo>
                      <a:pt x="76486" y="0"/>
                      <a:pt x="82677" y="2572"/>
                      <a:pt x="87440" y="7334"/>
                    </a:cubicBezTo>
                    <a:lnTo>
                      <a:pt x="283178" y="203073"/>
                    </a:lnTo>
                    <a:cubicBezTo>
                      <a:pt x="287846" y="207740"/>
                      <a:pt x="290513" y="214027"/>
                      <a:pt x="290513" y="220694"/>
                    </a:cubicBezTo>
                    <a:lnTo>
                      <a:pt x="290513" y="326993"/>
                    </a:lnTo>
                    <a:cubicBezTo>
                      <a:pt x="290513" y="333661"/>
                      <a:pt x="287941" y="339947"/>
                      <a:pt x="283178" y="344614"/>
                    </a:cubicBezTo>
                    <a:lnTo>
                      <a:pt x="246983" y="380810"/>
                    </a:lnTo>
                    <a:cubicBezTo>
                      <a:pt x="242316" y="385477"/>
                      <a:pt x="236030" y="388144"/>
                      <a:pt x="229362" y="388144"/>
                    </a:cubicBezTo>
                    <a:lnTo>
                      <a:pt x="186785" y="388144"/>
                    </a:lnTo>
                    <a:cubicBezTo>
                      <a:pt x="183547" y="388144"/>
                      <a:pt x="180975" y="390811"/>
                      <a:pt x="180975" y="393954"/>
                    </a:cubicBezTo>
                    <a:lnTo>
                      <a:pt x="180975" y="412718"/>
                    </a:lnTo>
                    <a:cubicBezTo>
                      <a:pt x="180975" y="414242"/>
                      <a:pt x="181547" y="415766"/>
                      <a:pt x="182690" y="416814"/>
                    </a:cubicBezTo>
                    <a:lnTo>
                      <a:pt x="226028" y="460153"/>
                    </a:lnTo>
                    <a:cubicBezTo>
                      <a:pt x="227076" y="461201"/>
                      <a:pt x="228600" y="461867"/>
                      <a:pt x="230124" y="461867"/>
                    </a:cubicBezTo>
                    <a:lnTo>
                      <a:pt x="260794" y="461867"/>
                    </a:lnTo>
                    <a:cubicBezTo>
                      <a:pt x="264033" y="461867"/>
                      <a:pt x="266605" y="459200"/>
                      <a:pt x="266605" y="456057"/>
                    </a:cubicBezTo>
                    <a:lnTo>
                      <a:pt x="266605" y="419005"/>
                    </a:lnTo>
                    <a:cubicBezTo>
                      <a:pt x="266605" y="413766"/>
                      <a:pt x="270891" y="409480"/>
                      <a:pt x="276130" y="409480"/>
                    </a:cubicBezTo>
                    <a:cubicBezTo>
                      <a:pt x="281369" y="409480"/>
                      <a:pt x="285655" y="413766"/>
                      <a:pt x="285655" y="419005"/>
                    </a:cubicBezTo>
                    <a:lnTo>
                      <a:pt x="285655" y="456057"/>
                    </a:lnTo>
                    <a:cubicBezTo>
                      <a:pt x="285750" y="469773"/>
                      <a:pt x="274606" y="480917"/>
                      <a:pt x="260794" y="480917"/>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A685150-F73D-486D-93CD-79D7F321577A}"/>
                  </a:ext>
                </a:extLst>
              </p:cNvPr>
              <p:cNvSpPr/>
              <p:nvPr/>
            </p:nvSpPr>
            <p:spPr>
              <a:xfrm>
                <a:off x="4352638" y="3935349"/>
                <a:ext cx="200025" cy="219170"/>
              </a:xfrm>
              <a:custGeom>
                <a:avLst/>
                <a:gdLst>
                  <a:gd name="connsiteX0" fmla="*/ 179927 w 200025"/>
                  <a:gd name="connsiteY0" fmla="*/ 219170 h 219170"/>
                  <a:gd name="connsiteX1" fmla="*/ 152400 w 200025"/>
                  <a:gd name="connsiteY1" fmla="*/ 219170 h 219170"/>
                  <a:gd name="connsiteX2" fmla="*/ 142875 w 200025"/>
                  <a:gd name="connsiteY2" fmla="*/ 209645 h 219170"/>
                  <a:gd name="connsiteX3" fmla="*/ 152400 w 200025"/>
                  <a:gd name="connsiteY3" fmla="*/ 200120 h 219170"/>
                  <a:gd name="connsiteX4" fmla="*/ 179927 w 200025"/>
                  <a:gd name="connsiteY4" fmla="*/ 200120 h 219170"/>
                  <a:gd name="connsiteX5" fmla="*/ 180975 w 200025"/>
                  <a:gd name="connsiteY5" fmla="*/ 199072 h 219170"/>
                  <a:gd name="connsiteX6" fmla="*/ 180975 w 200025"/>
                  <a:gd name="connsiteY6" fmla="*/ 128206 h 219170"/>
                  <a:gd name="connsiteX7" fmla="*/ 139256 w 200025"/>
                  <a:gd name="connsiteY7" fmla="*/ 86011 h 219170"/>
                  <a:gd name="connsiteX8" fmla="*/ 52007 w 200025"/>
                  <a:gd name="connsiteY8" fmla="*/ 85725 h 219170"/>
                  <a:gd name="connsiteX9" fmla="*/ 37814 w 200025"/>
                  <a:gd name="connsiteY9" fmla="*/ 79820 h 219170"/>
                  <a:gd name="connsiteX10" fmla="*/ 5906 w 200025"/>
                  <a:gd name="connsiteY10" fmla="*/ 47911 h 219170"/>
                  <a:gd name="connsiteX11" fmla="*/ 0 w 200025"/>
                  <a:gd name="connsiteY11" fmla="*/ 33719 h 219170"/>
                  <a:gd name="connsiteX12" fmla="*/ 0 w 200025"/>
                  <a:gd name="connsiteY12" fmla="*/ 9525 h 219170"/>
                  <a:gd name="connsiteX13" fmla="*/ 9525 w 200025"/>
                  <a:gd name="connsiteY13" fmla="*/ 0 h 219170"/>
                  <a:gd name="connsiteX14" fmla="*/ 19050 w 200025"/>
                  <a:gd name="connsiteY14" fmla="*/ 9525 h 219170"/>
                  <a:gd name="connsiteX15" fmla="*/ 19050 w 200025"/>
                  <a:gd name="connsiteY15" fmla="*/ 33719 h 219170"/>
                  <a:gd name="connsiteX16" fmla="*/ 51245 w 200025"/>
                  <a:gd name="connsiteY16" fmla="*/ 66389 h 219170"/>
                  <a:gd name="connsiteX17" fmla="*/ 138493 w 200025"/>
                  <a:gd name="connsiteY17" fmla="*/ 66675 h 219170"/>
                  <a:gd name="connsiteX18" fmla="*/ 152686 w 200025"/>
                  <a:gd name="connsiteY18" fmla="*/ 72580 h 219170"/>
                  <a:gd name="connsiteX19" fmla="*/ 194119 w 200025"/>
                  <a:gd name="connsiteY19" fmla="*/ 114014 h 219170"/>
                  <a:gd name="connsiteX20" fmla="*/ 200025 w 200025"/>
                  <a:gd name="connsiteY20" fmla="*/ 128206 h 219170"/>
                  <a:gd name="connsiteX21" fmla="*/ 200025 w 200025"/>
                  <a:gd name="connsiteY21" fmla="*/ 199072 h 219170"/>
                  <a:gd name="connsiteX22" fmla="*/ 179927 w 200025"/>
                  <a:gd name="connsiteY22" fmla="*/ 219170 h 21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025" h="219170">
                    <a:moveTo>
                      <a:pt x="179927" y="219170"/>
                    </a:moveTo>
                    <a:lnTo>
                      <a:pt x="152400" y="219170"/>
                    </a:lnTo>
                    <a:cubicBezTo>
                      <a:pt x="147161" y="219170"/>
                      <a:pt x="142875" y="214884"/>
                      <a:pt x="142875" y="209645"/>
                    </a:cubicBezTo>
                    <a:cubicBezTo>
                      <a:pt x="142875" y="204406"/>
                      <a:pt x="147161" y="200120"/>
                      <a:pt x="152400" y="200120"/>
                    </a:cubicBezTo>
                    <a:lnTo>
                      <a:pt x="179927" y="200120"/>
                    </a:lnTo>
                    <a:cubicBezTo>
                      <a:pt x="180499" y="200120"/>
                      <a:pt x="180975" y="199644"/>
                      <a:pt x="180975" y="199072"/>
                    </a:cubicBezTo>
                    <a:lnTo>
                      <a:pt x="180975" y="128206"/>
                    </a:lnTo>
                    <a:lnTo>
                      <a:pt x="139256" y="86011"/>
                    </a:lnTo>
                    <a:lnTo>
                      <a:pt x="52007" y="85725"/>
                    </a:lnTo>
                    <a:cubicBezTo>
                      <a:pt x="46673" y="85725"/>
                      <a:pt x="41624" y="83629"/>
                      <a:pt x="37814" y="79820"/>
                    </a:cubicBezTo>
                    <a:lnTo>
                      <a:pt x="5906" y="47911"/>
                    </a:lnTo>
                    <a:cubicBezTo>
                      <a:pt x="2096" y="44101"/>
                      <a:pt x="0" y="39053"/>
                      <a:pt x="0" y="33719"/>
                    </a:cubicBezTo>
                    <a:lnTo>
                      <a:pt x="0" y="9525"/>
                    </a:lnTo>
                    <a:cubicBezTo>
                      <a:pt x="0" y="4286"/>
                      <a:pt x="4286" y="0"/>
                      <a:pt x="9525" y="0"/>
                    </a:cubicBezTo>
                    <a:cubicBezTo>
                      <a:pt x="14764" y="0"/>
                      <a:pt x="19050" y="4286"/>
                      <a:pt x="19050" y="9525"/>
                    </a:cubicBezTo>
                    <a:lnTo>
                      <a:pt x="19050" y="33719"/>
                    </a:lnTo>
                    <a:lnTo>
                      <a:pt x="51245" y="66389"/>
                    </a:lnTo>
                    <a:lnTo>
                      <a:pt x="138493" y="66675"/>
                    </a:lnTo>
                    <a:cubicBezTo>
                      <a:pt x="143828" y="66675"/>
                      <a:pt x="148876" y="68771"/>
                      <a:pt x="152686" y="72580"/>
                    </a:cubicBezTo>
                    <a:lnTo>
                      <a:pt x="194119" y="114014"/>
                    </a:lnTo>
                    <a:cubicBezTo>
                      <a:pt x="197930" y="117824"/>
                      <a:pt x="200025" y="122872"/>
                      <a:pt x="200025" y="128206"/>
                    </a:cubicBezTo>
                    <a:lnTo>
                      <a:pt x="200025" y="199072"/>
                    </a:lnTo>
                    <a:cubicBezTo>
                      <a:pt x="200025" y="210121"/>
                      <a:pt x="190976" y="219170"/>
                      <a:pt x="179927" y="21917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0D38F3E-F5F5-43F7-86E2-83EE616711FF}"/>
                  </a:ext>
                </a:extLst>
              </p:cNvPr>
              <p:cNvSpPr/>
              <p:nvPr/>
            </p:nvSpPr>
            <p:spPr>
              <a:xfrm>
                <a:off x="4535995" y="4120705"/>
                <a:ext cx="600170" cy="435006"/>
              </a:xfrm>
              <a:custGeom>
                <a:avLst/>
                <a:gdLst>
                  <a:gd name="connsiteX0" fmla="*/ 114776 w 600170"/>
                  <a:gd name="connsiteY0" fmla="*/ 435007 h 435006"/>
                  <a:gd name="connsiteX1" fmla="*/ 79248 w 600170"/>
                  <a:gd name="connsiteY1" fmla="*/ 435007 h 435006"/>
                  <a:gd name="connsiteX2" fmla="*/ 65246 w 600170"/>
                  <a:gd name="connsiteY2" fmla="*/ 429196 h 435006"/>
                  <a:gd name="connsiteX3" fmla="*/ 5810 w 600170"/>
                  <a:gd name="connsiteY3" fmla="*/ 369761 h 435006"/>
                  <a:gd name="connsiteX4" fmla="*/ 0 w 600170"/>
                  <a:gd name="connsiteY4" fmla="*/ 355759 h 435006"/>
                  <a:gd name="connsiteX5" fmla="*/ 0 w 600170"/>
                  <a:gd name="connsiteY5" fmla="*/ 260033 h 435006"/>
                  <a:gd name="connsiteX6" fmla="*/ 9525 w 600170"/>
                  <a:gd name="connsiteY6" fmla="*/ 250508 h 435006"/>
                  <a:gd name="connsiteX7" fmla="*/ 19050 w 600170"/>
                  <a:gd name="connsiteY7" fmla="*/ 260033 h 435006"/>
                  <a:gd name="connsiteX8" fmla="*/ 19050 w 600170"/>
                  <a:gd name="connsiteY8" fmla="*/ 355759 h 435006"/>
                  <a:gd name="connsiteX9" fmla="*/ 78772 w 600170"/>
                  <a:gd name="connsiteY9" fmla="*/ 415766 h 435006"/>
                  <a:gd name="connsiteX10" fmla="*/ 114871 w 600170"/>
                  <a:gd name="connsiteY10" fmla="*/ 415957 h 435006"/>
                  <a:gd name="connsiteX11" fmla="*/ 148114 w 600170"/>
                  <a:gd name="connsiteY11" fmla="*/ 383096 h 435006"/>
                  <a:gd name="connsiteX12" fmla="*/ 162116 w 600170"/>
                  <a:gd name="connsiteY12" fmla="*/ 377285 h 435006"/>
                  <a:gd name="connsiteX13" fmla="*/ 250603 w 600170"/>
                  <a:gd name="connsiteY13" fmla="*/ 377285 h 435006"/>
                  <a:gd name="connsiteX14" fmla="*/ 275177 w 600170"/>
                  <a:gd name="connsiteY14" fmla="*/ 352996 h 435006"/>
                  <a:gd name="connsiteX15" fmla="*/ 275368 w 600170"/>
                  <a:gd name="connsiteY15" fmla="*/ 90392 h 435006"/>
                  <a:gd name="connsiteX16" fmla="*/ 281178 w 600170"/>
                  <a:gd name="connsiteY16" fmla="*/ 76391 h 435006"/>
                  <a:gd name="connsiteX17" fmla="*/ 351854 w 600170"/>
                  <a:gd name="connsiteY17" fmla="*/ 5810 h 435006"/>
                  <a:gd name="connsiteX18" fmla="*/ 365855 w 600170"/>
                  <a:gd name="connsiteY18" fmla="*/ 0 h 435006"/>
                  <a:gd name="connsiteX19" fmla="*/ 411290 w 600170"/>
                  <a:gd name="connsiteY19" fmla="*/ 0 h 435006"/>
                  <a:gd name="connsiteX20" fmla="*/ 431102 w 600170"/>
                  <a:gd name="connsiteY20" fmla="*/ 19812 h 435006"/>
                  <a:gd name="connsiteX21" fmla="*/ 431102 w 600170"/>
                  <a:gd name="connsiteY21" fmla="*/ 208121 h 435006"/>
                  <a:gd name="connsiteX22" fmla="*/ 515779 w 600170"/>
                  <a:gd name="connsiteY22" fmla="*/ 293084 h 435006"/>
                  <a:gd name="connsiteX23" fmla="*/ 590645 w 600170"/>
                  <a:gd name="connsiteY23" fmla="*/ 293275 h 435006"/>
                  <a:gd name="connsiteX24" fmla="*/ 600170 w 600170"/>
                  <a:gd name="connsiteY24" fmla="*/ 302800 h 435006"/>
                  <a:gd name="connsiteX25" fmla="*/ 590645 w 600170"/>
                  <a:gd name="connsiteY25" fmla="*/ 312325 h 435006"/>
                  <a:gd name="connsiteX26" fmla="*/ 516350 w 600170"/>
                  <a:gd name="connsiteY26" fmla="*/ 312325 h 435006"/>
                  <a:gd name="connsiteX27" fmla="*/ 502348 w 600170"/>
                  <a:gd name="connsiteY27" fmla="*/ 306514 h 435006"/>
                  <a:gd name="connsiteX28" fmla="*/ 417862 w 600170"/>
                  <a:gd name="connsiteY28" fmla="*/ 222028 h 435006"/>
                  <a:gd name="connsiteX29" fmla="*/ 412052 w 600170"/>
                  <a:gd name="connsiteY29" fmla="*/ 208026 h 435006"/>
                  <a:gd name="connsiteX30" fmla="*/ 412052 w 600170"/>
                  <a:gd name="connsiteY30" fmla="*/ 19812 h 435006"/>
                  <a:gd name="connsiteX31" fmla="*/ 411290 w 600170"/>
                  <a:gd name="connsiteY31" fmla="*/ 19050 h 435006"/>
                  <a:gd name="connsiteX32" fmla="*/ 365855 w 600170"/>
                  <a:gd name="connsiteY32" fmla="*/ 19050 h 435006"/>
                  <a:gd name="connsiteX33" fmla="*/ 294704 w 600170"/>
                  <a:gd name="connsiteY33" fmla="*/ 89916 h 435006"/>
                  <a:gd name="connsiteX34" fmla="*/ 294513 w 600170"/>
                  <a:gd name="connsiteY34" fmla="*/ 352520 h 435006"/>
                  <a:gd name="connsiteX35" fmla="*/ 288703 w 600170"/>
                  <a:gd name="connsiteY35" fmla="*/ 366522 h 435006"/>
                  <a:gd name="connsiteX36" fmla="*/ 264700 w 600170"/>
                  <a:gd name="connsiteY36" fmla="*/ 390525 h 435006"/>
                  <a:gd name="connsiteX37" fmla="*/ 250698 w 600170"/>
                  <a:gd name="connsiteY37" fmla="*/ 396335 h 435006"/>
                  <a:gd name="connsiteX38" fmla="*/ 162211 w 600170"/>
                  <a:gd name="connsiteY38" fmla="*/ 396335 h 435006"/>
                  <a:gd name="connsiteX39" fmla="*/ 128968 w 600170"/>
                  <a:gd name="connsiteY39" fmla="*/ 429196 h 435006"/>
                  <a:gd name="connsiteX40" fmla="*/ 114776 w 600170"/>
                  <a:gd name="connsiteY40" fmla="*/ 435007 h 4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170" h="435006">
                    <a:moveTo>
                      <a:pt x="114776" y="435007"/>
                    </a:moveTo>
                    <a:lnTo>
                      <a:pt x="79248" y="435007"/>
                    </a:lnTo>
                    <a:cubicBezTo>
                      <a:pt x="73914" y="435007"/>
                      <a:pt x="68961" y="432911"/>
                      <a:pt x="65246" y="429196"/>
                    </a:cubicBezTo>
                    <a:lnTo>
                      <a:pt x="5810" y="369761"/>
                    </a:lnTo>
                    <a:cubicBezTo>
                      <a:pt x="2095" y="366046"/>
                      <a:pt x="0" y="360997"/>
                      <a:pt x="0" y="355759"/>
                    </a:cubicBezTo>
                    <a:lnTo>
                      <a:pt x="0" y="260033"/>
                    </a:lnTo>
                    <a:cubicBezTo>
                      <a:pt x="0" y="254794"/>
                      <a:pt x="4286" y="250508"/>
                      <a:pt x="9525" y="250508"/>
                    </a:cubicBezTo>
                    <a:cubicBezTo>
                      <a:pt x="14764" y="250508"/>
                      <a:pt x="19050" y="254794"/>
                      <a:pt x="19050" y="260033"/>
                    </a:cubicBezTo>
                    <a:lnTo>
                      <a:pt x="19050" y="355759"/>
                    </a:lnTo>
                    <a:lnTo>
                      <a:pt x="78772" y="415766"/>
                    </a:lnTo>
                    <a:lnTo>
                      <a:pt x="114871" y="415957"/>
                    </a:lnTo>
                    <a:lnTo>
                      <a:pt x="148114" y="383096"/>
                    </a:lnTo>
                    <a:cubicBezTo>
                      <a:pt x="151828" y="379381"/>
                      <a:pt x="156781" y="377285"/>
                      <a:pt x="162116" y="377285"/>
                    </a:cubicBezTo>
                    <a:lnTo>
                      <a:pt x="250603" y="377285"/>
                    </a:lnTo>
                    <a:lnTo>
                      <a:pt x="275177" y="352996"/>
                    </a:lnTo>
                    <a:lnTo>
                      <a:pt x="275368" y="90392"/>
                    </a:lnTo>
                    <a:cubicBezTo>
                      <a:pt x="275368" y="85154"/>
                      <a:pt x="277463" y="80105"/>
                      <a:pt x="281178" y="76391"/>
                    </a:cubicBezTo>
                    <a:lnTo>
                      <a:pt x="351854" y="5810"/>
                    </a:lnTo>
                    <a:cubicBezTo>
                      <a:pt x="355568" y="2096"/>
                      <a:pt x="360521" y="0"/>
                      <a:pt x="365855" y="0"/>
                    </a:cubicBezTo>
                    <a:lnTo>
                      <a:pt x="411290" y="0"/>
                    </a:lnTo>
                    <a:cubicBezTo>
                      <a:pt x="422243" y="0"/>
                      <a:pt x="431102" y="8858"/>
                      <a:pt x="431102" y="19812"/>
                    </a:cubicBezTo>
                    <a:lnTo>
                      <a:pt x="431102" y="208121"/>
                    </a:lnTo>
                    <a:lnTo>
                      <a:pt x="515779" y="293084"/>
                    </a:lnTo>
                    <a:lnTo>
                      <a:pt x="590645" y="293275"/>
                    </a:lnTo>
                    <a:cubicBezTo>
                      <a:pt x="595884" y="293275"/>
                      <a:pt x="600170" y="297561"/>
                      <a:pt x="600170" y="302800"/>
                    </a:cubicBezTo>
                    <a:cubicBezTo>
                      <a:pt x="600170" y="308038"/>
                      <a:pt x="595884" y="312325"/>
                      <a:pt x="590645" y="312325"/>
                    </a:cubicBezTo>
                    <a:lnTo>
                      <a:pt x="516350" y="312325"/>
                    </a:lnTo>
                    <a:cubicBezTo>
                      <a:pt x="511016" y="312325"/>
                      <a:pt x="506063" y="310229"/>
                      <a:pt x="502348" y="306514"/>
                    </a:cubicBezTo>
                    <a:lnTo>
                      <a:pt x="417862" y="222028"/>
                    </a:lnTo>
                    <a:cubicBezTo>
                      <a:pt x="414147" y="218313"/>
                      <a:pt x="412052" y="213265"/>
                      <a:pt x="412052" y="208026"/>
                    </a:cubicBezTo>
                    <a:lnTo>
                      <a:pt x="412052" y="19812"/>
                    </a:lnTo>
                    <a:cubicBezTo>
                      <a:pt x="412052" y="19431"/>
                      <a:pt x="411671" y="19050"/>
                      <a:pt x="411290" y="19050"/>
                    </a:cubicBezTo>
                    <a:lnTo>
                      <a:pt x="365855" y="19050"/>
                    </a:lnTo>
                    <a:lnTo>
                      <a:pt x="294704" y="89916"/>
                    </a:lnTo>
                    <a:lnTo>
                      <a:pt x="294513" y="352520"/>
                    </a:lnTo>
                    <a:cubicBezTo>
                      <a:pt x="294513" y="357759"/>
                      <a:pt x="292417" y="362807"/>
                      <a:pt x="288703" y="366522"/>
                    </a:cubicBezTo>
                    <a:lnTo>
                      <a:pt x="264700" y="390525"/>
                    </a:lnTo>
                    <a:cubicBezTo>
                      <a:pt x="260985" y="394240"/>
                      <a:pt x="256032" y="396335"/>
                      <a:pt x="250698" y="396335"/>
                    </a:cubicBezTo>
                    <a:lnTo>
                      <a:pt x="162211" y="396335"/>
                    </a:lnTo>
                    <a:lnTo>
                      <a:pt x="128968" y="429196"/>
                    </a:lnTo>
                    <a:cubicBezTo>
                      <a:pt x="125063" y="433006"/>
                      <a:pt x="120110" y="435007"/>
                      <a:pt x="114776" y="43500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54761CD-11AA-4D20-827E-C2ED4FD92F9B}"/>
                  </a:ext>
                </a:extLst>
              </p:cNvPr>
              <p:cNvSpPr/>
              <p:nvPr/>
            </p:nvSpPr>
            <p:spPr>
              <a:xfrm>
                <a:off x="5121782" y="3787806"/>
                <a:ext cx="19050" cy="154781"/>
              </a:xfrm>
              <a:custGeom>
                <a:avLst/>
                <a:gdLst>
                  <a:gd name="connsiteX0" fmla="*/ 9525 w 19050"/>
                  <a:gd name="connsiteY0" fmla="*/ 154781 h 154781"/>
                  <a:gd name="connsiteX1" fmla="*/ 0 w 19050"/>
                  <a:gd name="connsiteY1" fmla="*/ 145256 h 154781"/>
                  <a:gd name="connsiteX2" fmla="*/ 0 w 19050"/>
                  <a:gd name="connsiteY2" fmla="*/ 9525 h 154781"/>
                  <a:gd name="connsiteX3" fmla="*/ 9525 w 19050"/>
                  <a:gd name="connsiteY3" fmla="*/ 0 h 154781"/>
                  <a:gd name="connsiteX4" fmla="*/ 19050 w 19050"/>
                  <a:gd name="connsiteY4" fmla="*/ 9525 h 154781"/>
                  <a:gd name="connsiteX5" fmla="*/ 19050 w 19050"/>
                  <a:gd name="connsiteY5" fmla="*/ 145256 h 154781"/>
                  <a:gd name="connsiteX6" fmla="*/ 9525 w 19050"/>
                  <a:gd name="connsiteY6"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54781">
                    <a:moveTo>
                      <a:pt x="9525" y="154781"/>
                    </a:moveTo>
                    <a:cubicBezTo>
                      <a:pt x="4286" y="154781"/>
                      <a:pt x="0" y="150495"/>
                      <a:pt x="0" y="145256"/>
                    </a:cubicBezTo>
                    <a:lnTo>
                      <a:pt x="0" y="9525"/>
                    </a:lnTo>
                    <a:cubicBezTo>
                      <a:pt x="0" y="4286"/>
                      <a:pt x="4286" y="0"/>
                      <a:pt x="9525" y="0"/>
                    </a:cubicBezTo>
                    <a:cubicBezTo>
                      <a:pt x="14764" y="0"/>
                      <a:pt x="19050" y="4286"/>
                      <a:pt x="19050" y="9525"/>
                    </a:cubicBezTo>
                    <a:lnTo>
                      <a:pt x="19050" y="145256"/>
                    </a:lnTo>
                    <a:cubicBezTo>
                      <a:pt x="19050" y="150495"/>
                      <a:pt x="14764" y="154781"/>
                      <a:pt x="9525" y="154781"/>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9380EB4F-3C96-4BD4-B681-4DB63DCC5C16}"/>
                  </a:ext>
                </a:extLst>
              </p:cNvPr>
              <p:cNvSpPr/>
              <p:nvPr/>
            </p:nvSpPr>
            <p:spPr>
              <a:xfrm>
                <a:off x="4871751" y="3833050"/>
                <a:ext cx="250126" cy="457200"/>
              </a:xfrm>
              <a:custGeom>
                <a:avLst/>
                <a:gdLst>
                  <a:gd name="connsiteX0" fmla="*/ 194310 w 250126"/>
                  <a:gd name="connsiteY0" fmla="*/ 457200 h 457200"/>
                  <a:gd name="connsiteX1" fmla="*/ 161354 w 250126"/>
                  <a:gd name="connsiteY1" fmla="*/ 457200 h 457200"/>
                  <a:gd name="connsiteX2" fmla="*/ 138113 w 250126"/>
                  <a:gd name="connsiteY2" fmla="*/ 433864 h 457200"/>
                  <a:gd name="connsiteX3" fmla="*/ 138113 w 250126"/>
                  <a:gd name="connsiteY3" fmla="*/ 272320 h 457200"/>
                  <a:gd name="connsiteX4" fmla="*/ 136874 w 250126"/>
                  <a:gd name="connsiteY4" fmla="*/ 269367 h 457200"/>
                  <a:gd name="connsiteX5" fmla="*/ 72295 w 250126"/>
                  <a:gd name="connsiteY5" fmla="*/ 204788 h 457200"/>
                  <a:gd name="connsiteX6" fmla="*/ 69342 w 250126"/>
                  <a:gd name="connsiteY6" fmla="*/ 203549 h 457200"/>
                  <a:gd name="connsiteX7" fmla="*/ 9525 w 250126"/>
                  <a:gd name="connsiteY7" fmla="*/ 203549 h 457200"/>
                  <a:gd name="connsiteX8" fmla="*/ 0 w 250126"/>
                  <a:gd name="connsiteY8" fmla="*/ 194024 h 457200"/>
                  <a:gd name="connsiteX9" fmla="*/ 9525 w 250126"/>
                  <a:gd name="connsiteY9" fmla="*/ 184499 h 457200"/>
                  <a:gd name="connsiteX10" fmla="*/ 69342 w 250126"/>
                  <a:gd name="connsiteY10" fmla="*/ 184499 h 457200"/>
                  <a:gd name="connsiteX11" fmla="*/ 85820 w 250126"/>
                  <a:gd name="connsiteY11" fmla="*/ 191262 h 457200"/>
                  <a:gd name="connsiteX12" fmla="*/ 150400 w 250126"/>
                  <a:gd name="connsiteY12" fmla="*/ 255841 h 457200"/>
                  <a:gd name="connsiteX13" fmla="*/ 157258 w 250126"/>
                  <a:gd name="connsiteY13" fmla="*/ 272320 h 457200"/>
                  <a:gd name="connsiteX14" fmla="*/ 157258 w 250126"/>
                  <a:gd name="connsiteY14" fmla="*/ 433864 h 457200"/>
                  <a:gd name="connsiteX15" fmla="*/ 161449 w 250126"/>
                  <a:gd name="connsiteY15" fmla="*/ 438150 h 457200"/>
                  <a:gd name="connsiteX16" fmla="*/ 194405 w 250126"/>
                  <a:gd name="connsiteY16" fmla="*/ 438150 h 457200"/>
                  <a:gd name="connsiteX17" fmla="*/ 197453 w 250126"/>
                  <a:gd name="connsiteY17" fmla="*/ 436912 h 457200"/>
                  <a:gd name="connsiteX18" fmla="*/ 229838 w 250126"/>
                  <a:gd name="connsiteY18" fmla="*/ 404527 h 457200"/>
                  <a:gd name="connsiteX19" fmla="*/ 231077 w 250126"/>
                  <a:gd name="connsiteY19" fmla="*/ 401574 h 457200"/>
                  <a:gd name="connsiteX20" fmla="*/ 231077 w 250126"/>
                  <a:gd name="connsiteY20" fmla="*/ 255841 h 457200"/>
                  <a:gd name="connsiteX21" fmla="*/ 229838 w 250126"/>
                  <a:gd name="connsiteY21" fmla="*/ 252889 h 457200"/>
                  <a:gd name="connsiteX22" fmla="*/ 202216 w 250126"/>
                  <a:gd name="connsiteY22" fmla="*/ 225171 h 457200"/>
                  <a:gd name="connsiteX23" fmla="*/ 195358 w 250126"/>
                  <a:gd name="connsiteY23" fmla="*/ 208693 h 457200"/>
                  <a:gd name="connsiteX24" fmla="*/ 195358 w 250126"/>
                  <a:gd name="connsiteY24" fmla="*/ 23336 h 457200"/>
                  <a:gd name="connsiteX25" fmla="*/ 191167 w 250126"/>
                  <a:gd name="connsiteY25" fmla="*/ 19050 h 457200"/>
                  <a:gd name="connsiteX26" fmla="*/ 170117 w 250126"/>
                  <a:gd name="connsiteY26" fmla="*/ 19050 h 457200"/>
                  <a:gd name="connsiteX27" fmla="*/ 167069 w 250126"/>
                  <a:gd name="connsiteY27" fmla="*/ 20288 h 457200"/>
                  <a:gd name="connsiteX28" fmla="*/ 104394 w 250126"/>
                  <a:gd name="connsiteY28" fmla="*/ 82963 h 457200"/>
                  <a:gd name="connsiteX29" fmla="*/ 90964 w 250126"/>
                  <a:gd name="connsiteY29" fmla="*/ 82963 h 457200"/>
                  <a:gd name="connsiteX30" fmla="*/ 90964 w 250126"/>
                  <a:gd name="connsiteY30" fmla="*/ 69532 h 457200"/>
                  <a:gd name="connsiteX31" fmla="*/ 153638 w 250126"/>
                  <a:gd name="connsiteY31" fmla="*/ 6858 h 457200"/>
                  <a:gd name="connsiteX32" fmla="*/ 170117 w 250126"/>
                  <a:gd name="connsiteY32" fmla="*/ 0 h 457200"/>
                  <a:gd name="connsiteX33" fmla="*/ 191167 w 250126"/>
                  <a:gd name="connsiteY33" fmla="*/ 0 h 457200"/>
                  <a:gd name="connsiteX34" fmla="*/ 214408 w 250126"/>
                  <a:gd name="connsiteY34" fmla="*/ 23336 h 457200"/>
                  <a:gd name="connsiteX35" fmla="*/ 214408 w 250126"/>
                  <a:gd name="connsiteY35" fmla="*/ 208693 h 457200"/>
                  <a:gd name="connsiteX36" fmla="*/ 215646 w 250126"/>
                  <a:gd name="connsiteY36" fmla="*/ 211646 h 457200"/>
                  <a:gd name="connsiteX37" fmla="*/ 243269 w 250126"/>
                  <a:gd name="connsiteY37" fmla="*/ 239363 h 457200"/>
                  <a:gd name="connsiteX38" fmla="*/ 250127 w 250126"/>
                  <a:gd name="connsiteY38" fmla="*/ 255841 h 457200"/>
                  <a:gd name="connsiteX39" fmla="*/ 250127 w 250126"/>
                  <a:gd name="connsiteY39" fmla="*/ 401574 h 457200"/>
                  <a:gd name="connsiteX40" fmla="*/ 243269 w 250126"/>
                  <a:gd name="connsiteY40" fmla="*/ 418052 h 457200"/>
                  <a:gd name="connsiteX41" fmla="*/ 210884 w 250126"/>
                  <a:gd name="connsiteY41" fmla="*/ 450437 h 457200"/>
                  <a:gd name="connsiteX42" fmla="*/ 194310 w 250126"/>
                  <a:gd name="connsiteY42"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126" h="457200">
                    <a:moveTo>
                      <a:pt x="194310" y="457200"/>
                    </a:moveTo>
                    <a:lnTo>
                      <a:pt x="161354" y="457200"/>
                    </a:lnTo>
                    <a:cubicBezTo>
                      <a:pt x="148495" y="457200"/>
                      <a:pt x="138113" y="446722"/>
                      <a:pt x="138113" y="433864"/>
                    </a:cubicBezTo>
                    <a:lnTo>
                      <a:pt x="138113" y="272320"/>
                    </a:lnTo>
                    <a:cubicBezTo>
                      <a:pt x="138113" y="271177"/>
                      <a:pt x="137636" y="270129"/>
                      <a:pt x="136874" y="269367"/>
                    </a:cubicBezTo>
                    <a:lnTo>
                      <a:pt x="72295" y="204788"/>
                    </a:lnTo>
                    <a:cubicBezTo>
                      <a:pt x="71533" y="204025"/>
                      <a:pt x="70390" y="203549"/>
                      <a:pt x="69342" y="203549"/>
                    </a:cubicBezTo>
                    <a:lnTo>
                      <a:pt x="9525" y="203549"/>
                    </a:lnTo>
                    <a:cubicBezTo>
                      <a:pt x="4286" y="203549"/>
                      <a:pt x="0" y="199263"/>
                      <a:pt x="0" y="194024"/>
                    </a:cubicBezTo>
                    <a:cubicBezTo>
                      <a:pt x="0" y="188785"/>
                      <a:pt x="4286" y="184499"/>
                      <a:pt x="9525" y="184499"/>
                    </a:cubicBezTo>
                    <a:lnTo>
                      <a:pt x="69342" y="184499"/>
                    </a:lnTo>
                    <a:cubicBezTo>
                      <a:pt x="75533" y="184499"/>
                      <a:pt x="81439" y="186880"/>
                      <a:pt x="85820" y="191262"/>
                    </a:cubicBezTo>
                    <a:lnTo>
                      <a:pt x="150400" y="255841"/>
                    </a:lnTo>
                    <a:cubicBezTo>
                      <a:pt x="154781" y="260223"/>
                      <a:pt x="157258" y="266128"/>
                      <a:pt x="157258" y="272320"/>
                    </a:cubicBezTo>
                    <a:lnTo>
                      <a:pt x="157258" y="433864"/>
                    </a:lnTo>
                    <a:cubicBezTo>
                      <a:pt x="157258" y="436245"/>
                      <a:pt x="159163" y="438150"/>
                      <a:pt x="161449" y="438150"/>
                    </a:cubicBezTo>
                    <a:lnTo>
                      <a:pt x="194405" y="438150"/>
                    </a:lnTo>
                    <a:cubicBezTo>
                      <a:pt x="195548" y="438150"/>
                      <a:pt x="196596" y="437674"/>
                      <a:pt x="197453" y="436912"/>
                    </a:cubicBezTo>
                    <a:lnTo>
                      <a:pt x="229838" y="404527"/>
                    </a:lnTo>
                    <a:cubicBezTo>
                      <a:pt x="230600" y="403765"/>
                      <a:pt x="231077" y="402622"/>
                      <a:pt x="231077" y="401574"/>
                    </a:cubicBezTo>
                    <a:lnTo>
                      <a:pt x="231077" y="255841"/>
                    </a:lnTo>
                    <a:cubicBezTo>
                      <a:pt x="231077" y="254698"/>
                      <a:pt x="230600" y="253651"/>
                      <a:pt x="229838" y="252889"/>
                    </a:cubicBezTo>
                    <a:lnTo>
                      <a:pt x="202216" y="225171"/>
                    </a:lnTo>
                    <a:cubicBezTo>
                      <a:pt x="197834" y="220789"/>
                      <a:pt x="195358" y="214884"/>
                      <a:pt x="195358" y="208693"/>
                    </a:cubicBezTo>
                    <a:lnTo>
                      <a:pt x="195358" y="23336"/>
                    </a:lnTo>
                    <a:cubicBezTo>
                      <a:pt x="195358" y="20955"/>
                      <a:pt x="193453" y="19050"/>
                      <a:pt x="191167" y="19050"/>
                    </a:cubicBezTo>
                    <a:lnTo>
                      <a:pt x="170117" y="19050"/>
                    </a:lnTo>
                    <a:cubicBezTo>
                      <a:pt x="168973" y="19050"/>
                      <a:pt x="167926" y="19526"/>
                      <a:pt x="167069" y="20288"/>
                    </a:cubicBezTo>
                    <a:lnTo>
                      <a:pt x="104394" y="82963"/>
                    </a:lnTo>
                    <a:cubicBezTo>
                      <a:pt x="100679" y="86677"/>
                      <a:pt x="94679" y="86677"/>
                      <a:pt x="90964" y="82963"/>
                    </a:cubicBezTo>
                    <a:cubicBezTo>
                      <a:pt x="87249" y="79248"/>
                      <a:pt x="87249" y="73247"/>
                      <a:pt x="90964" y="69532"/>
                    </a:cubicBezTo>
                    <a:lnTo>
                      <a:pt x="153638" y="6858"/>
                    </a:lnTo>
                    <a:cubicBezTo>
                      <a:pt x="158020" y="2476"/>
                      <a:pt x="163925" y="0"/>
                      <a:pt x="170117" y="0"/>
                    </a:cubicBezTo>
                    <a:lnTo>
                      <a:pt x="191167" y="0"/>
                    </a:lnTo>
                    <a:cubicBezTo>
                      <a:pt x="204025" y="0"/>
                      <a:pt x="214408" y="10477"/>
                      <a:pt x="214408" y="23336"/>
                    </a:cubicBezTo>
                    <a:lnTo>
                      <a:pt x="214408" y="208693"/>
                    </a:lnTo>
                    <a:cubicBezTo>
                      <a:pt x="214408" y="209836"/>
                      <a:pt x="214884" y="210883"/>
                      <a:pt x="215646" y="211646"/>
                    </a:cubicBezTo>
                    <a:lnTo>
                      <a:pt x="243269" y="239363"/>
                    </a:lnTo>
                    <a:cubicBezTo>
                      <a:pt x="247650" y="243745"/>
                      <a:pt x="250127" y="249650"/>
                      <a:pt x="250127" y="255841"/>
                    </a:cubicBezTo>
                    <a:lnTo>
                      <a:pt x="250127" y="401574"/>
                    </a:lnTo>
                    <a:cubicBezTo>
                      <a:pt x="250127" y="407765"/>
                      <a:pt x="247745" y="413671"/>
                      <a:pt x="243269" y="418052"/>
                    </a:cubicBezTo>
                    <a:lnTo>
                      <a:pt x="210884" y="450437"/>
                    </a:lnTo>
                    <a:cubicBezTo>
                      <a:pt x="206407" y="454723"/>
                      <a:pt x="200501" y="457200"/>
                      <a:pt x="194310" y="457200"/>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307B87B-FBD4-4667-9009-E26F2A805C7A}"/>
                  </a:ext>
                </a:extLst>
              </p:cNvPr>
              <p:cNvSpPr/>
              <p:nvPr/>
            </p:nvSpPr>
            <p:spPr>
              <a:xfrm>
                <a:off x="4907470" y="3912846"/>
                <a:ext cx="128611" cy="72604"/>
              </a:xfrm>
              <a:custGeom>
                <a:avLst/>
                <a:gdLst>
                  <a:gd name="connsiteX0" fmla="*/ 61913 w 128611"/>
                  <a:gd name="connsiteY0" fmla="*/ 72604 h 72604"/>
                  <a:gd name="connsiteX1" fmla="*/ 9525 w 128611"/>
                  <a:gd name="connsiteY1" fmla="*/ 72604 h 72604"/>
                  <a:gd name="connsiteX2" fmla="*/ 0 w 128611"/>
                  <a:gd name="connsiteY2" fmla="*/ 63079 h 72604"/>
                  <a:gd name="connsiteX3" fmla="*/ 9525 w 128611"/>
                  <a:gd name="connsiteY3" fmla="*/ 53554 h 72604"/>
                  <a:gd name="connsiteX4" fmla="*/ 61913 w 128611"/>
                  <a:gd name="connsiteY4" fmla="*/ 53554 h 72604"/>
                  <a:gd name="connsiteX5" fmla="*/ 112395 w 128611"/>
                  <a:gd name="connsiteY5" fmla="*/ 2786 h 72604"/>
                  <a:gd name="connsiteX6" fmla="*/ 125825 w 128611"/>
                  <a:gd name="connsiteY6" fmla="*/ 2786 h 72604"/>
                  <a:gd name="connsiteX7" fmla="*/ 125825 w 128611"/>
                  <a:gd name="connsiteY7" fmla="*/ 16216 h 72604"/>
                  <a:gd name="connsiteX8" fmla="*/ 74771 w 128611"/>
                  <a:gd name="connsiteY8" fmla="*/ 67270 h 72604"/>
                  <a:gd name="connsiteX9" fmla="*/ 61913 w 128611"/>
                  <a:gd name="connsiteY9" fmla="*/ 72604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11" h="72604">
                    <a:moveTo>
                      <a:pt x="61913" y="72604"/>
                    </a:moveTo>
                    <a:lnTo>
                      <a:pt x="9525" y="72604"/>
                    </a:lnTo>
                    <a:cubicBezTo>
                      <a:pt x="4286" y="72604"/>
                      <a:pt x="0" y="68318"/>
                      <a:pt x="0" y="63079"/>
                    </a:cubicBezTo>
                    <a:cubicBezTo>
                      <a:pt x="0" y="57840"/>
                      <a:pt x="4286" y="53554"/>
                      <a:pt x="9525" y="53554"/>
                    </a:cubicBezTo>
                    <a:lnTo>
                      <a:pt x="61913" y="53554"/>
                    </a:lnTo>
                    <a:lnTo>
                      <a:pt x="112395" y="2786"/>
                    </a:lnTo>
                    <a:cubicBezTo>
                      <a:pt x="116110" y="-929"/>
                      <a:pt x="122111" y="-929"/>
                      <a:pt x="125825" y="2786"/>
                    </a:cubicBezTo>
                    <a:cubicBezTo>
                      <a:pt x="129540" y="6501"/>
                      <a:pt x="129540" y="12501"/>
                      <a:pt x="125825" y="16216"/>
                    </a:cubicBezTo>
                    <a:lnTo>
                      <a:pt x="74771" y="67270"/>
                    </a:lnTo>
                    <a:cubicBezTo>
                      <a:pt x="71342" y="70699"/>
                      <a:pt x="66770" y="72604"/>
                      <a:pt x="61913" y="7260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789F61B-889E-4EA4-81D7-C1A0573C1A78}"/>
                  </a:ext>
                </a:extLst>
              </p:cNvPr>
              <p:cNvSpPr/>
              <p:nvPr/>
            </p:nvSpPr>
            <p:spPr>
              <a:xfrm>
                <a:off x="4865750" y="4211574"/>
                <a:ext cx="359497" cy="648938"/>
              </a:xfrm>
              <a:custGeom>
                <a:avLst/>
                <a:gdLst>
                  <a:gd name="connsiteX0" fmla="*/ 350044 w 359497"/>
                  <a:gd name="connsiteY0" fmla="*/ 648938 h 648938"/>
                  <a:gd name="connsiteX1" fmla="*/ 343281 w 359497"/>
                  <a:gd name="connsiteY1" fmla="*/ 646176 h 648938"/>
                  <a:gd name="connsiteX2" fmla="*/ 310325 w 359497"/>
                  <a:gd name="connsiteY2" fmla="*/ 613220 h 648938"/>
                  <a:gd name="connsiteX3" fmla="*/ 303562 w 359497"/>
                  <a:gd name="connsiteY3" fmla="*/ 596932 h 648938"/>
                  <a:gd name="connsiteX4" fmla="*/ 303562 w 359497"/>
                  <a:gd name="connsiteY4" fmla="*/ 482632 h 648938"/>
                  <a:gd name="connsiteX5" fmla="*/ 299657 w 359497"/>
                  <a:gd name="connsiteY5" fmla="*/ 478727 h 648938"/>
                  <a:gd name="connsiteX6" fmla="*/ 230600 w 359497"/>
                  <a:gd name="connsiteY6" fmla="*/ 478727 h 648938"/>
                  <a:gd name="connsiteX7" fmla="*/ 227838 w 359497"/>
                  <a:gd name="connsiteY7" fmla="*/ 479870 h 648938"/>
                  <a:gd name="connsiteX8" fmla="*/ 200025 w 359497"/>
                  <a:gd name="connsiteY8" fmla="*/ 507682 h 648938"/>
                  <a:gd name="connsiteX9" fmla="*/ 198882 w 359497"/>
                  <a:gd name="connsiteY9" fmla="*/ 510445 h 648938"/>
                  <a:gd name="connsiteX10" fmla="*/ 198882 w 359497"/>
                  <a:gd name="connsiteY10" fmla="*/ 600361 h 648938"/>
                  <a:gd name="connsiteX11" fmla="*/ 175927 w 359497"/>
                  <a:gd name="connsiteY11" fmla="*/ 623316 h 648938"/>
                  <a:gd name="connsiteX12" fmla="*/ 81248 w 359497"/>
                  <a:gd name="connsiteY12" fmla="*/ 623316 h 648938"/>
                  <a:gd name="connsiteX13" fmla="*/ 64961 w 359497"/>
                  <a:gd name="connsiteY13" fmla="*/ 616553 h 648938"/>
                  <a:gd name="connsiteX14" fmla="*/ 6763 w 359497"/>
                  <a:gd name="connsiteY14" fmla="*/ 558355 h 648938"/>
                  <a:gd name="connsiteX15" fmla="*/ 0 w 359497"/>
                  <a:gd name="connsiteY15" fmla="*/ 542068 h 648938"/>
                  <a:gd name="connsiteX16" fmla="*/ 0 w 359497"/>
                  <a:gd name="connsiteY16" fmla="*/ 456819 h 648938"/>
                  <a:gd name="connsiteX17" fmla="*/ 6763 w 359497"/>
                  <a:gd name="connsiteY17" fmla="*/ 440531 h 648938"/>
                  <a:gd name="connsiteX18" fmla="*/ 95345 w 359497"/>
                  <a:gd name="connsiteY18" fmla="*/ 351949 h 648938"/>
                  <a:gd name="connsiteX19" fmla="*/ 96488 w 359497"/>
                  <a:gd name="connsiteY19" fmla="*/ 349187 h 648938"/>
                  <a:gd name="connsiteX20" fmla="*/ 96488 w 359497"/>
                  <a:gd name="connsiteY20" fmla="*/ 281749 h 648938"/>
                  <a:gd name="connsiteX21" fmla="*/ 95345 w 359497"/>
                  <a:gd name="connsiteY21" fmla="*/ 278987 h 648938"/>
                  <a:gd name="connsiteX22" fmla="*/ 24670 w 359497"/>
                  <a:gd name="connsiteY22" fmla="*/ 208312 h 648938"/>
                  <a:gd name="connsiteX23" fmla="*/ 17907 w 359497"/>
                  <a:gd name="connsiteY23" fmla="*/ 192024 h 648938"/>
                  <a:gd name="connsiteX24" fmla="*/ 17907 w 359497"/>
                  <a:gd name="connsiteY24" fmla="*/ 9525 h 648938"/>
                  <a:gd name="connsiteX25" fmla="*/ 27432 w 359497"/>
                  <a:gd name="connsiteY25" fmla="*/ 0 h 648938"/>
                  <a:gd name="connsiteX26" fmla="*/ 36957 w 359497"/>
                  <a:gd name="connsiteY26" fmla="*/ 9525 h 648938"/>
                  <a:gd name="connsiteX27" fmla="*/ 36957 w 359497"/>
                  <a:gd name="connsiteY27" fmla="*/ 192024 h 648938"/>
                  <a:gd name="connsiteX28" fmla="*/ 38100 w 359497"/>
                  <a:gd name="connsiteY28" fmla="*/ 194786 h 648938"/>
                  <a:gd name="connsiteX29" fmla="*/ 108776 w 359497"/>
                  <a:gd name="connsiteY29" fmla="*/ 265462 h 648938"/>
                  <a:gd name="connsiteX30" fmla="*/ 115538 w 359497"/>
                  <a:gd name="connsiteY30" fmla="*/ 281749 h 648938"/>
                  <a:gd name="connsiteX31" fmla="*/ 115538 w 359497"/>
                  <a:gd name="connsiteY31" fmla="*/ 349187 h 648938"/>
                  <a:gd name="connsiteX32" fmla="*/ 108776 w 359497"/>
                  <a:gd name="connsiteY32" fmla="*/ 365474 h 648938"/>
                  <a:gd name="connsiteX33" fmla="*/ 20193 w 359497"/>
                  <a:gd name="connsiteY33" fmla="*/ 454057 h 648938"/>
                  <a:gd name="connsiteX34" fmla="*/ 19050 w 359497"/>
                  <a:gd name="connsiteY34" fmla="*/ 456819 h 648938"/>
                  <a:gd name="connsiteX35" fmla="*/ 19050 w 359497"/>
                  <a:gd name="connsiteY35" fmla="*/ 542068 h 648938"/>
                  <a:gd name="connsiteX36" fmla="*/ 20193 w 359497"/>
                  <a:gd name="connsiteY36" fmla="*/ 544830 h 648938"/>
                  <a:gd name="connsiteX37" fmla="*/ 78391 w 359497"/>
                  <a:gd name="connsiteY37" fmla="*/ 603028 h 648938"/>
                  <a:gd name="connsiteX38" fmla="*/ 81153 w 359497"/>
                  <a:gd name="connsiteY38" fmla="*/ 604171 h 648938"/>
                  <a:gd name="connsiteX39" fmla="*/ 175832 w 359497"/>
                  <a:gd name="connsiteY39" fmla="*/ 604171 h 648938"/>
                  <a:gd name="connsiteX40" fmla="*/ 179737 w 359497"/>
                  <a:gd name="connsiteY40" fmla="*/ 600265 h 648938"/>
                  <a:gd name="connsiteX41" fmla="*/ 179737 w 359497"/>
                  <a:gd name="connsiteY41" fmla="*/ 510349 h 648938"/>
                  <a:gd name="connsiteX42" fmla="*/ 186500 w 359497"/>
                  <a:gd name="connsiteY42" fmla="*/ 494062 h 648938"/>
                  <a:gd name="connsiteX43" fmla="*/ 214313 w 359497"/>
                  <a:gd name="connsiteY43" fmla="*/ 466249 h 648938"/>
                  <a:gd name="connsiteX44" fmla="*/ 230600 w 359497"/>
                  <a:gd name="connsiteY44" fmla="*/ 459486 h 648938"/>
                  <a:gd name="connsiteX45" fmla="*/ 299657 w 359497"/>
                  <a:gd name="connsiteY45" fmla="*/ 459486 h 648938"/>
                  <a:gd name="connsiteX46" fmla="*/ 322612 w 359497"/>
                  <a:gd name="connsiteY46" fmla="*/ 482441 h 648938"/>
                  <a:gd name="connsiteX47" fmla="*/ 322612 w 359497"/>
                  <a:gd name="connsiteY47" fmla="*/ 596741 h 648938"/>
                  <a:gd name="connsiteX48" fmla="*/ 323755 w 359497"/>
                  <a:gd name="connsiteY48" fmla="*/ 599504 h 648938"/>
                  <a:gd name="connsiteX49" fmla="*/ 356711 w 359497"/>
                  <a:gd name="connsiteY49" fmla="*/ 632460 h 648938"/>
                  <a:gd name="connsiteX50" fmla="*/ 356711 w 359497"/>
                  <a:gd name="connsiteY50" fmla="*/ 645890 h 648938"/>
                  <a:gd name="connsiteX51" fmla="*/ 350044 w 359497"/>
                  <a:gd name="connsiteY51" fmla="*/ 648938 h 64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9497" h="648938">
                    <a:moveTo>
                      <a:pt x="350044" y="648938"/>
                    </a:moveTo>
                    <a:cubicBezTo>
                      <a:pt x="347567" y="648938"/>
                      <a:pt x="345186" y="647986"/>
                      <a:pt x="343281" y="646176"/>
                    </a:cubicBezTo>
                    <a:lnTo>
                      <a:pt x="310325" y="613220"/>
                    </a:lnTo>
                    <a:cubicBezTo>
                      <a:pt x="305943" y="608838"/>
                      <a:pt x="303562" y="603123"/>
                      <a:pt x="303562" y="596932"/>
                    </a:cubicBezTo>
                    <a:lnTo>
                      <a:pt x="303562" y="482632"/>
                    </a:lnTo>
                    <a:cubicBezTo>
                      <a:pt x="303562" y="480441"/>
                      <a:pt x="301752" y="478727"/>
                      <a:pt x="299657" y="478727"/>
                    </a:cubicBezTo>
                    <a:lnTo>
                      <a:pt x="230600" y="478727"/>
                    </a:lnTo>
                    <a:cubicBezTo>
                      <a:pt x="229553" y="478727"/>
                      <a:pt x="228600" y="479107"/>
                      <a:pt x="227838" y="479870"/>
                    </a:cubicBezTo>
                    <a:lnTo>
                      <a:pt x="200025" y="507682"/>
                    </a:lnTo>
                    <a:cubicBezTo>
                      <a:pt x="199263" y="508445"/>
                      <a:pt x="198882" y="509397"/>
                      <a:pt x="198882" y="510445"/>
                    </a:cubicBezTo>
                    <a:lnTo>
                      <a:pt x="198882" y="600361"/>
                    </a:lnTo>
                    <a:cubicBezTo>
                      <a:pt x="198882" y="613029"/>
                      <a:pt x="188595" y="623316"/>
                      <a:pt x="175927" y="623316"/>
                    </a:cubicBezTo>
                    <a:lnTo>
                      <a:pt x="81248" y="623316"/>
                    </a:lnTo>
                    <a:cubicBezTo>
                      <a:pt x="75057" y="623316"/>
                      <a:pt x="69342" y="620935"/>
                      <a:pt x="64961" y="616553"/>
                    </a:cubicBezTo>
                    <a:lnTo>
                      <a:pt x="6763" y="558355"/>
                    </a:lnTo>
                    <a:cubicBezTo>
                      <a:pt x="2381" y="553974"/>
                      <a:pt x="0" y="548259"/>
                      <a:pt x="0" y="542068"/>
                    </a:cubicBezTo>
                    <a:lnTo>
                      <a:pt x="0" y="456819"/>
                    </a:lnTo>
                    <a:cubicBezTo>
                      <a:pt x="0" y="450723"/>
                      <a:pt x="2381" y="444913"/>
                      <a:pt x="6763" y="440531"/>
                    </a:cubicBezTo>
                    <a:lnTo>
                      <a:pt x="95345" y="351949"/>
                    </a:lnTo>
                    <a:cubicBezTo>
                      <a:pt x="96107" y="351187"/>
                      <a:pt x="96488" y="350234"/>
                      <a:pt x="96488" y="349187"/>
                    </a:cubicBezTo>
                    <a:lnTo>
                      <a:pt x="96488" y="281749"/>
                    </a:lnTo>
                    <a:cubicBezTo>
                      <a:pt x="96488" y="280702"/>
                      <a:pt x="96107" y="279654"/>
                      <a:pt x="95345" y="278987"/>
                    </a:cubicBezTo>
                    <a:lnTo>
                      <a:pt x="24670" y="208312"/>
                    </a:lnTo>
                    <a:cubicBezTo>
                      <a:pt x="20288" y="203930"/>
                      <a:pt x="17907" y="198215"/>
                      <a:pt x="17907" y="192024"/>
                    </a:cubicBezTo>
                    <a:lnTo>
                      <a:pt x="17907" y="9525"/>
                    </a:lnTo>
                    <a:cubicBezTo>
                      <a:pt x="17907" y="4286"/>
                      <a:pt x="22193" y="0"/>
                      <a:pt x="27432" y="0"/>
                    </a:cubicBezTo>
                    <a:cubicBezTo>
                      <a:pt x="32671" y="0"/>
                      <a:pt x="36957" y="4286"/>
                      <a:pt x="36957" y="9525"/>
                    </a:cubicBezTo>
                    <a:lnTo>
                      <a:pt x="36957" y="192024"/>
                    </a:lnTo>
                    <a:cubicBezTo>
                      <a:pt x="36957" y="193072"/>
                      <a:pt x="37338" y="194120"/>
                      <a:pt x="38100" y="194786"/>
                    </a:cubicBezTo>
                    <a:lnTo>
                      <a:pt x="108776" y="265462"/>
                    </a:lnTo>
                    <a:cubicBezTo>
                      <a:pt x="113157" y="269843"/>
                      <a:pt x="115538" y="275558"/>
                      <a:pt x="115538" y="281749"/>
                    </a:cubicBezTo>
                    <a:lnTo>
                      <a:pt x="115538" y="349187"/>
                    </a:lnTo>
                    <a:cubicBezTo>
                      <a:pt x="115538" y="355282"/>
                      <a:pt x="113157" y="361093"/>
                      <a:pt x="108776" y="365474"/>
                    </a:cubicBezTo>
                    <a:lnTo>
                      <a:pt x="20193" y="454057"/>
                    </a:lnTo>
                    <a:cubicBezTo>
                      <a:pt x="19431" y="454819"/>
                      <a:pt x="19050" y="455771"/>
                      <a:pt x="19050" y="456819"/>
                    </a:cubicBezTo>
                    <a:lnTo>
                      <a:pt x="19050" y="542068"/>
                    </a:lnTo>
                    <a:cubicBezTo>
                      <a:pt x="19050" y="543115"/>
                      <a:pt x="19431" y="544163"/>
                      <a:pt x="20193" y="544830"/>
                    </a:cubicBezTo>
                    <a:lnTo>
                      <a:pt x="78391" y="603028"/>
                    </a:lnTo>
                    <a:cubicBezTo>
                      <a:pt x="79153" y="603790"/>
                      <a:pt x="80105" y="604171"/>
                      <a:pt x="81153" y="604171"/>
                    </a:cubicBezTo>
                    <a:lnTo>
                      <a:pt x="175832" y="604171"/>
                    </a:lnTo>
                    <a:cubicBezTo>
                      <a:pt x="178022" y="604171"/>
                      <a:pt x="179737" y="602456"/>
                      <a:pt x="179737" y="600265"/>
                    </a:cubicBezTo>
                    <a:lnTo>
                      <a:pt x="179737" y="510349"/>
                    </a:lnTo>
                    <a:cubicBezTo>
                      <a:pt x="179737" y="504254"/>
                      <a:pt x="182118" y="498443"/>
                      <a:pt x="186500" y="494062"/>
                    </a:cubicBezTo>
                    <a:lnTo>
                      <a:pt x="214313" y="466249"/>
                    </a:lnTo>
                    <a:cubicBezTo>
                      <a:pt x="218599" y="461867"/>
                      <a:pt x="224409" y="459486"/>
                      <a:pt x="230600" y="459486"/>
                    </a:cubicBezTo>
                    <a:lnTo>
                      <a:pt x="299657" y="459486"/>
                    </a:lnTo>
                    <a:cubicBezTo>
                      <a:pt x="312325" y="459486"/>
                      <a:pt x="322612" y="469773"/>
                      <a:pt x="322612" y="482441"/>
                    </a:cubicBezTo>
                    <a:lnTo>
                      <a:pt x="322612" y="596741"/>
                    </a:lnTo>
                    <a:cubicBezTo>
                      <a:pt x="322612" y="597789"/>
                      <a:pt x="322993" y="598837"/>
                      <a:pt x="323755" y="599504"/>
                    </a:cubicBezTo>
                    <a:lnTo>
                      <a:pt x="356711" y="632460"/>
                    </a:lnTo>
                    <a:cubicBezTo>
                      <a:pt x="360426" y="636175"/>
                      <a:pt x="360426" y="642175"/>
                      <a:pt x="356711" y="645890"/>
                    </a:cubicBezTo>
                    <a:cubicBezTo>
                      <a:pt x="354997" y="648081"/>
                      <a:pt x="352520" y="648938"/>
                      <a:pt x="350044" y="648938"/>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698E3F6-88F2-4550-941C-031CF5CE099E}"/>
                  </a:ext>
                </a:extLst>
              </p:cNvPr>
              <p:cNvSpPr/>
              <p:nvPr/>
            </p:nvSpPr>
            <p:spPr>
              <a:xfrm>
                <a:off x="4912208" y="4472463"/>
                <a:ext cx="404931" cy="276796"/>
              </a:xfrm>
              <a:custGeom>
                <a:avLst/>
                <a:gdLst>
                  <a:gd name="connsiteX0" fmla="*/ 377309 w 404931"/>
                  <a:gd name="connsiteY0" fmla="*/ 276796 h 276796"/>
                  <a:gd name="connsiteX1" fmla="*/ 355687 w 404931"/>
                  <a:gd name="connsiteY1" fmla="*/ 276796 h 276796"/>
                  <a:gd name="connsiteX2" fmla="*/ 336256 w 404931"/>
                  <a:gd name="connsiteY2" fmla="*/ 268796 h 276796"/>
                  <a:gd name="connsiteX3" fmla="*/ 316444 w 404931"/>
                  <a:gd name="connsiteY3" fmla="*/ 248984 h 276796"/>
                  <a:gd name="connsiteX4" fmla="*/ 308348 w 404931"/>
                  <a:gd name="connsiteY4" fmla="*/ 229553 h 276796"/>
                  <a:gd name="connsiteX5" fmla="*/ 308348 w 404931"/>
                  <a:gd name="connsiteY5" fmla="*/ 178975 h 276796"/>
                  <a:gd name="connsiteX6" fmla="*/ 305872 w 404931"/>
                  <a:gd name="connsiteY6" fmla="*/ 172974 h 276796"/>
                  <a:gd name="connsiteX7" fmla="*/ 262819 w 404931"/>
                  <a:gd name="connsiteY7" fmla="*/ 129921 h 276796"/>
                  <a:gd name="connsiteX8" fmla="*/ 256818 w 404931"/>
                  <a:gd name="connsiteY8" fmla="*/ 127445 h 276796"/>
                  <a:gd name="connsiteX9" fmla="*/ 152710 w 404931"/>
                  <a:gd name="connsiteY9" fmla="*/ 127445 h 276796"/>
                  <a:gd name="connsiteX10" fmla="*/ 146709 w 404931"/>
                  <a:gd name="connsiteY10" fmla="*/ 129921 h 276796"/>
                  <a:gd name="connsiteX11" fmla="*/ 90607 w 404931"/>
                  <a:gd name="connsiteY11" fmla="*/ 186023 h 276796"/>
                  <a:gd name="connsiteX12" fmla="*/ 88130 w 404931"/>
                  <a:gd name="connsiteY12" fmla="*/ 192024 h 276796"/>
                  <a:gd name="connsiteX13" fmla="*/ 88130 w 404931"/>
                  <a:gd name="connsiteY13" fmla="*/ 245174 h 276796"/>
                  <a:gd name="connsiteX14" fmla="*/ 60603 w 404931"/>
                  <a:gd name="connsiteY14" fmla="*/ 272701 h 276796"/>
                  <a:gd name="connsiteX15" fmla="*/ 52697 w 404931"/>
                  <a:gd name="connsiteY15" fmla="*/ 272701 h 276796"/>
                  <a:gd name="connsiteX16" fmla="*/ 33266 w 404931"/>
                  <a:gd name="connsiteY16" fmla="*/ 264700 h 276796"/>
                  <a:gd name="connsiteX17" fmla="*/ 2786 w 404931"/>
                  <a:gd name="connsiteY17" fmla="*/ 234220 h 276796"/>
                  <a:gd name="connsiteX18" fmla="*/ 2786 w 404931"/>
                  <a:gd name="connsiteY18" fmla="*/ 220790 h 276796"/>
                  <a:gd name="connsiteX19" fmla="*/ 16216 w 404931"/>
                  <a:gd name="connsiteY19" fmla="*/ 220790 h 276796"/>
                  <a:gd name="connsiteX20" fmla="*/ 46696 w 404931"/>
                  <a:gd name="connsiteY20" fmla="*/ 251270 h 276796"/>
                  <a:gd name="connsiteX21" fmla="*/ 52697 w 404931"/>
                  <a:gd name="connsiteY21" fmla="*/ 253746 h 276796"/>
                  <a:gd name="connsiteX22" fmla="*/ 60603 w 404931"/>
                  <a:gd name="connsiteY22" fmla="*/ 253746 h 276796"/>
                  <a:gd name="connsiteX23" fmla="*/ 69080 w 404931"/>
                  <a:gd name="connsiteY23" fmla="*/ 245269 h 276796"/>
                  <a:gd name="connsiteX24" fmla="*/ 69080 w 404931"/>
                  <a:gd name="connsiteY24" fmla="*/ 192119 h 276796"/>
                  <a:gd name="connsiteX25" fmla="*/ 77176 w 404931"/>
                  <a:gd name="connsiteY25" fmla="*/ 172688 h 276796"/>
                  <a:gd name="connsiteX26" fmla="*/ 133279 w 404931"/>
                  <a:gd name="connsiteY26" fmla="*/ 116586 h 276796"/>
                  <a:gd name="connsiteX27" fmla="*/ 152710 w 404931"/>
                  <a:gd name="connsiteY27" fmla="*/ 108490 h 276796"/>
                  <a:gd name="connsiteX28" fmla="*/ 256913 w 404931"/>
                  <a:gd name="connsiteY28" fmla="*/ 108490 h 276796"/>
                  <a:gd name="connsiteX29" fmla="*/ 276344 w 404931"/>
                  <a:gd name="connsiteY29" fmla="*/ 116491 h 276796"/>
                  <a:gd name="connsiteX30" fmla="*/ 319397 w 404931"/>
                  <a:gd name="connsiteY30" fmla="*/ 159544 h 276796"/>
                  <a:gd name="connsiteX31" fmla="*/ 327493 w 404931"/>
                  <a:gd name="connsiteY31" fmla="*/ 178975 h 276796"/>
                  <a:gd name="connsiteX32" fmla="*/ 327493 w 404931"/>
                  <a:gd name="connsiteY32" fmla="*/ 229553 h 276796"/>
                  <a:gd name="connsiteX33" fmla="*/ 329970 w 404931"/>
                  <a:gd name="connsiteY33" fmla="*/ 235553 h 276796"/>
                  <a:gd name="connsiteX34" fmla="*/ 349782 w 404931"/>
                  <a:gd name="connsiteY34" fmla="*/ 255365 h 276796"/>
                  <a:gd name="connsiteX35" fmla="*/ 355783 w 404931"/>
                  <a:gd name="connsiteY35" fmla="*/ 257842 h 276796"/>
                  <a:gd name="connsiteX36" fmla="*/ 377404 w 404931"/>
                  <a:gd name="connsiteY36" fmla="*/ 257842 h 276796"/>
                  <a:gd name="connsiteX37" fmla="*/ 385882 w 404931"/>
                  <a:gd name="connsiteY37" fmla="*/ 249365 h 276796"/>
                  <a:gd name="connsiteX38" fmla="*/ 385882 w 404931"/>
                  <a:gd name="connsiteY38" fmla="*/ 146780 h 276796"/>
                  <a:gd name="connsiteX39" fmla="*/ 383405 w 404931"/>
                  <a:gd name="connsiteY39" fmla="*/ 140779 h 276796"/>
                  <a:gd name="connsiteX40" fmla="*/ 264152 w 404931"/>
                  <a:gd name="connsiteY40" fmla="*/ 21527 h 276796"/>
                  <a:gd name="connsiteX41" fmla="*/ 258151 w 404931"/>
                  <a:gd name="connsiteY41" fmla="*/ 19050 h 276796"/>
                  <a:gd name="connsiteX42" fmla="*/ 176617 w 404931"/>
                  <a:gd name="connsiteY42" fmla="*/ 19050 h 276796"/>
                  <a:gd name="connsiteX43" fmla="*/ 170617 w 404931"/>
                  <a:gd name="connsiteY43" fmla="*/ 21527 h 276796"/>
                  <a:gd name="connsiteX44" fmla="*/ 137184 w 404931"/>
                  <a:gd name="connsiteY44" fmla="*/ 54959 h 276796"/>
                  <a:gd name="connsiteX45" fmla="*/ 123754 w 404931"/>
                  <a:gd name="connsiteY45" fmla="*/ 54959 h 276796"/>
                  <a:gd name="connsiteX46" fmla="*/ 123754 w 404931"/>
                  <a:gd name="connsiteY46" fmla="*/ 41529 h 276796"/>
                  <a:gd name="connsiteX47" fmla="*/ 157186 w 404931"/>
                  <a:gd name="connsiteY47" fmla="*/ 8096 h 276796"/>
                  <a:gd name="connsiteX48" fmla="*/ 176617 w 404931"/>
                  <a:gd name="connsiteY48" fmla="*/ 0 h 276796"/>
                  <a:gd name="connsiteX49" fmla="*/ 258151 w 404931"/>
                  <a:gd name="connsiteY49" fmla="*/ 0 h 276796"/>
                  <a:gd name="connsiteX50" fmla="*/ 277582 w 404931"/>
                  <a:gd name="connsiteY50" fmla="*/ 8001 h 276796"/>
                  <a:gd name="connsiteX51" fmla="*/ 396835 w 404931"/>
                  <a:gd name="connsiteY51" fmla="*/ 127254 h 276796"/>
                  <a:gd name="connsiteX52" fmla="*/ 404932 w 404931"/>
                  <a:gd name="connsiteY52" fmla="*/ 146685 h 276796"/>
                  <a:gd name="connsiteX53" fmla="*/ 404932 w 404931"/>
                  <a:gd name="connsiteY53" fmla="*/ 249269 h 276796"/>
                  <a:gd name="connsiteX54" fmla="*/ 377309 w 404931"/>
                  <a:gd name="connsiteY54" fmla="*/ 276796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4931" h="276796">
                    <a:moveTo>
                      <a:pt x="377309" y="276796"/>
                    </a:moveTo>
                    <a:lnTo>
                      <a:pt x="355687" y="276796"/>
                    </a:lnTo>
                    <a:cubicBezTo>
                      <a:pt x="348353" y="276796"/>
                      <a:pt x="341400" y="273939"/>
                      <a:pt x="336256" y="268796"/>
                    </a:cubicBezTo>
                    <a:lnTo>
                      <a:pt x="316444" y="248984"/>
                    </a:lnTo>
                    <a:cubicBezTo>
                      <a:pt x="311301" y="243840"/>
                      <a:pt x="308348" y="236792"/>
                      <a:pt x="308348" y="229553"/>
                    </a:cubicBezTo>
                    <a:lnTo>
                      <a:pt x="308348" y="178975"/>
                    </a:lnTo>
                    <a:cubicBezTo>
                      <a:pt x="308348" y="176784"/>
                      <a:pt x="307491" y="174593"/>
                      <a:pt x="305872" y="172974"/>
                    </a:cubicBezTo>
                    <a:lnTo>
                      <a:pt x="262819" y="129921"/>
                    </a:lnTo>
                    <a:cubicBezTo>
                      <a:pt x="261199" y="128302"/>
                      <a:pt x="259104" y="127445"/>
                      <a:pt x="256818" y="127445"/>
                    </a:cubicBezTo>
                    <a:lnTo>
                      <a:pt x="152710" y="127445"/>
                    </a:lnTo>
                    <a:cubicBezTo>
                      <a:pt x="150424" y="127445"/>
                      <a:pt x="148328" y="128302"/>
                      <a:pt x="146709" y="129921"/>
                    </a:cubicBezTo>
                    <a:lnTo>
                      <a:pt x="90607" y="186023"/>
                    </a:lnTo>
                    <a:cubicBezTo>
                      <a:pt x="88987" y="187643"/>
                      <a:pt x="88130" y="189738"/>
                      <a:pt x="88130" y="192024"/>
                    </a:cubicBezTo>
                    <a:lnTo>
                      <a:pt x="88130" y="245174"/>
                    </a:lnTo>
                    <a:cubicBezTo>
                      <a:pt x="88130" y="260318"/>
                      <a:pt x="75748" y="272701"/>
                      <a:pt x="60603" y="272701"/>
                    </a:cubicBezTo>
                    <a:lnTo>
                      <a:pt x="52697" y="272701"/>
                    </a:lnTo>
                    <a:cubicBezTo>
                      <a:pt x="45363" y="272701"/>
                      <a:pt x="38410" y="269843"/>
                      <a:pt x="33266" y="264700"/>
                    </a:cubicBezTo>
                    <a:lnTo>
                      <a:pt x="2786" y="234220"/>
                    </a:lnTo>
                    <a:cubicBezTo>
                      <a:pt x="-929" y="230505"/>
                      <a:pt x="-929" y="224504"/>
                      <a:pt x="2786" y="220790"/>
                    </a:cubicBezTo>
                    <a:cubicBezTo>
                      <a:pt x="6501" y="217075"/>
                      <a:pt x="12502" y="217075"/>
                      <a:pt x="16216" y="220790"/>
                    </a:cubicBezTo>
                    <a:lnTo>
                      <a:pt x="46696" y="251270"/>
                    </a:lnTo>
                    <a:cubicBezTo>
                      <a:pt x="48316" y="252889"/>
                      <a:pt x="50411" y="253746"/>
                      <a:pt x="52697" y="253746"/>
                    </a:cubicBezTo>
                    <a:lnTo>
                      <a:pt x="60603" y="253746"/>
                    </a:lnTo>
                    <a:cubicBezTo>
                      <a:pt x="65270" y="253746"/>
                      <a:pt x="69080" y="249936"/>
                      <a:pt x="69080" y="245269"/>
                    </a:cubicBezTo>
                    <a:lnTo>
                      <a:pt x="69080" y="192119"/>
                    </a:lnTo>
                    <a:cubicBezTo>
                      <a:pt x="69080" y="184880"/>
                      <a:pt x="72033" y="177737"/>
                      <a:pt x="77176" y="172688"/>
                    </a:cubicBezTo>
                    <a:lnTo>
                      <a:pt x="133279" y="116586"/>
                    </a:lnTo>
                    <a:cubicBezTo>
                      <a:pt x="138517" y="111347"/>
                      <a:pt x="145375" y="108490"/>
                      <a:pt x="152710" y="108490"/>
                    </a:cubicBezTo>
                    <a:lnTo>
                      <a:pt x="256913" y="108490"/>
                    </a:lnTo>
                    <a:cubicBezTo>
                      <a:pt x="264247" y="108490"/>
                      <a:pt x="271201" y="111347"/>
                      <a:pt x="276344" y="116491"/>
                    </a:cubicBezTo>
                    <a:lnTo>
                      <a:pt x="319397" y="159544"/>
                    </a:lnTo>
                    <a:cubicBezTo>
                      <a:pt x="324541" y="164687"/>
                      <a:pt x="327493" y="171736"/>
                      <a:pt x="327493" y="178975"/>
                    </a:cubicBezTo>
                    <a:lnTo>
                      <a:pt x="327493" y="229553"/>
                    </a:lnTo>
                    <a:cubicBezTo>
                      <a:pt x="327493" y="231743"/>
                      <a:pt x="328351" y="233934"/>
                      <a:pt x="329970" y="235553"/>
                    </a:cubicBezTo>
                    <a:lnTo>
                      <a:pt x="349782" y="255365"/>
                    </a:lnTo>
                    <a:cubicBezTo>
                      <a:pt x="351401" y="256985"/>
                      <a:pt x="353497" y="257842"/>
                      <a:pt x="355783" y="257842"/>
                    </a:cubicBezTo>
                    <a:lnTo>
                      <a:pt x="377404" y="257842"/>
                    </a:lnTo>
                    <a:cubicBezTo>
                      <a:pt x="382072" y="257842"/>
                      <a:pt x="385882" y="254032"/>
                      <a:pt x="385882" y="249365"/>
                    </a:cubicBezTo>
                    <a:lnTo>
                      <a:pt x="385882" y="146780"/>
                    </a:lnTo>
                    <a:cubicBezTo>
                      <a:pt x="385882" y="144590"/>
                      <a:pt x="385024" y="142399"/>
                      <a:pt x="383405" y="140779"/>
                    </a:cubicBezTo>
                    <a:lnTo>
                      <a:pt x="264152" y="21527"/>
                    </a:lnTo>
                    <a:cubicBezTo>
                      <a:pt x="262533" y="19908"/>
                      <a:pt x="260437" y="19050"/>
                      <a:pt x="258151" y="19050"/>
                    </a:cubicBezTo>
                    <a:lnTo>
                      <a:pt x="176617" y="19050"/>
                    </a:lnTo>
                    <a:cubicBezTo>
                      <a:pt x="174331" y="19050"/>
                      <a:pt x="172236" y="19908"/>
                      <a:pt x="170617" y="21527"/>
                    </a:cubicBezTo>
                    <a:lnTo>
                      <a:pt x="137184" y="54959"/>
                    </a:lnTo>
                    <a:cubicBezTo>
                      <a:pt x="133469" y="58674"/>
                      <a:pt x="127468" y="58674"/>
                      <a:pt x="123754" y="54959"/>
                    </a:cubicBezTo>
                    <a:cubicBezTo>
                      <a:pt x="120039" y="51245"/>
                      <a:pt x="120039" y="45244"/>
                      <a:pt x="123754" y="41529"/>
                    </a:cubicBezTo>
                    <a:lnTo>
                      <a:pt x="157186" y="8096"/>
                    </a:lnTo>
                    <a:cubicBezTo>
                      <a:pt x="162425" y="2858"/>
                      <a:pt x="169283" y="0"/>
                      <a:pt x="176617" y="0"/>
                    </a:cubicBezTo>
                    <a:lnTo>
                      <a:pt x="258151" y="0"/>
                    </a:lnTo>
                    <a:cubicBezTo>
                      <a:pt x="265486" y="0"/>
                      <a:pt x="272439" y="2858"/>
                      <a:pt x="277582" y="8001"/>
                    </a:cubicBezTo>
                    <a:lnTo>
                      <a:pt x="396835" y="127254"/>
                    </a:lnTo>
                    <a:cubicBezTo>
                      <a:pt x="401979" y="132398"/>
                      <a:pt x="404932" y="139446"/>
                      <a:pt x="404932" y="146685"/>
                    </a:cubicBezTo>
                    <a:lnTo>
                      <a:pt x="404932" y="249269"/>
                    </a:lnTo>
                    <a:cubicBezTo>
                      <a:pt x="404836" y="264414"/>
                      <a:pt x="392454" y="276796"/>
                      <a:pt x="377309" y="276796"/>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3D13F58-E03F-47C3-8D0E-4DA5D0E2E71E}"/>
                  </a:ext>
                </a:extLst>
              </p:cNvPr>
              <p:cNvSpPr/>
              <p:nvPr/>
            </p:nvSpPr>
            <p:spPr>
              <a:xfrm>
                <a:off x="4530470" y="4514159"/>
                <a:ext cx="381785" cy="151566"/>
              </a:xfrm>
              <a:custGeom>
                <a:avLst/>
                <a:gdLst>
                  <a:gd name="connsiteX0" fmla="*/ 9525 w 381785"/>
                  <a:gd name="connsiteY0" fmla="*/ 151567 h 151566"/>
                  <a:gd name="connsiteX1" fmla="*/ 0 w 381785"/>
                  <a:gd name="connsiteY1" fmla="*/ 142042 h 151566"/>
                  <a:gd name="connsiteX2" fmla="*/ 0 w 381785"/>
                  <a:gd name="connsiteY2" fmla="*/ 93083 h 151566"/>
                  <a:gd name="connsiteX3" fmla="*/ 6382 w 381785"/>
                  <a:gd name="connsiteY3" fmla="*/ 77748 h 151566"/>
                  <a:gd name="connsiteX4" fmla="*/ 22765 w 381785"/>
                  <a:gd name="connsiteY4" fmla="*/ 61365 h 151566"/>
                  <a:gd name="connsiteX5" fmla="*/ 53435 w 381785"/>
                  <a:gd name="connsiteY5" fmla="*/ 61365 h 151566"/>
                  <a:gd name="connsiteX6" fmla="*/ 119063 w 381785"/>
                  <a:gd name="connsiteY6" fmla="*/ 126992 h 151566"/>
                  <a:gd name="connsiteX7" fmla="*/ 120968 w 381785"/>
                  <a:gd name="connsiteY7" fmla="*/ 127754 h 151566"/>
                  <a:gd name="connsiteX8" fmla="*/ 239459 w 381785"/>
                  <a:gd name="connsiteY8" fmla="*/ 127754 h 151566"/>
                  <a:gd name="connsiteX9" fmla="*/ 241364 w 381785"/>
                  <a:gd name="connsiteY9" fmla="*/ 126992 h 151566"/>
                  <a:gd name="connsiteX10" fmla="*/ 365569 w 381785"/>
                  <a:gd name="connsiteY10" fmla="*/ 2786 h 151566"/>
                  <a:gd name="connsiteX11" fmla="*/ 379000 w 381785"/>
                  <a:gd name="connsiteY11" fmla="*/ 2786 h 151566"/>
                  <a:gd name="connsiteX12" fmla="*/ 379000 w 381785"/>
                  <a:gd name="connsiteY12" fmla="*/ 16216 h 151566"/>
                  <a:gd name="connsiteX13" fmla="*/ 254794 w 381785"/>
                  <a:gd name="connsiteY13" fmla="*/ 140423 h 151566"/>
                  <a:gd name="connsiteX14" fmla="*/ 239459 w 381785"/>
                  <a:gd name="connsiteY14" fmla="*/ 146804 h 151566"/>
                  <a:gd name="connsiteX15" fmla="*/ 120872 w 381785"/>
                  <a:gd name="connsiteY15" fmla="*/ 146804 h 151566"/>
                  <a:gd name="connsiteX16" fmla="*/ 105537 w 381785"/>
                  <a:gd name="connsiteY16" fmla="*/ 140423 h 151566"/>
                  <a:gd name="connsiteX17" fmla="*/ 39910 w 381785"/>
                  <a:gd name="connsiteY17" fmla="*/ 74795 h 151566"/>
                  <a:gd name="connsiteX18" fmla="*/ 36100 w 381785"/>
                  <a:gd name="connsiteY18" fmla="*/ 74795 h 151566"/>
                  <a:gd name="connsiteX19" fmla="*/ 19717 w 381785"/>
                  <a:gd name="connsiteY19" fmla="*/ 91178 h 151566"/>
                  <a:gd name="connsiteX20" fmla="*/ 18955 w 381785"/>
                  <a:gd name="connsiteY20" fmla="*/ 93083 h 151566"/>
                  <a:gd name="connsiteX21" fmla="*/ 18955 w 381785"/>
                  <a:gd name="connsiteY21" fmla="*/ 142042 h 151566"/>
                  <a:gd name="connsiteX22" fmla="*/ 9525 w 381785"/>
                  <a:gd name="connsiteY22" fmla="*/ 151567 h 15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785" h="151566">
                    <a:moveTo>
                      <a:pt x="9525" y="151567"/>
                    </a:moveTo>
                    <a:cubicBezTo>
                      <a:pt x="4286" y="151567"/>
                      <a:pt x="0" y="147281"/>
                      <a:pt x="0" y="142042"/>
                    </a:cubicBezTo>
                    <a:lnTo>
                      <a:pt x="0" y="93083"/>
                    </a:lnTo>
                    <a:cubicBezTo>
                      <a:pt x="0" y="87273"/>
                      <a:pt x="2286" y="81844"/>
                      <a:pt x="6382" y="77748"/>
                    </a:cubicBezTo>
                    <a:lnTo>
                      <a:pt x="22765" y="61365"/>
                    </a:lnTo>
                    <a:cubicBezTo>
                      <a:pt x="30956" y="53174"/>
                      <a:pt x="45244" y="53174"/>
                      <a:pt x="53435" y="61365"/>
                    </a:cubicBezTo>
                    <a:lnTo>
                      <a:pt x="119063" y="126992"/>
                    </a:lnTo>
                    <a:cubicBezTo>
                      <a:pt x="119539" y="127468"/>
                      <a:pt x="120205" y="127754"/>
                      <a:pt x="120968" y="127754"/>
                    </a:cubicBezTo>
                    <a:lnTo>
                      <a:pt x="239459" y="127754"/>
                    </a:lnTo>
                    <a:cubicBezTo>
                      <a:pt x="240125" y="127754"/>
                      <a:pt x="240887" y="127468"/>
                      <a:pt x="241364" y="126992"/>
                    </a:cubicBezTo>
                    <a:lnTo>
                      <a:pt x="365569" y="2786"/>
                    </a:lnTo>
                    <a:cubicBezTo>
                      <a:pt x="369284" y="-929"/>
                      <a:pt x="375285" y="-929"/>
                      <a:pt x="379000" y="2786"/>
                    </a:cubicBezTo>
                    <a:cubicBezTo>
                      <a:pt x="382715" y="6501"/>
                      <a:pt x="382715" y="12502"/>
                      <a:pt x="379000" y="16216"/>
                    </a:cubicBezTo>
                    <a:lnTo>
                      <a:pt x="254794" y="140423"/>
                    </a:lnTo>
                    <a:cubicBezTo>
                      <a:pt x="250793" y="144423"/>
                      <a:pt x="245173" y="146804"/>
                      <a:pt x="239459" y="146804"/>
                    </a:cubicBezTo>
                    <a:lnTo>
                      <a:pt x="120872" y="146804"/>
                    </a:lnTo>
                    <a:cubicBezTo>
                      <a:pt x="115062" y="146804"/>
                      <a:pt x="109633" y="144518"/>
                      <a:pt x="105537" y="140423"/>
                    </a:cubicBezTo>
                    <a:lnTo>
                      <a:pt x="39910" y="74795"/>
                    </a:lnTo>
                    <a:cubicBezTo>
                      <a:pt x="38672" y="73557"/>
                      <a:pt x="37433" y="73557"/>
                      <a:pt x="36100" y="74795"/>
                    </a:cubicBezTo>
                    <a:lnTo>
                      <a:pt x="19717" y="91178"/>
                    </a:lnTo>
                    <a:cubicBezTo>
                      <a:pt x="19241" y="91654"/>
                      <a:pt x="18955" y="92321"/>
                      <a:pt x="18955" y="93083"/>
                    </a:cubicBezTo>
                    <a:lnTo>
                      <a:pt x="18955" y="142042"/>
                    </a:lnTo>
                    <a:cubicBezTo>
                      <a:pt x="19050" y="147281"/>
                      <a:pt x="14764" y="151567"/>
                      <a:pt x="9525" y="151567"/>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14E3A33-6CBA-4E92-9403-9DF6B4E1FD6D}"/>
                  </a:ext>
                </a:extLst>
              </p:cNvPr>
              <p:cNvSpPr/>
              <p:nvPr/>
            </p:nvSpPr>
            <p:spPr>
              <a:xfrm>
                <a:off x="4673345" y="4580000"/>
                <a:ext cx="107918" cy="19050"/>
              </a:xfrm>
              <a:custGeom>
                <a:avLst/>
                <a:gdLst>
                  <a:gd name="connsiteX0" fmla="*/ 98393 w 107918"/>
                  <a:gd name="connsiteY0" fmla="*/ 19050 h 19050"/>
                  <a:gd name="connsiteX1" fmla="*/ 9525 w 107918"/>
                  <a:gd name="connsiteY1" fmla="*/ 19050 h 19050"/>
                  <a:gd name="connsiteX2" fmla="*/ 0 w 107918"/>
                  <a:gd name="connsiteY2" fmla="*/ 9525 h 19050"/>
                  <a:gd name="connsiteX3" fmla="*/ 9525 w 107918"/>
                  <a:gd name="connsiteY3" fmla="*/ 0 h 19050"/>
                  <a:gd name="connsiteX4" fmla="*/ 98393 w 107918"/>
                  <a:gd name="connsiteY4" fmla="*/ 0 h 19050"/>
                  <a:gd name="connsiteX5" fmla="*/ 107918 w 107918"/>
                  <a:gd name="connsiteY5" fmla="*/ 9525 h 19050"/>
                  <a:gd name="connsiteX6" fmla="*/ 98393 w 10791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8" h="19050">
                    <a:moveTo>
                      <a:pt x="98393" y="19050"/>
                    </a:moveTo>
                    <a:lnTo>
                      <a:pt x="9525" y="19050"/>
                    </a:lnTo>
                    <a:cubicBezTo>
                      <a:pt x="4286" y="19050"/>
                      <a:pt x="0" y="14764"/>
                      <a:pt x="0" y="9525"/>
                    </a:cubicBezTo>
                    <a:cubicBezTo>
                      <a:pt x="0" y="4286"/>
                      <a:pt x="4286" y="0"/>
                      <a:pt x="9525" y="0"/>
                    </a:cubicBezTo>
                    <a:lnTo>
                      <a:pt x="98393" y="0"/>
                    </a:lnTo>
                    <a:cubicBezTo>
                      <a:pt x="103632" y="0"/>
                      <a:pt x="107918" y="4286"/>
                      <a:pt x="107918" y="9525"/>
                    </a:cubicBezTo>
                    <a:cubicBezTo>
                      <a:pt x="107918" y="14764"/>
                      <a:pt x="103632" y="19050"/>
                      <a:pt x="98393" y="19050"/>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7CA3515-906C-4B71-9D9B-FF44FE112266}"/>
                  </a:ext>
                </a:extLst>
              </p:cNvPr>
              <p:cNvSpPr/>
              <p:nvPr/>
            </p:nvSpPr>
            <p:spPr>
              <a:xfrm>
                <a:off x="4565308" y="4678560"/>
                <a:ext cx="276177" cy="403026"/>
              </a:xfrm>
              <a:custGeom>
                <a:avLst/>
                <a:gdLst>
                  <a:gd name="connsiteX0" fmla="*/ 266724 w 276177"/>
                  <a:gd name="connsiteY0" fmla="*/ 403027 h 403026"/>
                  <a:gd name="connsiteX1" fmla="*/ 259961 w 276177"/>
                  <a:gd name="connsiteY1" fmla="*/ 400264 h 403026"/>
                  <a:gd name="connsiteX2" fmla="*/ 160615 w 276177"/>
                  <a:gd name="connsiteY2" fmla="*/ 300919 h 403026"/>
                  <a:gd name="connsiteX3" fmla="*/ 155567 w 276177"/>
                  <a:gd name="connsiteY3" fmla="*/ 288727 h 403026"/>
                  <a:gd name="connsiteX4" fmla="*/ 155567 w 276177"/>
                  <a:gd name="connsiteY4" fmla="*/ 210812 h 403026"/>
                  <a:gd name="connsiteX5" fmla="*/ 172807 w 276177"/>
                  <a:gd name="connsiteY5" fmla="*/ 193572 h 403026"/>
                  <a:gd name="connsiteX6" fmla="*/ 228529 w 276177"/>
                  <a:gd name="connsiteY6" fmla="*/ 193572 h 403026"/>
                  <a:gd name="connsiteX7" fmla="*/ 228529 w 276177"/>
                  <a:gd name="connsiteY7" fmla="*/ 162616 h 403026"/>
                  <a:gd name="connsiteX8" fmla="*/ 180142 w 276177"/>
                  <a:gd name="connsiteY8" fmla="*/ 114228 h 403026"/>
                  <a:gd name="connsiteX9" fmla="*/ 107942 w 276177"/>
                  <a:gd name="connsiteY9" fmla="*/ 114228 h 403026"/>
                  <a:gd name="connsiteX10" fmla="*/ 95750 w 276177"/>
                  <a:gd name="connsiteY10" fmla="*/ 109180 h 403026"/>
                  <a:gd name="connsiteX11" fmla="*/ 2786 w 276177"/>
                  <a:gd name="connsiteY11" fmla="*/ 16216 h 403026"/>
                  <a:gd name="connsiteX12" fmla="*/ 2786 w 276177"/>
                  <a:gd name="connsiteY12" fmla="*/ 2786 h 403026"/>
                  <a:gd name="connsiteX13" fmla="*/ 16216 w 276177"/>
                  <a:gd name="connsiteY13" fmla="*/ 2786 h 403026"/>
                  <a:gd name="connsiteX14" fmla="*/ 108704 w 276177"/>
                  <a:gd name="connsiteY14" fmla="*/ 95274 h 403026"/>
                  <a:gd name="connsiteX15" fmla="*/ 180904 w 276177"/>
                  <a:gd name="connsiteY15" fmla="*/ 95274 h 403026"/>
                  <a:gd name="connsiteX16" fmla="*/ 193096 w 276177"/>
                  <a:gd name="connsiteY16" fmla="*/ 100322 h 403026"/>
                  <a:gd name="connsiteX17" fmla="*/ 242530 w 276177"/>
                  <a:gd name="connsiteY17" fmla="*/ 149757 h 403026"/>
                  <a:gd name="connsiteX18" fmla="*/ 247579 w 276177"/>
                  <a:gd name="connsiteY18" fmla="*/ 161949 h 403026"/>
                  <a:gd name="connsiteX19" fmla="*/ 247579 w 276177"/>
                  <a:gd name="connsiteY19" fmla="*/ 195477 h 403026"/>
                  <a:gd name="connsiteX20" fmla="*/ 230338 w 276177"/>
                  <a:gd name="connsiteY20" fmla="*/ 212717 h 403026"/>
                  <a:gd name="connsiteX21" fmla="*/ 174617 w 276177"/>
                  <a:gd name="connsiteY21" fmla="*/ 212717 h 403026"/>
                  <a:gd name="connsiteX22" fmla="*/ 174617 w 276177"/>
                  <a:gd name="connsiteY22" fmla="*/ 288155 h 403026"/>
                  <a:gd name="connsiteX23" fmla="*/ 273391 w 276177"/>
                  <a:gd name="connsiteY23" fmla="*/ 386929 h 403026"/>
                  <a:gd name="connsiteX24" fmla="*/ 273391 w 276177"/>
                  <a:gd name="connsiteY24" fmla="*/ 400360 h 403026"/>
                  <a:gd name="connsiteX25" fmla="*/ 266724 w 276177"/>
                  <a:gd name="connsiteY25" fmla="*/ 403027 h 403026"/>
                  <a:gd name="connsiteX26" fmla="*/ 180999 w 276177"/>
                  <a:gd name="connsiteY26" fmla="*/ 114133 h 403026"/>
                  <a:gd name="connsiteX27" fmla="*/ 180999 w 276177"/>
                  <a:gd name="connsiteY27" fmla="*/ 114133 h 403026"/>
                  <a:gd name="connsiteX28" fmla="*/ 180999 w 276177"/>
                  <a:gd name="connsiteY28" fmla="*/ 114133 h 40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177" h="403026">
                    <a:moveTo>
                      <a:pt x="266724" y="403027"/>
                    </a:moveTo>
                    <a:cubicBezTo>
                      <a:pt x="264247" y="403027"/>
                      <a:pt x="261866" y="402074"/>
                      <a:pt x="259961" y="400264"/>
                    </a:cubicBezTo>
                    <a:lnTo>
                      <a:pt x="160615" y="300919"/>
                    </a:lnTo>
                    <a:cubicBezTo>
                      <a:pt x="157377" y="297680"/>
                      <a:pt x="155567" y="293299"/>
                      <a:pt x="155567" y="288727"/>
                    </a:cubicBezTo>
                    <a:lnTo>
                      <a:pt x="155567" y="210812"/>
                    </a:lnTo>
                    <a:cubicBezTo>
                      <a:pt x="155567" y="201287"/>
                      <a:pt x="163282" y="193572"/>
                      <a:pt x="172807" y="193572"/>
                    </a:cubicBezTo>
                    <a:lnTo>
                      <a:pt x="228529" y="193572"/>
                    </a:lnTo>
                    <a:lnTo>
                      <a:pt x="228529" y="162616"/>
                    </a:lnTo>
                    <a:lnTo>
                      <a:pt x="180142" y="114228"/>
                    </a:lnTo>
                    <a:lnTo>
                      <a:pt x="107942" y="114228"/>
                    </a:lnTo>
                    <a:cubicBezTo>
                      <a:pt x="103370" y="114228"/>
                      <a:pt x="98989" y="112419"/>
                      <a:pt x="95750" y="109180"/>
                    </a:cubicBezTo>
                    <a:lnTo>
                      <a:pt x="2786" y="16216"/>
                    </a:lnTo>
                    <a:cubicBezTo>
                      <a:pt x="-929" y="12502"/>
                      <a:pt x="-929" y="6501"/>
                      <a:pt x="2786" y="2786"/>
                    </a:cubicBezTo>
                    <a:cubicBezTo>
                      <a:pt x="6501" y="-929"/>
                      <a:pt x="12502" y="-929"/>
                      <a:pt x="16216" y="2786"/>
                    </a:cubicBezTo>
                    <a:lnTo>
                      <a:pt x="108704" y="95274"/>
                    </a:lnTo>
                    <a:lnTo>
                      <a:pt x="180904" y="95274"/>
                    </a:lnTo>
                    <a:cubicBezTo>
                      <a:pt x="185476" y="95274"/>
                      <a:pt x="189857" y="97084"/>
                      <a:pt x="193096" y="100322"/>
                    </a:cubicBezTo>
                    <a:lnTo>
                      <a:pt x="242530" y="149757"/>
                    </a:lnTo>
                    <a:cubicBezTo>
                      <a:pt x="245769" y="152995"/>
                      <a:pt x="247579" y="157377"/>
                      <a:pt x="247579" y="161949"/>
                    </a:cubicBezTo>
                    <a:lnTo>
                      <a:pt x="247579" y="195477"/>
                    </a:lnTo>
                    <a:cubicBezTo>
                      <a:pt x="247579" y="205002"/>
                      <a:pt x="239863" y="212717"/>
                      <a:pt x="230338" y="212717"/>
                    </a:cubicBezTo>
                    <a:lnTo>
                      <a:pt x="174617" y="212717"/>
                    </a:lnTo>
                    <a:lnTo>
                      <a:pt x="174617" y="288155"/>
                    </a:lnTo>
                    <a:lnTo>
                      <a:pt x="273391" y="386929"/>
                    </a:lnTo>
                    <a:cubicBezTo>
                      <a:pt x="277106" y="390644"/>
                      <a:pt x="277106" y="396645"/>
                      <a:pt x="273391" y="400360"/>
                    </a:cubicBezTo>
                    <a:cubicBezTo>
                      <a:pt x="271582" y="402074"/>
                      <a:pt x="269200" y="403027"/>
                      <a:pt x="266724" y="403027"/>
                    </a:cubicBezTo>
                    <a:close/>
                    <a:moveTo>
                      <a:pt x="180999" y="114133"/>
                    </a:moveTo>
                    <a:lnTo>
                      <a:pt x="180999" y="114133"/>
                    </a:lnTo>
                    <a:lnTo>
                      <a:pt x="180999" y="114133"/>
                    </a:ln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7EE861D9-C48C-434F-9E31-E551629C2C66}"/>
                  </a:ext>
                </a:extLst>
              </p:cNvPr>
              <p:cNvSpPr/>
              <p:nvPr/>
            </p:nvSpPr>
            <p:spPr>
              <a:xfrm>
                <a:off x="4882895" y="4910137"/>
                <a:ext cx="136493" cy="19050"/>
              </a:xfrm>
              <a:custGeom>
                <a:avLst/>
                <a:gdLst>
                  <a:gd name="connsiteX0" fmla="*/ 126968 w 136493"/>
                  <a:gd name="connsiteY0" fmla="*/ 19050 h 19050"/>
                  <a:gd name="connsiteX1" fmla="*/ 9525 w 136493"/>
                  <a:gd name="connsiteY1" fmla="*/ 19050 h 19050"/>
                  <a:gd name="connsiteX2" fmla="*/ 0 w 136493"/>
                  <a:gd name="connsiteY2" fmla="*/ 9525 h 19050"/>
                  <a:gd name="connsiteX3" fmla="*/ 9525 w 136493"/>
                  <a:gd name="connsiteY3" fmla="*/ 0 h 19050"/>
                  <a:gd name="connsiteX4" fmla="*/ 126968 w 136493"/>
                  <a:gd name="connsiteY4" fmla="*/ 0 h 19050"/>
                  <a:gd name="connsiteX5" fmla="*/ 136493 w 136493"/>
                  <a:gd name="connsiteY5" fmla="*/ 9525 h 19050"/>
                  <a:gd name="connsiteX6" fmla="*/ 126968 w 13649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93" h="19050">
                    <a:moveTo>
                      <a:pt x="126968" y="19050"/>
                    </a:moveTo>
                    <a:lnTo>
                      <a:pt x="9525" y="19050"/>
                    </a:lnTo>
                    <a:cubicBezTo>
                      <a:pt x="4286" y="19050"/>
                      <a:pt x="0" y="14764"/>
                      <a:pt x="0" y="9525"/>
                    </a:cubicBezTo>
                    <a:cubicBezTo>
                      <a:pt x="0" y="4286"/>
                      <a:pt x="4286" y="0"/>
                      <a:pt x="9525" y="0"/>
                    </a:cubicBezTo>
                    <a:lnTo>
                      <a:pt x="126968" y="0"/>
                    </a:lnTo>
                    <a:cubicBezTo>
                      <a:pt x="132207" y="0"/>
                      <a:pt x="136493" y="4286"/>
                      <a:pt x="136493" y="9525"/>
                    </a:cubicBezTo>
                    <a:cubicBezTo>
                      <a:pt x="136493" y="14764"/>
                      <a:pt x="132207" y="19050"/>
                      <a:pt x="126968" y="19050"/>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98C64498-C123-414D-8D6C-3B800BB75B21}"/>
                  </a:ext>
                </a:extLst>
              </p:cNvPr>
              <p:cNvSpPr/>
              <p:nvPr/>
            </p:nvSpPr>
            <p:spPr>
              <a:xfrm>
                <a:off x="4751140" y="4695896"/>
                <a:ext cx="134921" cy="134897"/>
              </a:xfrm>
              <a:custGeom>
                <a:avLst/>
                <a:gdLst>
                  <a:gd name="connsiteX0" fmla="*/ 125373 w 134921"/>
                  <a:gd name="connsiteY0" fmla="*/ 134898 h 134897"/>
                  <a:gd name="connsiteX1" fmla="*/ 118610 w 134921"/>
                  <a:gd name="connsiteY1" fmla="*/ 132136 h 134897"/>
                  <a:gd name="connsiteX2" fmla="*/ 2786 w 134921"/>
                  <a:gd name="connsiteY2" fmla="*/ 16216 h 134897"/>
                  <a:gd name="connsiteX3" fmla="*/ 2786 w 134921"/>
                  <a:gd name="connsiteY3" fmla="*/ 2786 h 134897"/>
                  <a:gd name="connsiteX4" fmla="*/ 16216 w 134921"/>
                  <a:gd name="connsiteY4" fmla="*/ 2786 h 134897"/>
                  <a:gd name="connsiteX5" fmla="*/ 132136 w 134921"/>
                  <a:gd name="connsiteY5" fmla="*/ 118705 h 134897"/>
                  <a:gd name="connsiteX6" fmla="*/ 132136 w 134921"/>
                  <a:gd name="connsiteY6" fmla="*/ 132136 h 134897"/>
                  <a:gd name="connsiteX7" fmla="*/ 125373 w 134921"/>
                  <a:gd name="connsiteY7" fmla="*/ 134898 h 13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21" h="134897">
                    <a:moveTo>
                      <a:pt x="125373" y="134898"/>
                    </a:moveTo>
                    <a:cubicBezTo>
                      <a:pt x="122896" y="134898"/>
                      <a:pt x="120515" y="133945"/>
                      <a:pt x="118610" y="132136"/>
                    </a:cubicBezTo>
                    <a:lnTo>
                      <a:pt x="2786" y="16216"/>
                    </a:lnTo>
                    <a:cubicBezTo>
                      <a:pt x="-929" y="12502"/>
                      <a:pt x="-929" y="6501"/>
                      <a:pt x="2786" y="2786"/>
                    </a:cubicBezTo>
                    <a:cubicBezTo>
                      <a:pt x="6501" y="-929"/>
                      <a:pt x="12502" y="-929"/>
                      <a:pt x="16216" y="2786"/>
                    </a:cubicBezTo>
                    <a:lnTo>
                      <a:pt x="132136" y="118705"/>
                    </a:lnTo>
                    <a:cubicBezTo>
                      <a:pt x="135850" y="122420"/>
                      <a:pt x="135850" y="128421"/>
                      <a:pt x="132136" y="132136"/>
                    </a:cubicBezTo>
                    <a:cubicBezTo>
                      <a:pt x="130231" y="133945"/>
                      <a:pt x="127754" y="134898"/>
                      <a:pt x="125373" y="134898"/>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92DA6CEE-20DB-4489-9396-63D54C486C7E}"/>
                  </a:ext>
                </a:extLst>
              </p:cNvPr>
              <p:cNvSpPr/>
              <p:nvPr/>
            </p:nvSpPr>
            <p:spPr>
              <a:xfrm>
                <a:off x="4878132" y="5029366"/>
                <a:ext cx="282440" cy="185570"/>
              </a:xfrm>
              <a:custGeom>
                <a:avLst/>
                <a:gdLst>
                  <a:gd name="connsiteX0" fmla="*/ 112681 w 282440"/>
                  <a:gd name="connsiteY0" fmla="*/ 185571 h 185570"/>
                  <a:gd name="connsiteX1" fmla="*/ 53912 w 282440"/>
                  <a:gd name="connsiteY1" fmla="*/ 185571 h 185570"/>
                  <a:gd name="connsiteX2" fmla="*/ 33719 w 282440"/>
                  <a:gd name="connsiteY2" fmla="*/ 177189 h 185570"/>
                  <a:gd name="connsiteX3" fmla="*/ 8382 w 282440"/>
                  <a:gd name="connsiteY3" fmla="*/ 151852 h 185570"/>
                  <a:gd name="connsiteX4" fmla="*/ 0 w 282440"/>
                  <a:gd name="connsiteY4" fmla="*/ 131659 h 185570"/>
                  <a:gd name="connsiteX5" fmla="*/ 0 w 282440"/>
                  <a:gd name="connsiteY5" fmla="*/ 90416 h 185570"/>
                  <a:gd name="connsiteX6" fmla="*/ 28575 w 282440"/>
                  <a:gd name="connsiteY6" fmla="*/ 61841 h 185570"/>
                  <a:gd name="connsiteX7" fmla="*/ 203168 w 282440"/>
                  <a:gd name="connsiteY7" fmla="*/ 61841 h 185570"/>
                  <a:gd name="connsiteX8" fmla="*/ 209931 w 282440"/>
                  <a:gd name="connsiteY8" fmla="*/ 59079 h 185570"/>
                  <a:gd name="connsiteX9" fmla="*/ 266224 w 282440"/>
                  <a:gd name="connsiteY9" fmla="*/ 2786 h 185570"/>
                  <a:gd name="connsiteX10" fmla="*/ 279654 w 282440"/>
                  <a:gd name="connsiteY10" fmla="*/ 2786 h 185570"/>
                  <a:gd name="connsiteX11" fmla="*/ 279654 w 282440"/>
                  <a:gd name="connsiteY11" fmla="*/ 16216 h 185570"/>
                  <a:gd name="connsiteX12" fmla="*/ 223361 w 282440"/>
                  <a:gd name="connsiteY12" fmla="*/ 72509 h 185570"/>
                  <a:gd name="connsiteX13" fmla="*/ 203168 w 282440"/>
                  <a:gd name="connsiteY13" fmla="*/ 80891 h 185570"/>
                  <a:gd name="connsiteX14" fmla="*/ 28575 w 282440"/>
                  <a:gd name="connsiteY14" fmla="*/ 80891 h 185570"/>
                  <a:gd name="connsiteX15" fmla="*/ 19050 w 282440"/>
                  <a:gd name="connsiteY15" fmla="*/ 90416 h 185570"/>
                  <a:gd name="connsiteX16" fmla="*/ 19050 w 282440"/>
                  <a:gd name="connsiteY16" fmla="*/ 131659 h 185570"/>
                  <a:gd name="connsiteX17" fmla="*/ 21812 w 282440"/>
                  <a:gd name="connsiteY17" fmla="*/ 138422 h 185570"/>
                  <a:gd name="connsiteX18" fmla="*/ 47149 w 282440"/>
                  <a:gd name="connsiteY18" fmla="*/ 163758 h 185570"/>
                  <a:gd name="connsiteX19" fmla="*/ 53912 w 282440"/>
                  <a:gd name="connsiteY19" fmla="*/ 166521 h 185570"/>
                  <a:gd name="connsiteX20" fmla="*/ 112681 w 282440"/>
                  <a:gd name="connsiteY20" fmla="*/ 166521 h 185570"/>
                  <a:gd name="connsiteX21" fmla="*/ 122206 w 282440"/>
                  <a:gd name="connsiteY21" fmla="*/ 176046 h 185570"/>
                  <a:gd name="connsiteX22" fmla="*/ 112681 w 282440"/>
                  <a:gd name="connsiteY22" fmla="*/ 185571 h 18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440" h="185570">
                    <a:moveTo>
                      <a:pt x="112681" y="185571"/>
                    </a:moveTo>
                    <a:lnTo>
                      <a:pt x="53912" y="185571"/>
                    </a:lnTo>
                    <a:cubicBezTo>
                      <a:pt x="46292" y="185571"/>
                      <a:pt x="39052" y="182618"/>
                      <a:pt x="33719" y="177189"/>
                    </a:cubicBezTo>
                    <a:lnTo>
                      <a:pt x="8382" y="151852"/>
                    </a:lnTo>
                    <a:cubicBezTo>
                      <a:pt x="2953" y="146423"/>
                      <a:pt x="0" y="139279"/>
                      <a:pt x="0" y="131659"/>
                    </a:cubicBezTo>
                    <a:lnTo>
                      <a:pt x="0" y="90416"/>
                    </a:lnTo>
                    <a:cubicBezTo>
                      <a:pt x="0" y="74605"/>
                      <a:pt x="12859" y="61841"/>
                      <a:pt x="28575" y="61841"/>
                    </a:cubicBezTo>
                    <a:lnTo>
                      <a:pt x="203168" y="61841"/>
                    </a:lnTo>
                    <a:cubicBezTo>
                      <a:pt x="205740" y="61841"/>
                      <a:pt x="208121" y="60889"/>
                      <a:pt x="209931" y="59079"/>
                    </a:cubicBezTo>
                    <a:lnTo>
                      <a:pt x="266224" y="2786"/>
                    </a:lnTo>
                    <a:cubicBezTo>
                      <a:pt x="269939" y="-929"/>
                      <a:pt x="275939" y="-929"/>
                      <a:pt x="279654" y="2786"/>
                    </a:cubicBezTo>
                    <a:cubicBezTo>
                      <a:pt x="283369" y="6501"/>
                      <a:pt x="283369" y="12501"/>
                      <a:pt x="279654" y="16216"/>
                    </a:cubicBezTo>
                    <a:lnTo>
                      <a:pt x="223361" y="72509"/>
                    </a:lnTo>
                    <a:cubicBezTo>
                      <a:pt x="217932" y="77938"/>
                      <a:pt x="210788" y="80891"/>
                      <a:pt x="203168" y="80891"/>
                    </a:cubicBezTo>
                    <a:lnTo>
                      <a:pt x="28575" y="80891"/>
                    </a:lnTo>
                    <a:cubicBezTo>
                      <a:pt x="23336" y="80891"/>
                      <a:pt x="19050" y="85177"/>
                      <a:pt x="19050" y="90416"/>
                    </a:cubicBezTo>
                    <a:lnTo>
                      <a:pt x="19050" y="131659"/>
                    </a:lnTo>
                    <a:cubicBezTo>
                      <a:pt x="19050" y="134136"/>
                      <a:pt x="20098" y="136612"/>
                      <a:pt x="21812" y="138422"/>
                    </a:cubicBezTo>
                    <a:lnTo>
                      <a:pt x="47149" y="163758"/>
                    </a:lnTo>
                    <a:cubicBezTo>
                      <a:pt x="48958" y="165568"/>
                      <a:pt x="51340" y="166521"/>
                      <a:pt x="53912" y="166521"/>
                    </a:cubicBezTo>
                    <a:lnTo>
                      <a:pt x="112681" y="166521"/>
                    </a:lnTo>
                    <a:cubicBezTo>
                      <a:pt x="117919" y="166521"/>
                      <a:pt x="122206" y="170807"/>
                      <a:pt x="122206" y="176046"/>
                    </a:cubicBezTo>
                    <a:cubicBezTo>
                      <a:pt x="122206" y="181284"/>
                      <a:pt x="117919" y="185571"/>
                      <a:pt x="112681" y="185571"/>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6024DDD-3245-46CD-8436-F1243312092B}"/>
                  </a:ext>
                </a:extLst>
              </p:cNvPr>
              <p:cNvSpPr/>
              <p:nvPr/>
            </p:nvSpPr>
            <p:spPr>
              <a:xfrm>
                <a:off x="5057560" y="5161192"/>
                <a:ext cx="194429" cy="342733"/>
              </a:xfrm>
              <a:custGeom>
                <a:avLst/>
                <a:gdLst>
                  <a:gd name="connsiteX0" fmla="*/ 178141 w 194429"/>
                  <a:gd name="connsiteY0" fmla="*/ 342733 h 342733"/>
                  <a:gd name="connsiteX1" fmla="*/ 73271 w 194429"/>
                  <a:gd name="connsiteY1" fmla="*/ 342733 h 342733"/>
                  <a:gd name="connsiteX2" fmla="*/ 57079 w 194429"/>
                  <a:gd name="connsiteY2" fmla="*/ 326541 h 342733"/>
                  <a:gd name="connsiteX3" fmla="*/ 57079 w 194429"/>
                  <a:gd name="connsiteY3" fmla="*/ 266533 h 342733"/>
                  <a:gd name="connsiteX4" fmla="*/ 66604 w 194429"/>
                  <a:gd name="connsiteY4" fmla="*/ 257008 h 342733"/>
                  <a:gd name="connsiteX5" fmla="*/ 76129 w 194429"/>
                  <a:gd name="connsiteY5" fmla="*/ 266533 h 342733"/>
                  <a:gd name="connsiteX6" fmla="*/ 76129 w 194429"/>
                  <a:gd name="connsiteY6" fmla="*/ 323683 h 342733"/>
                  <a:gd name="connsiteX7" fmla="*/ 175379 w 194429"/>
                  <a:gd name="connsiteY7" fmla="*/ 323683 h 342733"/>
                  <a:gd name="connsiteX8" fmla="*/ 175379 w 194429"/>
                  <a:gd name="connsiteY8" fmla="*/ 279202 h 342733"/>
                  <a:gd name="connsiteX9" fmla="*/ 69842 w 194429"/>
                  <a:gd name="connsiteY9" fmla="*/ 173664 h 342733"/>
                  <a:gd name="connsiteX10" fmla="*/ 65080 w 194429"/>
                  <a:gd name="connsiteY10" fmla="*/ 162235 h 342733"/>
                  <a:gd name="connsiteX11" fmla="*/ 65080 w 194429"/>
                  <a:gd name="connsiteY11" fmla="*/ 78510 h 342733"/>
                  <a:gd name="connsiteX12" fmla="*/ 2786 w 194429"/>
                  <a:gd name="connsiteY12" fmla="*/ 16216 h 342733"/>
                  <a:gd name="connsiteX13" fmla="*/ 2786 w 194429"/>
                  <a:gd name="connsiteY13" fmla="*/ 2786 h 342733"/>
                  <a:gd name="connsiteX14" fmla="*/ 16216 w 194429"/>
                  <a:gd name="connsiteY14" fmla="*/ 2786 h 342733"/>
                  <a:gd name="connsiteX15" fmla="*/ 79367 w 194429"/>
                  <a:gd name="connsiteY15" fmla="*/ 65937 h 342733"/>
                  <a:gd name="connsiteX16" fmla="*/ 84130 w 194429"/>
                  <a:gd name="connsiteY16" fmla="*/ 77367 h 342733"/>
                  <a:gd name="connsiteX17" fmla="*/ 84130 w 194429"/>
                  <a:gd name="connsiteY17" fmla="*/ 161091 h 342733"/>
                  <a:gd name="connsiteX18" fmla="*/ 189667 w 194429"/>
                  <a:gd name="connsiteY18" fmla="*/ 266724 h 342733"/>
                  <a:gd name="connsiteX19" fmla="*/ 194429 w 194429"/>
                  <a:gd name="connsiteY19" fmla="*/ 278154 h 342733"/>
                  <a:gd name="connsiteX20" fmla="*/ 194429 w 194429"/>
                  <a:gd name="connsiteY20" fmla="*/ 326636 h 342733"/>
                  <a:gd name="connsiteX21" fmla="*/ 178141 w 194429"/>
                  <a:gd name="connsiteY21" fmla="*/ 342733 h 342733"/>
                  <a:gd name="connsiteX22" fmla="*/ 65842 w 194429"/>
                  <a:gd name="connsiteY22" fmla="*/ 79177 h 342733"/>
                  <a:gd name="connsiteX23" fmla="*/ 65842 w 194429"/>
                  <a:gd name="connsiteY23" fmla="*/ 79177 h 342733"/>
                  <a:gd name="connsiteX24" fmla="*/ 65842 w 194429"/>
                  <a:gd name="connsiteY24" fmla="*/ 79177 h 3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429" h="342733">
                    <a:moveTo>
                      <a:pt x="178141" y="342733"/>
                    </a:moveTo>
                    <a:lnTo>
                      <a:pt x="73271" y="342733"/>
                    </a:lnTo>
                    <a:cubicBezTo>
                      <a:pt x="64318" y="342733"/>
                      <a:pt x="57079" y="335494"/>
                      <a:pt x="57079" y="326541"/>
                    </a:cubicBezTo>
                    <a:lnTo>
                      <a:pt x="57079" y="266533"/>
                    </a:lnTo>
                    <a:cubicBezTo>
                      <a:pt x="57079" y="261295"/>
                      <a:pt x="61365" y="257008"/>
                      <a:pt x="66604" y="257008"/>
                    </a:cubicBezTo>
                    <a:cubicBezTo>
                      <a:pt x="71842" y="257008"/>
                      <a:pt x="76129" y="261295"/>
                      <a:pt x="76129" y="266533"/>
                    </a:cubicBezTo>
                    <a:lnTo>
                      <a:pt x="76129" y="323683"/>
                    </a:lnTo>
                    <a:lnTo>
                      <a:pt x="175379" y="323683"/>
                    </a:lnTo>
                    <a:lnTo>
                      <a:pt x="175379" y="279202"/>
                    </a:lnTo>
                    <a:lnTo>
                      <a:pt x="69842" y="173664"/>
                    </a:lnTo>
                    <a:cubicBezTo>
                      <a:pt x="66794" y="170616"/>
                      <a:pt x="65080" y="166521"/>
                      <a:pt x="65080" y="162235"/>
                    </a:cubicBezTo>
                    <a:lnTo>
                      <a:pt x="65080" y="78510"/>
                    </a:lnTo>
                    <a:lnTo>
                      <a:pt x="2786" y="16216"/>
                    </a:lnTo>
                    <a:cubicBezTo>
                      <a:pt x="-929" y="12502"/>
                      <a:pt x="-929" y="6501"/>
                      <a:pt x="2786" y="2786"/>
                    </a:cubicBezTo>
                    <a:cubicBezTo>
                      <a:pt x="6501" y="-929"/>
                      <a:pt x="12502" y="-929"/>
                      <a:pt x="16216" y="2786"/>
                    </a:cubicBezTo>
                    <a:lnTo>
                      <a:pt x="79367" y="65937"/>
                    </a:lnTo>
                    <a:cubicBezTo>
                      <a:pt x="82415" y="68985"/>
                      <a:pt x="84130" y="73080"/>
                      <a:pt x="84130" y="77367"/>
                    </a:cubicBezTo>
                    <a:lnTo>
                      <a:pt x="84130" y="161091"/>
                    </a:lnTo>
                    <a:lnTo>
                      <a:pt x="189667" y="266724"/>
                    </a:lnTo>
                    <a:cubicBezTo>
                      <a:pt x="192715" y="269772"/>
                      <a:pt x="194429" y="273867"/>
                      <a:pt x="194429" y="278154"/>
                    </a:cubicBezTo>
                    <a:lnTo>
                      <a:pt x="194429" y="326636"/>
                    </a:lnTo>
                    <a:cubicBezTo>
                      <a:pt x="194429" y="335399"/>
                      <a:pt x="187095" y="342733"/>
                      <a:pt x="178141" y="342733"/>
                    </a:cubicBezTo>
                    <a:close/>
                    <a:moveTo>
                      <a:pt x="65842" y="79177"/>
                    </a:moveTo>
                    <a:lnTo>
                      <a:pt x="65842" y="79177"/>
                    </a:lnTo>
                    <a:lnTo>
                      <a:pt x="65842" y="79177"/>
                    </a:ln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A5F97A4-29E2-4D1E-A824-1FA2EC9B3DE2}"/>
                  </a:ext>
                </a:extLst>
              </p:cNvPr>
              <p:cNvSpPr/>
              <p:nvPr/>
            </p:nvSpPr>
            <p:spPr>
              <a:xfrm>
                <a:off x="5473350" y="2125503"/>
                <a:ext cx="536662" cy="247840"/>
              </a:xfrm>
              <a:custGeom>
                <a:avLst/>
                <a:gdLst>
                  <a:gd name="connsiteX0" fmla="*/ 162020 w 536662"/>
                  <a:gd name="connsiteY0" fmla="*/ 247840 h 247840"/>
                  <a:gd name="connsiteX1" fmla="*/ 82582 w 536662"/>
                  <a:gd name="connsiteY1" fmla="*/ 247840 h 247840"/>
                  <a:gd name="connsiteX2" fmla="*/ 59626 w 536662"/>
                  <a:gd name="connsiteY2" fmla="*/ 238315 h 247840"/>
                  <a:gd name="connsiteX3" fmla="*/ 9525 w 536662"/>
                  <a:gd name="connsiteY3" fmla="*/ 188214 h 247840"/>
                  <a:gd name="connsiteX4" fmla="*/ 0 w 536662"/>
                  <a:gd name="connsiteY4" fmla="*/ 165259 h 247840"/>
                  <a:gd name="connsiteX5" fmla="*/ 0 w 536662"/>
                  <a:gd name="connsiteY5" fmla="*/ 127159 h 247840"/>
                  <a:gd name="connsiteX6" fmla="*/ 9525 w 536662"/>
                  <a:gd name="connsiteY6" fmla="*/ 117634 h 247840"/>
                  <a:gd name="connsiteX7" fmla="*/ 19050 w 536662"/>
                  <a:gd name="connsiteY7" fmla="*/ 127159 h 247840"/>
                  <a:gd name="connsiteX8" fmla="*/ 19050 w 536662"/>
                  <a:gd name="connsiteY8" fmla="*/ 165259 h 247840"/>
                  <a:gd name="connsiteX9" fmla="*/ 22955 w 536662"/>
                  <a:gd name="connsiteY9" fmla="*/ 174689 h 247840"/>
                  <a:gd name="connsiteX10" fmla="*/ 73057 w 536662"/>
                  <a:gd name="connsiteY10" fmla="*/ 224790 h 247840"/>
                  <a:gd name="connsiteX11" fmla="*/ 82486 w 536662"/>
                  <a:gd name="connsiteY11" fmla="*/ 228695 h 247840"/>
                  <a:gd name="connsiteX12" fmla="*/ 161925 w 536662"/>
                  <a:gd name="connsiteY12" fmla="*/ 228695 h 247840"/>
                  <a:gd name="connsiteX13" fmla="*/ 171355 w 536662"/>
                  <a:gd name="connsiteY13" fmla="*/ 224790 h 247840"/>
                  <a:gd name="connsiteX14" fmla="*/ 211931 w 536662"/>
                  <a:gd name="connsiteY14" fmla="*/ 184214 h 247840"/>
                  <a:gd name="connsiteX15" fmla="*/ 215836 w 536662"/>
                  <a:gd name="connsiteY15" fmla="*/ 174784 h 247840"/>
                  <a:gd name="connsiteX16" fmla="*/ 215836 w 536662"/>
                  <a:gd name="connsiteY16" fmla="*/ 111157 h 247840"/>
                  <a:gd name="connsiteX17" fmla="*/ 225361 w 536662"/>
                  <a:gd name="connsiteY17" fmla="*/ 88202 h 247840"/>
                  <a:gd name="connsiteX18" fmla="*/ 304038 w 536662"/>
                  <a:gd name="connsiteY18" fmla="*/ 9525 h 247840"/>
                  <a:gd name="connsiteX19" fmla="*/ 326993 w 536662"/>
                  <a:gd name="connsiteY19" fmla="*/ 0 h 247840"/>
                  <a:gd name="connsiteX20" fmla="*/ 381095 w 536662"/>
                  <a:gd name="connsiteY20" fmla="*/ 0 h 247840"/>
                  <a:gd name="connsiteX21" fmla="*/ 404050 w 536662"/>
                  <a:gd name="connsiteY21" fmla="*/ 9525 h 247840"/>
                  <a:gd name="connsiteX22" fmla="*/ 438245 w 536662"/>
                  <a:gd name="connsiteY22" fmla="*/ 43720 h 247840"/>
                  <a:gd name="connsiteX23" fmla="*/ 447770 w 536662"/>
                  <a:gd name="connsiteY23" fmla="*/ 66675 h 247840"/>
                  <a:gd name="connsiteX24" fmla="*/ 447770 w 536662"/>
                  <a:gd name="connsiteY24" fmla="*/ 158115 h 247840"/>
                  <a:gd name="connsiteX25" fmla="*/ 461105 w 536662"/>
                  <a:gd name="connsiteY25" fmla="*/ 171450 h 247840"/>
                  <a:gd name="connsiteX26" fmla="*/ 479584 w 536662"/>
                  <a:gd name="connsiteY26" fmla="*/ 171450 h 247840"/>
                  <a:gd name="connsiteX27" fmla="*/ 489013 w 536662"/>
                  <a:gd name="connsiteY27" fmla="*/ 167545 h 247840"/>
                  <a:gd name="connsiteX28" fmla="*/ 520446 w 536662"/>
                  <a:gd name="connsiteY28" fmla="*/ 136112 h 247840"/>
                  <a:gd name="connsiteX29" fmla="*/ 533876 w 536662"/>
                  <a:gd name="connsiteY29" fmla="*/ 136112 h 247840"/>
                  <a:gd name="connsiteX30" fmla="*/ 533876 w 536662"/>
                  <a:gd name="connsiteY30" fmla="*/ 149543 h 247840"/>
                  <a:gd name="connsiteX31" fmla="*/ 502444 w 536662"/>
                  <a:gd name="connsiteY31" fmla="*/ 180975 h 247840"/>
                  <a:gd name="connsiteX32" fmla="*/ 479488 w 536662"/>
                  <a:gd name="connsiteY32" fmla="*/ 190500 h 247840"/>
                  <a:gd name="connsiteX33" fmla="*/ 461010 w 536662"/>
                  <a:gd name="connsiteY33" fmla="*/ 190500 h 247840"/>
                  <a:gd name="connsiteX34" fmla="*/ 428625 w 536662"/>
                  <a:gd name="connsiteY34" fmla="*/ 158115 h 247840"/>
                  <a:gd name="connsiteX35" fmla="*/ 428625 w 536662"/>
                  <a:gd name="connsiteY35" fmla="*/ 66675 h 247840"/>
                  <a:gd name="connsiteX36" fmla="*/ 424720 w 536662"/>
                  <a:gd name="connsiteY36" fmla="*/ 57245 h 247840"/>
                  <a:gd name="connsiteX37" fmla="*/ 390525 w 536662"/>
                  <a:gd name="connsiteY37" fmla="*/ 23050 h 247840"/>
                  <a:gd name="connsiteX38" fmla="*/ 381095 w 536662"/>
                  <a:gd name="connsiteY38" fmla="*/ 19145 h 247840"/>
                  <a:gd name="connsiteX39" fmla="*/ 326993 w 536662"/>
                  <a:gd name="connsiteY39" fmla="*/ 19145 h 247840"/>
                  <a:gd name="connsiteX40" fmla="*/ 317563 w 536662"/>
                  <a:gd name="connsiteY40" fmla="*/ 23050 h 247840"/>
                  <a:gd name="connsiteX41" fmla="*/ 238887 w 536662"/>
                  <a:gd name="connsiteY41" fmla="*/ 101727 h 247840"/>
                  <a:gd name="connsiteX42" fmla="*/ 234982 w 536662"/>
                  <a:gd name="connsiteY42" fmla="*/ 111157 h 247840"/>
                  <a:gd name="connsiteX43" fmla="*/ 234982 w 536662"/>
                  <a:gd name="connsiteY43" fmla="*/ 174784 h 247840"/>
                  <a:gd name="connsiteX44" fmla="*/ 225457 w 536662"/>
                  <a:gd name="connsiteY44" fmla="*/ 197739 h 247840"/>
                  <a:gd name="connsiteX45" fmla="*/ 184880 w 536662"/>
                  <a:gd name="connsiteY45" fmla="*/ 238315 h 247840"/>
                  <a:gd name="connsiteX46" fmla="*/ 162020 w 536662"/>
                  <a:gd name="connsiteY46" fmla="*/ 247840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6662" h="247840">
                    <a:moveTo>
                      <a:pt x="162020" y="247840"/>
                    </a:moveTo>
                    <a:lnTo>
                      <a:pt x="82582" y="247840"/>
                    </a:lnTo>
                    <a:cubicBezTo>
                      <a:pt x="73914" y="247840"/>
                      <a:pt x="65818" y="244507"/>
                      <a:pt x="59626" y="238315"/>
                    </a:cubicBezTo>
                    <a:lnTo>
                      <a:pt x="9525" y="188214"/>
                    </a:lnTo>
                    <a:cubicBezTo>
                      <a:pt x="3429" y="182118"/>
                      <a:pt x="0" y="173927"/>
                      <a:pt x="0" y="165259"/>
                    </a:cubicBezTo>
                    <a:lnTo>
                      <a:pt x="0" y="127159"/>
                    </a:lnTo>
                    <a:cubicBezTo>
                      <a:pt x="0" y="121920"/>
                      <a:pt x="4286" y="117634"/>
                      <a:pt x="9525" y="117634"/>
                    </a:cubicBezTo>
                    <a:cubicBezTo>
                      <a:pt x="14764" y="117634"/>
                      <a:pt x="19050" y="121920"/>
                      <a:pt x="19050" y="127159"/>
                    </a:cubicBezTo>
                    <a:lnTo>
                      <a:pt x="19050" y="165259"/>
                    </a:lnTo>
                    <a:cubicBezTo>
                      <a:pt x="19050" y="168783"/>
                      <a:pt x="20479" y="172212"/>
                      <a:pt x="22955" y="174689"/>
                    </a:cubicBezTo>
                    <a:lnTo>
                      <a:pt x="73057" y="224790"/>
                    </a:lnTo>
                    <a:cubicBezTo>
                      <a:pt x="75533" y="227266"/>
                      <a:pt x="78962" y="228695"/>
                      <a:pt x="82486" y="228695"/>
                    </a:cubicBezTo>
                    <a:lnTo>
                      <a:pt x="161925" y="228695"/>
                    </a:lnTo>
                    <a:cubicBezTo>
                      <a:pt x="165449" y="228695"/>
                      <a:pt x="168878" y="227266"/>
                      <a:pt x="171355" y="224790"/>
                    </a:cubicBezTo>
                    <a:lnTo>
                      <a:pt x="211931" y="184214"/>
                    </a:lnTo>
                    <a:cubicBezTo>
                      <a:pt x="214408" y="181642"/>
                      <a:pt x="215836" y="178308"/>
                      <a:pt x="215836" y="174784"/>
                    </a:cubicBezTo>
                    <a:lnTo>
                      <a:pt x="215836" y="111157"/>
                    </a:lnTo>
                    <a:cubicBezTo>
                      <a:pt x="215836" y="102489"/>
                      <a:pt x="219170" y="94393"/>
                      <a:pt x="225361" y="88202"/>
                    </a:cubicBezTo>
                    <a:lnTo>
                      <a:pt x="304038" y="9525"/>
                    </a:lnTo>
                    <a:cubicBezTo>
                      <a:pt x="310134" y="3429"/>
                      <a:pt x="318325" y="0"/>
                      <a:pt x="326993" y="0"/>
                    </a:cubicBezTo>
                    <a:lnTo>
                      <a:pt x="381095" y="0"/>
                    </a:lnTo>
                    <a:cubicBezTo>
                      <a:pt x="389763" y="0"/>
                      <a:pt x="397859" y="3334"/>
                      <a:pt x="404050" y="9525"/>
                    </a:cubicBezTo>
                    <a:lnTo>
                      <a:pt x="438245" y="43720"/>
                    </a:lnTo>
                    <a:cubicBezTo>
                      <a:pt x="444341" y="49816"/>
                      <a:pt x="447770" y="58007"/>
                      <a:pt x="447770" y="66675"/>
                    </a:cubicBezTo>
                    <a:lnTo>
                      <a:pt x="447770" y="158115"/>
                    </a:lnTo>
                    <a:cubicBezTo>
                      <a:pt x="447770" y="165449"/>
                      <a:pt x="453771" y="171450"/>
                      <a:pt x="461105" y="171450"/>
                    </a:cubicBezTo>
                    <a:lnTo>
                      <a:pt x="479584" y="171450"/>
                    </a:lnTo>
                    <a:cubicBezTo>
                      <a:pt x="483108" y="171450"/>
                      <a:pt x="486537" y="170021"/>
                      <a:pt x="489013" y="167545"/>
                    </a:cubicBezTo>
                    <a:lnTo>
                      <a:pt x="520446" y="136112"/>
                    </a:lnTo>
                    <a:cubicBezTo>
                      <a:pt x="524161" y="132398"/>
                      <a:pt x="530161" y="132398"/>
                      <a:pt x="533876" y="136112"/>
                    </a:cubicBezTo>
                    <a:cubicBezTo>
                      <a:pt x="537591" y="139827"/>
                      <a:pt x="537591" y="145828"/>
                      <a:pt x="533876" y="149543"/>
                    </a:cubicBezTo>
                    <a:lnTo>
                      <a:pt x="502444" y="180975"/>
                    </a:lnTo>
                    <a:cubicBezTo>
                      <a:pt x="496348" y="187071"/>
                      <a:pt x="488156" y="190500"/>
                      <a:pt x="479488" y="190500"/>
                    </a:cubicBezTo>
                    <a:lnTo>
                      <a:pt x="461010" y="190500"/>
                    </a:lnTo>
                    <a:cubicBezTo>
                      <a:pt x="443103" y="190500"/>
                      <a:pt x="428625" y="175927"/>
                      <a:pt x="428625" y="158115"/>
                    </a:cubicBezTo>
                    <a:lnTo>
                      <a:pt x="428625" y="66675"/>
                    </a:lnTo>
                    <a:cubicBezTo>
                      <a:pt x="428625" y="63151"/>
                      <a:pt x="427196" y="59722"/>
                      <a:pt x="424720" y="57245"/>
                    </a:cubicBezTo>
                    <a:lnTo>
                      <a:pt x="390525" y="23050"/>
                    </a:lnTo>
                    <a:cubicBezTo>
                      <a:pt x="388048" y="20574"/>
                      <a:pt x="384619" y="19145"/>
                      <a:pt x="381095" y="19145"/>
                    </a:cubicBezTo>
                    <a:lnTo>
                      <a:pt x="326993" y="19145"/>
                    </a:lnTo>
                    <a:cubicBezTo>
                      <a:pt x="323469" y="19145"/>
                      <a:pt x="320040" y="20574"/>
                      <a:pt x="317563" y="23050"/>
                    </a:cubicBezTo>
                    <a:lnTo>
                      <a:pt x="238887" y="101727"/>
                    </a:lnTo>
                    <a:cubicBezTo>
                      <a:pt x="236410" y="104299"/>
                      <a:pt x="234982" y="107632"/>
                      <a:pt x="234982" y="111157"/>
                    </a:cubicBezTo>
                    <a:lnTo>
                      <a:pt x="234982" y="174784"/>
                    </a:lnTo>
                    <a:cubicBezTo>
                      <a:pt x="234982" y="183452"/>
                      <a:pt x="231648" y="191548"/>
                      <a:pt x="225457" y="197739"/>
                    </a:cubicBezTo>
                    <a:lnTo>
                      <a:pt x="184880" y="238315"/>
                    </a:lnTo>
                    <a:cubicBezTo>
                      <a:pt x="178784" y="244411"/>
                      <a:pt x="170688" y="247840"/>
                      <a:pt x="162020" y="247840"/>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97BFFCF-8FCF-46FD-A600-ABEE94AA3A63}"/>
                  </a:ext>
                </a:extLst>
              </p:cNvPr>
              <p:cNvSpPr/>
              <p:nvPr/>
            </p:nvSpPr>
            <p:spPr>
              <a:xfrm>
                <a:off x="5549645" y="2274950"/>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8D6642F0-2310-4EE8-97C8-EE80D2187D18}"/>
                  </a:ext>
                </a:extLst>
              </p:cNvPr>
              <p:cNvSpPr/>
              <p:nvPr/>
            </p:nvSpPr>
            <p:spPr>
              <a:xfrm>
                <a:off x="5800438" y="2189225"/>
                <a:ext cx="19050" cy="107918"/>
              </a:xfrm>
              <a:custGeom>
                <a:avLst/>
                <a:gdLst>
                  <a:gd name="connsiteX0" fmla="*/ 9525 w 19050"/>
                  <a:gd name="connsiteY0" fmla="*/ 107918 h 107918"/>
                  <a:gd name="connsiteX1" fmla="*/ 0 w 19050"/>
                  <a:gd name="connsiteY1" fmla="*/ 98393 h 107918"/>
                  <a:gd name="connsiteX2" fmla="*/ 0 w 19050"/>
                  <a:gd name="connsiteY2" fmla="*/ 9525 h 107918"/>
                  <a:gd name="connsiteX3" fmla="*/ 9525 w 19050"/>
                  <a:gd name="connsiteY3" fmla="*/ 0 h 107918"/>
                  <a:gd name="connsiteX4" fmla="*/ 19050 w 19050"/>
                  <a:gd name="connsiteY4" fmla="*/ 9525 h 107918"/>
                  <a:gd name="connsiteX5" fmla="*/ 19050 w 19050"/>
                  <a:gd name="connsiteY5" fmla="*/ 98393 h 107918"/>
                  <a:gd name="connsiteX6" fmla="*/ 9525 w 19050"/>
                  <a:gd name="connsiteY6" fmla="*/ 107918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7918">
                    <a:moveTo>
                      <a:pt x="9525" y="107918"/>
                    </a:moveTo>
                    <a:cubicBezTo>
                      <a:pt x="4286" y="107918"/>
                      <a:pt x="0" y="103632"/>
                      <a:pt x="0" y="98393"/>
                    </a:cubicBezTo>
                    <a:lnTo>
                      <a:pt x="0" y="9525"/>
                    </a:lnTo>
                    <a:cubicBezTo>
                      <a:pt x="0" y="4286"/>
                      <a:pt x="4286" y="0"/>
                      <a:pt x="9525" y="0"/>
                    </a:cubicBezTo>
                    <a:cubicBezTo>
                      <a:pt x="14764" y="0"/>
                      <a:pt x="19050" y="4286"/>
                      <a:pt x="19050" y="9525"/>
                    </a:cubicBezTo>
                    <a:lnTo>
                      <a:pt x="19050" y="98393"/>
                    </a:lnTo>
                    <a:cubicBezTo>
                      <a:pt x="19050" y="103632"/>
                      <a:pt x="14764" y="107918"/>
                      <a:pt x="9525" y="107918"/>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E9CC659E-6B37-4153-847F-C77E34F35974}"/>
                  </a:ext>
                </a:extLst>
              </p:cNvPr>
              <p:cNvSpPr/>
              <p:nvPr/>
            </p:nvSpPr>
            <p:spPr>
              <a:xfrm>
                <a:off x="5381338" y="2376487"/>
                <a:ext cx="19050" cy="174688"/>
              </a:xfrm>
              <a:custGeom>
                <a:avLst/>
                <a:gdLst>
                  <a:gd name="connsiteX0" fmla="*/ 9525 w 19050"/>
                  <a:gd name="connsiteY0" fmla="*/ 174688 h 174688"/>
                  <a:gd name="connsiteX1" fmla="*/ 0 w 19050"/>
                  <a:gd name="connsiteY1" fmla="*/ 165163 h 174688"/>
                  <a:gd name="connsiteX2" fmla="*/ 0 w 19050"/>
                  <a:gd name="connsiteY2" fmla="*/ 9525 h 174688"/>
                  <a:gd name="connsiteX3" fmla="*/ 9525 w 19050"/>
                  <a:gd name="connsiteY3" fmla="*/ 0 h 174688"/>
                  <a:gd name="connsiteX4" fmla="*/ 19050 w 19050"/>
                  <a:gd name="connsiteY4" fmla="*/ 9525 h 174688"/>
                  <a:gd name="connsiteX5" fmla="*/ 19050 w 19050"/>
                  <a:gd name="connsiteY5" fmla="*/ 165068 h 174688"/>
                  <a:gd name="connsiteX6" fmla="*/ 9525 w 19050"/>
                  <a:gd name="connsiteY6" fmla="*/ 174688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74688">
                    <a:moveTo>
                      <a:pt x="9525" y="174688"/>
                    </a:moveTo>
                    <a:cubicBezTo>
                      <a:pt x="4286" y="174688"/>
                      <a:pt x="0" y="170402"/>
                      <a:pt x="0" y="165163"/>
                    </a:cubicBezTo>
                    <a:lnTo>
                      <a:pt x="0" y="9525"/>
                    </a:lnTo>
                    <a:cubicBezTo>
                      <a:pt x="0" y="4286"/>
                      <a:pt x="4286" y="0"/>
                      <a:pt x="9525" y="0"/>
                    </a:cubicBezTo>
                    <a:cubicBezTo>
                      <a:pt x="14764" y="0"/>
                      <a:pt x="19050" y="4286"/>
                      <a:pt x="19050" y="9525"/>
                    </a:cubicBezTo>
                    <a:lnTo>
                      <a:pt x="19050" y="165068"/>
                    </a:lnTo>
                    <a:cubicBezTo>
                      <a:pt x="19050" y="170402"/>
                      <a:pt x="14764" y="174688"/>
                      <a:pt x="9525" y="17468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5516C57E-BE9F-495E-A8E5-D76775CAA155}"/>
                  </a:ext>
                </a:extLst>
              </p:cNvPr>
              <p:cNvSpPr/>
              <p:nvPr/>
            </p:nvSpPr>
            <p:spPr>
              <a:xfrm>
                <a:off x="5463920" y="2424112"/>
                <a:ext cx="377856" cy="180975"/>
              </a:xfrm>
              <a:custGeom>
                <a:avLst/>
                <a:gdLst>
                  <a:gd name="connsiteX0" fmla="*/ 95250 w 377856"/>
                  <a:gd name="connsiteY0" fmla="*/ 180975 h 180975"/>
                  <a:gd name="connsiteX1" fmla="*/ 51625 w 377856"/>
                  <a:gd name="connsiteY1" fmla="*/ 180975 h 180975"/>
                  <a:gd name="connsiteX2" fmla="*/ 32671 w 377856"/>
                  <a:gd name="connsiteY2" fmla="*/ 173164 h 180975"/>
                  <a:gd name="connsiteX3" fmla="*/ 7811 w 377856"/>
                  <a:gd name="connsiteY3" fmla="*/ 148304 h 180975"/>
                  <a:gd name="connsiteX4" fmla="*/ 0 w 377856"/>
                  <a:gd name="connsiteY4" fmla="*/ 129350 h 180975"/>
                  <a:gd name="connsiteX5" fmla="*/ 0 w 377856"/>
                  <a:gd name="connsiteY5" fmla="*/ 26765 h 180975"/>
                  <a:gd name="connsiteX6" fmla="*/ 26765 w 377856"/>
                  <a:gd name="connsiteY6" fmla="*/ 0 h 180975"/>
                  <a:gd name="connsiteX7" fmla="*/ 142113 w 377856"/>
                  <a:gd name="connsiteY7" fmla="*/ 0 h 180975"/>
                  <a:gd name="connsiteX8" fmla="*/ 161068 w 377856"/>
                  <a:gd name="connsiteY8" fmla="*/ 7811 h 180975"/>
                  <a:gd name="connsiteX9" fmla="*/ 252603 w 377856"/>
                  <a:gd name="connsiteY9" fmla="*/ 99346 h 180975"/>
                  <a:gd name="connsiteX10" fmla="*/ 258032 w 377856"/>
                  <a:gd name="connsiteY10" fmla="*/ 101632 h 180975"/>
                  <a:gd name="connsiteX11" fmla="*/ 351092 w 377856"/>
                  <a:gd name="connsiteY11" fmla="*/ 101632 h 180975"/>
                  <a:gd name="connsiteX12" fmla="*/ 358807 w 377856"/>
                  <a:gd name="connsiteY12" fmla="*/ 93917 h 180975"/>
                  <a:gd name="connsiteX13" fmla="*/ 358807 w 377856"/>
                  <a:gd name="connsiteY13" fmla="*/ 31813 h 180975"/>
                  <a:gd name="connsiteX14" fmla="*/ 368332 w 377856"/>
                  <a:gd name="connsiteY14" fmla="*/ 22288 h 180975"/>
                  <a:gd name="connsiteX15" fmla="*/ 377857 w 377856"/>
                  <a:gd name="connsiteY15" fmla="*/ 31813 h 180975"/>
                  <a:gd name="connsiteX16" fmla="*/ 377857 w 377856"/>
                  <a:gd name="connsiteY16" fmla="*/ 93917 h 180975"/>
                  <a:gd name="connsiteX17" fmla="*/ 351092 w 377856"/>
                  <a:gd name="connsiteY17" fmla="*/ 120682 h 180975"/>
                  <a:gd name="connsiteX18" fmla="*/ 258032 w 377856"/>
                  <a:gd name="connsiteY18" fmla="*/ 120682 h 180975"/>
                  <a:gd name="connsiteX19" fmla="*/ 239078 w 377856"/>
                  <a:gd name="connsiteY19" fmla="*/ 112871 h 180975"/>
                  <a:gd name="connsiteX20" fmla="*/ 147542 w 377856"/>
                  <a:gd name="connsiteY20" fmla="*/ 21336 h 180975"/>
                  <a:gd name="connsiteX21" fmla="*/ 142113 w 377856"/>
                  <a:gd name="connsiteY21" fmla="*/ 19050 h 180975"/>
                  <a:gd name="connsiteX22" fmla="*/ 26765 w 377856"/>
                  <a:gd name="connsiteY22" fmla="*/ 19050 h 180975"/>
                  <a:gd name="connsiteX23" fmla="*/ 19050 w 377856"/>
                  <a:gd name="connsiteY23" fmla="*/ 26765 h 180975"/>
                  <a:gd name="connsiteX24" fmla="*/ 19050 w 377856"/>
                  <a:gd name="connsiteY24" fmla="*/ 129350 h 180975"/>
                  <a:gd name="connsiteX25" fmla="*/ 21336 w 377856"/>
                  <a:gd name="connsiteY25" fmla="*/ 134779 h 180975"/>
                  <a:gd name="connsiteX26" fmla="*/ 46196 w 377856"/>
                  <a:gd name="connsiteY26" fmla="*/ 159639 h 180975"/>
                  <a:gd name="connsiteX27" fmla="*/ 51625 w 377856"/>
                  <a:gd name="connsiteY27" fmla="*/ 161925 h 180975"/>
                  <a:gd name="connsiteX28" fmla="*/ 95250 w 377856"/>
                  <a:gd name="connsiteY28" fmla="*/ 161925 h 180975"/>
                  <a:gd name="connsiteX29" fmla="*/ 104775 w 377856"/>
                  <a:gd name="connsiteY29" fmla="*/ 171450 h 180975"/>
                  <a:gd name="connsiteX30" fmla="*/ 95250 w 377856"/>
                  <a:gd name="connsiteY30"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7856" h="180975">
                    <a:moveTo>
                      <a:pt x="95250" y="180975"/>
                    </a:moveTo>
                    <a:lnTo>
                      <a:pt x="51625" y="180975"/>
                    </a:lnTo>
                    <a:cubicBezTo>
                      <a:pt x="44482" y="180975"/>
                      <a:pt x="37719" y="178213"/>
                      <a:pt x="32671" y="173164"/>
                    </a:cubicBezTo>
                    <a:lnTo>
                      <a:pt x="7811" y="148304"/>
                    </a:lnTo>
                    <a:cubicBezTo>
                      <a:pt x="2762" y="143256"/>
                      <a:pt x="0" y="136493"/>
                      <a:pt x="0" y="129350"/>
                    </a:cubicBezTo>
                    <a:lnTo>
                      <a:pt x="0" y="26765"/>
                    </a:lnTo>
                    <a:cubicBezTo>
                      <a:pt x="0" y="12001"/>
                      <a:pt x="12001" y="0"/>
                      <a:pt x="26765" y="0"/>
                    </a:cubicBezTo>
                    <a:lnTo>
                      <a:pt x="142113" y="0"/>
                    </a:lnTo>
                    <a:cubicBezTo>
                      <a:pt x="149257" y="0"/>
                      <a:pt x="156020" y="2762"/>
                      <a:pt x="161068" y="7811"/>
                    </a:cubicBezTo>
                    <a:lnTo>
                      <a:pt x="252603" y="99346"/>
                    </a:lnTo>
                    <a:cubicBezTo>
                      <a:pt x="254032" y="100775"/>
                      <a:pt x="256032" y="101632"/>
                      <a:pt x="258032" y="101632"/>
                    </a:cubicBezTo>
                    <a:lnTo>
                      <a:pt x="351092" y="101632"/>
                    </a:lnTo>
                    <a:cubicBezTo>
                      <a:pt x="355378" y="101632"/>
                      <a:pt x="358807" y="98203"/>
                      <a:pt x="358807" y="93917"/>
                    </a:cubicBezTo>
                    <a:lnTo>
                      <a:pt x="358807" y="31813"/>
                    </a:lnTo>
                    <a:cubicBezTo>
                      <a:pt x="358807" y="26575"/>
                      <a:pt x="363093" y="22288"/>
                      <a:pt x="368332" y="22288"/>
                    </a:cubicBezTo>
                    <a:cubicBezTo>
                      <a:pt x="373571" y="22288"/>
                      <a:pt x="377857" y="26575"/>
                      <a:pt x="377857" y="31813"/>
                    </a:cubicBezTo>
                    <a:lnTo>
                      <a:pt x="377857" y="93917"/>
                    </a:lnTo>
                    <a:cubicBezTo>
                      <a:pt x="377857" y="108680"/>
                      <a:pt x="365855" y="120682"/>
                      <a:pt x="351092" y="120682"/>
                    </a:cubicBezTo>
                    <a:lnTo>
                      <a:pt x="258032" y="120682"/>
                    </a:lnTo>
                    <a:cubicBezTo>
                      <a:pt x="250888" y="120682"/>
                      <a:pt x="244126" y="117920"/>
                      <a:pt x="239078" y="112871"/>
                    </a:cubicBezTo>
                    <a:lnTo>
                      <a:pt x="147542" y="21336"/>
                    </a:lnTo>
                    <a:cubicBezTo>
                      <a:pt x="146113" y="19907"/>
                      <a:pt x="144113" y="19050"/>
                      <a:pt x="142113" y="19050"/>
                    </a:cubicBezTo>
                    <a:lnTo>
                      <a:pt x="26765" y="19050"/>
                    </a:lnTo>
                    <a:cubicBezTo>
                      <a:pt x="22479" y="19050"/>
                      <a:pt x="19050" y="22479"/>
                      <a:pt x="19050" y="26765"/>
                    </a:cubicBezTo>
                    <a:lnTo>
                      <a:pt x="19050" y="129350"/>
                    </a:lnTo>
                    <a:cubicBezTo>
                      <a:pt x="19050" y="131445"/>
                      <a:pt x="19812" y="133350"/>
                      <a:pt x="21336" y="134779"/>
                    </a:cubicBezTo>
                    <a:lnTo>
                      <a:pt x="46196" y="159639"/>
                    </a:lnTo>
                    <a:cubicBezTo>
                      <a:pt x="47625" y="161068"/>
                      <a:pt x="49625" y="161925"/>
                      <a:pt x="51625" y="161925"/>
                    </a:cubicBezTo>
                    <a:lnTo>
                      <a:pt x="95250" y="161925"/>
                    </a:lnTo>
                    <a:cubicBezTo>
                      <a:pt x="100489" y="161925"/>
                      <a:pt x="104775" y="166211"/>
                      <a:pt x="104775" y="171450"/>
                    </a:cubicBezTo>
                    <a:cubicBezTo>
                      <a:pt x="104775" y="176689"/>
                      <a:pt x="100489" y="180975"/>
                      <a:pt x="95250" y="180975"/>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1E134A4B-3093-40FF-A445-3E7BF3A01DC3}"/>
                  </a:ext>
                </a:extLst>
              </p:cNvPr>
              <p:cNvSpPr/>
              <p:nvPr/>
            </p:nvSpPr>
            <p:spPr>
              <a:xfrm>
                <a:off x="5361026" y="2503550"/>
                <a:ext cx="310633" cy="325754"/>
              </a:xfrm>
              <a:custGeom>
                <a:avLst/>
                <a:gdLst>
                  <a:gd name="connsiteX0" fmla="*/ 9549 w 310633"/>
                  <a:gd name="connsiteY0" fmla="*/ 325755 h 325754"/>
                  <a:gd name="connsiteX1" fmla="*/ 2786 w 310633"/>
                  <a:gd name="connsiteY1" fmla="*/ 322993 h 325754"/>
                  <a:gd name="connsiteX2" fmla="*/ 2786 w 310633"/>
                  <a:gd name="connsiteY2" fmla="*/ 309563 h 325754"/>
                  <a:gd name="connsiteX3" fmla="*/ 50887 w 310633"/>
                  <a:gd name="connsiteY3" fmla="*/ 261461 h 325754"/>
                  <a:gd name="connsiteX4" fmla="*/ 74604 w 310633"/>
                  <a:gd name="connsiteY4" fmla="*/ 251650 h 325754"/>
                  <a:gd name="connsiteX5" fmla="*/ 185666 w 310633"/>
                  <a:gd name="connsiteY5" fmla="*/ 251650 h 325754"/>
                  <a:gd name="connsiteX6" fmla="*/ 195953 w 310633"/>
                  <a:gd name="connsiteY6" fmla="*/ 247364 h 325754"/>
                  <a:gd name="connsiteX7" fmla="*/ 287393 w 310633"/>
                  <a:gd name="connsiteY7" fmla="*/ 155924 h 325754"/>
                  <a:gd name="connsiteX8" fmla="*/ 291679 w 310633"/>
                  <a:gd name="connsiteY8" fmla="*/ 145637 h 325754"/>
                  <a:gd name="connsiteX9" fmla="*/ 291679 w 310633"/>
                  <a:gd name="connsiteY9" fmla="*/ 90964 h 325754"/>
                  <a:gd name="connsiteX10" fmla="*/ 287393 w 310633"/>
                  <a:gd name="connsiteY10" fmla="*/ 80677 h 325754"/>
                  <a:gd name="connsiteX11" fmla="*/ 230053 w 310633"/>
                  <a:gd name="connsiteY11" fmla="*/ 23336 h 325754"/>
                  <a:gd name="connsiteX12" fmla="*/ 219766 w 310633"/>
                  <a:gd name="connsiteY12" fmla="*/ 19050 h 325754"/>
                  <a:gd name="connsiteX13" fmla="*/ 185285 w 310633"/>
                  <a:gd name="connsiteY13" fmla="*/ 19050 h 325754"/>
                  <a:gd name="connsiteX14" fmla="*/ 175760 w 310633"/>
                  <a:gd name="connsiteY14" fmla="*/ 9525 h 325754"/>
                  <a:gd name="connsiteX15" fmla="*/ 185285 w 310633"/>
                  <a:gd name="connsiteY15" fmla="*/ 0 h 325754"/>
                  <a:gd name="connsiteX16" fmla="*/ 219766 w 310633"/>
                  <a:gd name="connsiteY16" fmla="*/ 0 h 325754"/>
                  <a:gd name="connsiteX17" fmla="*/ 243483 w 310633"/>
                  <a:gd name="connsiteY17" fmla="*/ 9811 h 325754"/>
                  <a:gd name="connsiteX18" fmla="*/ 300823 w 310633"/>
                  <a:gd name="connsiteY18" fmla="*/ 67151 h 325754"/>
                  <a:gd name="connsiteX19" fmla="*/ 310634 w 310633"/>
                  <a:gd name="connsiteY19" fmla="*/ 90869 h 325754"/>
                  <a:gd name="connsiteX20" fmla="*/ 310634 w 310633"/>
                  <a:gd name="connsiteY20" fmla="*/ 145542 h 325754"/>
                  <a:gd name="connsiteX21" fmla="*/ 300823 w 310633"/>
                  <a:gd name="connsiteY21" fmla="*/ 169259 h 325754"/>
                  <a:gd name="connsiteX22" fmla="*/ 209383 w 310633"/>
                  <a:gd name="connsiteY22" fmla="*/ 260699 h 325754"/>
                  <a:gd name="connsiteX23" fmla="*/ 185666 w 310633"/>
                  <a:gd name="connsiteY23" fmla="*/ 270510 h 325754"/>
                  <a:gd name="connsiteX24" fmla="*/ 74604 w 310633"/>
                  <a:gd name="connsiteY24" fmla="*/ 270510 h 325754"/>
                  <a:gd name="connsiteX25" fmla="*/ 64317 w 310633"/>
                  <a:gd name="connsiteY25" fmla="*/ 274796 h 325754"/>
                  <a:gd name="connsiteX26" fmla="*/ 16216 w 310633"/>
                  <a:gd name="connsiteY26" fmla="*/ 322898 h 325754"/>
                  <a:gd name="connsiteX27" fmla="*/ 9549 w 310633"/>
                  <a:gd name="connsiteY27" fmla="*/ 325755 h 32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33" h="325754">
                    <a:moveTo>
                      <a:pt x="9549" y="325755"/>
                    </a:moveTo>
                    <a:cubicBezTo>
                      <a:pt x="7072" y="325755"/>
                      <a:pt x="4691" y="324803"/>
                      <a:pt x="2786" y="322993"/>
                    </a:cubicBezTo>
                    <a:cubicBezTo>
                      <a:pt x="-929" y="319278"/>
                      <a:pt x="-929" y="313277"/>
                      <a:pt x="2786" y="309563"/>
                    </a:cubicBezTo>
                    <a:lnTo>
                      <a:pt x="50887" y="261461"/>
                    </a:lnTo>
                    <a:cubicBezTo>
                      <a:pt x="57269" y="255079"/>
                      <a:pt x="65651" y="251650"/>
                      <a:pt x="74604" y="251650"/>
                    </a:cubicBezTo>
                    <a:lnTo>
                      <a:pt x="185666" y="251650"/>
                    </a:lnTo>
                    <a:cubicBezTo>
                      <a:pt x="189476" y="251650"/>
                      <a:pt x="193286" y="250127"/>
                      <a:pt x="195953" y="247364"/>
                    </a:cubicBezTo>
                    <a:lnTo>
                      <a:pt x="287393" y="155924"/>
                    </a:lnTo>
                    <a:cubicBezTo>
                      <a:pt x="290155" y="153162"/>
                      <a:pt x="291679" y="149542"/>
                      <a:pt x="291679" y="145637"/>
                    </a:cubicBezTo>
                    <a:lnTo>
                      <a:pt x="291679" y="90964"/>
                    </a:lnTo>
                    <a:cubicBezTo>
                      <a:pt x="291679" y="87058"/>
                      <a:pt x="290155" y="83439"/>
                      <a:pt x="287393" y="80677"/>
                    </a:cubicBezTo>
                    <a:lnTo>
                      <a:pt x="230053" y="23336"/>
                    </a:lnTo>
                    <a:cubicBezTo>
                      <a:pt x="227290" y="20574"/>
                      <a:pt x="223671" y="19050"/>
                      <a:pt x="219766" y="19050"/>
                    </a:cubicBezTo>
                    <a:lnTo>
                      <a:pt x="185285" y="19050"/>
                    </a:lnTo>
                    <a:cubicBezTo>
                      <a:pt x="180046" y="19050"/>
                      <a:pt x="175760" y="14764"/>
                      <a:pt x="175760" y="9525"/>
                    </a:cubicBezTo>
                    <a:cubicBezTo>
                      <a:pt x="175760" y="4286"/>
                      <a:pt x="180046" y="0"/>
                      <a:pt x="185285" y="0"/>
                    </a:cubicBezTo>
                    <a:lnTo>
                      <a:pt x="219766" y="0"/>
                    </a:lnTo>
                    <a:cubicBezTo>
                      <a:pt x="228719" y="0"/>
                      <a:pt x="237196" y="3524"/>
                      <a:pt x="243483" y="9811"/>
                    </a:cubicBezTo>
                    <a:lnTo>
                      <a:pt x="300823" y="67151"/>
                    </a:lnTo>
                    <a:cubicBezTo>
                      <a:pt x="307205" y="73533"/>
                      <a:pt x="310634" y="81915"/>
                      <a:pt x="310634" y="90869"/>
                    </a:cubicBezTo>
                    <a:lnTo>
                      <a:pt x="310634" y="145542"/>
                    </a:lnTo>
                    <a:cubicBezTo>
                      <a:pt x="310634" y="154496"/>
                      <a:pt x="307110" y="162973"/>
                      <a:pt x="300823" y="169259"/>
                    </a:cubicBezTo>
                    <a:lnTo>
                      <a:pt x="209383" y="260699"/>
                    </a:lnTo>
                    <a:cubicBezTo>
                      <a:pt x="203097" y="266986"/>
                      <a:pt x="194429" y="270510"/>
                      <a:pt x="185666" y="270510"/>
                    </a:cubicBezTo>
                    <a:lnTo>
                      <a:pt x="74604" y="270510"/>
                    </a:lnTo>
                    <a:cubicBezTo>
                      <a:pt x="70699" y="270510"/>
                      <a:pt x="67080" y="272034"/>
                      <a:pt x="64317" y="274796"/>
                    </a:cubicBezTo>
                    <a:lnTo>
                      <a:pt x="16216" y="322898"/>
                    </a:lnTo>
                    <a:cubicBezTo>
                      <a:pt x="14502" y="324898"/>
                      <a:pt x="12025" y="325755"/>
                      <a:pt x="9549" y="325755"/>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84CFF72-0B3F-4FFD-9BB4-F78C6172B516}"/>
                  </a:ext>
                </a:extLst>
              </p:cNvPr>
              <p:cNvSpPr/>
              <p:nvPr/>
            </p:nvSpPr>
            <p:spPr>
              <a:xfrm>
                <a:off x="5714785" y="2773489"/>
                <a:ext cx="279391" cy="430149"/>
              </a:xfrm>
              <a:custGeom>
                <a:avLst/>
                <a:gdLst>
                  <a:gd name="connsiteX0" fmla="*/ 232434 w 279391"/>
                  <a:gd name="connsiteY0" fmla="*/ 430149 h 430149"/>
                  <a:gd name="connsiteX1" fmla="*/ 188142 w 279391"/>
                  <a:gd name="connsiteY1" fmla="*/ 430149 h 430149"/>
                  <a:gd name="connsiteX2" fmla="*/ 163663 w 279391"/>
                  <a:gd name="connsiteY2" fmla="*/ 420053 h 430149"/>
                  <a:gd name="connsiteX3" fmla="*/ 88606 w 279391"/>
                  <a:gd name="connsiteY3" fmla="*/ 344996 h 430149"/>
                  <a:gd name="connsiteX4" fmla="*/ 78510 w 279391"/>
                  <a:gd name="connsiteY4" fmla="*/ 320516 h 430149"/>
                  <a:gd name="connsiteX5" fmla="*/ 78510 w 279391"/>
                  <a:gd name="connsiteY5" fmla="*/ 242030 h 430149"/>
                  <a:gd name="connsiteX6" fmla="*/ 88606 w 279391"/>
                  <a:gd name="connsiteY6" fmla="*/ 217551 h 430149"/>
                  <a:gd name="connsiteX7" fmla="*/ 212431 w 279391"/>
                  <a:gd name="connsiteY7" fmla="*/ 93726 h 430149"/>
                  <a:gd name="connsiteX8" fmla="*/ 217003 w 279391"/>
                  <a:gd name="connsiteY8" fmla="*/ 82772 h 430149"/>
                  <a:gd name="connsiteX9" fmla="*/ 217003 w 279391"/>
                  <a:gd name="connsiteY9" fmla="*/ 34481 h 430149"/>
                  <a:gd name="connsiteX10" fmla="*/ 201478 w 279391"/>
                  <a:gd name="connsiteY10" fmla="*/ 18955 h 430149"/>
                  <a:gd name="connsiteX11" fmla="*/ 150042 w 279391"/>
                  <a:gd name="connsiteY11" fmla="*/ 18955 h 430149"/>
                  <a:gd name="connsiteX12" fmla="*/ 139089 w 279391"/>
                  <a:gd name="connsiteY12" fmla="*/ 23527 h 430149"/>
                  <a:gd name="connsiteX13" fmla="*/ 16216 w 279391"/>
                  <a:gd name="connsiteY13" fmla="*/ 146399 h 430149"/>
                  <a:gd name="connsiteX14" fmla="*/ 2786 w 279391"/>
                  <a:gd name="connsiteY14" fmla="*/ 146399 h 430149"/>
                  <a:gd name="connsiteX15" fmla="*/ 2786 w 279391"/>
                  <a:gd name="connsiteY15" fmla="*/ 132969 h 430149"/>
                  <a:gd name="connsiteX16" fmla="*/ 125659 w 279391"/>
                  <a:gd name="connsiteY16" fmla="*/ 10097 h 430149"/>
                  <a:gd name="connsiteX17" fmla="*/ 150138 w 279391"/>
                  <a:gd name="connsiteY17" fmla="*/ 0 h 430149"/>
                  <a:gd name="connsiteX18" fmla="*/ 201573 w 279391"/>
                  <a:gd name="connsiteY18" fmla="*/ 0 h 430149"/>
                  <a:gd name="connsiteX19" fmla="*/ 236149 w 279391"/>
                  <a:gd name="connsiteY19" fmla="*/ 34576 h 430149"/>
                  <a:gd name="connsiteX20" fmla="*/ 236149 w 279391"/>
                  <a:gd name="connsiteY20" fmla="*/ 82868 h 430149"/>
                  <a:gd name="connsiteX21" fmla="*/ 226052 w 279391"/>
                  <a:gd name="connsiteY21" fmla="*/ 107347 h 430149"/>
                  <a:gd name="connsiteX22" fmla="*/ 102227 w 279391"/>
                  <a:gd name="connsiteY22" fmla="*/ 231172 h 430149"/>
                  <a:gd name="connsiteX23" fmla="*/ 97655 w 279391"/>
                  <a:gd name="connsiteY23" fmla="*/ 242126 h 430149"/>
                  <a:gd name="connsiteX24" fmla="*/ 97655 w 279391"/>
                  <a:gd name="connsiteY24" fmla="*/ 320612 h 430149"/>
                  <a:gd name="connsiteX25" fmla="*/ 102227 w 279391"/>
                  <a:gd name="connsiteY25" fmla="*/ 331565 h 430149"/>
                  <a:gd name="connsiteX26" fmla="*/ 177284 w 279391"/>
                  <a:gd name="connsiteY26" fmla="*/ 406622 h 430149"/>
                  <a:gd name="connsiteX27" fmla="*/ 188238 w 279391"/>
                  <a:gd name="connsiteY27" fmla="*/ 411194 h 430149"/>
                  <a:gd name="connsiteX28" fmla="*/ 232529 w 279391"/>
                  <a:gd name="connsiteY28" fmla="*/ 411194 h 430149"/>
                  <a:gd name="connsiteX29" fmla="*/ 243483 w 279391"/>
                  <a:gd name="connsiteY29" fmla="*/ 406622 h 430149"/>
                  <a:gd name="connsiteX30" fmla="*/ 255770 w 279391"/>
                  <a:gd name="connsiteY30" fmla="*/ 394335 h 430149"/>
                  <a:gd name="connsiteX31" fmla="*/ 260342 w 279391"/>
                  <a:gd name="connsiteY31" fmla="*/ 383381 h 430149"/>
                  <a:gd name="connsiteX32" fmla="*/ 260342 w 279391"/>
                  <a:gd name="connsiteY32" fmla="*/ 346139 h 430149"/>
                  <a:gd name="connsiteX33" fmla="*/ 269867 w 279391"/>
                  <a:gd name="connsiteY33" fmla="*/ 336614 h 430149"/>
                  <a:gd name="connsiteX34" fmla="*/ 279392 w 279391"/>
                  <a:gd name="connsiteY34" fmla="*/ 346139 h 430149"/>
                  <a:gd name="connsiteX35" fmla="*/ 279392 w 279391"/>
                  <a:gd name="connsiteY35" fmla="*/ 383381 h 430149"/>
                  <a:gd name="connsiteX36" fmla="*/ 269296 w 279391"/>
                  <a:gd name="connsiteY36" fmla="*/ 407861 h 430149"/>
                  <a:gd name="connsiteX37" fmla="*/ 257008 w 279391"/>
                  <a:gd name="connsiteY37" fmla="*/ 420148 h 430149"/>
                  <a:gd name="connsiteX38" fmla="*/ 232434 w 279391"/>
                  <a:gd name="connsiteY38" fmla="*/ 430149 h 43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9391" h="430149">
                    <a:moveTo>
                      <a:pt x="232434" y="430149"/>
                    </a:moveTo>
                    <a:lnTo>
                      <a:pt x="188142" y="430149"/>
                    </a:lnTo>
                    <a:cubicBezTo>
                      <a:pt x="178903" y="430149"/>
                      <a:pt x="170236" y="426530"/>
                      <a:pt x="163663" y="420053"/>
                    </a:cubicBezTo>
                    <a:lnTo>
                      <a:pt x="88606" y="344996"/>
                    </a:lnTo>
                    <a:cubicBezTo>
                      <a:pt x="82129" y="338519"/>
                      <a:pt x="78510" y="329660"/>
                      <a:pt x="78510" y="320516"/>
                    </a:cubicBezTo>
                    <a:lnTo>
                      <a:pt x="78510" y="242030"/>
                    </a:lnTo>
                    <a:cubicBezTo>
                      <a:pt x="78510" y="232791"/>
                      <a:pt x="82129" y="224123"/>
                      <a:pt x="88606" y="217551"/>
                    </a:cubicBezTo>
                    <a:lnTo>
                      <a:pt x="212431" y="93726"/>
                    </a:lnTo>
                    <a:cubicBezTo>
                      <a:pt x="215384" y="90773"/>
                      <a:pt x="217003" y="86868"/>
                      <a:pt x="217003" y="82772"/>
                    </a:cubicBezTo>
                    <a:lnTo>
                      <a:pt x="217003" y="34481"/>
                    </a:lnTo>
                    <a:cubicBezTo>
                      <a:pt x="217003" y="25908"/>
                      <a:pt x="210050" y="18955"/>
                      <a:pt x="201478" y="18955"/>
                    </a:cubicBezTo>
                    <a:lnTo>
                      <a:pt x="150042" y="18955"/>
                    </a:lnTo>
                    <a:cubicBezTo>
                      <a:pt x="145851" y="18955"/>
                      <a:pt x="141946" y="20574"/>
                      <a:pt x="139089" y="23527"/>
                    </a:cubicBezTo>
                    <a:lnTo>
                      <a:pt x="16216" y="146399"/>
                    </a:lnTo>
                    <a:cubicBezTo>
                      <a:pt x="12501" y="150114"/>
                      <a:pt x="6501" y="150114"/>
                      <a:pt x="2786" y="146399"/>
                    </a:cubicBezTo>
                    <a:cubicBezTo>
                      <a:pt x="-929" y="142685"/>
                      <a:pt x="-929" y="136684"/>
                      <a:pt x="2786" y="132969"/>
                    </a:cubicBezTo>
                    <a:lnTo>
                      <a:pt x="125659" y="10097"/>
                    </a:lnTo>
                    <a:cubicBezTo>
                      <a:pt x="132231" y="3524"/>
                      <a:pt x="140899" y="0"/>
                      <a:pt x="150138" y="0"/>
                    </a:cubicBezTo>
                    <a:lnTo>
                      <a:pt x="201573" y="0"/>
                    </a:lnTo>
                    <a:cubicBezTo>
                      <a:pt x="220623" y="0"/>
                      <a:pt x="236149" y="15526"/>
                      <a:pt x="236149" y="34576"/>
                    </a:cubicBezTo>
                    <a:lnTo>
                      <a:pt x="236149" y="82868"/>
                    </a:lnTo>
                    <a:cubicBezTo>
                      <a:pt x="236149" y="92107"/>
                      <a:pt x="232529" y="100775"/>
                      <a:pt x="226052" y="107347"/>
                    </a:cubicBezTo>
                    <a:lnTo>
                      <a:pt x="102227" y="231172"/>
                    </a:lnTo>
                    <a:cubicBezTo>
                      <a:pt x="99274" y="234125"/>
                      <a:pt x="97655" y="238030"/>
                      <a:pt x="97655" y="242126"/>
                    </a:cubicBezTo>
                    <a:lnTo>
                      <a:pt x="97655" y="320612"/>
                    </a:lnTo>
                    <a:cubicBezTo>
                      <a:pt x="97655" y="324707"/>
                      <a:pt x="99274" y="328708"/>
                      <a:pt x="102227" y="331565"/>
                    </a:cubicBezTo>
                    <a:lnTo>
                      <a:pt x="177284" y="406622"/>
                    </a:lnTo>
                    <a:cubicBezTo>
                      <a:pt x="180237" y="409575"/>
                      <a:pt x="184142" y="411194"/>
                      <a:pt x="188238" y="411194"/>
                    </a:cubicBezTo>
                    <a:lnTo>
                      <a:pt x="232529" y="411194"/>
                    </a:lnTo>
                    <a:cubicBezTo>
                      <a:pt x="236720" y="411194"/>
                      <a:pt x="240625" y="409575"/>
                      <a:pt x="243483" y="406622"/>
                    </a:cubicBezTo>
                    <a:lnTo>
                      <a:pt x="255770" y="394335"/>
                    </a:lnTo>
                    <a:cubicBezTo>
                      <a:pt x="258723" y="391382"/>
                      <a:pt x="260342" y="387477"/>
                      <a:pt x="260342" y="383381"/>
                    </a:cubicBezTo>
                    <a:lnTo>
                      <a:pt x="260342" y="346139"/>
                    </a:lnTo>
                    <a:cubicBezTo>
                      <a:pt x="260342" y="340900"/>
                      <a:pt x="264628" y="336614"/>
                      <a:pt x="269867" y="336614"/>
                    </a:cubicBezTo>
                    <a:cubicBezTo>
                      <a:pt x="275106" y="336614"/>
                      <a:pt x="279392" y="340900"/>
                      <a:pt x="279392" y="346139"/>
                    </a:cubicBezTo>
                    <a:lnTo>
                      <a:pt x="279392" y="383381"/>
                    </a:lnTo>
                    <a:cubicBezTo>
                      <a:pt x="279392" y="392621"/>
                      <a:pt x="275772" y="401288"/>
                      <a:pt x="269296" y="407861"/>
                    </a:cubicBezTo>
                    <a:lnTo>
                      <a:pt x="257008" y="420148"/>
                    </a:lnTo>
                    <a:cubicBezTo>
                      <a:pt x="250341" y="426530"/>
                      <a:pt x="241673" y="430149"/>
                      <a:pt x="232434" y="430149"/>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05F7412-D93C-4058-B627-1190FC265728}"/>
                  </a:ext>
                </a:extLst>
              </p:cNvPr>
              <p:cNvSpPr/>
              <p:nvPr/>
            </p:nvSpPr>
            <p:spPr>
              <a:xfrm>
                <a:off x="5860708" y="2989397"/>
                <a:ext cx="88820" cy="88796"/>
              </a:xfrm>
              <a:custGeom>
                <a:avLst/>
                <a:gdLst>
                  <a:gd name="connsiteX0" fmla="*/ 9549 w 88820"/>
                  <a:gd name="connsiteY0" fmla="*/ 88797 h 88796"/>
                  <a:gd name="connsiteX1" fmla="*/ 2786 w 88820"/>
                  <a:gd name="connsiteY1" fmla="*/ 86035 h 88796"/>
                  <a:gd name="connsiteX2" fmla="*/ 2786 w 88820"/>
                  <a:gd name="connsiteY2" fmla="*/ 72604 h 88796"/>
                  <a:gd name="connsiteX3" fmla="*/ 72604 w 88820"/>
                  <a:gd name="connsiteY3" fmla="*/ 2786 h 88796"/>
                  <a:gd name="connsiteX4" fmla="*/ 86035 w 88820"/>
                  <a:gd name="connsiteY4" fmla="*/ 2786 h 88796"/>
                  <a:gd name="connsiteX5" fmla="*/ 86035 w 88820"/>
                  <a:gd name="connsiteY5" fmla="*/ 16216 h 88796"/>
                  <a:gd name="connsiteX6" fmla="*/ 16216 w 88820"/>
                  <a:gd name="connsiteY6" fmla="*/ 86035 h 88796"/>
                  <a:gd name="connsiteX7" fmla="*/ 9549 w 88820"/>
                  <a:gd name="connsiteY7" fmla="*/ 88797 h 8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20" h="88796">
                    <a:moveTo>
                      <a:pt x="9549" y="88797"/>
                    </a:moveTo>
                    <a:cubicBezTo>
                      <a:pt x="7072" y="88797"/>
                      <a:pt x="4691" y="87844"/>
                      <a:pt x="2786" y="86035"/>
                    </a:cubicBezTo>
                    <a:cubicBezTo>
                      <a:pt x="-929" y="82320"/>
                      <a:pt x="-929" y="76319"/>
                      <a:pt x="2786" y="72604"/>
                    </a:cubicBezTo>
                    <a:lnTo>
                      <a:pt x="72604" y="2786"/>
                    </a:lnTo>
                    <a:cubicBezTo>
                      <a:pt x="76319" y="-929"/>
                      <a:pt x="82320" y="-929"/>
                      <a:pt x="86035" y="2786"/>
                    </a:cubicBezTo>
                    <a:cubicBezTo>
                      <a:pt x="89749" y="6501"/>
                      <a:pt x="89749" y="12502"/>
                      <a:pt x="86035" y="16216"/>
                    </a:cubicBezTo>
                    <a:lnTo>
                      <a:pt x="16216" y="86035"/>
                    </a:lnTo>
                    <a:cubicBezTo>
                      <a:pt x="14407" y="87844"/>
                      <a:pt x="12025" y="88797"/>
                      <a:pt x="9549" y="8879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A404AA5-67A0-4362-AA03-0F4DCEC08241}"/>
                  </a:ext>
                </a:extLst>
              </p:cNvPr>
              <p:cNvSpPr/>
              <p:nvPr/>
            </p:nvSpPr>
            <p:spPr>
              <a:xfrm>
                <a:off x="5143213" y="2859190"/>
                <a:ext cx="717446" cy="320635"/>
              </a:xfrm>
              <a:custGeom>
                <a:avLst/>
                <a:gdLst>
                  <a:gd name="connsiteX0" fmla="*/ 194310 w 717446"/>
                  <a:gd name="connsiteY0" fmla="*/ 320635 h 320635"/>
                  <a:gd name="connsiteX1" fmla="*/ 9525 w 717446"/>
                  <a:gd name="connsiteY1" fmla="*/ 320635 h 320635"/>
                  <a:gd name="connsiteX2" fmla="*/ 0 w 717446"/>
                  <a:gd name="connsiteY2" fmla="*/ 311110 h 320635"/>
                  <a:gd name="connsiteX3" fmla="*/ 9525 w 717446"/>
                  <a:gd name="connsiteY3" fmla="*/ 301585 h 320635"/>
                  <a:gd name="connsiteX4" fmla="*/ 194310 w 717446"/>
                  <a:gd name="connsiteY4" fmla="*/ 301585 h 320635"/>
                  <a:gd name="connsiteX5" fmla="*/ 202692 w 717446"/>
                  <a:gd name="connsiteY5" fmla="*/ 298061 h 320635"/>
                  <a:gd name="connsiteX6" fmla="*/ 371094 w 717446"/>
                  <a:gd name="connsiteY6" fmla="*/ 129659 h 320635"/>
                  <a:gd name="connsiteX7" fmla="*/ 393001 w 717446"/>
                  <a:gd name="connsiteY7" fmla="*/ 120610 h 320635"/>
                  <a:gd name="connsiteX8" fmla="*/ 435578 w 717446"/>
                  <a:gd name="connsiteY8" fmla="*/ 120610 h 320635"/>
                  <a:gd name="connsiteX9" fmla="*/ 457486 w 717446"/>
                  <a:gd name="connsiteY9" fmla="*/ 129659 h 320635"/>
                  <a:gd name="connsiteX10" fmla="*/ 486251 w 717446"/>
                  <a:gd name="connsiteY10" fmla="*/ 158425 h 320635"/>
                  <a:gd name="connsiteX11" fmla="*/ 495300 w 717446"/>
                  <a:gd name="connsiteY11" fmla="*/ 180332 h 320635"/>
                  <a:gd name="connsiteX12" fmla="*/ 495300 w 717446"/>
                  <a:gd name="connsiteY12" fmla="*/ 237292 h 320635"/>
                  <a:gd name="connsiteX13" fmla="*/ 507206 w 717446"/>
                  <a:gd name="connsiteY13" fmla="*/ 249198 h 320635"/>
                  <a:gd name="connsiteX14" fmla="*/ 538829 w 717446"/>
                  <a:gd name="connsiteY14" fmla="*/ 249198 h 320635"/>
                  <a:gd name="connsiteX15" fmla="*/ 547211 w 717446"/>
                  <a:gd name="connsiteY15" fmla="*/ 245674 h 320635"/>
                  <a:gd name="connsiteX16" fmla="*/ 577501 w 717446"/>
                  <a:gd name="connsiteY16" fmla="*/ 215384 h 320635"/>
                  <a:gd name="connsiteX17" fmla="*/ 581025 w 717446"/>
                  <a:gd name="connsiteY17" fmla="*/ 207002 h 320635"/>
                  <a:gd name="connsiteX18" fmla="*/ 581025 w 717446"/>
                  <a:gd name="connsiteY18" fmla="*/ 135850 h 320635"/>
                  <a:gd name="connsiteX19" fmla="*/ 590074 w 717446"/>
                  <a:gd name="connsiteY19" fmla="*/ 113943 h 320635"/>
                  <a:gd name="connsiteX20" fmla="*/ 701230 w 717446"/>
                  <a:gd name="connsiteY20" fmla="*/ 2786 h 320635"/>
                  <a:gd name="connsiteX21" fmla="*/ 714661 w 717446"/>
                  <a:gd name="connsiteY21" fmla="*/ 2786 h 320635"/>
                  <a:gd name="connsiteX22" fmla="*/ 714661 w 717446"/>
                  <a:gd name="connsiteY22" fmla="*/ 16216 h 320635"/>
                  <a:gd name="connsiteX23" fmla="*/ 603504 w 717446"/>
                  <a:gd name="connsiteY23" fmla="*/ 127373 h 320635"/>
                  <a:gd name="connsiteX24" fmla="*/ 599980 w 717446"/>
                  <a:gd name="connsiteY24" fmla="*/ 135755 h 320635"/>
                  <a:gd name="connsiteX25" fmla="*/ 599980 w 717446"/>
                  <a:gd name="connsiteY25" fmla="*/ 206907 h 320635"/>
                  <a:gd name="connsiteX26" fmla="*/ 590931 w 717446"/>
                  <a:gd name="connsiteY26" fmla="*/ 228814 h 320635"/>
                  <a:gd name="connsiteX27" fmla="*/ 560642 w 717446"/>
                  <a:gd name="connsiteY27" fmla="*/ 259104 h 320635"/>
                  <a:gd name="connsiteX28" fmla="*/ 538734 w 717446"/>
                  <a:gd name="connsiteY28" fmla="*/ 268153 h 320635"/>
                  <a:gd name="connsiteX29" fmla="*/ 507111 w 717446"/>
                  <a:gd name="connsiteY29" fmla="*/ 268153 h 320635"/>
                  <a:gd name="connsiteX30" fmla="*/ 476155 w 717446"/>
                  <a:gd name="connsiteY30" fmla="*/ 237196 h 320635"/>
                  <a:gd name="connsiteX31" fmla="*/ 476155 w 717446"/>
                  <a:gd name="connsiteY31" fmla="*/ 180237 h 320635"/>
                  <a:gd name="connsiteX32" fmla="*/ 472630 w 717446"/>
                  <a:gd name="connsiteY32" fmla="*/ 171855 h 320635"/>
                  <a:gd name="connsiteX33" fmla="*/ 443865 w 717446"/>
                  <a:gd name="connsiteY33" fmla="*/ 143089 h 320635"/>
                  <a:gd name="connsiteX34" fmla="*/ 435483 w 717446"/>
                  <a:gd name="connsiteY34" fmla="*/ 139565 h 320635"/>
                  <a:gd name="connsiteX35" fmla="*/ 392906 w 717446"/>
                  <a:gd name="connsiteY35" fmla="*/ 139565 h 320635"/>
                  <a:gd name="connsiteX36" fmla="*/ 384524 w 717446"/>
                  <a:gd name="connsiteY36" fmla="*/ 143089 h 320635"/>
                  <a:gd name="connsiteX37" fmla="*/ 216122 w 717446"/>
                  <a:gd name="connsiteY37" fmla="*/ 311491 h 320635"/>
                  <a:gd name="connsiteX38" fmla="*/ 194310 w 717446"/>
                  <a:gd name="connsiteY38" fmla="*/ 320635 h 32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446" h="320635">
                    <a:moveTo>
                      <a:pt x="194310" y="320635"/>
                    </a:moveTo>
                    <a:lnTo>
                      <a:pt x="9525" y="320635"/>
                    </a:lnTo>
                    <a:cubicBezTo>
                      <a:pt x="4286" y="320635"/>
                      <a:pt x="0" y="316349"/>
                      <a:pt x="0" y="311110"/>
                    </a:cubicBezTo>
                    <a:cubicBezTo>
                      <a:pt x="0" y="305871"/>
                      <a:pt x="4286" y="301585"/>
                      <a:pt x="9525" y="301585"/>
                    </a:cubicBezTo>
                    <a:lnTo>
                      <a:pt x="194310" y="301585"/>
                    </a:lnTo>
                    <a:cubicBezTo>
                      <a:pt x="197453" y="301585"/>
                      <a:pt x="200501" y="300347"/>
                      <a:pt x="202692" y="298061"/>
                    </a:cubicBezTo>
                    <a:lnTo>
                      <a:pt x="371094" y="129659"/>
                    </a:lnTo>
                    <a:cubicBezTo>
                      <a:pt x="376904" y="123849"/>
                      <a:pt x="384715" y="120610"/>
                      <a:pt x="393001" y="120610"/>
                    </a:cubicBezTo>
                    <a:lnTo>
                      <a:pt x="435578" y="120610"/>
                    </a:lnTo>
                    <a:cubicBezTo>
                      <a:pt x="443865" y="120610"/>
                      <a:pt x="451580" y="123849"/>
                      <a:pt x="457486" y="129659"/>
                    </a:cubicBezTo>
                    <a:lnTo>
                      <a:pt x="486251" y="158425"/>
                    </a:lnTo>
                    <a:cubicBezTo>
                      <a:pt x="492062" y="164235"/>
                      <a:pt x="495300" y="172045"/>
                      <a:pt x="495300" y="180332"/>
                    </a:cubicBezTo>
                    <a:lnTo>
                      <a:pt x="495300" y="237292"/>
                    </a:lnTo>
                    <a:cubicBezTo>
                      <a:pt x="495300" y="243864"/>
                      <a:pt x="500634" y="249198"/>
                      <a:pt x="507206" y="249198"/>
                    </a:cubicBezTo>
                    <a:lnTo>
                      <a:pt x="538829" y="249198"/>
                    </a:lnTo>
                    <a:cubicBezTo>
                      <a:pt x="541972" y="249198"/>
                      <a:pt x="545021" y="247960"/>
                      <a:pt x="547211" y="245674"/>
                    </a:cubicBezTo>
                    <a:lnTo>
                      <a:pt x="577501" y="215384"/>
                    </a:lnTo>
                    <a:cubicBezTo>
                      <a:pt x="579787" y="213098"/>
                      <a:pt x="581025" y="210145"/>
                      <a:pt x="581025" y="207002"/>
                    </a:cubicBezTo>
                    <a:lnTo>
                      <a:pt x="581025" y="135850"/>
                    </a:lnTo>
                    <a:cubicBezTo>
                      <a:pt x="581025" y="127564"/>
                      <a:pt x="584263" y="119848"/>
                      <a:pt x="590074" y="113943"/>
                    </a:cubicBezTo>
                    <a:lnTo>
                      <a:pt x="701230" y="2786"/>
                    </a:lnTo>
                    <a:cubicBezTo>
                      <a:pt x="704945" y="-929"/>
                      <a:pt x="710946" y="-929"/>
                      <a:pt x="714661" y="2786"/>
                    </a:cubicBezTo>
                    <a:cubicBezTo>
                      <a:pt x="718376" y="6501"/>
                      <a:pt x="718376" y="12502"/>
                      <a:pt x="714661" y="16216"/>
                    </a:cubicBezTo>
                    <a:lnTo>
                      <a:pt x="603504" y="127373"/>
                    </a:lnTo>
                    <a:cubicBezTo>
                      <a:pt x="601218" y="129659"/>
                      <a:pt x="599980" y="132612"/>
                      <a:pt x="599980" y="135755"/>
                    </a:cubicBezTo>
                    <a:lnTo>
                      <a:pt x="599980" y="206907"/>
                    </a:lnTo>
                    <a:cubicBezTo>
                      <a:pt x="599980" y="215194"/>
                      <a:pt x="596741" y="222909"/>
                      <a:pt x="590931" y="228814"/>
                    </a:cubicBezTo>
                    <a:lnTo>
                      <a:pt x="560642" y="259104"/>
                    </a:lnTo>
                    <a:cubicBezTo>
                      <a:pt x="554831" y="264914"/>
                      <a:pt x="547021" y="268153"/>
                      <a:pt x="538734" y="268153"/>
                    </a:cubicBezTo>
                    <a:lnTo>
                      <a:pt x="507111" y="268153"/>
                    </a:lnTo>
                    <a:cubicBezTo>
                      <a:pt x="490061" y="268153"/>
                      <a:pt x="476155" y="254246"/>
                      <a:pt x="476155" y="237196"/>
                    </a:cubicBezTo>
                    <a:lnTo>
                      <a:pt x="476155" y="180237"/>
                    </a:lnTo>
                    <a:cubicBezTo>
                      <a:pt x="476155" y="177094"/>
                      <a:pt x="474917" y="174046"/>
                      <a:pt x="472630" y="171855"/>
                    </a:cubicBezTo>
                    <a:lnTo>
                      <a:pt x="443865" y="143089"/>
                    </a:lnTo>
                    <a:cubicBezTo>
                      <a:pt x="441674" y="140899"/>
                      <a:pt x="438531" y="139565"/>
                      <a:pt x="435483" y="139565"/>
                    </a:cubicBezTo>
                    <a:lnTo>
                      <a:pt x="392906" y="139565"/>
                    </a:lnTo>
                    <a:cubicBezTo>
                      <a:pt x="389763" y="139565"/>
                      <a:pt x="386715" y="140803"/>
                      <a:pt x="384524" y="143089"/>
                    </a:cubicBezTo>
                    <a:lnTo>
                      <a:pt x="216122" y="311491"/>
                    </a:lnTo>
                    <a:cubicBezTo>
                      <a:pt x="210312" y="317397"/>
                      <a:pt x="202597" y="320635"/>
                      <a:pt x="194310" y="320635"/>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CDFFBD6-DA95-4ED8-8481-CFE5302B783D}"/>
                  </a:ext>
                </a:extLst>
              </p:cNvPr>
              <p:cNvSpPr/>
              <p:nvPr/>
            </p:nvSpPr>
            <p:spPr>
              <a:xfrm>
                <a:off x="5444846" y="3095815"/>
                <a:ext cx="123848" cy="297465"/>
              </a:xfrm>
              <a:custGeom>
                <a:avLst/>
                <a:gdLst>
                  <a:gd name="connsiteX0" fmla="*/ 53173 w 123848"/>
                  <a:gd name="connsiteY0" fmla="*/ 297466 h 297465"/>
                  <a:gd name="connsiteX1" fmla="*/ 46411 w 123848"/>
                  <a:gd name="connsiteY1" fmla="*/ 294704 h 297465"/>
                  <a:gd name="connsiteX2" fmla="*/ 20407 w 123848"/>
                  <a:gd name="connsiteY2" fmla="*/ 268700 h 297465"/>
                  <a:gd name="connsiteX3" fmla="*/ 14311 w 123848"/>
                  <a:gd name="connsiteY3" fmla="*/ 253936 h 297465"/>
                  <a:gd name="connsiteX4" fmla="*/ 14311 w 123848"/>
                  <a:gd name="connsiteY4" fmla="*/ 163354 h 297465"/>
                  <a:gd name="connsiteX5" fmla="*/ 20407 w 123848"/>
                  <a:gd name="connsiteY5" fmla="*/ 148590 h 297465"/>
                  <a:gd name="connsiteX6" fmla="*/ 104227 w 123848"/>
                  <a:gd name="connsiteY6" fmla="*/ 64770 h 297465"/>
                  <a:gd name="connsiteX7" fmla="*/ 104799 w 123848"/>
                  <a:gd name="connsiteY7" fmla="*/ 63436 h 297465"/>
                  <a:gd name="connsiteX8" fmla="*/ 104799 w 123848"/>
                  <a:gd name="connsiteY8" fmla="*/ 20764 h 297465"/>
                  <a:gd name="connsiteX9" fmla="*/ 102989 w 123848"/>
                  <a:gd name="connsiteY9" fmla="*/ 18955 h 297465"/>
                  <a:gd name="connsiteX10" fmla="*/ 72985 w 123848"/>
                  <a:gd name="connsiteY10" fmla="*/ 18955 h 297465"/>
                  <a:gd name="connsiteX11" fmla="*/ 71652 w 123848"/>
                  <a:gd name="connsiteY11" fmla="*/ 19526 h 297465"/>
                  <a:gd name="connsiteX12" fmla="*/ 16216 w 123848"/>
                  <a:gd name="connsiteY12" fmla="*/ 74962 h 297465"/>
                  <a:gd name="connsiteX13" fmla="*/ 2786 w 123848"/>
                  <a:gd name="connsiteY13" fmla="*/ 74962 h 297465"/>
                  <a:gd name="connsiteX14" fmla="*/ 2786 w 123848"/>
                  <a:gd name="connsiteY14" fmla="*/ 61531 h 297465"/>
                  <a:gd name="connsiteX15" fmla="*/ 58222 w 123848"/>
                  <a:gd name="connsiteY15" fmla="*/ 6096 h 297465"/>
                  <a:gd name="connsiteX16" fmla="*/ 72985 w 123848"/>
                  <a:gd name="connsiteY16" fmla="*/ 0 h 297465"/>
                  <a:gd name="connsiteX17" fmla="*/ 102989 w 123848"/>
                  <a:gd name="connsiteY17" fmla="*/ 0 h 297465"/>
                  <a:gd name="connsiteX18" fmla="*/ 123849 w 123848"/>
                  <a:gd name="connsiteY18" fmla="*/ 20860 h 297465"/>
                  <a:gd name="connsiteX19" fmla="*/ 123849 w 123848"/>
                  <a:gd name="connsiteY19" fmla="*/ 63532 h 297465"/>
                  <a:gd name="connsiteX20" fmla="*/ 117753 w 123848"/>
                  <a:gd name="connsiteY20" fmla="*/ 78296 h 297465"/>
                  <a:gd name="connsiteX21" fmla="*/ 33933 w 123848"/>
                  <a:gd name="connsiteY21" fmla="*/ 162115 h 297465"/>
                  <a:gd name="connsiteX22" fmla="*/ 33361 w 123848"/>
                  <a:gd name="connsiteY22" fmla="*/ 163449 h 297465"/>
                  <a:gd name="connsiteX23" fmla="*/ 33361 w 123848"/>
                  <a:gd name="connsiteY23" fmla="*/ 254032 h 297465"/>
                  <a:gd name="connsiteX24" fmla="*/ 33933 w 123848"/>
                  <a:gd name="connsiteY24" fmla="*/ 255365 h 297465"/>
                  <a:gd name="connsiteX25" fmla="*/ 59936 w 123848"/>
                  <a:gd name="connsiteY25" fmla="*/ 281368 h 297465"/>
                  <a:gd name="connsiteX26" fmla="*/ 59936 w 123848"/>
                  <a:gd name="connsiteY26" fmla="*/ 294799 h 297465"/>
                  <a:gd name="connsiteX27" fmla="*/ 53173 w 123848"/>
                  <a:gd name="connsiteY27" fmla="*/ 297466 h 29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848" h="297465">
                    <a:moveTo>
                      <a:pt x="53173" y="297466"/>
                    </a:moveTo>
                    <a:cubicBezTo>
                      <a:pt x="50697" y="297466"/>
                      <a:pt x="48316" y="296513"/>
                      <a:pt x="46411" y="294704"/>
                    </a:cubicBezTo>
                    <a:lnTo>
                      <a:pt x="20407" y="268700"/>
                    </a:lnTo>
                    <a:cubicBezTo>
                      <a:pt x="16502" y="264700"/>
                      <a:pt x="14311" y="259461"/>
                      <a:pt x="14311" y="253936"/>
                    </a:cubicBezTo>
                    <a:lnTo>
                      <a:pt x="14311" y="163354"/>
                    </a:lnTo>
                    <a:cubicBezTo>
                      <a:pt x="14311" y="157829"/>
                      <a:pt x="16502" y="152495"/>
                      <a:pt x="20407" y="148590"/>
                    </a:cubicBezTo>
                    <a:lnTo>
                      <a:pt x="104227" y="64770"/>
                    </a:lnTo>
                    <a:cubicBezTo>
                      <a:pt x="104608" y="64389"/>
                      <a:pt x="104799" y="63913"/>
                      <a:pt x="104799" y="63436"/>
                    </a:cubicBezTo>
                    <a:lnTo>
                      <a:pt x="104799" y="20764"/>
                    </a:lnTo>
                    <a:cubicBezTo>
                      <a:pt x="104799" y="19717"/>
                      <a:pt x="103942" y="18955"/>
                      <a:pt x="102989" y="18955"/>
                    </a:cubicBezTo>
                    <a:lnTo>
                      <a:pt x="72985" y="18955"/>
                    </a:lnTo>
                    <a:cubicBezTo>
                      <a:pt x="72509" y="18955"/>
                      <a:pt x="72033" y="19145"/>
                      <a:pt x="71652" y="19526"/>
                    </a:cubicBezTo>
                    <a:lnTo>
                      <a:pt x="16216" y="74962"/>
                    </a:lnTo>
                    <a:cubicBezTo>
                      <a:pt x="12502" y="78676"/>
                      <a:pt x="6501" y="78676"/>
                      <a:pt x="2786" y="74962"/>
                    </a:cubicBezTo>
                    <a:cubicBezTo>
                      <a:pt x="-929" y="71247"/>
                      <a:pt x="-929" y="65246"/>
                      <a:pt x="2786" y="61531"/>
                    </a:cubicBezTo>
                    <a:lnTo>
                      <a:pt x="58222" y="6096"/>
                    </a:lnTo>
                    <a:cubicBezTo>
                      <a:pt x="62127" y="2191"/>
                      <a:pt x="67366" y="0"/>
                      <a:pt x="72985" y="0"/>
                    </a:cubicBezTo>
                    <a:lnTo>
                      <a:pt x="102989" y="0"/>
                    </a:lnTo>
                    <a:cubicBezTo>
                      <a:pt x="114514" y="0"/>
                      <a:pt x="123849" y="9334"/>
                      <a:pt x="123849" y="20860"/>
                    </a:cubicBezTo>
                    <a:lnTo>
                      <a:pt x="123849" y="63532"/>
                    </a:lnTo>
                    <a:cubicBezTo>
                      <a:pt x="123849" y="69151"/>
                      <a:pt x="121658" y="74390"/>
                      <a:pt x="117753" y="78296"/>
                    </a:cubicBezTo>
                    <a:lnTo>
                      <a:pt x="33933" y="162115"/>
                    </a:lnTo>
                    <a:cubicBezTo>
                      <a:pt x="33552" y="162496"/>
                      <a:pt x="33361" y="162973"/>
                      <a:pt x="33361" y="163449"/>
                    </a:cubicBezTo>
                    <a:lnTo>
                      <a:pt x="33361" y="254032"/>
                    </a:lnTo>
                    <a:cubicBezTo>
                      <a:pt x="33361" y="254508"/>
                      <a:pt x="33552" y="254984"/>
                      <a:pt x="33933" y="255365"/>
                    </a:cubicBezTo>
                    <a:lnTo>
                      <a:pt x="59936" y="281368"/>
                    </a:lnTo>
                    <a:cubicBezTo>
                      <a:pt x="63651" y="285083"/>
                      <a:pt x="63651" y="291084"/>
                      <a:pt x="59936" y="294799"/>
                    </a:cubicBezTo>
                    <a:cubicBezTo>
                      <a:pt x="58031" y="296513"/>
                      <a:pt x="55555" y="297466"/>
                      <a:pt x="53173" y="297466"/>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F573EB0-6CD3-4E43-91E7-4AE11E8A8F1C}"/>
                  </a:ext>
                </a:extLst>
              </p:cNvPr>
              <p:cNvSpPr/>
              <p:nvPr/>
            </p:nvSpPr>
            <p:spPr>
              <a:xfrm>
                <a:off x="5298757" y="3206758"/>
                <a:ext cx="145922" cy="300061"/>
              </a:xfrm>
              <a:custGeom>
                <a:avLst/>
                <a:gdLst>
                  <a:gd name="connsiteX0" fmla="*/ 74676 w 145922"/>
                  <a:gd name="connsiteY0" fmla="*/ 300061 h 300061"/>
                  <a:gd name="connsiteX1" fmla="*/ 58769 w 145922"/>
                  <a:gd name="connsiteY1" fmla="*/ 300061 h 300061"/>
                  <a:gd name="connsiteX2" fmla="*/ 43910 w 145922"/>
                  <a:gd name="connsiteY2" fmla="*/ 293870 h 300061"/>
                  <a:gd name="connsiteX3" fmla="*/ 6191 w 145922"/>
                  <a:gd name="connsiteY3" fmla="*/ 256151 h 300061"/>
                  <a:gd name="connsiteX4" fmla="*/ 0 w 145922"/>
                  <a:gd name="connsiteY4" fmla="*/ 241292 h 300061"/>
                  <a:gd name="connsiteX5" fmla="*/ 0 w 145922"/>
                  <a:gd name="connsiteY5" fmla="*/ 196810 h 300061"/>
                  <a:gd name="connsiteX6" fmla="*/ 6191 w 145922"/>
                  <a:gd name="connsiteY6" fmla="*/ 181951 h 300061"/>
                  <a:gd name="connsiteX7" fmla="*/ 28194 w 145922"/>
                  <a:gd name="connsiteY7" fmla="*/ 159949 h 300061"/>
                  <a:gd name="connsiteX8" fmla="*/ 41624 w 145922"/>
                  <a:gd name="connsiteY8" fmla="*/ 159949 h 300061"/>
                  <a:gd name="connsiteX9" fmla="*/ 41624 w 145922"/>
                  <a:gd name="connsiteY9" fmla="*/ 173379 h 300061"/>
                  <a:gd name="connsiteX10" fmla="*/ 19621 w 145922"/>
                  <a:gd name="connsiteY10" fmla="*/ 195381 h 300061"/>
                  <a:gd name="connsiteX11" fmla="*/ 19050 w 145922"/>
                  <a:gd name="connsiteY11" fmla="*/ 196715 h 300061"/>
                  <a:gd name="connsiteX12" fmla="*/ 19050 w 145922"/>
                  <a:gd name="connsiteY12" fmla="*/ 241292 h 300061"/>
                  <a:gd name="connsiteX13" fmla="*/ 19621 w 145922"/>
                  <a:gd name="connsiteY13" fmla="*/ 242721 h 300061"/>
                  <a:gd name="connsiteX14" fmla="*/ 57341 w 145922"/>
                  <a:gd name="connsiteY14" fmla="*/ 280440 h 300061"/>
                  <a:gd name="connsiteX15" fmla="*/ 58674 w 145922"/>
                  <a:gd name="connsiteY15" fmla="*/ 281011 h 300061"/>
                  <a:gd name="connsiteX16" fmla="*/ 74581 w 145922"/>
                  <a:gd name="connsiteY16" fmla="*/ 281011 h 300061"/>
                  <a:gd name="connsiteX17" fmla="*/ 76009 w 145922"/>
                  <a:gd name="connsiteY17" fmla="*/ 280440 h 300061"/>
                  <a:gd name="connsiteX18" fmla="*/ 126397 w 145922"/>
                  <a:gd name="connsiteY18" fmla="*/ 230053 h 300061"/>
                  <a:gd name="connsiteX19" fmla="*/ 126968 w 145922"/>
                  <a:gd name="connsiteY19" fmla="*/ 228719 h 300061"/>
                  <a:gd name="connsiteX20" fmla="*/ 126397 w 145922"/>
                  <a:gd name="connsiteY20" fmla="*/ 227385 h 300061"/>
                  <a:gd name="connsiteX21" fmla="*/ 91821 w 145922"/>
                  <a:gd name="connsiteY21" fmla="*/ 192810 h 300061"/>
                  <a:gd name="connsiteX22" fmla="*/ 85630 w 145922"/>
                  <a:gd name="connsiteY22" fmla="*/ 177951 h 300061"/>
                  <a:gd name="connsiteX23" fmla="*/ 85630 w 145922"/>
                  <a:gd name="connsiteY23" fmla="*/ 41267 h 300061"/>
                  <a:gd name="connsiteX24" fmla="*/ 91726 w 145922"/>
                  <a:gd name="connsiteY24" fmla="*/ 26408 h 300061"/>
                  <a:gd name="connsiteX25" fmla="*/ 115348 w 145922"/>
                  <a:gd name="connsiteY25" fmla="*/ 2786 h 300061"/>
                  <a:gd name="connsiteX26" fmla="*/ 128778 w 145922"/>
                  <a:gd name="connsiteY26" fmla="*/ 2786 h 300061"/>
                  <a:gd name="connsiteX27" fmla="*/ 128778 w 145922"/>
                  <a:gd name="connsiteY27" fmla="*/ 16216 h 300061"/>
                  <a:gd name="connsiteX28" fmla="*/ 105156 w 145922"/>
                  <a:gd name="connsiteY28" fmla="*/ 39838 h 300061"/>
                  <a:gd name="connsiteX29" fmla="*/ 104584 w 145922"/>
                  <a:gd name="connsiteY29" fmla="*/ 41172 h 300061"/>
                  <a:gd name="connsiteX30" fmla="*/ 104584 w 145922"/>
                  <a:gd name="connsiteY30" fmla="*/ 177760 h 300061"/>
                  <a:gd name="connsiteX31" fmla="*/ 105156 w 145922"/>
                  <a:gd name="connsiteY31" fmla="*/ 179189 h 300061"/>
                  <a:gd name="connsiteX32" fmla="*/ 139732 w 145922"/>
                  <a:gd name="connsiteY32" fmla="*/ 213765 h 300061"/>
                  <a:gd name="connsiteX33" fmla="*/ 145923 w 145922"/>
                  <a:gd name="connsiteY33" fmla="*/ 228624 h 300061"/>
                  <a:gd name="connsiteX34" fmla="*/ 139732 w 145922"/>
                  <a:gd name="connsiteY34" fmla="*/ 243483 h 300061"/>
                  <a:gd name="connsiteX35" fmla="*/ 89344 w 145922"/>
                  <a:gd name="connsiteY35" fmla="*/ 293965 h 300061"/>
                  <a:gd name="connsiteX36" fmla="*/ 74676 w 145922"/>
                  <a:gd name="connsiteY36" fmla="*/ 300061 h 30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922" h="300061">
                    <a:moveTo>
                      <a:pt x="74676" y="300061"/>
                    </a:moveTo>
                    <a:lnTo>
                      <a:pt x="58769" y="300061"/>
                    </a:lnTo>
                    <a:cubicBezTo>
                      <a:pt x="53150" y="300061"/>
                      <a:pt x="47911" y="297871"/>
                      <a:pt x="43910" y="293870"/>
                    </a:cubicBezTo>
                    <a:lnTo>
                      <a:pt x="6191" y="256151"/>
                    </a:lnTo>
                    <a:cubicBezTo>
                      <a:pt x="2191" y="252151"/>
                      <a:pt x="0" y="246912"/>
                      <a:pt x="0" y="241292"/>
                    </a:cubicBezTo>
                    <a:lnTo>
                      <a:pt x="0" y="196810"/>
                    </a:lnTo>
                    <a:cubicBezTo>
                      <a:pt x="0" y="191286"/>
                      <a:pt x="2286" y="185856"/>
                      <a:pt x="6191" y="181951"/>
                    </a:cubicBezTo>
                    <a:lnTo>
                      <a:pt x="28194" y="159949"/>
                    </a:lnTo>
                    <a:cubicBezTo>
                      <a:pt x="31909" y="156234"/>
                      <a:pt x="37909" y="156234"/>
                      <a:pt x="41624" y="159949"/>
                    </a:cubicBezTo>
                    <a:cubicBezTo>
                      <a:pt x="45339" y="163663"/>
                      <a:pt x="45339" y="169664"/>
                      <a:pt x="41624" y="173379"/>
                    </a:cubicBezTo>
                    <a:lnTo>
                      <a:pt x="19621" y="195381"/>
                    </a:lnTo>
                    <a:cubicBezTo>
                      <a:pt x="19240" y="195763"/>
                      <a:pt x="19050" y="196239"/>
                      <a:pt x="19050" y="196715"/>
                    </a:cubicBezTo>
                    <a:lnTo>
                      <a:pt x="19050" y="241292"/>
                    </a:lnTo>
                    <a:cubicBezTo>
                      <a:pt x="19050" y="241768"/>
                      <a:pt x="19240" y="242340"/>
                      <a:pt x="19621" y="242721"/>
                    </a:cubicBezTo>
                    <a:lnTo>
                      <a:pt x="57341" y="280440"/>
                    </a:lnTo>
                    <a:cubicBezTo>
                      <a:pt x="57721" y="280821"/>
                      <a:pt x="58198" y="281011"/>
                      <a:pt x="58674" y="281011"/>
                    </a:cubicBezTo>
                    <a:lnTo>
                      <a:pt x="74581" y="281011"/>
                    </a:lnTo>
                    <a:cubicBezTo>
                      <a:pt x="75057" y="281011"/>
                      <a:pt x="75629" y="280821"/>
                      <a:pt x="76009" y="280440"/>
                    </a:cubicBezTo>
                    <a:lnTo>
                      <a:pt x="126397" y="230053"/>
                    </a:lnTo>
                    <a:cubicBezTo>
                      <a:pt x="126873" y="229576"/>
                      <a:pt x="126968" y="229005"/>
                      <a:pt x="126968" y="228719"/>
                    </a:cubicBezTo>
                    <a:cubicBezTo>
                      <a:pt x="126968" y="228338"/>
                      <a:pt x="126873" y="227862"/>
                      <a:pt x="126397" y="227385"/>
                    </a:cubicBezTo>
                    <a:lnTo>
                      <a:pt x="91821" y="192810"/>
                    </a:lnTo>
                    <a:cubicBezTo>
                      <a:pt x="87821" y="188809"/>
                      <a:pt x="85630" y="183571"/>
                      <a:pt x="85630" y="177951"/>
                    </a:cubicBezTo>
                    <a:lnTo>
                      <a:pt x="85630" y="41267"/>
                    </a:lnTo>
                    <a:cubicBezTo>
                      <a:pt x="85630" y="35647"/>
                      <a:pt x="87821" y="30409"/>
                      <a:pt x="91726" y="26408"/>
                    </a:cubicBezTo>
                    <a:lnTo>
                      <a:pt x="115348" y="2786"/>
                    </a:lnTo>
                    <a:cubicBezTo>
                      <a:pt x="119063" y="-929"/>
                      <a:pt x="125063" y="-929"/>
                      <a:pt x="128778" y="2786"/>
                    </a:cubicBezTo>
                    <a:cubicBezTo>
                      <a:pt x="132493" y="6501"/>
                      <a:pt x="132493" y="12501"/>
                      <a:pt x="128778" y="16216"/>
                    </a:cubicBezTo>
                    <a:lnTo>
                      <a:pt x="105156" y="39838"/>
                    </a:lnTo>
                    <a:cubicBezTo>
                      <a:pt x="104775" y="40219"/>
                      <a:pt x="104584" y="40696"/>
                      <a:pt x="104584" y="41172"/>
                    </a:cubicBezTo>
                    <a:lnTo>
                      <a:pt x="104584" y="177760"/>
                    </a:lnTo>
                    <a:cubicBezTo>
                      <a:pt x="104584" y="178237"/>
                      <a:pt x="104775" y="178808"/>
                      <a:pt x="105156" y="179189"/>
                    </a:cubicBezTo>
                    <a:lnTo>
                      <a:pt x="139732" y="213765"/>
                    </a:lnTo>
                    <a:cubicBezTo>
                      <a:pt x="143732" y="217765"/>
                      <a:pt x="145923" y="223004"/>
                      <a:pt x="145923" y="228624"/>
                    </a:cubicBezTo>
                    <a:cubicBezTo>
                      <a:pt x="145923" y="234243"/>
                      <a:pt x="143732" y="239482"/>
                      <a:pt x="139732" y="243483"/>
                    </a:cubicBezTo>
                    <a:lnTo>
                      <a:pt x="89344" y="293965"/>
                    </a:lnTo>
                    <a:cubicBezTo>
                      <a:pt x="85534" y="297871"/>
                      <a:pt x="80200" y="300061"/>
                      <a:pt x="74676" y="30006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E342B63-C989-4DBB-9BC0-52BFE38538BF}"/>
                  </a:ext>
                </a:extLst>
              </p:cNvPr>
              <p:cNvSpPr/>
              <p:nvPr/>
            </p:nvSpPr>
            <p:spPr>
              <a:xfrm>
                <a:off x="4677346" y="3109888"/>
                <a:ext cx="400716" cy="274915"/>
              </a:xfrm>
              <a:custGeom>
                <a:avLst/>
                <a:gdLst>
                  <a:gd name="connsiteX0" fmla="*/ 37624 w 400716"/>
                  <a:gd name="connsiteY0" fmla="*/ 274915 h 274915"/>
                  <a:gd name="connsiteX1" fmla="*/ 18478 w 400716"/>
                  <a:gd name="connsiteY1" fmla="*/ 267010 h 274915"/>
                  <a:gd name="connsiteX2" fmla="*/ 7906 w 400716"/>
                  <a:gd name="connsiteY2" fmla="*/ 256437 h 274915"/>
                  <a:gd name="connsiteX3" fmla="*/ 0 w 400716"/>
                  <a:gd name="connsiteY3" fmla="*/ 237292 h 274915"/>
                  <a:gd name="connsiteX4" fmla="*/ 0 w 400716"/>
                  <a:gd name="connsiteY4" fmla="*/ 166902 h 274915"/>
                  <a:gd name="connsiteX5" fmla="*/ 7906 w 400716"/>
                  <a:gd name="connsiteY5" fmla="*/ 147757 h 274915"/>
                  <a:gd name="connsiteX6" fmla="*/ 130207 w 400716"/>
                  <a:gd name="connsiteY6" fmla="*/ 25456 h 274915"/>
                  <a:gd name="connsiteX7" fmla="*/ 149352 w 400716"/>
                  <a:gd name="connsiteY7" fmla="*/ 17550 h 274915"/>
                  <a:gd name="connsiteX8" fmla="*/ 206216 w 400716"/>
                  <a:gd name="connsiteY8" fmla="*/ 17550 h 274915"/>
                  <a:gd name="connsiteX9" fmla="*/ 225362 w 400716"/>
                  <a:gd name="connsiteY9" fmla="*/ 25456 h 274915"/>
                  <a:gd name="connsiteX10" fmla="*/ 337185 w 400716"/>
                  <a:gd name="connsiteY10" fmla="*/ 137279 h 274915"/>
                  <a:gd name="connsiteX11" fmla="*/ 348520 w 400716"/>
                  <a:gd name="connsiteY11" fmla="*/ 137279 h 274915"/>
                  <a:gd name="connsiteX12" fmla="*/ 379381 w 400716"/>
                  <a:gd name="connsiteY12" fmla="*/ 106418 h 274915"/>
                  <a:gd name="connsiteX13" fmla="*/ 381762 w 400716"/>
                  <a:gd name="connsiteY13" fmla="*/ 100703 h 274915"/>
                  <a:gd name="connsiteX14" fmla="*/ 381762 w 400716"/>
                  <a:gd name="connsiteY14" fmla="*/ 56507 h 274915"/>
                  <a:gd name="connsiteX15" fmla="*/ 379381 w 400716"/>
                  <a:gd name="connsiteY15" fmla="*/ 50792 h 274915"/>
                  <a:gd name="connsiteX16" fmla="*/ 344805 w 400716"/>
                  <a:gd name="connsiteY16" fmla="*/ 16216 h 274915"/>
                  <a:gd name="connsiteX17" fmla="*/ 344805 w 400716"/>
                  <a:gd name="connsiteY17" fmla="*/ 2786 h 274915"/>
                  <a:gd name="connsiteX18" fmla="*/ 358235 w 400716"/>
                  <a:gd name="connsiteY18" fmla="*/ 2786 h 274915"/>
                  <a:gd name="connsiteX19" fmla="*/ 392811 w 400716"/>
                  <a:gd name="connsiteY19" fmla="*/ 37362 h 274915"/>
                  <a:gd name="connsiteX20" fmla="*/ 400717 w 400716"/>
                  <a:gd name="connsiteY20" fmla="*/ 56507 h 274915"/>
                  <a:gd name="connsiteX21" fmla="*/ 400717 w 400716"/>
                  <a:gd name="connsiteY21" fmla="*/ 100703 h 274915"/>
                  <a:gd name="connsiteX22" fmla="*/ 392811 w 400716"/>
                  <a:gd name="connsiteY22" fmla="*/ 119848 h 274915"/>
                  <a:gd name="connsiteX23" fmla="*/ 361950 w 400716"/>
                  <a:gd name="connsiteY23" fmla="*/ 150709 h 274915"/>
                  <a:gd name="connsiteX24" fmla="*/ 323660 w 400716"/>
                  <a:gd name="connsiteY24" fmla="*/ 150709 h 274915"/>
                  <a:gd name="connsiteX25" fmla="*/ 211836 w 400716"/>
                  <a:gd name="connsiteY25" fmla="*/ 38886 h 274915"/>
                  <a:gd name="connsiteX26" fmla="*/ 206121 w 400716"/>
                  <a:gd name="connsiteY26" fmla="*/ 36505 h 274915"/>
                  <a:gd name="connsiteX27" fmla="*/ 149257 w 400716"/>
                  <a:gd name="connsiteY27" fmla="*/ 36505 h 274915"/>
                  <a:gd name="connsiteX28" fmla="*/ 143542 w 400716"/>
                  <a:gd name="connsiteY28" fmla="*/ 38886 h 274915"/>
                  <a:gd name="connsiteX29" fmla="*/ 21336 w 400716"/>
                  <a:gd name="connsiteY29" fmla="*/ 161187 h 274915"/>
                  <a:gd name="connsiteX30" fmla="*/ 18955 w 400716"/>
                  <a:gd name="connsiteY30" fmla="*/ 166902 h 274915"/>
                  <a:gd name="connsiteX31" fmla="*/ 18955 w 400716"/>
                  <a:gd name="connsiteY31" fmla="*/ 237292 h 274915"/>
                  <a:gd name="connsiteX32" fmla="*/ 21336 w 400716"/>
                  <a:gd name="connsiteY32" fmla="*/ 243007 h 274915"/>
                  <a:gd name="connsiteX33" fmla="*/ 32004 w 400716"/>
                  <a:gd name="connsiteY33" fmla="*/ 253579 h 274915"/>
                  <a:gd name="connsiteX34" fmla="*/ 43339 w 400716"/>
                  <a:gd name="connsiteY34" fmla="*/ 253579 h 274915"/>
                  <a:gd name="connsiteX35" fmla="*/ 155924 w 400716"/>
                  <a:gd name="connsiteY35" fmla="*/ 140994 h 274915"/>
                  <a:gd name="connsiteX36" fmla="*/ 169354 w 400716"/>
                  <a:gd name="connsiteY36" fmla="*/ 140994 h 274915"/>
                  <a:gd name="connsiteX37" fmla="*/ 169354 w 400716"/>
                  <a:gd name="connsiteY37" fmla="*/ 154424 h 274915"/>
                  <a:gd name="connsiteX38" fmla="*/ 56769 w 400716"/>
                  <a:gd name="connsiteY38" fmla="*/ 267010 h 274915"/>
                  <a:gd name="connsiteX39" fmla="*/ 37624 w 400716"/>
                  <a:gd name="connsiteY39" fmla="*/ 274915 h 27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0716" h="274915">
                    <a:moveTo>
                      <a:pt x="37624" y="274915"/>
                    </a:moveTo>
                    <a:cubicBezTo>
                      <a:pt x="30385" y="274915"/>
                      <a:pt x="23622" y="272058"/>
                      <a:pt x="18478" y="267010"/>
                    </a:cubicBezTo>
                    <a:lnTo>
                      <a:pt x="7906" y="256437"/>
                    </a:lnTo>
                    <a:cubicBezTo>
                      <a:pt x="2762" y="251293"/>
                      <a:pt x="0" y="244531"/>
                      <a:pt x="0" y="237292"/>
                    </a:cubicBezTo>
                    <a:lnTo>
                      <a:pt x="0" y="166902"/>
                    </a:lnTo>
                    <a:cubicBezTo>
                      <a:pt x="0" y="159663"/>
                      <a:pt x="2857" y="152900"/>
                      <a:pt x="7906" y="147757"/>
                    </a:cubicBezTo>
                    <a:lnTo>
                      <a:pt x="130207" y="25456"/>
                    </a:lnTo>
                    <a:cubicBezTo>
                      <a:pt x="135350" y="20312"/>
                      <a:pt x="142113" y="17550"/>
                      <a:pt x="149352" y="17550"/>
                    </a:cubicBezTo>
                    <a:lnTo>
                      <a:pt x="206216" y="17550"/>
                    </a:lnTo>
                    <a:cubicBezTo>
                      <a:pt x="213455" y="17550"/>
                      <a:pt x="220218" y="20407"/>
                      <a:pt x="225362" y="25456"/>
                    </a:cubicBezTo>
                    <a:lnTo>
                      <a:pt x="337185" y="137279"/>
                    </a:lnTo>
                    <a:cubicBezTo>
                      <a:pt x="340328" y="140422"/>
                      <a:pt x="345376" y="140422"/>
                      <a:pt x="348520" y="137279"/>
                    </a:cubicBezTo>
                    <a:lnTo>
                      <a:pt x="379381" y="106418"/>
                    </a:lnTo>
                    <a:cubicBezTo>
                      <a:pt x="380905" y="104894"/>
                      <a:pt x="381762" y="102894"/>
                      <a:pt x="381762" y="100703"/>
                    </a:cubicBezTo>
                    <a:lnTo>
                      <a:pt x="381762" y="56507"/>
                    </a:lnTo>
                    <a:cubicBezTo>
                      <a:pt x="381762" y="54316"/>
                      <a:pt x="380905" y="52316"/>
                      <a:pt x="379381" y="50792"/>
                    </a:cubicBezTo>
                    <a:lnTo>
                      <a:pt x="344805" y="16216"/>
                    </a:lnTo>
                    <a:cubicBezTo>
                      <a:pt x="341090" y="12502"/>
                      <a:pt x="341090" y="6501"/>
                      <a:pt x="344805" y="2786"/>
                    </a:cubicBezTo>
                    <a:cubicBezTo>
                      <a:pt x="348520" y="-929"/>
                      <a:pt x="354520" y="-929"/>
                      <a:pt x="358235" y="2786"/>
                    </a:cubicBezTo>
                    <a:lnTo>
                      <a:pt x="392811" y="37362"/>
                    </a:lnTo>
                    <a:cubicBezTo>
                      <a:pt x="397954" y="42505"/>
                      <a:pt x="400717" y="49268"/>
                      <a:pt x="400717" y="56507"/>
                    </a:cubicBezTo>
                    <a:lnTo>
                      <a:pt x="400717" y="100703"/>
                    </a:lnTo>
                    <a:cubicBezTo>
                      <a:pt x="400717" y="107942"/>
                      <a:pt x="397859" y="114705"/>
                      <a:pt x="392811" y="119848"/>
                    </a:cubicBezTo>
                    <a:lnTo>
                      <a:pt x="361950" y="150709"/>
                    </a:lnTo>
                    <a:cubicBezTo>
                      <a:pt x="351377" y="161282"/>
                      <a:pt x="334232" y="161282"/>
                      <a:pt x="323660" y="150709"/>
                    </a:cubicBezTo>
                    <a:lnTo>
                      <a:pt x="211836" y="38886"/>
                    </a:lnTo>
                    <a:cubicBezTo>
                      <a:pt x="210312" y="37362"/>
                      <a:pt x="208312" y="36505"/>
                      <a:pt x="206121" y="36505"/>
                    </a:cubicBezTo>
                    <a:lnTo>
                      <a:pt x="149257" y="36505"/>
                    </a:lnTo>
                    <a:cubicBezTo>
                      <a:pt x="147066" y="36505"/>
                      <a:pt x="145066" y="37362"/>
                      <a:pt x="143542" y="38886"/>
                    </a:cubicBezTo>
                    <a:lnTo>
                      <a:pt x="21336" y="161187"/>
                    </a:lnTo>
                    <a:cubicBezTo>
                      <a:pt x="19812" y="162711"/>
                      <a:pt x="18955" y="164711"/>
                      <a:pt x="18955" y="166902"/>
                    </a:cubicBezTo>
                    <a:lnTo>
                      <a:pt x="18955" y="237292"/>
                    </a:lnTo>
                    <a:cubicBezTo>
                      <a:pt x="18955" y="239482"/>
                      <a:pt x="19812" y="241483"/>
                      <a:pt x="21336" y="243007"/>
                    </a:cubicBezTo>
                    <a:lnTo>
                      <a:pt x="32004" y="253579"/>
                    </a:lnTo>
                    <a:cubicBezTo>
                      <a:pt x="35052" y="256627"/>
                      <a:pt x="40291" y="256627"/>
                      <a:pt x="43339" y="253579"/>
                    </a:cubicBezTo>
                    <a:lnTo>
                      <a:pt x="155924" y="140994"/>
                    </a:lnTo>
                    <a:cubicBezTo>
                      <a:pt x="159639" y="137279"/>
                      <a:pt x="165640" y="137279"/>
                      <a:pt x="169354" y="140994"/>
                    </a:cubicBezTo>
                    <a:cubicBezTo>
                      <a:pt x="173069" y="144709"/>
                      <a:pt x="173069" y="150709"/>
                      <a:pt x="169354" y="154424"/>
                    </a:cubicBezTo>
                    <a:lnTo>
                      <a:pt x="56769" y="267010"/>
                    </a:lnTo>
                    <a:cubicBezTo>
                      <a:pt x="51625" y="272153"/>
                      <a:pt x="44863" y="274915"/>
                      <a:pt x="37624" y="274915"/>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D51E9AB-FB1D-4577-AC2B-42CC13F0ED53}"/>
                  </a:ext>
                </a:extLst>
              </p:cNvPr>
              <p:cNvSpPr/>
              <p:nvPr/>
            </p:nvSpPr>
            <p:spPr>
              <a:xfrm>
                <a:off x="4901921" y="3059215"/>
                <a:ext cx="112633" cy="112609"/>
              </a:xfrm>
              <a:custGeom>
                <a:avLst/>
                <a:gdLst>
                  <a:gd name="connsiteX0" fmla="*/ 103180 w 112633"/>
                  <a:gd name="connsiteY0" fmla="*/ 112609 h 112609"/>
                  <a:gd name="connsiteX1" fmla="*/ 96417 w 112633"/>
                  <a:gd name="connsiteY1" fmla="*/ 109847 h 112609"/>
                  <a:gd name="connsiteX2" fmla="*/ 2786 w 112633"/>
                  <a:gd name="connsiteY2" fmla="*/ 16216 h 112609"/>
                  <a:gd name="connsiteX3" fmla="*/ 2786 w 112633"/>
                  <a:gd name="connsiteY3" fmla="*/ 2786 h 112609"/>
                  <a:gd name="connsiteX4" fmla="*/ 16216 w 112633"/>
                  <a:gd name="connsiteY4" fmla="*/ 2786 h 112609"/>
                  <a:gd name="connsiteX5" fmla="*/ 109847 w 112633"/>
                  <a:gd name="connsiteY5" fmla="*/ 96417 h 112609"/>
                  <a:gd name="connsiteX6" fmla="*/ 109847 w 112633"/>
                  <a:gd name="connsiteY6" fmla="*/ 109847 h 112609"/>
                  <a:gd name="connsiteX7" fmla="*/ 103180 w 112633"/>
                  <a:gd name="connsiteY7" fmla="*/ 112609 h 1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33" h="112609">
                    <a:moveTo>
                      <a:pt x="103180" y="112609"/>
                    </a:moveTo>
                    <a:cubicBezTo>
                      <a:pt x="100703" y="112609"/>
                      <a:pt x="98322" y="111657"/>
                      <a:pt x="96417" y="109847"/>
                    </a:cubicBezTo>
                    <a:lnTo>
                      <a:pt x="2786" y="16216"/>
                    </a:lnTo>
                    <a:cubicBezTo>
                      <a:pt x="-929" y="12502"/>
                      <a:pt x="-929" y="6501"/>
                      <a:pt x="2786" y="2786"/>
                    </a:cubicBezTo>
                    <a:cubicBezTo>
                      <a:pt x="6501" y="-929"/>
                      <a:pt x="12502" y="-929"/>
                      <a:pt x="16216" y="2786"/>
                    </a:cubicBezTo>
                    <a:lnTo>
                      <a:pt x="109847" y="96417"/>
                    </a:lnTo>
                    <a:cubicBezTo>
                      <a:pt x="113562" y="100132"/>
                      <a:pt x="113562" y="106132"/>
                      <a:pt x="109847" y="109847"/>
                    </a:cubicBezTo>
                    <a:cubicBezTo>
                      <a:pt x="108037" y="111657"/>
                      <a:pt x="105561" y="112609"/>
                      <a:pt x="103180" y="11260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2BC6E51-5830-4DD3-BB9F-904D50B9086E}"/>
                  </a:ext>
                </a:extLst>
              </p:cNvPr>
              <p:cNvSpPr/>
              <p:nvPr/>
            </p:nvSpPr>
            <p:spPr>
              <a:xfrm>
                <a:off x="4565403" y="3370302"/>
                <a:ext cx="339518" cy="406360"/>
              </a:xfrm>
              <a:custGeom>
                <a:avLst/>
                <a:gdLst>
                  <a:gd name="connsiteX0" fmla="*/ 176617 w 339518"/>
                  <a:gd name="connsiteY0" fmla="*/ 406360 h 406360"/>
                  <a:gd name="connsiteX1" fmla="*/ 74128 w 339518"/>
                  <a:gd name="connsiteY1" fmla="*/ 406360 h 406360"/>
                  <a:gd name="connsiteX2" fmla="*/ 54602 w 339518"/>
                  <a:gd name="connsiteY2" fmla="*/ 398264 h 406360"/>
                  <a:gd name="connsiteX3" fmla="*/ 2786 w 339518"/>
                  <a:gd name="connsiteY3" fmla="*/ 346448 h 406360"/>
                  <a:gd name="connsiteX4" fmla="*/ 2786 w 339518"/>
                  <a:gd name="connsiteY4" fmla="*/ 333018 h 406360"/>
                  <a:gd name="connsiteX5" fmla="*/ 16216 w 339518"/>
                  <a:gd name="connsiteY5" fmla="*/ 333018 h 406360"/>
                  <a:gd name="connsiteX6" fmla="*/ 68032 w 339518"/>
                  <a:gd name="connsiteY6" fmla="*/ 384834 h 406360"/>
                  <a:gd name="connsiteX7" fmla="*/ 74033 w 339518"/>
                  <a:gd name="connsiteY7" fmla="*/ 387310 h 406360"/>
                  <a:gd name="connsiteX8" fmla="*/ 176522 w 339518"/>
                  <a:gd name="connsiteY8" fmla="*/ 387310 h 406360"/>
                  <a:gd name="connsiteX9" fmla="*/ 182523 w 339518"/>
                  <a:gd name="connsiteY9" fmla="*/ 384834 h 406360"/>
                  <a:gd name="connsiteX10" fmla="*/ 235482 w 339518"/>
                  <a:gd name="connsiteY10" fmla="*/ 331875 h 406360"/>
                  <a:gd name="connsiteX11" fmla="*/ 237958 w 339518"/>
                  <a:gd name="connsiteY11" fmla="*/ 325874 h 406360"/>
                  <a:gd name="connsiteX12" fmla="*/ 237958 w 339518"/>
                  <a:gd name="connsiteY12" fmla="*/ 221290 h 406360"/>
                  <a:gd name="connsiteX13" fmla="*/ 229386 w 339518"/>
                  <a:gd name="connsiteY13" fmla="*/ 212717 h 406360"/>
                  <a:gd name="connsiteX14" fmla="*/ 153376 w 339518"/>
                  <a:gd name="connsiteY14" fmla="*/ 212717 h 406360"/>
                  <a:gd name="connsiteX15" fmla="*/ 133850 w 339518"/>
                  <a:gd name="connsiteY15" fmla="*/ 204621 h 406360"/>
                  <a:gd name="connsiteX16" fmla="*/ 117467 w 339518"/>
                  <a:gd name="connsiteY16" fmla="*/ 188238 h 406360"/>
                  <a:gd name="connsiteX17" fmla="*/ 109371 w 339518"/>
                  <a:gd name="connsiteY17" fmla="*/ 168711 h 406360"/>
                  <a:gd name="connsiteX18" fmla="*/ 109371 w 339518"/>
                  <a:gd name="connsiteY18" fmla="*/ 106990 h 406360"/>
                  <a:gd name="connsiteX19" fmla="*/ 136993 w 339518"/>
                  <a:gd name="connsiteY19" fmla="*/ 79367 h 406360"/>
                  <a:gd name="connsiteX20" fmla="*/ 243197 w 339518"/>
                  <a:gd name="connsiteY20" fmla="*/ 79367 h 406360"/>
                  <a:gd name="connsiteX21" fmla="*/ 249198 w 339518"/>
                  <a:gd name="connsiteY21" fmla="*/ 76891 h 406360"/>
                  <a:gd name="connsiteX22" fmla="*/ 323302 w 339518"/>
                  <a:gd name="connsiteY22" fmla="*/ 2786 h 406360"/>
                  <a:gd name="connsiteX23" fmla="*/ 336733 w 339518"/>
                  <a:gd name="connsiteY23" fmla="*/ 2786 h 406360"/>
                  <a:gd name="connsiteX24" fmla="*/ 336733 w 339518"/>
                  <a:gd name="connsiteY24" fmla="*/ 16216 h 406360"/>
                  <a:gd name="connsiteX25" fmla="*/ 262628 w 339518"/>
                  <a:gd name="connsiteY25" fmla="*/ 90321 h 406360"/>
                  <a:gd name="connsiteX26" fmla="*/ 243102 w 339518"/>
                  <a:gd name="connsiteY26" fmla="*/ 98417 h 406360"/>
                  <a:gd name="connsiteX27" fmla="*/ 137089 w 339518"/>
                  <a:gd name="connsiteY27" fmla="*/ 98417 h 406360"/>
                  <a:gd name="connsiteX28" fmla="*/ 128516 w 339518"/>
                  <a:gd name="connsiteY28" fmla="*/ 106990 h 406360"/>
                  <a:gd name="connsiteX29" fmla="*/ 128516 w 339518"/>
                  <a:gd name="connsiteY29" fmla="*/ 168711 h 406360"/>
                  <a:gd name="connsiteX30" fmla="*/ 130993 w 339518"/>
                  <a:gd name="connsiteY30" fmla="*/ 174712 h 406360"/>
                  <a:gd name="connsiteX31" fmla="*/ 147376 w 339518"/>
                  <a:gd name="connsiteY31" fmla="*/ 191095 h 406360"/>
                  <a:gd name="connsiteX32" fmla="*/ 153376 w 339518"/>
                  <a:gd name="connsiteY32" fmla="*/ 193572 h 406360"/>
                  <a:gd name="connsiteX33" fmla="*/ 229386 w 339518"/>
                  <a:gd name="connsiteY33" fmla="*/ 193572 h 406360"/>
                  <a:gd name="connsiteX34" fmla="*/ 257008 w 339518"/>
                  <a:gd name="connsiteY34" fmla="*/ 221194 h 406360"/>
                  <a:gd name="connsiteX35" fmla="*/ 257008 w 339518"/>
                  <a:gd name="connsiteY35" fmla="*/ 325779 h 406360"/>
                  <a:gd name="connsiteX36" fmla="*/ 248912 w 339518"/>
                  <a:gd name="connsiteY36" fmla="*/ 345305 h 406360"/>
                  <a:gd name="connsiteX37" fmla="*/ 195953 w 339518"/>
                  <a:gd name="connsiteY37" fmla="*/ 398264 h 406360"/>
                  <a:gd name="connsiteX38" fmla="*/ 176617 w 339518"/>
                  <a:gd name="connsiteY38" fmla="*/ 406360 h 40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9518" h="406360">
                    <a:moveTo>
                      <a:pt x="176617" y="406360"/>
                    </a:moveTo>
                    <a:lnTo>
                      <a:pt x="74128" y="406360"/>
                    </a:lnTo>
                    <a:cubicBezTo>
                      <a:pt x="66699" y="406360"/>
                      <a:pt x="59841" y="403503"/>
                      <a:pt x="54602" y="398264"/>
                    </a:cubicBezTo>
                    <a:lnTo>
                      <a:pt x="2786" y="346448"/>
                    </a:lnTo>
                    <a:cubicBezTo>
                      <a:pt x="-929" y="342733"/>
                      <a:pt x="-929" y="336733"/>
                      <a:pt x="2786" y="333018"/>
                    </a:cubicBezTo>
                    <a:cubicBezTo>
                      <a:pt x="6501" y="329303"/>
                      <a:pt x="12502" y="329303"/>
                      <a:pt x="16216" y="333018"/>
                    </a:cubicBezTo>
                    <a:lnTo>
                      <a:pt x="68032" y="384834"/>
                    </a:lnTo>
                    <a:cubicBezTo>
                      <a:pt x="69652" y="386453"/>
                      <a:pt x="71747" y="387310"/>
                      <a:pt x="74033" y="387310"/>
                    </a:cubicBezTo>
                    <a:lnTo>
                      <a:pt x="176522" y="387310"/>
                    </a:lnTo>
                    <a:cubicBezTo>
                      <a:pt x="178808" y="387310"/>
                      <a:pt x="180904" y="386453"/>
                      <a:pt x="182523" y="384834"/>
                    </a:cubicBezTo>
                    <a:lnTo>
                      <a:pt x="235482" y="331875"/>
                    </a:lnTo>
                    <a:cubicBezTo>
                      <a:pt x="237101" y="330256"/>
                      <a:pt x="237958" y="328065"/>
                      <a:pt x="237958" y="325874"/>
                    </a:cubicBezTo>
                    <a:lnTo>
                      <a:pt x="237958" y="221290"/>
                    </a:lnTo>
                    <a:cubicBezTo>
                      <a:pt x="237958" y="216527"/>
                      <a:pt x="234148" y="212717"/>
                      <a:pt x="229386" y="212717"/>
                    </a:cubicBezTo>
                    <a:lnTo>
                      <a:pt x="153376" y="212717"/>
                    </a:lnTo>
                    <a:cubicBezTo>
                      <a:pt x="146042" y="212717"/>
                      <a:pt x="139089" y="209859"/>
                      <a:pt x="133850" y="204621"/>
                    </a:cubicBezTo>
                    <a:lnTo>
                      <a:pt x="117467" y="188238"/>
                    </a:lnTo>
                    <a:cubicBezTo>
                      <a:pt x="112228" y="182999"/>
                      <a:pt x="109371" y="176046"/>
                      <a:pt x="109371" y="168711"/>
                    </a:cubicBezTo>
                    <a:lnTo>
                      <a:pt x="109371" y="106990"/>
                    </a:lnTo>
                    <a:cubicBezTo>
                      <a:pt x="109371" y="91750"/>
                      <a:pt x="121753" y="79367"/>
                      <a:pt x="136993" y="79367"/>
                    </a:cubicBezTo>
                    <a:lnTo>
                      <a:pt x="243197" y="79367"/>
                    </a:lnTo>
                    <a:cubicBezTo>
                      <a:pt x="245483" y="79367"/>
                      <a:pt x="247674" y="78415"/>
                      <a:pt x="249198" y="76891"/>
                    </a:cubicBezTo>
                    <a:lnTo>
                      <a:pt x="323302" y="2786"/>
                    </a:lnTo>
                    <a:cubicBezTo>
                      <a:pt x="327017" y="-929"/>
                      <a:pt x="333018" y="-929"/>
                      <a:pt x="336733" y="2786"/>
                    </a:cubicBezTo>
                    <a:cubicBezTo>
                      <a:pt x="340447" y="6501"/>
                      <a:pt x="340447" y="12501"/>
                      <a:pt x="336733" y="16216"/>
                    </a:cubicBezTo>
                    <a:lnTo>
                      <a:pt x="262628" y="90321"/>
                    </a:lnTo>
                    <a:cubicBezTo>
                      <a:pt x="257485" y="95464"/>
                      <a:pt x="250341" y="98417"/>
                      <a:pt x="243102" y="98417"/>
                    </a:cubicBezTo>
                    <a:lnTo>
                      <a:pt x="137089" y="98417"/>
                    </a:lnTo>
                    <a:cubicBezTo>
                      <a:pt x="132421" y="98417"/>
                      <a:pt x="128516" y="102227"/>
                      <a:pt x="128516" y="106990"/>
                    </a:cubicBezTo>
                    <a:lnTo>
                      <a:pt x="128516" y="168711"/>
                    </a:lnTo>
                    <a:cubicBezTo>
                      <a:pt x="128516" y="170998"/>
                      <a:pt x="129373" y="173093"/>
                      <a:pt x="130993" y="174712"/>
                    </a:cubicBezTo>
                    <a:lnTo>
                      <a:pt x="147376" y="191095"/>
                    </a:lnTo>
                    <a:cubicBezTo>
                      <a:pt x="148995" y="192715"/>
                      <a:pt x="151186" y="193572"/>
                      <a:pt x="153376" y="193572"/>
                    </a:cubicBezTo>
                    <a:lnTo>
                      <a:pt x="229386" y="193572"/>
                    </a:lnTo>
                    <a:cubicBezTo>
                      <a:pt x="244626" y="193572"/>
                      <a:pt x="257008" y="205954"/>
                      <a:pt x="257008" y="221194"/>
                    </a:cubicBezTo>
                    <a:lnTo>
                      <a:pt x="257008" y="325779"/>
                    </a:lnTo>
                    <a:cubicBezTo>
                      <a:pt x="257008" y="333113"/>
                      <a:pt x="254151" y="340066"/>
                      <a:pt x="248912" y="345305"/>
                    </a:cubicBezTo>
                    <a:lnTo>
                      <a:pt x="195953" y="398264"/>
                    </a:lnTo>
                    <a:cubicBezTo>
                      <a:pt x="190905" y="403503"/>
                      <a:pt x="184047" y="406360"/>
                      <a:pt x="176617" y="406360"/>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AF4B75C-08D5-47F4-8026-BC0E4A651BEA}"/>
                  </a:ext>
                </a:extLst>
              </p:cNvPr>
              <p:cNvSpPr/>
              <p:nvPr/>
            </p:nvSpPr>
            <p:spPr>
              <a:xfrm>
                <a:off x="4749450" y="3411057"/>
                <a:ext cx="244506" cy="121193"/>
              </a:xfrm>
              <a:custGeom>
                <a:avLst/>
                <a:gdLst>
                  <a:gd name="connsiteX0" fmla="*/ 100775 w 244506"/>
                  <a:gd name="connsiteY0" fmla="*/ 121194 h 121193"/>
                  <a:gd name="connsiteX1" fmla="*/ 9525 w 244506"/>
                  <a:gd name="connsiteY1" fmla="*/ 121194 h 121193"/>
                  <a:gd name="connsiteX2" fmla="*/ 0 w 244506"/>
                  <a:gd name="connsiteY2" fmla="*/ 111669 h 121193"/>
                  <a:gd name="connsiteX3" fmla="*/ 9525 w 244506"/>
                  <a:gd name="connsiteY3" fmla="*/ 102144 h 121193"/>
                  <a:gd name="connsiteX4" fmla="*/ 100775 w 244506"/>
                  <a:gd name="connsiteY4" fmla="*/ 102144 h 121193"/>
                  <a:gd name="connsiteX5" fmla="*/ 197549 w 244506"/>
                  <a:gd name="connsiteY5" fmla="*/ 5465 h 121193"/>
                  <a:gd name="connsiteX6" fmla="*/ 224790 w 244506"/>
                  <a:gd name="connsiteY6" fmla="*/ 5465 h 121193"/>
                  <a:gd name="connsiteX7" fmla="*/ 238887 w 244506"/>
                  <a:gd name="connsiteY7" fmla="*/ 19562 h 121193"/>
                  <a:gd name="connsiteX8" fmla="*/ 244507 w 244506"/>
                  <a:gd name="connsiteY8" fmla="*/ 33183 h 121193"/>
                  <a:gd name="connsiteX9" fmla="*/ 244507 w 244506"/>
                  <a:gd name="connsiteY9" fmla="*/ 86332 h 121193"/>
                  <a:gd name="connsiteX10" fmla="*/ 234982 w 244506"/>
                  <a:gd name="connsiteY10" fmla="*/ 95857 h 121193"/>
                  <a:gd name="connsiteX11" fmla="*/ 225457 w 244506"/>
                  <a:gd name="connsiteY11" fmla="*/ 86332 h 121193"/>
                  <a:gd name="connsiteX12" fmla="*/ 225457 w 244506"/>
                  <a:gd name="connsiteY12" fmla="*/ 33183 h 121193"/>
                  <a:gd name="connsiteX13" fmla="*/ 211360 w 244506"/>
                  <a:gd name="connsiteY13" fmla="*/ 18991 h 121193"/>
                  <a:gd name="connsiteX14" fmla="*/ 114395 w 244506"/>
                  <a:gd name="connsiteY14" fmla="*/ 115574 h 121193"/>
                  <a:gd name="connsiteX15" fmla="*/ 100775 w 244506"/>
                  <a:gd name="connsiteY15" fmla="*/ 121194 h 12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06" h="121193">
                    <a:moveTo>
                      <a:pt x="100775" y="121194"/>
                    </a:moveTo>
                    <a:lnTo>
                      <a:pt x="9525" y="121194"/>
                    </a:lnTo>
                    <a:cubicBezTo>
                      <a:pt x="4286" y="121194"/>
                      <a:pt x="0" y="116908"/>
                      <a:pt x="0" y="111669"/>
                    </a:cubicBezTo>
                    <a:cubicBezTo>
                      <a:pt x="0" y="106430"/>
                      <a:pt x="4286" y="102144"/>
                      <a:pt x="9525" y="102144"/>
                    </a:cubicBezTo>
                    <a:lnTo>
                      <a:pt x="100775" y="102144"/>
                    </a:lnTo>
                    <a:lnTo>
                      <a:pt x="197549" y="5465"/>
                    </a:lnTo>
                    <a:cubicBezTo>
                      <a:pt x="204788" y="-1774"/>
                      <a:pt x="217551" y="-1869"/>
                      <a:pt x="224790" y="5465"/>
                    </a:cubicBezTo>
                    <a:lnTo>
                      <a:pt x="238887" y="19562"/>
                    </a:lnTo>
                    <a:cubicBezTo>
                      <a:pt x="242506" y="23182"/>
                      <a:pt x="244507" y="28039"/>
                      <a:pt x="244507" y="33183"/>
                    </a:cubicBezTo>
                    <a:lnTo>
                      <a:pt x="244507" y="86332"/>
                    </a:lnTo>
                    <a:cubicBezTo>
                      <a:pt x="244507" y="91571"/>
                      <a:pt x="240221" y="95857"/>
                      <a:pt x="234982" y="95857"/>
                    </a:cubicBezTo>
                    <a:cubicBezTo>
                      <a:pt x="229743" y="95857"/>
                      <a:pt x="225457" y="91571"/>
                      <a:pt x="225457" y="86332"/>
                    </a:cubicBezTo>
                    <a:lnTo>
                      <a:pt x="225457" y="33183"/>
                    </a:lnTo>
                    <a:lnTo>
                      <a:pt x="211360" y="18991"/>
                    </a:lnTo>
                    <a:lnTo>
                      <a:pt x="114395" y="115574"/>
                    </a:lnTo>
                    <a:cubicBezTo>
                      <a:pt x="110776" y="119098"/>
                      <a:pt x="105918" y="121194"/>
                      <a:pt x="100775" y="121194"/>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23117B6-D0B8-48F3-B2E0-76346AA735FE}"/>
                  </a:ext>
                </a:extLst>
              </p:cNvPr>
              <p:cNvSpPr/>
              <p:nvPr/>
            </p:nvSpPr>
            <p:spPr>
              <a:xfrm>
                <a:off x="4840009" y="3543585"/>
                <a:ext cx="141184" cy="269652"/>
              </a:xfrm>
              <a:custGeom>
                <a:avLst/>
                <a:gdLst>
                  <a:gd name="connsiteX0" fmla="*/ 9549 w 141184"/>
                  <a:gd name="connsiteY0" fmla="*/ 269653 h 269652"/>
                  <a:gd name="connsiteX1" fmla="*/ 2786 w 141184"/>
                  <a:gd name="connsiteY1" fmla="*/ 266890 h 269652"/>
                  <a:gd name="connsiteX2" fmla="*/ 2786 w 141184"/>
                  <a:gd name="connsiteY2" fmla="*/ 253460 h 269652"/>
                  <a:gd name="connsiteX3" fmla="*/ 120610 w 141184"/>
                  <a:gd name="connsiteY3" fmla="*/ 135636 h 269652"/>
                  <a:gd name="connsiteX4" fmla="*/ 122230 w 141184"/>
                  <a:gd name="connsiteY4" fmla="*/ 131731 h 269652"/>
                  <a:gd name="connsiteX5" fmla="*/ 122230 w 141184"/>
                  <a:gd name="connsiteY5" fmla="*/ 24384 h 269652"/>
                  <a:gd name="connsiteX6" fmla="*/ 116800 w 141184"/>
                  <a:gd name="connsiteY6" fmla="*/ 18955 h 269652"/>
                  <a:gd name="connsiteX7" fmla="*/ 88797 w 141184"/>
                  <a:gd name="connsiteY7" fmla="*/ 18955 h 269652"/>
                  <a:gd name="connsiteX8" fmla="*/ 84892 w 141184"/>
                  <a:gd name="connsiteY8" fmla="*/ 20574 h 269652"/>
                  <a:gd name="connsiteX9" fmla="*/ 47649 w 141184"/>
                  <a:gd name="connsiteY9" fmla="*/ 57817 h 269652"/>
                  <a:gd name="connsiteX10" fmla="*/ 46030 w 141184"/>
                  <a:gd name="connsiteY10" fmla="*/ 61722 h 269652"/>
                  <a:gd name="connsiteX11" fmla="*/ 46030 w 141184"/>
                  <a:gd name="connsiteY11" fmla="*/ 122206 h 269652"/>
                  <a:gd name="connsiteX12" fmla="*/ 36505 w 141184"/>
                  <a:gd name="connsiteY12" fmla="*/ 131731 h 269652"/>
                  <a:gd name="connsiteX13" fmla="*/ 26980 w 141184"/>
                  <a:gd name="connsiteY13" fmla="*/ 122206 h 269652"/>
                  <a:gd name="connsiteX14" fmla="*/ 26980 w 141184"/>
                  <a:gd name="connsiteY14" fmla="*/ 61722 h 269652"/>
                  <a:gd name="connsiteX15" fmla="*/ 34123 w 141184"/>
                  <a:gd name="connsiteY15" fmla="*/ 44387 h 269652"/>
                  <a:gd name="connsiteX16" fmla="*/ 71366 w 141184"/>
                  <a:gd name="connsiteY16" fmla="*/ 7144 h 269652"/>
                  <a:gd name="connsiteX17" fmla="*/ 88702 w 141184"/>
                  <a:gd name="connsiteY17" fmla="*/ 0 h 269652"/>
                  <a:gd name="connsiteX18" fmla="*/ 116705 w 141184"/>
                  <a:gd name="connsiteY18" fmla="*/ 0 h 269652"/>
                  <a:gd name="connsiteX19" fmla="*/ 141184 w 141184"/>
                  <a:gd name="connsiteY19" fmla="*/ 24479 h 269652"/>
                  <a:gd name="connsiteX20" fmla="*/ 141184 w 141184"/>
                  <a:gd name="connsiteY20" fmla="*/ 131826 h 269652"/>
                  <a:gd name="connsiteX21" fmla="*/ 134041 w 141184"/>
                  <a:gd name="connsiteY21" fmla="*/ 149162 h 269652"/>
                  <a:gd name="connsiteX22" fmla="*/ 16216 w 141184"/>
                  <a:gd name="connsiteY22" fmla="*/ 266986 h 269652"/>
                  <a:gd name="connsiteX23" fmla="*/ 9549 w 141184"/>
                  <a:gd name="connsiteY23" fmla="*/ 269653 h 2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84" h="269652">
                    <a:moveTo>
                      <a:pt x="9549" y="269653"/>
                    </a:moveTo>
                    <a:cubicBezTo>
                      <a:pt x="7072" y="269653"/>
                      <a:pt x="4691" y="268700"/>
                      <a:pt x="2786" y="266890"/>
                    </a:cubicBezTo>
                    <a:cubicBezTo>
                      <a:pt x="-929" y="263176"/>
                      <a:pt x="-929" y="257175"/>
                      <a:pt x="2786" y="253460"/>
                    </a:cubicBezTo>
                    <a:lnTo>
                      <a:pt x="120610" y="135636"/>
                    </a:lnTo>
                    <a:cubicBezTo>
                      <a:pt x="121658" y="134588"/>
                      <a:pt x="122230" y="133255"/>
                      <a:pt x="122230" y="131731"/>
                    </a:cubicBezTo>
                    <a:lnTo>
                      <a:pt x="122230" y="24384"/>
                    </a:lnTo>
                    <a:cubicBezTo>
                      <a:pt x="122230" y="21336"/>
                      <a:pt x="119753" y="18955"/>
                      <a:pt x="116800" y="18955"/>
                    </a:cubicBezTo>
                    <a:lnTo>
                      <a:pt x="88797" y="18955"/>
                    </a:lnTo>
                    <a:cubicBezTo>
                      <a:pt x="87368" y="18955"/>
                      <a:pt x="85939" y="19526"/>
                      <a:pt x="84892" y="20574"/>
                    </a:cubicBezTo>
                    <a:lnTo>
                      <a:pt x="47649" y="57817"/>
                    </a:lnTo>
                    <a:cubicBezTo>
                      <a:pt x="46601" y="58864"/>
                      <a:pt x="46030" y="60198"/>
                      <a:pt x="46030" y="61722"/>
                    </a:cubicBezTo>
                    <a:lnTo>
                      <a:pt x="46030" y="122206"/>
                    </a:lnTo>
                    <a:cubicBezTo>
                      <a:pt x="46030" y="127445"/>
                      <a:pt x="41743" y="131731"/>
                      <a:pt x="36505" y="131731"/>
                    </a:cubicBezTo>
                    <a:cubicBezTo>
                      <a:pt x="31266" y="131731"/>
                      <a:pt x="26980" y="127445"/>
                      <a:pt x="26980" y="122206"/>
                    </a:cubicBezTo>
                    <a:lnTo>
                      <a:pt x="26980" y="61722"/>
                    </a:lnTo>
                    <a:cubicBezTo>
                      <a:pt x="26980" y="55245"/>
                      <a:pt x="29551" y="48959"/>
                      <a:pt x="34123" y="44387"/>
                    </a:cubicBezTo>
                    <a:lnTo>
                      <a:pt x="71366" y="7144"/>
                    </a:lnTo>
                    <a:cubicBezTo>
                      <a:pt x="76033" y="2477"/>
                      <a:pt x="82129" y="0"/>
                      <a:pt x="88702" y="0"/>
                    </a:cubicBezTo>
                    <a:lnTo>
                      <a:pt x="116705" y="0"/>
                    </a:lnTo>
                    <a:cubicBezTo>
                      <a:pt x="130231" y="0"/>
                      <a:pt x="141184" y="11049"/>
                      <a:pt x="141184" y="24479"/>
                    </a:cubicBezTo>
                    <a:lnTo>
                      <a:pt x="141184" y="131826"/>
                    </a:lnTo>
                    <a:cubicBezTo>
                      <a:pt x="141184" y="138303"/>
                      <a:pt x="138613" y="144589"/>
                      <a:pt x="134041" y="149162"/>
                    </a:cubicBezTo>
                    <a:lnTo>
                      <a:pt x="16216" y="266986"/>
                    </a:lnTo>
                    <a:cubicBezTo>
                      <a:pt x="14407" y="268700"/>
                      <a:pt x="11930" y="269653"/>
                      <a:pt x="9549" y="269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6AF5D67-34B5-4A39-80B0-84E348B6DA45}"/>
                  </a:ext>
                </a:extLst>
              </p:cNvPr>
              <p:cNvSpPr/>
              <p:nvPr/>
            </p:nvSpPr>
            <p:spPr>
              <a:xfrm>
                <a:off x="4660581" y="3830669"/>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9972D82-781E-40EB-A056-345B59D71A92}"/>
                  </a:ext>
                </a:extLst>
              </p:cNvPr>
              <p:cNvSpPr/>
              <p:nvPr/>
            </p:nvSpPr>
            <p:spPr>
              <a:xfrm>
                <a:off x="5632132" y="3271932"/>
                <a:ext cx="314229" cy="139636"/>
              </a:xfrm>
              <a:custGeom>
                <a:avLst/>
                <a:gdLst>
                  <a:gd name="connsiteX0" fmla="*/ 9525 w 314229"/>
                  <a:gd name="connsiteY0" fmla="*/ 139637 h 139636"/>
                  <a:gd name="connsiteX1" fmla="*/ 0 w 314229"/>
                  <a:gd name="connsiteY1" fmla="*/ 130112 h 139636"/>
                  <a:gd name="connsiteX2" fmla="*/ 0 w 314229"/>
                  <a:gd name="connsiteY2" fmla="*/ 70199 h 139636"/>
                  <a:gd name="connsiteX3" fmla="*/ 7525 w 314229"/>
                  <a:gd name="connsiteY3" fmla="*/ 52007 h 139636"/>
                  <a:gd name="connsiteX4" fmla="*/ 52006 w 314229"/>
                  <a:gd name="connsiteY4" fmla="*/ 7525 h 139636"/>
                  <a:gd name="connsiteX5" fmla="*/ 70199 w 314229"/>
                  <a:gd name="connsiteY5" fmla="*/ 0 h 139636"/>
                  <a:gd name="connsiteX6" fmla="*/ 120205 w 314229"/>
                  <a:gd name="connsiteY6" fmla="*/ 0 h 139636"/>
                  <a:gd name="connsiteX7" fmla="*/ 138398 w 314229"/>
                  <a:gd name="connsiteY7" fmla="*/ 7525 h 139636"/>
                  <a:gd name="connsiteX8" fmla="*/ 189167 w 314229"/>
                  <a:gd name="connsiteY8" fmla="*/ 58293 h 139636"/>
                  <a:gd name="connsiteX9" fmla="*/ 193929 w 314229"/>
                  <a:gd name="connsiteY9" fmla="*/ 60293 h 139636"/>
                  <a:gd name="connsiteX10" fmla="*/ 288417 w 314229"/>
                  <a:gd name="connsiteY10" fmla="*/ 60293 h 139636"/>
                  <a:gd name="connsiteX11" fmla="*/ 295180 w 314229"/>
                  <a:gd name="connsiteY11" fmla="*/ 53531 h 139636"/>
                  <a:gd name="connsiteX12" fmla="*/ 295180 w 314229"/>
                  <a:gd name="connsiteY12" fmla="*/ 18955 h 139636"/>
                  <a:gd name="connsiteX13" fmla="*/ 304705 w 314229"/>
                  <a:gd name="connsiteY13" fmla="*/ 9430 h 139636"/>
                  <a:gd name="connsiteX14" fmla="*/ 314230 w 314229"/>
                  <a:gd name="connsiteY14" fmla="*/ 18955 h 139636"/>
                  <a:gd name="connsiteX15" fmla="*/ 314230 w 314229"/>
                  <a:gd name="connsiteY15" fmla="*/ 53531 h 139636"/>
                  <a:gd name="connsiteX16" fmla="*/ 288417 w 314229"/>
                  <a:gd name="connsiteY16" fmla="*/ 79343 h 139636"/>
                  <a:gd name="connsiteX17" fmla="*/ 193929 w 314229"/>
                  <a:gd name="connsiteY17" fmla="*/ 79343 h 139636"/>
                  <a:gd name="connsiteX18" fmla="*/ 175736 w 314229"/>
                  <a:gd name="connsiteY18" fmla="*/ 71819 h 139636"/>
                  <a:gd name="connsiteX19" fmla="*/ 124968 w 314229"/>
                  <a:gd name="connsiteY19" fmla="*/ 21050 h 139636"/>
                  <a:gd name="connsiteX20" fmla="*/ 120205 w 314229"/>
                  <a:gd name="connsiteY20" fmla="*/ 19050 h 139636"/>
                  <a:gd name="connsiteX21" fmla="*/ 70199 w 314229"/>
                  <a:gd name="connsiteY21" fmla="*/ 19050 h 139636"/>
                  <a:gd name="connsiteX22" fmla="*/ 65437 w 314229"/>
                  <a:gd name="connsiteY22" fmla="*/ 21050 h 139636"/>
                  <a:gd name="connsiteX23" fmla="*/ 20955 w 314229"/>
                  <a:gd name="connsiteY23" fmla="*/ 65532 h 139636"/>
                  <a:gd name="connsiteX24" fmla="*/ 18955 w 314229"/>
                  <a:gd name="connsiteY24" fmla="*/ 70295 h 139636"/>
                  <a:gd name="connsiteX25" fmla="*/ 18955 w 314229"/>
                  <a:gd name="connsiteY25" fmla="*/ 130207 h 139636"/>
                  <a:gd name="connsiteX26" fmla="*/ 9525 w 314229"/>
                  <a:gd name="connsiteY26" fmla="*/ 139637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229" h="139636">
                    <a:moveTo>
                      <a:pt x="9525" y="139637"/>
                    </a:moveTo>
                    <a:cubicBezTo>
                      <a:pt x="4286" y="139637"/>
                      <a:pt x="0" y="135350"/>
                      <a:pt x="0" y="130112"/>
                    </a:cubicBezTo>
                    <a:lnTo>
                      <a:pt x="0" y="70199"/>
                    </a:lnTo>
                    <a:cubicBezTo>
                      <a:pt x="0" y="63341"/>
                      <a:pt x="2667" y="56864"/>
                      <a:pt x="7525" y="52007"/>
                    </a:cubicBezTo>
                    <a:lnTo>
                      <a:pt x="52006" y="7525"/>
                    </a:lnTo>
                    <a:cubicBezTo>
                      <a:pt x="56864" y="2667"/>
                      <a:pt x="63341" y="0"/>
                      <a:pt x="70199" y="0"/>
                    </a:cubicBezTo>
                    <a:lnTo>
                      <a:pt x="120205" y="0"/>
                    </a:lnTo>
                    <a:cubicBezTo>
                      <a:pt x="126968" y="0"/>
                      <a:pt x="133636" y="2762"/>
                      <a:pt x="138398" y="7525"/>
                    </a:cubicBezTo>
                    <a:lnTo>
                      <a:pt x="189167" y="58293"/>
                    </a:lnTo>
                    <a:cubicBezTo>
                      <a:pt x="190405" y="59531"/>
                      <a:pt x="192119" y="60293"/>
                      <a:pt x="193929" y="60293"/>
                    </a:cubicBezTo>
                    <a:lnTo>
                      <a:pt x="288417" y="60293"/>
                    </a:lnTo>
                    <a:cubicBezTo>
                      <a:pt x="292132" y="60293"/>
                      <a:pt x="295180" y="57245"/>
                      <a:pt x="295180" y="53531"/>
                    </a:cubicBezTo>
                    <a:lnTo>
                      <a:pt x="295180" y="18955"/>
                    </a:lnTo>
                    <a:cubicBezTo>
                      <a:pt x="295180" y="13716"/>
                      <a:pt x="299466" y="9430"/>
                      <a:pt x="304705" y="9430"/>
                    </a:cubicBezTo>
                    <a:cubicBezTo>
                      <a:pt x="309943" y="9430"/>
                      <a:pt x="314230" y="13716"/>
                      <a:pt x="314230" y="18955"/>
                    </a:cubicBezTo>
                    <a:lnTo>
                      <a:pt x="314230" y="53531"/>
                    </a:lnTo>
                    <a:cubicBezTo>
                      <a:pt x="314230" y="67723"/>
                      <a:pt x="302705" y="79343"/>
                      <a:pt x="288417" y="79343"/>
                    </a:cubicBezTo>
                    <a:lnTo>
                      <a:pt x="193929" y="79343"/>
                    </a:lnTo>
                    <a:cubicBezTo>
                      <a:pt x="187071" y="79343"/>
                      <a:pt x="180594" y="76676"/>
                      <a:pt x="175736" y="71819"/>
                    </a:cubicBezTo>
                    <a:lnTo>
                      <a:pt x="124968" y="21050"/>
                    </a:lnTo>
                    <a:cubicBezTo>
                      <a:pt x="123730" y="19812"/>
                      <a:pt x="122015" y="19050"/>
                      <a:pt x="120205" y="19050"/>
                    </a:cubicBezTo>
                    <a:lnTo>
                      <a:pt x="70199" y="19050"/>
                    </a:lnTo>
                    <a:cubicBezTo>
                      <a:pt x="68389" y="19050"/>
                      <a:pt x="66675" y="19717"/>
                      <a:pt x="65437" y="21050"/>
                    </a:cubicBezTo>
                    <a:lnTo>
                      <a:pt x="20955" y="65532"/>
                    </a:lnTo>
                    <a:cubicBezTo>
                      <a:pt x="19717" y="66770"/>
                      <a:pt x="18955" y="68485"/>
                      <a:pt x="18955" y="70295"/>
                    </a:cubicBezTo>
                    <a:lnTo>
                      <a:pt x="18955" y="130207"/>
                    </a:lnTo>
                    <a:cubicBezTo>
                      <a:pt x="19050" y="135350"/>
                      <a:pt x="14764" y="139637"/>
                      <a:pt x="9525" y="139637"/>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C6498FA-8D8B-4B40-84D5-F99A6BB6CED8}"/>
                  </a:ext>
                </a:extLst>
              </p:cNvPr>
              <p:cNvSpPr/>
              <p:nvPr/>
            </p:nvSpPr>
            <p:spPr>
              <a:xfrm>
                <a:off x="5362383" y="3622643"/>
                <a:ext cx="441483" cy="309657"/>
              </a:xfrm>
              <a:custGeom>
                <a:avLst/>
                <a:gdLst>
                  <a:gd name="connsiteX0" fmla="*/ 431673 w 441483"/>
                  <a:gd name="connsiteY0" fmla="*/ 309658 h 309657"/>
                  <a:gd name="connsiteX1" fmla="*/ 422148 w 441483"/>
                  <a:gd name="connsiteY1" fmla="*/ 300133 h 309657"/>
                  <a:gd name="connsiteX2" fmla="*/ 422148 w 441483"/>
                  <a:gd name="connsiteY2" fmla="*/ 148590 h 309657"/>
                  <a:gd name="connsiteX3" fmla="*/ 414909 w 441483"/>
                  <a:gd name="connsiteY3" fmla="*/ 141446 h 309657"/>
                  <a:gd name="connsiteX4" fmla="*/ 362331 w 441483"/>
                  <a:gd name="connsiteY4" fmla="*/ 141446 h 309657"/>
                  <a:gd name="connsiteX5" fmla="*/ 357283 w 441483"/>
                  <a:gd name="connsiteY5" fmla="*/ 143542 h 309657"/>
                  <a:gd name="connsiteX6" fmla="*/ 322612 w 441483"/>
                  <a:gd name="connsiteY6" fmla="*/ 178213 h 309657"/>
                  <a:gd name="connsiteX7" fmla="*/ 320516 w 441483"/>
                  <a:gd name="connsiteY7" fmla="*/ 183261 h 309657"/>
                  <a:gd name="connsiteX8" fmla="*/ 320516 w 441483"/>
                  <a:gd name="connsiteY8" fmla="*/ 253270 h 309657"/>
                  <a:gd name="connsiteX9" fmla="*/ 294323 w 441483"/>
                  <a:gd name="connsiteY9" fmla="*/ 279464 h 309657"/>
                  <a:gd name="connsiteX10" fmla="*/ 275082 w 441483"/>
                  <a:gd name="connsiteY10" fmla="*/ 279464 h 309657"/>
                  <a:gd name="connsiteX11" fmla="*/ 256508 w 441483"/>
                  <a:gd name="connsiteY11" fmla="*/ 271748 h 309657"/>
                  <a:gd name="connsiteX12" fmla="*/ 207550 w 441483"/>
                  <a:gd name="connsiteY12" fmla="*/ 222790 h 309657"/>
                  <a:gd name="connsiteX13" fmla="*/ 199835 w 441483"/>
                  <a:gd name="connsiteY13" fmla="*/ 204216 h 309657"/>
                  <a:gd name="connsiteX14" fmla="*/ 199835 w 441483"/>
                  <a:gd name="connsiteY14" fmla="*/ 26289 h 309657"/>
                  <a:gd name="connsiteX15" fmla="*/ 192596 w 441483"/>
                  <a:gd name="connsiteY15" fmla="*/ 19145 h 309657"/>
                  <a:gd name="connsiteX16" fmla="*/ 59246 w 441483"/>
                  <a:gd name="connsiteY16" fmla="*/ 19145 h 309657"/>
                  <a:gd name="connsiteX17" fmla="*/ 54197 w 441483"/>
                  <a:gd name="connsiteY17" fmla="*/ 21241 h 309657"/>
                  <a:gd name="connsiteX18" fmla="*/ 21146 w 441483"/>
                  <a:gd name="connsiteY18" fmla="*/ 54293 h 309657"/>
                  <a:gd name="connsiteX19" fmla="*/ 19050 w 441483"/>
                  <a:gd name="connsiteY19" fmla="*/ 59341 h 309657"/>
                  <a:gd name="connsiteX20" fmla="*/ 19050 w 441483"/>
                  <a:gd name="connsiteY20" fmla="*/ 93726 h 309657"/>
                  <a:gd name="connsiteX21" fmla="*/ 9525 w 441483"/>
                  <a:gd name="connsiteY21" fmla="*/ 103251 h 309657"/>
                  <a:gd name="connsiteX22" fmla="*/ 0 w 441483"/>
                  <a:gd name="connsiteY22" fmla="*/ 93726 h 309657"/>
                  <a:gd name="connsiteX23" fmla="*/ 0 w 441483"/>
                  <a:gd name="connsiteY23" fmla="*/ 59341 h 309657"/>
                  <a:gd name="connsiteX24" fmla="*/ 7715 w 441483"/>
                  <a:gd name="connsiteY24" fmla="*/ 40767 h 309657"/>
                  <a:gd name="connsiteX25" fmla="*/ 40767 w 441483"/>
                  <a:gd name="connsiteY25" fmla="*/ 7716 h 309657"/>
                  <a:gd name="connsiteX26" fmla="*/ 59341 w 441483"/>
                  <a:gd name="connsiteY26" fmla="*/ 0 h 309657"/>
                  <a:gd name="connsiteX27" fmla="*/ 192881 w 441483"/>
                  <a:gd name="connsiteY27" fmla="*/ 0 h 309657"/>
                  <a:gd name="connsiteX28" fmla="*/ 219170 w 441483"/>
                  <a:gd name="connsiteY28" fmla="*/ 26194 h 309657"/>
                  <a:gd name="connsiteX29" fmla="*/ 219170 w 441483"/>
                  <a:gd name="connsiteY29" fmla="*/ 204121 h 309657"/>
                  <a:gd name="connsiteX30" fmla="*/ 221266 w 441483"/>
                  <a:gd name="connsiteY30" fmla="*/ 209169 h 309657"/>
                  <a:gd name="connsiteX31" fmla="*/ 270224 w 441483"/>
                  <a:gd name="connsiteY31" fmla="*/ 258128 h 309657"/>
                  <a:gd name="connsiteX32" fmla="*/ 275273 w 441483"/>
                  <a:gd name="connsiteY32" fmla="*/ 260223 h 309657"/>
                  <a:gd name="connsiteX33" fmla="*/ 294513 w 441483"/>
                  <a:gd name="connsiteY33" fmla="*/ 260223 h 309657"/>
                  <a:gd name="connsiteX34" fmla="*/ 301657 w 441483"/>
                  <a:gd name="connsiteY34" fmla="*/ 253079 h 309657"/>
                  <a:gd name="connsiteX35" fmla="*/ 301657 w 441483"/>
                  <a:gd name="connsiteY35" fmla="*/ 183071 h 309657"/>
                  <a:gd name="connsiteX36" fmla="*/ 309372 w 441483"/>
                  <a:gd name="connsiteY36" fmla="*/ 164497 h 309657"/>
                  <a:gd name="connsiteX37" fmla="*/ 344043 w 441483"/>
                  <a:gd name="connsiteY37" fmla="*/ 129826 h 309657"/>
                  <a:gd name="connsiteX38" fmla="*/ 362617 w 441483"/>
                  <a:gd name="connsiteY38" fmla="*/ 122111 h 309657"/>
                  <a:gd name="connsiteX39" fmla="*/ 415195 w 441483"/>
                  <a:gd name="connsiteY39" fmla="*/ 122111 h 309657"/>
                  <a:gd name="connsiteX40" fmla="*/ 441484 w 441483"/>
                  <a:gd name="connsiteY40" fmla="*/ 148304 h 309657"/>
                  <a:gd name="connsiteX41" fmla="*/ 441484 w 441483"/>
                  <a:gd name="connsiteY41" fmla="*/ 299847 h 309657"/>
                  <a:gd name="connsiteX42" fmla="*/ 431673 w 441483"/>
                  <a:gd name="connsiteY42" fmla="*/ 309658 h 30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41483" h="309657">
                    <a:moveTo>
                      <a:pt x="431673" y="309658"/>
                    </a:moveTo>
                    <a:cubicBezTo>
                      <a:pt x="426434" y="309658"/>
                      <a:pt x="422148" y="305372"/>
                      <a:pt x="422148" y="300133"/>
                    </a:cubicBezTo>
                    <a:lnTo>
                      <a:pt x="422148" y="148590"/>
                    </a:lnTo>
                    <a:cubicBezTo>
                      <a:pt x="422148" y="144590"/>
                      <a:pt x="418910" y="141446"/>
                      <a:pt x="414909" y="141446"/>
                    </a:cubicBezTo>
                    <a:lnTo>
                      <a:pt x="362331" y="141446"/>
                    </a:lnTo>
                    <a:cubicBezTo>
                      <a:pt x="360426" y="141446"/>
                      <a:pt x="358616" y="142208"/>
                      <a:pt x="357283" y="143542"/>
                    </a:cubicBezTo>
                    <a:lnTo>
                      <a:pt x="322612" y="178213"/>
                    </a:lnTo>
                    <a:cubicBezTo>
                      <a:pt x="321278" y="179546"/>
                      <a:pt x="320516" y="181356"/>
                      <a:pt x="320516" y="183261"/>
                    </a:cubicBezTo>
                    <a:lnTo>
                      <a:pt x="320516" y="253270"/>
                    </a:lnTo>
                    <a:cubicBezTo>
                      <a:pt x="320516" y="267748"/>
                      <a:pt x="308705" y="279464"/>
                      <a:pt x="294323" y="279464"/>
                    </a:cubicBezTo>
                    <a:lnTo>
                      <a:pt x="275082" y="279464"/>
                    </a:lnTo>
                    <a:cubicBezTo>
                      <a:pt x="268034" y="279464"/>
                      <a:pt x="261461" y="276701"/>
                      <a:pt x="256508" y="271748"/>
                    </a:cubicBezTo>
                    <a:lnTo>
                      <a:pt x="207550" y="222790"/>
                    </a:lnTo>
                    <a:cubicBezTo>
                      <a:pt x="202597" y="217837"/>
                      <a:pt x="199835" y="211265"/>
                      <a:pt x="199835" y="204216"/>
                    </a:cubicBezTo>
                    <a:lnTo>
                      <a:pt x="199835" y="26289"/>
                    </a:lnTo>
                    <a:cubicBezTo>
                      <a:pt x="199835" y="22289"/>
                      <a:pt x="196596" y="19145"/>
                      <a:pt x="192596" y="19145"/>
                    </a:cubicBezTo>
                    <a:lnTo>
                      <a:pt x="59246" y="19145"/>
                    </a:lnTo>
                    <a:cubicBezTo>
                      <a:pt x="57341" y="19145"/>
                      <a:pt x="55531" y="19908"/>
                      <a:pt x="54197" y="21241"/>
                    </a:cubicBezTo>
                    <a:lnTo>
                      <a:pt x="21146" y="54293"/>
                    </a:lnTo>
                    <a:cubicBezTo>
                      <a:pt x="19812" y="55626"/>
                      <a:pt x="19050" y="57436"/>
                      <a:pt x="19050" y="59341"/>
                    </a:cubicBezTo>
                    <a:lnTo>
                      <a:pt x="19050" y="93726"/>
                    </a:lnTo>
                    <a:cubicBezTo>
                      <a:pt x="19050" y="98965"/>
                      <a:pt x="14764" y="103251"/>
                      <a:pt x="9525" y="103251"/>
                    </a:cubicBezTo>
                    <a:cubicBezTo>
                      <a:pt x="4286" y="103251"/>
                      <a:pt x="0" y="98965"/>
                      <a:pt x="0" y="93726"/>
                    </a:cubicBezTo>
                    <a:lnTo>
                      <a:pt x="0" y="59341"/>
                    </a:lnTo>
                    <a:cubicBezTo>
                      <a:pt x="0" y="52292"/>
                      <a:pt x="2762" y="45720"/>
                      <a:pt x="7715" y="40767"/>
                    </a:cubicBezTo>
                    <a:lnTo>
                      <a:pt x="40767" y="7716"/>
                    </a:lnTo>
                    <a:cubicBezTo>
                      <a:pt x="45720" y="2762"/>
                      <a:pt x="52292" y="0"/>
                      <a:pt x="59341" y="0"/>
                    </a:cubicBezTo>
                    <a:lnTo>
                      <a:pt x="192881" y="0"/>
                    </a:lnTo>
                    <a:cubicBezTo>
                      <a:pt x="207359" y="0"/>
                      <a:pt x="219170" y="11811"/>
                      <a:pt x="219170" y="26194"/>
                    </a:cubicBezTo>
                    <a:lnTo>
                      <a:pt x="219170" y="204121"/>
                    </a:lnTo>
                    <a:cubicBezTo>
                      <a:pt x="219170" y="206026"/>
                      <a:pt x="219932" y="207836"/>
                      <a:pt x="221266" y="209169"/>
                    </a:cubicBezTo>
                    <a:lnTo>
                      <a:pt x="270224" y="258128"/>
                    </a:lnTo>
                    <a:cubicBezTo>
                      <a:pt x="271558" y="259461"/>
                      <a:pt x="273367" y="260223"/>
                      <a:pt x="275273" y="260223"/>
                    </a:cubicBezTo>
                    <a:lnTo>
                      <a:pt x="294513" y="260223"/>
                    </a:lnTo>
                    <a:cubicBezTo>
                      <a:pt x="298514" y="260223"/>
                      <a:pt x="301657" y="256985"/>
                      <a:pt x="301657" y="253079"/>
                    </a:cubicBezTo>
                    <a:lnTo>
                      <a:pt x="301657" y="183071"/>
                    </a:lnTo>
                    <a:cubicBezTo>
                      <a:pt x="301657" y="176022"/>
                      <a:pt x="304419" y="169450"/>
                      <a:pt x="309372" y="164497"/>
                    </a:cubicBezTo>
                    <a:lnTo>
                      <a:pt x="344043" y="129826"/>
                    </a:lnTo>
                    <a:cubicBezTo>
                      <a:pt x="348996" y="124873"/>
                      <a:pt x="355568" y="122111"/>
                      <a:pt x="362617" y="122111"/>
                    </a:cubicBezTo>
                    <a:lnTo>
                      <a:pt x="415195" y="122111"/>
                    </a:lnTo>
                    <a:cubicBezTo>
                      <a:pt x="429673" y="122111"/>
                      <a:pt x="441484" y="133922"/>
                      <a:pt x="441484" y="148304"/>
                    </a:cubicBezTo>
                    <a:lnTo>
                      <a:pt x="441484" y="299847"/>
                    </a:lnTo>
                    <a:cubicBezTo>
                      <a:pt x="441198" y="305372"/>
                      <a:pt x="436912" y="309658"/>
                      <a:pt x="431673" y="309658"/>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FA856A3E-43CE-492C-9440-3BAC1D66C9FD}"/>
                  </a:ext>
                </a:extLst>
              </p:cNvPr>
              <p:cNvSpPr/>
              <p:nvPr/>
            </p:nvSpPr>
            <p:spPr>
              <a:xfrm>
                <a:off x="5524213" y="3398805"/>
                <a:ext cx="392811" cy="327088"/>
              </a:xfrm>
              <a:custGeom>
                <a:avLst/>
                <a:gdLst>
                  <a:gd name="connsiteX0" fmla="*/ 114300 w 392811"/>
                  <a:gd name="connsiteY0" fmla="*/ 327089 h 327088"/>
                  <a:gd name="connsiteX1" fmla="*/ 104775 w 392811"/>
                  <a:gd name="connsiteY1" fmla="*/ 317564 h 327088"/>
                  <a:gd name="connsiteX2" fmla="*/ 104775 w 392811"/>
                  <a:gd name="connsiteY2" fmla="*/ 218027 h 327088"/>
                  <a:gd name="connsiteX3" fmla="*/ 113538 w 392811"/>
                  <a:gd name="connsiteY3" fmla="*/ 196882 h 327088"/>
                  <a:gd name="connsiteX4" fmla="*/ 201549 w 392811"/>
                  <a:gd name="connsiteY4" fmla="*/ 108871 h 327088"/>
                  <a:gd name="connsiteX5" fmla="*/ 222695 w 392811"/>
                  <a:gd name="connsiteY5" fmla="*/ 100108 h 327088"/>
                  <a:gd name="connsiteX6" fmla="*/ 331184 w 392811"/>
                  <a:gd name="connsiteY6" fmla="*/ 100108 h 327088"/>
                  <a:gd name="connsiteX7" fmla="*/ 338900 w 392811"/>
                  <a:gd name="connsiteY7" fmla="*/ 96869 h 327088"/>
                  <a:gd name="connsiteX8" fmla="*/ 370618 w 392811"/>
                  <a:gd name="connsiteY8" fmla="*/ 65151 h 327088"/>
                  <a:gd name="connsiteX9" fmla="*/ 373761 w 392811"/>
                  <a:gd name="connsiteY9" fmla="*/ 57436 h 327088"/>
                  <a:gd name="connsiteX10" fmla="*/ 373761 w 392811"/>
                  <a:gd name="connsiteY10" fmla="*/ 29908 h 327088"/>
                  <a:gd name="connsiteX11" fmla="*/ 362903 w 392811"/>
                  <a:gd name="connsiteY11" fmla="*/ 19050 h 327088"/>
                  <a:gd name="connsiteX12" fmla="*/ 236982 w 392811"/>
                  <a:gd name="connsiteY12" fmla="*/ 19050 h 327088"/>
                  <a:gd name="connsiteX13" fmla="*/ 229267 w 392811"/>
                  <a:gd name="connsiteY13" fmla="*/ 22288 h 327088"/>
                  <a:gd name="connsiteX14" fmla="*/ 117443 w 392811"/>
                  <a:gd name="connsiteY14" fmla="*/ 134112 h 327088"/>
                  <a:gd name="connsiteX15" fmla="*/ 96298 w 392811"/>
                  <a:gd name="connsiteY15" fmla="*/ 142875 h 327088"/>
                  <a:gd name="connsiteX16" fmla="*/ 9525 w 392811"/>
                  <a:gd name="connsiteY16" fmla="*/ 142875 h 327088"/>
                  <a:gd name="connsiteX17" fmla="*/ 0 w 392811"/>
                  <a:gd name="connsiteY17" fmla="*/ 133350 h 327088"/>
                  <a:gd name="connsiteX18" fmla="*/ 9525 w 392811"/>
                  <a:gd name="connsiteY18" fmla="*/ 123825 h 327088"/>
                  <a:gd name="connsiteX19" fmla="*/ 96298 w 392811"/>
                  <a:gd name="connsiteY19" fmla="*/ 123825 h 327088"/>
                  <a:gd name="connsiteX20" fmla="*/ 104013 w 392811"/>
                  <a:gd name="connsiteY20" fmla="*/ 120586 h 327088"/>
                  <a:gd name="connsiteX21" fmla="*/ 215837 w 392811"/>
                  <a:gd name="connsiteY21" fmla="*/ 8763 h 327088"/>
                  <a:gd name="connsiteX22" fmla="*/ 236982 w 392811"/>
                  <a:gd name="connsiteY22" fmla="*/ 0 h 327088"/>
                  <a:gd name="connsiteX23" fmla="*/ 362903 w 392811"/>
                  <a:gd name="connsiteY23" fmla="*/ 0 h 327088"/>
                  <a:gd name="connsiteX24" fmla="*/ 392811 w 392811"/>
                  <a:gd name="connsiteY24" fmla="*/ 29908 h 327088"/>
                  <a:gd name="connsiteX25" fmla="*/ 392811 w 392811"/>
                  <a:gd name="connsiteY25" fmla="*/ 57436 h 327088"/>
                  <a:gd name="connsiteX26" fmla="*/ 384048 w 392811"/>
                  <a:gd name="connsiteY26" fmla="*/ 78581 h 327088"/>
                  <a:gd name="connsiteX27" fmla="*/ 352330 w 392811"/>
                  <a:gd name="connsiteY27" fmla="*/ 110300 h 327088"/>
                  <a:gd name="connsiteX28" fmla="*/ 331184 w 392811"/>
                  <a:gd name="connsiteY28" fmla="*/ 119062 h 327088"/>
                  <a:gd name="connsiteX29" fmla="*/ 222695 w 392811"/>
                  <a:gd name="connsiteY29" fmla="*/ 119062 h 327088"/>
                  <a:gd name="connsiteX30" fmla="*/ 214979 w 392811"/>
                  <a:gd name="connsiteY30" fmla="*/ 122206 h 327088"/>
                  <a:gd name="connsiteX31" fmla="*/ 126968 w 392811"/>
                  <a:gd name="connsiteY31" fmla="*/ 210217 h 327088"/>
                  <a:gd name="connsiteX32" fmla="*/ 123730 w 392811"/>
                  <a:gd name="connsiteY32" fmla="*/ 217932 h 327088"/>
                  <a:gd name="connsiteX33" fmla="*/ 123730 w 392811"/>
                  <a:gd name="connsiteY33" fmla="*/ 317468 h 327088"/>
                  <a:gd name="connsiteX34" fmla="*/ 114300 w 392811"/>
                  <a:gd name="connsiteY34" fmla="*/ 327089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2811" h="327088">
                    <a:moveTo>
                      <a:pt x="114300" y="327089"/>
                    </a:moveTo>
                    <a:cubicBezTo>
                      <a:pt x="109061" y="327089"/>
                      <a:pt x="104775" y="322802"/>
                      <a:pt x="104775" y="317564"/>
                    </a:cubicBezTo>
                    <a:lnTo>
                      <a:pt x="104775" y="218027"/>
                    </a:lnTo>
                    <a:cubicBezTo>
                      <a:pt x="104775" y="210122"/>
                      <a:pt x="108013" y="202406"/>
                      <a:pt x="113538" y="196882"/>
                    </a:cubicBezTo>
                    <a:lnTo>
                      <a:pt x="201549" y="108871"/>
                    </a:lnTo>
                    <a:cubicBezTo>
                      <a:pt x="207169" y="103251"/>
                      <a:pt x="214693" y="100108"/>
                      <a:pt x="222695" y="100108"/>
                    </a:cubicBezTo>
                    <a:lnTo>
                      <a:pt x="331184" y="100108"/>
                    </a:lnTo>
                    <a:cubicBezTo>
                      <a:pt x="334042" y="100108"/>
                      <a:pt x="336899" y="98965"/>
                      <a:pt x="338900" y="96869"/>
                    </a:cubicBezTo>
                    <a:lnTo>
                      <a:pt x="370618" y="65151"/>
                    </a:lnTo>
                    <a:cubicBezTo>
                      <a:pt x="372618" y="63151"/>
                      <a:pt x="373761" y="60293"/>
                      <a:pt x="373761" y="57436"/>
                    </a:cubicBezTo>
                    <a:lnTo>
                      <a:pt x="373761" y="29908"/>
                    </a:lnTo>
                    <a:cubicBezTo>
                      <a:pt x="373761" y="23908"/>
                      <a:pt x="368903" y="19050"/>
                      <a:pt x="362903" y="19050"/>
                    </a:cubicBezTo>
                    <a:lnTo>
                      <a:pt x="236982" y="19050"/>
                    </a:lnTo>
                    <a:cubicBezTo>
                      <a:pt x="234029" y="19050"/>
                      <a:pt x="231362" y="20193"/>
                      <a:pt x="229267" y="22288"/>
                    </a:cubicBezTo>
                    <a:lnTo>
                      <a:pt x="117443" y="134112"/>
                    </a:lnTo>
                    <a:cubicBezTo>
                      <a:pt x="111728" y="139732"/>
                      <a:pt x="104299" y="142875"/>
                      <a:pt x="96298" y="142875"/>
                    </a:cubicBezTo>
                    <a:lnTo>
                      <a:pt x="9525" y="142875"/>
                    </a:lnTo>
                    <a:cubicBezTo>
                      <a:pt x="4286" y="142875"/>
                      <a:pt x="0" y="138589"/>
                      <a:pt x="0" y="133350"/>
                    </a:cubicBezTo>
                    <a:cubicBezTo>
                      <a:pt x="0" y="128111"/>
                      <a:pt x="4286" y="123825"/>
                      <a:pt x="9525" y="123825"/>
                    </a:cubicBezTo>
                    <a:lnTo>
                      <a:pt x="96298" y="123825"/>
                    </a:lnTo>
                    <a:cubicBezTo>
                      <a:pt x="99155" y="123825"/>
                      <a:pt x="101917" y="122682"/>
                      <a:pt x="104013" y="120586"/>
                    </a:cubicBezTo>
                    <a:lnTo>
                      <a:pt x="215837" y="8763"/>
                    </a:lnTo>
                    <a:cubicBezTo>
                      <a:pt x="221456" y="3143"/>
                      <a:pt x="228981" y="0"/>
                      <a:pt x="236982" y="0"/>
                    </a:cubicBezTo>
                    <a:lnTo>
                      <a:pt x="362903" y="0"/>
                    </a:lnTo>
                    <a:cubicBezTo>
                      <a:pt x="379381" y="0"/>
                      <a:pt x="392811" y="13430"/>
                      <a:pt x="392811" y="29908"/>
                    </a:cubicBezTo>
                    <a:lnTo>
                      <a:pt x="392811" y="57436"/>
                    </a:lnTo>
                    <a:cubicBezTo>
                      <a:pt x="392811" y="65342"/>
                      <a:pt x="389572" y="73057"/>
                      <a:pt x="384048" y="78581"/>
                    </a:cubicBezTo>
                    <a:lnTo>
                      <a:pt x="352330" y="110300"/>
                    </a:lnTo>
                    <a:cubicBezTo>
                      <a:pt x="346710" y="115824"/>
                      <a:pt x="338995" y="119062"/>
                      <a:pt x="331184" y="119062"/>
                    </a:cubicBezTo>
                    <a:lnTo>
                      <a:pt x="222695" y="119062"/>
                    </a:lnTo>
                    <a:cubicBezTo>
                      <a:pt x="219742" y="119062"/>
                      <a:pt x="217075" y="120206"/>
                      <a:pt x="214979" y="122206"/>
                    </a:cubicBezTo>
                    <a:lnTo>
                      <a:pt x="126968" y="210217"/>
                    </a:lnTo>
                    <a:cubicBezTo>
                      <a:pt x="124968" y="212217"/>
                      <a:pt x="123730" y="215075"/>
                      <a:pt x="123730" y="217932"/>
                    </a:cubicBezTo>
                    <a:lnTo>
                      <a:pt x="123730" y="317468"/>
                    </a:lnTo>
                    <a:cubicBezTo>
                      <a:pt x="123825" y="322802"/>
                      <a:pt x="119539" y="327089"/>
                      <a:pt x="114300" y="327089"/>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7DA832D-A67C-40B0-8DE2-85499CA8783D}"/>
                  </a:ext>
                </a:extLst>
              </p:cNvPr>
              <p:cNvSpPr/>
              <p:nvPr/>
            </p:nvSpPr>
            <p:spPr>
              <a:xfrm>
                <a:off x="5719476" y="3563778"/>
                <a:ext cx="284321" cy="473297"/>
              </a:xfrm>
              <a:custGeom>
                <a:avLst/>
                <a:gdLst>
                  <a:gd name="connsiteX0" fmla="*/ 219837 w 284321"/>
                  <a:gd name="connsiteY0" fmla="*/ 473297 h 473297"/>
                  <a:gd name="connsiteX1" fmla="*/ 150876 w 284321"/>
                  <a:gd name="connsiteY1" fmla="*/ 473297 h 473297"/>
                  <a:gd name="connsiteX2" fmla="*/ 131731 w 284321"/>
                  <a:gd name="connsiteY2" fmla="*/ 454152 h 473297"/>
                  <a:gd name="connsiteX3" fmla="*/ 131731 w 284321"/>
                  <a:gd name="connsiteY3" fmla="*/ 312134 h 473297"/>
                  <a:gd name="connsiteX4" fmla="*/ 137350 w 284321"/>
                  <a:gd name="connsiteY4" fmla="*/ 298609 h 473297"/>
                  <a:gd name="connsiteX5" fmla="*/ 168212 w 284321"/>
                  <a:gd name="connsiteY5" fmla="*/ 267748 h 473297"/>
                  <a:gd name="connsiteX6" fmla="*/ 181737 w 284321"/>
                  <a:gd name="connsiteY6" fmla="*/ 262128 h 473297"/>
                  <a:gd name="connsiteX7" fmla="*/ 191929 w 284321"/>
                  <a:gd name="connsiteY7" fmla="*/ 262128 h 473297"/>
                  <a:gd name="connsiteX8" fmla="*/ 211074 w 284321"/>
                  <a:gd name="connsiteY8" fmla="*/ 281273 h 473297"/>
                  <a:gd name="connsiteX9" fmla="*/ 211074 w 284321"/>
                  <a:gd name="connsiteY9" fmla="*/ 387572 h 473297"/>
                  <a:gd name="connsiteX10" fmla="*/ 201549 w 284321"/>
                  <a:gd name="connsiteY10" fmla="*/ 397097 h 473297"/>
                  <a:gd name="connsiteX11" fmla="*/ 192024 w 284321"/>
                  <a:gd name="connsiteY11" fmla="*/ 387572 h 473297"/>
                  <a:gd name="connsiteX12" fmla="*/ 192024 w 284321"/>
                  <a:gd name="connsiteY12" fmla="*/ 281273 h 473297"/>
                  <a:gd name="connsiteX13" fmla="*/ 181737 w 284321"/>
                  <a:gd name="connsiteY13" fmla="*/ 281178 h 473297"/>
                  <a:gd name="connsiteX14" fmla="*/ 150781 w 284321"/>
                  <a:gd name="connsiteY14" fmla="*/ 312134 h 473297"/>
                  <a:gd name="connsiteX15" fmla="*/ 150781 w 284321"/>
                  <a:gd name="connsiteY15" fmla="*/ 454152 h 473297"/>
                  <a:gd name="connsiteX16" fmla="*/ 219837 w 284321"/>
                  <a:gd name="connsiteY16" fmla="*/ 454247 h 473297"/>
                  <a:gd name="connsiteX17" fmla="*/ 265081 w 284321"/>
                  <a:gd name="connsiteY17" fmla="*/ 409004 h 473297"/>
                  <a:gd name="connsiteX18" fmla="*/ 265081 w 284321"/>
                  <a:gd name="connsiteY18" fmla="*/ 277178 h 473297"/>
                  <a:gd name="connsiteX19" fmla="*/ 89725 w 284321"/>
                  <a:gd name="connsiteY19" fmla="*/ 101727 h 473297"/>
                  <a:gd name="connsiteX20" fmla="*/ 19145 w 284321"/>
                  <a:gd name="connsiteY20" fmla="*/ 101727 h 473297"/>
                  <a:gd name="connsiteX21" fmla="*/ 0 w 284321"/>
                  <a:gd name="connsiteY21" fmla="*/ 82582 h 473297"/>
                  <a:gd name="connsiteX22" fmla="*/ 0 w 284321"/>
                  <a:gd name="connsiteY22" fmla="*/ 62770 h 473297"/>
                  <a:gd name="connsiteX23" fmla="*/ 5620 w 284321"/>
                  <a:gd name="connsiteY23" fmla="*/ 49244 h 473297"/>
                  <a:gd name="connsiteX24" fmla="*/ 49244 w 284321"/>
                  <a:gd name="connsiteY24" fmla="*/ 5620 h 473297"/>
                  <a:gd name="connsiteX25" fmla="*/ 62770 w 284321"/>
                  <a:gd name="connsiteY25" fmla="*/ 0 h 473297"/>
                  <a:gd name="connsiteX26" fmla="*/ 119158 w 284321"/>
                  <a:gd name="connsiteY26" fmla="*/ 0 h 473297"/>
                  <a:gd name="connsiteX27" fmla="*/ 128683 w 284321"/>
                  <a:gd name="connsiteY27" fmla="*/ 9525 h 473297"/>
                  <a:gd name="connsiteX28" fmla="*/ 119158 w 284321"/>
                  <a:gd name="connsiteY28" fmla="*/ 19050 h 473297"/>
                  <a:gd name="connsiteX29" fmla="*/ 62770 w 284321"/>
                  <a:gd name="connsiteY29" fmla="*/ 19050 h 473297"/>
                  <a:gd name="connsiteX30" fmla="*/ 19145 w 284321"/>
                  <a:gd name="connsiteY30" fmla="*/ 62675 h 473297"/>
                  <a:gd name="connsiteX31" fmla="*/ 19145 w 284321"/>
                  <a:gd name="connsiteY31" fmla="*/ 82487 h 473297"/>
                  <a:gd name="connsiteX32" fmla="*/ 89821 w 284321"/>
                  <a:gd name="connsiteY32" fmla="*/ 82582 h 473297"/>
                  <a:gd name="connsiteX33" fmla="*/ 103346 w 284321"/>
                  <a:gd name="connsiteY33" fmla="*/ 88202 h 473297"/>
                  <a:gd name="connsiteX34" fmla="*/ 278701 w 284321"/>
                  <a:gd name="connsiteY34" fmla="*/ 263557 h 473297"/>
                  <a:gd name="connsiteX35" fmla="*/ 284321 w 284321"/>
                  <a:gd name="connsiteY35" fmla="*/ 277082 h 473297"/>
                  <a:gd name="connsiteX36" fmla="*/ 284321 w 284321"/>
                  <a:gd name="connsiteY36" fmla="*/ 408813 h 473297"/>
                  <a:gd name="connsiteX37" fmla="*/ 278701 w 284321"/>
                  <a:gd name="connsiteY37" fmla="*/ 422338 h 473297"/>
                  <a:gd name="connsiteX38" fmla="*/ 233553 w 284321"/>
                  <a:gd name="connsiteY38" fmla="*/ 467487 h 473297"/>
                  <a:gd name="connsiteX39" fmla="*/ 219837 w 284321"/>
                  <a:gd name="connsiteY39" fmla="*/ 473297 h 47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21" h="473297">
                    <a:moveTo>
                      <a:pt x="219837" y="473297"/>
                    </a:moveTo>
                    <a:lnTo>
                      <a:pt x="150876" y="473297"/>
                    </a:lnTo>
                    <a:cubicBezTo>
                      <a:pt x="140303" y="473297"/>
                      <a:pt x="131731" y="464725"/>
                      <a:pt x="131731" y="454152"/>
                    </a:cubicBezTo>
                    <a:lnTo>
                      <a:pt x="131731" y="312134"/>
                    </a:lnTo>
                    <a:cubicBezTo>
                      <a:pt x="131731" y="306991"/>
                      <a:pt x="133731" y="302228"/>
                      <a:pt x="137350" y="298609"/>
                    </a:cubicBezTo>
                    <a:lnTo>
                      <a:pt x="168212" y="267748"/>
                    </a:lnTo>
                    <a:cubicBezTo>
                      <a:pt x="171831" y="264128"/>
                      <a:pt x="176593" y="262128"/>
                      <a:pt x="181737" y="262128"/>
                    </a:cubicBezTo>
                    <a:lnTo>
                      <a:pt x="191929" y="262128"/>
                    </a:lnTo>
                    <a:cubicBezTo>
                      <a:pt x="202501" y="262128"/>
                      <a:pt x="211074" y="270701"/>
                      <a:pt x="211074" y="281273"/>
                    </a:cubicBezTo>
                    <a:lnTo>
                      <a:pt x="211074" y="387572"/>
                    </a:lnTo>
                    <a:cubicBezTo>
                      <a:pt x="211074" y="392811"/>
                      <a:pt x="206788" y="397097"/>
                      <a:pt x="201549" y="397097"/>
                    </a:cubicBezTo>
                    <a:cubicBezTo>
                      <a:pt x="196310" y="397097"/>
                      <a:pt x="192024" y="392811"/>
                      <a:pt x="192024" y="387572"/>
                    </a:cubicBezTo>
                    <a:lnTo>
                      <a:pt x="192024" y="281273"/>
                    </a:lnTo>
                    <a:lnTo>
                      <a:pt x="181737" y="281178"/>
                    </a:lnTo>
                    <a:lnTo>
                      <a:pt x="150781" y="312134"/>
                    </a:lnTo>
                    <a:lnTo>
                      <a:pt x="150781" y="454152"/>
                    </a:lnTo>
                    <a:lnTo>
                      <a:pt x="219837" y="454247"/>
                    </a:lnTo>
                    <a:lnTo>
                      <a:pt x="265081" y="409004"/>
                    </a:lnTo>
                    <a:lnTo>
                      <a:pt x="265081" y="277178"/>
                    </a:lnTo>
                    <a:lnTo>
                      <a:pt x="89725" y="101727"/>
                    </a:lnTo>
                    <a:lnTo>
                      <a:pt x="19145" y="101727"/>
                    </a:lnTo>
                    <a:cubicBezTo>
                      <a:pt x="8572" y="101727"/>
                      <a:pt x="0" y="93154"/>
                      <a:pt x="0" y="82582"/>
                    </a:cubicBezTo>
                    <a:lnTo>
                      <a:pt x="0" y="62770"/>
                    </a:lnTo>
                    <a:cubicBezTo>
                      <a:pt x="0" y="57626"/>
                      <a:pt x="2000" y="52864"/>
                      <a:pt x="5620" y="49244"/>
                    </a:cubicBezTo>
                    <a:lnTo>
                      <a:pt x="49244" y="5620"/>
                    </a:lnTo>
                    <a:cubicBezTo>
                      <a:pt x="52864" y="2000"/>
                      <a:pt x="57626" y="0"/>
                      <a:pt x="62770" y="0"/>
                    </a:cubicBezTo>
                    <a:lnTo>
                      <a:pt x="119158" y="0"/>
                    </a:lnTo>
                    <a:cubicBezTo>
                      <a:pt x="124396" y="0"/>
                      <a:pt x="128683" y="4286"/>
                      <a:pt x="128683" y="9525"/>
                    </a:cubicBezTo>
                    <a:cubicBezTo>
                      <a:pt x="128683" y="14764"/>
                      <a:pt x="124396" y="19050"/>
                      <a:pt x="119158" y="19050"/>
                    </a:cubicBezTo>
                    <a:lnTo>
                      <a:pt x="62770" y="19050"/>
                    </a:lnTo>
                    <a:lnTo>
                      <a:pt x="19145" y="62675"/>
                    </a:lnTo>
                    <a:lnTo>
                      <a:pt x="19145" y="82487"/>
                    </a:lnTo>
                    <a:lnTo>
                      <a:pt x="89821" y="82582"/>
                    </a:lnTo>
                    <a:cubicBezTo>
                      <a:pt x="94964" y="82582"/>
                      <a:pt x="99727" y="84582"/>
                      <a:pt x="103346" y="88202"/>
                    </a:cubicBezTo>
                    <a:lnTo>
                      <a:pt x="278701" y="263557"/>
                    </a:lnTo>
                    <a:cubicBezTo>
                      <a:pt x="282321" y="267176"/>
                      <a:pt x="284321" y="271939"/>
                      <a:pt x="284321" y="277082"/>
                    </a:cubicBezTo>
                    <a:lnTo>
                      <a:pt x="284321" y="408813"/>
                    </a:lnTo>
                    <a:cubicBezTo>
                      <a:pt x="284321" y="413956"/>
                      <a:pt x="282321" y="418719"/>
                      <a:pt x="278701" y="422338"/>
                    </a:cubicBezTo>
                    <a:lnTo>
                      <a:pt x="233553" y="467487"/>
                    </a:lnTo>
                    <a:cubicBezTo>
                      <a:pt x="229743" y="471297"/>
                      <a:pt x="224980" y="473297"/>
                      <a:pt x="219837" y="473297"/>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0F46B0D-89A5-427B-820B-89E0FCD10123}"/>
                  </a:ext>
                </a:extLst>
              </p:cNvPr>
              <p:cNvSpPr/>
              <p:nvPr/>
            </p:nvSpPr>
            <p:spPr>
              <a:xfrm>
                <a:off x="5803677" y="4065722"/>
                <a:ext cx="247650" cy="99940"/>
              </a:xfrm>
              <a:custGeom>
                <a:avLst/>
                <a:gdLst>
                  <a:gd name="connsiteX0" fmla="*/ 229171 w 247650"/>
                  <a:gd name="connsiteY0" fmla="*/ 99941 h 99940"/>
                  <a:gd name="connsiteX1" fmla="*/ 195739 w 247650"/>
                  <a:gd name="connsiteY1" fmla="*/ 99941 h 99940"/>
                  <a:gd name="connsiteX2" fmla="*/ 182690 w 247650"/>
                  <a:gd name="connsiteY2" fmla="*/ 94512 h 99940"/>
                  <a:gd name="connsiteX3" fmla="*/ 113348 w 247650"/>
                  <a:gd name="connsiteY3" fmla="*/ 25170 h 99940"/>
                  <a:gd name="connsiteX4" fmla="*/ 35433 w 247650"/>
                  <a:gd name="connsiteY4" fmla="*/ 25360 h 99940"/>
                  <a:gd name="connsiteX5" fmla="*/ 18859 w 247650"/>
                  <a:gd name="connsiteY5" fmla="*/ 42220 h 99940"/>
                  <a:gd name="connsiteX6" fmla="*/ 19050 w 247650"/>
                  <a:gd name="connsiteY6" fmla="*/ 85749 h 99940"/>
                  <a:gd name="connsiteX7" fmla="*/ 9525 w 247650"/>
                  <a:gd name="connsiteY7" fmla="*/ 95274 h 99940"/>
                  <a:gd name="connsiteX8" fmla="*/ 0 w 247650"/>
                  <a:gd name="connsiteY8" fmla="*/ 85749 h 99940"/>
                  <a:gd name="connsiteX9" fmla="*/ 0 w 247650"/>
                  <a:gd name="connsiteY9" fmla="*/ 41838 h 99940"/>
                  <a:gd name="connsiteX10" fmla="*/ 5429 w 247650"/>
                  <a:gd name="connsiteY10" fmla="*/ 28789 h 99940"/>
                  <a:gd name="connsiteX11" fmla="*/ 22479 w 247650"/>
                  <a:gd name="connsiteY11" fmla="*/ 11739 h 99940"/>
                  <a:gd name="connsiteX12" fmla="*/ 35528 w 247650"/>
                  <a:gd name="connsiteY12" fmla="*/ 6310 h 99940"/>
                  <a:gd name="connsiteX13" fmla="*/ 113824 w 247650"/>
                  <a:gd name="connsiteY13" fmla="*/ 6310 h 99940"/>
                  <a:gd name="connsiteX14" fmla="*/ 126873 w 247650"/>
                  <a:gd name="connsiteY14" fmla="*/ 11739 h 99940"/>
                  <a:gd name="connsiteX15" fmla="*/ 196215 w 247650"/>
                  <a:gd name="connsiteY15" fmla="*/ 81081 h 99940"/>
                  <a:gd name="connsiteX16" fmla="*/ 229171 w 247650"/>
                  <a:gd name="connsiteY16" fmla="*/ 80891 h 99940"/>
                  <a:gd name="connsiteX17" fmla="*/ 228600 w 247650"/>
                  <a:gd name="connsiteY17" fmla="*/ 41743 h 99940"/>
                  <a:gd name="connsiteX18" fmla="*/ 202787 w 247650"/>
                  <a:gd name="connsiteY18" fmla="*/ 16216 h 99940"/>
                  <a:gd name="connsiteX19" fmla="*/ 202787 w 247650"/>
                  <a:gd name="connsiteY19" fmla="*/ 2786 h 99940"/>
                  <a:gd name="connsiteX20" fmla="*/ 216217 w 247650"/>
                  <a:gd name="connsiteY20" fmla="*/ 2786 h 99940"/>
                  <a:gd name="connsiteX21" fmla="*/ 242221 w 247650"/>
                  <a:gd name="connsiteY21" fmla="*/ 28694 h 99940"/>
                  <a:gd name="connsiteX22" fmla="*/ 247650 w 247650"/>
                  <a:gd name="connsiteY22" fmla="*/ 41743 h 99940"/>
                  <a:gd name="connsiteX23" fmla="*/ 247650 w 247650"/>
                  <a:gd name="connsiteY23" fmla="*/ 81462 h 99940"/>
                  <a:gd name="connsiteX24" fmla="*/ 229171 w 247650"/>
                  <a:gd name="connsiteY24" fmla="*/ 99941 h 9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650" h="99940">
                    <a:moveTo>
                      <a:pt x="229171" y="99941"/>
                    </a:moveTo>
                    <a:lnTo>
                      <a:pt x="195739" y="99941"/>
                    </a:lnTo>
                    <a:cubicBezTo>
                      <a:pt x="190786" y="99941"/>
                      <a:pt x="186119" y="98036"/>
                      <a:pt x="182690" y="94512"/>
                    </a:cubicBezTo>
                    <a:lnTo>
                      <a:pt x="113348" y="25170"/>
                    </a:lnTo>
                    <a:lnTo>
                      <a:pt x="35433" y="25360"/>
                    </a:lnTo>
                    <a:lnTo>
                      <a:pt x="18859" y="42220"/>
                    </a:lnTo>
                    <a:lnTo>
                      <a:pt x="19050" y="85749"/>
                    </a:lnTo>
                    <a:cubicBezTo>
                      <a:pt x="19050" y="90987"/>
                      <a:pt x="14764" y="95274"/>
                      <a:pt x="9525" y="95274"/>
                    </a:cubicBezTo>
                    <a:cubicBezTo>
                      <a:pt x="4286" y="95274"/>
                      <a:pt x="0" y="90987"/>
                      <a:pt x="0" y="85749"/>
                    </a:cubicBezTo>
                    <a:lnTo>
                      <a:pt x="0" y="41838"/>
                    </a:lnTo>
                    <a:cubicBezTo>
                      <a:pt x="0" y="36886"/>
                      <a:pt x="1905" y="32313"/>
                      <a:pt x="5429" y="28789"/>
                    </a:cubicBezTo>
                    <a:lnTo>
                      <a:pt x="22479" y="11739"/>
                    </a:lnTo>
                    <a:cubicBezTo>
                      <a:pt x="25908" y="8215"/>
                      <a:pt x="30575" y="6310"/>
                      <a:pt x="35528" y="6310"/>
                    </a:cubicBezTo>
                    <a:lnTo>
                      <a:pt x="113824" y="6310"/>
                    </a:lnTo>
                    <a:cubicBezTo>
                      <a:pt x="118682" y="6310"/>
                      <a:pt x="123444" y="8311"/>
                      <a:pt x="126873" y="11739"/>
                    </a:cubicBezTo>
                    <a:lnTo>
                      <a:pt x="196215" y="81081"/>
                    </a:lnTo>
                    <a:lnTo>
                      <a:pt x="229171" y="80891"/>
                    </a:lnTo>
                    <a:lnTo>
                      <a:pt x="228600" y="41743"/>
                    </a:lnTo>
                    <a:lnTo>
                      <a:pt x="202787" y="16216"/>
                    </a:lnTo>
                    <a:cubicBezTo>
                      <a:pt x="199073" y="12502"/>
                      <a:pt x="199073" y="6501"/>
                      <a:pt x="202787" y="2786"/>
                    </a:cubicBezTo>
                    <a:cubicBezTo>
                      <a:pt x="206502" y="-929"/>
                      <a:pt x="212503" y="-929"/>
                      <a:pt x="216217" y="2786"/>
                    </a:cubicBezTo>
                    <a:lnTo>
                      <a:pt x="242221" y="28694"/>
                    </a:lnTo>
                    <a:cubicBezTo>
                      <a:pt x="245745" y="32218"/>
                      <a:pt x="247650" y="36790"/>
                      <a:pt x="247650" y="41743"/>
                    </a:cubicBezTo>
                    <a:lnTo>
                      <a:pt x="247650" y="81462"/>
                    </a:lnTo>
                    <a:cubicBezTo>
                      <a:pt x="247555" y="91654"/>
                      <a:pt x="239268" y="99941"/>
                      <a:pt x="229171" y="99941"/>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4A9BDD7-7717-44C0-B30D-1E8B2A6CDC75}"/>
                  </a:ext>
                </a:extLst>
              </p:cNvPr>
              <p:cNvSpPr/>
              <p:nvPr/>
            </p:nvSpPr>
            <p:spPr>
              <a:xfrm>
                <a:off x="5867089" y="4145065"/>
                <a:ext cx="107870" cy="107846"/>
              </a:xfrm>
              <a:custGeom>
                <a:avLst/>
                <a:gdLst>
                  <a:gd name="connsiteX0" fmla="*/ 98417 w 107870"/>
                  <a:gd name="connsiteY0" fmla="*/ 107847 h 107846"/>
                  <a:gd name="connsiteX1" fmla="*/ 91654 w 107870"/>
                  <a:gd name="connsiteY1" fmla="*/ 105085 h 107846"/>
                  <a:gd name="connsiteX2" fmla="*/ 2786 w 107870"/>
                  <a:gd name="connsiteY2" fmla="*/ 16216 h 107846"/>
                  <a:gd name="connsiteX3" fmla="*/ 2786 w 107870"/>
                  <a:gd name="connsiteY3" fmla="*/ 2786 h 107846"/>
                  <a:gd name="connsiteX4" fmla="*/ 16216 w 107870"/>
                  <a:gd name="connsiteY4" fmla="*/ 2786 h 107846"/>
                  <a:gd name="connsiteX5" fmla="*/ 105085 w 107870"/>
                  <a:gd name="connsiteY5" fmla="*/ 91654 h 107846"/>
                  <a:gd name="connsiteX6" fmla="*/ 105085 w 107870"/>
                  <a:gd name="connsiteY6" fmla="*/ 105085 h 107846"/>
                  <a:gd name="connsiteX7" fmla="*/ 98417 w 107870"/>
                  <a:gd name="connsiteY7" fmla="*/ 107847 h 1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870" h="107846">
                    <a:moveTo>
                      <a:pt x="98417" y="107847"/>
                    </a:moveTo>
                    <a:cubicBezTo>
                      <a:pt x="95941" y="107847"/>
                      <a:pt x="93559" y="106894"/>
                      <a:pt x="91654" y="105085"/>
                    </a:cubicBezTo>
                    <a:lnTo>
                      <a:pt x="2786" y="16216"/>
                    </a:lnTo>
                    <a:cubicBezTo>
                      <a:pt x="-929" y="12502"/>
                      <a:pt x="-929" y="6501"/>
                      <a:pt x="2786" y="2786"/>
                    </a:cubicBezTo>
                    <a:cubicBezTo>
                      <a:pt x="6501" y="-929"/>
                      <a:pt x="12502" y="-929"/>
                      <a:pt x="16216" y="2786"/>
                    </a:cubicBezTo>
                    <a:lnTo>
                      <a:pt x="105085" y="91654"/>
                    </a:lnTo>
                    <a:cubicBezTo>
                      <a:pt x="108799" y="95369"/>
                      <a:pt x="108799" y="101370"/>
                      <a:pt x="105085" y="105085"/>
                    </a:cubicBezTo>
                    <a:cubicBezTo>
                      <a:pt x="103275" y="106894"/>
                      <a:pt x="100894" y="107847"/>
                      <a:pt x="98417" y="107847"/>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724484D-1672-43DC-B80E-86C3EE2CBD7F}"/>
                  </a:ext>
                </a:extLst>
              </p:cNvPr>
              <p:cNvSpPr/>
              <p:nvPr/>
            </p:nvSpPr>
            <p:spPr>
              <a:xfrm>
                <a:off x="5294756" y="3811714"/>
                <a:ext cx="376618" cy="659130"/>
              </a:xfrm>
              <a:custGeom>
                <a:avLst/>
                <a:gdLst>
                  <a:gd name="connsiteX0" fmla="*/ 274606 w 376618"/>
                  <a:gd name="connsiteY0" fmla="*/ 659130 h 659130"/>
                  <a:gd name="connsiteX1" fmla="*/ 182213 w 376618"/>
                  <a:gd name="connsiteY1" fmla="*/ 659130 h 659130"/>
                  <a:gd name="connsiteX2" fmla="*/ 165926 w 376618"/>
                  <a:gd name="connsiteY2" fmla="*/ 652367 h 659130"/>
                  <a:gd name="connsiteX3" fmla="*/ 6763 w 376618"/>
                  <a:gd name="connsiteY3" fmla="*/ 493205 h 659130"/>
                  <a:gd name="connsiteX4" fmla="*/ 0 w 376618"/>
                  <a:gd name="connsiteY4" fmla="*/ 476917 h 659130"/>
                  <a:gd name="connsiteX5" fmla="*/ 0 w 376618"/>
                  <a:gd name="connsiteY5" fmla="*/ 430244 h 659130"/>
                  <a:gd name="connsiteX6" fmla="*/ 6763 w 376618"/>
                  <a:gd name="connsiteY6" fmla="*/ 413957 h 659130"/>
                  <a:gd name="connsiteX7" fmla="*/ 106013 w 376618"/>
                  <a:gd name="connsiteY7" fmla="*/ 314706 h 659130"/>
                  <a:gd name="connsiteX8" fmla="*/ 107156 w 376618"/>
                  <a:gd name="connsiteY8" fmla="*/ 311849 h 659130"/>
                  <a:gd name="connsiteX9" fmla="*/ 107156 w 376618"/>
                  <a:gd name="connsiteY9" fmla="*/ 251651 h 659130"/>
                  <a:gd name="connsiteX10" fmla="*/ 106013 w 376618"/>
                  <a:gd name="connsiteY10" fmla="*/ 248793 h 659130"/>
                  <a:gd name="connsiteX11" fmla="*/ 48863 w 376618"/>
                  <a:gd name="connsiteY11" fmla="*/ 191643 h 659130"/>
                  <a:gd name="connsiteX12" fmla="*/ 42101 w 376618"/>
                  <a:gd name="connsiteY12" fmla="*/ 175355 h 659130"/>
                  <a:gd name="connsiteX13" fmla="*/ 42101 w 376618"/>
                  <a:gd name="connsiteY13" fmla="*/ 9525 h 659130"/>
                  <a:gd name="connsiteX14" fmla="*/ 51626 w 376618"/>
                  <a:gd name="connsiteY14" fmla="*/ 0 h 659130"/>
                  <a:gd name="connsiteX15" fmla="*/ 61151 w 376618"/>
                  <a:gd name="connsiteY15" fmla="*/ 9525 h 659130"/>
                  <a:gd name="connsiteX16" fmla="*/ 61151 w 376618"/>
                  <a:gd name="connsiteY16" fmla="*/ 175355 h 659130"/>
                  <a:gd name="connsiteX17" fmla="*/ 62389 w 376618"/>
                  <a:gd name="connsiteY17" fmla="*/ 178213 h 659130"/>
                  <a:gd name="connsiteX18" fmla="*/ 119539 w 376618"/>
                  <a:gd name="connsiteY18" fmla="*/ 235363 h 659130"/>
                  <a:gd name="connsiteX19" fmla="*/ 126302 w 376618"/>
                  <a:gd name="connsiteY19" fmla="*/ 251651 h 659130"/>
                  <a:gd name="connsiteX20" fmla="*/ 126302 w 376618"/>
                  <a:gd name="connsiteY20" fmla="*/ 311849 h 659130"/>
                  <a:gd name="connsiteX21" fmla="*/ 119539 w 376618"/>
                  <a:gd name="connsiteY21" fmla="*/ 328136 h 659130"/>
                  <a:gd name="connsiteX22" fmla="*/ 20288 w 376618"/>
                  <a:gd name="connsiteY22" fmla="*/ 427387 h 659130"/>
                  <a:gd name="connsiteX23" fmla="*/ 19145 w 376618"/>
                  <a:gd name="connsiteY23" fmla="*/ 430244 h 659130"/>
                  <a:gd name="connsiteX24" fmla="*/ 19145 w 376618"/>
                  <a:gd name="connsiteY24" fmla="*/ 476917 h 659130"/>
                  <a:gd name="connsiteX25" fmla="*/ 20288 w 376618"/>
                  <a:gd name="connsiteY25" fmla="*/ 479774 h 659130"/>
                  <a:gd name="connsiteX26" fmla="*/ 179451 w 376618"/>
                  <a:gd name="connsiteY26" fmla="*/ 638937 h 659130"/>
                  <a:gd name="connsiteX27" fmla="*/ 182309 w 376618"/>
                  <a:gd name="connsiteY27" fmla="*/ 640080 h 659130"/>
                  <a:gd name="connsiteX28" fmla="*/ 274701 w 376618"/>
                  <a:gd name="connsiteY28" fmla="*/ 640080 h 659130"/>
                  <a:gd name="connsiteX29" fmla="*/ 277559 w 376618"/>
                  <a:gd name="connsiteY29" fmla="*/ 638937 h 659130"/>
                  <a:gd name="connsiteX30" fmla="*/ 356330 w 376618"/>
                  <a:gd name="connsiteY30" fmla="*/ 560165 h 659130"/>
                  <a:gd name="connsiteX31" fmla="*/ 357473 w 376618"/>
                  <a:gd name="connsiteY31" fmla="*/ 557308 h 659130"/>
                  <a:gd name="connsiteX32" fmla="*/ 357473 w 376618"/>
                  <a:gd name="connsiteY32" fmla="*/ 516731 h 659130"/>
                  <a:gd name="connsiteX33" fmla="*/ 356330 w 376618"/>
                  <a:gd name="connsiteY33" fmla="*/ 513874 h 659130"/>
                  <a:gd name="connsiteX34" fmla="*/ 293180 w 376618"/>
                  <a:gd name="connsiteY34" fmla="*/ 450723 h 659130"/>
                  <a:gd name="connsiteX35" fmla="*/ 287465 w 376618"/>
                  <a:gd name="connsiteY35" fmla="*/ 450723 h 659130"/>
                  <a:gd name="connsiteX36" fmla="*/ 241744 w 376618"/>
                  <a:gd name="connsiteY36" fmla="*/ 496443 h 659130"/>
                  <a:gd name="connsiteX37" fmla="*/ 225457 w 376618"/>
                  <a:gd name="connsiteY37" fmla="*/ 503206 h 659130"/>
                  <a:gd name="connsiteX38" fmla="*/ 130302 w 376618"/>
                  <a:gd name="connsiteY38" fmla="*/ 503206 h 659130"/>
                  <a:gd name="connsiteX39" fmla="*/ 114014 w 376618"/>
                  <a:gd name="connsiteY39" fmla="*/ 496443 h 659130"/>
                  <a:gd name="connsiteX40" fmla="*/ 91821 w 376618"/>
                  <a:gd name="connsiteY40" fmla="*/ 474250 h 659130"/>
                  <a:gd name="connsiteX41" fmla="*/ 91821 w 376618"/>
                  <a:gd name="connsiteY41" fmla="*/ 441579 h 659130"/>
                  <a:gd name="connsiteX42" fmla="*/ 160020 w 376618"/>
                  <a:gd name="connsiteY42" fmla="*/ 373380 h 659130"/>
                  <a:gd name="connsiteX43" fmla="*/ 176308 w 376618"/>
                  <a:gd name="connsiteY43" fmla="*/ 366617 h 659130"/>
                  <a:gd name="connsiteX44" fmla="*/ 280988 w 376618"/>
                  <a:gd name="connsiteY44" fmla="*/ 366617 h 659130"/>
                  <a:gd name="connsiteX45" fmla="*/ 283845 w 376618"/>
                  <a:gd name="connsiteY45" fmla="*/ 365474 h 659130"/>
                  <a:gd name="connsiteX46" fmla="*/ 317182 w 376618"/>
                  <a:gd name="connsiteY46" fmla="*/ 332137 h 659130"/>
                  <a:gd name="connsiteX47" fmla="*/ 330613 w 376618"/>
                  <a:gd name="connsiteY47" fmla="*/ 332137 h 659130"/>
                  <a:gd name="connsiteX48" fmla="*/ 330613 w 376618"/>
                  <a:gd name="connsiteY48" fmla="*/ 345567 h 659130"/>
                  <a:gd name="connsiteX49" fmla="*/ 297275 w 376618"/>
                  <a:gd name="connsiteY49" fmla="*/ 378905 h 659130"/>
                  <a:gd name="connsiteX50" fmla="*/ 280988 w 376618"/>
                  <a:gd name="connsiteY50" fmla="*/ 385667 h 659130"/>
                  <a:gd name="connsiteX51" fmla="*/ 176308 w 376618"/>
                  <a:gd name="connsiteY51" fmla="*/ 385667 h 659130"/>
                  <a:gd name="connsiteX52" fmla="*/ 173450 w 376618"/>
                  <a:gd name="connsiteY52" fmla="*/ 386810 h 659130"/>
                  <a:gd name="connsiteX53" fmla="*/ 105251 w 376618"/>
                  <a:gd name="connsiteY53" fmla="*/ 455009 h 659130"/>
                  <a:gd name="connsiteX54" fmla="*/ 105251 w 376618"/>
                  <a:gd name="connsiteY54" fmla="*/ 460724 h 659130"/>
                  <a:gd name="connsiteX55" fmla="*/ 127444 w 376618"/>
                  <a:gd name="connsiteY55" fmla="*/ 482918 h 659130"/>
                  <a:gd name="connsiteX56" fmla="*/ 130302 w 376618"/>
                  <a:gd name="connsiteY56" fmla="*/ 484061 h 659130"/>
                  <a:gd name="connsiteX57" fmla="*/ 225457 w 376618"/>
                  <a:gd name="connsiteY57" fmla="*/ 484061 h 659130"/>
                  <a:gd name="connsiteX58" fmla="*/ 228314 w 376618"/>
                  <a:gd name="connsiteY58" fmla="*/ 482918 h 659130"/>
                  <a:gd name="connsiteX59" fmla="*/ 274034 w 376618"/>
                  <a:gd name="connsiteY59" fmla="*/ 437197 h 659130"/>
                  <a:gd name="connsiteX60" fmla="*/ 306705 w 376618"/>
                  <a:gd name="connsiteY60" fmla="*/ 437197 h 659130"/>
                  <a:gd name="connsiteX61" fmla="*/ 369856 w 376618"/>
                  <a:gd name="connsiteY61" fmla="*/ 500348 h 659130"/>
                  <a:gd name="connsiteX62" fmla="*/ 376619 w 376618"/>
                  <a:gd name="connsiteY62" fmla="*/ 516636 h 659130"/>
                  <a:gd name="connsiteX63" fmla="*/ 376619 w 376618"/>
                  <a:gd name="connsiteY63" fmla="*/ 557213 h 659130"/>
                  <a:gd name="connsiteX64" fmla="*/ 369856 w 376618"/>
                  <a:gd name="connsiteY64" fmla="*/ 573500 h 659130"/>
                  <a:gd name="connsiteX65" fmla="*/ 291084 w 376618"/>
                  <a:gd name="connsiteY65" fmla="*/ 652272 h 659130"/>
                  <a:gd name="connsiteX66" fmla="*/ 274606 w 376618"/>
                  <a:gd name="connsiteY66" fmla="*/ 659130 h 6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76618" h="659130">
                    <a:moveTo>
                      <a:pt x="274606" y="659130"/>
                    </a:moveTo>
                    <a:lnTo>
                      <a:pt x="182213" y="659130"/>
                    </a:lnTo>
                    <a:cubicBezTo>
                      <a:pt x="176022" y="659130"/>
                      <a:pt x="170307" y="656749"/>
                      <a:pt x="165926" y="652367"/>
                    </a:cubicBezTo>
                    <a:lnTo>
                      <a:pt x="6763" y="493205"/>
                    </a:lnTo>
                    <a:cubicBezTo>
                      <a:pt x="2381" y="488823"/>
                      <a:pt x="0" y="483013"/>
                      <a:pt x="0" y="476917"/>
                    </a:cubicBezTo>
                    <a:lnTo>
                      <a:pt x="0" y="430244"/>
                    </a:lnTo>
                    <a:cubicBezTo>
                      <a:pt x="0" y="424053"/>
                      <a:pt x="2381" y="418243"/>
                      <a:pt x="6763" y="413957"/>
                    </a:cubicBezTo>
                    <a:lnTo>
                      <a:pt x="106013" y="314706"/>
                    </a:lnTo>
                    <a:cubicBezTo>
                      <a:pt x="106775" y="313944"/>
                      <a:pt x="107156" y="312896"/>
                      <a:pt x="107156" y="311849"/>
                    </a:cubicBezTo>
                    <a:lnTo>
                      <a:pt x="107156" y="251651"/>
                    </a:lnTo>
                    <a:cubicBezTo>
                      <a:pt x="107156" y="250603"/>
                      <a:pt x="106775" y="249555"/>
                      <a:pt x="106013" y="248793"/>
                    </a:cubicBezTo>
                    <a:lnTo>
                      <a:pt x="48863" y="191643"/>
                    </a:lnTo>
                    <a:cubicBezTo>
                      <a:pt x="44482" y="187262"/>
                      <a:pt x="42101" y="181451"/>
                      <a:pt x="42101" y="175355"/>
                    </a:cubicBezTo>
                    <a:lnTo>
                      <a:pt x="42101" y="9525"/>
                    </a:lnTo>
                    <a:cubicBezTo>
                      <a:pt x="42101" y="4286"/>
                      <a:pt x="46387" y="0"/>
                      <a:pt x="51626" y="0"/>
                    </a:cubicBezTo>
                    <a:cubicBezTo>
                      <a:pt x="56864" y="0"/>
                      <a:pt x="61151" y="4286"/>
                      <a:pt x="61151" y="9525"/>
                    </a:cubicBezTo>
                    <a:lnTo>
                      <a:pt x="61151" y="175355"/>
                    </a:lnTo>
                    <a:cubicBezTo>
                      <a:pt x="61151" y="176403"/>
                      <a:pt x="61531" y="177451"/>
                      <a:pt x="62389" y="178213"/>
                    </a:cubicBezTo>
                    <a:lnTo>
                      <a:pt x="119539" y="235363"/>
                    </a:lnTo>
                    <a:cubicBezTo>
                      <a:pt x="123920" y="239744"/>
                      <a:pt x="126302" y="245554"/>
                      <a:pt x="126302" y="251651"/>
                    </a:cubicBezTo>
                    <a:lnTo>
                      <a:pt x="126302" y="311849"/>
                    </a:lnTo>
                    <a:cubicBezTo>
                      <a:pt x="126302" y="317945"/>
                      <a:pt x="123825" y="323850"/>
                      <a:pt x="119539" y="328136"/>
                    </a:cubicBezTo>
                    <a:lnTo>
                      <a:pt x="20288" y="427387"/>
                    </a:lnTo>
                    <a:cubicBezTo>
                      <a:pt x="19526" y="428149"/>
                      <a:pt x="19145" y="429196"/>
                      <a:pt x="19145" y="430244"/>
                    </a:cubicBezTo>
                    <a:lnTo>
                      <a:pt x="19145" y="476917"/>
                    </a:lnTo>
                    <a:cubicBezTo>
                      <a:pt x="19145" y="477964"/>
                      <a:pt x="19526" y="479012"/>
                      <a:pt x="20288" y="479774"/>
                    </a:cubicBezTo>
                    <a:lnTo>
                      <a:pt x="179451" y="638937"/>
                    </a:lnTo>
                    <a:cubicBezTo>
                      <a:pt x="180213" y="639699"/>
                      <a:pt x="181261" y="640080"/>
                      <a:pt x="182309" y="640080"/>
                    </a:cubicBezTo>
                    <a:lnTo>
                      <a:pt x="274701" y="640080"/>
                    </a:lnTo>
                    <a:cubicBezTo>
                      <a:pt x="275749" y="640080"/>
                      <a:pt x="276797" y="639699"/>
                      <a:pt x="277559" y="638937"/>
                    </a:cubicBezTo>
                    <a:lnTo>
                      <a:pt x="356330" y="560165"/>
                    </a:lnTo>
                    <a:cubicBezTo>
                      <a:pt x="357092" y="559403"/>
                      <a:pt x="357473" y="558355"/>
                      <a:pt x="357473" y="557308"/>
                    </a:cubicBezTo>
                    <a:lnTo>
                      <a:pt x="357473" y="516731"/>
                    </a:lnTo>
                    <a:cubicBezTo>
                      <a:pt x="357473" y="515684"/>
                      <a:pt x="357092" y="514636"/>
                      <a:pt x="356330" y="513874"/>
                    </a:cubicBezTo>
                    <a:lnTo>
                      <a:pt x="293180" y="450723"/>
                    </a:lnTo>
                    <a:cubicBezTo>
                      <a:pt x="291084" y="448723"/>
                      <a:pt x="289560" y="448723"/>
                      <a:pt x="287465" y="450723"/>
                    </a:cubicBezTo>
                    <a:lnTo>
                      <a:pt x="241744" y="496443"/>
                    </a:lnTo>
                    <a:cubicBezTo>
                      <a:pt x="237363" y="500825"/>
                      <a:pt x="231553" y="503206"/>
                      <a:pt x="225457" y="503206"/>
                    </a:cubicBezTo>
                    <a:lnTo>
                      <a:pt x="130302" y="503206"/>
                    </a:lnTo>
                    <a:cubicBezTo>
                      <a:pt x="124111" y="503206"/>
                      <a:pt x="118301" y="500825"/>
                      <a:pt x="114014" y="496443"/>
                    </a:cubicBezTo>
                    <a:lnTo>
                      <a:pt x="91821" y="474250"/>
                    </a:lnTo>
                    <a:cubicBezTo>
                      <a:pt x="82868" y="465296"/>
                      <a:pt x="82868" y="450628"/>
                      <a:pt x="91821" y="441579"/>
                    </a:cubicBezTo>
                    <a:lnTo>
                      <a:pt x="160020" y="373380"/>
                    </a:lnTo>
                    <a:cubicBezTo>
                      <a:pt x="164402" y="368999"/>
                      <a:pt x="170212" y="366617"/>
                      <a:pt x="176308" y="366617"/>
                    </a:cubicBezTo>
                    <a:lnTo>
                      <a:pt x="280988" y="366617"/>
                    </a:lnTo>
                    <a:cubicBezTo>
                      <a:pt x="282035" y="366617"/>
                      <a:pt x="283083" y="366236"/>
                      <a:pt x="283845" y="365474"/>
                    </a:cubicBezTo>
                    <a:lnTo>
                      <a:pt x="317182" y="332137"/>
                    </a:lnTo>
                    <a:cubicBezTo>
                      <a:pt x="320897" y="328422"/>
                      <a:pt x="326898" y="328422"/>
                      <a:pt x="330613" y="332137"/>
                    </a:cubicBezTo>
                    <a:cubicBezTo>
                      <a:pt x="334328" y="335852"/>
                      <a:pt x="334328" y="341852"/>
                      <a:pt x="330613" y="345567"/>
                    </a:cubicBezTo>
                    <a:lnTo>
                      <a:pt x="297275" y="378905"/>
                    </a:lnTo>
                    <a:cubicBezTo>
                      <a:pt x="292894" y="383286"/>
                      <a:pt x="287179" y="385667"/>
                      <a:pt x="280988" y="385667"/>
                    </a:cubicBezTo>
                    <a:lnTo>
                      <a:pt x="176308" y="385667"/>
                    </a:lnTo>
                    <a:cubicBezTo>
                      <a:pt x="175260" y="385667"/>
                      <a:pt x="174212" y="386048"/>
                      <a:pt x="173450" y="386810"/>
                    </a:cubicBezTo>
                    <a:lnTo>
                      <a:pt x="105251" y="455009"/>
                    </a:lnTo>
                    <a:cubicBezTo>
                      <a:pt x="103727" y="456629"/>
                      <a:pt x="103727" y="459105"/>
                      <a:pt x="105251" y="460724"/>
                    </a:cubicBezTo>
                    <a:lnTo>
                      <a:pt x="127444" y="482918"/>
                    </a:lnTo>
                    <a:cubicBezTo>
                      <a:pt x="128206" y="483680"/>
                      <a:pt x="129254" y="484061"/>
                      <a:pt x="130302" y="484061"/>
                    </a:cubicBezTo>
                    <a:lnTo>
                      <a:pt x="225457" y="484061"/>
                    </a:lnTo>
                    <a:cubicBezTo>
                      <a:pt x="226505" y="484061"/>
                      <a:pt x="227552" y="483680"/>
                      <a:pt x="228314" y="482918"/>
                    </a:cubicBezTo>
                    <a:lnTo>
                      <a:pt x="274034" y="437197"/>
                    </a:lnTo>
                    <a:cubicBezTo>
                      <a:pt x="282797" y="428435"/>
                      <a:pt x="297942" y="428435"/>
                      <a:pt x="306705" y="437197"/>
                    </a:cubicBezTo>
                    <a:lnTo>
                      <a:pt x="369856" y="500348"/>
                    </a:lnTo>
                    <a:cubicBezTo>
                      <a:pt x="374142" y="504635"/>
                      <a:pt x="376619" y="510635"/>
                      <a:pt x="376619" y="516636"/>
                    </a:cubicBezTo>
                    <a:lnTo>
                      <a:pt x="376619" y="557213"/>
                    </a:lnTo>
                    <a:cubicBezTo>
                      <a:pt x="376619" y="563404"/>
                      <a:pt x="374237" y="569214"/>
                      <a:pt x="369856" y="573500"/>
                    </a:cubicBezTo>
                    <a:lnTo>
                      <a:pt x="291084" y="652272"/>
                    </a:lnTo>
                    <a:cubicBezTo>
                      <a:pt x="286607" y="656654"/>
                      <a:pt x="280797" y="659130"/>
                      <a:pt x="274606" y="65913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5A30BA94-8040-4C8E-9671-D9125C651A52}"/>
                  </a:ext>
                </a:extLst>
              </p:cNvPr>
              <p:cNvSpPr/>
              <p:nvPr/>
            </p:nvSpPr>
            <p:spPr>
              <a:xfrm>
                <a:off x="5470207" y="4360925"/>
                <a:ext cx="126968" cy="19050"/>
              </a:xfrm>
              <a:custGeom>
                <a:avLst/>
                <a:gdLst>
                  <a:gd name="connsiteX0" fmla="*/ 117538 w 126968"/>
                  <a:gd name="connsiteY0" fmla="*/ 19050 h 19050"/>
                  <a:gd name="connsiteX1" fmla="*/ 9525 w 126968"/>
                  <a:gd name="connsiteY1" fmla="*/ 19050 h 19050"/>
                  <a:gd name="connsiteX2" fmla="*/ 0 w 126968"/>
                  <a:gd name="connsiteY2" fmla="*/ 9525 h 19050"/>
                  <a:gd name="connsiteX3" fmla="*/ 9525 w 126968"/>
                  <a:gd name="connsiteY3" fmla="*/ 0 h 19050"/>
                  <a:gd name="connsiteX4" fmla="*/ 117443 w 126968"/>
                  <a:gd name="connsiteY4" fmla="*/ 0 h 19050"/>
                  <a:gd name="connsiteX5" fmla="*/ 126968 w 126968"/>
                  <a:gd name="connsiteY5" fmla="*/ 9525 h 19050"/>
                  <a:gd name="connsiteX6" fmla="*/ 117538 w 12696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68" h="19050">
                    <a:moveTo>
                      <a:pt x="117538" y="19050"/>
                    </a:moveTo>
                    <a:lnTo>
                      <a:pt x="9525" y="19050"/>
                    </a:lnTo>
                    <a:cubicBezTo>
                      <a:pt x="4286" y="19050"/>
                      <a:pt x="0" y="14764"/>
                      <a:pt x="0" y="9525"/>
                    </a:cubicBezTo>
                    <a:cubicBezTo>
                      <a:pt x="0" y="4286"/>
                      <a:pt x="4286" y="0"/>
                      <a:pt x="9525" y="0"/>
                    </a:cubicBezTo>
                    <a:lnTo>
                      <a:pt x="117443" y="0"/>
                    </a:lnTo>
                    <a:cubicBezTo>
                      <a:pt x="122682" y="0"/>
                      <a:pt x="126968" y="4286"/>
                      <a:pt x="126968" y="9525"/>
                    </a:cubicBezTo>
                    <a:cubicBezTo>
                      <a:pt x="126968" y="14764"/>
                      <a:pt x="122777" y="19050"/>
                      <a:pt x="117538" y="19050"/>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8E2F214-3169-4148-8E49-32F4B6F322A4}"/>
                  </a:ext>
                </a:extLst>
              </p:cNvPr>
              <p:cNvSpPr/>
              <p:nvPr/>
            </p:nvSpPr>
            <p:spPr>
              <a:xfrm>
                <a:off x="5221009" y="4081533"/>
                <a:ext cx="106346" cy="106322"/>
              </a:xfrm>
              <a:custGeom>
                <a:avLst/>
                <a:gdLst>
                  <a:gd name="connsiteX0" fmla="*/ 9549 w 106346"/>
                  <a:gd name="connsiteY0" fmla="*/ 106323 h 106322"/>
                  <a:gd name="connsiteX1" fmla="*/ 2786 w 106346"/>
                  <a:gd name="connsiteY1" fmla="*/ 103561 h 106322"/>
                  <a:gd name="connsiteX2" fmla="*/ 2786 w 106346"/>
                  <a:gd name="connsiteY2" fmla="*/ 90130 h 106322"/>
                  <a:gd name="connsiteX3" fmla="*/ 90130 w 106346"/>
                  <a:gd name="connsiteY3" fmla="*/ 2786 h 106322"/>
                  <a:gd name="connsiteX4" fmla="*/ 103561 w 106346"/>
                  <a:gd name="connsiteY4" fmla="*/ 2786 h 106322"/>
                  <a:gd name="connsiteX5" fmla="*/ 103561 w 106346"/>
                  <a:gd name="connsiteY5" fmla="*/ 16216 h 106322"/>
                  <a:gd name="connsiteX6" fmla="*/ 16216 w 106346"/>
                  <a:gd name="connsiteY6" fmla="*/ 103561 h 106322"/>
                  <a:gd name="connsiteX7" fmla="*/ 9549 w 106346"/>
                  <a:gd name="connsiteY7" fmla="*/ 106323 h 1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46" h="106322">
                    <a:moveTo>
                      <a:pt x="9549" y="106323"/>
                    </a:moveTo>
                    <a:cubicBezTo>
                      <a:pt x="7072" y="106323"/>
                      <a:pt x="4691" y="105370"/>
                      <a:pt x="2786" y="103561"/>
                    </a:cubicBezTo>
                    <a:cubicBezTo>
                      <a:pt x="-929" y="99846"/>
                      <a:pt x="-929" y="93845"/>
                      <a:pt x="2786" y="90130"/>
                    </a:cubicBezTo>
                    <a:lnTo>
                      <a:pt x="90130" y="2786"/>
                    </a:lnTo>
                    <a:cubicBezTo>
                      <a:pt x="93845" y="-929"/>
                      <a:pt x="99846" y="-929"/>
                      <a:pt x="103561" y="2786"/>
                    </a:cubicBezTo>
                    <a:cubicBezTo>
                      <a:pt x="107275" y="6501"/>
                      <a:pt x="107275" y="12502"/>
                      <a:pt x="103561" y="16216"/>
                    </a:cubicBezTo>
                    <a:lnTo>
                      <a:pt x="16216" y="103561"/>
                    </a:lnTo>
                    <a:cubicBezTo>
                      <a:pt x="14407" y="105370"/>
                      <a:pt x="11930" y="106323"/>
                      <a:pt x="9549" y="106323"/>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7A13B44-FFD6-4648-894C-FED20F4C6411}"/>
                  </a:ext>
                </a:extLst>
              </p:cNvPr>
              <p:cNvSpPr/>
              <p:nvPr/>
            </p:nvSpPr>
            <p:spPr>
              <a:xfrm>
                <a:off x="5502020" y="4433196"/>
                <a:ext cx="249959" cy="213479"/>
              </a:xfrm>
              <a:custGeom>
                <a:avLst/>
                <a:gdLst>
                  <a:gd name="connsiteX0" fmla="*/ 9525 w 249959"/>
                  <a:gd name="connsiteY0" fmla="*/ 213479 h 213479"/>
                  <a:gd name="connsiteX1" fmla="*/ 0 w 249959"/>
                  <a:gd name="connsiteY1" fmla="*/ 203954 h 213479"/>
                  <a:gd name="connsiteX2" fmla="*/ 0 w 249959"/>
                  <a:gd name="connsiteY2" fmla="*/ 139756 h 213479"/>
                  <a:gd name="connsiteX3" fmla="*/ 6763 w 249959"/>
                  <a:gd name="connsiteY3" fmla="*/ 123373 h 213479"/>
                  <a:gd name="connsiteX4" fmla="*/ 32099 w 249959"/>
                  <a:gd name="connsiteY4" fmla="*/ 98036 h 213479"/>
                  <a:gd name="connsiteX5" fmla="*/ 48482 w 249959"/>
                  <a:gd name="connsiteY5" fmla="*/ 91274 h 213479"/>
                  <a:gd name="connsiteX6" fmla="*/ 143542 w 249959"/>
                  <a:gd name="connsiteY6" fmla="*/ 91274 h 213479"/>
                  <a:gd name="connsiteX7" fmla="*/ 146495 w 249959"/>
                  <a:gd name="connsiteY7" fmla="*/ 90035 h 213479"/>
                  <a:gd name="connsiteX8" fmla="*/ 233743 w 249959"/>
                  <a:gd name="connsiteY8" fmla="*/ 2786 h 213479"/>
                  <a:gd name="connsiteX9" fmla="*/ 247174 w 249959"/>
                  <a:gd name="connsiteY9" fmla="*/ 2786 h 213479"/>
                  <a:gd name="connsiteX10" fmla="*/ 247174 w 249959"/>
                  <a:gd name="connsiteY10" fmla="*/ 16216 h 213479"/>
                  <a:gd name="connsiteX11" fmla="*/ 159925 w 249959"/>
                  <a:gd name="connsiteY11" fmla="*/ 103465 h 213479"/>
                  <a:gd name="connsiteX12" fmla="*/ 143542 w 249959"/>
                  <a:gd name="connsiteY12" fmla="*/ 110228 h 213479"/>
                  <a:gd name="connsiteX13" fmla="*/ 48482 w 249959"/>
                  <a:gd name="connsiteY13" fmla="*/ 110228 h 213479"/>
                  <a:gd name="connsiteX14" fmla="*/ 45529 w 249959"/>
                  <a:gd name="connsiteY14" fmla="*/ 111466 h 213479"/>
                  <a:gd name="connsiteX15" fmla="*/ 20193 w 249959"/>
                  <a:gd name="connsiteY15" fmla="*/ 136803 h 213479"/>
                  <a:gd name="connsiteX16" fmla="*/ 18955 w 249959"/>
                  <a:gd name="connsiteY16" fmla="*/ 139756 h 213479"/>
                  <a:gd name="connsiteX17" fmla="*/ 18955 w 249959"/>
                  <a:gd name="connsiteY17" fmla="*/ 203954 h 213479"/>
                  <a:gd name="connsiteX18" fmla="*/ 9525 w 249959"/>
                  <a:gd name="connsiteY18" fmla="*/ 213479 h 21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959" h="213479">
                    <a:moveTo>
                      <a:pt x="9525" y="213479"/>
                    </a:moveTo>
                    <a:cubicBezTo>
                      <a:pt x="4286" y="213479"/>
                      <a:pt x="0" y="209193"/>
                      <a:pt x="0" y="203954"/>
                    </a:cubicBezTo>
                    <a:lnTo>
                      <a:pt x="0" y="139756"/>
                    </a:lnTo>
                    <a:cubicBezTo>
                      <a:pt x="0" y="133660"/>
                      <a:pt x="2476" y="127659"/>
                      <a:pt x="6763" y="123373"/>
                    </a:cubicBezTo>
                    <a:lnTo>
                      <a:pt x="32099" y="98036"/>
                    </a:lnTo>
                    <a:cubicBezTo>
                      <a:pt x="36481" y="93655"/>
                      <a:pt x="42291" y="91274"/>
                      <a:pt x="48482" y="91274"/>
                    </a:cubicBezTo>
                    <a:lnTo>
                      <a:pt x="143542" y="91274"/>
                    </a:lnTo>
                    <a:cubicBezTo>
                      <a:pt x="144685" y="91274"/>
                      <a:pt x="145733" y="90797"/>
                      <a:pt x="146495" y="90035"/>
                    </a:cubicBezTo>
                    <a:lnTo>
                      <a:pt x="233743" y="2786"/>
                    </a:lnTo>
                    <a:cubicBezTo>
                      <a:pt x="237458" y="-929"/>
                      <a:pt x="243459" y="-929"/>
                      <a:pt x="247174" y="2786"/>
                    </a:cubicBezTo>
                    <a:cubicBezTo>
                      <a:pt x="250888" y="6501"/>
                      <a:pt x="250888" y="12502"/>
                      <a:pt x="247174" y="16216"/>
                    </a:cubicBezTo>
                    <a:lnTo>
                      <a:pt x="159925" y="103465"/>
                    </a:lnTo>
                    <a:cubicBezTo>
                      <a:pt x="155543" y="107847"/>
                      <a:pt x="149733" y="110228"/>
                      <a:pt x="143542" y="110228"/>
                    </a:cubicBezTo>
                    <a:lnTo>
                      <a:pt x="48482" y="110228"/>
                    </a:lnTo>
                    <a:cubicBezTo>
                      <a:pt x="47339" y="110228"/>
                      <a:pt x="46292" y="110704"/>
                      <a:pt x="45529" y="111466"/>
                    </a:cubicBezTo>
                    <a:lnTo>
                      <a:pt x="20193" y="136803"/>
                    </a:lnTo>
                    <a:cubicBezTo>
                      <a:pt x="19431" y="137565"/>
                      <a:pt x="18955" y="138613"/>
                      <a:pt x="18955" y="139756"/>
                    </a:cubicBezTo>
                    <a:lnTo>
                      <a:pt x="18955" y="203954"/>
                    </a:lnTo>
                    <a:cubicBezTo>
                      <a:pt x="19050" y="209193"/>
                      <a:pt x="14764" y="213479"/>
                      <a:pt x="9525" y="213479"/>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60CBCC0-8DE0-46EF-BBBC-EA788BFA03A7}"/>
                  </a:ext>
                </a:extLst>
              </p:cNvPr>
              <p:cNvSpPr/>
              <p:nvPr/>
            </p:nvSpPr>
            <p:spPr>
              <a:xfrm>
                <a:off x="5320950" y="4520183"/>
                <a:ext cx="638365" cy="583691"/>
              </a:xfrm>
              <a:custGeom>
                <a:avLst/>
                <a:gdLst>
                  <a:gd name="connsiteX0" fmla="*/ 89726 w 638365"/>
                  <a:gd name="connsiteY0" fmla="*/ 583692 h 583691"/>
                  <a:gd name="connsiteX1" fmla="*/ 9525 w 638365"/>
                  <a:gd name="connsiteY1" fmla="*/ 583692 h 583691"/>
                  <a:gd name="connsiteX2" fmla="*/ 0 w 638365"/>
                  <a:gd name="connsiteY2" fmla="*/ 574167 h 583691"/>
                  <a:gd name="connsiteX3" fmla="*/ 9525 w 638365"/>
                  <a:gd name="connsiteY3" fmla="*/ 564642 h 583691"/>
                  <a:gd name="connsiteX4" fmla="*/ 89726 w 638365"/>
                  <a:gd name="connsiteY4" fmla="*/ 564642 h 583691"/>
                  <a:gd name="connsiteX5" fmla="*/ 97917 w 638365"/>
                  <a:gd name="connsiteY5" fmla="*/ 561213 h 583691"/>
                  <a:gd name="connsiteX6" fmla="*/ 125254 w 638365"/>
                  <a:gd name="connsiteY6" fmla="*/ 533876 h 583691"/>
                  <a:gd name="connsiteX7" fmla="*/ 128683 w 638365"/>
                  <a:gd name="connsiteY7" fmla="*/ 525685 h 583691"/>
                  <a:gd name="connsiteX8" fmla="*/ 128683 w 638365"/>
                  <a:gd name="connsiteY8" fmla="*/ 471678 h 583691"/>
                  <a:gd name="connsiteX9" fmla="*/ 125349 w 638365"/>
                  <a:gd name="connsiteY9" fmla="*/ 463487 h 583691"/>
                  <a:gd name="connsiteX10" fmla="*/ 87725 w 638365"/>
                  <a:gd name="connsiteY10" fmla="*/ 425863 h 583691"/>
                  <a:gd name="connsiteX11" fmla="*/ 78772 w 638365"/>
                  <a:gd name="connsiteY11" fmla="*/ 404241 h 583691"/>
                  <a:gd name="connsiteX12" fmla="*/ 78772 w 638365"/>
                  <a:gd name="connsiteY12" fmla="*/ 382810 h 583691"/>
                  <a:gd name="connsiteX13" fmla="*/ 87725 w 638365"/>
                  <a:gd name="connsiteY13" fmla="*/ 361188 h 583691"/>
                  <a:gd name="connsiteX14" fmla="*/ 226600 w 638365"/>
                  <a:gd name="connsiteY14" fmla="*/ 222313 h 583691"/>
                  <a:gd name="connsiteX15" fmla="*/ 248222 w 638365"/>
                  <a:gd name="connsiteY15" fmla="*/ 213360 h 583691"/>
                  <a:gd name="connsiteX16" fmla="*/ 321659 w 638365"/>
                  <a:gd name="connsiteY16" fmla="*/ 213360 h 583691"/>
                  <a:gd name="connsiteX17" fmla="*/ 329851 w 638365"/>
                  <a:gd name="connsiteY17" fmla="*/ 209931 h 583691"/>
                  <a:gd name="connsiteX18" fmla="*/ 530828 w 638365"/>
                  <a:gd name="connsiteY18" fmla="*/ 8954 h 583691"/>
                  <a:gd name="connsiteX19" fmla="*/ 552450 w 638365"/>
                  <a:gd name="connsiteY19" fmla="*/ 0 h 583691"/>
                  <a:gd name="connsiteX20" fmla="*/ 607790 w 638365"/>
                  <a:gd name="connsiteY20" fmla="*/ 0 h 583691"/>
                  <a:gd name="connsiteX21" fmla="*/ 638365 w 638365"/>
                  <a:gd name="connsiteY21" fmla="*/ 30575 h 583691"/>
                  <a:gd name="connsiteX22" fmla="*/ 638365 w 638365"/>
                  <a:gd name="connsiteY22" fmla="*/ 146209 h 583691"/>
                  <a:gd name="connsiteX23" fmla="*/ 629412 w 638365"/>
                  <a:gd name="connsiteY23" fmla="*/ 167830 h 583691"/>
                  <a:gd name="connsiteX24" fmla="*/ 564166 w 638365"/>
                  <a:gd name="connsiteY24" fmla="*/ 233077 h 583691"/>
                  <a:gd name="connsiteX25" fmla="*/ 550736 w 638365"/>
                  <a:gd name="connsiteY25" fmla="*/ 233077 h 583691"/>
                  <a:gd name="connsiteX26" fmla="*/ 550736 w 638365"/>
                  <a:gd name="connsiteY26" fmla="*/ 219646 h 583691"/>
                  <a:gd name="connsiteX27" fmla="*/ 615982 w 638365"/>
                  <a:gd name="connsiteY27" fmla="*/ 154400 h 583691"/>
                  <a:gd name="connsiteX28" fmla="*/ 619411 w 638365"/>
                  <a:gd name="connsiteY28" fmla="*/ 146209 h 583691"/>
                  <a:gd name="connsiteX29" fmla="*/ 619411 w 638365"/>
                  <a:gd name="connsiteY29" fmla="*/ 30575 h 583691"/>
                  <a:gd name="connsiteX30" fmla="*/ 607886 w 638365"/>
                  <a:gd name="connsiteY30" fmla="*/ 19050 h 583691"/>
                  <a:gd name="connsiteX31" fmla="*/ 552545 w 638365"/>
                  <a:gd name="connsiteY31" fmla="*/ 19050 h 583691"/>
                  <a:gd name="connsiteX32" fmla="*/ 544354 w 638365"/>
                  <a:gd name="connsiteY32" fmla="*/ 22479 h 583691"/>
                  <a:gd name="connsiteX33" fmla="*/ 343376 w 638365"/>
                  <a:gd name="connsiteY33" fmla="*/ 223456 h 583691"/>
                  <a:gd name="connsiteX34" fmla="*/ 321755 w 638365"/>
                  <a:gd name="connsiteY34" fmla="*/ 232410 h 583691"/>
                  <a:gd name="connsiteX35" fmla="*/ 248317 w 638365"/>
                  <a:gd name="connsiteY35" fmla="*/ 232410 h 583691"/>
                  <a:gd name="connsiteX36" fmla="*/ 240125 w 638365"/>
                  <a:gd name="connsiteY36" fmla="*/ 235839 h 583691"/>
                  <a:gd name="connsiteX37" fmla="*/ 101251 w 638365"/>
                  <a:gd name="connsiteY37" fmla="*/ 374713 h 583691"/>
                  <a:gd name="connsiteX38" fmla="*/ 97822 w 638365"/>
                  <a:gd name="connsiteY38" fmla="*/ 382905 h 583691"/>
                  <a:gd name="connsiteX39" fmla="*/ 97822 w 638365"/>
                  <a:gd name="connsiteY39" fmla="*/ 404241 h 583691"/>
                  <a:gd name="connsiteX40" fmla="*/ 101251 w 638365"/>
                  <a:gd name="connsiteY40" fmla="*/ 412432 h 583691"/>
                  <a:gd name="connsiteX41" fmla="*/ 138875 w 638365"/>
                  <a:gd name="connsiteY41" fmla="*/ 450056 h 583691"/>
                  <a:gd name="connsiteX42" fmla="*/ 147828 w 638365"/>
                  <a:gd name="connsiteY42" fmla="*/ 471678 h 583691"/>
                  <a:gd name="connsiteX43" fmla="*/ 147828 w 638365"/>
                  <a:gd name="connsiteY43" fmla="*/ 525685 h 583691"/>
                  <a:gd name="connsiteX44" fmla="*/ 138875 w 638365"/>
                  <a:gd name="connsiteY44" fmla="*/ 547306 h 583691"/>
                  <a:gd name="connsiteX45" fmla="*/ 111538 w 638365"/>
                  <a:gd name="connsiteY45" fmla="*/ 574643 h 583691"/>
                  <a:gd name="connsiteX46" fmla="*/ 89726 w 638365"/>
                  <a:gd name="connsiteY46" fmla="*/ 583692 h 58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38365" h="583691">
                    <a:moveTo>
                      <a:pt x="89726" y="583692"/>
                    </a:moveTo>
                    <a:lnTo>
                      <a:pt x="9525" y="583692"/>
                    </a:lnTo>
                    <a:cubicBezTo>
                      <a:pt x="4286" y="583692"/>
                      <a:pt x="0" y="579406"/>
                      <a:pt x="0" y="574167"/>
                    </a:cubicBezTo>
                    <a:cubicBezTo>
                      <a:pt x="0" y="568928"/>
                      <a:pt x="4286" y="564642"/>
                      <a:pt x="9525" y="564642"/>
                    </a:cubicBezTo>
                    <a:lnTo>
                      <a:pt x="89726" y="564642"/>
                    </a:lnTo>
                    <a:cubicBezTo>
                      <a:pt x="92773" y="564642"/>
                      <a:pt x="95726" y="563404"/>
                      <a:pt x="97917" y="561213"/>
                    </a:cubicBezTo>
                    <a:lnTo>
                      <a:pt x="125254" y="533876"/>
                    </a:lnTo>
                    <a:cubicBezTo>
                      <a:pt x="127444" y="531686"/>
                      <a:pt x="128683" y="528733"/>
                      <a:pt x="128683" y="525685"/>
                    </a:cubicBezTo>
                    <a:lnTo>
                      <a:pt x="128683" y="471678"/>
                    </a:lnTo>
                    <a:cubicBezTo>
                      <a:pt x="128683" y="468630"/>
                      <a:pt x="127444" y="465677"/>
                      <a:pt x="125349" y="463487"/>
                    </a:cubicBezTo>
                    <a:lnTo>
                      <a:pt x="87725" y="425863"/>
                    </a:lnTo>
                    <a:cubicBezTo>
                      <a:pt x="82010" y="420148"/>
                      <a:pt x="78772" y="412242"/>
                      <a:pt x="78772" y="404241"/>
                    </a:cubicBezTo>
                    <a:lnTo>
                      <a:pt x="78772" y="382810"/>
                    </a:lnTo>
                    <a:cubicBezTo>
                      <a:pt x="78772" y="374618"/>
                      <a:pt x="81915" y="366903"/>
                      <a:pt x="87725" y="361188"/>
                    </a:cubicBezTo>
                    <a:lnTo>
                      <a:pt x="226600" y="222313"/>
                    </a:lnTo>
                    <a:cubicBezTo>
                      <a:pt x="232410" y="216503"/>
                      <a:pt x="240125" y="213360"/>
                      <a:pt x="248222" y="213360"/>
                    </a:cubicBezTo>
                    <a:lnTo>
                      <a:pt x="321659" y="213360"/>
                    </a:lnTo>
                    <a:cubicBezTo>
                      <a:pt x="324707" y="213360"/>
                      <a:pt x="327660" y="212122"/>
                      <a:pt x="329851" y="209931"/>
                    </a:cubicBezTo>
                    <a:lnTo>
                      <a:pt x="530828" y="8954"/>
                    </a:lnTo>
                    <a:cubicBezTo>
                      <a:pt x="536639" y="3143"/>
                      <a:pt x="544354" y="0"/>
                      <a:pt x="552450" y="0"/>
                    </a:cubicBezTo>
                    <a:lnTo>
                      <a:pt x="607790" y="0"/>
                    </a:lnTo>
                    <a:cubicBezTo>
                      <a:pt x="624650" y="0"/>
                      <a:pt x="638365" y="13716"/>
                      <a:pt x="638365" y="30575"/>
                    </a:cubicBezTo>
                    <a:lnTo>
                      <a:pt x="638365" y="146209"/>
                    </a:lnTo>
                    <a:cubicBezTo>
                      <a:pt x="638365" y="154400"/>
                      <a:pt x="635222" y="162115"/>
                      <a:pt x="629412" y="167830"/>
                    </a:cubicBezTo>
                    <a:lnTo>
                      <a:pt x="564166" y="233077"/>
                    </a:lnTo>
                    <a:cubicBezTo>
                      <a:pt x="560451" y="236792"/>
                      <a:pt x="554450" y="236792"/>
                      <a:pt x="550736" y="233077"/>
                    </a:cubicBezTo>
                    <a:cubicBezTo>
                      <a:pt x="547021" y="229362"/>
                      <a:pt x="547021" y="223361"/>
                      <a:pt x="550736" y="219646"/>
                    </a:cubicBezTo>
                    <a:lnTo>
                      <a:pt x="615982" y="154400"/>
                    </a:lnTo>
                    <a:cubicBezTo>
                      <a:pt x="618173" y="152210"/>
                      <a:pt x="619411" y="149257"/>
                      <a:pt x="619411" y="146209"/>
                    </a:cubicBezTo>
                    <a:lnTo>
                      <a:pt x="619411" y="30575"/>
                    </a:lnTo>
                    <a:cubicBezTo>
                      <a:pt x="619411" y="24194"/>
                      <a:pt x="614267" y="19050"/>
                      <a:pt x="607886" y="19050"/>
                    </a:cubicBezTo>
                    <a:lnTo>
                      <a:pt x="552545" y="19050"/>
                    </a:lnTo>
                    <a:cubicBezTo>
                      <a:pt x="549497" y="19050"/>
                      <a:pt x="546545" y="20288"/>
                      <a:pt x="544354" y="22479"/>
                    </a:cubicBezTo>
                    <a:lnTo>
                      <a:pt x="343376" y="223456"/>
                    </a:lnTo>
                    <a:cubicBezTo>
                      <a:pt x="337566" y="229267"/>
                      <a:pt x="329851" y="232410"/>
                      <a:pt x="321755" y="232410"/>
                    </a:cubicBezTo>
                    <a:lnTo>
                      <a:pt x="248317" y="232410"/>
                    </a:lnTo>
                    <a:cubicBezTo>
                      <a:pt x="245269" y="232410"/>
                      <a:pt x="242316" y="233648"/>
                      <a:pt x="240125" y="235839"/>
                    </a:cubicBezTo>
                    <a:lnTo>
                      <a:pt x="101251" y="374713"/>
                    </a:lnTo>
                    <a:cubicBezTo>
                      <a:pt x="99060" y="376904"/>
                      <a:pt x="97822" y="379762"/>
                      <a:pt x="97822" y="382905"/>
                    </a:cubicBezTo>
                    <a:lnTo>
                      <a:pt x="97822" y="404241"/>
                    </a:lnTo>
                    <a:cubicBezTo>
                      <a:pt x="97822" y="407289"/>
                      <a:pt x="99060" y="410242"/>
                      <a:pt x="101251" y="412432"/>
                    </a:cubicBezTo>
                    <a:lnTo>
                      <a:pt x="138875" y="450056"/>
                    </a:lnTo>
                    <a:cubicBezTo>
                      <a:pt x="144685" y="455867"/>
                      <a:pt x="147828" y="463487"/>
                      <a:pt x="147828" y="471678"/>
                    </a:cubicBezTo>
                    <a:lnTo>
                      <a:pt x="147828" y="525685"/>
                    </a:lnTo>
                    <a:cubicBezTo>
                      <a:pt x="147828" y="533876"/>
                      <a:pt x="144685" y="541592"/>
                      <a:pt x="138875" y="547306"/>
                    </a:cubicBezTo>
                    <a:lnTo>
                      <a:pt x="111538" y="574643"/>
                    </a:lnTo>
                    <a:cubicBezTo>
                      <a:pt x="105727" y="580358"/>
                      <a:pt x="97822" y="583692"/>
                      <a:pt x="89726" y="583692"/>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05B275A-F3F7-4B97-9429-0D069E7F710D}"/>
                  </a:ext>
                </a:extLst>
              </p:cNvPr>
              <p:cNvSpPr/>
              <p:nvPr/>
            </p:nvSpPr>
            <p:spPr>
              <a:xfrm>
                <a:off x="5581363" y="4497395"/>
                <a:ext cx="212716" cy="178617"/>
              </a:xfrm>
              <a:custGeom>
                <a:avLst/>
                <a:gdLst>
                  <a:gd name="connsiteX0" fmla="*/ 39719 w 212716"/>
                  <a:gd name="connsiteY0" fmla="*/ 178618 h 178617"/>
                  <a:gd name="connsiteX1" fmla="*/ 26289 w 212716"/>
                  <a:gd name="connsiteY1" fmla="*/ 172998 h 178617"/>
                  <a:gd name="connsiteX2" fmla="*/ 5620 w 212716"/>
                  <a:gd name="connsiteY2" fmla="*/ 152329 h 178617"/>
                  <a:gd name="connsiteX3" fmla="*/ 0 w 212716"/>
                  <a:gd name="connsiteY3" fmla="*/ 138898 h 178617"/>
                  <a:gd name="connsiteX4" fmla="*/ 0 w 212716"/>
                  <a:gd name="connsiteY4" fmla="*/ 111085 h 178617"/>
                  <a:gd name="connsiteX5" fmla="*/ 9525 w 212716"/>
                  <a:gd name="connsiteY5" fmla="*/ 101560 h 178617"/>
                  <a:gd name="connsiteX6" fmla="*/ 19050 w 212716"/>
                  <a:gd name="connsiteY6" fmla="*/ 111085 h 178617"/>
                  <a:gd name="connsiteX7" fmla="*/ 19050 w 212716"/>
                  <a:gd name="connsiteY7" fmla="*/ 138898 h 178617"/>
                  <a:gd name="connsiteX8" fmla="*/ 39719 w 212716"/>
                  <a:gd name="connsiteY8" fmla="*/ 159568 h 178617"/>
                  <a:gd name="connsiteX9" fmla="*/ 196501 w 212716"/>
                  <a:gd name="connsiteY9" fmla="*/ 2786 h 178617"/>
                  <a:gd name="connsiteX10" fmla="*/ 209931 w 212716"/>
                  <a:gd name="connsiteY10" fmla="*/ 2786 h 178617"/>
                  <a:gd name="connsiteX11" fmla="*/ 209931 w 212716"/>
                  <a:gd name="connsiteY11" fmla="*/ 16216 h 178617"/>
                  <a:gd name="connsiteX12" fmla="*/ 53150 w 212716"/>
                  <a:gd name="connsiteY12" fmla="*/ 172998 h 178617"/>
                  <a:gd name="connsiteX13" fmla="*/ 39719 w 212716"/>
                  <a:gd name="connsiteY13" fmla="*/ 178618 h 17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716" h="178617">
                    <a:moveTo>
                      <a:pt x="39719" y="178618"/>
                    </a:moveTo>
                    <a:cubicBezTo>
                      <a:pt x="34671" y="178618"/>
                      <a:pt x="29813" y="176617"/>
                      <a:pt x="26289" y="172998"/>
                    </a:cubicBezTo>
                    <a:lnTo>
                      <a:pt x="5620" y="152329"/>
                    </a:lnTo>
                    <a:cubicBezTo>
                      <a:pt x="2000" y="148709"/>
                      <a:pt x="0" y="143947"/>
                      <a:pt x="0" y="138898"/>
                    </a:cubicBezTo>
                    <a:lnTo>
                      <a:pt x="0" y="111085"/>
                    </a:lnTo>
                    <a:cubicBezTo>
                      <a:pt x="0" y="105847"/>
                      <a:pt x="4286" y="101560"/>
                      <a:pt x="9525" y="101560"/>
                    </a:cubicBezTo>
                    <a:cubicBezTo>
                      <a:pt x="14764" y="101560"/>
                      <a:pt x="19050" y="105847"/>
                      <a:pt x="19050" y="111085"/>
                    </a:cubicBezTo>
                    <a:lnTo>
                      <a:pt x="19050" y="138898"/>
                    </a:lnTo>
                    <a:lnTo>
                      <a:pt x="39719" y="159568"/>
                    </a:lnTo>
                    <a:lnTo>
                      <a:pt x="196501" y="2786"/>
                    </a:lnTo>
                    <a:cubicBezTo>
                      <a:pt x="200216" y="-929"/>
                      <a:pt x="206216" y="-929"/>
                      <a:pt x="209931" y="2786"/>
                    </a:cubicBezTo>
                    <a:cubicBezTo>
                      <a:pt x="213646" y="6501"/>
                      <a:pt x="213646" y="12502"/>
                      <a:pt x="209931" y="16216"/>
                    </a:cubicBezTo>
                    <a:lnTo>
                      <a:pt x="53150" y="172998"/>
                    </a:lnTo>
                    <a:cubicBezTo>
                      <a:pt x="49530" y="176617"/>
                      <a:pt x="44767" y="178618"/>
                      <a:pt x="39719" y="178618"/>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0C3C2FC-2699-4756-9C79-AEC6F18253DF}"/>
                  </a:ext>
                </a:extLst>
              </p:cNvPr>
              <p:cNvSpPr/>
              <p:nvPr/>
            </p:nvSpPr>
            <p:spPr>
              <a:xfrm>
                <a:off x="5505235" y="4814887"/>
                <a:ext cx="469796" cy="285750"/>
              </a:xfrm>
              <a:custGeom>
                <a:avLst/>
                <a:gdLst>
                  <a:gd name="connsiteX0" fmla="*/ 366641 w 469796"/>
                  <a:gd name="connsiteY0" fmla="*/ 285750 h 285750"/>
                  <a:gd name="connsiteX1" fmla="*/ 292917 w 469796"/>
                  <a:gd name="connsiteY1" fmla="*/ 285750 h 285750"/>
                  <a:gd name="connsiteX2" fmla="*/ 273867 w 469796"/>
                  <a:gd name="connsiteY2" fmla="*/ 277844 h 285750"/>
                  <a:gd name="connsiteX3" fmla="*/ 160234 w 469796"/>
                  <a:gd name="connsiteY3" fmla="*/ 164211 h 285750"/>
                  <a:gd name="connsiteX4" fmla="*/ 152329 w 469796"/>
                  <a:gd name="connsiteY4" fmla="*/ 145161 h 285750"/>
                  <a:gd name="connsiteX5" fmla="*/ 152329 w 469796"/>
                  <a:gd name="connsiteY5" fmla="*/ 26956 h 285750"/>
                  <a:gd name="connsiteX6" fmla="*/ 144423 w 469796"/>
                  <a:gd name="connsiteY6" fmla="*/ 19050 h 285750"/>
                  <a:gd name="connsiteX7" fmla="*/ 99274 w 469796"/>
                  <a:gd name="connsiteY7" fmla="*/ 19050 h 285750"/>
                  <a:gd name="connsiteX8" fmla="*/ 93654 w 469796"/>
                  <a:gd name="connsiteY8" fmla="*/ 21336 h 285750"/>
                  <a:gd name="connsiteX9" fmla="*/ 16216 w 469796"/>
                  <a:gd name="connsiteY9" fmla="*/ 98774 h 285750"/>
                  <a:gd name="connsiteX10" fmla="*/ 2786 w 469796"/>
                  <a:gd name="connsiteY10" fmla="*/ 98774 h 285750"/>
                  <a:gd name="connsiteX11" fmla="*/ 2786 w 469796"/>
                  <a:gd name="connsiteY11" fmla="*/ 85344 h 285750"/>
                  <a:gd name="connsiteX12" fmla="*/ 80224 w 469796"/>
                  <a:gd name="connsiteY12" fmla="*/ 7906 h 285750"/>
                  <a:gd name="connsiteX13" fmla="*/ 99274 w 469796"/>
                  <a:gd name="connsiteY13" fmla="*/ 0 h 285750"/>
                  <a:gd name="connsiteX14" fmla="*/ 144423 w 469796"/>
                  <a:gd name="connsiteY14" fmla="*/ 0 h 285750"/>
                  <a:gd name="connsiteX15" fmla="*/ 171379 w 469796"/>
                  <a:gd name="connsiteY15" fmla="*/ 26956 h 285750"/>
                  <a:gd name="connsiteX16" fmla="*/ 171379 w 469796"/>
                  <a:gd name="connsiteY16" fmla="*/ 145161 h 285750"/>
                  <a:gd name="connsiteX17" fmla="*/ 173665 w 469796"/>
                  <a:gd name="connsiteY17" fmla="*/ 150781 h 285750"/>
                  <a:gd name="connsiteX18" fmla="*/ 287298 w 469796"/>
                  <a:gd name="connsiteY18" fmla="*/ 264414 h 285750"/>
                  <a:gd name="connsiteX19" fmla="*/ 292917 w 469796"/>
                  <a:gd name="connsiteY19" fmla="*/ 266700 h 285750"/>
                  <a:gd name="connsiteX20" fmla="*/ 366641 w 469796"/>
                  <a:gd name="connsiteY20" fmla="*/ 266700 h 285750"/>
                  <a:gd name="connsiteX21" fmla="*/ 374547 w 469796"/>
                  <a:gd name="connsiteY21" fmla="*/ 258794 h 285750"/>
                  <a:gd name="connsiteX22" fmla="*/ 374547 w 469796"/>
                  <a:gd name="connsiteY22" fmla="*/ 134207 h 285750"/>
                  <a:gd name="connsiteX23" fmla="*/ 382453 w 469796"/>
                  <a:gd name="connsiteY23" fmla="*/ 115157 h 285750"/>
                  <a:gd name="connsiteX24" fmla="*/ 405598 w 469796"/>
                  <a:gd name="connsiteY24" fmla="*/ 92012 h 285750"/>
                  <a:gd name="connsiteX25" fmla="*/ 424648 w 469796"/>
                  <a:gd name="connsiteY25" fmla="*/ 84106 h 285750"/>
                  <a:gd name="connsiteX26" fmla="*/ 442841 w 469796"/>
                  <a:gd name="connsiteY26" fmla="*/ 84106 h 285750"/>
                  <a:gd name="connsiteX27" fmla="*/ 469797 w 469796"/>
                  <a:gd name="connsiteY27" fmla="*/ 111062 h 285750"/>
                  <a:gd name="connsiteX28" fmla="*/ 469797 w 469796"/>
                  <a:gd name="connsiteY28" fmla="*/ 139637 h 285750"/>
                  <a:gd name="connsiteX29" fmla="*/ 460272 w 469796"/>
                  <a:gd name="connsiteY29" fmla="*/ 149162 h 285750"/>
                  <a:gd name="connsiteX30" fmla="*/ 450747 w 469796"/>
                  <a:gd name="connsiteY30" fmla="*/ 139637 h 285750"/>
                  <a:gd name="connsiteX31" fmla="*/ 450747 w 469796"/>
                  <a:gd name="connsiteY31" fmla="*/ 111062 h 285750"/>
                  <a:gd name="connsiteX32" fmla="*/ 442841 w 469796"/>
                  <a:gd name="connsiteY32" fmla="*/ 103156 h 285750"/>
                  <a:gd name="connsiteX33" fmla="*/ 424648 w 469796"/>
                  <a:gd name="connsiteY33" fmla="*/ 103156 h 285750"/>
                  <a:gd name="connsiteX34" fmla="*/ 419029 w 469796"/>
                  <a:gd name="connsiteY34" fmla="*/ 105442 h 285750"/>
                  <a:gd name="connsiteX35" fmla="*/ 395883 w 469796"/>
                  <a:gd name="connsiteY35" fmla="*/ 128588 h 285750"/>
                  <a:gd name="connsiteX36" fmla="*/ 393597 w 469796"/>
                  <a:gd name="connsiteY36" fmla="*/ 134207 h 285750"/>
                  <a:gd name="connsiteX37" fmla="*/ 393597 w 469796"/>
                  <a:gd name="connsiteY37" fmla="*/ 258794 h 285750"/>
                  <a:gd name="connsiteX38" fmla="*/ 366641 w 469796"/>
                  <a:gd name="connsiteY38"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9796" h="285750">
                    <a:moveTo>
                      <a:pt x="366641" y="285750"/>
                    </a:moveTo>
                    <a:lnTo>
                      <a:pt x="292917" y="285750"/>
                    </a:lnTo>
                    <a:cubicBezTo>
                      <a:pt x="285679" y="285750"/>
                      <a:pt x="278916" y="282988"/>
                      <a:pt x="273867" y="277844"/>
                    </a:cubicBezTo>
                    <a:lnTo>
                      <a:pt x="160234" y="164211"/>
                    </a:lnTo>
                    <a:cubicBezTo>
                      <a:pt x="155091" y="159068"/>
                      <a:pt x="152329" y="152305"/>
                      <a:pt x="152329" y="145161"/>
                    </a:cubicBezTo>
                    <a:lnTo>
                      <a:pt x="152329" y="26956"/>
                    </a:lnTo>
                    <a:cubicBezTo>
                      <a:pt x="152329" y="22574"/>
                      <a:pt x="148804" y="19050"/>
                      <a:pt x="144423" y="19050"/>
                    </a:cubicBezTo>
                    <a:lnTo>
                      <a:pt x="99274" y="19050"/>
                    </a:lnTo>
                    <a:cubicBezTo>
                      <a:pt x="97179" y="19050"/>
                      <a:pt x="95179" y="19907"/>
                      <a:pt x="93654" y="21336"/>
                    </a:cubicBezTo>
                    <a:lnTo>
                      <a:pt x="16216" y="98774"/>
                    </a:lnTo>
                    <a:cubicBezTo>
                      <a:pt x="12501" y="102489"/>
                      <a:pt x="6501" y="102489"/>
                      <a:pt x="2786" y="98774"/>
                    </a:cubicBezTo>
                    <a:cubicBezTo>
                      <a:pt x="-929" y="95060"/>
                      <a:pt x="-929" y="89059"/>
                      <a:pt x="2786" y="85344"/>
                    </a:cubicBezTo>
                    <a:lnTo>
                      <a:pt x="80224" y="7906"/>
                    </a:lnTo>
                    <a:cubicBezTo>
                      <a:pt x="85272" y="2762"/>
                      <a:pt x="92130" y="0"/>
                      <a:pt x="99274" y="0"/>
                    </a:cubicBezTo>
                    <a:lnTo>
                      <a:pt x="144423" y="0"/>
                    </a:lnTo>
                    <a:cubicBezTo>
                      <a:pt x="159282" y="0"/>
                      <a:pt x="171379" y="12097"/>
                      <a:pt x="171379" y="26956"/>
                    </a:cubicBezTo>
                    <a:lnTo>
                      <a:pt x="171379" y="145161"/>
                    </a:lnTo>
                    <a:cubicBezTo>
                      <a:pt x="171379" y="147256"/>
                      <a:pt x="172236" y="149257"/>
                      <a:pt x="173665" y="150781"/>
                    </a:cubicBezTo>
                    <a:lnTo>
                      <a:pt x="287298" y="264414"/>
                    </a:lnTo>
                    <a:cubicBezTo>
                      <a:pt x="288822" y="265938"/>
                      <a:pt x="290822" y="266700"/>
                      <a:pt x="292917" y="266700"/>
                    </a:cubicBezTo>
                    <a:lnTo>
                      <a:pt x="366641" y="266700"/>
                    </a:lnTo>
                    <a:cubicBezTo>
                      <a:pt x="371022" y="266700"/>
                      <a:pt x="374547" y="263176"/>
                      <a:pt x="374547" y="258794"/>
                    </a:cubicBezTo>
                    <a:lnTo>
                      <a:pt x="374547" y="134207"/>
                    </a:lnTo>
                    <a:cubicBezTo>
                      <a:pt x="374547" y="126968"/>
                      <a:pt x="377309" y="120205"/>
                      <a:pt x="382453" y="115157"/>
                    </a:cubicBezTo>
                    <a:lnTo>
                      <a:pt x="405598" y="92012"/>
                    </a:lnTo>
                    <a:cubicBezTo>
                      <a:pt x="410646" y="86868"/>
                      <a:pt x="417505" y="84106"/>
                      <a:pt x="424648" y="84106"/>
                    </a:cubicBezTo>
                    <a:lnTo>
                      <a:pt x="442841" y="84106"/>
                    </a:lnTo>
                    <a:cubicBezTo>
                      <a:pt x="457700" y="84106"/>
                      <a:pt x="469797" y="96203"/>
                      <a:pt x="469797" y="111062"/>
                    </a:cubicBezTo>
                    <a:lnTo>
                      <a:pt x="469797" y="139637"/>
                    </a:lnTo>
                    <a:cubicBezTo>
                      <a:pt x="469797" y="144875"/>
                      <a:pt x="465511" y="149162"/>
                      <a:pt x="460272" y="149162"/>
                    </a:cubicBezTo>
                    <a:cubicBezTo>
                      <a:pt x="455033" y="149162"/>
                      <a:pt x="450747" y="144875"/>
                      <a:pt x="450747" y="139637"/>
                    </a:cubicBezTo>
                    <a:lnTo>
                      <a:pt x="450747" y="111062"/>
                    </a:lnTo>
                    <a:cubicBezTo>
                      <a:pt x="450747" y="106680"/>
                      <a:pt x="447222" y="103156"/>
                      <a:pt x="442841" y="103156"/>
                    </a:cubicBezTo>
                    <a:lnTo>
                      <a:pt x="424648" y="103156"/>
                    </a:lnTo>
                    <a:cubicBezTo>
                      <a:pt x="422553" y="103156"/>
                      <a:pt x="420553" y="104013"/>
                      <a:pt x="419029" y="105442"/>
                    </a:cubicBezTo>
                    <a:lnTo>
                      <a:pt x="395883" y="128588"/>
                    </a:lnTo>
                    <a:cubicBezTo>
                      <a:pt x="394454" y="130016"/>
                      <a:pt x="393597" y="132112"/>
                      <a:pt x="393597" y="134207"/>
                    </a:cubicBezTo>
                    <a:lnTo>
                      <a:pt x="393597" y="258794"/>
                    </a:lnTo>
                    <a:cubicBezTo>
                      <a:pt x="393597" y="273653"/>
                      <a:pt x="381500" y="285750"/>
                      <a:pt x="366641" y="285750"/>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B535DEA-2CC5-41A4-A090-82BA2983C7C2}"/>
                  </a:ext>
                </a:extLst>
              </p:cNvPr>
              <p:cNvSpPr/>
              <p:nvPr/>
            </p:nvSpPr>
            <p:spPr>
              <a:xfrm>
                <a:off x="5743193" y="4621315"/>
                <a:ext cx="206240" cy="215860"/>
              </a:xfrm>
              <a:custGeom>
                <a:avLst/>
                <a:gdLst>
                  <a:gd name="connsiteX0" fmla="*/ 147638 w 206240"/>
                  <a:gd name="connsiteY0" fmla="*/ 215860 h 215860"/>
                  <a:gd name="connsiteX1" fmla="*/ 55626 w 206240"/>
                  <a:gd name="connsiteY1" fmla="*/ 215860 h 215860"/>
                  <a:gd name="connsiteX2" fmla="*/ 40672 w 206240"/>
                  <a:gd name="connsiteY2" fmla="*/ 209669 h 215860"/>
                  <a:gd name="connsiteX3" fmla="*/ 6191 w 206240"/>
                  <a:gd name="connsiteY3" fmla="*/ 175189 h 215860"/>
                  <a:gd name="connsiteX4" fmla="*/ 0 w 206240"/>
                  <a:gd name="connsiteY4" fmla="*/ 160234 h 215860"/>
                  <a:gd name="connsiteX5" fmla="*/ 0 w 206240"/>
                  <a:gd name="connsiteY5" fmla="*/ 119086 h 215860"/>
                  <a:gd name="connsiteX6" fmla="*/ 6191 w 206240"/>
                  <a:gd name="connsiteY6" fmla="*/ 104132 h 215860"/>
                  <a:gd name="connsiteX7" fmla="*/ 107537 w 206240"/>
                  <a:gd name="connsiteY7" fmla="*/ 2786 h 215860"/>
                  <a:gd name="connsiteX8" fmla="*/ 120967 w 206240"/>
                  <a:gd name="connsiteY8" fmla="*/ 2786 h 215860"/>
                  <a:gd name="connsiteX9" fmla="*/ 120967 w 206240"/>
                  <a:gd name="connsiteY9" fmla="*/ 16216 h 215860"/>
                  <a:gd name="connsiteX10" fmla="*/ 19621 w 206240"/>
                  <a:gd name="connsiteY10" fmla="*/ 117562 h 215860"/>
                  <a:gd name="connsiteX11" fmla="*/ 19050 w 206240"/>
                  <a:gd name="connsiteY11" fmla="*/ 118991 h 215860"/>
                  <a:gd name="connsiteX12" fmla="*/ 19050 w 206240"/>
                  <a:gd name="connsiteY12" fmla="*/ 160234 h 215860"/>
                  <a:gd name="connsiteX13" fmla="*/ 19621 w 206240"/>
                  <a:gd name="connsiteY13" fmla="*/ 161663 h 215860"/>
                  <a:gd name="connsiteX14" fmla="*/ 54102 w 206240"/>
                  <a:gd name="connsiteY14" fmla="*/ 196144 h 215860"/>
                  <a:gd name="connsiteX15" fmla="*/ 55531 w 206240"/>
                  <a:gd name="connsiteY15" fmla="*/ 196715 h 215860"/>
                  <a:gd name="connsiteX16" fmla="*/ 147542 w 206240"/>
                  <a:gd name="connsiteY16" fmla="*/ 196715 h 215860"/>
                  <a:gd name="connsiteX17" fmla="*/ 148971 w 206240"/>
                  <a:gd name="connsiteY17" fmla="*/ 196144 h 215860"/>
                  <a:gd name="connsiteX18" fmla="*/ 190024 w 206240"/>
                  <a:gd name="connsiteY18" fmla="*/ 155091 h 215860"/>
                  <a:gd name="connsiteX19" fmla="*/ 203454 w 206240"/>
                  <a:gd name="connsiteY19" fmla="*/ 155091 h 215860"/>
                  <a:gd name="connsiteX20" fmla="*/ 203454 w 206240"/>
                  <a:gd name="connsiteY20" fmla="*/ 168521 h 215860"/>
                  <a:gd name="connsiteX21" fmla="*/ 162401 w 206240"/>
                  <a:gd name="connsiteY21" fmla="*/ 209574 h 215860"/>
                  <a:gd name="connsiteX22" fmla="*/ 147638 w 206240"/>
                  <a:gd name="connsiteY22" fmla="*/ 215860 h 2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240" h="215860">
                    <a:moveTo>
                      <a:pt x="147638" y="215860"/>
                    </a:moveTo>
                    <a:lnTo>
                      <a:pt x="55626" y="215860"/>
                    </a:lnTo>
                    <a:cubicBezTo>
                      <a:pt x="50006" y="215860"/>
                      <a:pt x="44672" y="213670"/>
                      <a:pt x="40672" y="209669"/>
                    </a:cubicBezTo>
                    <a:lnTo>
                      <a:pt x="6191" y="175189"/>
                    </a:lnTo>
                    <a:cubicBezTo>
                      <a:pt x="2286" y="171283"/>
                      <a:pt x="0" y="165854"/>
                      <a:pt x="0" y="160234"/>
                    </a:cubicBezTo>
                    <a:lnTo>
                      <a:pt x="0" y="119086"/>
                    </a:lnTo>
                    <a:cubicBezTo>
                      <a:pt x="0" y="113467"/>
                      <a:pt x="2191" y="108133"/>
                      <a:pt x="6191" y="104132"/>
                    </a:cubicBezTo>
                    <a:lnTo>
                      <a:pt x="107537" y="2786"/>
                    </a:lnTo>
                    <a:cubicBezTo>
                      <a:pt x="111252" y="-929"/>
                      <a:pt x="117253" y="-929"/>
                      <a:pt x="120967" y="2786"/>
                    </a:cubicBezTo>
                    <a:cubicBezTo>
                      <a:pt x="124682" y="6501"/>
                      <a:pt x="124682" y="12502"/>
                      <a:pt x="120967" y="16216"/>
                    </a:cubicBezTo>
                    <a:lnTo>
                      <a:pt x="19621" y="117562"/>
                    </a:lnTo>
                    <a:cubicBezTo>
                      <a:pt x="19240" y="117943"/>
                      <a:pt x="19050" y="118515"/>
                      <a:pt x="19050" y="118991"/>
                    </a:cubicBezTo>
                    <a:lnTo>
                      <a:pt x="19050" y="160234"/>
                    </a:lnTo>
                    <a:cubicBezTo>
                      <a:pt x="19050" y="160806"/>
                      <a:pt x="19240" y="161282"/>
                      <a:pt x="19621" y="161663"/>
                    </a:cubicBezTo>
                    <a:lnTo>
                      <a:pt x="54102" y="196144"/>
                    </a:lnTo>
                    <a:cubicBezTo>
                      <a:pt x="54483" y="196525"/>
                      <a:pt x="55054" y="196715"/>
                      <a:pt x="55531" y="196715"/>
                    </a:cubicBezTo>
                    <a:lnTo>
                      <a:pt x="147542" y="196715"/>
                    </a:lnTo>
                    <a:cubicBezTo>
                      <a:pt x="148114" y="196715"/>
                      <a:pt x="148590" y="196525"/>
                      <a:pt x="148971" y="196144"/>
                    </a:cubicBezTo>
                    <a:lnTo>
                      <a:pt x="190024" y="155091"/>
                    </a:lnTo>
                    <a:cubicBezTo>
                      <a:pt x="193738" y="151376"/>
                      <a:pt x="199739" y="151376"/>
                      <a:pt x="203454" y="155091"/>
                    </a:cubicBezTo>
                    <a:cubicBezTo>
                      <a:pt x="207169" y="158806"/>
                      <a:pt x="207169" y="164807"/>
                      <a:pt x="203454" y="168521"/>
                    </a:cubicBezTo>
                    <a:lnTo>
                      <a:pt x="162401" y="209574"/>
                    </a:lnTo>
                    <a:cubicBezTo>
                      <a:pt x="158686" y="213574"/>
                      <a:pt x="153257" y="215860"/>
                      <a:pt x="147638" y="215860"/>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F8FD40C-7911-48B6-B350-9555FAED8A08}"/>
                  </a:ext>
                </a:extLst>
              </p:cNvPr>
              <p:cNvSpPr/>
              <p:nvPr/>
            </p:nvSpPr>
            <p:spPr>
              <a:xfrm>
                <a:off x="5727358" y="4888015"/>
                <a:ext cx="99964" cy="99941"/>
              </a:xfrm>
              <a:custGeom>
                <a:avLst/>
                <a:gdLst>
                  <a:gd name="connsiteX0" fmla="*/ 90511 w 99964"/>
                  <a:gd name="connsiteY0" fmla="*/ 99941 h 99941"/>
                  <a:gd name="connsiteX1" fmla="*/ 83749 w 99964"/>
                  <a:gd name="connsiteY1" fmla="*/ 97179 h 99941"/>
                  <a:gd name="connsiteX2" fmla="*/ 2786 w 99964"/>
                  <a:gd name="connsiteY2" fmla="*/ 16216 h 99941"/>
                  <a:gd name="connsiteX3" fmla="*/ 2786 w 99964"/>
                  <a:gd name="connsiteY3" fmla="*/ 2786 h 99941"/>
                  <a:gd name="connsiteX4" fmla="*/ 16216 w 99964"/>
                  <a:gd name="connsiteY4" fmla="*/ 2786 h 99941"/>
                  <a:gd name="connsiteX5" fmla="*/ 97179 w 99964"/>
                  <a:gd name="connsiteY5" fmla="*/ 83749 h 99941"/>
                  <a:gd name="connsiteX6" fmla="*/ 97179 w 99964"/>
                  <a:gd name="connsiteY6" fmla="*/ 97179 h 99941"/>
                  <a:gd name="connsiteX7" fmla="*/ 90511 w 99964"/>
                  <a:gd name="connsiteY7"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64" h="99941">
                    <a:moveTo>
                      <a:pt x="90511" y="99941"/>
                    </a:moveTo>
                    <a:cubicBezTo>
                      <a:pt x="88035" y="99941"/>
                      <a:pt x="85654" y="98989"/>
                      <a:pt x="83749" y="97179"/>
                    </a:cubicBezTo>
                    <a:lnTo>
                      <a:pt x="2786" y="16216"/>
                    </a:lnTo>
                    <a:cubicBezTo>
                      <a:pt x="-929" y="12502"/>
                      <a:pt x="-929" y="6501"/>
                      <a:pt x="2786" y="2786"/>
                    </a:cubicBezTo>
                    <a:cubicBezTo>
                      <a:pt x="6501" y="-929"/>
                      <a:pt x="12502" y="-929"/>
                      <a:pt x="16216" y="2786"/>
                    </a:cubicBezTo>
                    <a:lnTo>
                      <a:pt x="97179" y="83749"/>
                    </a:lnTo>
                    <a:cubicBezTo>
                      <a:pt x="100894" y="87463"/>
                      <a:pt x="100894" y="93464"/>
                      <a:pt x="97179" y="97179"/>
                    </a:cubicBezTo>
                    <a:cubicBezTo>
                      <a:pt x="95369" y="98989"/>
                      <a:pt x="92988" y="99941"/>
                      <a:pt x="90511" y="99941"/>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5349D1E-5B86-4A0B-9EAB-6A9D55E1BCB6}"/>
                  </a:ext>
                </a:extLst>
              </p:cNvPr>
              <p:cNvSpPr/>
              <p:nvPr/>
            </p:nvSpPr>
            <p:spPr>
              <a:xfrm>
                <a:off x="5527261" y="5008911"/>
                <a:ext cx="328612" cy="502539"/>
              </a:xfrm>
              <a:custGeom>
                <a:avLst/>
                <a:gdLst>
                  <a:gd name="connsiteX0" fmla="*/ 290989 w 328612"/>
                  <a:gd name="connsiteY0" fmla="*/ 502539 h 502539"/>
                  <a:gd name="connsiteX1" fmla="*/ 284226 w 328612"/>
                  <a:gd name="connsiteY1" fmla="*/ 499777 h 502539"/>
                  <a:gd name="connsiteX2" fmla="*/ 258223 w 328612"/>
                  <a:gd name="connsiteY2" fmla="*/ 473773 h 502539"/>
                  <a:gd name="connsiteX3" fmla="*/ 248507 w 328612"/>
                  <a:gd name="connsiteY3" fmla="*/ 450342 h 502539"/>
                  <a:gd name="connsiteX4" fmla="*/ 248507 w 328612"/>
                  <a:gd name="connsiteY4" fmla="*/ 372332 h 502539"/>
                  <a:gd name="connsiteX5" fmla="*/ 258223 w 328612"/>
                  <a:gd name="connsiteY5" fmla="*/ 348901 h 502539"/>
                  <a:gd name="connsiteX6" fmla="*/ 305467 w 328612"/>
                  <a:gd name="connsiteY6" fmla="*/ 301657 h 502539"/>
                  <a:gd name="connsiteX7" fmla="*/ 309563 w 328612"/>
                  <a:gd name="connsiteY7" fmla="*/ 291655 h 502539"/>
                  <a:gd name="connsiteX8" fmla="*/ 309563 w 328612"/>
                  <a:gd name="connsiteY8" fmla="*/ 262033 h 502539"/>
                  <a:gd name="connsiteX9" fmla="*/ 305467 w 328612"/>
                  <a:gd name="connsiteY9" fmla="*/ 252031 h 502539"/>
                  <a:gd name="connsiteX10" fmla="*/ 270129 w 328612"/>
                  <a:gd name="connsiteY10" fmla="*/ 216694 h 502539"/>
                  <a:gd name="connsiteX11" fmla="*/ 260128 w 328612"/>
                  <a:gd name="connsiteY11" fmla="*/ 212598 h 502539"/>
                  <a:gd name="connsiteX12" fmla="*/ 124111 w 328612"/>
                  <a:gd name="connsiteY12" fmla="*/ 212598 h 502539"/>
                  <a:gd name="connsiteX13" fmla="*/ 100679 w 328612"/>
                  <a:gd name="connsiteY13" fmla="*/ 202883 h 502539"/>
                  <a:gd name="connsiteX14" fmla="*/ 9716 w 328612"/>
                  <a:gd name="connsiteY14" fmla="*/ 112014 h 502539"/>
                  <a:gd name="connsiteX15" fmla="*/ 0 w 328612"/>
                  <a:gd name="connsiteY15" fmla="*/ 88583 h 502539"/>
                  <a:gd name="connsiteX16" fmla="*/ 0 w 328612"/>
                  <a:gd name="connsiteY16" fmla="*/ 33147 h 502539"/>
                  <a:gd name="connsiteX17" fmla="*/ 33147 w 328612"/>
                  <a:gd name="connsiteY17" fmla="*/ 0 h 502539"/>
                  <a:gd name="connsiteX18" fmla="*/ 79058 w 328612"/>
                  <a:gd name="connsiteY18" fmla="*/ 0 h 502539"/>
                  <a:gd name="connsiteX19" fmla="*/ 102489 w 328612"/>
                  <a:gd name="connsiteY19" fmla="*/ 9716 h 502539"/>
                  <a:gd name="connsiteX20" fmla="*/ 162211 w 328612"/>
                  <a:gd name="connsiteY20" fmla="*/ 69437 h 502539"/>
                  <a:gd name="connsiteX21" fmla="*/ 162211 w 328612"/>
                  <a:gd name="connsiteY21" fmla="*/ 82868 h 502539"/>
                  <a:gd name="connsiteX22" fmla="*/ 148781 w 328612"/>
                  <a:gd name="connsiteY22" fmla="*/ 82868 h 502539"/>
                  <a:gd name="connsiteX23" fmla="*/ 89059 w 328612"/>
                  <a:gd name="connsiteY23" fmla="*/ 23146 h 502539"/>
                  <a:gd name="connsiteX24" fmla="*/ 79058 w 328612"/>
                  <a:gd name="connsiteY24" fmla="*/ 19050 h 502539"/>
                  <a:gd name="connsiteX25" fmla="*/ 33147 w 328612"/>
                  <a:gd name="connsiteY25" fmla="*/ 19050 h 502539"/>
                  <a:gd name="connsiteX26" fmla="*/ 19050 w 328612"/>
                  <a:gd name="connsiteY26" fmla="*/ 33147 h 502539"/>
                  <a:gd name="connsiteX27" fmla="*/ 19050 w 328612"/>
                  <a:gd name="connsiteY27" fmla="*/ 88583 h 502539"/>
                  <a:gd name="connsiteX28" fmla="*/ 23146 w 328612"/>
                  <a:gd name="connsiteY28" fmla="*/ 98584 h 502539"/>
                  <a:gd name="connsiteX29" fmla="*/ 114110 w 328612"/>
                  <a:gd name="connsiteY29" fmla="*/ 189452 h 502539"/>
                  <a:gd name="connsiteX30" fmla="*/ 124111 w 328612"/>
                  <a:gd name="connsiteY30" fmla="*/ 193548 h 502539"/>
                  <a:gd name="connsiteX31" fmla="*/ 260128 w 328612"/>
                  <a:gd name="connsiteY31" fmla="*/ 193548 h 502539"/>
                  <a:gd name="connsiteX32" fmla="*/ 283559 w 328612"/>
                  <a:gd name="connsiteY32" fmla="*/ 203263 h 502539"/>
                  <a:gd name="connsiteX33" fmla="*/ 318897 w 328612"/>
                  <a:gd name="connsiteY33" fmla="*/ 238601 h 502539"/>
                  <a:gd name="connsiteX34" fmla="*/ 328613 w 328612"/>
                  <a:gd name="connsiteY34" fmla="*/ 262033 h 502539"/>
                  <a:gd name="connsiteX35" fmla="*/ 328613 w 328612"/>
                  <a:gd name="connsiteY35" fmla="*/ 291655 h 502539"/>
                  <a:gd name="connsiteX36" fmla="*/ 318897 w 328612"/>
                  <a:gd name="connsiteY36" fmla="*/ 315087 h 502539"/>
                  <a:gd name="connsiteX37" fmla="*/ 271653 w 328612"/>
                  <a:gd name="connsiteY37" fmla="*/ 362331 h 502539"/>
                  <a:gd name="connsiteX38" fmla="*/ 267557 w 328612"/>
                  <a:gd name="connsiteY38" fmla="*/ 372332 h 502539"/>
                  <a:gd name="connsiteX39" fmla="*/ 267557 w 328612"/>
                  <a:gd name="connsiteY39" fmla="*/ 450342 h 502539"/>
                  <a:gd name="connsiteX40" fmla="*/ 271653 w 328612"/>
                  <a:gd name="connsiteY40" fmla="*/ 460343 h 502539"/>
                  <a:gd name="connsiteX41" fmla="*/ 297656 w 328612"/>
                  <a:gd name="connsiteY41" fmla="*/ 486346 h 502539"/>
                  <a:gd name="connsiteX42" fmla="*/ 297656 w 328612"/>
                  <a:gd name="connsiteY42" fmla="*/ 499777 h 502539"/>
                  <a:gd name="connsiteX43" fmla="*/ 290989 w 328612"/>
                  <a:gd name="connsiteY43" fmla="*/ 502539 h 50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8612" h="502539">
                    <a:moveTo>
                      <a:pt x="290989" y="502539"/>
                    </a:moveTo>
                    <a:cubicBezTo>
                      <a:pt x="288512" y="502539"/>
                      <a:pt x="286131" y="501587"/>
                      <a:pt x="284226" y="499777"/>
                    </a:cubicBezTo>
                    <a:lnTo>
                      <a:pt x="258223" y="473773"/>
                    </a:lnTo>
                    <a:cubicBezTo>
                      <a:pt x="251936" y="467487"/>
                      <a:pt x="248507" y="459200"/>
                      <a:pt x="248507" y="450342"/>
                    </a:cubicBezTo>
                    <a:lnTo>
                      <a:pt x="248507" y="372332"/>
                    </a:lnTo>
                    <a:cubicBezTo>
                      <a:pt x="248507" y="363474"/>
                      <a:pt x="251936" y="355187"/>
                      <a:pt x="258223" y="348901"/>
                    </a:cubicBezTo>
                    <a:lnTo>
                      <a:pt x="305467" y="301657"/>
                    </a:lnTo>
                    <a:cubicBezTo>
                      <a:pt x="308134" y="298990"/>
                      <a:pt x="309563" y="295466"/>
                      <a:pt x="309563" y="291655"/>
                    </a:cubicBezTo>
                    <a:lnTo>
                      <a:pt x="309563" y="262033"/>
                    </a:lnTo>
                    <a:cubicBezTo>
                      <a:pt x="309563" y="258223"/>
                      <a:pt x="308134" y="254698"/>
                      <a:pt x="305467" y="252031"/>
                    </a:cubicBezTo>
                    <a:lnTo>
                      <a:pt x="270129" y="216694"/>
                    </a:lnTo>
                    <a:cubicBezTo>
                      <a:pt x="267462" y="214027"/>
                      <a:pt x="263938" y="212598"/>
                      <a:pt x="260128" y="212598"/>
                    </a:cubicBezTo>
                    <a:lnTo>
                      <a:pt x="124111" y="212598"/>
                    </a:lnTo>
                    <a:cubicBezTo>
                      <a:pt x="115253" y="212598"/>
                      <a:pt x="106871" y="209169"/>
                      <a:pt x="100679" y="202883"/>
                    </a:cubicBezTo>
                    <a:lnTo>
                      <a:pt x="9716" y="112014"/>
                    </a:lnTo>
                    <a:cubicBezTo>
                      <a:pt x="3429" y="105728"/>
                      <a:pt x="0" y="97441"/>
                      <a:pt x="0" y="88583"/>
                    </a:cubicBezTo>
                    <a:lnTo>
                      <a:pt x="0" y="33147"/>
                    </a:lnTo>
                    <a:cubicBezTo>
                      <a:pt x="0" y="14859"/>
                      <a:pt x="14859" y="0"/>
                      <a:pt x="33147" y="0"/>
                    </a:cubicBezTo>
                    <a:lnTo>
                      <a:pt x="79058" y="0"/>
                    </a:lnTo>
                    <a:cubicBezTo>
                      <a:pt x="87916" y="0"/>
                      <a:pt x="96298" y="3429"/>
                      <a:pt x="102489" y="9716"/>
                    </a:cubicBezTo>
                    <a:lnTo>
                      <a:pt x="162211" y="69437"/>
                    </a:lnTo>
                    <a:cubicBezTo>
                      <a:pt x="165926" y="73152"/>
                      <a:pt x="165926" y="79153"/>
                      <a:pt x="162211" y="82868"/>
                    </a:cubicBezTo>
                    <a:cubicBezTo>
                      <a:pt x="158496" y="86582"/>
                      <a:pt x="152495" y="86582"/>
                      <a:pt x="148781" y="82868"/>
                    </a:cubicBezTo>
                    <a:lnTo>
                      <a:pt x="89059" y="23146"/>
                    </a:lnTo>
                    <a:cubicBezTo>
                      <a:pt x="86392" y="20479"/>
                      <a:pt x="82868" y="19050"/>
                      <a:pt x="79058" y="19050"/>
                    </a:cubicBezTo>
                    <a:lnTo>
                      <a:pt x="33147" y="19050"/>
                    </a:lnTo>
                    <a:cubicBezTo>
                      <a:pt x="25337" y="19050"/>
                      <a:pt x="19050" y="25432"/>
                      <a:pt x="19050" y="33147"/>
                    </a:cubicBezTo>
                    <a:lnTo>
                      <a:pt x="19050" y="88583"/>
                    </a:lnTo>
                    <a:cubicBezTo>
                      <a:pt x="19050" y="92393"/>
                      <a:pt x="20479" y="95917"/>
                      <a:pt x="23146" y="98584"/>
                    </a:cubicBezTo>
                    <a:lnTo>
                      <a:pt x="114110" y="189452"/>
                    </a:lnTo>
                    <a:cubicBezTo>
                      <a:pt x="116777" y="192119"/>
                      <a:pt x="120301" y="193548"/>
                      <a:pt x="124111" y="193548"/>
                    </a:cubicBezTo>
                    <a:lnTo>
                      <a:pt x="260128" y="193548"/>
                    </a:lnTo>
                    <a:cubicBezTo>
                      <a:pt x="268986" y="193548"/>
                      <a:pt x="277368" y="196977"/>
                      <a:pt x="283559" y="203263"/>
                    </a:cubicBezTo>
                    <a:lnTo>
                      <a:pt x="318897" y="238601"/>
                    </a:lnTo>
                    <a:cubicBezTo>
                      <a:pt x="325184" y="244888"/>
                      <a:pt x="328613" y="253175"/>
                      <a:pt x="328613" y="262033"/>
                    </a:cubicBezTo>
                    <a:lnTo>
                      <a:pt x="328613" y="291655"/>
                    </a:lnTo>
                    <a:cubicBezTo>
                      <a:pt x="328613" y="300514"/>
                      <a:pt x="325184" y="308801"/>
                      <a:pt x="318897" y="315087"/>
                    </a:cubicBezTo>
                    <a:lnTo>
                      <a:pt x="271653" y="362331"/>
                    </a:lnTo>
                    <a:cubicBezTo>
                      <a:pt x="268986" y="364998"/>
                      <a:pt x="267557" y="368618"/>
                      <a:pt x="267557" y="372332"/>
                    </a:cubicBezTo>
                    <a:lnTo>
                      <a:pt x="267557" y="450342"/>
                    </a:lnTo>
                    <a:cubicBezTo>
                      <a:pt x="267557" y="454057"/>
                      <a:pt x="269081" y="457676"/>
                      <a:pt x="271653" y="460343"/>
                    </a:cubicBezTo>
                    <a:lnTo>
                      <a:pt x="297656" y="486346"/>
                    </a:lnTo>
                    <a:cubicBezTo>
                      <a:pt x="301371" y="490061"/>
                      <a:pt x="301371" y="496062"/>
                      <a:pt x="297656" y="499777"/>
                    </a:cubicBezTo>
                    <a:cubicBezTo>
                      <a:pt x="295942" y="501587"/>
                      <a:pt x="293465" y="502539"/>
                      <a:pt x="290989" y="502539"/>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9E90D48E-46CC-4FDA-B150-664B94CD6E62}"/>
                  </a:ext>
                </a:extLst>
              </p:cNvPr>
              <p:cNvSpPr/>
              <p:nvPr/>
            </p:nvSpPr>
            <p:spPr>
              <a:xfrm>
                <a:off x="5714618" y="5135499"/>
                <a:ext cx="264342" cy="138969"/>
              </a:xfrm>
              <a:custGeom>
                <a:avLst/>
                <a:gdLst>
                  <a:gd name="connsiteX0" fmla="*/ 254889 w 264342"/>
                  <a:gd name="connsiteY0" fmla="*/ 138970 h 138969"/>
                  <a:gd name="connsiteX1" fmla="*/ 248126 w 264342"/>
                  <a:gd name="connsiteY1" fmla="*/ 136207 h 138969"/>
                  <a:gd name="connsiteX2" fmla="*/ 220504 w 264342"/>
                  <a:gd name="connsiteY2" fmla="*/ 108585 h 138969"/>
                  <a:gd name="connsiteX3" fmla="*/ 211169 w 264342"/>
                  <a:gd name="connsiteY3" fmla="*/ 86106 h 138969"/>
                  <a:gd name="connsiteX4" fmla="*/ 211169 w 264342"/>
                  <a:gd name="connsiteY4" fmla="*/ 48958 h 138969"/>
                  <a:gd name="connsiteX5" fmla="*/ 207454 w 264342"/>
                  <a:gd name="connsiteY5" fmla="*/ 39910 h 138969"/>
                  <a:gd name="connsiteX6" fmla="*/ 190309 w 264342"/>
                  <a:gd name="connsiteY6" fmla="*/ 22765 h 138969"/>
                  <a:gd name="connsiteX7" fmla="*/ 181261 w 264342"/>
                  <a:gd name="connsiteY7" fmla="*/ 19050 h 138969"/>
                  <a:gd name="connsiteX8" fmla="*/ 9525 w 264342"/>
                  <a:gd name="connsiteY8" fmla="*/ 19050 h 138969"/>
                  <a:gd name="connsiteX9" fmla="*/ 0 w 264342"/>
                  <a:gd name="connsiteY9" fmla="*/ 9525 h 138969"/>
                  <a:gd name="connsiteX10" fmla="*/ 9525 w 264342"/>
                  <a:gd name="connsiteY10" fmla="*/ 0 h 138969"/>
                  <a:gd name="connsiteX11" fmla="*/ 181261 w 264342"/>
                  <a:gd name="connsiteY11" fmla="*/ 0 h 138969"/>
                  <a:gd name="connsiteX12" fmla="*/ 203740 w 264342"/>
                  <a:gd name="connsiteY12" fmla="*/ 9335 h 138969"/>
                  <a:gd name="connsiteX13" fmla="*/ 220885 w 264342"/>
                  <a:gd name="connsiteY13" fmla="*/ 26384 h 138969"/>
                  <a:gd name="connsiteX14" fmla="*/ 230219 w 264342"/>
                  <a:gd name="connsiteY14" fmla="*/ 48863 h 138969"/>
                  <a:gd name="connsiteX15" fmla="*/ 230219 w 264342"/>
                  <a:gd name="connsiteY15" fmla="*/ 86011 h 138969"/>
                  <a:gd name="connsiteX16" fmla="*/ 233934 w 264342"/>
                  <a:gd name="connsiteY16" fmla="*/ 95060 h 138969"/>
                  <a:gd name="connsiteX17" fmla="*/ 261556 w 264342"/>
                  <a:gd name="connsiteY17" fmla="*/ 122682 h 138969"/>
                  <a:gd name="connsiteX18" fmla="*/ 261556 w 264342"/>
                  <a:gd name="connsiteY18" fmla="*/ 136112 h 138969"/>
                  <a:gd name="connsiteX19" fmla="*/ 254889 w 264342"/>
                  <a:gd name="connsiteY19" fmla="*/ 138970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342" h="138969">
                    <a:moveTo>
                      <a:pt x="254889" y="138970"/>
                    </a:moveTo>
                    <a:cubicBezTo>
                      <a:pt x="252413" y="138970"/>
                      <a:pt x="250031" y="138017"/>
                      <a:pt x="248126" y="136207"/>
                    </a:cubicBezTo>
                    <a:lnTo>
                      <a:pt x="220504" y="108585"/>
                    </a:lnTo>
                    <a:cubicBezTo>
                      <a:pt x="214503" y="102584"/>
                      <a:pt x="211169" y="94583"/>
                      <a:pt x="211169" y="86106"/>
                    </a:cubicBezTo>
                    <a:lnTo>
                      <a:pt x="211169" y="48958"/>
                    </a:lnTo>
                    <a:cubicBezTo>
                      <a:pt x="211169" y="45625"/>
                      <a:pt x="209836" y="42291"/>
                      <a:pt x="207454" y="39910"/>
                    </a:cubicBezTo>
                    <a:lnTo>
                      <a:pt x="190309" y="22765"/>
                    </a:lnTo>
                    <a:cubicBezTo>
                      <a:pt x="187928" y="20383"/>
                      <a:pt x="184690" y="19050"/>
                      <a:pt x="181261" y="19050"/>
                    </a:cubicBezTo>
                    <a:lnTo>
                      <a:pt x="9525" y="19050"/>
                    </a:lnTo>
                    <a:cubicBezTo>
                      <a:pt x="4286" y="19050"/>
                      <a:pt x="0" y="14764"/>
                      <a:pt x="0" y="9525"/>
                    </a:cubicBezTo>
                    <a:cubicBezTo>
                      <a:pt x="0" y="4286"/>
                      <a:pt x="4286" y="0"/>
                      <a:pt x="9525" y="0"/>
                    </a:cubicBezTo>
                    <a:lnTo>
                      <a:pt x="181261" y="0"/>
                    </a:lnTo>
                    <a:cubicBezTo>
                      <a:pt x="189738" y="0"/>
                      <a:pt x="197739" y="3334"/>
                      <a:pt x="203740" y="9335"/>
                    </a:cubicBezTo>
                    <a:lnTo>
                      <a:pt x="220885" y="26384"/>
                    </a:lnTo>
                    <a:cubicBezTo>
                      <a:pt x="226790" y="32290"/>
                      <a:pt x="230219" y="40481"/>
                      <a:pt x="230219" y="48863"/>
                    </a:cubicBezTo>
                    <a:lnTo>
                      <a:pt x="230219" y="86011"/>
                    </a:lnTo>
                    <a:cubicBezTo>
                      <a:pt x="230219" y="89440"/>
                      <a:pt x="231553" y="92583"/>
                      <a:pt x="233934" y="95060"/>
                    </a:cubicBezTo>
                    <a:lnTo>
                      <a:pt x="261556" y="122682"/>
                    </a:lnTo>
                    <a:cubicBezTo>
                      <a:pt x="265271" y="126397"/>
                      <a:pt x="265271" y="132397"/>
                      <a:pt x="261556" y="136112"/>
                    </a:cubicBezTo>
                    <a:cubicBezTo>
                      <a:pt x="259747" y="138017"/>
                      <a:pt x="257270" y="138970"/>
                      <a:pt x="254889" y="138970"/>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BF698FB-F6BC-4812-8E8F-A757530556C9}"/>
                  </a:ext>
                </a:extLst>
              </p:cNvPr>
              <p:cNvSpPr/>
              <p:nvPr/>
            </p:nvSpPr>
            <p:spPr>
              <a:xfrm>
                <a:off x="5270182" y="5138927"/>
                <a:ext cx="320801" cy="496728"/>
              </a:xfrm>
              <a:custGeom>
                <a:avLst/>
                <a:gdLst>
                  <a:gd name="connsiteX0" fmla="*/ 277844 w 320801"/>
                  <a:gd name="connsiteY0" fmla="*/ 496729 h 496728"/>
                  <a:gd name="connsiteX1" fmla="*/ 271081 w 320801"/>
                  <a:gd name="connsiteY1" fmla="*/ 493967 h 496728"/>
                  <a:gd name="connsiteX2" fmla="*/ 188404 w 320801"/>
                  <a:gd name="connsiteY2" fmla="*/ 411290 h 496728"/>
                  <a:gd name="connsiteX3" fmla="*/ 180975 w 320801"/>
                  <a:gd name="connsiteY3" fmla="*/ 393383 h 496728"/>
                  <a:gd name="connsiteX4" fmla="*/ 180975 w 320801"/>
                  <a:gd name="connsiteY4" fmla="*/ 304514 h 496728"/>
                  <a:gd name="connsiteX5" fmla="*/ 206216 w 320801"/>
                  <a:gd name="connsiteY5" fmla="*/ 279273 h 496728"/>
                  <a:gd name="connsiteX6" fmla="*/ 295370 w 320801"/>
                  <a:gd name="connsiteY6" fmla="*/ 279273 h 496728"/>
                  <a:gd name="connsiteX7" fmla="*/ 301562 w 320801"/>
                  <a:gd name="connsiteY7" fmla="*/ 273082 h 496728"/>
                  <a:gd name="connsiteX8" fmla="*/ 301562 w 320801"/>
                  <a:gd name="connsiteY8" fmla="*/ 219170 h 496728"/>
                  <a:gd name="connsiteX9" fmla="*/ 299752 w 320801"/>
                  <a:gd name="connsiteY9" fmla="*/ 214789 h 496728"/>
                  <a:gd name="connsiteX10" fmla="*/ 178784 w 320801"/>
                  <a:gd name="connsiteY10" fmla="*/ 93821 h 496728"/>
                  <a:gd name="connsiteX11" fmla="*/ 174403 w 320801"/>
                  <a:gd name="connsiteY11" fmla="*/ 92012 h 496728"/>
                  <a:gd name="connsiteX12" fmla="*/ 25241 w 320801"/>
                  <a:gd name="connsiteY12" fmla="*/ 92012 h 496728"/>
                  <a:gd name="connsiteX13" fmla="*/ 0 w 320801"/>
                  <a:gd name="connsiteY13" fmla="*/ 66770 h 496728"/>
                  <a:gd name="connsiteX14" fmla="*/ 0 w 320801"/>
                  <a:gd name="connsiteY14" fmla="*/ 57341 h 496728"/>
                  <a:gd name="connsiteX15" fmla="*/ 7429 w 320801"/>
                  <a:gd name="connsiteY15" fmla="*/ 39434 h 496728"/>
                  <a:gd name="connsiteX16" fmla="*/ 39433 w 320801"/>
                  <a:gd name="connsiteY16" fmla="*/ 7429 h 496728"/>
                  <a:gd name="connsiteX17" fmla="*/ 57340 w 320801"/>
                  <a:gd name="connsiteY17" fmla="*/ 0 h 496728"/>
                  <a:gd name="connsiteX18" fmla="*/ 114300 w 320801"/>
                  <a:gd name="connsiteY18" fmla="*/ 0 h 496728"/>
                  <a:gd name="connsiteX19" fmla="*/ 123825 w 320801"/>
                  <a:gd name="connsiteY19" fmla="*/ 9525 h 496728"/>
                  <a:gd name="connsiteX20" fmla="*/ 114300 w 320801"/>
                  <a:gd name="connsiteY20" fmla="*/ 19050 h 496728"/>
                  <a:gd name="connsiteX21" fmla="*/ 57340 w 320801"/>
                  <a:gd name="connsiteY21" fmla="*/ 19050 h 496728"/>
                  <a:gd name="connsiteX22" fmla="*/ 52959 w 320801"/>
                  <a:gd name="connsiteY22" fmla="*/ 20860 h 496728"/>
                  <a:gd name="connsiteX23" fmla="*/ 20955 w 320801"/>
                  <a:gd name="connsiteY23" fmla="*/ 52864 h 496728"/>
                  <a:gd name="connsiteX24" fmla="*/ 19145 w 320801"/>
                  <a:gd name="connsiteY24" fmla="*/ 57245 h 496728"/>
                  <a:gd name="connsiteX25" fmla="*/ 19145 w 320801"/>
                  <a:gd name="connsiteY25" fmla="*/ 66675 h 496728"/>
                  <a:gd name="connsiteX26" fmla="*/ 25336 w 320801"/>
                  <a:gd name="connsiteY26" fmla="*/ 72866 h 496728"/>
                  <a:gd name="connsiteX27" fmla="*/ 174498 w 320801"/>
                  <a:gd name="connsiteY27" fmla="*/ 72866 h 496728"/>
                  <a:gd name="connsiteX28" fmla="*/ 192405 w 320801"/>
                  <a:gd name="connsiteY28" fmla="*/ 80296 h 496728"/>
                  <a:gd name="connsiteX29" fmla="*/ 313372 w 320801"/>
                  <a:gd name="connsiteY29" fmla="*/ 201263 h 496728"/>
                  <a:gd name="connsiteX30" fmla="*/ 320802 w 320801"/>
                  <a:gd name="connsiteY30" fmla="*/ 219170 h 496728"/>
                  <a:gd name="connsiteX31" fmla="*/ 320802 w 320801"/>
                  <a:gd name="connsiteY31" fmla="*/ 273082 h 496728"/>
                  <a:gd name="connsiteX32" fmla="*/ 295561 w 320801"/>
                  <a:gd name="connsiteY32" fmla="*/ 298323 h 496728"/>
                  <a:gd name="connsiteX33" fmla="*/ 206407 w 320801"/>
                  <a:gd name="connsiteY33" fmla="*/ 298323 h 496728"/>
                  <a:gd name="connsiteX34" fmla="*/ 200216 w 320801"/>
                  <a:gd name="connsiteY34" fmla="*/ 304514 h 496728"/>
                  <a:gd name="connsiteX35" fmla="*/ 200216 w 320801"/>
                  <a:gd name="connsiteY35" fmla="*/ 393383 h 496728"/>
                  <a:gd name="connsiteX36" fmla="*/ 202025 w 320801"/>
                  <a:gd name="connsiteY36" fmla="*/ 397764 h 496728"/>
                  <a:gd name="connsiteX37" fmla="*/ 284702 w 320801"/>
                  <a:gd name="connsiteY37" fmla="*/ 480441 h 496728"/>
                  <a:gd name="connsiteX38" fmla="*/ 284702 w 320801"/>
                  <a:gd name="connsiteY38" fmla="*/ 493871 h 496728"/>
                  <a:gd name="connsiteX39" fmla="*/ 277844 w 320801"/>
                  <a:gd name="connsiteY39" fmla="*/ 496729 h 49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0801" h="496728">
                    <a:moveTo>
                      <a:pt x="277844" y="496729"/>
                    </a:moveTo>
                    <a:cubicBezTo>
                      <a:pt x="275368" y="496729"/>
                      <a:pt x="272987" y="495776"/>
                      <a:pt x="271081" y="493967"/>
                    </a:cubicBezTo>
                    <a:lnTo>
                      <a:pt x="188404" y="411290"/>
                    </a:lnTo>
                    <a:cubicBezTo>
                      <a:pt x="183737" y="406622"/>
                      <a:pt x="180975" y="400050"/>
                      <a:pt x="180975" y="393383"/>
                    </a:cubicBezTo>
                    <a:lnTo>
                      <a:pt x="180975" y="304514"/>
                    </a:lnTo>
                    <a:cubicBezTo>
                      <a:pt x="180975" y="290608"/>
                      <a:pt x="192310" y="279273"/>
                      <a:pt x="206216" y="279273"/>
                    </a:cubicBezTo>
                    <a:lnTo>
                      <a:pt x="295370" y="279273"/>
                    </a:lnTo>
                    <a:cubicBezTo>
                      <a:pt x="298799" y="279273"/>
                      <a:pt x="301562" y="276511"/>
                      <a:pt x="301562" y="273082"/>
                    </a:cubicBezTo>
                    <a:lnTo>
                      <a:pt x="301562" y="219170"/>
                    </a:lnTo>
                    <a:cubicBezTo>
                      <a:pt x="301562" y="217551"/>
                      <a:pt x="300895" y="215932"/>
                      <a:pt x="299752" y="214789"/>
                    </a:cubicBezTo>
                    <a:lnTo>
                      <a:pt x="178784" y="93821"/>
                    </a:lnTo>
                    <a:cubicBezTo>
                      <a:pt x="177641" y="92678"/>
                      <a:pt x="176022" y="92012"/>
                      <a:pt x="174403" y="92012"/>
                    </a:cubicBezTo>
                    <a:lnTo>
                      <a:pt x="25241" y="92012"/>
                    </a:lnTo>
                    <a:cubicBezTo>
                      <a:pt x="11335" y="92012"/>
                      <a:pt x="0" y="80677"/>
                      <a:pt x="0" y="66770"/>
                    </a:cubicBezTo>
                    <a:lnTo>
                      <a:pt x="0" y="57341"/>
                    </a:lnTo>
                    <a:cubicBezTo>
                      <a:pt x="0" y="50673"/>
                      <a:pt x="2667" y="44196"/>
                      <a:pt x="7429" y="39434"/>
                    </a:cubicBezTo>
                    <a:lnTo>
                      <a:pt x="39433" y="7429"/>
                    </a:lnTo>
                    <a:cubicBezTo>
                      <a:pt x="44196" y="2762"/>
                      <a:pt x="50673" y="0"/>
                      <a:pt x="57340" y="0"/>
                    </a:cubicBezTo>
                    <a:lnTo>
                      <a:pt x="114300" y="0"/>
                    </a:lnTo>
                    <a:cubicBezTo>
                      <a:pt x="119539" y="0"/>
                      <a:pt x="123825" y="4286"/>
                      <a:pt x="123825" y="9525"/>
                    </a:cubicBezTo>
                    <a:cubicBezTo>
                      <a:pt x="123825" y="14764"/>
                      <a:pt x="119539" y="19050"/>
                      <a:pt x="114300" y="19050"/>
                    </a:cubicBezTo>
                    <a:lnTo>
                      <a:pt x="57340" y="19050"/>
                    </a:lnTo>
                    <a:cubicBezTo>
                      <a:pt x="55721" y="19050"/>
                      <a:pt x="54102" y="19717"/>
                      <a:pt x="52959" y="20860"/>
                    </a:cubicBezTo>
                    <a:lnTo>
                      <a:pt x="20955" y="52864"/>
                    </a:lnTo>
                    <a:cubicBezTo>
                      <a:pt x="19812" y="54007"/>
                      <a:pt x="19145" y="55626"/>
                      <a:pt x="19145" y="57245"/>
                    </a:cubicBezTo>
                    <a:lnTo>
                      <a:pt x="19145" y="66675"/>
                    </a:lnTo>
                    <a:cubicBezTo>
                      <a:pt x="19145" y="70104"/>
                      <a:pt x="21907" y="72866"/>
                      <a:pt x="25336" y="72866"/>
                    </a:cubicBezTo>
                    <a:lnTo>
                      <a:pt x="174498" y="72866"/>
                    </a:lnTo>
                    <a:cubicBezTo>
                      <a:pt x="181261" y="72866"/>
                      <a:pt x="187642" y="75533"/>
                      <a:pt x="192405" y="80296"/>
                    </a:cubicBezTo>
                    <a:lnTo>
                      <a:pt x="313372" y="201263"/>
                    </a:lnTo>
                    <a:cubicBezTo>
                      <a:pt x="318040" y="205931"/>
                      <a:pt x="320802" y="212503"/>
                      <a:pt x="320802" y="219170"/>
                    </a:cubicBezTo>
                    <a:lnTo>
                      <a:pt x="320802" y="273082"/>
                    </a:lnTo>
                    <a:cubicBezTo>
                      <a:pt x="320802" y="286988"/>
                      <a:pt x="309467" y="298323"/>
                      <a:pt x="295561" y="298323"/>
                    </a:cubicBezTo>
                    <a:lnTo>
                      <a:pt x="206407" y="298323"/>
                    </a:lnTo>
                    <a:cubicBezTo>
                      <a:pt x="202978" y="298323"/>
                      <a:pt x="200216" y="301085"/>
                      <a:pt x="200216" y="304514"/>
                    </a:cubicBezTo>
                    <a:lnTo>
                      <a:pt x="200216" y="393383"/>
                    </a:lnTo>
                    <a:cubicBezTo>
                      <a:pt x="200216" y="395002"/>
                      <a:pt x="200882" y="396621"/>
                      <a:pt x="202025" y="397764"/>
                    </a:cubicBezTo>
                    <a:lnTo>
                      <a:pt x="284702" y="480441"/>
                    </a:lnTo>
                    <a:cubicBezTo>
                      <a:pt x="288417" y="484156"/>
                      <a:pt x="288417" y="490157"/>
                      <a:pt x="284702" y="493871"/>
                    </a:cubicBezTo>
                    <a:cubicBezTo>
                      <a:pt x="282702" y="495776"/>
                      <a:pt x="280225" y="496729"/>
                      <a:pt x="277844" y="496729"/>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6CBBCBC0-BD3F-4897-BA23-FCFD796CAA17}"/>
                  </a:ext>
                </a:extLst>
              </p:cNvPr>
              <p:cNvSpPr/>
              <p:nvPr/>
            </p:nvSpPr>
            <p:spPr>
              <a:xfrm>
                <a:off x="5368646" y="5278540"/>
                <a:ext cx="95202" cy="95178"/>
              </a:xfrm>
              <a:custGeom>
                <a:avLst/>
                <a:gdLst>
                  <a:gd name="connsiteX0" fmla="*/ 85749 w 95202"/>
                  <a:gd name="connsiteY0" fmla="*/ 95179 h 95178"/>
                  <a:gd name="connsiteX1" fmla="*/ 78986 w 95202"/>
                  <a:gd name="connsiteY1" fmla="*/ 92416 h 95178"/>
                  <a:gd name="connsiteX2" fmla="*/ 2786 w 95202"/>
                  <a:gd name="connsiteY2" fmla="*/ 16216 h 95178"/>
                  <a:gd name="connsiteX3" fmla="*/ 2786 w 95202"/>
                  <a:gd name="connsiteY3" fmla="*/ 2786 h 95178"/>
                  <a:gd name="connsiteX4" fmla="*/ 16216 w 95202"/>
                  <a:gd name="connsiteY4" fmla="*/ 2786 h 95178"/>
                  <a:gd name="connsiteX5" fmla="*/ 92416 w 95202"/>
                  <a:gd name="connsiteY5" fmla="*/ 78986 h 95178"/>
                  <a:gd name="connsiteX6" fmla="*/ 92416 w 95202"/>
                  <a:gd name="connsiteY6" fmla="*/ 92416 h 95178"/>
                  <a:gd name="connsiteX7" fmla="*/ 85749 w 95202"/>
                  <a:gd name="connsiteY7" fmla="*/ 95179 h 9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02" h="95178">
                    <a:moveTo>
                      <a:pt x="85749" y="95179"/>
                    </a:moveTo>
                    <a:cubicBezTo>
                      <a:pt x="83272" y="95179"/>
                      <a:pt x="80891" y="94226"/>
                      <a:pt x="78986" y="92416"/>
                    </a:cubicBezTo>
                    <a:lnTo>
                      <a:pt x="2786" y="16216"/>
                    </a:lnTo>
                    <a:cubicBezTo>
                      <a:pt x="-929" y="12502"/>
                      <a:pt x="-929" y="6501"/>
                      <a:pt x="2786" y="2786"/>
                    </a:cubicBezTo>
                    <a:cubicBezTo>
                      <a:pt x="6501" y="-929"/>
                      <a:pt x="12502" y="-929"/>
                      <a:pt x="16216" y="2786"/>
                    </a:cubicBezTo>
                    <a:lnTo>
                      <a:pt x="92416" y="78986"/>
                    </a:lnTo>
                    <a:cubicBezTo>
                      <a:pt x="96131" y="82701"/>
                      <a:pt x="96131" y="88702"/>
                      <a:pt x="92416" y="92416"/>
                    </a:cubicBezTo>
                    <a:cubicBezTo>
                      <a:pt x="90607" y="94226"/>
                      <a:pt x="88130" y="95179"/>
                      <a:pt x="85749" y="95179"/>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96B797D-63CD-433E-BEBE-E47DBA66184E}"/>
                  </a:ext>
                </a:extLst>
              </p:cNvPr>
              <p:cNvSpPr/>
              <p:nvPr/>
            </p:nvSpPr>
            <p:spPr>
              <a:xfrm>
                <a:off x="5486185" y="5157763"/>
                <a:ext cx="282535" cy="476273"/>
              </a:xfrm>
              <a:custGeom>
                <a:avLst/>
                <a:gdLst>
                  <a:gd name="connsiteX0" fmla="*/ 273010 w 282535"/>
                  <a:gd name="connsiteY0" fmla="*/ 476274 h 476273"/>
                  <a:gd name="connsiteX1" fmla="*/ 231862 w 282535"/>
                  <a:gd name="connsiteY1" fmla="*/ 476274 h 476273"/>
                  <a:gd name="connsiteX2" fmla="*/ 203287 w 282535"/>
                  <a:gd name="connsiteY2" fmla="*/ 464463 h 476273"/>
                  <a:gd name="connsiteX3" fmla="*/ 161092 w 282535"/>
                  <a:gd name="connsiteY3" fmla="*/ 422267 h 476273"/>
                  <a:gd name="connsiteX4" fmla="*/ 149280 w 282535"/>
                  <a:gd name="connsiteY4" fmla="*/ 393692 h 476273"/>
                  <a:gd name="connsiteX5" fmla="*/ 149280 w 282535"/>
                  <a:gd name="connsiteY5" fmla="*/ 365308 h 476273"/>
                  <a:gd name="connsiteX6" fmla="*/ 161092 w 282535"/>
                  <a:gd name="connsiteY6" fmla="*/ 336733 h 476273"/>
                  <a:gd name="connsiteX7" fmla="*/ 228719 w 282535"/>
                  <a:gd name="connsiteY7" fmla="*/ 269105 h 476273"/>
                  <a:gd name="connsiteX8" fmla="*/ 235005 w 282535"/>
                  <a:gd name="connsiteY8" fmla="*/ 253960 h 476273"/>
                  <a:gd name="connsiteX9" fmla="*/ 235005 w 282535"/>
                  <a:gd name="connsiteY9" fmla="*/ 190619 h 476273"/>
                  <a:gd name="connsiteX10" fmla="*/ 228719 w 282535"/>
                  <a:gd name="connsiteY10" fmla="*/ 175474 h 476273"/>
                  <a:gd name="connsiteX11" fmla="*/ 221385 w 282535"/>
                  <a:gd name="connsiteY11" fmla="*/ 168140 h 476273"/>
                  <a:gd name="connsiteX12" fmla="*/ 206240 w 282535"/>
                  <a:gd name="connsiteY12" fmla="*/ 161854 h 476273"/>
                  <a:gd name="connsiteX13" fmla="*/ 165187 w 282535"/>
                  <a:gd name="connsiteY13" fmla="*/ 161854 h 476273"/>
                  <a:gd name="connsiteX14" fmla="*/ 136612 w 282535"/>
                  <a:gd name="connsiteY14" fmla="*/ 150043 h 476273"/>
                  <a:gd name="connsiteX15" fmla="*/ 2786 w 282535"/>
                  <a:gd name="connsiteY15" fmla="*/ 16216 h 476273"/>
                  <a:gd name="connsiteX16" fmla="*/ 2786 w 282535"/>
                  <a:gd name="connsiteY16" fmla="*/ 2786 h 476273"/>
                  <a:gd name="connsiteX17" fmla="*/ 16216 w 282535"/>
                  <a:gd name="connsiteY17" fmla="*/ 2786 h 476273"/>
                  <a:gd name="connsiteX18" fmla="*/ 150042 w 282535"/>
                  <a:gd name="connsiteY18" fmla="*/ 136612 h 476273"/>
                  <a:gd name="connsiteX19" fmla="*/ 165187 w 282535"/>
                  <a:gd name="connsiteY19" fmla="*/ 142899 h 476273"/>
                  <a:gd name="connsiteX20" fmla="*/ 206240 w 282535"/>
                  <a:gd name="connsiteY20" fmla="*/ 142899 h 476273"/>
                  <a:gd name="connsiteX21" fmla="*/ 234815 w 282535"/>
                  <a:gd name="connsiteY21" fmla="*/ 154710 h 476273"/>
                  <a:gd name="connsiteX22" fmla="*/ 242149 w 282535"/>
                  <a:gd name="connsiteY22" fmla="*/ 162044 h 476273"/>
                  <a:gd name="connsiteX23" fmla="*/ 253960 w 282535"/>
                  <a:gd name="connsiteY23" fmla="*/ 190619 h 476273"/>
                  <a:gd name="connsiteX24" fmla="*/ 253960 w 282535"/>
                  <a:gd name="connsiteY24" fmla="*/ 253960 h 476273"/>
                  <a:gd name="connsiteX25" fmla="*/ 242149 w 282535"/>
                  <a:gd name="connsiteY25" fmla="*/ 282535 h 476273"/>
                  <a:gd name="connsiteX26" fmla="*/ 174522 w 282535"/>
                  <a:gd name="connsiteY26" fmla="*/ 350163 h 476273"/>
                  <a:gd name="connsiteX27" fmla="*/ 168235 w 282535"/>
                  <a:gd name="connsiteY27" fmla="*/ 365308 h 476273"/>
                  <a:gd name="connsiteX28" fmla="*/ 168235 w 282535"/>
                  <a:gd name="connsiteY28" fmla="*/ 393692 h 476273"/>
                  <a:gd name="connsiteX29" fmla="*/ 174522 w 282535"/>
                  <a:gd name="connsiteY29" fmla="*/ 408837 h 476273"/>
                  <a:gd name="connsiteX30" fmla="*/ 216717 w 282535"/>
                  <a:gd name="connsiteY30" fmla="*/ 451033 h 476273"/>
                  <a:gd name="connsiteX31" fmla="*/ 231862 w 282535"/>
                  <a:gd name="connsiteY31" fmla="*/ 457319 h 476273"/>
                  <a:gd name="connsiteX32" fmla="*/ 273010 w 282535"/>
                  <a:gd name="connsiteY32" fmla="*/ 457319 h 476273"/>
                  <a:gd name="connsiteX33" fmla="*/ 282535 w 282535"/>
                  <a:gd name="connsiteY33" fmla="*/ 466844 h 476273"/>
                  <a:gd name="connsiteX34" fmla="*/ 273010 w 282535"/>
                  <a:gd name="connsiteY34" fmla="*/ 476274 h 4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535" h="476273">
                    <a:moveTo>
                      <a:pt x="273010" y="476274"/>
                    </a:moveTo>
                    <a:lnTo>
                      <a:pt x="231862" y="476274"/>
                    </a:lnTo>
                    <a:cubicBezTo>
                      <a:pt x="221099" y="476274"/>
                      <a:pt x="210907" y="472083"/>
                      <a:pt x="203287" y="464463"/>
                    </a:cubicBezTo>
                    <a:lnTo>
                      <a:pt x="161092" y="422267"/>
                    </a:lnTo>
                    <a:cubicBezTo>
                      <a:pt x="153471" y="414647"/>
                      <a:pt x="149280" y="404455"/>
                      <a:pt x="149280" y="393692"/>
                    </a:cubicBezTo>
                    <a:lnTo>
                      <a:pt x="149280" y="365308"/>
                    </a:lnTo>
                    <a:cubicBezTo>
                      <a:pt x="149280" y="354544"/>
                      <a:pt x="153471" y="344353"/>
                      <a:pt x="161092" y="336733"/>
                    </a:cubicBezTo>
                    <a:lnTo>
                      <a:pt x="228719" y="269105"/>
                    </a:lnTo>
                    <a:cubicBezTo>
                      <a:pt x="232720" y="265104"/>
                      <a:pt x="235005" y="259675"/>
                      <a:pt x="235005" y="253960"/>
                    </a:cubicBezTo>
                    <a:lnTo>
                      <a:pt x="235005" y="190619"/>
                    </a:lnTo>
                    <a:cubicBezTo>
                      <a:pt x="235005" y="184904"/>
                      <a:pt x="232815" y="179570"/>
                      <a:pt x="228719" y="175474"/>
                    </a:cubicBezTo>
                    <a:lnTo>
                      <a:pt x="221385" y="168140"/>
                    </a:lnTo>
                    <a:cubicBezTo>
                      <a:pt x="217384" y="164140"/>
                      <a:pt x="211955" y="161854"/>
                      <a:pt x="206240" y="161854"/>
                    </a:cubicBezTo>
                    <a:lnTo>
                      <a:pt x="165187" y="161854"/>
                    </a:lnTo>
                    <a:cubicBezTo>
                      <a:pt x="154424" y="161854"/>
                      <a:pt x="144232" y="157662"/>
                      <a:pt x="136612" y="150043"/>
                    </a:cubicBezTo>
                    <a:lnTo>
                      <a:pt x="2786" y="16216"/>
                    </a:lnTo>
                    <a:cubicBezTo>
                      <a:pt x="-929" y="12502"/>
                      <a:pt x="-929" y="6501"/>
                      <a:pt x="2786" y="2786"/>
                    </a:cubicBezTo>
                    <a:cubicBezTo>
                      <a:pt x="6501" y="-929"/>
                      <a:pt x="12501" y="-929"/>
                      <a:pt x="16216" y="2786"/>
                    </a:cubicBezTo>
                    <a:lnTo>
                      <a:pt x="150042" y="136612"/>
                    </a:lnTo>
                    <a:cubicBezTo>
                      <a:pt x="154043" y="140613"/>
                      <a:pt x="159472" y="142899"/>
                      <a:pt x="165187" y="142899"/>
                    </a:cubicBezTo>
                    <a:lnTo>
                      <a:pt x="206240" y="142899"/>
                    </a:lnTo>
                    <a:cubicBezTo>
                      <a:pt x="217003" y="142899"/>
                      <a:pt x="227195" y="147090"/>
                      <a:pt x="234815" y="154710"/>
                    </a:cubicBezTo>
                    <a:lnTo>
                      <a:pt x="242149" y="162044"/>
                    </a:lnTo>
                    <a:cubicBezTo>
                      <a:pt x="249769" y="169664"/>
                      <a:pt x="253960" y="179856"/>
                      <a:pt x="253960" y="190619"/>
                    </a:cubicBezTo>
                    <a:lnTo>
                      <a:pt x="253960" y="253960"/>
                    </a:lnTo>
                    <a:cubicBezTo>
                      <a:pt x="253960" y="264724"/>
                      <a:pt x="249769" y="274915"/>
                      <a:pt x="242149" y="282535"/>
                    </a:cubicBezTo>
                    <a:lnTo>
                      <a:pt x="174522" y="350163"/>
                    </a:lnTo>
                    <a:cubicBezTo>
                      <a:pt x="170521" y="354163"/>
                      <a:pt x="168235" y="359593"/>
                      <a:pt x="168235" y="365308"/>
                    </a:cubicBezTo>
                    <a:lnTo>
                      <a:pt x="168235" y="393692"/>
                    </a:lnTo>
                    <a:cubicBezTo>
                      <a:pt x="168235" y="399407"/>
                      <a:pt x="170426" y="404741"/>
                      <a:pt x="174522" y="408837"/>
                    </a:cubicBezTo>
                    <a:lnTo>
                      <a:pt x="216717" y="451033"/>
                    </a:lnTo>
                    <a:cubicBezTo>
                      <a:pt x="220718" y="455033"/>
                      <a:pt x="226147" y="457319"/>
                      <a:pt x="231862" y="457319"/>
                    </a:cubicBezTo>
                    <a:lnTo>
                      <a:pt x="273010" y="457319"/>
                    </a:lnTo>
                    <a:cubicBezTo>
                      <a:pt x="278249" y="457319"/>
                      <a:pt x="282535" y="461605"/>
                      <a:pt x="282535" y="466844"/>
                    </a:cubicBezTo>
                    <a:cubicBezTo>
                      <a:pt x="282535" y="471987"/>
                      <a:pt x="278249" y="476274"/>
                      <a:pt x="273010" y="47627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ABD032B4-F417-44AC-8BD6-5BE12AF77C2E}"/>
                  </a:ext>
                </a:extLst>
              </p:cNvPr>
              <p:cNvSpPr/>
              <p:nvPr/>
            </p:nvSpPr>
            <p:spPr>
              <a:xfrm>
                <a:off x="5548026" y="5449133"/>
                <a:ext cx="115824" cy="267485"/>
              </a:xfrm>
              <a:custGeom>
                <a:avLst/>
                <a:gdLst>
                  <a:gd name="connsiteX0" fmla="*/ 98584 w 115824"/>
                  <a:gd name="connsiteY0" fmla="*/ 267486 h 267485"/>
                  <a:gd name="connsiteX1" fmla="*/ 74676 w 115824"/>
                  <a:gd name="connsiteY1" fmla="*/ 267486 h 267485"/>
                  <a:gd name="connsiteX2" fmla="*/ 62389 w 115824"/>
                  <a:gd name="connsiteY2" fmla="*/ 262438 h 267485"/>
                  <a:gd name="connsiteX3" fmla="*/ 32956 w 115824"/>
                  <a:gd name="connsiteY3" fmla="*/ 233005 h 267485"/>
                  <a:gd name="connsiteX4" fmla="*/ 32956 w 115824"/>
                  <a:gd name="connsiteY4" fmla="*/ 219575 h 267485"/>
                  <a:gd name="connsiteX5" fmla="*/ 46387 w 115824"/>
                  <a:gd name="connsiteY5" fmla="*/ 219575 h 267485"/>
                  <a:gd name="connsiteX6" fmla="*/ 75343 w 115824"/>
                  <a:gd name="connsiteY6" fmla="*/ 248531 h 267485"/>
                  <a:gd name="connsiteX7" fmla="*/ 96774 w 115824"/>
                  <a:gd name="connsiteY7" fmla="*/ 248531 h 267485"/>
                  <a:gd name="connsiteX8" fmla="*/ 96774 w 115824"/>
                  <a:gd name="connsiteY8" fmla="*/ 204811 h 267485"/>
                  <a:gd name="connsiteX9" fmla="*/ 5048 w 115824"/>
                  <a:gd name="connsiteY9" fmla="*/ 113086 h 267485"/>
                  <a:gd name="connsiteX10" fmla="*/ 0 w 115824"/>
                  <a:gd name="connsiteY10" fmla="*/ 100799 h 267485"/>
                  <a:gd name="connsiteX11" fmla="*/ 0 w 115824"/>
                  <a:gd name="connsiteY11" fmla="*/ 54888 h 267485"/>
                  <a:gd name="connsiteX12" fmla="*/ 5048 w 115824"/>
                  <a:gd name="connsiteY12" fmla="*/ 42601 h 267485"/>
                  <a:gd name="connsiteX13" fmla="*/ 44863 w 115824"/>
                  <a:gd name="connsiteY13" fmla="*/ 2786 h 267485"/>
                  <a:gd name="connsiteX14" fmla="*/ 58293 w 115824"/>
                  <a:gd name="connsiteY14" fmla="*/ 2786 h 267485"/>
                  <a:gd name="connsiteX15" fmla="*/ 58293 w 115824"/>
                  <a:gd name="connsiteY15" fmla="*/ 16216 h 267485"/>
                  <a:gd name="connsiteX16" fmla="*/ 19050 w 115824"/>
                  <a:gd name="connsiteY16" fmla="*/ 55459 h 267485"/>
                  <a:gd name="connsiteX17" fmla="*/ 19050 w 115824"/>
                  <a:gd name="connsiteY17" fmla="*/ 99941 h 267485"/>
                  <a:gd name="connsiteX18" fmla="*/ 110776 w 115824"/>
                  <a:gd name="connsiteY18" fmla="*/ 191667 h 267485"/>
                  <a:gd name="connsiteX19" fmla="*/ 115824 w 115824"/>
                  <a:gd name="connsiteY19" fmla="*/ 203954 h 267485"/>
                  <a:gd name="connsiteX20" fmla="*/ 115824 w 115824"/>
                  <a:gd name="connsiteY20" fmla="*/ 250055 h 267485"/>
                  <a:gd name="connsiteX21" fmla="*/ 98584 w 115824"/>
                  <a:gd name="connsiteY21" fmla="*/ 267486 h 26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824" h="267485">
                    <a:moveTo>
                      <a:pt x="98584" y="267486"/>
                    </a:moveTo>
                    <a:lnTo>
                      <a:pt x="74676" y="267486"/>
                    </a:lnTo>
                    <a:cubicBezTo>
                      <a:pt x="70009" y="267486"/>
                      <a:pt x="65722" y="265676"/>
                      <a:pt x="62389" y="262438"/>
                    </a:cubicBezTo>
                    <a:lnTo>
                      <a:pt x="32956" y="233005"/>
                    </a:lnTo>
                    <a:cubicBezTo>
                      <a:pt x="29242" y="229291"/>
                      <a:pt x="29242" y="223290"/>
                      <a:pt x="32956" y="219575"/>
                    </a:cubicBezTo>
                    <a:cubicBezTo>
                      <a:pt x="36671" y="215860"/>
                      <a:pt x="42672" y="215860"/>
                      <a:pt x="46387" y="219575"/>
                    </a:cubicBezTo>
                    <a:lnTo>
                      <a:pt x="75343" y="248531"/>
                    </a:lnTo>
                    <a:lnTo>
                      <a:pt x="96774" y="248531"/>
                    </a:lnTo>
                    <a:lnTo>
                      <a:pt x="96774" y="204811"/>
                    </a:lnTo>
                    <a:lnTo>
                      <a:pt x="5048" y="113086"/>
                    </a:lnTo>
                    <a:cubicBezTo>
                      <a:pt x="1810" y="109847"/>
                      <a:pt x="0" y="105466"/>
                      <a:pt x="0" y="100799"/>
                    </a:cubicBezTo>
                    <a:lnTo>
                      <a:pt x="0" y="54888"/>
                    </a:lnTo>
                    <a:cubicBezTo>
                      <a:pt x="0" y="50220"/>
                      <a:pt x="1810" y="45934"/>
                      <a:pt x="5048" y="42601"/>
                    </a:cubicBezTo>
                    <a:lnTo>
                      <a:pt x="44863" y="2786"/>
                    </a:lnTo>
                    <a:cubicBezTo>
                      <a:pt x="48578" y="-929"/>
                      <a:pt x="54578" y="-929"/>
                      <a:pt x="58293" y="2786"/>
                    </a:cubicBezTo>
                    <a:cubicBezTo>
                      <a:pt x="62008" y="6501"/>
                      <a:pt x="62008" y="12502"/>
                      <a:pt x="58293" y="16216"/>
                    </a:cubicBezTo>
                    <a:lnTo>
                      <a:pt x="19050" y="55459"/>
                    </a:lnTo>
                    <a:lnTo>
                      <a:pt x="19050" y="99941"/>
                    </a:lnTo>
                    <a:lnTo>
                      <a:pt x="110776" y="191667"/>
                    </a:lnTo>
                    <a:cubicBezTo>
                      <a:pt x="114014" y="194905"/>
                      <a:pt x="115824" y="199287"/>
                      <a:pt x="115824" y="203954"/>
                    </a:cubicBezTo>
                    <a:lnTo>
                      <a:pt x="115824" y="250055"/>
                    </a:lnTo>
                    <a:cubicBezTo>
                      <a:pt x="115919" y="259675"/>
                      <a:pt x="108109" y="267486"/>
                      <a:pt x="98584" y="267486"/>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110A6F5E-7056-4FA7-8BBB-E57F7178CAC1}"/>
                  </a:ext>
                </a:extLst>
              </p:cNvPr>
              <p:cNvSpPr/>
              <p:nvPr/>
            </p:nvSpPr>
            <p:spPr>
              <a:xfrm>
                <a:off x="4836103" y="3225545"/>
                <a:ext cx="473797" cy="221741"/>
              </a:xfrm>
              <a:custGeom>
                <a:avLst/>
                <a:gdLst>
                  <a:gd name="connsiteX0" fmla="*/ 416647 w 473797"/>
                  <a:gd name="connsiteY0" fmla="*/ 221742 h 221741"/>
                  <a:gd name="connsiteX1" fmla="*/ 407122 w 473797"/>
                  <a:gd name="connsiteY1" fmla="*/ 212217 h 221741"/>
                  <a:gd name="connsiteX2" fmla="*/ 407122 w 473797"/>
                  <a:gd name="connsiteY2" fmla="*/ 143637 h 221741"/>
                  <a:gd name="connsiteX3" fmla="*/ 413695 w 473797"/>
                  <a:gd name="connsiteY3" fmla="*/ 127921 h 221741"/>
                  <a:gd name="connsiteX4" fmla="*/ 453890 w 473797"/>
                  <a:gd name="connsiteY4" fmla="*/ 87725 h 221741"/>
                  <a:gd name="connsiteX5" fmla="*/ 454843 w 473797"/>
                  <a:gd name="connsiteY5" fmla="*/ 85439 h 221741"/>
                  <a:gd name="connsiteX6" fmla="*/ 454843 w 473797"/>
                  <a:gd name="connsiteY6" fmla="*/ 22193 h 221741"/>
                  <a:gd name="connsiteX7" fmla="*/ 451604 w 473797"/>
                  <a:gd name="connsiteY7" fmla="*/ 18955 h 221741"/>
                  <a:gd name="connsiteX8" fmla="*/ 331208 w 473797"/>
                  <a:gd name="connsiteY8" fmla="*/ 18955 h 221741"/>
                  <a:gd name="connsiteX9" fmla="*/ 328922 w 473797"/>
                  <a:gd name="connsiteY9" fmla="*/ 19907 h 221741"/>
                  <a:gd name="connsiteX10" fmla="*/ 241483 w 473797"/>
                  <a:gd name="connsiteY10" fmla="*/ 107347 h 221741"/>
                  <a:gd name="connsiteX11" fmla="*/ 225766 w 473797"/>
                  <a:gd name="connsiteY11" fmla="*/ 113919 h 221741"/>
                  <a:gd name="connsiteX12" fmla="*/ 174998 w 473797"/>
                  <a:gd name="connsiteY12" fmla="*/ 113919 h 221741"/>
                  <a:gd name="connsiteX13" fmla="*/ 159282 w 473797"/>
                  <a:gd name="connsiteY13" fmla="*/ 107347 h 221741"/>
                  <a:gd name="connsiteX14" fmla="*/ 116134 w 473797"/>
                  <a:gd name="connsiteY14" fmla="*/ 64199 h 221741"/>
                  <a:gd name="connsiteX15" fmla="*/ 113848 w 473797"/>
                  <a:gd name="connsiteY15" fmla="*/ 63246 h 221741"/>
                  <a:gd name="connsiteX16" fmla="*/ 73081 w 473797"/>
                  <a:gd name="connsiteY16" fmla="*/ 63246 h 221741"/>
                  <a:gd name="connsiteX17" fmla="*/ 73081 w 473797"/>
                  <a:gd name="connsiteY17" fmla="*/ 63246 h 221741"/>
                  <a:gd name="connsiteX18" fmla="*/ 70795 w 473797"/>
                  <a:gd name="connsiteY18" fmla="*/ 64199 h 221741"/>
                  <a:gd name="connsiteX19" fmla="*/ 16216 w 473797"/>
                  <a:gd name="connsiteY19" fmla="*/ 118777 h 221741"/>
                  <a:gd name="connsiteX20" fmla="*/ 2786 w 473797"/>
                  <a:gd name="connsiteY20" fmla="*/ 118777 h 221741"/>
                  <a:gd name="connsiteX21" fmla="*/ 2786 w 473797"/>
                  <a:gd name="connsiteY21" fmla="*/ 105346 h 221741"/>
                  <a:gd name="connsiteX22" fmla="*/ 57364 w 473797"/>
                  <a:gd name="connsiteY22" fmla="*/ 50768 h 221741"/>
                  <a:gd name="connsiteX23" fmla="*/ 73081 w 473797"/>
                  <a:gd name="connsiteY23" fmla="*/ 44196 h 221741"/>
                  <a:gd name="connsiteX24" fmla="*/ 113752 w 473797"/>
                  <a:gd name="connsiteY24" fmla="*/ 44196 h 221741"/>
                  <a:gd name="connsiteX25" fmla="*/ 129469 w 473797"/>
                  <a:gd name="connsiteY25" fmla="*/ 50768 h 221741"/>
                  <a:gd name="connsiteX26" fmla="*/ 172617 w 473797"/>
                  <a:gd name="connsiteY26" fmla="*/ 93917 h 221741"/>
                  <a:gd name="connsiteX27" fmla="*/ 174903 w 473797"/>
                  <a:gd name="connsiteY27" fmla="*/ 94869 h 221741"/>
                  <a:gd name="connsiteX28" fmla="*/ 225671 w 473797"/>
                  <a:gd name="connsiteY28" fmla="*/ 94869 h 221741"/>
                  <a:gd name="connsiteX29" fmla="*/ 227957 w 473797"/>
                  <a:gd name="connsiteY29" fmla="*/ 93917 h 221741"/>
                  <a:gd name="connsiteX30" fmla="*/ 315397 w 473797"/>
                  <a:gd name="connsiteY30" fmla="*/ 6477 h 221741"/>
                  <a:gd name="connsiteX31" fmla="*/ 331113 w 473797"/>
                  <a:gd name="connsiteY31" fmla="*/ 0 h 221741"/>
                  <a:gd name="connsiteX32" fmla="*/ 451509 w 473797"/>
                  <a:gd name="connsiteY32" fmla="*/ 0 h 221741"/>
                  <a:gd name="connsiteX33" fmla="*/ 473797 w 473797"/>
                  <a:gd name="connsiteY33" fmla="*/ 22288 h 221741"/>
                  <a:gd name="connsiteX34" fmla="*/ 473797 w 473797"/>
                  <a:gd name="connsiteY34" fmla="*/ 85534 h 221741"/>
                  <a:gd name="connsiteX35" fmla="*/ 467225 w 473797"/>
                  <a:gd name="connsiteY35" fmla="*/ 101251 h 221741"/>
                  <a:gd name="connsiteX36" fmla="*/ 427030 w 473797"/>
                  <a:gd name="connsiteY36" fmla="*/ 141446 h 221741"/>
                  <a:gd name="connsiteX37" fmla="*/ 426077 w 473797"/>
                  <a:gd name="connsiteY37" fmla="*/ 143732 h 221741"/>
                  <a:gd name="connsiteX38" fmla="*/ 426077 w 473797"/>
                  <a:gd name="connsiteY38" fmla="*/ 212312 h 221741"/>
                  <a:gd name="connsiteX39" fmla="*/ 416647 w 473797"/>
                  <a:gd name="connsiteY39" fmla="*/ 221742 h 22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797" h="221741">
                    <a:moveTo>
                      <a:pt x="416647" y="221742"/>
                    </a:moveTo>
                    <a:cubicBezTo>
                      <a:pt x="411409" y="221742"/>
                      <a:pt x="407122" y="217456"/>
                      <a:pt x="407122" y="212217"/>
                    </a:cubicBezTo>
                    <a:lnTo>
                      <a:pt x="407122" y="143637"/>
                    </a:lnTo>
                    <a:cubicBezTo>
                      <a:pt x="407122" y="137732"/>
                      <a:pt x="409408" y="132112"/>
                      <a:pt x="413695" y="127921"/>
                    </a:cubicBezTo>
                    <a:lnTo>
                      <a:pt x="453890" y="87725"/>
                    </a:lnTo>
                    <a:cubicBezTo>
                      <a:pt x="454462" y="87154"/>
                      <a:pt x="454843" y="86296"/>
                      <a:pt x="454843" y="85439"/>
                    </a:cubicBezTo>
                    <a:lnTo>
                      <a:pt x="454843" y="22193"/>
                    </a:lnTo>
                    <a:cubicBezTo>
                      <a:pt x="454843" y="20383"/>
                      <a:pt x="453414" y="18955"/>
                      <a:pt x="451604" y="18955"/>
                    </a:cubicBezTo>
                    <a:lnTo>
                      <a:pt x="331208" y="18955"/>
                    </a:lnTo>
                    <a:cubicBezTo>
                      <a:pt x="330351" y="18955"/>
                      <a:pt x="329494" y="19336"/>
                      <a:pt x="328922" y="19907"/>
                    </a:cubicBezTo>
                    <a:lnTo>
                      <a:pt x="241483" y="107347"/>
                    </a:lnTo>
                    <a:cubicBezTo>
                      <a:pt x="237292" y="111538"/>
                      <a:pt x="231672" y="113919"/>
                      <a:pt x="225766" y="113919"/>
                    </a:cubicBezTo>
                    <a:lnTo>
                      <a:pt x="174998" y="113919"/>
                    </a:lnTo>
                    <a:cubicBezTo>
                      <a:pt x="169093" y="113919"/>
                      <a:pt x="163473" y="111633"/>
                      <a:pt x="159282" y="107347"/>
                    </a:cubicBezTo>
                    <a:lnTo>
                      <a:pt x="116134" y="64199"/>
                    </a:lnTo>
                    <a:cubicBezTo>
                      <a:pt x="115562" y="63627"/>
                      <a:pt x="114705" y="63246"/>
                      <a:pt x="113848" y="63246"/>
                    </a:cubicBezTo>
                    <a:lnTo>
                      <a:pt x="73081" y="63246"/>
                    </a:lnTo>
                    <a:lnTo>
                      <a:pt x="73081" y="63246"/>
                    </a:lnTo>
                    <a:cubicBezTo>
                      <a:pt x="72223" y="63246"/>
                      <a:pt x="71366" y="63627"/>
                      <a:pt x="70795" y="64199"/>
                    </a:cubicBezTo>
                    <a:lnTo>
                      <a:pt x="16216" y="118777"/>
                    </a:lnTo>
                    <a:cubicBezTo>
                      <a:pt x="12502" y="122492"/>
                      <a:pt x="6501" y="122492"/>
                      <a:pt x="2786" y="118777"/>
                    </a:cubicBezTo>
                    <a:cubicBezTo>
                      <a:pt x="-929" y="115062"/>
                      <a:pt x="-929" y="109061"/>
                      <a:pt x="2786" y="105346"/>
                    </a:cubicBezTo>
                    <a:lnTo>
                      <a:pt x="57364" y="50768"/>
                    </a:lnTo>
                    <a:cubicBezTo>
                      <a:pt x="61555" y="46577"/>
                      <a:pt x="67175" y="44196"/>
                      <a:pt x="73081" y="44196"/>
                    </a:cubicBezTo>
                    <a:lnTo>
                      <a:pt x="113752" y="44196"/>
                    </a:lnTo>
                    <a:cubicBezTo>
                      <a:pt x="119658" y="44196"/>
                      <a:pt x="125278" y="46482"/>
                      <a:pt x="129469" y="50768"/>
                    </a:cubicBezTo>
                    <a:lnTo>
                      <a:pt x="172617" y="93917"/>
                    </a:lnTo>
                    <a:cubicBezTo>
                      <a:pt x="173188" y="94488"/>
                      <a:pt x="174046" y="94869"/>
                      <a:pt x="174903" y="94869"/>
                    </a:cubicBezTo>
                    <a:lnTo>
                      <a:pt x="225671" y="94869"/>
                    </a:lnTo>
                    <a:cubicBezTo>
                      <a:pt x="226528" y="94869"/>
                      <a:pt x="227386" y="94488"/>
                      <a:pt x="227957" y="93917"/>
                    </a:cubicBezTo>
                    <a:lnTo>
                      <a:pt x="315397" y="6477"/>
                    </a:lnTo>
                    <a:cubicBezTo>
                      <a:pt x="319588" y="2286"/>
                      <a:pt x="325207" y="0"/>
                      <a:pt x="331113" y="0"/>
                    </a:cubicBezTo>
                    <a:lnTo>
                      <a:pt x="451509" y="0"/>
                    </a:lnTo>
                    <a:cubicBezTo>
                      <a:pt x="463796" y="0"/>
                      <a:pt x="473797" y="10001"/>
                      <a:pt x="473797" y="22288"/>
                    </a:cubicBezTo>
                    <a:lnTo>
                      <a:pt x="473797" y="85534"/>
                    </a:lnTo>
                    <a:cubicBezTo>
                      <a:pt x="473797" y="91440"/>
                      <a:pt x="471511" y="97060"/>
                      <a:pt x="467225" y="101251"/>
                    </a:cubicBezTo>
                    <a:lnTo>
                      <a:pt x="427030" y="141446"/>
                    </a:lnTo>
                    <a:cubicBezTo>
                      <a:pt x="426458" y="142018"/>
                      <a:pt x="426077" y="142875"/>
                      <a:pt x="426077" y="143732"/>
                    </a:cubicBezTo>
                    <a:lnTo>
                      <a:pt x="426077" y="212312"/>
                    </a:lnTo>
                    <a:cubicBezTo>
                      <a:pt x="426172" y="217456"/>
                      <a:pt x="421886" y="221742"/>
                      <a:pt x="416647" y="221742"/>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BDDA608-FD0E-42C6-8174-6B2D35ADFE72}"/>
                  </a:ext>
                </a:extLst>
              </p:cNvPr>
              <p:cNvSpPr/>
              <p:nvPr/>
            </p:nvSpPr>
            <p:spPr>
              <a:xfrm>
                <a:off x="5025294" y="3365373"/>
                <a:ext cx="84486" cy="295655"/>
              </a:xfrm>
              <a:custGeom>
                <a:avLst/>
                <a:gdLst>
                  <a:gd name="connsiteX0" fmla="*/ 37529 w 84486"/>
                  <a:gd name="connsiteY0" fmla="*/ 295656 h 295655"/>
                  <a:gd name="connsiteX1" fmla="*/ 30766 w 84486"/>
                  <a:gd name="connsiteY1" fmla="*/ 292894 h 295655"/>
                  <a:gd name="connsiteX2" fmla="*/ 4286 w 84486"/>
                  <a:gd name="connsiteY2" fmla="*/ 266414 h 295655"/>
                  <a:gd name="connsiteX3" fmla="*/ 0 w 84486"/>
                  <a:gd name="connsiteY3" fmla="*/ 256127 h 295655"/>
                  <a:gd name="connsiteX4" fmla="*/ 0 w 84486"/>
                  <a:gd name="connsiteY4" fmla="*/ 144875 h 295655"/>
                  <a:gd name="connsiteX5" fmla="*/ 4286 w 84486"/>
                  <a:gd name="connsiteY5" fmla="*/ 134588 h 295655"/>
                  <a:gd name="connsiteX6" fmla="*/ 65532 w 84486"/>
                  <a:gd name="connsiteY6" fmla="*/ 73342 h 295655"/>
                  <a:gd name="connsiteX7" fmla="*/ 65532 w 84486"/>
                  <a:gd name="connsiteY7" fmla="*/ 18955 h 295655"/>
                  <a:gd name="connsiteX8" fmla="*/ 44482 w 84486"/>
                  <a:gd name="connsiteY8" fmla="*/ 18955 h 295655"/>
                  <a:gd name="connsiteX9" fmla="*/ 22670 w 84486"/>
                  <a:gd name="connsiteY9" fmla="*/ 40767 h 295655"/>
                  <a:gd name="connsiteX10" fmla="*/ 22670 w 84486"/>
                  <a:gd name="connsiteY10" fmla="*/ 72580 h 295655"/>
                  <a:gd name="connsiteX11" fmla="*/ 13145 w 84486"/>
                  <a:gd name="connsiteY11" fmla="*/ 82105 h 295655"/>
                  <a:gd name="connsiteX12" fmla="*/ 3620 w 84486"/>
                  <a:gd name="connsiteY12" fmla="*/ 72580 h 295655"/>
                  <a:gd name="connsiteX13" fmla="*/ 3620 w 84486"/>
                  <a:gd name="connsiteY13" fmla="*/ 38957 h 295655"/>
                  <a:gd name="connsiteX14" fmla="*/ 7906 w 84486"/>
                  <a:gd name="connsiteY14" fmla="*/ 28670 h 295655"/>
                  <a:gd name="connsiteX15" fmla="*/ 32290 w 84486"/>
                  <a:gd name="connsiteY15" fmla="*/ 4286 h 295655"/>
                  <a:gd name="connsiteX16" fmla="*/ 42577 w 84486"/>
                  <a:gd name="connsiteY16" fmla="*/ 0 h 295655"/>
                  <a:gd name="connsiteX17" fmla="*/ 69914 w 84486"/>
                  <a:gd name="connsiteY17" fmla="*/ 0 h 295655"/>
                  <a:gd name="connsiteX18" fmla="*/ 84487 w 84486"/>
                  <a:gd name="connsiteY18" fmla="*/ 14573 h 295655"/>
                  <a:gd name="connsiteX19" fmla="*/ 84487 w 84486"/>
                  <a:gd name="connsiteY19" fmla="*/ 75247 h 295655"/>
                  <a:gd name="connsiteX20" fmla="*/ 80201 w 84486"/>
                  <a:gd name="connsiteY20" fmla="*/ 85534 h 295655"/>
                  <a:gd name="connsiteX21" fmla="*/ 18955 w 84486"/>
                  <a:gd name="connsiteY21" fmla="*/ 146780 h 295655"/>
                  <a:gd name="connsiteX22" fmla="*/ 18955 w 84486"/>
                  <a:gd name="connsiteY22" fmla="*/ 254127 h 295655"/>
                  <a:gd name="connsiteX23" fmla="*/ 44101 w 84486"/>
                  <a:gd name="connsiteY23" fmla="*/ 279273 h 295655"/>
                  <a:gd name="connsiteX24" fmla="*/ 44101 w 84486"/>
                  <a:gd name="connsiteY24" fmla="*/ 292703 h 295655"/>
                  <a:gd name="connsiteX25" fmla="*/ 37529 w 84486"/>
                  <a:gd name="connsiteY25" fmla="*/ 295656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486" h="295655">
                    <a:moveTo>
                      <a:pt x="37529" y="295656"/>
                    </a:moveTo>
                    <a:cubicBezTo>
                      <a:pt x="35052" y="295656"/>
                      <a:pt x="32671" y="294704"/>
                      <a:pt x="30766" y="292894"/>
                    </a:cubicBezTo>
                    <a:lnTo>
                      <a:pt x="4286" y="266414"/>
                    </a:lnTo>
                    <a:cubicBezTo>
                      <a:pt x="1524" y="263652"/>
                      <a:pt x="0" y="259937"/>
                      <a:pt x="0" y="256127"/>
                    </a:cubicBezTo>
                    <a:lnTo>
                      <a:pt x="0" y="144875"/>
                    </a:lnTo>
                    <a:cubicBezTo>
                      <a:pt x="0" y="140970"/>
                      <a:pt x="1524" y="137350"/>
                      <a:pt x="4286" y="134588"/>
                    </a:cubicBezTo>
                    <a:lnTo>
                      <a:pt x="65532" y="73342"/>
                    </a:lnTo>
                    <a:lnTo>
                      <a:pt x="65532" y="18955"/>
                    </a:lnTo>
                    <a:lnTo>
                      <a:pt x="44482" y="18955"/>
                    </a:lnTo>
                    <a:lnTo>
                      <a:pt x="22670" y="40767"/>
                    </a:lnTo>
                    <a:lnTo>
                      <a:pt x="22670" y="72580"/>
                    </a:lnTo>
                    <a:cubicBezTo>
                      <a:pt x="22670" y="77819"/>
                      <a:pt x="18383" y="82105"/>
                      <a:pt x="13145" y="82105"/>
                    </a:cubicBezTo>
                    <a:cubicBezTo>
                      <a:pt x="7906" y="82105"/>
                      <a:pt x="3620" y="77819"/>
                      <a:pt x="3620" y="72580"/>
                    </a:cubicBezTo>
                    <a:lnTo>
                      <a:pt x="3620" y="38957"/>
                    </a:lnTo>
                    <a:cubicBezTo>
                      <a:pt x="3620" y="35052"/>
                      <a:pt x="5144" y="31432"/>
                      <a:pt x="7906" y="28670"/>
                    </a:cubicBezTo>
                    <a:lnTo>
                      <a:pt x="32290" y="4286"/>
                    </a:lnTo>
                    <a:cubicBezTo>
                      <a:pt x="35052" y="1524"/>
                      <a:pt x="38672" y="0"/>
                      <a:pt x="42577" y="0"/>
                    </a:cubicBezTo>
                    <a:lnTo>
                      <a:pt x="69914" y="0"/>
                    </a:lnTo>
                    <a:cubicBezTo>
                      <a:pt x="77915" y="0"/>
                      <a:pt x="84487" y="6572"/>
                      <a:pt x="84487" y="14573"/>
                    </a:cubicBezTo>
                    <a:lnTo>
                      <a:pt x="84487" y="75247"/>
                    </a:lnTo>
                    <a:cubicBezTo>
                      <a:pt x="84487" y="79153"/>
                      <a:pt x="82963" y="82772"/>
                      <a:pt x="80201" y="85534"/>
                    </a:cubicBezTo>
                    <a:lnTo>
                      <a:pt x="18955" y="146780"/>
                    </a:lnTo>
                    <a:lnTo>
                      <a:pt x="18955" y="254127"/>
                    </a:lnTo>
                    <a:lnTo>
                      <a:pt x="44101" y="279273"/>
                    </a:lnTo>
                    <a:cubicBezTo>
                      <a:pt x="47816" y="282988"/>
                      <a:pt x="47816" y="288988"/>
                      <a:pt x="44101" y="292703"/>
                    </a:cubicBezTo>
                    <a:cubicBezTo>
                      <a:pt x="42386" y="294704"/>
                      <a:pt x="40005" y="295656"/>
                      <a:pt x="37529" y="295656"/>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D137096-56B8-4BFE-8A4D-3474C905BB99}"/>
                  </a:ext>
                </a:extLst>
              </p:cNvPr>
              <p:cNvSpPr/>
              <p:nvPr/>
            </p:nvSpPr>
            <p:spPr>
              <a:xfrm>
                <a:off x="5143118" y="3285339"/>
                <a:ext cx="90416" cy="182141"/>
              </a:xfrm>
              <a:custGeom>
                <a:avLst/>
                <a:gdLst>
                  <a:gd name="connsiteX0" fmla="*/ 42100 w 90416"/>
                  <a:gd name="connsiteY0" fmla="*/ 182142 h 182141"/>
                  <a:gd name="connsiteX1" fmla="*/ 26003 w 90416"/>
                  <a:gd name="connsiteY1" fmla="*/ 182142 h 182141"/>
                  <a:gd name="connsiteX2" fmla="*/ 0 w 90416"/>
                  <a:gd name="connsiteY2" fmla="*/ 156234 h 182141"/>
                  <a:gd name="connsiteX3" fmla="*/ 0 w 90416"/>
                  <a:gd name="connsiteY3" fmla="*/ 87749 h 182141"/>
                  <a:gd name="connsiteX4" fmla="*/ 7620 w 90416"/>
                  <a:gd name="connsiteY4" fmla="*/ 69366 h 182141"/>
                  <a:gd name="connsiteX5" fmla="*/ 74200 w 90416"/>
                  <a:gd name="connsiteY5" fmla="*/ 2786 h 182141"/>
                  <a:gd name="connsiteX6" fmla="*/ 87630 w 90416"/>
                  <a:gd name="connsiteY6" fmla="*/ 2786 h 182141"/>
                  <a:gd name="connsiteX7" fmla="*/ 87630 w 90416"/>
                  <a:gd name="connsiteY7" fmla="*/ 16216 h 182141"/>
                  <a:gd name="connsiteX8" fmla="*/ 21050 w 90416"/>
                  <a:gd name="connsiteY8" fmla="*/ 82796 h 182141"/>
                  <a:gd name="connsiteX9" fmla="*/ 19050 w 90416"/>
                  <a:gd name="connsiteY9" fmla="*/ 87654 h 182141"/>
                  <a:gd name="connsiteX10" fmla="*/ 19050 w 90416"/>
                  <a:gd name="connsiteY10" fmla="*/ 156138 h 182141"/>
                  <a:gd name="connsiteX11" fmla="*/ 26003 w 90416"/>
                  <a:gd name="connsiteY11" fmla="*/ 162996 h 182141"/>
                  <a:gd name="connsiteX12" fmla="*/ 42100 w 90416"/>
                  <a:gd name="connsiteY12" fmla="*/ 162996 h 182141"/>
                  <a:gd name="connsiteX13" fmla="*/ 46958 w 90416"/>
                  <a:gd name="connsiteY13" fmla="*/ 160996 h 182141"/>
                  <a:gd name="connsiteX14" fmla="*/ 62294 w 90416"/>
                  <a:gd name="connsiteY14" fmla="*/ 145661 h 182141"/>
                  <a:gd name="connsiteX15" fmla="*/ 64294 w 90416"/>
                  <a:gd name="connsiteY15" fmla="*/ 140803 h 182141"/>
                  <a:gd name="connsiteX16" fmla="*/ 64294 w 90416"/>
                  <a:gd name="connsiteY16" fmla="*/ 102322 h 182141"/>
                  <a:gd name="connsiteX17" fmla="*/ 73819 w 90416"/>
                  <a:gd name="connsiteY17" fmla="*/ 92797 h 182141"/>
                  <a:gd name="connsiteX18" fmla="*/ 83344 w 90416"/>
                  <a:gd name="connsiteY18" fmla="*/ 102322 h 182141"/>
                  <a:gd name="connsiteX19" fmla="*/ 83344 w 90416"/>
                  <a:gd name="connsiteY19" fmla="*/ 140803 h 182141"/>
                  <a:gd name="connsiteX20" fmla="*/ 75724 w 90416"/>
                  <a:gd name="connsiteY20" fmla="*/ 159187 h 182141"/>
                  <a:gd name="connsiteX21" fmla="*/ 60389 w 90416"/>
                  <a:gd name="connsiteY21" fmla="*/ 174522 h 182141"/>
                  <a:gd name="connsiteX22" fmla="*/ 42100 w 90416"/>
                  <a:gd name="connsiteY22" fmla="*/ 182142 h 18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416" h="182141">
                    <a:moveTo>
                      <a:pt x="42100" y="182142"/>
                    </a:moveTo>
                    <a:lnTo>
                      <a:pt x="26003" y="182142"/>
                    </a:lnTo>
                    <a:cubicBezTo>
                      <a:pt x="11716" y="182142"/>
                      <a:pt x="0" y="170521"/>
                      <a:pt x="0" y="156234"/>
                    </a:cubicBezTo>
                    <a:lnTo>
                      <a:pt x="0" y="87749"/>
                    </a:lnTo>
                    <a:cubicBezTo>
                      <a:pt x="0" y="80796"/>
                      <a:pt x="2667" y="74319"/>
                      <a:pt x="7620" y="69366"/>
                    </a:cubicBezTo>
                    <a:lnTo>
                      <a:pt x="74200" y="2786"/>
                    </a:lnTo>
                    <a:cubicBezTo>
                      <a:pt x="77915" y="-929"/>
                      <a:pt x="83915" y="-929"/>
                      <a:pt x="87630" y="2786"/>
                    </a:cubicBezTo>
                    <a:cubicBezTo>
                      <a:pt x="91345" y="6501"/>
                      <a:pt x="91345" y="12501"/>
                      <a:pt x="87630" y="16216"/>
                    </a:cubicBezTo>
                    <a:lnTo>
                      <a:pt x="21050" y="82796"/>
                    </a:lnTo>
                    <a:cubicBezTo>
                      <a:pt x="19717" y="84129"/>
                      <a:pt x="19050" y="85844"/>
                      <a:pt x="19050" y="87654"/>
                    </a:cubicBezTo>
                    <a:lnTo>
                      <a:pt x="19050" y="156138"/>
                    </a:lnTo>
                    <a:cubicBezTo>
                      <a:pt x="19050" y="159949"/>
                      <a:pt x="22193" y="162996"/>
                      <a:pt x="26003" y="162996"/>
                    </a:cubicBezTo>
                    <a:lnTo>
                      <a:pt x="42100" y="162996"/>
                    </a:lnTo>
                    <a:cubicBezTo>
                      <a:pt x="43910" y="162996"/>
                      <a:pt x="45720" y="162234"/>
                      <a:pt x="46958" y="160996"/>
                    </a:cubicBezTo>
                    <a:lnTo>
                      <a:pt x="62294" y="145661"/>
                    </a:lnTo>
                    <a:cubicBezTo>
                      <a:pt x="63627" y="144328"/>
                      <a:pt x="64294" y="142613"/>
                      <a:pt x="64294" y="140803"/>
                    </a:cubicBezTo>
                    <a:lnTo>
                      <a:pt x="64294" y="102322"/>
                    </a:lnTo>
                    <a:cubicBezTo>
                      <a:pt x="64294" y="97084"/>
                      <a:pt x="68580" y="92797"/>
                      <a:pt x="73819" y="92797"/>
                    </a:cubicBezTo>
                    <a:cubicBezTo>
                      <a:pt x="79058" y="92797"/>
                      <a:pt x="83344" y="97084"/>
                      <a:pt x="83344" y="102322"/>
                    </a:cubicBezTo>
                    <a:lnTo>
                      <a:pt x="83344" y="140803"/>
                    </a:lnTo>
                    <a:cubicBezTo>
                      <a:pt x="83344" y="147756"/>
                      <a:pt x="80677" y="154234"/>
                      <a:pt x="75724" y="159187"/>
                    </a:cubicBezTo>
                    <a:lnTo>
                      <a:pt x="60389" y="174522"/>
                    </a:lnTo>
                    <a:cubicBezTo>
                      <a:pt x="55531" y="179475"/>
                      <a:pt x="49054" y="182142"/>
                      <a:pt x="42100" y="182142"/>
                    </a:cubicBezTo>
                    <a:close/>
                  </a:path>
                </a:pathLst>
              </a:custGeom>
              <a:grpFill/>
              <a:ln w="9525" cap="flat">
                <a:noFill/>
                <a:prstDash val="solid"/>
                <a:miter/>
              </a:ln>
            </p:spPr>
            <p:txBody>
              <a:bodyPr rtlCol="0" anchor="ctr"/>
              <a:lstStyle/>
              <a:p>
                <a:endParaRPr lang="en-US"/>
              </a:p>
            </p:txBody>
          </p:sp>
        </p:grpSp>
        <p:grpSp>
          <p:nvGrpSpPr>
            <p:cNvPr id="413" name="Group 412">
              <a:extLst>
                <a:ext uri="{FF2B5EF4-FFF2-40B4-BE49-F238E27FC236}">
                  <a16:creationId xmlns:a16="http://schemas.microsoft.com/office/drawing/2014/main" id="{06F353C7-B333-4B58-BCF7-33FAA9F1BBC2}"/>
                </a:ext>
              </a:extLst>
            </p:cNvPr>
            <p:cNvGrpSpPr/>
            <p:nvPr/>
          </p:nvGrpSpPr>
          <p:grpSpPr>
            <a:xfrm>
              <a:off x="6115525" y="1316295"/>
              <a:ext cx="1154644" cy="1079337"/>
              <a:chOff x="6115525" y="1316295"/>
              <a:chExt cx="1154644" cy="1079337"/>
            </a:xfrm>
            <a:grpFill/>
          </p:grpSpPr>
          <p:sp>
            <p:nvSpPr>
              <p:cNvPr id="186" name="Freeform: Shape 185">
                <a:extLst>
                  <a:ext uri="{FF2B5EF4-FFF2-40B4-BE49-F238E27FC236}">
                    <a16:creationId xmlns:a16="http://schemas.microsoft.com/office/drawing/2014/main" id="{A7A5B3E4-CEC2-46B9-B8D2-1A5986217FFE}"/>
                  </a:ext>
                </a:extLst>
              </p:cNvPr>
              <p:cNvSpPr/>
              <p:nvPr/>
            </p:nvSpPr>
            <p:spPr>
              <a:xfrm>
                <a:off x="6737127" y="1473327"/>
                <a:ext cx="207954" cy="263461"/>
              </a:xfrm>
              <a:custGeom>
                <a:avLst/>
                <a:gdLst>
                  <a:gd name="connsiteX0" fmla="*/ 198406 w 207954"/>
                  <a:gd name="connsiteY0" fmla="*/ 263461 h 263461"/>
                  <a:gd name="connsiteX1" fmla="*/ 191643 w 207954"/>
                  <a:gd name="connsiteY1" fmla="*/ 260699 h 263461"/>
                  <a:gd name="connsiteX2" fmla="*/ 110680 w 207954"/>
                  <a:gd name="connsiteY2" fmla="*/ 179832 h 263461"/>
                  <a:gd name="connsiteX3" fmla="*/ 101537 w 207954"/>
                  <a:gd name="connsiteY3" fmla="*/ 157639 h 263461"/>
                  <a:gd name="connsiteX4" fmla="*/ 101537 w 207954"/>
                  <a:gd name="connsiteY4" fmla="*/ 31242 h 263461"/>
                  <a:gd name="connsiteX5" fmla="*/ 89249 w 207954"/>
                  <a:gd name="connsiteY5" fmla="*/ 18955 h 263461"/>
                  <a:gd name="connsiteX6" fmla="*/ 58198 w 207954"/>
                  <a:gd name="connsiteY6" fmla="*/ 18955 h 263461"/>
                  <a:gd name="connsiteX7" fmla="*/ 49530 w 207954"/>
                  <a:gd name="connsiteY7" fmla="*/ 22574 h 263461"/>
                  <a:gd name="connsiteX8" fmla="*/ 22670 w 207954"/>
                  <a:gd name="connsiteY8" fmla="*/ 49435 h 263461"/>
                  <a:gd name="connsiteX9" fmla="*/ 19050 w 207954"/>
                  <a:gd name="connsiteY9" fmla="*/ 58198 h 263461"/>
                  <a:gd name="connsiteX10" fmla="*/ 19050 w 207954"/>
                  <a:gd name="connsiteY10" fmla="*/ 118967 h 263461"/>
                  <a:gd name="connsiteX11" fmla="*/ 9525 w 207954"/>
                  <a:gd name="connsiteY11" fmla="*/ 128492 h 263461"/>
                  <a:gd name="connsiteX12" fmla="*/ 0 w 207954"/>
                  <a:gd name="connsiteY12" fmla="*/ 118967 h 263461"/>
                  <a:gd name="connsiteX13" fmla="*/ 0 w 207954"/>
                  <a:gd name="connsiteY13" fmla="*/ 58198 h 263461"/>
                  <a:gd name="connsiteX14" fmla="*/ 9144 w 207954"/>
                  <a:gd name="connsiteY14" fmla="*/ 36004 h 263461"/>
                  <a:gd name="connsiteX15" fmla="*/ 36004 w 207954"/>
                  <a:gd name="connsiteY15" fmla="*/ 9144 h 263461"/>
                  <a:gd name="connsiteX16" fmla="*/ 58198 w 207954"/>
                  <a:gd name="connsiteY16" fmla="*/ 0 h 263461"/>
                  <a:gd name="connsiteX17" fmla="*/ 89249 w 207954"/>
                  <a:gd name="connsiteY17" fmla="*/ 0 h 263461"/>
                  <a:gd name="connsiteX18" fmla="*/ 120587 w 207954"/>
                  <a:gd name="connsiteY18" fmla="*/ 31337 h 263461"/>
                  <a:gd name="connsiteX19" fmla="*/ 120587 w 207954"/>
                  <a:gd name="connsiteY19" fmla="*/ 157639 h 263461"/>
                  <a:gd name="connsiteX20" fmla="*/ 124206 w 207954"/>
                  <a:gd name="connsiteY20" fmla="*/ 166306 h 263461"/>
                  <a:gd name="connsiteX21" fmla="*/ 205169 w 207954"/>
                  <a:gd name="connsiteY21" fmla="*/ 247269 h 263461"/>
                  <a:gd name="connsiteX22" fmla="*/ 205169 w 207954"/>
                  <a:gd name="connsiteY22" fmla="*/ 260699 h 263461"/>
                  <a:gd name="connsiteX23" fmla="*/ 198406 w 207954"/>
                  <a:gd name="connsiteY23" fmla="*/ 263461 h 26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954" h="263461">
                    <a:moveTo>
                      <a:pt x="198406" y="263461"/>
                    </a:moveTo>
                    <a:cubicBezTo>
                      <a:pt x="195929" y="263461"/>
                      <a:pt x="193548" y="262509"/>
                      <a:pt x="191643" y="260699"/>
                    </a:cubicBezTo>
                    <a:lnTo>
                      <a:pt x="110680" y="179832"/>
                    </a:lnTo>
                    <a:cubicBezTo>
                      <a:pt x="104775" y="173927"/>
                      <a:pt x="101537" y="166021"/>
                      <a:pt x="101537" y="157639"/>
                    </a:cubicBezTo>
                    <a:lnTo>
                      <a:pt x="101537" y="31242"/>
                    </a:lnTo>
                    <a:cubicBezTo>
                      <a:pt x="101537" y="24479"/>
                      <a:pt x="96012" y="18955"/>
                      <a:pt x="89249" y="18955"/>
                    </a:cubicBezTo>
                    <a:lnTo>
                      <a:pt x="58198" y="18955"/>
                    </a:lnTo>
                    <a:cubicBezTo>
                      <a:pt x="54864" y="18955"/>
                      <a:pt x="51816" y="20193"/>
                      <a:pt x="49530" y="22574"/>
                    </a:cubicBezTo>
                    <a:lnTo>
                      <a:pt x="22670" y="49435"/>
                    </a:lnTo>
                    <a:cubicBezTo>
                      <a:pt x="20384" y="51721"/>
                      <a:pt x="19050" y="54864"/>
                      <a:pt x="19050" y="58198"/>
                    </a:cubicBezTo>
                    <a:lnTo>
                      <a:pt x="19050" y="118967"/>
                    </a:lnTo>
                    <a:cubicBezTo>
                      <a:pt x="19050" y="124206"/>
                      <a:pt x="14764" y="128492"/>
                      <a:pt x="9525" y="128492"/>
                    </a:cubicBezTo>
                    <a:cubicBezTo>
                      <a:pt x="4286" y="128492"/>
                      <a:pt x="0" y="124206"/>
                      <a:pt x="0" y="118967"/>
                    </a:cubicBezTo>
                    <a:lnTo>
                      <a:pt x="0" y="58198"/>
                    </a:lnTo>
                    <a:cubicBezTo>
                      <a:pt x="0" y="49816"/>
                      <a:pt x="3238" y="41910"/>
                      <a:pt x="9144" y="36004"/>
                    </a:cubicBezTo>
                    <a:lnTo>
                      <a:pt x="36004" y="9144"/>
                    </a:lnTo>
                    <a:cubicBezTo>
                      <a:pt x="41910" y="3239"/>
                      <a:pt x="49816" y="0"/>
                      <a:pt x="58198" y="0"/>
                    </a:cubicBezTo>
                    <a:lnTo>
                      <a:pt x="89249" y="0"/>
                    </a:lnTo>
                    <a:cubicBezTo>
                      <a:pt x="106585" y="0"/>
                      <a:pt x="120587" y="14097"/>
                      <a:pt x="120587" y="31337"/>
                    </a:cubicBezTo>
                    <a:lnTo>
                      <a:pt x="120587" y="157639"/>
                    </a:lnTo>
                    <a:cubicBezTo>
                      <a:pt x="120587" y="160973"/>
                      <a:pt x="121825" y="164021"/>
                      <a:pt x="124206" y="166306"/>
                    </a:cubicBezTo>
                    <a:lnTo>
                      <a:pt x="205169" y="247269"/>
                    </a:lnTo>
                    <a:cubicBezTo>
                      <a:pt x="208883" y="250984"/>
                      <a:pt x="208883" y="256985"/>
                      <a:pt x="205169" y="260699"/>
                    </a:cubicBezTo>
                    <a:cubicBezTo>
                      <a:pt x="203263" y="262509"/>
                      <a:pt x="200787" y="263461"/>
                      <a:pt x="198406" y="263461"/>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8A1DF63C-CBC1-4AD5-816A-B708B6B0BEF7}"/>
                  </a:ext>
                </a:extLst>
              </p:cNvPr>
              <p:cNvSpPr/>
              <p:nvPr/>
            </p:nvSpPr>
            <p:spPr>
              <a:xfrm>
                <a:off x="6892670" y="1516094"/>
                <a:ext cx="19050" cy="101631"/>
              </a:xfrm>
              <a:custGeom>
                <a:avLst/>
                <a:gdLst>
                  <a:gd name="connsiteX0" fmla="*/ 9525 w 19050"/>
                  <a:gd name="connsiteY0" fmla="*/ 101632 h 101631"/>
                  <a:gd name="connsiteX1" fmla="*/ 0 w 19050"/>
                  <a:gd name="connsiteY1" fmla="*/ 92107 h 101631"/>
                  <a:gd name="connsiteX2" fmla="*/ 0 w 19050"/>
                  <a:gd name="connsiteY2" fmla="*/ 9525 h 101631"/>
                  <a:gd name="connsiteX3" fmla="*/ 9525 w 19050"/>
                  <a:gd name="connsiteY3" fmla="*/ 0 h 101631"/>
                  <a:gd name="connsiteX4" fmla="*/ 19050 w 19050"/>
                  <a:gd name="connsiteY4" fmla="*/ 9525 h 101631"/>
                  <a:gd name="connsiteX5" fmla="*/ 19050 w 19050"/>
                  <a:gd name="connsiteY5" fmla="*/ 92107 h 101631"/>
                  <a:gd name="connsiteX6" fmla="*/ 9525 w 19050"/>
                  <a:gd name="connsiteY6" fmla="*/ 101632 h 10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1631">
                    <a:moveTo>
                      <a:pt x="9525" y="101632"/>
                    </a:moveTo>
                    <a:cubicBezTo>
                      <a:pt x="4286" y="101632"/>
                      <a:pt x="0" y="97346"/>
                      <a:pt x="0" y="92107"/>
                    </a:cubicBezTo>
                    <a:lnTo>
                      <a:pt x="0" y="9525"/>
                    </a:lnTo>
                    <a:cubicBezTo>
                      <a:pt x="0" y="4286"/>
                      <a:pt x="4286" y="0"/>
                      <a:pt x="9525" y="0"/>
                    </a:cubicBezTo>
                    <a:cubicBezTo>
                      <a:pt x="14764" y="0"/>
                      <a:pt x="19050" y="4286"/>
                      <a:pt x="19050" y="9525"/>
                    </a:cubicBezTo>
                    <a:lnTo>
                      <a:pt x="19050" y="92107"/>
                    </a:lnTo>
                    <a:cubicBezTo>
                      <a:pt x="19050" y="97346"/>
                      <a:pt x="14764" y="101632"/>
                      <a:pt x="9525" y="101632"/>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D26D3A1-446B-4634-9005-36D8DF607518}"/>
                  </a:ext>
                </a:extLst>
              </p:cNvPr>
              <p:cNvSpPr/>
              <p:nvPr/>
            </p:nvSpPr>
            <p:spPr>
              <a:xfrm>
                <a:off x="6797325" y="1728787"/>
                <a:ext cx="152401" cy="123825"/>
              </a:xfrm>
              <a:custGeom>
                <a:avLst/>
                <a:gdLst>
                  <a:gd name="connsiteX0" fmla="*/ 139637 w 152401"/>
                  <a:gd name="connsiteY0" fmla="*/ 123825 h 123825"/>
                  <a:gd name="connsiteX1" fmla="*/ 77533 w 152401"/>
                  <a:gd name="connsiteY1" fmla="*/ 123825 h 123825"/>
                  <a:gd name="connsiteX2" fmla="*/ 68485 w 152401"/>
                  <a:gd name="connsiteY2" fmla="*/ 120110 h 123825"/>
                  <a:gd name="connsiteX3" fmla="*/ 3715 w 152401"/>
                  <a:gd name="connsiteY3" fmla="*/ 55340 h 123825"/>
                  <a:gd name="connsiteX4" fmla="*/ 0 w 152401"/>
                  <a:gd name="connsiteY4" fmla="*/ 46292 h 123825"/>
                  <a:gd name="connsiteX5" fmla="*/ 0 w 152401"/>
                  <a:gd name="connsiteY5" fmla="*/ 12763 h 123825"/>
                  <a:gd name="connsiteX6" fmla="*/ 12763 w 152401"/>
                  <a:gd name="connsiteY6" fmla="*/ 0 h 123825"/>
                  <a:gd name="connsiteX7" fmla="*/ 60293 w 152401"/>
                  <a:gd name="connsiteY7" fmla="*/ 0 h 123825"/>
                  <a:gd name="connsiteX8" fmla="*/ 69818 w 152401"/>
                  <a:gd name="connsiteY8" fmla="*/ 9525 h 123825"/>
                  <a:gd name="connsiteX9" fmla="*/ 60293 w 152401"/>
                  <a:gd name="connsiteY9" fmla="*/ 19050 h 123825"/>
                  <a:gd name="connsiteX10" fmla="*/ 19050 w 152401"/>
                  <a:gd name="connsiteY10" fmla="*/ 19050 h 123825"/>
                  <a:gd name="connsiteX11" fmla="*/ 19050 w 152401"/>
                  <a:gd name="connsiteY11" fmla="*/ 43720 h 123825"/>
                  <a:gd name="connsiteX12" fmla="*/ 80105 w 152401"/>
                  <a:gd name="connsiteY12" fmla="*/ 104775 h 123825"/>
                  <a:gd name="connsiteX13" fmla="*/ 133350 w 152401"/>
                  <a:gd name="connsiteY13" fmla="*/ 104775 h 123825"/>
                  <a:gd name="connsiteX14" fmla="*/ 133350 w 152401"/>
                  <a:gd name="connsiteY14" fmla="*/ 60293 h 123825"/>
                  <a:gd name="connsiteX15" fmla="*/ 142875 w 152401"/>
                  <a:gd name="connsiteY15" fmla="*/ 50768 h 123825"/>
                  <a:gd name="connsiteX16" fmla="*/ 152400 w 152401"/>
                  <a:gd name="connsiteY16" fmla="*/ 60293 h 123825"/>
                  <a:gd name="connsiteX17" fmla="*/ 152400 w 152401"/>
                  <a:gd name="connsiteY17" fmla="*/ 111062 h 123825"/>
                  <a:gd name="connsiteX18" fmla="*/ 139637 w 152401"/>
                  <a:gd name="connsiteY18" fmla="*/ 123825 h 123825"/>
                  <a:gd name="connsiteX19" fmla="*/ 17240 w 152401"/>
                  <a:gd name="connsiteY19" fmla="*/ 41815 h 123825"/>
                  <a:gd name="connsiteX20" fmla="*/ 17240 w 152401"/>
                  <a:gd name="connsiteY20" fmla="*/ 41815 h 123825"/>
                  <a:gd name="connsiteX21" fmla="*/ 17240 w 152401"/>
                  <a:gd name="connsiteY21" fmla="*/ 4181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01" h="123825">
                    <a:moveTo>
                      <a:pt x="139637" y="123825"/>
                    </a:moveTo>
                    <a:lnTo>
                      <a:pt x="77533" y="123825"/>
                    </a:lnTo>
                    <a:cubicBezTo>
                      <a:pt x="74104" y="123825"/>
                      <a:pt x="70961" y="122492"/>
                      <a:pt x="68485" y="120110"/>
                    </a:cubicBezTo>
                    <a:lnTo>
                      <a:pt x="3715" y="55340"/>
                    </a:lnTo>
                    <a:cubicBezTo>
                      <a:pt x="1333" y="52959"/>
                      <a:pt x="0" y="49721"/>
                      <a:pt x="0" y="46292"/>
                    </a:cubicBezTo>
                    <a:lnTo>
                      <a:pt x="0" y="12763"/>
                    </a:lnTo>
                    <a:cubicBezTo>
                      <a:pt x="0" y="5715"/>
                      <a:pt x="5715" y="0"/>
                      <a:pt x="12763" y="0"/>
                    </a:cubicBezTo>
                    <a:lnTo>
                      <a:pt x="60293" y="0"/>
                    </a:lnTo>
                    <a:cubicBezTo>
                      <a:pt x="65532" y="0"/>
                      <a:pt x="69818" y="4286"/>
                      <a:pt x="69818" y="9525"/>
                    </a:cubicBezTo>
                    <a:cubicBezTo>
                      <a:pt x="69818" y="14764"/>
                      <a:pt x="65532" y="19050"/>
                      <a:pt x="60293" y="19050"/>
                    </a:cubicBezTo>
                    <a:lnTo>
                      <a:pt x="19050" y="19050"/>
                    </a:lnTo>
                    <a:lnTo>
                      <a:pt x="19050" y="43720"/>
                    </a:lnTo>
                    <a:lnTo>
                      <a:pt x="80105" y="104775"/>
                    </a:lnTo>
                    <a:lnTo>
                      <a:pt x="133350" y="104775"/>
                    </a:lnTo>
                    <a:lnTo>
                      <a:pt x="133350" y="60293"/>
                    </a:lnTo>
                    <a:cubicBezTo>
                      <a:pt x="133350" y="55054"/>
                      <a:pt x="137636" y="50768"/>
                      <a:pt x="142875" y="50768"/>
                    </a:cubicBezTo>
                    <a:cubicBezTo>
                      <a:pt x="148114" y="50768"/>
                      <a:pt x="152400" y="55054"/>
                      <a:pt x="152400" y="60293"/>
                    </a:cubicBezTo>
                    <a:lnTo>
                      <a:pt x="152400" y="111062"/>
                    </a:lnTo>
                    <a:cubicBezTo>
                      <a:pt x="152495" y="118110"/>
                      <a:pt x="146685" y="123825"/>
                      <a:pt x="139637" y="123825"/>
                    </a:cubicBezTo>
                    <a:close/>
                    <a:moveTo>
                      <a:pt x="17240" y="41815"/>
                    </a:moveTo>
                    <a:lnTo>
                      <a:pt x="17240" y="41815"/>
                    </a:lnTo>
                    <a:cubicBezTo>
                      <a:pt x="17240" y="41815"/>
                      <a:pt x="17240" y="41815"/>
                      <a:pt x="17240" y="41815"/>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DFEF0EC-AB83-40C9-B2F1-C2C4599F8235}"/>
                  </a:ext>
                </a:extLst>
              </p:cNvPr>
              <p:cNvSpPr/>
              <p:nvPr/>
            </p:nvSpPr>
            <p:spPr>
              <a:xfrm>
                <a:off x="6356198" y="1316295"/>
                <a:ext cx="388858" cy="221992"/>
              </a:xfrm>
              <a:custGeom>
                <a:avLst/>
                <a:gdLst>
                  <a:gd name="connsiteX0" fmla="*/ 332065 w 388858"/>
                  <a:gd name="connsiteY0" fmla="*/ 221992 h 221992"/>
                  <a:gd name="connsiteX1" fmla="*/ 301395 w 388858"/>
                  <a:gd name="connsiteY1" fmla="*/ 221992 h 221992"/>
                  <a:gd name="connsiteX2" fmla="*/ 289393 w 388858"/>
                  <a:gd name="connsiteY2" fmla="*/ 217039 h 221992"/>
                  <a:gd name="connsiteX3" fmla="*/ 227100 w 388858"/>
                  <a:gd name="connsiteY3" fmla="*/ 154746 h 221992"/>
                  <a:gd name="connsiteX4" fmla="*/ 222147 w 388858"/>
                  <a:gd name="connsiteY4" fmla="*/ 142744 h 221992"/>
                  <a:gd name="connsiteX5" fmla="*/ 222147 w 388858"/>
                  <a:gd name="connsiteY5" fmla="*/ 89499 h 221992"/>
                  <a:gd name="connsiteX6" fmla="*/ 152329 w 388858"/>
                  <a:gd name="connsiteY6" fmla="*/ 19681 h 221992"/>
                  <a:gd name="connsiteX7" fmla="*/ 111085 w 388858"/>
                  <a:gd name="connsiteY7" fmla="*/ 60924 h 221992"/>
                  <a:gd name="connsiteX8" fmla="*/ 111085 w 388858"/>
                  <a:gd name="connsiteY8" fmla="*/ 90738 h 221992"/>
                  <a:gd name="connsiteX9" fmla="*/ 94036 w 388858"/>
                  <a:gd name="connsiteY9" fmla="*/ 107787 h 221992"/>
                  <a:gd name="connsiteX10" fmla="*/ 53840 w 388858"/>
                  <a:gd name="connsiteY10" fmla="*/ 107787 h 221992"/>
                  <a:gd name="connsiteX11" fmla="*/ 41839 w 388858"/>
                  <a:gd name="connsiteY11" fmla="*/ 102834 h 221992"/>
                  <a:gd name="connsiteX12" fmla="*/ 2786 w 388858"/>
                  <a:gd name="connsiteY12" fmla="*/ 63782 h 221992"/>
                  <a:gd name="connsiteX13" fmla="*/ 2786 w 388858"/>
                  <a:gd name="connsiteY13" fmla="*/ 50352 h 221992"/>
                  <a:gd name="connsiteX14" fmla="*/ 16216 w 388858"/>
                  <a:gd name="connsiteY14" fmla="*/ 50352 h 221992"/>
                  <a:gd name="connsiteX15" fmla="*/ 54697 w 388858"/>
                  <a:gd name="connsiteY15" fmla="*/ 88833 h 221992"/>
                  <a:gd name="connsiteX16" fmla="*/ 92035 w 388858"/>
                  <a:gd name="connsiteY16" fmla="*/ 88833 h 221992"/>
                  <a:gd name="connsiteX17" fmla="*/ 92035 w 388858"/>
                  <a:gd name="connsiteY17" fmla="*/ 60162 h 221992"/>
                  <a:gd name="connsiteX18" fmla="*/ 96988 w 388858"/>
                  <a:gd name="connsiteY18" fmla="*/ 48161 h 221992"/>
                  <a:gd name="connsiteX19" fmla="*/ 140327 w 388858"/>
                  <a:gd name="connsiteY19" fmla="*/ 4822 h 221992"/>
                  <a:gd name="connsiteX20" fmla="*/ 164425 w 388858"/>
                  <a:gd name="connsiteY20" fmla="*/ 4822 h 221992"/>
                  <a:gd name="connsiteX21" fmla="*/ 236339 w 388858"/>
                  <a:gd name="connsiteY21" fmla="*/ 76736 h 221992"/>
                  <a:gd name="connsiteX22" fmla="*/ 241292 w 388858"/>
                  <a:gd name="connsiteY22" fmla="*/ 88737 h 221992"/>
                  <a:gd name="connsiteX23" fmla="*/ 241292 w 388858"/>
                  <a:gd name="connsiteY23" fmla="*/ 141982 h 221992"/>
                  <a:gd name="connsiteX24" fmla="*/ 302347 w 388858"/>
                  <a:gd name="connsiteY24" fmla="*/ 203037 h 221992"/>
                  <a:gd name="connsiteX25" fmla="*/ 330160 w 388858"/>
                  <a:gd name="connsiteY25" fmla="*/ 203037 h 221992"/>
                  <a:gd name="connsiteX26" fmla="*/ 330160 w 388858"/>
                  <a:gd name="connsiteY26" fmla="*/ 145792 h 221992"/>
                  <a:gd name="connsiteX27" fmla="*/ 335113 w 388858"/>
                  <a:gd name="connsiteY27" fmla="*/ 133791 h 221992"/>
                  <a:gd name="connsiteX28" fmla="*/ 372642 w 388858"/>
                  <a:gd name="connsiteY28" fmla="*/ 96262 h 221992"/>
                  <a:gd name="connsiteX29" fmla="*/ 386072 w 388858"/>
                  <a:gd name="connsiteY29" fmla="*/ 96262 h 221992"/>
                  <a:gd name="connsiteX30" fmla="*/ 386072 w 388858"/>
                  <a:gd name="connsiteY30" fmla="*/ 109692 h 221992"/>
                  <a:gd name="connsiteX31" fmla="*/ 349210 w 388858"/>
                  <a:gd name="connsiteY31" fmla="*/ 146554 h 221992"/>
                  <a:gd name="connsiteX32" fmla="*/ 349210 w 388858"/>
                  <a:gd name="connsiteY32" fmla="*/ 204942 h 221992"/>
                  <a:gd name="connsiteX33" fmla="*/ 332065 w 388858"/>
                  <a:gd name="connsiteY33" fmla="*/ 221992 h 2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8858" h="221992">
                    <a:moveTo>
                      <a:pt x="332065" y="221992"/>
                    </a:moveTo>
                    <a:lnTo>
                      <a:pt x="301395" y="221992"/>
                    </a:lnTo>
                    <a:cubicBezTo>
                      <a:pt x="296918" y="221992"/>
                      <a:pt x="292537" y="220182"/>
                      <a:pt x="289393" y="217039"/>
                    </a:cubicBezTo>
                    <a:lnTo>
                      <a:pt x="227100" y="154746"/>
                    </a:lnTo>
                    <a:cubicBezTo>
                      <a:pt x="223861" y="151507"/>
                      <a:pt x="222147" y="147221"/>
                      <a:pt x="222147" y="142744"/>
                    </a:cubicBezTo>
                    <a:lnTo>
                      <a:pt x="222147" y="89499"/>
                    </a:lnTo>
                    <a:lnTo>
                      <a:pt x="152329" y="19681"/>
                    </a:lnTo>
                    <a:lnTo>
                      <a:pt x="111085" y="60924"/>
                    </a:lnTo>
                    <a:lnTo>
                      <a:pt x="111085" y="90738"/>
                    </a:lnTo>
                    <a:cubicBezTo>
                      <a:pt x="111085" y="100167"/>
                      <a:pt x="103465" y="107787"/>
                      <a:pt x="94036" y="107787"/>
                    </a:cubicBezTo>
                    <a:lnTo>
                      <a:pt x="53840" y="107787"/>
                    </a:lnTo>
                    <a:cubicBezTo>
                      <a:pt x="49363" y="107787"/>
                      <a:pt x="44982" y="105978"/>
                      <a:pt x="41839" y="102834"/>
                    </a:cubicBezTo>
                    <a:lnTo>
                      <a:pt x="2786" y="63782"/>
                    </a:lnTo>
                    <a:cubicBezTo>
                      <a:pt x="-929" y="60067"/>
                      <a:pt x="-929" y="54066"/>
                      <a:pt x="2786" y="50352"/>
                    </a:cubicBezTo>
                    <a:cubicBezTo>
                      <a:pt x="6501" y="46637"/>
                      <a:pt x="12502" y="46637"/>
                      <a:pt x="16216" y="50352"/>
                    </a:cubicBezTo>
                    <a:lnTo>
                      <a:pt x="54697" y="88833"/>
                    </a:lnTo>
                    <a:lnTo>
                      <a:pt x="92035" y="88833"/>
                    </a:lnTo>
                    <a:lnTo>
                      <a:pt x="92035" y="60162"/>
                    </a:lnTo>
                    <a:cubicBezTo>
                      <a:pt x="92035" y="55686"/>
                      <a:pt x="93845" y="51304"/>
                      <a:pt x="96988" y="48161"/>
                    </a:cubicBezTo>
                    <a:lnTo>
                      <a:pt x="140327" y="4822"/>
                    </a:lnTo>
                    <a:cubicBezTo>
                      <a:pt x="146709" y="-1560"/>
                      <a:pt x="157948" y="-1655"/>
                      <a:pt x="164425" y="4822"/>
                    </a:cubicBezTo>
                    <a:lnTo>
                      <a:pt x="236339" y="76736"/>
                    </a:lnTo>
                    <a:cubicBezTo>
                      <a:pt x="239482" y="79879"/>
                      <a:pt x="241292" y="84261"/>
                      <a:pt x="241292" y="88737"/>
                    </a:cubicBezTo>
                    <a:lnTo>
                      <a:pt x="241292" y="141982"/>
                    </a:lnTo>
                    <a:lnTo>
                      <a:pt x="302347" y="203037"/>
                    </a:lnTo>
                    <a:lnTo>
                      <a:pt x="330160" y="203037"/>
                    </a:lnTo>
                    <a:lnTo>
                      <a:pt x="330160" y="145792"/>
                    </a:lnTo>
                    <a:cubicBezTo>
                      <a:pt x="330160" y="141315"/>
                      <a:pt x="331970" y="136934"/>
                      <a:pt x="335113" y="133791"/>
                    </a:cubicBezTo>
                    <a:lnTo>
                      <a:pt x="372642" y="96262"/>
                    </a:lnTo>
                    <a:cubicBezTo>
                      <a:pt x="376356" y="92547"/>
                      <a:pt x="382357" y="92547"/>
                      <a:pt x="386072" y="96262"/>
                    </a:cubicBezTo>
                    <a:cubicBezTo>
                      <a:pt x="389787" y="99977"/>
                      <a:pt x="389787" y="105978"/>
                      <a:pt x="386072" y="109692"/>
                    </a:cubicBezTo>
                    <a:lnTo>
                      <a:pt x="349210" y="146554"/>
                    </a:lnTo>
                    <a:lnTo>
                      <a:pt x="349210" y="204942"/>
                    </a:lnTo>
                    <a:cubicBezTo>
                      <a:pt x="349115" y="214372"/>
                      <a:pt x="341495" y="221992"/>
                      <a:pt x="332065" y="221992"/>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09C67F6-67F4-48D2-A8B4-D502155DA542}"/>
                  </a:ext>
                </a:extLst>
              </p:cNvPr>
              <p:cNvSpPr/>
              <p:nvPr/>
            </p:nvSpPr>
            <p:spPr>
              <a:xfrm>
                <a:off x="6419468" y="1404937"/>
                <a:ext cx="103155" cy="92106"/>
              </a:xfrm>
              <a:custGeom>
                <a:avLst/>
                <a:gdLst>
                  <a:gd name="connsiteX0" fmla="*/ 70104 w 103155"/>
                  <a:gd name="connsiteY0" fmla="*/ 92107 h 92106"/>
                  <a:gd name="connsiteX1" fmla="*/ 9525 w 103155"/>
                  <a:gd name="connsiteY1" fmla="*/ 92107 h 92106"/>
                  <a:gd name="connsiteX2" fmla="*/ 0 w 103155"/>
                  <a:gd name="connsiteY2" fmla="*/ 82582 h 92106"/>
                  <a:gd name="connsiteX3" fmla="*/ 9525 w 103155"/>
                  <a:gd name="connsiteY3" fmla="*/ 73057 h 92106"/>
                  <a:gd name="connsiteX4" fmla="*/ 69056 w 103155"/>
                  <a:gd name="connsiteY4" fmla="*/ 73057 h 92106"/>
                  <a:gd name="connsiteX5" fmla="*/ 84106 w 103155"/>
                  <a:gd name="connsiteY5" fmla="*/ 58007 h 92106"/>
                  <a:gd name="connsiteX6" fmla="*/ 84106 w 103155"/>
                  <a:gd name="connsiteY6" fmla="*/ 9525 h 92106"/>
                  <a:gd name="connsiteX7" fmla="*/ 93631 w 103155"/>
                  <a:gd name="connsiteY7" fmla="*/ 0 h 92106"/>
                  <a:gd name="connsiteX8" fmla="*/ 103156 w 103155"/>
                  <a:gd name="connsiteY8" fmla="*/ 9525 h 92106"/>
                  <a:gd name="connsiteX9" fmla="*/ 103156 w 103155"/>
                  <a:gd name="connsiteY9" fmla="*/ 58960 h 92106"/>
                  <a:gd name="connsiteX10" fmla="*/ 98298 w 103155"/>
                  <a:gd name="connsiteY10" fmla="*/ 70771 h 92106"/>
                  <a:gd name="connsiteX11" fmla="*/ 81820 w 103155"/>
                  <a:gd name="connsiteY11" fmla="*/ 87249 h 92106"/>
                  <a:gd name="connsiteX12" fmla="*/ 70104 w 103155"/>
                  <a:gd name="connsiteY12" fmla="*/ 92107 h 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55" h="92106">
                    <a:moveTo>
                      <a:pt x="70104" y="92107"/>
                    </a:moveTo>
                    <a:lnTo>
                      <a:pt x="9525" y="92107"/>
                    </a:lnTo>
                    <a:cubicBezTo>
                      <a:pt x="4286" y="92107"/>
                      <a:pt x="0" y="87821"/>
                      <a:pt x="0" y="82582"/>
                    </a:cubicBezTo>
                    <a:cubicBezTo>
                      <a:pt x="0" y="77343"/>
                      <a:pt x="4286" y="73057"/>
                      <a:pt x="9525" y="73057"/>
                    </a:cubicBezTo>
                    <a:lnTo>
                      <a:pt x="69056" y="73057"/>
                    </a:lnTo>
                    <a:lnTo>
                      <a:pt x="84106" y="58007"/>
                    </a:lnTo>
                    <a:lnTo>
                      <a:pt x="84106" y="9525"/>
                    </a:lnTo>
                    <a:cubicBezTo>
                      <a:pt x="84106" y="4286"/>
                      <a:pt x="88392" y="0"/>
                      <a:pt x="93631" y="0"/>
                    </a:cubicBezTo>
                    <a:cubicBezTo>
                      <a:pt x="98869" y="0"/>
                      <a:pt x="103156" y="4286"/>
                      <a:pt x="103156" y="9525"/>
                    </a:cubicBezTo>
                    <a:lnTo>
                      <a:pt x="103156" y="58960"/>
                    </a:lnTo>
                    <a:cubicBezTo>
                      <a:pt x="103156" y="63437"/>
                      <a:pt x="101441" y="67627"/>
                      <a:pt x="98298" y="70771"/>
                    </a:cubicBezTo>
                    <a:lnTo>
                      <a:pt x="81820" y="87249"/>
                    </a:lnTo>
                    <a:cubicBezTo>
                      <a:pt x="78867" y="90297"/>
                      <a:pt x="74581" y="92107"/>
                      <a:pt x="70104" y="92107"/>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F1A3FA0-EAE8-430E-A3A0-34644C64089E}"/>
                  </a:ext>
                </a:extLst>
              </p:cNvPr>
              <p:cNvSpPr/>
              <p:nvPr/>
            </p:nvSpPr>
            <p:spPr>
              <a:xfrm>
                <a:off x="6225729" y="1528810"/>
                <a:ext cx="231745" cy="384571"/>
              </a:xfrm>
              <a:custGeom>
                <a:avLst/>
                <a:gdLst>
                  <a:gd name="connsiteX0" fmla="*/ 207264 w 231745"/>
                  <a:gd name="connsiteY0" fmla="*/ 384572 h 384571"/>
                  <a:gd name="connsiteX1" fmla="*/ 126587 w 231745"/>
                  <a:gd name="connsiteY1" fmla="*/ 384572 h 384571"/>
                  <a:gd name="connsiteX2" fmla="*/ 109157 w 231745"/>
                  <a:gd name="connsiteY2" fmla="*/ 377333 h 384571"/>
                  <a:gd name="connsiteX3" fmla="*/ 66770 w 231745"/>
                  <a:gd name="connsiteY3" fmla="*/ 334947 h 384571"/>
                  <a:gd name="connsiteX4" fmla="*/ 59531 w 231745"/>
                  <a:gd name="connsiteY4" fmla="*/ 317516 h 384571"/>
                  <a:gd name="connsiteX5" fmla="*/ 59531 w 231745"/>
                  <a:gd name="connsiteY5" fmla="*/ 195882 h 384571"/>
                  <a:gd name="connsiteX6" fmla="*/ 66770 w 231745"/>
                  <a:gd name="connsiteY6" fmla="*/ 178451 h 384571"/>
                  <a:gd name="connsiteX7" fmla="*/ 104775 w 231745"/>
                  <a:gd name="connsiteY7" fmla="*/ 140446 h 384571"/>
                  <a:gd name="connsiteX8" fmla="*/ 106394 w 231745"/>
                  <a:gd name="connsiteY8" fmla="*/ 136541 h 384571"/>
                  <a:gd name="connsiteX9" fmla="*/ 106394 w 231745"/>
                  <a:gd name="connsiteY9" fmla="*/ 74438 h 384571"/>
                  <a:gd name="connsiteX10" fmla="*/ 104775 w 231745"/>
                  <a:gd name="connsiteY10" fmla="*/ 70533 h 384571"/>
                  <a:gd name="connsiteX11" fmla="*/ 54769 w 231745"/>
                  <a:gd name="connsiteY11" fmla="*/ 20526 h 384571"/>
                  <a:gd name="connsiteX12" fmla="*/ 46863 w 231745"/>
                  <a:gd name="connsiteY12" fmla="*/ 20526 h 384571"/>
                  <a:gd name="connsiteX13" fmla="*/ 20669 w 231745"/>
                  <a:gd name="connsiteY13" fmla="*/ 46720 h 384571"/>
                  <a:gd name="connsiteX14" fmla="*/ 19050 w 231745"/>
                  <a:gd name="connsiteY14" fmla="*/ 50625 h 384571"/>
                  <a:gd name="connsiteX15" fmla="*/ 19050 w 231745"/>
                  <a:gd name="connsiteY15" fmla="*/ 101489 h 384571"/>
                  <a:gd name="connsiteX16" fmla="*/ 9525 w 231745"/>
                  <a:gd name="connsiteY16" fmla="*/ 111014 h 384571"/>
                  <a:gd name="connsiteX17" fmla="*/ 0 w 231745"/>
                  <a:gd name="connsiteY17" fmla="*/ 101489 h 384571"/>
                  <a:gd name="connsiteX18" fmla="*/ 0 w 231745"/>
                  <a:gd name="connsiteY18" fmla="*/ 50625 h 384571"/>
                  <a:gd name="connsiteX19" fmla="*/ 7239 w 231745"/>
                  <a:gd name="connsiteY19" fmla="*/ 33195 h 384571"/>
                  <a:gd name="connsiteX20" fmla="*/ 33433 w 231745"/>
                  <a:gd name="connsiteY20" fmla="*/ 7001 h 384571"/>
                  <a:gd name="connsiteX21" fmla="*/ 68199 w 231745"/>
                  <a:gd name="connsiteY21" fmla="*/ 7001 h 384571"/>
                  <a:gd name="connsiteX22" fmla="*/ 118205 w 231745"/>
                  <a:gd name="connsiteY22" fmla="*/ 57007 h 384571"/>
                  <a:gd name="connsiteX23" fmla="*/ 125444 w 231745"/>
                  <a:gd name="connsiteY23" fmla="*/ 74438 h 384571"/>
                  <a:gd name="connsiteX24" fmla="*/ 125444 w 231745"/>
                  <a:gd name="connsiteY24" fmla="*/ 136541 h 384571"/>
                  <a:gd name="connsiteX25" fmla="*/ 118205 w 231745"/>
                  <a:gd name="connsiteY25" fmla="*/ 153972 h 384571"/>
                  <a:gd name="connsiteX26" fmla="*/ 80200 w 231745"/>
                  <a:gd name="connsiteY26" fmla="*/ 191976 h 384571"/>
                  <a:gd name="connsiteX27" fmla="*/ 78581 w 231745"/>
                  <a:gd name="connsiteY27" fmla="*/ 195882 h 384571"/>
                  <a:gd name="connsiteX28" fmla="*/ 78581 w 231745"/>
                  <a:gd name="connsiteY28" fmla="*/ 317516 h 384571"/>
                  <a:gd name="connsiteX29" fmla="*/ 80200 w 231745"/>
                  <a:gd name="connsiteY29" fmla="*/ 321421 h 384571"/>
                  <a:gd name="connsiteX30" fmla="*/ 122587 w 231745"/>
                  <a:gd name="connsiteY30" fmla="*/ 363807 h 384571"/>
                  <a:gd name="connsiteX31" fmla="*/ 126492 w 231745"/>
                  <a:gd name="connsiteY31" fmla="*/ 365427 h 384571"/>
                  <a:gd name="connsiteX32" fmla="*/ 207169 w 231745"/>
                  <a:gd name="connsiteY32" fmla="*/ 365427 h 384571"/>
                  <a:gd name="connsiteX33" fmla="*/ 212693 w 231745"/>
                  <a:gd name="connsiteY33" fmla="*/ 359902 h 384571"/>
                  <a:gd name="connsiteX34" fmla="*/ 212693 w 231745"/>
                  <a:gd name="connsiteY34" fmla="*/ 298371 h 384571"/>
                  <a:gd name="connsiteX35" fmla="*/ 222218 w 231745"/>
                  <a:gd name="connsiteY35" fmla="*/ 288846 h 384571"/>
                  <a:gd name="connsiteX36" fmla="*/ 231743 w 231745"/>
                  <a:gd name="connsiteY36" fmla="*/ 298371 h 384571"/>
                  <a:gd name="connsiteX37" fmla="*/ 231743 w 231745"/>
                  <a:gd name="connsiteY37" fmla="*/ 359902 h 384571"/>
                  <a:gd name="connsiteX38" fmla="*/ 207264 w 231745"/>
                  <a:gd name="connsiteY38" fmla="*/ 384572 h 38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1745" h="384571">
                    <a:moveTo>
                      <a:pt x="207264" y="384572"/>
                    </a:moveTo>
                    <a:lnTo>
                      <a:pt x="126587" y="384572"/>
                    </a:lnTo>
                    <a:cubicBezTo>
                      <a:pt x="120015" y="384572"/>
                      <a:pt x="113824" y="382000"/>
                      <a:pt x="109157" y="377333"/>
                    </a:cubicBezTo>
                    <a:lnTo>
                      <a:pt x="66770" y="334947"/>
                    </a:lnTo>
                    <a:cubicBezTo>
                      <a:pt x="62198" y="330375"/>
                      <a:pt x="59531" y="323993"/>
                      <a:pt x="59531" y="317516"/>
                    </a:cubicBezTo>
                    <a:lnTo>
                      <a:pt x="59531" y="195882"/>
                    </a:lnTo>
                    <a:cubicBezTo>
                      <a:pt x="59531" y="189405"/>
                      <a:pt x="62198" y="183023"/>
                      <a:pt x="66770" y="178451"/>
                    </a:cubicBezTo>
                    <a:lnTo>
                      <a:pt x="104775" y="140446"/>
                    </a:lnTo>
                    <a:cubicBezTo>
                      <a:pt x="105823" y="139398"/>
                      <a:pt x="106394" y="137970"/>
                      <a:pt x="106394" y="136541"/>
                    </a:cubicBezTo>
                    <a:lnTo>
                      <a:pt x="106394" y="74438"/>
                    </a:lnTo>
                    <a:cubicBezTo>
                      <a:pt x="106394" y="73009"/>
                      <a:pt x="105823" y="71580"/>
                      <a:pt x="104775" y="70533"/>
                    </a:cubicBezTo>
                    <a:lnTo>
                      <a:pt x="54769" y="20526"/>
                    </a:lnTo>
                    <a:cubicBezTo>
                      <a:pt x="52673" y="18431"/>
                      <a:pt x="48958" y="18431"/>
                      <a:pt x="46863" y="20526"/>
                    </a:cubicBezTo>
                    <a:lnTo>
                      <a:pt x="20669" y="46720"/>
                    </a:lnTo>
                    <a:cubicBezTo>
                      <a:pt x="19621" y="47768"/>
                      <a:pt x="19050" y="49197"/>
                      <a:pt x="19050" y="50625"/>
                    </a:cubicBezTo>
                    <a:lnTo>
                      <a:pt x="19050" y="101489"/>
                    </a:lnTo>
                    <a:cubicBezTo>
                      <a:pt x="19050" y="106728"/>
                      <a:pt x="14764" y="111014"/>
                      <a:pt x="9525" y="111014"/>
                    </a:cubicBezTo>
                    <a:cubicBezTo>
                      <a:pt x="4286" y="111014"/>
                      <a:pt x="0" y="106728"/>
                      <a:pt x="0" y="101489"/>
                    </a:cubicBezTo>
                    <a:lnTo>
                      <a:pt x="0" y="50625"/>
                    </a:lnTo>
                    <a:cubicBezTo>
                      <a:pt x="0" y="44148"/>
                      <a:pt x="2667" y="37767"/>
                      <a:pt x="7239" y="33195"/>
                    </a:cubicBezTo>
                    <a:lnTo>
                      <a:pt x="33433" y="7001"/>
                    </a:lnTo>
                    <a:cubicBezTo>
                      <a:pt x="42672" y="-2334"/>
                      <a:pt x="58960" y="-2334"/>
                      <a:pt x="68199" y="7001"/>
                    </a:cubicBezTo>
                    <a:lnTo>
                      <a:pt x="118205" y="57007"/>
                    </a:lnTo>
                    <a:cubicBezTo>
                      <a:pt x="122777" y="61579"/>
                      <a:pt x="125444" y="67961"/>
                      <a:pt x="125444" y="74438"/>
                    </a:cubicBezTo>
                    <a:lnTo>
                      <a:pt x="125444" y="136541"/>
                    </a:lnTo>
                    <a:cubicBezTo>
                      <a:pt x="125444" y="143018"/>
                      <a:pt x="122777" y="149400"/>
                      <a:pt x="118205" y="153972"/>
                    </a:cubicBezTo>
                    <a:lnTo>
                      <a:pt x="80200" y="191976"/>
                    </a:lnTo>
                    <a:cubicBezTo>
                      <a:pt x="79153" y="193024"/>
                      <a:pt x="78581" y="194453"/>
                      <a:pt x="78581" y="195882"/>
                    </a:cubicBezTo>
                    <a:lnTo>
                      <a:pt x="78581" y="317516"/>
                    </a:lnTo>
                    <a:cubicBezTo>
                      <a:pt x="78581" y="318945"/>
                      <a:pt x="79153" y="320373"/>
                      <a:pt x="80200" y="321421"/>
                    </a:cubicBezTo>
                    <a:lnTo>
                      <a:pt x="122587" y="363807"/>
                    </a:lnTo>
                    <a:cubicBezTo>
                      <a:pt x="123635" y="364855"/>
                      <a:pt x="125063" y="365427"/>
                      <a:pt x="126492" y="365427"/>
                    </a:cubicBezTo>
                    <a:lnTo>
                      <a:pt x="207169" y="365427"/>
                    </a:lnTo>
                    <a:cubicBezTo>
                      <a:pt x="210217" y="365427"/>
                      <a:pt x="212693" y="362950"/>
                      <a:pt x="212693" y="359902"/>
                    </a:cubicBezTo>
                    <a:lnTo>
                      <a:pt x="212693" y="298371"/>
                    </a:lnTo>
                    <a:cubicBezTo>
                      <a:pt x="212693" y="293132"/>
                      <a:pt x="216979" y="288846"/>
                      <a:pt x="222218" y="288846"/>
                    </a:cubicBezTo>
                    <a:cubicBezTo>
                      <a:pt x="227457" y="288846"/>
                      <a:pt x="231743" y="293132"/>
                      <a:pt x="231743" y="298371"/>
                    </a:cubicBezTo>
                    <a:lnTo>
                      <a:pt x="231743" y="359902"/>
                    </a:lnTo>
                    <a:cubicBezTo>
                      <a:pt x="231934" y="373523"/>
                      <a:pt x="220885" y="384572"/>
                      <a:pt x="207264" y="384572"/>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6EB601F-1DC8-4685-A17F-0276CAC8BD35}"/>
                  </a:ext>
                </a:extLst>
              </p:cNvPr>
              <p:cNvSpPr/>
              <p:nvPr/>
            </p:nvSpPr>
            <p:spPr>
              <a:xfrm>
                <a:off x="6394132" y="1639919"/>
                <a:ext cx="177831" cy="19050"/>
              </a:xfrm>
              <a:custGeom>
                <a:avLst/>
                <a:gdLst>
                  <a:gd name="connsiteX0" fmla="*/ 168307 w 177831"/>
                  <a:gd name="connsiteY0" fmla="*/ 19050 h 19050"/>
                  <a:gd name="connsiteX1" fmla="*/ 9525 w 177831"/>
                  <a:gd name="connsiteY1" fmla="*/ 19050 h 19050"/>
                  <a:gd name="connsiteX2" fmla="*/ 0 w 177831"/>
                  <a:gd name="connsiteY2" fmla="*/ 9525 h 19050"/>
                  <a:gd name="connsiteX3" fmla="*/ 9525 w 177831"/>
                  <a:gd name="connsiteY3" fmla="*/ 0 h 19050"/>
                  <a:gd name="connsiteX4" fmla="*/ 168307 w 177831"/>
                  <a:gd name="connsiteY4" fmla="*/ 0 h 19050"/>
                  <a:gd name="connsiteX5" fmla="*/ 177832 w 177831"/>
                  <a:gd name="connsiteY5" fmla="*/ 9525 h 19050"/>
                  <a:gd name="connsiteX6" fmla="*/ 168307 w 177831"/>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31" h="19050">
                    <a:moveTo>
                      <a:pt x="168307" y="19050"/>
                    </a:moveTo>
                    <a:lnTo>
                      <a:pt x="9525" y="19050"/>
                    </a:lnTo>
                    <a:cubicBezTo>
                      <a:pt x="4286" y="19050"/>
                      <a:pt x="0" y="14764"/>
                      <a:pt x="0" y="9525"/>
                    </a:cubicBezTo>
                    <a:cubicBezTo>
                      <a:pt x="0" y="4286"/>
                      <a:pt x="4286" y="0"/>
                      <a:pt x="9525" y="0"/>
                    </a:cubicBezTo>
                    <a:lnTo>
                      <a:pt x="168307" y="0"/>
                    </a:lnTo>
                    <a:cubicBezTo>
                      <a:pt x="173545" y="0"/>
                      <a:pt x="177832" y="4286"/>
                      <a:pt x="177832" y="9525"/>
                    </a:cubicBezTo>
                    <a:cubicBezTo>
                      <a:pt x="177832" y="14764"/>
                      <a:pt x="173545" y="19050"/>
                      <a:pt x="168307" y="19050"/>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BD7151CA-9F73-406A-A7B8-23C2C9E03F17}"/>
                  </a:ext>
                </a:extLst>
              </p:cNvPr>
              <p:cNvSpPr/>
              <p:nvPr/>
            </p:nvSpPr>
            <p:spPr>
              <a:xfrm>
                <a:off x="6115525" y="1892236"/>
                <a:ext cx="250031" cy="334613"/>
              </a:xfrm>
              <a:custGeom>
                <a:avLst/>
                <a:gdLst>
                  <a:gd name="connsiteX0" fmla="*/ 229076 w 250031"/>
                  <a:gd name="connsiteY0" fmla="*/ 334613 h 334613"/>
                  <a:gd name="connsiteX1" fmla="*/ 144113 w 250031"/>
                  <a:gd name="connsiteY1" fmla="*/ 334613 h 334613"/>
                  <a:gd name="connsiteX2" fmla="*/ 129254 w 250031"/>
                  <a:gd name="connsiteY2" fmla="*/ 328422 h 334613"/>
                  <a:gd name="connsiteX3" fmla="*/ 6191 w 250031"/>
                  <a:gd name="connsiteY3" fmla="*/ 205359 h 334613"/>
                  <a:gd name="connsiteX4" fmla="*/ 0 w 250031"/>
                  <a:gd name="connsiteY4" fmla="*/ 190500 h 334613"/>
                  <a:gd name="connsiteX5" fmla="*/ 0 w 250031"/>
                  <a:gd name="connsiteY5" fmla="*/ 83344 h 334613"/>
                  <a:gd name="connsiteX6" fmla="*/ 6096 w 250031"/>
                  <a:gd name="connsiteY6" fmla="*/ 68485 h 334613"/>
                  <a:gd name="connsiteX7" fmla="*/ 68389 w 250031"/>
                  <a:gd name="connsiteY7" fmla="*/ 6191 h 334613"/>
                  <a:gd name="connsiteX8" fmla="*/ 83248 w 250031"/>
                  <a:gd name="connsiteY8" fmla="*/ 0 h 334613"/>
                  <a:gd name="connsiteX9" fmla="*/ 122968 w 250031"/>
                  <a:gd name="connsiteY9" fmla="*/ 0 h 334613"/>
                  <a:gd name="connsiteX10" fmla="*/ 137827 w 250031"/>
                  <a:gd name="connsiteY10" fmla="*/ 6191 h 334613"/>
                  <a:gd name="connsiteX11" fmla="*/ 177165 w 250031"/>
                  <a:gd name="connsiteY11" fmla="*/ 45529 h 334613"/>
                  <a:gd name="connsiteX12" fmla="*/ 183356 w 250031"/>
                  <a:gd name="connsiteY12" fmla="*/ 60388 h 334613"/>
                  <a:gd name="connsiteX13" fmla="*/ 183356 w 250031"/>
                  <a:gd name="connsiteY13" fmla="*/ 90583 h 334613"/>
                  <a:gd name="connsiteX14" fmla="*/ 173831 w 250031"/>
                  <a:gd name="connsiteY14" fmla="*/ 100108 h 334613"/>
                  <a:gd name="connsiteX15" fmla="*/ 164306 w 250031"/>
                  <a:gd name="connsiteY15" fmla="*/ 90583 h 334613"/>
                  <a:gd name="connsiteX16" fmla="*/ 164306 w 250031"/>
                  <a:gd name="connsiteY16" fmla="*/ 60388 h 334613"/>
                  <a:gd name="connsiteX17" fmla="*/ 163735 w 250031"/>
                  <a:gd name="connsiteY17" fmla="*/ 58960 h 334613"/>
                  <a:gd name="connsiteX18" fmla="*/ 124396 w 250031"/>
                  <a:gd name="connsiteY18" fmla="*/ 19621 h 334613"/>
                  <a:gd name="connsiteX19" fmla="*/ 122968 w 250031"/>
                  <a:gd name="connsiteY19" fmla="*/ 19050 h 334613"/>
                  <a:gd name="connsiteX20" fmla="*/ 83248 w 250031"/>
                  <a:gd name="connsiteY20" fmla="*/ 19050 h 334613"/>
                  <a:gd name="connsiteX21" fmla="*/ 81820 w 250031"/>
                  <a:gd name="connsiteY21" fmla="*/ 19621 h 334613"/>
                  <a:gd name="connsiteX22" fmla="*/ 19526 w 250031"/>
                  <a:gd name="connsiteY22" fmla="*/ 81915 h 334613"/>
                  <a:gd name="connsiteX23" fmla="*/ 18955 w 250031"/>
                  <a:gd name="connsiteY23" fmla="*/ 83344 h 334613"/>
                  <a:gd name="connsiteX24" fmla="*/ 18955 w 250031"/>
                  <a:gd name="connsiteY24" fmla="*/ 190500 h 334613"/>
                  <a:gd name="connsiteX25" fmla="*/ 19526 w 250031"/>
                  <a:gd name="connsiteY25" fmla="*/ 191929 h 334613"/>
                  <a:gd name="connsiteX26" fmla="*/ 142589 w 250031"/>
                  <a:gd name="connsiteY26" fmla="*/ 314992 h 334613"/>
                  <a:gd name="connsiteX27" fmla="*/ 144018 w 250031"/>
                  <a:gd name="connsiteY27" fmla="*/ 315563 h 334613"/>
                  <a:gd name="connsiteX28" fmla="*/ 228981 w 250031"/>
                  <a:gd name="connsiteY28" fmla="*/ 315563 h 334613"/>
                  <a:gd name="connsiteX29" fmla="*/ 230981 w 250031"/>
                  <a:gd name="connsiteY29" fmla="*/ 313563 h 334613"/>
                  <a:gd name="connsiteX30" fmla="*/ 230981 w 250031"/>
                  <a:gd name="connsiteY30" fmla="*/ 250888 h 334613"/>
                  <a:gd name="connsiteX31" fmla="*/ 230410 w 250031"/>
                  <a:gd name="connsiteY31" fmla="*/ 249460 h 334613"/>
                  <a:gd name="connsiteX32" fmla="*/ 132397 w 250031"/>
                  <a:gd name="connsiteY32" fmla="*/ 151447 h 334613"/>
                  <a:gd name="connsiteX33" fmla="*/ 126206 w 250031"/>
                  <a:gd name="connsiteY33" fmla="*/ 136588 h 334613"/>
                  <a:gd name="connsiteX34" fmla="*/ 126206 w 250031"/>
                  <a:gd name="connsiteY34" fmla="*/ 96869 h 334613"/>
                  <a:gd name="connsiteX35" fmla="*/ 135731 w 250031"/>
                  <a:gd name="connsiteY35" fmla="*/ 87344 h 334613"/>
                  <a:gd name="connsiteX36" fmla="*/ 145256 w 250031"/>
                  <a:gd name="connsiteY36" fmla="*/ 96869 h 334613"/>
                  <a:gd name="connsiteX37" fmla="*/ 145256 w 250031"/>
                  <a:gd name="connsiteY37" fmla="*/ 136588 h 334613"/>
                  <a:gd name="connsiteX38" fmla="*/ 145828 w 250031"/>
                  <a:gd name="connsiteY38" fmla="*/ 138017 h 334613"/>
                  <a:gd name="connsiteX39" fmla="*/ 243840 w 250031"/>
                  <a:gd name="connsiteY39" fmla="*/ 236029 h 334613"/>
                  <a:gd name="connsiteX40" fmla="*/ 250031 w 250031"/>
                  <a:gd name="connsiteY40" fmla="*/ 250888 h 334613"/>
                  <a:gd name="connsiteX41" fmla="*/ 250031 w 250031"/>
                  <a:gd name="connsiteY41" fmla="*/ 313563 h 334613"/>
                  <a:gd name="connsiteX42" fmla="*/ 229076 w 250031"/>
                  <a:gd name="connsiteY42" fmla="*/ 334613 h 3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031" h="334613">
                    <a:moveTo>
                      <a:pt x="229076" y="334613"/>
                    </a:moveTo>
                    <a:lnTo>
                      <a:pt x="144113" y="334613"/>
                    </a:lnTo>
                    <a:cubicBezTo>
                      <a:pt x="138493" y="334613"/>
                      <a:pt x="133255" y="332422"/>
                      <a:pt x="129254" y="328422"/>
                    </a:cubicBezTo>
                    <a:lnTo>
                      <a:pt x="6191" y="205359"/>
                    </a:lnTo>
                    <a:cubicBezTo>
                      <a:pt x="2191" y="201359"/>
                      <a:pt x="0" y="196120"/>
                      <a:pt x="0" y="190500"/>
                    </a:cubicBezTo>
                    <a:lnTo>
                      <a:pt x="0" y="83344"/>
                    </a:lnTo>
                    <a:cubicBezTo>
                      <a:pt x="0" y="77724"/>
                      <a:pt x="2191" y="72485"/>
                      <a:pt x="6096" y="68485"/>
                    </a:cubicBezTo>
                    <a:lnTo>
                      <a:pt x="68389" y="6191"/>
                    </a:lnTo>
                    <a:cubicBezTo>
                      <a:pt x="72390" y="2191"/>
                      <a:pt x="77629" y="0"/>
                      <a:pt x="83248" y="0"/>
                    </a:cubicBezTo>
                    <a:lnTo>
                      <a:pt x="122968" y="0"/>
                    </a:lnTo>
                    <a:cubicBezTo>
                      <a:pt x="128588" y="0"/>
                      <a:pt x="133826" y="2191"/>
                      <a:pt x="137827" y="6191"/>
                    </a:cubicBezTo>
                    <a:lnTo>
                      <a:pt x="177165" y="45529"/>
                    </a:lnTo>
                    <a:cubicBezTo>
                      <a:pt x="181166" y="49530"/>
                      <a:pt x="183356" y="54769"/>
                      <a:pt x="183356" y="60388"/>
                    </a:cubicBezTo>
                    <a:lnTo>
                      <a:pt x="183356" y="90583"/>
                    </a:lnTo>
                    <a:cubicBezTo>
                      <a:pt x="183356" y="95821"/>
                      <a:pt x="179070" y="100108"/>
                      <a:pt x="173831" y="100108"/>
                    </a:cubicBezTo>
                    <a:cubicBezTo>
                      <a:pt x="168592" y="100108"/>
                      <a:pt x="164306" y="95821"/>
                      <a:pt x="164306" y="90583"/>
                    </a:cubicBezTo>
                    <a:lnTo>
                      <a:pt x="164306" y="60388"/>
                    </a:lnTo>
                    <a:cubicBezTo>
                      <a:pt x="164306" y="59817"/>
                      <a:pt x="164116" y="59341"/>
                      <a:pt x="163735" y="58960"/>
                    </a:cubicBezTo>
                    <a:lnTo>
                      <a:pt x="124396" y="19621"/>
                    </a:lnTo>
                    <a:cubicBezTo>
                      <a:pt x="124016" y="19240"/>
                      <a:pt x="123539" y="19050"/>
                      <a:pt x="122968" y="19050"/>
                    </a:cubicBezTo>
                    <a:lnTo>
                      <a:pt x="83248" y="19050"/>
                    </a:lnTo>
                    <a:cubicBezTo>
                      <a:pt x="82677" y="19050"/>
                      <a:pt x="82201" y="19240"/>
                      <a:pt x="81820" y="19621"/>
                    </a:cubicBezTo>
                    <a:lnTo>
                      <a:pt x="19526" y="81915"/>
                    </a:lnTo>
                    <a:cubicBezTo>
                      <a:pt x="19145" y="82296"/>
                      <a:pt x="18955" y="82772"/>
                      <a:pt x="18955" y="83344"/>
                    </a:cubicBezTo>
                    <a:lnTo>
                      <a:pt x="18955" y="190500"/>
                    </a:lnTo>
                    <a:cubicBezTo>
                      <a:pt x="18955" y="190976"/>
                      <a:pt x="19145" y="191548"/>
                      <a:pt x="19526" y="191929"/>
                    </a:cubicBezTo>
                    <a:lnTo>
                      <a:pt x="142589" y="314992"/>
                    </a:lnTo>
                    <a:cubicBezTo>
                      <a:pt x="142970" y="315373"/>
                      <a:pt x="143446" y="315563"/>
                      <a:pt x="144018" y="315563"/>
                    </a:cubicBezTo>
                    <a:lnTo>
                      <a:pt x="228981" y="315563"/>
                    </a:lnTo>
                    <a:cubicBezTo>
                      <a:pt x="230029" y="315563"/>
                      <a:pt x="230981" y="314706"/>
                      <a:pt x="230981" y="313563"/>
                    </a:cubicBezTo>
                    <a:lnTo>
                      <a:pt x="230981" y="250888"/>
                    </a:lnTo>
                    <a:cubicBezTo>
                      <a:pt x="230981" y="250317"/>
                      <a:pt x="230791" y="249841"/>
                      <a:pt x="230410" y="249460"/>
                    </a:cubicBezTo>
                    <a:lnTo>
                      <a:pt x="132397" y="151447"/>
                    </a:lnTo>
                    <a:cubicBezTo>
                      <a:pt x="128492" y="147542"/>
                      <a:pt x="126206" y="142113"/>
                      <a:pt x="126206" y="136588"/>
                    </a:cubicBezTo>
                    <a:lnTo>
                      <a:pt x="126206" y="96869"/>
                    </a:lnTo>
                    <a:cubicBezTo>
                      <a:pt x="126206" y="91630"/>
                      <a:pt x="130492" y="87344"/>
                      <a:pt x="135731" y="87344"/>
                    </a:cubicBezTo>
                    <a:cubicBezTo>
                      <a:pt x="140970" y="87344"/>
                      <a:pt x="145256" y="91630"/>
                      <a:pt x="145256" y="96869"/>
                    </a:cubicBezTo>
                    <a:lnTo>
                      <a:pt x="145256" y="136588"/>
                    </a:lnTo>
                    <a:cubicBezTo>
                      <a:pt x="145256" y="137065"/>
                      <a:pt x="145447" y="137636"/>
                      <a:pt x="145828" y="138017"/>
                    </a:cubicBezTo>
                    <a:lnTo>
                      <a:pt x="243840" y="236029"/>
                    </a:lnTo>
                    <a:cubicBezTo>
                      <a:pt x="247841" y="240030"/>
                      <a:pt x="250031" y="245269"/>
                      <a:pt x="250031" y="250888"/>
                    </a:cubicBezTo>
                    <a:lnTo>
                      <a:pt x="250031" y="313563"/>
                    </a:lnTo>
                    <a:cubicBezTo>
                      <a:pt x="250031" y="325184"/>
                      <a:pt x="240601" y="334613"/>
                      <a:pt x="229076" y="334613"/>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B883D038-5877-4B2D-A686-7093B21A22A3}"/>
                  </a:ext>
                </a:extLst>
              </p:cNvPr>
              <p:cNvSpPr/>
              <p:nvPr/>
            </p:nvSpPr>
            <p:spPr>
              <a:xfrm>
                <a:off x="6194083" y="2062233"/>
                <a:ext cx="101584" cy="101560"/>
              </a:xfrm>
              <a:custGeom>
                <a:avLst/>
                <a:gdLst>
                  <a:gd name="connsiteX0" fmla="*/ 92131 w 101584"/>
                  <a:gd name="connsiteY0" fmla="*/ 101560 h 101560"/>
                  <a:gd name="connsiteX1" fmla="*/ 85368 w 101584"/>
                  <a:gd name="connsiteY1" fmla="*/ 98798 h 101560"/>
                  <a:gd name="connsiteX2" fmla="*/ 2786 w 101584"/>
                  <a:gd name="connsiteY2" fmla="*/ 16216 h 101560"/>
                  <a:gd name="connsiteX3" fmla="*/ 2786 w 101584"/>
                  <a:gd name="connsiteY3" fmla="*/ 2786 h 101560"/>
                  <a:gd name="connsiteX4" fmla="*/ 16216 w 101584"/>
                  <a:gd name="connsiteY4" fmla="*/ 2786 h 101560"/>
                  <a:gd name="connsiteX5" fmla="*/ 98798 w 101584"/>
                  <a:gd name="connsiteY5" fmla="*/ 85368 h 101560"/>
                  <a:gd name="connsiteX6" fmla="*/ 98798 w 101584"/>
                  <a:gd name="connsiteY6" fmla="*/ 98798 h 101560"/>
                  <a:gd name="connsiteX7" fmla="*/ 92131 w 101584"/>
                  <a:gd name="connsiteY7" fmla="*/ 101560 h 10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84" h="101560">
                    <a:moveTo>
                      <a:pt x="92131" y="101560"/>
                    </a:moveTo>
                    <a:cubicBezTo>
                      <a:pt x="89654" y="101560"/>
                      <a:pt x="87273" y="100608"/>
                      <a:pt x="85368" y="98798"/>
                    </a:cubicBezTo>
                    <a:lnTo>
                      <a:pt x="2786" y="16216"/>
                    </a:lnTo>
                    <a:cubicBezTo>
                      <a:pt x="-929" y="12502"/>
                      <a:pt x="-929" y="6501"/>
                      <a:pt x="2786" y="2786"/>
                    </a:cubicBezTo>
                    <a:cubicBezTo>
                      <a:pt x="6501" y="-929"/>
                      <a:pt x="12502" y="-929"/>
                      <a:pt x="16216" y="2786"/>
                    </a:cubicBezTo>
                    <a:lnTo>
                      <a:pt x="98798" y="85368"/>
                    </a:lnTo>
                    <a:cubicBezTo>
                      <a:pt x="102513" y="89083"/>
                      <a:pt x="102513" y="95083"/>
                      <a:pt x="98798" y="98798"/>
                    </a:cubicBezTo>
                    <a:cubicBezTo>
                      <a:pt x="96988" y="100608"/>
                      <a:pt x="94512" y="101560"/>
                      <a:pt x="92131" y="101560"/>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7D245A62-0E9F-485F-9708-2B2BB4346913}"/>
                  </a:ext>
                </a:extLst>
              </p:cNvPr>
              <p:cNvSpPr/>
              <p:nvPr/>
            </p:nvSpPr>
            <p:spPr>
              <a:xfrm>
                <a:off x="6457758" y="1818417"/>
                <a:ext cx="476250" cy="266795"/>
              </a:xfrm>
              <a:custGeom>
                <a:avLst/>
                <a:gdLst>
                  <a:gd name="connsiteX0" fmla="*/ 466630 w 476250"/>
                  <a:gd name="connsiteY0" fmla="*/ 266795 h 266795"/>
                  <a:gd name="connsiteX1" fmla="*/ 404432 w 476250"/>
                  <a:gd name="connsiteY1" fmla="*/ 266795 h 266795"/>
                  <a:gd name="connsiteX2" fmla="*/ 385953 w 476250"/>
                  <a:gd name="connsiteY2" fmla="*/ 259175 h 266795"/>
                  <a:gd name="connsiteX3" fmla="*/ 333756 w 476250"/>
                  <a:gd name="connsiteY3" fmla="*/ 206978 h 266795"/>
                  <a:gd name="connsiteX4" fmla="*/ 326136 w 476250"/>
                  <a:gd name="connsiteY4" fmla="*/ 188500 h 266795"/>
                  <a:gd name="connsiteX5" fmla="*/ 326136 w 476250"/>
                  <a:gd name="connsiteY5" fmla="*/ 152209 h 266795"/>
                  <a:gd name="connsiteX6" fmla="*/ 324041 w 476250"/>
                  <a:gd name="connsiteY6" fmla="*/ 147256 h 266795"/>
                  <a:gd name="connsiteX7" fmla="*/ 198025 w 476250"/>
                  <a:gd name="connsiteY7" fmla="*/ 21241 h 266795"/>
                  <a:gd name="connsiteX8" fmla="*/ 193072 w 476250"/>
                  <a:gd name="connsiteY8" fmla="*/ 19145 h 266795"/>
                  <a:gd name="connsiteX9" fmla="*/ 59341 w 476250"/>
                  <a:gd name="connsiteY9" fmla="*/ 19145 h 266795"/>
                  <a:gd name="connsiteX10" fmla="*/ 52292 w 476250"/>
                  <a:gd name="connsiteY10" fmla="*/ 26194 h 266795"/>
                  <a:gd name="connsiteX11" fmla="*/ 52292 w 476250"/>
                  <a:gd name="connsiteY11" fmla="*/ 114681 h 266795"/>
                  <a:gd name="connsiteX12" fmla="*/ 44672 w 476250"/>
                  <a:gd name="connsiteY12" fmla="*/ 133159 h 266795"/>
                  <a:gd name="connsiteX13" fmla="*/ 21050 w 476250"/>
                  <a:gd name="connsiteY13" fmla="*/ 156781 h 266795"/>
                  <a:gd name="connsiteX14" fmla="*/ 18955 w 476250"/>
                  <a:gd name="connsiteY14" fmla="*/ 161734 h 266795"/>
                  <a:gd name="connsiteX15" fmla="*/ 18955 w 476250"/>
                  <a:gd name="connsiteY15" fmla="*/ 200406 h 266795"/>
                  <a:gd name="connsiteX16" fmla="*/ 21050 w 476250"/>
                  <a:gd name="connsiteY16" fmla="*/ 205359 h 266795"/>
                  <a:gd name="connsiteX17" fmla="*/ 51911 w 476250"/>
                  <a:gd name="connsiteY17" fmla="*/ 236220 h 266795"/>
                  <a:gd name="connsiteX18" fmla="*/ 51911 w 476250"/>
                  <a:gd name="connsiteY18" fmla="*/ 249650 h 266795"/>
                  <a:gd name="connsiteX19" fmla="*/ 38481 w 476250"/>
                  <a:gd name="connsiteY19" fmla="*/ 249650 h 266795"/>
                  <a:gd name="connsiteX20" fmla="*/ 7620 w 476250"/>
                  <a:gd name="connsiteY20" fmla="*/ 218789 h 266795"/>
                  <a:gd name="connsiteX21" fmla="*/ 0 w 476250"/>
                  <a:gd name="connsiteY21" fmla="*/ 200311 h 266795"/>
                  <a:gd name="connsiteX22" fmla="*/ 0 w 476250"/>
                  <a:gd name="connsiteY22" fmla="*/ 161639 h 266795"/>
                  <a:gd name="connsiteX23" fmla="*/ 7620 w 476250"/>
                  <a:gd name="connsiteY23" fmla="*/ 143161 h 266795"/>
                  <a:gd name="connsiteX24" fmla="*/ 31242 w 476250"/>
                  <a:gd name="connsiteY24" fmla="*/ 119539 h 266795"/>
                  <a:gd name="connsiteX25" fmla="*/ 33338 w 476250"/>
                  <a:gd name="connsiteY25" fmla="*/ 114586 h 266795"/>
                  <a:gd name="connsiteX26" fmla="*/ 33338 w 476250"/>
                  <a:gd name="connsiteY26" fmla="*/ 26098 h 266795"/>
                  <a:gd name="connsiteX27" fmla="*/ 59436 w 476250"/>
                  <a:gd name="connsiteY27" fmla="*/ 0 h 266795"/>
                  <a:gd name="connsiteX28" fmla="*/ 193167 w 476250"/>
                  <a:gd name="connsiteY28" fmla="*/ 0 h 266795"/>
                  <a:gd name="connsiteX29" fmla="*/ 211646 w 476250"/>
                  <a:gd name="connsiteY29" fmla="*/ 7620 h 266795"/>
                  <a:gd name="connsiteX30" fmla="*/ 337661 w 476250"/>
                  <a:gd name="connsiteY30" fmla="*/ 133636 h 266795"/>
                  <a:gd name="connsiteX31" fmla="*/ 345281 w 476250"/>
                  <a:gd name="connsiteY31" fmla="*/ 152114 h 266795"/>
                  <a:gd name="connsiteX32" fmla="*/ 345281 w 476250"/>
                  <a:gd name="connsiteY32" fmla="*/ 188404 h 266795"/>
                  <a:gd name="connsiteX33" fmla="*/ 347377 w 476250"/>
                  <a:gd name="connsiteY33" fmla="*/ 193357 h 266795"/>
                  <a:gd name="connsiteX34" fmla="*/ 399574 w 476250"/>
                  <a:gd name="connsiteY34" fmla="*/ 245554 h 266795"/>
                  <a:gd name="connsiteX35" fmla="*/ 404527 w 476250"/>
                  <a:gd name="connsiteY35" fmla="*/ 247650 h 266795"/>
                  <a:gd name="connsiteX36" fmla="*/ 466725 w 476250"/>
                  <a:gd name="connsiteY36" fmla="*/ 247650 h 266795"/>
                  <a:gd name="connsiteX37" fmla="*/ 476250 w 476250"/>
                  <a:gd name="connsiteY37" fmla="*/ 257175 h 266795"/>
                  <a:gd name="connsiteX38" fmla="*/ 466630 w 476250"/>
                  <a:gd name="connsiteY38" fmla="*/ 266795 h 26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250" h="266795">
                    <a:moveTo>
                      <a:pt x="466630" y="266795"/>
                    </a:moveTo>
                    <a:lnTo>
                      <a:pt x="404432" y="266795"/>
                    </a:lnTo>
                    <a:cubicBezTo>
                      <a:pt x="397478" y="266795"/>
                      <a:pt x="390906" y="264033"/>
                      <a:pt x="385953" y="259175"/>
                    </a:cubicBezTo>
                    <a:lnTo>
                      <a:pt x="333756" y="206978"/>
                    </a:lnTo>
                    <a:cubicBezTo>
                      <a:pt x="328898" y="202120"/>
                      <a:pt x="326136" y="195358"/>
                      <a:pt x="326136" y="188500"/>
                    </a:cubicBezTo>
                    <a:lnTo>
                      <a:pt x="326136" y="152209"/>
                    </a:lnTo>
                    <a:cubicBezTo>
                      <a:pt x="326136" y="150400"/>
                      <a:pt x="325374" y="148495"/>
                      <a:pt x="324041" y="147256"/>
                    </a:cubicBezTo>
                    <a:lnTo>
                      <a:pt x="198025" y="21241"/>
                    </a:lnTo>
                    <a:cubicBezTo>
                      <a:pt x="196691" y="19907"/>
                      <a:pt x="194882" y="19145"/>
                      <a:pt x="193072" y="19145"/>
                    </a:cubicBezTo>
                    <a:lnTo>
                      <a:pt x="59341" y="19145"/>
                    </a:lnTo>
                    <a:cubicBezTo>
                      <a:pt x="55436" y="19145"/>
                      <a:pt x="52292" y="22288"/>
                      <a:pt x="52292" y="26194"/>
                    </a:cubicBezTo>
                    <a:lnTo>
                      <a:pt x="52292" y="114681"/>
                    </a:lnTo>
                    <a:cubicBezTo>
                      <a:pt x="52292" y="121539"/>
                      <a:pt x="49530" y="128302"/>
                      <a:pt x="44672" y="133159"/>
                    </a:cubicBezTo>
                    <a:lnTo>
                      <a:pt x="21050" y="156781"/>
                    </a:lnTo>
                    <a:cubicBezTo>
                      <a:pt x="19717" y="158115"/>
                      <a:pt x="18955" y="159925"/>
                      <a:pt x="18955" y="161734"/>
                    </a:cubicBezTo>
                    <a:lnTo>
                      <a:pt x="18955" y="200406"/>
                    </a:lnTo>
                    <a:cubicBezTo>
                      <a:pt x="18955" y="202216"/>
                      <a:pt x="19717" y="204121"/>
                      <a:pt x="21050" y="205359"/>
                    </a:cubicBezTo>
                    <a:lnTo>
                      <a:pt x="51911" y="236220"/>
                    </a:lnTo>
                    <a:cubicBezTo>
                      <a:pt x="55626" y="239935"/>
                      <a:pt x="55626" y="245936"/>
                      <a:pt x="51911" y="249650"/>
                    </a:cubicBezTo>
                    <a:cubicBezTo>
                      <a:pt x="48196" y="253365"/>
                      <a:pt x="42196" y="253365"/>
                      <a:pt x="38481" y="249650"/>
                    </a:cubicBezTo>
                    <a:lnTo>
                      <a:pt x="7620" y="218789"/>
                    </a:lnTo>
                    <a:cubicBezTo>
                      <a:pt x="2762" y="213931"/>
                      <a:pt x="0" y="207169"/>
                      <a:pt x="0" y="200311"/>
                    </a:cubicBezTo>
                    <a:lnTo>
                      <a:pt x="0" y="161639"/>
                    </a:lnTo>
                    <a:cubicBezTo>
                      <a:pt x="0" y="154781"/>
                      <a:pt x="2762" y="148018"/>
                      <a:pt x="7620" y="143161"/>
                    </a:cubicBezTo>
                    <a:lnTo>
                      <a:pt x="31242" y="119539"/>
                    </a:lnTo>
                    <a:cubicBezTo>
                      <a:pt x="32575" y="118205"/>
                      <a:pt x="33338" y="116395"/>
                      <a:pt x="33338" y="114586"/>
                    </a:cubicBezTo>
                    <a:lnTo>
                      <a:pt x="33338" y="26098"/>
                    </a:lnTo>
                    <a:cubicBezTo>
                      <a:pt x="33338" y="11716"/>
                      <a:pt x="45053" y="0"/>
                      <a:pt x="59436" y="0"/>
                    </a:cubicBezTo>
                    <a:lnTo>
                      <a:pt x="193167" y="0"/>
                    </a:lnTo>
                    <a:cubicBezTo>
                      <a:pt x="200120" y="0"/>
                      <a:pt x="206692" y="2762"/>
                      <a:pt x="211646" y="7620"/>
                    </a:cubicBezTo>
                    <a:lnTo>
                      <a:pt x="337661" y="133636"/>
                    </a:lnTo>
                    <a:cubicBezTo>
                      <a:pt x="342519" y="138493"/>
                      <a:pt x="345281" y="145256"/>
                      <a:pt x="345281" y="152114"/>
                    </a:cubicBezTo>
                    <a:lnTo>
                      <a:pt x="345281" y="188404"/>
                    </a:lnTo>
                    <a:cubicBezTo>
                      <a:pt x="345281" y="190214"/>
                      <a:pt x="346043" y="192119"/>
                      <a:pt x="347377" y="193357"/>
                    </a:cubicBezTo>
                    <a:lnTo>
                      <a:pt x="399574" y="245554"/>
                    </a:lnTo>
                    <a:cubicBezTo>
                      <a:pt x="400907" y="246888"/>
                      <a:pt x="402717" y="247650"/>
                      <a:pt x="404527" y="247650"/>
                    </a:cubicBezTo>
                    <a:lnTo>
                      <a:pt x="466725" y="247650"/>
                    </a:lnTo>
                    <a:cubicBezTo>
                      <a:pt x="471964" y="247650"/>
                      <a:pt x="476250" y="251936"/>
                      <a:pt x="476250" y="257175"/>
                    </a:cubicBezTo>
                    <a:cubicBezTo>
                      <a:pt x="476250" y="262414"/>
                      <a:pt x="471868" y="266795"/>
                      <a:pt x="466630" y="266795"/>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2D26A423-DDC8-4293-A243-F6655FEAA4AE}"/>
                  </a:ext>
                </a:extLst>
              </p:cNvPr>
              <p:cNvSpPr/>
              <p:nvPr/>
            </p:nvSpPr>
            <p:spPr>
              <a:xfrm>
                <a:off x="7036307" y="1998083"/>
                <a:ext cx="233862" cy="96654"/>
              </a:xfrm>
              <a:custGeom>
                <a:avLst/>
                <a:gdLst>
                  <a:gd name="connsiteX0" fmla="*/ 9525 w 233862"/>
                  <a:gd name="connsiteY0" fmla="*/ 96655 h 96654"/>
                  <a:gd name="connsiteX1" fmla="*/ 0 w 233862"/>
                  <a:gd name="connsiteY1" fmla="*/ 87130 h 96654"/>
                  <a:gd name="connsiteX2" fmla="*/ 0 w 233862"/>
                  <a:gd name="connsiteY2" fmla="*/ 47696 h 96654"/>
                  <a:gd name="connsiteX3" fmla="*/ 5144 w 233862"/>
                  <a:gd name="connsiteY3" fmla="*/ 35123 h 96654"/>
                  <a:gd name="connsiteX4" fmla="*/ 35052 w 233862"/>
                  <a:gd name="connsiteY4" fmla="*/ 5215 h 96654"/>
                  <a:gd name="connsiteX5" fmla="*/ 60103 w 233862"/>
                  <a:gd name="connsiteY5" fmla="*/ 5215 h 96654"/>
                  <a:gd name="connsiteX6" fmla="*/ 128873 w 233862"/>
                  <a:gd name="connsiteY6" fmla="*/ 73985 h 96654"/>
                  <a:gd name="connsiteX7" fmla="*/ 203168 w 233862"/>
                  <a:gd name="connsiteY7" fmla="*/ 73985 h 96654"/>
                  <a:gd name="connsiteX8" fmla="*/ 217646 w 233862"/>
                  <a:gd name="connsiteY8" fmla="*/ 59507 h 96654"/>
                  <a:gd name="connsiteX9" fmla="*/ 231077 w 233862"/>
                  <a:gd name="connsiteY9" fmla="*/ 59507 h 96654"/>
                  <a:gd name="connsiteX10" fmla="*/ 231077 w 233862"/>
                  <a:gd name="connsiteY10" fmla="*/ 72938 h 96654"/>
                  <a:gd name="connsiteX11" fmla="*/ 216218 w 233862"/>
                  <a:gd name="connsiteY11" fmla="*/ 87797 h 96654"/>
                  <a:gd name="connsiteX12" fmla="*/ 203645 w 233862"/>
                  <a:gd name="connsiteY12" fmla="*/ 93035 h 96654"/>
                  <a:gd name="connsiteX13" fmla="*/ 128302 w 233862"/>
                  <a:gd name="connsiteY13" fmla="*/ 93035 h 96654"/>
                  <a:gd name="connsiteX14" fmla="*/ 115729 w 233862"/>
                  <a:gd name="connsiteY14" fmla="*/ 87797 h 96654"/>
                  <a:gd name="connsiteX15" fmla="*/ 47530 w 233862"/>
                  <a:gd name="connsiteY15" fmla="*/ 19502 h 96654"/>
                  <a:gd name="connsiteX16" fmla="*/ 18955 w 233862"/>
                  <a:gd name="connsiteY16" fmla="*/ 48077 h 96654"/>
                  <a:gd name="connsiteX17" fmla="*/ 18955 w 233862"/>
                  <a:gd name="connsiteY17" fmla="*/ 87035 h 96654"/>
                  <a:gd name="connsiteX18" fmla="*/ 9525 w 233862"/>
                  <a:gd name="connsiteY18" fmla="*/ 96655 h 96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862" h="96654">
                    <a:moveTo>
                      <a:pt x="9525" y="96655"/>
                    </a:moveTo>
                    <a:cubicBezTo>
                      <a:pt x="4286" y="96655"/>
                      <a:pt x="0" y="92369"/>
                      <a:pt x="0" y="87130"/>
                    </a:cubicBezTo>
                    <a:lnTo>
                      <a:pt x="0" y="47696"/>
                    </a:lnTo>
                    <a:cubicBezTo>
                      <a:pt x="0" y="42934"/>
                      <a:pt x="1810" y="38552"/>
                      <a:pt x="5144" y="35123"/>
                    </a:cubicBezTo>
                    <a:lnTo>
                      <a:pt x="35052" y="5215"/>
                    </a:lnTo>
                    <a:cubicBezTo>
                      <a:pt x="42005" y="-1738"/>
                      <a:pt x="53245" y="-1738"/>
                      <a:pt x="60103" y="5215"/>
                    </a:cubicBezTo>
                    <a:lnTo>
                      <a:pt x="128873" y="73985"/>
                    </a:lnTo>
                    <a:lnTo>
                      <a:pt x="203168" y="73985"/>
                    </a:lnTo>
                    <a:lnTo>
                      <a:pt x="217646" y="59507"/>
                    </a:lnTo>
                    <a:cubicBezTo>
                      <a:pt x="221361" y="55793"/>
                      <a:pt x="227362" y="55793"/>
                      <a:pt x="231077" y="59507"/>
                    </a:cubicBezTo>
                    <a:cubicBezTo>
                      <a:pt x="234791" y="63222"/>
                      <a:pt x="234791" y="69223"/>
                      <a:pt x="231077" y="72938"/>
                    </a:cubicBezTo>
                    <a:lnTo>
                      <a:pt x="216218" y="87797"/>
                    </a:lnTo>
                    <a:cubicBezTo>
                      <a:pt x="212884" y="91130"/>
                      <a:pt x="208407" y="93035"/>
                      <a:pt x="203645" y="93035"/>
                    </a:cubicBezTo>
                    <a:lnTo>
                      <a:pt x="128302" y="93035"/>
                    </a:lnTo>
                    <a:cubicBezTo>
                      <a:pt x="123539" y="93035"/>
                      <a:pt x="119158" y="91226"/>
                      <a:pt x="115729" y="87797"/>
                    </a:cubicBezTo>
                    <a:lnTo>
                      <a:pt x="47530" y="19502"/>
                    </a:lnTo>
                    <a:lnTo>
                      <a:pt x="18955" y="48077"/>
                    </a:lnTo>
                    <a:lnTo>
                      <a:pt x="18955" y="87035"/>
                    </a:lnTo>
                    <a:cubicBezTo>
                      <a:pt x="19050" y="92369"/>
                      <a:pt x="14764" y="96655"/>
                      <a:pt x="9525" y="96655"/>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19C6A1E-D515-43C8-9ED0-5CB4AD4DBC94}"/>
                  </a:ext>
                </a:extLst>
              </p:cNvPr>
              <p:cNvSpPr/>
              <p:nvPr/>
            </p:nvSpPr>
            <p:spPr>
              <a:xfrm>
                <a:off x="6879811" y="2070925"/>
                <a:ext cx="351662" cy="324707"/>
              </a:xfrm>
              <a:custGeom>
                <a:avLst/>
                <a:gdLst>
                  <a:gd name="connsiteX0" fmla="*/ 94488 w 351662"/>
                  <a:gd name="connsiteY0" fmla="*/ 324707 h 324707"/>
                  <a:gd name="connsiteX1" fmla="*/ 41434 w 351662"/>
                  <a:gd name="connsiteY1" fmla="*/ 324707 h 324707"/>
                  <a:gd name="connsiteX2" fmla="*/ 26384 w 351662"/>
                  <a:gd name="connsiteY2" fmla="*/ 318516 h 324707"/>
                  <a:gd name="connsiteX3" fmla="*/ 6191 w 351662"/>
                  <a:gd name="connsiteY3" fmla="*/ 298323 h 324707"/>
                  <a:gd name="connsiteX4" fmla="*/ 0 w 351662"/>
                  <a:gd name="connsiteY4" fmla="*/ 283274 h 324707"/>
                  <a:gd name="connsiteX5" fmla="*/ 0 w 351662"/>
                  <a:gd name="connsiteY5" fmla="*/ 222123 h 324707"/>
                  <a:gd name="connsiteX6" fmla="*/ 6191 w 351662"/>
                  <a:gd name="connsiteY6" fmla="*/ 207074 h 324707"/>
                  <a:gd name="connsiteX7" fmla="*/ 120110 w 351662"/>
                  <a:gd name="connsiteY7" fmla="*/ 93154 h 324707"/>
                  <a:gd name="connsiteX8" fmla="*/ 135160 w 351662"/>
                  <a:gd name="connsiteY8" fmla="*/ 86963 h 324707"/>
                  <a:gd name="connsiteX9" fmla="*/ 164687 w 351662"/>
                  <a:gd name="connsiteY9" fmla="*/ 86963 h 324707"/>
                  <a:gd name="connsiteX10" fmla="*/ 166211 w 351662"/>
                  <a:gd name="connsiteY10" fmla="*/ 86297 h 324707"/>
                  <a:gd name="connsiteX11" fmla="*/ 203359 w 351662"/>
                  <a:gd name="connsiteY11" fmla="*/ 49149 h 324707"/>
                  <a:gd name="connsiteX12" fmla="*/ 204025 w 351662"/>
                  <a:gd name="connsiteY12" fmla="*/ 47530 h 324707"/>
                  <a:gd name="connsiteX13" fmla="*/ 204025 w 351662"/>
                  <a:gd name="connsiteY13" fmla="*/ 9525 h 324707"/>
                  <a:gd name="connsiteX14" fmla="*/ 213550 w 351662"/>
                  <a:gd name="connsiteY14" fmla="*/ 0 h 324707"/>
                  <a:gd name="connsiteX15" fmla="*/ 223075 w 351662"/>
                  <a:gd name="connsiteY15" fmla="*/ 9525 h 324707"/>
                  <a:gd name="connsiteX16" fmla="*/ 223075 w 351662"/>
                  <a:gd name="connsiteY16" fmla="*/ 47530 h 324707"/>
                  <a:gd name="connsiteX17" fmla="*/ 216884 w 351662"/>
                  <a:gd name="connsiteY17" fmla="*/ 62579 h 324707"/>
                  <a:gd name="connsiteX18" fmla="*/ 179737 w 351662"/>
                  <a:gd name="connsiteY18" fmla="*/ 99727 h 324707"/>
                  <a:gd name="connsiteX19" fmla="*/ 164687 w 351662"/>
                  <a:gd name="connsiteY19" fmla="*/ 105918 h 324707"/>
                  <a:gd name="connsiteX20" fmla="*/ 135160 w 351662"/>
                  <a:gd name="connsiteY20" fmla="*/ 105918 h 324707"/>
                  <a:gd name="connsiteX21" fmla="*/ 133540 w 351662"/>
                  <a:gd name="connsiteY21" fmla="*/ 106585 h 324707"/>
                  <a:gd name="connsiteX22" fmla="*/ 19621 w 351662"/>
                  <a:gd name="connsiteY22" fmla="*/ 220504 h 324707"/>
                  <a:gd name="connsiteX23" fmla="*/ 18955 w 351662"/>
                  <a:gd name="connsiteY23" fmla="*/ 222123 h 324707"/>
                  <a:gd name="connsiteX24" fmla="*/ 18955 w 351662"/>
                  <a:gd name="connsiteY24" fmla="*/ 283274 h 324707"/>
                  <a:gd name="connsiteX25" fmla="*/ 19621 w 351662"/>
                  <a:gd name="connsiteY25" fmla="*/ 284893 h 324707"/>
                  <a:gd name="connsiteX26" fmla="*/ 39814 w 351662"/>
                  <a:gd name="connsiteY26" fmla="*/ 305086 h 324707"/>
                  <a:gd name="connsiteX27" fmla="*/ 41434 w 351662"/>
                  <a:gd name="connsiteY27" fmla="*/ 305753 h 324707"/>
                  <a:gd name="connsiteX28" fmla="*/ 94488 w 351662"/>
                  <a:gd name="connsiteY28" fmla="*/ 305753 h 324707"/>
                  <a:gd name="connsiteX29" fmla="*/ 96012 w 351662"/>
                  <a:gd name="connsiteY29" fmla="*/ 305086 h 324707"/>
                  <a:gd name="connsiteX30" fmla="*/ 158591 w 351662"/>
                  <a:gd name="connsiteY30" fmla="*/ 242507 h 324707"/>
                  <a:gd name="connsiteX31" fmla="*/ 159258 w 351662"/>
                  <a:gd name="connsiteY31" fmla="*/ 240887 h 324707"/>
                  <a:gd name="connsiteX32" fmla="*/ 159258 w 351662"/>
                  <a:gd name="connsiteY32" fmla="*/ 178689 h 324707"/>
                  <a:gd name="connsiteX33" fmla="*/ 165449 w 351662"/>
                  <a:gd name="connsiteY33" fmla="*/ 163640 h 324707"/>
                  <a:gd name="connsiteX34" fmla="*/ 253555 w 351662"/>
                  <a:gd name="connsiteY34" fmla="*/ 75533 h 324707"/>
                  <a:gd name="connsiteX35" fmla="*/ 268605 w 351662"/>
                  <a:gd name="connsiteY35" fmla="*/ 69342 h 324707"/>
                  <a:gd name="connsiteX36" fmla="*/ 342138 w 351662"/>
                  <a:gd name="connsiteY36" fmla="*/ 69342 h 324707"/>
                  <a:gd name="connsiteX37" fmla="*/ 351663 w 351662"/>
                  <a:gd name="connsiteY37" fmla="*/ 78867 h 324707"/>
                  <a:gd name="connsiteX38" fmla="*/ 342138 w 351662"/>
                  <a:gd name="connsiteY38" fmla="*/ 88392 h 324707"/>
                  <a:gd name="connsiteX39" fmla="*/ 268700 w 351662"/>
                  <a:gd name="connsiteY39" fmla="*/ 88392 h 324707"/>
                  <a:gd name="connsiteX40" fmla="*/ 267081 w 351662"/>
                  <a:gd name="connsiteY40" fmla="*/ 89059 h 324707"/>
                  <a:gd name="connsiteX41" fmla="*/ 178975 w 351662"/>
                  <a:gd name="connsiteY41" fmla="*/ 177165 h 324707"/>
                  <a:gd name="connsiteX42" fmla="*/ 178308 w 351662"/>
                  <a:gd name="connsiteY42" fmla="*/ 178784 h 324707"/>
                  <a:gd name="connsiteX43" fmla="*/ 178308 w 351662"/>
                  <a:gd name="connsiteY43" fmla="*/ 240983 h 324707"/>
                  <a:gd name="connsiteX44" fmla="*/ 172117 w 351662"/>
                  <a:gd name="connsiteY44" fmla="*/ 256032 h 324707"/>
                  <a:gd name="connsiteX45" fmla="*/ 109538 w 351662"/>
                  <a:gd name="connsiteY45" fmla="*/ 318611 h 324707"/>
                  <a:gd name="connsiteX46" fmla="*/ 94488 w 351662"/>
                  <a:gd name="connsiteY46" fmla="*/ 324707 h 32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1662" h="324707">
                    <a:moveTo>
                      <a:pt x="94488" y="324707"/>
                    </a:moveTo>
                    <a:lnTo>
                      <a:pt x="41434" y="324707"/>
                    </a:lnTo>
                    <a:cubicBezTo>
                      <a:pt x="35719" y="324707"/>
                      <a:pt x="30385" y="322517"/>
                      <a:pt x="26384" y="318516"/>
                    </a:cubicBezTo>
                    <a:lnTo>
                      <a:pt x="6191" y="298323"/>
                    </a:lnTo>
                    <a:cubicBezTo>
                      <a:pt x="2191" y="294323"/>
                      <a:pt x="0" y="288988"/>
                      <a:pt x="0" y="283274"/>
                    </a:cubicBezTo>
                    <a:lnTo>
                      <a:pt x="0" y="222123"/>
                    </a:lnTo>
                    <a:cubicBezTo>
                      <a:pt x="0" y="216408"/>
                      <a:pt x="2191" y="211074"/>
                      <a:pt x="6191" y="207074"/>
                    </a:cubicBezTo>
                    <a:lnTo>
                      <a:pt x="120110" y="93154"/>
                    </a:lnTo>
                    <a:cubicBezTo>
                      <a:pt x="124111" y="89154"/>
                      <a:pt x="129445" y="86963"/>
                      <a:pt x="135160" y="86963"/>
                    </a:cubicBezTo>
                    <a:lnTo>
                      <a:pt x="164687" y="86963"/>
                    </a:lnTo>
                    <a:cubicBezTo>
                      <a:pt x="165259" y="86963"/>
                      <a:pt x="165830" y="86773"/>
                      <a:pt x="166211" y="86297"/>
                    </a:cubicBezTo>
                    <a:lnTo>
                      <a:pt x="203359" y="49149"/>
                    </a:lnTo>
                    <a:cubicBezTo>
                      <a:pt x="203740" y="48768"/>
                      <a:pt x="204025" y="48197"/>
                      <a:pt x="204025" y="47530"/>
                    </a:cubicBezTo>
                    <a:lnTo>
                      <a:pt x="204025" y="9525"/>
                    </a:lnTo>
                    <a:cubicBezTo>
                      <a:pt x="204025" y="4286"/>
                      <a:pt x="208312" y="0"/>
                      <a:pt x="213550" y="0"/>
                    </a:cubicBezTo>
                    <a:cubicBezTo>
                      <a:pt x="218789" y="0"/>
                      <a:pt x="223075" y="4286"/>
                      <a:pt x="223075" y="9525"/>
                    </a:cubicBezTo>
                    <a:lnTo>
                      <a:pt x="223075" y="47530"/>
                    </a:lnTo>
                    <a:cubicBezTo>
                      <a:pt x="223075" y="53245"/>
                      <a:pt x="220885" y="58579"/>
                      <a:pt x="216884" y="62579"/>
                    </a:cubicBezTo>
                    <a:lnTo>
                      <a:pt x="179737" y="99727"/>
                    </a:lnTo>
                    <a:cubicBezTo>
                      <a:pt x="175736" y="103727"/>
                      <a:pt x="170402" y="105918"/>
                      <a:pt x="164687" y="105918"/>
                    </a:cubicBezTo>
                    <a:lnTo>
                      <a:pt x="135160" y="105918"/>
                    </a:lnTo>
                    <a:cubicBezTo>
                      <a:pt x="134588" y="105918"/>
                      <a:pt x="134017" y="106108"/>
                      <a:pt x="133540" y="106585"/>
                    </a:cubicBezTo>
                    <a:lnTo>
                      <a:pt x="19621" y="220504"/>
                    </a:lnTo>
                    <a:cubicBezTo>
                      <a:pt x="19240" y="220885"/>
                      <a:pt x="18955" y="221456"/>
                      <a:pt x="18955" y="222123"/>
                    </a:cubicBezTo>
                    <a:lnTo>
                      <a:pt x="18955" y="283274"/>
                    </a:lnTo>
                    <a:cubicBezTo>
                      <a:pt x="18955" y="283845"/>
                      <a:pt x="19145" y="284417"/>
                      <a:pt x="19621" y="284893"/>
                    </a:cubicBezTo>
                    <a:lnTo>
                      <a:pt x="39814" y="305086"/>
                    </a:lnTo>
                    <a:cubicBezTo>
                      <a:pt x="40196" y="305467"/>
                      <a:pt x="40767" y="305753"/>
                      <a:pt x="41434" y="305753"/>
                    </a:cubicBezTo>
                    <a:lnTo>
                      <a:pt x="94488" y="305753"/>
                    </a:lnTo>
                    <a:cubicBezTo>
                      <a:pt x="95059" y="305753"/>
                      <a:pt x="95631" y="305562"/>
                      <a:pt x="96012" y="305086"/>
                    </a:cubicBezTo>
                    <a:lnTo>
                      <a:pt x="158591" y="242507"/>
                    </a:lnTo>
                    <a:cubicBezTo>
                      <a:pt x="158972" y="242125"/>
                      <a:pt x="159258" y="241554"/>
                      <a:pt x="159258" y="240887"/>
                    </a:cubicBezTo>
                    <a:lnTo>
                      <a:pt x="159258" y="178689"/>
                    </a:lnTo>
                    <a:cubicBezTo>
                      <a:pt x="159258" y="172974"/>
                      <a:pt x="161449" y="167640"/>
                      <a:pt x="165449" y="163640"/>
                    </a:cubicBezTo>
                    <a:lnTo>
                      <a:pt x="253555" y="75533"/>
                    </a:lnTo>
                    <a:cubicBezTo>
                      <a:pt x="257556" y="71533"/>
                      <a:pt x="262890" y="69342"/>
                      <a:pt x="268605" y="69342"/>
                    </a:cubicBezTo>
                    <a:lnTo>
                      <a:pt x="342138" y="69342"/>
                    </a:lnTo>
                    <a:cubicBezTo>
                      <a:pt x="347377" y="69342"/>
                      <a:pt x="351663" y="73628"/>
                      <a:pt x="351663" y="78867"/>
                    </a:cubicBezTo>
                    <a:cubicBezTo>
                      <a:pt x="351663" y="84106"/>
                      <a:pt x="347377" y="88392"/>
                      <a:pt x="342138" y="88392"/>
                    </a:cubicBezTo>
                    <a:lnTo>
                      <a:pt x="268700" y="88392"/>
                    </a:lnTo>
                    <a:cubicBezTo>
                      <a:pt x="268129" y="88392"/>
                      <a:pt x="267557" y="88583"/>
                      <a:pt x="267081" y="89059"/>
                    </a:cubicBezTo>
                    <a:lnTo>
                      <a:pt x="178975" y="177165"/>
                    </a:lnTo>
                    <a:cubicBezTo>
                      <a:pt x="178594" y="177546"/>
                      <a:pt x="178308" y="178117"/>
                      <a:pt x="178308" y="178784"/>
                    </a:cubicBezTo>
                    <a:lnTo>
                      <a:pt x="178308" y="240983"/>
                    </a:lnTo>
                    <a:cubicBezTo>
                      <a:pt x="178308" y="246698"/>
                      <a:pt x="176117" y="252032"/>
                      <a:pt x="172117" y="256032"/>
                    </a:cubicBezTo>
                    <a:lnTo>
                      <a:pt x="109538" y="318611"/>
                    </a:lnTo>
                    <a:cubicBezTo>
                      <a:pt x="105537" y="322517"/>
                      <a:pt x="100108" y="324707"/>
                      <a:pt x="94488" y="324707"/>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5D75DC8-033C-4CFA-88A0-8ACBA20FF985}"/>
                  </a:ext>
                </a:extLst>
              </p:cNvPr>
              <p:cNvSpPr/>
              <p:nvPr/>
            </p:nvSpPr>
            <p:spPr>
              <a:xfrm>
                <a:off x="6931508" y="2259115"/>
                <a:ext cx="73771" cy="73747"/>
              </a:xfrm>
              <a:custGeom>
                <a:avLst/>
                <a:gdLst>
                  <a:gd name="connsiteX0" fmla="*/ 9549 w 73771"/>
                  <a:gd name="connsiteY0" fmla="*/ 73747 h 73747"/>
                  <a:gd name="connsiteX1" fmla="*/ 2786 w 73771"/>
                  <a:gd name="connsiteY1" fmla="*/ 70985 h 73747"/>
                  <a:gd name="connsiteX2" fmla="*/ 2786 w 73771"/>
                  <a:gd name="connsiteY2" fmla="*/ 57555 h 73747"/>
                  <a:gd name="connsiteX3" fmla="*/ 57555 w 73771"/>
                  <a:gd name="connsiteY3" fmla="*/ 2786 h 73747"/>
                  <a:gd name="connsiteX4" fmla="*/ 70985 w 73771"/>
                  <a:gd name="connsiteY4" fmla="*/ 2786 h 73747"/>
                  <a:gd name="connsiteX5" fmla="*/ 70985 w 73771"/>
                  <a:gd name="connsiteY5" fmla="*/ 16216 h 73747"/>
                  <a:gd name="connsiteX6" fmla="*/ 16216 w 73771"/>
                  <a:gd name="connsiteY6" fmla="*/ 70985 h 73747"/>
                  <a:gd name="connsiteX7" fmla="*/ 9549 w 73771"/>
                  <a:gd name="connsiteY7" fmla="*/ 73747 h 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771" h="73747">
                    <a:moveTo>
                      <a:pt x="9549" y="73747"/>
                    </a:moveTo>
                    <a:cubicBezTo>
                      <a:pt x="7072" y="73747"/>
                      <a:pt x="4691" y="72795"/>
                      <a:pt x="2786" y="70985"/>
                    </a:cubicBezTo>
                    <a:cubicBezTo>
                      <a:pt x="-929" y="67270"/>
                      <a:pt x="-929" y="61270"/>
                      <a:pt x="2786" y="57555"/>
                    </a:cubicBezTo>
                    <a:lnTo>
                      <a:pt x="57555" y="2786"/>
                    </a:lnTo>
                    <a:cubicBezTo>
                      <a:pt x="61270" y="-929"/>
                      <a:pt x="67270" y="-929"/>
                      <a:pt x="70985" y="2786"/>
                    </a:cubicBezTo>
                    <a:cubicBezTo>
                      <a:pt x="74700" y="6501"/>
                      <a:pt x="74700" y="12502"/>
                      <a:pt x="70985" y="16216"/>
                    </a:cubicBezTo>
                    <a:lnTo>
                      <a:pt x="16216" y="70985"/>
                    </a:lnTo>
                    <a:cubicBezTo>
                      <a:pt x="14407" y="72795"/>
                      <a:pt x="12025" y="73747"/>
                      <a:pt x="9549" y="73747"/>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58133E1-E698-45BB-9829-831BF06764B8}"/>
                  </a:ext>
                </a:extLst>
              </p:cNvPr>
              <p:cNvSpPr/>
              <p:nvPr/>
            </p:nvSpPr>
            <p:spPr>
              <a:xfrm>
                <a:off x="6429064" y="2025848"/>
                <a:ext cx="161758" cy="364164"/>
              </a:xfrm>
              <a:custGeom>
                <a:avLst/>
                <a:gdLst>
                  <a:gd name="connsiteX0" fmla="*/ 102799 w 161758"/>
                  <a:gd name="connsiteY0" fmla="*/ 364165 h 364164"/>
                  <a:gd name="connsiteX1" fmla="*/ 57650 w 161758"/>
                  <a:gd name="connsiteY1" fmla="*/ 364165 h 364164"/>
                  <a:gd name="connsiteX2" fmla="*/ 41934 w 161758"/>
                  <a:gd name="connsiteY2" fmla="*/ 357688 h 364164"/>
                  <a:gd name="connsiteX3" fmla="*/ 2786 w 161758"/>
                  <a:gd name="connsiteY3" fmla="*/ 318540 h 364164"/>
                  <a:gd name="connsiteX4" fmla="*/ 2786 w 161758"/>
                  <a:gd name="connsiteY4" fmla="*/ 305110 h 364164"/>
                  <a:gd name="connsiteX5" fmla="*/ 16216 w 161758"/>
                  <a:gd name="connsiteY5" fmla="*/ 305110 h 364164"/>
                  <a:gd name="connsiteX6" fmla="*/ 55364 w 161758"/>
                  <a:gd name="connsiteY6" fmla="*/ 344257 h 364164"/>
                  <a:gd name="connsiteX7" fmla="*/ 57555 w 161758"/>
                  <a:gd name="connsiteY7" fmla="*/ 345210 h 364164"/>
                  <a:gd name="connsiteX8" fmla="*/ 102703 w 161758"/>
                  <a:gd name="connsiteY8" fmla="*/ 345210 h 364164"/>
                  <a:gd name="connsiteX9" fmla="*/ 105847 w 161758"/>
                  <a:gd name="connsiteY9" fmla="*/ 342067 h 364164"/>
                  <a:gd name="connsiteX10" fmla="*/ 105847 w 161758"/>
                  <a:gd name="connsiteY10" fmla="*/ 287393 h 364164"/>
                  <a:gd name="connsiteX11" fmla="*/ 104894 w 161758"/>
                  <a:gd name="connsiteY11" fmla="*/ 285202 h 364164"/>
                  <a:gd name="connsiteX12" fmla="*/ 46887 w 161758"/>
                  <a:gd name="connsiteY12" fmla="*/ 227100 h 364164"/>
                  <a:gd name="connsiteX13" fmla="*/ 40410 w 161758"/>
                  <a:gd name="connsiteY13" fmla="*/ 211384 h 364164"/>
                  <a:gd name="connsiteX14" fmla="*/ 40410 w 161758"/>
                  <a:gd name="connsiteY14" fmla="*/ 131374 h 364164"/>
                  <a:gd name="connsiteX15" fmla="*/ 46887 w 161758"/>
                  <a:gd name="connsiteY15" fmla="*/ 115657 h 364164"/>
                  <a:gd name="connsiteX16" fmla="*/ 60889 w 161758"/>
                  <a:gd name="connsiteY16" fmla="*/ 101656 h 364164"/>
                  <a:gd name="connsiteX17" fmla="*/ 76605 w 161758"/>
                  <a:gd name="connsiteY17" fmla="*/ 95179 h 364164"/>
                  <a:gd name="connsiteX18" fmla="*/ 139660 w 161758"/>
                  <a:gd name="connsiteY18" fmla="*/ 95179 h 364164"/>
                  <a:gd name="connsiteX19" fmla="*/ 142804 w 161758"/>
                  <a:gd name="connsiteY19" fmla="*/ 92035 h 364164"/>
                  <a:gd name="connsiteX20" fmla="*/ 142804 w 161758"/>
                  <a:gd name="connsiteY20" fmla="*/ 48030 h 364164"/>
                  <a:gd name="connsiteX21" fmla="*/ 141851 w 161758"/>
                  <a:gd name="connsiteY21" fmla="*/ 45839 h 364164"/>
                  <a:gd name="connsiteX22" fmla="*/ 112228 w 161758"/>
                  <a:gd name="connsiteY22" fmla="*/ 16216 h 364164"/>
                  <a:gd name="connsiteX23" fmla="*/ 112228 w 161758"/>
                  <a:gd name="connsiteY23" fmla="*/ 2786 h 364164"/>
                  <a:gd name="connsiteX24" fmla="*/ 125659 w 161758"/>
                  <a:gd name="connsiteY24" fmla="*/ 2786 h 364164"/>
                  <a:gd name="connsiteX25" fmla="*/ 155281 w 161758"/>
                  <a:gd name="connsiteY25" fmla="*/ 32409 h 364164"/>
                  <a:gd name="connsiteX26" fmla="*/ 161758 w 161758"/>
                  <a:gd name="connsiteY26" fmla="*/ 48125 h 364164"/>
                  <a:gd name="connsiteX27" fmla="*/ 161758 w 161758"/>
                  <a:gd name="connsiteY27" fmla="*/ 92131 h 364164"/>
                  <a:gd name="connsiteX28" fmla="*/ 139565 w 161758"/>
                  <a:gd name="connsiteY28" fmla="*/ 114324 h 364164"/>
                  <a:gd name="connsiteX29" fmla="*/ 76510 w 161758"/>
                  <a:gd name="connsiteY29" fmla="*/ 114324 h 364164"/>
                  <a:gd name="connsiteX30" fmla="*/ 74319 w 161758"/>
                  <a:gd name="connsiteY30" fmla="*/ 115276 h 364164"/>
                  <a:gd name="connsiteX31" fmla="*/ 60317 w 161758"/>
                  <a:gd name="connsiteY31" fmla="*/ 129278 h 364164"/>
                  <a:gd name="connsiteX32" fmla="*/ 59365 w 161758"/>
                  <a:gd name="connsiteY32" fmla="*/ 131469 h 364164"/>
                  <a:gd name="connsiteX33" fmla="*/ 59365 w 161758"/>
                  <a:gd name="connsiteY33" fmla="*/ 211479 h 364164"/>
                  <a:gd name="connsiteX34" fmla="*/ 60317 w 161758"/>
                  <a:gd name="connsiteY34" fmla="*/ 213670 h 364164"/>
                  <a:gd name="connsiteX35" fmla="*/ 118324 w 161758"/>
                  <a:gd name="connsiteY35" fmla="*/ 271772 h 364164"/>
                  <a:gd name="connsiteX36" fmla="*/ 124801 w 161758"/>
                  <a:gd name="connsiteY36" fmla="*/ 287488 h 364164"/>
                  <a:gd name="connsiteX37" fmla="*/ 124801 w 161758"/>
                  <a:gd name="connsiteY37" fmla="*/ 342162 h 364164"/>
                  <a:gd name="connsiteX38" fmla="*/ 102799 w 161758"/>
                  <a:gd name="connsiteY38" fmla="*/ 364165 h 36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758" h="364164">
                    <a:moveTo>
                      <a:pt x="102799" y="364165"/>
                    </a:moveTo>
                    <a:lnTo>
                      <a:pt x="57650" y="364165"/>
                    </a:lnTo>
                    <a:cubicBezTo>
                      <a:pt x="51840" y="364165"/>
                      <a:pt x="46125" y="361783"/>
                      <a:pt x="41934" y="357688"/>
                    </a:cubicBezTo>
                    <a:lnTo>
                      <a:pt x="2786" y="318540"/>
                    </a:lnTo>
                    <a:cubicBezTo>
                      <a:pt x="-929" y="314825"/>
                      <a:pt x="-929" y="308824"/>
                      <a:pt x="2786" y="305110"/>
                    </a:cubicBezTo>
                    <a:cubicBezTo>
                      <a:pt x="6501" y="301395"/>
                      <a:pt x="12502" y="301395"/>
                      <a:pt x="16216" y="305110"/>
                    </a:cubicBezTo>
                    <a:lnTo>
                      <a:pt x="55364" y="344257"/>
                    </a:lnTo>
                    <a:cubicBezTo>
                      <a:pt x="55936" y="344829"/>
                      <a:pt x="56793" y="345210"/>
                      <a:pt x="57555" y="345210"/>
                    </a:cubicBezTo>
                    <a:lnTo>
                      <a:pt x="102703" y="345210"/>
                    </a:lnTo>
                    <a:cubicBezTo>
                      <a:pt x="104418" y="345210"/>
                      <a:pt x="105847" y="343781"/>
                      <a:pt x="105847" y="342067"/>
                    </a:cubicBezTo>
                    <a:lnTo>
                      <a:pt x="105847" y="287393"/>
                    </a:lnTo>
                    <a:cubicBezTo>
                      <a:pt x="105847" y="286536"/>
                      <a:pt x="105466" y="285774"/>
                      <a:pt x="104894" y="285202"/>
                    </a:cubicBezTo>
                    <a:lnTo>
                      <a:pt x="46887" y="227100"/>
                    </a:lnTo>
                    <a:cubicBezTo>
                      <a:pt x="42696" y="222909"/>
                      <a:pt x="40410" y="217289"/>
                      <a:pt x="40410" y="211384"/>
                    </a:cubicBezTo>
                    <a:lnTo>
                      <a:pt x="40410" y="131374"/>
                    </a:lnTo>
                    <a:cubicBezTo>
                      <a:pt x="40410" y="125468"/>
                      <a:pt x="42696" y="119848"/>
                      <a:pt x="46887" y="115657"/>
                    </a:cubicBezTo>
                    <a:lnTo>
                      <a:pt x="60889" y="101656"/>
                    </a:lnTo>
                    <a:cubicBezTo>
                      <a:pt x="64984" y="97560"/>
                      <a:pt x="70699" y="95179"/>
                      <a:pt x="76605" y="95179"/>
                    </a:cubicBezTo>
                    <a:lnTo>
                      <a:pt x="139660" y="95179"/>
                    </a:lnTo>
                    <a:cubicBezTo>
                      <a:pt x="141375" y="95179"/>
                      <a:pt x="142804" y="93750"/>
                      <a:pt x="142804" y="92035"/>
                    </a:cubicBezTo>
                    <a:lnTo>
                      <a:pt x="142804" y="48030"/>
                    </a:lnTo>
                    <a:cubicBezTo>
                      <a:pt x="142804" y="47173"/>
                      <a:pt x="142423" y="46411"/>
                      <a:pt x="141851" y="45839"/>
                    </a:cubicBezTo>
                    <a:lnTo>
                      <a:pt x="112228" y="16216"/>
                    </a:lnTo>
                    <a:cubicBezTo>
                      <a:pt x="108514" y="12502"/>
                      <a:pt x="108514" y="6501"/>
                      <a:pt x="112228" y="2786"/>
                    </a:cubicBezTo>
                    <a:cubicBezTo>
                      <a:pt x="115943" y="-929"/>
                      <a:pt x="121944" y="-929"/>
                      <a:pt x="125659" y="2786"/>
                    </a:cubicBezTo>
                    <a:lnTo>
                      <a:pt x="155281" y="32409"/>
                    </a:lnTo>
                    <a:cubicBezTo>
                      <a:pt x="159472" y="36600"/>
                      <a:pt x="161758" y="42220"/>
                      <a:pt x="161758" y="48125"/>
                    </a:cubicBezTo>
                    <a:lnTo>
                      <a:pt x="161758" y="92131"/>
                    </a:lnTo>
                    <a:cubicBezTo>
                      <a:pt x="161758" y="104418"/>
                      <a:pt x="151757" y="114324"/>
                      <a:pt x="139565" y="114324"/>
                    </a:cubicBezTo>
                    <a:lnTo>
                      <a:pt x="76510" y="114324"/>
                    </a:lnTo>
                    <a:cubicBezTo>
                      <a:pt x="75652" y="114324"/>
                      <a:pt x="74890" y="114705"/>
                      <a:pt x="74319" y="115276"/>
                    </a:cubicBezTo>
                    <a:lnTo>
                      <a:pt x="60317" y="129278"/>
                    </a:lnTo>
                    <a:cubicBezTo>
                      <a:pt x="59746" y="129850"/>
                      <a:pt x="59365" y="130707"/>
                      <a:pt x="59365" y="131469"/>
                    </a:cubicBezTo>
                    <a:lnTo>
                      <a:pt x="59365" y="211479"/>
                    </a:lnTo>
                    <a:cubicBezTo>
                      <a:pt x="59365" y="212336"/>
                      <a:pt x="59746" y="213098"/>
                      <a:pt x="60317" y="213670"/>
                    </a:cubicBezTo>
                    <a:lnTo>
                      <a:pt x="118324" y="271772"/>
                    </a:lnTo>
                    <a:cubicBezTo>
                      <a:pt x="122515" y="275963"/>
                      <a:pt x="124801" y="281583"/>
                      <a:pt x="124801" y="287488"/>
                    </a:cubicBezTo>
                    <a:lnTo>
                      <a:pt x="124801" y="342162"/>
                    </a:lnTo>
                    <a:cubicBezTo>
                      <a:pt x="124992" y="354163"/>
                      <a:pt x="115086" y="364165"/>
                      <a:pt x="102799" y="364165"/>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B758F1E2-F568-44FD-8B62-63512EC25AD6}"/>
                  </a:ext>
                </a:extLst>
              </p:cNvPr>
              <p:cNvSpPr/>
              <p:nvPr/>
            </p:nvSpPr>
            <p:spPr>
              <a:xfrm>
                <a:off x="6569487" y="1887474"/>
                <a:ext cx="205930" cy="382904"/>
              </a:xfrm>
              <a:custGeom>
                <a:avLst/>
                <a:gdLst>
                  <a:gd name="connsiteX0" fmla="*/ 93250 w 205930"/>
                  <a:gd name="connsiteY0" fmla="*/ 382905 h 382904"/>
                  <a:gd name="connsiteX1" fmla="*/ 77915 w 205930"/>
                  <a:gd name="connsiteY1" fmla="*/ 376523 h 382904"/>
                  <a:gd name="connsiteX2" fmla="*/ 52292 w 205930"/>
                  <a:gd name="connsiteY2" fmla="*/ 350901 h 382904"/>
                  <a:gd name="connsiteX3" fmla="*/ 45911 w 205930"/>
                  <a:gd name="connsiteY3" fmla="*/ 335566 h 382904"/>
                  <a:gd name="connsiteX4" fmla="*/ 45911 w 205930"/>
                  <a:gd name="connsiteY4" fmla="*/ 298609 h 382904"/>
                  <a:gd name="connsiteX5" fmla="*/ 52292 w 205930"/>
                  <a:gd name="connsiteY5" fmla="*/ 283273 h 382904"/>
                  <a:gd name="connsiteX6" fmla="*/ 102870 w 205930"/>
                  <a:gd name="connsiteY6" fmla="*/ 232696 h 382904"/>
                  <a:gd name="connsiteX7" fmla="*/ 103632 w 205930"/>
                  <a:gd name="connsiteY7" fmla="*/ 230791 h 382904"/>
                  <a:gd name="connsiteX8" fmla="*/ 103632 w 205930"/>
                  <a:gd name="connsiteY8" fmla="*/ 75343 h 382904"/>
                  <a:gd name="connsiteX9" fmla="*/ 102870 w 205930"/>
                  <a:gd name="connsiteY9" fmla="*/ 73438 h 382904"/>
                  <a:gd name="connsiteX10" fmla="*/ 49244 w 205930"/>
                  <a:gd name="connsiteY10" fmla="*/ 19812 h 382904"/>
                  <a:gd name="connsiteX11" fmla="*/ 47339 w 205930"/>
                  <a:gd name="connsiteY11" fmla="*/ 19050 h 382904"/>
                  <a:gd name="connsiteX12" fmla="*/ 21717 w 205930"/>
                  <a:gd name="connsiteY12" fmla="*/ 19050 h 382904"/>
                  <a:gd name="connsiteX13" fmla="*/ 19050 w 205930"/>
                  <a:gd name="connsiteY13" fmla="*/ 21717 h 382904"/>
                  <a:gd name="connsiteX14" fmla="*/ 19050 w 205930"/>
                  <a:gd name="connsiteY14" fmla="*/ 83058 h 382904"/>
                  <a:gd name="connsiteX15" fmla="*/ 19812 w 205930"/>
                  <a:gd name="connsiteY15" fmla="*/ 84963 h 382904"/>
                  <a:gd name="connsiteX16" fmla="*/ 54388 w 205930"/>
                  <a:gd name="connsiteY16" fmla="*/ 119539 h 382904"/>
                  <a:gd name="connsiteX17" fmla="*/ 54388 w 205930"/>
                  <a:gd name="connsiteY17" fmla="*/ 132969 h 382904"/>
                  <a:gd name="connsiteX18" fmla="*/ 40958 w 205930"/>
                  <a:gd name="connsiteY18" fmla="*/ 132969 h 382904"/>
                  <a:gd name="connsiteX19" fmla="*/ 6382 w 205930"/>
                  <a:gd name="connsiteY19" fmla="*/ 98393 h 382904"/>
                  <a:gd name="connsiteX20" fmla="*/ 0 w 205930"/>
                  <a:gd name="connsiteY20" fmla="*/ 83058 h 382904"/>
                  <a:gd name="connsiteX21" fmla="*/ 0 w 205930"/>
                  <a:gd name="connsiteY21" fmla="*/ 21717 h 382904"/>
                  <a:gd name="connsiteX22" fmla="*/ 21717 w 205930"/>
                  <a:gd name="connsiteY22" fmla="*/ 0 h 382904"/>
                  <a:gd name="connsiteX23" fmla="*/ 47339 w 205930"/>
                  <a:gd name="connsiteY23" fmla="*/ 0 h 382904"/>
                  <a:gd name="connsiteX24" fmla="*/ 62675 w 205930"/>
                  <a:gd name="connsiteY24" fmla="*/ 6382 h 382904"/>
                  <a:gd name="connsiteX25" fmla="*/ 116300 w 205930"/>
                  <a:gd name="connsiteY25" fmla="*/ 60007 h 382904"/>
                  <a:gd name="connsiteX26" fmla="*/ 122682 w 205930"/>
                  <a:gd name="connsiteY26" fmla="*/ 75343 h 382904"/>
                  <a:gd name="connsiteX27" fmla="*/ 122682 w 205930"/>
                  <a:gd name="connsiteY27" fmla="*/ 230791 h 382904"/>
                  <a:gd name="connsiteX28" fmla="*/ 116300 w 205930"/>
                  <a:gd name="connsiteY28" fmla="*/ 246126 h 382904"/>
                  <a:gd name="connsiteX29" fmla="*/ 65722 w 205930"/>
                  <a:gd name="connsiteY29" fmla="*/ 296704 h 382904"/>
                  <a:gd name="connsiteX30" fmla="*/ 64961 w 205930"/>
                  <a:gd name="connsiteY30" fmla="*/ 298609 h 382904"/>
                  <a:gd name="connsiteX31" fmla="*/ 64961 w 205930"/>
                  <a:gd name="connsiteY31" fmla="*/ 335566 h 382904"/>
                  <a:gd name="connsiteX32" fmla="*/ 65722 w 205930"/>
                  <a:gd name="connsiteY32" fmla="*/ 337471 h 382904"/>
                  <a:gd name="connsiteX33" fmla="*/ 91345 w 205930"/>
                  <a:gd name="connsiteY33" fmla="*/ 363093 h 382904"/>
                  <a:gd name="connsiteX34" fmla="*/ 95060 w 205930"/>
                  <a:gd name="connsiteY34" fmla="*/ 363093 h 382904"/>
                  <a:gd name="connsiteX35" fmla="*/ 186119 w 205930"/>
                  <a:gd name="connsiteY35" fmla="*/ 271939 h 382904"/>
                  <a:gd name="connsiteX36" fmla="*/ 186880 w 205930"/>
                  <a:gd name="connsiteY36" fmla="*/ 270034 h 382904"/>
                  <a:gd name="connsiteX37" fmla="*/ 186880 w 205930"/>
                  <a:gd name="connsiteY37" fmla="*/ 185738 h 382904"/>
                  <a:gd name="connsiteX38" fmla="*/ 196405 w 205930"/>
                  <a:gd name="connsiteY38" fmla="*/ 176213 h 382904"/>
                  <a:gd name="connsiteX39" fmla="*/ 205930 w 205930"/>
                  <a:gd name="connsiteY39" fmla="*/ 185738 h 382904"/>
                  <a:gd name="connsiteX40" fmla="*/ 205930 w 205930"/>
                  <a:gd name="connsiteY40" fmla="*/ 270034 h 382904"/>
                  <a:gd name="connsiteX41" fmla="*/ 199549 w 205930"/>
                  <a:gd name="connsiteY41" fmla="*/ 285369 h 382904"/>
                  <a:gd name="connsiteX42" fmla="*/ 108490 w 205930"/>
                  <a:gd name="connsiteY42" fmla="*/ 376428 h 382904"/>
                  <a:gd name="connsiteX43" fmla="*/ 93250 w 205930"/>
                  <a:gd name="connsiteY43" fmla="*/ 382905 h 38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930" h="382904">
                    <a:moveTo>
                      <a:pt x="93250" y="382905"/>
                    </a:moveTo>
                    <a:cubicBezTo>
                      <a:pt x="87440" y="382905"/>
                      <a:pt x="82010" y="380619"/>
                      <a:pt x="77915" y="376523"/>
                    </a:cubicBezTo>
                    <a:lnTo>
                      <a:pt x="52292" y="350901"/>
                    </a:lnTo>
                    <a:cubicBezTo>
                      <a:pt x="48196" y="346805"/>
                      <a:pt x="45911" y="341376"/>
                      <a:pt x="45911" y="335566"/>
                    </a:cubicBezTo>
                    <a:lnTo>
                      <a:pt x="45911" y="298609"/>
                    </a:lnTo>
                    <a:cubicBezTo>
                      <a:pt x="45911" y="292798"/>
                      <a:pt x="48196" y="287369"/>
                      <a:pt x="52292" y="283273"/>
                    </a:cubicBezTo>
                    <a:lnTo>
                      <a:pt x="102870" y="232696"/>
                    </a:lnTo>
                    <a:cubicBezTo>
                      <a:pt x="103346" y="232219"/>
                      <a:pt x="103632" y="231553"/>
                      <a:pt x="103632" y="230791"/>
                    </a:cubicBezTo>
                    <a:lnTo>
                      <a:pt x="103632" y="75343"/>
                    </a:lnTo>
                    <a:cubicBezTo>
                      <a:pt x="103632" y="74676"/>
                      <a:pt x="103346" y="74009"/>
                      <a:pt x="102870" y="73438"/>
                    </a:cubicBezTo>
                    <a:lnTo>
                      <a:pt x="49244" y="19812"/>
                    </a:lnTo>
                    <a:cubicBezTo>
                      <a:pt x="48768" y="19336"/>
                      <a:pt x="48101" y="19050"/>
                      <a:pt x="47339" y="19050"/>
                    </a:cubicBezTo>
                    <a:lnTo>
                      <a:pt x="21717" y="19050"/>
                    </a:lnTo>
                    <a:cubicBezTo>
                      <a:pt x="20288" y="19050"/>
                      <a:pt x="19050" y="20288"/>
                      <a:pt x="19050" y="21717"/>
                    </a:cubicBezTo>
                    <a:lnTo>
                      <a:pt x="19050" y="83058"/>
                    </a:lnTo>
                    <a:cubicBezTo>
                      <a:pt x="19050" y="83725"/>
                      <a:pt x="19336" y="84391"/>
                      <a:pt x="19812" y="84963"/>
                    </a:cubicBezTo>
                    <a:lnTo>
                      <a:pt x="54388" y="119539"/>
                    </a:lnTo>
                    <a:cubicBezTo>
                      <a:pt x="58103" y="123253"/>
                      <a:pt x="58103" y="129254"/>
                      <a:pt x="54388" y="132969"/>
                    </a:cubicBezTo>
                    <a:cubicBezTo>
                      <a:pt x="50673" y="136684"/>
                      <a:pt x="44672" y="136684"/>
                      <a:pt x="40958" y="132969"/>
                    </a:cubicBezTo>
                    <a:lnTo>
                      <a:pt x="6382" y="98393"/>
                    </a:lnTo>
                    <a:cubicBezTo>
                      <a:pt x="2286" y="94297"/>
                      <a:pt x="0" y="88868"/>
                      <a:pt x="0" y="83058"/>
                    </a:cubicBezTo>
                    <a:lnTo>
                      <a:pt x="0" y="21717"/>
                    </a:lnTo>
                    <a:cubicBezTo>
                      <a:pt x="0" y="9715"/>
                      <a:pt x="9716" y="0"/>
                      <a:pt x="21717" y="0"/>
                    </a:cubicBezTo>
                    <a:lnTo>
                      <a:pt x="47339" y="0"/>
                    </a:lnTo>
                    <a:cubicBezTo>
                      <a:pt x="53150" y="0"/>
                      <a:pt x="58579" y="2286"/>
                      <a:pt x="62675" y="6382"/>
                    </a:cubicBezTo>
                    <a:lnTo>
                      <a:pt x="116300" y="60007"/>
                    </a:lnTo>
                    <a:cubicBezTo>
                      <a:pt x="120396" y="64103"/>
                      <a:pt x="122682" y="69532"/>
                      <a:pt x="122682" y="75343"/>
                    </a:cubicBezTo>
                    <a:lnTo>
                      <a:pt x="122682" y="230791"/>
                    </a:lnTo>
                    <a:cubicBezTo>
                      <a:pt x="122682" y="236601"/>
                      <a:pt x="120396" y="242030"/>
                      <a:pt x="116300" y="246126"/>
                    </a:cubicBezTo>
                    <a:lnTo>
                      <a:pt x="65722" y="296704"/>
                    </a:lnTo>
                    <a:cubicBezTo>
                      <a:pt x="65246" y="297180"/>
                      <a:pt x="64961" y="297847"/>
                      <a:pt x="64961" y="298609"/>
                    </a:cubicBezTo>
                    <a:lnTo>
                      <a:pt x="64961" y="335566"/>
                    </a:lnTo>
                    <a:cubicBezTo>
                      <a:pt x="64961" y="336232"/>
                      <a:pt x="65246" y="336899"/>
                      <a:pt x="65722" y="337471"/>
                    </a:cubicBezTo>
                    <a:lnTo>
                      <a:pt x="91345" y="363093"/>
                    </a:lnTo>
                    <a:cubicBezTo>
                      <a:pt x="92583" y="364331"/>
                      <a:pt x="93821" y="364331"/>
                      <a:pt x="95060" y="363093"/>
                    </a:cubicBezTo>
                    <a:lnTo>
                      <a:pt x="186119" y="271939"/>
                    </a:lnTo>
                    <a:cubicBezTo>
                      <a:pt x="186595" y="271463"/>
                      <a:pt x="186880" y="270796"/>
                      <a:pt x="186880" y="270034"/>
                    </a:cubicBezTo>
                    <a:lnTo>
                      <a:pt x="186880" y="185738"/>
                    </a:lnTo>
                    <a:cubicBezTo>
                      <a:pt x="186880" y="180499"/>
                      <a:pt x="191167" y="176213"/>
                      <a:pt x="196405" y="176213"/>
                    </a:cubicBezTo>
                    <a:cubicBezTo>
                      <a:pt x="201644" y="176213"/>
                      <a:pt x="205930" y="180499"/>
                      <a:pt x="205930" y="185738"/>
                    </a:cubicBezTo>
                    <a:lnTo>
                      <a:pt x="205930" y="270034"/>
                    </a:lnTo>
                    <a:cubicBezTo>
                      <a:pt x="205930" y="275844"/>
                      <a:pt x="203645" y="281273"/>
                      <a:pt x="199549" y="285369"/>
                    </a:cubicBezTo>
                    <a:lnTo>
                      <a:pt x="108490" y="376428"/>
                    </a:lnTo>
                    <a:cubicBezTo>
                      <a:pt x="104489" y="380619"/>
                      <a:pt x="99060" y="382905"/>
                      <a:pt x="93250" y="382905"/>
                    </a:cubicBezTo>
                    <a:close/>
                  </a:path>
                </a:pathLst>
              </a:custGeom>
              <a:grpFill/>
              <a:ln w="9525" cap="flat">
                <a:noFill/>
                <a:prstDash val="solid"/>
                <a:miter/>
              </a:ln>
            </p:spPr>
            <p:txBody>
              <a:bodyPr rtlCol="0" anchor="ctr"/>
              <a:lstStyle/>
              <a:p>
                <a:endParaRPr lang="en-US"/>
              </a:p>
            </p:txBody>
          </p:sp>
        </p:grpSp>
        <p:grpSp>
          <p:nvGrpSpPr>
            <p:cNvPr id="414" name="Group 413">
              <a:extLst>
                <a:ext uri="{FF2B5EF4-FFF2-40B4-BE49-F238E27FC236}">
                  <a16:creationId xmlns:a16="http://schemas.microsoft.com/office/drawing/2014/main" id="{5DF9AE15-0132-4DC4-A417-19FAC19EFDC0}"/>
                </a:ext>
              </a:extLst>
            </p:cNvPr>
            <p:cNvGrpSpPr/>
            <p:nvPr/>
          </p:nvGrpSpPr>
          <p:grpSpPr>
            <a:xfrm>
              <a:off x="6540983" y="1766958"/>
              <a:ext cx="1335905" cy="1773198"/>
              <a:chOff x="6540983" y="1766958"/>
              <a:chExt cx="1335905" cy="1773198"/>
            </a:xfrm>
            <a:grpFill/>
          </p:grpSpPr>
          <p:sp>
            <p:nvSpPr>
              <p:cNvPr id="195" name="Freeform: Shape 194">
                <a:extLst>
                  <a:ext uri="{FF2B5EF4-FFF2-40B4-BE49-F238E27FC236}">
                    <a16:creationId xmlns:a16="http://schemas.microsoft.com/office/drawing/2014/main" id="{2567D121-6C31-4B65-BEEC-65B620B23EF3}"/>
                  </a:ext>
                </a:extLst>
              </p:cNvPr>
              <p:cNvSpPr/>
              <p:nvPr/>
            </p:nvSpPr>
            <p:spPr>
              <a:xfrm>
                <a:off x="7137153" y="1766958"/>
                <a:ext cx="197350" cy="175379"/>
              </a:xfrm>
              <a:custGeom>
                <a:avLst/>
                <a:gdLst>
                  <a:gd name="connsiteX0" fmla="*/ 181856 w 197350"/>
                  <a:gd name="connsiteY0" fmla="*/ 175379 h 175379"/>
                  <a:gd name="connsiteX1" fmla="*/ 122420 w 197350"/>
                  <a:gd name="connsiteY1" fmla="*/ 175379 h 175379"/>
                  <a:gd name="connsiteX2" fmla="*/ 111276 w 197350"/>
                  <a:gd name="connsiteY2" fmla="*/ 170807 h 175379"/>
                  <a:gd name="connsiteX3" fmla="*/ 88702 w 197350"/>
                  <a:gd name="connsiteY3" fmla="*/ 148233 h 175379"/>
                  <a:gd name="connsiteX4" fmla="*/ 84130 w 197350"/>
                  <a:gd name="connsiteY4" fmla="*/ 137089 h 175379"/>
                  <a:gd name="connsiteX5" fmla="*/ 84130 w 197350"/>
                  <a:gd name="connsiteY5" fmla="*/ 97560 h 175379"/>
                  <a:gd name="connsiteX6" fmla="*/ 2786 w 197350"/>
                  <a:gd name="connsiteY6" fmla="*/ 16216 h 175379"/>
                  <a:gd name="connsiteX7" fmla="*/ 2786 w 197350"/>
                  <a:gd name="connsiteY7" fmla="*/ 2786 h 175379"/>
                  <a:gd name="connsiteX8" fmla="*/ 16216 w 197350"/>
                  <a:gd name="connsiteY8" fmla="*/ 2786 h 175379"/>
                  <a:gd name="connsiteX9" fmla="*/ 98512 w 197350"/>
                  <a:gd name="connsiteY9" fmla="*/ 85082 h 175379"/>
                  <a:gd name="connsiteX10" fmla="*/ 103084 w 197350"/>
                  <a:gd name="connsiteY10" fmla="*/ 96226 h 175379"/>
                  <a:gd name="connsiteX11" fmla="*/ 103084 w 197350"/>
                  <a:gd name="connsiteY11" fmla="*/ 135755 h 175379"/>
                  <a:gd name="connsiteX12" fmla="*/ 123658 w 197350"/>
                  <a:gd name="connsiteY12" fmla="*/ 156329 h 175379"/>
                  <a:gd name="connsiteX13" fmla="*/ 173665 w 197350"/>
                  <a:gd name="connsiteY13" fmla="*/ 156329 h 175379"/>
                  <a:gd name="connsiteX14" fmla="*/ 133945 w 197350"/>
                  <a:gd name="connsiteY14" fmla="*/ 116610 h 175379"/>
                  <a:gd name="connsiteX15" fmla="*/ 133945 w 197350"/>
                  <a:gd name="connsiteY15" fmla="*/ 103179 h 175379"/>
                  <a:gd name="connsiteX16" fmla="*/ 147376 w 197350"/>
                  <a:gd name="connsiteY16" fmla="*/ 103179 h 175379"/>
                  <a:gd name="connsiteX17" fmla="*/ 192715 w 197350"/>
                  <a:gd name="connsiteY17" fmla="*/ 148519 h 175379"/>
                  <a:gd name="connsiteX18" fmla="*/ 196144 w 197350"/>
                  <a:gd name="connsiteY18" fmla="*/ 165664 h 175379"/>
                  <a:gd name="connsiteX19" fmla="*/ 181856 w 197350"/>
                  <a:gd name="connsiteY19" fmla="*/ 175379 h 175379"/>
                  <a:gd name="connsiteX20" fmla="*/ 85082 w 197350"/>
                  <a:gd name="connsiteY20" fmla="*/ 98512 h 175379"/>
                  <a:gd name="connsiteX21" fmla="*/ 85082 w 197350"/>
                  <a:gd name="connsiteY21" fmla="*/ 98512 h 175379"/>
                  <a:gd name="connsiteX22" fmla="*/ 85082 w 197350"/>
                  <a:gd name="connsiteY22" fmla="*/ 98512 h 17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350" h="175379">
                    <a:moveTo>
                      <a:pt x="181856" y="175379"/>
                    </a:moveTo>
                    <a:lnTo>
                      <a:pt x="122420" y="175379"/>
                    </a:lnTo>
                    <a:cubicBezTo>
                      <a:pt x="118324" y="175379"/>
                      <a:pt x="114228" y="173665"/>
                      <a:pt x="111276" y="170807"/>
                    </a:cubicBezTo>
                    <a:lnTo>
                      <a:pt x="88702" y="148233"/>
                    </a:lnTo>
                    <a:cubicBezTo>
                      <a:pt x="85749" y="145280"/>
                      <a:pt x="84130" y="141280"/>
                      <a:pt x="84130" y="137089"/>
                    </a:cubicBezTo>
                    <a:lnTo>
                      <a:pt x="84130" y="97560"/>
                    </a:lnTo>
                    <a:lnTo>
                      <a:pt x="2786" y="16216"/>
                    </a:lnTo>
                    <a:cubicBezTo>
                      <a:pt x="-929" y="12502"/>
                      <a:pt x="-929" y="6501"/>
                      <a:pt x="2786" y="2786"/>
                    </a:cubicBezTo>
                    <a:cubicBezTo>
                      <a:pt x="6501" y="-929"/>
                      <a:pt x="12502" y="-929"/>
                      <a:pt x="16216" y="2786"/>
                    </a:cubicBezTo>
                    <a:lnTo>
                      <a:pt x="98512" y="85082"/>
                    </a:lnTo>
                    <a:cubicBezTo>
                      <a:pt x="101465" y="88035"/>
                      <a:pt x="103084" y="92035"/>
                      <a:pt x="103084" y="96226"/>
                    </a:cubicBezTo>
                    <a:lnTo>
                      <a:pt x="103084" y="135755"/>
                    </a:lnTo>
                    <a:lnTo>
                      <a:pt x="123658" y="156329"/>
                    </a:lnTo>
                    <a:lnTo>
                      <a:pt x="173665" y="156329"/>
                    </a:lnTo>
                    <a:lnTo>
                      <a:pt x="133945" y="116610"/>
                    </a:lnTo>
                    <a:cubicBezTo>
                      <a:pt x="130231" y="112895"/>
                      <a:pt x="130231" y="106894"/>
                      <a:pt x="133945" y="103179"/>
                    </a:cubicBezTo>
                    <a:cubicBezTo>
                      <a:pt x="137660" y="99465"/>
                      <a:pt x="143661" y="99465"/>
                      <a:pt x="147376" y="103179"/>
                    </a:cubicBezTo>
                    <a:lnTo>
                      <a:pt x="192715" y="148519"/>
                    </a:lnTo>
                    <a:cubicBezTo>
                      <a:pt x="197191" y="152995"/>
                      <a:pt x="198620" y="159758"/>
                      <a:pt x="196144" y="165664"/>
                    </a:cubicBezTo>
                    <a:cubicBezTo>
                      <a:pt x="193953" y="171569"/>
                      <a:pt x="188238" y="175379"/>
                      <a:pt x="181856" y="175379"/>
                    </a:cubicBezTo>
                    <a:close/>
                    <a:moveTo>
                      <a:pt x="85082" y="98512"/>
                    </a:moveTo>
                    <a:lnTo>
                      <a:pt x="85082" y="98512"/>
                    </a:lnTo>
                    <a:lnTo>
                      <a:pt x="85082" y="98512"/>
                    </a:ln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E2691CC4-7DB1-4521-99A3-A28DCDD67D3A}"/>
                  </a:ext>
                </a:extLst>
              </p:cNvPr>
              <p:cNvSpPr/>
              <p:nvPr/>
            </p:nvSpPr>
            <p:spPr>
              <a:xfrm>
                <a:off x="6540983" y="2220920"/>
                <a:ext cx="211955" cy="260151"/>
              </a:xfrm>
              <a:custGeom>
                <a:avLst/>
                <a:gdLst>
                  <a:gd name="connsiteX0" fmla="*/ 202430 w 211955"/>
                  <a:gd name="connsiteY0" fmla="*/ 260152 h 260151"/>
                  <a:gd name="connsiteX1" fmla="*/ 170045 w 211955"/>
                  <a:gd name="connsiteY1" fmla="*/ 260152 h 260151"/>
                  <a:gd name="connsiteX2" fmla="*/ 148423 w 211955"/>
                  <a:gd name="connsiteY2" fmla="*/ 251198 h 260151"/>
                  <a:gd name="connsiteX3" fmla="*/ 100608 w 211955"/>
                  <a:gd name="connsiteY3" fmla="*/ 203383 h 260151"/>
                  <a:gd name="connsiteX4" fmla="*/ 91654 w 211955"/>
                  <a:gd name="connsiteY4" fmla="*/ 181761 h 260151"/>
                  <a:gd name="connsiteX5" fmla="*/ 91654 w 211955"/>
                  <a:gd name="connsiteY5" fmla="*/ 109942 h 260151"/>
                  <a:gd name="connsiteX6" fmla="*/ 88321 w 211955"/>
                  <a:gd name="connsiteY6" fmla="*/ 101751 h 260151"/>
                  <a:gd name="connsiteX7" fmla="*/ 2786 w 211955"/>
                  <a:gd name="connsiteY7" fmla="*/ 16216 h 260151"/>
                  <a:gd name="connsiteX8" fmla="*/ 2786 w 211955"/>
                  <a:gd name="connsiteY8" fmla="*/ 2786 h 260151"/>
                  <a:gd name="connsiteX9" fmla="*/ 16216 w 211955"/>
                  <a:gd name="connsiteY9" fmla="*/ 2786 h 260151"/>
                  <a:gd name="connsiteX10" fmla="*/ 101751 w 211955"/>
                  <a:gd name="connsiteY10" fmla="*/ 88321 h 260151"/>
                  <a:gd name="connsiteX11" fmla="*/ 110704 w 211955"/>
                  <a:gd name="connsiteY11" fmla="*/ 109942 h 260151"/>
                  <a:gd name="connsiteX12" fmla="*/ 110704 w 211955"/>
                  <a:gd name="connsiteY12" fmla="*/ 181761 h 260151"/>
                  <a:gd name="connsiteX13" fmla="*/ 114038 w 211955"/>
                  <a:gd name="connsiteY13" fmla="*/ 189952 h 260151"/>
                  <a:gd name="connsiteX14" fmla="*/ 161854 w 211955"/>
                  <a:gd name="connsiteY14" fmla="*/ 237768 h 260151"/>
                  <a:gd name="connsiteX15" fmla="*/ 170045 w 211955"/>
                  <a:gd name="connsiteY15" fmla="*/ 241102 h 260151"/>
                  <a:gd name="connsiteX16" fmla="*/ 202430 w 211955"/>
                  <a:gd name="connsiteY16" fmla="*/ 241102 h 260151"/>
                  <a:gd name="connsiteX17" fmla="*/ 211955 w 211955"/>
                  <a:gd name="connsiteY17" fmla="*/ 250627 h 260151"/>
                  <a:gd name="connsiteX18" fmla="*/ 202430 w 211955"/>
                  <a:gd name="connsiteY18"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55" h="260151">
                    <a:moveTo>
                      <a:pt x="202430" y="260152"/>
                    </a:moveTo>
                    <a:lnTo>
                      <a:pt x="170045" y="260152"/>
                    </a:lnTo>
                    <a:cubicBezTo>
                      <a:pt x="161854" y="260152"/>
                      <a:pt x="154234" y="257008"/>
                      <a:pt x="148423" y="251198"/>
                    </a:cubicBezTo>
                    <a:lnTo>
                      <a:pt x="100608" y="203383"/>
                    </a:lnTo>
                    <a:cubicBezTo>
                      <a:pt x="94798" y="197572"/>
                      <a:pt x="91654" y="189952"/>
                      <a:pt x="91654" y="181761"/>
                    </a:cubicBezTo>
                    <a:lnTo>
                      <a:pt x="91654" y="109942"/>
                    </a:lnTo>
                    <a:cubicBezTo>
                      <a:pt x="91654" y="106894"/>
                      <a:pt x="90416" y="103942"/>
                      <a:pt x="88321" y="101751"/>
                    </a:cubicBezTo>
                    <a:lnTo>
                      <a:pt x="2786" y="16216"/>
                    </a:lnTo>
                    <a:cubicBezTo>
                      <a:pt x="-929" y="12502"/>
                      <a:pt x="-929" y="6501"/>
                      <a:pt x="2786" y="2786"/>
                    </a:cubicBezTo>
                    <a:cubicBezTo>
                      <a:pt x="6501" y="-929"/>
                      <a:pt x="12502" y="-929"/>
                      <a:pt x="16216" y="2786"/>
                    </a:cubicBezTo>
                    <a:lnTo>
                      <a:pt x="101751" y="88321"/>
                    </a:lnTo>
                    <a:cubicBezTo>
                      <a:pt x="107561" y="94131"/>
                      <a:pt x="110704" y="101751"/>
                      <a:pt x="110704" y="109942"/>
                    </a:cubicBezTo>
                    <a:lnTo>
                      <a:pt x="110704" y="181761"/>
                    </a:lnTo>
                    <a:cubicBezTo>
                      <a:pt x="110704" y="184809"/>
                      <a:pt x="111943" y="187762"/>
                      <a:pt x="114038" y="189952"/>
                    </a:cubicBezTo>
                    <a:lnTo>
                      <a:pt x="161854" y="237768"/>
                    </a:lnTo>
                    <a:cubicBezTo>
                      <a:pt x="164044" y="239959"/>
                      <a:pt x="166902" y="241102"/>
                      <a:pt x="170045" y="241102"/>
                    </a:cubicBezTo>
                    <a:lnTo>
                      <a:pt x="202430" y="241102"/>
                    </a:lnTo>
                    <a:cubicBezTo>
                      <a:pt x="207669" y="241102"/>
                      <a:pt x="211955" y="245388"/>
                      <a:pt x="211955" y="250627"/>
                    </a:cubicBezTo>
                    <a:cubicBezTo>
                      <a:pt x="211955" y="255865"/>
                      <a:pt x="207669" y="260152"/>
                      <a:pt x="202430" y="260152"/>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71E2B517-B8D6-4ABA-9971-0D88FC653DEA}"/>
                  </a:ext>
                </a:extLst>
              </p:cNvPr>
              <p:cNvSpPr/>
              <p:nvPr/>
            </p:nvSpPr>
            <p:spPr>
              <a:xfrm>
                <a:off x="6552913" y="2361437"/>
                <a:ext cx="145161" cy="261937"/>
              </a:xfrm>
              <a:custGeom>
                <a:avLst/>
                <a:gdLst>
                  <a:gd name="connsiteX0" fmla="*/ 126302 w 145161"/>
                  <a:gd name="connsiteY0" fmla="*/ 261938 h 261937"/>
                  <a:gd name="connsiteX1" fmla="*/ 94393 w 145161"/>
                  <a:gd name="connsiteY1" fmla="*/ 261938 h 261937"/>
                  <a:gd name="connsiteX2" fmla="*/ 80963 w 145161"/>
                  <a:gd name="connsiteY2" fmla="*/ 256413 h 261937"/>
                  <a:gd name="connsiteX3" fmla="*/ 5524 w 145161"/>
                  <a:gd name="connsiteY3" fmla="*/ 180975 h 261937"/>
                  <a:gd name="connsiteX4" fmla="*/ 0 w 145161"/>
                  <a:gd name="connsiteY4" fmla="*/ 167545 h 261937"/>
                  <a:gd name="connsiteX5" fmla="*/ 0 w 145161"/>
                  <a:gd name="connsiteY5" fmla="*/ 130112 h 261937"/>
                  <a:gd name="connsiteX6" fmla="*/ 5524 w 145161"/>
                  <a:gd name="connsiteY6" fmla="*/ 116681 h 261937"/>
                  <a:gd name="connsiteX7" fmla="*/ 30956 w 145161"/>
                  <a:gd name="connsiteY7" fmla="*/ 91250 h 261937"/>
                  <a:gd name="connsiteX8" fmla="*/ 30956 w 145161"/>
                  <a:gd name="connsiteY8" fmla="*/ 9525 h 261937"/>
                  <a:gd name="connsiteX9" fmla="*/ 40481 w 145161"/>
                  <a:gd name="connsiteY9" fmla="*/ 0 h 261937"/>
                  <a:gd name="connsiteX10" fmla="*/ 50006 w 145161"/>
                  <a:gd name="connsiteY10" fmla="*/ 9525 h 261937"/>
                  <a:gd name="connsiteX11" fmla="*/ 50006 w 145161"/>
                  <a:gd name="connsiteY11" fmla="*/ 91345 h 261937"/>
                  <a:gd name="connsiteX12" fmla="*/ 44482 w 145161"/>
                  <a:gd name="connsiteY12" fmla="*/ 104775 h 261937"/>
                  <a:gd name="connsiteX13" fmla="*/ 19050 w 145161"/>
                  <a:gd name="connsiteY13" fmla="*/ 130207 h 261937"/>
                  <a:gd name="connsiteX14" fmla="*/ 19050 w 145161"/>
                  <a:gd name="connsiteY14" fmla="*/ 167545 h 261937"/>
                  <a:gd name="connsiteX15" fmla="*/ 94488 w 145161"/>
                  <a:gd name="connsiteY15" fmla="*/ 242888 h 261937"/>
                  <a:gd name="connsiteX16" fmla="*/ 126302 w 145161"/>
                  <a:gd name="connsiteY16" fmla="*/ 242888 h 261937"/>
                  <a:gd name="connsiteX17" fmla="*/ 126206 w 145161"/>
                  <a:gd name="connsiteY17" fmla="*/ 208693 h 261937"/>
                  <a:gd name="connsiteX18" fmla="*/ 82582 w 145161"/>
                  <a:gd name="connsiteY18" fmla="*/ 165068 h 261937"/>
                  <a:gd name="connsiteX19" fmla="*/ 82582 w 145161"/>
                  <a:gd name="connsiteY19" fmla="*/ 151638 h 261937"/>
                  <a:gd name="connsiteX20" fmla="*/ 96012 w 145161"/>
                  <a:gd name="connsiteY20" fmla="*/ 151638 h 261937"/>
                  <a:gd name="connsiteX21" fmla="*/ 139637 w 145161"/>
                  <a:gd name="connsiteY21" fmla="*/ 195263 h 261937"/>
                  <a:gd name="connsiteX22" fmla="*/ 145161 w 145161"/>
                  <a:gd name="connsiteY22" fmla="*/ 208693 h 261937"/>
                  <a:gd name="connsiteX23" fmla="*/ 145161 w 145161"/>
                  <a:gd name="connsiteY23" fmla="*/ 242983 h 261937"/>
                  <a:gd name="connsiteX24" fmla="*/ 126302 w 145161"/>
                  <a:gd name="connsiteY24"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161" h="261937">
                    <a:moveTo>
                      <a:pt x="126302" y="261938"/>
                    </a:moveTo>
                    <a:lnTo>
                      <a:pt x="94393" y="261938"/>
                    </a:lnTo>
                    <a:cubicBezTo>
                      <a:pt x="89345" y="261938"/>
                      <a:pt x="84582" y="259937"/>
                      <a:pt x="80963" y="256413"/>
                    </a:cubicBezTo>
                    <a:lnTo>
                      <a:pt x="5524" y="180975"/>
                    </a:lnTo>
                    <a:cubicBezTo>
                      <a:pt x="1905" y="177355"/>
                      <a:pt x="0" y="172593"/>
                      <a:pt x="0" y="167545"/>
                    </a:cubicBezTo>
                    <a:lnTo>
                      <a:pt x="0" y="130112"/>
                    </a:lnTo>
                    <a:cubicBezTo>
                      <a:pt x="0" y="125063"/>
                      <a:pt x="2000" y="120301"/>
                      <a:pt x="5524" y="116681"/>
                    </a:cubicBezTo>
                    <a:lnTo>
                      <a:pt x="30956" y="91250"/>
                    </a:lnTo>
                    <a:lnTo>
                      <a:pt x="30956" y="9525"/>
                    </a:lnTo>
                    <a:cubicBezTo>
                      <a:pt x="30956" y="4286"/>
                      <a:pt x="35243" y="0"/>
                      <a:pt x="40481" y="0"/>
                    </a:cubicBezTo>
                    <a:cubicBezTo>
                      <a:pt x="45720" y="0"/>
                      <a:pt x="50006" y="4286"/>
                      <a:pt x="50006" y="9525"/>
                    </a:cubicBezTo>
                    <a:lnTo>
                      <a:pt x="50006" y="91345"/>
                    </a:lnTo>
                    <a:cubicBezTo>
                      <a:pt x="50006" y="96393"/>
                      <a:pt x="48006" y="101155"/>
                      <a:pt x="44482" y="104775"/>
                    </a:cubicBezTo>
                    <a:lnTo>
                      <a:pt x="19050" y="130207"/>
                    </a:lnTo>
                    <a:lnTo>
                      <a:pt x="19050" y="167545"/>
                    </a:lnTo>
                    <a:lnTo>
                      <a:pt x="94488" y="242888"/>
                    </a:lnTo>
                    <a:lnTo>
                      <a:pt x="126302" y="242888"/>
                    </a:lnTo>
                    <a:lnTo>
                      <a:pt x="126206" y="208693"/>
                    </a:lnTo>
                    <a:lnTo>
                      <a:pt x="82582" y="165068"/>
                    </a:lnTo>
                    <a:cubicBezTo>
                      <a:pt x="78867" y="161354"/>
                      <a:pt x="78867" y="155353"/>
                      <a:pt x="82582" y="151638"/>
                    </a:cubicBezTo>
                    <a:cubicBezTo>
                      <a:pt x="86296" y="147923"/>
                      <a:pt x="92297" y="147923"/>
                      <a:pt x="96012" y="151638"/>
                    </a:cubicBezTo>
                    <a:lnTo>
                      <a:pt x="139637" y="195263"/>
                    </a:lnTo>
                    <a:cubicBezTo>
                      <a:pt x="143256" y="198882"/>
                      <a:pt x="145161" y="203645"/>
                      <a:pt x="145161" y="208693"/>
                    </a:cubicBezTo>
                    <a:lnTo>
                      <a:pt x="145161" y="242983"/>
                    </a:lnTo>
                    <a:cubicBezTo>
                      <a:pt x="145256" y="253460"/>
                      <a:pt x="136779" y="261938"/>
                      <a:pt x="126302" y="261938"/>
                    </a:cubicBez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C75962F-0299-432D-BE23-15AC6A67AF56}"/>
                  </a:ext>
                </a:extLst>
              </p:cNvPr>
              <p:cNvSpPr/>
              <p:nvPr/>
            </p:nvSpPr>
            <p:spPr>
              <a:xfrm>
                <a:off x="6848093" y="2412873"/>
                <a:ext cx="357095" cy="151542"/>
              </a:xfrm>
              <a:custGeom>
                <a:avLst/>
                <a:gdLst>
                  <a:gd name="connsiteX0" fmla="*/ 336328 w 357095"/>
                  <a:gd name="connsiteY0" fmla="*/ 151543 h 151542"/>
                  <a:gd name="connsiteX1" fmla="*/ 239935 w 357095"/>
                  <a:gd name="connsiteY1" fmla="*/ 151543 h 151542"/>
                  <a:gd name="connsiteX2" fmla="*/ 225171 w 357095"/>
                  <a:gd name="connsiteY2" fmla="*/ 145447 h 151542"/>
                  <a:gd name="connsiteX3" fmla="*/ 106204 w 357095"/>
                  <a:gd name="connsiteY3" fmla="*/ 26479 h 151542"/>
                  <a:gd name="connsiteX4" fmla="*/ 104870 w 357095"/>
                  <a:gd name="connsiteY4" fmla="*/ 25908 h 151542"/>
                  <a:gd name="connsiteX5" fmla="*/ 48863 w 357095"/>
                  <a:gd name="connsiteY5" fmla="*/ 25908 h 151542"/>
                  <a:gd name="connsiteX6" fmla="*/ 47530 w 357095"/>
                  <a:gd name="connsiteY6" fmla="*/ 26479 h 151542"/>
                  <a:gd name="connsiteX7" fmla="*/ 19621 w 357095"/>
                  <a:gd name="connsiteY7" fmla="*/ 54388 h 151542"/>
                  <a:gd name="connsiteX8" fmla="*/ 19050 w 357095"/>
                  <a:gd name="connsiteY8" fmla="*/ 55721 h 151542"/>
                  <a:gd name="connsiteX9" fmla="*/ 19050 w 357095"/>
                  <a:gd name="connsiteY9" fmla="*/ 103346 h 151542"/>
                  <a:gd name="connsiteX10" fmla="*/ 9525 w 357095"/>
                  <a:gd name="connsiteY10" fmla="*/ 112871 h 151542"/>
                  <a:gd name="connsiteX11" fmla="*/ 0 w 357095"/>
                  <a:gd name="connsiteY11" fmla="*/ 103346 h 151542"/>
                  <a:gd name="connsiteX12" fmla="*/ 0 w 357095"/>
                  <a:gd name="connsiteY12" fmla="*/ 55721 h 151542"/>
                  <a:gd name="connsiteX13" fmla="*/ 6096 w 357095"/>
                  <a:gd name="connsiteY13" fmla="*/ 40957 h 151542"/>
                  <a:gd name="connsiteX14" fmla="*/ 34004 w 357095"/>
                  <a:gd name="connsiteY14" fmla="*/ 13049 h 151542"/>
                  <a:gd name="connsiteX15" fmla="*/ 48768 w 357095"/>
                  <a:gd name="connsiteY15" fmla="*/ 6953 h 151542"/>
                  <a:gd name="connsiteX16" fmla="*/ 104775 w 357095"/>
                  <a:gd name="connsiteY16" fmla="*/ 6953 h 151542"/>
                  <a:gd name="connsiteX17" fmla="*/ 119539 w 357095"/>
                  <a:gd name="connsiteY17" fmla="*/ 13049 h 151542"/>
                  <a:gd name="connsiteX18" fmla="*/ 238506 w 357095"/>
                  <a:gd name="connsiteY18" fmla="*/ 132016 h 151542"/>
                  <a:gd name="connsiteX19" fmla="*/ 239840 w 357095"/>
                  <a:gd name="connsiteY19" fmla="*/ 132588 h 151542"/>
                  <a:gd name="connsiteX20" fmla="*/ 336233 w 357095"/>
                  <a:gd name="connsiteY20" fmla="*/ 132588 h 151542"/>
                  <a:gd name="connsiteX21" fmla="*/ 338138 w 357095"/>
                  <a:gd name="connsiteY21" fmla="*/ 130778 h 151542"/>
                  <a:gd name="connsiteX22" fmla="*/ 338138 w 357095"/>
                  <a:gd name="connsiteY22" fmla="*/ 84391 h 151542"/>
                  <a:gd name="connsiteX23" fmla="*/ 337566 w 357095"/>
                  <a:gd name="connsiteY23" fmla="*/ 83058 h 151542"/>
                  <a:gd name="connsiteX24" fmla="*/ 274034 w 357095"/>
                  <a:gd name="connsiteY24" fmla="*/ 19526 h 151542"/>
                  <a:gd name="connsiteX25" fmla="*/ 272701 w 357095"/>
                  <a:gd name="connsiteY25" fmla="*/ 18955 h 151542"/>
                  <a:gd name="connsiteX26" fmla="*/ 235744 w 357095"/>
                  <a:gd name="connsiteY26" fmla="*/ 18955 h 151542"/>
                  <a:gd name="connsiteX27" fmla="*/ 234410 w 357095"/>
                  <a:gd name="connsiteY27" fmla="*/ 19526 h 151542"/>
                  <a:gd name="connsiteX28" fmla="*/ 217837 w 357095"/>
                  <a:gd name="connsiteY28" fmla="*/ 36100 h 151542"/>
                  <a:gd name="connsiteX29" fmla="*/ 217265 w 357095"/>
                  <a:gd name="connsiteY29" fmla="*/ 37433 h 151542"/>
                  <a:gd name="connsiteX30" fmla="*/ 217837 w 357095"/>
                  <a:gd name="connsiteY30" fmla="*/ 38767 h 151542"/>
                  <a:gd name="connsiteX31" fmla="*/ 265176 w 357095"/>
                  <a:gd name="connsiteY31" fmla="*/ 86106 h 151542"/>
                  <a:gd name="connsiteX32" fmla="*/ 265176 w 357095"/>
                  <a:gd name="connsiteY32" fmla="*/ 99536 h 151542"/>
                  <a:gd name="connsiteX33" fmla="*/ 251746 w 357095"/>
                  <a:gd name="connsiteY33" fmla="*/ 99536 h 151542"/>
                  <a:gd name="connsiteX34" fmla="*/ 204407 w 357095"/>
                  <a:gd name="connsiteY34" fmla="*/ 52197 h 151542"/>
                  <a:gd name="connsiteX35" fmla="*/ 198311 w 357095"/>
                  <a:gd name="connsiteY35" fmla="*/ 37433 h 151542"/>
                  <a:gd name="connsiteX36" fmla="*/ 204407 w 357095"/>
                  <a:gd name="connsiteY36" fmla="*/ 22669 h 151542"/>
                  <a:gd name="connsiteX37" fmla="*/ 220980 w 357095"/>
                  <a:gd name="connsiteY37" fmla="*/ 6096 h 151542"/>
                  <a:gd name="connsiteX38" fmla="*/ 235744 w 357095"/>
                  <a:gd name="connsiteY38" fmla="*/ 0 h 151542"/>
                  <a:gd name="connsiteX39" fmla="*/ 272701 w 357095"/>
                  <a:gd name="connsiteY39" fmla="*/ 0 h 151542"/>
                  <a:gd name="connsiteX40" fmla="*/ 287465 w 357095"/>
                  <a:gd name="connsiteY40" fmla="*/ 6096 h 151542"/>
                  <a:gd name="connsiteX41" fmla="*/ 350996 w 357095"/>
                  <a:gd name="connsiteY41" fmla="*/ 69628 h 151542"/>
                  <a:gd name="connsiteX42" fmla="*/ 357092 w 357095"/>
                  <a:gd name="connsiteY42" fmla="*/ 84391 h 151542"/>
                  <a:gd name="connsiteX43" fmla="*/ 357092 w 357095"/>
                  <a:gd name="connsiteY43" fmla="*/ 130778 h 151542"/>
                  <a:gd name="connsiteX44" fmla="*/ 336328 w 357095"/>
                  <a:gd name="connsiteY44" fmla="*/ 151543 h 15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095" h="151542">
                    <a:moveTo>
                      <a:pt x="336328" y="151543"/>
                    </a:moveTo>
                    <a:lnTo>
                      <a:pt x="239935" y="151543"/>
                    </a:lnTo>
                    <a:cubicBezTo>
                      <a:pt x="234315" y="151543"/>
                      <a:pt x="229076" y="149352"/>
                      <a:pt x="225171" y="145447"/>
                    </a:cubicBezTo>
                    <a:lnTo>
                      <a:pt x="106204" y="26479"/>
                    </a:lnTo>
                    <a:cubicBezTo>
                      <a:pt x="105823" y="26098"/>
                      <a:pt x="105346" y="25908"/>
                      <a:pt x="104870" y="25908"/>
                    </a:cubicBezTo>
                    <a:lnTo>
                      <a:pt x="48863" y="25908"/>
                    </a:lnTo>
                    <a:cubicBezTo>
                      <a:pt x="48387" y="25908"/>
                      <a:pt x="47911" y="26098"/>
                      <a:pt x="47530" y="26479"/>
                    </a:cubicBezTo>
                    <a:lnTo>
                      <a:pt x="19621" y="54388"/>
                    </a:lnTo>
                    <a:cubicBezTo>
                      <a:pt x="19241" y="54769"/>
                      <a:pt x="19050" y="55245"/>
                      <a:pt x="19050" y="55721"/>
                    </a:cubicBezTo>
                    <a:lnTo>
                      <a:pt x="19050" y="103346"/>
                    </a:lnTo>
                    <a:cubicBezTo>
                      <a:pt x="19050" y="108585"/>
                      <a:pt x="14764" y="112871"/>
                      <a:pt x="9525" y="112871"/>
                    </a:cubicBezTo>
                    <a:cubicBezTo>
                      <a:pt x="4286" y="112871"/>
                      <a:pt x="0" y="108585"/>
                      <a:pt x="0" y="103346"/>
                    </a:cubicBezTo>
                    <a:lnTo>
                      <a:pt x="0" y="55721"/>
                    </a:lnTo>
                    <a:cubicBezTo>
                      <a:pt x="0" y="50197"/>
                      <a:pt x="2191" y="44863"/>
                      <a:pt x="6096" y="40957"/>
                    </a:cubicBezTo>
                    <a:lnTo>
                      <a:pt x="34004" y="13049"/>
                    </a:lnTo>
                    <a:cubicBezTo>
                      <a:pt x="37910" y="9144"/>
                      <a:pt x="43148" y="6953"/>
                      <a:pt x="48768" y="6953"/>
                    </a:cubicBezTo>
                    <a:lnTo>
                      <a:pt x="104775" y="6953"/>
                    </a:lnTo>
                    <a:cubicBezTo>
                      <a:pt x="110395" y="6953"/>
                      <a:pt x="115634" y="9144"/>
                      <a:pt x="119539" y="13049"/>
                    </a:cubicBezTo>
                    <a:lnTo>
                      <a:pt x="238506" y="132016"/>
                    </a:lnTo>
                    <a:cubicBezTo>
                      <a:pt x="238887" y="132397"/>
                      <a:pt x="239363" y="132588"/>
                      <a:pt x="239840" y="132588"/>
                    </a:cubicBezTo>
                    <a:lnTo>
                      <a:pt x="336233" y="132588"/>
                    </a:lnTo>
                    <a:cubicBezTo>
                      <a:pt x="337280" y="132588"/>
                      <a:pt x="338138" y="131731"/>
                      <a:pt x="338138" y="130778"/>
                    </a:cubicBezTo>
                    <a:lnTo>
                      <a:pt x="338138" y="84391"/>
                    </a:lnTo>
                    <a:cubicBezTo>
                      <a:pt x="338138" y="83915"/>
                      <a:pt x="337947" y="83439"/>
                      <a:pt x="337566" y="83058"/>
                    </a:cubicBezTo>
                    <a:lnTo>
                      <a:pt x="274034" y="19526"/>
                    </a:lnTo>
                    <a:cubicBezTo>
                      <a:pt x="273653" y="19145"/>
                      <a:pt x="273177" y="18955"/>
                      <a:pt x="272701" y="18955"/>
                    </a:cubicBezTo>
                    <a:lnTo>
                      <a:pt x="235744" y="18955"/>
                    </a:lnTo>
                    <a:cubicBezTo>
                      <a:pt x="235268" y="18955"/>
                      <a:pt x="234791" y="19145"/>
                      <a:pt x="234410" y="19526"/>
                    </a:cubicBezTo>
                    <a:lnTo>
                      <a:pt x="217837" y="36100"/>
                    </a:lnTo>
                    <a:cubicBezTo>
                      <a:pt x="217361" y="36576"/>
                      <a:pt x="217265" y="37052"/>
                      <a:pt x="217265" y="37433"/>
                    </a:cubicBezTo>
                    <a:cubicBezTo>
                      <a:pt x="217265" y="37814"/>
                      <a:pt x="217361" y="38290"/>
                      <a:pt x="217837" y="38767"/>
                    </a:cubicBezTo>
                    <a:lnTo>
                      <a:pt x="265176" y="86106"/>
                    </a:lnTo>
                    <a:cubicBezTo>
                      <a:pt x="268891" y="89821"/>
                      <a:pt x="268891" y="95821"/>
                      <a:pt x="265176" y="99536"/>
                    </a:cubicBezTo>
                    <a:cubicBezTo>
                      <a:pt x="261461" y="103251"/>
                      <a:pt x="255461" y="103251"/>
                      <a:pt x="251746" y="99536"/>
                    </a:cubicBezTo>
                    <a:lnTo>
                      <a:pt x="204407" y="52197"/>
                    </a:lnTo>
                    <a:cubicBezTo>
                      <a:pt x="200501" y="48292"/>
                      <a:pt x="198311" y="42958"/>
                      <a:pt x="198311" y="37433"/>
                    </a:cubicBezTo>
                    <a:cubicBezTo>
                      <a:pt x="198311" y="31813"/>
                      <a:pt x="200501" y="26575"/>
                      <a:pt x="204407" y="22669"/>
                    </a:cubicBezTo>
                    <a:lnTo>
                      <a:pt x="220980" y="6096"/>
                    </a:lnTo>
                    <a:cubicBezTo>
                      <a:pt x="224885" y="2191"/>
                      <a:pt x="230124" y="0"/>
                      <a:pt x="235744" y="0"/>
                    </a:cubicBezTo>
                    <a:lnTo>
                      <a:pt x="272701" y="0"/>
                    </a:lnTo>
                    <a:cubicBezTo>
                      <a:pt x="278321" y="0"/>
                      <a:pt x="283559" y="2191"/>
                      <a:pt x="287465" y="6096"/>
                    </a:cubicBezTo>
                    <a:lnTo>
                      <a:pt x="350996" y="69628"/>
                    </a:lnTo>
                    <a:cubicBezTo>
                      <a:pt x="354902" y="73533"/>
                      <a:pt x="357092" y="78962"/>
                      <a:pt x="357092" y="84391"/>
                    </a:cubicBezTo>
                    <a:lnTo>
                      <a:pt x="357092" y="130778"/>
                    </a:lnTo>
                    <a:cubicBezTo>
                      <a:pt x="357283" y="142208"/>
                      <a:pt x="347853" y="151543"/>
                      <a:pt x="336328" y="151543"/>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FD932A40-8DB8-459B-ACDC-665B07A97ED0}"/>
                  </a:ext>
                </a:extLst>
              </p:cNvPr>
              <p:cNvSpPr/>
              <p:nvPr/>
            </p:nvSpPr>
            <p:spPr>
              <a:xfrm>
                <a:off x="6902957" y="2512599"/>
                <a:ext cx="90511" cy="189357"/>
              </a:xfrm>
              <a:custGeom>
                <a:avLst/>
                <a:gdLst>
                  <a:gd name="connsiteX0" fmla="*/ 9525 w 90511"/>
                  <a:gd name="connsiteY0" fmla="*/ 189357 h 189357"/>
                  <a:gd name="connsiteX1" fmla="*/ 0 w 90511"/>
                  <a:gd name="connsiteY1" fmla="*/ 179832 h 189357"/>
                  <a:gd name="connsiteX2" fmla="*/ 0 w 90511"/>
                  <a:gd name="connsiteY2" fmla="*/ 20288 h 189357"/>
                  <a:gd name="connsiteX3" fmla="*/ 20288 w 90511"/>
                  <a:gd name="connsiteY3" fmla="*/ 0 h 189357"/>
                  <a:gd name="connsiteX4" fmla="*/ 37243 w 90511"/>
                  <a:gd name="connsiteY4" fmla="*/ 0 h 189357"/>
                  <a:gd name="connsiteX5" fmla="*/ 51530 w 90511"/>
                  <a:gd name="connsiteY5" fmla="*/ 5906 h 189357"/>
                  <a:gd name="connsiteX6" fmla="*/ 87725 w 90511"/>
                  <a:gd name="connsiteY6" fmla="*/ 42101 h 189357"/>
                  <a:gd name="connsiteX7" fmla="*/ 87725 w 90511"/>
                  <a:gd name="connsiteY7" fmla="*/ 55531 h 189357"/>
                  <a:gd name="connsiteX8" fmla="*/ 74295 w 90511"/>
                  <a:gd name="connsiteY8" fmla="*/ 55531 h 189357"/>
                  <a:gd name="connsiteX9" fmla="*/ 38100 w 90511"/>
                  <a:gd name="connsiteY9" fmla="*/ 19336 h 189357"/>
                  <a:gd name="connsiteX10" fmla="*/ 20288 w 90511"/>
                  <a:gd name="connsiteY10" fmla="*/ 18955 h 189357"/>
                  <a:gd name="connsiteX11" fmla="*/ 19050 w 90511"/>
                  <a:gd name="connsiteY11" fmla="*/ 20193 h 189357"/>
                  <a:gd name="connsiteX12" fmla="*/ 19050 w 90511"/>
                  <a:gd name="connsiteY12" fmla="*/ 179737 h 189357"/>
                  <a:gd name="connsiteX13" fmla="*/ 9525 w 90511"/>
                  <a:gd name="connsiteY13" fmla="*/ 189357 h 18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511" h="189357">
                    <a:moveTo>
                      <a:pt x="9525" y="189357"/>
                    </a:moveTo>
                    <a:cubicBezTo>
                      <a:pt x="4286" y="189357"/>
                      <a:pt x="0" y="185071"/>
                      <a:pt x="0" y="179832"/>
                    </a:cubicBezTo>
                    <a:lnTo>
                      <a:pt x="0" y="20288"/>
                    </a:lnTo>
                    <a:cubicBezTo>
                      <a:pt x="0" y="9144"/>
                      <a:pt x="9049" y="0"/>
                      <a:pt x="20288" y="0"/>
                    </a:cubicBezTo>
                    <a:lnTo>
                      <a:pt x="37243" y="0"/>
                    </a:lnTo>
                    <a:cubicBezTo>
                      <a:pt x="42672" y="0"/>
                      <a:pt x="47720" y="2096"/>
                      <a:pt x="51530" y="5906"/>
                    </a:cubicBezTo>
                    <a:lnTo>
                      <a:pt x="87725" y="42101"/>
                    </a:lnTo>
                    <a:cubicBezTo>
                      <a:pt x="91440" y="45815"/>
                      <a:pt x="91440" y="51816"/>
                      <a:pt x="87725" y="55531"/>
                    </a:cubicBezTo>
                    <a:cubicBezTo>
                      <a:pt x="84011" y="59246"/>
                      <a:pt x="78010" y="59246"/>
                      <a:pt x="74295" y="55531"/>
                    </a:cubicBezTo>
                    <a:lnTo>
                      <a:pt x="38100" y="19336"/>
                    </a:lnTo>
                    <a:lnTo>
                      <a:pt x="20288" y="18955"/>
                    </a:lnTo>
                    <a:cubicBezTo>
                      <a:pt x="19621" y="18955"/>
                      <a:pt x="19050" y="19526"/>
                      <a:pt x="19050" y="20193"/>
                    </a:cubicBezTo>
                    <a:lnTo>
                      <a:pt x="19050" y="179737"/>
                    </a:lnTo>
                    <a:cubicBezTo>
                      <a:pt x="19050" y="185071"/>
                      <a:pt x="14764" y="189357"/>
                      <a:pt x="9525" y="189357"/>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57891190-48CF-491A-9653-DA75D77D6D97}"/>
                  </a:ext>
                </a:extLst>
              </p:cNvPr>
              <p:cNvSpPr/>
              <p:nvPr/>
            </p:nvSpPr>
            <p:spPr>
              <a:xfrm>
                <a:off x="7312413" y="2229826"/>
                <a:ext cx="233386" cy="264771"/>
              </a:xfrm>
              <a:custGeom>
                <a:avLst/>
                <a:gdLst>
                  <a:gd name="connsiteX0" fmla="*/ 116039 w 233386"/>
                  <a:gd name="connsiteY0" fmla="*/ 264771 h 264771"/>
                  <a:gd name="connsiteX1" fmla="*/ 104132 w 233386"/>
                  <a:gd name="connsiteY1" fmla="*/ 259818 h 264771"/>
                  <a:gd name="connsiteX2" fmla="*/ 41839 w 233386"/>
                  <a:gd name="connsiteY2" fmla="*/ 197525 h 264771"/>
                  <a:gd name="connsiteX3" fmla="*/ 36886 w 233386"/>
                  <a:gd name="connsiteY3" fmla="*/ 185618 h 264771"/>
                  <a:gd name="connsiteX4" fmla="*/ 36886 w 233386"/>
                  <a:gd name="connsiteY4" fmla="*/ 166664 h 264771"/>
                  <a:gd name="connsiteX5" fmla="*/ 41839 w 233386"/>
                  <a:gd name="connsiteY5" fmla="*/ 154757 h 264771"/>
                  <a:gd name="connsiteX6" fmla="*/ 66699 w 233386"/>
                  <a:gd name="connsiteY6" fmla="*/ 129897 h 264771"/>
                  <a:gd name="connsiteX7" fmla="*/ 66699 w 233386"/>
                  <a:gd name="connsiteY7" fmla="*/ 49697 h 264771"/>
                  <a:gd name="connsiteX8" fmla="*/ 36886 w 233386"/>
                  <a:gd name="connsiteY8" fmla="*/ 19979 h 264771"/>
                  <a:gd name="connsiteX9" fmla="*/ 16216 w 233386"/>
                  <a:gd name="connsiteY9" fmla="*/ 40648 h 264771"/>
                  <a:gd name="connsiteX10" fmla="*/ 2786 w 233386"/>
                  <a:gd name="connsiteY10" fmla="*/ 40648 h 264771"/>
                  <a:gd name="connsiteX11" fmla="*/ 2786 w 233386"/>
                  <a:gd name="connsiteY11" fmla="*/ 27218 h 264771"/>
                  <a:gd name="connsiteX12" fmla="*/ 25075 w 233386"/>
                  <a:gd name="connsiteY12" fmla="*/ 4929 h 264771"/>
                  <a:gd name="connsiteX13" fmla="*/ 48792 w 233386"/>
                  <a:gd name="connsiteY13" fmla="*/ 4929 h 264771"/>
                  <a:gd name="connsiteX14" fmla="*/ 80796 w 233386"/>
                  <a:gd name="connsiteY14" fmla="*/ 36933 h 264771"/>
                  <a:gd name="connsiteX15" fmla="*/ 85749 w 233386"/>
                  <a:gd name="connsiteY15" fmla="*/ 48839 h 264771"/>
                  <a:gd name="connsiteX16" fmla="*/ 85749 w 233386"/>
                  <a:gd name="connsiteY16" fmla="*/ 130945 h 264771"/>
                  <a:gd name="connsiteX17" fmla="*/ 80796 w 233386"/>
                  <a:gd name="connsiteY17" fmla="*/ 142851 h 264771"/>
                  <a:gd name="connsiteX18" fmla="*/ 55936 w 233386"/>
                  <a:gd name="connsiteY18" fmla="*/ 167712 h 264771"/>
                  <a:gd name="connsiteX19" fmla="*/ 55936 w 233386"/>
                  <a:gd name="connsiteY19" fmla="*/ 184856 h 264771"/>
                  <a:gd name="connsiteX20" fmla="*/ 113657 w 233386"/>
                  <a:gd name="connsiteY20" fmla="*/ 242578 h 264771"/>
                  <a:gd name="connsiteX21" fmla="*/ 113657 w 233386"/>
                  <a:gd name="connsiteY21" fmla="*/ 120372 h 264771"/>
                  <a:gd name="connsiteX22" fmla="*/ 118610 w 233386"/>
                  <a:gd name="connsiteY22" fmla="*/ 108466 h 264771"/>
                  <a:gd name="connsiteX23" fmla="*/ 151567 w 233386"/>
                  <a:gd name="connsiteY23" fmla="*/ 75509 h 264771"/>
                  <a:gd name="connsiteX24" fmla="*/ 163473 w 233386"/>
                  <a:gd name="connsiteY24" fmla="*/ 70556 h 264771"/>
                  <a:gd name="connsiteX25" fmla="*/ 223861 w 233386"/>
                  <a:gd name="connsiteY25" fmla="*/ 70556 h 264771"/>
                  <a:gd name="connsiteX26" fmla="*/ 233386 w 233386"/>
                  <a:gd name="connsiteY26" fmla="*/ 80081 h 264771"/>
                  <a:gd name="connsiteX27" fmla="*/ 223861 w 233386"/>
                  <a:gd name="connsiteY27" fmla="*/ 89606 h 264771"/>
                  <a:gd name="connsiteX28" fmla="*/ 164425 w 233386"/>
                  <a:gd name="connsiteY28" fmla="*/ 89606 h 264771"/>
                  <a:gd name="connsiteX29" fmla="*/ 132802 w 233386"/>
                  <a:gd name="connsiteY29" fmla="*/ 121229 h 264771"/>
                  <a:gd name="connsiteX30" fmla="*/ 132802 w 233386"/>
                  <a:gd name="connsiteY30" fmla="*/ 248007 h 264771"/>
                  <a:gd name="connsiteX31" fmla="*/ 122420 w 233386"/>
                  <a:gd name="connsiteY31" fmla="*/ 263533 h 264771"/>
                  <a:gd name="connsiteX32" fmla="*/ 116039 w 233386"/>
                  <a:gd name="connsiteY32" fmla="*/ 264771 h 2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386" h="264771">
                    <a:moveTo>
                      <a:pt x="116039" y="264771"/>
                    </a:moveTo>
                    <a:cubicBezTo>
                      <a:pt x="111657" y="264771"/>
                      <a:pt x="107371" y="263057"/>
                      <a:pt x="104132" y="259818"/>
                    </a:cubicBezTo>
                    <a:lnTo>
                      <a:pt x="41839" y="197525"/>
                    </a:lnTo>
                    <a:cubicBezTo>
                      <a:pt x="38695" y="194381"/>
                      <a:pt x="36886" y="190095"/>
                      <a:pt x="36886" y="185618"/>
                    </a:cubicBezTo>
                    <a:lnTo>
                      <a:pt x="36886" y="166664"/>
                    </a:lnTo>
                    <a:cubicBezTo>
                      <a:pt x="36886" y="162187"/>
                      <a:pt x="38695" y="157901"/>
                      <a:pt x="41839" y="154757"/>
                    </a:cubicBezTo>
                    <a:lnTo>
                      <a:pt x="66699" y="129897"/>
                    </a:lnTo>
                    <a:lnTo>
                      <a:pt x="66699" y="49697"/>
                    </a:lnTo>
                    <a:lnTo>
                      <a:pt x="36886" y="19979"/>
                    </a:lnTo>
                    <a:lnTo>
                      <a:pt x="16216" y="40648"/>
                    </a:lnTo>
                    <a:cubicBezTo>
                      <a:pt x="12502" y="44363"/>
                      <a:pt x="6501" y="44363"/>
                      <a:pt x="2786" y="40648"/>
                    </a:cubicBezTo>
                    <a:cubicBezTo>
                      <a:pt x="-929" y="36933"/>
                      <a:pt x="-929" y="30932"/>
                      <a:pt x="2786" y="27218"/>
                    </a:cubicBezTo>
                    <a:lnTo>
                      <a:pt x="25075" y="4929"/>
                    </a:lnTo>
                    <a:cubicBezTo>
                      <a:pt x="31647" y="-1643"/>
                      <a:pt x="42220" y="-1643"/>
                      <a:pt x="48792" y="4929"/>
                    </a:cubicBezTo>
                    <a:lnTo>
                      <a:pt x="80796" y="36933"/>
                    </a:lnTo>
                    <a:cubicBezTo>
                      <a:pt x="83939" y="40076"/>
                      <a:pt x="85749" y="44363"/>
                      <a:pt x="85749" y="48839"/>
                    </a:cubicBezTo>
                    <a:lnTo>
                      <a:pt x="85749" y="130945"/>
                    </a:lnTo>
                    <a:cubicBezTo>
                      <a:pt x="85749" y="135422"/>
                      <a:pt x="83939" y="139708"/>
                      <a:pt x="80796" y="142851"/>
                    </a:cubicBezTo>
                    <a:lnTo>
                      <a:pt x="55936" y="167712"/>
                    </a:lnTo>
                    <a:lnTo>
                      <a:pt x="55936" y="184856"/>
                    </a:lnTo>
                    <a:lnTo>
                      <a:pt x="113657" y="242578"/>
                    </a:lnTo>
                    <a:lnTo>
                      <a:pt x="113657" y="120372"/>
                    </a:lnTo>
                    <a:cubicBezTo>
                      <a:pt x="113657" y="115895"/>
                      <a:pt x="115467" y="111609"/>
                      <a:pt x="118610" y="108466"/>
                    </a:cubicBezTo>
                    <a:lnTo>
                      <a:pt x="151567" y="75509"/>
                    </a:lnTo>
                    <a:cubicBezTo>
                      <a:pt x="154710" y="72366"/>
                      <a:pt x="158996" y="70556"/>
                      <a:pt x="163473" y="70556"/>
                    </a:cubicBezTo>
                    <a:lnTo>
                      <a:pt x="223861" y="70556"/>
                    </a:lnTo>
                    <a:cubicBezTo>
                      <a:pt x="229100" y="70556"/>
                      <a:pt x="233386" y="74843"/>
                      <a:pt x="233386" y="80081"/>
                    </a:cubicBezTo>
                    <a:cubicBezTo>
                      <a:pt x="233386" y="85320"/>
                      <a:pt x="229100" y="89606"/>
                      <a:pt x="223861" y="89606"/>
                    </a:cubicBezTo>
                    <a:lnTo>
                      <a:pt x="164425" y="89606"/>
                    </a:lnTo>
                    <a:lnTo>
                      <a:pt x="132802" y="121229"/>
                    </a:lnTo>
                    <a:lnTo>
                      <a:pt x="132802" y="248007"/>
                    </a:lnTo>
                    <a:cubicBezTo>
                      <a:pt x="132802" y="254865"/>
                      <a:pt x="128707" y="260866"/>
                      <a:pt x="122420" y="263533"/>
                    </a:cubicBezTo>
                    <a:cubicBezTo>
                      <a:pt x="120420" y="264390"/>
                      <a:pt x="118229" y="264771"/>
                      <a:pt x="116039" y="264771"/>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2DEF42CC-02BE-45A4-B7AD-FC2AB8928CCF}"/>
                  </a:ext>
                </a:extLst>
              </p:cNvPr>
              <p:cNvSpPr/>
              <p:nvPr/>
            </p:nvSpPr>
            <p:spPr>
              <a:xfrm>
                <a:off x="7254239" y="2280642"/>
                <a:ext cx="102322" cy="91368"/>
              </a:xfrm>
              <a:custGeom>
                <a:avLst/>
                <a:gdLst>
                  <a:gd name="connsiteX0" fmla="*/ 37433 w 102322"/>
                  <a:gd name="connsiteY0" fmla="*/ 91369 h 91368"/>
                  <a:gd name="connsiteX1" fmla="*/ 25432 w 102322"/>
                  <a:gd name="connsiteY1" fmla="*/ 86416 h 91368"/>
                  <a:gd name="connsiteX2" fmla="*/ 4953 w 102322"/>
                  <a:gd name="connsiteY2" fmla="*/ 65937 h 91368"/>
                  <a:gd name="connsiteX3" fmla="*/ 0 w 102322"/>
                  <a:gd name="connsiteY3" fmla="*/ 53935 h 91368"/>
                  <a:gd name="connsiteX4" fmla="*/ 0 w 102322"/>
                  <a:gd name="connsiteY4" fmla="*/ 32790 h 91368"/>
                  <a:gd name="connsiteX5" fmla="*/ 4953 w 102322"/>
                  <a:gd name="connsiteY5" fmla="*/ 20788 h 91368"/>
                  <a:gd name="connsiteX6" fmla="*/ 22955 w 102322"/>
                  <a:gd name="connsiteY6" fmla="*/ 2786 h 91368"/>
                  <a:gd name="connsiteX7" fmla="*/ 36386 w 102322"/>
                  <a:gd name="connsiteY7" fmla="*/ 2786 h 91368"/>
                  <a:gd name="connsiteX8" fmla="*/ 36386 w 102322"/>
                  <a:gd name="connsiteY8" fmla="*/ 16216 h 91368"/>
                  <a:gd name="connsiteX9" fmla="*/ 18955 w 102322"/>
                  <a:gd name="connsiteY9" fmla="*/ 33647 h 91368"/>
                  <a:gd name="connsiteX10" fmla="*/ 18955 w 102322"/>
                  <a:gd name="connsiteY10" fmla="*/ 52983 h 91368"/>
                  <a:gd name="connsiteX11" fmla="*/ 37433 w 102322"/>
                  <a:gd name="connsiteY11" fmla="*/ 71461 h 91368"/>
                  <a:gd name="connsiteX12" fmla="*/ 86106 w 102322"/>
                  <a:gd name="connsiteY12" fmla="*/ 22789 h 91368"/>
                  <a:gd name="connsiteX13" fmla="*/ 99536 w 102322"/>
                  <a:gd name="connsiteY13" fmla="*/ 22789 h 91368"/>
                  <a:gd name="connsiteX14" fmla="*/ 99536 w 102322"/>
                  <a:gd name="connsiteY14" fmla="*/ 36219 h 91368"/>
                  <a:gd name="connsiteX15" fmla="*/ 49435 w 102322"/>
                  <a:gd name="connsiteY15" fmla="*/ 86320 h 91368"/>
                  <a:gd name="connsiteX16" fmla="*/ 37433 w 102322"/>
                  <a:gd name="connsiteY16" fmla="*/ 91369 h 9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22" h="91368">
                    <a:moveTo>
                      <a:pt x="37433" y="91369"/>
                    </a:moveTo>
                    <a:cubicBezTo>
                      <a:pt x="32861" y="91369"/>
                      <a:pt x="28575" y="89559"/>
                      <a:pt x="25432" y="86416"/>
                    </a:cubicBezTo>
                    <a:lnTo>
                      <a:pt x="4953" y="65937"/>
                    </a:lnTo>
                    <a:cubicBezTo>
                      <a:pt x="1714" y="62698"/>
                      <a:pt x="0" y="58412"/>
                      <a:pt x="0" y="53935"/>
                    </a:cubicBezTo>
                    <a:lnTo>
                      <a:pt x="0" y="32790"/>
                    </a:lnTo>
                    <a:cubicBezTo>
                      <a:pt x="0" y="28218"/>
                      <a:pt x="1810" y="23932"/>
                      <a:pt x="4953" y="20788"/>
                    </a:cubicBezTo>
                    <a:lnTo>
                      <a:pt x="22955" y="2786"/>
                    </a:lnTo>
                    <a:cubicBezTo>
                      <a:pt x="26670" y="-929"/>
                      <a:pt x="32671" y="-929"/>
                      <a:pt x="36386" y="2786"/>
                    </a:cubicBezTo>
                    <a:cubicBezTo>
                      <a:pt x="40100" y="6501"/>
                      <a:pt x="40100" y="12502"/>
                      <a:pt x="36386" y="16216"/>
                    </a:cubicBezTo>
                    <a:lnTo>
                      <a:pt x="18955" y="33647"/>
                    </a:lnTo>
                    <a:lnTo>
                      <a:pt x="18955" y="52983"/>
                    </a:lnTo>
                    <a:lnTo>
                      <a:pt x="37433" y="71461"/>
                    </a:lnTo>
                    <a:lnTo>
                      <a:pt x="86106" y="22789"/>
                    </a:lnTo>
                    <a:cubicBezTo>
                      <a:pt x="89821" y="19074"/>
                      <a:pt x="95821" y="19074"/>
                      <a:pt x="99536" y="22789"/>
                    </a:cubicBezTo>
                    <a:cubicBezTo>
                      <a:pt x="103251" y="26503"/>
                      <a:pt x="103251" y="32504"/>
                      <a:pt x="99536" y="36219"/>
                    </a:cubicBezTo>
                    <a:lnTo>
                      <a:pt x="49435" y="86320"/>
                    </a:lnTo>
                    <a:cubicBezTo>
                      <a:pt x="46291" y="89559"/>
                      <a:pt x="42005" y="91369"/>
                      <a:pt x="37433" y="91369"/>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125ACA4B-3908-4048-9CE1-ADE9DEE3C612}"/>
                  </a:ext>
                </a:extLst>
              </p:cNvPr>
              <p:cNvSpPr/>
              <p:nvPr/>
            </p:nvSpPr>
            <p:spPr>
              <a:xfrm>
                <a:off x="7533964" y="2635353"/>
                <a:ext cx="152352" cy="152328"/>
              </a:xfrm>
              <a:custGeom>
                <a:avLst/>
                <a:gdLst>
                  <a:gd name="connsiteX0" fmla="*/ 142899 w 152352"/>
                  <a:gd name="connsiteY0" fmla="*/ 152329 h 152328"/>
                  <a:gd name="connsiteX1" fmla="*/ 136136 w 152352"/>
                  <a:gd name="connsiteY1" fmla="*/ 149566 h 152328"/>
                  <a:gd name="connsiteX2" fmla="*/ 2786 w 152352"/>
                  <a:gd name="connsiteY2" fmla="*/ 16216 h 152328"/>
                  <a:gd name="connsiteX3" fmla="*/ 2786 w 152352"/>
                  <a:gd name="connsiteY3" fmla="*/ 2786 h 152328"/>
                  <a:gd name="connsiteX4" fmla="*/ 16216 w 152352"/>
                  <a:gd name="connsiteY4" fmla="*/ 2786 h 152328"/>
                  <a:gd name="connsiteX5" fmla="*/ 149566 w 152352"/>
                  <a:gd name="connsiteY5" fmla="*/ 136136 h 152328"/>
                  <a:gd name="connsiteX6" fmla="*/ 149566 w 152352"/>
                  <a:gd name="connsiteY6" fmla="*/ 149566 h 152328"/>
                  <a:gd name="connsiteX7" fmla="*/ 14289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142899" y="152329"/>
                    </a:moveTo>
                    <a:cubicBezTo>
                      <a:pt x="140422" y="152329"/>
                      <a:pt x="138041" y="151376"/>
                      <a:pt x="136136" y="149566"/>
                    </a:cubicBezTo>
                    <a:lnTo>
                      <a:pt x="2786" y="16216"/>
                    </a:lnTo>
                    <a:cubicBezTo>
                      <a:pt x="-929" y="12502"/>
                      <a:pt x="-929" y="6501"/>
                      <a:pt x="2786" y="2786"/>
                    </a:cubicBezTo>
                    <a:cubicBezTo>
                      <a:pt x="6501" y="-929"/>
                      <a:pt x="12502" y="-929"/>
                      <a:pt x="16216" y="2786"/>
                    </a:cubicBezTo>
                    <a:lnTo>
                      <a:pt x="149566" y="136136"/>
                    </a:lnTo>
                    <a:cubicBezTo>
                      <a:pt x="153281" y="139851"/>
                      <a:pt x="153281" y="145852"/>
                      <a:pt x="149566" y="149566"/>
                    </a:cubicBezTo>
                    <a:cubicBezTo>
                      <a:pt x="147757" y="151376"/>
                      <a:pt x="145280" y="152329"/>
                      <a:pt x="142899" y="15232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140428F1-0334-4D9F-B005-75A1748678A5}"/>
                  </a:ext>
                </a:extLst>
              </p:cNvPr>
              <p:cNvSpPr/>
              <p:nvPr/>
            </p:nvSpPr>
            <p:spPr>
              <a:xfrm>
                <a:off x="7645812" y="2938938"/>
                <a:ext cx="231076" cy="486917"/>
              </a:xfrm>
              <a:custGeom>
                <a:avLst/>
                <a:gdLst>
                  <a:gd name="connsiteX0" fmla="*/ 150114 w 231076"/>
                  <a:gd name="connsiteY0" fmla="*/ 486918 h 486917"/>
                  <a:gd name="connsiteX1" fmla="*/ 143351 w 231076"/>
                  <a:gd name="connsiteY1" fmla="*/ 484156 h 486917"/>
                  <a:gd name="connsiteX2" fmla="*/ 143351 w 231076"/>
                  <a:gd name="connsiteY2" fmla="*/ 470725 h 486917"/>
                  <a:gd name="connsiteX3" fmla="*/ 165735 w 231076"/>
                  <a:gd name="connsiteY3" fmla="*/ 448342 h 486917"/>
                  <a:gd name="connsiteX4" fmla="*/ 169069 w 231076"/>
                  <a:gd name="connsiteY4" fmla="*/ 440246 h 486917"/>
                  <a:gd name="connsiteX5" fmla="*/ 169069 w 231076"/>
                  <a:gd name="connsiteY5" fmla="*/ 302895 h 486917"/>
                  <a:gd name="connsiteX6" fmla="*/ 165735 w 231076"/>
                  <a:gd name="connsiteY6" fmla="*/ 294799 h 486917"/>
                  <a:gd name="connsiteX7" fmla="*/ 8954 w 231076"/>
                  <a:gd name="connsiteY7" fmla="*/ 138017 h 486917"/>
                  <a:gd name="connsiteX8" fmla="*/ 0 w 231076"/>
                  <a:gd name="connsiteY8" fmla="*/ 116396 h 486917"/>
                  <a:gd name="connsiteX9" fmla="*/ 0 w 231076"/>
                  <a:gd name="connsiteY9" fmla="*/ 30575 h 486917"/>
                  <a:gd name="connsiteX10" fmla="*/ 30575 w 231076"/>
                  <a:gd name="connsiteY10" fmla="*/ 0 h 486917"/>
                  <a:gd name="connsiteX11" fmla="*/ 109252 w 231076"/>
                  <a:gd name="connsiteY11" fmla="*/ 0 h 486917"/>
                  <a:gd name="connsiteX12" fmla="*/ 130874 w 231076"/>
                  <a:gd name="connsiteY12" fmla="*/ 8954 h 486917"/>
                  <a:gd name="connsiteX13" fmla="*/ 191167 w 231076"/>
                  <a:gd name="connsiteY13" fmla="*/ 69247 h 486917"/>
                  <a:gd name="connsiteX14" fmla="*/ 199263 w 231076"/>
                  <a:gd name="connsiteY14" fmla="*/ 72580 h 486917"/>
                  <a:gd name="connsiteX15" fmla="*/ 200501 w 231076"/>
                  <a:gd name="connsiteY15" fmla="*/ 72580 h 486917"/>
                  <a:gd name="connsiteX16" fmla="*/ 212027 w 231076"/>
                  <a:gd name="connsiteY16" fmla="*/ 61055 h 486917"/>
                  <a:gd name="connsiteX17" fmla="*/ 212027 w 231076"/>
                  <a:gd name="connsiteY17" fmla="*/ 29718 h 486917"/>
                  <a:gd name="connsiteX18" fmla="*/ 221552 w 231076"/>
                  <a:gd name="connsiteY18" fmla="*/ 20193 h 486917"/>
                  <a:gd name="connsiteX19" fmla="*/ 231077 w 231076"/>
                  <a:gd name="connsiteY19" fmla="*/ 29718 h 486917"/>
                  <a:gd name="connsiteX20" fmla="*/ 231077 w 231076"/>
                  <a:gd name="connsiteY20" fmla="*/ 61055 h 486917"/>
                  <a:gd name="connsiteX21" fmla="*/ 200501 w 231076"/>
                  <a:gd name="connsiteY21" fmla="*/ 91630 h 486917"/>
                  <a:gd name="connsiteX22" fmla="*/ 199263 w 231076"/>
                  <a:gd name="connsiteY22" fmla="*/ 91630 h 486917"/>
                  <a:gd name="connsiteX23" fmla="*/ 177641 w 231076"/>
                  <a:gd name="connsiteY23" fmla="*/ 82677 h 486917"/>
                  <a:gd name="connsiteX24" fmla="*/ 117348 w 231076"/>
                  <a:gd name="connsiteY24" fmla="*/ 22384 h 486917"/>
                  <a:gd name="connsiteX25" fmla="*/ 109252 w 231076"/>
                  <a:gd name="connsiteY25" fmla="*/ 19050 h 486917"/>
                  <a:gd name="connsiteX26" fmla="*/ 30575 w 231076"/>
                  <a:gd name="connsiteY26" fmla="*/ 19050 h 486917"/>
                  <a:gd name="connsiteX27" fmla="*/ 19050 w 231076"/>
                  <a:gd name="connsiteY27" fmla="*/ 30575 h 486917"/>
                  <a:gd name="connsiteX28" fmla="*/ 19050 w 231076"/>
                  <a:gd name="connsiteY28" fmla="*/ 116396 h 486917"/>
                  <a:gd name="connsiteX29" fmla="*/ 22384 w 231076"/>
                  <a:gd name="connsiteY29" fmla="*/ 124492 h 486917"/>
                  <a:gd name="connsiteX30" fmla="*/ 179165 w 231076"/>
                  <a:gd name="connsiteY30" fmla="*/ 281273 h 486917"/>
                  <a:gd name="connsiteX31" fmla="*/ 188119 w 231076"/>
                  <a:gd name="connsiteY31" fmla="*/ 302895 h 486917"/>
                  <a:gd name="connsiteX32" fmla="*/ 188119 w 231076"/>
                  <a:gd name="connsiteY32" fmla="*/ 440246 h 486917"/>
                  <a:gd name="connsiteX33" fmla="*/ 179165 w 231076"/>
                  <a:gd name="connsiteY33" fmla="*/ 461867 h 486917"/>
                  <a:gd name="connsiteX34" fmla="*/ 156686 w 231076"/>
                  <a:gd name="connsiteY34" fmla="*/ 484251 h 486917"/>
                  <a:gd name="connsiteX35" fmla="*/ 150114 w 231076"/>
                  <a:gd name="connsiteY35" fmla="*/ 486918 h 4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1076" h="486917">
                    <a:moveTo>
                      <a:pt x="150114" y="486918"/>
                    </a:moveTo>
                    <a:cubicBezTo>
                      <a:pt x="147638" y="486918"/>
                      <a:pt x="145256" y="485966"/>
                      <a:pt x="143351" y="484156"/>
                    </a:cubicBezTo>
                    <a:cubicBezTo>
                      <a:pt x="139637" y="480441"/>
                      <a:pt x="139637" y="474440"/>
                      <a:pt x="143351" y="470725"/>
                    </a:cubicBezTo>
                    <a:lnTo>
                      <a:pt x="165735" y="448342"/>
                    </a:lnTo>
                    <a:cubicBezTo>
                      <a:pt x="167830" y="446246"/>
                      <a:pt x="169069" y="443198"/>
                      <a:pt x="169069" y="440246"/>
                    </a:cubicBezTo>
                    <a:lnTo>
                      <a:pt x="169069" y="302895"/>
                    </a:lnTo>
                    <a:cubicBezTo>
                      <a:pt x="169069" y="299847"/>
                      <a:pt x="167830" y="296894"/>
                      <a:pt x="165735" y="294799"/>
                    </a:cubicBezTo>
                    <a:lnTo>
                      <a:pt x="8954" y="138017"/>
                    </a:lnTo>
                    <a:cubicBezTo>
                      <a:pt x="3143" y="132207"/>
                      <a:pt x="0" y="124587"/>
                      <a:pt x="0" y="116396"/>
                    </a:cubicBezTo>
                    <a:lnTo>
                      <a:pt x="0" y="30575"/>
                    </a:lnTo>
                    <a:cubicBezTo>
                      <a:pt x="0" y="13716"/>
                      <a:pt x="13716" y="0"/>
                      <a:pt x="30575" y="0"/>
                    </a:cubicBezTo>
                    <a:lnTo>
                      <a:pt x="109252" y="0"/>
                    </a:lnTo>
                    <a:cubicBezTo>
                      <a:pt x="117443" y="0"/>
                      <a:pt x="125063" y="3143"/>
                      <a:pt x="130874" y="8954"/>
                    </a:cubicBezTo>
                    <a:lnTo>
                      <a:pt x="191167" y="69247"/>
                    </a:lnTo>
                    <a:cubicBezTo>
                      <a:pt x="193358" y="71438"/>
                      <a:pt x="196215" y="72580"/>
                      <a:pt x="199263" y="72580"/>
                    </a:cubicBezTo>
                    <a:lnTo>
                      <a:pt x="200501" y="72580"/>
                    </a:lnTo>
                    <a:cubicBezTo>
                      <a:pt x="206788" y="72580"/>
                      <a:pt x="212027" y="67437"/>
                      <a:pt x="212027" y="61055"/>
                    </a:cubicBezTo>
                    <a:lnTo>
                      <a:pt x="212027" y="29718"/>
                    </a:lnTo>
                    <a:cubicBezTo>
                      <a:pt x="212027" y="24479"/>
                      <a:pt x="216313" y="20193"/>
                      <a:pt x="221552" y="20193"/>
                    </a:cubicBezTo>
                    <a:cubicBezTo>
                      <a:pt x="226790" y="20193"/>
                      <a:pt x="231077" y="24479"/>
                      <a:pt x="231077" y="29718"/>
                    </a:cubicBezTo>
                    <a:lnTo>
                      <a:pt x="231077" y="61055"/>
                    </a:lnTo>
                    <a:cubicBezTo>
                      <a:pt x="231077" y="77914"/>
                      <a:pt x="217361" y="91630"/>
                      <a:pt x="200501" y="91630"/>
                    </a:cubicBezTo>
                    <a:lnTo>
                      <a:pt x="199263" y="91630"/>
                    </a:lnTo>
                    <a:cubicBezTo>
                      <a:pt x="191071" y="91630"/>
                      <a:pt x="183452" y="88487"/>
                      <a:pt x="177641" y="82677"/>
                    </a:cubicBezTo>
                    <a:lnTo>
                      <a:pt x="117348" y="22384"/>
                    </a:lnTo>
                    <a:cubicBezTo>
                      <a:pt x="115157" y="20193"/>
                      <a:pt x="112300" y="19050"/>
                      <a:pt x="109252" y="19050"/>
                    </a:cubicBezTo>
                    <a:lnTo>
                      <a:pt x="30575" y="19050"/>
                    </a:lnTo>
                    <a:cubicBezTo>
                      <a:pt x="24289" y="19050"/>
                      <a:pt x="19050" y="24193"/>
                      <a:pt x="19050" y="30575"/>
                    </a:cubicBezTo>
                    <a:lnTo>
                      <a:pt x="19050" y="116396"/>
                    </a:lnTo>
                    <a:cubicBezTo>
                      <a:pt x="19050" y="119443"/>
                      <a:pt x="20288" y="122396"/>
                      <a:pt x="22384" y="124492"/>
                    </a:cubicBezTo>
                    <a:lnTo>
                      <a:pt x="179165" y="281273"/>
                    </a:lnTo>
                    <a:cubicBezTo>
                      <a:pt x="184976" y="287084"/>
                      <a:pt x="188119" y="294704"/>
                      <a:pt x="188119" y="302895"/>
                    </a:cubicBezTo>
                    <a:lnTo>
                      <a:pt x="188119" y="440246"/>
                    </a:lnTo>
                    <a:cubicBezTo>
                      <a:pt x="188119" y="448437"/>
                      <a:pt x="184976" y="456057"/>
                      <a:pt x="179165" y="461867"/>
                    </a:cubicBezTo>
                    <a:lnTo>
                      <a:pt x="156686" y="484251"/>
                    </a:lnTo>
                    <a:cubicBezTo>
                      <a:pt x="154972" y="485966"/>
                      <a:pt x="152495" y="486918"/>
                      <a:pt x="150114" y="486918"/>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BFEE877-F20A-4CF8-B922-AD290A65B5C8}"/>
                  </a:ext>
                </a:extLst>
              </p:cNvPr>
              <p:cNvSpPr/>
              <p:nvPr/>
            </p:nvSpPr>
            <p:spPr>
              <a:xfrm>
                <a:off x="7698271" y="2992540"/>
                <a:ext cx="90439" cy="90416"/>
              </a:xfrm>
              <a:custGeom>
                <a:avLst/>
                <a:gdLst>
                  <a:gd name="connsiteX0" fmla="*/ 80986 w 90439"/>
                  <a:gd name="connsiteY0" fmla="*/ 90416 h 90416"/>
                  <a:gd name="connsiteX1" fmla="*/ 74224 w 90439"/>
                  <a:gd name="connsiteY1" fmla="*/ 87654 h 90416"/>
                  <a:gd name="connsiteX2" fmla="*/ 2786 w 90439"/>
                  <a:gd name="connsiteY2" fmla="*/ 16216 h 90416"/>
                  <a:gd name="connsiteX3" fmla="*/ 2786 w 90439"/>
                  <a:gd name="connsiteY3" fmla="*/ 2786 h 90416"/>
                  <a:gd name="connsiteX4" fmla="*/ 16216 w 90439"/>
                  <a:gd name="connsiteY4" fmla="*/ 2786 h 90416"/>
                  <a:gd name="connsiteX5" fmla="*/ 87654 w 90439"/>
                  <a:gd name="connsiteY5" fmla="*/ 74224 h 90416"/>
                  <a:gd name="connsiteX6" fmla="*/ 87654 w 90439"/>
                  <a:gd name="connsiteY6" fmla="*/ 87654 h 90416"/>
                  <a:gd name="connsiteX7" fmla="*/ 80986 w 90439"/>
                  <a:gd name="connsiteY7" fmla="*/ 90416 h 9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39" h="90416">
                    <a:moveTo>
                      <a:pt x="80986" y="90416"/>
                    </a:moveTo>
                    <a:cubicBezTo>
                      <a:pt x="78510" y="90416"/>
                      <a:pt x="76128" y="89464"/>
                      <a:pt x="74224" y="87654"/>
                    </a:cubicBezTo>
                    <a:lnTo>
                      <a:pt x="2786" y="16216"/>
                    </a:lnTo>
                    <a:cubicBezTo>
                      <a:pt x="-929" y="12502"/>
                      <a:pt x="-929" y="6501"/>
                      <a:pt x="2786" y="2786"/>
                    </a:cubicBezTo>
                    <a:cubicBezTo>
                      <a:pt x="6501" y="-929"/>
                      <a:pt x="12502" y="-929"/>
                      <a:pt x="16216" y="2786"/>
                    </a:cubicBezTo>
                    <a:lnTo>
                      <a:pt x="87654" y="74224"/>
                    </a:lnTo>
                    <a:cubicBezTo>
                      <a:pt x="91369" y="77938"/>
                      <a:pt x="91369" y="83939"/>
                      <a:pt x="87654" y="87654"/>
                    </a:cubicBezTo>
                    <a:cubicBezTo>
                      <a:pt x="85844" y="89464"/>
                      <a:pt x="83368" y="90416"/>
                      <a:pt x="80986" y="90416"/>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1B67B8A-4FB7-41E9-9F96-EA6619C85228}"/>
                  </a:ext>
                </a:extLst>
              </p:cNvPr>
              <p:cNvSpPr/>
              <p:nvPr/>
            </p:nvSpPr>
            <p:spPr>
              <a:xfrm>
                <a:off x="7260145" y="2543746"/>
                <a:ext cx="345852" cy="541877"/>
              </a:xfrm>
              <a:custGeom>
                <a:avLst/>
                <a:gdLst>
                  <a:gd name="connsiteX0" fmla="*/ 307467 w 345852"/>
                  <a:gd name="connsiteY0" fmla="*/ 541877 h 541877"/>
                  <a:gd name="connsiteX1" fmla="*/ 300704 w 345852"/>
                  <a:gd name="connsiteY1" fmla="*/ 539115 h 541877"/>
                  <a:gd name="connsiteX2" fmla="*/ 300704 w 345852"/>
                  <a:gd name="connsiteY2" fmla="*/ 525685 h 541877"/>
                  <a:gd name="connsiteX3" fmla="*/ 325850 w 345852"/>
                  <a:gd name="connsiteY3" fmla="*/ 500539 h 541877"/>
                  <a:gd name="connsiteX4" fmla="*/ 326803 w 345852"/>
                  <a:gd name="connsiteY4" fmla="*/ 498158 h 541877"/>
                  <a:gd name="connsiteX5" fmla="*/ 326803 w 345852"/>
                  <a:gd name="connsiteY5" fmla="*/ 389192 h 541877"/>
                  <a:gd name="connsiteX6" fmla="*/ 325850 w 345852"/>
                  <a:gd name="connsiteY6" fmla="*/ 386810 h 541877"/>
                  <a:gd name="connsiteX7" fmla="*/ 213741 w 345852"/>
                  <a:gd name="connsiteY7" fmla="*/ 274701 h 541877"/>
                  <a:gd name="connsiteX8" fmla="*/ 211360 w 345852"/>
                  <a:gd name="connsiteY8" fmla="*/ 273749 h 541877"/>
                  <a:gd name="connsiteX9" fmla="*/ 168402 w 345852"/>
                  <a:gd name="connsiteY9" fmla="*/ 273749 h 541877"/>
                  <a:gd name="connsiteX10" fmla="*/ 152590 w 345852"/>
                  <a:gd name="connsiteY10" fmla="*/ 267176 h 541877"/>
                  <a:gd name="connsiteX11" fmla="*/ 6572 w 345852"/>
                  <a:gd name="connsiteY11" fmla="*/ 121158 h 541877"/>
                  <a:gd name="connsiteX12" fmla="*/ 0 w 345852"/>
                  <a:gd name="connsiteY12" fmla="*/ 105346 h 541877"/>
                  <a:gd name="connsiteX13" fmla="*/ 0 w 345852"/>
                  <a:gd name="connsiteY13" fmla="*/ 22384 h 541877"/>
                  <a:gd name="connsiteX14" fmla="*/ 22384 w 345852"/>
                  <a:gd name="connsiteY14" fmla="*/ 0 h 541877"/>
                  <a:gd name="connsiteX15" fmla="*/ 48196 w 345852"/>
                  <a:gd name="connsiteY15" fmla="*/ 0 h 541877"/>
                  <a:gd name="connsiteX16" fmla="*/ 64008 w 345852"/>
                  <a:gd name="connsiteY16" fmla="*/ 6572 h 541877"/>
                  <a:gd name="connsiteX17" fmla="*/ 93345 w 345852"/>
                  <a:gd name="connsiteY17" fmla="*/ 35909 h 541877"/>
                  <a:gd name="connsiteX18" fmla="*/ 99917 w 345852"/>
                  <a:gd name="connsiteY18" fmla="*/ 51721 h 541877"/>
                  <a:gd name="connsiteX19" fmla="*/ 99917 w 345852"/>
                  <a:gd name="connsiteY19" fmla="*/ 82105 h 541877"/>
                  <a:gd name="connsiteX20" fmla="*/ 90392 w 345852"/>
                  <a:gd name="connsiteY20" fmla="*/ 91630 h 541877"/>
                  <a:gd name="connsiteX21" fmla="*/ 80867 w 345852"/>
                  <a:gd name="connsiteY21" fmla="*/ 82105 h 541877"/>
                  <a:gd name="connsiteX22" fmla="*/ 80867 w 345852"/>
                  <a:gd name="connsiteY22" fmla="*/ 51721 h 541877"/>
                  <a:gd name="connsiteX23" fmla="*/ 79915 w 345852"/>
                  <a:gd name="connsiteY23" fmla="*/ 49340 h 541877"/>
                  <a:gd name="connsiteX24" fmla="*/ 50578 w 345852"/>
                  <a:gd name="connsiteY24" fmla="*/ 20003 h 541877"/>
                  <a:gd name="connsiteX25" fmla="*/ 48196 w 345852"/>
                  <a:gd name="connsiteY25" fmla="*/ 19050 h 541877"/>
                  <a:gd name="connsiteX26" fmla="*/ 22384 w 345852"/>
                  <a:gd name="connsiteY26" fmla="*/ 19050 h 541877"/>
                  <a:gd name="connsiteX27" fmla="*/ 19050 w 345852"/>
                  <a:gd name="connsiteY27" fmla="*/ 22384 h 541877"/>
                  <a:gd name="connsiteX28" fmla="*/ 19050 w 345852"/>
                  <a:gd name="connsiteY28" fmla="*/ 105346 h 541877"/>
                  <a:gd name="connsiteX29" fmla="*/ 20003 w 345852"/>
                  <a:gd name="connsiteY29" fmla="*/ 107728 h 541877"/>
                  <a:gd name="connsiteX30" fmla="*/ 166021 w 345852"/>
                  <a:gd name="connsiteY30" fmla="*/ 253746 h 541877"/>
                  <a:gd name="connsiteX31" fmla="*/ 168402 w 345852"/>
                  <a:gd name="connsiteY31" fmla="*/ 254699 h 541877"/>
                  <a:gd name="connsiteX32" fmla="*/ 211360 w 345852"/>
                  <a:gd name="connsiteY32" fmla="*/ 254699 h 541877"/>
                  <a:gd name="connsiteX33" fmla="*/ 227171 w 345852"/>
                  <a:gd name="connsiteY33" fmla="*/ 261271 h 541877"/>
                  <a:gd name="connsiteX34" fmla="*/ 339280 w 345852"/>
                  <a:gd name="connsiteY34" fmla="*/ 373380 h 541877"/>
                  <a:gd name="connsiteX35" fmla="*/ 345853 w 345852"/>
                  <a:gd name="connsiteY35" fmla="*/ 389192 h 541877"/>
                  <a:gd name="connsiteX36" fmla="*/ 345853 w 345852"/>
                  <a:gd name="connsiteY36" fmla="*/ 498158 h 541877"/>
                  <a:gd name="connsiteX37" fmla="*/ 339280 w 345852"/>
                  <a:gd name="connsiteY37" fmla="*/ 513969 h 541877"/>
                  <a:gd name="connsiteX38" fmla="*/ 314135 w 345852"/>
                  <a:gd name="connsiteY38" fmla="*/ 539115 h 541877"/>
                  <a:gd name="connsiteX39" fmla="*/ 307467 w 345852"/>
                  <a:gd name="connsiteY39" fmla="*/ 541877 h 5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5852" h="541877">
                    <a:moveTo>
                      <a:pt x="307467" y="541877"/>
                    </a:moveTo>
                    <a:cubicBezTo>
                      <a:pt x="304990" y="541877"/>
                      <a:pt x="302609" y="540925"/>
                      <a:pt x="300704" y="539115"/>
                    </a:cubicBezTo>
                    <a:cubicBezTo>
                      <a:pt x="296989" y="535400"/>
                      <a:pt x="296989" y="529400"/>
                      <a:pt x="300704" y="525685"/>
                    </a:cubicBezTo>
                    <a:lnTo>
                      <a:pt x="325850" y="500539"/>
                    </a:lnTo>
                    <a:cubicBezTo>
                      <a:pt x="326517" y="499872"/>
                      <a:pt x="326803" y="499110"/>
                      <a:pt x="326803" y="498158"/>
                    </a:cubicBezTo>
                    <a:lnTo>
                      <a:pt x="326803" y="389192"/>
                    </a:lnTo>
                    <a:cubicBezTo>
                      <a:pt x="326803" y="388334"/>
                      <a:pt x="326422" y="387477"/>
                      <a:pt x="325850" y="386810"/>
                    </a:cubicBezTo>
                    <a:lnTo>
                      <a:pt x="213741" y="274701"/>
                    </a:lnTo>
                    <a:cubicBezTo>
                      <a:pt x="213074" y="274034"/>
                      <a:pt x="212217" y="273749"/>
                      <a:pt x="211360" y="273749"/>
                    </a:cubicBezTo>
                    <a:lnTo>
                      <a:pt x="168402" y="273749"/>
                    </a:lnTo>
                    <a:cubicBezTo>
                      <a:pt x="162496" y="273749"/>
                      <a:pt x="156686" y="271367"/>
                      <a:pt x="152590" y="267176"/>
                    </a:cubicBezTo>
                    <a:lnTo>
                      <a:pt x="6572" y="121158"/>
                    </a:lnTo>
                    <a:cubicBezTo>
                      <a:pt x="2381" y="116967"/>
                      <a:pt x="0" y="111252"/>
                      <a:pt x="0" y="105346"/>
                    </a:cubicBezTo>
                    <a:lnTo>
                      <a:pt x="0" y="22384"/>
                    </a:lnTo>
                    <a:cubicBezTo>
                      <a:pt x="0" y="10001"/>
                      <a:pt x="10001" y="0"/>
                      <a:pt x="22384" y="0"/>
                    </a:cubicBezTo>
                    <a:lnTo>
                      <a:pt x="48196" y="0"/>
                    </a:lnTo>
                    <a:cubicBezTo>
                      <a:pt x="54102" y="0"/>
                      <a:pt x="59912" y="2381"/>
                      <a:pt x="64008" y="6572"/>
                    </a:cubicBezTo>
                    <a:lnTo>
                      <a:pt x="93345" y="35909"/>
                    </a:lnTo>
                    <a:cubicBezTo>
                      <a:pt x="97536" y="40100"/>
                      <a:pt x="99917" y="45815"/>
                      <a:pt x="99917" y="51721"/>
                    </a:cubicBezTo>
                    <a:lnTo>
                      <a:pt x="99917" y="82105"/>
                    </a:lnTo>
                    <a:cubicBezTo>
                      <a:pt x="99917" y="87344"/>
                      <a:pt x="95631" y="91630"/>
                      <a:pt x="90392" y="91630"/>
                    </a:cubicBezTo>
                    <a:cubicBezTo>
                      <a:pt x="85154" y="91630"/>
                      <a:pt x="80867" y="87344"/>
                      <a:pt x="80867" y="82105"/>
                    </a:cubicBezTo>
                    <a:lnTo>
                      <a:pt x="80867" y="51721"/>
                    </a:lnTo>
                    <a:cubicBezTo>
                      <a:pt x="80867" y="50863"/>
                      <a:pt x="80486" y="50006"/>
                      <a:pt x="79915" y="49340"/>
                    </a:cubicBezTo>
                    <a:lnTo>
                      <a:pt x="50578" y="20003"/>
                    </a:lnTo>
                    <a:cubicBezTo>
                      <a:pt x="49911" y="19336"/>
                      <a:pt x="49054" y="19050"/>
                      <a:pt x="48196" y="19050"/>
                    </a:cubicBezTo>
                    <a:lnTo>
                      <a:pt x="22384" y="19050"/>
                    </a:lnTo>
                    <a:cubicBezTo>
                      <a:pt x="20574" y="19050"/>
                      <a:pt x="19050" y="20574"/>
                      <a:pt x="19050" y="22384"/>
                    </a:cubicBezTo>
                    <a:lnTo>
                      <a:pt x="19050" y="105346"/>
                    </a:lnTo>
                    <a:cubicBezTo>
                      <a:pt x="19050" y="106204"/>
                      <a:pt x="19431" y="107061"/>
                      <a:pt x="20003" y="107728"/>
                    </a:cubicBezTo>
                    <a:lnTo>
                      <a:pt x="166021" y="253746"/>
                    </a:lnTo>
                    <a:cubicBezTo>
                      <a:pt x="166688" y="254413"/>
                      <a:pt x="167545" y="254699"/>
                      <a:pt x="168402" y="254699"/>
                    </a:cubicBezTo>
                    <a:lnTo>
                      <a:pt x="211360" y="254699"/>
                    </a:lnTo>
                    <a:cubicBezTo>
                      <a:pt x="217265" y="254699"/>
                      <a:pt x="223076" y="257080"/>
                      <a:pt x="227171" y="261271"/>
                    </a:cubicBezTo>
                    <a:lnTo>
                      <a:pt x="339280" y="373380"/>
                    </a:lnTo>
                    <a:cubicBezTo>
                      <a:pt x="343471" y="377571"/>
                      <a:pt x="345853" y="383286"/>
                      <a:pt x="345853" y="389192"/>
                    </a:cubicBezTo>
                    <a:lnTo>
                      <a:pt x="345853" y="498158"/>
                    </a:lnTo>
                    <a:cubicBezTo>
                      <a:pt x="345853" y="504158"/>
                      <a:pt x="343567" y="509778"/>
                      <a:pt x="339280" y="513969"/>
                    </a:cubicBezTo>
                    <a:lnTo>
                      <a:pt x="314135" y="539115"/>
                    </a:lnTo>
                    <a:cubicBezTo>
                      <a:pt x="312325" y="540925"/>
                      <a:pt x="309944" y="541877"/>
                      <a:pt x="307467" y="541877"/>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52CD94DD-E50E-40AB-9896-CBEA597EC441}"/>
                  </a:ext>
                </a:extLst>
              </p:cNvPr>
              <p:cNvSpPr/>
              <p:nvPr/>
            </p:nvSpPr>
            <p:spPr>
              <a:xfrm>
                <a:off x="6976776" y="2712720"/>
                <a:ext cx="416626" cy="286892"/>
              </a:xfrm>
              <a:custGeom>
                <a:avLst/>
                <a:gdLst>
                  <a:gd name="connsiteX0" fmla="*/ 395954 w 416626"/>
                  <a:gd name="connsiteY0" fmla="*/ 286893 h 286892"/>
                  <a:gd name="connsiteX1" fmla="*/ 204692 w 416626"/>
                  <a:gd name="connsiteY1" fmla="*/ 286893 h 286892"/>
                  <a:gd name="connsiteX2" fmla="*/ 189929 w 416626"/>
                  <a:gd name="connsiteY2" fmla="*/ 280797 h 286892"/>
                  <a:gd name="connsiteX3" fmla="*/ 102584 w 416626"/>
                  <a:gd name="connsiteY3" fmla="*/ 193453 h 286892"/>
                  <a:gd name="connsiteX4" fmla="*/ 101251 w 416626"/>
                  <a:gd name="connsiteY4" fmla="*/ 192881 h 286892"/>
                  <a:gd name="connsiteX5" fmla="*/ 9525 w 416626"/>
                  <a:gd name="connsiteY5" fmla="*/ 192881 h 286892"/>
                  <a:gd name="connsiteX6" fmla="*/ 0 w 416626"/>
                  <a:gd name="connsiteY6" fmla="*/ 183356 h 286892"/>
                  <a:gd name="connsiteX7" fmla="*/ 9525 w 416626"/>
                  <a:gd name="connsiteY7" fmla="*/ 173831 h 286892"/>
                  <a:gd name="connsiteX8" fmla="*/ 101251 w 416626"/>
                  <a:gd name="connsiteY8" fmla="*/ 173831 h 286892"/>
                  <a:gd name="connsiteX9" fmla="*/ 116014 w 416626"/>
                  <a:gd name="connsiteY9" fmla="*/ 179927 h 286892"/>
                  <a:gd name="connsiteX10" fmla="*/ 203359 w 416626"/>
                  <a:gd name="connsiteY10" fmla="*/ 267271 h 286892"/>
                  <a:gd name="connsiteX11" fmla="*/ 204692 w 416626"/>
                  <a:gd name="connsiteY11" fmla="*/ 267843 h 286892"/>
                  <a:gd name="connsiteX12" fmla="*/ 395954 w 416626"/>
                  <a:gd name="connsiteY12" fmla="*/ 267843 h 286892"/>
                  <a:gd name="connsiteX13" fmla="*/ 397764 w 416626"/>
                  <a:gd name="connsiteY13" fmla="*/ 266033 h 286892"/>
                  <a:gd name="connsiteX14" fmla="*/ 397764 w 416626"/>
                  <a:gd name="connsiteY14" fmla="*/ 231934 h 286892"/>
                  <a:gd name="connsiteX15" fmla="*/ 397193 w 416626"/>
                  <a:gd name="connsiteY15" fmla="*/ 230600 h 286892"/>
                  <a:gd name="connsiteX16" fmla="*/ 356045 w 416626"/>
                  <a:gd name="connsiteY16" fmla="*/ 189547 h 286892"/>
                  <a:gd name="connsiteX17" fmla="*/ 354711 w 416626"/>
                  <a:gd name="connsiteY17" fmla="*/ 188976 h 286892"/>
                  <a:gd name="connsiteX18" fmla="*/ 164402 w 416626"/>
                  <a:gd name="connsiteY18" fmla="*/ 188976 h 286892"/>
                  <a:gd name="connsiteX19" fmla="*/ 149638 w 416626"/>
                  <a:gd name="connsiteY19" fmla="*/ 182880 h 286892"/>
                  <a:gd name="connsiteX20" fmla="*/ 89916 w 416626"/>
                  <a:gd name="connsiteY20" fmla="*/ 123158 h 286892"/>
                  <a:gd name="connsiteX21" fmla="*/ 83820 w 416626"/>
                  <a:gd name="connsiteY21" fmla="*/ 108394 h 286892"/>
                  <a:gd name="connsiteX22" fmla="*/ 83820 w 416626"/>
                  <a:gd name="connsiteY22" fmla="*/ 66008 h 286892"/>
                  <a:gd name="connsiteX23" fmla="*/ 89916 w 416626"/>
                  <a:gd name="connsiteY23" fmla="*/ 51244 h 286892"/>
                  <a:gd name="connsiteX24" fmla="*/ 135064 w 416626"/>
                  <a:gd name="connsiteY24" fmla="*/ 6096 h 286892"/>
                  <a:gd name="connsiteX25" fmla="*/ 149828 w 416626"/>
                  <a:gd name="connsiteY25" fmla="*/ 0 h 286892"/>
                  <a:gd name="connsiteX26" fmla="*/ 253460 w 416626"/>
                  <a:gd name="connsiteY26" fmla="*/ 0 h 286892"/>
                  <a:gd name="connsiteX27" fmla="*/ 268224 w 416626"/>
                  <a:gd name="connsiteY27" fmla="*/ 6096 h 286892"/>
                  <a:gd name="connsiteX28" fmla="*/ 296989 w 416626"/>
                  <a:gd name="connsiteY28" fmla="*/ 34862 h 286892"/>
                  <a:gd name="connsiteX29" fmla="*/ 296989 w 416626"/>
                  <a:gd name="connsiteY29" fmla="*/ 48292 h 286892"/>
                  <a:gd name="connsiteX30" fmla="*/ 283559 w 416626"/>
                  <a:gd name="connsiteY30" fmla="*/ 48292 h 286892"/>
                  <a:gd name="connsiteX31" fmla="*/ 254698 w 416626"/>
                  <a:gd name="connsiteY31" fmla="*/ 19526 h 286892"/>
                  <a:gd name="connsiteX32" fmla="*/ 253365 w 416626"/>
                  <a:gd name="connsiteY32" fmla="*/ 18955 h 286892"/>
                  <a:gd name="connsiteX33" fmla="*/ 149733 w 416626"/>
                  <a:gd name="connsiteY33" fmla="*/ 18955 h 286892"/>
                  <a:gd name="connsiteX34" fmla="*/ 148399 w 416626"/>
                  <a:gd name="connsiteY34" fmla="*/ 19526 h 286892"/>
                  <a:gd name="connsiteX35" fmla="*/ 103251 w 416626"/>
                  <a:gd name="connsiteY35" fmla="*/ 64675 h 286892"/>
                  <a:gd name="connsiteX36" fmla="*/ 102679 w 416626"/>
                  <a:gd name="connsiteY36" fmla="*/ 66008 h 286892"/>
                  <a:gd name="connsiteX37" fmla="*/ 102679 w 416626"/>
                  <a:gd name="connsiteY37" fmla="*/ 108394 h 286892"/>
                  <a:gd name="connsiteX38" fmla="*/ 103251 w 416626"/>
                  <a:gd name="connsiteY38" fmla="*/ 109728 h 286892"/>
                  <a:gd name="connsiteX39" fmla="*/ 162973 w 416626"/>
                  <a:gd name="connsiteY39" fmla="*/ 169450 h 286892"/>
                  <a:gd name="connsiteX40" fmla="*/ 164306 w 416626"/>
                  <a:gd name="connsiteY40" fmla="*/ 170021 h 286892"/>
                  <a:gd name="connsiteX41" fmla="*/ 354616 w 416626"/>
                  <a:gd name="connsiteY41" fmla="*/ 170021 h 286892"/>
                  <a:gd name="connsiteX42" fmla="*/ 369380 w 416626"/>
                  <a:gd name="connsiteY42" fmla="*/ 176117 h 286892"/>
                  <a:gd name="connsiteX43" fmla="*/ 410528 w 416626"/>
                  <a:gd name="connsiteY43" fmla="*/ 217170 h 286892"/>
                  <a:gd name="connsiteX44" fmla="*/ 416623 w 416626"/>
                  <a:gd name="connsiteY44" fmla="*/ 231934 h 286892"/>
                  <a:gd name="connsiteX45" fmla="*/ 416623 w 416626"/>
                  <a:gd name="connsiteY45" fmla="*/ 266033 h 286892"/>
                  <a:gd name="connsiteX46" fmla="*/ 395954 w 416626"/>
                  <a:gd name="connsiteY46"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6626" h="286892">
                    <a:moveTo>
                      <a:pt x="395954" y="286893"/>
                    </a:moveTo>
                    <a:lnTo>
                      <a:pt x="204692" y="286893"/>
                    </a:lnTo>
                    <a:cubicBezTo>
                      <a:pt x="199072" y="286893"/>
                      <a:pt x="193834" y="284702"/>
                      <a:pt x="189929" y="280797"/>
                    </a:cubicBezTo>
                    <a:lnTo>
                      <a:pt x="102584" y="193453"/>
                    </a:lnTo>
                    <a:cubicBezTo>
                      <a:pt x="102203" y="193072"/>
                      <a:pt x="101727" y="192881"/>
                      <a:pt x="101251" y="192881"/>
                    </a:cubicBezTo>
                    <a:lnTo>
                      <a:pt x="9525" y="192881"/>
                    </a:lnTo>
                    <a:cubicBezTo>
                      <a:pt x="4286" y="192881"/>
                      <a:pt x="0" y="188595"/>
                      <a:pt x="0" y="183356"/>
                    </a:cubicBezTo>
                    <a:cubicBezTo>
                      <a:pt x="0" y="178117"/>
                      <a:pt x="4286" y="173831"/>
                      <a:pt x="9525" y="173831"/>
                    </a:cubicBezTo>
                    <a:lnTo>
                      <a:pt x="101251" y="173831"/>
                    </a:lnTo>
                    <a:cubicBezTo>
                      <a:pt x="106871" y="173831"/>
                      <a:pt x="112109" y="176022"/>
                      <a:pt x="116014" y="179927"/>
                    </a:cubicBezTo>
                    <a:lnTo>
                      <a:pt x="203359" y="267271"/>
                    </a:lnTo>
                    <a:cubicBezTo>
                      <a:pt x="203740" y="267652"/>
                      <a:pt x="204216" y="267843"/>
                      <a:pt x="204692" y="267843"/>
                    </a:cubicBezTo>
                    <a:lnTo>
                      <a:pt x="395954" y="267843"/>
                    </a:lnTo>
                    <a:cubicBezTo>
                      <a:pt x="397002" y="267843"/>
                      <a:pt x="397764" y="266986"/>
                      <a:pt x="397764" y="266033"/>
                    </a:cubicBezTo>
                    <a:lnTo>
                      <a:pt x="397764" y="231934"/>
                    </a:lnTo>
                    <a:cubicBezTo>
                      <a:pt x="397764" y="231458"/>
                      <a:pt x="397573" y="230981"/>
                      <a:pt x="397193" y="230600"/>
                    </a:cubicBezTo>
                    <a:lnTo>
                      <a:pt x="356045" y="189547"/>
                    </a:lnTo>
                    <a:cubicBezTo>
                      <a:pt x="355663" y="189167"/>
                      <a:pt x="355187" y="188976"/>
                      <a:pt x="354711" y="188976"/>
                    </a:cubicBezTo>
                    <a:lnTo>
                      <a:pt x="164402" y="188976"/>
                    </a:lnTo>
                    <a:cubicBezTo>
                      <a:pt x="158782" y="188976"/>
                      <a:pt x="153543" y="186785"/>
                      <a:pt x="149638" y="182880"/>
                    </a:cubicBezTo>
                    <a:lnTo>
                      <a:pt x="89916" y="123158"/>
                    </a:lnTo>
                    <a:cubicBezTo>
                      <a:pt x="86011" y="119253"/>
                      <a:pt x="83820" y="113919"/>
                      <a:pt x="83820" y="108394"/>
                    </a:cubicBezTo>
                    <a:lnTo>
                      <a:pt x="83820" y="66008"/>
                    </a:lnTo>
                    <a:cubicBezTo>
                      <a:pt x="83820" y="60484"/>
                      <a:pt x="86011" y="55150"/>
                      <a:pt x="89916" y="51244"/>
                    </a:cubicBezTo>
                    <a:lnTo>
                      <a:pt x="135064" y="6096"/>
                    </a:lnTo>
                    <a:cubicBezTo>
                      <a:pt x="138970" y="2191"/>
                      <a:pt x="144208" y="0"/>
                      <a:pt x="149828" y="0"/>
                    </a:cubicBezTo>
                    <a:lnTo>
                      <a:pt x="253460" y="0"/>
                    </a:lnTo>
                    <a:cubicBezTo>
                      <a:pt x="259080" y="0"/>
                      <a:pt x="264319" y="2191"/>
                      <a:pt x="268224" y="6096"/>
                    </a:cubicBezTo>
                    <a:lnTo>
                      <a:pt x="296989" y="34862"/>
                    </a:lnTo>
                    <a:cubicBezTo>
                      <a:pt x="300704" y="38576"/>
                      <a:pt x="300704" y="44577"/>
                      <a:pt x="296989" y="48292"/>
                    </a:cubicBezTo>
                    <a:cubicBezTo>
                      <a:pt x="293275" y="52006"/>
                      <a:pt x="287274" y="52006"/>
                      <a:pt x="283559" y="48292"/>
                    </a:cubicBezTo>
                    <a:lnTo>
                      <a:pt x="254698" y="19526"/>
                    </a:lnTo>
                    <a:cubicBezTo>
                      <a:pt x="254318" y="19145"/>
                      <a:pt x="253841" y="18955"/>
                      <a:pt x="253365" y="18955"/>
                    </a:cubicBezTo>
                    <a:lnTo>
                      <a:pt x="149733" y="18955"/>
                    </a:lnTo>
                    <a:cubicBezTo>
                      <a:pt x="149257" y="18955"/>
                      <a:pt x="148780" y="19145"/>
                      <a:pt x="148399" y="19526"/>
                    </a:cubicBezTo>
                    <a:lnTo>
                      <a:pt x="103251" y="64675"/>
                    </a:lnTo>
                    <a:cubicBezTo>
                      <a:pt x="102870" y="65056"/>
                      <a:pt x="102679" y="65532"/>
                      <a:pt x="102679" y="66008"/>
                    </a:cubicBezTo>
                    <a:lnTo>
                      <a:pt x="102679" y="108394"/>
                    </a:lnTo>
                    <a:cubicBezTo>
                      <a:pt x="102679" y="108871"/>
                      <a:pt x="102870" y="109347"/>
                      <a:pt x="103251" y="109728"/>
                    </a:cubicBezTo>
                    <a:lnTo>
                      <a:pt x="162973" y="169450"/>
                    </a:lnTo>
                    <a:cubicBezTo>
                      <a:pt x="163354" y="169831"/>
                      <a:pt x="163830" y="170021"/>
                      <a:pt x="164306" y="170021"/>
                    </a:cubicBezTo>
                    <a:lnTo>
                      <a:pt x="354616" y="170021"/>
                    </a:lnTo>
                    <a:cubicBezTo>
                      <a:pt x="360236" y="170021"/>
                      <a:pt x="365474" y="172212"/>
                      <a:pt x="369380" y="176117"/>
                    </a:cubicBezTo>
                    <a:lnTo>
                      <a:pt x="410528" y="217170"/>
                    </a:lnTo>
                    <a:cubicBezTo>
                      <a:pt x="414433" y="221075"/>
                      <a:pt x="416623" y="226409"/>
                      <a:pt x="416623" y="231934"/>
                    </a:cubicBezTo>
                    <a:lnTo>
                      <a:pt x="416623" y="266033"/>
                    </a:lnTo>
                    <a:cubicBezTo>
                      <a:pt x="416814" y="277463"/>
                      <a:pt x="407480" y="286893"/>
                      <a:pt x="395954" y="286893"/>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28D522A7-F074-49D6-92C3-702CD323E94F}"/>
                  </a:ext>
                </a:extLst>
              </p:cNvPr>
              <p:cNvSpPr/>
              <p:nvPr/>
            </p:nvSpPr>
            <p:spPr>
              <a:xfrm>
                <a:off x="7148202" y="2775751"/>
                <a:ext cx="547235" cy="514373"/>
              </a:xfrm>
              <a:custGeom>
                <a:avLst/>
                <a:gdLst>
                  <a:gd name="connsiteX0" fmla="*/ 524661 w 547235"/>
                  <a:gd name="connsiteY0" fmla="*/ 514374 h 514373"/>
                  <a:gd name="connsiteX1" fmla="*/ 493609 w 547235"/>
                  <a:gd name="connsiteY1" fmla="*/ 514374 h 514373"/>
                  <a:gd name="connsiteX2" fmla="*/ 477607 w 547235"/>
                  <a:gd name="connsiteY2" fmla="*/ 507706 h 514373"/>
                  <a:gd name="connsiteX3" fmla="*/ 393597 w 547235"/>
                  <a:gd name="connsiteY3" fmla="*/ 423696 h 514373"/>
                  <a:gd name="connsiteX4" fmla="*/ 391120 w 547235"/>
                  <a:gd name="connsiteY4" fmla="*/ 422648 h 514373"/>
                  <a:gd name="connsiteX5" fmla="*/ 295299 w 547235"/>
                  <a:gd name="connsiteY5" fmla="*/ 422648 h 514373"/>
                  <a:gd name="connsiteX6" fmla="*/ 285774 w 547235"/>
                  <a:gd name="connsiteY6" fmla="*/ 413123 h 514373"/>
                  <a:gd name="connsiteX7" fmla="*/ 295299 w 547235"/>
                  <a:gd name="connsiteY7" fmla="*/ 403598 h 514373"/>
                  <a:gd name="connsiteX8" fmla="*/ 391120 w 547235"/>
                  <a:gd name="connsiteY8" fmla="*/ 403598 h 514373"/>
                  <a:gd name="connsiteX9" fmla="*/ 407122 w 547235"/>
                  <a:gd name="connsiteY9" fmla="*/ 410266 h 514373"/>
                  <a:gd name="connsiteX10" fmla="*/ 491133 w 547235"/>
                  <a:gd name="connsiteY10" fmla="*/ 494276 h 514373"/>
                  <a:gd name="connsiteX11" fmla="*/ 493609 w 547235"/>
                  <a:gd name="connsiteY11" fmla="*/ 495324 h 514373"/>
                  <a:gd name="connsiteX12" fmla="*/ 524661 w 547235"/>
                  <a:gd name="connsiteY12" fmla="*/ 495324 h 514373"/>
                  <a:gd name="connsiteX13" fmla="*/ 528185 w 547235"/>
                  <a:gd name="connsiteY13" fmla="*/ 491800 h 514373"/>
                  <a:gd name="connsiteX14" fmla="*/ 528185 w 547235"/>
                  <a:gd name="connsiteY14" fmla="*/ 425029 h 514373"/>
                  <a:gd name="connsiteX15" fmla="*/ 527137 w 547235"/>
                  <a:gd name="connsiteY15" fmla="*/ 422553 h 514373"/>
                  <a:gd name="connsiteX16" fmla="*/ 487609 w 547235"/>
                  <a:gd name="connsiteY16" fmla="*/ 383024 h 514373"/>
                  <a:gd name="connsiteX17" fmla="*/ 485132 w 547235"/>
                  <a:gd name="connsiteY17" fmla="*/ 381976 h 514373"/>
                  <a:gd name="connsiteX18" fmla="*/ 402169 w 547235"/>
                  <a:gd name="connsiteY18" fmla="*/ 381976 h 514373"/>
                  <a:gd name="connsiteX19" fmla="*/ 386167 w 547235"/>
                  <a:gd name="connsiteY19" fmla="*/ 375309 h 514373"/>
                  <a:gd name="connsiteX20" fmla="*/ 311968 w 547235"/>
                  <a:gd name="connsiteY20" fmla="*/ 301109 h 514373"/>
                  <a:gd name="connsiteX21" fmla="*/ 305395 w 547235"/>
                  <a:gd name="connsiteY21" fmla="*/ 285107 h 514373"/>
                  <a:gd name="connsiteX22" fmla="*/ 305395 w 547235"/>
                  <a:gd name="connsiteY22" fmla="*/ 173855 h 514373"/>
                  <a:gd name="connsiteX23" fmla="*/ 304348 w 547235"/>
                  <a:gd name="connsiteY23" fmla="*/ 171379 h 514373"/>
                  <a:gd name="connsiteX24" fmla="*/ 185190 w 547235"/>
                  <a:gd name="connsiteY24" fmla="*/ 52221 h 514373"/>
                  <a:gd name="connsiteX25" fmla="*/ 182713 w 547235"/>
                  <a:gd name="connsiteY25" fmla="*/ 51173 h 514373"/>
                  <a:gd name="connsiteX26" fmla="*/ 47077 w 547235"/>
                  <a:gd name="connsiteY26" fmla="*/ 51173 h 514373"/>
                  <a:gd name="connsiteX27" fmla="*/ 31075 w 547235"/>
                  <a:gd name="connsiteY27" fmla="*/ 44505 h 514373"/>
                  <a:gd name="connsiteX28" fmla="*/ 2786 w 547235"/>
                  <a:gd name="connsiteY28" fmla="*/ 16216 h 514373"/>
                  <a:gd name="connsiteX29" fmla="*/ 2786 w 547235"/>
                  <a:gd name="connsiteY29" fmla="*/ 2786 h 514373"/>
                  <a:gd name="connsiteX30" fmla="*/ 16216 w 547235"/>
                  <a:gd name="connsiteY30" fmla="*/ 2786 h 514373"/>
                  <a:gd name="connsiteX31" fmla="*/ 44506 w 547235"/>
                  <a:gd name="connsiteY31" fmla="*/ 31075 h 514373"/>
                  <a:gd name="connsiteX32" fmla="*/ 46982 w 547235"/>
                  <a:gd name="connsiteY32" fmla="*/ 32123 h 514373"/>
                  <a:gd name="connsiteX33" fmla="*/ 182618 w 547235"/>
                  <a:gd name="connsiteY33" fmla="*/ 32123 h 514373"/>
                  <a:gd name="connsiteX34" fmla="*/ 198620 w 547235"/>
                  <a:gd name="connsiteY34" fmla="*/ 38791 h 514373"/>
                  <a:gd name="connsiteX35" fmla="*/ 317873 w 547235"/>
                  <a:gd name="connsiteY35" fmla="*/ 157948 h 514373"/>
                  <a:gd name="connsiteX36" fmla="*/ 324445 w 547235"/>
                  <a:gd name="connsiteY36" fmla="*/ 173950 h 514373"/>
                  <a:gd name="connsiteX37" fmla="*/ 324445 w 547235"/>
                  <a:gd name="connsiteY37" fmla="*/ 285202 h 514373"/>
                  <a:gd name="connsiteX38" fmla="*/ 325493 w 547235"/>
                  <a:gd name="connsiteY38" fmla="*/ 287679 h 514373"/>
                  <a:gd name="connsiteX39" fmla="*/ 399693 w 547235"/>
                  <a:gd name="connsiteY39" fmla="*/ 361879 h 514373"/>
                  <a:gd name="connsiteX40" fmla="*/ 402169 w 547235"/>
                  <a:gd name="connsiteY40" fmla="*/ 362926 h 514373"/>
                  <a:gd name="connsiteX41" fmla="*/ 485132 w 547235"/>
                  <a:gd name="connsiteY41" fmla="*/ 362926 h 514373"/>
                  <a:gd name="connsiteX42" fmla="*/ 501134 w 547235"/>
                  <a:gd name="connsiteY42" fmla="*/ 369594 h 514373"/>
                  <a:gd name="connsiteX43" fmla="*/ 540663 w 547235"/>
                  <a:gd name="connsiteY43" fmla="*/ 409122 h 514373"/>
                  <a:gd name="connsiteX44" fmla="*/ 547235 w 547235"/>
                  <a:gd name="connsiteY44" fmla="*/ 425125 h 514373"/>
                  <a:gd name="connsiteX45" fmla="*/ 547235 w 547235"/>
                  <a:gd name="connsiteY45" fmla="*/ 491895 h 514373"/>
                  <a:gd name="connsiteX46" fmla="*/ 524661 w 547235"/>
                  <a:gd name="connsiteY46" fmla="*/ 514374 h 5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47235" h="514373">
                    <a:moveTo>
                      <a:pt x="524661" y="514374"/>
                    </a:moveTo>
                    <a:lnTo>
                      <a:pt x="493609" y="514374"/>
                    </a:lnTo>
                    <a:cubicBezTo>
                      <a:pt x="487609" y="514374"/>
                      <a:pt x="481894" y="511992"/>
                      <a:pt x="477607" y="507706"/>
                    </a:cubicBezTo>
                    <a:lnTo>
                      <a:pt x="393597" y="423696"/>
                    </a:lnTo>
                    <a:cubicBezTo>
                      <a:pt x="392930" y="423029"/>
                      <a:pt x="392073" y="422648"/>
                      <a:pt x="391120" y="422648"/>
                    </a:cubicBezTo>
                    <a:lnTo>
                      <a:pt x="295299" y="422648"/>
                    </a:lnTo>
                    <a:cubicBezTo>
                      <a:pt x="290060" y="422648"/>
                      <a:pt x="285774" y="418362"/>
                      <a:pt x="285774" y="413123"/>
                    </a:cubicBezTo>
                    <a:cubicBezTo>
                      <a:pt x="285774" y="407884"/>
                      <a:pt x="290060" y="403598"/>
                      <a:pt x="295299" y="403598"/>
                    </a:cubicBezTo>
                    <a:lnTo>
                      <a:pt x="391120" y="403598"/>
                    </a:lnTo>
                    <a:cubicBezTo>
                      <a:pt x="397121" y="403598"/>
                      <a:pt x="402836" y="405979"/>
                      <a:pt x="407122" y="410266"/>
                    </a:cubicBezTo>
                    <a:lnTo>
                      <a:pt x="491133" y="494276"/>
                    </a:lnTo>
                    <a:cubicBezTo>
                      <a:pt x="491800" y="494943"/>
                      <a:pt x="492657" y="495324"/>
                      <a:pt x="493609" y="495324"/>
                    </a:cubicBezTo>
                    <a:lnTo>
                      <a:pt x="524661" y="495324"/>
                    </a:lnTo>
                    <a:cubicBezTo>
                      <a:pt x="526661" y="495324"/>
                      <a:pt x="528185" y="493705"/>
                      <a:pt x="528185" y="491800"/>
                    </a:cubicBezTo>
                    <a:lnTo>
                      <a:pt x="528185" y="425029"/>
                    </a:lnTo>
                    <a:cubicBezTo>
                      <a:pt x="528185" y="424077"/>
                      <a:pt x="527804" y="423220"/>
                      <a:pt x="527137" y="422553"/>
                    </a:cubicBezTo>
                    <a:lnTo>
                      <a:pt x="487609" y="383024"/>
                    </a:lnTo>
                    <a:cubicBezTo>
                      <a:pt x="486942" y="382357"/>
                      <a:pt x="486085" y="381976"/>
                      <a:pt x="485132" y="381976"/>
                    </a:cubicBezTo>
                    <a:lnTo>
                      <a:pt x="402169" y="381976"/>
                    </a:lnTo>
                    <a:cubicBezTo>
                      <a:pt x="396169" y="381976"/>
                      <a:pt x="390454" y="379595"/>
                      <a:pt x="386167" y="375309"/>
                    </a:cubicBezTo>
                    <a:lnTo>
                      <a:pt x="311968" y="301109"/>
                    </a:lnTo>
                    <a:cubicBezTo>
                      <a:pt x="307681" y="296823"/>
                      <a:pt x="305395" y="291203"/>
                      <a:pt x="305395" y="285107"/>
                    </a:cubicBezTo>
                    <a:lnTo>
                      <a:pt x="305395" y="173855"/>
                    </a:lnTo>
                    <a:cubicBezTo>
                      <a:pt x="305395" y="172903"/>
                      <a:pt x="305014" y="172045"/>
                      <a:pt x="304348" y="171379"/>
                    </a:cubicBezTo>
                    <a:lnTo>
                      <a:pt x="185190" y="52221"/>
                    </a:lnTo>
                    <a:cubicBezTo>
                      <a:pt x="184523" y="51554"/>
                      <a:pt x="183666" y="51173"/>
                      <a:pt x="182713" y="51173"/>
                    </a:cubicBezTo>
                    <a:lnTo>
                      <a:pt x="47077" y="51173"/>
                    </a:lnTo>
                    <a:cubicBezTo>
                      <a:pt x="41077" y="51173"/>
                      <a:pt x="35362" y="48792"/>
                      <a:pt x="31075" y="44505"/>
                    </a:cubicBezTo>
                    <a:lnTo>
                      <a:pt x="2786" y="16216"/>
                    </a:lnTo>
                    <a:cubicBezTo>
                      <a:pt x="-929" y="12501"/>
                      <a:pt x="-929" y="6501"/>
                      <a:pt x="2786" y="2786"/>
                    </a:cubicBezTo>
                    <a:cubicBezTo>
                      <a:pt x="6501" y="-929"/>
                      <a:pt x="12502" y="-929"/>
                      <a:pt x="16216" y="2786"/>
                    </a:cubicBezTo>
                    <a:lnTo>
                      <a:pt x="44506" y="31075"/>
                    </a:lnTo>
                    <a:cubicBezTo>
                      <a:pt x="45172" y="31742"/>
                      <a:pt x="46029" y="32123"/>
                      <a:pt x="46982" y="32123"/>
                    </a:cubicBezTo>
                    <a:lnTo>
                      <a:pt x="182618" y="32123"/>
                    </a:lnTo>
                    <a:cubicBezTo>
                      <a:pt x="188619" y="32123"/>
                      <a:pt x="194334" y="34504"/>
                      <a:pt x="198620" y="38791"/>
                    </a:cubicBezTo>
                    <a:lnTo>
                      <a:pt x="317873" y="157948"/>
                    </a:lnTo>
                    <a:cubicBezTo>
                      <a:pt x="322159" y="162234"/>
                      <a:pt x="324445" y="167854"/>
                      <a:pt x="324445" y="173950"/>
                    </a:cubicBezTo>
                    <a:lnTo>
                      <a:pt x="324445" y="285202"/>
                    </a:lnTo>
                    <a:cubicBezTo>
                      <a:pt x="324445" y="286155"/>
                      <a:pt x="324826" y="287012"/>
                      <a:pt x="325493" y="287679"/>
                    </a:cubicBezTo>
                    <a:lnTo>
                      <a:pt x="399693" y="361879"/>
                    </a:lnTo>
                    <a:cubicBezTo>
                      <a:pt x="400360" y="362545"/>
                      <a:pt x="401217" y="362926"/>
                      <a:pt x="402169" y="362926"/>
                    </a:cubicBezTo>
                    <a:lnTo>
                      <a:pt x="485132" y="362926"/>
                    </a:lnTo>
                    <a:cubicBezTo>
                      <a:pt x="491133" y="362926"/>
                      <a:pt x="496848" y="365308"/>
                      <a:pt x="501134" y="369594"/>
                    </a:cubicBezTo>
                    <a:lnTo>
                      <a:pt x="540663" y="409122"/>
                    </a:lnTo>
                    <a:cubicBezTo>
                      <a:pt x="544949" y="413409"/>
                      <a:pt x="547235" y="419029"/>
                      <a:pt x="547235" y="425125"/>
                    </a:cubicBezTo>
                    <a:lnTo>
                      <a:pt x="547235" y="491895"/>
                    </a:lnTo>
                    <a:cubicBezTo>
                      <a:pt x="547235" y="504277"/>
                      <a:pt x="537138" y="514374"/>
                      <a:pt x="524661" y="51437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44BF0740-A138-4957-965F-5B99FC972848}"/>
                  </a:ext>
                </a:extLst>
              </p:cNvPr>
              <p:cNvSpPr/>
              <p:nvPr/>
            </p:nvSpPr>
            <p:spPr>
              <a:xfrm>
                <a:off x="7274337" y="3054381"/>
                <a:ext cx="370355" cy="326802"/>
              </a:xfrm>
              <a:custGeom>
                <a:avLst/>
                <a:gdLst>
                  <a:gd name="connsiteX0" fmla="*/ 212979 w 370355"/>
                  <a:gd name="connsiteY0" fmla="*/ 326803 h 326802"/>
                  <a:gd name="connsiteX1" fmla="*/ 167926 w 370355"/>
                  <a:gd name="connsiteY1" fmla="*/ 326803 h 326802"/>
                  <a:gd name="connsiteX2" fmla="*/ 150114 w 370355"/>
                  <a:gd name="connsiteY2" fmla="*/ 319469 h 326802"/>
                  <a:gd name="connsiteX3" fmla="*/ 92012 w 370355"/>
                  <a:gd name="connsiteY3" fmla="*/ 261366 h 326802"/>
                  <a:gd name="connsiteX4" fmla="*/ 84582 w 370355"/>
                  <a:gd name="connsiteY4" fmla="*/ 243554 h 326802"/>
                  <a:gd name="connsiteX5" fmla="*/ 84582 w 370355"/>
                  <a:gd name="connsiteY5" fmla="*/ 131540 h 326802"/>
                  <a:gd name="connsiteX6" fmla="*/ 82772 w 370355"/>
                  <a:gd name="connsiteY6" fmla="*/ 127159 h 326802"/>
                  <a:gd name="connsiteX7" fmla="*/ 7429 w 370355"/>
                  <a:gd name="connsiteY7" fmla="*/ 51816 h 326802"/>
                  <a:gd name="connsiteX8" fmla="*/ 0 w 370355"/>
                  <a:gd name="connsiteY8" fmla="*/ 34004 h 326802"/>
                  <a:gd name="connsiteX9" fmla="*/ 0 w 370355"/>
                  <a:gd name="connsiteY9" fmla="*/ 25241 h 326802"/>
                  <a:gd name="connsiteX10" fmla="*/ 25241 w 370355"/>
                  <a:gd name="connsiteY10" fmla="*/ 0 h 326802"/>
                  <a:gd name="connsiteX11" fmla="*/ 93536 w 370355"/>
                  <a:gd name="connsiteY11" fmla="*/ 0 h 326802"/>
                  <a:gd name="connsiteX12" fmla="*/ 111347 w 370355"/>
                  <a:gd name="connsiteY12" fmla="*/ 7334 h 326802"/>
                  <a:gd name="connsiteX13" fmla="*/ 156782 w 370355"/>
                  <a:gd name="connsiteY13" fmla="*/ 52769 h 326802"/>
                  <a:gd name="connsiteX14" fmla="*/ 156782 w 370355"/>
                  <a:gd name="connsiteY14" fmla="*/ 66199 h 326802"/>
                  <a:gd name="connsiteX15" fmla="*/ 143351 w 370355"/>
                  <a:gd name="connsiteY15" fmla="*/ 66199 h 326802"/>
                  <a:gd name="connsiteX16" fmla="*/ 97917 w 370355"/>
                  <a:gd name="connsiteY16" fmla="*/ 20765 h 326802"/>
                  <a:gd name="connsiteX17" fmla="*/ 93536 w 370355"/>
                  <a:gd name="connsiteY17" fmla="*/ 18955 h 326802"/>
                  <a:gd name="connsiteX18" fmla="*/ 25241 w 370355"/>
                  <a:gd name="connsiteY18" fmla="*/ 18955 h 326802"/>
                  <a:gd name="connsiteX19" fmla="*/ 19050 w 370355"/>
                  <a:gd name="connsiteY19" fmla="*/ 25146 h 326802"/>
                  <a:gd name="connsiteX20" fmla="*/ 19050 w 370355"/>
                  <a:gd name="connsiteY20" fmla="*/ 33909 h 326802"/>
                  <a:gd name="connsiteX21" fmla="*/ 20860 w 370355"/>
                  <a:gd name="connsiteY21" fmla="*/ 38291 h 326802"/>
                  <a:gd name="connsiteX22" fmla="*/ 96203 w 370355"/>
                  <a:gd name="connsiteY22" fmla="*/ 113633 h 326802"/>
                  <a:gd name="connsiteX23" fmla="*/ 103632 w 370355"/>
                  <a:gd name="connsiteY23" fmla="*/ 131445 h 326802"/>
                  <a:gd name="connsiteX24" fmla="*/ 103632 w 370355"/>
                  <a:gd name="connsiteY24" fmla="*/ 243459 h 326802"/>
                  <a:gd name="connsiteX25" fmla="*/ 105442 w 370355"/>
                  <a:gd name="connsiteY25" fmla="*/ 247841 h 326802"/>
                  <a:gd name="connsiteX26" fmla="*/ 163544 w 370355"/>
                  <a:gd name="connsiteY26" fmla="*/ 305943 h 326802"/>
                  <a:gd name="connsiteX27" fmla="*/ 167926 w 370355"/>
                  <a:gd name="connsiteY27" fmla="*/ 307753 h 326802"/>
                  <a:gd name="connsiteX28" fmla="*/ 212979 w 370355"/>
                  <a:gd name="connsiteY28" fmla="*/ 307753 h 326802"/>
                  <a:gd name="connsiteX29" fmla="*/ 219170 w 370355"/>
                  <a:gd name="connsiteY29" fmla="*/ 301562 h 326802"/>
                  <a:gd name="connsiteX30" fmla="*/ 219170 w 370355"/>
                  <a:gd name="connsiteY30" fmla="*/ 241840 h 326802"/>
                  <a:gd name="connsiteX31" fmla="*/ 244412 w 370355"/>
                  <a:gd name="connsiteY31" fmla="*/ 216599 h 326802"/>
                  <a:gd name="connsiteX32" fmla="*/ 276987 w 370355"/>
                  <a:gd name="connsiteY32" fmla="*/ 216599 h 326802"/>
                  <a:gd name="connsiteX33" fmla="*/ 294799 w 370355"/>
                  <a:gd name="connsiteY33" fmla="*/ 223933 h 326802"/>
                  <a:gd name="connsiteX34" fmla="*/ 367570 w 370355"/>
                  <a:gd name="connsiteY34" fmla="*/ 296704 h 326802"/>
                  <a:gd name="connsiteX35" fmla="*/ 367570 w 370355"/>
                  <a:gd name="connsiteY35" fmla="*/ 310134 h 326802"/>
                  <a:gd name="connsiteX36" fmla="*/ 354140 w 370355"/>
                  <a:gd name="connsiteY36" fmla="*/ 310134 h 326802"/>
                  <a:gd name="connsiteX37" fmla="*/ 281369 w 370355"/>
                  <a:gd name="connsiteY37" fmla="*/ 237363 h 326802"/>
                  <a:gd name="connsiteX38" fmla="*/ 276987 w 370355"/>
                  <a:gd name="connsiteY38" fmla="*/ 235553 h 326802"/>
                  <a:gd name="connsiteX39" fmla="*/ 244412 w 370355"/>
                  <a:gd name="connsiteY39" fmla="*/ 235553 h 326802"/>
                  <a:gd name="connsiteX40" fmla="*/ 238220 w 370355"/>
                  <a:gd name="connsiteY40" fmla="*/ 241745 h 326802"/>
                  <a:gd name="connsiteX41" fmla="*/ 238220 w 370355"/>
                  <a:gd name="connsiteY41" fmla="*/ 301466 h 326802"/>
                  <a:gd name="connsiteX42" fmla="*/ 212979 w 370355"/>
                  <a:gd name="connsiteY42" fmla="*/ 326803 h 32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355" h="326802">
                    <a:moveTo>
                      <a:pt x="212979" y="326803"/>
                    </a:moveTo>
                    <a:lnTo>
                      <a:pt x="167926" y="326803"/>
                    </a:lnTo>
                    <a:cubicBezTo>
                      <a:pt x="161163" y="326803"/>
                      <a:pt x="154877" y="324136"/>
                      <a:pt x="150114" y="319469"/>
                    </a:cubicBezTo>
                    <a:lnTo>
                      <a:pt x="92012" y="261366"/>
                    </a:lnTo>
                    <a:cubicBezTo>
                      <a:pt x="87249" y="256604"/>
                      <a:pt x="84582" y="250317"/>
                      <a:pt x="84582" y="243554"/>
                    </a:cubicBezTo>
                    <a:lnTo>
                      <a:pt x="84582" y="131540"/>
                    </a:lnTo>
                    <a:cubicBezTo>
                      <a:pt x="84582" y="129921"/>
                      <a:pt x="83915" y="128397"/>
                      <a:pt x="82772" y="127159"/>
                    </a:cubicBezTo>
                    <a:lnTo>
                      <a:pt x="7429" y="51816"/>
                    </a:lnTo>
                    <a:cubicBezTo>
                      <a:pt x="2667" y="47054"/>
                      <a:pt x="0" y="40767"/>
                      <a:pt x="0" y="34004"/>
                    </a:cubicBezTo>
                    <a:lnTo>
                      <a:pt x="0" y="25241"/>
                    </a:lnTo>
                    <a:cubicBezTo>
                      <a:pt x="0" y="11335"/>
                      <a:pt x="11335" y="0"/>
                      <a:pt x="25241" y="0"/>
                    </a:cubicBezTo>
                    <a:lnTo>
                      <a:pt x="93536" y="0"/>
                    </a:lnTo>
                    <a:cubicBezTo>
                      <a:pt x="100298" y="0"/>
                      <a:pt x="106585" y="2667"/>
                      <a:pt x="111347" y="7334"/>
                    </a:cubicBezTo>
                    <a:lnTo>
                      <a:pt x="156782" y="52769"/>
                    </a:lnTo>
                    <a:cubicBezTo>
                      <a:pt x="160496" y="56483"/>
                      <a:pt x="160496" y="62484"/>
                      <a:pt x="156782" y="66199"/>
                    </a:cubicBezTo>
                    <a:cubicBezTo>
                      <a:pt x="153067" y="69913"/>
                      <a:pt x="147066" y="69913"/>
                      <a:pt x="143351" y="66199"/>
                    </a:cubicBezTo>
                    <a:lnTo>
                      <a:pt x="97917" y="20765"/>
                    </a:lnTo>
                    <a:cubicBezTo>
                      <a:pt x="96774" y="19621"/>
                      <a:pt x="95155" y="18955"/>
                      <a:pt x="93536" y="18955"/>
                    </a:cubicBezTo>
                    <a:lnTo>
                      <a:pt x="25241" y="18955"/>
                    </a:lnTo>
                    <a:cubicBezTo>
                      <a:pt x="21812" y="18955"/>
                      <a:pt x="19050" y="21717"/>
                      <a:pt x="19050" y="25146"/>
                    </a:cubicBezTo>
                    <a:lnTo>
                      <a:pt x="19050" y="33909"/>
                    </a:lnTo>
                    <a:cubicBezTo>
                      <a:pt x="19050" y="35528"/>
                      <a:pt x="19717" y="37052"/>
                      <a:pt x="20860" y="38291"/>
                    </a:cubicBezTo>
                    <a:lnTo>
                      <a:pt x="96203" y="113633"/>
                    </a:lnTo>
                    <a:cubicBezTo>
                      <a:pt x="100965" y="118396"/>
                      <a:pt x="103632" y="124682"/>
                      <a:pt x="103632" y="131445"/>
                    </a:cubicBezTo>
                    <a:lnTo>
                      <a:pt x="103632" y="243459"/>
                    </a:lnTo>
                    <a:cubicBezTo>
                      <a:pt x="103632" y="245078"/>
                      <a:pt x="104299" y="246602"/>
                      <a:pt x="105442" y="247841"/>
                    </a:cubicBezTo>
                    <a:lnTo>
                      <a:pt x="163544" y="305943"/>
                    </a:lnTo>
                    <a:cubicBezTo>
                      <a:pt x="164687" y="307086"/>
                      <a:pt x="166307" y="307753"/>
                      <a:pt x="167926" y="307753"/>
                    </a:cubicBezTo>
                    <a:lnTo>
                      <a:pt x="212979" y="307753"/>
                    </a:lnTo>
                    <a:cubicBezTo>
                      <a:pt x="216408" y="307753"/>
                      <a:pt x="219170" y="304991"/>
                      <a:pt x="219170" y="301562"/>
                    </a:cubicBezTo>
                    <a:lnTo>
                      <a:pt x="219170" y="241840"/>
                    </a:lnTo>
                    <a:cubicBezTo>
                      <a:pt x="219170" y="227933"/>
                      <a:pt x="230505" y="216599"/>
                      <a:pt x="244412" y="216599"/>
                    </a:cubicBezTo>
                    <a:lnTo>
                      <a:pt x="276987" y="216599"/>
                    </a:lnTo>
                    <a:cubicBezTo>
                      <a:pt x="283750" y="216599"/>
                      <a:pt x="290036" y="219266"/>
                      <a:pt x="294799" y="223933"/>
                    </a:cubicBezTo>
                    <a:lnTo>
                      <a:pt x="367570" y="296704"/>
                    </a:lnTo>
                    <a:cubicBezTo>
                      <a:pt x="371285" y="300419"/>
                      <a:pt x="371285" y="306419"/>
                      <a:pt x="367570" y="310134"/>
                    </a:cubicBezTo>
                    <a:cubicBezTo>
                      <a:pt x="363855" y="313849"/>
                      <a:pt x="357854" y="313849"/>
                      <a:pt x="354140" y="310134"/>
                    </a:cubicBezTo>
                    <a:lnTo>
                      <a:pt x="281369" y="237363"/>
                    </a:lnTo>
                    <a:cubicBezTo>
                      <a:pt x="280226" y="236220"/>
                      <a:pt x="278606" y="235553"/>
                      <a:pt x="276987" y="235553"/>
                    </a:cubicBezTo>
                    <a:lnTo>
                      <a:pt x="244412" y="235553"/>
                    </a:lnTo>
                    <a:cubicBezTo>
                      <a:pt x="240983" y="235553"/>
                      <a:pt x="238220" y="238316"/>
                      <a:pt x="238220" y="241745"/>
                    </a:cubicBezTo>
                    <a:lnTo>
                      <a:pt x="238220" y="301466"/>
                    </a:lnTo>
                    <a:cubicBezTo>
                      <a:pt x="238220" y="315468"/>
                      <a:pt x="226886" y="326803"/>
                      <a:pt x="212979" y="326803"/>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45EF2D4-9837-4F8E-AE51-E742CDC68532}"/>
                  </a:ext>
                </a:extLst>
              </p:cNvPr>
              <p:cNvSpPr/>
              <p:nvPr/>
            </p:nvSpPr>
            <p:spPr>
              <a:xfrm>
                <a:off x="7424451" y="3223450"/>
                <a:ext cx="19050" cy="88106"/>
              </a:xfrm>
              <a:custGeom>
                <a:avLst/>
                <a:gdLst>
                  <a:gd name="connsiteX0" fmla="*/ 9525 w 19050"/>
                  <a:gd name="connsiteY0" fmla="*/ 88106 h 88106"/>
                  <a:gd name="connsiteX1" fmla="*/ 0 w 19050"/>
                  <a:gd name="connsiteY1" fmla="*/ 78581 h 88106"/>
                  <a:gd name="connsiteX2" fmla="*/ 0 w 19050"/>
                  <a:gd name="connsiteY2" fmla="*/ 9525 h 88106"/>
                  <a:gd name="connsiteX3" fmla="*/ 9525 w 19050"/>
                  <a:gd name="connsiteY3" fmla="*/ 0 h 88106"/>
                  <a:gd name="connsiteX4" fmla="*/ 19050 w 19050"/>
                  <a:gd name="connsiteY4" fmla="*/ 9525 h 88106"/>
                  <a:gd name="connsiteX5" fmla="*/ 19050 w 19050"/>
                  <a:gd name="connsiteY5" fmla="*/ 78581 h 88106"/>
                  <a:gd name="connsiteX6" fmla="*/ 9525 w 19050"/>
                  <a:gd name="connsiteY6"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8106">
                    <a:moveTo>
                      <a:pt x="9525" y="88106"/>
                    </a:moveTo>
                    <a:cubicBezTo>
                      <a:pt x="4286" y="88106"/>
                      <a:pt x="0" y="83820"/>
                      <a:pt x="0" y="78581"/>
                    </a:cubicBezTo>
                    <a:lnTo>
                      <a:pt x="0" y="9525"/>
                    </a:lnTo>
                    <a:cubicBezTo>
                      <a:pt x="0" y="4286"/>
                      <a:pt x="4286" y="0"/>
                      <a:pt x="9525" y="0"/>
                    </a:cubicBezTo>
                    <a:cubicBezTo>
                      <a:pt x="14764" y="0"/>
                      <a:pt x="19050" y="4286"/>
                      <a:pt x="19050" y="9525"/>
                    </a:cubicBezTo>
                    <a:lnTo>
                      <a:pt x="19050" y="78581"/>
                    </a:lnTo>
                    <a:cubicBezTo>
                      <a:pt x="19050" y="83820"/>
                      <a:pt x="14764" y="88106"/>
                      <a:pt x="9525" y="88106"/>
                    </a:cubicBez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CE0BF89D-E44E-4F67-9465-9EE853DCFF04}"/>
                  </a:ext>
                </a:extLst>
              </p:cNvPr>
              <p:cNvSpPr/>
              <p:nvPr/>
            </p:nvSpPr>
            <p:spPr>
              <a:xfrm>
                <a:off x="7352823" y="3400234"/>
                <a:ext cx="412052" cy="123253"/>
              </a:xfrm>
              <a:custGeom>
                <a:avLst/>
                <a:gdLst>
                  <a:gd name="connsiteX0" fmla="*/ 392906 w 412052"/>
                  <a:gd name="connsiteY0" fmla="*/ 123254 h 123253"/>
                  <a:gd name="connsiteX1" fmla="*/ 344710 w 412052"/>
                  <a:gd name="connsiteY1" fmla="*/ 123254 h 123253"/>
                  <a:gd name="connsiteX2" fmla="*/ 331089 w 412052"/>
                  <a:gd name="connsiteY2" fmla="*/ 117634 h 123253"/>
                  <a:gd name="connsiteX3" fmla="*/ 300609 w 412052"/>
                  <a:gd name="connsiteY3" fmla="*/ 87154 h 123253"/>
                  <a:gd name="connsiteX4" fmla="*/ 300609 w 412052"/>
                  <a:gd name="connsiteY4" fmla="*/ 73724 h 123253"/>
                  <a:gd name="connsiteX5" fmla="*/ 314039 w 412052"/>
                  <a:gd name="connsiteY5" fmla="*/ 73724 h 123253"/>
                  <a:gd name="connsiteX6" fmla="*/ 344519 w 412052"/>
                  <a:gd name="connsiteY6" fmla="*/ 104204 h 123253"/>
                  <a:gd name="connsiteX7" fmla="*/ 392811 w 412052"/>
                  <a:gd name="connsiteY7" fmla="*/ 104204 h 123253"/>
                  <a:gd name="connsiteX8" fmla="*/ 393001 w 412052"/>
                  <a:gd name="connsiteY8" fmla="*/ 70104 h 123253"/>
                  <a:gd name="connsiteX9" fmla="*/ 348615 w 412052"/>
                  <a:gd name="connsiteY9" fmla="*/ 25622 h 123253"/>
                  <a:gd name="connsiteX10" fmla="*/ 254127 w 412052"/>
                  <a:gd name="connsiteY10" fmla="*/ 25622 h 123253"/>
                  <a:gd name="connsiteX11" fmla="*/ 204883 w 412052"/>
                  <a:gd name="connsiteY11" fmla="*/ 74771 h 123253"/>
                  <a:gd name="connsiteX12" fmla="*/ 191262 w 412052"/>
                  <a:gd name="connsiteY12" fmla="*/ 80391 h 123253"/>
                  <a:gd name="connsiteX13" fmla="*/ 101632 w 412052"/>
                  <a:gd name="connsiteY13" fmla="*/ 80391 h 123253"/>
                  <a:gd name="connsiteX14" fmla="*/ 88011 w 412052"/>
                  <a:gd name="connsiteY14" fmla="*/ 74771 h 123253"/>
                  <a:gd name="connsiteX15" fmla="*/ 32194 w 412052"/>
                  <a:gd name="connsiteY15" fmla="*/ 18955 h 123253"/>
                  <a:gd name="connsiteX16" fmla="*/ 19050 w 412052"/>
                  <a:gd name="connsiteY16" fmla="*/ 31909 h 123253"/>
                  <a:gd name="connsiteX17" fmla="*/ 19050 w 412052"/>
                  <a:gd name="connsiteY17" fmla="*/ 75629 h 123253"/>
                  <a:gd name="connsiteX18" fmla="*/ 9525 w 412052"/>
                  <a:gd name="connsiteY18" fmla="*/ 85154 h 123253"/>
                  <a:gd name="connsiteX19" fmla="*/ 0 w 412052"/>
                  <a:gd name="connsiteY19" fmla="*/ 75629 h 123253"/>
                  <a:gd name="connsiteX20" fmla="*/ 0 w 412052"/>
                  <a:gd name="connsiteY20" fmla="*/ 32004 h 123253"/>
                  <a:gd name="connsiteX21" fmla="*/ 5620 w 412052"/>
                  <a:gd name="connsiteY21" fmla="*/ 18383 h 123253"/>
                  <a:gd name="connsiteX22" fmla="*/ 18574 w 412052"/>
                  <a:gd name="connsiteY22" fmla="*/ 5429 h 123253"/>
                  <a:gd name="connsiteX23" fmla="*/ 45720 w 412052"/>
                  <a:gd name="connsiteY23" fmla="*/ 5429 h 123253"/>
                  <a:gd name="connsiteX24" fmla="*/ 101536 w 412052"/>
                  <a:gd name="connsiteY24" fmla="*/ 61246 h 123253"/>
                  <a:gd name="connsiteX25" fmla="*/ 191262 w 412052"/>
                  <a:gd name="connsiteY25" fmla="*/ 61246 h 123253"/>
                  <a:gd name="connsiteX26" fmla="*/ 240506 w 412052"/>
                  <a:gd name="connsiteY26" fmla="*/ 12097 h 123253"/>
                  <a:gd name="connsiteX27" fmla="*/ 254127 w 412052"/>
                  <a:gd name="connsiteY27" fmla="*/ 6477 h 123253"/>
                  <a:gd name="connsiteX28" fmla="*/ 348520 w 412052"/>
                  <a:gd name="connsiteY28" fmla="*/ 6477 h 123253"/>
                  <a:gd name="connsiteX29" fmla="*/ 362140 w 412052"/>
                  <a:gd name="connsiteY29" fmla="*/ 12097 h 123253"/>
                  <a:gd name="connsiteX30" fmla="*/ 406432 w 412052"/>
                  <a:gd name="connsiteY30" fmla="*/ 56388 h 123253"/>
                  <a:gd name="connsiteX31" fmla="*/ 412051 w 412052"/>
                  <a:gd name="connsiteY31" fmla="*/ 70009 h 123253"/>
                  <a:gd name="connsiteX32" fmla="*/ 412051 w 412052"/>
                  <a:gd name="connsiteY32" fmla="*/ 103918 h 123253"/>
                  <a:gd name="connsiteX33" fmla="*/ 392906 w 412052"/>
                  <a:gd name="connsiteY33" fmla="*/ 123254 h 12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2052" h="123253">
                    <a:moveTo>
                      <a:pt x="392906" y="123254"/>
                    </a:moveTo>
                    <a:lnTo>
                      <a:pt x="344710" y="123254"/>
                    </a:lnTo>
                    <a:cubicBezTo>
                      <a:pt x="339661" y="123254"/>
                      <a:pt x="334708" y="121253"/>
                      <a:pt x="331089" y="117634"/>
                    </a:cubicBezTo>
                    <a:lnTo>
                      <a:pt x="300609" y="87154"/>
                    </a:lnTo>
                    <a:cubicBezTo>
                      <a:pt x="296894" y="83439"/>
                      <a:pt x="296894" y="77438"/>
                      <a:pt x="300609" y="73724"/>
                    </a:cubicBezTo>
                    <a:cubicBezTo>
                      <a:pt x="304324" y="70009"/>
                      <a:pt x="310324" y="70009"/>
                      <a:pt x="314039" y="73724"/>
                    </a:cubicBezTo>
                    <a:lnTo>
                      <a:pt x="344519" y="104204"/>
                    </a:lnTo>
                    <a:lnTo>
                      <a:pt x="392811" y="104204"/>
                    </a:lnTo>
                    <a:lnTo>
                      <a:pt x="393001" y="70104"/>
                    </a:lnTo>
                    <a:lnTo>
                      <a:pt x="348615" y="25622"/>
                    </a:lnTo>
                    <a:lnTo>
                      <a:pt x="254127" y="25622"/>
                    </a:lnTo>
                    <a:lnTo>
                      <a:pt x="204883" y="74771"/>
                    </a:lnTo>
                    <a:cubicBezTo>
                      <a:pt x="201263" y="78391"/>
                      <a:pt x="196310" y="80391"/>
                      <a:pt x="191262" y="80391"/>
                    </a:cubicBezTo>
                    <a:lnTo>
                      <a:pt x="101632" y="80391"/>
                    </a:lnTo>
                    <a:cubicBezTo>
                      <a:pt x="96583" y="80391"/>
                      <a:pt x="91630" y="78391"/>
                      <a:pt x="88011" y="74771"/>
                    </a:cubicBezTo>
                    <a:lnTo>
                      <a:pt x="32194" y="18955"/>
                    </a:lnTo>
                    <a:lnTo>
                      <a:pt x="19050" y="31909"/>
                    </a:lnTo>
                    <a:lnTo>
                      <a:pt x="19050" y="75629"/>
                    </a:lnTo>
                    <a:cubicBezTo>
                      <a:pt x="19050" y="80867"/>
                      <a:pt x="14764" y="85154"/>
                      <a:pt x="9525" y="85154"/>
                    </a:cubicBezTo>
                    <a:cubicBezTo>
                      <a:pt x="4286" y="85154"/>
                      <a:pt x="0" y="80867"/>
                      <a:pt x="0" y="75629"/>
                    </a:cubicBezTo>
                    <a:lnTo>
                      <a:pt x="0" y="32004"/>
                    </a:lnTo>
                    <a:cubicBezTo>
                      <a:pt x="0" y="26861"/>
                      <a:pt x="2000" y="22098"/>
                      <a:pt x="5620" y="18383"/>
                    </a:cubicBezTo>
                    <a:lnTo>
                      <a:pt x="18574" y="5429"/>
                    </a:lnTo>
                    <a:cubicBezTo>
                      <a:pt x="25813" y="-1810"/>
                      <a:pt x="38481" y="-1810"/>
                      <a:pt x="45720" y="5429"/>
                    </a:cubicBezTo>
                    <a:lnTo>
                      <a:pt x="101536" y="61246"/>
                    </a:lnTo>
                    <a:lnTo>
                      <a:pt x="191262" y="61246"/>
                    </a:lnTo>
                    <a:lnTo>
                      <a:pt x="240506" y="12097"/>
                    </a:lnTo>
                    <a:cubicBezTo>
                      <a:pt x="244030" y="8477"/>
                      <a:pt x="248983" y="6477"/>
                      <a:pt x="254127" y="6477"/>
                    </a:cubicBezTo>
                    <a:lnTo>
                      <a:pt x="348520" y="6477"/>
                    </a:lnTo>
                    <a:cubicBezTo>
                      <a:pt x="353568" y="6477"/>
                      <a:pt x="358521" y="8573"/>
                      <a:pt x="362140" y="12097"/>
                    </a:cubicBezTo>
                    <a:lnTo>
                      <a:pt x="406432" y="56388"/>
                    </a:lnTo>
                    <a:cubicBezTo>
                      <a:pt x="410051" y="60008"/>
                      <a:pt x="412051" y="64960"/>
                      <a:pt x="412051" y="70009"/>
                    </a:cubicBezTo>
                    <a:lnTo>
                      <a:pt x="412051" y="103918"/>
                    </a:lnTo>
                    <a:cubicBezTo>
                      <a:pt x="412147" y="114586"/>
                      <a:pt x="403479" y="123254"/>
                      <a:pt x="392906" y="123254"/>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14A2830F-9D04-4945-B3E2-7C3E9B49965D}"/>
                  </a:ext>
                </a:extLst>
              </p:cNvPr>
              <p:cNvSpPr/>
              <p:nvPr/>
            </p:nvSpPr>
            <p:spPr>
              <a:xfrm>
                <a:off x="7419688" y="3521106"/>
                <a:ext cx="83343" cy="19050"/>
              </a:xfrm>
              <a:custGeom>
                <a:avLst/>
                <a:gdLst>
                  <a:gd name="connsiteX0" fmla="*/ 73819 w 83343"/>
                  <a:gd name="connsiteY0" fmla="*/ 19050 h 19050"/>
                  <a:gd name="connsiteX1" fmla="*/ 9525 w 83343"/>
                  <a:gd name="connsiteY1" fmla="*/ 19050 h 19050"/>
                  <a:gd name="connsiteX2" fmla="*/ 0 w 83343"/>
                  <a:gd name="connsiteY2" fmla="*/ 9525 h 19050"/>
                  <a:gd name="connsiteX3" fmla="*/ 9525 w 83343"/>
                  <a:gd name="connsiteY3" fmla="*/ 0 h 19050"/>
                  <a:gd name="connsiteX4" fmla="*/ 73819 w 83343"/>
                  <a:gd name="connsiteY4" fmla="*/ 0 h 19050"/>
                  <a:gd name="connsiteX5" fmla="*/ 83344 w 83343"/>
                  <a:gd name="connsiteY5" fmla="*/ 9525 h 19050"/>
                  <a:gd name="connsiteX6" fmla="*/ 73819 w 8334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3" h="19050">
                    <a:moveTo>
                      <a:pt x="73819" y="19050"/>
                    </a:moveTo>
                    <a:lnTo>
                      <a:pt x="9525" y="19050"/>
                    </a:lnTo>
                    <a:cubicBezTo>
                      <a:pt x="4286" y="19050"/>
                      <a:pt x="0" y="14764"/>
                      <a:pt x="0" y="9525"/>
                    </a:cubicBezTo>
                    <a:cubicBezTo>
                      <a:pt x="0" y="4286"/>
                      <a:pt x="4286" y="0"/>
                      <a:pt x="9525" y="0"/>
                    </a:cubicBezTo>
                    <a:lnTo>
                      <a:pt x="73819" y="0"/>
                    </a:lnTo>
                    <a:cubicBezTo>
                      <a:pt x="79057" y="0"/>
                      <a:pt x="83344" y="4286"/>
                      <a:pt x="83344" y="9525"/>
                    </a:cubicBezTo>
                    <a:cubicBezTo>
                      <a:pt x="83344" y="14764"/>
                      <a:pt x="79057" y="19050"/>
                      <a:pt x="73819" y="19050"/>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9B639DC9-B36F-4D0A-BCCF-6CFE08128B0C}"/>
                  </a:ext>
                </a:extLst>
              </p:cNvPr>
              <p:cNvSpPr/>
              <p:nvPr/>
            </p:nvSpPr>
            <p:spPr>
              <a:xfrm>
                <a:off x="7695889" y="3240214"/>
                <a:ext cx="60698" cy="118967"/>
              </a:xfrm>
              <a:custGeom>
                <a:avLst/>
                <a:gdLst>
                  <a:gd name="connsiteX0" fmla="*/ 9549 w 60698"/>
                  <a:gd name="connsiteY0" fmla="*/ 118967 h 118967"/>
                  <a:gd name="connsiteX1" fmla="*/ 2786 w 60698"/>
                  <a:gd name="connsiteY1" fmla="*/ 116205 h 118967"/>
                  <a:gd name="connsiteX2" fmla="*/ 2786 w 60698"/>
                  <a:gd name="connsiteY2" fmla="*/ 102775 h 118967"/>
                  <a:gd name="connsiteX3" fmla="*/ 37171 w 60698"/>
                  <a:gd name="connsiteY3" fmla="*/ 68390 h 118967"/>
                  <a:gd name="connsiteX4" fmla="*/ 41648 w 60698"/>
                  <a:gd name="connsiteY4" fmla="*/ 57531 h 118967"/>
                  <a:gd name="connsiteX5" fmla="*/ 41648 w 60698"/>
                  <a:gd name="connsiteY5" fmla="*/ 9525 h 118967"/>
                  <a:gd name="connsiteX6" fmla="*/ 51173 w 60698"/>
                  <a:gd name="connsiteY6" fmla="*/ 0 h 118967"/>
                  <a:gd name="connsiteX7" fmla="*/ 60698 w 60698"/>
                  <a:gd name="connsiteY7" fmla="*/ 9525 h 118967"/>
                  <a:gd name="connsiteX8" fmla="*/ 60698 w 60698"/>
                  <a:gd name="connsiteY8" fmla="*/ 57531 h 118967"/>
                  <a:gd name="connsiteX9" fmla="*/ 50602 w 60698"/>
                  <a:gd name="connsiteY9" fmla="*/ 81820 h 118967"/>
                  <a:gd name="connsiteX10" fmla="*/ 16216 w 60698"/>
                  <a:gd name="connsiteY10" fmla="*/ 116205 h 118967"/>
                  <a:gd name="connsiteX11" fmla="*/ 9549 w 60698"/>
                  <a:gd name="connsiteY11"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98" h="118967">
                    <a:moveTo>
                      <a:pt x="9549" y="118967"/>
                    </a:moveTo>
                    <a:cubicBezTo>
                      <a:pt x="7072" y="118967"/>
                      <a:pt x="4691" y="118015"/>
                      <a:pt x="2786" y="116205"/>
                    </a:cubicBezTo>
                    <a:cubicBezTo>
                      <a:pt x="-929" y="112490"/>
                      <a:pt x="-929" y="106490"/>
                      <a:pt x="2786" y="102775"/>
                    </a:cubicBezTo>
                    <a:lnTo>
                      <a:pt x="37171" y="68390"/>
                    </a:lnTo>
                    <a:cubicBezTo>
                      <a:pt x="40029" y="65532"/>
                      <a:pt x="41648" y="61627"/>
                      <a:pt x="41648" y="57531"/>
                    </a:cubicBezTo>
                    <a:lnTo>
                      <a:pt x="41648" y="9525"/>
                    </a:lnTo>
                    <a:cubicBezTo>
                      <a:pt x="41648" y="4286"/>
                      <a:pt x="45934" y="0"/>
                      <a:pt x="51173" y="0"/>
                    </a:cubicBezTo>
                    <a:cubicBezTo>
                      <a:pt x="56412" y="0"/>
                      <a:pt x="60698" y="4286"/>
                      <a:pt x="60698" y="9525"/>
                    </a:cubicBezTo>
                    <a:lnTo>
                      <a:pt x="60698" y="57531"/>
                    </a:lnTo>
                    <a:cubicBezTo>
                      <a:pt x="60698" y="66675"/>
                      <a:pt x="57078" y="75343"/>
                      <a:pt x="50602" y="81820"/>
                    </a:cubicBezTo>
                    <a:lnTo>
                      <a:pt x="16216" y="116205"/>
                    </a:lnTo>
                    <a:cubicBezTo>
                      <a:pt x="14407" y="118015"/>
                      <a:pt x="11930" y="118967"/>
                      <a:pt x="9549" y="118967"/>
                    </a:cubicBezTo>
                    <a:close/>
                  </a:path>
                </a:pathLst>
              </a:custGeom>
              <a:grpFill/>
              <a:ln w="9525" cap="flat">
                <a:noFill/>
                <a:prstDash val="solid"/>
                <a:miter/>
              </a:ln>
            </p:spPr>
            <p:txBody>
              <a:bodyPr rtlCol="0" anchor="ctr"/>
              <a:lstStyle/>
              <a:p>
                <a:endParaRPr lang="en-US"/>
              </a:p>
            </p:txBody>
          </p:sp>
        </p:grpSp>
        <p:grpSp>
          <p:nvGrpSpPr>
            <p:cNvPr id="415" name="Group 414">
              <a:extLst>
                <a:ext uri="{FF2B5EF4-FFF2-40B4-BE49-F238E27FC236}">
                  <a16:creationId xmlns:a16="http://schemas.microsoft.com/office/drawing/2014/main" id="{B044603E-7CDB-4803-9B8B-8EE508384CAF}"/>
                </a:ext>
              </a:extLst>
            </p:cNvPr>
            <p:cNvGrpSpPr/>
            <p:nvPr/>
          </p:nvGrpSpPr>
          <p:grpSpPr>
            <a:xfrm>
              <a:off x="6110001" y="2447067"/>
              <a:ext cx="945260" cy="1028795"/>
              <a:chOff x="6110001" y="2447067"/>
              <a:chExt cx="945260" cy="1028795"/>
            </a:xfrm>
            <a:grpFill/>
          </p:grpSpPr>
          <p:sp>
            <p:nvSpPr>
              <p:cNvPr id="204" name="Freeform: Shape 203">
                <a:extLst>
                  <a:ext uri="{FF2B5EF4-FFF2-40B4-BE49-F238E27FC236}">
                    <a16:creationId xmlns:a16="http://schemas.microsoft.com/office/drawing/2014/main" id="{35B36249-0AD5-4F13-904B-2D8903C8BA12}"/>
                  </a:ext>
                </a:extLst>
              </p:cNvPr>
              <p:cNvSpPr/>
              <p:nvPr/>
            </p:nvSpPr>
            <p:spPr>
              <a:xfrm>
                <a:off x="6358770" y="2495907"/>
                <a:ext cx="406074" cy="276248"/>
              </a:xfrm>
              <a:custGeom>
                <a:avLst/>
                <a:gdLst>
                  <a:gd name="connsiteX0" fmla="*/ 241006 w 406074"/>
                  <a:gd name="connsiteY0" fmla="*/ 276249 h 276248"/>
                  <a:gd name="connsiteX1" fmla="*/ 117467 w 406074"/>
                  <a:gd name="connsiteY1" fmla="*/ 276249 h 276248"/>
                  <a:gd name="connsiteX2" fmla="*/ 91750 w 406074"/>
                  <a:gd name="connsiteY2" fmla="*/ 250531 h 276248"/>
                  <a:gd name="connsiteX3" fmla="*/ 91750 w 406074"/>
                  <a:gd name="connsiteY3" fmla="*/ 107942 h 276248"/>
                  <a:gd name="connsiteX4" fmla="*/ 89749 w 406074"/>
                  <a:gd name="connsiteY4" fmla="*/ 103179 h 276248"/>
                  <a:gd name="connsiteX5" fmla="*/ 2786 w 406074"/>
                  <a:gd name="connsiteY5" fmla="*/ 16216 h 276248"/>
                  <a:gd name="connsiteX6" fmla="*/ 2786 w 406074"/>
                  <a:gd name="connsiteY6" fmla="*/ 2786 h 276248"/>
                  <a:gd name="connsiteX7" fmla="*/ 16216 w 406074"/>
                  <a:gd name="connsiteY7" fmla="*/ 2786 h 276248"/>
                  <a:gd name="connsiteX8" fmla="*/ 103179 w 406074"/>
                  <a:gd name="connsiteY8" fmla="*/ 89749 h 276248"/>
                  <a:gd name="connsiteX9" fmla="*/ 110704 w 406074"/>
                  <a:gd name="connsiteY9" fmla="*/ 107942 h 276248"/>
                  <a:gd name="connsiteX10" fmla="*/ 110704 w 406074"/>
                  <a:gd name="connsiteY10" fmla="*/ 250531 h 276248"/>
                  <a:gd name="connsiteX11" fmla="*/ 117372 w 406074"/>
                  <a:gd name="connsiteY11" fmla="*/ 257199 h 276248"/>
                  <a:gd name="connsiteX12" fmla="*/ 240911 w 406074"/>
                  <a:gd name="connsiteY12" fmla="*/ 257199 h 276248"/>
                  <a:gd name="connsiteX13" fmla="*/ 245674 w 406074"/>
                  <a:gd name="connsiteY13" fmla="*/ 255294 h 276248"/>
                  <a:gd name="connsiteX14" fmla="*/ 282631 w 406074"/>
                  <a:gd name="connsiteY14" fmla="*/ 218337 h 276248"/>
                  <a:gd name="connsiteX15" fmla="*/ 300823 w 406074"/>
                  <a:gd name="connsiteY15" fmla="*/ 210812 h 276248"/>
                  <a:gd name="connsiteX16" fmla="*/ 351687 w 406074"/>
                  <a:gd name="connsiteY16" fmla="*/ 210812 h 276248"/>
                  <a:gd name="connsiteX17" fmla="*/ 356449 w 406074"/>
                  <a:gd name="connsiteY17" fmla="*/ 208907 h 276248"/>
                  <a:gd name="connsiteX18" fmla="*/ 385024 w 406074"/>
                  <a:gd name="connsiteY18" fmla="*/ 180332 h 276248"/>
                  <a:gd name="connsiteX19" fmla="*/ 387025 w 406074"/>
                  <a:gd name="connsiteY19" fmla="*/ 175570 h 276248"/>
                  <a:gd name="connsiteX20" fmla="*/ 387025 w 406074"/>
                  <a:gd name="connsiteY20" fmla="*/ 120420 h 276248"/>
                  <a:gd name="connsiteX21" fmla="*/ 396550 w 406074"/>
                  <a:gd name="connsiteY21" fmla="*/ 110895 h 276248"/>
                  <a:gd name="connsiteX22" fmla="*/ 406075 w 406074"/>
                  <a:gd name="connsiteY22" fmla="*/ 120420 h 276248"/>
                  <a:gd name="connsiteX23" fmla="*/ 406075 w 406074"/>
                  <a:gd name="connsiteY23" fmla="*/ 175570 h 276248"/>
                  <a:gd name="connsiteX24" fmla="*/ 398550 w 406074"/>
                  <a:gd name="connsiteY24" fmla="*/ 193762 h 276248"/>
                  <a:gd name="connsiteX25" fmla="*/ 369975 w 406074"/>
                  <a:gd name="connsiteY25" fmla="*/ 222337 h 276248"/>
                  <a:gd name="connsiteX26" fmla="*/ 351782 w 406074"/>
                  <a:gd name="connsiteY26" fmla="*/ 229862 h 276248"/>
                  <a:gd name="connsiteX27" fmla="*/ 300918 w 406074"/>
                  <a:gd name="connsiteY27" fmla="*/ 229862 h 276248"/>
                  <a:gd name="connsiteX28" fmla="*/ 296156 w 406074"/>
                  <a:gd name="connsiteY28" fmla="*/ 231767 h 276248"/>
                  <a:gd name="connsiteX29" fmla="*/ 259199 w 406074"/>
                  <a:gd name="connsiteY29" fmla="*/ 268724 h 276248"/>
                  <a:gd name="connsiteX30" fmla="*/ 241006 w 406074"/>
                  <a:gd name="connsiteY30" fmla="*/ 276249 h 27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6074" h="276248">
                    <a:moveTo>
                      <a:pt x="241006" y="276249"/>
                    </a:moveTo>
                    <a:lnTo>
                      <a:pt x="117467" y="276249"/>
                    </a:lnTo>
                    <a:cubicBezTo>
                      <a:pt x="103275" y="276249"/>
                      <a:pt x="91750" y="264724"/>
                      <a:pt x="91750" y="250531"/>
                    </a:cubicBezTo>
                    <a:lnTo>
                      <a:pt x="91750" y="107942"/>
                    </a:lnTo>
                    <a:cubicBezTo>
                      <a:pt x="91750" y="106132"/>
                      <a:pt x="91083" y="104513"/>
                      <a:pt x="89749" y="103179"/>
                    </a:cubicBezTo>
                    <a:lnTo>
                      <a:pt x="2786" y="16216"/>
                    </a:lnTo>
                    <a:cubicBezTo>
                      <a:pt x="-929" y="12502"/>
                      <a:pt x="-929" y="6501"/>
                      <a:pt x="2786" y="2786"/>
                    </a:cubicBezTo>
                    <a:cubicBezTo>
                      <a:pt x="6501" y="-929"/>
                      <a:pt x="12501" y="-929"/>
                      <a:pt x="16216" y="2786"/>
                    </a:cubicBezTo>
                    <a:lnTo>
                      <a:pt x="103179" y="89749"/>
                    </a:lnTo>
                    <a:cubicBezTo>
                      <a:pt x="108037" y="94607"/>
                      <a:pt x="110704" y="101084"/>
                      <a:pt x="110704" y="107942"/>
                    </a:cubicBezTo>
                    <a:lnTo>
                      <a:pt x="110704" y="250531"/>
                    </a:lnTo>
                    <a:cubicBezTo>
                      <a:pt x="110704" y="254246"/>
                      <a:pt x="113657" y="257199"/>
                      <a:pt x="117372" y="257199"/>
                    </a:cubicBezTo>
                    <a:lnTo>
                      <a:pt x="240911" y="257199"/>
                    </a:lnTo>
                    <a:cubicBezTo>
                      <a:pt x="242625" y="257199"/>
                      <a:pt x="244435" y="256532"/>
                      <a:pt x="245674" y="255294"/>
                    </a:cubicBezTo>
                    <a:lnTo>
                      <a:pt x="282631" y="218337"/>
                    </a:lnTo>
                    <a:cubicBezTo>
                      <a:pt x="287393" y="213574"/>
                      <a:pt x="294060" y="210812"/>
                      <a:pt x="300823" y="210812"/>
                    </a:cubicBezTo>
                    <a:lnTo>
                      <a:pt x="351687" y="210812"/>
                    </a:lnTo>
                    <a:cubicBezTo>
                      <a:pt x="353401" y="210812"/>
                      <a:pt x="355211" y="210145"/>
                      <a:pt x="356449" y="208907"/>
                    </a:cubicBezTo>
                    <a:lnTo>
                      <a:pt x="385024" y="180332"/>
                    </a:lnTo>
                    <a:cubicBezTo>
                      <a:pt x="386263" y="179094"/>
                      <a:pt x="387025" y="177379"/>
                      <a:pt x="387025" y="175570"/>
                    </a:cubicBezTo>
                    <a:lnTo>
                      <a:pt x="387025" y="120420"/>
                    </a:lnTo>
                    <a:cubicBezTo>
                      <a:pt x="387025" y="115181"/>
                      <a:pt x="391311" y="110895"/>
                      <a:pt x="396550" y="110895"/>
                    </a:cubicBezTo>
                    <a:cubicBezTo>
                      <a:pt x="401788" y="110895"/>
                      <a:pt x="406075" y="115181"/>
                      <a:pt x="406075" y="120420"/>
                    </a:cubicBezTo>
                    <a:lnTo>
                      <a:pt x="406075" y="175570"/>
                    </a:lnTo>
                    <a:cubicBezTo>
                      <a:pt x="406075" y="182428"/>
                      <a:pt x="403408" y="188905"/>
                      <a:pt x="398550" y="193762"/>
                    </a:cubicBezTo>
                    <a:lnTo>
                      <a:pt x="369975" y="222337"/>
                    </a:lnTo>
                    <a:cubicBezTo>
                      <a:pt x="365212" y="227100"/>
                      <a:pt x="358545" y="229862"/>
                      <a:pt x="351782" y="229862"/>
                    </a:cubicBezTo>
                    <a:lnTo>
                      <a:pt x="300918" y="229862"/>
                    </a:lnTo>
                    <a:cubicBezTo>
                      <a:pt x="299204" y="229862"/>
                      <a:pt x="297394" y="230529"/>
                      <a:pt x="296156" y="231767"/>
                    </a:cubicBezTo>
                    <a:lnTo>
                      <a:pt x="259199" y="268724"/>
                    </a:lnTo>
                    <a:cubicBezTo>
                      <a:pt x="254436" y="273487"/>
                      <a:pt x="247769" y="276249"/>
                      <a:pt x="241006" y="276249"/>
                    </a:cubicBez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F6F2F988-5894-49E9-B245-EA3A7EEDF8F9}"/>
                  </a:ext>
                </a:extLst>
              </p:cNvPr>
              <p:cNvSpPr/>
              <p:nvPr/>
            </p:nvSpPr>
            <p:spPr>
              <a:xfrm>
                <a:off x="6540983" y="2648521"/>
                <a:ext cx="109561" cy="67722"/>
              </a:xfrm>
              <a:custGeom>
                <a:avLst/>
                <a:gdLst>
                  <a:gd name="connsiteX0" fmla="*/ 9549 w 109561"/>
                  <a:gd name="connsiteY0" fmla="*/ 67723 h 67722"/>
                  <a:gd name="connsiteX1" fmla="*/ 2786 w 109561"/>
                  <a:gd name="connsiteY1" fmla="*/ 64961 h 67722"/>
                  <a:gd name="connsiteX2" fmla="*/ 2786 w 109561"/>
                  <a:gd name="connsiteY2" fmla="*/ 51530 h 67722"/>
                  <a:gd name="connsiteX3" fmla="*/ 46982 w 109561"/>
                  <a:gd name="connsiteY3" fmla="*/ 7334 h 67722"/>
                  <a:gd name="connsiteX4" fmla="*/ 64794 w 109561"/>
                  <a:gd name="connsiteY4" fmla="*/ 0 h 67722"/>
                  <a:gd name="connsiteX5" fmla="*/ 100036 w 109561"/>
                  <a:gd name="connsiteY5" fmla="*/ 0 h 67722"/>
                  <a:gd name="connsiteX6" fmla="*/ 109561 w 109561"/>
                  <a:gd name="connsiteY6" fmla="*/ 9525 h 67722"/>
                  <a:gd name="connsiteX7" fmla="*/ 100036 w 109561"/>
                  <a:gd name="connsiteY7" fmla="*/ 19050 h 67722"/>
                  <a:gd name="connsiteX8" fmla="*/ 64794 w 109561"/>
                  <a:gd name="connsiteY8" fmla="*/ 19050 h 67722"/>
                  <a:gd name="connsiteX9" fmla="*/ 60508 w 109561"/>
                  <a:gd name="connsiteY9" fmla="*/ 20860 h 67722"/>
                  <a:gd name="connsiteX10" fmla="*/ 16312 w 109561"/>
                  <a:gd name="connsiteY10" fmla="*/ 65056 h 67722"/>
                  <a:gd name="connsiteX11" fmla="*/ 9549 w 109561"/>
                  <a:gd name="connsiteY11" fmla="*/ 67723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61" h="67722">
                    <a:moveTo>
                      <a:pt x="9549" y="67723"/>
                    </a:moveTo>
                    <a:cubicBezTo>
                      <a:pt x="7072" y="67723"/>
                      <a:pt x="4691" y="66770"/>
                      <a:pt x="2786" y="64961"/>
                    </a:cubicBezTo>
                    <a:cubicBezTo>
                      <a:pt x="-929" y="61246"/>
                      <a:pt x="-929" y="55245"/>
                      <a:pt x="2786" y="51530"/>
                    </a:cubicBezTo>
                    <a:lnTo>
                      <a:pt x="46982" y="7334"/>
                    </a:lnTo>
                    <a:cubicBezTo>
                      <a:pt x="51745" y="2572"/>
                      <a:pt x="58031" y="0"/>
                      <a:pt x="64794" y="0"/>
                    </a:cubicBezTo>
                    <a:lnTo>
                      <a:pt x="100036" y="0"/>
                    </a:lnTo>
                    <a:cubicBezTo>
                      <a:pt x="105275" y="0"/>
                      <a:pt x="109561" y="4286"/>
                      <a:pt x="109561" y="9525"/>
                    </a:cubicBezTo>
                    <a:cubicBezTo>
                      <a:pt x="109561" y="14764"/>
                      <a:pt x="105275" y="19050"/>
                      <a:pt x="100036" y="19050"/>
                    </a:cubicBezTo>
                    <a:lnTo>
                      <a:pt x="64794" y="19050"/>
                    </a:lnTo>
                    <a:cubicBezTo>
                      <a:pt x="63175" y="19050"/>
                      <a:pt x="61651" y="19717"/>
                      <a:pt x="60508" y="20860"/>
                    </a:cubicBezTo>
                    <a:lnTo>
                      <a:pt x="16312" y="65056"/>
                    </a:lnTo>
                    <a:cubicBezTo>
                      <a:pt x="14407" y="66770"/>
                      <a:pt x="11930" y="67723"/>
                      <a:pt x="9549" y="67723"/>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4B392E4E-9D0D-437D-BFC5-76AF70BFA00F}"/>
                  </a:ext>
                </a:extLst>
              </p:cNvPr>
              <p:cNvSpPr/>
              <p:nvPr/>
            </p:nvSpPr>
            <p:spPr>
              <a:xfrm>
                <a:off x="6186106" y="2447067"/>
                <a:ext cx="235838" cy="263175"/>
              </a:xfrm>
              <a:custGeom>
                <a:avLst/>
                <a:gdLst>
                  <a:gd name="connsiteX0" fmla="*/ 216122 w 235838"/>
                  <a:gd name="connsiteY0" fmla="*/ 263176 h 263175"/>
                  <a:gd name="connsiteX1" fmla="*/ 188881 w 235838"/>
                  <a:gd name="connsiteY1" fmla="*/ 263176 h 263175"/>
                  <a:gd name="connsiteX2" fmla="*/ 174879 w 235838"/>
                  <a:gd name="connsiteY2" fmla="*/ 257365 h 263175"/>
                  <a:gd name="connsiteX3" fmla="*/ 5810 w 235838"/>
                  <a:gd name="connsiteY3" fmla="*/ 88297 h 263175"/>
                  <a:gd name="connsiteX4" fmla="*/ 0 w 235838"/>
                  <a:gd name="connsiteY4" fmla="*/ 74295 h 263175"/>
                  <a:gd name="connsiteX5" fmla="*/ 0 w 235838"/>
                  <a:gd name="connsiteY5" fmla="*/ 19717 h 263175"/>
                  <a:gd name="connsiteX6" fmla="*/ 19717 w 235838"/>
                  <a:gd name="connsiteY6" fmla="*/ 0 h 263175"/>
                  <a:gd name="connsiteX7" fmla="*/ 107632 w 235838"/>
                  <a:gd name="connsiteY7" fmla="*/ 0 h 263175"/>
                  <a:gd name="connsiteX8" fmla="*/ 121634 w 235838"/>
                  <a:gd name="connsiteY8" fmla="*/ 5810 h 263175"/>
                  <a:gd name="connsiteX9" fmla="*/ 144875 w 235838"/>
                  <a:gd name="connsiteY9" fmla="*/ 29051 h 263175"/>
                  <a:gd name="connsiteX10" fmla="*/ 144875 w 235838"/>
                  <a:gd name="connsiteY10" fmla="*/ 42481 h 263175"/>
                  <a:gd name="connsiteX11" fmla="*/ 131445 w 235838"/>
                  <a:gd name="connsiteY11" fmla="*/ 42481 h 263175"/>
                  <a:gd name="connsiteX12" fmla="*/ 108204 w 235838"/>
                  <a:gd name="connsiteY12" fmla="*/ 19240 h 263175"/>
                  <a:gd name="connsiteX13" fmla="*/ 19812 w 235838"/>
                  <a:gd name="connsiteY13" fmla="*/ 19050 h 263175"/>
                  <a:gd name="connsiteX14" fmla="*/ 19145 w 235838"/>
                  <a:gd name="connsiteY14" fmla="*/ 19717 h 263175"/>
                  <a:gd name="connsiteX15" fmla="*/ 19145 w 235838"/>
                  <a:gd name="connsiteY15" fmla="*/ 74295 h 263175"/>
                  <a:gd name="connsiteX16" fmla="*/ 188404 w 235838"/>
                  <a:gd name="connsiteY16" fmla="*/ 243840 h 263175"/>
                  <a:gd name="connsiteX17" fmla="*/ 216122 w 235838"/>
                  <a:gd name="connsiteY17" fmla="*/ 244030 h 263175"/>
                  <a:gd name="connsiteX18" fmla="*/ 216789 w 235838"/>
                  <a:gd name="connsiteY18" fmla="*/ 243364 h 263175"/>
                  <a:gd name="connsiteX19" fmla="*/ 216789 w 235838"/>
                  <a:gd name="connsiteY19" fmla="*/ 206597 h 263175"/>
                  <a:gd name="connsiteX20" fmla="*/ 110014 w 235838"/>
                  <a:gd name="connsiteY20" fmla="*/ 99536 h 263175"/>
                  <a:gd name="connsiteX21" fmla="*/ 110014 w 235838"/>
                  <a:gd name="connsiteY21" fmla="*/ 86106 h 263175"/>
                  <a:gd name="connsiteX22" fmla="*/ 123444 w 235838"/>
                  <a:gd name="connsiteY22" fmla="*/ 86106 h 263175"/>
                  <a:gd name="connsiteX23" fmla="*/ 230029 w 235838"/>
                  <a:gd name="connsiteY23" fmla="*/ 192691 h 263175"/>
                  <a:gd name="connsiteX24" fmla="*/ 235839 w 235838"/>
                  <a:gd name="connsiteY24" fmla="*/ 206692 h 263175"/>
                  <a:gd name="connsiteX25" fmla="*/ 235839 w 235838"/>
                  <a:gd name="connsiteY25" fmla="*/ 243459 h 263175"/>
                  <a:gd name="connsiteX26" fmla="*/ 216122 w 235838"/>
                  <a:gd name="connsiteY26" fmla="*/ 263176 h 2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5838" h="263175">
                    <a:moveTo>
                      <a:pt x="216122" y="263176"/>
                    </a:moveTo>
                    <a:lnTo>
                      <a:pt x="188881" y="263176"/>
                    </a:lnTo>
                    <a:cubicBezTo>
                      <a:pt x="183642" y="263176"/>
                      <a:pt x="178594" y="261080"/>
                      <a:pt x="174879" y="257365"/>
                    </a:cubicBezTo>
                    <a:lnTo>
                      <a:pt x="5810" y="88297"/>
                    </a:lnTo>
                    <a:cubicBezTo>
                      <a:pt x="2095" y="84582"/>
                      <a:pt x="0" y="79629"/>
                      <a:pt x="0" y="74295"/>
                    </a:cubicBezTo>
                    <a:lnTo>
                      <a:pt x="0" y="19717"/>
                    </a:lnTo>
                    <a:cubicBezTo>
                      <a:pt x="0" y="8858"/>
                      <a:pt x="8858" y="0"/>
                      <a:pt x="19717" y="0"/>
                    </a:cubicBezTo>
                    <a:lnTo>
                      <a:pt x="107632" y="0"/>
                    </a:lnTo>
                    <a:cubicBezTo>
                      <a:pt x="112871" y="0"/>
                      <a:pt x="117919" y="2096"/>
                      <a:pt x="121634" y="5810"/>
                    </a:cubicBezTo>
                    <a:lnTo>
                      <a:pt x="144875" y="29051"/>
                    </a:lnTo>
                    <a:cubicBezTo>
                      <a:pt x="148590" y="32766"/>
                      <a:pt x="148590" y="38767"/>
                      <a:pt x="144875" y="42481"/>
                    </a:cubicBezTo>
                    <a:cubicBezTo>
                      <a:pt x="141160" y="46196"/>
                      <a:pt x="135160" y="46196"/>
                      <a:pt x="131445" y="42481"/>
                    </a:cubicBezTo>
                    <a:lnTo>
                      <a:pt x="108204" y="19240"/>
                    </a:lnTo>
                    <a:lnTo>
                      <a:pt x="19812" y="19050"/>
                    </a:lnTo>
                    <a:cubicBezTo>
                      <a:pt x="19431" y="19050"/>
                      <a:pt x="19145" y="19336"/>
                      <a:pt x="19145" y="19717"/>
                    </a:cubicBezTo>
                    <a:lnTo>
                      <a:pt x="19145" y="74295"/>
                    </a:lnTo>
                    <a:lnTo>
                      <a:pt x="188404" y="243840"/>
                    </a:lnTo>
                    <a:lnTo>
                      <a:pt x="216122" y="244030"/>
                    </a:lnTo>
                    <a:cubicBezTo>
                      <a:pt x="216503" y="244030"/>
                      <a:pt x="216789" y="243745"/>
                      <a:pt x="216789" y="243364"/>
                    </a:cubicBezTo>
                    <a:lnTo>
                      <a:pt x="216789" y="206597"/>
                    </a:lnTo>
                    <a:lnTo>
                      <a:pt x="110014" y="99536"/>
                    </a:lnTo>
                    <a:cubicBezTo>
                      <a:pt x="106299" y="95821"/>
                      <a:pt x="106299" y="89821"/>
                      <a:pt x="110014" y="86106"/>
                    </a:cubicBezTo>
                    <a:cubicBezTo>
                      <a:pt x="113728" y="82391"/>
                      <a:pt x="119729" y="82391"/>
                      <a:pt x="123444" y="86106"/>
                    </a:cubicBezTo>
                    <a:lnTo>
                      <a:pt x="230029" y="192691"/>
                    </a:lnTo>
                    <a:cubicBezTo>
                      <a:pt x="233743" y="196405"/>
                      <a:pt x="235839" y="201359"/>
                      <a:pt x="235839" y="206692"/>
                    </a:cubicBezTo>
                    <a:lnTo>
                      <a:pt x="235839" y="243459"/>
                    </a:lnTo>
                    <a:cubicBezTo>
                      <a:pt x="235839" y="254317"/>
                      <a:pt x="226981" y="263176"/>
                      <a:pt x="216122" y="263176"/>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C979E8B8-A8EC-41C4-9573-BAC7BDAE557A}"/>
                  </a:ext>
                </a:extLst>
              </p:cNvPr>
              <p:cNvSpPr/>
              <p:nvPr/>
            </p:nvSpPr>
            <p:spPr>
              <a:xfrm>
                <a:off x="6400418" y="2740056"/>
                <a:ext cx="230981" cy="86867"/>
              </a:xfrm>
              <a:custGeom>
                <a:avLst/>
                <a:gdLst>
                  <a:gd name="connsiteX0" fmla="*/ 221551 w 230981"/>
                  <a:gd name="connsiteY0" fmla="*/ 86868 h 86867"/>
                  <a:gd name="connsiteX1" fmla="*/ 43434 w 230981"/>
                  <a:gd name="connsiteY1" fmla="*/ 86868 h 86867"/>
                  <a:gd name="connsiteX2" fmla="*/ 29718 w 230981"/>
                  <a:gd name="connsiteY2" fmla="*/ 81248 h 86867"/>
                  <a:gd name="connsiteX3" fmla="*/ 5715 w 230981"/>
                  <a:gd name="connsiteY3" fmla="*/ 57245 h 86867"/>
                  <a:gd name="connsiteX4" fmla="*/ 0 w 230981"/>
                  <a:gd name="connsiteY4" fmla="*/ 43529 h 86867"/>
                  <a:gd name="connsiteX5" fmla="*/ 0 w 230981"/>
                  <a:gd name="connsiteY5" fmla="*/ 9525 h 86867"/>
                  <a:gd name="connsiteX6" fmla="*/ 9525 w 230981"/>
                  <a:gd name="connsiteY6" fmla="*/ 0 h 86867"/>
                  <a:gd name="connsiteX7" fmla="*/ 19050 w 230981"/>
                  <a:gd name="connsiteY7" fmla="*/ 9525 h 86867"/>
                  <a:gd name="connsiteX8" fmla="*/ 19050 w 230981"/>
                  <a:gd name="connsiteY8" fmla="*/ 43529 h 86867"/>
                  <a:gd name="connsiteX9" fmla="*/ 43148 w 230981"/>
                  <a:gd name="connsiteY9" fmla="*/ 67723 h 86867"/>
                  <a:gd name="connsiteX10" fmla="*/ 221456 w 230981"/>
                  <a:gd name="connsiteY10" fmla="*/ 67818 h 86867"/>
                  <a:gd name="connsiteX11" fmla="*/ 230981 w 230981"/>
                  <a:gd name="connsiteY11" fmla="*/ 77343 h 86867"/>
                  <a:gd name="connsiteX12" fmla="*/ 221551 w 230981"/>
                  <a:gd name="connsiteY12" fmla="*/ 86868 h 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981" h="86867">
                    <a:moveTo>
                      <a:pt x="221551" y="86868"/>
                    </a:moveTo>
                    <a:lnTo>
                      <a:pt x="43434" y="86868"/>
                    </a:lnTo>
                    <a:cubicBezTo>
                      <a:pt x="38290" y="86868"/>
                      <a:pt x="33433" y="84868"/>
                      <a:pt x="29718" y="81248"/>
                    </a:cubicBezTo>
                    <a:lnTo>
                      <a:pt x="5715" y="57245"/>
                    </a:lnTo>
                    <a:cubicBezTo>
                      <a:pt x="2095" y="53626"/>
                      <a:pt x="0" y="48768"/>
                      <a:pt x="0" y="43529"/>
                    </a:cubicBezTo>
                    <a:lnTo>
                      <a:pt x="0" y="9525"/>
                    </a:lnTo>
                    <a:cubicBezTo>
                      <a:pt x="0" y="4286"/>
                      <a:pt x="4286" y="0"/>
                      <a:pt x="9525" y="0"/>
                    </a:cubicBezTo>
                    <a:cubicBezTo>
                      <a:pt x="14764" y="0"/>
                      <a:pt x="19050" y="4286"/>
                      <a:pt x="19050" y="9525"/>
                    </a:cubicBezTo>
                    <a:lnTo>
                      <a:pt x="19050" y="43529"/>
                    </a:lnTo>
                    <a:lnTo>
                      <a:pt x="43148" y="67723"/>
                    </a:lnTo>
                    <a:lnTo>
                      <a:pt x="221456" y="67818"/>
                    </a:lnTo>
                    <a:cubicBezTo>
                      <a:pt x="226695" y="67818"/>
                      <a:pt x="230981" y="72104"/>
                      <a:pt x="230981" y="77343"/>
                    </a:cubicBezTo>
                    <a:cubicBezTo>
                      <a:pt x="230981" y="82582"/>
                      <a:pt x="226790" y="86868"/>
                      <a:pt x="221551" y="86868"/>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B468AE0-841A-4124-B62F-DE83824EFF4F}"/>
                  </a:ext>
                </a:extLst>
              </p:cNvPr>
              <p:cNvSpPr/>
              <p:nvPr/>
            </p:nvSpPr>
            <p:spPr>
              <a:xfrm>
                <a:off x="6110001" y="2573369"/>
                <a:ext cx="133445" cy="572071"/>
              </a:xfrm>
              <a:custGeom>
                <a:avLst/>
                <a:gdLst>
                  <a:gd name="connsiteX0" fmla="*/ 108966 w 133445"/>
                  <a:gd name="connsiteY0" fmla="*/ 572072 h 572071"/>
                  <a:gd name="connsiteX1" fmla="*/ 102203 w 133445"/>
                  <a:gd name="connsiteY1" fmla="*/ 569309 h 572071"/>
                  <a:gd name="connsiteX2" fmla="*/ 54102 w 133445"/>
                  <a:gd name="connsiteY2" fmla="*/ 521208 h 572071"/>
                  <a:gd name="connsiteX3" fmla="*/ 48863 w 133445"/>
                  <a:gd name="connsiteY3" fmla="*/ 508540 h 572071"/>
                  <a:gd name="connsiteX4" fmla="*/ 48863 w 133445"/>
                  <a:gd name="connsiteY4" fmla="*/ 371380 h 572071"/>
                  <a:gd name="connsiteX5" fmla="*/ 54102 w 133445"/>
                  <a:gd name="connsiteY5" fmla="*/ 358712 h 572071"/>
                  <a:gd name="connsiteX6" fmla="*/ 114681 w 133445"/>
                  <a:gd name="connsiteY6" fmla="*/ 298133 h 572071"/>
                  <a:gd name="connsiteX7" fmla="*/ 114300 w 133445"/>
                  <a:gd name="connsiteY7" fmla="*/ 205835 h 572071"/>
                  <a:gd name="connsiteX8" fmla="*/ 5239 w 133445"/>
                  <a:gd name="connsiteY8" fmla="*/ 97250 h 572071"/>
                  <a:gd name="connsiteX9" fmla="*/ 0 w 133445"/>
                  <a:gd name="connsiteY9" fmla="*/ 84582 h 572071"/>
                  <a:gd name="connsiteX10" fmla="*/ 0 w 133445"/>
                  <a:gd name="connsiteY10" fmla="*/ 17907 h 572071"/>
                  <a:gd name="connsiteX11" fmla="*/ 17907 w 133445"/>
                  <a:gd name="connsiteY11" fmla="*/ 0 h 572071"/>
                  <a:gd name="connsiteX12" fmla="*/ 48958 w 133445"/>
                  <a:gd name="connsiteY12" fmla="*/ 0 h 572071"/>
                  <a:gd name="connsiteX13" fmla="*/ 61627 w 133445"/>
                  <a:gd name="connsiteY13" fmla="*/ 5239 h 572071"/>
                  <a:gd name="connsiteX14" fmla="*/ 97250 w 133445"/>
                  <a:gd name="connsiteY14" fmla="*/ 40862 h 572071"/>
                  <a:gd name="connsiteX15" fmla="*/ 97250 w 133445"/>
                  <a:gd name="connsiteY15" fmla="*/ 54292 h 572071"/>
                  <a:gd name="connsiteX16" fmla="*/ 83820 w 133445"/>
                  <a:gd name="connsiteY16" fmla="*/ 54292 h 572071"/>
                  <a:gd name="connsiteX17" fmla="*/ 48196 w 133445"/>
                  <a:gd name="connsiteY17" fmla="*/ 18669 h 572071"/>
                  <a:gd name="connsiteX18" fmla="*/ 19145 w 133445"/>
                  <a:gd name="connsiteY18" fmla="*/ 18955 h 572071"/>
                  <a:gd name="connsiteX19" fmla="*/ 19145 w 133445"/>
                  <a:gd name="connsiteY19" fmla="*/ 84582 h 572071"/>
                  <a:gd name="connsiteX20" fmla="*/ 128206 w 133445"/>
                  <a:gd name="connsiteY20" fmla="*/ 193167 h 572071"/>
                  <a:gd name="connsiteX21" fmla="*/ 133445 w 133445"/>
                  <a:gd name="connsiteY21" fmla="*/ 205835 h 572071"/>
                  <a:gd name="connsiteX22" fmla="*/ 133445 w 133445"/>
                  <a:gd name="connsiteY22" fmla="*/ 298895 h 572071"/>
                  <a:gd name="connsiteX23" fmla="*/ 128206 w 133445"/>
                  <a:gd name="connsiteY23" fmla="*/ 311563 h 572071"/>
                  <a:gd name="connsiteX24" fmla="*/ 67628 w 133445"/>
                  <a:gd name="connsiteY24" fmla="*/ 372142 h 572071"/>
                  <a:gd name="connsiteX25" fmla="*/ 68008 w 133445"/>
                  <a:gd name="connsiteY25" fmla="*/ 508445 h 572071"/>
                  <a:gd name="connsiteX26" fmla="*/ 115824 w 133445"/>
                  <a:gd name="connsiteY26" fmla="*/ 555784 h 572071"/>
                  <a:gd name="connsiteX27" fmla="*/ 115824 w 133445"/>
                  <a:gd name="connsiteY27" fmla="*/ 569214 h 572071"/>
                  <a:gd name="connsiteX28" fmla="*/ 108966 w 133445"/>
                  <a:gd name="connsiteY28" fmla="*/ 572072 h 572071"/>
                  <a:gd name="connsiteX29" fmla="*/ 17907 w 133445"/>
                  <a:gd name="connsiteY29" fmla="*/ 19050 h 572071"/>
                  <a:gd name="connsiteX30" fmla="*/ 17907 w 133445"/>
                  <a:gd name="connsiteY30" fmla="*/ 19050 h 572071"/>
                  <a:gd name="connsiteX31" fmla="*/ 17907 w 133445"/>
                  <a:gd name="connsiteY31" fmla="*/ 19050 h 57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445" h="572071">
                    <a:moveTo>
                      <a:pt x="108966" y="572072"/>
                    </a:moveTo>
                    <a:cubicBezTo>
                      <a:pt x="106489" y="572072"/>
                      <a:pt x="104108" y="571119"/>
                      <a:pt x="102203" y="569309"/>
                    </a:cubicBezTo>
                    <a:lnTo>
                      <a:pt x="54102" y="521208"/>
                    </a:lnTo>
                    <a:cubicBezTo>
                      <a:pt x="50768" y="517874"/>
                      <a:pt x="48863" y="513302"/>
                      <a:pt x="48863" y="508540"/>
                    </a:cubicBezTo>
                    <a:lnTo>
                      <a:pt x="48863" y="371380"/>
                    </a:lnTo>
                    <a:cubicBezTo>
                      <a:pt x="48863" y="366617"/>
                      <a:pt x="50768" y="362045"/>
                      <a:pt x="54102" y="358712"/>
                    </a:cubicBezTo>
                    <a:lnTo>
                      <a:pt x="114681" y="298133"/>
                    </a:lnTo>
                    <a:lnTo>
                      <a:pt x="114300" y="205835"/>
                    </a:lnTo>
                    <a:lnTo>
                      <a:pt x="5239" y="97250"/>
                    </a:lnTo>
                    <a:cubicBezTo>
                      <a:pt x="1905" y="93917"/>
                      <a:pt x="0" y="89345"/>
                      <a:pt x="0" y="84582"/>
                    </a:cubicBezTo>
                    <a:lnTo>
                      <a:pt x="0" y="17907"/>
                    </a:lnTo>
                    <a:cubicBezTo>
                      <a:pt x="0" y="8001"/>
                      <a:pt x="8001" y="0"/>
                      <a:pt x="17907" y="0"/>
                    </a:cubicBezTo>
                    <a:lnTo>
                      <a:pt x="48958" y="0"/>
                    </a:lnTo>
                    <a:cubicBezTo>
                      <a:pt x="53721" y="0"/>
                      <a:pt x="58198" y="1905"/>
                      <a:pt x="61627" y="5239"/>
                    </a:cubicBezTo>
                    <a:lnTo>
                      <a:pt x="97250" y="40862"/>
                    </a:lnTo>
                    <a:cubicBezTo>
                      <a:pt x="100965" y="44577"/>
                      <a:pt x="100965" y="50578"/>
                      <a:pt x="97250" y="54292"/>
                    </a:cubicBezTo>
                    <a:cubicBezTo>
                      <a:pt x="93535" y="58007"/>
                      <a:pt x="87535" y="58007"/>
                      <a:pt x="83820" y="54292"/>
                    </a:cubicBezTo>
                    <a:lnTo>
                      <a:pt x="48196" y="18669"/>
                    </a:lnTo>
                    <a:lnTo>
                      <a:pt x="19145" y="18955"/>
                    </a:lnTo>
                    <a:lnTo>
                      <a:pt x="19145" y="84582"/>
                    </a:lnTo>
                    <a:lnTo>
                      <a:pt x="128206" y="193167"/>
                    </a:lnTo>
                    <a:cubicBezTo>
                      <a:pt x="131540" y="196501"/>
                      <a:pt x="133445" y="201073"/>
                      <a:pt x="133445" y="205835"/>
                    </a:cubicBezTo>
                    <a:lnTo>
                      <a:pt x="133445" y="298895"/>
                    </a:lnTo>
                    <a:cubicBezTo>
                      <a:pt x="133445" y="303657"/>
                      <a:pt x="131540" y="308229"/>
                      <a:pt x="128206" y="311563"/>
                    </a:cubicBezTo>
                    <a:lnTo>
                      <a:pt x="67628" y="372142"/>
                    </a:lnTo>
                    <a:lnTo>
                      <a:pt x="68008" y="508445"/>
                    </a:lnTo>
                    <a:lnTo>
                      <a:pt x="115824" y="555784"/>
                    </a:lnTo>
                    <a:cubicBezTo>
                      <a:pt x="119539" y="559499"/>
                      <a:pt x="119539" y="565499"/>
                      <a:pt x="115824" y="569214"/>
                    </a:cubicBezTo>
                    <a:cubicBezTo>
                      <a:pt x="113824" y="571119"/>
                      <a:pt x="111347" y="572072"/>
                      <a:pt x="108966" y="572072"/>
                    </a:cubicBezTo>
                    <a:close/>
                    <a:moveTo>
                      <a:pt x="17907" y="19050"/>
                    </a:moveTo>
                    <a:lnTo>
                      <a:pt x="17907" y="19050"/>
                    </a:lnTo>
                    <a:cubicBezTo>
                      <a:pt x="17907" y="19050"/>
                      <a:pt x="17907" y="19050"/>
                      <a:pt x="17907" y="19050"/>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E46C5C93-9F3F-4839-B341-9224A5B4E794}"/>
                  </a:ext>
                </a:extLst>
              </p:cNvPr>
              <p:cNvSpPr/>
              <p:nvPr/>
            </p:nvSpPr>
            <p:spPr>
              <a:xfrm>
                <a:off x="6162388" y="2782919"/>
                <a:ext cx="19050" cy="80962"/>
              </a:xfrm>
              <a:custGeom>
                <a:avLst/>
                <a:gdLst>
                  <a:gd name="connsiteX0" fmla="*/ 9525 w 19050"/>
                  <a:gd name="connsiteY0" fmla="*/ 80963 h 80962"/>
                  <a:gd name="connsiteX1" fmla="*/ 0 w 19050"/>
                  <a:gd name="connsiteY1" fmla="*/ 71438 h 80962"/>
                  <a:gd name="connsiteX2" fmla="*/ 0 w 19050"/>
                  <a:gd name="connsiteY2" fmla="*/ 9525 h 80962"/>
                  <a:gd name="connsiteX3" fmla="*/ 9525 w 19050"/>
                  <a:gd name="connsiteY3" fmla="*/ 0 h 80962"/>
                  <a:gd name="connsiteX4" fmla="*/ 19050 w 19050"/>
                  <a:gd name="connsiteY4" fmla="*/ 9525 h 80962"/>
                  <a:gd name="connsiteX5" fmla="*/ 19050 w 19050"/>
                  <a:gd name="connsiteY5" fmla="*/ 71438 h 80962"/>
                  <a:gd name="connsiteX6" fmla="*/ 9525 w 19050"/>
                  <a:gd name="connsiteY6" fmla="*/ 80963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0962">
                    <a:moveTo>
                      <a:pt x="9525" y="80963"/>
                    </a:moveTo>
                    <a:cubicBezTo>
                      <a:pt x="4286" y="80963"/>
                      <a:pt x="0" y="76676"/>
                      <a:pt x="0" y="71438"/>
                    </a:cubicBezTo>
                    <a:lnTo>
                      <a:pt x="0" y="9525"/>
                    </a:lnTo>
                    <a:cubicBezTo>
                      <a:pt x="0" y="4286"/>
                      <a:pt x="4286" y="0"/>
                      <a:pt x="9525" y="0"/>
                    </a:cubicBezTo>
                    <a:cubicBezTo>
                      <a:pt x="14764" y="0"/>
                      <a:pt x="19050" y="4286"/>
                      <a:pt x="19050" y="9525"/>
                    </a:cubicBezTo>
                    <a:lnTo>
                      <a:pt x="19050" y="71438"/>
                    </a:lnTo>
                    <a:cubicBezTo>
                      <a:pt x="19050" y="76676"/>
                      <a:pt x="14764" y="80963"/>
                      <a:pt x="9525" y="80963"/>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13B67AC-1469-4D15-AFC9-B32760065825}"/>
                  </a:ext>
                </a:extLst>
              </p:cNvPr>
              <p:cNvSpPr/>
              <p:nvPr/>
            </p:nvSpPr>
            <p:spPr>
              <a:xfrm>
                <a:off x="6145124" y="2899576"/>
                <a:ext cx="335589" cy="315491"/>
              </a:xfrm>
              <a:custGeom>
                <a:avLst/>
                <a:gdLst>
                  <a:gd name="connsiteX0" fmla="*/ 110419 w 335589"/>
                  <a:gd name="connsiteY0" fmla="*/ 315492 h 315491"/>
                  <a:gd name="connsiteX1" fmla="*/ 63365 w 335589"/>
                  <a:gd name="connsiteY1" fmla="*/ 315492 h 315491"/>
                  <a:gd name="connsiteX2" fmla="*/ 46982 w 335589"/>
                  <a:gd name="connsiteY2" fmla="*/ 308729 h 315491"/>
                  <a:gd name="connsiteX3" fmla="*/ 2786 w 335589"/>
                  <a:gd name="connsiteY3" fmla="*/ 264533 h 315491"/>
                  <a:gd name="connsiteX4" fmla="*/ 2786 w 335589"/>
                  <a:gd name="connsiteY4" fmla="*/ 251103 h 315491"/>
                  <a:gd name="connsiteX5" fmla="*/ 16216 w 335589"/>
                  <a:gd name="connsiteY5" fmla="*/ 251103 h 315491"/>
                  <a:gd name="connsiteX6" fmla="*/ 60412 w 335589"/>
                  <a:gd name="connsiteY6" fmla="*/ 295299 h 315491"/>
                  <a:gd name="connsiteX7" fmla="*/ 63270 w 335589"/>
                  <a:gd name="connsiteY7" fmla="*/ 296537 h 315491"/>
                  <a:gd name="connsiteX8" fmla="*/ 110323 w 335589"/>
                  <a:gd name="connsiteY8" fmla="*/ 296537 h 315491"/>
                  <a:gd name="connsiteX9" fmla="*/ 113181 w 335589"/>
                  <a:gd name="connsiteY9" fmla="*/ 295299 h 315491"/>
                  <a:gd name="connsiteX10" fmla="*/ 142137 w 335589"/>
                  <a:gd name="connsiteY10" fmla="*/ 266343 h 315491"/>
                  <a:gd name="connsiteX11" fmla="*/ 143375 w 335589"/>
                  <a:gd name="connsiteY11" fmla="*/ 263485 h 315491"/>
                  <a:gd name="connsiteX12" fmla="*/ 143375 w 335589"/>
                  <a:gd name="connsiteY12" fmla="*/ 186618 h 315491"/>
                  <a:gd name="connsiteX13" fmla="*/ 150138 w 335589"/>
                  <a:gd name="connsiteY13" fmla="*/ 170235 h 315491"/>
                  <a:gd name="connsiteX14" fmla="*/ 177856 w 335589"/>
                  <a:gd name="connsiteY14" fmla="*/ 142518 h 315491"/>
                  <a:gd name="connsiteX15" fmla="*/ 194239 w 335589"/>
                  <a:gd name="connsiteY15" fmla="*/ 135755 h 315491"/>
                  <a:gd name="connsiteX16" fmla="*/ 312539 w 335589"/>
                  <a:gd name="connsiteY16" fmla="*/ 135755 h 315491"/>
                  <a:gd name="connsiteX17" fmla="*/ 316635 w 335589"/>
                  <a:gd name="connsiteY17" fmla="*/ 131659 h 315491"/>
                  <a:gd name="connsiteX18" fmla="*/ 316635 w 335589"/>
                  <a:gd name="connsiteY18" fmla="*/ 113371 h 315491"/>
                  <a:gd name="connsiteX19" fmla="*/ 315397 w 335589"/>
                  <a:gd name="connsiteY19" fmla="*/ 110514 h 315491"/>
                  <a:gd name="connsiteX20" fmla="*/ 278725 w 335589"/>
                  <a:gd name="connsiteY20" fmla="*/ 73842 h 315491"/>
                  <a:gd name="connsiteX21" fmla="*/ 275868 w 335589"/>
                  <a:gd name="connsiteY21" fmla="*/ 72604 h 315491"/>
                  <a:gd name="connsiteX22" fmla="*/ 202621 w 335589"/>
                  <a:gd name="connsiteY22" fmla="*/ 72604 h 315491"/>
                  <a:gd name="connsiteX23" fmla="*/ 186238 w 335589"/>
                  <a:gd name="connsiteY23" fmla="*/ 65842 h 315491"/>
                  <a:gd name="connsiteX24" fmla="*/ 136612 w 335589"/>
                  <a:gd name="connsiteY24" fmla="*/ 16216 h 315491"/>
                  <a:gd name="connsiteX25" fmla="*/ 136612 w 335589"/>
                  <a:gd name="connsiteY25" fmla="*/ 2786 h 315491"/>
                  <a:gd name="connsiteX26" fmla="*/ 150043 w 335589"/>
                  <a:gd name="connsiteY26" fmla="*/ 2786 h 315491"/>
                  <a:gd name="connsiteX27" fmla="*/ 199668 w 335589"/>
                  <a:gd name="connsiteY27" fmla="*/ 52411 h 315491"/>
                  <a:gd name="connsiteX28" fmla="*/ 202525 w 335589"/>
                  <a:gd name="connsiteY28" fmla="*/ 53650 h 315491"/>
                  <a:gd name="connsiteX29" fmla="*/ 275773 w 335589"/>
                  <a:gd name="connsiteY29" fmla="*/ 53650 h 315491"/>
                  <a:gd name="connsiteX30" fmla="*/ 292156 w 335589"/>
                  <a:gd name="connsiteY30" fmla="*/ 60412 h 315491"/>
                  <a:gd name="connsiteX31" fmla="*/ 328827 w 335589"/>
                  <a:gd name="connsiteY31" fmla="*/ 97084 h 315491"/>
                  <a:gd name="connsiteX32" fmla="*/ 335590 w 335589"/>
                  <a:gd name="connsiteY32" fmla="*/ 113467 h 315491"/>
                  <a:gd name="connsiteX33" fmla="*/ 335590 w 335589"/>
                  <a:gd name="connsiteY33" fmla="*/ 131755 h 315491"/>
                  <a:gd name="connsiteX34" fmla="*/ 312444 w 335589"/>
                  <a:gd name="connsiteY34" fmla="*/ 154900 h 315491"/>
                  <a:gd name="connsiteX35" fmla="*/ 194143 w 335589"/>
                  <a:gd name="connsiteY35" fmla="*/ 154900 h 315491"/>
                  <a:gd name="connsiteX36" fmla="*/ 191286 w 335589"/>
                  <a:gd name="connsiteY36" fmla="*/ 156138 h 315491"/>
                  <a:gd name="connsiteX37" fmla="*/ 163473 w 335589"/>
                  <a:gd name="connsiteY37" fmla="*/ 183856 h 315491"/>
                  <a:gd name="connsiteX38" fmla="*/ 162235 w 335589"/>
                  <a:gd name="connsiteY38" fmla="*/ 186714 h 315491"/>
                  <a:gd name="connsiteX39" fmla="*/ 162235 w 335589"/>
                  <a:gd name="connsiteY39" fmla="*/ 263580 h 315491"/>
                  <a:gd name="connsiteX40" fmla="*/ 155472 w 335589"/>
                  <a:gd name="connsiteY40" fmla="*/ 279963 h 315491"/>
                  <a:gd name="connsiteX41" fmla="*/ 126516 w 335589"/>
                  <a:gd name="connsiteY41" fmla="*/ 308920 h 315491"/>
                  <a:gd name="connsiteX42" fmla="*/ 110419 w 335589"/>
                  <a:gd name="connsiteY42" fmla="*/ 315492 h 31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5589" h="315491">
                    <a:moveTo>
                      <a:pt x="110419" y="315492"/>
                    </a:moveTo>
                    <a:lnTo>
                      <a:pt x="63365" y="315492"/>
                    </a:lnTo>
                    <a:cubicBezTo>
                      <a:pt x="57174" y="315492"/>
                      <a:pt x="51364" y="313110"/>
                      <a:pt x="46982" y="308729"/>
                    </a:cubicBezTo>
                    <a:lnTo>
                      <a:pt x="2786" y="264533"/>
                    </a:lnTo>
                    <a:cubicBezTo>
                      <a:pt x="-929" y="260818"/>
                      <a:pt x="-929" y="254817"/>
                      <a:pt x="2786" y="251103"/>
                    </a:cubicBezTo>
                    <a:cubicBezTo>
                      <a:pt x="6501" y="247388"/>
                      <a:pt x="12502" y="247388"/>
                      <a:pt x="16216" y="251103"/>
                    </a:cubicBezTo>
                    <a:lnTo>
                      <a:pt x="60412" y="295299"/>
                    </a:lnTo>
                    <a:cubicBezTo>
                      <a:pt x="61174" y="296061"/>
                      <a:pt x="62222" y="296537"/>
                      <a:pt x="63270" y="296537"/>
                    </a:cubicBezTo>
                    <a:lnTo>
                      <a:pt x="110323" y="296537"/>
                    </a:lnTo>
                    <a:cubicBezTo>
                      <a:pt x="111371" y="296537"/>
                      <a:pt x="112419" y="296156"/>
                      <a:pt x="113181" y="295299"/>
                    </a:cubicBezTo>
                    <a:lnTo>
                      <a:pt x="142137" y="266343"/>
                    </a:lnTo>
                    <a:cubicBezTo>
                      <a:pt x="142899" y="265581"/>
                      <a:pt x="143375" y="264533"/>
                      <a:pt x="143375" y="263485"/>
                    </a:cubicBezTo>
                    <a:lnTo>
                      <a:pt x="143375" y="186618"/>
                    </a:lnTo>
                    <a:cubicBezTo>
                      <a:pt x="143375" y="180427"/>
                      <a:pt x="145756" y="174617"/>
                      <a:pt x="150138" y="170235"/>
                    </a:cubicBezTo>
                    <a:lnTo>
                      <a:pt x="177856" y="142518"/>
                    </a:lnTo>
                    <a:cubicBezTo>
                      <a:pt x="182237" y="138136"/>
                      <a:pt x="188047" y="135755"/>
                      <a:pt x="194239" y="135755"/>
                    </a:cubicBezTo>
                    <a:lnTo>
                      <a:pt x="312539" y="135755"/>
                    </a:lnTo>
                    <a:cubicBezTo>
                      <a:pt x="314825" y="135755"/>
                      <a:pt x="316635" y="133945"/>
                      <a:pt x="316635" y="131659"/>
                    </a:cubicBezTo>
                    <a:lnTo>
                      <a:pt x="316635" y="113371"/>
                    </a:lnTo>
                    <a:cubicBezTo>
                      <a:pt x="316635" y="112324"/>
                      <a:pt x="316159" y="111276"/>
                      <a:pt x="315397" y="110514"/>
                    </a:cubicBezTo>
                    <a:lnTo>
                      <a:pt x="278725" y="73842"/>
                    </a:lnTo>
                    <a:cubicBezTo>
                      <a:pt x="277963" y="73080"/>
                      <a:pt x="276916" y="72604"/>
                      <a:pt x="275868" y="72604"/>
                    </a:cubicBezTo>
                    <a:lnTo>
                      <a:pt x="202621" y="72604"/>
                    </a:lnTo>
                    <a:cubicBezTo>
                      <a:pt x="196429" y="72604"/>
                      <a:pt x="190619" y="70223"/>
                      <a:pt x="186238" y="65842"/>
                    </a:cubicBezTo>
                    <a:lnTo>
                      <a:pt x="136612" y="16216"/>
                    </a:lnTo>
                    <a:cubicBezTo>
                      <a:pt x="132898" y="12501"/>
                      <a:pt x="132898" y="6501"/>
                      <a:pt x="136612" y="2786"/>
                    </a:cubicBezTo>
                    <a:cubicBezTo>
                      <a:pt x="140327" y="-929"/>
                      <a:pt x="146328" y="-929"/>
                      <a:pt x="150043" y="2786"/>
                    </a:cubicBezTo>
                    <a:lnTo>
                      <a:pt x="199668" y="52411"/>
                    </a:lnTo>
                    <a:cubicBezTo>
                      <a:pt x="200430" y="53173"/>
                      <a:pt x="201478" y="53650"/>
                      <a:pt x="202525" y="53650"/>
                    </a:cubicBezTo>
                    <a:lnTo>
                      <a:pt x="275773" y="53650"/>
                    </a:lnTo>
                    <a:cubicBezTo>
                      <a:pt x="281964" y="53650"/>
                      <a:pt x="287774" y="56031"/>
                      <a:pt x="292156" y="60412"/>
                    </a:cubicBezTo>
                    <a:lnTo>
                      <a:pt x="328827" y="97084"/>
                    </a:lnTo>
                    <a:cubicBezTo>
                      <a:pt x="333208" y="101465"/>
                      <a:pt x="335590" y="107275"/>
                      <a:pt x="335590" y="113467"/>
                    </a:cubicBezTo>
                    <a:lnTo>
                      <a:pt x="335590" y="131755"/>
                    </a:lnTo>
                    <a:cubicBezTo>
                      <a:pt x="335590" y="144518"/>
                      <a:pt x="325207" y="154900"/>
                      <a:pt x="312444" y="154900"/>
                    </a:cubicBezTo>
                    <a:lnTo>
                      <a:pt x="194143" y="154900"/>
                    </a:lnTo>
                    <a:cubicBezTo>
                      <a:pt x="193096" y="154900"/>
                      <a:pt x="192048" y="155281"/>
                      <a:pt x="191286" y="156138"/>
                    </a:cubicBezTo>
                    <a:lnTo>
                      <a:pt x="163473" y="183856"/>
                    </a:lnTo>
                    <a:cubicBezTo>
                      <a:pt x="162711" y="184618"/>
                      <a:pt x="162235" y="185666"/>
                      <a:pt x="162235" y="186714"/>
                    </a:cubicBezTo>
                    <a:lnTo>
                      <a:pt x="162235" y="263580"/>
                    </a:lnTo>
                    <a:cubicBezTo>
                      <a:pt x="162235" y="269772"/>
                      <a:pt x="159853" y="275582"/>
                      <a:pt x="155472" y="279963"/>
                    </a:cubicBezTo>
                    <a:lnTo>
                      <a:pt x="126516" y="308920"/>
                    </a:lnTo>
                    <a:cubicBezTo>
                      <a:pt x="122420" y="313110"/>
                      <a:pt x="116610" y="315492"/>
                      <a:pt x="110419" y="315492"/>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A7D24883-785F-4574-89C0-B7381CD2CB20}"/>
                  </a:ext>
                </a:extLst>
              </p:cNvPr>
              <p:cNvSpPr/>
              <p:nvPr/>
            </p:nvSpPr>
            <p:spPr>
              <a:xfrm>
                <a:off x="6212395" y="2987706"/>
                <a:ext cx="88106" cy="19050"/>
              </a:xfrm>
              <a:custGeom>
                <a:avLst/>
                <a:gdLst>
                  <a:gd name="connsiteX0" fmla="*/ 78581 w 88106"/>
                  <a:gd name="connsiteY0" fmla="*/ 19050 h 19050"/>
                  <a:gd name="connsiteX1" fmla="*/ 9525 w 88106"/>
                  <a:gd name="connsiteY1" fmla="*/ 19050 h 19050"/>
                  <a:gd name="connsiteX2" fmla="*/ 0 w 88106"/>
                  <a:gd name="connsiteY2" fmla="*/ 9525 h 19050"/>
                  <a:gd name="connsiteX3" fmla="*/ 9525 w 88106"/>
                  <a:gd name="connsiteY3" fmla="*/ 0 h 19050"/>
                  <a:gd name="connsiteX4" fmla="*/ 78581 w 88106"/>
                  <a:gd name="connsiteY4" fmla="*/ 0 h 19050"/>
                  <a:gd name="connsiteX5" fmla="*/ 88106 w 88106"/>
                  <a:gd name="connsiteY5" fmla="*/ 9525 h 19050"/>
                  <a:gd name="connsiteX6" fmla="*/ 78581 w 88106"/>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06" h="19050">
                    <a:moveTo>
                      <a:pt x="78581" y="19050"/>
                    </a:moveTo>
                    <a:lnTo>
                      <a:pt x="9525" y="19050"/>
                    </a:lnTo>
                    <a:cubicBezTo>
                      <a:pt x="4286" y="19050"/>
                      <a:pt x="0" y="14764"/>
                      <a:pt x="0" y="9525"/>
                    </a:cubicBezTo>
                    <a:cubicBezTo>
                      <a:pt x="0" y="4286"/>
                      <a:pt x="4286" y="0"/>
                      <a:pt x="9525" y="0"/>
                    </a:cubicBezTo>
                    <a:lnTo>
                      <a:pt x="78581" y="0"/>
                    </a:lnTo>
                    <a:cubicBezTo>
                      <a:pt x="83820" y="0"/>
                      <a:pt x="88106" y="4286"/>
                      <a:pt x="88106" y="9525"/>
                    </a:cubicBezTo>
                    <a:cubicBezTo>
                      <a:pt x="88106" y="14764"/>
                      <a:pt x="83820" y="19050"/>
                      <a:pt x="78581" y="19050"/>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9C0BC2F9-2932-4CF1-BD37-0DFF7C5B2A8E}"/>
                  </a:ext>
                </a:extLst>
              </p:cNvPr>
              <p:cNvSpPr/>
              <p:nvPr/>
            </p:nvSpPr>
            <p:spPr>
              <a:xfrm>
                <a:off x="6283713" y="2823376"/>
                <a:ext cx="86915" cy="86891"/>
              </a:xfrm>
              <a:custGeom>
                <a:avLst/>
                <a:gdLst>
                  <a:gd name="connsiteX0" fmla="*/ 77462 w 86915"/>
                  <a:gd name="connsiteY0" fmla="*/ 86892 h 86891"/>
                  <a:gd name="connsiteX1" fmla="*/ 70699 w 86915"/>
                  <a:gd name="connsiteY1" fmla="*/ 84129 h 86891"/>
                  <a:gd name="connsiteX2" fmla="*/ 2786 w 86915"/>
                  <a:gd name="connsiteY2" fmla="*/ 16216 h 86891"/>
                  <a:gd name="connsiteX3" fmla="*/ 2786 w 86915"/>
                  <a:gd name="connsiteY3" fmla="*/ 2786 h 86891"/>
                  <a:gd name="connsiteX4" fmla="*/ 16216 w 86915"/>
                  <a:gd name="connsiteY4" fmla="*/ 2786 h 86891"/>
                  <a:gd name="connsiteX5" fmla="*/ 84129 w 86915"/>
                  <a:gd name="connsiteY5" fmla="*/ 70699 h 86891"/>
                  <a:gd name="connsiteX6" fmla="*/ 84129 w 86915"/>
                  <a:gd name="connsiteY6" fmla="*/ 84129 h 86891"/>
                  <a:gd name="connsiteX7" fmla="*/ 77462 w 86915"/>
                  <a:gd name="connsiteY7" fmla="*/ 86892 h 8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15" h="86891">
                    <a:moveTo>
                      <a:pt x="77462" y="86892"/>
                    </a:moveTo>
                    <a:cubicBezTo>
                      <a:pt x="74986" y="86892"/>
                      <a:pt x="72604" y="85939"/>
                      <a:pt x="70699" y="84129"/>
                    </a:cubicBezTo>
                    <a:lnTo>
                      <a:pt x="2786" y="16216"/>
                    </a:lnTo>
                    <a:cubicBezTo>
                      <a:pt x="-929" y="12501"/>
                      <a:pt x="-929" y="6501"/>
                      <a:pt x="2786" y="2786"/>
                    </a:cubicBezTo>
                    <a:cubicBezTo>
                      <a:pt x="6501" y="-929"/>
                      <a:pt x="12502" y="-929"/>
                      <a:pt x="16216" y="2786"/>
                    </a:cubicBezTo>
                    <a:lnTo>
                      <a:pt x="84129" y="70699"/>
                    </a:lnTo>
                    <a:cubicBezTo>
                      <a:pt x="87844" y="74414"/>
                      <a:pt x="87844" y="80415"/>
                      <a:pt x="84129" y="84129"/>
                    </a:cubicBezTo>
                    <a:cubicBezTo>
                      <a:pt x="82415" y="86034"/>
                      <a:pt x="79939" y="86892"/>
                      <a:pt x="77462" y="86892"/>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AD81EF-5EBE-4FF3-BB80-DA011AC7B1F3}"/>
                  </a:ext>
                </a:extLst>
              </p:cNvPr>
              <p:cNvSpPr/>
              <p:nvPr/>
            </p:nvSpPr>
            <p:spPr>
              <a:xfrm>
                <a:off x="6264568" y="2916531"/>
                <a:ext cx="364569" cy="513897"/>
              </a:xfrm>
              <a:custGeom>
                <a:avLst/>
                <a:gdLst>
                  <a:gd name="connsiteX0" fmla="*/ 9549 w 364569"/>
                  <a:gd name="connsiteY0" fmla="*/ 513897 h 513897"/>
                  <a:gd name="connsiteX1" fmla="*/ 2786 w 364569"/>
                  <a:gd name="connsiteY1" fmla="*/ 511135 h 513897"/>
                  <a:gd name="connsiteX2" fmla="*/ 2786 w 364569"/>
                  <a:gd name="connsiteY2" fmla="*/ 497705 h 513897"/>
                  <a:gd name="connsiteX3" fmla="*/ 63937 w 364569"/>
                  <a:gd name="connsiteY3" fmla="*/ 436650 h 513897"/>
                  <a:gd name="connsiteX4" fmla="*/ 64127 w 364569"/>
                  <a:gd name="connsiteY4" fmla="*/ 372737 h 513897"/>
                  <a:gd name="connsiteX5" fmla="*/ 69842 w 364569"/>
                  <a:gd name="connsiteY5" fmla="*/ 358830 h 513897"/>
                  <a:gd name="connsiteX6" fmla="*/ 107180 w 364569"/>
                  <a:gd name="connsiteY6" fmla="*/ 321492 h 513897"/>
                  <a:gd name="connsiteX7" fmla="*/ 121087 w 364569"/>
                  <a:gd name="connsiteY7" fmla="*/ 315778 h 513897"/>
                  <a:gd name="connsiteX8" fmla="*/ 204716 w 364569"/>
                  <a:gd name="connsiteY8" fmla="*/ 315778 h 513897"/>
                  <a:gd name="connsiteX9" fmla="*/ 310253 w 364569"/>
                  <a:gd name="connsiteY9" fmla="*/ 210526 h 513897"/>
                  <a:gd name="connsiteX10" fmla="*/ 310444 w 364569"/>
                  <a:gd name="connsiteY10" fmla="*/ 167854 h 513897"/>
                  <a:gd name="connsiteX11" fmla="*/ 278725 w 364569"/>
                  <a:gd name="connsiteY11" fmla="*/ 135850 h 513897"/>
                  <a:gd name="connsiteX12" fmla="*/ 273010 w 364569"/>
                  <a:gd name="connsiteY12" fmla="*/ 121944 h 513897"/>
                  <a:gd name="connsiteX13" fmla="*/ 273010 w 364569"/>
                  <a:gd name="connsiteY13" fmla="*/ 86320 h 513897"/>
                  <a:gd name="connsiteX14" fmla="*/ 278725 w 364569"/>
                  <a:gd name="connsiteY14" fmla="*/ 72414 h 513897"/>
                  <a:gd name="connsiteX15" fmla="*/ 348353 w 364569"/>
                  <a:gd name="connsiteY15" fmla="*/ 2786 h 513897"/>
                  <a:gd name="connsiteX16" fmla="*/ 361783 w 364569"/>
                  <a:gd name="connsiteY16" fmla="*/ 2786 h 513897"/>
                  <a:gd name="connsiteX17" fmla="*/ 361783 w 364569"/>
                  <a:gd name="connsiteY17" fmla="*/ 16216 h 513897"/>
                  <a:gd name="connsiteX18" fmla="*/ 292155 w 364569"/>
                  <a:gd name="connsiteY18" fmla="*/ 85844 h 513897"/>
                  <a:gd name="connsiteX19" fmla="*/ 291965 w 364569"/>
                  <a:gd name="connsiteY19" fmla="*/ 121944 h 513897"/>
                  <a:gd name="connsiteX20" fmla="*/ 323683 w 364569"/>
                  <a:gd name="connsiteY20" fmla="*/ 153948 h 513897"/>
                  <a:gd name="connsiteX21" fmla="*/ 329398 w 364569"/>
                  <a:gd name="connsiteY21" fmla="*/ 167854 h 513897"/>
                  <a:gd name="connsiteX22" fmla="*/ 329398 w 364569"/>
                  <a:gd name="connsiteY22" fmla="*/ 210050 h 513897"/>
                  <a:gd name="connsiteX23" fmla="*/ 323683 w 364569"/>
                  <a:gd name="connsiteY23" fmla="*/ 223957 h 513897"/>
                  <a:gd name="connsiteX24" fmla="*/ 218622 w 364569"/>
                  <a:gd name="connsiteY24" fmla="*/ 329017 h 513897"/>
                  <a:gd name="connsiteX25" fmla="*/ 204716 w 364569"/>
                  <a:gd name="connsiteY25" fmla="*/ 334732 h 513897"/>
                  <a:gd name="connsiteX26" fmla="*/ 121087 w 364569"/>
                  <a:gd name="connsiteY26" fmla="*/ 334732 h 513897"/>
                  <a:gd name="connsiteX27" fmla="*/ 83272 w 364569"/>
                  <a:gd name="connsiteY27" fmla="*/ 372261 h 513897"/>
                  <a:gd name="connsiteX28" fmla="*/ 83082 w 364569"/>
                  <a:gd name="connsiteY28" fmla="*/ 436174 h 513897"/>
                  <a:gd name="connsiteX29" fmla="*/ 77367 w 364569"/>
                  <a:gd name="connsiteY29" fmla="*/ 450080 h 513897"/>
                  <a:gd name="connsiteX30" fmla="*/ 16216 w 364569"/>
                  <a:gd name="connsiteY30" fmla="*/ 511230 h 513897"/>
                  <a:gd name="connsiteX31" fmla="*/ 9549 w 364569"/>
                  <a:gd name="connsiteY31" fmla="*/ 513897 h 5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569" h="513897">
                    <a:moveTo>
                      <a:pt x="9549" y="513897"/>
                    </a:moveTo>
                    <a:cubicBezTo>
                      <a:pt x="7072" y="513897"/>
                      <a:pt x="4691" y="512945"/>
                      <a:pt x="2786" y="511135"/>
                    </a:cubicBezTo>
                    <a:cubicBezTo>
                      <a:pt x="-929" y="507421"/>
                      <a:pt x="-929" y="501420"/>
                      <a:pt x="2786" y="497705"/>
                    </a:cubicBezTo>
                    <a:lnTo>
                      <a:pt x="63937" y="436650"/>
                    </a:lnTo>
                    <a:lnTo>
                      <a:pt x="64127" y="372737"/>
                    </a:lnTo>
                    <a:cubicBezTo>
                      <a:pt x="64127" y="367498"/>
                      <a:pt x="66127" y="362545"/>
                      <a:pt x="69842" y="358830"/>
                    </a:cubicBezTo>
                    <a:lnTo>
                      <a:pt x="107180" y="321492"/>
                    </a:lnTo>
                    <a:cubicBezTo>
                      <a:pt x="110895" y="317778"/>
                      <a:pt x="115848" y="315778"/>
                      <a:pt x="121087" y="315778"/>
                    </a:cubicBezTo>
                    <a:lnTo>
                      <a:pt x="204716" y="315778"/>
                    </a:lnTo>
                    <a:lnTo>
                      <a:pt x="310253" y="210526"/>
                    </a:lnTo>
                    <a:lnTo>
                      <a:pt x="310444" y="167854"/>
                    </a:lnTo>
                    <a:lnTo>
                      <a:pt x="278725" y="135850"/>
                    </a:lnTo>
                    <a:cubicBezTo>
                      <a:pt x="275011" y="132136"/>
                      <a:pt x="273010" y="127183"/>
                      <a:pt x="273010" y="121944"/>
                    </a:cubicBezTo>
                    <a:lnTo>
                      <a:pt x="273010" y="86320"/>
                    </a:lnTo>
                    <a:cubicBezTo>
                      <a:pt x="273010" y="81082"/>
                      <a:pt x="275011" y="76129"/>
                      <a:pt x="278725" y="72414"/>
                    </a:cubicBezTo>
                    <a:lnTo>
                      <a:pt x="348353" y="2786"/>
                    </a:lnTo>
                    <a:cubicBezTo>
                      <a:pt x="352068" y="-929"/>
                      <a:pt x="358069" y="-929"/>
                      <a:pt x="361783" y="2786"/>
                    </a:cubicBezTo>
                    <a:cubicBezTo>
                      <a:pt x="365498" y="6501"/>
                      <a:pt x="365498" y="12501"/>
                      <a:pt x="361783" y="16216"/>
                    </a:cubicBezTo>
                    <a:lnTo>
                      <a:pt x="292155" y="85844"/>
                    </a:lnTo>
                    <a:lnTo>
                      <a:pt x="291965" y="121944"/>
                    </a:lnTo>
                    <a:lnTo>
                      <a:pt x="323683" y="153948"/>
                    </a:lnTo>
                    <a:cubicBezTo>
                      <a:pt x="327398" y="157663"/>
                      <a:pt x="329398" y="162616"/>
                      <a:pt x="329398" y="167854"/>
                    </a:cubicBezTo>
                    <a:lnTo>
                      <a:pt x="329398" y="210050"/>
                    </a:lnTo>
                    <a:cubicBezTo>
                      <a:pt x="329398" y="215289"/>
                      <a:pt x="327398" y="220242"/>
                      <a:pt x="323683" y="223957"/>
                    </a:cubicBezTo>
                    <a:lnTo>
                      <a:pt x="218622" y="329017"/>
                    </a:lnTo>
                    <a:cubicBezTo>
                      <a:pt x="214908" y="332732"/>
                      <a:pt x="209955" y="334732"/>
                      <a:pt x="204716" y="334732"/>
                    </a:cubicBezTo>
                    <a:lnTo>
                      <a:pt x="121087" y="334732"/>
                    </a:lnTo>
                    <a:lnTo>
                      <a:pt x="83272" y="372261"/>
                    </a:lnTo>
                    <a:lnTo>
                      <a:pt x="83082" y="436174"/>
                    </a:lnTo>
                    <a:cubicBezTo>
                      <a:pt x="83082" y="441412"/>
                      <a:pt x="81082" y="446365"/>
                      <a:pt x="77367" y="450080"/>
                    </a:cubicBezTo>
                    <a:lnTo>
                      <a:pt x="16216" y="511230"/>
                    </a:lnTo>
                    <a:cubicBezTo>
                      <a:pt x="14407" y="512945"/>
                      <a:pt x="11930" y="513897"/>
                      <a:pt x="9549" y="513897"/>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F520EE05-1DC2-415E-B988-AB2C04AA4A86}"/>
                  </a:ext>
                </a:extLst>
              </p:cNvPr>
              <p:cNvSpPr/>
              <p:nvPr/>
            </p:nvSpPr>
            <p:spPr>
              <a:xfrm>
                <a:off x="6114763" y="3080551"/>
                <a:ext cx="383309" cy="214336"/>
              </a:xfrm>
              <a:custGeom>
                <a:avLst/>
                <a:gdLst>
                  <a:gd name="connsiteX0" fmla="*/ 130397 w 383309"/>
                  <a:gd name="connsiteY0" fmla="*/ 214336 h 214336"/>
                  <a:gd name="connsiteX1" fmla="*/ 28004 w 383309"/>
                  <a:gd name="connsiteY1" fmla="*/ 214336 h 214336"/>
                  <a:gd name="connsiteX2" fmla="*/ 0 w 383309"/>
                  <a:gd name="connsiteY2" fmla="*/ 186333 h 214336"/>
                  <a:gd name="connsiteX3" fmla="*/ 0 w 383309"/>
                  <a:gd name="connsiteY3" fmla="*/ 135755 h 214336"/>
                  <a:gd name="connsiteX4" fmla="*/ 9525 w 383309"/>
                  <a:gd name="connsiteY4" fmla="*/ 126230 h 214336"/>
                  <a:gd name="connsiteX5" fmla="*/ 19050 w 383309"/>
                  <a:gd name="connsiteY5" fmla="*/ 135755 h 214336"/>
                  <a:gd name="connsiteX6" fmla="*/ 19050 w 383309"/>
                  <a:gd name="connsiteY6" fmla="*/ 186333 h 214336"/>
                  <a:gd name="connsiteX7" fmla="*/ 28004 w 383309"/>
                  <a:gd name="connsiteY7" fmla="*/ 195286 h 214336"/>
                  <a:gd name="connsiteX8" fmla="*/ 130397 w 383309"/>
                  <a:gd name="connsiteY8" fmla="*/ 195286 h 214336"/>
                  <a:gd name="connsiteX9" fmla="*/ 136779 w 383309"/>
                  <a:gd name="connsiteY9" fmla="*/ 192619 h 214336"/>
                  <a:gd name="connsiteX10" fmla="*/ 230696 w 383309"/>
                  <a:gd name="connsiteY10" fmla="*/ 98703 h 214336"/>
                  <a:gd name="connsiteX11" fmla="*/ 250508 w 383309"/>
                  <a:gd name="connsiteY11" fmla="*/ 90511 h 214336"/>
                  <a:gd name="connsiteX12" fmla="*/ 275654 w 383309"/>
                  <a:gd name="connsiteY12" fmla="*/ 90511 h 214336"/>
                  <a:gd name="connsiteX13" fmla="*/ 282035 w 383309"/>
                  <a:gd name="connsiteY13" fmla="*/ 87844 h 214336"/>
                  <a:gd name="connsiteX14" fmla="*/ 367093 w 383309"/>
                  <a:gd name="connsiteY14" fmla="*/ 2786 h 214336"/>
                  <a:gd name="connsiteX15" fmla="*/ 380524 w 383309"/>
                  <a:gd name="connsiteY15" fmla="*/ 2786 h 214336"/>
                  <a:gd name="connsiteX16" fmla="*/ 380524 w 383309"/>
                  <a:gd name="connsiteY16" fmla="*/ 16216 h 214336"/>
                  <a:gd name="connsiteX17" fmla="*/ 295466 w 383309"/>
                  <a:gd name="connsiteY17" fmla="*/ 101275 h 214336"/>
                  <a:gd name="connsiteX18" fmla="*/ 275654 w 383309"/>
                  <a:gd name="connsiteY18" fmla="*/ 109466 h 214336"/>
                  <a:gd name="connsiteX19" fmla="*/ 250508 w 383309"/>
                  <a:gd name="connsiteY19" fmla="*/ 109466 h 214336"/>
                  <a:gd name="connsiteX20" fmla="*/ 244126 w 383309"/>
                  <a:gd name="connsiteY20" fmla="*/ 112133 h 214336"/>
                  <a:gd name="connsiteX21" fmla="*/ 150209 w 383309"/>
                  <a:gd name="connsiteY21" fmla="*/ 206050 h 214336"/>
                  <a:gd name="connsiteX22" fmla="*/ 130397 w 383309"/>
                  <a:gd name="connsiteY22" fmla="*/ 214336 h 2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09" h="214336">
                    <a:moveTo>
                      <a:pt x="130397" y="214336"/>
                    </a:moveTo>
                    <a:lnTo>
                      <a:pt x="28004" y="214336"/>
                    </a:lnTo>
                    <a:cubicBezTo>
                      <a:pt x="12573" y="214336"/>
                      <a:pt x="0" y="201763"/>
                      <a:pt x="0" y="186333"/>
                    </a:cubicBezTo>
                    <a:lnTo>
                      <a:pt x="0" y="135755"/>
                    </a:lnTo>
                    <a:cubicBezTo>
                      <a:pt x="0" y="130516"/>
                      <a:pt x="4286" y="126230"/>
                      <a:pt x="9525" y="126230"/>
                    </a:cubicBezTo>
                    <a:cubicBezTo>
                      <a:pt x="14764" y="126230"/>
                      <a:pt x="19050" y="130516"/>
                      <a:pt x="19050" y="135755"/>
                    </a:cubicBezTo>
                    <a:lnTo>
                      <a:pt x="19050" y="186333"/>
                    </a:lnTo>
                    <a:cubicBezTo>
                      <a:pt x="19050" y="191286"/>
                      <a:pt x="23050" y="195286"/>
                      <a:pt x="28004" y="195286"/>
                    </a:cubicBezTo>
                    <a:lnTo>
                      <a:pt x="130397" y="195286"/>
                    </a:lnTo>
                    <a:cubicBezTo>
                      <a:pt x="132779" y="195286"/>
                      <a:pt x="135064" y="194334"/>
                      <a:pt x="136779" y="192619"/>
                    </a:cubicBezTo>
                    <a:lnTo>
                      <a:pt x="230696" y="98703"/>
                    </a:lnTo>
                    <a:cubicBezTo>
                      <a:pt x="236029" y="93369"/>
                      <a:pt x="243078" y="90511"/>
                      <a:pt x="250508" y="90511"/>
                    </a:cubicBezTo>
                    <a:lnTo>
                      <a:pt x="275654" y="90511"/>
                    </a:lnTo>
                    <a:cubicBezTo>
                      <a:pt x="278035" y="90511"/>
                      <a:pt x="280321" y="89559"/>
                      <a:pt x="282035" y="87844"/>
                    </a:cubicBezTo>
                    <a:lnTo>
                      <a:pt x="367093" y="2786"/>
                    </a:lnTo>
                    <a:cubicBezTo>
                      <a:pt x="370808" y="-929"/>
                      <a:pt x="376809" y="-929"/>
                      <a:pt x="380524" y="2786"/>
                    </a:cubicBezTo>
                    <a:cubicBezTo>
                      <a:pt x="384238" y="6501"/>
                      <a:pt x="384238" y="12501"/>
                      <a:pt x="380524" y="16216"/>
                    </a:cubicBezTo>
                    <a:lnTo>
                      <a:pt x="295466" y="101275"/>
                    </a:lnTo>
                    <a:cubicBezTo>
                      <a:pt x="290131" y="106609"/>
                      <a:pt x="283178" y="109466"/>
                      <a:pt x="275654" y="109466"/>
                    </a:cubicBezTo>
                    <a:lnTo>
                      <a:pt x="250508" y="109466"/>
                    </a:lnTo>
                    <a:cubicBezTo>
                      <a:pt x="248126" y="109466"/>
                      <a:pt x="245840" y="110418"/>
                      <a:pt x="244126" y="112133"/>
                    </a:cubicBezTo>
                    <a:lnTo>
                      <a:pt x="150209" y="206050"/>
                    </a:lnTo>
                    <a:cubicBezTo>
                      <a:pt x="144971" y="211384"/>
                      <a:pt x="137922" y="214336"/>
                      <a:pt x="130397" y="214336"/>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F549C1CB-33A8-44F9-A560-061DE777063F}"/>
                  </a:ext>
                </a:extLst>
              </p:cNvPr>
              <p:cNvSpPr/>
              <p:nvPr/>
            </p:nvSpPr>
            <p:spPr>
              <a:xfrm>
                <a:off x="6779132" y="2997255"/>
                <a:ext cx="191738" cy="351829"/>
              </a:xfrm>
              <a:custGeom>
                <a:avLst/>
                <a:gdLst>
                  <a:gd name="connsiteX0" fmla="*/ 103061 w 191738"/>
                  <a:gd name="connsiteY0" fmla="*/ 351830 h 351829"/>
                  <a:gd name="connsiteX1" fmla="*/ 83153 w 191738"/>
                  <a:gd name="connsiteY1" fmla="*/ 351830 h 351829"/>
                  <a:gd name="connsiteX2" fmla="*/ 59531 w 191738"/>
                  <a:gd name="connsiteY2" fmla="*/ 328208 h 351829"/>
                  <a:gd name="connsiteX3" fmla="*/ 59531 w 191738"/>
                  <a:gd name="connsiteY3" fmla="*/ 197715 h 351829"/>
                  <a:gd name="connsiteX4" fmla="*/ 69056 w 191738"/>
                  <a:gd name="connsiteY4" fmla="*/ 188190 h 351829"/>
                  <a:gd name="connsiteX5" fmla="*/ 78581 w 191738"/>
                  <a:gd name="connsiteY5" fmla="*/ 197715 h 351829"/>
                  <a:gd name="connsiteX6" fmla="*/ 78581 w 191738"/>
                  <a:gd name="connsiteY6" fmla="*/ 328208 h 351829"/>
                  <a:gd name="connsiteX7" fmla="*/ 83153 w 191738"/>
                  <a:gd name="connsiteY7" fmla="*/ 332780 h 351829"/>
                  <a:gd name="connsiteX8" fmla="*/ 103061 w 191738"/>
                  <a:gd name="connsiteY8" fmla="*/ 332780 h 351829"/>
                  <a:gd name="connsiteX9" fmla="*/ 106299 w 191738"/>
                  <a:gd name="connsiteY9" fmla="*/ 331446 h 351829"/>
                  <a:gd name="connsiteX10" fmla="*/ 171260 w 191738"/>
                  <a:gd name="connsiteY10" fmla="*/ 266486 h 351829"/>
                  <a:gd name="connsiteX11" fmla="*/ 172593 w 191738"/>
                  <a:gd name="connsiteY11" fmla="*/ 263247 h 351829"/>
                  <a:gd name="connsiteX12" fmla="*/ 172593 w 191738"/>
                  <a:gd name="connsiteY12" fmla="*/ 149995 h 351829"/>
                  <a:gd name="connsiteX13" fmla="*/ 171260 w 191738"/>
                  <a:gd name="connsiteY13" fmla="*/ 146757 h 351829"/>
                  <a:gd name="connsiteX14" fmla="*/ 44958 w 191738"/>
                  <a:gd name="connsiteY14" fmla="*/ 20455 h 351829"/>
                  <a:gd name="connsiteX15" fmla="*/ 38386 w 191738"/>
                  <a:gd name="connsiteY15" fmla="*/ 20455 h 351829"/>
                  <a:gd name="connsiteX16" fmla="*/ 20383 w 191738"/>
                  <a:gd name="connsiteY16" fmla="*/ 38457 h 351829"/>
                  <a:gd name="connsiteX17" fmla="*/ 19050 w 191738"/>
                  <a:gd name="connsiteY17" fmla="*/ 41696 h 351829"/>
                  <a:gd name="connsiteX18" fmla="*/ 19050 w 191738"/>
                  <a:gd name="connsiteY18" fmla="*/ 88178 h 351829"/>
                  <a:gd name="connsiteX19" fmla="*/ 9525 w 191738"/>
                  <a:gd name="connsiteY19" fmla="*/ 97703 h 351829"/>
                  <a:gd name="connsiteX20" fmla="*/ 0 w 191738"/>
                  <a:gd name="connsiteY20" fmla="*/ 88178 h 351829"/>
                  <a:gd name="connsiteX21" fmla="*/ 0 w 191738"/>
                  <a:gd name="connsiteY21" fmla="*/ 41696 h 351829"/>
                  <a:gd name="connsiteX22" fmla="*/ 6953 w 191738"/>
                  <a:gd name="connsiteY22" fmla="*/ 24932 h 351829"/>
                  <a:gd name="connsiteX23" fmla="*/ 24955 w 191738"/>
                  <a:gd name="connsiteY23" fmla="*/ 6929 h 351829"/>
                  <a:gd name="connsiteX24" fmla="*/ 58388 w 191738"/>
                  <a:gd name="connsiteY24" fmla="*/ 6929 h 351829"/>
                  <a:gd name="connsiteX25" fmla="*/ 184785 w 191738"/>
                  <a:gd name="connsiteY25" fmla="*/ 133326 h 351829"/>
                  <a:gd name="connsiteX26" fmla="*/ 191738 w 191738"/>
                  <a:gd name="connsiteY26" fmla="*/ 150090 h 351829"/>
                  <a:gd name="connsiteX27" fmla="*/ 191738 w 191738"/>
                  <a:gd name="connsiteY27" fmla="*/ 263343 h 351829"/>
                  <a:gd name="connsiteX28" fmla="*/ 184785 w 191738"/>
                  <a:gd name="connsiteY28" fmla="*/ 280107 h 351829"/>
                  <a:gd name="connsiteX29" fmla="*/ 119824 w 191738"/>
                  <a:gd name="connsiteY29" fmla="*/ 345067 h 351829"/>
                  <a:gd name="connsiteX30" fmla="*/ 103061 w 191738"/>
                  <a:gd name="connsiteY30" fmla="*/ 351830 h 35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738" h="351829">
                    <a:moveTo>
                      <a:pt x="103061" y="351830"/>
                    </a:moveTo>
                    <a:lnTo>
                      <a:pt x="83153" y="351830"/>
                    </a:lnTo>
                    <a:cubicBezTo>
                      <a:pt x="70104" y="351830"/>
                      <a:pt x="59531" y="341257"/>
                      <a:pt x="59531" y="328208"/>
                    </a:cubicBezTo>
                    <a:lnTo>
                      <a:pt x="59531" y="197715"/>
                    </a:lnTo>
                    <a:cubicBezTo>
                      <a:pt x="59531" y="192477"/>
                      <a:pt x="63818" y="188190"/>
                      <a:pt x="69056" y="188190"/>
                    </a:cubicBezTo>
                    <a:cubicBezTo>
                      <a:pt x="74295" y="188190"/>
                      <a:pt x="78581" y="192477"/>
                      <a:pt x="78581" y="197715"/>
                    </a:cubicBezTo>
                    <a:lnTo>
                      <a:pt x="78581" y="328208"/>
                    </a:lnTo>
                    <a:cubicBezTo>
                      <a:pt x="78581" y="330779"/>
                      <a:pt x="80677" y="332780"/>
                      <a:pt x="83153" y="332780"/>
                    </a:cubicBezTo>
                    <a:lnTo>
                      <a:pt x="103061" y="332780"/>
                    </a:lnTo>
                    <a:cubicBezTo>
                      <a:pt x="104299" y="332780"/>
                      <a:pt x="105442" y="332303"/>
                      <a:pt x="106299" y="331446"/>
                    </a:cubicBezTo>
                    <a:lnTo>
                      <a:pt x="171260" y="266486"/>
                    </a:lnTo>
                    <a:cubicBezTo>
                      <a:pt x="172117" y="265628"/>
                      <a:pt x="172593" y="264486"/>
                      <a:pt x="172593" y="263247"/>
                    </a:cubicBezTo>
                    <a:lnTo>
                      <a:pt x="172593" y="149995"/>
                    </a:lnTo>
                    <a:cubicBezTo>
                      <a:pt x="172593" y="148757"/>
                      <a:pt x="172117" y="147614"/>
                      <a:pt x="171260" y="146757"/>
                    </a:cubicBezTo>
                    <a:lnTo>
                      <a:pt x="44958" y="20455"/>
                    </a:lnTo>
                    <a:cubicBezTo>
                      <a:pt x="43148" y="18645"/>
                      <a:pt x="40196" y="18645"/>
                      <a:pt x="38386" y="20455"/>
                    </a:cubicBezTo>
                    <a:lnTo>
                      <a:pt x="20383" y="38457"/>
                    </a:lnTo>
                    <a:cubicBezTo>
                      <a:pt x="19526" y="39315"/>
                      <a:pt x="19050" y="40457"/>
                      <a:pt x="19050" y="41696"/>
                    </a:cubicBezTo>
                    <a:lnTo>
                      <a:pt x="19050" y="88178"/>
                    </a:lnTo>
                    <a:cubicBezTo>
                      <a:pt x="19050" y="93416"/>
                      <a:pt x="14764" y="97703"/>
                      <a:pt x="9525" y="97703"/>
                    </a:cubicBezTo>
                    <a:cubicBezTo>
                      <a:pt x="4286" y="97703"/>
                      <a:pt x="0" y="93416"/>
                      <a:pt x="0" y="88178"/>
                    </a:cubicBezTo>
                    <a:lnTo>
                      <a:pt x="0" y="41696"/>
                    </a:lnTo>
                    <a:cubicBezTo>
                      <a:pt x="0" y="35409"/>
                      <a:pt x="2477" y="29408"/>
                      <a:pt x="6953" y="24932"/>
                    </a:cubicBezTo>
                    <a:lnTo>
                      <a:pt x="24955" y="6929"/>
                    </a:lnTo>
                    <a:cubicBezTo>
                      <a:pt x="34195" y="-2310"/>
                      <a:pt x="49149" y="-2310"/>
                      <a:pt x="58388" y="6929"/>
                    </a:cubicBezTo>
                    <a:lnTo>
                      <a:pt x="184785" y="133326"/>
                    </a:lnTo>
                    <a:cubicBezTo>
                      <a:pt x="189262" y="137803"/>
                      <a:pt x="191738" y="143708"/>
                      <a:pt x="191738" y="150090"/>
                    </a:cubicBezTo>
                    <a:lnTo>
                      <a:pt x="191738" y="263343"/>
                    </a:lnTo>
                    <a:cubicBezTo>
                      <a:pt x="191738" y="269629"/>
                      <a:pt x="189262" y="275630"/>
                      <a:pt x="184785" y="280107"/>
                    </a:cubicBezTo>
                    <a:lnTo>
                      <a:pt x="119824" y="345067"/>
                    </a:lnTo>
                    <a:cubicBezTo>
                      <a:pt x="115443" y="349258"/>
                      <a:pt x="109347" y="351830"/>
                      <a:pt x="103061" y="351830"/>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203AC231-7FEB-4F8B-8E62-15E92C86E6F8}"/>
                  </a:ext>
                </a:extLst>
              </p:cNvPr>
              <p:cNvSpPr/>
              <p:nvPr/>
            </p:nvSpPr>
            <p:spPr>
              <a:xfrm>
                <a:off x="6613083" y="3105530"/>
                <a:ext cx="301684" cy="265842"/>
              </a:xfrm>
              <a:custGeom>
                <a:avLst/>
                <a:gdLst>
                  <a:gd name="connsiteX0" fmla="*/ 78610 w 301684"/>
                  <a:gd name="connsiteY0" fmla="*/ 265843 h 265842"/>
                  <a:gd name="connsiteX1" fmla="*/ 20126 w 301684"/>
                  <a:gd name="connsiteY1" fmla="*/ 265843 h 265842"/>
                  <a:gd name="connsiteX2" fmla="*/ 1552 w 301684"/>
                  <a:gd name="connsiteY2" fmla="*/ 253460 h 265842"/>
                  <a:gd name="connsiteX3" fmla="*/ 5934 w 301684"/>
                  <a:gd name="connsiteY3" fmla="*/ 231553 h 265842"/>
                  <a:gd name="connsiteX4" fmla="*/ 90420 w 301684"/>
                  <a:gd name="connsiteY4" fmla="*/ 147066 h 265842"/>
                  <a:gd name="connsiteX5" fmla="*/ 103851 w 301684"/>
                  <a:gd name="connsiteY5" fmla="*/ 147066 h 265842"/>
                  <a:gd name="connsiteX6" fmla="*/ 103851 w 301684"/>
                  <a:gd name="connsiteY6" fmla="*/ 160496 h 265842"/>
                  <a:gd name="connsiteX7" fmla="*/ 19364 w 301684"/>
                  <a:gd name="connsiteY7" fmla="*/ 244983 h 265842"/>
                  <a:gd name="connsiteX8" fmla="*/ 19173 w 301684"/>
                  <a:gd name="connsiteY8" fmla="*/ 246126 h 265842"/>
                  <a:gd name="connsiteX9" fmla="*/ 20126 w 301684"/>
                  <a:gd name="connsiteY9" fmla="*/ 246793 h 265842"/>
                  <a:gd name="connsiteX10" fmla="*/ 78610 w 301684"/>
                  <a:gd name="connsiteY10" fmla="*/ 246793 h 265842"/>
                  <a:gd name="connsiteX11" fmla="*/ 149666 w 301684"/>
                  <a:gd name="connsiteY11" fmla="*/ 176213 h 265842"/>
                  <a:gd name="connsiteX12" fmla="*/ 149952 w 301684"/>
                  <a:gd name="connsiteY12" fmla="*/ 63341 h 265842"/>
                  <a:gd name="connsiteX13" fmla="*/ 155857 w 301684"/>
                  <a:gd name="connsiteY13" fmla="*/ 49149 h 265842"/>
                  <a:gd name="connsiteX14" fmla="*/ 199101 w 301684"/>
                  <a:gd name="connsiteY14" fmla="*/ 5906 h 265842"/>
                  <a:gd name="connsiteX15" fmla="*/ 213293 w 301684"/>
                  <a:gd name="connsiteY15" fmla="*/ 0 h 265842"/>
                  <a:gd name="connsiteX16" fmla="*/ 239011 w 301684"/>
                  <a:gd name="connsiteY16" fmla="*/ 0 h 265842"/>
                  <a:gd name="connsiteX17" fmla="*/ 253203 w 301684"/>
                  <a:gd name="connsiteY17" fmla="*/ 5906 h 265842"/>
                  <a:gd name="connsiteX18" fmla="*/ 295779 w 301684"/>
                  <a:gd name="connsiteY18" fmla="*/ 48482 h 265842"/>
                  <a:gd name="connsiteX19" fmla="*/ 301685 w 301684"/>
                  <a:gd name="connsiteY19" fmla="*/ 62675 h 265842"/>
                  <a:gd name="connsiteX20" fmla="*/ 301685 w 301684"/>
                  <a:gd name="connsiteY20" fmla="*/ 117824 h 265842"/>
                  <a:gd name="connsiteX21" fmla="*/ 292160 w 301684"/>
                  <a:gd name="connsiteY21" fmla="*/ 127349 h 265842"/>
                  <a:gd name="connsiteX22" fmla="*/ 282635 w 301684"/>
                  <a:gd name="connsiteY22" fmla="*/ 117824 h 265842"/>
                  <a:gd name="connsiteX23" fmla="*/ 282635 w 301684"/>
                  <a:gd name="connsiteY23" fmla="*/ 62675 h 265842"/>
                  <a:gd name="connsiteX24" fmla="*/ 239677 w 301684"/>
                  <a:gd name="connsiteY24" fmla="*/ 19336 h 265842"/>
                  <a:gd name="connsiteX25" fmla="*/ 213198 w 301684"/>
                  <a:gd name="connsiteY25" fmla="*/ 19050 h 265842"/>
                  <a:gd name="connsiteX26" fmla="*/ 169192 w 301684"/>
                  <a:gd name="connsiteY26" fmla="*/ 62579 h 265842"/>
                  <a:gd name="connsiteX27" fmla="*/ 168906 w 301684"/>
                  <a:gd name="connsiteY27" fmla="*/ 175451 h 265842"/>
                  <a:gd name="connsiteX28" fmla="*/ 163001 w 301684"/>
                  <a:gd name="connsiteY28" fmla="*/ 189643 h 265842"/>
                  <a:gd name="connsiteX29" fmla="*/ 92706 w 301684"/>
                  <a:gd name="connsiteY29" fmla="*/ 259937 h 265842"/>
                  <a:gd name="connsiteX30" fmla="*/ 78610 w 301684"/>
                  <a:gd name="connsiteY30" fmla="*/ 265843 h 2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1684" h="265842">
                    <a:moveTo>
                      <a:pt x="78610" y="265843"/>
                    </a:moveTo>
                    <a:lnTo>
                      <a:pt x="20126" y="265843"/>
                    </a:lnTo>
                    <a:cubicBezTo>
                      <a:pt x="11935" y="265843"/>
                      <a:pt x="4695" y="260985"/>
                      <a:pt x="1552" y="253460"/>
                    </a:cubicBezTo>
                    <a:cubicBezTo>
                      <a:pt x="-1591" y="245936"/>
                      <a:pt x="123" y="237363"/>
                      <a:pt x="5934" y="231553"/>
                    </a:cubicBezTo>
                    <a:lnTo>
                      <a:pt x="90420" y="147066"/>
                    </a:lnTo>
                    <a:cubicBezTo>
                      <a:pt x="94135" y="143351"/>
                      <a:pt x="100136" y="143351"/>
                      <a:pt x="103851" y="147066"/>
                    </a:cubicBezTo>
                    <a:cubicBezTo>
                      <a:pt x="107565" y="150781"/>
                      <a:pt x="107565" y="156782"/>
                      <a:pt x="103851" y="160496"/>
                    </a:cubicBezTo>
                    <a:lnTo>
                      <a:pt x="19364" y="244983"/>
                    </a:lnTo>
                    <a:cubicBezTo>
                      <a:pt x="19173" y="245174"/>
                      <a:pt x="18888" y="245459"/>
                      <a:pt x="19173" y="246126"/>
                    </a:cubicBezTo>
                    <a:cubicBezTo>
                      <a:pt x="19459" y="246793"/>
                      <a:pt x="19936" y="246793"/>
                      <a:pt x="20126" y="246793"/>
                    </a:cubicBezTo>
                    <a:lnTo>
                      <a:pt x="78610" y="246793"/>
                    </a:lnTo>
                    <a:lnTo>
                      <a:pt x="149666" y="176213"/>
                    </a:lnTo>
                    <a:lnTo>
                      <a:pt x="149952" y="63341"/>
                    </a:lnTo>
                    <a:cubicBezTo>
                      <a:pt x="149952" y="58007"/>
                      <a:pt x="152143" y="52864"/>
                      <a:pt x="155857" y="49149"/>
                    </a:cubicBezTo>
                    <a:lnTo>
                      <a:pt x="199101" y="5906"/>
                    </a:lnTo>
                    <a:cubicBezTo>
                      <a:pt x="202911" y="2096"/>
                      <a:pt x="207959" y="0"/>
                      <a:pt x="213293" y="0"/>
                    </a:cubicBezTo>
                    <a:lnTo>
                      <a:pt x="239011" y="0"/>
                    </a:lnTo>
                    <a:cubicBezTo>
                      <a:pt x="244345" y="0"/>
                      <a:pt x="249393" y="2096"/>
                      <a:pt x="253203" y="5906"/>
                    </a:cubicBezTo>
                    <a:lnTo>
                      <a:pt x="295779" y="48482"/>
                    </a:lnTo>
                    <a:cubicBezTo>
                      <a:pt x="299494" y="52197"/>
                      <a:pt x="301685" y="57436"/>
                      <a:pt x="301685" y="62675"/>
                    </a:cubicBezTo>
                    <a:lnTo>
                      <a:pt x="301685" y="117824"/>
                    </a:lnTo>
                    <a:cubicBezTo>
                      <a:pt x="301685" y="123063"/>
                      <a:pt x="297399" y="127349"/>
                      <a:pt x="292160" y="127349"/>
                    </a:cubicBezTo>
                    <a:cubicBezTo>
                      <a:pt x="286921" y="127349"/>
                      <a:pt x="282635" y="123063"/>
                      <a:pt x="282635" y="117824"/>
                    </a:cubicBezTo>
                    <a:lnTo>
                      <a:pt x="282635" y="62675"/>
                    </a:lnTo>
                    <a:lnTo>
                      <a:pt x="239677" y="19336"/>
                    </a:lnTo>
                    <a:lnTo>
                      <a:pt x="213198" y="19050"/>
                    </a:lnTo>
                    <a:lnTo>
                      <a:pt x="169192" y="62579"/>
                    </a:lnTo>
                    <a:lnTo>
                      <a:pt x="168906" y="175451"/>
                    </a:lnTo>
                    <a:cubicBezTo>
                      <a:pt x="168906" y="180785"/>
                      <a:pt x="166716" y="185928"/>
                      <a:pt x="163001" y="189643"/>
                    </a:cubicBezTo>
                    <a:lnTo>
                      <a:pt x="92706" y="259937"/>
                    </a:lnTo>
                    <a:cubicBezTo>
                      <a:pt x="88992" y="263747"/>
                      <a:pt x="83944" y="265843"/>
                      <a:pt x="78610" y="265843"/>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F4DB19B3-CB3B-4A68-97F6-0EA79607442E}"/>
                  </a:ext>
                </a:extLst>
              </p:cNvPr>
              <p:cNvSpPr/>
              <p:nvPr/>
            </p:nvSpPr>
            <p:spPr>
              <a:xfrm>
                <a:off x="6874382" y="3130653"/>
                <a:ext cx="180879" cy="345209"/>
              </a:xfrm>
              <a:custGeom>
                <a:avLst/>
                <a:gdLst>
                  <a:gd name="connsiteX0" fmla="*/ 38100 w 180879"/>
                  <a:gd name="connsiteY0" fmla="*/ 345210 h 345209"/>
                  <a:gd name="connsiteX1" fmla="*/ 31337 w 180879"/>
                  <a:gd name="connsiteY1" fmla="*/ 342448 h 345209"/>
                  <a:gd name="connsiteX2" fmla="*/ 7144 w 180879"/>
                  <a:gd name="connsiteY2" fmla="*/ 318254 h 345209"/>
                  <a:gd name="connsiteX3" fmla="*/ 0 w 180879"/>
                  <a:gd name="connsiteY3" fmla="*/ 300919 h 345209"/>
                  <a:gd name="connsiteX4" fmla="*/ 0 w 180879"/>
                  <a:gd name="connsiteY4" fmla="*/ 279202 h 345209"/>
                  <a:gd name="connsiteX5" fmla="*/ 24479 w 180879"/>
                  <a:gd name="connsiteY5" fmla="*/ 254722 h 345209"/>
                  <a:gd name="connsiteX6" fmla="*/ 53340 w 180879"/>
                  <a:gd name="connsiteY6" fmla="*/ 254722 h 345209"/>
                  <a:gd name="connsiteX7" fmla="*/ 57150 w 180879"/>
                  <a:gd name="connsiteY7" fmla="*/ 253103 h 345209"/>
                  <a:gd name="connsiteX8" fmla="*/ 160306 w 180879"/>
                  <a:gd name="connsiteY8" fmla="*/ 149947 h 345209"/>
                  <a:gd name="connsiteX9" fmla="*/ 161925 w 180879"/>
                  <a:gd name="connsiteY9" fmla="*/ 146137 h 345209"/>
                  <a:gd name="connsiteX10" fmla="*/ 161925 w 180879"/>
                  <a:gd name="connsiteY10" fmla="*/ 53745 h 345209"/>
                  <a:gd name="connsiteX11" fmla="*/ 160306 w 180879"/>
                  <a:gd name="connsiteY11" fmla="*/ 49935 h 345209"/>
                  <a:gd name="connsiteX12" fmla="*/ 126587 w 180879"/>
                  <a:gd name="connsiteY12" fmla="*/ 16216 h 345209"/>
                  <a:gd name="connsiteX13" fmla="*/ 126587 w 180879"/>
                  <a:gd name="connsiteY13" fmla="*/ 2786 h 345209"/>
                  <a:gd name="connsiteX14" fmla="*/ 140018 w 180879"/>
                  <a:gd name="connsiteY14" fmla="*/ 2786 h 345209"/>
                  <a:gd name="connsiteX15" fmla="*/ 173736 w 180879"/>
                  <a:gd name="connsiteY15" fmla="*/ 36504 h 345209"/>
                  <a:gd name="connsiteX16" fmla="*/ 180880 w 180879"/>
                  <a:gd name="connsiteY16" fmla="*/ 53840 h 345209"/>
                  <a:gd name="connsiteX17" fmla="*/ 180880 w 180879"/>
                  <a:gd name="connsiteY17" fmla="*/ 146233 h 345209"/>
                  <a:gd name="connsiteX18" fmla="*/ 173736 w 180879"/>
                  <a:gd name="connsiteY18" fmla="*/ 163568 h 345209"/>
                  <a:gd name="connsiteX19" fmla="*/ 70580 w 180879"/>
                  <a:gd name="connsiteY19" fmla="*/ 266724 h 345209"/>
                  <a:gd name="connsiteX20" fmla="*/ 53245 w 180879"/>
                  <a:gd name="connsiteY20" fmla="*/ 273867 h 345209"/>
                  <a:gd name="connsiteX21" fmla="*/ 24384 w 180879"/>
                  <a:gd name="connsiteY21" fmla="*/ 273867 h 345209"/>
                  <a:gd name="connsiteX22" fmla="*/ 18955 w 180879"/>
                  <a:gd name="connsiteY22" fmla="*/ 279297 h 345209"/>
                  <a:gd name="connsiteX23" fmla="*/ 18955 w 180879"/>
                  <a:gd name="connsiteY23" fmla="*/ 301014 h 345209"/>
                  <a:gd name="connsiteX24" fmla="*/ 20574 w 180879"/>
                  <a:gd name="connsiteY24" fmla="*/ 304824 h 345209"/>
                  <a:gd name="connsiteX25" fmla="*/ 44768 w 180879"/>
                  <a:gd name="connsiteY25" fmla="*/ 329017 h 345209"/>
                  <a:gd name="connsiteX26" fmla="*/ 44768 w 180879"/>
                  <a:gd name="connsiteY26" fmla="*/ 342448 h 345209"/>
                  <a:gd name="connsiteX27" fmla="*/ 38100 w 180879"/>
                  <a:gd name="connsiteY27" fmla="*/ 345210 h 3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879" h="345209">
                    <a:moveTo>
                      <a:pt x="38100" y="345210"/>
                    </a:moveTo>
                    <a:cubicBezTo>
                      <a:pt x="35623" y="345210"/>
                      <a:pt x="33242" y="344257"/>
                      <a:pt x="31337" y="342448"/>
                    </a:cubicBezTo>
                    <a:lnTo>
                      <a:pt x="7144" y="318254"/>
                    </a:lnTo>
                    <a:cubicBezTo>
                      <a:pt x="2477" y="313587"/>
                      <a:pt x="0" y="307491"/>
                      <a:pt x="0" y="300919"/>
                    </a:cubicBezTo>
                    <a:lnTo>
                      <a:pt x="0" y="279202"/>
                    </a:lnTo>
                    <a:cubicBezTo>
                      <a:pt x="0" y="265676"/>
                      <a:pt x="10954" y="254722"/>
                      <a:pt x="24479" y="254722"/>
                    </a:cubicBezTo>
                    <a:lnTo>
                      <a:pt x="53340" y="254722"/>
                    </a:lnTo>
                    <a:cubicBezTo>
                      <a:pt x="54769" y="254722"/>
                      <a:pt x="56197" y="254151"/>
                      <a:pt x="57150" y="253103"/>
                    </a:cubicBezTo>
                    <a:lnTo>
                      <a:pt x="160306" y="149947"/>
                    </a:lnTo>
                    <a:cubicBezTo>
                      <a:pt x="161354" y="148900"/>
                      <a:pt x="161925" y="147566"/>
                      <a:pt x="161925" y="146137"/>
                    </a:cubicBezTo>
                    <a:lnTo>
                      <a:pt x="161925" y="53745"/>
                    </a:lnTo>
                    <a:cubicBezTo>
                      <a:pt x="161925" y="52316"/>
                      <a:pt x="161354" y="50887"/>
                      <a:pt x="160306" y="49935"/>
                    </a:cubicBezTo>
                    <a:lnTo>
                      <a:pt x="126587" y="16216"/>
                    </a:lnTo>
                    <a:cubicBezTo>
                      <a:pt x="122872" y="12502"/>
                      <a:pt x="122872" y="6501"/>
                      <a:pt x="126587" y="2786"/>
                    </a:cubicBezTo>
                    <a:cubicBezTo>
                      <a:pt x="130302" y="-929"/>
                      <a:pt x="136303" y="-929"/>
                      <a:pt x="140018" y="2786"/>
                    </a:cubicBezTo>
                    <a:lnTo>
                      <a:pt x="173736" y="36504"/>
                    </a:lnTo>
                    <a:cubicBezTo>
                      <a:pt x="178403" y="41172"/>
                      <a:pt x="180880" y="47268"/>
                      <a:pt x="180880" y="53840"/>
                    </a:cubicBezTo>
                    <a:lnTo>
                      <a:pt x="180880" y="146233"/>
                    </a:lnTo>
                    <a:cubicBezTo>
                      <a:pt x="180880" y="152805"/>
                      <a:pt x="178308" y="158901"/>
                      <a:pt x="173736" y="163568"/>
                    </a:cubicBezTo>
                    <a:lnTo>
                      <a:pt x="70580" y="266724"/>
                    </a:lnTo>
                    <a:cubicBezTo>
                      <a:pt x="66008" y="271296"/>
                      <a:pt x="59722" y="273867"/>
                      <a:pt x="53245" y="273867"/>
                    </a:cubicBezTo>
                    <a:lnTo>
                      <a:pt x="24384" y="273867"/>
                    </a:lnTo>
                    <a:cubicBezTo>
                      <a:pt x="21336" y="273867"/>
                      <a:pt x="18955" y="276344"/>
                      <a:pt x="18955" y="279297"/>
                    </a:cubicBezTo>
                    <a:lnTo>
                      <a:pt x="18955" y="301014"/>
                    </a:lnTo>
                    <a:cubicBezTo>
                      <a:pt x="18955" y="302442"/>
                      <a:pt x="19526" y="303871"/>
                      <a:pt x="20574" y="304824"/>
                    </a:cubicBezTo>
                    <a:lnTo>
                      <a:pt x="44768" y="329017"/>
                    </a:lnTo>
                    <a:cubicBezTo>
                      <a:pt x="48482" y="332732"/>
                      <a:pt x="48482" y="338733"/>
                      <a:pt x="44768" y="342448"/>
                    </a:cubicBezTo>
                    <a:cubicBezTo>
                      <a:pt x="42958" y="344257"/>
                      <a:pt x="40577" y="345210"/>
                      <a:pt x="38100" y="345210"/>
                    </a:cubicBezTo>
                    <a:close/>
                  </a:path>
                </a:pathLst>
              </a:custGeom>
              <a:grpFill/>
              <a:ln w="9525" cap="flat">
                <a:noFill/>
                <a:prstDash val="solid"/>
                <a:miter/>
              </a:ln>
            </p:spPr>
            <p:txBody>
              <a:bodyPr rtlCol="0" anchor="ctr"/>
              <a:lstStyle/>
              <a:p>
                <a:endParaRPr lang="en-US"/>
              </a:p>
            </p:txBody>
          </p:sp>
        </p:grpSp>
        <p:grpSp>
          <p:nvGrpSpPr>
            <p:cNvPr id="430" name="Group 429">
              <a:extLst>
                <a:ext uri="{FF2B5EF4-FFF2-40B4-BE49-F238E27FC236}">
                  <a16:creationId xmlns:a16="http://schemas.microsoft.com/office/drawing/2014/main" id="{5C84934D-2254-41BB-9E56-2492B4D5617D}"/>
                </a:ext>
              </a:extLst>
            </p:cNvPr>
            <p:cNvGrpSpPr/>
            <p:nvPr/>
          </p:nvGrpSpPr>
          <p:grpSpPr>
            <a:xfrm>
              <a:off x="6074949" y="3325939"/>
              <a:ext cx="776859" cy="1669637"/>
              <a:chOff x="6074949" y="3325939"/>
              <a:chExt cx="776859" cy="1669637"/>
            </a:xfrm>
            <a:grpFill/>
          </p:grpSpPr>
          <p:sp>
            <p:nvSpPr>
              <p:cNvPr id="215" name="Freeform: Shape 214">
                <a:extLst>
                  <a:ext uri="{FF2B5EF4-FFF2-40B4-BE49-F238E27FC236}">
                    <a16:creationId xmlns:a16="http://schemas.microsoft.com/office/drawing/2014/main" id="{56015931-E9B6-45CF-BE4E-AD23812E0399}"/>
                  </a:ext>
                </a:extLst>
              </p:cNvPr>
              <p:cNvSpPr/>
              <p:nvPr/>
            </p:nvSpPr>
            <p:spPr>
              <a:xfrm>
                <a:off x="6074949" y="3325939"/>
                <a:ext cx="221932" cy="483012"/>
              </a:xfrm>
              <a:custGeom>
                <a:avLst/>
                <a:gdLst>
                  <a:gd name="connsiteX0" fmla="*/ 121063 w 221932"/>
                  <a:gd name="connsiteY0" fmla="*/ 483013 h 483012"/>
                  <a:gd name="connsiteX1" fmla="*/ 68485 w 221932"/>
                  <a:gd name="connsiteY1" fmla="*/ 483013 h 483012"/>
                  <a:gd name="connsiteX2" fmla="*/ 50006 w 221932"/>
                  <a:gd name="connsiteY2" fmla="*/ 475393 h 483012"/>
                  <a:gd name="connsiteX3" fmla="*/ 7620 w 221932"/>
                  <a:gd name="connsiteY3" fmla="*/ 433007 h 483012"/>
                  <a:gd name="connsiteX4" fmla="*/ 0 w 221932"/>
                  <a:gd name="connsiteY4" fmla="*/ 414528 h 483012"/>
                  <a:gd name="connsiteX5" fmla="*/ 0 w 221932"/>
                  <a:gd name="connsiteY5" fmla="*/ 383667 h 483012"/>
                  <a:gd name="connsiteX6" fmla="*/ 7620 w 221932"/>
                  <a:gd name="connsiteY6" fmla="*/ 365188 h 483012"/>
                  <a:gd name="connsiteX7" fmla="*/ 141351 w 221932"/>
                  <a:gd name="connsiteY7" fmla="*/ 231458 h 483012"/>
                  <a:gd name="connsiteX8" fmla="*/ 143447 w 221932"/>
                  <a:gd name="connsiteY8" fmla="*/ 226409 h 483012"/>
                  <a:gd name="connsiteX9" fmla="*/ 143447 w 221932"/>
                  <a:gd name="connsiteY9" fmla="*/ 127064 h 483012"/>
                  <a:gd name="connsiteX10" fmla="*/ 141351 w 221932"/>
                  <a:gd name="connsiteY10" fmla="*/ 122015 h 483012"/>
                  <a:gd name="connsiteX11" fmla="*/ 114205 w 221932"/>
                  <a:gd name="connsiteY11" fmla="*/ 94869 h 483012"/>
                  <a:gd name="connsiteX12" fmla="*/ 106585 w 221932"/>
                  <a:gd name="connsiteY12" fmla="*/ 76391 h 483012"/>
                  <a:gd name="connsiteX13" fmla="*/ 106585 w 221932"/>
                  <a:gd name="connsiteY13" fmla="*/ 26099 h 483012"/>
                  <a:gd name="connsiteX14" fmla="*/ 99441 w 221932"/>
                  <a:gd name="connsiteY14" fmla="*/ 18955 h 483012"/>
                  <a:gd name="connsiteX15" fmla="*/ 63437 w 221932"/>
                  <a:gd name="connsiteY15" fmla="*/ 18955 h 483012"/>
                  <a:gd name="connsiteX16" fmla="*/ 58388 w 221932"/>
                  <a:gd name="connsiteY16" fmla="*/ 21050 h 483012"/>
                  <a:gd name="connsiteX17" fmla="*/ 44291 w 221932"/>
                  <a:gd name="connsiteY17" fmla="*/ 35147 h 483012"/>
                  <a:gd name="connsiteX18" fmla="*/ 42196 w 221932"/>
                  <a:gd name="connsiteY18" fmla="*/ 40196 h 483012"/>
                  <a:gd name="connsiteX19" fmla="*/ 42196 w 221932"/>
                  <a:gd name="connsiteY19" fmla="*/ 66675 h 483012"/>
                  <a:gd name="connsiteX20" fmla="*/ 32671 w 221932"/>
                  <a:gd name="connsiteY20" fmla="*/ 76200 h 483012"/>
                  <a:gd name="connsiteX21" fmla="*/ 23146 w 221932"/>
                  <a:gd name="connsiteY21" fmla="*/ 66675 h 483012"/>
                  <a:gd name="connsiteX22" fmla="*/ 23146 w 221932"/>
                  <a:gd name="connsiteY22" fmla="*/ 40196 h 483012"/>
                  <a:gd name="connsiteX23" fmla="*/ 30766 w 221932"/>
                  <a:gd name="connsiteY23" fmla="*/ 21717 h 483012"/>
                  <a:gd name="connsiteX24" fmla="*/ 44863 w 221932"/>
                  <a:gd name="connsiteY24" fmla="*/ 7620 h 483012"/>
                  <a:gd name="connsiteX25" fmla="*/ 63341 w 221932"/>
                  <a:gd name="connsiteY25" fmla="*/ 0 h 483012"/>
                  <a:gd name="connsiteX26" fmla="*/ 99346 w 221932"/>
                  <a:gd name="connsiteY26" fmla="*/ 0 h 483012"/>
                  <a:gd name="connsiteX27" fmla="*/ 125540 w 221932"/>
                  <a:gd name="connsiteY27" fmla="*/ 26194 h 483012"/>
                  <a:gd name="connsiteX28" fmla="*/ 125540 w 221932"/>
                  <a:gd name="connsiteY28" fmla="*/ 76486 h 483012"/>
                  <a:gd name="connsiteX29" fmla="*/ 127635 w 221932"/>
                  <a:gd name="connsiteY29" fmla="*/ 81534 h 483012"/>
                  <a:gd name="connsiteX30" fmla="*/ 154781 w 221932"/>
                  <a:gd name="connsiteY30" fmla="*/ 108680 h 483012"/>
                  <a:gd name="connsiteX31" fmla="*/ 162401 w 221932"/>
                  <a:gd name="connsiteY31" fmla="*/ 127159 h 483012"/>
                  <a:gd name="connsiteX32" fmla="*/ 162401 w 221932"/>
                  <a:gd name="connsiteY32" fmla="*/ 226504 h 483012"/>
                  <a:gd name="connsiteX33" fmla="*/ 154781 w 221932"/>
                  <a:gd name="connsiteY33" fmla="*/ 244983 h 483012"/>
                  <a:gd name="connsiteX34" fmla="*/ 21050 w 221932"/>
                  <a:gd name="connsiteY34" fmla="*/ 378714 h 483012"/>
                  <a:gd name="connsiteX35" fmla="*/ 18955 w 221932"/>
                  <a:gd name="connsiteY35" fmla="*/ 383762 h 483012"/>
                  <a:gd name="connsiteX36" fmla="*/ 18955 w 221932"/>
                  <a:gd name="connsiteY36" fmla="*/ 414623 h 483012"/>
                  <a:gd name="connsiteX37" fmla="*/ 21050 w 221932"/>
                  <a:gd name="connsiteY37" fmla="*/ 419671 h 483012"/>
                  <a:gd name="connsiteX38" fmla="*/ 63341 w 221932"/>
                  <a:gd name="connsiteY38" fmla="*/ 462058 h 483012"/>
                  <a:gd name="connsiteX39" fmla="*/ 68390 w 221932"/>
                  <a:gd name="connsiteY39" fmla="*/ 464153 h 483012"/>
                  <a:gd name="connsiteX40" fmla="*/ 121063 w 221932"/>
                  <a:gd name="connsiteY40" fmla="*/ 464153 h 483012"/>
                  <a:gd name="connsiteX41" fmla="*/ 126111 w 221932"/>
                  <a:gd name="connsiteY41" fmla="*/ 462058 h 483012"/>
                  <a:gd name="connsiteX42" fmla="*/ 200787 w 221932"/>
                  <a:gd name="connsiteY42" fmla="*/ 387382 h 483012"/>
                  <a:gd name="connsiteX43" fmla="*/ 202883 w 221932"/>
                  <a:gd name="connsiteY43" fmla="*/ 382334 h 483012"/>
                  <a:gd name="connsiteX44" fmla="*/ 202883 w 221932"/>
                  <a:gd name="connsiteY44" fmla="*/ 326231 h 483012"/>
                  <a:gd name="connsiteX45" fmla="*/ 212408 w 221932"/>
                  <a:gd name="connsiteY45" fmla="*/ 316706 h 483012"/>
                  <a:gd name="connsiteX46" fmla="*/ 221933 w 221932"/>
                  <a:gd name="connsiteY46" fmla="*/ 326231 h 483012"/>
                  <a:gd name="connsiteX47" fmla="*/ 221933 w 221932"/>
                  <a:gd name="connsiteY47" fmla="*/ 382334 h 483012"/>
                  <a:gd name="connsiteX48" fmla="*/ 214313 w 221932"/>
                  <a:gd name="connsiteY48" fmla="*/ 400812 h 483012"/>
                  <a:gd name="connsiteX49" fmla="*/ 139637 w 221932"/>
                  <a:gd name="connsiteY49" fmla="*/ 475488 h 483012"/>
                  <a:gd name="connsiteX50" fmla="*/ 121063 w 221932"/>
                  <a:gd name="connsiteY50" fmla="*/ 483013 h 4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21932" h="483012">
                    <a:moveTo>
                      <a:pt x="121063" y="483013"/>
                    </a:moveTo>
                    <a:lnTo>
                      <a:pt x="68485" y="483013"/>
                    </a:lnTo>
                    <a:cubicBezTo>
                      <a:pt x="61532" y="483013"/>
                      <a:pt x="54959" y="480251"/>
                      <a:pt x="50006" y="475393"/>
                    </a:cubicBezTo>
                    <a:lnTo>
                      <a:pt x="7620" y="433007"/>
                    </a:lnTo>
                    <a:cubicBezTo>
                      <a:pt x="2667" y="428054"/>
                      <a:pt x="0" y="421481"/>
                      <a:pt x="0" y="414528"/>
                    </a:cubicBezTo>
                    <a:lnTo>
                      <a:pt x="0" y="383667"/>
                    </a:lnTo>
                    <a:cubicBezTo>
                      <a:pt x="0" y="376714"/>
                      <a:pt x="2762" y="370142"/>
                      <a:pt x="7620" y="365188"/>
                    </a:cubicBezTo>
                    <a:lnTo>
                      <a:pt x="141351" y="231458"/>
                    </a:lnTo>
                    <a:cubicBezTo>
                      <a:pt x="142685" y="230124"/>
                      <a:pt x="143447" y="228314"/>
                      <a:pt x="143447" y="226409"/>
                    </a:cubicBezTo>
                    <a:lnTo>
                      <a:pt x="143447" y="127064"/>
                    </a:lnTo>
                    <a:cubicBezTo>
                      <a:pt x="143447" y="125159"/>
                      <a:pt x="142685" y="123349"/>
                      <a:pt x="141351" y="122015"/>
                    </a:cubicBezTo>
                    <a:lnTo>
                      <a:pt x="114205" y="94869"/>
                    </a:lnTo>
                    <a:cubicBezTo>
                      <a:pt x="109252" y="89916"/>
                      <a:pt x="106585" y="83344"/>
                      <a:pt x="106585" y="76391"/>
                    </a:cubicBezTo>
                    <a:lnTo>
                      <a:pt x="106585" y="26099"/>
                    </a:lnTo>
                    <a:cubicBezTo>
                      <a:pt x="106585" y="22193"/>
                      <a:pt x="103442" y="18955"/>
                      <a:pt x="99441" y="18955"/>
                    </a:cubicBezTo>
                    <a:lnTo>
                      <a:pt x="63437" y="18955"/>
                    </a:lnTo>
                    <a:cubicBezTo>
                      <a:pt x="61532" y="18955"/>
                      <a:pt x="59722" y="19717"/>
                      <a:pt x="58388" y="21050"/>
                    </a:cubicBezTo>
                    <a:lnTo>
                      <a:pt x="44291" y="35147"/>
                    </a:lnTo>
                    <a:cubicBezTo>
                      <a:pt x="42958" y="36481"/>
                      <a:pt x="42196" y="38291"/>
                      <a:pt x="42196" y="40196"/>
                    </a:cubicBezTo>
                    <a:lnTo>
                      <a:pt x="42196" y="66675"/>
                    </a:lnTo>
                    <a:cubicBezTo>
                      <a:pt x="42196" y="71914"/>
                      <a:pt x="37910" y="76200"/>
                      <a:pt x="32671" y="76200"/>
                    </a:cubicBezTo>
                    <a:cubicBezTo>
                      <a:pt x="27432" y="76200"/>
                      <a:pt x="23146" y="71914"/>
                      <a:pt x="23146" y="66675"/>
                    </a:cubicBezTo>
                    <a:lnTo>
                      <a:pt x="23146" y="40196"/>
                    </a:lnTo>
                    <a:cubicBezTo>
                      <a:pt x="23146" y="33242"/>
                      <a:pt x="25908" y="26670"/>
                      <a:pt x="30766" y="21717"/>
                    </a:cubicBezTo>
                    <a:lnTo>
                      <a:pt x="44863" y="7620"/>
                    </a:lnTo>
                    <a:cubicBezTo>
                      <a:pt x="49816" y="2667"/>
                      <a:pt x="56388" y="0"/>
                      <a:pt x="63341" y="0"/>
                    </a:cubicBezTo>
                    <a:lnTo>
                      <a:pt x="99346" y="0"/>
                    </a:lnTo>
                    <a:cubicBezTo>
                      <a:pt x="113729" y="0"/>
                      <a:pt x="125540" y="11716"/>
                      <a:pt x="125540" y="26194"/>
                    </a:cubicBezTo>
                    <a:lnTo>
                      <a:pt x="125540" y="76486"/>
                    </a:lnTo>
                    <a:cubicBezTo>
                      <a:pt x="125540" y="78391"/>
                      <a:pt x="126302" y="80201"/>
                      <a:pt x="127635" y="81534"/>
                    </a:cubicBezTo>
                    <a:lnTo>
                      <a:pt x="154781" y="108680"/>
                    </a:lnTo>
                    <a:cubicBezTo>
                      <a:pt x="159734" y="113633"/>
                      <a:pt x="162401" y="120206"/>
                      <a:pt x="162401" y="127159"/>
                    </a:cubicBezTo>
                    <a:lnTo>
                      <a:pt x="162401" y="226504"/>
                    </a:lnTo>
                    <a:cubicBezTo>
                      <a:pt x="162401" y="233458"/>
                      <a:pt x="159639" y="240030"/>
                      <a:pt x="154781" y="244983"/>
                    </a:cubicBezTo>
                    <a:lnTo>
                      <a:pt x="21050" y="378714"/>
                    </a:lnTo>
                    <a:cubicBezTo>
                      <a:pt x="19717" y="380047"/>
                      <a:pt x="18955" y="381857"/>
                      <a:pt x="18955" y="383762"/>
                    </a:cubicBezTo>
                    <a:lnTo>
                      <a:pt x="18955" y="414623"/>
                    </a:lnTo>
                    <a:cubicBezTo>
                      <a:pt x="18955" y="416528"/>
                      <a:pt x="19717" y="418338"/>
                      <a:pt x="21050" y="419671"/>
                    </a:cubicBezTo>
                    <a:lnTo>
                      <a:pt x="63341" y="462058"/>
                    </a:lnTo>
                    <a:cubicBezTo>
                      <a:pt x="64675" y="463391"/>
                      <a:pt x="66485" y="464153"/>
                      <a:pt x="68390" y="464153"/>
                    </a:cubicBezTo>
                    <a:lnTo>
                      <a:pt x="121063" y="464153"/>
                    </a:lnTo>
                    <a:cubicBezTo>
                      <a:pt x="122968" y="464153"/>
                      <a:pt x="124778" y="463391"/>
                      <a:pt x="126111" y="462058"/>
                    </a:cubicBezTo>
                    <a:lnTo>
                      <a:pt x="200787" y="387382"/>
                    </a:lnTo>
                    <a:cubicBezTo>
                      <a:pt x="202121" y="386048"/>
                      <a:pt x="202883" y="384238"/>
                      <a:pt x="202883" y="382334"/>
                    </a:cubicBezTo>
                    <a:lnTo>
                      <a:pt x="202883" y="326231"/>
                    </a:lnTo>
                    <a:cubicBezTo>
                      <a:pt x="202883" y="320993"/>
                      <a:pt x="207169" y="316706"/>
                      <a:pt x="212408" y="316706"/>
                    </a:cubicBezTo>
                    <a:cubicBezTo>
                      <a:pt x="217646" y="316706"/>
                      <a:pt x="221933" y="320993"/>
                      <a:pt x="221933" y="326231"/>
                    </a:cubicBezTo>
                    <a:lnTo>
                      <a:pt x="221933" y="382334"/>
                    </a:lnTo>
                    <a:cubicBezTo>
                      <a:pt x="221933" y="389287"/>
                      <a:pt x="219170" y="395859"/>
                      <a:pt x="214313" y="400812"/>
                    </a:cubicBezTo>
                    <a:lnTo>
                      <a:pt x="139637" y="475488"/>
                    </a:lnTo>
                    <a:cubicBezTo>
                      <a:pt x="134588" y="480251"/>
                      <a:pt x="128016" y="483013"/>
                      <a:pt x="121063" y="483013"/>
                    </a:cubicBezTo>
                    <a:close/>
                  </a:path>
                </a:pathLst>
              </a:custGeom>
              <a:grpFill/>
              <a:ln w="95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94765C1-115C-4074-BE4D-5812CB104FDB}"/>
                  </a:ext>
                </a:extLst>
              </p:cNvPr>
              <p:cNvSpPr/>
              <p:nvPr/>
            </p:nvSpPr>
            <p:spPr>
              <a:xfrm>
                <a:off x="6145696" y="3649765"/>
                <a:ext cx="97583" cy="97560"/>
              </a:xfrm>
              <a:custGeom>
                <a:avLst/>
                <a:gdLst>
                  <a:gd name="connsiteX0" fmla="*/ 9549 w 97583"/>
                  <a:gd name="connsiteY0" fmla="*/ 97560 h 97560"/>
                  <a:gd name="connsiteX1" fmla="*/ 2786 w 97583"/>
                  <a:gd name="connsiteY1" fmla="*/ 94798 h 97560"/>
                  <a:gd name="connsiteX2" fmla="*/ 2786 w 97583"/>
                  <a:gd name="connsiteY2" fmla="*/ 81367 h 97560"/>
                  <a:gd name="connsiteX3" fmla="*/ 81367 w 97583"/>
                  <a:gd name="connsiteY3" fmla="*/ 2786 h 97560"/>
                  <a:gd name="connsiteX4" fmla="*/ 94798 w 97583"/>
                  <a:gd name="connsiteY4" fmla="*/ 2786 h 97560"/>
                  <a:gd name="connsiteX5" fmla="*/ 94798 w 97583"/>
                  <a:gd name="connsiteY5" fmla="*/ 16216 h 97560"/>
                  <a:gd name="connsiteX6" fmla="*/ 16216 w 97583"/>
                  <a:gd name="connsiteY6" fmla="*/ 94798 h 97560"/>
                  <a:gd name="connsiteX7" fmla="*/ 9549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9549" y="97560"/>
                    </a:moveTo>
                    <a:cubicBezTo>
                      <a:pt x="7072" y="97560"/>
                      <a:pt x="4691" y="96607"/>
                      <a:pt x="2786" y="94798"/>
                    </a:cubicBezTo>
                    <a:cubicBezTo>
                      <a:pt x="-929" y="91083"/>
                      <a:pt x="-929" y="85082"/>
                      <a:pt x="2786" y="81367"/>
                    </a:cubicBezTo>
                    <a:lnTo>
                      <a:pt x="81367" y="2786"/>
                    </a:lnTo>
                    <a:cubicBezTo>
                      <a:pt x="85082" y="-929"/>
                      <a:pt x="91083" y="-929"/>
                      <a:pt x="94798" y="2786"/>
                    </a:cubicBezTo>
                    <a:cubicBezTo>
                      <a:pt x="98512" y="6501"/>
                      <a:pt x="98512" y="12502"/>
                      <a:pt x="94798" y="16216"/>
                    </a:cubicBezTo>
                    <a:lnTo>
                      <a:pt x="16216" y="94798"/>
                    </a:lnTo>
                    <a:cubicBezTo>
                      <a:pt x="14407" y="96607"/>
                      <a:pt x="11930" y="97560"/>
                      <a:pt x="9549" y="97560"/>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B34B74-7A2D-47FB-B495-DD141AAABA26}"/>
                  </a:ext>
                </a:extLst>
              </p:cNvPr>
              <p:cNvSpPr/>
              <p:nvPr/>
            </p:nvSpPr>
            <p:spPr>
              <a:xfrm>
                <a:off x="6103976" y="3437762"/>
                <a:ext cx="58316" cy="153543"/>
              </a:xfrm>
              <a:custGeom>
                <a:avLst/>
                <a:gdLst>
                  <a:gd name="connsiteX0" fmla="*/ 9549 w 58316"/>
                  <a:gd name="connsiteY0" fmla="*/ 153543 h 153543"/>
                  <a:gd name="connsiteX1" fmla="*/ 2786 w 58316"/>
                  <a:gd name="connsiteY1" fmla="*/ 150781 h 153543"/>
                  <a:gd name="connsiteX2" fmla="*/ 2786 w 58316"/>
                  <a:gd name="connsiteY2" fmla="*/ 137350 h 153543"/>
                  <a:gd name="connsiteX3" fmla="*/ 37457 w 58316"/>
                  <a:gd name="connsiteY3" fmla="*/ 102680 h 153543"/>
                  <a:gd name="connsiteX4" fmla="*/ 39267 w 58316"/>
                  <a:gd name="connsiteY4" fmla="*/ 98203 h 153543"/>
                  <a:gd name="connsiteX5" fmla="*/ 39267 w 58316"/>
                  <a:gd name="connsiteY5" fmla="*/ 9525 h 153543"/>
                  <a:gd name="connsiteX6" fmla="*/ 48792 w 58316"/>
                  <a:gd name="connsiteY6" fmla="*/ 0 h 153543"/>
                  <a:gd name="connsiteX7" fmla="*/ 58317 w 58316"/>
                  <a:gd name="connsiteY7" fmla="*/ 9525 h 153543"/>
                  <a:gd name="connsiteX8" fmla="*/ 58317 w 58316"/>
                  <a:gd name="connsiteY8" fmla="*/ 98203 h 153543"/>
                  <a:gd name="connsiteX9" fmla="*/ 50887 w 58316"/>
                  <a:gd name="connsiteY9" fmla="*/ 116110 h 153543"/>
                  <a:gd name="connsiteX10" fmla="*/ 16216 w 58316"/>
                  <a:gd name="connsiteY10" fmla="*/ 150781 h 153543"/>
                  <a:gd name="connsiteX11" fmla="*/ 9549 w 58316"/>
                  <a:gd name="connsiteY11" fmla="*/ 153543 h 1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16" h="153543">
                    <a:moveTo>
                      <a:pt x="9549" y="153543"/>
                    </a:moveTo>
                    <a:cubicBezTo>
                      <a:pt x="7072" y="153543"/>
                      <a:pt x="4691" y="152591"/>
                      <a:pt x="2786" y="150781"/>
                    </a:cubicBezTo>
                    <a:cubicBezTo>
                      <a:pt x="-929" y="147066"/>
                      <a:pt x="-929" y="141065"/>
                      <a:pt x="2786" y="137350"/>
                    </a:cubicBezTo>
                    <a:lnTo>
                      <a:pt x="37457" y="102680"/>
                    </a:lnTo>
                    <a:cubicBezTo>
                      <a:pt x="38695" y="101441"/>
                      <a:pt x="39267" y="99917"/>
                      <a:pt x="39267" y="98203"/>
                    </a:cubicBezTo>
                    <a:lnTo>
                      <a:pt x="39267" y="9525"/>
                    </a:lnTo>
                    <a:cubicBezTo>
                      <a:pt x="39267" y="4286"/>
                      <a:pt x="43553" y="0"/>
                      <a:pt x="48792" y="0"/>
                    </a:cubicBezTo>
                    <a:cubicBezTo>
                      <a:pt x="54030" y="0"/>
                      <a:pt x="58317" y="4286"/>
                      <a:pt x="58317" y="9525"/>
                    </a:cubicBezTo>
                    <a:lnTo>
                      <a:pt x="58317" y="98203"/>
                    </a:lnTo>
                    <a:cubicBezTo>
                      <a:pt x="58317" y="104966"/>
                      <a:pt x="55650" y="111347"/>
                      <a:pt x="50887" y="116110"/>
                    </a:cubicBezTo>
                    <a:lnTo>
                      <a:pt x="16216" y="150781"/>
                    </a:lnTo>
                    <a:cubicBezTo>
                      <a:pt x="14502" y="152686"/>
                      <a:pt x="12025" y="153543"/>
                      <a:pt x="9549" y="153543"/>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7364721-FC47-4854-9522-A69E94EEDC28}"/>
                  </a:ext>
                </a:extLst>
              </p:cNvPr>
              <p:cNvSpPr/>
              <p:nvPr/>
            </p:nvSpPr>
            <p:spPr>
              <a:xfrm>
                <a:off x="6599110" y="3589377"/>
                <a:ext cx="203644" cy="569904"/>
              </a:xfrm>
              <a:custGeom>
                <a:avLst/>
                <a:gdLst>
                  <a:gd name="connsiteX0" fmla="*/ 157448 w 203644"/>
                  <a:gd name="connsiteY0" fmla="*/ 569905 h 569904"/>
                  <a:gd name="connsiteX1" fmla="*/ 135636 w 203644"/>
                  <a:gd name="connsiteY1" fmla="*/ 569905 h 569904"/>
                  <a:gd name="connsiteX2" fmla="*/ 106108 w 203644"/>
                  <a:gd name="connsiteY2" fmla="*/ 540377 h 569904"/>
                  <a:gd name="connsiteX3" fmla="*/ 106108 w 203644"/>
                  <a:gd name="connsiteY3" fmla="*/ 401884 h 569904"/>
                  <a:gd name="connsiteX4" fmla="*/ 114776 w 203644"/>
                  <a:gd name="connsiteY4" fmla="*/ 381024 h 569904"/>
                  <a:gd name="connsiteX5" fmla="*/ 172117 w 203644"/>
                  <a:gd name="connsiteY5" fmla="*/ 323683 h 569904"/>
                  <a:gd name="connsiteX6" fmla="*/ 175165 w 203644"/>
                  <a:gd name="connsiteY6" fmla="*/ 316349 h 569904"/>
                  <a:gd name="connsiteX7" fmla="*/ 175165 w 203644"/>
                  <a:gd name="connsiteY7" fmla="*/ 213574 h 569904"/>
                  <a:gd name="connsiteX8" fmla="*/ 164687 w 203644"/>
                  <a:gd name="connsiteY8" fmla="*/ 203097 h 569904"/>
                  <a:gd name="connsiteX9" fmla="*/ 50006 w 203644"/>
                  <a:gd name="connsiteY9" fmla="*/ 203097 h 569904"/>
                  <a:gd name="connsiteX10" fmla="*/ 29146 w 203644"/>
                  <a:gd name="connsiteY10" fmla="*/ 194429 h 569904"/>
                  <a:gd name="connsiteX11" fmla="*/ 8668 w 203644"/>
                  <a:gd name="connsiteY11" fmla="*/ 173950 h 569904"/>
                  <a:gd name="connsiteX12" fmla="*/ 0 w 203644"/>
                  <a:gd name="connsiteY12" fmla="*/ 153091 h 569904"/>
                  <a:gd name="connsiteX13" fmla="*/ 0 w 203644"/>
                  <a:gd name="connsiteY13" fmla="*/ 51745 h 569904"/>
                  <a:gd name="connsiteX14" fmla="*/ 8668 w 203644"/>
                  <a:gd name="connsiteY14" fmla="*/ 30885 h 569904"/>
                  <a:gd name="connsiteX15" fmla="*/ 36766 w 203644"/>
                  <a:gd name="connsiteY15" fmla="*/ 2786 h 569904"/>
                  <a:gd name="connsiteX16" fmla="*/ 50197 w 203644"/>
                  <a:gd name="connsiteY16" fmla="*/ 2786 h 569904"/>
                  <a:gd name="connsiteX17" fmla="*/ 50197 w 203644"/>
                  <a:gd name="connsiteY17" fmla="*/ 16216 h 569904"/>
                  <a:gd name="connsiteX18" fmla="*/ 22098 w 203644"/>
                  <a:gd name="connsiteY18" fmla="*/ 44315 h 569904"/>
                  <a:gd name="connsiteX19" fmla="*/ 19050 w 203644"/>
                  <a:gd name="connsiteY19" fmla="*/ 51649 h 569904"/>
                  <a:gd name="connsiteX20" fmla="*/ 19050 w 203644"/>
                  <a:gd name="connsiteY20" fmla="*/ 152995 h 569904"/>
                  <a:gd name="connsiteX21" fmla="*/ 22098 w 203644"/>
                  <a:gd name="connsiteY21" fmla="*/ 160330 h 569904"/>
                  <a:gd name="connsiteX22" fmla="*/ 42577 w 203644"/>
                  <a:gd name="connsiteY22" fmla="*/ 180808 h 569904"/>
                  <a:gd name="connsiteX23" fmla="*/ 49911 w 203644"/>
                  <a:gd name="connsiteY23" fmla="*/ 183857 h 569904"/>
                  <a:gd name="connsiteX24" fmla="*/ 164592 w 203644"/>
                  <a:gd name="connsiteY24" fmla="*/ 183857 h 569904"/>
                  <a:gd name="connsiteX25" fmla="*/ 194120 w 203644"/>
                  <a:gd name="connsiteY25" fmla="*/ 213384 h 569904"/>
                  <a:gd name="connsiteX26" fmla="*/ 194120 w 203644"/>
                  <a:gd name="connsiteY26" fmla="*/ 316159 h 569904"/>
                  <a:gd name="connsiteX27" fmla="*/ 185452 w 203644"/>
                  <a:gd name="connsiteY27" fmla="*/ 337018 h 569904"/>
                  <a:gd name="connsiteX28" fmla="*/ 128111 w 203644"/>
                  <a:gd name="connsiteY28" fmla="*/ 394359 h 569904"/>
                  <a:gd name="connsiteX29" fmla="*/ 125063 w 203644"/>
                  <a:gd name="connsiteY29" fmla="*/ 401693 h 569904"/>
                  <a:gd name="connsiteX30" fmla="*/ 125063 w 203644"/>
                  <a:gd name="connsiteY30" fmla="*/ 540187 h 569904"/>
                  <a:gd name="connsiteX31" fmla="*/ 135541 w 203644"/>
                  <a:gd name="connsiteY31" fmla="*/ 550664 h 569904"/>
                  <a:gd name="connsiteX32" fmla="*/ 157353 w 203644"/>
                  <a:gd name="connsiteY32" fmla="*/ 550664 h 569904"/>
                  <a:gd name="connsiteX33" fmla="*/ 164687 w 203644"/>
                  <a:gd name="connsiteY33" fmla="*/ 547616 h 569904"/>
                  <a:gd name="connsiteX34" fmla="*/ 181546 w 203644"/>
                  <a:gd name="connsiteY34" fmla="*/ 530757 h 569904"/>
                  <a:gd name="connsiteX35" fmla="*/ 184595 w 203644"/>
                  <a:gd name="connsiteY35" fmla="*/ 523423 h 569904"/>
                  <a:gd name="connsiteX36" fmla="*/ 184595 w 203644"/>
                  <a:gd name="connsiteY36" fmla="*/ 472178 h 569904"/>
                  <a:gd name="connsiteX37" fmla="*/ 194120 w 203644"/>
                  <a:gd name="connsiteY37" fmla="*/ 462653 h 569904"/>
                  <a:gd name="connsiteX38" fmla="*/ 203645 w 203644"/>
                  <a:gd name="connsiteY38" fmla="*/ 472178 h 569904"/>
                  <a:gd name="connsiteX39" fmla="*/ 203645 w 203644"/>
                  <a:gd name="connsiteY39" fmla="*/ 523423 h 569904"/>
                  <a:gd name="connsiteX40" fmla="*/ 194977 w 203644"/>
                  <a:gd name="connsiteY40" fmla="*/ 544283 h 569904"/>
                  <a:gd name="connsiteX41" fmla="*/ 178117 w 203644"/>
                  <a:gd name="connsiteY41" fmla="*/ 561142 h 569904"/>
                  <a:gd name="connsiteX42" fmla="*/ 157448 w 203644"/>
                  <a:gd name="connsiteY42" fmla="*/ 569905 h 56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3644" h="569904">
                    <a:moveTo>
                      <a:pt x="157448" y="569905"/>
                    </a:moveTo>
                    <a:lnTo>
                      <a:pt x="135636" y="569905"/>
                    </a:lnTo>
                    <a:cubicBezTo>
                      <a:pt x="119348" y="569905"/>
                      <a:pt x="106108" y="556665"/>
                      <a:pt x="106108" y="540377"/>
                    </a:cubicBezTo>
                    <a:lnTo>
                      <a:pt x="106108" y="401884"/>
                    </a:lnTo>
                    <a:cubicBezTo>
                      <a:pt x="106108" y="394073"/>
                      <a:pt x="109252" y="386549"/>
                      <a:pt x="114776" y="381024"/>
                    </a:cubicBezTo>
                    <a:lnTo>
                      <a:pt x="172117" y="323683"/>
                    </a:lnTo>
                    <a:cubicBezTo>
                      <a:pt x="174022" y="321778"/>
                      <a:pt x="175165" y="319016"/>
                      <a:pt x="175165" y="316349"/>
                    </a:cubicBezTo>
                    <a:lnTo>
                      <a:pt x="175165" y="213574"/>
                    </a:lnTo>
                    <a:cubicBezTo>
                      <a:pt x="175165" y="207859"/>
                      <a:pt x="170497" y="203097"/>
                      <a:pt x="164687" y="203097"/>
                    </a:cubicBezTo>
                    <a:lnTo>
                      <a:pt x="50006" y="203097"/>
                    </a:lnTo>
                    <a:cubicBezTo>
                      <a:pt x="42196" y="203097"/>
                      <a:pt x="34671" y="199954"/>
                      <a:pt x="29146" y="194429"/>
                    </a:cubicBezTo>
                    <a:lnTo>
                      <a:pt x="8668" y="173950"/>
                    </a:lnTo>
                    <a:cubicBezTo>
                      <a:pt x="3143" y="168426"/>
                      <a:pt x="0" y="160901"/>
                      <a:pt x="0" y="153091"/>
                    </a:cubicBezTo>
                    <a:lnTo>
                      <a:pt x="0" y="51745"/>
                    </a:lnTo>
                    <a:cubicBezTo>
                      <a:pt x="0" y="43934"/>
                      <a:pt x="3143" y="36409"/>
                      <a:pt x="8668" y="30885"/>
                    </a:cubicBezTo>
                    <a:lnTo>
                      <a:pt x="36766" y="2786"/>
                    </a:lnTo>
                    <a:cubicBezTo>
                      <a:pt x="40481" y="-929"/>
                      <a:pt x="46482" y="-929"/>
                      <a:pt x="50197" y="2786"/>
                    </a:cubicBezTo>
                    <a:cubicBezTo>
                      <a:pt x="53912" y="6501"/>
                      <a:pt x="53912" y="12502"/>
                      <a:pt x="50197" y="16216"/>
                    </a:cubicBezTo>
                    <a:lnTo>
                      <a:pt x="22098" y="44315"/>
                    </a:lnTo>
                    <a:cubicBezTo>
                      <a:pt x="20193" y="46220"/>
                      <a:pt x="19050" y="48982"/>
                      <a:pt x="19050" y="51649"/>
                    </a:cubicBezTo>
                    <a:lnTo>
                      <a:pt x="19050" y="152995"/>
                    </a:lnTo>
                    <a:cubicBezTo>
                      <a:pt x="19050" y="155758"/>
                      <a:pt x="20193" y="158425"/>
                      <a:pt x="22098" y="160330"/>
                    </a:cubicBezTo>
                    <a:lnTo>
                      <a:pt x="42577" y="180808"/>
                    </a:lnTo>
                    <a:cubicBezTo>
                      <a:pt x="44482" y="182713"/>
                      <a:pt x="47244" y="183857"/>
                      <a:pt x="49911" y="183857"/>
                    </a:cubicBezTo>
                    <a:lnTo>
                      <a:pt x="164592" y="183857"/>
                    </a:lnTo>
                    <a:cubicBezTo>
                      <a:pt x="180880" y="183857"/>
                      <a:pt x="194120" y="197096"/>
                      <a:pt x="194120" y="213384"/>
                    </a:cubicBezTo>
                    <a:lnTo>
                      <a:pt x="194120" y="316159"/>
                    </a:lnTo>
                    <a:cubicBezTo>
                      <a:pt x="194120" y="323969"/>
                      <a:pt x="190976" y="331494"/>
                      <a:pt x="185452" y="337018"/>
                    </a:cubicBezTo>
                    <a:lnTo>
                      <a:pt x="128111" y="394359"/>
                    </a:lnTo>
                    <a:cubicBezTo>
                      <a:pt x="126206" y="396264"/>
                      <a:pt x="125063" y="399026"/>
                      <a:pt x="125063" y="401693"/>
                    </a:cubicBezTo>
                    <a:lnTo>
                      <a:pt x="125063" y="540187"/>
                    </a:lnTo>
                    <a:cubicBezTo>
                      <a:pt x="125063" y="545902"/>
                      <a:pt x="129730" y="550664"/>
                      <a:pt x="135541" y="550664"/>
                    </a:cubicBezTo>
                    <a:lnTo>
                      <a:pt x="157353" y="550664"/>
                    </a:lnTo>
                    <a:cubicBezTo>
                      <a:pt x="160115" y="550664"/>
                      <a:pt x="162782" y="549521"/>
                      <a:pt x="164687" y="547616"/>
                    </a:cubicBezTo>
                    <a:lnTo>
                      <a:pt x="181546" y="530757"/>
                    </a:lnTo>
                    <a:cubicBezTo>
                      <a:pt x="183451" y="528852"/>
                      <a:pt x="184595" y="526090"/>
                      <a:pt x="184595" y="523423"/>
                    </a:cubicBezTo>
                    <a:lnTo>
                      <a:pt x="184595" y="472178"/>
                    </a:lnTo>
                    <a:cubicBezTo>
                      <a:pt x="184595" y="466939"/>
                      <a:pt x="188881" y="462653"/>
                      <a:pt x="194120" y="462653"/>
                    </a:cubicBezTo>
                    <a:cubicBezTo>
                      <a:pt x="199358" y="462653"/>
                      <a:pt x="203645" y="466939"/>
                      <a:pt x="203645" y="472178"/>
                    </a:cubicBezTo>
                    <a:lnTo>
                      <a:pt x="203645" y="523423"/>
                    </a:lnTo>
                    <a:cubicBezTo>
                      <a:pt x="203645" y="531233"/>
                      <a:pt x="200501" y="538758"/>
                      <a:pt x="194977" y="544283"/>
                    </a:cubicBezTo>
                    <a:lnTo>
                      <a:pt x="178117" y="561142"/>
                    </a:lnTo>
                    <a:cubicBezTo>
                      <a:pt x="172783" y="566761"/>
                      <a:pt x="165259" y="569905"/>
                      <a:pt x="157448" y="569905"/>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8082A16C-416F-4BF9-8008-F65AD60CCF32}"/>
                  </a:ext>
                </a:extLst>
              </p:cNvPr>
              <p:cNvSpPr/>
              <p:nvPr/>
            </p:nvSpPr>
            <p:spPr>
              <a:xfrm>
                <a:off x="6562438" y="3947350"/>
                <a:ext cx="102393" cy="193452"/>
              </a:xfrm>
              <a:custGeom>
                <a:avLst/>
                <a:gdLst>
                  <a:gd name="connsiteX0" fmla="*/ 81344 w 102393"/>
                  <a:gd name="connsiteY0" fmla="*/ 193453 h 193452"/>
                  <a:gd name="connsiteX1" fmla="*/ 70771 w 102393"/>
                  <a:gd name="connsiteY1" fmla="*/ 189071 h 193452"/>
                  <a:gd name="connsiteX2" fmla="*/ 4381 w 102393"/>
                  <a:gd name="connsiteY2" fmla="*/ 122682 h 193452"/>
                  <a:gd name="connsiteX3" fmla="*/ 0 w 102393"/>
                  <a:gd name="connsiteY3" fmla="*/ 112014 h 193452"/>
                  <a:gd name="connsiteX4" fmla="*/ 0 w 102393"/>
                  <a:gd name="connsiteY4" fmla="*/ 49911 h 193452"/>
                  <a:gd name="connsiteX5" fmla="*/ 4381 w 102393"/>
                  <a:gd name="connsiteY5" fmla="*/ 39243 h 193452"/>
                  <a:gd name="connsiteX6" fmla="*/ 39243 w 102393"/>
                  <a:gd name="connsiteY6" fmla="*/ 4381 h 193452"/>
                  <a:gd name="connsiteX7" fmla="*/ 49911 w 102393"/>
                  <a:gd name="connsiteY7" fmla="*/ 0 h 193452"/>
                  <a:gd name="connsiteX8" fmla="*/ 87344 w 102393"/>
                  <a:gd name="connsiteY8" fmla="*/ 0 h 193452"/>
                  <a:gd name="connsiteX9" fmla="*/ 102394 w 102393"/>
                  <a:gd name="connsiteY9" fmla="*/ 15049 h 193452"/>
                  <a:gd name="connsiteX10" fmla="*/ 102394 w 102393"/>
                  <a:gd name="connsiteY10" fmla="*/ 59531 h 193452"/>
                  <a:gd name="connsiteX11" fmla="*/ 92869 w 102393"/>
                  <a:gd name="connsiteY11" fmla="*/ 69056 h 193452"/>
                  <a:gd name="connsiteX12" fmla="*/ 83344 w 102393"/>
                  <a:gd name="connsiteY12" fmla="*/ 59531 h 193452"/>
                  <a:gd name="connsiteX13" fmla="*/ 83344 w 102393"/>
                  <a:gd name="connsiteY13" fmla="*/ 19050 h 193452"/>
                  <a:gd name="connsiteX14" fmla="*/ 51530 w 102393"/>
                  <a:gd name="connsiteY14" fmla="*/ 19050 h 193452"/>
                  <a:gd name="connsiteX15" fmla="*/ 19050 w 102393"/>
                  <a:gd name="connsiteY15" fmla="*/ 51530 h 193452"/>
                  <a:gd name="connsiteX16" fmla="*/ 19050 w 102393"/>
                  <a:gd name="connsiteY16" fmla="*/ 110299 h 193452"/>
                  <a:gd name="connsiteX17" fmla="*/ 77438 w 102393"/>
                  <a:gd name="connsiteY17" fmla="*/ 168688 h 193452"/>
                  <a:gd name="connsiteX18" fmla="*/ 77438 w 102393"/>
                  <a:gd name="connsiteY18" fmla="*/ 130969 h 193452"/>
                  <a:gd name="connsiteX19" fmla="*/ 86963 w 102393"/>
                  <a:gd name="connsiteY19" fmla="*/ 121444 h 193452"/>
                  <a:gd name="connsiteX20" fmla="*/ 96488 w 102393"/>
                  <a:gd name="connsiteY20" fmla="*/ 130969 h 193452"/>
                  <a:gd name="connsiteX21" fmla="*/ 96488 w 102393"/>
                  <a:gd name="connsiteY21" fmla="*/ 178403 h 193452"/>
                  <a:gd name="connsiteX22" fmla="*/ 87249 w 102393"/>
                  <a:gd name="connsiteY22" fmla="*/ 192309 h 193452"/>
                  <a:gd name="connsiteX23" fmla="*/ 81344 w 102393"/>
                  <a:gd name="connsiteY23" fmla="*/ 193453 h 19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393" h="193452">
                    <a:moveTo>
                      <a:pt x="81344" y="193453"/>
                    </a:moveTo>
                    <a:cubicBezTo>
                      <a:pt x="77438" y="193453"/>
                      <a:pt x="73628" y="191929"/>
                      <a:pt x="70771" y="189071"/>
                    </a:cubicBezTo>
                    <a:lnTo>
                      <a:pt x="4381" y="122682"/>
                    </a:lnTo>
                    <a:cubicBezTo>
                      <a:pt x="1524" y="119824"/>
                      <a:pt x="0" y="116109"/>
                      <a:pt x="0" y="112014"/>
                    </a:cubicBezTo>
                    <a:lnTo>
                      <a:pt x="0" y="49911"/>
                    </a:lnTo>
                    <a:cubicBezTo>
                      <a:pt x="0" y="45910"/>
                      <a:pt x="1524" y="42100"/>
                      <a:pt x="4381" y="39243"/>
                    </a:cubicBezTo>
                    <a:lnTo>
                      <a:pt x="39243" y="4381"/>
                    </a:lnTo>
                    <a:cubicBezTo>
                      <a:pt x="42101" y="1524"/>
                      <a:pt x="45815" y="0"/>
                      <a:pt x="49911" y="0"/>
                    </a:cubicBezTo>
                    <a:lnTo>
                      <a:pt x="87344" y="0"/>
                    </a:lnTo>
                    <a:cubicBezTo>
                      <a:pt x="95631" y="0"/>
                      <a:pt x="102394" y="6763"/>
                      <a:pt x="102394" y="15049"/>
                    </a:cubicBezTo>
                    <a:lnTo>
                      <a:pt x="102394" y="59531"/>
                    </a:lnTo>
                    <a:cubicBezTo>
                      <a:pt x="102394" y="64770"/>
                      <a:pt x="98107" y="69056"/>
                      <a:pt x="92869" y="69056"/>
                    </a:cubicBezTo>
                    <a:cubicBezTo>
                      <a:pt x="87630" y="69056"/>
                      <a:pt x="83344" y="64770"/>
                      <a:pt x="83344" y="59531"/>
                    </a:cubicBezTo>
                    <a:lnTo>
                      <a:pt x="83344" y="19050"/>
                    </a:lnTo>
                    <a:lnTo>
                      <a:pt x="51530" y="19050"/>
                    </a:lnTo>
                    <a:lnTo>
                      <a:pt x="19050" y="51530"/>
                    </a:lnTo>
                    <a:lnTo>
                      <a:pt x="19050" y="110299"/>
                    </a:lnTo>
                    <a:lnTo>
                      <a:pt x="77438" y="168688"/>
                    </a:lnTo>
                    <a:lnTo>
                      <a:pt x="77438" y="130969"/>
                    </a:lnTo>
                    <a:cubicBezTo>
                      <a:pt x="77438" y="125730"/>
                      <a:pt x="81724" y="121444"/>
                      <a:pt x="86963" y="121444"/>
                    </a:cubicBezTo>
                    <a:cubicBezTo>
                      <a:pt x="92202" y="121444"/>
                      <a:pt x="96488" y="125730"/>
                      <a:pt x="96488" y="130969"/>
                    </a:cubicBezTo>
                    <a:lnTo>
                      <a:pt x="96488" y="178403"/>
                    </a:lnTo>
                    <a:cubicBezTo>
                      <a:pt x="96488" y="184499"/>
                      <a:pt x="92869" y="189928"/>
                      <a:pt x="87249" y="192309"/>
                    </a:cubicBezTo>
                    <a:cubicBezTo>
                      <a:pt x="85249" y="193072"/>
                      <a:pt x="83344" y="193453"/>
                      <a:pt x="81344" y="193453"/>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8C186E8-1CE8-43AF-9A98-6640FC769D52}"/>
                  </a:ext>
                </a:extLst>
              </p:cNvPr>
              <p:cNvSpPr/>
              <p:nvPr/>
            </p:nvSpPr>
            <p:spPr>
              <a:xfrm>
                <a:off x="6688645" y="3607498"/>
                <a:ext cx="163163" cy="399383"/>
              </a:xfrm>
              <a:custGeom>
                <a:avLst/>
                <a:gdLst>
                  <a:gd name="connsiteX0" fmla="*/ 109538 w 163163"/>
                  <a:gd name="connsiteY0" fmla="*/ 399383 h 399383"/>
                  <a:gd name="connsiteX1" fmla="*/ 102775 w 163163"/>
                  <a:gd name="connsiteY1" fmla="*/ 396621 h 399383"/>
                  <a:gd name="connsiteX2" fmla="*/ 102775 w 163163"/>
                  <a:gd name="connsiteY2" fmla="*/ 383191 h 399383"/>
                  <a:gd name="connsiteX3" fmla="*/ 143065 w 163163"/>
                  <a:gd name="connsiteY3" fmla="*/ 342900 h 399383"/>
                  <a:gd name="connsiteX4" fmla="*/ 144018 w 163163"/>
                  <a:gd name="connsiteY4" fmla="*/ 340519 h 399383"/>
                  <a:gd name="connsiteX5" fmla="*/ 144018 w 163163"/>
                  <a:gd name="connsiteY5" fmla="*/ 76200 h 399383"/>
                  <a:gd name="connsiteX6" fmla="*/ 143065 w 163163"/>
                  <a:gd name="connsiteY6" fmla="*/ 73819 h 399383"/>
                  <a:gd name="connsiteX7" fmla="*/ 89345 w 163163"/>
                  <a:gd name="connsiteY7" fmla="*/ 20098 h 399383"/>
                  <a:gd name="connsiteX8" fmla="*/ 86963 w 163163"/>
                  <a:gd name="connsiteY8" fmla="*/ 19145 h 399383"/>
                  <a:gd name="connsiteX9" fmla="*/ 22479 w 163163"/>
                  <a:gd name="connsiteY9" fmla="*/ 19145 h 399383"/>
                  <a:gd name="connsiteX10" fmla="*/ 19050 w 163163"/>
                  <a:gd name="connsiteY10" fmla="*/ 22574 h 399383"/>
                  <a:gd name="connsiteX11" fmla="*/ 19050 w 163163"/>
                  <a:gd name="connsiteY11" fmla="*/ 48959 h 399383"/>
                  <a:gd name="connsiteX12" fmla="*/ 20003 w 163163"/>
                  <a:gd name="connsiteY12" fmla="*/ 51340 h 399383"/>
                  <a:gd name="connsiteX13" fmla="*/ 65056 w 163163"/>
                  <a:gd name="connsiteY13" fmla="*/ 96393 h 399383"/>
                  <a:gd name="connsiteX14" fmla="*/ 65056 w 163163"/>
                  <a:gd name="connsiteY14" fmla="*/ 109823 h 399383"/>
                  <a:gd name="connsiteX15" fmla="*/ 51626 w 163163"/>
                  <a:gd name="connsiteY15" fmla="*/ 109823 h 399383"/>
                  <a:gd name="connsiteX16" fmla="*/ 6572 w 163163"/>
                  <a:gd name="connsiteY16" fmla="*/ 64770 h 399383"/>
                  <a:gd name="connsiteX17" fmla="*/ 0 w 163163"/>
                  <a:gd name="connsiteY17" fmla="*/ 48863 h 399383"/>
                  <a:gd name="connsiteX18" fmla="*/ 0 w 163163"/>
                  <a:gd name="connsiteY18" fmla="*/ 22479 h 399383"/>
                  <a:gd name="connsiteX19" fmla="*/ 22479 w 163163"/>
                  <a:gd name="connsiteY19" fmla="*/ 0 h 399383"/>
                  <a:gd name="connsiteX20" fmla="*/ 86963 w 163163"/>
                  <a:gd name="connsiteY20" fmla="*/ 0 h 399383"/>
                  <a:gd name="connsiteX21" fmla="*/ 102870 w 163163"/>
                  <a:gd name="connsiteY21" fmla="*/ 6572 h 399383"/>
                  <a:gd name="connsiteX22" fmla="*/ 156591 w 163163"/>
                  <a:gd name="connsiteY22" fmla="*/ 60293 h 399383"/>
                  <a:gd name="connsiteX23" fmla="*/ 163163 w 163163"/>
                  <a:gd name="connsiteY23" fmla="*/ 76200 h 399383"/>
                  <a:gd name="connsiteX24" fmla="*/ 163163 w 163163"/>
                  <a:gd name="connsiteY24" fmla="*/ 340519 h 399383"/>
                  <a:gd name="connsiteX25" fmla="*/ 156591 w 163163"/>
                  <a:gd name="connsiteY25" fmla="*/ 356426 h 399383"/>
                  <a:gd name="connsiteX26" fmla="*/ 116300 w 163163"/>
                  <a:gd name="connsiteY26" fmla="*/ 396716 h 399383"/>
                  <a:gd name="connsiteX27" fmla="*/ 109538 w 163163"/>
                  <a:gd name="connsiteY27" fmla="*/ 399383 h 39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3163" h="399383">
                    <a:moveTo>
                      <a:pt x="109538" y="399383"/>
                    </a:moveTo>
                    <a:cubicBezTo>
                      <a:pt x="107061" y="399383"/>
                      <a:pt x="104680" y="398431"/>
                      <a:pt x="102775" y="396621"/>
                    </a:cubicBezTo>
                    <a:cubicBezTo>
                      <a:pt x="99060" y="392906"/>
                      <a:pt x="99060" y="386905"/>
                      <a:pt x="102775" y="383191"/>
                    </a:cubicBezTo>
                    <a:lnTo>
                      <a:pt x="143065" y="342900"/>
                    </a:lnTo>
                    <a:cubicBezTo>
                      <a:pt x="143732" y="342233"/>
                      <a:pt x="144018" y="341376"/>
                      <a:pt x="144018" y="340519"/>
                    </a:cubicBezTo>
                    <a:lnTo>
                      <a:pt x="144018" y="76200"/>
                    </a:lnTo>
                    <a:cubicBezTo>
                      <a:pt x="144018" y="75343"/>
                      <a:pt x="143637" y="74486"/>
                      <a:pt x="143065" y="73819"/>
                    </a:cubicBezTo>
                    <a:lnTo>
                      <a:pt x="89345" y="20098"/>
                    </a:lnTo>
                    <a:cubicBezTo>
                      <a:pt x="88678" y="19431"/>
                      <a:pt x="87821" y="19145"/>
                      <a:pt x="86963" y="19145"/>
                    </a:cubicBezTo>
                    <a:lnTo>
                      <a:pt x="22479" y="19145"/>
                    </a:lnTo>
                    <a:cubicBezTo>
                      <a:pt x="20574" y="19145"/>
                      <a:pt x="19050" y="20669"/>
                      <a:pt x="19050" y="22574"/>
                    </a:cubicBezTo>
                    <a:lnTo>
                      <a:pt x="19050" y="48959"/>
                    </a:lnTo>
                    <a:cubicBezTo>
                      <a:pt x="19050" y="49816"/>
                      <a:pt x="19431" y="50673"/>
                      <a:pt x="20003" y="51340"/>
                    </a:cubicBezTo>
                    <a:lnTo>
                      <a:pt x="65056" y="96393"/>
                    </a:lnTo>
                    <a:cubicBezTo>
                      <a:pt x="68771" y="100108"/>
                      <a:pt x="68771" y="106109"/>
                      <a:pt x="65056" y="109823"/>
                    </a:cubicBezTo>
                    <a:cubicBezTo>
                      <a:pt x="61341" y="113538"/>
                      <a:pt x="55340" y="113538"/>
                      <a:pt x="51626" y="109823"/>
                    </a:cubicBezTo>
                    <a:lnTo>
                      <a:pt x="6572" y="64770"/>
                    </a:lnTo>
                    <a:cubicBezTo>
                      <a:pt x="2286" y="60484"/>
                      <a:pt x="0" y="54864"/>
                      <a:pt x="0" y="48863"/>
                    </a:cubicBezTo>
                    <a:lnTo>
                      <a:pt x="0" y="22479"/>
                    </a:lnTo>
                    <a:cubicBezTo>
                      <a:pt x="0" y="10096"/>
                      <a:pt x="10096" y="0"/>
                      <a:pt x="22479" y="0"/>
                    </a:cubicBezTo>
                    <a:lnTo>
                      <a:pt x="86963" y="0"/>
                    </a:lnTo>
                    <a:cubicBezTo>
                      <a:pt x="92964" y="0"/>
                      <a:pt x="98584" y="2381"/>
                      <a:pt x="102870" y="6572"/>
                    </a:cubicBezTo>
                    <a:lnTo>
                      <a:pt x="156591" y="60293"/>
                    </a:lnTo>
                    <a:cubicBezTo>
                      <a:pt x="160877" y="64579"/>
                      <a:pt x="163163" y="70199"/>
                      <a:pt x="163163" y="76200"/>
                    </a:cubicBezTo>
                    <a:lnTo>
                      <a:pt x="163163" y="340519"/>
                    </a:lnTo>
                    <a:cubicBezTo>
                      <a:pt x="163163" y="346520"/>
                      <a:pt x="160782" y="352139"/>
                      <a:pt x="156591" y="356426"/>
                    </a:cubicBezTo>
                    <a:lnTo>
                      <a:pt x="116300" y="396716"/>
                    </a:lnTo>
                    <a:cubicBezTo>
                      <a:pt x="114395" y="398431"/>
                      <a:pt x="112014" y="399383"/>
                      <a:pt x="109538" y="399383"/>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A7657679-8B33-4520-AC5B-E3A02BA0F69F}"/>
                  </a:ext>
                </a:extLst>
              </p:cNvPr>
              <p:cNvSpPr/>
              <p:nvPr/>
            </p:nvSpPr>
            <p:spPr>
              <a:xfrm>
                <a:off x="6162388" y="3481768"/>
                <a:ext cx="393096" cy="390525"/>
              </a:xfrm>
              <a:custGeom>
                <a:avLst/>
                <a:gdLst>
                  <a:gd name="connsiteX0" fmla="*/ 80296 w 393096"/>
                  <a:gd name="connsiteY0" fmla="*/ 390525 h 390525"/>
                  <a:gd name="connsiteX1" fmla="*/ 9525 w 393096"/>
                  <a:gd name="connsiteY1" fmla="*/ 390525 h 390525"/>
                  <a:gd name="connsiteX2" fmla="*/ 0 w 393096"/>
                  <a:gd name="connsiteY2" fmla="*/ 381000 h 390525"/>
                  <a:gd name="connsiteX3" fmla="*/ 9525 w 393096"/>
                  <a:gd name="connsiteY3" fmla="*/ 371475 h 390525"/>
                  <a:gd name="connsiteX4" fmla="*/ 80296 w 393096"/>
                  <a:gd name="connsiteY4" fmla="*/ 371475 h 390525"/>
                  <a:gd name="connsiteX5" fmla="*/ 173641 w 393096"/>
                  <a:gd name="connsiteY5" fmla="*/ 278416 h 390525"/>
                  <a:gd name="connsiteX6" fmla="*/ 173831 w 393096"/>
                  <a:gd name="connsiteY6" fmla="*/ 164973 h 390525"/>
                  <a:gd name="connsiteX7" fmla="*/ 179642 w 393096"/>
                  <a:gd name="connsiteY7" fmla="*/ 151066 h 390525"/>
                  <a:gd name="connsiteX8" fmla="*/ 257080 w 393096"/>
                  <a:gd name="connsiteY8" fmla="*/ 73628 h 390525"/>
                  <a:gd name="connsiteX9" fmla="*/ 257270 w 393096"/>
                  <a:gd name="connsiteY9" fmla="*/ 19717 h 390525"/>
                  <a:gd name="connsiteX10" fmla="*/ 276987 w 393096"/>
                  <a:gd name="connsiteY10" fmla="*/ 0 h 390525"/>
                  <a:gd name="connsiteX11" fmla="*/ 306705 w 393096"/>
                  <a:gd name="connsiteY11" fmla="*/ 0 h 390525"/>
                  <a:gd name="connsiteX12" fmla="*/ 320612 w 393096"/>
                  <a:gd name="connsiteY12" fmla="*/ 5810 h 390525"/>
                  <a:gd name="connsiteX13" fmla="*/ 387287 w 393096"/>
                  <a:gd name="connsiteY13" fmla="*/ 72485 h 390525"/>
                  <a:gd name="connsiteX14" fmla="*/ 393097 w 393096"/>
                  <a:gd name="connsiteY14" fmla="*/ 86392 h 390525"/>
                  <a:gd name="connsiteX15" fmla="*/ 393097 w 393096"/>
                  <a:gd name="connsiteY15" fmla="*/ 113157 h 390525"/>
                  <a:gd name="connsiteX16" fmla="*/ 383572 w 393096"/>
                  <a:gd name="connsiteY16" fmla="*/ 122682 h 390525"/>
                  <a:gd name="connsiteX17" fmla="*/ 374047 w 393096"/>
                  <a:gd name="connsiteY17" fmla="*/ 113157 h 390525"/>
                  <a:gd name="connsiteX18" fmla="*/ 374047 w 393096"/>
                  <a:gd name="connsiteY18" fmla="*/ 86392 h 390525"/>
                  <a:gd name="connsiteX19" fmla="*/ 307181 w 393096"/>
                  <a:gd name="connsiteY19" fmla="*/ 19240 h 390525"/>
                  <a:gd name="connsiteX20" fmla="*/ 277082 w 393096"/>
                  <a:gd name="connsiteY20" fmla="*/ 19050 h 390525"/>
                  <a:gd name="connsiteX21" fmla="*/ 276416 w 393096"/>
                  <a:gd name="connsiteY21" fmla="*/ 73152 h 390525"/>
                  <a:gd name="connsiteX22" fmla="*/ 270605 w 393096"/>
                  <a:gd name="connsiteY22" fmla="*/ 87058 h 390525"/>
                  <a:gd name="connsiteX23" fmla="*/ 193262 w 393096"/>
                  <a:gd name="connsiteY23" fmla="*/ 164497 h 390525"/>
                  <a:gd name="connsiteX24" fmla="*/ 193072 w 393096"/>
                  <a:gd name="connsiteY24" fmla="*/ 277939 h 390525"/>
                  <a:gd name="connsiteX25" fmla="*/ 187262 w 393096"/>
                  <a:gd name="connsiteY25" fmla="*/ 291846 h 390525"/>
                  <a:gd name="connsiteX26" fmla="*/ 94393 w 393096"/>
                  <a:gd name="connsiteY26" fmla="*/ 384715 h 390525"/>
                  <a:gd name="connsiteX27" fmla="*/ 80296 w 393096"/>
                  <a:gd name="connsiteY27"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096" h="390525">
                    <a:moveTo>
                      <a:pt x="80296" y="390525"/>
                    </a:moveTo>
                    <a:lnTo>
                      <a:pt x="9525" y="390525"/>
                    </a:lnTo>
                    <a:cubicBezTo>
                      <a:pt x="4286" y="390525"/>
                      <a:pt x="0" y="386239"/>
                      <a:pt x="0" y="381000"/>
                    </a:cubicBezTo>
                    <a:cubicBezTo>
                      <a:pt x="0" y="375761"/>
                      <a:pt x="4286" y="371475"/>
                      <a:pt x="9525" y="371475"/>
                    </a:cubicBezTo>
                    <a:lnTo>
                      <a:pt x="80296" y="371475"/>
                    </a:lnTo>
                    <a:lnTo>
                      <a:pt x="173641" y="278416"/>
                    </a:lnTo>
                    <a:lnTo>
                      <a:pt x="173831" y="164973"/>
                    </a:lnTo>
                    <a:cubicBezTo>
                      <a:pt x="173831" y="159829"/>
                      <a:pt x="175927" y="154686"/>
                      <a:pt x="179642" y="151066"/>
                    </a:cubicBezTo>
                    <a:lnTo>
                      <a:pt x="257080" y="73628"/>
                    </a:lnTo>
                    <a:lnTo>
                      <a:pt x="257270" y="19717"/>
                    </a:lnTo>
                    <a:cubicBezTo>
                      <a:pt x="257270" y="8858"/>
                      <a:pt x="266129" y="0"/>
                      <a:pt x="276987" y="0"/>
                    </a:cubicBezTo>
                    <a:lnTo>
                      <a:pt x="306705" y="0"/>
                    </a:lnTo>
                    <a:cubicBezTo>
                      <a:pt x="311849" y="0"/>
                      <a:pt x="316992" y="2096"/>
                      <a:pt x="320612" y="5810"/>
                    </a:cubicBezTo>
                    <a:lnTo>
                      <a:pt x="387287" y="72485"/>
                    </a:lnTo>
                    <a:cubicBezTo>
                      <a:pt x="390906" y="76105"/>
                      <a:pt x="393097" y="81248"/>
                      <a:pt x="393097" y="86392"/>
                    </a:cubicBezTo>
                    <a:lnTo>
                      <a:pt x="393097" y="113157"/>
                    </a:lnTo>
                    <a:cubicBezTo>
                      <a:pt x="393097" y="118396"/>
                      <a:pt x="388810" y="122682"/>
                      <a:pt x="383572" y="122682"/>
                    </a:cubicBezTo>
                    <a:cubicBezTo>
                      <a:pt x="378333" y="122682"/>
                      <a:pt x="374047" y="118396"/>
                      <a:pt x="374047" y="113157"/>
                    </a:cubicBezTo>
                    <a:lnTo>
                      <a:pt x="374047" y="86392"/>
                    </a:lnTo>
                    <a:lnTo>
                      <a:pt x="307181" y="19240"/>
                    </a:lnTo>
                    <a:lnTo>
                      <a:pt x="277082" y="19050"/>
                    </a:lnTo>
                    <a:lnTo>
                      <a:pt x="276416" y="73152"/>
                    </a:lnTo>
                    <a:cubicBezTo>
                      <a:pt x="276416" y="78296"/>
                      <a:pt x="274320" y="83439"/>
                      <a:pt x="270605" y="87058"/>
                    </a:cubicBezTo>
                    <a:lnTo>
                      <a:pt x="193262" y="164497"/>
                    </a:lnTo>
                    <a:lnTo>
                      <a:pt x="193072" y="277939"/>
                    </a:lnTo>
                    <a:cubicBezTo>
                      <a:pt x="193072" y="283083"/>
                      <a:pt x="190976" y="288226"/>
                      <a:pt x="187262" y="291846"/>
                    </a:cubicBezTo>
                    <a:lnTo>
                      <a:pt x="94393" y="384715"/>
                    </a:lnTo>
                    <a:cubicBezTo>
                      <a:pt x="90583" y="388430"/>
                      <a:pt x="85534" y="390525"/>
                      <a:pt x="80296" y="390525"/>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DAECA2D0-34EE-4A66-8FC3-55ECE5F44E7D}"/>
                  </a:ext>
                </a:extLst>
              </p:cNvPr>
              <p:cNvSpPr/>
              <p:nvPr/>
            </p:nvSpPr>
            <p:spPr>
              <a:xfrm>
                <a:off x="6320670" y="3494889"/>
                <a:ext cx="77390" cy="77366"/>
              </a:xfrm>
              <a:custGeom>
                <a:avLst/>
                <a:gdLst>
                  <a:gd name="connsiteX0" fmla="*/ 9549 w 77390"/>
                  <a:gd name="connsiteY0" fmla="*/ 77367 h 77366"/>
                  <a:gd name="connsiteX1" fmla="*/ 2786 w 77390"/>
                  <a:gd name="connsiteY1" fmla="*/ 74605 h 77366"/>
                  <a:gd name="connsiteX2" fmla="*/ 2786 w 77390"/>
                  <a:gd name="connsiteY2" fmla="*/ 61174 h 77366"/>
                  <a:gd name="connsiteX3" fmla="*/ 61174 w 77390"/>
                  <a:gd name="connsiteY3" fmla="*/ 2786 h 77366"/>
                  <a:gd name="connsiteX4" fmla="*/ 74604 w 77390"/>
                  <a:gd name="connsiteY4" fmla="*/ 2786 h 77366"/>
                  <a:gd name="connsiteX5" fmla="*/ 74604 w 77390"/>
                  <a:gd name="connsiteY5" fmla="*/ 16216 h 77366"/>
                  <a:gd name="connsiteX6" fmla="*/ 16216 w 77390"/>
                  <a:gd name="connsiteY6" fmla="*/ 74605 h 77366"/>
                  <a:gd name="connsiteX7" fmla="*/ 9549 w 77390"/>
                  <a:gd name="connsiteY7" fmla="*/ 77367 h 7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 h="77366">
                    <a:moveTo>
                      <a:pt x="9549" y="77367"/>
                    </a:moveTo>
                    <a:cubicBezTo>
                      <a:pt x="7072" y="77367"/>
                      <a:pt x="4691" y="76414"/>
                      <a:pt x="2786" y="74605"/>
                    </a:cubicBezTo>
                    <a:cubicBezTo>
                      <a:pt x="-929" y="70890"/>
                      <a:pt x="-929" y="64889"/>
                      <a:pt x="2786" y="61174"/>
                    </a:cubicBezTo>
                    <a:lnTo>
                      <a:pt x="61174" y="2786"/>
                    </a:lnTo>
                    <a:cubicBezTo>
                      <a:pt x="64889" y="-929"/>
                      <a:pt x="70890" y="-929"/>
                      <a:pt x="74604" y="2786"/>
                    </a:cubicBezTo>
                    <a:cubicBezTo>
                      <a:pt x="78319" y="6501"/>
                      <a:pt x="78319" y="12502"/>
                      <a:pt x="74604" y="16216"/>
                    </a:cubicBezTo>
                    <a:lnTo>
                      <a:pt x="16216" y="74605"/>
                    </a:lnTo>
                    <a:cubicBezTo>
                      <a:pt x="14502" y="76510"/>
                      <a:pt x="12025" y="77367"/>
                      <a:pt x="9549" y="77367"/>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FF5A5FF-C0C5-4A27-9231-1FFFA0D5568A}"/>
                  </a:ext>
                </a:extLst>
              </p:cNvPr>
              <p:cNvSpPr/>
              <p:nvPr/>
            </p:nvSpPr>
            <p:spPr>
              <a:xfrm>
                <a:off x="6162483" y="3910298"/>
                <a:ext cx="359568" cy="417099"/>
              </a:xfrm>
              <a:custGeom>
                <a:avLst/>
                <a:gdLst>
                  <a:gd name="connsiteX0" fmla="*/ 349949 w 359568"/>
                  <a:gd name="connsiteY0" fmla="*/ 417100 h 417099"/>
                  <a:gd name="connsiteX1" fmla="*/ 314230 w 359568"/>
                  <a:gd name="connsiteY1" fmla="*/ 417100 h 417099"/>
                  <a:gd name="connsiteX2" fmla="*/ 296704 w 359568"/>
                  <a:gd name="connsiteY2" fmla="*/ 409861 h 417099"/>
                  <a:gd name="connsiteX3" fmla="*/ 206502 w 359568"/>
                  <a:gd name="connsiteY3" fmla="*/ 319659 h 417099"/>
                  <a:gd name="connsiteX4" fmla="*/ 199263 w 359568"/>
                  <a:gd name="connsiteY4" fmla="*/ 302133 h 417099"/>
                  <a:gd name="connsiteX5" fmla="*/ 199263 w 359568"/>
                  <a:gd name="connsiteY5" fmla="*/ 127159 h 417099"/>
                  <a:gd name="connsiteX6" fmla="*/ 197644 w 359568"/>
                  <a:gd name="connsiteY6" fmla="*/ 123158 h 417099"/>
                  <a:gd name="connsiteX7" fmla="*/ 95250 w 359568"/>
                  <a:gd name="connsiteY7" fmla="*/ 20764 h 417099"/>
                  <a:gd name="connsiteX8" fmla="*/ 91250 w 359568"/>
                  <a:gd name="connsiteY8" fmla="*/ 19145 h 417099"/>
                  <a:gd name="connsiteX9" fmla="*/ 50292 w 359568"/>
                  <a:gd name="connsiteY9" fmla="*/ 19145 h 417099"/>
                  <a:gd name="connsiteX10" fmla="*/ 46292 w 359568"/>
                  <a:gd name="connsiteY10" fmla="*/ 20764 h 417099"/>
                  <a:gd name="connsiteX11" fmla="*/ 20669 w 359568"/>
                  <a:gd name="connsiteY11" fmla="*/ 46387 h 417099"/>
                  <a:gd name="connsiteX12" fmla="*/ 19050 w 359568"/>
                  <a:gd name="connsiteY12" fmla="*/ 50387 h 417099"/>
                  <a:gd name="connsiteX13" fmla="*/ 19050 w 359568"/>
                  <a:gd name="connsiteY13" fmla="*/ 110776 h 417099"/>
                  <a:gd name="connsiteX14" fmla="*/ 9525 w 359568"/>
                  <a:gd name="connsiteY14" fmla="*/ 120301 h 417099"/>
                  <a:gd name="connsiteX15" fmla="*/ 0 w 359568"/>
                  <a:gd name="connsiteY15" fmla="*/ 110776 h 417099"/>
                  <a:gd name="connsiteX16" fmla="*/ 0 w 359568"/>
                  <a:gd name="connsiteY16" fmla="*/ 50387 h 417099"/>
                  <a:gd name="connsiteX17" fmla="*/ 7239 w 359568"/>
                  <a:gd name="connsiteY17" fmla="*/ 32861 h 417099"/>
                  <a:gd name="connsiteX18" fmla="*/ 32861 w 359568"/>
                  <a:gd name="connsiteY18" fmla="*/ 7239 h 417099"/>
                  <a:gd name="connsiteX19" fmla="*/ 50387 w 359568"/>
                  <a:gd name="connsiteY19" fmla="*/ 0 h 417099"/>
                  <a:gd name="connsiteX20" fmla="*/ 91345 w 359568"/>
                  <a:gd name="connsiteY20" fmla="*/ 0 h 417099"/>
                  <a:gd name="connsiteX21" fmla="*/ 108871 w 359568"/>
                  <a:gd name="connsiteY21" fmla="*/ 7239 h 417099"/>
                  <a:gd name="connsiteX22" fmla="*/ 211265 w 359568"/>
                  <a:gd name="connsiteY22" fmla="*/ 109633 h 417099"/>
                  <a:gd name="connsiteX23" fmla="*/ 218504 w 359568"/>
                  <a:gd name="connsiteY23" fmla="*/ 127159 h 417099"/>
                  <a:gd name="connsiteX24" fmla="*/ 218504 w 359568"/>
                  <a:gd name="connsiteY24" fmla="*/ 302133 h 417099"/>
                  <a:gd name="connsiteX25" fmla="*/ 220123 w 359568"/>
                  <a:gd name="connsiteY25" fmla="*/ 306134 h 417099"/>
                  <a:gd name="connsiteX26" fmla="*/ 310325 w 359568"/>
                  <a:gd name="connsiteY26" fmla="*/ 396335 h 417099"/>
                  <a:gd name="connsiteX27" fmla="*/ 314325 w 359568"/>
                  <a:gd name="connsiteY27" fmla="*/ 397955 h 417099"/>
                  <a:gd name="connsiteX28" fmla="*/ 350044 w 359568"/>
                  <a:gd name="connsiteY28" fmla="*/ 397955 h 417099"/>
                  <a:gd name="connsiteX29" fmla="*/ 359569 w 359568"/>
                  <a:gd name="connsiteY29" fmla="*/ 407480 h 417099"/>
                  <a:gd name="connsiteX30" fmla="*/ 349949 w 359568"/>
                  <a:gd name="connsiteY30" fmla="*/ 417100 h 41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9568" h="417099">
                    <a:moveTo>
                      <a:pt x="349949" y="417100"/>
                    </a:moveTo>
                    <a:lnTo>
                      <a:pt x="314230" y="417100"/>
                    </a:lnTo>
                    <a:cubicBezTo>
                      <a:pt x="307658" y="417100"/>
                      <a:pt x="301371" y="414528"/>
                      <a:pt x="296704" y="409861"/>
                    </a:cubicBezTo>
                    <a:lnTo>
                      <a:pt x="206502" y="319659"/>
                    </a:lnTo>
                    <a:cubicBezTo>
                      <a:pt x="201835" y="314992"/>
                      <a:pt x="199263" y="308801"/>
                      <a:pt x="199263" y="302133"/>
                    </a:cubicBezTo>
                    <a:lnTo>
                      <a:pt x="199263" y="127159"/>
                    </a:lnTo>
                    <a:cubicBezTo>
                      <a:pt x="199263" y="125635"/>
                      <a:pt x="198692" y="124206"/>
                      <a:pt x="197644" y="123158"/>
                    </a:cubicBezTo>
                    <a:lnTo>
                      <a:pt x="95250" y="20764"/>
                    </a:lnTo>
                    <a:cubicBezTo>
                      <a:pt x="94202" y="19717"/>
                      <a:pt x="92774" y="19145"/>
                      <a:pt x="91250" y="19145"/>
                    </a:cubicBezTo>
                    <a:lnTo>
                      <a:pt x="50292" y="19145"/>
                    </a:lnTo>
                    <a:cubicBezTo>
                      <a:pt x="48768" y="19145"/>
                      <a:pt x="47339" y="19717"/>
                      <a:pt x="46292" y="20764"/>
                    </a:cubicBezTo>
                    <a:lnTo>
                      <a:pt x="20669" y="46387"/>
                    </a:lnTo>
                    <a:cubicBezTo>
                      <a:pt x="19621" y="47435"/>
                      <a:pt x="19050" y="48863"/>
                      <a:pt x="19050" y="50387"/>
                    </a:cubicBezTo>
                    <a:lnTo>
                      <a:pt x="19050" y="110776"/>
                    </a:lnTo>
                    <a:cubicBezTo>
                      <a:pt x="19050" y="116014"/>
                      <a:pt x="14764" y="120301"/>
                      <a:pt x="9525" y="120301"/>
                    </a:cubicBezTo>
                    <a:cubicBezTo>
                      <a:pt x="4286" y="120301"/>
                      <a:pt x="0" y="116014"/>
                      <a:pt x="0" y="110776"/>
                    </a:cubicBezTo>
                    <a:lnTo>
                      <a:pt x="0" y="50387"/>
                    </a:lnTo>
                    <a:cubicBezTo>
                      <a:pt x="0" y="43815"/>
                      <a:pt x="2572" y="37529"/>
                      <a:pt x="7239" y="32861"/>
                    </a:cubicBezTo>
                    <a:lnTo>
                      <a:pt x="32861" y="7239"/>
                    </a:lnTo>
                    <a:cubicBezTo>
                      <a:pt x="37529" y="2572"/>
                      <a:pt x="43720" y="0"/>
                      <a:pt x="50387" y="0"/>
                    </a:cubicBezTo>
                    <a:lnTo>
                      <a:pt x="91345" y="0"/>
                    </a:lnTo>
                    <a:cubicBezTo>
                      <a:pt x="97917" y="0"/>
                      <a:pt x="104204" y="2572"/>
                      <a:pt x="108871" y="7239"/>
                    </a:cubicBezTo>
                    <a:lnTo>
                      <a:pt x="211265" y="109633"/>
                    </a:lnTo>
                    <a:cubicBezTo>
                      <a:pt x="215932" y="114300"/>
                      <a:pt x="218504" y="120491"/>
                      <a:pt x="218504" y="127159"/>
                    </a:cubicBezTo>
                    <a:lnTo>
                      <a:pt x="218504" y="302133"/>
                    </a:lnTo>
                    <a:cubicBezTo>
                      <a:pt x="218504" y="303657"/>
                      <a:pt x="219075" y="305086"/>
                      <a:pt x="220123" y="306134"/>
                    </a:cubicBezTo>
                    <a:lnTo>
                      <a:pt x="310325" y="396335"/>
                    </a:lnTo>
                    <a:cubicBezTo>
                      <a:pt x="311372" y="397383"/>
                      <a:pt x="312801" y="397955"/>
                      <a:pt x="314325" y="397955"/>
                    </a:cubicBezTo>
                    <a:lnTo>
                      <a:pt x="350044" y="397955"/>
                    </a:lnTo>
                    <a:cubicBezTo>
                      <a:pt x="355283" y="397955"/>
                      <a:pt x="359569" y="402241"/>
                      <a:pt x="359569" y="407480"/>
                    </a:cubicBezTo>
                    <a:cubicBezTo>
                      <a:pt x="359474" y="412909"/>
                      <a:pt x="355187" y="417100"/>
                      <a:pt x="349949" y="417100"/>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8A2AFB6-DF53-4D32-AE49-AB55802A0A92}"/>
                  </a:ext>
                </a:extLst>
              </p:cNvPr>
              <p:cNvSpPr/>
              <p:nvPr/>
            </p:nvSpPr>
            <p:spPr>
              <a:xfrm>
                <a:off x="6340982" y="3628263"/>
                <a:ext cx="116609" cy="286892"/>
              </a:xfrm>
              <a:custGeom>
                <a:avLst/>
                <a:gdLst>
                  <a:gd name="connsiteX0" fmla="*/ 74867 w 116609"/>
                  <a:gd name="connsiteY0" fmla="*/ 286893 h 286892"/>
                  <a:gd name="connsiteX1" fmla="*/ 21336 w 116609"/>
                  <a:gd name="connsiteY1" fmla="*/ 286893 h 286892"/>
                  <a:gd name="connsiteX2" fmla="*/ 0 w 116609"/>
                  <a:gd name="connsiteY2" fmla="*/ 265557 h 286892"/>
                  <a:gd name="connsiteX3" fmla="*/ 0 w 116609"/>
                  <a:gd name="connsiteY3" fmla="*/ 238220 h 286892"/>
                  <a:gd name="connsiteX4" fmla="*/ 6287 w 116609"/>
                  <a:gd name="connsiteY4" fmla="*/ 223171 h 286892"/>
                  <a:gd name="connsiteX5" fmla="*/ 95821 w 116609"/>
                  <a:gd name="connsiteY5" fmla="*/ 133636 h 286892"/>
                  <a:gd name="connsiteX6" fmla="*/ 96488 w 116609"/>
                  <a:gd name="connsiteY6" fmla="*/ 132016 h 286892"/>
                  <a:gd name="connsiteX7" fmla="*/ 96488 w 116609"/>
                  <a:gd name="connsiteY7" fmla="*/ 9525 h 286892"/>
                  <a:gd name="connsiteX8" fmla="*/ 106013 w 116609"/>
                  <a:gd name="connsiteY8" fmla="*/ 0 h 286892"/>
                  <a:gd name="connsiteX9" fmla="*/ 115538 w 116609"/>
                  <a:gd name="connsiteY9" fmla="*/ 9525 h 286892"/>
                  <a:gd name="connsiteX10" fmla="*/ 115538 w 116609"/>
                  <a:gd name="connsiteY10" fmla="*/ 132016 h 286892"/>
                  <a:gd name="connsiteX11" fmla="*/ 109252 w 116609"/>
                  <a:gd name="connsiteY11" fmla="*/ 147066 h 286892"/>
                  <a:gd name="connsiteX12" fmla="*/ 19717 w 116609"/>
                  <a:gd name="connsiteY12" fmla="*/ 236601 h 286892"/>
                  <a:gd name="connsiteX13" fmla="*/ 19050 w 116609"/>
                  <a:gd name="connsiteY13" fmla="*/ 238220 h 286892"/>
                  <a:gd name="connsiteX14" fmla="*/ 19050 w 116609"/>
                  <a:gd name="connsiteY14" fmla="*/ 265557 h 286892"/>
                  <a:gd name="connsiteX15" fmla="*/ 21336 w 116609"/>
                  <a:gd name="connsiteY15" fmla="*/ 267843 h 286892"/>
                  <a:gd name="connsiteX16" fmla="*/ 74867 w 116609"/>
                  <a:gd name="connsiteY16" fmla="*/ 267843 h 286892"/>
                  <a:gd name="connsiteX17" fmla="*/ 76486 w 116609"/>
                  <a:gd name="connsiteY17" fmla="*/ 267176 h 286892"/>
                  <a:gd name="connsiteX18" fmla="*/ 100393 w 116609"/>
                  <a:gd name="connsiteY18" fmla="*/ 243268 h 286892"/>
                  <a:gd name="connsiteX19" fmla="*/ 113824 w 116609"/>
                  <a:gd name="connsiteY19" fmla="*/ 243268 h 286892"/>
                  <a:gd name="connsiteX20" fmla="*/ 113824 w 116609"/>
                  <a:gd name="connsiteY20" fmla="*/ 256699 h 286892"/>
                  <a:gd name="connsiteX21" fmla="*/ 89916 w 116609"/>
                  <a:gd name="connsiteY21" fmla="*/ 280606 h 286892"/>
                  <a:gd name="connsiteX22" fmla="*/ 74867 w 116609"/>
                  <a:gd name="connsiteY22"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609" h="286892">
                    <a:moveTo>
                      <a:pt x="74867" y="286893"/>
                    </a:moveTo>
                    <a:lnTo>
                      <a:pt x="21336" y="286893"/>
                    </a:lnTo>
                    <a:cubicBezTo>
                      <a:pt x="9525" y="286893"/>
                      <a:pt x="0" y="277273"/>
                      <a:pt x="0" y="265557"/>
                    </a:cubicBezTo>
                    <a:lnTo>
                      <a:pt x="0" y="238220"/>
                    </a:lnTo>
                    <a:cubicBezTo>
                      <a:pt x="0" y="232505"/>
                      <a:pt x="2191" y="227171"/>
                      <a:pt x="6287" y="223171"/>
                    </a:cubicBezTo>
                    <a:lnTo>
                      <a:pt x="95821" y="133636"/>
                    </a:lnTo>
                    <a:cubicBezTo>
                      <a:pt x="96203" y="133255"/>
                      <a:pt x="96488" y="132588"/>
                      <a:pt x="96488" y="132016"/>
                    </a:cubicBezTo>
                    <a:lnTo>
                      <a:pt x="96488" y="9525"/>
                    </a:lnTo>
                    <a:cubicBezTo>
                      <a:pt x="96488" y="4286"/>
                      <a:pt x="100775" y="0"/>
                      <a:pt x="106013" y="0"/>
                    </a:cubicBezTo>
                    <a:cubicBezTo>
                      <a:pt x="111252" y="0"/>
                      <a:pt x="115538" y="4286"/>
                      <a:pt x="115538" y="9525"/>
                    </a:cubicBezTo>
                    <a:lnTo>
                      <a:pt x="115538" y="132016"/>
                    </a:lnTo>
                    <a:cubicBezTo>
                      <a:pt x="115538" y="137731"/>
                      <a:pt x="113347" y="143065"/>
                      <a:pt x="109252" y="147066"/>
                    </a:cubicBezTo>
                    <a:lnTo>
                      <a:pt x="19717" y="236601"/>
                    </a:lnTo>
                    <a:cubicBezTo>
                      <a:pt x="19336" y="236982"/>
                      <a:pt x="19050" y="237649"/>
                      <a:pt x="19050" y="238220"/>
                    </a:cubicBezTo>
                    <a:lnTo>
                      <a:pt x="19050" y="265557"/>
                    </a:lnTo>
                    <a:cubicBezTo>
                      <a:pt x="19050" y="266795"/>
                      <a:pt x="20098" y="267843"/>
                      <a:pt x="21336" y="267843"/>
                    </a:cubicBezTo>
                    <a:lnTo>
                      <a:pt x="74867" y="267843"/>
                    </a:lnTo>
                    <a:cubicBezTo>
                      <a:pt x="75438" y="267843"/>
                      <a:pt x="76105" y="267557"/>
                      <a:pt x="76486" y="267176"/>
                    </a:cubicBezTo>
                    <a:lnTo>
                      <a:pt x="100393" y="243268"/>
                    </a:lnTo>
                    <a:cubicBezTo>
                      <a:pt x="104108" y="239554"/>
                      <a:pt x="110109" y="239554"/>
                      <a:pt x="113824" y="243268"/>
                    </a:cubicBezTo>
                    <a:cubicBezTo>
                      <a:pt x="117538" y="246983"/>
                      <a:pt x="117538" y="252984"/>
                      <a:pt x="113824" y="256699"/>
                    </a:cubicBezTo>
                    <a:lnTo>
                      <a:pt x="89916" y="280606"/>
                    </a:lnTo>
                    <a:cubicBezTo>
                      <a:pt x="85916" y="284702"/>
                      <a:pt x="80581" y="286893"/>
                      <a:pt x="74867" y="286893"/>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0BF93FF-DDBA-42F6-B7A2-8B8050264176}"/>
                  </a:ext>
                </a:extLst>
              </p:cNvPr>
              <p:cNvSpPr/>
              <p:nvPr/>
            </p:nvSpPr>
            <p:spPr>
              <a:xfrm>
                <a:off x="6205251" y="3985450"/>
                <a:ext cx="111918" cy="300227"/>
              </a:xfrm>
              <a:custGeom>
                <a:avLst/>
                <a:gdLst>
                  <a:gd name="connsiteX0" fmla="*/ 85439 w 111918"/>
                  <a:gd name="connsiteY0" fmla="*/ 300228 h 300227"/>
                  <a:gd name="connsiteX1" fmla="*/ 67056 w 111918"/>
                  <a:gd name="connsiteY1" fmla="*/ 292417 h 300227"/>
                  <a:gd name="connsiteX2" fmla="*/ 7715 w 111918"/>
                  <a:gd name="connsiteY2" fmla="*/ 233077 h 300227"/>
                  <a:gd name="connsiteX3" fmla="*/ 0 w 111918"/>
                  <a:gd name="connsiteY3" fmla="*/ 214503 h 300227"/>
                  <a:gd name="connsiteX4" fmla="*/ 0 w 111918"/>
                  <a:gd name="connsiteY4" fmla="*/ 147447 h 300227"/>
                  <a:gd name="connsiteX5" fmla="*/ 7715 w 111918"/>
                  <a:gd name="connsiteY5" fmla="*/ 128873 h 300227"/>
                  <a:gd name="connsiteX6" fmla="*/ 28861 w 111918"/>
                  <a:gd name="connsiteY6" fmla="*/ 107728 h 300227"/>
                  <a:gd name="connsiteX7" fmla="*/ 30956 w 111918"/>
                  <a:gd name="connsiteY7" fmla="*/ 102584 h 300227"/>
                  <a:gd name="connsiteX8" fmla="*/ 30956 w 111918"/>
                  <a:gd name="connsiteY8" fmla="*/ 9525 h 300227"/>
                  <a:gd name="connsiteX9" fmla="*/ 40481 w 111918"/>
                  <a:gd name="connsiteY9" fmla="*/ 0 h 300227"/>
                  <a:gd name="connsiteX10" fmla="*/ 50006 w 111918"/>
                  <a:gd name="connsiteY10" fmla="*/ 9525 h 300227"/>
                  <a:gd name="connsiteX11" fmla="*/ 50006 w 111918"/>
                  <a:gd name="connsiteY11" fmla="*/ 102584 h 300227"/>
                  <a:gd name="connsiteX12" fmla="*/ 42291 w 111918"/>
                  <a:gd name="connsiteY12" fmla="*/ 121158 h 300227"/>
                  <a:gd name="connsiteX13" fmla="*/ 21146 w 111918"/>
                  <a:gd name="connsiteY13" fmla="*/ 142303 h 300227"/>
                  <a:gd name="connsiteX14" fmla="*/ 19050 w 111918"/>
                  <a:gd name="connsiteY14" fmla="*/ 147447 h 300227"/>
                  <a:gd name="connsiteX15" fmla="*/ 19050 w 111918"/>
                  <a:gd name="connsiteY15" fmla="*/ 214503 h 300227"/>
                  <a:gd name="connsiteX16" fmla="*/ 21146 w 111918"/>
                  <a:gd name="connsiteY16" fmla="*/ 219646 h 300227"/>
                  <a:gd name="connsiteX17" fmla="*/ 80486 w 111918"/>
                  <a:gd name="connsiteY17" fmla="*/ 278987 h 300227"/>
                  <a:gd name="connsiteX18" fmla="*/ 88392 w 111918"/>
                  <a:gd name="connsiteY18" fmla="*/ 280606 h 300227"/>
                  <a:gd name="connsiteX19" fmla="*/ 92869 w 111918"/>
                  <a:gd name="connsiteY19" fmla="*/ 273939 h 300227"/>
                  <a:gd name="connsiteX20" fmla="*/ 92869 w 111918"/>
                  <a:gd name="connsiteY20" fmla="*/ 157258 h 300227"/>
                  <a:gd name="connsiteX21" fmla="*/ 102394 w 111918"/>
                  <a:gd name="connsiteY21" fmla="*/ 147733 h 300227"/>
                  <a:gd name="connsiteX22" fmla="*/ 111919 w 111918"/>
                  <a:gd name="connsiteY22" fmla="*/ 157258 h 300227"/>
                  <a:gd name="connsiteX23" fmla="*/ 111919 w 111918"/>
                  <a:gd name="connsiteY23" fmla="*/ 273939 h 300227"/>
                  <a:gd name="connsiteX24" fmla="*/ 95726 w 111918"/>
                  <a:gd name="connsiteY24" fmla="*/ 298228 h 300227"/>
                  <a:gd name="connsiteX25" fmla="*/ 85439 w 111918"/>
                  <a:gd name="connsiteY25" fmla="*/ 300228 h 30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18" h="300227">
                    <a:moveTo>
                      <a:pt x="85439" y="300228"/>
                    </a:moveTo>
                    <a:cubicBezTo>
                      <a:pt x="78676" y="300228"/>
                      <a:pt x="72104" y="297561"/>
                      <a:pt x="67056" y="292417"/>
                    </a:cubicBezTo>
                    <a:lnTo>
                      <a:pt x="7715" y="233077"/>
                    </a:lnTo>
                    <a:cubicBezTo>
                      <a:pt x="2762" y="228124"/>
                      <a:pt x="0" y="221551"/>
                      <a:pt x="0" y="214503"/>
                    </a:cubicBezTo>
                    <a:lnTo>
                      <a:pt x="0" y="147447"/>
                    </a:lnTo>
                    <a:cubicBezTo>
                      <a:pt x="0" y="140398"/>
                      <a:pt x="2762" y="133826"/>
                      <a:pt x="7715" y="128873"/>
                    </a:cubicBezTo>
                    <a:lnTo>
                      <a:pt x="28861" y="107728"/>
                    </a:lnTo>
                    <a:cubicBezTo>
                      <a:pt x="30194" y="106394"/>
                      <a:pt x="30956" y="104584"/>
                      <a:pt x="30956" y="102584"/>
                    </a:cubicBezTo>
                    <a:lnTo>
                      <a:pt x="30956" y="9525"/>
                    </a:lnTo>
                    <a:cubicBezTo>
                      <a:pt x="30956" y="4286"/>
                      <a:pt x="35242" y="0"/>
                      <a:pt x="40481" y="0"/>
                    </a:cubicBezTo>
                    <a:cubicBezTo>
                      <a:pt x="45720" y="0"/>
                      <a:pt x="50006" y="4286"/>
                      <a:pt x="50006" y="9525"/>
                    </a:cubicBezTo>
                    <a:lnTo>
                      <a:pt x="50006" y="102584"/>
                    </a:lnTo>
                    <a:cubicBezTo>
                      <a:pt x="50006" y="109633"/>
                      <a:pt x="47244" y="116205"/>
                      <a:pt x="42291" y="121158"/>
                    </a:cubicBezTo>
                    <a:lnTo>
                      <a:pt x="21146" y="142303"/>
                    </a:lnTo>
                    <a:cubicBezTo>
                      <a:pt x="19812" y="143637"/>
                      <a:pt x="19050" y="145447"/>
                      <a:pt x="19050" y="147447"/>
                    </a:cubicBezTo>
                    <a:lnTo>
                      <a:pt x="19050" y="214503"/>
                    </a:lnTo>
                    <a:cubicBezTo>
                      <a:pt x="19050" y="216408"/>
                      <a:pt x="19812" y="218218"/>
                      <a:pt x="21146" y="219646"/>
                    </a:cubicBezTo>
                    <a:lnTo>
                      <a:pt x="80486" y="278987"/>
                    </a:lnTo>
                    <a:cubicBezTo>
                      <a:pt x="83629" y="282130"/>
                      <a:pt x="87344" y="280988"/>
                      <a:pt x="88392" y="280606"/>
                    </a:cubicBezTo>
                    <a:cubicBezTo>
                      <a:pt x="89725" y="280035"/>
                      <a:pt x="92869" y="278321"/>
                      <a:pt x="92869" y="273939"/>
                    </a:cubicBezTo>
                    <a:lnTo>
                      <a:pt x="92869" y="157258"/>
                    </a:lnTo>
                    <a:cubicBezTo>
                      <a:pt x="92869" y="152019"/>
                      <a:pt x="97155" y="147733"/>
                      <a:pt x="102394" y="147733"/>
                    </a:cubicBezTo>
                    <a:cubicBezTo>
                      <a:pt x="107633" y="147733"/>
                      <a:pt x="111919" y="152019"/>
                      <a:pt x="111919" y="157258"/>
                    </a:cubicBezTo>
                    <a:lnTo>
                      <a:pt x="111919" y="273939"/>
                    </a:lnTo>
                    <a:cubicBezTo>
                      <a:pt x="111919" y="284797"/>
                      <a:pt x="105728" y="294037"/>
                      <a:pt x="95726" y="298228"/>
                    </a:cubicBezTo>
                    <a:cubicBezTo>
                      <a:pt x="92297" y="299561"/>
                      <a:pt x="88868" y="300228"/>
                      <a:pt x="85439" y="30022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612475C-74F1-4922-90DA-C53607C96E32}"/>
                  </a:ext>
                </a:extLst>
              </p:cNvPr>
              <p:cNvSpPr/>
              <p:nvPr/>
            </p:nvSpPr>
            <p:spPr>
              <a:xfrm>
                <a:off x="6150482" y="4287583"/>
                <a:ext cx="243482" cy="159829"/>
              </a:xfrm>
              <a:custGeom>
                <a:avLst/>
                <a:gdLst>
                  <a:gd name="connsiteX0" fmla="*/ 42863 w 243482"/>
                  <a:gd name="connsiteY0" fmla="*/ 159830 h 159829"/>
                  <a:gd name="connsiteX1" fmla="*/ 36100 w 243482"/>
                  <a:gd name="connsiteY1" fmla="*/ 157067 h 159829"/>
                  <a:gd name="connsiteX2" fmla="*/ 5905 w 243482"/>
                  <a:gd name="connsiteY2" fmla="*/ 126873 h 159829"/>
                  <a:gd name="connsiteX3" fmla="*/ 0 w 243482"/>
                  <a:gd name="connsiteY3" fmla="*/ 112585 h 159829"/>
                  <a:gd name="connsiteX4" fmla="*/ 0 w 243482"/>
                  <a:gd name="connsiteY4" fmla="*/ 54674 h 159829"/>
                  <a:gd name="connsiteX5" fmla="*/ 5905 w 243482"/>
                  <a:gd name="connsiteY5" fmla="*/ 40386 h 159829"/>
                  <a:gd name="connsiteX6" fmla="*/ 40576 w 243482"/>
                  <a:gd name="connsiteY6" fmla="*/ 5715 h 159829"/>
                  <a:gd name="connsiteX7" fmla="*/ 69056 w 243482"/>
                  <a:gd name="connsiteY7" fmla="*/ 5715 h 159829"/>
                  <a:gd name="connsiteX8" fmla="*/ 119158 w 243482"/>
                  <a:gd name="connsiteY8" fmla="*/ 55817 h 159829"/>
                  <a:gd name="connsiteX9" fmla="*/ 198025 w 243482"/>
                  <a:gd name="connsiteY9" fmla="*/ 56102 h 159829"/>
                  <a:gd name="connsiteX10" fmla="*/ 227267 w 243482"/>
                  <a:gd name="connsiteY10" fmla="*/ 27337 h 159829"/>
                  <a:gd name="connsiteX11" fmla="*/ 240697 w 243482"/>
                  <a:gd name="connsiteY11" fmla="*/ 27337 h 159829"/>
                  <a:gd name="connsiteX12" fmla="*/ 240697 w 243482"/>
                  <a:gd name="connsiteY12" fmla="*/ 40767 h 159829"/>
                  <a:gd name="connsiteX13" fmla="*/ 212217 w 243482"/>
                  <a:gd name="connsiteY13" fmla="*/ 69247 h 159829"/>
                  <a:gd name="connsiteX14" fmla="*/ 197929 w 243482"/>
                  <a:gd name="connsiteY14" fmla="*/ 75152 h 159829"/>
                  <a:gd name="connsiteX15" fmla="*/ 119825 w 243482"/>
                  <a:gd name="connsiteY15" fmla="*/ 75152 h 159829"/>
                  <a:gd name="connsiteX16" fmla="*/ 105537 w 243482"/>
                  <a:gd name="connsiteY16" fmla="*/ 69247 h 159829"/>
                  <a:gd name="connsiteX17" fmla="*/ 55435 w 243482"/>
                  <a:gd name="connsiteY17" fmla="*/ 19145 h 159829"/>
                  <a:gd name="connsiteX18" fmla="*/ 53912 w 243482"/>
                  <a:gd name="connsiteY18" fmla="*/ 19145 h 159829"/>
                  <a:gd name="connsiteX19" fmla="*/ 19241 w 243482"/>
                  <a:gd name="connsiteY19" fmla="*/ 53816 h 159829"/>
                  <a:gd name="connsiteX20" fmla="*/ 18955 w 243482"/>
                  <a:gd name="connsiteY20" fmla="*/ 112490 h 159829"/>
                  <a:gd name="connsiteX21" fmla="*/ 49530 w 243482"/>
                  <a:gd name="connsiteY21" fmla="*/ 143447 h 159829"/>
                  <a:gd name="connsiteX22" fmla="*/ 49530 w 243482"/>
                  <a:gd name="connsiteY22" fmla="*/ 156877 h 159829"/>
                  <a:gd name="connsiteX23" fmla="*/ 42863 w 243482"/>
                  <a:gd name="connsiteY23" fmla="*/ 159830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482" h="159829">
                    <a:moveTo>
                      <a:pt x="42863" y="159830"/>
                    </a:moveTo>
                    <a:cubicBezTo>
                      <a:pt x="40386" y="159830"/>
                      <a:pt x="38005" y="158877"/>
                      <a:pt x="36100" y="157067"/>
                    </a:cubicBezTo>
                    <a:lnTo>
                      <a:pt x="5905" y="126873"/>
                    </a:lnTo>
                    <a:cubicBezTo>
                      <a:pt x="2096" y="123063"/>
                      <a:pt x="0" y="118015"/>
                      <a:pt x="0" y="112585"/>
                    </a:cubicBezTo>
                    <a:lnTo>
                      <a:pt x="0" y="54674"/>
                    </a:lnTo>
                    <a:cubicBezTo>
                      <a:pt x="0" y="49244"/>
                      <a:pt x="2096" y="44196"/>
                      <a:pt x="5905" y="40386"/>
                    </a:cubicBezTo>
                    <a:lnTo>
                      <a:pt x="40576" y="5715"/>
                    </a:lnTo>
                    <a:cubicBezTo>
                      <a:pt x="48196" y="-1905"/>
                      <a:pt x="61436" y="-1905"/>
                      <a:pt x="69056" y="5715"/>
                    </a:cubicBezTo>
                    <a:lnTo>
                      <a:pt x="119158" y="55817"/>
                    </a:lnTo>
                    <a:lnTo>
                      <a:pt x="198025" y="56102"/>
                    </a:lnTo>
                    <a:lnTo>
                      <a:pt x="227267" y="27337"/>
                    </a:lnTo>
                    <a:cubicBezTo>
                      <a:pt x="230981" y="23622"/>
                      <a:pt x="236982" y="23622"/>
                      <a:pt x="240697" y="27337"/>
                    </a:cubicBezTo>
                    <a:cubicBezTo>
                      <a:pt x="244412" y="31051"/>
                      <a:pt x="244412" y="37052"/>
                      <a:pt x="240697" y="40767"/>
                    </a:cubicBezTo>
                    <a:lnTo>
                      <a:pt x="212217" y="69247"/>
                    </a:lnTo>
                    <a:cubicBezTo>
                      <a:pt x="208407" y="73057"/>
                      <a:pt x="203359" y="75152"/>
                      <a:pt x="197929" y="75152"/>
                    </a:cubicBezTo>
                    <a:lnTo>
                      <a:pt x="119825" y="75152"/>
                    </a:lnTo>
                    <a:cubicBezTo>
                      <a:pt x="114395" y="75152"/>
                      <a:pt x="109347" y="73057"/>
                      <a:pt x="105537" y="69247"/>
                    </a:cubicBezTo>
                    <a:lnTo>
                      <a:pt x="55435" y="19145"/>
                    </a:lnTo>
                    <a:cubicBezTo>
                      <a:pt x="54959" y="18764"/>
                      <a:pt x="54292" y="18764"/>
                      <a:pt x="53912" y="19145"/>
                    </a:cubicBezTo>
                    <a:lnTo>
                      <a:pt x="19241" y="53816"/>
                    </a:lnTo>
                    <a:lnTo>
                      <a:pt x="18955" y="112490"/>
                    </a:lnTo>
                    <a:lnTo>
                      <a:pt x="49530" y="143447"/>
                    </a:lnTo>
                    <a:cubicBezTo>
                      <a:pt x="53245" y="147161"/>
                      <a:pt x="53245" y="153162"/>
                      <a:pt x="49530" y="156877"/>
                    </a:cubicBezTo>
                    <a:cubicBezTo>
                      <a:pt x="47720" y="158877"/>
                      <a:pt x="45244" y="159830"/>
                      <a:pt x="42863" y="159830"/>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C5F77794-DAF9-4509-9C7D-25950009F92F}"/>
                  </a:ext>
                </a:extLst>
              </p:cNvPr>
              <p:cNvSpPr/>
              <p:nvPr/>
            </p:nvSpPr>
            <p:spPr>
              <a:xfrm>
                <a:off x="6174771" y="4459390"/>
                <a:ext cx="329969" cy="536186"/>
              </a:xfrm>
              <a:custGeom>
                <a:avLst/>
                <a:gdLst>
                  <a:gd name="connsiteX0" fmla="*/ 320516 w 329969"/>
                  <a:gd name="connsiteY0" fmla="*/ 536186 h 536186"/>
                  <a:gd name="connsiteX1" fmla="*/ 313754 w 329969"/>
                  <a:gd name="connsiteY1" fmla="*/ 533424 h 536186"/>
                  <a:gd name="connsiteX2" fmla="*/ 270986 w 329969"/>
                  <a:gd name="connsiteY2" fmla="*/ 490657 h 536186"/>
                  <a:gd name="connsiteX3" fmla="*/ 261366 w 329969"/>
                  <a:gd name="connsiteY3" fmla="*/ 486656 h 536186"/>
                  <a:gd name="connsiteX4" fmla="*/ 58198 w 329969"/>
                  <a:gd name="connsiteY4" fmla="*/ 486656 h 536186"/>
                  <a:gd name="connsiteX5" fmla="*/ 35052 w 329969"/>
                  <a:gd name="connsiteY5" fmla="*/ 477036 h 536186"/>
                  <a:gd name="connsiteX6" fmla="*/ 9620 w 329969"/>
                  <a:gd name="connsiteY6" fmla="*/ 451604 h 536186"/>
                  <a:gd name="connsiteX7" fmla="*/ 0 w 329969"/>
                  <a:gd name="connsiteY7" fmla="*/ 428458 h 536186"/>
                  <a:gd name="connsiteX8" fmla="*/ 0 w 329969"/>
                  <a:gd name="connsiteY8" fmla="*/ 300633 h 536186"/>
                  <a:gd name="connsiteX9" fmla="*/ 9620 w 329969"/>
                  <a:gd name="connsiteY9" fmla="*/ 277487 h 536186"/>
                  <a:gd name="connsiteX10" fmla="*/ 106204 w 329969"/>
                  <a:gd name="connsiteY10" fmla="*/ 180904 h 536186"/>
                  <a:gd name="connsiteX11" fmla="*/ 110204 w 329969"/>
                  <a:gd name="connsiteY11" fmla="*/ 171283 h 536186"/>
                  <a:gd name="connsiteX12" fmla="*/ 110204 w 329969"/>
                  <a:gd name="connsiteY12" fmla="*/ 82129 h 536186"/>
                  <a:gd name="connsiteX13" fmla="*/ 106204 w 329969"/>
                  <a:gd name="connsiteY13" fmla="*/ 72509 h 536186"/>
                  <a:gd name="connsiteX14" fmla="*/ 49911 w 329969"/>
                  <a:gd name="connsiteY14" fmla="*/ 16216 h 536186"/>
                  <a:gd name="connsiteX15" fmla="*/ 49911 w 329969"/>
                  <a:gd name="connsiteY15" fmla="*/ 2786 h 536186"/>
                  <a:gd name="connsiteX16" fmla="*/ 63341 w 329969"/>
                  <a:gd name="connsiteY16" fmla="*/ 2786 h 536186"/>
                  <a:gd name="connsiteX17" fmla="*/ 119634 w 329969"/>
                  <a:gd name="connsiteY17" fmla="*/ 59079 h 536186"/>
                  <a:gd name="connsiteX18" fmla="*/ 129254 w 329969"/>
                  <a:gd name="connsiteY18" fmla="*/ 82225 h 536186"/>
                  <a:gd name="connsiteX19" fmla="*/ 129254 w 329969"/>
                  <a:gd name="connsiteY19" fmla="*/ 171379 h 536186"/>
                  <a:gd name="connsiteX20" fmla="*/ 119634 w 329969"/>
                  <a:gd name="connsiteY20" fmla="*/ 194524 h 536186"/>
                  <a:gd name="connsiteX21" fmla="*/ 23050 w 329969"/>
                  <a:gd name="connsiteY21" fmla="*/ 291108 h 536186"/>
                  <a:gd name="connsiteX22" fmla="*/ 19050 w 329969"/>
                  <a:gd name="connsiteY22" fmla="*/ 300728 h 536186"/>
                  <a:gd name="connsiteX23" fmla="*/ 19050 w 329969"/>
                  <a:gd name="connsiteY23" fmla="*/ 428554 h 536186"/>
                  <a:gd name="connsiteX24" fmla="*/ 23050 w 329969"/>
                  <a:gd name="connsiteY24" fmla="*/ 438174 h 536186"/>
                  <a:gd name="connsiteX25" fmla="*/ 48482 w 329969"/>
                  <a:gd name="connsiteY25" fmla="*/ 463606 h 536186"/>
                  <a:gd name="connsiteX26" fmla="*/ 58102 w 329969"/>
                  <a:gd name="connsiteY26" fmla="*/ 467606 h 536186"/>
                  <a:gd name="connsiteX27" fmla="*/ 261271 w 329969"/>
                  <a:gd name="connsiteY27" fmla="*/ 467606 h 536186"/>
                  <a:gd name="connsiteX28" fmla="*/ 284417 w 329969"/>
                  <a:gd name="connsiteY28" fmla="*/ 477226 h 536186"/>
                  <a:gd name="connsiteX29" fmla="*/ 327184 w 329969"/>
                  <a:gd name="connsiteY29" fmla="*/ 519994 h 536186"/>
                  <a:gd name="connsiteX30" fmla="*/ 327184 w 329969"/>
                  <a:gd name="connsiteY30" fmla="*/ 533424 h 536186"/>
                  <a:gd name="connsiteX31" fmla="*/ 320516 w 329969"/>
                  <a:gd name="connsiteY31" fmla="*/ 536186 h 53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9969" h="536186">
                    <a:moveTo>
                      <a:pt x="320516" y="536186"/>
                    </a:moveTo>
                    <a:cubicBezTo>
                      <a:pt x="318040" y="536186"/>
                      <a:pt x="315659" y="535234"/>
                      <a:pt x="313754" y="533424"/>
                    </a:cubicBezTo>
                    <a:lnTo>
                      <a:pt x="270986" y="490657"/>
                    </a:lnTo>
                    <a:cubicBezTo>
                      <a:pt x="268414" y="488085"/>
                      <a:pt x="264985" y="486656"/>
                      <a:pt x="261366" y="486656"/>
                    </a:cubicBezTo>
                    <a:lnTo>
                      <a:pt x="58198" y="486656"/>
                    </a:lnTo>
                    <a:cubicBezTo>
                      <a:pt x="49435" y="486656"/>
                      <a:pt x="41243" y="483227"/>
                      <a:pt x="35052" y="477036"/>
                    </a:cubicBezTo>
                    <a:lnTo>
                      <a:pt x="9620" y="451604"/>
                    </a:lnTo>
                    <a:cubicBezTo>
                      <a:pt x="3429" y="445413"/>
                      <a:pt x="0" y="437221"/>
                      <a:pt x="0" y="428458"/>
                    </a:cubicBezTo>
                    <a:lnTo>
                      <a:pt x="0" y="300633"/>
                    </a:lnTo>
                    <a:cubicBezTo>
                      <a:pt x="0" y="291870"/>
                      <a:pt x="3429" y="283678"/>
                      <a:pt x="9620" y="277487"/>
                    </a:cubicBezTo>
                    <a:lnTo>
                      <a:pt x="106204" y="180904"/>
                    </a:lnTo>
                    <a:cubicBezTo>
                      <a:pt x="108775" y="178332"/>
                      <a:pt x="110204" y="174903"/>
                      <a:pt x="110204" y="171283"/>
                    </a:cubicBezTo>
                    <a:lnTo>
                      <a:pt x="110204" y="82129"/>
                    </a:lnTo>
                    <a:cubicBezTo>
                      <a:pt x="110204" y="78510"/>
                      <a:pt x="108775" y="75081"/>
                      <a:pt x="106204" y="72509"/>
                    </a:cubicBezTo>
                    <a:lnTo>
                      <a:pt x="49911" y="16216"/>
                    </a:lnTo>
                    <a:cubicBezTo>
                      <a:pt x="46196" y="12502"/>
                      <a:pt x="46196" y="6501"/>
                      <a:pt x="49911" y="2786"/>
                    </a:cubicBezTo>
                    <a:cubicBezTo>
                      <a:pt x="53626" y="-929"/>
                      <a:pt x="59626" y="-929"/>
                      <a:pt x="63341" y="2786"/>
                    </a:cubicBezTo>
                    <a:lnTo>
                      <a:pt x="119634" y="59079"/>
                    </a:lnTo>
                    <a:cubicBezTo>
                      <a:pt x="125825" y="65270"/>
                      <a:pt x="129254" y="73462"/>
                      <a:pt x="129254" y="82225"/>
                    </a:cubicBezTo>
                    <a:lnTo>
                      <a:pt x="129254" y="171379"/>
                    </a:lnTo>
                    <a:cubicBezTo>
                      <a:pt x="129254" y="180142"/>
                      <a:pt x="125825" y="188333"/>
                      <a:pt x="119634" y="194524"/>
                    </a:cubicBezTo>
                    <a:lnTo>
                      <a:pt x="23050" y="291108"/>
                    </a:lnTo>
                    <a:cubicBezTo>
                      <a:pt x="20479" y="293680"/>
                      <a:pt x="19050" y="297109"/>
                      <a:pt x="19050" y="300728"/>
                    </a:cubicBezTo>
                    <a:lnTo>
                      <a:pt x="19050" y="428554"/>
                    </a:lnTo>
                    <a:cubicBezTo>
                      <a:pt x="19050" y="432173"/>
                      <a:pt x="20479" y="435602"/>
                      <a:pt x="23050" y="438174"/>
                    </a:cubicBezTo>
                    <a:lnTo>
                      <a:pt x="48482" y="463606"/>
                    </a:lnTo>
                    <a:cubicBezTo>
                      <a:pt x="51054" y="466177"/>
                      <a:pt x="54483" y="467606"/>
                      <a:pt x="58102" y="467606"/>
                    </a:cubicBezTo>
                    <a:lnTo>
                      <a:pt x="261271" y="467606"/>
                    </a:lnTo>
                    <a:cubicBezTo>
                      <a:pt x="270034" y="467606"/>
                      <a:pt x="278225" y="471035"/>
                      <a:pt x="284417" y="477226"/>
                    </a:cubicBezTo>
                    <a:lnTo>
                      <a:pt x="327184" y="519994"/>
                    </a:lnTo>
                    <a:cubicBezTo>
                      <a:pt x="330898" y="523708"/>
                      <a:pt x="330898" y="529709"/>
                      <a:pt x="327184" y="533424"/>
                    </a:cubicBezTo>
                    <a:cubicBezTo>
                      <a:pt x="325374" y="535234"/>
                      <a:pt x="322993" y="536186"/>
                      <a:pt x="320516" y="536186"/>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8B95EDA-54F2-41A9-B56B-596AED1C972D}"/>
                  </a:ext>
                </a:extLst>
              </p:cNvPr>
              <p:cNvSpPr/>
              <p:nvPr/>
            </p:nvSpPr>
            <p:spPr>
              <a:xfrm>
                <a:off x="6170675" y="4516469"/>
                <a:ext cx="53554" cy="146779"/>
              </a:xfrm>
              <a:custGeom>
                <a:avLst/>
                <a:gdLst>
                  <a:gd name="connsiteX0" fmla="*/ 16097 w 53554"/>
                  <a:gd name="connsiteY0" fmla="*/ 146780 h 146779"/>
                  <a:gd name="connsiteX1" fmla="*/ 9906 w 53554"/>
                  <a:gd name="connsiteY1" fmla="*/ 145542 h 146779"/>
                  <a:gd name="connsiteX2" fmla="*/ 0 w 53554"/>
                  <a:gd name="connsiteY2" fmla="*/ 130683 h 146779"/>
                  <a:gd name="connsiteX3" fmla="*/ 0 w 53554"/>
                  <a:gd name="connsiteY3" fmla="*/ 9525 h 146779"/>
                  <a:gd name="connsiteX4" fmla="*/ 9525 w 53554"/>
                  <a:gd name="connsiteY4" fmla="*/ 0 h 146779"/>
                  <a:gd name="connsiteX5" fmla="*/ 19050 w 53554"/>
                  <a:gd name="connsiteY5" fmla="*/ 9525 h 146779"/>
                  <a:gd name="connsiteX6" fmla="*/ 19050 w 53554"/>
                  <a:gd name="connsiteY6" fmla="*/ 123444 h 146779"/>
                  <a:gd name="connsiteX7" fmla="*/ 37338 w 53554"/>
                  <a:gd name="connsiteY7" fmla="*/ 105156 h 146779"/>
                  <a:gd name="connsiteX8" fmla="*/ 50768 w 53554"/>
                  <a:gd name="connsiteY8" fmla="*/ 105156 h 146779"/>
                  <a:gd name="connsiteX9" fmla="*/ 50768 w 53554"/>
                  <a:gd name="connsiteY9" fmla="*/ 118586 h 146779"/>
                  <a:gd name="connsiteX10" fmla="*/ 27337 w 53554"/>
                  <a:gd name="connsiteY10" fmla="*/ 142018 h 146779"/>
                  <a:gd name="connsiteX11" fmla="*/ 16097 w 53554"/>
                  <a:gd name="connsiteY11" fmla="*/ 146780 h 14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54" h="146779">
                    <a:moveTo>
                      <a:pt x="16097" y="146780"/>
                    </a:moveTo>
                    <a:cubicBezTo>
                      <a:pt x="14002" y="146780"/>
                      <a:pt x="11906" y="146399"/>
                      <a:pt x="9906" y="145542"/>
                    </a:cubicBezTo>
                    <a:cubicBezTo>
                      <a:pt x="3905" y="143065"/>
                      <a:pt x="0" y="137255"/>
                      <a:pt x="0" y="130683"/>
                    </a:cubicBezTo>
                    <a:lnTo>
                      <a:pt x="0" y="9525"/>
                    </a:lnTo>
                    <a:cubicBezTo>
                      <a:pt x="0" y="4286"/>
                      <a:pt x="4286" y="0"/>
                      <a:pt x="9525" y="0"/>
                    </a:cubicBezTo>
                    <a:cubicBezTo>
                      <a:pt x="14764" y="0"/>
                      <a:pt x="19050" y="4286"/>
                      <a:pt x="19050" y="9525"/>
                    </a:cubicBezTo>
                    <a:lnTo>
                      <a:pt x="19050" y="123444"/>
                    </a:lnTo>
                    <a:lnTo>
                      <a:pt x="37338" y="105156"/>
                    </a:lnTo>
                    <a:cubicBezTo>
                      <a:pt x="41053" y="101441"/>
                      <a:pt x="47054" y="101441"/>
                      <a:pt x="50768" y="105156"/>
                    </a:cubicBezTo>
                    <a:cubicBezTo>
                      <a:pt x="54483" y="108871"/>
                      <a:pt x="54483" y="114871"/>
                      <a:pt x="50768" y="118586"/>
                    </a:cubicBezTo>
                    <a:lnTo>
                      <a:pt x="27337" y="142018"/>
                    </a:lnTo>
                    <a:cubicBezTo>
                      <a:pt x="24384" y="145161"/>
                      <a:pt x="20288" y="146780"/>
                      <a:pt x="16097" y="146780"/>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EC9F09C5-7E27-4629-9603-0E8710B87CB2}"/>
                  </a:ext>
                </a:extLst>
              </p:cNvPr>
              <p:cNvSpPr/>
              <p:nvPr/>
            </p:nvSpPr>
            <p:spPr>
              <a:xfrm>
                <a:off x="6102857" y="4735544"/>
                <a:ext cx="19050" cy="119062"/>
              </a:xfrm>
              <a:custGeom>
                <a:avLst/>
                <a:gdLst>
                  <a:gd name="connsiteX0" fmla="*/ 9525 w 19050"/>
                  <a:gd name="connsiteY0" fmla="*/ 119063 h 119062"/>
                  <a:gd name="connsiteX1" fmla="*/ 0 w 19050"/>
                  <a:gd name="connsiteY1" fmla="*/ 109538 h 119062"/>
                  <a:gd name="connsiteX2" fmla="*/ 0 w 19050"/>
                  <a:gd name="connsiteY2" fmla="*/ 9525 h 119062"/>
                  <a:gd name="connsiteX3" fmla="*/ 9525 w 19050"/>
                  <a:gd name="connsiteY3" fmla="*/ 0 h 119062"/>
                  <a:gd name="connsiteX4" fmla="*/ 19050 w 19050"/>
                  <a:gd name="connsiteY4" fmla="*/ 9525 h 119062"/>
                  <a:gd name="connsiteX5" fmla="*/ 19050 w 19050"/>
                  <a:gd name="connsiteY5" fmla="*/ 109538 h 119062"/>
                  <a:gd name="connsiteX6" fmla="*/ 9525 w 19050"/>
                  <a:gd name="connsiteY6" fmla="*/ 119063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9062">
                    <a:moveTo>
                      <a:pt x="9525" y="119063"/>
                    </a:moveTo>
                    <a:cubicBezTo>
                      <a:pt x="4286" y="119063"/>
                      <a:pt x="0" y="114776"/>
                      <a:pt x="0" y="109538"/>
                    </a:cubicBezTo>
                    <a:lnTo>
                      <a:pt x="0" y="9525"/>
                    </a:lnTo>
                    <a:cubicBezTo>
                      <a:pt x="0" y="4286"/>
                      <a:pt x="4286" y="0"/>
                      <a:pt x="9525" y="0"/>
                    </a:cubicBezTo>
                    <a:cubicBezTo>
                      <a:pt x="14764" y="0"/>
                      <a:pt x="19050" y="4286"/>
                      <a:pt x="19050" y="9525"/>
                    </a:cubicBezTo>
                    <a:lnTo>
                      <a:pt x="19050" y="109538"/>
                    </a:lnTo>
                    <a:cubicBezTo>
                      <a:pt x="19050" y="114776"/>
                      <a:pt x="14764" y="119063"/>
                      <a:pt x="9525" y="119063"/>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61878258-7747-4D70-87EA-06F73A63A9C7}"/>
                  </a:ext>
                </a:extLst>
              </p:cNvPr>
              <p:cNvSpPr/>
              <p:nvPr/>
            </p:nvSpPr>
            <p:spPr>
              <a:xfrm>
                <a:off x="6293357" y="4405788"/>
                <a:ext cx="134492" cy="380333"/>
              </a:xfrm>
              <a:custGeom>
                <a:avLst/>
                <a:gdLst>
                  <a:gd name="connsiteX0" fmla="*/ 41338 w 134492"/>
                  <a:gd name="connsiteY0" fmla="*/ 380333 h 380333"/>
                  <a:gd name="connsiteX1" fmla="*/ 26003 w 134492"/>
                  <a:gd name="connsiteY1" fmla="*/ 380333 h 380333"/>
                  <a:gd name="connsiteX2" fmla="*/ 0 w 134492"/>
                  <a:gd name="connsiteY2" fmla="*/ 354330 h 380333"/>
                  <a:gd name="connsiteX3" fmla="*/ 0 w 134492"/>
                  <a:gd name="connsiteY3" fmla="*/ 327089 h 380333"/>
                  <a:gd name="connsiteX4" fmla="*/ 7620 w 134492"/>
                  <a:gd name="connsiteY4" fmla="*/ 308705 h 380333"/>
                  <a:gd name="connsiteX5" fmla="*/ 71818 w 134492"/>
                  <a:gd name="connsiteY5" fmla="*/ 244507 h 380333"/>
                  <a:gd name="connsiteX6" fmla="*/ 85249 w 134492"/>
                  <a:gd name="connsiteY6" fmla="*/ 244507 h 380333"/>
                  <a:gd name="connsiteX7" fmla="*/ 85249 w 134492"/>
                  <a:gd name="connsiteY7" fmla="*/ 257937 h 380333"/>
                  <a:gd name="connsiteX8" fmla="*/ 21050 w 134492"/>
                  <a:gd name="connsiteY8" fmla="*/ 322136 h 380333"/>
                  <a:gd name="connsiteX9" fmla="*/ 19050 w 134492"/>
                  <a:gd name="connsiteY9" fmla="*/ 327089 h 380333"/>
                  <a:gd name="connsiteX10" fmla="*/ 19050 w 134492"/>
                  <a:gd name="connsiteY10" fmla="*/ 354330 h 380333"/>
                  <a:gd name="connsiteX11" fmla="*/ 26003 w 134492"/>
                  <a:gd name="connsiteY11" fmla="*/ 361283 h 380333"/>
                  <a:gd name="connsiteX12" fmla="*/ 41338 w 134492"/>
                  <a:gd name="connsiteY12" fmla="*/ 361283 h 380333"/>
                  <a:gd name="connsiteX13" fmla="*/ 46292 w 134492"/>
                  <a:gd name="connsiteY13" fmla="*/ 359283 h 380333"/>
                  <a:gd name="connsiteX14" fmla="*/ 113443 w 134492"/>
                  <a:gd name="connsiteY14" fmla="*/ 292132 h 380333"/>
                  <a:gd name="connsiteX15" fmla="*/ 115443 w 134492"/>
                  <a:gd name="connsiteY15" fmla="*/ 287179 h 380333"/>
                  <a:gd name="connsiteX16" fmla="*/ 115443 w 134492"/>
                  <a:gd name="connsiteY16" fmla="*/ 166307 h 380333"/>
                  <a:gd name="connsiteX17" fmla="*/ 113443 w 134492"/>
                  <a:gd name="connsiteY17" fmla="*/ 161354 h 380333"/>
                  <a:gd name="connsiteX18" fmla="*/ 24289 w 134492"/>
                  <a:gd name="connsiteY18" fmla="*/ 72200 h 380333"/>
                  <a:gd name="connsiteX19" fmla="*/ 16669 w 134492"/>
                  <a:gd name="connsiteY19" fmla="*/ 53816 h 380333"/>
                  <a:gd name="connsiteX20" fmla="*/ 16669 w 134492"/>
                  <a:gd name="connsiteY20" fmla="*/ 26003 h 380333"/>
                  <a:gd name="connsiteX21" fmla="*/ 42672 w 134492"/>
                  <a:gd name="connsiteY21" fmla="*/ 0 h 380333"/>
                  <a:gd name="connsiteX22" fmla="*/ 82391 w 134492"/>
                  <a:gd name="connsiteY22" fmla="*/ 0 h 380333"/>
                  <a:gd name="connsiteX23" fmla="*/ 100775 w 134492"/>
                  <a:gd name="connsiteY23" fmla="*/ 7620 h 380333"/>
                  <a:gd name="connsiteX24" fmla="*/ 125635 w 134492"/>
                  <a:gd name="connsiteY24" fmla="*/ 32480 h 380333"/>
                  <a:gd name="connsiteX25" fmla="*/ 133255 w 134492"/>
                  <a:gd name="connsiteY25" fmla="*/ 50864 h 380333"/>
                  <a:gd name="connsiteX26" fmla="*/ 133255 w 134492"/>
                  <a:gd name="connsiteY26" fmla="*/ 101156 h 380333"/>
                  <a:gd name="connsiteX27" fmla="*/ 123730 w 134492"/>
                  <a:gd name="connsiteY27" fmla="*/ 110681 h 380333"/>
                  <a:gd name="connsiteX28" fmla="*/ 114205 w 134492"/>
                  <a:gd name="connsiteY28" fmla="*/ 101156 h 380333"/>
                  <a:gd name="connsiteX29" fmla="*/ 114205 w 134492"/>
                  <a:gd name="connsiteY29" fmla="*/ 50864 h 380333"/>
                  <a:gd name="connsiteX30" fmla="*/ 112204 w 134492"/>
                  <a:gd name="connsiteY30" fmla="*/ 45911 h 380333"/>
                  <a:gd name="connsiteX31" fmla="*/ 87344 w 134492"/>
                  <a:gd name="connsiteY31" fmla="*/ 21050 h 380333"/>
                  <a:gd name="connsiteX32" fmla="*/ 82391 w 134492"/>
                  <a:gd name="connsiteY32" fmla="*/ 19050 h 380333"/>
                  <a:gd name="connsiteX33" fmla="*/ 42672 w 134492"/>
                  <a:gd name="connsiteY33" fmla="*/ 19050 h 380333"/>
                  <a:gd name="connsiteX34" fmla="*/ 35719 w 134492"/>
                  <a:gd name="connsiteY34" fmla="*/ 26003 h 380333"/>
                  <a:gd name="connsiteX35" fmla="*/ 35719 w 134492"/>
                  <a:gd name="connsiteY35" fmla="*/ 53816 h 380333"/>
                  <a:gd name="connsiteX36" fmla="*/ 37719 w 134492"/>
                  <a:gd name="connsiteY36" fmla="*/ 58769 h 380333"/>
                  <a:gd name="connsiteX37" fmla="*/ 126873 w 134492"/>
                  <a:gd name="connsiteY37" fmla="*/ 147923 h 380333"/>
                  <a:gd name="connsiteX38" fmla="*/ 134493 w 134492"/>
                  <a:gd name="connsiteY38" fmla="*/ 166307 h 380333"/>
                  <a:gd name="connsiteX39" fmla="*/ 134493 w 134492"/>
                  <a:gd name="connsiteY39" fmla="*/ 287179 h 380333"/>
                  <a:gd name="connsiteX40" fmla="*/ 126873 w 134492"/>
                  <a:gd name="connsiteY40" fmla="*/ 305562 h 380333"/>
                  <a:gd name="connsiteX41" fmla="*/ 59722 w 134492"/>
                  <a:gd name="connsiteY41" fmla="*/ 372713 h 380333"/>
                  <a:gd name="connsiteX42" fmla="*/ 41338 w 134492"/>
                  <a:gd name="connsiteY42" fmla="*/ 380333 h 38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492" h="380333">
                    <a:moveTo>
                      <a:pt x="41338" y="380333"/>
                    </a:moveTo>
                    <a:lnTo>
                      <a:pt x="26003" y="380333"/>
                    </a:lnTo>
                    <a:cubicBezTo>
                      <a:pt x="11621" y="380333"/>
                      <a:pt x="0" y="368618"/>
                      <a:pt x="0" y="354330"/>
                    </a:cubicBezTo>
                    <a:lnTo>
                      <a:pt x="0" y="327089"/>
                    </a:lnTo>
                    <a:cubicBezTo>
                      <a:pt x="0" y="320135"/>
                      <a:pt x="2667" y="313563"/>
                      <a:pt x="7620" y="308705"/>
                    </a:cubicBezTo>
                    <a:lnTo>
                      <a:pt x="71818" y="244507"/>
                    </a:lnTo>
                    <a:cubicBezTo>
                      <a:pt x="75533" y="240792"/>
                      <a:pt x="81534" y="240792"/>
                      <a:pt x="85249" y="244507"/>
                    </a:cubicBezTo>
                    <a:cubicBezTo>
                      <a:pt x="88963" y="248221"/>
                      <a:pt x="88963" y="254222"/>
                      <a:pt x="85249" y="257937"/>
                    </a:cubicBezTo>
                    <a:lnTo>
                      <a:pt x="21050" y="322136"/>
                    </a:lnTo>
                    <a:cubicBezTo>
                      <a:pt x="19717" y="323469"/>
                      <a:pt x="19050" y="325184"/>
                      <a:pt x="19050" y="327089"/>
                    </a:cubicBezTo>
                    <a:lnTo>
                      <a:pt x="19050" y="354330"/>
                    </a:lnTo>
                    <a:cubicBezTo>
                      <a:pt x="19050" y="358140"/>
                      <a:pt x="22193" y="361283"/>
                      <a:pt x="26003" y="361283"/>
                    </a:cubicBezTo>
                    <a:lnTo>
                      <a:pt x="41338" y="361283"/>
                    </a:lnTo>
                    <a:cubicBezTo>
                      <a:pt x="43243" y="361283"/>
                      <a:pt x="44958" y="360521"/>
                      <a:pt x="46292" y="359283"/>
                    </a:cubicBezTo>
                    <a:lnTo>
                      <a:pt x="113443" y="292132"/>
                    </a:lnTo>
                    <a:cubicBezTo>
                      <a:pt x="114776" y="290798"/>
                      <a:pt x="115443" y="289084"/>
                      <a:pt x="115443" y="287179"/>
                    </a:cubicBezTo>
                    <a:lnTo>
                      <a:pt x="115443" y="166307"/>
                    </a:lnTo>
                    <a:cubicBezTo>
                      <a:pt x="115443" y="164402"/>
                      <a:pt x="114681" y="162687"/>
                      <a:pt x="113443" y="161354"/>
                    </a:cubicBezTo>
                    <a:lnTo>
                      <a:pt x="24289" y="72200"/>
                    </a:lnTo>
                    <a:cubicBezTo>
                      <a:pt x="19336" y="67246"/>
                      <a:pt x="16669" y="60770"/>
                      <a:pt x="16669" y="53816"/>
                    </a:cubicBezTo>
                    <a:lnTo>
                      <a:pt x="16669" y="26003"/>
                    </a:lnTo>
                    <a:cubicBezTo>
                      <a:pt x="16669" y="11621"/>
                      <a:pt x="28384" y="0"/>
                      <a:pt x="42672" y="0"/>
                    </a:cubicBezTo>
                    <a:lnTo>
                      <a:pt x="82391" y="0"/>
                    </a:lnTo>
                    <a:cubicBezTo>
                      <a:pt x="89345" y="0"/>
                      <a:pt x="95917" y="2667"/>
                      <a:pt x="100775" y="7620"/>
                    </a:cubicBezTo>
                    <a:lnTo>
                      <a:pt x="125635" y="32480"/>
                    </a:lnTo>
                    <a:cubicBezTo>
                      <a:pt x="130588" y="37433"/>
                      <a:pt x="133255" y="43910"/>
                      <a:pt x="133255" y="50864"/>
                    </a:cubicBezTo>
                    <a:lnTo>
                      <a:pt x="133255" y="101156"/>
                    </a:lnTo>
                    <a:cubicBezTo>
                      <a:pt x="133255" y="106394"/>
                      <a:pt x="128968" y="110681"/>
                      <a:pt x="123730" y="110681"/>
                    </a:cubicBezTo>
                    <a:cubicBezTo>
                      <a:pt x="118491" y="110681"/>
                      <a:pt x="114205" y="106394"/>
                      <a:pt x="114205" y="101156"/>
                    </a:cubicBezTo>
                    <a:lnTo>
                      <a:pt x="114205" y="50864"/>
                    </a:lnTo>
                    <a:cubicBezTo>
                      <a:pt x="114205" y="48959"/>
                      <a:pt x="113443" y="47244"/>
                      <a:pt x="112204" y="45911"/>
                    </a:cubicBezTo>
                    <a:lnTo>
                      <a:pt x="87344" y="21050"/>
                    </a:lnTo>
                    <a:cubicBezTo>
                      <a:pt x="86011" y="19717"/>
                      <a:pt x="84296" y="19050"/>
                      <a:pt x="82391" y="19050"/>
                    </a:cubicBezTo>
                    <a:lnTo>
                      <a:pt x="42672" y="19050"/>
                    </a:lnTo>
                    <a:cubicBezTo>
                      <a:pt x="38862" y="19050"/>
                      <a:pt x="35719" y="22193"/>
                      <a:pt x="35719" y="26003"/>
                    </a:cubicBezTo>
                    <a:lnTo>
                      <a:pt x="35719" y="53816"/>
                    </a:lnTo>
                    <a:cubicBezTo>
                      <a:pt x="35719" y="55721"/>
                      <a:pt x="36481" y="57436"/>
                      <a:pt x="37719" y="58769"/>
                    </a:cubicBezTo>
                    <a:lnTo>
                      <a:pt x="126873" y="147923"/>
                    </a:lnTo>
                    <a:cubicBezTo>
                      <a:pt x="131826" y="152876"/>
                      <a:pt x="134493" y="159353"/>
                      <a:pt x="134493" y="166307"/>
                    </a:cubicBezTo>
                    <a:lnTo>
                      <a:pt x="134493" y="287179"/>
                    </a:lnTo>
                    <a:cubicBezTo>
                      <a:pt x="134493" y="294132"/>
                      <a:pt x="131826" y="300704"/>
                      <a:pt x="126873" y="305562"/>
                    </a:cubicBezTo>
                    <a:lnTo>
                      <a:pt x="59722" y="372713"/>
                    </a:lnTo>
                    <a:cubicBezTo>
                      <a:pt x="54864" y="377666"/>
                      <a:pt x="48292" y="380333"/>
                      <a:pt x="41338" y="3803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D30C385-4B7B-48AB-AE0E-7B5761C3121A}"/>
                  </a:ext>
                </a:extLst>
              </p:cNvPr>
              <p:cNvSpPr/>
              <p:nvPr/>
            </p:nvSpPr>
            <p:spPr>
              <a:xfrm>
                <a:off x="6392107" y="4697420"/>
                <a:ext cx="117871" cy="117848"/>
              </a:xfrm>
              <a:custGeom>
                <a:avLst/>
                <a:gdLst>
                  <a:gd name="connsiteX0" fmla="*/ 9549 w 117871"/>
                  <a:gd name="connsiteY0" fmla="*/ 117848 h 117848"/>
                  <a:gd name="connsiteX1" fmla="*/ 2786 w 117871"/>
                  <a:gd name="connsiteY1" fmla="*/ 115086 h 117848"/>
                  <a:gd name="connsiteX2" fmla="*/ 2786 w 117871"/>
                  <a:gd name="connsiteY2" fmla="*/ 101655 h 117848"/>
                  <a:gd name="connsiteX3" fmla="*/ 101655 w 117871"/>
                  <a:gd name="connsiteY3" fmla="*/ 2786 h 117848"/>
                  <a:gd name="connsiteX4" fmla="*/ 115086 w 117871"/>
                  <a:gd name="connsiteY4" fmla="*/ 2786 h 117848"/>
                  <a:gd name="connsiteX5" fmla="*/ 115086 w 117871"/>
                  <a:gd name="connsiteY5" fmla="*/ 16216 h 117848"/>
                  <a:gd name="connsiteX6" fmla="*/ 16216 w 117871"/>
                  <a:gd name="connsiteY6" fmla="*/ 115086 h 117848"/>
                  <a:gd name="connsiteX7" fmla="*/ 9549 w 117871"/>
                  <a:gd name="connsiteY7" fmla="*/ 117848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71" h="117848">
                    <a:moveTo>
                      <a:pt x="9549" y="117848"/>
                    </a:moveTo>
                    <a:cubicBezTo>
                      <a:pt x="7072" y="117848"/>
                      <a:pt x="4691" y="116896"/>
                      <a:pt x="2786" y="115086"/>
                    </a:cubicBezTo>
                    <a:cubicBezTo>
                      <a:pt x="-929" y="111371"/>
                      <a:pt x="-929" y="105370"/>
                      <a:pt x="2786" y="101655"/>
                    </a:cubicBezTo>
                    <a:lnTo>
                      <a:pt x="101655" y="2786"/>
                    </a:lnTo>
                    <a:cubicBezTo>
                      <a:pt x="105370" y="-929"/>
                      <a:pt x="111371" y="-929"/>
                      <a:pt x="115086" y="2786"/>
                    </a:cubicBezTo>
                    <a:cubicBezTo>
                      <a:pt x="118800" y="6501"/>
                      <a:pt x="118800" y="12502"/>
                      <a:pt x="115086" y="16216"/>
                    </a:cubicBezTo>
                    <a:lnTo>
                      <a:pt x="16216" y="115086"/>
                    </a:lnTo>
                    <a:cubicBezTo>
                      <a:pt x="14502" y="116991"/>
                      <a:pt x="12025" y="117848"/>
                      <a:pt x="9549" y="117848"/>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7EB08EEC-F00B-46F1-B2E7-3E18281333C4}"/>
                  </a:ext>
                </a:extLst>
              </p:cNvPr>
              <p:cNvSpPr/>
              <p:nvPr/>
            </p:nvSpPr>
            <p:spPr>
              <a:xfrm>
                <a:off x="6521933" y="4754665"/>
                <a:ext cx="152352" cy="152328"/>
              </a:xfrm>
              <a:custGeom>
                <a:avLst/>
                <a:gdLst>
                  <a:gd name="connsiteX0" fmla="*/ 9549 w 152352"/>
                  <a:gd name="connsiteY0" fmla="*/ 152329 h 152328"/>
                  <a:gd name="connsiteX1" fmla="*/ 2786 w 152352"/>
                  <a:gd name="connsiteY1" fmla="*/ 149566 h 152328"/>
                  <a:gd name="connsiteX2" fmla="*/ 2786 w 152352"/>
                  <a:gd name="connsiteY2" fmla="*/ 136136 h 152328"/>
                  <a:gd name="connsiteX3" fmla="*/ 136136 w 152352"/>
                  <a:gd name="connsiteY3" fmla="*/ 2786 h 152328"/>
                  <a:gd name="connsiteX4" fmla="*/ 149566 w 152352"/>
                  <a:gd name="connsiteY4" fmla="*/ 2786 h 152328"/>
                  <a:gd name="connsiteX5" fmla="*/ 149566 w 152352"/>
                  <a:gd name="connsiteY5" fmla="*/ 16216 h 152328"/>
                  <a:gd name="connsiteX6" fmla="*/ 16216 w 152352"/>
                  <a:gd name="connsiteY6" fmla="*/ 149566 h 152328"/>
                  <a:gd name="connsiteX7" fmla="*/ 954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9549" y="152329"/>
                    </a:moveTo>
                    <a:cubicBezTo>
                      <a:pt x="7072" y="152329"/>
                      <a:pt x="4691" y="151376"/>
                      <a:pt x="2786" y="149566"/>
                    </a:cubicBezTo>
                    <a:cubicBezTo>
                      <a:pt x="-929" y="145852"/>
                      <a:pt x="-929" y="139851"/>
                      <a:pt x="2786" y="136136"/>
                    </a:cubicBezTo>
                    <a:lnTo>
                      <a:pt x="136136" y="2786"/>
                    </a:lnTo>
                    <a:cubicBezTo>
                      <a:pt x="139851" y="-929"/>
                      <a:pt x="145852" y="-929"/>
                      <a:pt x="149566" y="2786"/>
                    </a:cubicBezTo>
                    <a:cubicBezTo>
                      <a:pt x="153281" y="6501"/>
                      <a:pt x="153281" y="12502"/>
                      <a:pt x="149566" y="16216"/>
                    </a:cubicBezTo>
                    <a:lnTo>
                      <a:pt x="16216" y="149566"/>
                    </a:lnTo>
                    <a:cubicBezTo>
                      <a:pt x="14407" y="151376"/>
                      <a:pt x="11930" y="152329"/>
                      <a:pt x="9549" y="152329"/>
                    </a:cubicBezTo>
                    <a:close/>
                  </a:path>
                </a:pathLst>
              </a:custGeom>
              <a:grpFill/>
              <a:ln w="9525" cap="flat">
                <a:noFill/>
                <a:prstDash val="solid"/>
                <a:miter/>
              </a:ln>
            </p:spPr>
            <p:txBody>
              <a:bodyPr rtlCol="0" anchor="ctr"/>
              <a:lstStyle/>
              <a:p>
                <a:endParaRPr lang="en-US"/>
              </a:p>
            </p:txBody>
          </p:sp>
        </p:grpSp>
        <p:grpSp>
          <p:nvGrpSpPr>
            <p:cNvPr id="431" name="Group 430">
              <a:extLst>
                <a:ext uri="{FF2B5EF4-FFF2-40B4-BE49-F238E27FC236}">
                  <a16:creationId xmlns:a16="http://schemas.microsoft.com/office/drawing/2014/main" id="{6C292CD7-06D2-4D1F-BC1F-738FAA1BC104}"/>
                </a:ext>
              </a:extLst>
            </p:cNvPr>
            <p:cNvGrpSpPr/>
            <p:nvPr/>
          </p:nvGrpSpPr>
          <p:grpSpPr>
            <a:xfrm>
              <a:off x="6136195" y="4389215"/>
              <a:ext cx="1269205" cy="1280921"/>
              <a:chOff x="6136195" y="4389215"/>
              <a:chExt cx="1269205" cy="1280921"/>
            </a:xfrm>
            <a:grpFill/>
          </p:grpSpPr>
          <p:sp>
            <p:nvSpPr>
              <p:cNvPr id="263" name="Freeform: Shape 262">
                <a:extLst>
                  <a:ext uri="{FF2B5EF4-FFF2-40B4-BE49-F238E27FC236}">
                    <a16:creationId xmlns:a16="http://schemas.microsoft.com/office/drawing/2014/main" id="{125C4086-65EE-49D9-AF4B-A535B8E5FA1B}"/>
                  </a:ext>
                </a:extLst>
              </p:cNvPr>
              <p:cNvSpPr/>
              <p:nvPr/>
            </p:nvSpPr>
            <p:spPr>
              <a:xfrm>
                <a:off x="6538721" y="4389215"/>
                <a:ext cx="382904" cy="312705"/>
              </a:xfrm>
              <a:custGeom>
                <a:avLst/>
                <a:gdLst>
                  <a:gd name="connsiteX0" fmla="*/ 211550 w 382904"/>
                  <a:gd name="connsiteY0" fmla="*/ 312706 h 312705"/>
                  <a:gd name="connsiteX1" fmla="*/ 183642 w 382904"/>
                  <a:gd name="connsiteY1" fmla="*/ 312706 h 312705"/>
                  <a:gd name="connsiteX2" fmla="*/ 157067 w 382904"/>
                  <a:gd name="connsiteY2" fmla="*/ 286131 h 312705"/>
                  <a:gd name="connsiteX3" fmla="*/ 157067 w 382904"/>
                  <a:gd name="connsiteY3" fmla="*/ 239173 h 312705"/>
                  <a:gd name="connsiteX4" fmla="*/ 154876 w 382904"/>
                  <a:gd name="connsiteY4" fmla="*/ 233839 h 312705"/>
                  <a:gd name="connsiteX5" fmla="*/ 66104 w 382904"/>
                  <a:gd name="connsiteY5" fmla="*/ 145066 h 312705"/>
                  <a:gd name="connsiteX6" fmla="*/ 60769 w 382904"/>
                  <a:gd name="connsiteY6" fmla="*/ 142875 h 312705"/>
                  <a:gd name="connsiteX7" fmla="*/ 9525 w 382904"/>
                  <a:gd name="connsiteY7" fmla="*/ 142875 h 312705"/>
                  <a:gd name="connsiteX8" fmla="*/ 0 w 382904"/>
                  <a:gd name="connsiteY8" fmla="*/ 133350 h 312705"/>
                  <a:gd name="connsiteX9" fmla="*/ 9525 w 382904"/>
                  <a:gd name="connsiteY9" fmla="*/ 123825 h 312705"/>
                  <a:gd name="connsiteX10" fmla="*/ 60769 w 382904"/>
                  <a:gd name="connsiteY10" fmla="*/ 123825 h 312705"/>
                  <a:gd name="connsiteX11" fmla="*/ 79629 w 382904"/>
                  <a:gd name="connsiteY11" fmla="*/ 131636 h 312705"/>
                  <a:gd name="connsiteX12" fmla="*/ 168402 w 382904"/>
                  <a:gd name="connsiteY12" fmla="*/ 220409 h 312705"/>
                  <a:gd name="connsiteX13" fmla="*/ 176213 w 382904"/>
                  <a:gd name="connsiteY13" fmla="*/ 239268 h 312705"/>
                  <a:gd name="connsiteX14" fmla="*/ 176213 w 382904"/>
                  <a:gd name="connsiteY14" fmla="*/ 286226 h 312705"/>
                  <a:gd name="connsiteX15" fmla="*/ 183737 w 382904"/>
                  <a:gd name="connsiteY15" fmla="*/ 293751 h 312705"/>
                  <a:gd name="connsiteX16" fmla="*/ 211646 w 382904"/>
                  <a:gd name="connsiteY16" fmla="*/ 293751 h 312705"/>
                  <a:gd name="connsiteX17" fmla="*/ 216980 w 382904"/>
                  <a:gd name="connsiteY17" fmla="*/ 291560 h 312705"/>
                  <a:gd name="connsiteX18" fmla="*/ 361474 w 382904"/>
                  <a:gd name="connsiteY18" fmla="*/ 147066 h 312705"/>
                  <a:gd name="connsiteX19" fmla="*/ 363665 w 382904"/>
                  <a:gd name="connsiteY19" fmla="*/ 141732 h 312705"/>
                  <a:gd name="connsiteX20" fmla="*/ 363665 w 382904"/>
                  <a:gd name="connsiteY20" fmla="*/ 85058 h 312705"/>
                  <a:gd name="connsiteX21" fmla="*/ 361474 w 382904"/>
                  <a:gd name="connsiteY21" fmla="*/ 79724 h 312705"/>
                  <a:gd name="connsiteX22" fmla="*/ 302990 w 382904"/>
                  <a:gd name="connsiteY22" fmla="*/ 21241 h 312705"/>
                  <a:gd name="connsiteX23" fmla="*/ 297656 w 382904"/>
                  <a:gd name="connsiteY23" fmla="*/ 19050 h 312705"/>
                  <a:gd name="connsiteX24" fmla="*/ 260604 w 382904"/>
                  <a:gd name="connsiteY24" fmla="*/ 19050 h 312705"/>
                  <a:gd name="connsiteX25" fmla="*/ 255270 w 382904"/>
                  <a:gd name="connsiteY25" fmla="*/ 21241 h 312705"/>
                  <a:gd name="connsiteX26" fmla="*/ 220980 w 382904"/>
                  <a:gd name="connsiteY26" fmla="*/ 55531 h 312705"/>
                  <a:gd name="connsiteX27" fmla="*/ 207550 w 382904"/>
                  <a:gd name="connsiteY27" fmla="*/ 55531 h 312705"/>
                  <a:gd name="connsiteX28" fmla="*/ 207550 w 382904"/>
                  <a:gd name="connsiteY28" fmla="*/ 42101 h 312705"/>
                  <a:gd name="connsiteX29" fmla="*/ 241840 w 382904"/>
                  <a:gd name="connsiteY29" fmla="*/ 7811 h 312705"/>
                  <a:gd name="connsiteX30" fmla="*/ 260699 w 382904"/>
                  <a:gd name="connsiteY30" fmla="*/ 0 h 312705"/>
                  <a:gd name="connsiteX31" fmla="*/ 297751 w 382904"/>
                  <a:gd name="connsiteY31" fmla="*/ 0 h 312705"/>
                  <a:gd name="connsiteX32" fmla="*/ 316611 w 382904"/>
                  <a:gd name="connsiteY32" fmla="*/ 7811 h 312705"/>
                  <a:gd name="connsiteX33" fmla="*/ 375094 w 382904"/>
                  <a:gd name="connsiteY33" fmla="*/ 66294 h 312705"/>
                  <a:gd name="connsiteX34" fmla="*/ 382905 w 382904"/>
                  <a:gd name="connsiteY34" fmla="*/ 85154 h 312705"/>
                  <a:gd name="connsiteX35" fmla="*/ 382905 w 382904"/>
                  <a:gd name="connsiteY35" fmla="*/ 141827 h 312705"/>
                  <a:gd name="connsiteX36" fmla="*/ 375094 w 382904"/>
                  <a:gd name="connsiteY36" fmla="*/ 160687 h 312705"/>
                  <a:gd name="connsiteX37" fmla="*/ 230600 w 382904"/>
                  <a:gd name="connsiteY37" fmla="*/ 305181 h 312705"/>
                  <a:gd name="connsiteX38" fmla="*/ 211550 w 382904"/>
                  <a:gd name="connsiteY38" fmla="*/ 312706 h 3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2904" h="312705">
                    <a:moveTo>
                      <a:pt x="211550" y="312706"/>
                    </a:moveTo>
                    <a:lnTo>
                      <a:pt x="183642" y="312706"/>
                    </a:lnTo>
                    <a:cubicBezTo>
                      <a:pt x="168974" y="312706"/>
                      <a:pt x="157067" y="300800"/>
                      <a:pt x="157067" y="286131"/>
                    </a:cubicBezTo>
                    <a:lnTo>
                      <a:pt x="157067" y="239173"/>
                    </a:lnTo>
                    <a:cubicBezTo>
                      <a:pt x="157067" y="237172"/>
                      <a:pt x="156210" y="235268"/>
                      <a:pt x="154876" y="233839"/>
                    </a:cubicBezTo>
                    <a:lnTo>
                      <a:pt x="66104" y="145066"/>
                    </a:lnTo>
                    <a:cubicBezTo>
                      <a:pt x="64675" y="143637"/>
                      <a:pt x="62770" y="142875"/>
                      <a:pt x="60769" y="142875"/>
                    </a:cubicBezTo>
                    <a:lnTo>
                      <a:pt x="9525" y="142875"/>
                    </a:lnTo>
                    <a:cubicBezTo>
                      <a:pt x="4286" y="142875"/>
                      <a:pt x="0" y="138589"/>
                      <a:pt x="0" y="133350"/>
                    </a:cubicBezTo>
                    <a:cubicBezTo>
                      <a:pt x="0" y="128111"/>
                      <a:pt x="4286" y="123825"/>
                      <a:pt x="9525" y="123825"/>
                    </a:cubicBezTo>
                    <a:lnTo>
                      <a:pt x="60769" y="123825"/>
                    </a:lnTo>
                    <a:cubicBezTo>
                      <a:pt x="67818" y="123825"/>
                      <a:pt x="74676" y="126682"/>
                      <a:pt x="79629" y="131636"/>
                    </a:cubicBezTo>
                    <a:lnTo>
                      <a:pt x="168402" y="220409"/>
                    </a:lnTo>
                    <a:cubicBezTo>
                      <a:pt x="173355" y="225362"/>
                      <a:pt x="176213" y="232220"/>
                      <a:pt x="176213" y="239268"/>
                    </a:cubicBezTo>
                    <a:lnTo>
                      <a:pt x="176213" y="286226"/>
                    </a:lnTo>
                    <a:cubicBezTo>
                      <a:pt x="176213" y="290417"/>
                      <a:pt x="179642" y="293751"/>
                      <a:pt x="183737" y="293751"/>
                    </a:cubicBezTo>
                    <a:lnTo>
                      <a:pt x="211646" y="293751"/>
                    </a:lnTo>
                    <a:cubicBezTo>
                      <a:pt x="213646" y="293751"/>
                      <a:pt x="215551" y="292989"/>
                      <a:pt x="216980" y="291560"/>
                    </a:cubicBezTo>
                    <a:lnTo>
                      <a:pt x="361474" y="147066"/>
                    </a:lnTo>
                    <a:cubicBezTo>
                      <a:pt x="362902" y="145637"/>
                      <a:pt x="363665" y="143732"/>
                      <a:pt x="363665" y="141732"/>
                    </a:cubicBezTo>
                    <a:lnTo>
                      <a:pt x="363665" y="85058"/>
                    </a:lnTo>
                    <a:cubicBezTo>
                      <a:pt x="363665" y="83058"/>
                      <a:pt x="362902" y="81153"/>
                      <a:pt x="361474" y="79724"/>
                    </a:cubicBezTo>
                    <a:lnTo>
                      <a:pt x="302990" y="21241"/>
                    </a:lnTo>
                    <a:cubicBezTo>
                      <a:pt x="301562" y="19812"/>
                      <a:pt x="299657" y="19050"/>
                      <a:pt x="297656" y="19050"/>
                    </a:cubicBezTo>
                    <a:lnTo>
                      <a:pt x="260604" y="19050"/>
                    </a:lnTo>
                    <a:cubicBezTo>
                      <a:pt x="258604" y="19050"/>
                      <a:pt x="256699" y="19812"/>
                      <a:pt x="255270" y="21241"/>
                    </a:cubicBezTo>
                    <a:lnTo>
                      <a:pt x="220980" y="55531"/>
                    </a:lnTo>
                    <a:cubicBezTo>
                      <a:pt x="217265" y="59246"/>
                      <a:pt x="211265" y="59246"/>
                      <a:pt x="207550" y="55531"/>
                    </a:cubicBezTo>
                    <a:cubicBezTo>
                      <a:pt x="203835" y="51816"/>
                      <a:pt x="203835" y="45815"/>
                      <a:pt x="207550" y="42101"/>
                    </a:cubicBezTo>
                    <a:lnTo>
                      <a:pt x="241840" y="7811"/>
                    </a:lnTo>
                    <a:cubicBezTo>
                      <a:pt x="246793" y="2857"/>
                      <a:pt x="253651" y="0"/>
                      <a:pt x="260699" y="0"/>
                    </a:cubicBezTo>
                    <a:lnTo>
                      <a:pt x="297751" y="0"/>
                    </a:lnTo>
                    <a:cubicBezTo>
                      <a:pt x="304800" y="0"/>
                      <a:pt x="311658" y="2857"/>
                      <a:pt x="316611" y="7811"/>
                    </a:cubicBezTo>
                    <a:lnTo>
                      <a:pt x="375094" y="66294"/>
                    </a:lnTo>
                    <a:cubicBezTo>
                      <a:pt x="380048" y="71247"/>
                      <a:pt x="382905" y="78105"/>
                      <a:pt x="382905" y="85154"/>
                    </a:cubicBezTo>
                    <a:lnTo>
                      <a:pt x="382905" y="141827"/>
                    </a:lnTo>
                    <a:cubicBezTo>
                      <a:pt x="382905" y="148876"/>
                      <a:pt x="380048" y="155734"/>
                      <a:pt x="375094" y="160687"/>
                    </a:cubicBezTo>
                    <a:lnTo>
                      <a:pt x="230600" y="305181"/>
                    </a:lnTo>
                    <a:cubicBezTo>
                      <a:pt x="225457" y="309848"/>
                      <a:pt x="218599" y="312706"/>
                      <a:pt x="211550" y="312706"/>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209C934E-432C-48BB-AEEE-5FE200C34793}"/>
                  </a:ext>
                </a:extLst>
              </p:cNvPr>
              <p:cNvSpPr/>
              <p:nvPr/>
            </p:nvSpPr>
            <p:spPr>
              <a:xfrm>
                <a:off x="6648235" y="4454628"/>
                <a:ext cx="180832" cy="99941"/>
              </a:xfrm>
              <a:custGeom>
                <a:avLst/>
                <a:gdLst>
                  <a:gd name="connsiteX0" fmla="*/ 126802 w 180832"/>
                  <a:gd name="connsiteY0" fmla="*/ 99941 h 99941"/>
                  <a:gd name="connsiteX1" fmla="*/ 95083 w 180832"/>
                  <a:gd name="connsiteY1" fmla="*/ 99941 h 99941"/>
                  <a:gd name="connsiteX2" fmla="*/ 80415 w 180832"/>
                  <a:gd name="connsiteY2" fmla="*/ 93845 h 99941"/>
                  <a:gd name="connsiteX3" fmla="*/ 2786 w 180832"/>
                  <a:gd name="connsiteY3" fmla="*/ 16216 h 99941"/>
                  <a:gd name="connsiteX4" fmla="*/ 2786 w 180832"/>
                  <a:gd name="connsiteY4" fmla="*/ 2786 h 99941"/>
                  <a:gd name="connsiteX5" fmla="*/ 16216 w 180832"/>
                  <a:gd name="connsiteY5" fmla="*/ 2786 h 99941"/>
                  <a:gd name="connsiteX6" fmla="*/ 93845 w 180832"/>
                  <a:gd name="connsiteY6" fmla="*/ 80415 h 99941"/>
                  <a:gd name="connsiteX7" fmla="*/ 95083 w 180832"/>
                  <a:gd name="connsiteY7" fmla="*/ 80891 h 99941"/>
                  <a:gd name="connsiteX8" fmla="*/ 126802 w 180832"/>
                  <a:gd name="connsiteY8" fmla="*/ 80891 h 99941"/>
                  <a:gd name="connsiteX9" fmla="*/ 128516 w 180832"/>
                  <a:gd name="connsiteY9" fmla="*/ 79177 h 99941"/>
                  <a:gd name="connsiteX10" fmla="*/ 128516 w 180832"/>
                  <a:gd name="connsiteY10" fmla="*/ 52221 h 99941"/>
                  <a:gd name="connsiteX11" fmla="*/ 134612 w 180832"/>
                  <a:gd name="connsiteY11" fmla="*/ 37552 h 99941"/>
                  <a:gd name="connsiteX12" fmla="*/ 164616 w 180832"/>
                  <a:gd name="connsiteY12" fmla="*/ 7549 h 99941"/>
                  <a:gd name="connsiteX13" fmla="*/ 178046 w 180832"/>
                  <a:gd name="connsiteY13" fmla="*/ 7549 h 99941"/>
                  <a:gd name="connsiteX14" fmla="*/ 178046 w 180832"/>
                  <a:gd name="connsiteY14" fmla="*/ 20979 h 99941"/>
                  <a:gd name="connsiteX15" fmla="*/ 148042 w 180832"/>
                  <a:gd name="connsiteY15" fmla="*/ 50983 h 99941"/>
                  <a:gd name="connsiteX16" fmla="*/ 147566 w 180832"/>
                  <a:gd name="connsiteY16" fmla="*/ 52221 h 99941"/>
                  <a:gd name="connsiteX17" fmla="*/ 147566 w 180832"/>
                  <a:gd name="connsiteY17" fmla="*/ 79177 h 99941"/>
                  <a:gd name="connsiteX18" fmla="*/ 126802 w 180832"/>
                  <a:gd name="connsiteY18"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832" h="99941">
                    <a:moveTo>
                      <a:pt x="126802" y="99941"/>
                    </a:moveTo>
                    <a:lnTo>
                      <a:pt x="95083" y="99941"/>
                    </a:lnTo>
                    <a:cubicBezTo>
                      <a:pt x="89559" y="99941"/>
                      <a:pt x="84320" y="97750"/>
                      <a:pt x="80415" y="93845"/>
                    </a:cubicBezTo>
                    <a:lnTo>
                      <a:pt x="2786" y="16216"/>
                    </a:lnTo>
                    <a:cubicBezTo>
                      <a:pt x="-929" y="12502"/>
                      <a:pt x="-929" y="6501"/>
                      <a:pt x="2786" y="2786"/>
                    </a:cubicBezTo>
                    <a:cubicBezTo>
                      <a:pt x="6501" y="-929"/>
                      <a:pt x="12502" y="-929"/>
                      <a:pt x="16216" y="2786"/>
                    </a:cubicBezTo>
                    <a:lnTo>
                      <a:pt x="93845" y="80415"/>
                    </a:lnTo>
                    <a:cubicBezTo>
                      <a:pt x="94131" y="80701"/>
                      <a:pt x="94607" y="80891"/>
                      <a:pt x="95083" y="80891"/>
                    </a:cubicBezTo>
                    <a:lnTo>
                      <a:pt x="126802" y="80891"/>
                    </a:lnTo>
                    <a:cubicBezTo>
                      <a:pt x="127754" y="80891"/>
                      <a:pt x="128516" y="80129"/>
                      <a:pt x="128516" y="79177"/>
                    </a:cubicBezTo>
                    <a:lnTo>
                      <a:pt x="128516" y="52221"/>
                    </a:lnTo>
                    <a:cubicBezTo>
                      <a:pt x="128516" y="46696"/>
                      <a:pt x="130707" y="41458"/>
                      <a:pt x="134612" y="37552"/>
                    </a:cubicBezTo>
                    <a:lnTo>
                      <a:pt x="164616" y="7549"/>
                    </a:lnTo>
                    <a:cubicBezTo>
                      <a:pt x="168331" y="3834"/>
                      <a:pt x="174331" y="3834"/>
                      <a:pt x="178046" y="7549"/>
                    </a:cubicBezTo>
                    <a:cubicBezTo>
                      <a:pt x="181761" y="11263"/>
                      <a:pt x="181761" y="17264"/>
                      <a:pt x="178046" y="20979"/>
                    </a:cubicBezTo>
                    <a:lnTo>
                      <a:pt x="148042" y="50983"/>
                    </a:lnTo>
                    <a:cubicBezTo>
                      <a:pt x="147756" y="51268"/>
                      <a:pt x="147566" y="51745"/>
                      <a:pt x="147566" y="52221"/>
                    </a:cubicBezTo>
                    <a:lnTo>
                      <a:pt x="147566" y="79177"/>
                    </a:lnTo>
                    <a:cubicBezTo>
                      <a:pt x="147566" y="90607"/>
                      <a:pt x="138231" y="99941"/>
                      <a:pt x="126802" y="99941"/>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E140CF2-2B95-42EC-AAF9-A06F29A532F9}"/>
                  </a:ext>
                </a:extLst>
              </p:cNvPr>
              <p:cNvSpPr/>
              <p:nvPr/>
            </p:nvSpPr>
            <p:spPr>
              <a:xfrm>
                <a:off x="7083932" y="4664106"/>
                <a:ext cx="321468" cy="261937"/>
              </a:xfrm>
              <a:custGeom>
                <a:avLst/>
                <a:gdLst>
                  <a:gd name="connsiteX0" fmla="*/ 192786 w 321468"/>
                  <a:gd name="connsiteY0" fmla="*/ 261938 h 261937"/>
                  <a:gd name="connsiteX1" fmla="*/ 168973 w 321468"/>
                  <a:gd name="connsiteY1" fmla="*/ 261938 h 261937"/>
                  <a:gd name="connsiteX2" fmla="*/ 147638 w 321468"/>
                  <a:gd name="connsiteY2" fmla="*/ 240601 h 261937"/>
                  <a:gd name="connsiteX3" fmla="*/ 147638 w 321468"/>
                  <a:gd name="connsiteY3" fmla="*/ 200120 h 261937"/>
                  <a:gd name="connsiteX4" fmla="*/ 146971 w 321468"/>
                  <a:gd name="connsiteY4" fmla="*/ 198501 h 261937"/>
                  <a:gd name="connsiteX5" fmla="*/ 87249 w 321468"/>
                  <a:gd name="connsiteY5" fmla="*/ 138779 h 261937"/>
                  <a:gd name="connsiteX6" fmla="*/ 85630 w 321468"/>
                  <a:gd name="connsiteY6" fmla="*/ 138113 h 261937"/>
                  <a:gd name="connsiteX7" fmla="*/ 9525 w 321468"/>
                  <a:gd name="connsiteY7" fmla="*/ 138113 h 261937"/>
                  <a:gd name="connsiteX8" fmla="*/ 0 w 321468"/>
                  <a:gd name="connsiteY8" fmla="*/ 128588 h 261937"/>
                  <a:gd name="connsiteX9" fmla="*/ 9525 w 321468"/>
                  <a:gd name="connsiteY9" fmla="*/ 119063 h 261937"/>
                  <a:gd name="connsiteX10" fmla="*/ 85630 w 321468"/>
                  <a:gd name="connsiteY10" fmla="*/ 119063 h 261937"/>
                  <a:gd name="connsiteX11" fmla="*/ 100679 w 321468"/>
                  <a:gd name="connsiteY11" fmla="*/ 125349 h 261937"/>
                  <a:gd name="connsiteX12" fmla="*/ 160401 w 321468"/>
                  <a:gd name="connsiteY12" fmla="*/ 185071 h 261937"/>
                  <a:gd name="connsiteX13" fmla="*/ 166688 w 321468"/>
                  <a:gd name="connsiteY13" fmla="*/ 200120 h 261937"/>
                  <a:gd name="connsiteX14" fmla="*/ 166688 w 321468"/>
                  <a:gd name="connsiteY14" fmla="*/ 240601 h 261937"/>
                  <a:gd name="connsiteX15" fmla="*/ 168973 w 321468"/>
                  <a:gd name="connsiteY15" fmla="*/ 242888 h 261937"/>
                  <a:gd name="connsiteX16" fmla="*/ 192786 w 321468"/>
                  <a:gd name="connsiteY16" fmla="*/ 242888 h 261937"/>
                  <a:gd name="connsiteX17" fmla="*/ 194405 w 321468"/>
                  <a:gd name="connsiteY17" fmla="*/ 242221 h 261937"/>
                  <a:gd name="connsiteX18" fmla="*/ 277939 w 321468"/>
                  <a:gd name="connsiteY18" fmla="*/ 158686 h 261937"/>
                  <a:gd name="connsiteX19" fmla="*/ 278606 w 321468"/>
                  <a:gd name="connsiteY19" fmla="*/ 157067 h 261937"/>
                  <a:gd name="connsiteX20" fmla="*/ 278606 w 321468"/>
                  <a:gd name="connsiteY20" fmla="*/ 97822 h 261937"/>
                  <a:gd name="connsiteX21" fmla="*/ 277939 w 321468"/>
                  <a:gd name="connsiteY21" fmla="*/ 96202 h 261937"/>
                  <a:gd name="connsiteX22" fmla="*/ 239744 w 321468"/>
                  <a:gd name="connsiteY22" fmla="*/ 58007 h 261937"/>
                  <a:gd name="connsiteX23" fmla="*/ 239744 w 321468"/>
                  <a:gd name="connsiteY23" fmla="*/ 27813 h 261937"/>
                  <a:gd name="connsiteX24" fmla="*/ 261271 w 321468"/>
                  <a:gd name="connsiteY24" fmla="*/ 6286 h 261937"/>
                  <a:gd name="connsiteX25" fmla="*/ 276320 w 321468"/>
                  <a:gd name="connsiteY25" fmla="*/ 0 h 261937"/>
                  <a:gd name="connsiteX26" fmla="*/ 300133 w 321468"/>
                  <a:gd name="connsiteY26" fmla="*/ 0 h 261937"/>
                  <a:gd name="connsiteX27" fmla="*/ 321469 w 321468"/>
                  <a:gd name="connsiteY27" fmla="*/ 21336 h 261937"/>
                  <a:gd name="connsiteX28" fmla="*/ 321469 w 321468"/>
                  <a:gd name="connsiteY28" fmla="*/ 42863 h 261937"/>
                  <a:gd name="connsiteX29" fmla="*/ 311944 w 321468"/>
                  <a:gd name="connsiteY29" fmla="*/ 52388 h 261937"/>
                  <a:gd name="connsiteX30" fmla="*/ 302419 w 321468"/>
                  <a:gd name="connsiteY30" fmla="*/ 42863 h 261937"/>
                  <a:gd name="connsiteX31" fmla="*/ 302419 w 321468"/>
                  <a:gd name="connsiteY31" fmla="*/ 21336 h 261937"/>
                  <a:gd name="connsiteX32" fmla="*/ 300133 w 321468"/>
                  <a:gd name="connsiteY32" fmla="*/ 19050 h 261937"/>
                  <a:gd name="connsiteX33" fmla="*/ 276320 w 321468"/>
                  <a:gd name="connsiteY33" fmla="*/ 19050 h 261937"/>
                  <a:gd name="connsiteX34" fmla="*/ 274701 w 321468"/>
                  <a:gd name="connsiteY34" fmla="*/ 19717 h 261937"/>
                  <a:gd name="connsiteX35" fmla="*/ 253174 w 321468"/>
                  <a:gd name="connsiteY35" fmla="*/ 41243 h 261937"/>
                  <a:gd name="connsiteX36" fmla="*/ 253174 w 321468"/>
                  <a:gd name="connsiteY36" fmla="*/ 44482 h 261937"/>
                  <a:gd name="connsiteX37" fmla="*/ 291370 w 321468"/>
                  <a:gd name="connsiteY37" fmla="*/ 82677 h 261937"/>
                  <a:gd name="connsiteX38" fmla="*/ 297656 w 321468"/>
                  <a:gd name="connsiteY38" fmla="*/ 97726 h 261937"/>
                  <a:gd name="connsiteX39" fmla="*/ 297656 w 321468"/>
                  <a:gd name="connsiteY39" fmla="*/ 156972 h 261937"/>
                  <a:gd name="connsiteX40" fmla="*/ 291370 w 321468"/>
                  <a:gd name="connsiteY40" fmla="*/ 172021 h 261937"/>
                  <a:gd name="connsiteX41" fmla="*/ 207836 w 321468"/>
                  <a:gd name="connsiteY41" fmla="*/ 255556 h 261937"/>
                  <a:gd name="connsiteX42" fmla="*/ 192786 w 321468"/>
                  <a:gd name="connsiteY42"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468" h="261937">
                    <a:moveTo>
                      <a:pt x="192786" y="261938"/>
                    </a:moveTo>
                    <a:lnTo>
                      <a:pt x="168973" y="261938"/>
                    </a:lnTo>
                    <a:cubicBezTo>
                      <a:pt x="157258" y="261938"/>
                      <a:pt x="147638" y="252413"/>
                      <a:pt x="147638" y="240601"/>
                    </a:cubicBezTo>
                    <a:lnTo>
                      <a:pt x="147638" y="200120"/>
                    </a:lnTo>
                    <a:cubicBezTo>
                      <a:pt x="147638" y="199549"/>
                      <a:pt x="147352" y="198882"/>
                      <a:pt x="146971" y="198501"/>
                    </a:cubicBezTo>
                    <a:lnTo>
                      <a:pt x="87249" y="138779"/>
                    </a:lnTo>
                    <a:cubicBezTo>
                      <a:pt x="86773" y="138398"/>
                      <a:pt x="86201" y="138113"/>
                      <a:pt x="85630" y="138113"/>
                    </a:cubicBezTo>
                    <a:lnTo>
                      <a:pt x="9525" y="138113"/>
                    </a:lnTo>
                    <a:cubicBezTo>
                      <a:pt x="4286" y="138113"/>
                      <a:pt x="0" y="133826"/>
                      <a:pt x="0" y="128588"/>
                    </a:cubicBezTo>
                    <a:cubicBezTo>
                      <a:pt x="0" y="123349"/>
                      <a:pt x="4286" y="119063"/>
                      <a:pt x="9525" y="119063"/>
                    </a:cubicBezTo>
                    <a:lnTo>
                      <a:pt x="85630" y="119063"/>
                    </a:lnTo>
                    <a:cubicBezTo>
                      <a:pt x="91345" y="119063"/>
                      <a:pt x="96679" y="121253"/>
                      <a:pt x="100679" y="125349"/>
                    </a:cubicBezTo>
                    <a:lnTo>
                      <a:pt x="160401" y="185071"/>
                    </a:lnTo>
                    <a:cubicBezTo>
                      <a:pt x="164402" y="189071"/>
                      <a:pt x="166688" y="194500"/>
                      <a:pt x="166688" y="200120"/>
                    </a:cubicBezTo>
                    <a:lnTo>
                      <a:pt x="166688" y="240601"/>
                    </a:lnTo>
                    <a:cubicBezTo>
                      <a:pt x="166688" y="241840"/>
                      <a:pt x="167735" y="242888"/>
                      <a:pt x="168973" y="242888"/>
                    </a:cubicBezTo>
                    <a:lnTo>
                      <a:pt x="192786" y="242888"/>
                    </a:lnTo>
                    <a:cubicBezTo>
                      <a:pt x="193357" y="242888"/>
                      <a:pt x="194024" y="242602"/>
                      <a:pt x="194405" y="242221"/>
                    </a:cubicBezTo>
                    <a:lnTo>
                      <a:pt x="277939" y="158686"/>
                    </a:lnTo>
                    <a:cubicBezTo>
                      <a:pt x="278321" y="158305"/>
                      <a:pt x="278606" y="157639"/>
                      <a:pt x="278606" y="157067"/>
                    </a:cubicBezTo>
                    <a:lnTo>
                      <a:pt x="278606" y="97822"/>
                    </a:lnTo>
                    <a:cubicBezTo>
                      <a:pt x="278606" y="97250"/>
                      <a:pt x="278321" y="96583"/>
                      <a:pt x="277939" y="96202"/>
                    </a:cubicBezTo>
                    <a:lnTo>
                      <a:pt x="239744" y="58007"/>
                    </a:lnTo>
                    <a:cubicBezTo>
                      <a:pt x="231457" y="49721"/>
                      <a:pt x="231457" y="36195"/>
                      <a:pt x="239744" y="27813"/>
                    </a:cubicBezTo>
                    <a:lnTo>
                      <a:pt x="261271" y="6286"/>
                    </a:lnTo>
                    <a:cubicBezTo>
                      <a:pt x="265271" y="2286"/>
                      <a:pt x="270701" y="0"/>
                      <a:pt x="276320" y="0"/>
                    </a:cubicBezTo>
                    <a:lnTo>
                      <a:pt x="300133" y="0"/>
                    </a:lnTo>
                    <a:cubicBezTo>
                      <a:pt x="311848" y="0"/>
                      <a:pt x="321469" y="9525"/>
                      <a:pt x="321469" y="21336"/>
                    </a:cubicBezTo>
                    <a:lnTo>
                      <a:pt x="321469" y="42863"/>
                    </a:lnTo>
                    <a:cubicBezTo>
                      <a:pt x="321469" y="48101"/>
                      <a:pt x="317182" y="52388"/>
                      <a:pt x="311944" y="52388"/>
                    </a:cubicBezTo>
                    <a:cubicBezTo>
                      <a:pt x="306705" y="52388"/>
                      <a:pt x="302419" y="48101"/>
                      <a:pt x="302419" y="42863"/>
                    </a:cubicBezTo>
                    <a:lnTo>
                      <a:pt x="302419" y="21336"/>
                    </a:lnTo>
                    <a:cubicBezTo>
                      <a:pt x="302419" y="20098"/>
                      <a:pt x="301371" y="19050"/>
                      <a:pt x="300133" y="19050"/>
                    </a:cubicBezTo>
                    <a:lnTo>
                      <a:pt x="276320" y="19050"/>
                    </a:lnTo>
                    <a:cubicBezTo>
                      <a:pt x="275749" y="19050"/>
                      <a:pt x="275082" y="19336"/>
                      <a:pt x="274701" y="19717"/>
                    </a:cubicBezTo>
                    <a:lnTo>
                      <a:pt x="253174" y="41243"/>
                    </a:lnTo>
                    <a:cubicBezTo>
                      <a:pt x="252317" y="42100"/>
                      <a:pt x="252317" y="43624"/>
                      <a:pt x="253174" y="44482"/>
                    </a:cubicBezTo>
                    <a:lnTo>
                      <a:pt x="291370" y="82677"/>
                    </a:lnTo>
                    <a:cubicBezTo>
                      <a:pt x="295370" y="86677"/>
                      <a:pt x="297656" y="92107"/>
                      <a:pt x="297656" y="97726"/>
                    </a:cubicBezTo>
                    <a:lnTo>
                      <a:pt x="297656" y="156972"/>
                    </a:lnTo>
                    <a:cubicBezTo>
                      <a:pt x="297656" y="162687"/>
                      <a:pt x="295465" y="168021"/>
                      <a:pt x="291370" y="172021"/>
                    </a:cubicBezTo>
                    <a:lnTo>
                      <a:pt x="207836" y="255556"/>
                    </a:lnTo>
                    <a:cubicBezTo>
                      <a:pt x="203835" y="259747"/>
                      <a:pt x="198406" y="261938"/>
                      <a:pt x="192786" y="261938"/>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1511ACB-7639-4548-81DB-131BD07DA01E}"/>
                  </a:ext>
                </a:extLst>
              </p:cNvPr>
              <p:cNvSpPr/>
              <p:nvPr/>
            </p:nvSpPr>
            <p:spPr>
              <a:xfrm>
                <a:off x="6912577" y="4753451"/>
                <a:ext cx="263651" cy="358330"/>
              </a:xfrm>
              <a:custGeom>
                <a:avLst/>
                <a:gdLst>
                  <a:gd name="connsiteX0" fmla="*/ 254127 w 263651"/>
                  <a:gd name="connsiteY0" fmla="*/ 358331 h 358330"/>
                  <a:gd name="connsiteX1" fmla="*/ 244602 w 263651"/>
                  <a:gd name="connsiteY1" fmla="*/ 348806 h 358330"/>
                  <a:gd name="connsiteX2" fmla="*/ 244602 w 263651"/>
                  <a:gd name="connsiteY2" fmla="*/ 238601 h 358330"/>
                  <a:gd name="connsiteX3" fmla="*/ 243268 w 263651"/>
                  <a:gd name="connsiteY3" fmla="*/ 235363 h 358330"/>
                  <a:gd name="connsiteX4" fmla="*/ 214027 w 263651"/>
                  <a:gd name="connsiteY4" fmla="*/ 206121 h 358330"/>
                  <a:gd name="connsiteX5" fmla="*/ 210788 w 263651"/>
                  <a:gd name="connsiteY5" fmla="*/ 204788 h 358330"/>
                  <a:gd name="connsiteX6" fmla="*/ 130873 w 263651"/>
                  <a:gd name="connsiteY6" fmla="*/ 204788 h 358330"/>
                  <a:gd name="connsiteX7" fmla="*/ 114109 w 263651"/>
                  <a:gd name="connsiteY7" fmla="*/ 197834 h 358330"/>
                  <a:gd name="connsiteX8" fmla="*/ 6953 w 263651"/>
                  <a:gd name="connsiteY8" fmla="*/ 90678 h 358330"/>
                  <a:gd name="connsiteX9" fmla="*/ 0 w 263651"/>
                  <a:gd name="connsiteY9" fmla="*/ 73914 h 358330"/>
                  <a:gd name="connsiteX10" fmla="*/ 0 w 263651"/>
                  <a:gd name="connsiteY10" fmla="*/ 23717 h 358330"/>
                  <a:gd name="connsiteX11" fmla="*/ 23717 w 263651"/>
                  <a:gd name="connsiteY11" fmla="*/ 0 h 358330"/>
                  <a:gd name="connsiteX12" fmla="*/ 73914 w 263651"/>
                  <a:gd name="connsiteY12" fmla="*/ 0 h 358330"/>
                  <a:gd name="connsiteX13" fmla="*/ 90678 w 263651"/>
                  <a:gd name="connsiteY13" fmla="*/ 6953 h 358330"/>
                  <a:gd name="connsiteX14" fmla="*/ 171640 w 263651"/>
                  <a:gd name="connsiteY14" fmla="*/ 87916 h 358330"/>
                  <a:gd name="connsiteX15" fmla="*/ 174879 w 263651"/>
                  <a:gd name="connsiteY15" fmla="*/ 89249 h 358330"/>
                  <a:gd name="connsiteX16" fmla="*/ 235648 w 263651"/>
                  <a:gd name="connsiteY16" fmla="*/ 89249 h 358330"/>
                  <a:gd name="connsiteX17" fmla="*/ 245173 w 263651"/>
                  <a:gd name="connsiteY17" fmla="*/ 98774 h 358330"/>
                  <a:gd name="connsiteX18" fmla="*/ 235648 w 263651"/>
                  <a:gd name="connsiteY18" fmla="*/ 108299 h 358330"/>
                  <a:gd name="connsiteX19" fmla="*/ 174879 w 263651"/>
                  <a:gd name="connsiteY19" fmla="*/ 108299 h 358330"/>
                  <a:gd name="connsiteX20" fmla="*/ 158115 w 263651"/>
                  <a:gd name="connsiteY20" fmla="*/ 101346 h 358330"/>
                  <a:gd name="connsiteX21" fmla="*/ 77152 w 263651"/>
                  <a:gd name="connsiteY21" fmla="*/ 20384 h 358330"/>
                  <a:gd name="connsiteX22" fmla="*/ 73914 w 263651"/>
                  <a:gd name="connsiteY22" fmla="*/ 19050 h 358330"/>
                  <a:gd name="connsiteX23" fmla="*/ 23717 w 263651"/>
                  <a:gd name="connsiteY23" fmla="*/ 19050 h 358330"/>
                  <a:gd name="connsiteX24" fmla="*/ 19050 w 263651"/>
                  <a:gd name="connsiteY24" fmla="*/ 23717 h 358330"/>
                  <a:gd name="connsiteX25" fmla="*/ 19050 w 263651"/>
                  <a:gd name="connsiteY25" fmla="*/ 73914 h 358330"/>
                  <a:gd name="connsiteX26" fmla="*/ 20383 w 263651"/>
                  <a:gd name="connsiteY26" fmla="*/ 77153 h 358330"/>
                  <a:gd name="connsiteX27" fmla="*/ 127540 w 263651"/>
                  <a:gd name="connsiteY27" fmla="*/ 184309 h 358330"/>
                  <a:gd name="connsiteX28" fmla="*/ 130778 w 263651"/>
                  <a:gd name="connsiteY28" fmla="*/ 185642 h 358330"/>
                  <a:gd name="connsiteX29" fmla="*/ 210693 w 263651"/>
                  <a:gd name="connsiteY29" fmla="*/ 185642 h 358330"/>
                  <a:gd name="connsiteX30" fmla="*/ 227457 w 263651"/>
                  <a:gd name="connsiteY30" fmla="*/ 192596 h 358330"/>
                  <a:gd name="connsiteX31" fmla="*/ 256699 w 263651"/>
                  <a:gd name="connsiteY31" fmla="*/ 221837 h 358330"/>
                  <a:gd name="connsiteX32" fmla="*/ 263652 w 263651"/>
                  <a:gd name="connsiteY32" fmla="*/ 238601 h 358330"/>
                  <a:gd name="connsiteX33" fmla="*/ 263652 w 263651"/>
                  <a:gd name="connsiteY33" fmla="*/ 348806 h 358330"/>
                  <a:gd name="connsiteX34" fmla="*/ 254127 w 263651"/>
                  <a:gd name="connsiteY34" fmla="*/ 358331 h 35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1" h="358330">
                    <a:moveTo>
                      <a:pt x="254127" y="358331"/>
                    </a:moveTo>
                    <a:cubicBezTo>
                      <a:pt x="248888" y="358331"/>
                      <a:pt x="244602" y="354044"/>
                      <a:pt x="244602" y="348806"/>
                    </a:cubicBezTo>
                    <a:lnTo>
                      <a:pt x="244602" y="238601"/>
                    </a:lnTo>
                    <a:cubicBezTo>
                      <a:pt x="244602" y="237363"/>
                      <a:pt x="244126" y="236220"/>
                      <a:pt x="243268" y="235363"/>
                    </a:cubicBezTo>
                    <a:lnTo>
                      <a:pt x="214027" y="206121"/>
                    </a:lnTo>
                    <a:cubicBezTo>
                      <a:pt x="213169" y="205264"/>
                      <a:pt x="211931" y="204788"/>
                      <a:pt x="210788" y="204788"/>
                    </a:cubicBezTo>
                    <a:lnTo>
                      <a:pt x="130873" y="204788"/>
                    </a:lnTo>
                    <a:cubicBezTo>
                      <a:pt x="124587" y="204788"/>
                      <a:pt x="118491" y="202216"/>
                      <a:pt x="114109" y="197834"/>
                    </a:cubicBezTo>
                    <a:lnTo>
                      <a:pt x="6953" y="90678"/>
                    </a:lnTo>
                    <a:cubicBezTo>
                      <a:pt x="2572" y="86296"/>
                      <a:pt x="0" y="80201"/>
                      <a:pt x="0" y="73914"/>
                    </a:cubicBezTo>
                    <a:lnTo>
                      <a:pt x="0" y="23717"/>
                    </a:lnTo>
                    <a:cubicBezTo>
                      <a:pt x="0" y="10668"/>
                      <a:pt x="10668" y="0"/>
                      <a:pt x="23717" y="0"/>
                    </a:cubicBezTo>
                    <a:lnTo>
                      <a:pt x="73914" y="0"/>
                    </a:lnTo>
                    <a:cubicBezTo>
                      <a:pt x="80200" y="0"/>
                      <a:pt x="86296" y="2572"/>
                      <a:pt x="90678" y="6953"/>
                    </a:cubicBezTo>
                    <a:lnTo>
                      <a:pt x="171640" y="87916"/>
                    </a:lnTo>
                    <a:cubicBezTo>
                      <a:pt x="172498" y="88773"/>
                      <a:pt x="173736" y="89249"/>
                      <a:pt x="174879" y="89249"/>
                    </a:cubicBezTo>
                    <a:lnTo>
                      <a:pt x="235648" y="89249"/>
                    </a:lnTo>
                    <a:cubicBezTo>
                      <a:pt x="240887" y="89249"/>
                      <a:pt x="245173" y="93536"/>
                      <a:pt x="245173" y="98774"/>
                    </a:cubicBezTo>
                    <a:cubicBezTo>
                      <a:pt x="245173" y="104013"/>
                      <a:pt x="240887" y="108299"/>
                      <a:pt x="235648" y="108299"/>
                    </a:cubicBezTo>
                    <a:lnTo>
                      <a:pt x="174879" y="108299"/>
                    </a:lnTo>
                    <a:cubicBezTo>
                      <a:pt x="168592" y="108299"/>
                      <a:pt x="162496" y="105728"/>
                      <a:pt x="158115" y="101346"/>
                    </a:cubicBezTo>
                    <a:lnTo>
                      <a:pt x="77152" y="20384"/>
                    </a:lnTo>
                    <a:cubicBezTo>
                      <a:pt x="76295" y="19526"/>
                      <a:pt x="75057" y="19050"/>
                      <a:pt x="73914" y="19050"/>
                    </a:cubicBezTo>
                    <a:lnTo>
                      <a:pt x="23717" y="19050"/>
                    </a:lnTo>
                    <a:cubicBezTo>
                      <a:pt x="21146" y="19050"/>
                      <a:pt x="19050" y="21146"/>
                      <a:pt x="19050" y="23717"/>
                    </a:cubicBezTo>
                    <a:lnTo>
                      <a:pt x="19050" y="73914"/>
                    </a:lnTo>
                    <a:cubicBezTo>
                      <a:pt x="19050" y="75152"/>
                      <a:pt x="19526" y="76295"/>
                      <a:pt x="20383" y="77153"/>
                    </a:cubicBezTo>
                    <a:lnTo>
                      <a:pt x="127540" y="184309"/>
                    </a:lnTo>
                    <a:cubicBezTo>
                      <a:pt x="128397" y="185166"/>
                      <a:pt x="129635" y="185642"/>
                      <a:pt x="130778" y="185642"/>
                    </a:cubicBezTo>
                    <a:lnTo>
                      <a:pt x="210693" y="185642"/>
                    </a:lnTo>
                    <a:cubicBezTo>
                      <a:pt x="216979" y="185642"/>
                      <a:pt x="223075" y="188214"/>
                      <a:pt x="227457" y="192596"/>
                    </a:cubicBezTo>
                    <a:lnTo>
                      <a:pt x="256699" y="221837"/>
                    </a:lnTo>
                    <a:cubicBezTo>
                      <a:pt x="261080" y="226219"/>
                      <a:pt x="263652" y="232315"/>
                      <a:pt x="263652" y="238601"/>
                    </a:cubicBezTo>
                    <a:lnTo>
                      <a:pt x="263652" y="348806"/>
                    </a:lnTo>
                    <a:cubicBezTo>
                      <a:pt x="263652" y="354044"/>
                      <a:pt x="259366" y="358331"/>
                      <a:pt x="254127" y="358331"/>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76D9A33-AA7F-49C8-9149-3DC7A356AF1A}"/>
                  </a:ext>
                </a:extLst>
              </p:cNvPr>
              <p:cNvSpPr/>
              <p:nvPr/>
            </p:nvSpPr>
            <p:spPr>
              <a:xfrm>
                <a:off x="6786847" y="4903279"/>
                <a:ext cx="161448" cy="341661"/>
              </a:xfrm>
              <a:custGeom>
                <a:avLst/>
                <a:gdLst>
                  <a:gd name="connsiteX0" fmla="*/ 136970 w 161448"/>
                  <a:gd name="connsiteY0" fmla="*/ 341662 h 341661"/>
                  <a:gd name="connsiteX1" fmla="*/ 127159 w 161448"/>
                  <a:gd name="connsiteY1" fmla="*/ 341662 h 341661"/>
                  <a:gd name="connsiteX2" fmla="*/ 109919 w 161448"/>
                  <a:gd name="connsiteY2" fmla="*/ 334518 h 341661"/>
                  <a:gd name="connsiteX3" fmla="*/ 83058 w 161448"/>
                  <a:gd name="connsiteY3" fmla="*/ 307657 h 341661"/>
                  <a:gd name="connsiteX4" fmla="*/ 75914 w 161448"/>
                  <a:gd name="connsiteY4" fmla="*/ 290417 h 341661"/>
                  <a:gd name="connsiteX5" fmla="*/ 75914 w 161448"/>
                  <a:gd name="connsiteY5" fmla="*/ 207169 h 341661"/>
                  <a:gd name="connsiteX6" fmla="*/ 74390 w 161448"/>
                  <a:gd name="connsiteY6" fmla="*/ 203454 h 341661"/>
                  <a:gd name="connsiteX7" fmla="*/ 7144 w 161448"/>
                  <a:gd name="connsiteY7" fmla="*/ 136207 h 341661"/>
                  <a:gd name="connsiteX8" fmla="*/ 0 w 161448"/>
                  <a:gd name="connsiteY8" fmla="*/ 118967 h 341661"/>
                  <a:gd name="connsiteX9" fmla="*/ 0 w 161448"/>
                  <a:gd name="connsiteY9" fmla="*/ 60388 h 341661"/>
                  <a:gd name="connsiteX10" fmla="*/ 7144 w 161448"/>
                  <a:gd name="connsiteY10" fmla="*/ 43148 h 341661"/>
                  <a:gd name="connsiteX11" fmla="*/ 43148 w 161448"/>
                  <a:gd name="connsiteY11" fmla="*/ 7144 h 341661"/>
                  <a:gd name="connsiteX12" fmla="*/ 60388 w 161448"/>
                  <a:gd name="connsiteY12" fmla="*/ 0 h 341661"/>
                  <a:gd name="connsiteX13" fmla="*/ 87344 w 161448"/>
                  <a:gd name="connsiteY13" fmla="*/ 0 h 341661"/>
                  <a:gd name="connsiteX14" fmla="*/ 104585 w 161448"/>
                  <a:gd name="connsiteY14" fmla="*/ 7144 h 341661"/>
                  <a:gd name="connsiteX15" fmla="*/ 141922 w 161448"/>
                  <a:gd name="connsiteY15" fmla="*/ 44482 h 341661"/>
                  <a:gd name="connsiteX16" fmla="*/ 141922 w 161448"/>
                  <a:gd name="connsiteY16" fmla="*/ 57912 h 341661"/>
                  <a:gd name="connsiteX17" fmla="*/ 128492 w 161448"/>
                  <a:gd name="connsiteY17" fmla="*/ 57912 h 341661"/>
                  <a:gd name="connsiteX18" fmla="*/ 91154 w 161448"/>
                  <a:gd name="connsiteY18" fmla="*/ 20574 h 341661"/>
                  <a:gd name="connsiteX19" fmla="*/ 87439 w 161448"/>
                  <a:gd name="connsiteY19" fmla="*/ 19050 h 341661"/>
                  <a:gd name="connsiteX20" fmla="*/ 60484 w 161448"/>
                  <a:gd name="connsiteY20" fmla="*/ 19050 h 341661"/>
                  <a:gd name="connsiteX21" fmla="*/ 56769 w 161448"/>
                  <a:gd name="connsiteY21" fmla="*/ 20574 h 341661"/>
                  <a:gd name="connsiteX22" fmla="*/ 20764 w 161448"/>
                  <a:gd name="connsiteY22" fmla="*/ 56579 h 341661"/>
                  <a:gd name="connsiteX23" fmla="*/ 19240 w 161448"/>
                  <a:gd name="connsiteY23" fmla="*/ 60293 h 341661"/>
                  <a:gd name="connsiteX24" fmla="*/ 19240 w 161448"/>
                  <a:gd name="connsiteY24" fmla="*/ 118872 h 341661"/>
                  <a:gd name="connsiteX25" fmla="*/ 20764 w 161448"/>
                  <a:gd name="connsiteY25" fmla="*/ 122587 h 341661"/>
                  <a:gd name="connsiteX26" fmla="*/ 88011 w 161448"/>
                  <a:gd name="connsiteY26" fmla="*/ 189833 h 341661"/>
                  <a:gd name="connsiteX27" fmla="*/ 95155 w 161448"/>
                  <a:gd name="connsiteY27" fmla="*/ 207073 h 341661"/>
                  <a:gd name="connsiteX28" fmla="*/ 95155 w 161448"/>
                  <a:gd name="connsiteY28" fmla="*/ 290322 h 341661"/>
                  <a:gd name="connsiteX29" fmla="*/ 96679 w 161448"/>
                  <a:gd name="connsiteY29" fmla="*/ 294037 h 341661"/>
                  <a:gd name="connsiteX30" fmla="*/ 123539 w 161448"/>
                  <a:gd name="connsiteY30" fmla="*/ 320897 h 341661"/>
                  <a:gd name="connsiteX31" fmla="*/ 127254 w 161448"/>
                  <a:gd name="connsiteY31" fmla="*/ 322421 h 341661"/>
                  <a:gd name="connsiteX32" fmla="*/ 137065 w 161448"/>
                  <a:gd name="connsiteY32" fmla="*/ 322421 h 341661"/>
                  <a:gd name="connsiteX33" fmla="*/ 142399 w 161448"/>
                  <a:gd name="connsiteY33" fmla="*/ 317087 h 341661"/>
                  <a:gd name="connsiteX34" fmla="*/ 142399 w 161448"/>
                  <a:gd name="connsiteY34" fmla="*/ 227267 h 341661"/>
                  <a:gd name="connsiteX35" fmla="*/ 151924 w 161448"/>
                  <a:gd name="connsiteY35" fmla="*/ 217742 h 341661"/>
                  <a:gd name="connsiteX36" fmla="*/ 161449 w 161448"/>
                  <a:gd name="connsiteY36" fmla="*/ 227267 h 341661"/>
                  <a:gd name="connsiteX37" fmla="*/ 161449 w 161448"/>
                  <a:gd name="connsiteY37" fmla="*/ 317087 h 341661"/>
                  <a:gd name="connsiteX38" fmla="*/ 136970 w 161448"/>
                  <a:gd name="connsiteY38" fmla="*/ 341662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448" h="341661">
                    <a:moveTo>
                      <a:pt x="136970" y="341662"/>
                    </a:moveTo>
                    <a:lnTo>
                      <a:pt x="127159" y="341662"/>
                    </a:lnTo>
                    <a:cubicBezTo>
                      <a:pt x="120777" y="341662"/>
                      <a:pt x="114490" y="339090"/>
                      <a:pt x="109919" y="334518"/>
                    </a:cubicBezTo>
                    <a:lnTo>
                      <a:pt x="83058" y="307657"/>
                    </a:lnTo>
                    <a:cubicBezTo>
                      <a:pt x="78486" y="303086"/>
                      <a:pt x="75914" y="296894"/>
                      <a:pt x="75914" y="290417"/>
                    </a:cubicBezTo>
                    <a:lnTo>
                      <a:pt x="75914" y="207169"/>
                    </a:lnTo>
                    <a:cubicBezTo>
                      <a:pt x="75914" y="205740"/>
                      <a:pt x="75343" y="204406"/>
                      <a:pt x="74390" y="203454"/>
                    </a:cubicBezTo>
                    <a:lnTo>
                      <a:pt x="7144" y="136207"/>
                    </a:lnTo>
                    <a:cubicBezTo>
                      <a:pt x="2572" y="131636"/>
                      <a:pt x="0" y="125444"/>
                      <a:pt x="0" y="118967"/>
                    </a:cubicBezTo>
                    <a:lnTo>
                      <a:pt x="0" y="60388"/>
                    </a:lnTo>
                    <a:cubicBezTo>
                      <a:pt x="0" y="54007"/>
                      <a:pt x="2572" y="47720"/>
                      <a:pt x="7144" y="43148"/>
                    </a:cubicBezTo>
                    <a:lnTo>
                      <a:pt x="43148" y="7144"/>
                    </a:lnTo>
                    <a:cubicBezTo>
                      <a:pt x="47720" y="2572"/>
                      <a:pt x="53912" y="0"/>
                      <a:pt x="60388" y="0"/>
                    </a:cubicBezTo>
                    <a:lnTo>
                      <a:pt x="87344" y="0"/>
                    </a:lnTo>
                    <a:cubicBezTo>
                      <a:pt x="93726" y="0"/>
                      <a:pt x="100013" y="2572"/>
                      <a:pt x="104585" y="7144"/>
                    </a:cubicBezTo>
                    <a:lnTo>
                      <a:pt x="141922" y="44482"/>
                    </a:lnTo>
                    <a:cubicBezTo>
                      <a:pt x="145637" y="48196"/>
                      <a:pt x="145637" y="54197"/>
                      <a:pt x="141922" y="57912"/>
                    </a:cubicBezTo>
                    <a:cubicBezTo>
                      <a:pt x="138208" y="61627"/>
                      <a:pt x="132207" y="61627"/>
                      <a:pt x="128492" y="57912"/>
                    </a:cubicBezTo>
                    <a:lnTo>
                      <a:pt x="91154" y="20574"/>
                    </a:lnTo>
                    <a:cubicBezTo>
                      <a:pt x="90202" y="19621"/>
                      <a:pt x="88773" y="19050"/>
                      <a:pt x="87439" y="19050"/>
                    </a:cubicBezTo>
                    <a:lnTo>
                      <a:pt x="60484" y="19050"/>
                    </a:lnTo>
                    <a:cubicBezTo>
                      <a:pt x="59055" y="19050"/>
                      <a:pt x="57721" y="19621"/>
                      <a:pt x="56769" y="20574"/>
                    </a:cubicBezTo>
                    <a:lnTo>
                      <a:pt x="20764" y="56579"/>
                    </a:lnTo>
                    <a:cubicBezTo>
                      <a:pt x="19812" y="57531"/>
                      <a:pt x="19240" y="58960"/>
                      <a:pt x="19240" y="60293"/>
                    </a:cubicBezTo>
                    <a:lnTo>
                      <a:pt x="19240" y="118872"/>
                    </a:lnTo>
                    <a:cubicBezTo>
                      <a:pt x="19240" y="120301"/>
                      <a:pt x="19812" y="121634"/>
                      <a:pt x="20764" y="122587"/>
                    </a:cubicBezTo>
                    <a:lnTo>
                      <a:pt x="88011" y="189833"/>
                    </a:lnTo>
                    <a:cubicBezTo>
                      <a:pt x="92583" y="194405"/>
                      <a:pt x="95155" y="200596"/>
                      <a:pt x="95155" y="207073"/>
                    </a:cubicBezTo>
                    <a:lnTo>
                      <a:pt x="95155" y="290322"/>
                    </a:lnTo>
                    <a:cubicBezTo>
                      <a:pt x="95155" y="291751"/>
                      <a:pt x="95726" y="293084"/>
                      <a:pt x="96679" y="294037"/>
                    </a:cubicBezTo>
                    <a:lnTo>
                      <a:pt x="123539" y="320897"/>
                    </a:lnTo>
                    <a:cubicBezTo>
                      <a:pt x="124492" y="321850"/>
                      <a:pt x="125921" y="322421"/>
                      <a:pt x="127254" y="322421"/>
                    </a:cubicBezTo>
                    <a:lnTo>
                      <a:pt x="137065" y="322421"/>
                    </a:lnTo>
                    <a:cubicBezTo>
                      <a:pt x="140018" y="322421"/>
                      <a:pt x="142399" y="320040"/>
                      <a:pt x="142399" y="317087"/>
                    </a:cubicBezTo>
                    <a:lnTo>
                      <a:pt x="142399" y="227267"/>
                    </a:lnTo>
                    <a:cubicBezTo>
                      <a:pt x="142399" y="222028"/>
                      <a:pt x="146685" y="217742"/>
                      <a:pt x="151924" y="217742"/>
                    </a:cubicBezTo>
                    <a:cubicBezTo>
                      <a:pt x="157163" y="217742"/>
                      <a:pt x="161449" y="222028"/>
                      <a:pt x="161449" y="227267"/>
                    </a:cubicBezTo>
                    <a:lnTo>
                      <a:pt x="161449" y="317087"/>
                    </a:lnTo>
                    <a:cubicBezTo>
                      <a:pt x="161354" y="330803"/>
                      <a:pt x="150400" y="341662"/>
                      <a:pt x="136970" y="341662"/>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71F59316-7B54-4FA7-949F-3F2470A0F785}"/>
                  </a:ext>
                </a:extLst>
              </p:cNvPr>
              <p:cNvSpPr/>
              <p:nvPr/>
            </p:nvSpPr>
            <p:spPr>
              <a:xfrm>
                <a:off x="6924388" y="4973669"/>
                <a:ext cx="92868" cy="178593"/>
              </a:xfrm>
              <a:custGeom>
                <a:avLst/>
                <a:gdLst>
                  <a:gd name="connsiteX0" fmla="*/ 83344 w 92868"/>
                  <a:gd name="connsiteY0" fmla="*/ 178594 h 178593"/>
                  <a:gd name="connsiteX1" fmla="*/ 73819 w 92868"/>
                  <a:gd name="connsiteY1" fmla="*/ 169069 h 178593"/>
                  <a:gd name="connsiteX2" fmla="*/ 73819 w 92868"/>
                  <a:gd name="connsiteY2" fmla="*/ 22955 h 178593"/>
                  <a:gd name="connsiteX3" fmla="*/ 69913 w 92868"/>
                  <a:gd name="connsiteY3" fmla="*/ 19050 h 178593"/>
                  <a:gd name="connsiteX4" fmla="*/ 46006 w 92868"/>
                  <a:gd name="connsiteY4" fmla="*/ 19050 h 178593"/>
                  <a:gd name="connsiteX5" fmla="*/ 43244 w 92868"/>
                  <a:gd name="connsiteY5" fmla="*/ 20193 h 178593"/>
                  <a:gd name="connsiteX6" fmla="*/ 20193 w 92868"/>
                  <a:gd name="connsiteY6" fmla="*/ 43243 h 178593"/>
                  <a:gd name="connsiteX7" fmla="*/ 19050 w 92868"/>
                  <a:gd name="connsiteY7" fmla="*/ 46006 h 178593"/>
                  <a:gd name="connsiteX8" fmla="*/ 19050 w 92868"/>
                  <a:gd name="connsiteY8" fmla="*/ 92869 h 178593"/>
                  <a:gd name="connsiteX9" fmla="*/ 9525 w 92868"/>
                  <a:gd name="connsiteY9" fmla="*/ 102394 h 178593"/>
                  <a:gd name="connsiteX10" fmla="*/ 0 w 92868"/>
                  <a:gd name="connsiteY10" fmla="*/ 92869 h 178593"/>
                  <a:gd name="connsiteX11" fmla="*/ 0 w 92868"/>
                  <a:gd name="connsiteY11" fmla="*/ 46006 h 178593"/>
                  <a:gd name="connsiteX12" fmla="*/ 6763 w 92868"/>
                  <a:gd name="connsiteY12" fmla="*/ 29813 h 178593"/>
                  <a:gd name="connsiteX13" fmla="*/ 29813 w 92868"/>
                  <a:gd name="connsiteY13" fmla="*/ 6763 h 178593"/>
                  <a:gd name="connsiteX14" fmla="*/ 46006 w 92868"/>
                  <a:gd name="connsiteY14" fmla="*/ 0 h 178593"/>
                  <a:gd name="connsiteX15" fmla="*/ 69913 w 92868"/>
                  <a:gd name="connsiteY15" fmla="*/ 0 h 178593"/>
                  <a:gd name="connsiteX16" fmla="*/ 92869 w 92868"/>
                  <a:gd name="connsiteY16" fmla="*/ 22955 h 178593"/>
                  <a:gd name="connsiteX17" fmla="*/ 92869 w 92868"/>
                  <a:gd name="connsiteY17" fmla="*/ 169069 h 178593"/>
                  <a:gd name="connsiteX18" fmla="*/ 83344 w 92868"/>
                  <a:gd name="connsiteY18" fmla="*/ 178594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68" h="178593">
                    <a:moveTo>
                      <a:pt x="83344" y="178594"/>
                    </a:moveTo>
                    <a:cubicBezTo>
                      <a:pt x="78105" y="178594"/>
                      <a:pt x="73819" y="174307"/>
                      <a:pt x="73819" y="169069"/>
                    </a:cubicBezTo>
                    <a:lnTo>
                      <a:pt x="73819" y="22955"/>
                    </a:lnTo>
                    <a:cubicBezTo>
                      <a:pt x="73819" y="20764"/>
                      <a:pt x="72104" y="19050"/>
                      <a:pt x="69913" y="19050"/>
                    </a:cubicBezTo>
                    <a:lnTo>
                      <a:pt x="46006" y="19050"/>
                    </a:lnTo>
                    <a:cubicBezTo>
                      <a:pt x="44958" y="19050"/>
                      <a:pt x="44005" y="19431"/>
                      <a:pt x="43244" y="20193"/>
                    </a:cubicBezTo>
                    <a:lnTo>
                      <a:pt x="20193" y="43243"/>
                    </a:lnTo>
                    <a:cubicBezTo>
                      <a:pt x="19431" y="44005"/>
                      <a:pt x="19050" y="44958"/>
                      <a:pt x="19050" y="46006"/>
                    </a:cubicBezTo>
                    <a:lnTo>
                      <a:pt x="19050" y="92869"/>
                    </a:lnTo>
                    <a:cubicBezTo>
                      <a:pt x="19050" y="98107"/>
                      <a:pt x="14764" y="102394"/>
                      <a:pt x="9525" y="102394"/>
                    </a:cubicBezTo>
                    <a:cubicBezTo>
                      <a:pt x="4286" y="102394"/>
                      <a:pt x="0" y="98107"/>
                      <a:pt x="0" y="92869"/>
                    </a:cubicBezTo>
                    <a:lnTo>
                      <a:pt x="0" y="46006"/>
                    </a:lnTo>
                    <a:cubicBezTo>
                      <a:pt x="0" y="39909"/>
                      <a:pt x="2381" y="34099"/>
                      <a:pt x="6763" y="29813"/>
                    </a:cubicBezTo>
                    <a:lnTo>
                      <a:pt x="29813" y="6763"/>
                    </a:lnTo>
                    <a:cubicBezTo>
                      <a:pt x="34195" y="2381"/>
                      <a:pt x="39910" y="0"/>
                      <a:pt x="46006" y="0"/>
                    </a:cubicBezTo>
                    <a:lnTo>
                      <a:pt x="69913" y="0"/>
                    </a:lnTo>
                    <a:cubicBezTo>
                      <a:pt x="82582" y="0"/>
                      <a:pt x="92869" y="10287"/>
                      <a:pt x="92869" y="22955"/>
                    </a:cubicBezTo>
                    <a:lnTo>
                      <a:pt x="92869" y="169069"/>
                    </a:lnTo>
                    <a:cubicBezTo>
                      <a:pt x="92869" y="174307"/>
                      <a:pt x="88582" y="178594"/>
                      <a:pt x="83344" y="178594"/>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2F12CA34-F460-4EBC-9D40-5F43EC26012B}"/>
                  </a:ext>
                </a:extLst>
              </p:cNvPr>
              <p:cNvSpPr/>
              <p:nvPr/>
            </p:nvSpPr>
            <p:spPr>
              <a:xfrm>
                <a:off x="6665285" y="5330951"/>
                <a:ext cx="132897" cy="185642"/>
              </a:xfrm>
              <a:custGeom>
                <a:avLst/>
                <a:gdLst>
                  <a:gd name="connsiteX0" fmla="*/ 39553 w 132897"/>
                  <a:gd name="connsiteY0" fmla="*/ 185642 h 185642"/>
                  <a:gd name="connsiteX1" fmla="*/ 13835 w 132897"/>
                  <a:gd name="connsiteY1" fmla="*/ 185642 h 185642"/>
                  <a:gd name="connsiteX2" fmla="*/ 4310 w 132897"/>
                  <a:gd name="connsiteY2" fmla="*/ 176117 h 185642"/>
                  <a:gd name="connsiteX3" fmla="*/ 13835 w 132897"/>
                  <a:gd name="connsiteY3" fmla="*/ 166592 h 185642"/>
                  <a:gd name="connsiteX4" fmla="*/ 39553 w 132897"/>
                  <a:gd name="connsiteY4" fmla="*/ 166592 h 185642"/>
                  <a:gd name="connsiteX5" fmla="*/ 41743 w 132897"/>
                  <a:gd name="connsiteY5" fmla="*/ 165735 h 185642"/>
                  <a:gd name="connsiteX6" fmla="*/ 68889 w 132897"/>
                  <a:gd name="connsiteY6" fmla="*/ 138589 h 185642"/>
                  <a:gd name="connsiteX7" fmla="*/ 69747 w 132897"/>
                  <a:gd name="connsiteY7" fmla="*/ 136398 h 185642"/>
                  <a:gd name="connsiteX8" fmla="*/ 69747 w 132897"/>
                  <a:gd name="connsiteY8" fmla="*/ 112586 h 185642"/>
                  <a:gd name="connsiteX9" fmla="*/ 66699 w 132897"/>
                  <a:gd name="connsiteY9" fmla="*/ 109538 h 185642"/>
                  <a:gd name="connsiteX10" fmla="*/ 28599 w 132897"/>
                  <a:gd name="connsiteY10" fmla="*/ 109538 h 185642"/>
                  <a:gd name="connsiteX11" fmla="*/ 12978 w 132897"/>
                  <a:gd name="connsiteY11" fmla="*/ 103061 h 185642"/>
                  <a:gd name="connsiteX12" fmla="*/ 6501 w 132897"/>
                  <a:gd name="connsiteY12" fmla="*/ 96584 h 185642"/>
                  <a:gd name="connsiteX13" fmla="*/ 6501 w 132897"/>
                  <a:gd name="connsiteY13" fmla="*/ 65342 h 185642"/>
                  <a:gd name="connsiteX14" fmla="*/ 65365 w 132897"/>
                  <a:gd name="connsiteY14" fmla="*/ 6477 h 185642"/>
                  <a:gd name="connsiteX15" fmla="*/ 80986 w 132897"/>
                  <a:gd name="connsiteY15" fmla="*/ 0 h 185642"/>
                  <a:gd name="connsiteX16" fmla="*/ 110799 w 132897"/>
                  <a:gd name="connsiteY16" fmla="*/ 0 h 185642"/>
                  <a:gd name="connsiteX17" fmla="*/ 132897 w 132897"/>
                  <a:gd name="connsiteY17" fmla="*/ 22098 h 185642"/>
                  <a:gd name="connsiteX18" fmla="*/ 132897 w 132897"/>
                  <a:gd name="connsiteY18" fmla="*/ 57150 h 185642"/>
                  <a:gd name="connsiteX19" fmla="*/ 123372 w 132897"/>
                  <a:gd name="connsiteY19" fmla="*/ 66675 h 185642"/>
                  <a:gd name="connsiteX20" fmla="*/ 113847 w 132897"/>
                  <a:gd name="connsiteY20" fmla="*/ 57150 h 185642"/>
                  <a:gd name="connsiteX21" fmla="*/ 113847 w 132897"/>
                  <a:gd name="connsiteY21" fmla="*/ 22098 h 185642"/>
                  <a:gd name="connsiteX22" fmla="*/ 110799 w 132897"/>
                  <a:gd name="connsiteY22" fmla="*/ 19050 h 185642"/>
                  <a:gd name="connsiteX23" fmla="*/ 80986 w 132897"/>
                  <a:gd name="connsiteY23" fmla="*/ 19050 h 185642"/>
                  <a:gd name="connsiteX24" fmla="*/ 78796 w 132897"/>
                  <a:gd name="connsiteY24" fmla="*/ 19907 h 185642"/>
                  <a:gd name="connsiteX25" fmla="*/ 19931 w 132897"/>
                  <a:gd name="connsiteY25" fmla="*/ 78772 h 185642"/>
                  <a:gd name="connsiteX26" fmla="*/ 19931 w 132897"/>
                  <a:gd name="connsiteY26" fmla="*/ 83058 h 185642"/>
                  <a:gd name="connsiteX27" fmla="*/ 26408 w 132897"/>
                  <a:gd name="connsiteY27" fmla="*/ 89535 h 185642"/>
                  <a:gd name="connsiteX28" fmla="*/ 28599 w 132897"/>
                  <a:gd name="connsiteY28" fmla="*/ 90392 h 185642"/>
                  <a:gd name="connsiteX29" fmla="*/ 66699 w 132897"/>
                  <a:gd name="connsiteY29" fmla="*/ 90392 h 185642"/>
                  <a:gd name="connsiteX30" fmla="*/ 88797 w 132897"/>
                  <a:gd name="connsiteY30" fmla="*/ 112490 h 185642"/>
                  <a:gd name="connsiteX31" fmla="*/ 88797 w 132897"/>
                  <a:gd name="connsiteY31" fmla="*/ 136303 h 185642"/>
                  <a:gd name="connsiteX32" fmla="*/ 82320 w 132897"/>
                  <a:gd name="connsiteY32" fmla="*/ 151924 h 185642"/>
                  <a:gd name="connsiteX33" fmla="*/ 55173 w 132897"/>
                  <a:gd name="connsiteY33" fmla="*/ 179070 h 185642"/>
                  <a:gd name="connsiteX34" fmla="*/ 39553 w 132897"/>
                  <a:gd name="connsiteY34" fmla="*/ 185642 h 18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2897" h="185642">
                    <a:moveTo>
                      <a:pt x="39553" y="185642"/>
                    </a:moveTo>
                    <a:lnTo>
                      <a:pt x="13835" y="185642"/>
                    </a:lnTo>
                    <a:cubicBezTo>
                      <a:pt x="8596" y="185642"/>
                      <a:pt x="4310" y="181356"/>
                      <a:pt x="4310" y="176117"/>
                    </a:cubicBezTo>
                    <a:cubicBezTo>
                      <a:pt x="4310" y="170879"/>
                      <a:pt x="8596" y="166592"/>
                      <a:pt x="13835" y="166592"/>
                    </a:cubicBezTo>
                    <a:lnTo>
                      <a:pt x="39553" y="166592"/>
                    </a:lnTo>
                    <a:cubicBezTo>
                      <a:pt x="40314" y="166592"/>
                      <a:pt x="41172" y="166307"/>
                      <a:pt x="41743" y="165735"/>
                    </a:cubicBezTo>
                    <a:lnTo>
                      <a:pt x="68889" y="138589"/>
                    </a:lnTo>
                    <a:cubicBezTo>
                      <a:pt x="69461" y="138017"/>
                      <a:pt x="69747" y="137255"/>
                      <a:pt x="69747" y="136398"/>
                    </a:cubicBezTo>
                    <a:lnTo>
                      <a:pt x="69747" y="112586"/>
                    </a:lnTo>
                    <a:cubicBezTo>
                      <a:pt x="69747" y="110871"/>
                      <a:pt x="68413" y="109538"/>
                      <a:pt x="66699" y="109538"/>
                    </a:cubicBezTo>
                    <a:lnTo>
                      <a:pt x="28599" y="109538"/>
                    </a:lnTo>
                    <a:cubicBezTo>
                      <a:pt x="22789" y="109538"/>
                      <a:pt x="17073" y="107156"/>
                      <a:pt x="12978" y="103061"/>
                    </a:cubicBezTo>
                    <a:lnTo>
                      <a:pt x="6501" y="96584"/>
                    </a:lnTo>
                    <a:cubicBezTo>
                      <a:pt x="-2167" y="87916"/>
                      <a:pt x="-2167" y="73914"/>
                      <a:pt x="6501" y="65342"/>
                    </a:cubicBezTo>
                    <a:lnTo>
                      <a:pt x="65365" y="6477"/>
                    </a:lnTo>
                    <a:cubicBezTo>
                      <a:pt x="69461" y="2381"/>
                      <a:pt x="75176" y="0"/>
                      <a:pt x="80986" y="0"/>
                    </a:cubicBezTo>
                    <a:lnTo>
                      <a:pt x="110799" y="0"/>
                    </a:lnTo>
                    <a:cubicBezTo>
                      <a:pt x="122991" y="0"/>
                      <a:pt x="132897" y="9906"/>
                      <a:pt x="132897" y="22098"/>
                    </a:cubicBezTo>
                    <a:lnTo>
                      <a:pt x="132897" y="57150"/>
                    </a:lnTo>
                    <a:cubicBezTo>
                      <a:pt x="132897" y="62389"/>
                      <a:pt x="128611" y="66675"/>
                      <a:pt x="123372" y="66675"/>
                    </a:cubicBezTo>
                    <a:cubicBezTo>
                      <a:pt x="118134" y="66675"/>
                      <a:pt x="113847" y="62389"/>
                      <a:pt x="113847" y="57150"/>
                    </a:cubicBezTo>
                    <a:lnTo>
                      <a:pt x="113847" y="22098"/>
                    </a:lnTo>
                    <a:cubicBezTo>
                      <a:pt x="113847" y="20384"/>
                      <a:pt x="112514" y="19050"/>
                      <a:pt x="110799" y="19050"/>
                    </a:cubicBezTo>
                    <a:lnTo>
                      <a:pt x="80986" y="19050"/>
                    </a:lnTo>
                    <a:cubicBezTo>
                      <a:pt x="80224" y="19050"/>
                      <a:pt x="79367" y="19336"/>
                      <a:pt x="78796" y="19907"/>
                    </a:cubicBezTo>
                    <a:lnTo>
                      <a:pt x="19931" y="78772"/>
                    </a:lnTo>
                    <a:cubicBezTo>
                      <a:pt x="18693" y="80010"/>
                      <a:pt x="18693" y="81915"/>
                      <a:pt x="19931" y="83058"/>
                    </a:cubicBezTo>
                    <a:lnTo>
                      <a:pt x="26408" y="89535"/>
                    </a:lnTo>
                    <a:cubicBezTo>
                      <a:pt x="26980" y="90107"/>
                      <a:pt x="27741" y="90392"/>
                      <a:pt x="28599" y="90392"/>
                    </a:cubicBezTo>
                    <a:lnTo>
                      <a:pt x="66699" y="90392"/>
                    </a:lnTo>
                    <a:cubicBezTo>
                      <a:pt x="78891" y="90392"/>
                      <a:pt x="88797" y="100298"/>
                      <a:pt x="88797" y="112490"/>
                    </a:cubicBezTo>
                    <a:lnTo>
                      <a:pt x="88797" y="136303"/>
                    </a:lnTo>
                    <a:cubicBezTo>
                      <a:pt x="88797" y="142113"/>
                      <a:pt x="86415" y="147828"/>
                      <a:pt x="82320" y="151924"/>
                    </a:cubicBezTo>
                    <a:lnTo>
                      <a:pt x="55173" y="179070"/>
                    </a:lnTo>
                    <a:cubicBezTo>
                      <a:pt x="51078" y="183261"/>
                      <a:pt x="45363" y="185642"/>
                      <a:pt x="39553" y="185642"/>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CA8E5AAB-25B2-4ACB-9C53-9B34FC784CF5}"/>
                  </a:ext>
                </a:extLst>
              </p:cNvPr>
              <p:cNvSpPr/>
              <p:nvPr/>
            </p:nvSpPr>
            <p:spPr>
              <a:xfrm>
                <a:off x="6138742" y="5280850"/>
                <a:ext cx="423219" cy="389286"/>
              </a:xfrm>
              <a:custGeom>
                <a:avLst/>
                <a:gdLst>
                  <a:gd name="connsiteX0" fmla="*/ 263009 w 423219"/>
                  <a:gd name="connsiteY0" fmla="*/ 389287 h 389286"/>
                  <a:gd name="connsiteX1" fmla="*/ 176046 w 423219"/>
                  <a:gd name="connsiteY1" fmla="*/ 389287 h 389286"/>
                  <a:gd name="connsiteX2" fmla="*/ 159187 w 423219"/>
                  <a:gd name="connsiteY2" fmla="*/ 382333 h 389286"/>
                  <a:gd name="connsiteX3" fmla="*/ 135469 w 423219"/>
                  <a:gd name="connsiteY3" fmla="*/ 358616 h 389286"/>
                  <a:gd name="connsiteX4" fmla="*/ 128516 w 423219"/>
                  <a:gd name="connsiteY4" fmla="*/ 341757 h 389286"/>
                  <a:gd name="connsiteX5" fmla="*/ 128516 w 423219"/>
                  <a:gd name="connsiteY5" fmla="*/ 291751 h 389286"/>
                  <a:gd name="connsiteX6" fmla="*/ 123754 w 423219"/>
                  <a:gd name="connsiteY6" fmla="*/ 286988 h 389286"/>
                  <a:gd name="connsiteX7" fmla="*/ 68985 w 423219"/>
                  <a:gd name="connsiteY7" fmla="*/ 286988 h 389286"/>
                  <a:gd name="connsiteX8" fmla="*/ 65556 w 423219"/>
                  <a:gd name="connsiteY8" fmla="*/ 288417 h 389286"/>
                  <a:gd name="connsiteX9" fmla="*/ 16216 w 423219"/>
                  <a:gd name="connsiteY9" fmla="*/ 337756 h 389286"/>
                  <a:gd name="connsiteX10" fmla="*/ 2786 w 423219"/>
                  <a:gd name="connsiteY10" fmla="*/ 337756 h 389286"/>
                  <a:gd name="connsiteX11" fmla="*/ 2786 w 423219"/>
                  <a:gd name="connsiteY11" fmla="*/ 324326 h 389286"/>
                  <a:gd name="connsiteX12" fmla="*/ 52126 w 423219"/>
                  <a:gd name="connsiteY12" fmla="*/ 274987 h 389286"/>
                  <a:gd name="connsiteX13" fmla="*/ 68985 w 423219"/>
                  <a:gd name="connsiteY13" fmla="*/ 268033 h 389286"/>
                  <a:gd name="connsiteX14" fmla="*/ 123754 w 423219"/>
                  <a:gd name="connsiteY14" fmla="*/ 268033 h 389286"/>
                  <a:gd name="connsiteX15" fmla="*/ 147566 w 423219"/>
                  <a:gd name="connsiteY15" fmla="*/ 291846 h 389286"/>
                  <a:gd name="connsiteX16" fmla="*/ 147566 w 423219"/>
                  <a:gd name="connsiteY16" fmla="*/ 341852 h 389286"/>
                  <a:gd name="connsiteX17" fmla="*/ 148995 w 423219"/>
                  <a:gd name="connsiteY17" fmla="*/ 345281 h 389286"/>
                  <a:gd name="connsiteX18" fmla="*/ 172712 w 423219"/>
                  <a:gd name="connsiteY18" fmla="*/ 368998 h 389286"/>
                  <a:gd name="connsiteX19" fmla="*/ 176141 w 423219"/>
                  <a:gd name="connsiteY19" fmla="*/ 370427 h 389286"/>
                  <a:gd name="connsiteX20" fmla="*/ 263104 w 423219"/>
                  <a:gd name="connsiteY20" fmla="*/ 370427 h 389286"/>
                  <a:gd name="connsiteX21" fmla="*/ 266533 w 423219"/>
                  <a:gd name="connsiteY21" fmla="*/ 368998 h 389286"/>
                  <a:gd name="connsiteX22" fmla="*/ 336161 w 423219"/>
                  <a:gd name="connsiteY22" fmla="*/ 299371 h 389286"/>
                  <a:gd name="connsiteX23" fmla="*/ 337590 w 423219"/>
                  <a:gd name="connsiteY23" fmla="*/ 295942 h 389286"/>
                  <a:gd name="connsiteX24" fmla="*/ 337590 w 423219"/>
                  <a:gd name="connsiteY24" fmla="*/ 275082 h 389286"/>
                  <a:gd name="connsiteX25" fmla="*/ 336161 w 423219"/>
                  <a:gd name="connsiteY25" fmla="*/ 271653 h 389286"/>
                  <a:gd name="connsiteX26" fmla="*/ 317492 w 423219"/>
                  <a:gd name="connsiteY26" fmla="*/ 252984 h 389286"/>
                  <a:gd name="connsiteX27" fmla="*/ 310539 w 423219"/>
                  <a:gd name="connsiteY27" fmla="*/ 236125 h 389286"/>
                  <a:gd name="connsiteX28" fmla="*/ 310539 w 423219"/>
                  <a:gd name="connsiteY28" fmla="*/ 165544 h 389286"/>
                  <a:gd name="connsiteX29" fmla="*/ 317492 w 423219"/>
                  <a:gd name="connsiteY29" fmla="*/ 148685 h 389286"/>
                  <a:gd name="connsiteX30" fmla="*/ 402741 w 423219"/>
                  <a:gd name="connsiteY30" fmla="*/ 63436 h 389286"/>
                  <a:gd name="connsiteX31" fmla="*/ 404170 w 423219"/>
                  <a:gd name="connsiteY31" fmla="*/ 60007 h 389286"/>
                  <a:gd name="connsiteX32" fmla="*/ 404170 w 423219"/>
                  <a:gd name="connsiteY32" fmla="*/ 9525 h 389286"/>
                  <a:gd name="connsiteX33" fmla="*/ 413695 w 423219"/>
                  <a:gd name="connsiteY33" fmla="*/ 0 h 389286"/>
                  <a:gd name="connsiteX34" fmla="*/ 423220 w 423219"/>
                  <a:gd name="connsiteY34" fmla="*/ 9525 h 389286"/>
                  <a:gd name="connsiteX35" fmla="*/ 423220 w 423219"/>
                  <a:gd name="connsiteY35" fmla="*/ 60007 h 389286"/>
                  <a:gd name="connsiteX36" fmla="*/ 416266 w 423219"/>
                  <a:gd name="connsiteY36" fmla="*/ 76867 h 389286"/>
                  <a:gd name="connsiteX37" fmla="*/ 331018 w 423219"/>
                  <a:gd name="connsiteY37" fmla="*/ 162115 h 389286"/>
                  <a:gd name="connsiteX38" fmla="*/ 329589 w 423219"/>
                  <a:gd name="connsiteY38" fmla="*/ 165544 h 389286"/>
                  <a:gd name="connsiteX39" fmla="*/ 329589 w 423219"/>
                  <a:gd name="connsiteY39" fmla="*/ 236125 h 389286"/>
                  <a:gd name="connsiteX40" fmla="*/ 331018 w 423219"/>
                  <a:gd name="connsiteY40" fmla="*/ 239554 h 389286"/>
                  <a:gd name="connsiteX41" fmla="*/ 349687 w 423219"/>
                  <a:gd name="connsiteY41" fmla="*/ 258223 h 389286"/>
                  <a:gd name="connsiteX42" fmla="*/ 356640 w 423219"/>
                  <a:gd name="connsiteY42" fmla="*/ 275082 h 389286"/>
                  <a:gd name="connsiteX43" fmla="*/ 356640 w 423219"/>
                  <a:gd name="connsiteY43" fmla="*/ 295942 h 389286"/>
                  <a:gd name="connsiteX44" fmla="*/ 349687 w 423219"/>
                  <a:gd name="connsiteY44" fmla="*/ 312801 h 389286"/>
                  <a:gd name="connsiteX45" fmla="*/ 280059 w 423219"/>
                  <a:gd name="connsiteY45" fmla="*/ 382429 h 389286"/>
                  <a:gd name="connsiteX46" fmla="*/ 263009 w 423219"/>
                  <a:gd name="connsiteY46" fmla="*/ 389287 h 3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3219" h="389286">
                    <a:moveTo>
                      <a:pt x="263009" y="389287"/>
                    </a:moveTo>
                    <a:lnTo>
                      <a:pt x="176046" y="389287"/>
                    </a:lnTo>
                    <a:cubicBezTo>
                      <a:pt x="169664" y="389287"/>
                      <a:pt x="163663" y="386810"/>
                      <a:pt x="159187" y="382333"/>
                    </a:cubicBezTo>
                    <a:lnTo>
                      <a:pt x="135469" y="358616"/>
                    </a:lnTo>
                    <a:cubicBezTo>
                      <a:pt x="130993" y="354139"/>
                      <a:pt x="128516" y="348139"/>
                      <a:pt x="128516" y="341757"/>
                    </a:cubicBezTo>
                    <a:lnTo>
                      <a:pt x="128516" y="291751"/>
                    </a:lnTo>
                    <a:cubicBezTo>
                      <a:pt x="128516" y="289084"/>
                      <a:pt x="126325" y="286988"/>
                      <a:pt x="123754" y="286988"/>
                    </a:cubicBezTo>
                    <a:lnTo>
                      <a:pt x="68985" y="286988"/>
                    </a:lnTo>
                    <a:cubicBezTo>
                      <a:pt x="67747" y="286988"/>
                      <a:pt x="66508" y="287464"/>
                      <a:pt x="65556" y="288417"/>
                    </a:cubicBezTo>
                    <a:lnTo>
                      <a:pt x="16216" y="337756"/>
                    </a:lnTo>
                    <a:cubicBezTo>
                      <a:pt x="12502" y="341471"/>
                      <a:pt x="6501" y="341471"/>
                      <a:pt x="2786" y="337756"/>
                    </a:cubicBezTo>
                    <a:cubicBezTo>
                      <a:pt x="-929" y="334042"/>
                      <a:pt x="-929" y="328041"/>
                      <a:pt x="2786" y="324326"/>
                    </a:cubicBezTo>
                    <a:lnTo>
                      <a:pt x="52126" y="274987"/>
                    </a:lnTo>
                    <a:cubicBezTo>
                      <a:pt x="56602" y="270510"/>
                      <a:pt x="62603" y="268033"/>
                      <a:pt x="68985" y="268033"/>
                    </a:cubicBezTo>
                    <a:lnTo>
                      <a:pt x="123754" y="268033"/>
                    </a:lnTo>
                    <a:cubicBezTo>
                      <a:pt x="136898" y="268033"/>
                      <a:pt x="147566" y="278701"/>
                      <a:pt x="147566" y="291846"/>
                    </a:cubicBezTo>
                    <a:lnTo>
                      <a:pt x="147566" y="341852"/>
                    </a:lnTo>
                    <a:cubicBezTo>
                      <a:pt x="147566" y="343090"/>
                      <a:pt x="148042" y="344329"/>
                      <a:pt x="148995" y="345281"/>
                    </a:cubicBezTo>
                    <a:lnTo>
                      <a:pt x="172712" y="368998"/>
                    </a:lnTo>
                    <a:cubicBezTo>
                      <a:pt x="173569" y="369856"/>
                      <a:pt x="174808" y="370427"/>
                      <a:pt x="176141" y="370427"/>
                    </a:cubicBezTo>
                    <a:lnTo>
                      <a:pt x="263104" y="370427"/>
                    </a:lnTo>
                    <a:cubicBezTo>
                      <a:pt x="264343" y="370427"/>
                      <a:pt x="265581" y="369951"/>
                      <a:pt x="266533" y="368998"/>
                    </a:cubicBezTo>
                    <a:lnTo>
                      <a:pt x="336161" y="299371"/>
                    </a:lnTo>
                    <a:cubicBezTo>
                      <a:pt x="337018" y="298513"/>
                      <a:pt x="337590" y="297275"/>
                      <a:pt x="337590" y="295942"/>
                    </a:cubicBezTo>
                    <a:lnTo>
                      <a:pt x="337590" y="275082"/>
                    </a:lnTo>
                    <a:cubicBezTo>
                      <a:pt x="337590" y="273844"/>
                      <a:pt x="337114" y="272605"/>
                      <a:pt x="336161" y="271653"/>
                    </a:cubicBezTo>
                    <a:lnTo>
                      <a:pt x="317492" y="252984"/>
                    </a:lnTo>
                    <a:cubicBezTo>
                      <a:pt x="313015" y="248507"/>
                      <a:pt x="310539" y="242506"/>
                      <a:pt x="310539" y="236125"/>
                    </a:cubicBezTo>
                    <a:lnTo>
                      <a:pt x="310539" y="165544"/>
                    </a:lnTo>
                    <a:cubicBezTo>
                      <a:pt x="310539" y="159163"/>
                      <a:pt x="313015" y="153162"/>
                      <a:pt x="317492" y="148685"/>
                    </a:cubicBezTo>
                    <a:lnTo>
                      <a:pt x="402741" y="63436"/>
                    </a:lnTo>
                    <a:cubicBezTo>
                      <a:pt x="403598" y="62579"/>
                      <a:pt x="404170" y="61341"/>
                      <a:pt x="404170" y="60007"/>
                    </a:cubicBezTo>
                    <a:lnTo>
                      <a:pt x="404170" y="9525"/>
                    </a:lnTo>
                    <a:cubicBezTo>
                      <a:pt x="404170" y="4286"/>
                      <a:pt x="408456" y="0"/>
                      <a:pt x="413695" y="0"/>
                    </a:cubicBezTo>
                    <a:cubicBezTo>
                      <a:pt x="418933" y="0"/>
                      <a:pt x="423220" y="4286"/>
                      <a:pt x="423220" y="9525"/>
                    </a:cubicBezTo>
                    <a:lnTo>
                      <a:pt x="423220" y="60007"/>
                    </a:lnTo>
                    <a:cubicBezTo>
                      <a:pt x="423220" y="66389"/>
                      <a:pt x="420743" y="72390"/>
                      <a:pt x="416266" y="76867"/>
                    </a:cubicBezTo>
                    <a:lnTo>
                      <a:pt x="331018" y="162115"/>
                    </a:lnTo>
                    <a:cubicBezTo>
                      <a:pt x="330160" y="162973"/>
                      <a:pt x="329589" y="164211"/>
                      <a:pt x="329589" y="165544"/>
                    </a:cubicBezTo>
                    <a:lnTo>
                      <a:pt x="329589" y="236125"/>
                    </a:lnTo>
                    <a:cubicBezTo>
                      <a:pt x="329589" y="237363"/>
                      <a:pt x="330065" y="238601"/>
                      <a:pt x="331018" y="239554"/>
                    </a:cubicBezTo>
                    <a:lnTo>
                      <a:pt x="349687" y="258223"/>
                    </a:lnTo>
                    <a:cubicBezTo>
                      <a:pt x="354163" y="262699"/>
                      <a:pt x="356640" y="268700"/>
                      <a:pt x="356640" y="275082"/>
                    </a:cubicBezTo>
                    <a:lnTo>
                      <a:pt x="356640" y="295942"/>
                    </a:lnTo>
                    <a:cubicBezTo>
                      <a:pt x="356640" y="302323"/>
                      <a:pt x="354163" y="308324"/>
                      <a:pt x="349687" y="312801"/>
                    </a:cubicBezTo>
                    <a:lnTo>
                      <a:pt x="280059" y="382429"/>
                    </a:lnTo>
                    <a:cubicBezTo>
                      <a:pt x="275296" y="386810"/>
                      <a:pt x="269296" y="389287"/>
                      <a:pt x="263009" y="389287"/>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510F7C5-4F60-4998-8CCB-3EC7ECF90828}"/>
                  </a:ext>
                </a:extLst>
              </p:cNvPr>
              <p:cNvSpPr/>
              <p:nvPr/>
            </p:nvSpPr>
            <p:spPr>
              <a:xfrm>
                <a:off x="6195726" y="5005958"/>
                <a:ext cx="428625" cy="284416"/>
              </a:xfrm>
              <a:custGeom>
                <a:avLst/>
                <a:gdLst>
                  <a:gd name="connsiteX0" fmla="*/ 419100 w 428625"/>
                  <a:gd name="connsiteY0" fmla="*/ 284417 h 284416"/>
                  <a:gd name="connsiteX1" fmla="*/ 409575 w 428625"/>
                  <a:gd name="connsiteY1" fmla="*/ 274892 h 284416"/>
                  <a:gd name="connsiteX2" fmla="*/ 409575 w 428625"/>
                  <a:gd name="connsiteY2" fmla="*/ 237554 h 284416"/>
                  <a:gd name="connsiteX3" fmla="*/ 408432 w 428625"/>
                  <a:gd name="connsiteY3" fmla="*/ 234887 h 284416"/>
                  <a:gd name="connsiteX4" fmla="*/ 376904 w 428625"/>
                  <a:gd name="connsiteY4" fmla="*/ 203359 h 284416"/>
                  <a:gd name="connsiteX5" fmla="*/ 374237 w 428625"/>
                  <a:gd name="connsiteY5" fmla="*/ 202216 h 284416"/>
                  <a:gd name="connsiteX6" fmla="*/ 331660 w 428625"/>
                  <a:gd name="connsiteY6" fmla="*/ 202216 h 284416"/>
                  <a:gd name="connsiteX7" fmla="*/ 315563 w 428625"/>
                  <a:gd name="connsiteY7" fmla="*/ 195548 h 284416"/>
                  <a:gd name="connsiteX8" fmla="*/ 256032 w 428625"/>
                  <a:gd name="connsiteY8" fmla="*/ 136017 h 284416"/>
                  <a:gd name="connsiteX9" fmla="*/ 249364 w 428625"/>
                  <a:gd name="connsiteY9" fmla="*/ 119920 h 284416"/>
                  <a:gd name="connsiteX10" fmla="*/ 249364 w 428625"/>
                  <a:gd name="connsiteY10" fmla="*/ 56483 h 284416"/>
                  <a:gd name="connsiteX11" fmla="*/ 248221 w 428625"/>
                  <a:gd name="connsiteY11" fmla="*/ 53816 h 284416"/>
                  <a:gd name="connsiteX12" fmla="*/ 214598 w 428625"/>
                  <a:gd name="connsiteY12" fmla="*/ 20193 h 284416"/>
                  <a:gd name="connsiteX13" fmla="*/ 211931 w 428625"/>
                  <a:gd name="connsiteY13" fmla="*/ 19050 h 284416"/>
                  <a:gd name="connsiteX14" fmla="*/ 22670 w 428625"/>
                  <a:gd name="connsiteY14" fmla="*/ 19050 h 284416"/>
                  <a:gd name="connsiteX15" fmla="*/ 18955 w 428625"/>
                  <a:gd name="connsiteY15" fmla="*/ 22765 h 284416"/>
                  <a:gd name="connsiteX16" fmla="*/ 18955 w 428625"/>
                  <a:gd name="connsiteY16" fmla="*/ 50102 h 284416"/>
                  <a:gd name="connsiteX17" fmla="*/ 20098 w 428625"/>
                  <a:gd name="connsiteY17" fmla="*/ 52769 h 284416"/>
                  <a:gd name="connsiteX18" fmla="*/ 115062 w 428625"/>
                  <a:gd name="connsiteY18" fmla="*/ 147733 h 284416"/>
                  <a:gd name="connsiteX19" fmla="*/ 115062 w 428625"/>
                  <a:gd name="connsiteY19" fmla="*/ 161163 h 284416"/>
                  <a:gd name="connsiteX20" fmla="*/ 101632 w 428625"/>
                  <a:gd name="connsiteY20" fmla="*/ 161163 h 284416"/>
                  <a:gd name="connsiteX21" fmla="*/ 6667 w 428625"/>
                  <a:gd name="connsiteY21" fmla="*/ 66199 h 284416"/>
                  <a:gd name="connsiteX22" fmla="*/ 0 w 428625"/>
                  <a:gd name="connsiteY22" fmla="*/ 50102 h 284416"/>
                  <a:gd name="connsiteX23" fmla="*/ 0 w 428625"/>
                  <a:gd name="connsiteY23" fmla="*/ 22765 h 284416"/>
                  <a:gd name="connsiteX24" fmla="*/ 22765 w 428625"/>
                  <a:gd name="connsiteY24" fmla="*/ 0 h 284416"/>
                  <a:gd name="connsiteX25" fmla="*/ 212026 w 428625"/>
                  <a:gd name="connsiteY25" fmla="*/ 0 h 284416"/>
                  <a:gd name="connsiteX26" fmla="*/ 228124 w 428625"/>
                  <a:gd name="connsiteY26" fmla="*/ 6668 h 284416"/>
                  <a:gd name="connsiteX27" fmla="*/ 261747 w 428625"/>
                  <a:gd name="connsiteY27" fmla="*/ 40291 h 284416"/>
                  <a:gd name="connsiteX28" fmla="*/ 268414 w 428625"/>
                  <a:gd name="connsiteY28" fmla="*/ 56388 h 284416"/>
                  <a:gd name="connsiteX29" fmla="*/ 268414 w 428625"/>
                  <a:gd name="connsiteY29" fmla="*/ 119825 h 284416"/>
                  <a:gd name="connsiteX30" fmla="*/ 269558 w 428625"/>
                  <a:gd name="connsiteY30" fmla="*/ 122492 h 284416"/>
                  <a:gd name="connsiteX31" fmla="*/ 329089 w 428625"/>
                  <a:gd name="connsiteY31" fmla="*/ 182023 h 284416"/>
                  <a:gd name="connsiteX32" fmla="*/ 331756 w 428625"/>
                  <a:gd name="connsiteY32" fmla="*/ 183166 h 284416"/>
                  <a:gd name="connsiteX33" fmla="*/ 374332 w 428625"/>
                  <a:gd name="connsiteY33" fmla="*/ 183166 h 284416"/>
                  <a:gd name="connsiteX34" fmla="*/ 390430 w 428625"/>
                  <a:gd name="connsiteY34" fmla="*/ 189833 h 284416"/>
                  <a:gd name="connsiteX35" fmla="*/ 421957 w 428625"/>
                  <a:gd name="connsiteY35" fmla="*/ 221361 h 284416"/>
                  <a:gd name="connsiteX36" fmla="*/ 428625 w 428625"/>
                  <a:gd name="connsiteY36" fmla="*/ 237458 h 284416"/>
                  <a:gd name="connsiteX37" fmla="*/ 428625 w 428625"/>
                  <a:gd name="connsiteY37" fmla="*/ 274796 h 284416"/>
                  <a:gd name="connsiteX38" fmla="*/ 419100 w 428625"/>
                  <a:gd name="connsiteY38" fmla="*/ 284417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5" h="284416">
                    <a:moveTo>
                      <a:pt x="419100" y="284417"/>
                    </a:moveTo>
                    <a:cubicBezTo>
                      <a:pt x="413861" y="284417"/>
                      <a:pt x="409575" y="280130"/>
                      <a:pt x="409575" y="274892"/>
                    </a:cubicBezTo>
                    <a:lnTo>
                      <a:pt x="409575" y="237554"/>
                    </a:lnTo>
                    <a:cubicBezTo>
                      <a:pt x="409575" y="236506"/>
                      <a:pt x="409194" y="235648"/>
                      <a:pt x="408432" y="234887"/>
                    </a:cubicBezTo>
                    <a:lnTo>
                      <a:pt x="376904" y="203359"/>
                    </a:lnTo>
                    <a:cubicBezTo>
                      <a:pt x="376238" y="202692"/>
                      <a:pt x="375285" y="202216"/>
                      <a:pt x="374237" y="202216"/>
                    </a:cubicBezTo>
                    <a:lnTo>
                      <a:pt x="331660" y="202216"/>
                    </a:lnTo>
                    <a:cubicBezTo>
                      <a:pt x="325564" y="202216"/>
                      <a:pt x="319850" y="199835"/>
                      <a:pt x="315563" y="195548"/>
                    </a:cubicBezTo>
                    <a:lnTo>
                      <a:pt x="256032" y="136017"/>
                    </a:lnTo>
                    <a:cubicBezTo>
                      <a:pt x="251746" y="131731"/>
                      <a:pt x="249364" y="126016"/>
                      <a:pt x="249364" y="119920"/>
                    </a:cubicBezTo>
                    <a:lnTo>
                      <a:pt x="249364" y="56483"/>
                    </a:lnTo>
                    <a:cubicBezTo>
                      <a:pt x="249364" y="55436"/>
                      <a:pt x="248984" y="54578"/>
                      <a:pt x="248221" y="53816"/>
                    </a:cubicBezTo>
                    <a:lnTo>
                      <a:pt x="214598" y="20193"/>
                    </a:lnTo>
                    <a:cubicBezTo>
                      <a:pt x="213931" y="19526"/>
                      <a:pt x="212979" y="19050"/>
                      <a:pt x="211931" y="19050"/>
                    </a:cubicBezTo>
                    <a:lnTo>
                      <a:pt x="22670" y="19050"/>
                    </a:lnTo>
                    <a:cubicBezTo>
                      <a:pt x="20574" y="19050"/>
                      <a:pt x="18955" y="20764"/>
                      <a:pt x="18955" y="22765"/>
                    </a:cubicBezTo>
                    <a:lnTo>
                      <a:pt x="18955" y="50102"/>
                    </a:lnTo>
                    <a:cubicBezTo>
                      <a:pt x="18955" y="51149"/>
                      <a:pt x="19336" y="52006"/>
                      <a:pt x="20098" y="52769"/>
                    </a:cubicBezTo>
                    <a:lnTo>
                      <a:pt x="115062" y="147733"/>
                    </a:lnTo>
                    <a:cubicBezTo>
                      <a:pt x="118777" y="151447"/>
                      <a:pt x="118777" y="157448"/>
                      <a:pt x="115062" y="161163"/>
                    </a:cubicBezTo>
                    <a:cubicBezTo>
                      <a:pt x="111347" y="164878"/>
                      <a:pt x="105346" y="164878"/>
                      <a:pt x="101632" y="161163"/>
                    </a:cubicBezTo>
                    <a:lnTo>
                      <a:pt x="6667" y="66199"/>
                    </a:lnTo>
                    <a:cubicBezTo>
                      <a:pt x="2381" y="61913"/>
                      <a:pt x="0" y="56197"/>
                      <a:pt x="0" y="50102"/>
                    </a:cubicBezTo>
                    <a:lnTo>
                      <a:pt x="0" y="22765"/>
                    </a:lnTo>
                    <a:cubicBezTo>
                      <a:pt x="0" y="10192"/>
                      <a:pt x="10192" y="0"/>
                      <a:pt x="22765" y="0"/>
                    </a:cubicBezTo>
                    <a:lnTo>
                      <a:pt x="212026" y="0"/>
                    </a:lnTo>
                    <a:cubicBezTo>
                      <a:pt x="218122" y="0"/>
                      <a:pt x="223838" y="2381"/>
                      <a:pt x="228124" y="6668"/>
                    </a:cubicBezTo>
                    <a:lnTo>
                      <a:pt x="261747" y="40291"/>
                    </a:lnTo>
                    <a:cubicBezTo>
                      <a:pt x="266033" y="44577"/>
                      <a:pt x="268414" y="50292"/>
                      <a:pt x="268414" y="56388"/>
                    </a:cubicBezTo>
                    <a:lnTo>
                      <a:pt x="268414" y="119825"/>
                    </a:lnTo>
                    <a:cubicBezTo>
                      <a:pt x="268414" y="120872"/>
                      <a:pt x="268796" y="121729"/>
                      <a:pt x="269558" y="122492"/>
                    </a:cubicBezTo>
                    <a:lnTo>
                      <a:pt x="329089" y="182023"/>
                    </a:lnTo>
                    <a:cubicBezTo>
                      <a:pt x="329755" y="182689"/>
                      <a:pt x="330708" y="183166"/>
                      <a:pt x="331756" y="183166"/>
                    </a:cubicBezTo>
                    <a:lnTo>
                      <a:pt x="374332" y="183166"/>
                    </a:lnTo>
                    <a:cubicBezTo>
                      <a:pt x="380429" y="183166"/>
                      <a:pt x="386144" y="185547"/>
                      <a:pt x="390430" y="189833"/>
                    </a:cubicBezTo>
                    <a:lnTo>
                      <a:pt x="421957" y="221361"/>
                    </a:lnTo>
                    <a:cubicBezTo>
                      <a:pt x="426244" y="225647"/>
                      <a:pt x="428625" y="231362"/>
                      <a:pt x="428625" y="237458"/>
                    </a:cubicBezTo>
                    <a:lnTo>
                      <a:pt x="428625" y="274796"/>
                    </a:lnTo>
                    <a:cubicBezTo>
                      <a:pt x="428625" y="280130"/>
                      <a:pt x="424339" y="284417"/>
                      <a:pt x="419100" y="284417"/>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F00419E-539A-4DF3-8607-3B5D83D67FE9}"/>
                  </a:ext>
                </a:extLst>
              </p:cNvPr>
              <p:cNvSpPr/>
              <p:nvPr/>
            </p:nvSpPr>
            <p:spPr>
              <a:xfrm>
                <a:off x="6529101" y="5016531"/>
                <a:ext cx="19050" cy="116681"/>
              </a:xfrm>
              <a:custGeom>
                <a:avLst/>
                <a:gdLst>
                  <a:gd name="connsiteX0" fmla="*/ 9525 w 19050"/>
                  <a:gd name="connsiteY0" fmla="*/ 116681 h 116681"/>
                  <a:gd name="connsiteX1" fmla="*/ 0 w 19050"/>
                  <a:gd name="connsiteY1" fmla="*/ 107156 h 116681"/>
                  <a:gd name="connsiteX2" fmla="*/ 0 w 19050"/>
                  <a:gd name="connsiteY2" fmla="*/ 9525 h 116681"/>
                  <a:gd name="connsiteX3" fmla="*/ 9525 w 19050"/>
                  <a:gd name="connsiteY3" fmla="*/ 0 h 116681"/>
                  <a:gd name="connsiteX4" fmla="*/ 19050 w 19050"/>
                  <a:gd name="connsiteY4" fmla="*/ 9525 h 116681"/>
                  <a:gd name="connsiteX5" fmla="*/ 19050 w 19050"/>
                  <a:gd name="connsiteY5" fmla="*/ 107156 h 116681"/>
                  <a:gd name="connsiteX6" fmla="*/ 9525 w 19050"/>
                  <a:gd name="connsiteY6" fmla="*/ 116681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6681">
                    <a:moveTo>
                      <a:pt x="9525" y="116681"/>
                    </a:moveTo>
                    <a:cubicBezTo>
                      <a:pt x="4286" y="116681"/>
                      <a:pt x="0" y="112395"/>
                      <a:pt x="0" y="107156"/>
                    </a:cubicBezTo>
                    <a:lnTo>
                      <a:pt x="0" y="9525"/>
                    </a:lnTo>
                    <a:cubicBezTo>
                      <a:pt x="0" y="4286"/>
                      <a:pt x="4286" y="0"/>
                      <a:pt x="9525" y="0"/>
                    </a:cubicBezTo>
                    <a:cubicBezTo>
                      <a:pt x="14764" y="0"/>
                      <a:pt x="19050" y="4286"/>
                      <a:pt x="19050" y="9525"/>
                    </a:cubicBezTo>
                    <a:lnTo>
                      <a:pt x="19050" y="107156"/>
                    </a:lnTo>
                    <a:cubicBezTo>
                      <a:pt x="19050" y="112395"/>
                      <a:pt x="14764" y="116681"/>
                      <a:pt x="9525" y="11668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4628F65-92BF-46FC-8637-6A859DB488D8}"/>
                  </a:ext>
                </a:extLst>
              </p:cNvPr>
              <p:cNvSpPr/>
              <p:nvPr/>
            </p:nvSpPr>
            <p:spPr>
              <a:xfrm>
                <a:off x="6136195" y="5133379"/>
                <a:ext cx="303657" cy="244530"/>
              </a:xfrm>
              <a:custGeom>
                <a:avLst/>
                <a:gdLst>
                  <a:gd name="connsiteX0" fmla="*/ 242792 w 303657"/>
                  <a:gd name="connsiteY0" fmla="*/ 244530 h 244530"/>
                  <a:gd name="connsiteX1" fmla="*/ 220789 w 303657"/>
                  <a:gd name="connsiteY1" fmla="*/ 244530 h 244530"/>
                  <a:gd name="connsiteX2" fmla="*/ 195263 w 303657"/>
                  <a:gd name="connsiteY2" fmla="*/ 219004 h 244530"/>
                  <a:gd name="connsiteX3" fmla="*/ 195263 w 303657"/>
                  <a:gd name="connsiteY3" fmla="*/ 130326 h 244530"/>
                  <a:gd name="connsiteX4" fmla="*/ 193358 w 303657"/>
                  <a:gd name="connsiteY4" fmla="*/ 125754 h 244530"/>
                  <a:gd name="connsiteX5" fmla="*/ 125349 w 303657"/>
                  <a:gd name="connsiteY5" fmla="*/ 57745 h 244530"/>
                  <a:gd name="connsiteX6" fmla="*/ 120777 w 303657"/>
                  <a:gd name="connsiteY6" fmla="*/ 55840 h 244530"/>
                  <a:gd name="connsiteX7" fmla="*/ 25527 w 303657"/>
                  <a:gd name="connsiteY7" fmla="*/ 55840 h 244530"/>
                  <a:gd name="connsiteX8" fmla="*/ 19050 w 303657"/>
                  <a:gd name="connsiteY8" fmla="*/ 62317 h 244530"/>
                  <a:gd name="connsiteX9" fmla="*/ 19050 w 303657"/>
                  <a:gd name="connsiteY9" fmla="*/ 155186 h 244530"/>
                  <a:gd name="connsiteX10" fmla="*/ 20955 w 303657"/>
                  <a:gd name="connsiteY10" fmla="*/ 159758 h 244530"/>
                  <a:gd name="connsiteX11" fmla="*/ 40100 w 303657"/>
                  <a:gd name="connsiteY11" fmla="*/ 178903 h 244530"/>
                  <a:gd name="connsiteX12" fmla="*/ 40100 w 303657"/>
                  <a:gd name="connsiteY12" fmla="*/ 192334 h 244530"/>
                  <a:gd name="connsiteX13" fmla="*/ 26670 w 303657"/>
                  <a:gd name="connsiteY13" fmla="*/ 192334 h 244530"/>
                  <a:gd name="connsiteX14" fmla="*/ 7525 w 303657"/>
                  <a:gd name="connsiteY14" fmla="*/ 173188 h 244530"/>
                  <a:gd name="connsiteX15" fmla="*/ 0 w 303657"/>
                  <a:gd name="connsiteY15" fmla="*/ 155091 h 244530"/>
                  <a:gd name="connsiteX16" fmla="*/ 0 w 303657"/>
                  <a:gd name="connsiteY16" fmla="*/ 62222 h 244530"/>
                  <a:gd name="connsiteX17" fmla="*/ 25527 w 303657"/>
                  <a:gd name="connsiteY17" fmla="*/ 36695 h 244530"/>
                  <a:gd name="connsiteX18" fmla="*/ 120777 w 303657"/>
                  <a:gd name="connsiteY18" fmla="*/ 36695 h 244530"/>
                  <a:gd name="connsiteX19" fmla="*/ 138875 w 303657"/>
                  <a:gd name="connsiteY19" fmla="*/ 44220 h 244530"/>
                  <a:gd name="connsiteX20" fmla="*/ 206883 w 303657"/>
                  <a:gd name="connsiteY20" fmla="*/ 112228 h 244530"/>
                  <a:gd name="connsiteX21" fmla="*/ 214408 w 303657"/>
                  <a:gd name="connsiteY21" fmla="*/ 130326 h 244530"/>
                  <a:gd name="connsiteX22" fmla="*/ 214408 w 303657"/>
                  <a:gd name="connsiteY22" fmla="*/ 219004 h 244530"/>
                  <a:gd name="connsiteX23" fmla="*/ 220885 w 303657"/>
                  <a:gd name="connsiteY23" fmla="*/ 225480 h 244530"/>
                  <a:gd name="connsiteX24" fmla="*/ 242888 w 303657"/>
                  <a:gd name="connsiteY24" fmla="*/ 225480 h 244530"/>
                  <a:gd name="connsiteX25" fmla="*/ 247459 w 303657"/>
                  <a:gd name="connsiteY25" fmla="*/ 223576 h 244530"/>
                  <a:gd name="connsiteX26" fmla="*/ 282702 w 303657"/>
                  <a:gd name="connsiteY26" fmla="*/ 188333 h 244530"/>
                  <a:gd name="connsiteX27" fmla="*/ 284607 w 303657"/>
                  <a:gd name="connsiteY27" fmla="*/ 183761 h 244530"/>
                  <a:gd name="connsiteX28" fmla="*/ 284607 w 303657"/>
                  <a:gd name="connsiteY28" fmla="*/ 76795 h 244530"/>
                  <a:gd name="connsiteX29" fmla="*/ 282702 w 303657"/>
                  <a:gd name="connsiteY29" fmla="*/ 72223 h 244530"/>
                  <a:gd name="connsiteX30" fmla="*/ 226695 w 303657"/>
                  <a:gd name="connsiteY30" fmla="*/ 16216 h 244530"/>
                  <a:gd name="connsiteX31" fmla="*/ 226695 w 303657"/>
                  <a:gd name="connsiteY31" fmla="*/ 2786 h 244530"/>
                  <a:gd name="connsiteX32" fmla="*/ 240125 w 303657"/>
                  <a:gd name="connsiteY32" fmla="*/ 2786 h 244530"/>
                  <a:gd name="connsiteX33" fmla="*/ 296132 w 303657"/>
                  <a:gd name="connsiteY33" fmla="*/ 58793 h 244530"/>
                  <a:gd name="connsiteX34" fmla="*/ 303657 w 303657"/>
                  <a:gd name="connsiteY34" fmla="*/ 76891 h 244530"/>
                  <a:gd name="connsiteX35" fmla="*/ 303657 w 303657"/>
                  <a:gd name="connsiteY35" fmla="*/ 183856 h 244530"/>
                  <a:gd name="connsiteX36" fmla="*/ 296132 w 303657"/>
                  <a:gd name="connsiteY36" fmla="*/ 201954 h 244530"/>
                  <a:gd name="connsiteX37" fmla="*/ 260890 w 303657"/>
                  <a:gd name="connsiteY37" fmla="*/ 237196 h 244530"/>
                  <a:gd name="connsiteX38" fmla="*/ 242792 w 303657"/>
                  <a:gd name="connsiteY38" fmla="*/ 244530 h 2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3657" h="244530">
                    <a:moveTo>
                      <a:pt x="242792" y="244530"/>
                    </a:moveTo>
                    <a:lnTo>
                      <a:pt x="220789" y="244530"/>
                    </a:lnTo>
                    <a:cubicBezTo>
                      <a:pt x="206692" y="244530"/>
                      <a:pt x="195263" y="233101"/>
                      <a:pt x="195263" y="219004"/>
                    </a:cubicBezTo>
                    <a:lnTo>
                      <a:pt x="195263" y="130326"/>
                    </a:lnTo>
                    <a:cubicBezTo>
                      <a:pt x="195263" y="128611"/>
                      <a:pt x="194596" y="126897"/>
                      <a:pt x="193358" y="125754"/>
                    </a:cubicBezTo>
                    <a:lnTo>
                      <a:pt x="125349" y="57745"/>
                    </a:lnTo>
                    <a:cubicBezTo>
                      <a:pt x="124111" y="56507"/>
                      <a:pt x="122492" y="55840"/>
                      <a:pt x="120777" y="55840"/>
                    </a:cubicBezTo>
                    <a:lnTo>
                      <a:pt x="25527" y="55840"/>
                    </a:lnTo>
                    <a:cubicBezTo>
                      <a:pt x="21908" y="55840"/>
                      <a:pt x="19050" y="58793"/>
                      <a:pt x="19050" y="62317"/>
                    </a:cubicBezTo>
                    <a:lnTo>
                      <a:pt x="19050" y="155186"/>
                    </a:lnTo>
                    <a:cubicBezTo>
                      <a:pt x="19050" y="156901"/>
                      <a:pt x="19717" y="158615"/>
                      <a:pt x="20955" y="159758"/>
                    </a:cubicBezTo>
                    <a:lnTo>
                      <a:pt x="40100" y="178903"/>
                    </a:lnTo>
                    <a:cubicBezTo>
                      <a:pt x="43815" y="182618"/>
                      <a:pt x="43815" y="188619"/>
                      <a:pt x="40100" y="192334"/>
                    </a:cubicBezTo>
                    <a:cubicBezTo>
                      <a:pt x="36385" y="196048"/>
                      <a:pt x="30385" y="196048"/>
                      <a:pt x="26670" y="192334"/>
                    </a:cubicBezTo>
                    <a:lnTo>
                      <a:pt x="7525" y="173188"/>
                    </a:lnTo>
                    <a:cubicBezTo>
                      <a:pt x="2762" y="168426"/>
                      <a:pt x="0" y="161854"/>
                      <a:pt x="0" y="155091"/>
                    </a:cubicBezTo>
                    <a:lnTo>
                      <a:pt x="0" y="62222"/>
                    </a:lnTo>
                    <a:cubicBezTo>
                      <a:pt x="0" y="48125"/>
                      <a:pt x="11430" y="36695"/>
                      <a:pt x="25527" y="36695"/>
                    </a:cubicBezTo>
                    <a:lnTo>
                      <a:pt x="120777" y="36695"/>
                    </a:lnTo>
                    <a:cubicBezTo>
                      <a:pt x="127540" y="36695"/>
                      <a:pt x="134112" y="39457"/>
                      <a:pt x="138875" y="44220"/>
                    </a:cubicBezTo>
                    <a:lnTo>
                      <a:pt x="206883" y="112228"/>
                    </a:lnTo>
                    <a:cubicBezTo>
                      <a:pt x="211646" y="116991"/>
                      <a:pt x="214408" y="123563"/>
                      <a:pt x="214408" y="130326"/>
                    </a:cubicBezTo>
                    <a:lnTo>
                      <a:pt x="214408" y="219004"/>
                    </a:lnTo>
                    <a:cubicBezTo>
                      <a:pt x="214408" y="222623"/>
                      <a:pt x="217360" y="225480"/>
                      <a:pt x="220885" y="225480"/>
                    </a:cubicBezTo>
                    <a:lnTo>
                      <a:pt x="242888" y="225480"/>
                    </a:lnTo>
                    <a:cubicBezTo>
                      <a:pt x="244602" y="225480"/>
                      <a:pt x="246317" y="224814"/>
                      <a:pt x="247459" y="223576"/>
                    </a:cubicBezTo>
                    <a:lnTo>
                      <a:pt x="282702" y="188333"/>
                    </a:lnTo>
                    <a:cubicBezTo>
                      <a:pt x="283940" y="187095"/>
                      <a:pt x="284607" y="185476"/>
                      <a:pt x="284607" y="183761"/>
                    </a:cubicBezTo>
                    <a:lnTo>
                      <a:pt x="284607" y="76795"/>
                    </a:lnTo>
                    <a:cubicBezTo>
                      <a:pt x="284607" y="75081"/>
                      <a:pt x="283940" y="73366"/>
                      <a:pt x="282702" y="72223"/>
                    </a:cubicBezTo>
                    <a:lnTo>
                      <a:pt x="226695" y="16216"/>
                    </a:lnTo>
                    <a:cubicBezTo>
                      <a:pt x="222980" y="12502"/>
                      <a:pt x="222980" y="6501"/>
                      <a:pt x="226695" y="2786"/>
                    </a:cubicBezTo>
                    <a:cubicBezTo>
                      <a:pt x="230410" y="-929"/>
                      <a:pt x="236410" y="-929"/>
                      <a:pt x="240125" y="2786"/>
                    </a:cubicBezTo>
                    <a:lnTo>
                      <a:pt x="296132" y="58793"/>
                    </a:lnTo>
                    <a:cubicBezTo>
                      <a:pt x="300895" y="63555"/>
                      <a:pt x="303657" y="70128"/>
                      <a:pt x="303657" y="76891"/>
                    </a:cubicBezTo>
                    <a:lnTo>
                      <a:pt x="303657" y="183856"/>
                    </a:lnTo>
                    <a:cubicBezTo>
                      <a:pt x="303657" y="190619"/>
                      <a:pt x="300895" y="197191"/>
                      <a:pt x="296132" y="201954"/>
                    </a:cubicBezTo>
                    <a:lnTo>
                      <a:pt x="260890" y="237196"/>
                    </a:lnTo>
                    <a:cubicBezTo>
                      <a:pt x="256127" y="241768"/>
                      <a:pt x="249555" y="244530"/>
                      <a:pt x="242792" y="244530"/>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BC7D9CBA-2574-442D-B021-2F42B9218348}"/>
                  </a:ext>
                </a:extLst>
              </p:cNvPr>
              <p:cNvSpPr/>
              <p:nvPr/>
            </p:nvSpPr>
            <p:spPr>
              <a:xfrm>
                <a:off x="6290976" y="5061775"/>
                <a:ext cx="114300" cy="19050"/>
              </a:xfrm>
              <a:custGeom>
                <a:avLst/>
                <a:gdLst>
                  <a:gd name="connsiteX0" fmla="*/ 104775 w 114300"/>
                  <a:gd name="connsiteY0" fmla="*/ 19050 h 19050"/>
                  <a:gd name="connsiteX1" fmla="*/ 9525 w 114300"/>
                  <a:gd name="connsiteY1" fmla="*/ 19050 h 19050"/>
                  <a:gd name="connsiteX2" fmla="*/ 0 w 114300"/>
                  <a:gd name="connsiteY2" fmla="*/ 9525 h 19050"/>
                  <a:gd name="connsiteX3" fmla="*/ 9525 w 114300"/>
                  <a:gd name="connsiteY3" fmla="*/ 0 h 19050"/>
                  <a:gd name="connsiteX4" fmla="*/ 104775 w 114300"/>
                  <a:gd name="connsiteY4" fmla="*/ 0 h 19050"/>
                  <a:gd name="connsiteX5" fmla="*/ 114300 w 114300"/>
                  <a:gd name="connsiteY5" fmla="*/ 9525 h 19050"/>
                  <a:gd name="connsiteX6" fmla="*/ 104775 w 11430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9050">
                    <a:moveTo>
                      <a:pt x="104775" y="19050"/>
                    </a:moveTo>
                    <a:lnTo>
                      <a:pt x="9525" y="19050"/>
                    </a:lnTo>
                    <a:cubicBezTo>
                      <a:pt x="4286" y="19050"/>
                      <a:pt x="0" y="14764"/>
                      <a:pt x="0" y="9525"/>
                    </a:cubicBezTo>
                    <a:cubicBezTo>
                      <a:pt x="0" y="4286"/>
                      <a:pt x="4286" y="0"/>
                      <a:pt x="9525" y="0"/>
                    </a:cubicBezTo>
                    <a:lnTo>
                      <a:pt x="104775" y="0"/>
                    </a:lnTo>
                    <a:cubicBezTo>
                      <a:pt x="110014" y="0"/>
                      <a:pt x="114300" y="4286"/>
                      <a:pt x="114300" y="9525"/>
                    </a:cubicBezTo>
                    <a:cubicBezTo>
                      <a:pt x="114300" y="14764"/>
                      <a:pt x="110014" y="19050"/>
                      <a:pt x="104775" y="19050"/>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FB7B1B19-5F86-4CDD-A99B-0B71BB62D292}"/>
                  </a:ext>
                </a:extLst>
              </p:cNvPr>
              <p:cNvSpPr/>
              <p:nvPr/>
            </p:nvSpPr>
            <p:spPr>
              <a:xfrm>
                <a:off x="6175533" y="5373814"/>
                <a:ext cx="227456" cy="248697"/>
              </a:xfrm>
              <a:custGeom>
                <a:avLst/>
                <a:gdLst>
                  <a:gd name="connsiteX0" fmla="*/ 212788 w 227456"/>
                  <a:gd name="connsiteY0" fmla="*/ 248698 h 248697"/>
                  <a:gd name="connsiteX1" fmla="*/ 185356 w 227456"/>
                  <a:gd name="connsiteY1" fmla="*/ 248698 h 248697"/>
                  <a:gd name="connsiteX2" fmla="*/ 175069 w 227456"/>
                  <a:gd name="connsiteY2" fmla="*/ 244412 h 248697"/>
                  <a:gd name="connsiteX3" fmla="*/ 155448 w 227456"/>
                  <a:gd name="connsiteY3" fmla="*/ 224790 h 248697"/>
                  <a:gd name="connsiteX4" fmla="*/ 151162 w 227456"/>
                  <a:gd name="connsiteY4" fmla="*/ 214503 h 248697"/>
                  <a:gd name="connsiteX5" fmla="*/ 151162 w 227456"/>
                  <a:gd name="connsiteY5" fmla="*/ 183261 h 248697"/>
                  <a:gd name="connsiteX6" fmla="*/ 160687 w 227456"/>
                  <a:gd name="connsiteY6" fmla="*/ 173736 h 248697"/>
                  <a:gd name="connsiteX7" fmla="*/ 170212 w 227456"/>
                  <a:gd name="connsiteY7" fmla="*/ 183261 h 248697"/>
                  <a:gd name="connsiteX8" fmla="*/ 170212 w 227456"/>
                  <a:gd name="connsiteY8" fmla="*/ 212693 h 248697"/>
                  <a:gd name="connsiteX9" fmla="*/ 187261 w 227456"/>
                  <a:gd name="connsiteY9" fmla="*/ 229743 h 248697"/>
                  <a:gd name="connsiteX10" fmla="*/ 208312 w 227456"/>
                  <a:gd name="connsiteY10" fmla="*/ 229743 h 248697"/>
                  <a:gd name="connsiteX11" fmla="*/ 208312 w 227456"/>
                  <a:gd name="connsiteY11" fmla="*/ 163449 h 248697"/>
                  <a:gd name="connsiteX12" fmla="*/ 154400 w 227456"/>
                  <a:gd name="connsiteY12" fmla="*/ 109538 h 248697"/>
                  <a:gd name="connsiteX13" fmla="*/ 48482 w 227456"/>
                  <a:gd name="connsiteY13" fmla="*/ 109538 h 248697"/>
                  <a:gd name="connsiteX14" fmla="*/ 38195 w 227456"/>
                  <a:gd name="connsiteY14" fmla="*/ 105251 h 248697"/>
                  <a:gd name="connsiteX15" fmla="*/ 4286 w 227456"/>
                  <a:gd name="connsiteY15" fmla="*/ 71342 h 248697"/>
                  <a:gd name="connsiteX16" fmla="*/ 0 w 227456"/>
                  <a:gd name="connsiteY16" fmla="*/ 61055 h 248697"/>
                  <a:gd name="connsiteX17" fmla="*/ 0 w 227456"/>
                  <a:gd name="connsiteY17" fmla="*/ 14573 h 248697"/>
                  <a:gd name="connsiteX18" fmla="*/ 14573 w 227456"/>
                  <a:gd name="connsiteY18" fmla="*/ 0 h 248697"/>
                  <a:gd name="connsiteX19" fmla="*/ 65532 w 227456"/>
                  <a:gd name="connsiteY19" fmla="*/ 0 h 248697"/>
                  <a:gd name="connsiteX20" fmla="*/ 75057 w 227456"/>
                  <a:gd name="connsiteY20" fmla="*/ 9525 h 248697"/>
                  <a:gd name="connsiteX21" fmla="*/ 65532 w 227456"/>
                  <a:gd name="connsiteY21" fmla="*/ 19050 h 248697"/>
                  <a:gd name="connsiteX22" fmla="*/ 19050 w 227456"/>
                  <a:gd name="connsiteY22" fmla="*/ 19050 h 248697"/>
                  <a:gd name="connsiteX23" fmla="*/ 19050 w 227456"/>
                  <a:gd name="connsiteY23" fmla="*/ 59150 h 248697"/>
                  <a:gd name="connsiteX24" fmla="*/ 50387 w 227456"/>
                  <a:gd name="connsiteY24" fmla="*/ 90488 h 248697"/>
                  <a:gd name="connsiteX25" fmla="*/ 156305 w 227456"/>
                  <a:gd name="connsiteY25" fmla="*/ 90488 h 248697"/>
                  <a:gd name="connsiteX26" fmla="*/ 166592 w 227456"/>
                  <a:gd name="connsiteY26" fmla="*/ 94774 h 248697"/>
                  <a:gd name="connsiteX27" fmla="*/ 223171 w 227456"/>
                  <a:gd name="connsiteY27" fmla="*/ 151352 h 248697"/>
                  <a:gd name="connsiteX28" fmla="*/ 227457 w 227456"/>
                  <a:gd name="connsiteY28" fmla="*/ 161639 h 248697"/>
                  <a:gd name="connsiteX29" fmla="*/ 227457 w 227456"/>
                  <a:gd name="connsiteY29" fmla="*/ 234315 h 248697"/>
                  <a:gd name="connsiteX30" fmla="*/ 212788 w 227456"/>
                  <a:gd name="connsiteY30" fmla="*/ 248698 h 24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7456" h="248697">
                    <a:moveTo>
                      <a:pt x="212788" y="248698"/>
                    </a:moveTo>
                    <a:lnTo>
                      <a:pt x="185356" y="248698"/>
                    </a:lnTo>
                    <a:cubicBezTo>
                      <a:pt x="181451" y="248698"/>
                      <a:pt x="177832" y="247174"/>
                      <a:pt x="175069" y="244412"/>
                    </a:cubicBezTo>
                    <a:lnTo>
                      <a:pt x="155448" y="224790"/>
                    </a:lnTo>
                    <a:cubicBezTo>
                      <a:pt x="152686" y="222028"/>
                      <a:pt x="151162" y="218408"/>
                      <a:pt x="151162" y="214503"/>
                    </a:cubicBezTo>
                    <a:lnTo>
                      <a:pt x="151162" y="183261"/>
                    </a:lnTo>
                    <a:cubicBezTo>
                      <a:pt x="151162" y="178022"/>
                      <a:pt x="155448" y="173736"/>
                      <a:pt x="160687" y="173736"/>
                    </a:cubicBezTo>
                    <a:cubicBezTo>
                      <a:pt x="165925" y="173736"/>
                      <a:pt x="170212" y="178022"/>
                      <a:pt x="170212" y="183261"/>
                    </a:cubicBezTo>
                    <a:lnTo>
                      <a:pt x="170212" y="212693"/>
                    </a:lnTo>
                    <a:lnTo>
                      <a:pt x="187261" y="229743"/>
                    </a:lnTo>
                    <a:lnTo>
                      <a:pt x="208312" y="229743"/>
                    </a:lnTo>
                    <a:lnTo>
                      <a:pt x="208312" y="163449"/>
                    </a:lnTo>
                    <a:lnTo>
                      <a:pt x="154400" y="109538"/>
                    </a:lnTo>
                    <a:lnTo>
                      <a:pt x="48482" y="109538"/>
                    </a:lnTo>
                    <a:cubicBezTo>
                      <a:pt x="44577" y="109538"/>
                      <a:pt x="40957" y="108013"/>
                      <a:pt x="38195" y="105251"/>
                    </a:cubicBezTo>
                    <a:lnTo>
                      <a:pt x="4286" y="71342"/>
                    </a:lnTo>
                    <a:cubicBezTo>
                      <a:pt x="1524" y="68580"/>
                      <a:pt x="0" y="64961"/>
                      <a:pt x="0" y="61055"/>
                    </a:cubicBezTo>
                    <a:lnTo>
                      <a:pt x="0" y="14573"/>
                    </a:lnTo>
                    <a:cubicBezTo>
                      <a:pt x="0" y="6572"/>
                      <a:pt x="6572" y="0"/>
                      <a:pt x="14573" y="0"/>
                    </a:cubicBezTo>
                    <a:lnTo>
                      <a:pt x="65532" y="0"/>
                    </a:lnTo>
                    <a:cubicBezTo>
                      <a:pt x="70771" y="0"/>
                      <a:pt x="75057" y="4286"/>
                      <a:pt x="75057" y="9525"/>
                    </a:cubicBezTo>
                    <a:cubicBezTo>
                      <a:pt x="75057" y="14764"/>
                      <a:pt x="70771" y="19050"/>
                      <a:pt x="65532" y="19050"/>
                    </a:cubicBezTo>
                    <a:lnTo>
                      <a:pt x="19050" y="19050"/>
                    </a:lnTo>
                    <a:lnTo>
                      <a:pt x="19050" y="59150"/>
                    </a:lnTo>
                    <a:lnTo>
                      <a:pt x="50387" y="90488"/>
                    </a:lnTo>
                    <a:lnTo>
                      <a:pt x="156305" y="90488"/>
                    </a:lnTo>
                    <a:cubicBezTo>
                      <a:pt x="160210" y="90488"/>
                      <a:pt x="163830" y="92012"/>
                      <a:pt x="166592" y="94774"/>
                    </a:cubicBezTo>
                    <a:lnTo>
                      <a:pt x="223171" y="151352"/>
                    </a:lnTo>
                    <a:cubicBezTo>
                      <a:pt x="225933" y="154114"/>
                      <a:pt x="227457" y="157734"/>
                      <a:pt x="227457" y="161639"/>
                    </a:cubicBezTo>
                    <a:lnTo>
                      <a:pt x="227457" y="234315"/>
                    </a:lnTo>
                    <a:cubicBezTo>
                      <a:pt x="227362" y="242221"/>
                      <a:pt x="220789" y="248698"/>
                      <a:pt x="212788" y="248698"/>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FE4F3C60-5DDD-4C32-BF38-43C533EA3D88}"/>
                  </a:ext>
                </a:extLst>
              </p:cNvPr>
              <p:cNvSpPr/>
              <p:nvPr/>
            </p:nvSpPr>
            <p:spPr>
              <a:xfrm>
                <a:off x="6198083" y="5235678"/>
                <a:ext cx="97583" cy="97560"/>
              </a:xfrm>
              <a:custGeom>
                <a:avLst/>
                <a:gdLst>
                  <a:gd name="connsiteX0" fmla="*/ 88130 w 97583"/>
                  <a:gd name="connsiteY0" fmla="*/ 97560 h 97560"/>
                  <a:gd name="connsiteX1" fmla="*/ 81367 w 97583"/>
                  <a:gd name="connsiteY1" fmla="*/ 94798 h 97560"/>
                  <a:gd name="connsiteX2" fmla="*/ 2786 w 97583"/>
                  <a:gd name="connsiteY2" fmla="*/ 16216 h 97560"/>
                  <a:gd name="connsiteX3" fmla="*/ 2786 w 97583"/>
                  <a:gd name="connsiteY3" fmla="*/ 2786 h 97560"/>
                  <a:gd name="connsiteX4" fmla="*/ 16216 w 97583"/>
                  <a:gd name="connsiteY4" fmla="*/ 2786 h 97560"/>
                  <a:gd name="connsiteX5" fmla="*/ 94798 w 97583"/>
                  <a:gd name="connsiteY5" fmla="*/ 81367 h 97560"/>
                  <a:gd name="connsiteX6" fmla="*/ 94798 w 97583"/>
                  <a:gd name="connsiteY6" fmla="*/ 94798 h 97560"/>
                  <a:gd name="connsiteX7" fmla="*/ 88130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88130" y="97560"/>
                    </a:moveTo>
                    <a:cubicBezTo>
                      <a:pt x="85654" y="97560"/>
                      <a:pt x="83272" y="96607"/>
                      <a:pt x="81367" y="94798"/>
                    </a:cubicBezTo>
                    <a:lnTo>
                      <a:pt x="2786" y="16216"/>
                    </a:lnTo>
                    <a:cubicBezTo>
                      <a:pt x="-929" y="12502"/>
                      <a:pt x="-929" y="6501"/>
                      <a:pt x="2786" y="2786"/>
                    </a:cubicBezTo>
                    <a:cubicBezTo>
                      <a:pt x="6501" y="-929"/>
                      <a:pt x="12502" y="-929"/>
                      <a:pt x="16216" y="2786"/>
                    </a:cubicBezTo>
                    <a:lnTo>
                      <a:pt x="94798" y="81367"/>
                    </a:lnTo>
                    <a:cubicBezTo>
                      <a:pt x="98512" y="85082"/>
                      <a:pt x="98512" y="91083"/>
                      <a:pt x="94798" y="94798"/>
                    </a:cubicBezTo>
                    <a:cubicBezTo>
                      <a:pt x="92988" y="96607"/>
                      <a:pt x="90511" y="97560"/>
                      <a:pt x="88130" y="97560"/>
                    </a:cubicBezTo>
                    <a:close/>
                  </a:path>
                </a:pathLst>
              </a:custGeom>
              <a:grpFill/>
              <a:ln w="9525" cap="flat">
                <a:noFill/>
                <a:prstDash val="solid"/>
                <a:miter/>
              </a:ln>
            </p:spPr>
            <p:txBody>
              <a:bodyPr rtlCol="0" anchor="ctr"/>
              <a:lstStyle/>
              <a:p>
                <a:endParaRPr lang="en-US"/>
              </a:p>
            </p:txBody>
          </p:sp>
        </p:grpSp>
        <p:grpSp>
          <p:nvGrpSpPr>
            <p:cNvPr id="429" name="Group 428">
              <a:extLst>
                <a:ext uri="{FF2B5EF4-FFF2-40B4-BE49-F238E27FC236}">
                  <a16:creationId xmlns:a16="http://schemas.microsoft.com/office/drawing/2014/main" id="{8BF3A7D2-9F10-404D-8082-CDF8DA165337}"/>
                </a:ext>
              </a:extLst>
            </p:cNvPr>
            <p:cNvGrpSpPr/>
            <p:nvPr/>
          </p:nvGrpSpPr>
          <p:grpSpPr>
            <a:xfrm>
              <a:off x="6636447" y="3148488"/>
              <a:ext cx="1092708" cy="1449895"/>
              <a:chOff x="6636447" y="3148488"/>
              <a:chExt cx="1092708" cy="1449895"/>
            </a:xfrm>
            <a:grpFill/>
          </p:grpSpPr>
          <p:sp>
            <p:nvSpPr>
              <p:cNvPr id="245" name="Freeform: Shape 244">
                <a:extLst>
                  <a:ext uri="{FF2B5EF4-FFF2-40B4-BE49-F238E27FC236}">
                    <a16:creationId xmlns:a16="http://schemas.microsoft.com/office/drawing/2014/main" id="{EB366EA1-F929-4EEA-80C4-0A43E8FE153F}"/>
                  </a:ext>
                </a:extLst>
              </p:cNvPr>
              <p:cNvSpPr/>
              <p:nvPr/>
            </p:nvSpPr>
            <p:spPr>
              <a:xfrm>
                <a:off x="7087432" y="4126991"/>
                <a:ext cx="367974" cy="251364"/>
              </a:xfrm>
              <a:custGeom>
                <a:avLst/>
                <a:gdLst>
                  <a:gd name="connsiteX0" fmla="*/ 329970 w 367974"/>
                  <a:gd name="connsiteY0" fmla="*/ 251365 h 251364"/>
                  <a:gd name="connsiteX1" fmla="*/ 289584 w 367974"/>
                  <a:gd name="connsiteY1" fmla="*/ 251365 h 251364"/>
                  <a:gd name="connsiteX2" fmla="*/ 263200 w 367974"/>
                  <a:gd name="connsiteY2" fmla="*/ 224980 h 251364"/>
                  <a:gd name="connsiteX3" fmla="*/ 263200 w 367974"/>
                  <a:gd name="connsiteY3" fmla="*/ 120205 h 251364"/>
                  <a:gd name="connsiteX4" fmla="*/ 261009 w 367974"/>
                  <a:gd name="connsiteY4" fmla="*/ 114967 h 251364"/>
                  <a:gd name="connsiteX5" fmla="*/ 167283 w 367974"/>
                  <a:gd name="connsiteY5" fmla="*/ 21241 h 251364"/>
                  <a:gd name="connsiteX6" fmla="*/ 162044 w 367974"/>
                  <a:gd name="connsiteY6" fmla="*/ 19050 h 251364"/>
                  <a:gd name="connsiteX7" fmla="*/ 91845 w 367974"/>
                  <a:gd name="connsiteY7" fmla="*/ 19050 h 251364"/>
                  <a:gd name="connsiteX8" fmla="*/ 84511 w 367974"/>
                  <a:gd name="connsiteY8" fmla="*/ 26384 h 251364"/>
                  <a:gd name="connsiteX9" fmla="*/ 84511 w 367974"/>
                  <a:gd name="connsiteY9" fmla="*/ 144209 h 251364"/>
                  <a:gd name="connsiteX10" fmla="*/ 76795 w 367974"/>
                  <a:gd name="connsiteY10" fmla="*/ 162878 h 251364"/>
                  <a:gd name="connsiteX11" fmla="*/ 16216 w 367974"/>
                  <a:gd name="connsiteY11" fmla="*/ 223456 h 251364"/>
                  <a:gd name="connsiteX12" fmla="*/ 2786 w 367974"/>
                  <a:gd name="connsiteY12" fmla="*/ 223456 h 251364"/>
                  <a:gd name="connsiteX13" fmla="*/ 2786 w 367974"/>
                  <a:gd name="connsiteY13" fmla="*/ 210026 h 251364"/>
                  <a:gd name="connsiteX14" fmla="*/ 63365 w 367974"/>
                  <a:gd name="connsiteY14" fmla="*/ 149447 h 251364"/>
                  <a:gd name="connsiteX15" fmla="*/ 65556 w 367974"/>
                  <a:gd name="connsiteY15" fmla="*/ 144209 h 251364"/>
                  <a:gd name="connsiteX16" fmla="*/ 65556 w 367974"/>
                  <a:gd name="connsiteY16" fmla="*/ 26384 h 251364"/>
                  <a:gd name="connsiteX17" fmla="*/ 91940 w 367974"/>
                  <a:gd name="connsiteY17" fmla="*/ 0 h 251364"/>
                  <a:gd name="connsiteX18" fmla="*/ 162139 w 367974"/>
                  <a:gd name="connsiteY18" fmla="*/ 0 h 251364"/>
                  <a:gd name="connsiteX19" fmla="*/ 180808 w 367974"/>
                  <a:gd name="connsiteY19" fmla="*/ 7715 h 251364"/>
                  <a:gd name="connsiteX20" fmla="*/ 274534 w 367974"/>
                  <a:gd name="connsiteY20" fmla="*/ 101441 h 251364"/>
                  <a:gd name="connsiteX21" fmla="*/ 282250 w 367974"/>
                  <a:gd name="connsiteY21" fmla="*/ 120110 h 251364"/>
                  <a:gd name="connsiteX22" fmla="*/ 282250 w 367974"/>
                  <a:gd name="connsiteY22" fmla="*/ 224790 h 251364"/>
                  <a:gd name="connsiteX23" fmla="*/ 289584 w 367974"/>
                  <a:gd name="connsiteY23" fmla="*/ 232124 h 251364"/>
                  <a:gd name="connsiteX24" fmla="*/ 329970 w 367974"/>
                  <a:gd name="connsiteY24" fmla="*/ 232124 h 251364"/>
                  <a:gd name="connsiteX25" fmla="*/ 335209 w 367974"/>
                  <a:gd name="connsiteY25" fmla="*/ 229934 h 251364"/>
                  <a:gd name="connsiteX26" fmla="*/ 346734 w 367974"/>
                  <a:gd name="connsiteY26" fmla="*/ 218408 h 251364"/>
                  <a:gd name="connsiteX27" fmla="*/ 348925 w 367974"/>
                  <a:gd name="connsiteY27" fmla="*/ 213170 h 251364"/>
                  <a:gd name="connsiteX28" fmla="*/ 348925 w 367974"/>
                  <a:gd name="connsiteY28" fmla="*/ 186785 h 251364"/>
                  <a:gd name="connsiteX29" fmla="*/ 358450 w 367974"/>
                  <a:gd name="connsiteY29" fmla="*/ 177260 h 251364"/>
                  <a:gd name="connsiteX30" fmla="*/ 367975 w 367974"/>
                  <a:gd name="connsiteY30" fmla="*/ 186785 h 251364"/>
                  <a:gd name="connsiteX31" fmla="*/ 367975 w 367974"/>
                  <a:gd name="connsiteY31" fmla="*/ 213170 h 251364"/>
                  <a:gd name="connsiteX32" fmla="*/ 360259 w 367974"/>
                  <a:gd name="connsiteY32" fmla="*/ 231838 h 251364"/>
                  <a:gd name="connsiteX33" fmla="*/ 348734 w 367974"/>
                  <a:gd name="connsiteY33" fmla="*/ 243364 h 251364"/>
                  <a:gd name="connsiteX34" fmla="*/ 329970 w 367974"/>
                  <a:gd name="connsiteY34" fmla="*/ 251365 h 25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7974" h="251364">
                    <a:moveTo>
                      <a:pt x="329970" y="251365"/>
                    </a:moveTo>
                    <a:lnTo>
                      <a:pt x="289584" y="251365"/>
                    </a:lnTo>
                    <a:cubicBezTo>
                      <a:pt x="275011" y="251365"/>
                      <a:pt x="263200" y="239554"/>
                      <a:pt x="263200" y="224980"/>
                    </a:cubicBezTo>
                    <a:lnTo>
                      <a:pt x="263200" y="120205"/>
                    </a:lnTo>
                    <a:cubicBezTo>
                      <a:pt x="263200" y="118205"/>
                      <a:pt x="262438" y="116396"/>
                      <a:pt x="261009" y="114967"/>
                    </a:cubicBezTo>
                    <a:lnTo>
                      <a:pt x="167283" y="21241"/>
                    </a:lnTo>
                    <a:cubicBezTo>
                      <a:pt x="165854" y="19812"/>
                      <a:pt x="164044" y="19050"/>
                      <a:pt x="162044" y="19050"/>
                    </a:cubicBezTo>
                    <a:lnTo>
                      <a:pt x="91845" y="19050"/>
                    </a:lnTo>
                    <a:cubicBezTo>
                      <a:pt x="87749" y="19050"/>
                      <a:pt x="84511" y="22384"/>
                      <a:pt x="84511" y="26384"/>
                    </a:cubicBezTo>
                    <a:lnTo>
                      <a:pt x="84511" y="144209"/>
                    </a:lnTo>
                    <a:cubicBezTo>
                      <a:pt x="84511" y="151257"/>
                      <a:pt x="81749" y="157924"/>
                      <a:pt x="76795" y="162878"/>
                    </a:cubicBezTo>
                    <a:lnTo>
                      <a:pt x="16216" y="223456"/>
                    </a:lnTo>
                    <a:cubicBezTo>
                      <a:pt x="12502" y="227171"/>
                      <a:pt x="6501" y="227171"/>
                      <a:pt x="2786" y="223456"/>
                    </a:cubicBezTo>
                    <a:cubicBezTo>
                      <a:pt x="-929" y="219742"/>
                      <a:pt x="-929" y="213741"/>
                      <a:pt x="2786" y="210026"/>
                    </a:cubicBezTo>
                    <a:lnTo>
                      <a:pt x="63365" y="149447"/>
                    </a:lnTo>
                    <a:cubicBezTo>
                      <a:pt x="64794" y="148019"/>
                      <a:pt x="65556" y="146209"/>
                      <a:pt x="65556" y="144209"/>
                    </a:cubicBezTo>
                    <a:lnTo>
                      <a:pt x="65556" y="26384"/>
                    </a:lnTo>
                    <a:cubicBezTo>
                      <a:pt x="65556" y="11811"/>
                      <a:pt x="77367" y="0"/>
                      <a:pt x="91940" y="0"/>
                    </a:cubicBezTo>
                    <a:lnTo>
                      <a:pt x="162139" y="0"/>
                    </a:lnTo>
                    <a:cubicBezTo>
                      <a:pt x="169188" y="0"/>
                      <a:pt x="175855" y="2762"/>
                      <a:pt x="180808" y="7715"/>
                    </a:cubicBezTo>
                    <a:lnTo>
                      <a:pt x="274534" y="101441"/>
                    </a:lnTo>
                    <a:cubicBezTo>
                      <a:pt x="279487" y="106394"/>
                      <a:pt x="282250" y="113062"/>
                      <a:pt x="282250" y="120110"/>
                    </a:cubicBezTo>
                    <a:lnTo>
                      <a:pt x="282250" y="224790"/>
                    </a:lnTo>
                    <a:cubicBezTo>
                      <a:pt x="282250" y="228886"/>
                      <a:pt x="285583" y="232124"/>
                      <a:pt x="289584" y="232124"/>
                    </a:cubicBezTo>
                    <a:lnTo>
                      <a:pt x="329970" y="232124"/>
                    </a:lnTo>
                    <a:cubicBezTo>
                      <a:pt x="331970" y="232124"/>
                      <a:pt x="333780" y="231362"/>
                      <a:pt x="335209" y="229934"/>
                    </a:cubicBezTo>
                    <a:lnTo>
                      <a:pt x="346734" y="218408"/>
                    </a:lnTo>
                    <a:cubicBezTo>
                      <a:pt x="348163" y="216979"/>
                      <a:pt x="348925" y="215170"/>
                      <a:pt x="348925" y="213170"/>
                    </a:cubicBezTo>
                    <a:lnTo>
                      <a:pt x="348925" y="186785"/>
                    </a:lnTo>
                    <a:cubicBezTo>
                      <a:pt x="348925" y="181546"/>
                      <a:pt x="353211" y="177260"/>
                      <a:pt x="358450" y="177260"/>
                    </a:cubicBezTo>
                    <a:cubicBezTo>
                      <a:pt x="363688" y="177260"/>
                      <a:pt x="367975" y="181546"/>
                      <a:pt x="367975" y="186785"/>
                    </a:cubicBezTo>
                    <a:lnTo>
                      <a:pt x="367975" y="213170"/>
                    </a:lnTo>
                    <a:cubicBezTo>
                      <a:pt x="367975" y="220218"/>
                      <a:pt x="365212" y="226886"/>
                      <a:pt x="360259" y="231838"/>
                    </a:cubicBezTo>
                    <a:lnTo>
                      <a:pt x="348734" y="243364"/>
                    </a:lnTo>
                    <a:cubicBezTo>
                      <a:pt x="343686" y="248603"/>
                      <a:pt x="337114" y="251365"/>
                      <a:pt x="329970" y="251365"/>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E0C7466-DE4F-46E5-B9C8-4CE27F93925A}"/>
                  </a:ext>
                </a:extLst>
              </p:cNvPr>
              <p:cNvSpPr/>
              <p:nvPr/>
            </p:nvSpPr>
            <p:spPr>
              <a:xfrm>
                <a:off x="6919721" y="4166520"/>
                <a:ext cx="368903" cy="414242"/>
              </a:xfrm>
              <a:custGeom>
                <a:avLst/>
                <a:gdLst>
                  <a:gd name="connsiteX0" fmla="*/ 296323 w 368903"/>
                  <a:gd name="connsiteY0" fmla="*/ 414242 h 414242"/>
                  <a:gd name="connsiteX1" fmla="*/ 286798 w 368903"/>
                  <a:gd name="connsiteY1" fmla="*/ 404717 h 414242"/>
                  <a:gd name="connsiteX2" fmla="*/ 286798 w 368903"/>
                  <a:gd name="connsiteY2" fmla="*/ 336518 h 414242"/>
                  <a:gd name="connsiteX3" fmla="*/ 292703 w 368903"/>
                  <a:gd name="connsiteY3" fmla="*/ 322231 h 414242"/>
                  <a:gd name="connsiteX4" fmla="*/ 349567 w 368903"/>
                  <a:gd name="connsiteY4" fmla="*/ 265367 h 414242"/>
                  <a:gd name="connsiteX5" fmla="*/ 349948 w 368903"/>
                  <a:gd name="connsiteY5" fmla="*/ 182594 h 414242"/>
                  <a:gd name="connsiteX6" fmla="*/ 348805 w 368903"/>
                  <a:gd name="connsiteY6" fmla="*/ 181451 h 414242"/>
                  <a:gd name="connsiteX7" fmla="*/ 316897 w 368903"/>
                  <a:gd name="connsiteY7" fmla="*/ 181451 h 414242"/>
                  <a:gd name="connsiteX8" fmla="*/ 228886 w 368903"/>
                  <a:gd name="connsiteY8" fmla="*/ 268986 h 414242"/>
                  <a:gd name="connsiteX9" fmla="*/ 214598 w 368903"/>
                  <a:gd name="connsiteY9" fmla="*/ 274892 h 414242"/>
                  <a:gd name="connsiteX10" fmla="*/ 174688 w 368903"/>
                  <a:gd name="connsiteY10" fmla="*/ 274892 h 414242"/>
                  <a:gd name="connsiteX11" fmla="*/ 160401 w 368903"/>
                  <a:gd name="connsiteY11" fmla="*/ 268986 h 414242"/>
                  <a:gd name="connsiteX12" fmla="*/ 98774 w 368903"/>
                  <a:gd name="connsiteY12" fmla="*/ 207359 h 414242"/>
                  <a:gd name="connsiteX13" fmla="*/ 92869 w 368903"/>
                  <a:gd name="connsiteY13" fmla="*/ 193072 h 414242"/>
                  <a:gd name="connsiteX14" fmla="*/ 92869 w 368903"/>
                  <a:gd name="connsiteY14" fmla="*/ 20098 h 414242"/>
                  <a:gd name="connsiteX15" fmla="*/ 91726 w 368903"/>
                  <a:gd name="connsiteY15" fmla="*/ 18955 h 414242"/>
                  <a:gd name="connsiteX16" fmla="*/ 61627 w 368903"/>
                  <a:gd name="connsiteY16" fmla="*/ 18955 h 414242"/>
                  <a:gd name="connsiteX17" fmla="*/ 19431 w 368903"/>
                  <a:gd name="connsiteY17" fmla="*/ 60674 h 414242"/>
                  <a:gd name="connsiteX18" fmla="*/ 19050 w 368903"/>
                  <a:gd name="connsiteY18" fmla="*/ 116586 h 414242"/>
                  <a:gd name="connsiteX19" fmla="*/ 9525 w 368903"/>
                  <a:gd name="connsiteY19" fmla="*/ 126111 h 414242"/>
                  <a:gd name="connsiteX20" fmla="*/ 0 w 368903"/>
                  <a:gd name="connsiteY20" fmla="*/ 116586 h 414242"/>
                  <a:gd name="connsiteX21" fmla="*/ 0 w 368903"/>
                  <a:gd name="connsiteY21" fmla="*/ 61532 h 414242"/>
                  <a:gd name="connsiteX22" fmla="*/ 5905 w 368903"/>
                  <a:gd name="connsiteY22" fmla="*/ 47244 h 414242"/>
                  <a:gd name="connsiteX23" fmla="*/ 47244 w 368903"/>
                  <a:gd name="connsiteY23" fmla="*/ 5905 h 414242"/>
                  <a:gd name="connsiteX24" fmla="*/ 61531 w 368903"/>
                  <a:gd name="connsiteY24" fmla="*/ 0 h 414242"/>
                  <a:gd name="connsiteX25" fmla="*/ 91630 w 368903"/>
                  <a:gd name="connsiteY25" fmla="*/ 0 h 414242"/>
                  <a:gd name="connsiteX26" fmla="*/ 111823 w 368903"/>
                  <a:gd name="connsiteY26" fmla="*/ 20193 h 414242"/>
                  <a:gd name="connsiteX27" fmla="*/ 111823 w 368903"/>
                  <a:gd name="connsiteY27" fmla="*/ 193167 h 414242"/>
                  <a:gd name="connsiteX28" fmla="*/ 173736 w 368903"/>
                  <a:gd name="connsiteY28" fmla="*/ 255556 h 414242"/>
                  <a:gd name="connsiteX29" fmla="*/ 214503 w 368903"/>
                  <a:gd name="connsiteY29" fmla="*/ 255937 h 414242"/>
                  <a:gd name="connsiteX30" fmla="*/ 302514 w 368903"/>
                  <a:gd name="connsiteY30" fmla="*/ 168402 h 414242"/>
                  <a:gd name="connsiteX31" fmla="*/ 316801 w 368903"/>
                  <a:gd name="connsiteY31" fmla="*/ 162496 h 414242"/>
                  <a:gd name="connsiteX32" fmla="*/ 348710 w 368903"/>
                  <a:gd name="connsiteY32" fmla="*/ 162496 h 414242"/>
                  <a:gd name="connsiteX33" fmla="*/ 368903 w 368903"/>
                  <a:gd name="connsiteY33" fmla="*/ 182689 h 414242"/>
                  <a:gd name="connsiteX34" fmla="*/ 368903 w 368903"/>
                  <a:gd name="connsiteY34" fmla="*/ 264605 h 414242"/>
                  <a:gd name="connsiteX35" fmla="*/ 362998 w 368903"/>
                  <a:gd name="connsiteY35" fmla="*/ 278892 h 414242"/>
                  <a:gd name="connsiteX36" fmla="*/ 306133 w 368903"/>
                  <a:gd name="connsiteY36" fmla="*/ 335756 h 414242"/>
                  <a:gd name="connsiteX37" fmla="*/ 305752 w 368903"/>
                  <a:gd name="connsiteY37" fmla="*/ 404813 h 414242"/>
                  <a:gd name="connsiteX38" fmla="*/ 296323 w 368903"/>
                  <a:gd name="connsiteY38" fmla="*/ 414242 h 41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8903" h="414242">
                    <a:moveTo>
                      <a:pt x="296323" y="414242"/>
                    </a:moveTo>
                    <a:cubicBezTo>
                      <a:pt x="291084" y="414242"/>
                      <a:pt x="286798" y="409956"/>
                      <a:pt x="286798" y="404717"/>
                    </a:cubicBezTo>
                    <a:lnTo>
                      <a:pt x="286798" y="336518"/>
                    </a:lnTo>
                    <a:cubicBezTo>
                      <a:pt x="286798" y="331089"/>
                      <a:pt x="288893" y="326041"/>
                      <a:pt x="292703" y="322231"/>
                    </a:cubicBezTo>
                    <a:lnTo>
                      <a:pt x="349567" y="265367"/>
                    </a:lnTo>
                    <a:lnTo>
                      <a:pt x="349948" y="182594"/>
                    </a:lnTo>
                    <a:cubicBezTo>
                      <a:pt x="349948" y="181928"/>
                      <a:pt x="349377" y="181451"/>
                      <a:pt x="348805" y="181451"/>
                    </a:cubicBezTo>
                    <a:lnTo>
                      <a:pt x="316897" y="181451"/>
                    </a:lnTo>
                    <a:lnTo>
                      <a:pt x="228886" y="268986"/>
                    </a:lnTo>
                    <a:cubicBezTo>
                      <a:pt x="225076" y="272796"/>
                      <a:pt x="220027" y="274892"/>
                      <a:pt x="214598" y="274892"/>
                    </a:cubicBezTo>
                    <a:lnTo>
                      <a:pt x="174688" y="274892"/>
                    </a:lnTo>
                    <a:cubicBezTo>
                      <a:pt x="169259" y="274892"/>
                      <a:pt x="164211" y="272796"/>
                      <a:pt x="160401" y="268986"/>
                    </a:cubicBezTo>
                    <a:lnTo>
                      <a:pt x="98774" y="207359"/>
                    </a:lnTo>
                    <a:cubicBezTo>
                      <a:pt x="94964" y="203549"/>
                      <a:pt x="92869" y="198501"/>
                      <a:pt x="92869" y="193072"/>
                    </a:cubicBezTo>
                    <a:lnTo>
                      <a:pt x="92869" y="20098"/>
                    </a:lnTo>
                    <a:cubicBezTo>
                      <a:pt x="92869" y="19431"/>
                      <a:pt x="92297" y="18955"/>
                      <a:pt x="91726" y="18955"/>
                    </a:cubicBezTo>
                    <a:lnTo>
                      <a:pt x="61627" y="18955"/>
                    </a:lnTo>
                    <a:lnTo>
                      <a:pt x="19431" y="60674"/>
                    </a:lnTo>
                    <a:lnTo>
                      <a:pt x="19050" y="116586"/>
                    </a:lnTo>
                    <a:cubicBezTo>
                      <a:pt x="19050" y="121825"/>
                      <a:pt x="14764" y="126111"/>
                      <a:pt x="9525" y="126111"/>
                    </a:cubicBezTo>
                    <a:cubicBezTo>
                      <a:pt x="4286" y="126111"/>
                      <a:pt x="0" y="121825"/>
                      <a:pt x="0" y="116586"/>
                    </a:cubicBezTo>
                    <a:lnTo>
                      <a:pt x="0" y="61532"/>
                    </a:lnTo>
                    <a:cubicBezTo>
                      <a:pt x="0" y="56102"/>
                      <a:pt x="2096" y="51054"/>
                      <a:pt x="5905" y="47244"/>
                    </a:cubicBezTo>
                    <a:lnTo>
                      <a:pt x="47244" y="5905"/>
                    </a:lnTo>
                    <a:cubicBezTo>
                      <a:pt x="51054" y="2096"/>
                      <a:pt x="56102" y="0"/>
                      <a:pt x="61531" y="0"/>
                    </a:cubicBezTo>
                    <a:lnTo>
                      <a:pt x="91630" y="0"/>
                    </a:lnTo>
                    <a:cubicBezTo>
                      <a:pt x="102775" y="0"/>
                      <a:pt x="111823" y="9049"/>
                      <a:pt x="111823" y="20193"/>
                    </a:cubicBezTo>
                    <a:lnTo>
                      <a:pt x="111823" y="193167"/>
                    </a:lnTo>
                    <a:lnTo>
                      <a:pt x="173736" y="255556"/>
                    </a:lnTo>
                    <a:lnTo>
                      <a:pt x="214503" y="255937"/>
                    </a:lnTo>
                    <a:lnTo>
                      <a:pt x="302514" y="168402"/>
                    </a:lnTo>
                    <a:cubicBezTo>
                      <a:pt x="306324" y="164592"/>
                      <a:pt x="311372" y="162496"/>
                      <a:pt x="316801" y="162496"/>
                    </a:cubicBezTo>
                    <a:lnTo>
                      <a:pt x="348710" y="162496"/>
                    </a:lnTo>
                    <a:cubicBezTo>
                      <a:pt x="359855" y="162496"/>
                      <a:pt x="368903" y="171545"/>
                      <a:pt x="368903" y="182689"/>
                    </a:cubicBezTo>
                    <a:lnTo>
                      <a:pt x="368903" y="264605"/>
                    </a:lnTo>
                    <a:cubicBezTo>
                      <a:pt x="368903" y="270034"/>
                      <a:pt x="366808" y="275082"/>
                      <a:pt x="362998" y="278892"/>
                    </a:cubicBezTo>
                    <a:lnTo>
                      <a:pt x="306133" y="335756"/>
                    </a:lnTo>
                    <a:lnTo>
                      <a:pt x="305752" y="404813"/>
                    </a:lnTo>
                    <a:cubicBezTo>
                      <a:pt x="305848" y="409956"/>
                      <a:pt x="301657" y="414242"/>
                      <a:pt x="296323" y="414242"/>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36A737B8-E33B-4465-B264-1C85A73299CF}"/>
                  </a:ext>
                </a:extLst>
              </p:cNvPr>
              <p:cNvSpPr/>
              <p:nvPr/>
            </p:nvSpPr>
            <p:spPr>
              <a:xfrm>
                <a:off x="7229188" y="4185475"/>
                <a:ext cx="64317" cy="111918"/>
              </a:xfrm>
              <a:custGeom>
                <a:avLst/>
                <a:gdLst>
                  <a:gd name="connsiteX0" fmla="*/ 54769 w 64317"/>
                  <a:gd name="connsiteY0" fmla="*/ 111919 h 111918"/>
                  <a:gd name="connsiteX1" fmla="*/ 48006 w 64317"/>
                  <a:gd name="connsiteY1" fmla="*/ 109156 h 111918"/>
                  <a:gd name="connsiteX2" fmla="*/ 8096 w 64317"/>
                  <a:gd name="connsiteY2" fmla="*/ 69247 h 111918"/>
                  <a:gd name="connsiteX3" fmla="*/ 0 w 64317"/>
                  <a:gd name="connsiteY3" fmla="*/ 49625 h 111918"/>
                  <a:gd name="connsiteX4" fmla="*/ 0 w 64317"/>
                  <a:gd name="connsiteY4" fmla="*/ 9525 h 111918"/>
                  <a:gd name="connsiteX5" fmla="*/ 9525 w 64317"/>
                  <a:gd name="connsiteY5" fmla="*/ 0 h 111918"/>
                  <a:gd name="connsiteX6" fmla="*/ 19050 w 64317"/>
                  <a:gd name="connsiteY6" fmla="*/ 9525 h 111918"/>
                  <a:gd name="connsiteX7" fmla="*/ 19050 w 64317"/>
                  <a:gd name="connsiteY7" fmla="*/ 49625 h 111918"/>
                  <a:gd name="connsiteX8" fmla="*/ 21622 w 64317"/>
                  <a:gd name="connsiteY8" fmla="*/ 55721 h 111918"/>
                  <a:gd name="connsiteX9" fmla="*/ 61531 w 64317"/>
                  <a:gd name="connsiteY9" fmla="*/ 95631 h 111918"/>
                  <a:gd name="connsiteX10" fmla="*/ 61531 w 64317"/>
                  <a:gd name="connsiteY10" fmla="*/ 109061 h 111918"/>
                  <a:gd name="connsiteX11" fmla="*/ 54769 w 64317"/>
                  <a:gd name="connsiteY11" fmla="*/ 111919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17" h="111918">
                    <a:moveTo>
                      <a:pt x="54769" y="111919"/>
                    </a:moveTo>
                    <a:cubicBezTo>
                      <a:pt x="52292" y="111919"/>
                      <a:pt x="49911" y="110966"/>
                      <a:pt x="48006" y="109156"/>
                    </a:cubicBezTo>
                    <a:lnTo>
                      <a:pt x="8096" y="69247"/>
                    </a:lnTo>
                    <a:cubicBezTo>
                      <a:pt x="2953" y="64103"/>
                      <a:pt x="0" y="56959"/>
                      <a:pt x="0" y="49625"/>
                    </a:cubicBezTo>
                    <a:lnTo>
                      <a:pt x="0" y="9525"/>
                    </a:lnTo>
                    <a:cubicBezTo>
                      <a:pt x="0" y="4286"/>
                      <a:pt x="4286" y="0"/>
                      <a:pt x="9525" y="0"/>
                    </a:cubicBezTo>
                    <a:cubicBezTo>
                      <a:pt x="14764" y="0"/>
                      <a:pt x="19050" y="4286"/>
                      <a:pt x="19050" y="9525"/>
                    </a:cubicBezTo>
                    <a:lnTo>
                      <a:pt x="19050" y="49625"/>
                    </a:lnTo>
                    <a:cubicBezTo>
                      <a:pt x="19050" y="51911"/>
                      <a:pt x="20003" y="54102"/>
                      <a:pt x="21622" y="55721"/>
                    </a:cubicBezTo>
                    <a:lnTo>
                      <a:pt x="61531" y="95631"/>
                    </a:lnTo>
                    <a:cubicBezTo>
                      <a:pt x="65246" y="99346"/>
                      <a:pt x="65246" y="105346"/>
                      <a:pt x="61531" y="109061"/>
                    </a:cubicBezTo>
                    <a:cubicBezTo>
                      <a:pt x="59627" y="110966"/>
                      <a:pt x="57245" y="111919"/>
                      <a:pt x="54769" y="111919"/>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F105E37A-AE1F-4936-AB29-1B8EDD5954D7}"/>
                  </a:ext>
                </a:extLst>
              </p:cNvPr>
              <p:cNvSpPr/>
              <p:nvPr/>
            </p:nvSpPr>
            <p:spPr>
              <a:xfrm>
                <a:off x="6955821" y="4437697"/>
                <a:ext cx="166211" cy="160686"/>
              </a:xfrm>
              <a:custGeom>
                <a:avLst/>
                <a:gdLst>
                  <a:gd name="connsiteX0" fmla="*/ 146113 w 166211"/>
                  <a:gd name="connsiteY0" fmla="*/ 160687 h 160686"/>
                  <a:gd name="connsiteX1" fmla="*/ 116300 w 166211"/>
                  <a:gd name="connsiteY1" fmla="*/ 160687 h 160686"/>
                  <a:gd name="connsiteX2" fmla="*/ 102108 w 166211"/>
                  <a:gd name="connsiteY2" fmla="*/ 154781 h 160686"/>
                  <a:gd name="connsiteX3" fmla="*/ 61151 w 166211"/>
                  <a:gd name="connsiteY3" fmla="*/ 113824 h 160686"/>
                  <a:gd name="connsiteX4" fmla="*/ 61151 w 166211"/>
                  <a:gd name="connsiteY4" fmla="*/ 100394 h 160686"/>
                  <a:gd name="connsiteX5" fmla="*/ 74581 w 166211"/>
                  <a:gd name="connsiteY5" fmla="*/ 100394 h 160686"/>
                  <a:gd name="connsiteX6" fmla="*/ 115538 w 166211"/>
                  <a:gd name="connsiteY6" fmla="*/ 141351 h 160686"/>
                  <a:gd name="connsiteX7" fmla="*/ 146018 w 166211"/>
                  <a:gd name="connsiteY7" fmla="*/ 141637 h 160686"/>
                  <a:gd name="connsiteX8" fmla="*/ 146971 w 166211"/>
                  <a:gd name="connsiteY8" fmla="*/ 140684 h 160686"/>
                  <a:gd name="connsiteX9" fmla="*/ 146971 w 166211"/>
                  <a:gd name="connsiteY9" fmla="*/ 106109 h 160686"/>
                  <a:gd name="connsiteX10" fmla="*/ 60579 w 166211"/>
                  <a:gd name="connsiteY10" fmla="*/ 19336 h 160686"/>
                  <a:gd name="connsiteX11" fmla="*/ 36481 w 166211"/>
                  <a:gd name="connsiteY11" fmla="*/ 19050 h 160686"/>
                  <a:gd name="connsiteX12" fmla="*/ 19336 w 166211"/>
                  <a:gd name="connsiteY12" fmla="*/ 35814 h 160686"/>
                  <a:gd name="connsiteX13" fmla="*/ 19050 w 166211"/>
                  <a:gd name="connsiteY13" fmla="*/ 84582 h 160686"/>
                  <a:gd name="connsiteX14" fmla="*/ 9525 w 166211"/>
                  <a:gd name="connsiteY14" fmla="*/ 94107 h 160686"/>
                  <a:gd name="connsiteX15" fmla="*/ 0 w 166211"/>
                  <a:gd name="connsiteY15" fmla="*/ 84582 h 160686"/>
                  <a:gd name="connsiteX16" fmla="*/ 0 w 166211"/>
                  <a:gd name="connsiteY16" fmla="*/ 36576 h 160686"/>
                  <a:gd name="connsiteX17" fmla="*/ 5906 w 166211"/>
                  <a:gd name="connsiteY17" fmla="*/ 22384 h 160686"/>
                  <a:gd name="connsiteX18" fmla="*/ 22384 w 166211"/>
                  <a:gd name="connsiteY18" fmla="*/ 5905 h 160686"/>
                  <a:gd name="connsiteX19" fmla="*/ 36576 w 166211"/>
                  <a:gd name="connsiteY19" fmla="*/ 0 h 160686"/>
                  <a:gd name="connsiteX20" fmla="*/ 60008 w 166211"/>
                  <a:gd name="connsiteY20" fmla="*/ 0 h 160686"/>
                  <a:gd name="connsiteX21" fmla="*/ 74200 w 166211"/>
                  <a:gd name="connsiteY21" fmla="*/ 5905 h 160686"/>
                  <a:gd name="connsiteX22" fmla="*/ 160306 w 166211"/>
                  <a:gd name="connsiteY22" fmla="*/ 92012 h 160686"/>
                  <a:gd name="connsiteX23" fmla="*/ 166211 w 166211"/>
                  <a:gd name="connsiteY23" fmla="*/ 106204 h 160686"/>
                  <a:gd name="connsiteX24" fmla="*/ 166211 w 166211"/>
                  <a:gd name="connsiteY24" fmla="*/ 140779 h 160686"/>
                  <a:gd name="connsiteX25" fmla="*/ 146113 w 166211"/>
                  <a:gd name="connsiteY25" fmla="*/ 160687 h 1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211" h="160686">
                    <a:moveTo>
                      <a:pt x="146113" y="160687"/>
                    </a:moveTo>
                    <a:lnTo>
                      <a:pt x="116300" y="160687"/>
                    </a:lnTo>
                    <a:cubicBezTo>
                      <a:pt x="111062" y="160687"/>
                      <a:pt x="105823" y="158591"/>
                      <a:pt x="102108" y="154781"/>
                    </a:cubicBezTo>
                    <a:lnTo>
                      <a:pt x="61151" y="113824"/>
                    </a:lnTo>
                    <a:cubicBezTo>
                      <a:pt x="57436" y="110109"/>
                      <a:pt x="57436" y="104108"/>
                      <a:pt x="61151" y="100394"/>
                    </a:cubicBezTo>
                    <a:cubicBezTo>
                      <a:pt x="64865" y="96679"/>
                      <a:pt x="70866" y="96679"/>
                      <a:pt x="74581" y="100394"/>
                    </a:cubicBezTo>
                    <a:lnTo>
                      <a:pt x="115538" y="141351"/>
                    </a:lnTo>
                    <a:lnTo>
                      <a:pt x="146018" y="141637"/>
                    </a:lnTo>
                    <a:cubicBezTo>
                      <a:pt x="146590" y="141637"/>
                      <a:pt x="146971" y="141161"/>
                      <a:pt x="146971" y="140684"/>
                    </a:cubicBezTo>
                    <a:lnTo>
                      <a:pt x="146971" y="106109"/>
                    </a:lnTo>
                    <a:lnTo>
                      <a:pt x="60579" y="19336"/>
                    </a:lnTo>
                    <a:lnTo>
                      <a:pt x="36481" y="19050"/>
                    </a:lnTo>
                    <a:lnTo>
                      <a:pt x="19336" y="35814"/>
                    </a:lnTo>
                    <a:lnTo>
                      <a:pt x="19050" y="84582"/>
                    </a:lnTo>
                    <a:cubicBezTo>
                      <a:pt x="19050" y="89821"/>
                      <a:pt x="14764" y="94107"/>
                      <a:pt x="9525" y="94107"/>
                    </a:cubicBezTo>
                    <a:cubicBezTo>
                      <a:pt x="4286" y="94107"/>
                      <a:pt x="0" y="89821"/>
                      <a:pt x="0" y="84582"/>
                    </a:cubicBezTo>
                    <a:lnTo>
                      <a:pt x="0" y="36576"/>
                    </a:lnTo>
                    <a:cubicBezTo>
                      <a:pt x="0" y="31337"/>
                      <a:pt x="2096" y="26099"/>
                      <a:pt x="5906" y="22384"/>
                    </a:cubicBezTo>
                    <a:lnTo>
                      <a:pt x="22384" y="5905"/>
                    </a:lnTo>
                    <a:cubicBezTo>
                      <a:pt x="26099" y="2191"/>
                      <a:pt x="31242" y="0"/>
                      <a:pt x="36576" y="0"/>
                    </a:cubicBezTo>
                    <a:lnTo>
                      <a:pt x="60008" y="0"/>
                    </a:lnTo>
                    <a:cubicBezTo>
                      <a:pt x="65246" y="0"/>
                      <a:pt x="70485" y="2096"/>
                      <a:pt x="74200" y="5905"/>
                    </a:cubicBezTo>
                    <a:lnTo>
                      <a:pt x="160306" y="92012"/>
                    </a:lnTo>
                    <a:cubicBezTo>
                      <a:pt x="164021" y="95726"/>
                      <a:pt x="166211" y="100870"/>
                      <a:pt x="166211" y="106204"/>
                    </a:cubicBezTo>
                    <a:lnTo>
                      <a:pt x="166211" y="140779"/>
                    </a:lnTo>
                    <a:cubicBezTo>
                      <a:pt x="166211" y="151733"/>
                      <a:pt x="157163" y="160687"/>
                      <a:pt x="146113" y="160687"/>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6FD4BCD-546B-492D-9075-DA42C521A0A0}"/>
                  </a:ext>
                </a:extLst>
              </p:cNvPr>
              <p:cNvSpPr/>
              <p:nvPr/>
            </p:nvSpPr>
            <p:spPr>
              <a:xfrm>
                <a:off x="6636447" y="3344965"/>
                <a:ext cx="447508" cy="233291"/>
              </a:xfrm>
              <a:custGeom>
                <a:avLst/>
                <a:gdLst>
                  <a:gd name="connsiteX0" fmla="*/ 342329 w 447508"/>
                  <a:gd name="connsiteY0" fmla="*/ 233291 h 233291"/>
                  <a:gd name="connsiteX1" fmla="*/ 297847 w 447508"/>
                  <a:gd name="connsiteY1" fmla="*/ 233291 h 233291"/>
                  <a:gd name="connsiteX2" fmla="*/ 282416 w 447508"/>
                  <a:gd name="connsiteY2" fmla="*/ 226909 h 233291"/>
                  <a:gd name="connsiteX3" fmla="*/ 125349 w 447508"/>
                  <a:gd name="connsiteY3" fmla="*/ 69842 h 233291"/>
                  <a:gd name="connsiteX4" fmla="*/ 123349 w 447508"/>
                  <a:gd name="connsiteY4" fmla="*/ 68985 h 233291"/>
                  <a:gd name="connsiteX5" fmla="*/ 21717 w 447508"/>
                  <a:gd name="connsiteY5" fmla="*/ 68985 h 233291"/>
                  <a:gd name="connsiteX6" fmla="*/ 18955 w 447508"/>
                  <a:gd name="connsiteY6" fmla="*/ 71747 h 233291"/>
                  <a:gd name="connsiteX7" fmla="*/ 18955 w 447508"/>
                  <a:gd name="connsiteY7" fmla="*/ 99560 h 233291"/>
                  <a:gd name="connsiteX8" fmla="*/ 19812 w 447508"/>
                  <a:gd name="connsiteY8" fmla="*/ 101560 h 233291"/>
                  <a:gd name="connsiteX9" fmla="*/ 51911 w 447508"/>
                  <a:gd name="connsiteY9" fmla="*/ 133659 h 233291"/>
                  <a:gd name="connsiteX10" fmla="*/ 51911 w 447508"/>
                  <a:gd name="connsiteY10" fmla="*/ 147090 h 233291"/>
                  <a:gd name="connsiteX11" fmla="*/ 38481 w 447508"/>
                  <a:gd name="connsiteY11" fmla="*/ 147090 h 233291"/>
                  <a:gd name="connsiteX12" fmla="*/ 6382 w 447508"/>
                  <a:gd name="connsiteY12" fmla="*/ 114991 h 233291"/>
                  <a:gd name="connsiteX13" fmla="*/ 0 w 447508"/>
                  <a:gd name="connsiteY13" fmla="*/ 99560 h 233291"/>
                  <a:gd name="connsiteX14" fmla="*/ 0 w 447508"/>
                  <a:gd name="connsiteY14" fmla="*/ 71747 h 233291"/>
                  <a:gd name="connsiteX15" fmla="*/ 21812 w 447508"/>
                  <a:gd name="connsiteY15" fmla="*/ 49935 h 233291"/>
                  <a:gd name="connsiteX16" fmla="*/ 123444 w 447508"/>
                  <a:gd name="connsiteY16" fmla="*/ 49935 h 233291"/>
                  <a:gd name="connsiteX17" fmla="*/ 138875 w 447508"/>
                  <a:gd name="connsiteY17" fmla="*/ 56317 h 233291"/>
                  <a:gd name="connsiteX18" fmla="*/ 295942 w 447508"/>
                  <a:gd name="connsiteY18" fmla="*/ 213384 h 233291"/>
                  <a:gd name="connsiteX19" fmla="*/ 297942 w 447508"/>
                  <a:gd name="connsiteY19" fmla="*/ 214241 h 233291"/>
                  <a:gd name="connsiteX20" fmla="*/ 342424 w 447508"/>
                  <a:gd name="connsiteY20" fmla="*/ 214241 h 233291"/>
                  <a:gd name="connsiteX21" fmla="*/ 345186 w 447508"/>
                  <a:gd name="connsiteY21" fmla="*/ 211479 h 233291"/>
                  <a:gd name="connsiteX22" fmla="*/ 345186 w 447508"/>
                  <a:gd name="connsiteY22" fmla="*/ 97941 h 233291"/>
                  <a:gd name="connsiteX23" fmla="*/ 351568 w 447508"/>
                  <a:gd name="connsiteY23" fmla="*/ 82510 h 233291"/>
                  <a:gd name="connsiteX24" fmla="*/ 431292 w 447508"/>
                  <a:gd name="connsiteY24" fmla="*/ 2786 h 233291"/>
                  <a:gd name="connsiteX25" fmla="*/ 444722 w 447508"/>
                  <a:gd name="connsiteY25" fmla="*/ 2786 h 233291"/>
                  <a:gd name="connsiteX26" fmla="*/ 444722 w 447508"/>
                  <a:gd name="connsiteY26" fmla="*/ 16216 h 233291"/>
                  <a:gd name="connsiteX27" fmla="*/ 364998 w 447508"/>
                  <a:gd name="connsiteY27" fmla="*/ 95941 h 233291"/>
                  <a:gd name="connsiteX28" fmla="*/ 364141 w 447508"/>
                  <a:gd name="connsiteY28" fmla="*/ 97941 h 233291"/>
                  <a:gd name="connsiteX29" fmla="*/ 364141 w 447508"/>
                  <a:gd name="connsiteY29" fmla="*/ 211479 h 233291"/>
                  <a:gd name="connsiteX30" fmla="*/ 342329 w 447508"/>
                  <a:gd name="connsiteY30" fmla="*/ 233291 h 2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7508" h="233291">
                    <a:moveTo>
                      <a:pt x="342329" y="233291"/>
                    </a:moveTo>
                    <a:lnTo>
                      <a:pt x="297847" y="233291"/>
                    </a:lnTo>
                    <a:cubicBezTo>
                      <a:pt x="292037" y="233291"/>
                      <a:pt x="286512" y="231005"/>
                      <a:pt x="282416" y="226909"/>
                    </a:cubicBezTo>
                    <a:lnTo>
                      <a:pt x="125349" y="69842"/>
                    </a:lnTo>
                    <a:cubicBezTo>
                      <a:pt x="124778" y="69271"/>
                      <a:pt x="124111" y="68985"/>
                      <a:pt x="123349" y="68985"/>
                    </a:cubicBezTo>
                    <a:lnTo>
                      <a:pt x="21717" y="68985"/>
                    </a:lnTo>
                    <a:cubicBezTo>
                      <a:pt x="20193" y="68985"/>
                      <a:pt x="18955" y="70223"/>
                      <a:pt x="18955" y="71747"/>
                    </a:cubicBezTo>
                    <a:lnTo>
                      <a:pt x="18955" y="99560"/>
                    </a:lnTo>
                    <a:cubicBezTo>
                      <a:pt x="18955" y="100322"/>
                      <a:pt x="19241" y="100989"/>
                      <a:pt x="19812" y="101560"/>
                    </a:cubicBezTo>
                    <a:lnTo>
                      <a:pt x="51911" y="133659"/>
                    </a:lnTo>
                    <a:cubicBezTo>
                      <a:pt x="55626" y="137374"/>
                      <a:pt x="55626" y="143375"/>
                      <a:pt x="51911" y="147090"/>
                    </a:cubicBezTo>
                    <a:cubicBezTo>
                      <a:pt x="48196" y="150805"/>
                      <a:pt x="42196" y="150805"/>
                      <a:pt x="38481" y="147090"/>
                    </a:cubicBezTo>
                    <a:lnTo>
                      <a:pt x="6382" y="114991"/>
                    </a:lnTo>
                    <a:cubicBezTo>
                      <a:pt x="2286" y="110895"/>
                      <a:pt x="0" y="105370"/>
                      <a:pt x="0" y="99560"/>
                    </a:cubicBezTo>
                    <a:lnTo>
                      <a:pt x="0" y="71747"/>
                    </a:lnTo>
                    <a:cubicBezTo>
                      <a:pt x="0" y="59746"/>
                      <a:pt x="9811" y="49935"/>
                      <a:pt x="21812" y="49935"/>
                    </a:cubicBezTo>
                    <a:lnTo>
                      <a:pt x="123444" y="49935"/>
                    </a:lnTo>
                    <a:cubicBezTo>
                      <a:pt x="129254" y="49935"/>
                      <a:pt x="134779" y="52221"/>
                      <a:pt x="138875" y="56317"/>
                    </a:cubicBezTo>
                    <a:lnTo>
                      <a:pt x="295942" y="213384"/>
                    </a:lnTo>
                    <a:cubicBezTo>
                      <a:pt x="296418" y="213860"/>
                      <a:pt x="297180" y="214241"/>
                      <a:pt x="297942" y="214241"/>
                    </a:cubicBezTo>
                    <a:lnTo>
                      <a:pt x="342424" y="214241"/>
                    </a:lnTo>
                    <a:cubicBezTo>
                      <a:pt x="343948" y="214241"/>
                      <a:pt x="345186" y="213003"/>
                      <a:pt x="345186" y="211479"/>
                    </a:cubicBezTo>
                    <a:lnTo>
                      <a:pt x="345186" y="97941"/>
                    </a:lnTo>
                    <a:cubicBezTo>
                      <a:pt x="345186" y="92131"/>
                      <a:pt x="347472" y="86606"/>
                      <a:pt x="351568" y="82510"/>
                    </a:cubicBezTo>
                    <a:lnTo>
                      <a:pt x="431292" y="2786"/>
                    </a:lnTo>
                    <a:cubicBezTo>
                      <a:pt x="435007" y="-929"/>
                      <a:pt x="441008" y="-929"/>
                      <a:pt x="444722" y="2786"/>
                    </a:cubicBezTo>
                    <a:cubicBezTo>
                      <a:pt x="448437" y="6501"/>
                      <a:pt x="448437" y="12502"/>
                      <a:pt x="444722" y="16216"/>
                    </a:cubicBezTo>
                    <a:lnTo>
                      <a:pt x="364998" y="95941"/>
                    </a:lnTo>
                    <a:cubicBezTo>
                      <a:pt x="364522" y="96417"/>
                      <a:pt x="364141" y="97179"/>
                      <a:pt x="364141" y="97941"/>
                    </a:cubicBezTo>
                    <a:lnTo>
                      <a:pt x="364141" y="211479"/>
                    </a:lnTo>
                    <a:cubicBezTo>
                      <a:pt x="364141" y="223480"/>
                      <a:pt x="354330" y="233291"/>
                      <a:pt x="342329" y="233291"/>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5662533E-185E-45DE-B860-43F8AE61972B}"/>
                  </a:ext>
                </a:extLst>
              </p:cNvPr>
              <p:cNvSpPr/>
              <p:nvPr/>
            </p:nvSpPr>
            <p:spPr>
              <a:xfrm>
                <a:off x="7031545" y="3148488"/>
                <a:ext cx="170307" cy="403002"/>
              </a:xfrm>
              <a:custGeom>
                <a:avLst/>
                <a:gdLst>
                  <a:gd name="connsiteX0" fmla="*/ 59055 w 170307"/>
                  <a:gd name="connsiteY0" fmla="*/ 403003 h 403002"/>
                  <a:gd name="connsiteX1" fmla="*/ 9525 w 170307"/>
                  <a:gd name="connsiteY1" fmla="*/ 403003 h 403002"/>
                  <a:gd name="connsiteX2" fmla="*/ 0 w 170307"/>
                  <a:gd name="connsiteY2" fmla="*/ 393478 h 403002"/>
                  <a:gd name="connsiteX3" fmla="*/ 9525 w 170307"/>
                  <a:gd name="connsiteY3" fmla="*/ 383953 h 403002"/>
                  <a:gd name="connsiteX4" fmla="*/ 59055 w 170307"/>
                  <a:gd name="connsiteY4" fmla="*/ 383953 h 403002"/>
                  <a:gd name="connsiteX5" fmla="*/ 64198 w 170307"/>
                  <a:gd name="connsiteY5" fmla="*/ 381762 h 403002"/>
                  <a:gd name="connsiteX6" fmla="*/ 148971 w 170307"/>
                  <a:gd name="connsiteY6" fmla="*/ 296989 h 403002"/>
                  <a:gd name="connsiteX7" fmla="*/ 151162 w 170307"/>
                  <a:gd name="connsiteY7" fmla="*/ 291846 h 403002"/>
                  <a:gd name="connsiteX8" fmla="*/ 151162 w 170307"/>
                  <a:gd name="connsiteY8" fmla="*/ 206978 h 403002"/>
                  <a:gd name="connsiteX9" fmla="*/ 148971 w 170307"/>
                  <a:gd name="connsiteY9" fmla="*/ 201835 h 403002"/>
                  <a:gd name="connsiteX10" fmla="*/ 67151 w 170307"/>
                  <a:gd name="connsiteY10" fmla="*/ 120015 h 403002"/>
                  <a:gd name="connsiteX11" fmla="*/ 59436 w 170307"/>
                  <a:gd name="connsiteY11" fmla="*/ 101346 h 403002"/>
                  <a:gd name="connsiteX12" fmla="*/ 59436 w 170307"/>
                  <a:gd name="connsiteY12" fmla="*/ 26384 h 403002"/>
                  <a:gd name="connsiteX13" fmla="*/ 85820 w 170307"/>
                  <a:gd name="connsiteY13" fmla="*/ 0 h 403002"/>
                  <a:gd name="connsiteX14" fmla="*/ 101251 w 170307"/>
                  <a:gd name="connsiteY14" fmla="*/ 0 h 403002"/>
                  <a:gd name="connsiteX15" fmla="*/ 119920 w 170307"/>
                  <a:gd name="connsiteY15" fmla="*/ 7715 h 403002"/>
                  <a:gd name="connsiteX16" fmla="*/ 147161 w 170307"/>
                  <a:gd name="connsiteY16" fmla="*/ 34957 h 403002"/>
                  <a:gd name="connsiteX17" fmla="*/ 147161 w 170307"/>
                  <a:gd name="connsiteY17" fmla="*/ 48387 h 403002"/>
                  <a:gd name="connsiteX18" fmla="*/ 133731 w 170307"/>
                  <a:gd name="connsiteY18" fmla="*/ 48387 h 403002"/>
                  <a:gd name="connsiteX19" fmla="*/ 106489 w 170307"/>
                  <a:gd name="connsiteY19" fmla="*/ 21146 h 403002"/>
                  <a:gd name="connsiteX20" fmla="*/ 101346 w 170307"/>
                  <a:gd name="connsiteY20" fmla="*/ 18955 h 403002"/>
                  <a:gd name="connsiteX21" fmla="*/ 85915 w 170307"/>
                  <a:gd name="connsiteY21" fmla="*/ 18955 h 403002"/>
                  <a:gd name="connsiteX22" fmla="*/ 78581 w 170307"/>
                  <a:gd name="connsiteY22" fmla="*/ 26289 h 403002"/>
                  <a:gd name="connsiteX23" fmla="*/ 78581 w 170307"/>
                  <a:gd name="connsiteY23" fmla="*/ 101251 h 403002"/>
                  <a:gd name="connsiteX24" fmla="*/ 80772 w 170307"/>
                  <a:gd name="connsiteY24" fmla="*/ 106394 h 403002"/>
                  <a:gd name="connsiteX25" fmla="*/ 162592 w 170307"/>
                  <a:gd name="connsiteY25" fmla="*/ 188214 h 403002"/>
                  <a:gd name="connsiteX26" fmla="*/ 170307 w 170307"/>
                  <a:gd name="connsiteY26" fmla="*/ 206883 h 403002"/>
                  <a:gd name="connsiteX27" fmla="*/ 170307 w 170307"/>
                  <a:gd name="connsiteY27" fmla="*/ 291751 h 403002"/>
                  <a:gd name="connsiteX28" fmla="*/ 162592 w 170307"/>
                  <a:gd name="connsiteY28" fmla="*/ 310420 h 403002"/>
                  <a:gd name="connsiteX29" fmla="*/ 77819 w 170307"/>
                  <a:gd name="connsiteY29" fmla="*/ 395192 h 403002"/>
                  <a:gd name="connsiteX30" fmla="*/ 59055 w 170307"/>
                  <a:gd name="connsiteY30" fmla="*/ 403003 h 4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307" h="403002">
                    <a:moveTo>
                      <a:pt x="59055" y="403003"/>
                    </a:moveTo>
                    <a:lnTo>
                      <a:pt x="9525" y="403003"/>
                    </a:lnTo>
                    <a:cubicBezTo>
                      <a:pt x="4286" y="403003"/>
                      <a:pt x="0" y="398717"/>
                      <a:pt x="0" y="393478"/>
                    </a:cubicBezTo>
                    <a:cubicBezTo>
                      <a:pt x="0" y="388239"/>
                      <a:pt x="4286" y="383953"/>
                      <a:pt x="9525" y="383953"/>
                    </a:cubicBezTo>
                    <a:lnTo>
                      <a:pt x="59055" y="383953"/>
                    </a:lnTo>
                    <a:cubicBezTo>
                      <a:pt x="61055" y="383953"/>
                      <a:pt x="62865" y="383191"/>
                      <a:pt x="64198" y="381762"/>
                    </a:cubicBezTo>
                    <a:lnTo>
                      <a:pt x="148971" y="296989"/>
                    </a:lnTo>
                    <a:cubicBezTo>
                      <a:pt x="150400" y="295561"/>
                      <a:pt x="151162" y="293751"/>
                      <a:pt x="151162" y="291846"/>
                    </a:cubicBezTo>
                    <a:lnTo>
                      <a:pt x="151162" y="206978"/>
                    </a:lnTo>
                    <a:cubicBezTo>
                      <a:pt x="151162" y="204978"/>
                      <a:pt x="150400" y="203168"/>
                      <a:pt x="148971" y="201835"/>
                    </a:cubicBezTo>
                    <a:lnTo>
                      <a:pt x="67151" y="120015"/>
                    </a:lnTo>
                    <a:cubicBezTo>
                      <a:pt x="62198" y="115062"/>
                      <a:pt x="59436" y="108394"/>
                      <a:pt x="59436" y="101346"/>
                    </a:cubicBezTo>
                    <a:lnTo>
                      <a:pt x="59436" y="26384"/>
                    </a:lnTo>
                    <a:cubicBezTo>
                      <a:pt x="59436" y="11811"/>
                      <a:pt x="71247" y="0"/>
                      <a:pt x="85820" y="0"/>
                    </a:cubicBezTo>
                    <a:lnTo>
                      <a:pt x="101251" y="0"/>
                    </a:lnTo>
                    <a:cubicBezTo>
                      <a:pt x="108299" y="0"/>
                      <a:pt x="114967" y="2762"/>
                      <a:pt x="119920" y="7715"/>
                    </a:cubicBezTo>
                    <a:lnTo>
                      <a:pt x="147161" y="34957"/>
                    </a:lnTo>
                    <a:cubicBezTo>
                      <a:pt x="150876" y="38671"/>
                      <a:pt x="150876" y="44672"/>
                      <a:pt x="147161" y="48387"/>
                    </a:cubicBezTo>
                    <a:cubicBezTo>
                      <a:pt x="143446" y="52102"/>
                      <a:pt x="137446" y="52102"/>
                      <a:pt x="133731" y="48387"/>
                    </a:cubicBezTo>
                    <a:lnTo>
                      <a:pt x="106489" y="21146"/>
                    </a:lnTo>
                    <a:cubicBezTo>
                      <a:pt x="105061" y="19717"/>
                      <a:pt x="103251" y="18955"/>
                      <a:pt x="101346" y="18955"/>
                    </a:cubicBezTo>
                    <a:lnTo>
                      <a:pt x="85915" y="18955"/>
                    </a:lnTo>
                    <a:cubicBezTo>
                      <a:pt x="81915" y="18955"/>
                      <a:pt x="78581" y="22288"/>
                      <a:pt x="78581" y="26289"/>
                    </a:cubicBezTo>
                    <a:lnTo>
                      <a:pt x="78581" y="101251"/>
                    </a:lnTo>
                    <a:cubicBezTo>
                      <a:pt x="78581" y="103251"/>
                      <a:pt x="79343" y="105061"/>
                      <a:pt x="80772" y="106394"/>
                    </a:cubicBezTo>
                    <a:lnTo>
                      <a:pt x="162592" y="188214"/>
                    </a:lnTo>
                    <a:cubicBezTo>
                      <a:pt x="167545" y="193167"/>
                      <a:pt x="170307" y="199834"/>
                      <a:pt x="170307" y="206883"/>
                    </a:cubicBezTo>
                    <a:lnTo>
                      <a:pt x="170307" y="291751"/>
                    </a:lnTo>
                    <a:cubicBezTo>
                      <a:pt x="170307" y="298799"/>
                      <a:pt x="167545" y="305467"/>
                      <a:pt x="162592" y="310420"/>
                    </a:cubicBezTo>
                    <a:lnTo>
                      <a:pt x="77819" y="395192"/>
                    </a:lnTo>
                    <a:cubicBezTo>
                      <a:pt x="72771" y="400241"/>
                      <a:pt x="66104" y="403003"/>
                      <a:pt x="59055" y="403003"/>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0B27F503-A05E-4C94-A52C-D22DA3945147}"/>
                  </a:ext>
                </a:extLst>
              </p:cNvPr>
              <p:cNvSpPr/>
              <p:nvPr/>
            </p:nvSpPr>
            <p:spPr>
              <a:xfrm>
                <a:off x="7052952" y="3363944"/>
                <a:ext cx="91654" cy="128587"/>
              </a:xfrm>
              <a:custGeom>
                <a:avLst/>
                <a:gdLst>
                  <a:gd name="connsiteX0" fmla="*/ 9549 w 91654"/>
                  <a:gd name="connsiteY0" fmla="*/ 128588 h 128587"/>
                  <a:gd name="connsiteX1" fmla="*/ 2786 w 91654"/>
                  <a:gd name="connsiteY1" fmla="*/ 125825 h 128587"/>
                  <a:gd name="connsiteX2" fmla="*/ 2786 w 91654"/>
                  <a:gd name="connsiteY2" fmla="*/ 112395 h 128587"/>
                  <a:gd name="connsiteX3" fmla="*/ 71557 w 91654"/>
                  <a:gd name="connsiteY3" fmla="*/ 43625 h 128587"/>
                  <a:gd name="connsiteX4" fmla="*/ 72604 w 91654"/>
                  <a:gd name="connsiteY4" fmla="*/ 40958 h 128587"/>
                  <a:gd name="connsiteX5" fmla="*/ 72604 w 91654"/>
                  <a:gd name="connsiteY5" fmla="*/ 9525 h 128587"/>
                  <a:gd name="connsiteX6" fmla="*/ 82129 w 91654"/>
                  <a:gd name="connsiteY6" fmla="*/ 0 h 128587"/>
                  <a:gd name="connsiteX7" fmla="*/ 91654 w 91654"/>
                  <a:gd name="connsiteY7" fmla="*/ 9525 h 128587"/>
                  <a:gd name="connsiteX8" fmla="*/ 91654 w 91654"/>
                  <a:gd name="connsiteY8" fmla="*/ 40958 h 128587"/>
                  <a:gd name="connsiteX9" fmla="*/ 84987 w 91654"/>
                  <a:gd name="connsiteY9" fmla="*/ 57055 h 128587"/>
                  <a:gd name="connsiteX10" fmla="*/ 16216 w 91654"/>
                  <a:gd name="connsiteY10" fmla="*/ 125825 h 128587"/>
                  <a:gd name="connsiteX11" fmla="*/ 9549 w 91654"/>
                  <a:gd name="connsiteY11" fmla="*/ 128588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54" h="128587">
                    <a:moveTo>
                      <a:pt x="9549" y="128588"/>
                    </a:moveTo>
                    <a:cubicBezTo>
                      <a:pt x="7072" y="128588"/>
                      <a:pt x="4691" y="127635"/>
                      <a:pt x="2786" y="125825"/>
                    </a:cubicBezTo>
                    <a:cubicBezTo>
                      <a:pt x="-929" y="122110"/>
                      <a:pt x="-929" y="116110"/>
                      <a:pt x="2786" y="112395"/>
                    </a:cubicBezTo>
                    <a:lnTo>
                      <a:pt x="71557" y="43625"/>
                    </a:lnTo>
                    <a:cubicBezTo>
                      <a:pt x="72223" y="42958"/>
                      <a:pt x="72604" y="42005"/>
                      <a:pt x="72604" y="40958"/>
                    </a:cubicBezTo>
                    <a:lnTo>
                      <a:pt x="72604" y="9525"/>
                    </a:lnTo>
                    <a:cubicBezTo>
                      <a:pt x="72604" y="4286"/>
                      <a:pt x="76891" y="0"/>
                      <a:pt x="82129" y="0"/>
                    </a:cubicBezTo>
                    <a:cubicBezTo>
                      <a:pt x="87368" y="0"/>
                      <a:pt x="91654" y="4286"/>
                      <a:pt x="91654" y="9525"/>
                    </a:cubicBezTo>
                    <a:lnTo>
                      <a:pt x="91654" y="40958"/>
                    </a:lnTo>
                    <a:cubicBezTo>
                      <a:pt x="91654" y="47054"/>
                      <a:pt x="89273" y="52769"/>
                      <a:pt x="84987" y="57055"/>
                    </a:cubicBezTo>
                    <a:lnTo>
                      <a:pt x="16216" y="125825"/>
                    </a:lnTo>
                    <a:cubicBezTo>
                      <a:pt x="14407" y="127635"/>
                      <a:pt x="12025" y="128588"/>
                      <a:pt x="9549" y="128588"/>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8169AC32-325F-47CF-AE23-602886778D5D}"/>
                  </a:ext>
                </a:extLst>
              </p:cNvPr>
              <p:cNvSpPr/>
              <p:nvPr/>
            </p:nvSpPr>
            <p:spPr>
              <a:xfrm>
                <a:off x="7183945" y="3216378"/>
                <a:ext cx="197456" cy="564284"/>
              </a:xfrm>
              <a:custGeom>
                <a:avLst/>
                <a:gdLst>
                  <a:gd name="connsiteX0" fmla="*/ 178403 w 197456"/>
                  <a:gd name="connsiteY0" fmla="*/ 564285 h 564284"/>
                  <a:gd name="connsiteX1" fmla="*/ 144494 w 197456"/>
                  <a:gd name="connsiteY1" fmla="*/ 564285 h 564284"/>
                  <a:gd name="connsiteX2" fmla="*/ 130873 w 197456"/>
                  <a:gd name="connsiteY2" fmla="*/ 558665 h 564284"/>
                  <a:gd name="connsiteX3" fmla="*/ 5620 w 197456"/>
                  <a:gd name="connsiteY3" fmla="*/ 433411 h 564284"/>
                  <a:gd name="connsiteX4" fmla="*/ 0 w 197456"/>
                  <a:gd name="connsiteY4" fmla="*/ 419791 h 564284"/>
                  <a:gd name="connsiteX5" fmla="*/ 0 w 197456"/>
                  <a:gd name="connsiteY5" fmla="*/ 356449 h 564284"/>
                  <a:gd name="connsiteX6" fmla="*/ 5620 w 197456"/>
                  <a:gd name="connsiteY6" fmla="*/ 342829 h 564284"/>
                  <a:gd name="connsiteX7" fmla="*/ 49911 w 197456"/>
                  <a:gd name="connsiteY7" fmla="*/ 298537 h 564284"/>
                  <a:gd name="connsiteX8" fmla="*/ 50006 w 197456"/>
                  <a:gd name="connsiteY8" fmla="*/ 58793 h 564284"/>
                  <a:gd name="connsiteX9" fmla="*/ 7525 w 197456"/>
                  <a:gd name="connsiteY9" fmla="*/ 16216 h 564284"/>
                  <a:gd name="connsiteX10" fmla="*/ 7525 w 197456"/>
                  <a:gd name="connsiteY10" fmla="*/ 2786 h 564284"/>
                  <a:gd name="connsiteX11" fmla="*/ 20955 w 197456"/>
                  <a:gd name="connsiteY11" fmla="*/ 2786 h 564284"/>
                  <a:gd name="connsiteX12" fmla="*/ 63341 w 197456"/>
                  <a:gd name="connsiteY12" fmla="*/ 45172 h 564284"/>
                  <a:gd name="connsiteX13" fmla="*/ 68961 w 197456"/>
                  <a:gd name="connsiteY13" fmla="*/ 58793 h 564284"/>
                  <a:gd name="connsiteX14" fmla="*/ 68961 w 197456"/>
                  <a:gd name="connsiteY14" fmla="*/ 298347 h 564284"/>
                  <a:gd name="connsiteX15" fmla="*/ 63341 w 197456"/>
                  <a:gd name="connsiteY15" fmla="*/ 311967 h 564284"/>
                  <a:gd name="connsiteX16" fmla="*/ 19050 w 197456"/>
                  <a:gd name="connsiteY16" fmla="*/ 356259 h 564284"/>
                  <a:gd name="connsiteX17" fmla="*/ 18955 w 197456"/>
                  <a:gd name="connsiteY17" fmla="*/ 419791 h 564284"/>
                  <a:gd name="connsiteX18" fmla="*/ 144304 w 197456"/>
                  <a:gd name="connsiteY18" fmla="*/ 545235 h 564284"/>
                  <a:gd name="connsiteX19" fmla="*/ 178308 w 197456"/>
                  <a:gd name="connsiteY19" fmla="*/ 545330 h 564284"/>
                  <a:gd name="connsiteX20" fmla="*/ 178498 w 197456"/>
                  <a:gd name="connsiteY20" fmla="*/ 485037 h 564284"/>
                  <a:gd name="connsiteX21" fmla="*/ 81248 w 197456"/>
                  <a:gd name="connsiteY21" fmla="*/ 387691 h 564284"/>
                  <a:gd name="connsiteX22" fmla="*/ 81248 w 197456"/>
                  <a:gd name="connsiteY22" fmla="*/ 374261 h 564284"/>
                  <a:gd name="connsiteX23" fmla="*/ 94679 w 197456"/>
                  <a:gd name="connsiteY23" fmla="*/ 374261 h 564284"/>
                  <a:gd name="connsiteX24" fmla="*/ 191833 w 197456"/>
                  <a:gd name="connsiteY24" fmla="*/ 471416 h 564284"/>
                  <a:gd name="connsiteX25" fmla="*/ 197453 w 197456"/>
                  <a:gd name="connsiteY25" fmla="*/ 485037 h 564284"/>
                  <a:gd name="connsiteX26" fmla="*/ 197453 w 197456"/>
                  <a:gd name="connsiteY26" fmla="*/ 545140 h 564284"/>
                  <a:gd name="connsiteX27" fmla="*/ 178403 w 197456"/>
                  <a:gd name="connsiteY27" fmla="*/ 564285 h 56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456" h="564284">
                    <a:moveTo>
                      <a:pt x="178403" y="564285"/>
                    </a:moveTo>
                    <a:lnTo>
                      <a:pt x="144494" y="564285"/>
                    </a:lnTo>
                    <a:cubicBezTo>
                      <a:pt x="139351" y="564285"/>
                      <a:pt x="134493" y="562284"/>
                      <a:pt x="130873" y="558665"/>
                    </a:cubicBezTo>
                    <a:lnTo>
                      <a:pt x="5620" y="433411"/>
                    </a:lnTo>
                    <a:cubicBezTo>
                      <a:pt x="2000" y="429792"/>
                      <a:pt x="0" y="424934"/>
                      <a:pt x="0" y="419791"/>
                    </a:cubicBezTo>
                    <a:lnTo>
                      <a:pt x="0" y="356449"/>
                    </a:lnTo>
                    <a:cubicBezTo>
                      <a:pt x="0" y="351306"/>
                      <a:pt x="2000" y="346448"/>
                      <a:pt x="5620" y="342829"/>
                    </a:cubicBezTo>
                    <a:lnTo>
                      <a:pt x="49911" y="298537"/>
                    </a:lnTo>
                    <a:lnTo>
                      <a:pt x="50006" y="58793"/>
                    </a:lnTo>
                    <a:lnTo>
                      <a:pt x="7525" y="16216"/>
                    </a:lnTo>
                    <a:cubicBezTo>
                      <a:pt x="3810" y="12502"/>
                      <a:pt x="3810" y="6501"/>
                      <a:pt x="7525" y="2786"/>
                    </a:cubicBezTo>
                    <a:cubicBezTo>
                      <a:pt x="11239" y="-929"/>
                      <a:pt x="17240" y="-929"/>
                      <a:pt x="20955" y="2786"/>
                    </a:cubicBezTo>
                    <a:lnTo>
                      <a:pt x="63341" y="45172"/>
                    </a:lnTo>
                    <a:cubicBezTo>
                      <a:pt x="66961" y="48792"/>
                      <a:pt x="68961" y="53650"/>
                      <a:pt x="68961" y="58793"/>
                    </a:cubicBezTo>
                    <a:lnTo>
                      <a:pt x="68961" y="298347"/>
                    </a:lnTo>
                    <a:cubicBezTo>
                      <a:pt x="68961" y="303490"/>
                      <a:pt x="66961" y="308348"/>
                      <a:pt x="63341" y="311967"/>
                    </a:cubicBezTo>
                    <a:lnTo>
                      <a:pt x="19050" y="356259"/>
                    </a:lnTo>
                    <a:lnTo>
                      <a:pt x="18955" y="419791"/>
                    </a:lnTo>
                    <a:lnTo>
                      <a:pt x="144304" y="545235"/>
                    </a:lnTo>
                    <a:lnTo>
                      <a:pt x="178308" y="545330"/>
                    </a:lnTo>
                    <a:lnTo>
                      <a:pt x="178498" y="485037"/>
                    </a:lnTo>
                    <a:lnTo>
                      <a:pt x="81248" y="387691"/>
                    </a:lnTo>
                    <a:cubicBezTo>
                      <a:pt x="77533" y="383976"/>
                      <a:pt x="77533" y="377976"/>
                      <a:pt x="81248" y="374261"/>
                    </a:cubicBezTo>
                    <a:cubicBezTo>
                      <a:pt x="84963" y="370546"/>
                      <a:pt x="90964" y="370546"/>
                      <a:pt x="94679" y="374261"/>
                    </a:cubicBezTo>
                    <a:lnTo>
                      <a:pt x="191833" y="471416"/>
                    </a:lnTo>
                    <a:cubicBezTo>
                      <a:pt x="195453" y="475035"/>
                      <a:pt x="197453" y="479893"/>
                      <a:pt x="197453" y="485037"/>
                    </a:cubicBezTo>
                    <a:lnTo>
                      <a:pt x="197453" y="545140"/>
                    </a:lnTo>
                    <a:cubicBezTo>
                      <a:pt x="197644" y="555617"/>
                      <a:pt x="188976" y="564285"/>
                      <a:pt x="178403" y="564285"/>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F9764A3E-BEA8-44E2-A48E-CC21B9C1D34B}"/>
                  </a:ext>
                </a:extLst>
              </p:cNvPr>
              <p:cNvSpPr/>
              <p:nvPr/>
            </p:nvSpPr>
            <p:spPr>
              <a:xfrm>
                <a:off x="7026782" y="3592639"/>
                <a:ext cx="149947" cy="118967"/>
              </a:xfrm>
              <a:custGeom>
                <a:avLst/>
                <a:gdLst>
                  <a:gd name="connsiteX0" fmla="*/ 140494 w 149947"/>
                  <a:gd name="connsiteY0" fmla="*/ 118967 h 118967"/>
                  <a:gd name="connsiteX1" fmla="*/ 133731 w 149947"/>
                  <a:gd name="connsiteY1" fmla="*/ 116205 h 118967"/>
                  <a:gd name="connsiteX2" fmla="*/ 100679 w 149947"/>
                  <a:gd name="connsiteY2" fmla="*/ 83153 h 118967"/>
                  <a:gd name="connsiteX3" fmla="*/ 18574 w 149947"/>
                  <a:gd name="connsiteY3" fmla="*/ 83249 h 118967"/>
                  <a:gd name="connsiteX4" fmla="*/ 0 w 149947"/>
                  <a:gd name="connsiteY4" fmla="*/ 64675 h 118967"/>
                  <a:gd name="connsiteX5" fmla="*/ 0 w 149947"/>
                  <a:gd name="connsiteY5" fmla="*/ 41815 h 118967"/>
                  <a:gd name="connsiteX6" fmla="*/ 5429 w 149947"/>
                  <a:gd name="connsiteY6" fmla="*/ 28670 h 118967"/>
                  <a:gd name="connsiteX7" fmla="*/ 28670 w 149947"/>
                  <a:gd name="connsiteY7" fmla="*/ 5429 h 118967"/>
                  <a:gd name="connsiteX8" fmla="*/ 41815 w 149947"/>
                  <a:gd name="connsiteY8" fmla="*/ 0 h 118967"/>
                  <a:gd name="connsiteX9" fmla="*/ 104775 w 149947"/>
                  <a:gd name="connsiteY9" fmla="*/ 0 h 118967"/>
                  <a:gd name="connsiteX10" fmla="*/ 114300 w 149947"/>
                  <a:gd name="connsiteY10" fmla="*/ 9525 h 118967"/>
                  <a:gd name="connsiteX11" fmla="*/ 104775 w 149947"/>
                  <a:gd name="connsiteY11" fmla="*/ 19050 h 118967"/>
                  <a:gd name="connsiteX12" fmla="*/ 41815 w 149947"/>
                  <a:gd name="connsiteY12" fmla="*/ 19050 h 118967"/>
                  <a:gd name="connsiteX13" fmla="*/ 18860 w 149947"/>
                  <a:gd name="connsiteY13" fmla="*/ 42196 h 118967"/>
                  <a:gd name="connsiteX14" fmla="*/ 18955 w 149947"/>
                  <a:gd name="connsiteY14" fmla="*/ 64770 h 118967"/>
                  <a:gd name="connsiteX15" fmla="*/ 100965 w 149947"/>
                  <a:gd name="connsiteY15" fmla="*/ 64294 h 118967"/>
                  <a:gd name="connsiteX16" fmla="*/ 114110 w 149947"/>
                  <a:gd name="connsiteY16" fmla="*/ 69723 h 118967"/>
                  <a:gd name="connsiteX17" fmla="*/ 147161 w 149947"/>
                  <a:gd name="connsiteY17" fmla="*/ 102775 h 118967"/>
                  <a:gd name="connsiteX18" fmla="*/ 147161 w 149947"/>
                  <a:gd name="connsiteY18" fmla="*/ 116205 h 118967"/>
                  <a:gd name="connsiteX19" fmla="*/ 140494 w 149947"/>
                  <a:gd name="connsiteY1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947" h="118967">
                    <a:moveTo>
                      <a:pt x="140494" y="118967"/>
                    </a:moveTo>
                    <a:cubicBezTo>
                      <a:pt x="138017" y="118967"/>
                      <a:pt x="135636" y="118015"/>
                      <a:pt x="133731" y="116205"/>
                    </a:cubicBezTo>
                    <a:lnTo>
                      <a:pt x="100679" y="83153"/>
                    </a:lnTo>
                    <a:lnTo>
                      <a:pt x="18574" y="83249"/>
                    </a:lnTo>
                    <a:cubicBezTo>
                      <a:pt x="8287" y="83249"/>
                      <a:pt x="0" y="74867"/>
                      <a:pt x="0" y="64675"/>
                    </a:cubicBezTo>
                    <a:lnTo>
                      <a:pt x="0" y="41815"/>
                    </a:lnTo>
                    <a:cubicBezTo>
                      <a:pt x="0" y="36862"/>
                      <a:pt x="1905" y="32195"/>
                      <a:pt x="5429" y="28670"/>
                    </a:cubicBezTo>
                    <a:lnTo>
                      <a:pt x="28670" y="5429"/>
                    </a:lnTo>
                    <a:cubicBezTo>
                      <a:pt x="32195" y="1905"/>
                      <a:pt x="36862" y="0"/>
                      <a:pt x="41815" y="0"/>
                    </a:cubicBezTo>
                    <a:lnTo>
                      <a:pt x="104775" y="0"/>
                    </a:lnTo>
                    <a:cubicBezTo>
                      <a:pt x="110014" y="0"/>
                      <a:pt x="114300" y="4286"/>
                      <a:pt x="114300" y="9525"/>
                    </a:cubicBezTo>
                    <a:cubicBezTo>
                      <a:pt x="114300" y="14764"/>
                      <a:pt x="110014" y="19050"/>
                      <a:pt x="104775" y="19050"/>
                    </a:cubicBezTo>
                    <a:lnTo>
                      <a:pt x="41815" y="19050"/>
                    </a:lnTo>
                    <a:lnTo>
                      <a:pt x="18860" y="42196"/>
                    </a:lnTo>
                    <a:lnTo>
                      <a:pt x="18955" y="64770"/>
                    </a:lnTo>
                    <a:lnTo>
                      <a:pt x="100965" y="64294"/>
                    </a:lnTo>
                    <a:cubicBezTo>
                      <a:pt x="105918" y="64294"/>
                      <a:pt x="110585" y="66199"/>
                      <a:pt x="114110" y="69723"/>
                    </a:cubicBezTo>
                    <a:lnTo>
                      <a:pt x="147161" y="102775"/>
                    </a:lnTo>
                    <a:cubicBezTo>
                      <a:pt x="150876" y="106489"/>
                      <a:pt x="150876" y="112490"/>
                      <a:pt x="147161" y="116205"/>
                    </a:cubicBezTo>
                    <a:cubicBezTo>
                      <a:pt x="145352" y="118015"/>
                      <a:pt x="142970" y="118967"/>
                      <a:pt x="140494" y="118967"/>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384408B1-EB2F-4214-AD51-50D820535747}"/>
                  </a:ext>
                </a:extLst>
              </p:cNvPr>
              <p:cNvSpPr/>
              <p:nvPr/>
            </p:nvSpPr>
            <p:spPr>
              <a:xfrm>
                <a:off x="7416069" y="3676459"/>
                <a:ext cx="313086" cy="201834"/>
              </a:xfrm>
              <a:custGeom>
                <a:avLst/>
                <a:gdLst>
                  <a:gd name="connsiteX0" fmla="*/ 36957 w 313086"/>
                  <a:gd name="connsiteY0" fmla="*/ 201835 h 201834"/>
                  <a:gd name="connsiteX1" fmla="*/ 30194 w 313086"/>
                  <a:gd name="connsiteY1" fmla="*/ 199072 h 201834"/>
                  <a:gd name="connsiteX2" fmla="*/ 7715 w 313086"/>
                  <a:gd name="connsiteY2" fmla="*/ 176593 h 201834"/>
                  <a:gd name="connsiteX3" fmla="*/ 0 w 313086"/>
                  <a:gd name="connsiteY3" fmla="*/ 158020 h 201834"/>
                  <a:gd name="connsiteX4" fmla="*/ 0 w 313086"/>
                  <a:gd name="connsiteY4" fmla="*/ 46863 h 201834"/>
                  <a:gd name="connsiteX5" fmla="*/ 7715 w 313086"/>
                  <a:gd name="connsiteY5" fmla="*/ 28289 h 201834"/>
                  <a:gd name="connsiteX6" fmla="*/ 28289 w 313086"/>
                  <a:gd name="connsiteY6" fmla="*/ 7715 h 201834"/>
                  <a:gd name="connsiteX7" fmla="*/ 46863 w 313086"/>
                  <a:gd name="connsiteY7" fmla="*/ 0 h 201834"/>
                  <a:gd name="connsiteX8" fmla="*/ 132397 w 313086"/>
                  <a:gd name="connsiteY8" fmla="*/ 0 h 201834"/>
                  <a:gd name="connsiteX9" fmla="*/ 150971 w 313086"/>
                  <a:gd name="connsiteY9" fmla="*/ 7715 h 201834"/>
                  <a:gd name="connsiteX10" fmla="*/ 240887 w 313086"/>
                  <a:gd name="connsiteY10" fmla="*/ 97631 h 201834"/>
                  <a:gd name="connsiteX11" fmla="*/ 245936 w 313086"/>
                  <a:gd name="connsiteY11" fmla="*/ 99727 h 201834"/>
                  <a:gd name="connsiteX12" fmla="*/ 303562 w 313086"/>
                  <a:gd name="connsiteY12" fmla="*/ 99727 h 201834"/>
                  <a:gd name="connsiteX13" fmla="*/ 313087 w 313086"/>
                  <a:gd name="connsiteY13" fmla="*/ 109252 h 201834"/>
                  <a:gd name="connsiteX14" fmla="*/ 303562 w 313086"/>
                  <a:gd name="connsiteY14" fmla="*/ 118777 h 201834"/>
                  <a:gd name="connsiteX15" fmla="*/ 245936 w 313086"/>
                  <a:gd name="connsiteY15" fmla="*/ 118777 h 201834"/>
                  <a:gd name="connsiteX16" fmla="*/ 227362 w 313086"/>
                  <a:gd name="connsiteY16" fmla="*/ 111062 h 201834"/>
                  <a:gd name="connsiteX17" fmla="*/ 137446 w 313086"/>
                  <a:gd name="connsiteY17" fmla="*/ 21146 h 201834"/>
                  <a:gd name="connsiteX18" fmla="*/ 132397 w 313086"/>
                  <a:gd name="connsiteY18" fmla="*/ 19050 h 201834"/>
                  <a:gd name="connsiteX19" fmla="*/ 46863 w 313086"/>
                  <a:gd name="connsiteY19" fmla="*/ 19050 h 201834"/>
                  <a:gd name="connsiteX20" fmla="*/ 41815 w 313086"/>
                  <a:gd name="connsiteY20" fmla="*/ 21146 h 201834"/>
                  <a:gd name="connsiteX21" fmla="*/ 21241 w 313086"/>
                  <a:gd name="connsiteY21" fmla="*/ 41719 h 201834"/>
                  <a:gd name="connsiteX22" fmla="*/ 19145 w 313086"/>
                  <a:gd name="connsiteY22" fmla="*/ 46768 h 201834"/>
                  <a:gd name="connsiteX23" fmla="*/ 19145 w 313086"/>
                  <a:gd name="connsiteY23" fmla="*/ 157924 h 201834"/>
                  <a:gd name="connsiteX24" fmla="*/ 21241 w 313086"/>
                  <a:gd name="connsiteY24" fmla="*/ 162973 h 201834"/>
                  <a:gd name="connsiteX25" fmla="*/ 43720 w 313086"/>
                  <a:gd name="connsiteY25" fmla="*/ 185452 h 201834"/>
                  <a:gd name="connsiteX26" fmla="*/ 43720 w 313086"/>
                  <a:gd name="connsiteY26" fmla="*/ 198882 h 201834"/>
                  <a:gd name="connsiteX27" fmla="*/ 36957 w 313086"/>
                  <a:gd name="connsiteY27" fmla="*/ 201835 h 20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086" h="201834">
                    <a:moveTo>
                      <a:pt x="36957" y="201835"/>
                    </a:moveTo>
                    <a:cubicBezTo>
                      <a:pt x="34480" y="201835"/>
                      <a:pt x="32099" y="200882"/>
                      <a:pt x="30194" y="199072"/>
                    </a:cubicBezTo>
                    <a:lnTo>
                      <a:pt x="7715" y="176593"/>
                    </a:lnTo>
                    <a:cubicBezTo>
                      <a:pt x="2762" y="171640"/>
                      <a:pt x="0" y="165068"/>
                      <a:pt x="0" y="158020"/>
                    </a:cubicBezTo>
                    <a:lnTo>
                      <a:pt x="0" y="46863"/>
                    </a:lnTo>
                    <a:cubicBezTo>
                      <a:pt x="0" y="39814"/>
                      <a:pt x="2762" y="33242"/>
                      <a:pt x="7715" y="28289"/>
                    </a:cubicBezTo>
                    <a:lnTo>
                      <a:pt x="28289" y="7715"/>
                    </a:lnTo>
                    <a:cubicBezTo>
                      <a:pt x="33242" y="2762"/>
                      <a:pt x="39814" y="0"/>
                      <a:pt x="46863" y="0"/>
                    </a:cubicBezTo>
                    <a:lnTo>
                      <a:pt x="132397" y="0"/>
                    </a:lnTo>
                    <a:cubicBezTo>
                      <a:pt x="139446" y="0"/>
                      <a:pt x="146018" y="2762"/>
                      <a:pt x="150971" y="7715"/>
                    </a:cubicBezTo>
                    <a:lnTo>
                      <a:pt x="240887" y="97631"/>
                    </a:lnTo>
                    <a:cubicBezTo>
                      <a:pt x="242221" y="98965"/>
                      <a:pt x="244030" y="99727"/>
                      <a:pt x="245936" y="99727"/>
                    </a:cubicBezTo>
                    <a:lnTo>
                      <a:pt x="303562" y="99727"/>
                    </a:lnTo>
                    <a:cubicBezTo>
                      <a:pt x="308801" y="99727"/>
                      <a:pt x="313087" y="104013"/>
                      <a:pt x="313087" y="109252"/>
                    </a:cubicBezTo>
                    <a:cubicBezTo>
                      <a:pt x="313087" y="114490"/>
                      <a:pt x="308801" y="118777"/>
                      <a:pt x="303562" y="118777"/>
                    </a:cubicBezTo>
                    <a:lnTo>
                      <a:pt x="245936" y="118777"/>
                    </a:lnTo>
                    <a:cubicBezTo>
                      <a:pt x="238887" y="118777"/>
                      <a:pt x="232315" y="116014"/>
                      <a:pt x="227362" y="111062"/>
                    </a:cubicBezTo>
                    <a:lnTo>
                      <a:pt x="137446" y="21146"/>
                    </a:lnTo>
                    <a:cubicBezTo>
                      <a:pt x="136112" y="19812"/>
                      <a:pt x="134303" y="19050"/>
                      <a:pt x="132397" y="19050"/>
                    </a:cubicBezTo>
                    <a:lnTo>
                      <a:pt x="46863" y="19050"/>
                    </a:lnTo>
                    <a:cubicBezTo>
                      <a:pt x="44958" y="19050"/>
                      <a:pt x="43148" y="19812"/>
                      <a:pt x="41815" y="21146"/>
                    </a:cubicBezTo>
                    <a:lnTo>
                      <a:pt x="21241" y="41719"/>
                    </a:lnTo>
                    <a:cubicBezTo>
                      <a:pt x="19907" y="43053"/>
                      <a:pt x="19145" y="44863"/>
                      <a:pt x="19145" y="46768"/>
                    </a:cubicBezTo>
                    <a:lnTo>
                      <a:pt x="19145" y="157924"/>
                    </a:lnTo>
                    <a:cubicBezTo>
                      <a:pt x="19145" y="159829"/>
                      <a:pt x="19907" y="161639"/>
                      <a:pt x="21241" y="162973"/>
                    </a:cubicBezTo>
                    <a:lnTo>
                      <a:pt x="43720" y="185452"/>
                    </a:lnTo>
                    <a:cubicBezTo>
                      <a:pt x="47435" y="189166"/>
                      <a:pt x="47435" y="195167"/>
                      <a:pt x="43720" y="198882"/>
                    </a:cubicBezTo>
                    <a:cubicBezTo>
                      <a:pt x="41815" y="200882"/>
                      <a:pt x="39434" y="201835"/>
                      <a:pt x="36957" y="201835"/>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090199DF-AA49-4064-9282-49B5283F98B1}"/>
                  </a:ext>
                </a:extLst>
              </p:cNvPr>
              <p:cNvSpPr/>
              <p:nvPr/>
            </p:nvSpPr>
            <p:spPr>
              <a:xfrm>
                <a:off x="7376826" y="3759207"/>
                <a:ext cx="314920" cy="386929"/>
              </a:xfrm>
              <a:custGeom>
                <a:avLst/>
                <a:gdLst>
                  <a:gd name="connsiteX0" fmla="*/ 187357 w 314920"/>
                  <a:gd name="connsiteY0" fmla="*/ 386929 h 386929"/>
                  <a:gd name="connsiteX1" fmla="*/ 116300 w 314920"/>
                  <a:gd name="connsiteY1" fmla="*/ 386929 h 386929"/>
                  <a:gd name="connsiteX2" fmla="*/ 100108 w 314920"/>
                  <a:gd name="connsiteY2" fmla="*/ 380166 h 386929"/>
                  <a:gd name="connsiteX3" fmla="*/ 6763 w 314920"/>
                  <a:gd name="connsiteY3" fmla="*/ 286822 h 386929"/>
                  <a:gd name="connsiteX4" fmla="*/ 0 w 314920"/>
                  <a:gd name="connsiteY4" fmla="*/ 270629 h 386929"/>
                  <a:gd name="connsiteX5" fmla="*/ 0 w 314920"/>
                  <a:gd name="connsiteY5" fmla="*/ 190429 h 386929"/>
                  <a:gd name="connsiteX6" fmla="*/ 22955 w 314920"/>
                  <a:gd name="connsiteY6" fmla="*/ 167473 h 386929"/>
                  <a:gd name="connsiteX7" fmla="*/ 36481 w 314920"/>
                  <a:gd name="connsiteY7" fmla="*/ 167473 h 386929"/>
                  <a:gd name="connsiteX8" fmla="*/ 52673 w 314920"/>
                  <a:gd name="connsiteY8" fmla="*/ 174236 h 386929"/>
                  <a:gd name="connsiteX9" fmla="*/ 86201 w 314920"/>
                  <a:gd name="connsiteY9" fmla="*/ 207764 h 386929"/>
                  <a:gd name="connsiteX10" fmla="*/ 88963 w 314920"/>
                  <a:gd name="connsiteY10" fmla="*/ 208907 h 386929"/>
                  <a:gd name="connsiteX11" fmla="*/ 165354 w 314920"/>
                  <a:gd name="connsiteY11" fmla="*/ 208907 h 386929"/>
                  <a:gd name="connsiteX12" fmla="*/ 168116 w 314920"/>
                  <a:gd name="connsiteY12" fmla="*/ 207764 h 386929"/>
                  <a:gd name="connsiteX13" fmla="*/ 207264 w 314920"/>
                  <a:gd name="connsiteY13" fmla="*/ 168616 h 386929"/>
                  <a:gd name="connsiteX14" fmla="*/ 208407 w 314920"/>
                  <a:gd name="connsiteY14" fmla="*/ 165854 h 386929"/>
                  <a:gd name="connsiteX15" fmla="*/ 208407 w 314920"/>
                  <a:gd name="connsiteY15" fmla="*/ 111466 h 386929"/>
                  <a:gd name="connsiteX16" fmla="*/ 207264 w 314920"/>
                  <a:gd name="connsiteY16" fmla="*/ 108704 h 386929"/>
                  <a:gd name="connsiteX17" fmla="*/ 114776 w 314920"/>
                  <a:gd name="connsiteY17" fmla="*/ 16216 h 386929"/>
                  <a:gd name="connsiteX18" fmla="*/ 114776 w 314920"/>
                  <a:gd name="connsiteY18" fmla="*/ 2786 h 386929"/>
                  <a:gd name="connsiteX19" fmla="*/ 128206 w 314920"/>
                  <a:gd name="connsiteY19" fmla="*/ 2786 h 386929"/>
                  <a:gd name="connsiteX20" fmla="*/ 220694 w 314920"/>
                  <a:gd name="connsiteY20" fmla="*/ 95274 h 386929"/>
                  <a:gd name="connsiteX21" fmla="*/ 227457 w 314920"/>
                  <a:gd name="connsiteY21" fmla="*/ 111466 h 386929"/>
                  <a:gd name="connsiteX22" fmla="*/ 227457 w 314920"/>
                  <a:gd name="connsiteY22" fmla="*/ 165854 h 386929"/>
                  <a:gd name="connsiteX23" fmla="*/ 220694 w 314920"/>
                  <a:gd name="connsiteY23" fmla="*/ 182047 h 386929"/>
                  <a:gd name="connsiteX24" fmla="*/ 181546 w 314920"/>
                  <a:gd name="connsiteY24" fmla="*/ 221194 h 386929"/>
                  <a:gd name="connsiteX25" fmla="*/ 165354 w 314920"/>
                  <a:gd name="connsiteY25" fmla="*/ 227957 h 386929"/>
                  <a:gd name="connsiteX26" fmla="*/ 88963 w 314920"/>
                  <a:gd name="connsiteY26" fmla="*/ 227957 h 386929"/>
                  <a:gd name="connsiteX27" fmla="*/ 72771 w 314920"/>
                  <a:gd name="connsiteY27" fmla="*/ 221194 h 386929"/>
                  <a:gd name="connsiteX28" fmla="*/ 39243 w 314920"/>
                  <a:gd name="connsiteY28" fmla="*/ 187666 h 386929"/>
                  <a:gd name="connsiteX29" fmla="*/ 36481 w 314920"/>
                  <a:gd name="connsiteY29" fmla="*/ 186523 h 386929"/>
                  <a:gd name="connsiteX30" fmla="*/ 22955 w 314920"/>
                  <a:gd name="connsiteY30" fmla="*/ 186523 h 386929"/>
                  <a:gd name="connsiteX31" fmla="*/ 19050 w 314920"/>
                  <a:gd name="connsiteY31" fmla="*/ 190429 h 386929"/>
                  <a:gd name="connsiteX32" fmla="*/ 19050 w 314920"/>
                  <a:gd name="connsiteY32" fmla="*/ 270629 h 386929"/>
                  <a:gd name="connsiteX33" fmla="*/ 20193 w 314920"/>
                  <a:gd name="connsiteY33" fmla="*/ 273391 h 386929"/>
                  <a:gd name="connsiteX34" fmla="*/ 113538 w 314920"/>
                  <a:gd name="connsiteY34" fmla="*/ 366736 h 386929"/>
                  <a:gd name="connsiteX35" fmla="*/ 116300 w 314920"/>
                  <a:gd name="connsiteY35" fmla="*/ 367879 h 386929"/>
                  <a:gd name="connsiteX36" fmla="*/ 187357 w 314920"/>
                  <a:gd name="connsiteY36" fmla="*/ 367879 h 386929"/>
                  <a:gd name="connsiteX37" fmla="*/ 190119 w 314920"/>
                  <a:gd name="connsiteY37" fmla="*/ 366736 h 386929"/>
                  <a:gd name="connsiteX38" fmla="*/ 298704 w 314920"/>
                  <a:gd name="connsiteY38" fmla="*/ 258151 h 386929"/>
                  <a:gd name="connsiteX39" fmla="*/ 312134 w 314920"/>
                  <a:gd name="connsiteY39" fmla="*/ 258151 h 386929"/>
                  <a:gd name="connsiteX40" fmla="*/ 312134 w 314920"/>
                  <a:gd name="connsiteY40" fmla="*/ 271581 h 386929"/>
                  <a:gd name="connsiteX41" fmla="*/ 203549 w 314920"/>
                  <a:gd name="connsiteY41" fmla="*/ 380166 h 386929"/>
                  <a:gd name="connsiteX42" fmla="*/ 187357 w 314920"/>
                  <a:gd name="connsiteY42" fmla="*/ 386929 h 38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4920" h="386929">
                    <a:moveTo>
                      <a:pt x="187357" y="386929"/>
                    </a:moveTo>
                    <a:lnTo>
                      <a:pt x="116300" y="386929"/>
                    </a:lnTo>
                    <a:cubicBezTo>
                      <a:pt x="110299" y="386929"/>
                      <a:pt x="104394" y="384453"/>
                      <a:pt x="100108" y="380166"/>
                    </a:cubicBezTo>
                    <a:lnTo>
                      <a:pt x="6763" y="286822"/>
                    </a:lnTo>
                    <a:cubicBezTo>
                      <a:pt x="2477" y="282535"/>
                      <a:pt x="0" y="276630"/>
                      <a:pt x="0" y="270629"/>
                    </a:cubicBezTo>
                    <a:lnTo>
                      <a:pt x="0" y="190429"/>
                    </a:lnTo>
                    <a:cubicBezTo>
                      <a:pt x="0" y="177760"/>
                      <a:pt x="10287" y="167473"/>
                      <a:pt x="22955" y="167473"/>
                    </a:cubicBezTo>
                    <a:lnTo>
                      <a:pt x="36481" y="167473"/>
                    </a:lnTo>
                    <a:cubicBezTo>
                      <a:pt x="42481" y="167473"/>
                      <a:pt x="48387" y="169950"/>
                      <a:pt x="52673" y="174236"/>
                    </a:cubicBezTo>
                    <a:lnTo>
                      <a:pt x="86201" y="207764"/>
                    </a:lnTo>
                    <a:cubicBezTo>
                      <a:pt x="86963" y="208526"/>
                      <a:pt x="87916" y="208907"/>
                      <a:pt x="88963" y="208907"/>
                    </a:cubicBezTo>
                    <a:lnTo>
                      <a:pt x="165354" y="208907"/>
                    </a:lnTo>
                    <a:cubicBezTo>
                      <a:pt x="166402" y="208907"/>
                      <a:pt x="167354" y="208526"/>
                      <a:pt x="168116" y="207764"/>
                    </a:cubicBezTo>
                    <a:lnTo>
                      <a:pt x="207264" y="168616"/>
                    </a:lnTo>
                    <a:cubicBezTo>
                      <a:pt x="208026" y="167854"/>
                      <a:pt x="208407" y="166902"/>
                      <a:pt x="208407" y="165854"/>
                    </a:cubicBezTo>
                    <a:lnTo>
                      <a:pt x="208407" y="111466"/>
                    </a:lnTo>
                    <a:cubicBezTo>
                      <a:pt x="208407" y="110419"/>
                      <a:pt x="208026" y="109466"/>
                      <a:pt x="207264" y="108704"/>
                    </a:cubicBezTo>
                    <a:lnTo>
                      <a:pt x="114776" y="16216"/>
                    </a:lnTo>
                    <a:cubicBezTo>
                      <a:pt x="111062" y="12502"/>
                      <a:pt x="111062" y="6501"/>
                      <a:pt x="114776" y="2786"/>
                    </a:cubicBezTo>
                    <a:cubicBezTo>
                      <a:pt x="118491" y="-929"/>
                      <a:pt x="124492" y="-929"/>
                      <a:pt x="128206" y="2786"/>
                    </a:cubicBezTo>
                    <a:lnTo>
                      <a:pt x="220694" y="95274"/>
                    </a:lnTo>
                    <a:cubicBezTo>
                      <a:pt x="224980" y="99560"/>
                      <a:pt x="227457" y="105465"/>
                      <a:pt x="227457" y="111466"/>
                    </a:cubicBezTo>
                    <a:lnTo>
                      <a:pt x="227457" y="165854"/>
                    </a:lnTo>
                    <a:cubicBezTo>
                      <a:pt x="227457" y="171855"/>
                      <a:pt x="224980" y="177760"/>
                      <a:pt x="220694" y="182047"/>
                    </a:cubicBezTo>
                    <a:lnTo>
                      <a:pt x="181546" y="221194"/>
                    </a:lnTo>
                    <a:cubicBezTo>
                      <a:pt x="177260" y="225481"/>
                      <a:pt x="171355" y="227957"/>
                      <a:pt x="165354" y="227957"/>
                    </a:cubicBezTo>
                    <a:lnTo>
                      <a:pt x="88963" y="227957"/>
                    </a:lnTo>
                    <a:cubicBezTo>
                      <a:pt x="82963" y="227957"/>
                      <a:pt x="77057" y="225481"/>
                      <a:pt x="72771" y="221194"/>
                    </a:cubicBezTo>
                    <a:lnTo>
                      <a:pt x="39243" y="187666"/>
                    </a:lnTo>
                    <a:cubicBezTo>
                      <a:pt x="38481" y="186904"/>
                      <a:pt x="37529" y="186523"/>
                      <a:pt x="36481" y="186523"/>
                    </a:cubicBezTo>
                    <a:lnTo>
                      <a:pt x="22955" y="186523"/>
                    </a:lnTo>
                    <a:cubicBezTo>
                      <a:pt x="20860" y="186523"/>
                      <a:pt x="19050" y="188238"/>
                      <a:pt x="19050" y="190429"/>
                    </a:cubicBezTo>
                    <a:lnTo>
                      <a:pt x="19050" y="270629"/>
                    </a:lnTo>
                    <a:cubicBezTo>
                      <a:pt x="19050" y="271677"/>
                      <a:pt x="19431" y="272629"/>
                      <a:pt x="20193" y="273391"/>
                    </a:cubicBezTo>
                    <a:lnTo>
                      <a:pt x="113538" y="366736"/>
                    </a:lnTo>
                    <a:cubicBezTo>
                      <a:pt x="114300" y="367498"/>
                      <a:pt x="115253" y="367879"/>
                      <a:pt x="116300" y="367879"/>
                    </a:cubicBezTo>
                    <a:lnTo>
                      <a:pt x="187357" y="367879"/>
                    </a:lnTo>
                    <a:cubicBezTo>
                      <a:pt x="188404" y="367879"/>
                      <a:pt x="189357" y="367498"/>
                      <a:pt x="190119" y="366736"/>
                    </a:cubicBezTo>
                    <a:lnTo>
                      <a:pt x="298704" y="258151"/>
                    </a:lnTo>
                    <a:cubicBezTo>
                      <a:pt x="302419" y="254437"/>
                      <a:pt x="308420" y="254437"/>
                      <a:pt x="312134" y="258151"/>
                    </a:cubicBezTo>
                    <a:cubicBezTo>
                      <a:pt x="315849" y="261866"/>
                      <a:pt x="315849" y="267867"/>
                      <a:pt x="312134" y="271581"/>
                    </a:cubicBezTo>
                    <a:lnTo>
                      <a:pt x="203549" y="380166"/>
                    </a:lnTo>
                    <a:cubicBezTo>
                      <a:pt x="199263" y="384548"/>
                      <a:pt x="193357" y="386929"/>
                      <a:pt x="187357" y="386929"/>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C9BAC1B0-80E7-4971-859C-190C565B8BA2}"/>
                  </a:ext>
                </a:extLst>
              </p:cNvPr>
              <p:cNvSpPr/>
              <p:nvPr/>
            </p:nvSpPr>
            <p:spPr>
              <a:xfrm>
                <a:off x="7560158" y="3847433"/>
                <a:ext cx="128611" cy="192786"/>
              </a:xfrm>
              <a:custGeom>
                <a:avLst/>
                <a:gdLst>
                  <a:gd name="connsiteX0" fmla="*/ 9549 w 128611"/>
                  <a:gd name="connsiteY0" fmla="*/ 192786 h 192786"/>
                  <a:gd name="connsiteX1" fmla="*/ 2786 w 128611"/>
                  <a:gd name="connsiteY1" fmla="*/ 190024 h 192786"/>
                  <a:gd name="connsiteX2" fmla="*/ 2786 w 128611"/>
                  <a:gd name="connsiteY2" fmla="*/ 176594 h 192786"/>
                  <a:gd name="connsiteX3" fmla="*/ 108323 w 128611"/>
                  <a:gd name="connsiteY3" fmla="*/ 71057 h 192786"/>
                  <a:gd name="connsiteX4" fmla="*/ 109561 w 128611"/>
                  <a:gd name="connsiteY4" fmla="*/ 68104 h 192786"/>
                  <a:gd name="connsiteX5" fmla="*/ 109561 w 128611"/>
                  <a:gd name="connsiteY5" fmla="*/ 9525 h 192786"/>
                  <a:gd name="connsiteX6" fmla="*/ 119086 w 128611"/>
                  <a:gd name="connsiteY6" fmla="*/ 0 h 192786"/>
                  <a:gd name="connsiteX7" fmla="*/ 128611 w 128611"/>
                  <a:gd name="connsiteY7" fmla="*/ 9525 h 192786"/>
                  <a:gd name="connsiteX8" fmla="*/ 128611 w 128611"/>
                  <a:gd name="connsiteY8" fmla="*/ 68104 h 192786"/>
                  <a:gd name="connsiteX9" fmla="*/ 121849 w 128611"/>
                  <a:gd name="connsiteY9" fmla="*/ 84487 h 192786"/>
                  <a:gd name="connsiteX10" fmla="*/ 16312 w 128611"/>
                  <a:gd name="connsiteY10" fmla="*/ 190024 h 192786"/>
                  <a:gd name="connsiteX11" fmla="*/ 9549 w 128611"/>
                  <a:gd name="connsiteY11" fmla="*/ 192786 h 19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611" h="192786">
                    <a:moveTo>
                      <a:pt x="9549" y="192786"/>
                    </a:moveTo>
                    <a:cubicBezTo>
                      <a:pt x="7072" y="192786"/>
                      <a:pt x="4691" y="191834"/>
                      <a:pt x="2786" y="190024"/>
                    </a:cubicBezTo>
                    <a:cubicBezTo>
                      <a:pt x="-929" y="186309"/>
                      <a:pt x="-929" y="180308"/>
                      <a:pt x="2786" y="176594"/>
                    </a:cubicBezTo>
                    <a:lnTo>
                      <a:pt x="108323" y="71057"/>
                    </a:lnTo>
                    <a:cubicBezTo>
                      <a:pt x="109085" y="70295"/>
                      <a:pt x="109561" y="69247"/>
                      <a:pt x="109561" y="68104"/>
                    </a:cubicBezTo>
                    <a:lnTo>
                      <a:pt x="109561" y="9525"/>
                    </a:lnTo>
                    <a:cubicBezTo>
                      <a:pt x="109561" y="4286"/>
                      <a:pt x="113848" y="0"/>
                      <a:pt x="119086" y="0"/>
                    </a:cubicBezTo>
                    <a:cubicBezTo>
                      <a:pt x="124325" y="0"/>
                      <a:pt x="128611" y="4286"/>
                      <a:pt x="128611" y="9525"/>
                    </a:cubicBezTo>
                    <a:lnTo>
                      <a:pt x="128611" y="68104"/>
                    </a:lnTo>
                    <a:cubicBezTo>
                      <a:pt x="128611" y="74295"/>
                      <a:pt x="126230" y="80105"/>
                      <a:pt x="121849" y="84487"/>
                    </a:cubicBezTo>
                    <a:lnTo>
                      <a:pt x="16312" y="190024"/>
                    </a:lnTo>
                    <a:cubicBezTo>
                      <a:pt x="14407" y="191834"/>
                      <a:pt x="11930" y="192786"/>
                      <a:pt x="9549" y="192786"/>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0B82EA4-0FEC-4D88-97BD-56E39058F5A4}"/>
                  </a:ext>
                </a:extLst>
              </p:cNvPr>
              <p:cNvSpPr/>
              <p:nvPr/>
            </p:nvSpPr>
            <p:spPr>
              <a:xfrm>
                <a:off x="6986372" y="3778353"/>
                <a:ext cx="509516" cy="490466"/>
              </a:xfrm>
              <a:custGeom>
                <a:avLst/>
                <a:gdLst>
                  <a:gd name="connsiteX0" fmla="*/ 499991 w 509516"/>
                  <a:gd name="connsiteY0" fmla="*/ 490466 h 490466"/>
                  <a:gd name="connsiteX1" fmla="*/ 490466 w 509516"/>
                  <a:gd name="connsiteY1" fmla="*/ 480941 h 490466"/>
                  <a:gd name="connsiteX2" fmla="*/ 490466 w 509516"/>
                  <a:gd name="connsiteY2" fmla="*/ 461891 h 490466"/>
                  <a:gd name="connsiteX3" fmla="*/ 488275 w 509516"/>
                  <a:gd name="connsiteY3" fmla="*/ 456462 h 490466"/>
                  <a:gd name="connsiteX4" fmla="*/ 405408 w 509516"/>
                  <a:gd name="connsiteY4" fmla="*/ 373594 h 490466"/>
                  <a:gd name="connsiteX5" fmla="*/ 399979 w 509516"/>
                  <a:gd name="connsiteY5" fmla="*/ 371404 h 490466"/>
                  <a:gd name="connsiteX6" fmla="*/ 354639 w 509516"/>
                  <a:gd name="connsiteY6" fmla="*/ 371404 h 490466"/>
                  <a:gd name="connsiteX7" fmla="*/ 335780 w 509516"/>
                  <a:gd name="connsiteY7" fmla="*/ 363593 h 490466"/>
                  <a:gd name="connsiteX8" fmla="*/ 282726 w 509516"/>
                  <a:gd name="connsiteY8" fmla="*/ 310539 h 490466"/>
                  <a:gd name="connsiteX9" fmla="*/ 274915 w 509516"/>
                  <a:gd name="connsiteY9" fmla="*/ 291679 h 490466"/>
                  <a:gd name="connsiteX10" fmla="*/ 274915 w 509516"/>
                  <a:gd name="connsiteY10" fmla="*/ 145185 h 490466"/>
                  <a:gd name="connsiteX11" fmla="*/ 272724 w 509516"/>
                  <a:gd name="connsiteY11" fmla="*/ 139756 h 490466"/>
                  <a:gd name="connsiteX12" fmla="*/ 226243 w 509516"/>
                  <a:gd name="connsiteY12" fmla="*/ 93274 h 490466"/>
                  <a:gd name="connsiteX13" fmla="*/ 220813 w 509516"/>
                  <a:gd name="connsiteY13" fmla="*/ 91083 h 490466"/>
                  <a:gd name="connsiteX14" fmla="*/ 181380 w 509516"/>
                  <a:gd name="connsiteY14" fmla="*/ 91083 h 490466"/>
                  <a:gd name="connsiteX15" fmla="*/ 173760 w 509516"/>
                  <a:gd name="connsiteY15" fmla="*/ 98703 h 490466"/>
                  <a:gd name="connsiteX16" fmla="*/ 173760 w 509516"/>
                  <a:gd name="connsiteY16" fmla="*/ 147661 h 490466"/>
                  <a:gd name="connsiteX17" fmla="*/ 165949 w 509516"/>
                  <a:gd name="connsiteY17" fmla="*/ 166521 h 490466"/>
                  <a:gd name="connsiteX18" fmla="*/ 134326 w 509516"/>
                  <a:gd name="connsiteY18" fmla="*/ 198144 h 490466"/>
                  <a:gd name="connsiteX19" fmla="*/ 115467 w 509516"/>
                  <a:gd name="connsiteY19" fmla="*/ 205954 h 490466"/>
                  <a:gd name="connsiteX20" fmla="*/ 81367 w 509516"/>
                  <a:gd name="connsiteY20" fmla="*/ 205954 h 490466"/>
                  <a:gd name="connsiteX21" fmla="*/ 54697 w 509516"/>
                  <a:gd name="connsiteY21" fmla="*/ 179284 h 490466"/>
                  <a:gd name="connsiteX22" fmla="*/ 54697 w 509516"/>
                  <a:gd name="connsiteY22" fmla="*/ 71366 h 490466"/>
                  <a:gd name="connsiteX23" fmla="*/ 52506 w 509516"/>
                  <a:gd name="connsiteY23" fmla="*/ 65937 h 490466"/>
                  <a:gd name="connsiteX24" fmla="*/ 2786 w 509516"/>
                  <a:gd name="connsiteY24" fmla="*/ 16216 h 490466"/>
                  <a:gd name="connsiteX25" fmla="*/ 2786 w 509516"/>
                  <a:gd name="connsiteY25" fmla="*/ 2786 h 490466"/>
                  <a:gd name="connsiteX26" fmla="*/ 16216 w 509516"/>
                  <a:gd name="connsiteY26" fmla="*/ 2786 h 490466"/>
                  <a:gd name="connsiteX27" fmla="*/ 65937 w 509516"/>
                  <a:gd name="connsiteY27" fmla="*/ 52507 h 490466"/>
                  <a:gd name="connsiteX28" fmla="*/ 73747 w 509516"/>
                  <a:gd name="connsiteY28" fmla="*/ 71366 h 490466"/>
                  <a:gd name="connsiteX29" fmla="*/ 73747 w 509516"/>
                  <a:gd name="connsiteY29" fmla="*/ 179284 h 490466"/>
                  <a:gd name="connsiteX30" fmla="*/ 81367 w 509516"/>
                  <a:gd name="connsiteY30" fmla="*/ 186904 h 490466"/>
                  <a:gd name="connsiteX31" fmla="*/ 115467 w 509516"/>
                  <a:gd name="connsiteY31" fmla="*/ 186904 h 490466"/>
                  <a:gd name="connsiteX32" fmla="*/ 120896 w 509516"/>
                  <a:gd name="connsiteY32" fmla="*/ 184714 h 490466"/>
                  <a:gd name="connsiteX33" fmla="*/ 152519 w 509516"/>
                  <a:gd name="connsiteY33" fmla="*/ 153091 h 490466"/>
                  <a:gd name="connsiteX34" fmla="*/ 154710 w 509516"/>
                  <a:gd name="connsiteY34" fmla="*/ 147661 h 490466"/>
                  <a:gd name="connsiteX35" fmla="*/ 154710 w 509516"/>
                  <a:gd name="connsiteY35" fmla="*/ 98703 h 490466"/>
                  <a:gd name="connsiteX36" fmla="*/ 181380 w 509516"/>
                  <a:gd name="connsiteY36" fmla="*/ 72033 h 490466"/>
                  <a:gd name="connsiteX37" fmla="*/ 220813 w 509516"/>
                  <a:gd name="connsiteY37" fmla="*/ 72033 h 490466"/>
                  <a:gd name="connsiteX38" fmla="*/ 239673 w 509516"/>
                  <a:gd name="connsiteY38" fmla="*/ 79843 h 490466"/>
                  <a:gd name="connsiteX39" fmla="*/ 286155 w 509516"/>
                  <a:gd name="connsiteY39" fmla="*/ 126325 h 490466"/>
                  <a:gd name="connsiteX40" fmla="*/ 293965 w 509516"/>
                  <a:gd name="connsiteY40" fmla="*/ 145185 h 490466"/>
                  <a:gd name="connsiteX41" fmla="*/ 293965 w 509516"/>
                  <a:gd name="connsiteY41" fmla="*/ 291679 h 490466"/>
                  <a:gd name="connsiteX42" fmla="*/ 296156 w 509516"/>
                  <a:gd name="connsiteY42" fmla="*/ 297109 h 490466"/>
                  <a:gd name="connsiteX43" fmla="*/ 349210 w 509516"/>
                  <a:gd name="connsiteY43" fmla="*/ 350163 h 490466"/>
                  <a:gd name="connsiteX44" fmla="*/ 354639 w 509516"/>
                  <a:gd name="connsiteY44" fmla="*/ 352354 h 490466"/>
                  <a:gd name="connsiteX45" fmla="*/ 399979 w 509516"/>
                  <a:gd name="connsiteY45" fmla="*/ 352354 h 490466"/>
                  <a:gd name="connsiteX46" fmla="*/ 418838 w 509516"/>
                  <a:gd name="connsiteY46" fmla="*/ 360164 h 490466"/>
                  <a:gd name="connsiteX47" fmla="*/ 501706 w 509516"/>
                  <a:gd name="connsiteY47" fmla="*/ 443032 h 490466"/>
                  <a:gd name="connsiteX48" fmla="*/ 509516 w 509516"/>
                  <a:gd name="connsiteY48" fmla="*/ 461891 h 490466"/>
                  <a:gd name="connsiteX49" fmla="*/ 509516 w 509516"/>
                  <a:gd name="connsiteY49" fmla="*/ 480941 h 490466"/>
                  <a:gd name="connsiteX50" fmla="*/ 499991 w 509516"/>
                  <a:gd name="connsiteY50" fmla="*/ 490466 h 4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9516" h="490466">
                    <a:moveTo>
                      <a:pt x="499991" y="490466"/>
                    </a:moveTo>
                    <a:cubicBezTo>
                      <a:pt x="494752" y="490466"/>
                      <a:pt x="490466" y="486180"/>
                      <a:pt x="490466" y="480941"/>
                    </a:cubicBezTo>
                    <a:lnTo>
                      <a:pt x="490466" y="461891"/>
                    </a:lnTo>
                    <a:cubicBezTo>
                      <a:pt x="490466" y="459891"/>
                      <a:pt x="489704" y="457891"/>
                      <a:pt x="488275" y="456462"/>
                    </a:cubicBezTo>
                    <a:lnTo>
                      <a:pt x="405408" y="373594"/>
                    </a:lnTo>
                    <a:cubicBezTo>
                      <a:pt x="403979" y="372166"/>
                      <a:pt x="402074" y="371404"/>
                      <a:pt x="399979" y="371404"/>
                    </a:cubicBezTo>
                    <a:lnTo>
                      <a:pt x="354639" y="371404"/>
                    </a:lnTo>
                    <a:cubicBezTo>
                      <a:pt x="347496" y="371404"/>
                      <a:pt x="340828" y="368641"/>
                      <a:pt x="335780" y="363593"/>
                    </a:cubicBezTo>
                    <a:lnTo>
                      <a:pt x="282726" y="310539"/>
                    </a:lnTo>
                    <a:cubicBezTo>
                      <a:pt x="277678" y="305491"/>
                      <a:pt x="274915" y="298823"/>
                      <a:pt x="274915" y="291679"/>
                    </a:cubicBezTo>
                    <a:lnTo>
                      <a:pt x="274915" y="145185"/>
                    </a:lnTo>
                    <a:cubicBezTo>
                      <a:pt x="274915" y="143185"/>
                      <a:pt x="274153" y="141184"/>
                      <a:pt x="272724" y="139756"/>
                    </a:cubicBezTo>
                    <a:lnTo>
                      <a:pt x="226243" y="93274"/>
                    </a:lnTo>
                    <a:cubicBezTo>
                      <a:pt x="224814" y="91845"/>
                      <a:pt x="222909" y="91083"/>
                      <a:pt x="220813" y="91083"/>
                    </a:cubicBezTo>
                    <a:lnTo>
                      <a:pt x="181380" y="91083"/>
                    </a:lnTo>
                    <a:cubicBezTo>
                      <a:pt x="177189" y="91083"/>
                      <a:pt x="173760" y="94512"/>
                      <a:pt x="173760" y="98703"/>
                    </a:cubicBezTo>
                    <a:lnTo>
                      <a:pt x="173760" y="147661"/>
                    </a:lnTo>
                    <a:cubicBezTo>
                      <a:pt x="173760" y="154805"/>
                      <a:pt x="170997" y="161473"/>
                      <a:pt x="165949" y="166521"/>
                    </a:cubicBezTo>
                    <a:lnTo>
                      <a:pt x="134326" y="198144"/>
                    </a:lnTo>
                    <a:cubicBezTo>
                      <a:pt x="129278" y="203192"/>
                      <a:pt x="122611" y="205954"/>
                      <a:pt x="115467" y="205954"/>
                    </a:cubicBezTo>
                    <a:lnTo>
                      <a:pt x="81367" y="205954"/>
                    </a:lnTo>
                    <a:cubicBezTo>
                      <a:pt x="66699" y="205954"/>
                      <a:pt x="54697" y="193953"/>
                      <a:pt x="54697" y="179284"/>
                    </a:cubicBezTo>
                    <a:lnTo>
                      <a:pt x="54697" y="71366"/>
                    </a:lnTo>
                    <a:cubicBezTo>
                      <a:pt x="54697" y="69366"/>
                      <a:pt x="53935" y="67366"/>
                      <a:pt x="52506" y="65937"/>
                    </a:cubicBezTo>
                    <a:lnTo>
                      <a:pt x="2786" y="16216"/>
                    </a:lnTo>
                    <a:cubicBezTo>
                      <a:pt x="-929" y="12502"/>
                      <a:pt x="-929" y="6501"/>
                      <a:pt x="2786" y="2786"/>
                    </a:cubicBezTo>
                    <a:cubicBezTo>
                      <a:pt x="6501" y="-929"/>
                      <a:pt x="12502" y="-929"/>
                      <a:pt x="16216" y="2786"/>
                    </a:cubicBezTo>
                    <a:lnTo>
                      <a:pt x="65937" y="52507"/>
                    </a:lnTo>
                    <a:cubicBezTo>
                      <a:pt x="70985" y="57555"/>
                      <a:pt x="73747" y="64223"/>
                      <a:pt x="73747" y="71366"/>
                    </a:cubicBezTo>
                    <a:lnTo>
                      <a:pt x="73747" y="179284"/>
                    </a:lnTo>
                    <a:cubicBezTo>
                      <a:pt x="73747" y="183475"/>
                      <a:pt x="77176" y="186904"/>
                      <a:pt x="81367" y="186904"/>
                    </a:cubicBezTo>
                    <a:lnTo>
                      <a:pt x="115467" y="186904"/>
                    </a:lnTo>
                    <a:cubicBezTo>
                      <a:pt x="117467" y="186904"/>
                      <a:pt x="119467" y="186142"/>
                      <a:pt x="120896" y="184714"/>
                    </a:cubicBezTo>
                    <a:lnTo>
                      <a:pt x="152519" y="153091"/>
                    </a:lnTo>
                    <a:cubicBezTo>
                      <a:pt x="153948" y="151662"/>
                      <a:pt x="154710" y="149757"/>
                      <a:pt x="154710" y="147661"/>
                    </a:cubicBezTo>
                    <a:lnTo>
                      <a:pt x="154710" y="98703"/>
                    </a:lnTo>
                    <a:cubicBezTo>
                      <a:pt x="154710" y="84034"/>
                      <a:pt x="166711" y="72033"/>
                      <a:pt x="181380" y="72033"/>
                    </a:cubicBezTo>
                    <a:lnTo>
                      <a:pt x="220813" y="72033"/>
                    </a:lnTo>
                    <a:cubicBezTo>
                      <a:pt x="227957" y="72033"/>
                      <a:pt x="234624" y="74795"/>
                      <a:pt x="239673" y="79843"/>
                    </a:cubicBezTo>
                    <a:lnTo>
                      <a:pt x="286155" y="126325"/>
                    </a:lnTo>
                    <a:cubicBezTo>
                      <a:pt x="291203" y="131374"/>
                      <a:pt x="293965" y="138041"/>
                      <a:pt x="293965" y="145185"/>
                    </a:cubicBezTo>
                    <a:lnTo>
                      <a:pt x="293965" y="291679"/>
                    </a:lnTo>
                    <a:cubicBezTo>
                      <a:pt x="293965" y="293680"/>
                      <a:pt x="294727" y="295680"/>
                      <a:pt x="296156" y="297109"/>
                    </a:cubicBezTo>
                    <a:lnTo>
                      <a:pt x="349210" y="350163"/>
                    </a:lnTo>
                    <a:cubicBezTo>
                      <a:pt x="350639" y="351592"/>
                      <a:pt x="352544" y="352354"/>
                      <a:pt x="354639" y="352354"/>
                    </a:cubicBezTo>
                    <a:lnTo>
                      <a:pt x="399979" y="352354"/>
                    </a:lnTo>
                    <a:cubicBezTo>
                      <a:pt x="407122" y="352354"/>
                      <a:pt x="413790" y="355116"/>
                      <a:pt x="418838" y="360164"/>
                    </a:cubicBezTo>
                    <a:lnTo>
                      <a:pt x="501706" y="443032"/>
                    </a:lnTo>
                    <a:cubicBezTo>
                      <a:pt x="506754" y="448080"/>
                      <a:pt x="509516" y="454748"/>
                      <a:pt x="509516" y="461891"/>
                    </a:cubicBezTo>
                    <a:lnTo>
                      <a:pt x="509516" y="480941"/>
                    </a:lnTo>
                    <a:cubicBezTo>
                      <a:pt x="509516" y="486180"/>
                      <a:pt x="505230" y="490466"/>
                      <a:pt x="499991" y="490466"/>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D4CA8C70-F3B1-4892-AAC0-75029D6BF203}"/>
                  </a:ext>
                </a:extLst>
              </p:cNvPr>
              <p:cNvSpPr/>
              <p:nvPr/>
            </p:nvSpPr>
            <p:spPr>
              <a:xfrm>
                <a:off x="6983348" y="3978306"/>
                <a:ext cx="226814" cy="117824"/>
              </a:xfrm>
              <a:custGeom>
                <a:avLst/>
                <a:gdLst>
                  <a:gd name="connsiteX0" fmla="*/ 126873 w 226814"/>
                  <a:gd name="connsiteY0" fmla="*/ 117824 h 117824"/>
                  <a:gd name="connsiteX1" fmla="*/ 58864 w 226814"/>
                  <a:gd name="connsiteY1" fmla="*/ 117824 h 117824"/>
                  <a:gd name="connsiteX2" fmla="*/ 38005 w 226814"/>
                  <a:gd name="connsiteY2" fmla="*/ 109156 h 117824"/>
                  <a:gd name="connsiteX3" fmla="*/ 8668 w 226814"/>
                  <a:gd name="connsiteY3" fmla="*/ 79819 h 117824"/>
                  <a:gd name="connsiteX4" fmla="*/ 0 w 226814"/>
                  <a:gd name="connsiteY4" fmla="*/ 58959 h 117824"/>
                  <a:gd name="connsiteX5" fmla="*/ 0 w 226814"/>
                  <a:gd name="connsiteY5" fmla="*/ 9525 h 117824"/>
                  <a:gd name="connsiteX6" fmla="*/ 9525 w 226814"/>
                  <a:gd name="connsiteY6" fmla="*/ 0 h 117824"/>
                  <a:gd name="connsiteX7" fmla="*/ 19050 w 226814"/>
                  <a:gd name="connsiteY7" fmla="*/ 9525 h 117824"/>
                  <a:gd name="connsiteX8" fmla="*/ 19050 w 226814"/>
                  <a:gd name="connsiteY8" fmla="*/ 58959 h 117824"/>
                  <a:gd name="connsiteX9" fmla="*/ 22098 w 226814"/>
                  <a:gd name="connsiteY9" fmla="*/ 66389 h 117824"/>
                  <a:gd name="connsiteX10" fmla="*/ 51435 w 226814"/>
                  <a:gd name="connsiteY10" fmla="*/ 95726 h 117824"/>
                  <a:gd name="connsiteX11" fmla="*/ 58864 w 226814"/>
                  <a:gd name="connsiteY11" fmla="*/ 98774 h 117824"/>
                  <a:gd name="connsiteX12" fmla="*/ 126873 w 226814"/>
                  <a:gd name="connsiteY12" fmla="*/ 98774 h 117824"/>
                  <a:gd name="connsiteX13" fmla="*/ 134303 w 226814"/>
                  <a:gd name="connsiteY13" fmla="*/ 95726 h 117824"/>
                  <a:gd name="connsiteX14" fmla="*/ 210598 w 226814"/>
                  <a:gd name="connsiteY14" fmla="*/ 19431 h 117824"/>
                  <a:gd name="connsiteX15" fmla="*/ 224028 w 226814"/>
                  <a:gd name="connsiteY15" fmla="*/ 19431 h 117824"/>
                  <a:gd name="connsiteX16" fmla="*/ 224028 w 226814"/>
                  <a:gd name="connsiteY16" fmla="*/ 32861 h 117824"/>
                  <a:gd name="connsiteX17" fmla="*/ 147733 w 226814"/>
                  <a:gd name="connsiteY17" fmla="*/ 109156 h 117824"/>
                  <a:gd name="connsiteX18" fmla="*/ 126873 w 226814"/>
                  <a:gd name="connsiteY18" fmla="*/ 117824 h 11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6814" h="117824">
                    <a:moveTo>
                      <a:pt x="126873" y="117824"/>
                    </a:moveTo>
                    <a:lnTo>
                      <a:pt x="58864" y="117824"/>
                    </a:lnTo>
                    <a:cubicBezTo>
                      <a:pt x="50959" y="117824"/>
                      <a:pt x="43529" y="114776"/>
                      <a:pt x="38005" y="109156"/>
                    </a:cubicBezTo>
                    <a:lnTo>
                      <a:pt x="8668" y="79819"/>
                    </a:lnTo>
                    <a:cubicBezTo>
                      <a:pt x="3143" y="74295"/>
                      <a:pt x="0" y="66865"/>
                      <a:pt x="0" y="58959"/>
                    </a:cubicBezTo>
                    <a:lnTo>
                      <a:pt x="0" y="9525"/>
                    </a:lnTo>
                    <a:cubicBezTo>
                      <a:pt x="0" y="4286"/>
                      <a:pt x="4286" y="0"/>
                      <a:pt x="9525" y="0"/>
                    </a:cubicBezTo>
                    <a:cubicBezTo>
                      <a:pt x="14764" y="0"/>
                      <a:pt x="19050" y="4286"/>
                      <a:pt x="19050" y="9525"/>
                    </a:cubicBezTo>
                    <a:lnTo>
                      <a:pt x="19050" y="58959"/>
                    </a:lnTo>
                    <a:cubicBezTo>
                      <a:pt x="19050" y="61722"/>
                      <a:pt x="20098" y="64389"/>
                      <a:pt x="22098" y="66389"/>
                    </a:cubicBezTo>
                    <a:lnTo>
                      <a:pt x="51435" y="95726"/>
                    </a:lnTo>
                    <a:cubicBezTo>
                      <a:pt x="53435" y="97726"/>
                      <a:pt x="56007" y="98774"/>
                      <a:pt x="58864" y="98774"/>
                    </a:cubicBezTo>
                    <a:lnTo>
                      <a:pt x="126873" y="98774"/>
                    </a:lnTo>
                    <a:cubicBezTo>
                      <a:pt x="129635" y="98774"/>
                      <a:pt x="132302" y="97726"/>
                      <a:pt x="134303" y="95726"/>
                    </a:cubicBezTo>
                    <a:lnTo>
                      <a:pt x="210598" y="19431"/>
                    </a:lnTo>
                    <a:cubicBezTo>
                      <a:pt x="214313" y="15716"/>
                      <a:pt x="220313" y="15716"/>
                      <a:pt x="224028" y="19431"/>
                    </a:cubicBezTo>
                    <a:cubicBezTo>
                      <a:pt x="227743" y="23146"/>
                      <a:pt x="227743" y="29146"/>
                      <a:pt x="224028" y="32861"/>
                    </a:cubicBezTo>
                    <a:lnTo>
                      <a:pt x="147733" y="109156"/>
                    </a:lnTo>
                    <a:cubicBezTo>
                      <a:pt x="142113" y="114776"/>
                      <a:pt x="134683" y="117824"/>
                      <a:pt x="126873" y="117824"/>
                    </a:cubicBezTo>
                    <a:close/>
                  </a:path>
                </a:pathLst>
              </a:custGeom>
              <a:grpFill/>
              <a:ln w="9525" cap="flat">
                <a:noFill/>
                <a:prstDash val="solid"/>
                <a:miter/>
              </a:ln>
            </p:spPr>
            <p:txBody>
              <a:bodyPr rtlCol="0" anchor="ctr"/>
              <a:lstStyle/>
              <a:p>
                <a:endParaRPr lang="en-US"/>
              </a:p>
            </p:txBody>
          </p:sp>
        </p:grpSp>
      </p:grpSp>
      <p:grpSp>
        <p:nvGrpSpPr>
          <p:cNvPr id="2" name="Group 1">
            <a:extLst>
              <a:ext uri="{FF2B5EF4-FFF2-40B4-BE49-F238E27FC236}">
                <a16:creationId xmlns:a16="http://schemas.microsoft.com/office/drawing/2014/main" id="{9E874149-C2F8-4C47-95ED-8A37129257C8}"/>
              </a:ext>
            </a:extLst>
          </p:cNvPr>
          <p:cNvGrpSpPr/>
          <p:nvPr/>
        </p:nvGrpSpPr>
        <p:grpSpPr>
          <a:xfrm>
            <a:off x="4462021" y="1435062"/>
            <a:ext cx="3267958" cy="3987876"/>
            <a:chOff x="4598683" y="1601830"/>
            <a:chExt cx="2994634" cy="3654340"/>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279" name="Freeform: Shape 278">
              <a:extLst>
                <a:ext uri="{FF2B5EF4-FFF2-40B4-BE49-F238E27FC236}">
                  <a16:creationId xmlns:a16="http://schemas.microsoft.com/office/drawing/2014/main" id="{1EDAD19C-1B12-4B3D-8243-E93BE4159E35}"/>
                </a:ext>
              </a:extLst>
            </p:cNvPr>
            <p:cNvSpPr/>
            <p:nvPr/>
          </p:nvSpPr>
          <p:spPr>
            <a:xfrm>
              <a:off x="5085988" y="1952280"/>
              <a:ext cx="293884" cy="338775"/>
            </a:xfrm>
            <a:custGeom>
              <a:avLst/>
              <a:gdLst>
                <a:gd name="connsiteX0" fmla="*/ 94107 w 387858"/>
                <a:gd name="connsiteY0" fmla="*/ 447104 h 447103"/>
                <a:gd name="connsiteX1" fmla="*/ 55055 w 387858"/>
                <a:gd name="connsiteY1" fmla="*/ 447104 h 447103"/>
                <a:gd name="connsiteX2" fmla="*/ 35052 w 387858"/>
                <a:gd name="connsiteY2" fmla="*/ 438817 h 447103"/>
                <a:gd name="connsiteX3" fmla="*/ 8287 w 387858"/>
                <a:gd name="connsiteY3" fmla="*/ 412052 h 447103"/>
                <a:gd name="connsiteX4" fmla="*/ 0 w 387858"/>
                <a:gd name="connsiteY4" fmla="*/ 392049 h 447103"/>
                <a:gd name="connsiteX5" fmla="*/ 0 w 387858"/>
                <a:gd name="connsiteY5" fmla="*/ 324041 h 447103"/>
                <a:gd name="connsiteX6" fmla="*/ 8287 w 387858"/>
                <a:gd name="connsiteY6" fmla="*/ 304038 h 447103"/>
                <a:gd name="connsiteX7" fmla="*/ 304038 w 387858"/>
                <a:gd name="connsiteY7" fmla="*/ 8287 h 447103"/>
                <a:gd name="connsiteX8" fmla="*/ 344043 w 387858"/>
                <a:gd name="connsiteY8" fmla="*/ 8287 h 447103"/>
                <a:gd name="connsiteX9" fmla="*/ 379571 w 387858"/>
                <a:gd name="connsiteY9" fmla="*/ 43815 h 447103"/>
                <a:gd name="connsiteX10" fmla="*/ 387858 w 387858"/>
                <a:gd name="connsiteY10" fmla="*/ 63817 h 447103"/>
                <a:gd name="connsiteX11" fmla="*/ 387858 w 387858"/>
                <a:gd name="connsiteY11" fmla="*/ 109157 h 447103"/>
                <a:gd name="connsiteX12" fmla="*/ 372142 w 387858"/>
                <a:gd name="connsiteY12" fmla="*/ 124873 h 447103"/>
                <a:gd name="connsiteX13" fmla="*/ 356426 w 387858"/>
                <a:gd name="connsiteY13" fmla="*/ 109157 h 447103"/>
                <a:gd name="connsiteX14" fmla="*/ 356426 w 387858"/>
                <a:gd name="connsiteY14" fmla="*/ 65151 h 447103"/>
                <a:gd name="connsiteX15" fmla="*/ 324136 w 387858"/>
                <a:gd name="connsiteY15" fmla="*/ 32861 h 447103"/>
                <a:gd name="connsiteX16" fmla="*/ 31528 w 387858"/>
                <a:gd name="connsiteY16" fmla="*/ 325469 h 447103"/>
                <a:gd name="connsiteX17" fmla="*/ 31528 w 387858"/>
                <a:gd name="connsiteY17" fmla="*/ 390716 h 447103"/>
                <a:gd name="connsiteX18" fmla="*/ 56388 w 387858"/>
                <a:gd name="connsiteY18" fmla="*/ 415576 h 447103"/>
                <a:gd name="connsiteX19" fmla="*/ 94107 w 387858"/>
                <a:gd name="connsiteY19" fmla="*/ 415576 h 447103"/>
                <a:gd name="connsiteX20" fmla="*/ 109823 w 387858"/>
                <a:gd name="connsiteY20" fmla="*/ 431292 h 447103"/>
                <a:gd name="connsiteX21" fmla="*/ 94107 w 387858"/>
                <a:gd name="connsiteY21" fmla="*/ 447104 h 44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858" h="447103">
                  <a:moveTo>
                    <a:pt x="94107" y="447104"/>
                  </a:moveTo>
                  <a:lnTo>
                    <a:pt x="55055" y="447104"/>
                  </a:lnTo>
                  <a:cubicBezTo>
                    <a:pt x="47625" y="447104"/>
                    <a:pt x="40291" y="444056"/>
                    <a:pt x="35052" y="438817"/>
                  </a:cubicBezTo>
                  <a:lnTo>
                    <a:pt x="8287" y="412052"/>
                  </a:lnTo>
                  <a:cubicBezTo>
                    <a:pt x="2953" y="406718"/>
                    <a:pt x="0" y="399574"/>
                    <a:pt x="0" y="392049"/>
                  </a:cubicBezTo>
                  <a:lnTo>
                    <a:pt x="0" y="324041"/>
                  </a:lnTo>
                  <a:cubicBezTo>
                    <a:pt x="0" y="316611"/>
                    <a:pt x="3048" y="309277"/>
                    <a:pt x="8287" y="304038"/>
                  </a:cubicBezTo>
                  <a:lnTo>
                    <a:pt x="304038" y="8287"/>
                  </a:lnTo>
                  <a:cubicBezTo>
                    <a:pt x="315087" y="-2762"/>
                    <a:pt x="332994" y="-2762"/>
                    <a:pt x="344043" y="8287"/>
                  </a:cubicBezTo>
                  <a:lnTo>
                    <a:pt x="379571" y="43815"/>
                  </a:lnTo>
                  <a:cubicBezTo>
                    <a:pt x="384905" y="49149"/>
                    <a:pt x="387858" y="56293"/>
                    <a:pt x="387858" y="63817"/>
                  </a:cubicBezTo>
                  <a:lnTo>
                    <a:pt x="387858" y="109157"/>
                  </a:lnTo>
                  <a:cubicBezTo>
                    <a:pt x="387858" y="117824"/>
                    <a:pt x="380810" y="124873"/>
                    <a:pt x="372142" y="124873"/>
                  </a:cubicBezTo>
                  <a:cubicBezTo>
                    <a:pt x="363474" y="124873"/>
                    <a:pt x="356426" y="117824"/>
                    <a:pt x="356426" y="109157"/>
                  </a:cubicBezTo>
                  <a:lnTo>
                    <a:pt x="356426" y="65151"/>
                  </a:lnTo>
                  <a:lnTo>
                    <a:pt x="324136" y="32861"/>
                  </a:lnTo>
                  <a:lnTo>
                    <a:pt x="31528" y="325469"/>
                  </a:lnTo>
                  <a:lnTo>
                    <a:pt x="31528" y="390716"/>
                  </a:lnTo>
                  <a:lnTo>
                    <a:pt x="56388" y="415576"/>
                  </a:lnTo>
                  <a:lnTo>
                    <a:pt x="94107" y="415576"/>
                  </a:lnTo>
                  <a:cubicBezTo>
                    <a:pt x="102775" y="415576"/>
                    <a:pt x="109823" y="422624"/>
                    <a:pt x="109823" y="431292"/>
                  </a:cubicBezTo>
                  <a:cubicBezTo>
                    <a:pt x="109919" y="440055"/>
                    <a:pt x="102775" y="447104"/>
                    <a:pt x="94107" y="447104"/>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5848524A-CA66-4167-B6B4-A08DA90AC861}"/>
                </a:ext>
              </a:extLst>
            </p:cNvPr>
            <p:cNvSpPr/>
            <p:nvPr/>
          </p:nvSpPr>
          <p:spPr>
            <a:xfrm>
              <a:off x="5926522" y="1601830"/>
              <a:ext cx="338017" cy="639498"/>
            </a:xfrm>
            <a:custGeom>
              <a:avLst/>
              <a:gdLst>
                <a:gd name="connsiteX0" fmla="*/ 164759 w 446103"/>
                <a:gd name="connsiteY0" fmla="*/ 843986 h 843986"/>
                <a:gd name="connsiteX1" fmla="*/ 122372 w 446103"/>
                <a:gd name="connsiteY1" fmla="*/ 843986 h 843986"/>
                <a:gd name="connsiteX2" fmla="*/ 91035 w 446103"/>
                <a:gd name="connsiteY2" fmla="*/ 812554 h 843986"/>
                <a:gd name="connsiteX3" fmla="*/ 91035 w 446103"/>
                <a:gd name="connsiteY3" fmla="*/ 537758 h 843986"/>
                <a:gd name="connsiteX4" fmla="*/ 4643 w 446103"/>
                <a:gd name="connsiteY4" fmla="*/ 451461 h 843986"/>
                <a:gd name="connsiteX5" fmla="*/ 4643 w 446103"/>
                <a:gd name="connsiteY5" fmla="*/ 429173 h 843986"/>
                <a:gd name="connsiteX6" fmla="*/ 26932 w 446103"/>
                <a:gd name="connsiteY6" fmla="*/ 429173 h 843986"/>
                <a:gd name="connsiteX7" fmla="*/ 113324 w 446103"/>
                <a:gd name="connsiteY7" fmla="*/ 515564 h 843986"/>
                <a:gd name="connsiteX8" fmla="*/ 122563 w 446103"/>
                <a:gd name="connsiteY8" fmla="*/ 537758 h 843986"/>
                <a:gd name="connsiteX9" fmla="*/ 122563 w 446103"/>
                <a:gd name="connsiteY9" fmla="*/ 812554 h 843986"/>
                <a:gd name="connsiteX10" fmla="*/ 164759 w 446103"/>
                <a:gd name="connsiteY10" fmla="*/ 812459 h 843986"/>
                <a:gd name="connsiteX11" fmla="*/ 219908 w 446103"/>
                <a:gd name="connsiteY11" fmla="*/ 757214 h 843986"/>
                <a:gd name="connsiteX12" fmla="*/ 219908 w 446103"/>
                <a:gd name="connsiteY12" fmla="*/ 403836 h 843986"/>
                <a:gd name="connsiteX13" fmla="*/ 229148 w 446103"/>
                <a:gd name="connsiteY13" fmla="*/ 381643 h 843986"/>
                <a:gd name="connsiteX14" fmla="*/ 348877 w 446103"/>
                <a:gd name="connsiteY14" fmla="*/ 261914 h 843986"/>
                <a:gd name="connsiteX15" fmla="*/ 348877 w 446103"/>
                <a:gd name="connsiteY15" fmla="*/ 87987 h 843986"/>
                <a:gd name="connsiteX16" fmla="*/ 358021 w 446103"/>
                <a:gd name="connsiteY16" fmla="*/ 65794 h 843986"/>
                <a:gd name="connsiteX17" fmla="*/ 419171 w 446103"/>
                <a:gd name="connsiteY17" fmla="*/ 4643 h 843986"/>
                <a:gd name="connsiteX18" fmla="*/ 441460 w 446103"/>
                <a:gd name="connsiteY18" fmla="*/ 4643 h 843986"/>
                <a:gd name="connsiteX19" fmla="*/ 441460 w 446103"/>
                <a:gd name="connsiteY19" fmla="*/ 26932 h 843986"/>
                <a:gd name="connsiteX20" fmla="*/ 380309 w 446103"/>
                <a:gd name="connsiteY20" fmla="*/ 88082 h 843986"/>
                <a:gd name="connsiteX21" fmla="*/ 380309 w 446103"/>
                <a:gd name="connsiteY21" fmla="*/ 262009 h 843986"/>
                <a:gd name="connsiteX22" fmla="*/ 371070 w 446103"/>
                <a:gd name="connsiteY22" fmla="*/ 284202 h 843986"/>
                <a:gd name="connsiteX23" fmla="*/ 251341 w 446103"/>
                <a:gd name="connsiteY23" fmla="*/ 403931 h 843986"/>
                <a:gd name="connsiteX24" fmla="*/ 251341 w 446103"/>
                <a:gd name="connsiteY24" fmla="*/ 757309 h 843986"/>
                <a:gd name="connsiteX25" fmla="*/ 242102 w 446103"/>
                <a:gd name="connsiteY25" fmla="*/ 779502 h 843986"/>
                <a:gd name="connsiteX26" fmla="*/ 186857 w 446103"/>
                <a:gd name="connsiteY26" fmla="*/ 834747 h 843986"/>
                <a:gd name="connsiteX27" fmla="*/ 164759 w 446103"/>
                <a:gd name="connsiteY27" fmla="*/ 843986 h 84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103" h="843986">
                  <a:moveTo>
                    <a:pt x="164759" y="843986"/>
                  </a:moveTo>
                  <a:lnTo>
                    <a:pt x="122372" y="843986"/>
                  </a:lnTo>
                  <a:cubicBezTo>
                    <a:pt x="105037" y="843986"/>
                    <a:pt x="91035" y="829889"/>
                    <a:pt x="91035" y="812554"/>
                  </a:cubicBezTo>
                  <a:lnTo>
                    <a:pt x="91035" y="537758"/>
                  </a:lnTo>
                  <a:lnTo>
                    <a:pt x="4643" y="451461"/>
                  </a:lnTo>
                  <a:cubicBezTo>
                    <a:pt x="-1548" y="445270"/>
                    <a:pt x="-1548" y="435364"/>
                    <a:pt x="4643" y="429173"/>
                  </a:cubicBezTo>
                  <a:cubicBezTo>
                    <a:pt x="10835" y="422981"/>
                    <a:pt x="20741" y="422981"/>
                    <a:pt x="26932" y="429173"/>
                  </a:cubicBezTo>
                  <a:lnTo>
                    <a:pt x="113324" y="515564"/>
                  </a:lnTo>
                  <a:cubicBezTo>
                    <a:pt x="119229" y="521470"/>
                    <a:pt x="122563" y="529376"/>
                    <a:pt x="122563" y="537758"/>
                  </a:cubicBezTo>
                  <a:lnTo>
                    <a:pt x="122563" y="812554"/>
                  </a:lnTo>
                  <a:lnTo>
                    <a:pt x="164759" y="812459"/>
                  </a:lnTo>
                  <a:lnTo>
                    <a:pt x="219908" y="757214"/>
                  </a:lnTo>
                  <a:lnTo>
                    <a:pt x="219908" y="403836"/>
                  </a:lnTo>
                  <a:cubicBezTo>
                    <a:pt x="219908" y="395454"/>
                    <a:pt x="223147" y="387548"/>
                    <a:pt x="229148" y="381643"/>
                  </a:cubicBezTo>
                  <a:lnTo>
                    <a:pt x="348877" y="261914"/>
                  </a:lnTo>
                  <a:lnTo>
                    <a:pt x="348877" y="87987"/>
                  </a:lnTo>
                  <a:cubicBezTo>
                    <a:pt x="348877" y="79700"/>
                    <a:pt x="352211" y="71699"/>
                    <a:pt x="358021" y="65794"/>
                  </a:cubicBezTo>
                  <a:lnTo>
                    <a:pt x="419171" y="4643"/>
                  </a:lnTo>
                  <a:cubicBezTo>
                    <a:pt x="425363" y="-1548"/>
                    <a:pt x="435269" y="-1548"/>
                    <a:pt x="441460" y="4643"/>
                  </a:cubicBezTo>
                  <a:cubicBezTo>
                    <a:pt x="447651" y="10835"/>
                    <a:pt x="447651" y="20741"/>
                    <a:pt x="441460" y="26932"/>
                  </a:cubicBezTo>
                  <a:lnTo>
                    <a:pt x="380309" y="88082"/>
                  </a:lnTo>
                  <a:lnTo>
                    <a:pt x="380309" y="262009"/>
                  </a:lnTo>
                  <a:cubicBezTo>
                    <a:pt x="380309" y="270391"/>
                    <a:pt x="377071" y="278297"/>
                    <a:pt x="371070" y="284202"/>
                  </a:cubicBezTo>
                  <a:lnTo>
                    <a:pt x="251341" y="403931"/>
                  </a:lnTo>
                  <a:lnTo>
                    <a:pt x="251341" y="757309"/>
                  </a:lnTo>
                  <a:cubicBezTo>
                    <a:pt x="251341" y="765691"/>
                    <a:pt x="248102" y="773597"/>
                    <a:pt x="242102" y="779502"/>
                  </a:cubicBezTo>
                  <a:lnTo>
                    <a:pt x="186857" y="834747"/>
                  </a:lnTo>
                  <a:cubicBezTo>
                    <a:pt x="181142" y="840557"/>
                    <a:pt x="173045" y="843986"/>
                    <a:pt x="164759" y="84398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51144E90-5146-421C-A294-042EBE285DA2}"/>
                </a:ext>
              </a:extLst>
            </p:cNvPr>
            <p:cNvSpPr/>
            <p:nvPr/>
          </p:nvSpPr>
          <p:spPr>
            <a:xfrm>
              <a:off x="4938974" y="1628588"/>
              <a:ext cx="1053639" cy="850836"/>
            </a:xfrm>
            <a:custGeom>
              <a:avLst/>
              <a:gdLst>
                <a:gd name="connsiteX0" fmla="*/ 149257 w 1390554"/>
                <a:gd name="connsiteY0" fmla="*/ 1122902 h 1122902"/>
                <a:gd name="connsiteX1" fmla="*/ 96488 w 1390554"/>
                <a:gd name="connsiteY1" fmla="*/ 1122902 h 1122902"/>
                <a:gd name="connsiteX2" fmla="*/ 76486 w 1390554"/>
                <a:gd name="connsiteY2" fmla="*/ 1114616 h 1122902"/>
                <a:gd name="connsiteX3" fmla="*/ 8287 w 1390554"/>
                <a:gd name="connsiteY3" fmla="*/ 1046417 h 1122902"/>
                <a:gd name="connsiteX4" fmla="*/ 0 w 1390554"/>
                <a:gd name="connsiteY4" fmla="*/ 1026414 h 1122902"/>
                <a:gd name="connsiteX5" fmla="*/ 0 w 1390554"/>
                <a:gd name="connsiteY5" fmla="*/ 855536 h 1122902"/>
                <a:gd name="connsiteX6" fmla="*/ 8287 w 1390554"/>
                <a:gd name="connsiteY6" fmla="*/ 835533 h 1122902"/>
                <a:gd name="connsiteX7" fmla="*/ 536067 w 1390554"/>
                <a:gd name="connsiteY7" fmla="*/ 307753 h 1122902"/>
                <a:gd name="connsiteX8" fmla="*/ 556070 w 1390554"/>
                <a:gd name="connsiteY8" fmla="*/ 299466 h 1122902"/>
                <a:gd name="connsiteX9" fmla="*/ 641699 w 1390554"/>
                <a:gd name="connsiteY9" fmla="*/ 299466 h 1122902"/>
                <a:gd name="connsiteX10" fmla="*/ 783812 w 1390554"/>
                <a:gd name="connsiteY10" fmla="*/ 157353 h 1122902"/>
                <a:gd name="connsiteX11" fmla="*/ 803815 w 1390554"/>
                <a:gd name="connsiteY11" fmla="*/ 149066 h 1122902"/>
                <a:gd name="connsiteX12" fmla="*/ 931069 w 1390554"/>
                <a:gd name="connsiteY12" fmla="*/ 149066 h 1122902"/>
                <a:gd name="connsiteX13" fmla="*/ 1071848 w 1390554"/>
                <a:gd name="connsiteY13" fmla="*/ 8287 h 1122902"/>
                <a:gd name="connsiteX14" fmla="*/ 1091851 w 1390554"/>
                <a:gd name="connsiteY14" fmla="*/ 0 h 1122902"/>
                <a:gd name="connsiteX15" fmla="*/ 1303877 w 1390554"/>
                <a:gd name="connsiteY15" fmla="*/ 0 h 1122902"/>
                <a:gd name="connsiteX16" fmla="*/ 1323880 w 1390554"/>
                <a:gd name="connsiteY16" fmla="*/ 8287 h 1122902"/>
                <a:gd name="connsiteX17" fmla="*/ 1382268 w 1390554"/>
                <a:gd name="connsiteY17" fmla="*/ 66675 h 1122902"/>
                <a:gd name="connsiteX18" fmla="*/ 1390555 w 1390554"/>
                <a:gd name="connsiteY18" fmla="*/ 86678 h 1122902"/>
                <a:gd name="connsiteX19" fmla="*/ 1390555 w 1390554"/>
                <a:gd name="connsiteY19" fmla="*/ 316611 h 1122902"/>
                <a:gd name="connsiteX20" fmla="*/ 1362266 w 1390554"/>
                <a:gd name="connsiteY20" fmla="*/ 344900 h 1122902"/>
                <a:gd name="connsiteX21" fmla="*/ 1279303 w 1390554"/>
                <a:gd name="connsiteY21" fmla="*/ 344900 h 1122902"/>
                <a:gd name="connsiteX22" fmla="*/ 1279303 w 1390554"/>
                <a:gd name="connsiteY22" fmla="*/ 433769 h 1122902"/>
                <a:gd name="connsiteX23" fmla="*/ 1325213 w 1390554"/>
                <a:gd name="connsiteY23" fmla="*/ 479679 h 1122902"/>
                <a:gd name="connsiteX24" fmla="*/ 1325213 w 1390554"/>
                <a:gd name="connsiteY24" fmla="*/ 501968 h 1122902"/>
                <a:gd name="connsiteX25" fmla="*/ 1302925 w 1390554"/>
                <a:gd name="connsiteY25" fmla="*/ 501968 h 1122902"/>
                <a:gd name="connsiteX26" fmla="*/ 1256062 w 1390554"/>
                <a:gd name="connsiteY26" fmla="*/ 455105 h 1122902"/>
                <a:gd name="connsiteX27" fmla="*/ 1247775 w 1390554"/>
                <a:gd name="connsiteY27" fmla="*/ 435102 h 1122902"/>
                <a:gd name="connsiteX28" fmla="*/ 1247775 w 1390554"/>
                <a:gd name="connsiteY28" fmla="*/ 341567 h 1122902"/>
                <a:gd name="connsiteX29" fmla="*/ 1276064 w 1390554"/>
                <a:gd name="connsiteY29" fmla="*/ 313277 h 1122902"/>
                <a:gd name="connsiteX30" fmla="*/ 1359027 w 1390554"/>
                <a:gd name="connsiteY30" fmla="*/ 313277 h 1122902"/>
                <a:gd name="connsiteX31" fmla="*/ 1359027 w 1390554"/>
                <a:gd name="connsiteY31" fmla="*/ 88011 h 1122902"/>
                <a:gd name="connsiteX32" fmla="*/ 1302544 w 1390554"/>
                <a:gd name="connsiteY32" fmla="*/ 31528 h 1122902"/>
                <a:gd name="connsiteX33" fmla="*/ 1093184 w 1390554"/>
                <a:gd name="connsiteY33" fmla="*/ 31528 h 1122902"/>
                <a:gd name="connsiteX34" fmla="*/ 952405 w 1390554"/>
                <a:gd name="connsiteY34" fmla="*/ 172307 h 1122902"/>
                <a:gd name="connsiteX35" fmla="*/ 932402 w 1390554"/>
                <a:gd name="connsiteY35" fmla="*/ 180594 h 1122902"/>
                <a:gd name="connsiteX36" fmla="*/ 805148 w 1390554"/>
                <a:gd name="connsiteY36" fmla="*/ 180594 h 1122902"/>
                <a:gd name="connsiteX37" fmla="*/ 663035 w 1390554"/>
                <a:gd name="connsiteY37" fmla="*/ 322707 h 1122902"/>
                <a:gd name="connsiteX38" fmla="*/ 643033 w 1390554"/>
                <a:gd name="connsiteY38" fmla="*/ 330994 h 1122902"/>
                <a:gd name="connsiteX39" fmla="*/ 557498 w 1390554"/>
                <a:gd name="connsiteY39" fmla="*/ 330994 h 1122902"/>
                <a:gd name="connsiteX40" fmla="*/ 31623 w 1390554"/>
                <a:gd name="connsiteY40" fmla="*/ 856869 h 1122902"/>
                <a:gd name="connsiteX41" fmla="*/ 31623 w 1390554"/>
                <a:gd name="connsiteY41" fmla="*/ 1025176 h 1122902"/>
                <a:gd name="connsiteX42" fmla="*/ 97917 w 1390554"/>
                <a:gd name="connsiteY42" fmla="*/ 1091470 h 1122902"/>
                <a:gd name="connsiteX43" fmla="*/ 146114 w 1390554"/>
                <a:gd name="connsiteY43" fmla="*/ 1091470 h 1122902"/>
                <a:gd name="connsiteX44" fmla="*/ 146114 w 1390554"/>
                <a:gd name="connsiteY44" fmla="*/ 996315 h 1122902"/>
                <a:gd name="connsiteX45" fmla="*/ 161830 w 1390554"/>
                <a:gd name="connsiteY45" fmla="*/ 980599 h 1122902"/>
                <a:gd name="connsiteX46" fmla="*/ 177546 w 1390554"/>
                <a:gd name="connsiteY46" fmla="*/ 996315 h 1122902"/>
                <a:gd name="connsiteX47" fmla="*/ 177546 w 1390554"/>
                <a:gd name="connsiteY47" fmla="*/ 1094708 h 1122902"/>
                <a:gd name="connsiteX48" fmla="*/ 149257 w 1390554"/>
                <a:gd name="connsiteY48" fmla="*/ 1122902 h 112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90554" h="1122902">
                  <a:moveTo>
                    <a:pt x="149257" y="1122902"/>
                  </a:moveTo>
                  <a:lnTo>
                    <a:pt x="96488" y="1122902"/>
                  </a:lnTo>
                  <a:cubicBezTo>
                    <a:pt x="88964" y="1122902"/>
                    <a:pt x="81820" y="1119950"/>
                    <a:pt x="76486" y="1114616"/>
                  </a:cubicBezTo>
                  <a:lnTo>
                    <a:pt x="8287" y="1046417"/>
                  </a:lnTo>
                  <a:cubicBezTo>
                    <a:pt x="2953" y="1041083"/>
                    <a:pt x="0" y="1033939"/>
                    <a:pt x="0" y="1026414"/>
                  </a:cubicBezTo>
                  <a:lnTo>
                    <a:pt x="0" y="855536"/>
                  </a:lnTo>
                  <a:cubicBezTo>
                    <a:pt x="0" y="848011"/>
                    <a:pt x="2953" y="840867"/>
                    <a:pt x="8287" y="835533"/>
                  </a:cubicBezTo>
                  <a:lnTo>
                    <a:pt x="536067" y="307753"/>
                  </a:lnTo>
                  <a:cubicBezTo>
                    <a:pt x="541401" y="302419"/>
                    <a:pt x="548545" y="299466"/>
                    <a:pt x="556070" y="299466"/>
                  </a:cubicBezTo>
                  <a:lnTo>
                    <a:pt x="641699" y="299466"/>
                  </a:lnTo>
                  <a:lnTo>
                    <a:pt x="783812" y="157353"/>
                  </a:lnTo>
                  <a:cubicBezTo>
                    <a:pt x="789146" y="152019"/>
                    <a:pt x="796195" y="149066"/>
                    <a:pt x="803815" y="149066"/>
                  </a:cubicBezTo>
                  <a:lnTo>
                    <a:pt x="931069" y="149066"/>
                  </a:lnTo>
                  <a:lnTo>
                    <a:pt x="1071848" y="8287"/>
                  </a:lnTo>
                  <a:cubicBezTo>
                    <a:pt x="1077182" y="2953"/>
                    <a:pt x="1084326" y="0"/>
                    <a:pt x="1091851" y="0"/>
                  </a:cubicBezTo>
                  <a:lnTo>
                    <a:pt x="1303877" y="0"/>
                  </a:lnTo>
                  <a:cubicBezTo>
                    <a:pt x="1311402" y="0"/>
                    <a:pt x="1318546" y="2953"/>
                    <a:pt x="1323880" y="8287"/>
                  </a:cubicBezTo>
                  <a:lnTo>
                    <a:pt x="1382268" y="66675"/>
                  </a:lnTo>
                  <a:cubicBezTo>
                    <a:pt x="1387602" y="72009"/>
                    <a:pt x="1390555" y="79153"/>
                    <a:pt x="1390555" y="86678"/>
                  </a:cubicBezTo>
                  <a:lnTo>
                    <a:pt x="1390555" y="316611"/>
                  </a:lnTo>
                  <a:cubicBezTo>
                    <a:pt x="1390555" y="332232"/>
                    <a:pt x="1377887" y="344900"/>
                    <a:pt x="1362266" y="344900"/>
                  </a:cubicBezTo>
                  <a:lnTo>
                    <a:pt x="1279303" y="344900"/>
                  </a:lnTo>
                  <a:lnTo>
                    <a:pt x="1279303" y="433769"/>
                  </a:lnTo>
                  <a:lnTo>
                    <a:pt x="1325213" y="479679"/>
                  </a:lnTo>
                  <a:cubicBezTo>
                    <a:pt x="1331404" y="485870"/>
                    <a:pt x="1331404" y="495776"/>
                    <a:pt x="1325213" y="501968"/>
                  </a:cubicBezTo>
                  <a:cubicBezTo>
                    <a:pt x="1319022" y="508159"/>
                    <a:pt x="1309116" y="508159"/>
                    <a:pt x="1302925" y="501968"/>
                  </a:cubicBezTo>
                  <a:lnTo>
                    <a:pt x="1256062" y="455105"/>
                  </a:lnTo>
                  <a:cubicBezTo>
                    <a:pt x="1250728" y="449771"/>
                    <a:pt x="1247775" y="442627"/>
                    <a:pt x="1247775" y="435102"/>
                  </a:cubicBezTo>
                  <a:lnTo>
                    <a:pt x="1247775" y="341567"/>
                  </a:lnTo>
                  <a:cubicBezTo>
                    <a:pt x="1247775" y="325946"/>
                    <a:pt x="1260443" y="313277"/>
                    <a:pt x="1276064" y="313277"/>
                  </a:cubicBezTo>
                  <a:lnTo>
                    <a:pt x="1359027" y="313277"/>
                  </a:lnTo>
                  <a:lnTo>
                    <a:pt x="1359027" y="88011"/>
                  </a:lnTo>
                  <a:lnTo>
                    <a:pt x="1302544" y="31528"/>
                  </a:lnTo>
                  <a:lnTo>
                    <a:pt x="1093184" y="31528"/>
                  </a:lnTo>
                  <a:lnTo>
                    <a:pt x="952405" y="172307"/>
                  </a:lnTo>
                  <a:cubicBezTo>
                    <a:pt x="947071" y="177641"/>
                    <a:pt x="939927" y="180594"/>
                    <a:pt x="932402" y="180594"/>
                  </a:cubicBezTo>
                  <a:lnTo>
                    <a:pt x="805148" y="180594"/>
                  </a:lnTo>
                  <a:lnTo>
                    <a:pt x="663035" y="322707"/>
                  </a:lnTo>
                  <a:cubicBezTo>
                    <a:pt x="657701" y="328041"/>
                    <a:pt x="650653" y="330994"/>
                    <a:pt x="643033" y="330994"/>
                  </a:cubicBezTo>
                  <a:lnTo>
                    <a:pt x="557498" y="330994"/>
                  </a:lnTo>
                  <a:lnTo>
                    <a:pt x="31623" y="856869"/>
                  </a:lnTo>
                  <a:lnTo>
                    <a:pt x="31623" y="1025176"/>
                  </a:lnTo>
                  <a:lnTo>
                    <a:pt x="97917" y="1091470"/>
                  </a:lnTo>
                  <a:lnTo>
                    <a:pt x="146114" y="1091470"/>
                  </a:lnTo>
                  <a:lnTo>
                    <a:pt x="146114" y="996315"/>
                  </a:lnTo>
                  <a:cubicBezTo>
                    <a:pt x="146114" y="987647"/>
                    <a:pt x="153162" y="980599"/>
                    <a:pt x="161830" y="980599"/>
                  </a:cubicBezTo>
                  <a:cubicBezTo>
                    <a:pt x="170498" y="980599"/>
                    <a:pt x="177546" y="987647"/>
                    <a:pt x="177546" y="996315"/>
                  </a:cubicBezTo>
                  <a:lnTo>
                    <a:pt x="177546" y="1094708"/>
                  </a:lnTo>
                  <a:cubicBezTo>
                    <a:pt x="177546" y="1110234"/>
                    <a:pt x="164878" y="1122902"/>
                    <a:pt x="149257" y="1122902"/>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4A001535-13A3-4B10-A060-4B317CDB87D6}"/>
                </a:ext>
              </a:extLst>
            </p:cNvPr>
            <p:cNvSpPr/>
            <p:nvPr/>
          </p:nvSpPr>
          <p:spPr>
            <a:xfrm>
              <a:off x="4777742" y="2321728"/>
              <a:ext cx="380057" cy="586903"/>
            </a:xfrm>
            <a:custGeom>
              <a:avLst/>
              <a:gdLst>
                <a:gd name="connsiteX0" fmla="*/ 86392 w 501586"/>
                <a:gd name="connsiteY0" fmla="*/ 774573 h 774573"/>
                <a:gd name="connsiteX1" fmla="*/ 15716 w 501586"/>
                <a:gd name="connsiteY1" fmla="*/ 774573 h 774573"/>
                <a:gd name="connsiteX2" fmla="*/ 0 w 501586"/>
                <a:gd name="connsiteY2" fmla="*/ 758857 h 774573"/>
                <a:gd name="connsiteX3" fmla="*/ 15716 w 501586"/>
                <a:gd name="connsiteY3" fmla="*/ 743141 h 774573"/>
                <a:gd name="connsiteX4" fmla="*/ 84963 w 501586"/>
                <a:gd name="connsiteY4" fmla="*/ 743141 h 774573"/>
                <a:gd name="connsiteX5" fmla="*/ 191929 w 501586"/>
                <a:gd name="connsiteY5" fmla="*/ 636175 h 774573"/>
                <a:gd name="connsiteX6" fmla="*/ 191929 w 501586"/>
                <a:gd name="connsiteY6" fmla="*/ 526542 h 774573"/>
                <a:gd name="connsiteX7" fmla="*/ 200216 w 501586"/>
                <a:gd name="connsiteY7" fmla="*/ 506539 h 774573"/>
                <a:gd name="connsiteX8" fmla="*/ 469964 w 501586"/>
                <a:gd name="connsiteY8" fmla="*/ 236792 h 774573"/>
                <a:gd name="connsiteX9" fmla="*/ 469964 w 501586"/>
                <a:gd name="connsiteY9" fmla="*/ 31623 h 774573"/>
                <a:gd name="connsiteX10" fmla="*/ 365951 w 501586"/>
                <a:gd name="connsiteY10" fmla="*/ 31623 h 774573"/>
                <a:gd name="connsiteX11" fmla="*/ 334709 w 501586"/>
                <a:gd name="connsiteY11" fmla="*/ 62865 h 774573"/>
                <a:gd name="connsiteX12" fmla="*/ 334709 w 501586"/>
                <a:gd name="connsiteY12" fmla="*/ 137160 h 774573"/>
                <a:gd name="connsiteX13" fmla="*/ 318992 w 501586"/>
                <a:gd name="connsiteY13" fmla="*/ 152876 h 774573"/>
                <a:gd name="connsiteX14" fmla="*/ 303276 w 501586"/>
                <a:gd name="connsiteY14" fmla="*/ 137160 h 774573"/>
                <a:gd name="connsiteX15" fmla="*/ 303276 w 501586"/>
                <a:gd name="connsiteY15" fmla="*/ 61436 h 774573"/>
                <a:gd name="connsiteX16" fmla="*/ 311563 w 501586"/>
                <a:gd name="connsiteY16" fmla="*/ 41434 h 774573"/>
                <a:gd name="connsiteX17" fmla="*/ 344710 w 501586"/>
                <a:gd name="connsiteY17" fmla="*/ 8287 h 774573"/>
                <a:gd name="connsiteX18" fmla="*/ 364712 w 501586"/>
                <a:gd name="connsiteY18" fmla="*/ 0 h 774573"/>
                <a:gd name="connsiteX19" fmla="*/ 473297 w 501586"/>
                <a:gd name="connsiteY19" fmla="*/ 0 h 774573"/>
                <a:gd name="connsiteX20" fmla="*/ 501587 w 501586"/>
                <a:gd name="connsiteY20" fmla="*/ 28289 h 774573"/>
                <a:gd name="connsiteX21" fmla="*/ 501587 w 501586"/>
                <a:gd name="connsiteY21" fmla="*/ 238030 h 774573"/>
                <a:gd name="connsiteX22" fmla="*/ 493300 w 501586"/>
                <a:gd name="connsiteY22" fmla="*/ 258032 h 774573"/>
                <a:gd name="connsiteX23" fmla="*/ 223552 w 501586"/>
                <a:gd name="connsiteY23" fmla="*/ 527685 h 774573"/>
                <a:gd name="connsiteX24" fmla="*/ 223552 w 501586"/>
                <a:gd name="connsiteY24" fmla="*/ 637318 h 774573"/>
                <a:gd name="connsiteX25" fmla="*/ 215265 w 501586"/>
                <a:gd name="connsiteY25" fmla="*/ 657320 h 774573"/>
                <a:gd name="connsiteX26" fmla="*/ 106299 w 501586"/>
                <a:gd name="connsiteY26" fmla="*/ 766286 h 774573"/>
                <a:gd name="connsiteX27" fmla="*/ 86392 w 501586"/>
                <a:gd name="connsiteY27" fmla="*/ 774573 h 77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1586" h="774573">
                  <a:moveTo>
                    <a:pt x="86392" y="774573"/>
                  </a:moveTo>
                  <a:lnTo>
                    <a:pt x="15716" y="774573"/>
                  </a:lnTo>
                  <a:cubicBezTo>
                    <a:pt x="7048" y="774573"/>
                    <a:pt x="0" y="767525"/>
                    <a:pt x="0" y="758857"/>
                  </a:cubicBezTo>
                  <a:cubicBezTo>
                    <a:pt x="0" y="750189"/>
                    <a:pt x="7048" y="743141"/>
                    <a:pt x="15716" y="743141"/>
                  </a:cubicBezTo>
                  <a:lnTo>
                    <a:pt x="84963" y="743141"/>
                  </a:lnTo>
                  <a:lnTo>
                    <a:pt x="191929" y="636175"/>
                  </a:lnTo>
                  <a:lnTo>
                    <a:pt x="191929" y="526542"/>
                  </a:lnTo>
                  <a:cubicBezTo>
                    <a:pt x="191929" y="519017"/>
                    <a:pt x="194882" y="511874"/>
                    <a:pt x="200216" y="506539"/>
                  </a:cubicBezTo>
                  <a:lnTo>
                    <a:pt x="469964" y="236792"/>
                  </a:lnTo>
                  <a:lnTo>
                    <a:pt x="469964" y="31623"/>
                  </a:lnTo>
                  <a:lnTo>
                    <a:pt x="365951" y="31623"/>
                  </a:lnTo>
                  <a:lnTo>
                    <a:pt x="334709" y="62865"/>
                  </a:lnTo>
                  <a:lnTo>
                    <a:pt x="334709" y="137160"/>
                  </a:lnTo>
                  <a:cubicBezTo>
                    <a:pt x="334709" y="145828"/>
                    <a:pt x="327660" y="152876"/>
                    <a:pt x="318992" y="152876"/>
                  </a:cubicBezTo>
                  <a:cubicBezTo>
                    <a:pt x="310325" y="152876"/>
                    <a:pt x="303276" y="145828"/>
                    <a:pt x="303276" y="137160"/>
                  </a:cubicBezTo>
                  <a:lnTo>
                    <a:pt x="303276" y="61436"/>
                  </a:lnTo>
                  <a:cubicBezTo>
                    <a:pt x="303276" y="53912"/>
                    <a:pt x="306229" y="46768"/>
                    <a:pt x="311563" y="41434"/>
                  </a:cubicBezTo>
                  <a:lnTo>
                    <a:pt x="344710" y="8287"/>
                  </a:lnTo>
                  <a:cubicBezTo>
                    <a:pt x="350044" y="2953"/>
                    <a:pt x="357188" y="0"/>
                    <a:pt x="364712" y="0"/>
                  </a:cubicBezTo>
                  <a:lnTo>
                    <a:pt x="473297" y="0"/>
                  </a:lnTo>
                  <a:cubicBezTo>
                    <a:pt x="488918" y="0"/>
                    <a:pt x="501587" y="12668"/>
                    <a:pt x="501587" y="28289"/>
                  </a:cubicBezTo>
                  <a:lnTo>
                    <a:pt x="501587" y="238030"/>
                  </a:lnTo>
                  <a:cubicBezTo>
                    <a:pt x="501587" y="245554"/>
                    <a:pt x="498634" y="252698"/>
                    <a:pt x="493300" y="258032"/>
                  </a:cubicBezTo>
                  <a:lnTo>
                    <a:pt x="223552" y="527685"/>
                  </a:lnTo>
                  <a:lnTo>
                    <a:pt x="223552" y="637318"/>
                  </a:lnTo>
                  <a:cubicBezTo>
                    <a:pt x="223552" y="644843"/>
                    <a:pt x="220599" y="651986"/>
                    <a:pt x="215265" y="657320"/>
                  </a:cubicBezTo>
                  <a:lnTo>
                    <a:pt x="106299" y="766286"/>
                  </a:lnTo>
                  <a:cubicBezTo>
                    <a:pt x="100965" y="771620"/>
                    <a:pt x="93916" y="774573"/>
                    <a:pt x="86392" y="774573"/>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48F06CA3-51B3-4E00-815B-FA101D050219}"/>
                </a:ext>
              </a:extLst>
            </p:cNvPr>
            <p:cNvSpPr/>
            <p:nvPr/>
          </p:nvSpPr>
          <p:spPr>
            <a:xfrm>
              <a:off x="4992237" y="2693414"/>
              <a:ext cx="521518" cy="424876"/>
            </a:xfrm>
            <a:custGeom>
              <a:avLst/>
              <a:gdLst>
                <a:gd name="connsiteX0" fmla="*/ 672751 w 688280"/>
                <a:gd name="connsiteY0" fmla="*/ 560737 h 560736"/>
                <a:gd name="connsiteX1" fmla="*/ 626459 w 688280"/>
                <a:gd name="connsiteY1" fmla="*/ 560737 h 560736"/>
                <a:gd name="connsiteX2" fmla="*/ 601599 w 688280"/>
                <a:gd name="connsiteY2" fmla="*/ 550450 h 560736"/>
                <a:gd name="connsiteX3" fmla="*/ 553593 w 688280"/>
                <a:gd name="connsiteY3" fmla="*/ 502444 h 560736"/>
                <a:gd name="connsiteX4" fmla="*/ 543306 w 688280"/>
                <a:gd name="connsiteY4" fmla="*/ 477584 h 560736"/>
                <a:gd name="connsiteX5" fmla="*/ 543306 w 688280"/>
                <a:gd name="connsiteY5" fmla="*/ 329470 h 560736"/>
                <a:gd name="connsiteX6" fmla="*/ 542258 w 688280"/>
                <a:gd name="connsiteY6" fmla="*/ 326898 h 560736"/>
                <a:gd name="connsiteX7" fmla="*/ 399479 w 688280"/>
                <a:gd name="connsiteY7" fmla="*/ 184118 h 560736"/>
                <a:gd name="connsiteX8" fmla="*/ 396907 w 688280"/>
                <a:gd name="connsiteY8" fmla="*/ 183071 h 560736"/>
                <a:gd name="connsiteX9" fmla="*/ 89440 w 688280"/>
                <a:gd name="connsiteY9" fmla="*/ 183071 h 560736"/>
                <a:gd name="connsiteX10" fmla="*/ 64580 w 688280"/>
                <a:gd name="connsiteY10" fmla="*/ 172784 h 560736"/>
                <a:gd name="connsiteX11" fmla="*/ 10287 w 688280"/>
                <a:gd name="connsiteY11" fmla="*/ 118491 h 560736"/>
                <a:gd name="connsiteX12" fmla="*/ 0 w 688280"/>
                <a:gd name="connsiteY12" fmla="*/ 93631 h 560736"/>
                <a:gd name="connsiteX13" fmla="*/ 0 w 688280"/>
                <a:gd name="connsiteY13" fmla="*/ 15716 h 560736"/>
                <a:gd name="connsiteX14" fmla="*/ 15716 w 688280"/>
                <a:gd name="connsiteY14" fmla="*/ 0 h 560736"/>
                <a:gd name="connsiteX15" fmla="*/ 31433 w 688280"/>
                <a:gd name="connsiteY15" fmla="*/ 15716 h 560736"/>
                <a:gd name="connsiteX16" fmla="*/ 31433 w 688280"/>
                <a:gd name="connsiteY16" fmla="*/ 93631 h 560736"/>
                <a:gd name="connsiteX17" fmla="*/ 32480 w 688280"/>
                <a:gd name="connsiteY17" fmla="*/ 96203 h 560736"/>
                <a:gd name="connsiteX18" fmla="*/ 86773 w 688280"/>
                <a:gd name="connsiteY18" fmla="*/ 150495 h 560736"/>
                <a:gd name="connsiteX19" fmla="*/ 89345 w 688280"/>
                <a:gd name="connsiteY19" fmla="*/ 151543 h 560736"/>
                <a:gd name="connsiteX20" fmla="*/ 396716 w 688280"/>
                <a:gd name="connsiteY20" fmla="*/ 151543 h 560736"/>
                <a:gd name="connsiteX21" fmla="*/ 421577 w 688280"/>
                <a:gd name="connsiteY21" fmla="*/ 161830 h 560736"/>
                <a:gd name="connsiteX22" fmla="*/ 564356 w 688280"/>
                <a:gd name="connsiteY22" fmla="*/ 304609 h 560736"/>
                <a:gd name="connsiteX23" fmla="*/ 574643 w 688280"/>
                <a:gd name="connsiteY23" fmla="*/ 329470 h 560736"/>
                <a:gd name="connsiteX24" fmla="*/ 574643 w 688280"/>
                <a:gd name="connsiteY24" fmla="*/ 477584 h 560736"/>
                <a:gd name="connsiteX25" fmla="*/ 575691 w 688280"/>
                <a:gd name="connsiteY25" fmla="*/ 480155 h 560736"/>
                <a:gd name="connsiteX26" fmla="*/ 623697 w 688280"/>
                <a:gd name="connsiteY26" fmla="*/ 528161 h 560736"/>
                <a:gd name="connsiteX27" fmla="*/ 626269 w 688280"/>
                <a:gd name="connsiteY27" fmla="*/ 529209 h 560736"/>
                <a:gd name="connsiteX28" fmla="*/ 672560 w 688280"/>
                <a:gd name="connsiteY28" fmla="*/ 529209 h 560736"/>
                <a:gd name="connsiteX29" fmla="*/ 688277 w 688280"/>
                <a:gd name="connsiteY29" fmla="*/ 544925 h 560736"/>
                <a:gd name="connsiteX30" fmla="*/ 672751 w 688280"/>
                <a:gd name="connsiteY30" fmla="*/ 560737 h 56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8280" h="560736">
                  <a:moveTo>
                    <a:pt x="672751" y="560737"/>
                  </a:moveTo>
                  <a:lnTo>
                    <a:pt x="626459" y="560737"/>
                  </a:lnTo>
                  <a:cubicBezTo>
                    <a:pt x="617220" y="560737"/>
                    <a:pt x="608076" y="557022"/>
                    <a:pt x="601599" y="550450"/>
                  </a:cubicBezTo>
                  <a:lnTo>
                    <a:pt x="553593" y="502444"/>
                  </a:lnTo>
                  <a:cubicBezTo>
                    <a:pt x="546926" y="495776"/>
                    <a:pt x="543306" y="486918"/>
                    <a:pt x="543306" y="477584"/>
                  </a:cubicBezTo>
                  <a:lnTo>
                    <a:pt x="543306" y="329470"/>
                  </a:lnTo>
                  <a:cubicBezTo>
                    <a:pt x="543306" y="328517"/>
                    <a:pt x="542925" y="327565"/>
                    <a:pt x="542258" y="326898"/>
                  </a:cubicBezTo>
                  <a:lnTo>
                    <a:pt x="399479" y="184118"/>
                  </a:lnTo>
                  <a:cubicBezTo>
                    <a:pt x="398812" y="183451"/>
                    <a:pt x="397859" y="183071"/>
                    <a:pt x="396907" y="183071"/>
                  </a:cubicBezTo>
                  <a:lnTo>
                    <a:pt x="89440" y="183071"/>
                  </a:lnTo>
                  <a:cubicBezTo>
                    <a:pt x="80010" y="183071"/>
                    <a:pt x="71247" y="179451"/>
                    <a:pt x="64580" y="172784"/>
                  </a:cubicBezTo>
                  <a:lnTo>
                    <a:pt x="10287" y="118491"/>
                  </a:lnTo>
                  <a:cubicBezTo>
                    <a:pt x="3620" y="111824"/>
                    <a:pt x="0" y="102965"/>
                    <a:pt x="0" y="93631"/>
                  </a:cubicBezTo>
                  <a:lnTo>
                    <a:pt x="0" y="15716"/>
                  </a:lnTo>
                  <a:cubicBezTo>
                    <a:pt x="0" y="7049"/>
                    <a:pt x="7049" y="0"/>
                    <a:pt x="15716" y="0"/>
                  </a:cubicBezTo>
                  <a:cubicBezTo>
                    <a:pt x="24384" y="0"/>
                    <a:pt x="31433" y="7049"/>
                    <a:pt x="31433" y="15716"/>
                  </a:cubicBezTo>
                  <a:lnTo>
                    <a:pt x="31433" y="93631"/>
                  </a:lnTo>
                  <a:cubicBezTo>
                    <a:pt x="31433" y="94583"/>
                    <a:pt x="31814" y="95536"/>
                    <a:pt x="32480" y="96203"/>
                  </a:cubicBezTo>
                  <a:lnTo>
                    <a:pt x="86773" y="150495"/>
                  </a:lnTo>
                  <a:cubicBezTo>
                    <a:pt x="87440" y="151162"/>
                    <a:pt x="88392" y="151543"/>
                    <a:pt x="89345" y="151543"/>
                  </a:cubicBezTo>
                  <a:lnTo>
                    <a:pt x="396716" y="151543"/>
                  </a:lnTo>
                  <a:cubicBezTo>
                    <a:pt x="406146" y="151543"/>
                    <a:pt x="414909" y="155162"/>
                    <a:pt x="421577" y="161830"/>
                  </a:cubicBezTo>
                  <a:lnTo>
                    <a:pt x="564356" y="304609"/>
                  </a:lnTo>
                  <a:cubicBezTo>
                    <a:pt x="571024" y="311277"/>
                    <a:pt x="574643" y="320135"/>
                    <a:pt x="574643" y="329470"/>
                  </a:cubicBezTo>
                  <a:lnTo>
                    <a:pt x="574643" y="477584"/>
                  </a:lnTo>
                  <a:cubicBezTo>
                    <a:pt x="574643" y="478536"/>
                    <a:pt x="575024" y="479488"/>
                    <a:pt x="575691" y="480155"/>
                  </a:cubicBezTo>
                  <a:lnTo>
                    <a:pt x="623697" y="528161"/>
                  </a:lnTo>
                  <a:cubicBezTo>
                    <a:pt x="624364" y="528828"/>
                    <a:pt x="625316" y="529209"/>
                    <a:pt x="626269" y="529209"/>
                  </a:cubicBezTo>
                  <a:lnTo>
                    <a:pt x="672560" y="529209"/>
                  </a:lnTo>
                  <a:cubicBezTo>
                    <a:pt x="681228" y="529209"/>
                    <a:pt x="688277" y="536258"/>
                    <a:pt x="688277" y="544925"/>
                  </a:cubicBezTo>
                  <a:cubicBezTo>
                    <a:pt x="688467" y="553688"/>
                    <a:pt x="681419" y="560737"/>
                    <a:pt x="672751" y="560737"/>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56FBADA4-549E-4F79-A0B2-A272B6868DFD}"/>
                </a:ext>
              </a:extLst>
            </p:cNvPr>
            <p:cNvSpPr/>
            <p:nvPr/>
          </p:nvSpPr>
          <p:spPr>
            <a:xfrm>
              <a:off x="5463231" y="2366691"/>
              <a:ext cx="566406" cy="488316"/>
            </a:xfrm>
            <a:custGeom>
              <a:avLst/>
              <a:gdLst>
                <a:gd name="connsiteX0" fmla="*/ 76295 w 747522"/>
                <a:gd name="connsiteY0" fmla="*/ 644461 h 644461"/>
                <a:gd name="connsiteX1" fmla="*/ 28289 w 747522"/>
                <a:gd name="connsiteY1" fmla="*/ 644461 h 644461"/>
                <a:gd name="connsiteX2" fmla="*/ 0 w 747522"/>
                <a:gd name="connsiteY2" fmla="*/ 616172 h 644461"/>
                <a:gd name="connsiteX3" fmla="*/ 0 w 747522"/>
                <a:gd name="connsiteY3" fmla="*/ 350806 h 644461"/>
                <a:gd name="connsiteX4" fmla="*/ 8287 w 747522"/>
                <a:gd name="connsiteY4" fmla="*/ 330803 h 644461"/>
                <a:gd name="connsiteX5" fmla="*/ 185452 w 747522"/>
                <a:gd name="connsiteY5" fmla="*/ 153638 h 644461"/>
                <a:gd name="connsiteX6" fmla="*/ 205454 w 747522"/>
                <a:gd name="connsiteY6" fmla="*/ 145351 h 644461"/>
                <a:gd name="connsiteX7" fmla="*/ 358045 w 747522"/>
                <a:gd name="connsiteY7" fmla="*/ 145351 h 644461"/>
                <a:gd name="connsiteX8" fmla="*/ 495110 w 747522"/>
                <a:gd name="connsiteY8" fmla="*/ 8287 h 644461"/>
                <a:gd name="connsiteX9" fmla="*/ 515112 w 747522"/>
                <a:gd name="connsiteY9" fmla="*/ 0 h 644461"/>
                <a:gd name="connsiteX10" fmla="*/ 672846 w 747522"/>
                <a:gd name="connsiteY10" fmla="*/ 0 h 644461"/>
                <a:gd name="connsiteX11" fmla="*/ 692849 w 747522"/>
                <a:gd name="connsiteY11" fmla="*/ 8287 h 644461"/>
                <a:gd name="connsiteX12" fmla="*/ 739235 w 747522"/>
                <a:gd name="connsiteY12" fmla="*/ 54673 h 644461"/>
                <a:gd name="connsiteX13" fmla="*/ 747522 w 747522"/>
                <a:gd name="connsiteY13" fmla="*/ 74676 h 644461"/>
                <a:gd name="connsiteX14" fmla="*/ 747522 w 747522"/>
                <a:gd name="connsiteY14" fmla="*/ 178784 h 644461"/>
                <a:gd name="connsiteX15" fmla="*/ 731806 w 747522"/>
                <a:gd name="connsiteY15" fmla="*/ 194500 h 644461"/>
                <a:gd name="connsiteX16" fmla="*/ 716090 w 747522"/>
                <a:gd name="connsiteY16" fmla="*/ 178784 h 644461"/>
                <a:gd name="connsiteX17" fmla="*/ 716090 w 747522"/>
                <a:gd name="connsiteY17" fmla="*/ 76009 h 644461"/>
                <a:gd name="connsiteX18" fmla="*/ 671608 w 747522"/>
                <a:gd name="connsiteY18" fmla="*/ 31528 h 644461"/>
                <a:gd name="connsiteX19" fmla="*/ 516350 w 747522"/>
                <a:gd name="connsiteY19" fmla="*/ 31528 h 644461"/>
                <a:gd name="connsiteX20" fmla="*/ 379286 w 747522"/>
                <a:gd name="connsiteY20" fmla="*/ 168592 h 644461"/>
                <a:gd name="connsiteX21" fmla="*/ 359283 w 747522"/>
                <a:gd name="connsiteY21" fmla="*/ 176879 h 644461"/>
                <a:gd name="connsiteX22" fmla="*/ 206693 w 747522"/>
                <a:gd name="connsiteY22" fmla="*/ 176879 h 644461"/>
                <a:gd name="connsiteX23" fmla="*/ 31432 w 747522"/>
                <a:gd name="connsiteY23" fmla="*/ 352139 h 644461"/>
                <a:gd name="connsiteX24" fmla="*/ 31432 w 747522"/>
                <a:gd name="connsiteY24" fmla="*/ 612934 h 644461"/>
                <a:gd name="connsiteX25" fmla="*/ 74867 w 747522"/>
                <a:gd name="connsiteY25" fmla="*/ 612934 h 644461"/>
                <a:gd name="connsiteX26" fmla="*/ 115729 w 747522"/>
                <a:gd name="connsiteY26" fmla="*/ 572071 h 644461"/>
                <a:gd name="connsiteX27" fmla="*/ 138017 w 747522"/>
                <a:gd name="connsiteY27" fmla="*/ 572071 h 644461"/>
                <a:gd name="connsiteX28" fmla="*/ 138017 w 747522"/>
                <a:gd name="connsiteY28" fmla="*/ 594360 h 644461"/>
                <a:gd name="connsiteX29" fmla="*/ 96202 w 747522"/>
                <a:gd name="connsiteY29" fmla="*/ 636175 h 644461"/>
                <a:gd name="connsiteX30" fmla="*/ 76295 w 747522"/>
                <a:gd name="connsiteY30" fmla="*/ 644461 h 6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7522" h="644461">
                  <a:moveTo>
                    <a:pt x="76295" y="644461"/>
                  </a:moveTo>
                  <a:lnTo>
                    <a:pt x="28289" y="644461"/>
                  </a:lnTo>
                  <a:cubicBezTo>
                    <a:pt x="12668" y="644461"/>
                    <a:pt x="0" y="631793"/>
                    <a:pt x="0" y="616172"/>
                  </a:cubicBezTo>
                  <a:lnTo>
                    <a:pt x="0" y="350806"/>
                  </a:lnTo>
                  <a:cubicBezTo>
                    <a:pt x="0" y="343281"/>
                    <a:pt x="2953" y="336137"/>
                    <a:pt x="8287" y="330803"/>
                  </a:cubicBezTo>
                  <a:lnTo>
                    <a:pt x="185452" y="153638"/>
                  </a:lnTo>
                  <a:cubicBezTo>
                    <a:pt x="190786" y="148304"/>
                    <a:pt x="197930" y="145351"/>
                    <a:pt x="205454" y="145351"/>
                  </a:cubicBezTo>
                  <a:lnTo>
                    <a:pt x="358045" y="145351"/>
                  </a:lnTo>
                  <a:lnTo>
                    <a:pt x="495110" y="8287"/>
                  </a:lnTo>
                  <a:cubicBezTo>
                    <a:pt x="500444" y="2953"/>
                    <a:pt x="507587" y="0"/>
                    <a:pt x="515112" y="0"/>
                  </a:cubicBezTo>
                  <a:lnTo>
                    <a:pt x="672846" y="0"/>
                  </a:lnTo>
                  <a:cubicBezTo>
                    <a:pt x="680371" y="0"/>
                    <a:pt x="687515" y="2953"/>
                    <a:pt x="692849" y="8287"/>
                  </a:cubicBezTo>
                  <a:lnTo>
                    <a:pt x="739235" y="54673"/>
                  </a:lnTo>
                  <a:cubicBezTo>
                    <a:pt x="744474" y="59912"/>
                    <a:pt x="747522" y="67246"/>
                    <a:pt x="747522" y="74676"/>
                  </a:cubicBezTo>
                  <a:lnTo>
                    <a:pt x="747522" y="178784"/>
                  </a:lnTo>
                  <a:cubicBezTo>
                    <a:pt x="747522" y="187452"/>
                    <a:pt x="740474" y="194500"/>
                    <a:pt x="731806" y="194500"/>
                  </a:cubicBezTo>
                  <a:cubicBezTo>
                    <a:pt x="723138" y="194500"/>
                    <a:pt x="716090" y="187452"/>
                    <a:pt x="716090" y="178784"/>
                  </a:cubicBezTo>
                  <a:lnTo>
                    <a:pt x="716090" y="76009"/>
                  </a:lnTo>
                  <a:lnTo>
                    <a:pt x="671608" y="31528"/>
                  </a:lnTo>
                  <a:lnTo>
                    <a:pt x="516350" y="31528"/>
                  </a:lnTo>
                  <a:lnTo>
                    <a:pt x="379286" y="168592"/>
                  </a:lnTo>
                  <a:cubicBezTo>
                    <a:pt x="373952" y="173926"/>
                    <a:pt x="366808" y="176879"/>
                    <a:pt x="359283" y="176879"/>
                  </a:cubicBezTo>
                  <a:lnTo>
                    <a:pt x="206693" y="176879"/>
                  </a:lnTo>
                  <a:lnTo>
                    <a:pt x="31432" y="352139"/>
                  </a:lnTo>
                  <a:lnTo>
                    <a:pt x="31432" y="612934"/>
                  </a:lnTo>
                  <a:lnTo>
                    <a:pt x="74867" y="612934"/>
                  </a:lnTo>
                  <a:lnTo>
                    <a:pt x="115729" y="572071"/>
                  </a:lnTo>
                  <a:cubicBezTo>
                    <a:pt x="121920" y="565880"/>
                    <a:pt x="131826" y="565880"/>
                    <a:pt x="138017" y="572071"/>
                  </a:cubicBezTo>
                  <a:cubicBezTo>
                    <a:pt x="144208" y="578263"/>
                    <a:pt x="144208" y="588169"/>
                    <a:pt x="138017" y="594360"/>
                  </a:cubicBezTo>
                  <a:lnTo>
                    <a:pt x="96202" y="636175"/>
                  </a:lnTo>
                  <a:cubicBezTo>
                    <a:pt x="90869" y="641509"/>
                    <a:pt x="83820" y="644461"/>
                    <a:pt x="76295" y="644461"/>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AC12107A-54F8-468F-811E-EB97D04184EE}"/>
                </a:ext>
              </a:extLst>
            </p:cNvPr>
            <p:cNvSpPr/>
            <p:nvPr/>
          </p:nvSpPr>
          <p:spPr>
            <a:xfrm>
              <a:off x="5355984" y="1835361"/>
              <a:ext cx="320660" cy="701801"/>
            </a:xfrm>
            <a:custGeom>
              <a:avLst/>
              <a:gdLst>
                <a:gd name="connsiteX0" fmla="*/ 15716 w 423195"/>
                <a:gd name="connsiteY0" fmla="*/ 926211 h 926211"/>
                <a:gd name="connsiteX1" fmla="*/ 0 w 423195"/>
                <a:gd name="connsiteY1" fmla="*/ 910495 h 926211"/>
                <a:gd name="connsiteX2" fmla="*/ 0 w 423195"/>
                <a:gd name="connsiteY2" fmla="*/ 753904 h 926211"/>
                <a:gd name="connsiteX3" fmla="*/ 8287 w 423195"/>
                <a:gd name="connsiteY3" fmla="*/ 733901 h 926211"/>
                <a:gd name="connsiteX4" fmla="*/ 181927 w 423195"/>
                <a:gd name="connsiteY4" fmla="*/ 560261 h 926211"/>
                <a:gd name="connsiteX5" fmla="*/ 181927 w 423195"/>
                <a:gd name="connsiteY5" fmla="*/ 386239 h 926211"/>
                <a:gd name="connsiteX6" fmla="*/ 68866 w 423195"/>
                <a:gd name="connsiteY6" fmla="*/ 273177 h 926211"/>
                <a:gd name="connsiteX7" fmla="*/ 60579 w 423195"/>
                <a:gd name="connsiteY7" fmla="*/ 253174 h 926211"/>
                <a:gd name="connsiteX8" fmla="*/ 60579 w 423195"/>
                <a:gd name="connsiteY8" fmla="*/ 162496 h 926211"/>
                <a:gd name="connsiteX9" fmla="*/ 68866 w 423195"/>
                <a:gd name="connsiteY9" fmla="*/ 142494 h 926211"/>
                <a:gd name="connsiteX10" fmla="*/ 203073 w 423195"/>
                <a:gd name="connsiteY10" fmla="*/ 8287 h 926211"/>
                <a:gd name="connsiteX11" fmla="*/ 223076 w 423195"/>
                <a:gd name="connsiteY11" fmla="*/ 0 h 926211"/>
                <a:gd name="connsiteX12" fmla="*/ 354235 w 423195"/>
                <a:gd name="connsiteY12" fmla="*/ 0 h 926211"/>
                <a:gd name="connsiteX13" fmla="*/ 374237 w 423195"/>
                <a:gd name="connsiteY13" fmla="*/ 8287 h 926211"/>
                <a:gd name="connsiteX14" fmla="*/ 414909 w 423195"/>
                <a:gd name="connsiteY14" fmla="*/ 48958 h 926211"/>
                <a:gd name="connsiteX15" fmla="*/ 423196 w 423195"/>
                <a:gd name="connsiteY15" fmla="*/ 68961 h 926211"/>
                <a:gd name="connsiteX16" fmla="*/ 423196 w 423195"/>
                <a:gd name="connsiteY16" fmla="*/ 167354 h 926211"/>
                <a:gd name="connsiteX17" fmla="*/ 407480 w 423195"/>
                <a:gd name="connsiteY17" fmla="*/ 183071 h 926211"/>
                <a:gd name="connsiteX18" fmla="*/ 391763 w 423195"/>
                <a:gd name="connsiteY18" fmla="*/ 167354 h 926211"/>
                <a:gd name="connsiteX19" fmla="*/ 391763 w 423195"/>
                <a:gd name="connsiteY19" fmla="*/ 70390 h 926211"/>
                <a:gd name="connsiteX20" fmla="*/ 352997 w 423195"/>
                <a:gd name="connsiteY20" fmla="*/ 31623 h 926211"/>
                <a:gd name="connsiteX21" fmla="*/ 224504 w 423195"/>
                <a:gd name="connsiteY21" fmla="*/ 31623 h 926211"/>
                <a:gd name="connsiteX22" fmla="*/ 92202 w 423195"/>
                <a:gd name="connsiteY22" fmla="*/ 163925 h 926211"/>
                <a:gd name="connsiteX23" fmla="*/ 92202 w 423195"/>
                <a:gd name="connsiteY23" fmla="*/ 251936 h 926211"/>
                <a:gd name="connsiteX24" fmla="*/ 205264 w 423195"/>
                <a:gd name="connsiteY24" fmla="*/ 364998 h 926211"/>
                <a:gd name="connsiteX25" fmla="*/ 213550 w 423195"/>
                <a:gd name="connsiteY25" fmla="*/ 385000 h 926211"/>
                <a:gd name="connsiteX26" fmla="*/ 213550 w 423195"/>
                <a:gd name="connsiteY26" fmla="*/ 561594 h 926211"/>
                <a:gd name="connsiteX27" fmla="*/ 205264 w 423195"/>
                <a:gd name="connsiteY27" fmla="*/ 581597 h 926211"/>
                <a:gd name="connsiteX28" fmla="*/ 31623 w 423195"/>
                <a:gd name="connsiteY28" fmla="*/ 755237 h 926211"/>
                <a:gd name="connsiteX29" fmla="*/ 31623 w 423195"/>
                <a:gd name="connsiteY29" fmla="*/ 910495 h 926211"/>
                <a:gd name="connsiteX30" fmla="*/ 15716 w 423195"/>
                <a:gd name="connsiteY30" fmla="*/ 926211 h 92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3195" h="926211">
                  <a:moveTo>
                    <a:pt x="15716" y="926211"/>
                  </a:moveTo>
                  <a:cubicBezTo>
                    <a:pt x="7048" y="926211"/>
                    <a:pt x="0" y="919163"/>
                    <a:pt x="0" y="910495"/>
                  </a:cubicBezTo>
                  <a:lnTo>
                    <a:pt x="0" y="753904"/>
                  </a:lnTo>
                  <a:cubicBezTo>
                    <a:pt x="0" y="746474"/>
                    <a:pt x="3048" y="739140"/>
                    <a:pt x="8287" y="733901"/>
                  </a:cubicBezTo>
                  <a:lnTo>
                    <a:pt x="181927" y="560261"/>
                  </a:lnTo>
                  <a:lnTo>
                    <a:pt x="181927" y="386239"/>
                  </a:lnTo>
                  <a:lnTo>
                    <a:pt x="68866" y="273177"/>
                  </a:lnTo>
                  <a:cubicBezTo>
                    <a:pt x="63532" y="267843"/>
                    <a:pt x="60579" y="260699"/>
                    <a:pt x="60579" y="253174"/>
                  </a:cubicBezTo>
                  <a:lnTo>
                    <a:pt x="60579" y="162496"/>
                  </a:lnTo>
                  <a:cubicBezTo>
                    <a:pt x="60579" y="155067"/>
                    <a:pt x="63627" y="147733"/>
                    <a:pt x="68866" y="142494"/>
                  </a:cubicBezTo>
                  <a:lnTo>
                    <a:pt x="203073" y="8287"/>
                  </a:lnTo>
                  <a:cubicBezTo>
                    <a:pt x="208312" y="3048"/>
                    <a:pt x="215646" y="0"/>
                    <a:pt x="223076" y="0"/>
                  </a:cubicBezTo>
                  <a:lnTo>
                    <a:pt x="354235" y="0"/>
                  </a:lnTo>
                  <a:cubicBezTo>
                    <a:pt x="361760" y="0"/>
                    <a:pt x="368903" y="2953"/>
                    <a:pt x="374237" y="8287"/>
                  </a:cubicBezTo>
                  <a:lnTo>
                    <a:pt x="414909" y="48958"/>
                  </a:lnTo>
                  <a:cubicBezTo>
                    <a:pt x="420148" y="54197"/>
                    <a:pt x="423196" y="61531"/>
                    <a:pt x="423196" y="68961"/>
                  </a:cubicBezTo>
                  <a:lnTo>
                    <a:pt x="423196" y="167354"/>
                  </a:lnTo>
                  <a:cubicBezTo>
                    <a:pt x="423196" y="176022"/>
                    <a:pt x="416147" y="183071"/>
                    <a:pt x="407480" y="183071"/>
                  </a:cubicBezTo>
                  <a:cubicBezTo>
                    <a:pt x="398812" y="183071"/>
                    <a:pt x="391763" y="176022"/>
                    <a:pt x="391763" y="167354"/>
                  </a:cubicBezTo>
                  <a:lnTo>
                    <a:pt x="391763" y="70390"/>
                  </a:lnTo>
                  <a:lnTo>
                    <a:pt x="352997" y="31623"/>
                  </a:lnTo>
                  <a:lnTo>
                    <a:pt x="224504" y="31623"/>
                  </a:lnTo>
                  <a:lnTo>
                    <a:pt x="92202" y="163925"/>
                  </a:lnTo>
                  <a:lnTo>
                    <a:pt x="92202" y="251936"/>
                  </a:lnTo>
                  <a:lnTo>
                    <a:pt x="205264" y="364998"/>
                  </a:lnTo>
                  <a:cubicBezTo>
                    <a:pt x="210502" y="370237"/>
                    <a:pt x="213550" y="377571"/>
                    <a:pt x="213550" y="385000"/>
                  </a:cubicBezTo>
                  <a:lnTo>
                    <a:pt x="213550" y="561594"/>
                  </a:lnTo>
                  <a:cubicBezTo>
                    <a:pt x="213550" y="569119"/>
                    <a:pt x="210598" y="576263"/>
                    <a:pt x="205264" y="581597"/>
                  </a:cubicBezTo>
                  <a:lnTo>
                    <a:pt x="31623" y="755237"/>
                  </a:lnTo>
                  <a:lnTo>
                    <a:pt x="31623" y="910495"/>
                  </a:lnTo>
                  <a:cubicBezTo>
                    <a:pt x="31528" y="919163"/>
                    <a:pt x="24479" y="926211"/>
                    <a:pt x="15716" y="926211"/>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C3C3D53B-3E48-465C-8F9D-3BA57FA8FD45}"/>
                </a:ext>
              </a:extLst>
            </p:cNvPr>
            <p:cNvSpPr/>
            <p:nvPr/>
          </p:nvSpPr>
          <p:spPr>
            <a:xfrm>
              <a:off x="4640831" y="2459649"/>
              <a:ext cx="321599" cy="1026719"/>
            </a:xfrm>
            <a:custGeom>
              <a:avLst/>
              <a:gdLst>
                <a:gd name="connsiteX0" fmla="*/ 110490 w 424434"/>
                <a:gd name="connsiteY0" fmla="*/ 1355027 h 1355026"/>
                <a:gd name="connsiteX1" fmla="*/ 88868 w 424434"/>
                <a:gd name="connsiteY1" fmla="*/ 1355027 h 1355026"/>
                <a:gd name="connsiteX2" fmla="*/ 64008 w 424434"/>
                <a:gd name="connsiteY2" fmla="*/ 1344740 h 1355026"/>
                <a:gd name="connsiteX3" fmla="*/ 10287 w 424434"/>
                <a:gd name="connsiteY3" fmla="*/ 1291018 h 1355026"/>
                <a:gd name="connsiteX4" fmla="*/ 0 w 424434"/>
                <a:gd name="connsiteY4" fmla="*/ 1266158 h 1355026"/>
                <a:gd name="connsiteX5" fmla="*/ 0 w 424434"/>
                <a:gd name="connsiteY5" fmla="*/ 530447 h 1355026"/>
                <a:gd name="connsiteX6" fmla="*/ 10287 w 424434"/>
                <a:gd name="connsiteY6" fmla="*/ 505587 h 1355026"/>
                <a:gd name="connsiteX7" fmla="*/ 161925 w 424434"/>
                <a:gd name="connsiteY7" fmla="*/ 353949 h 1355026"/>
                <a:gd name="connsiteX8" fmla="*/ 162973 w 424434"/>
                <a:gd name="connsiteY8" fmla="*/ 351377 h 1355026"/>
                <a:gd name="connsiteX9" fmla="*/ 162973 w 424434"/>
                <a:gd name="connsiteY9" fmla="*/ 167830 h 1355026"/>
                <a:gd name="connsiteX10" fmla="*/ 173260 w 424434"/>
                <a:gd name="connsiteY10" fmla="*/ 142970 h 1355026"/>
                <a:gd name="connsiteX11" fmla="*/ 305943 w 424434"/>
                <a:gd name="connsiteY11" fmla="*/ 10287 h 1355026"/>
                <a:gd name="connsiteX12" fmla="*/ 330803 w 424434"/>
                <a:gd name="connsiteY12" fmla="*/ 0 h 1355026"/>
                <a:gd name="connsiteX13" fmla="*/ 408718 w 424434"/>
                <a:gd name="connsiteY13" fmla="*/ 0 h 1355026"/>
                <a:gd name="connsiteX14" fmla="*/ 424434 w 424434"/>
                <a:gd name="connsiteY14" fmla="*/ 15716 h 1355026"/>
                <a:gd name="connsiteX15" fmla="*/ 408718 w 424434"/>
                <a:gd name="connsiteY15" fmla="*/ 31433 h 1355026"/>
                <a:gd name="connsiteX16" fmla="*/ 330803 w 424434"/>
                <a:gd name="connsiteY16" fmla="*/ 31433 h 1355026"/>
                <a:gd name="connsiteX17" fmla="*/ 328232 w 424434"/>
                <a:gd name="connsiteY17" fmla="*/ 32480 h 1355026"/>
                <a:gd name="connsiteX18" fmla="*/ 195548 w 424434"/>
                <a:gd name="connsiteY18" fmla="*/ 165163 h 1355026"/>
                <a:gd name="connsiteX19" fmla="*/ 194501 w 424434"/>
                <a:gd name="connsiteY19" fmla="*/ 167735 h 1355026"/>
                <a:gd name="connsiteX20" fmla="*/ 194501 w 424434"/>
                <a:gd name="connsiteY20" fmla="*/ 351282 h 1355026"/>
                <a:gd name="connsiteX21" fmla="*/ 184214 w 424434"/>
                <a:gd name="connsiteY21" fmla="*/ 376142 h 1355026"/>
                <a:gd name="connsiteX22" fmla="*/ 32576 w 424434"/>
                <a:gd name="connsiteY22" fmla="*/ 527876 h 1355026"/>
                <a:gd name="connsiteX23" fmla="*/ 31528 w 424434"/>
                <a:gd name="connsiteY23" fmla="*/ 530447 h 1355026"/>
                <a:gd name="connsiteX24" fmla="*/ 31528 w 424434"/>
                <a:gd name="connsiteY24" fmla="*/ 1266158 h 1355026"/>
                <a:gd name="connsiteX25" fmla="*/ 32576 w 424434"/>
                <a:gd name="connsiteY25" fmla="*/ 1268730 h 1355026"/>
                <a:gd name="connsiteX26" fmla="*/ 86296 w 424434"/>
                <a:gd name="connsiteY26" fmla="*/ 1322451 h 1355026"/>
                <a:gd name="connsiteX27" fmla="*/ 88868 w 424434"/>
                <a:gd name="connsiteY27" fmla="*/ 1323499 h 1355026"/>
                <a:gd name="connsiteX28" fmla="*/ 110490 w 424434"/>
                <a:gd name="connsiteY28" fmla="*/ 1323499 h 1355026"/>
                <a:gd name="connsiteX29" fmla="*/ 126206 w 424434"/>
                <a:gd name="connsiteY29" fmla="*/ 1339215 h 1355026"/>
                <a:gd name="connsiteX30" fmla="*/ 110490 w 424434"/>
                <a:gd name="connsiteY30" fmla="*/ 1355027 h 135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4434" h="1355026">
                  <a:moveTo>
                    <a:pt x="110490" y="1355027"/>
                  </a:moveTo>
                  <a:lnTo>
                    <a:pt x="88868" y="1355027"/>
                  </a:lnTo>
                  <a:cubicBezTo>
                    <a:pt x="79439" y="1355027"/>
                    <a:pt x="70676" y="1351407"/>
                    <a:pt x="64008" y="1344740"/>
                  </a:cubicBezTo>
                  <a:lnTo>
                    <a:pt x="10287" y="1291018"/>
                  </a:lnTo>
                  <a:cubicBezTo>
                    <a:pt x="3619" y="1284351"/>
                    <a:pt x="0" y="1275493"/>
                    <a:pt x="0" y="1266158"/>
                  </a:cubicBezTo>
                  <a:lnTo>
                    <a:pt x="0" y="530447"/>
                  </a:lnTo>
                  <a:cubicBezTo>
                    <a:pt x="0" y="521017"/>
                    <a:pt x="3619" y="512255"/>
                    <a:pt x="10287" y="505587"/>
                  </a:cubicBezTo>
                  <a:lnTo>
                    <a:pt x="161925" y="353949"/>
                  </a:lnTo>
                  <a:cubicBezTo>
                    <a:pt x="162592" y="353282"/>
                    <a:pt x="162973" y="352330"/>
                    <a:pt x="162973" y="351377"/>
                  </a:cubicBezTo>
                  <a:lnTo>
                    <a:pt x="162973" y="167830"/>
                  </a:lnTo>
                  <a:cubicBezTo>
                    <a:pt x="162973" y="158591"/>
                    <a:pt x="166688" y="149447"/>
                    <a:pt x="173260" y="142970"/>
                  </a:cubicBezTo>
                  <a:lnTo>
                    <a:pt x="305943" y="10287"/>
                  </a:lnTo>
                  <a:cubicBezTo>
                    <a:pt x="312611" y="3619"/>
                    <a:pt x="321469" y="0"/>
                    <a:pt x="330803" y="0"/>
                  </a:cubicBezTo>
                  <a:lnTo>
                    <a:pt x="408718" y="0"/>
                  </a:lnTo>
                  <a:cubicBezTo>
                    <a:pt x="417386" y="0"/>
                    <a:pt x="424434" y="7048"/>
                    <a:pt x="424434" y="15716"/>
                  </a:cubicBezTo>
                  <a:cubicBezTo>
                    <a:pt x="424434" y="24384"/>
                    <a:pt x="417386" y="31433"/>
                    <a:pt x="408718" y="31433"/>
                  </a:cubicBezTo>
                  <a:lnTo>
                    <a:pt x="330803" y="31433"/>
                  </a:lnTo>
                  <a:cubicBezTo>
                    <a:pt x="329851" y="31433"/>
                    <a:pt x="328898" y="31813"/>
                    <a:pt x="328232" y="32480"/>
                  </a:cubicBezTo>
                  <a:lnTo>
                    <a:pt x="195548" y="165163"/>
                  </a:lnTo>
                  <a:cubicBezTo>
                    <a:pt x="194881" y="165830"/>
                    <a:pt x="194501" y="166783"/>
                    <a:pt x="194501" y="167735"/>
                  </a:cubicBezTo>
                  <a:lnTo>
                    <a:pt x="194501" y="351282"/>
                  </a:lnTo>
                  <a:cubicBezTo>
                    <a:pt x="194501" y="360712"/>
                    <a:pt x="190881" y="369475"/>
                    <a:pt x="184214" y="376142"/>
                  </a:cubicBezTo>
                  <a:lnTo>
                    <a:pt x="32576" y="527876"/>
                  </a:lnTo>
                  <a:cubicBezTo>
                    <a:pt x="31909" y="528542"/>
                    <a:pt x="31528" y="529495"/>
                    <a:pt x="31528" y="530447"/>
                  </a:cubicBezTo>
                  <a:lnTo>
                    <a:pt x="31528" y="1266158"/>
                  </a:lnTo>
                  <a:cubicBezTo>
                    <a:pt x="31528" y="1267111"/>
                    <a:pt x="31909" y="1268063"/>
                    <a:pt x="32576" y="1268730"/>
                  </a:cubicBezTo>
                  <a:lnTo>
                    <a:pt x="86296" y="1322451"/>
                  </a:lnTo>
                  <a:cubicBezTo>
                    <a:pt x="86963" y="1323118"/>
                    <a:pt x="87916" y="1323499"/>
                    <a:pt x="88868" y="1323499"/>
                  </a:cubicBezTo>
                  <a:lnTo>
                    <a:pt x="110490" y="1323499"/>
                  </a:lnTo>
                  <a:cubicBezTo>
                    <a:pt x="119158" y="1323499"/>
                    <a:pt x="126206" y="1330547"/>
                    <a:pt x="126206" y="1339215"/>
                  </a:cubicBezTo>
                  <a:cubicBezTo>
                    <a:pt x="126302" y="1347978"/>
                    <a:pt x="119158" y="1355027"/>
                    <a:pt x="110490" y="1355027"/>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62E5007-3738-43AD-8617-DBA3203501CA}"/>
                </a:ext>
              </a:extLst>
            </p:cNvPr>
            <p:cNvSpPr/>
            <p:nvPr/>
          </p:nvSpPr>
          <p:spPr>
            <a:xfrm>
              <a:off x="4598683" y="2651193"/>
              <a:ext cx="260325" cy="1329697"/>
            </a:xfrm>
            <a:custGeom>
              <a:avLst/>
              <a:gdLst>
                <a:gd name="connsiteX0" fmla="*/ 327850 w 343567"/>
                <a:gd name="connsiteY0" fmla="*/ 1754886 h 1754886"/>
                <a:gd name="connsiteX1" fmla="*/ 239840 w 343567"/>
                <a:gd name="connsiteY1" fmla="*/ 1754886 h 1754886"/>
                <a:gd name="connsiteX2" fmla="*/ 214979 w 343567"/>
                <a:gd name="connsiteY2" fmla="*/ 1744599 h 1754886"/>
                <a:gd name="connsiteX3" fmla="*/ 92393 w 343567"/>
                <a:gd name="connsiteY3" fmla="*/ 1622012 h 1754886"/>
                <a:gd name="connsiteX4" fmla="*/ 82106 w 343567"/>
                <a:gd name="connsiteY4" fmla="*/ 1597152 h 1754886"/>
                <a:gd name="connsiteX5" fmla="*/ 82106 w 343567"/>
                <a:gd name="connsiteY5" fmla="*/ 1246823 h 1754886"/>
                <a:gd name="connsiteX6" fmla="*/ 81058 w 343567"/>
                <a:gd name="connsiteY6" fmla="*/ 1244251 h 1754886"/>
                <a:gd name="connsiteX7" fmla="*/ 10287 w 343567"/>
                <a:gd name="connsiteY7" fmla="*/ 1173480 h 1754886"/>
                <a:gd name="connsiteX8" fmla="*/ 0 w 343567"/>
                <a:gd name="connsiteY8" fmla="*/ 1148620 h 1754886"/>
                <a:gd name="connsiteX9" fmla="*/ 0 w 343567"/>
                <a:gd name="connsiteY9" fmla="*/ 271367 h 1754886"/>
                <a:gd name="connsiteX10" fmla="*/ 10287 w 343567"/>
                <a:gd name="connsiteY10" fmla="*/ 246507 h 1754886"/>
                <a:gd name="connsiteX11" fmla="*/ 172688 w 343567"/>
                <a:gd name="connsiteY11" fmla="*/ 84201 h 1754886"/>
                <a:gd name="connsiteX12" fmla="*/ 173736 w 343567"/>
                <a:gd name="connsiteY12" fmla="*/ 81629 h 1754886"/>
                <a:gd name="connsiteX13" fmla="*/ 173736 w 343567"/>
                <a:gd name="connsiteY13" fmla="*/ 35147 h 1754886"/>
                <a:gd name="connsiteX14" fmla="*/ 170021 w 343567"/>
                <a:gd name="connsiteY14" fmla="*/ 31433 h 1754886"/>
                <a:gd name="connsiteX15" fmla="*/ 85249 w 343567"/>
                <a:gd name="connsiteY15" fmla="*/ 31433 h 1754886"/>
                <a:gd name="connsiteX16" fmla="*/ 69533 w 343567"/>
                <a:gd name="connsiteY16" fmla="*/ 15716 h 1754886"/>
                <a:gd name="connsiteX17" fmla="*/ 85249 w 343567"/>
                <a:gd name="connsiteY17" fmla="*/ 0 h 1754886"/>
                <a:gd name="connsiteX18" fmla="*/ 170021 w 343567"/>
                <a:gd name="connsiteY18" fmla="*/ 0 h 1754886"/>
                <a:gd name="connsiteX19" fmla="*/ 205169 w 343567"/>
                <a:gd name="connsiteY19" fmla="*/ 35147 h 1754886"/>
                <a:gd name="connsiteX20" fmla="*/ 205169 w 343567"/>
                <a:gd name="connsiteY20" fmla="*/ 81629 h 1754886"/>
                <a:gd name="connsiteX21" fmla="*/ 194881 w 343567"/>
                <a:gd name="connsiteY21" fmla="*/ 106490 h 1754886"/>
                <a:gd name="connsiteX22" fmla="*/ 32576 w 343567"/>
                <a:gd name="connsiteY22" fmla="*/ 268796 h 1754886"/>
                <a:gd name="connsiteX23" fmla="*/ 31528 w 343567"/>
                <a:gd name="connsiteY23" fmla="*/ 271367 h 1754886"/>
                <a:gd name="connsiteX24" fmla="*/ 31528 w 343567"/>
                <a:gd name="connsiteY24" fmla="*/ 1148620 h 1754886"/>
                <a:gd name="connsiteX25" fmla="*/ 32576 w 343567"/>
                <a:gd name="connsiteY25" fmla="*/ 1151192 h 1754886"/>
                <a:gd name="connsiteX26" fmla="*/ 103346 w 343567"/>
                <a:gd name="connsiteY26" fmla="*/ 1221962 h 1754886"/>
                <a:gd name="connsiteX27" fmla="*/ 113633 w 343567"/>
                <a:gd name="connsiteY27" fmla="*/ 1246823 h 1754886"/>
                <a:gd name="connsiteX28" fmla="*/ 113633 w 343567"/>
                <a:gd name="connsiteY28" fmla="*/ 1597152 h 1754886"/>
                <a:gd name="connsiteX29" fmla="*/ 114681 w 343567"/>
                <a:gd name="connsiteY29" fmla="*/ 1599724 h 1754886"/>
                <a:gd name="connsiteX30" fmla="*/ 237268 w 343567"/>
                <a:gd name="connsiteY30" fmla="*/ 1722311 h 1754886"/>
                <a:gd name="connsiteX31" fmla="*/ 239840 w 343567"/>
                <a:gd name="connsiteY31" fmla="*/ 1723358 h 1754886"/>
                <a:gd name="connsiteX32" fmla="*/ 327850 w 343567"/>
                <a:gd name="connsiteY32" fmla="*/ 1723358 h 1754886"/>
                <a:gd name="connsiteX33" fmla="*/ 343567 w 343567"/>
                <a:gd name="connsiteY33" fmla="*/ 1739075 h 1754886"/>
                <a:gd name="connsiteX34" fmla="*/ 327850 w 343567"/>
                <a:gd name="connsiteY34" fmla="*/ 1754886 h 175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3567" h="1754886">
                  <a:moveTo>
                    <a:pt x="327850" y="1754886"/>
                  </a:moveTo>
                  <a:lnTo>
                    <a:pt x="239840" y="1754886"/>
                  </a:lnTo>
                  <a:cubicBezTo>
                    <a:pt x="230410" y="1754886"/>
                    <a:pt x="221552" y="1751267"/>
                    <a:pt x="214979" y="1744599"/>
                  </a:cubicBezTo>
                  <a:lnTo>
                    <a:pt x="92393" y="1622012"/>
                  </a:lnTo>
                  <a:cubicBezTo>
                    <a:pt x="85820" y="1615440"/>
                    <a:pt x="82106" y="1606391"/>
                    <a:pt x="82106" y="1597152"/>
                  </a:cubicBezTo>
                  <a:lnTo>
                    <a:pt x="82106" y="1246823"/>
                  </a:lnTo>
                  <a:cubicBezTo>
                    <a:pt x="82106" y="1245870"/>
                    <a:pt x="81725" y="1244918"/>
                    <a:pt x="81058" y="1244251"/>
                  </a:cubicBezTo>
                  <a:lnTo>
                    <a:pt x="10287" y="1173480"/>
                  </a:lnTo>
                  <a:cubicBezTo>
                    <a:pt x="3620" y="1166813"/>
                    <a:pt x="0" y="1157954"/>
                    <a:pt x="0" y="1148620"/>
                  </a:cubicBezTo>
                  <a:lnTo>
                    <a:pt x="0" y="271367"/>
                  </a:lnTo>
                  <a:cubicBezTo>
                    <a:pt x="0" y="262128"/>
                    <a:pt x="3715" y="252984"/>
                    <a:pt x="10287" y="246507"/>
                  </a:cubicBezTo>
                  <a:lnTo>
                    <a:pt x="172688" y="84201"/>
                  </a:lnTo>
                  <a:cubicBezTo>
                    <a:pt x="173355" y="83534"/>
                    <a:pt x="173736" y="82582"/>
                    <a:pt x="173736" y="81629"/>
                  </a:cubicBezTo>
                  <a:lnTo>
                    <a:pt x="173736" y="35147"/>
                  </a:lnTo>
                  <a:cubicBezTo>
                    <a:pt x="173736" y="33147"/>
                    <a:pt x="172117" y="31433"/>
                    <a:pt x="170021" y="31433"/>
                  </a:cubicBezTo>
                  <a:lnTo>
                    <a:pt x="85249" y="31433"/>
                  </a:lnTo>
                  <a:cubicBezTo>
                    <a:pt x="76581" y="31433"/>
                    <a:pt x="69533" y="24384"/>
                    <a:pt x="69533" y="15716"/>
                  </a:cubicBezTo>
                  <a:cubicBezTo>
                    <a:pt x="69533" y="7049"/>
                    <a:pt x="76581" y="0"/>
                    <a:pt x="85249" y="0"/>
                  </a:cubicBezTo>
                  <a:lnTo>
                    <a:pt x="170021" y="0"/>
                  </a:lnTo>
                  <a:cubicBezTo>
                    <a:pt x="189452" y="0"/>
                    <a:pt x="205169" y="15812"/>
                    <a:pt x="205169" y="35147"/>
                  </a:cubicBezTo>
                  <a:lnTo>
                    <a:pt x="205169" y="81629"/>
                  </a:lnTo>
                  <a:cubicBezTo>
                    <a:pt x="205169" y="91059"/>
                    <a:pt x="201549" y="99822"/>
                    <a:pt x="194881" y="106490"/>
                  </a:cubicBezTo>
                  <a:lnTo>
                    <a:pt x="32576" y="268796"/>
                  </a:lnTo>
                  <a:cubicBezTo>
                    <a:pt x="31909" y="269462"/>
                    <a:pt x="31528" y="270415"/>
                    <a:pt x="31528" y="271367"/>
                  </a:cubicBezTo>
                  <a:lnTo>
                    <a:pt x="31528" y="1148620"/>
                  </a:lnTo>
                  <a:cubicBezTo>
                    <a:pt x="31528" y="1149572"/>
                    <a:pt x="31909" y="1150525"/>
                    <a:pt x="32576" y="1151192"/>
                  </a:cubicBezTo>
                  <a:lnTo>
                    <a:pt x="103346" y="1221962"/>
                  </a:lnTo>
                  <a:cubicBezTo>
                    <a:pt x="110014" y="1228630"/>
                    <a:pt x="113633" y="1237488"/>
                    <a:pt x="113633" y="1246823"/>
                  </a:cubicBezTo>
                  <a:lnTo>
                    <a:pt x="113633" y="1597152"/>
                  </a:lnTo>
                  <a:cubicBezTo>
                    <a:pt x="113633" y="1598105"/>
                    <a:pt x="114014" y="1599057"/>
                    <a:pt x="114681" y="1599724"/>
                  </a:cubicBezTo>
                  <a:lnTo>
                    <a:pt x="237268" y="1722311"/>
                  </a:lnTo>
                  <a:cubicBezTo>
                    <a:pt x="237935" y="1722977"/>
                    <a:pt x="238887" y="1723358"/>
                    <a:pt x="239840" y="1723358"/>
                  </a:cubicBezTo>
                  <a:lnTo>
                    <a:pt x="327850" y="1723358"/>
                  </a:lnTo>
                  <a:cubicBezTo>
                    <a:pt x="336518" y="1723358"/>
                    <a:pt x="343567" y="1730407"/>
                    <a:pt x="343567" y="1739075"/>
                  </a:cubicBezTo>
                  <a:cubicBezTo>
                    <a:pt x="343662" y="1747838"/>
                    <a:pt x="336518" y="1754886"/>
                    <a:pt x="327850" y="1754886"/>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0F3AA3C0-669C-40C6-A7F8-217D0C130001}"/>
                </a:ext>
              </a:extLst>
            </p:cNvPr>
            <p:cNvSpPr/>
            <p:nvPr/>
          </p:nvSpPr>
          <p:spPr>
            <a:xfrm>
              <a:off x="6049124" y="1678459"/>
              <a:ext cx="776498" cy="935277"/>
            </a:xfrm>
            <a:custGeom>
              <a:avLst/>
              <a:gdLst>
                <a:gd name="connsiteX0" fmla="*/ 86582 w 1024794"/>
                <a:gd name="connsiteY0" fmla="*/ 1234345 h 1234344"/>
                <a:gd name="connsiteX1" fmla="*/ 75438 w 1024794"/>
                <a:gd name="connsiteY1" fmla="*/ 1229773 h 1234344"/>
                <a:gd name="connsiteX2" fmla="*/ 9239 w 1024794"/>
                <a:gd name="connsiteY2" fmla="*/ 1163574 h 1234344"/>
                <a:gd name="connsiteX3" fmla="*/ 0 w 1024794"/>
                <a:gd name="connsiteY3" fmla="*/ 1141381 h 1234344"/>
                <a:gd name="connsiteX4" fmla="*/ 0 w 1024794"/>
                <a:gd name="connsiteY4" fmla="*/ 840962 h 1234344"/>
                <a:gd name="connsiteX5" fmla="*/ 9239 w 1024794"/>
                <a:gd name="connsiteY5" fmla="*/ 818769 h 1234344"/>
                <a:gd name="connsiteX6" fmla="*/ 126397 w 1024794"/>
                <a:gd name="connsiteY6" fmla="*/ 701612 h 1234344"/>
                <a:gd name="connsiteX7" fmla="*/ 126397 w 1024794"/>
                <a:gd name="connsiteY7" fmla="*/ 355759 h 1234344"/>
                <a:gd name="connsiteX8" fmla="*/ 135636 w 1024794"/>
                <a:gd name="connsiteY8" fmla="*/ 333566 h 1234344"/>
                <a:gd name="connsiteX9" fmla="*/ 260413 w 1024794"/>
                <a:gd name="connsiteY9" fmla="*/ 208788 h 1234344"/>
                <a:gd name="connsiteX10" fmla="*/ 260413 w 1024794"/>
                <a:gd name="connsiteY10" fmla="*/ 31337 h 1234344"/>
                <a:gd name="connsiteX11" fmla="*/ 291751 w 1024794"/>
                <a:gd name="connsiteY11" fmla="*/ 0 h 1234344"/>
                <a:gd name="connsiteX12" fmla="*/ 484442 w 1024794"/>
                <a:gd name="connsiteY12" fmla="*/ 0 h 1234344"/>
                <a:gd name="connsiteX13" fmla="*/ 506635 w 1024794"/>
                <a:gd name="connsiteY13" fmla="*/ 9144 h 1234344"/>
                <a:gd name="connsiteX14" fmla="*/ 623888 w 1024794"/>
                <a:gd name="connsiteY14" fmla="*/ 126397 h 1234344"/>
                <a:gd name="connsiteX15" fmla="*/ 797814 w 1024794"/>
                <a:gd name="connsiteY15" fmla="*/ 126397 h 1234344"/>
                <a:gd name="connsiteX16" fmla="*/ 820007 w 1024794"/>
                <a:gd name="connsiteY16" fmla="*/ 135541 h 1234344"/>
                <a:gd name="connsiteX17" fmla="*/ 1015555 w 1024794"/>
                <a:gd name="connsiteY17" fmla="*/ 331089 h 1234344"/>
                <a:gd name="connsiteX18" fmla="*/ 1024795 w 1024794"/>
                <a:gd name="connsiteY18" fmla="*/ 353282 h 1234344"/>
                <a:gd name="connsiteX19" fmla="*/ 1024795 w 1024794"/>
                <a:gd name="connsiteY19" fmla="*/ 480727 h 1234344"/>
                <a:gd name="connsiteX20" fmla="*/ 1009079 w 1024794"/>
                <a:gd name="connsiteY20" fmla="*/ 496443 h 1234344"/>
                <a:gd name="connsiteX21" fmla="*/ 993362 w 1024794"/>
                <a:gd name="connsiteY21" fmla="*/ 480727 h 1234344"/>
                <a:gd name="connsiteX22" fmla="*/ 993362 w 1024794"/>
                <a:gd name="connsiteY22" fmla="*/ 353187 h 1234344"/>
                <a:gd name="connsiteX23" fmla="*/ 797909 w 1024794"/>
                <a:gd name="connsiteY23" fmla="*/ 157734 h 1234344"/>
                <a:gd name="connsiteX24" fmla="*/ 623983 w 1024794"/>
                <a:gd name="connsiteY24" fmla="*/ 157734 h 1234344"/>
                <a:gd name="connsiteX25" fmla="*/ 601789 w 1024794"/>
                <a:gd name="connsiteY25" fmla="*/ 148590 h 1234344"/>
                <a:gd name="connsiteX26" fmla="*/ 484537 w 1024794"/>
                <a:gd name="connsiteY26" fmla="*/ 31337 h 1234344"/>
                <a:gd name="connsiteX27" fmla="*/ 291941 w 1024794"/>
                <a:gd name="connsiteY27" fmla="*/ 31337 h 1234344"/>
                <a:gd name="connsiteX28" fmla="*/ 292132 w 1024794"/>
                <a:gd name="connsiteY28" fmla="*/ 208788 h 1234344"/>
                <a:gd name="connsiteX29" fmla="*/ 282988 w 1024794"/>
                <a:gd name="connsiteY29" fmla="*/ 230981 h 1234344"/>
                <a:gd name="connsiteX30" fmla="*/ 158210 w 1024794"/>
                <a:gd name="connsiteY30" fmla="*/ 355759 h 1234344"/>
                <a:gd name="connsiteX31" fmla="*/ 158210 w 1024794"/>
                <a:gd name="connsiteY31" fmla="*/ 701612 h 1234344"/>
                <a:gd name="connsiteX32" fmla="*/ 149066 w 1024794"/>
                <a:gd name="connsiteY32" fmla="*/ 723805 h 1234344"/>
                <a:gd name="connsiteX33" fmla="*/ 31813 w 1024794"/>
                <a:gd name="connsiteY33" fmla="*/ 841058 h 1234344"/>
                <a:gd name="connsiteX34" fmla="*/ 31813 w 1024794"/>
                <a:gd name="connsiteY34" fmla="*/ 1141381 h 1234344"/>
                <a:gd name="connsiteX35" fmla="*/ 97917 w 1024794"/>
                <a:gd name="connsiteY35" fmla="*/ 1207484 h 1234344"/>
                <a:gd name="connsiteX36" fmla="*/ 97917 w 1024794"/>
                <a:gd name="connsiteY36" fmla="*/ 1229773 h 1234344"/>
                <a:gd name="connsiteX37" fmla="*/ 86582 w 1024794"/>
                <a:gd name="connsiteY37" fmla="*/ 1234345 h 123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24794" h="1234344">
                  <a:moveTo>
                    <a:pt x="86582" y="1234345"/>
                  </a:moveTo>
                  <a:cubicBezTo>
                    <a:pt x="82582" y="1234345"/>
                    <a:pt x="78486" y="1232821"/>
                    <a:pt x="75438" y="1229773"/>
                  </a:cubicBezTo>
                  <a:lnTo>
                    <a:pt x="9239" y="1163574"/>
                  </a:lnTo>
                  <a:cubicBezTo>
                    <a:pt x="3334" y="1157669"/>
                    <a:pt x="0" y="1149763"/>
                    <a:pt x="0" y="1141381"/>
                  </a:cubicBezTo>
                  <a:lnTo>
                    <a:pt x="0" y="840962"/>
                  </a:lnTo>
                  <a:cubicBezTo>
                    <a:pt x="0" y="832580"/>
                    <a:pt x="3238" y="824675"/>
                    <a:pt x="9239" y="818769"/>
                  </a:cubicBezTo>
                  <a:lnTo>
                    <a:pt x="126397" y="701612"/>
                  </a:lnTo>
                  <a:lnTo>
                    <a:pt x="126397" y="355759"/>
                  </a:lnTo>
                  <a:cubicBezTo>
                    <a:pt x="126397" y="347377"/>
                    <a:pt x="129635" y="339471"/>
                    <a:pt x="135636" y="333566"/>
                  </a:cubicBezTo>
                  <a:lnTo>
                    <a:pt x="260413" y="208788"/>
                  </a:lnTo>
                  <a:lnTo>
                    <a:pt x="260413" y="31337"/>
                  </a:lnTo>
                  <a:cubicBezTo>
                    <a:pt x="260413" y="14002"/>
                    <a:pt x="274510" y="0"/>
                    <a:pt x="291751" y="0"/>
                  </a:cubicBezTo>
                  <a:lnTo>
                    <a:pt x="484442" y="0"/>
                  </a:lnTo>
                  <a:cubicBezTo>
                    <a:pt x="492824" y="0"/>
                    <a:pt x="500729" y="3239"/>
                    <a:pt x="506635" y="9144"/>
                  </a:cubicBezTo>
                  <a:lnTo>
                    <a:pt x="623888" y="126397"/>
                  </a:lnTo>
                  <a:lnTo>
                    <a:pt x="797814" y="126397"/>
                  </a:lnTo>
                  <a:cubicBezTo>
                    <a:pt x="806196" y="126397"/>
                    <a:pt x="814102" y="129635"/>
                    <a:pt x="820007" y="135541"/>
                  </a:cubicBezTo>
                  <a:lnTo>
                    <a:pt x="1015555" y="331089"/>
                  </a:lnTo>
                  <a:cubicBezTo>
                    <a:pt x="1021461" y="336995"/>
                    <a:pt x="1024795" y="344900"/>
                    <a:pt x="1024795" y="353282"/>
                  </a:cubicBezTo>
                  <a:lnTo>
                    <a:pt x="1024795" y="480727"/>
                  </a:lnTo>
                  <a:cubicBezTo>
                    <a:pt x="1024795" y="489395"/>
                    <a:pt x="1017746" y="496443"/>
                    <a:pt x="1009079" y="496443"/>
                  </a:cubicBezTo>
                  <a:cubicBezTo>
                    <a:pt x="1000411" y="496443"/>
                    <a:pt x="993362" y="489395"/>
                    <a:pt x="993362" y="480727"/>
                  </a:cubicBezTo>
                  <a:lnTo>
                    <a:pt x="993362" y="353187"/>
                  </a:lnTo>
                  <a:lnTo>
                    <a:pt x="797909" y="157734"/>
                  </a:lnTo>
                  <a:lnTo>
                    <a:pt x="623983" y="157734"/>
                  </a:lnTo>
                  <a:cubicBezTo>
                    <a:pt x="615601" y="157734"/>
                    <a:pt x="607695" y="154496"/>
                    <a:pt x="601789" y="148590"/>
                  </a:cubicBezTo>
                  <a:lnTo>
                    <a:pt x="484537" y="31337"/>
                  </a:lnTo>
                  <a:lnTo>
                    <a:pt x="291941" y="31337"/>
                  </a:lnTo>
                  <a:lnTo>
                    <a:pt x="292132" y="208788"/>
                  </a:lnTo>
                  <a:cubicBezTo>
                    <a:pt x="292132" y="217170"/>
                    <a:pt x="288893" y="225076"/>
                    <a:pt x="282988" y="230981"/>
                  </a:cubicBezTo>
                  <a:lnTo>
                    <a:pt x="158210" y="355759"/>
                  </a:lnTo>
                  <a:lnTo>
                    <a:pt x="158210" y="701612"/>
                  </a:lnTo>
                  <a:cubicBezTo>
                    <a:pt x="158210" y="709994"/>
                    <a:pt x="154972" y="717804"/>
                    <a:pt x="149066" y="723805"/>
                  </a:cubicBezTo>
                  <a:lnTo>
                    <a:pt x="31813" y="841058"/>
                  </a:lnTo>
                  <a:lnTo>
                    <a:pt x="31813" y="1141381"/>
                  </a:lnTo>
                  <a:lnTo>
                    <a:pt x="97917" y="1207484"/>
                  </a:lnTo>
                  <a:cubicBezTo>
                    <a:pt x="104108" y="1213675"/>
                    <a:pt x="104108" y="1223582"/>
                    <a:pt x="97917" y="1229773"/>
                  </a:cubicBezTo>
                  <a:cubicBezTo>
                    <a:pt x="94583" y="1232821"/>
                    <a:pt x="90583" y="1234345"/>
                    <a:pt x="86582" y="1234345"/>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E204BE1B-FEBC-4931-AA91-85E81C056F6E}"/>
                </a:ext>
              </a:extLst>
            </p:cNvPr>
            <p:cNvSpPr/>
            <p:nvPr/>
          </p:nvSpPr>
          <p:spPr>
            <a:xfrm>
              <a:off x="5677727" y="1689934"/>
              <a:ext cx="272882" cy="157912"/>
            </a:xfrm>
            <a:custGeom>
              <a:avLst/>
              <a:gdLst>
                <a:gd name="connsiteX0" fmla="*/ 15716 w 360140"/>
                <a:gd name="connsiteY0" fmla="*/ 208407 h 208407"/>
                <a:gd name="connsiteX1" fmla="*/ 0 w 360140"/>
                <a:gd name="connsiteY1" fmla="*/ 192691 h 208407"/>
                <a:gd name="connsiteX2" fmla="*/ 0 w 360140"/>
                <a:gd name="connsiteY2" fmla="*/ 137255 h 208407"/>
                <a:gd name="connsiteX3" fmla="*/ 8287 w 360140"/>
                <a:gd name="connsiteY3" fmla="*/ 117253 h 208407"/>
                <a:gd name="connsiteX4" fmla="*/ 117253 w 360140"/>
                <a:gd name="connsiteY4" fmla="*/ 8287 h 208407"/>
                <a:gd name="connsiteX5" fmla="*/ 137255 w 360140"/>
                <a:gd name="connsiteY5" fmla="*/ 0 h 208407"/>
                <a:gd name="connsiteX6" fmla="*/ 288608 w 360140"/>
                <a:gd name="connsiteY6" fmla="*/ 0 h 208407"/>
                <a:gd name="connsiteX7" fmla="*/ 308610 w 360140"/>
                <a:gd name="connsiteY7" fmla="*/ 8287 h 208407"/>
                <a:gd name="connsiteX8" fmla="*/ 351854 w 360140"/>
                <a:gd name="connsiteY8" fmla="*/ 51530 h 208407"/>
                <a:gd name="connsiteX9" fmla="*/ 360140 w 360140"/>
                <a:gd name="connsiteY9" fmla="*/ 71533 h 208407"/>
                <a:gd name="connsiteX10" fmla="*/ 360140 w 360140"/>
                <a:gd name="connsiteY10" fmla="*/ 109442 h 208407"/>
                <a:gd name="connsiteX11" fmla="*/ 331851 w 360140"/>
                <a:gd name="connsiteY11" fmla="*/ 137732 h 208407"/>
                <a:gd name="connsiteX12" fmla="*/ 293846 w 360140"/>
                <a:gd name="connsiteY12" fmla="*/ 137732 h 208407"/>
                <a:gd name="connsiteX13" fmla="*/ 278130 w 360140"/>
                <a:gd name="connsiteY13" fmla="*/ 122015 h 208407"/>
                <a:gd name="connsiteX14" fmla="*/ 293846 w 360140"/>
                <a:gd name="connsiteY14" fmla="*/ 106299 h 208407"/>
                <a:gd name="connsiteX15" fmla="*/ 328613 w 360140"/>
                <a:gd name="connsiteY15" fmla="*/ 106299 h 208407"/>
                <a:gd name="connsiteX16" fmla="*/ 328613 w 360140"/>
                <a:gd name="connsiteY16" fmla="*/ 72962 h 208407"/>
                <a:gd name="connsiteX17" fmla="*/ 287274 w 360140"/>
                <a:gd name="connsiteY17" fmla="*/ 31623 h 208407"/>
                <a:gd name="connsiteX18" fmla="*/ 138589 w 360140"/>
                <a:gd name="connsiteY18" fmla="*/ 31623 h 208407"/>
                <a:gd name="connsiteX19" fmla="*/ 31623 w 360140"/>
                <a:gd name="connsiteY19" fmla="*/ 138589 h 208407"/>
                <a:gd name="connsiteX20" fmla="*/ 31623 w 360140"/>
                <a:gd name="connsiteY20" fmla="*/ 192691 h 208407"/>
                <a:gd name="connsiteX21" fmla="*/ 15716 w 360140"/>
                <a:gd name="connsiteY21"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140" h="208407">
                  <a:moveTo>
                    <a:pt x="15716" y="208407"/>
                  </a:moveTo>
                  <a:cubicBezTo>
                    <a:pt x="7049" y="208407"/>
                    <a:pt x="0" y="201358"/>
                    <a:pt x="0" y="192691"/>
                  </a:cubicBezTo>
                  <a:lnTo>
                    <a:pt x="0" y="137255"/>
                  </a:lnTo>
                  <a:cubicBezTo>
                    <a:pt x="0" y="129731"/>
                    <a:pt x="2953" y="122587"/>
                    <a:pt x="8287" y="117253"/>
                  </a:cubicBezTo>
                  <a:lnTo>
                    <a:pt x="117253" y="8287"/>
                  </a:lnTo>
                  <a:cubicBezTo>
                    <a:pt x="122587" y="2953"/>
                    <a:pt x="129731" y="0"/>
                    <a:pt x="137255" y="0"/>
                  </a:cubicBezTo>
                  <a:lnTo>
                    <a:pt x="288608" y="0"/>
                  </a:lnTo>
                  <a:cubicBezTo>
                    <a:pt x="296132" y="0"/>
                    <a:pt x="303276" y="2953"/>
                    <a:pt x="308610" y="8287"/>
                  </a:cubicBezTo>
                  <a:lnTo>
                    <a:pt x="351854" y="51530"/>
                  </a:lnTo>
                  <a:cubicBezTo>
                    <a:pt x="357188" y="56864"/>
                    <a:pt x="360140" y="64008"/>
                    <a:pt x="360140" y="71533"/>
                  </a:cubicBezTo>
                  <a:lnTo>
                    <a:pt x="360140" y="109442"/>
                  </a:lnTo>
                  <a:cubicBezTo>
                    <a:pt x="360140" y="125063"/>
                    <a:pt x="347472" y="137732"/>
                    <a:pt x="331851" y="137732"/>
                  </a:cubicBezTo>
                  <a:lnTo>
                    <a:pt x="293846" y="137732"/>
                  </a:lnTo>
                  <a:cubicBezTo>
                    <a:pt x="285179" y="137732"/>
                    <a:pt x="278130" y="130683"/>
                    <a:pt x="278130" y="122015"/>
                  </a:cubicBezTo>
                  <a:cubicBezTo>
                    <a:pt x="278130" y="113348"/>
                    <a:pt x="285179" y="106299"/>
                    <a:pt x="293846" y="106299"/>
                  </a:cubicBezTo>
                  <a:lnTo>
                    <a:pt x="328613" y="106299"/>
                  </a:lnTo>
                  <a:lnTo>
                    <a:pt x="328613" y="72962"/>
                  </a:lnTo>
                  <a:lnTo>
                    <a:pt x="287274" y="31623"/>
                  </a:lnTo>
                  <a:lnTo>
                    <a:pt x="138589" y="31623"/>
                  </a:lnTo>
                  <a:lnTo>
                    <a:pt x="31623" y="138589"/>
                  </a:lnTo>
                  <a:lnTo>
                    <a:pt x="31623" y="192691"/>
                  </a:lnTo>
                  <a:cubicBezTo>
                    <a:pt x="31433" y="201263"/>
                    <a:pt x="24384" y="208407"/>
                    <a:pt x="15716" y="20840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FDB4135-7D10-40B4-B96F-ADB72987B3EC}"/>
                </a:ext>
              </a:extLst>
            </p:cNvPr>
            <p:cNvSpPr/>
            <p:nvPr/>
          </p:nvSpPr>
          <p:spPr>
            <a:xfrm>
              <a:off x="4968276" y="3085813"/>
              <a:ext cx="315879" cy="504915"/>
            </a:xfrm>
            <a:custGeom>
              <a:avLst/>
              <a:gdLst>
                <a:gd name="connsiteX0" fmla="*/ 128206 w 416885"/>
                <a:gd name="connsiteY0" fmla="*/ 666369 h 666368"/>
                <a:gd name="connsiteX1" fmla="*/ 74962 w 416885"/>
                <a:gd name="connsiteY1" fmla="*/ 666369 h 666368"/>
                <a:gd name="connsiteX2" fmla="*/ 50102 w 416885"/>
                <a:gd name="connsiteY2" fmla="*/ 656082 h 666368"/>
                <a:gd name="connsiteX3" fmla="*/ 10287 w 416885"/>
                <a:gd name="connsiteY3" fmla="*/ 616268 h 666368"/>
                <a:gd name="connsiteX4" fmla="*/ 0 w 416885"/>
                <a:gd name="connsiteY4" fmla="*/ 591407 h 666368"/>
                <a:gd name="connsiteX5" fmla="*/ 0 w 416885"/>
                <a:gd name="connsiteY5" fmla="*/ 267653 h 666368"/>
                <a:gd name="connsiteX6" fmla="*/ 10287 w 416885"/>
                <a:gd name="connsiteY6" fmla="*/ 242792 h 666368"/>
                <a:gd name="connsiteX7" fmla="*/ 242792 w 416885"/>
                <a:gd name="connsiteY7" fmla="*/ 10287 h 666368"/>
                <a:gd name="connsiteX8" fmla="*/ 267653 w 416885"/>
                <a:gd name="connsiteY8" fmla="*/ 0 h 666368"/>
                <a:gd name="connsiteX9" fmla="*/ 319754 w 416885"/>
                <a:gd name="connsiteY9" fmla="*/ 0 h 666368"/>
                <a:gd name="connsiteX10" fmla="*/ 344615 w 416885"/>
                <a:gd name="connsiteY10" fmla="*/ 10287 h 666368"/>
                <a:gd name="connsiteX11" fmla="*/ 412242 w 416885"/>
                <a:gd name="connsiteY11" fmla="*/ 77915 h 666368"/>
                <a:gd name="connsiteX12" fmla="*/ 412242 w 416885"/>
                <a:gd name="connsiteY12" fmla="*/ 100203 h 666368"/>
                <a:gd name="connsiteX13" fmla="*/ 389954 w 416885"/>
                <a:gd name="connsiteY13" fmla="*/ 100203 h 666368"/>
                <a:gd name="connsiteX14" fmla="*/ 322326 w 416885"/>
                <a:gd name="connsiteY14" fmla="*/ 32575 h 666368"/>
                <a:gd name="connsiteX15" fmla="*/ 319754 w 416885"/>
                <a:gd name="connsiteY15" fmla="*/ 31528 h 666368"/>
                <a:gd name="connsiteX16" fmla="*/ 267653 w 416885"/>
                <a:gd name="connsiteY16" fmla="*/ 31528 h 666368"/>
                <a:gd name="connsiteX17" fmla="*/ 265081 w 416885"/>
                <a:gd name="connsiteY17" fmla="*/ 32575 h 666368"/>
                <a:gd name="connsiteX18" fmla="*/ 32576 w 416885"/>
                <a:gd name="connsiteY18" fmla="*/ 265081 h 666368"/>
                <a:gd name="connsiteX19" fmla="*/ 31528 w 416885"/>
                <a:gd name="connsiteY19" fmla="*/ 267653 h 666368"/>
                <a:gd name="connsiteX20" fmla="*/ 31528 w 416885"/>
                <a:gd name="connsiteY20" fmla="*/ 591407 h 666368"/>
                <a:gd name="connsiteX21" fmla="*/ 32576 w 416885"/>
                <a:gd name="connsiteY21" fmla="*/ 593979 h 666368"/>
                <a:gd name="connsiteX22" fmla="*/ 72390 w 416885"/>
                <a:gd name="connsiteY22" fmla="*/ 633794 h 666368"/>
                <a:gd name="connsiteX23" fmla="*/ 74962 w 416885"/>
                <a:gd name="connsiteY23" fmla="*/ 634841 h 666368"/>
                <a:gd name="connsiteX24" fmla="*/ 128206 w 416885"/>
                <a:gd name="connsiteY24" fmla="*/ 634841 h 666368"/>
                <a:gd name="connsiteX25" fmla="*/ 143923 w 416885"/>
                <a:gd name="connsiteY25" fmla="*/ 650558 h 666368"/>
                <a:gd name="connsiteX26" fmla="*/ 128206 w 416885"/>
                <a:gd name="connsiteY26" fmla="*/ 666369 h 6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885" h="666368">
                  <a:moveTo>
                    <a:pt x="128206" y="666369"/>
                  </a:moveTo>
                  <a:lnTo>
                    <a:pt x="74962" y="666369"/>
                  </a:lnTo>
                  <a:cubicBezTo>
                    <a:pt x="65723" y="666369"/>
                    <a:pt x="56674" y="662654"/>
                    <a:pt x="50102" y="656082"/>
                  </a:cubicBezTo>
                  <a:lnTo>
                    <a:pt x="10287" y="616268"/>
                  </a:lnTo>
                  <a:cubicBezTo>
                    <a:pt x="3620" y="609600"/>
                    <a:pt x="0" y="600742"/>
                    <a:pt x="0" y="591407"/>
                  </a:cubicBezTo>
                  <a:lnTo>
                    <a:pt x="0" y="267653"/>
                  </a:lnTo>
                  <a:cubicBezTo>
                    <a:pt x="0" y="258413"/>
                    <a:pt x="3715" y="249269"/>
                    <a:pt x="10287" y="242792"/>
                  </a:cubicBezTo>
                  <a:lnTo>
                    <a:pt x="242792" y="10287"/>
                  </a:lnTo>
                  <a:cubicBezTo>
                    <a:pt x="249460" y="3620"/>
                    <a:pt x="258318" y="0"/>
                    <a:pt x="267653" y="0"/>
                  </a:cubicBezTo>
                  <a:lnTo>
                    <a:pt x="319754" y="0"/>
                  </a:lnTo>
                  <a:cubicBezTo>
                    <a:pt x="329184" y="0"/>
                    <a:pt x="337947" y="3620"/>
                    <a:pt x="344615" y="10287"/>
                  </a:cubicBezTo>
                  <a:lnTo>
                    <a:pt x="412242" y="77915"/>
                  </a:lnTo>
                  <a:cubicBezTo>
                    <a:pt x="418433" y="84106"/>
                    <a:pt x="418433" y="94012"/>
                    <a:pt x="412242" y="100203"/>
                  </a:cubicBezTo>
                  <a:cubicBezTo>
                    <a:pt x="406051" y="106394"/>
                    <a:pt x="396145" y="106394"/>
                    <a:pt x="389954" y="100203"/>
                  </a:cubicBezTo>
                  <a:lnTo>
                    <a:pt x="322326" y="32575"/>
                  </a:lnTo>
                  <a:cubicBezTo>
                    <a:pt x="321659" y="31909"/>
                    <a:pt x="320707" y="31528"/>
                    <a:pt x="319754" y="31528"/>
                  </a:cubicBezTo>
                  <a:lnTo>
                    <a:pt x="267653" y="31528"/>
                  </a:lnTo>
                  <a:cubicBezTo>
                    <a:pt x="266700" y="31528"/>
                    <a:pt x="265748" y="31909"/>
                    <a:pt x="265081" y="32575"/>
                  </a:cubicBezTo>
                  <a:lnTo>
                    <a:pt x="32576" y="265081"/>
                  </a:lnTo>
                  <a:cubicBezTo>
                    <a:pt x="31909" y="265748"/>
                    <a:pt x="31528" y="266700"/>
                    <a:pt x="31528" y="267653"/>
                  </a:cubicBezTo>
                  <a:lnTo>
                    <a:pt x="31528" y="591407"/>
                  </a:lnTo>
                  <a:cubicBezTo>
                    <a:pt x="31528" y="592360"/>
                    <a:pt x="31909" y="593312"/>
                    <a:pt x="32576" y="593979"/>
                  </a:cubicBezTo>
                  <a:lnTo>
                    <a:pt x="72390" y="633794"/>
                  </a:lnTo>
                  <a:cubicBezTo>
                    <a:pt x="73057" y="634460"/>
                    <a:pt x="74009" y="634841"/>
                    <a:pt x="74962" y="634841"/>
                  </a:cubicBezTo>
                  <a:lnTo>
                    <a:pt x="128206" y="634841"/>
                  </a:lnTo>
                  <a:cubicBezTo>
                    <a:pt x="136874" y="634841"/>
                    <a:pt x="143923" y="641890"/>
                    <a:pt x="143923" y="650558"/>
                  </a:cubicBezTo>
                  <a:cubicBezTo>
                    <a:pt x="143923" y="659321"/>
                    <a:pt x="136874" y="666369"/>
                    <a:pt x="128206" y="666369"/>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5F81CF7-C9CE-4BBA-AFF9-D9D972466860}"/>
                </a:ext>
              </a:extLst>
            </p:cNvPr>
            <p:cNvSpPr/>
            <p:nvPr/>
          </p:nvSpPr>
          <p:spPr>
            <a:xfrm>
              <a:off x="5505326" y="2859915"/>
              <a:ext cx="543654" cy="312937"/>
            </a:xfrm>
            <a:custGeom>
              <a:avLst/>
              <a:gdLst>
                <a:gd name="connsiteX0" fmla="*/ 15788 w 717494"/>
                <a:gd name="connsiteY0" fmla="*/ 413004 h 413003"/>
                <a:gd name="connsiteX1" fmla="*/ 4643 w 717494"/>
                <a:gd name="connsiteY1" fmla="*/ 408432 h 413003"/>
                <a:gd name="connsiteX2" fmla="*/ 4643 w 717494"/>
                <a:gd name="connsiteY2" fmla="*/ 386143 h 413003"/>
                <a:gd name="connsiteX3" fmla="*/ 150566 w 717494"/>
                <a:gd name="connsiteY3" fmla="*/ 240220 h 413003"/>
                <a:gd name="connsiteX4" fmla="*/ 175427 w 717494"/>
                <a:gd name="connsiteY4" fmla="*/ 229934 h 413003"/>
                <a:gd name="connsiteX5" fmla="*/ 275534 w 717494"/>
                <a:gd name="connsiteY5" fmla="*/ 229934 h 413003"/>
                <a:gd name="connsiteX6" fmla="*/ 278106 w 717494"/>
                <a:gd name="connsiteY6" fmla="*/ 228886 h 413003"/>
                <a:gd name="connsiteX7" fmla="*/ 496705 w 717494"/>
                <a:gd name="connsiteY7" fmla="*/ 10287 h 413003"/>
                <a:gd name="connsiteX8" fmla="*/ 521565 w 717494"/>
                <a:gd name="connsiteY8" fmla="*/ 0 h 413003"/>
                <a:gd name="connsiteX9" fmla="*/ 654534 w 717494"/>
                <a:gd name="connsiteY9" fmla="*/ 0 h 413003"/>
                <a:gd name="connsiteX10" fmla="*/ 679394 w 717494"/>
                <a:gd name="connsiteY10" fmla="*/ 10287 h 413003"/>
                <a:gd name="connsiteX11" fmla="*/ 707207 w 717494"/>
                <a:gd name="connsiteY11" fmla="*/ 38100 h 413003"/>
                <a:gd name="connsiteX12" fmla="*/ 717494 w 717494"/>
                <a:gd name="connsiteY12" fmla="*/ 62960 h 413003"/>
                <a:gd name="connsiteX13" fmla="*/ 717494 w 717494"/>
                <a:gd name="connsiteY13" fmla="*/ 382143 h 413003"/>
                <a:gd name="connsiteX14" fmla="*/ 701778 w 717494"/>
                <a:gd name="connsiteY14" fmla="*/ 397859 h 413003"/>
                <a:gd name="connsiteX15" fmla="*/ 686062 w 717494"/>
                <a:gd name="connsiteY15" fmla="*/ 382143 h 413003"/>
                <a:gd name="connsiteX16" fmla="*/ 686062 w 717494"/>
                <a:gd name="connsiteY16" fmla="*/ 62960 h 413003"/>
                <a:gd name="connsiteX17" fmla="*/ 685014 w 717494"/>
                <a:gd name="connsiteY17" fmla="*/ 60388 h 413003"/>
                <a:gd name="connsiteX18" fmla="*/ 657201 w 717494"/>
                <a:gd name="connsiteY18" fmla="*/ 32575 h 413003"/>
                <a:gd name="connsiteX19" fmla="*/ 654630 w 717494"/>
                <a:gd name="connsiteY19" fmla="*/ 31528 h 413003"/>
                <a:gd name="connsiteX20" fmla="*/ 521660 w 717494"/>
                <a:gd name="connsiteY20" fmla="*/ 31528 h 413003"/>
                <a:gd name="connsiteX21" fmla="*/ 519089 w 717494"/>
                <a:gd name="connsiteY21" fmla="*/ 32575 h 413003"/>
                <a:gd name="connsiteX22" fmla="*/ 300490 w 717494"/>
                <a:gd name="connsiteY22" fmla="*/ 251174 h 413003"/>
                <a:gd name="connsiteX23" fmla="*/ 275630 w 717494"/>
                <a:gd name="connsiteY23" fmla="*/ 261461 h 413003"/>
                <a:gd name="connsiteX24" fmla="*/ 175522 w 717494"/>
                <a:gd name="connsiteY24" fmla="*/ 261461 h 413003"/>
                <a:gd name="connsiteX25" fmla="*/ 172950 w 717494"/>
                <a:gd name="connsiteY25" fmla="*/ 262509 h 413003"/>
                <a:gd name="connsiteX26" fmla="*/ 27027 w 717494"/>
                <a:gd name="connsiteY26" fmla="*/ 408432 h 413003"/>
                <a:gd name="connsiteX27" fmla="*/ 15788 w 717494"/>
                <a:gd name="connsiteY27" fmla="*/ 413004 h 41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494" h="413003">
                  <a:moveTo>
                    <a:pt x="15788" y="413004"/>
                  </a:moveTo>
                  <a:cubicBezTo>
                    <a:pt x="11787" y="413004"/>
                    <a:pt x="7691" y="411480"/>
                    <a:pt x="4643" y="408432"/>
                  </a:cubicBezTo>
                  <a:cubicBezTo>
                    <a:pt x="-1548" y="402241"/>
                    <a:pt x="-1548" y="392335"/>
                    <a:pt x="4643" y="386143"/>
                  </a:cubicBezTo>
                  <a:lnTo>
                    <a:pt x="150566" y="240220"/>
                  </a:lnTo>
                  <a:cubicBezTo>
                    <a:pt x="157139" y="233648"/>
                    <a:pt x="166188" y="229934"/>
                    <a:pt x="175427" y="229934"/>
                  </a:cubicBezTo>
                  <a:lnTo>
                    <a:pt x="275534" y="229934"/>
                  </a:lnTo>
                  <a:cubicBezTo>
                    <a:pt x="276487" y="229934"/>
                    <a:pt x="277439" y="229552"/>
                    <a:pt x="278106" y="228886"/>
                  </a:cubicBezTo>
                  <a:lnTo>
                    <a:pt x="496705" y="10287"/>
                  </a:lnTo>
                  <a:cubicBezTo>
                    <a:pt x="503277" y="3715"/>
                    <a:pt x="512326" y="0"/>
                    <a:pt x="521565" y="0"/>
                  </a:cubicBezTo>
                  <a:lnTo>
                    <a:pt x="654534" y="0"/>
                  </a:lnTo>
                  <a:cubicBezTo>
                    <a:pt x="663773" y="0"/>
                    <a:pt x="672918" y="3715"/>
                    <a:pt x="679394" y="10287"/>
                  </a:cubicBezTo>
                  <a:lnTo>
                    <a:pt x="707207" y="38100"/>
                  </a:lnTo>
                  <a:cubicBezTo>
                    <a:pt x="713780" y="44672"/>
                    <a:pt x="717494" y="53721"/>
                    <a:pt x="717494" y="62960"/>
                  </a:cubicBezTo>
                  <a:lnTo>
                    <a:pt x="717494" y="382143"/>
                  </a:lnTo>
                  <a:cubicBezTo>
                    <a:pt x="717494" y="390811"/>
                    <a:pt x="710446" y="397859"/>
                    <a:pt x="701778" y="397859"/>
                  </a:cubicBezTo>
                  <a:cubicBezTo>
                    <a:pt x="693110" y="397859"/>
                    <a:pt x="686062" y="390811"/>
                    <a:pt x="686062" y="382143"/>
                  </a:cubicBezTo>
                  <a:lnTo>
                    <a:pt x="686062" y="62960"/>
                  </a:lnTo>
                  <a:cubicBezTo>
                    <a:pt x="686062" y="62008"/>
                    <a:pt x="685681" y="61055"/>
                    <a:pt x="685014" y="60388"/>
                  </a:cubicBezTo>
                  <a:lnTo>
                    <a:pt x="657201" y="32575"/>
                  </a:lnTo>
                  <a:cubicBezTo>
                    <a:pt x="656535" y="31909"/>
                    <a:pt x="655582" y="31528"/>
                    <a:pt x="654630" y="31528"/>
                  </a:cubicBezTo>
                  <a:lnTo>
                    <a:pt x="521660" y="31528"/>
                  </a:lnTo>
                  <a:cubicBezTo>
                    <a:pt x="520708" y="31528"/>
                    <a:pt x="519755" y="31909"/>
                    <a:pt x="519089" y="32575"/>
                  </a:cubicBezTo>
                  <a:lnTo>
                    <a:pt x="300490" y="251174"/>
                  </a:lnTo>
                  <a:cubicBezTo>
                    <a:pt x="293822" y="257842"/>
                    <a:pt x="284964" y="261461"/>
                    <a:pt x="275630" y="261461"/>
                  </a:cubicBezTo>
                  <a:lnTo>
                    <a:pt x="175522" y="261461"/>
                  </a:lnTo>
                  <a:cubicBezTo>
                    <a:pt x="174569" y="261461"/>
                    <a:pt x="173617" y="261842"/>
                    <a:pt x="172950" y="262509"/>
                  </a:cubicBezTo>
                  <a:lnTo>
                    <a:pt x="27027" y="408432"/>
                  </a:lnTo>
                  <a:cubicBezTo>
                    <a:pt x="23884" y="411480"/>
                    <a:pt x="19788" y="413004"/>
                    <a:pt x="15788" y="41300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F545947-4EA9-4636-A020-4CBB7D08ACEC}"/>
                </a:ext>
              </a:extLst>
            </p:cNvPr>
            <p:cNvSpPr/>
            <p:nvPr/>
          </p:nvSpPr>
          <p:spPr>
            <a:xfrm>
              <a:off x="4854388" y="2957563"/>
              <a:ext cx="364540" cy="582933"/>
            </a:xfrm>
            <a:custGeom>
              <a:avLst/>
              <a:gdLst>
                <a:gd name="connsiteX0" fmla="*/ 63246 w 481107"/>
                <a:gd name="connsiteY0" fmla="*/ 769334 h 769334"/>
                <a:gd name="connsiteX1" fmla="*/ 15716 w 481107"/>
                <a:gd name="connsiteY1" fmla="*/ 769334 h 769334"/>
                <a:gd name="connsiteX2" fmla="*/ 0 w 481107"/>
                <a:gd name="connsiteY2" fmla="*/ 753618 h 769334"/>
                <a:gd name="connsiteX3" fmla="*/ 15716 w 481107"/>
                <a:gd name="connsiteY3" fmla="*/ 737902 h 769334"/>
                <a:gd name="connsiteX4" fmla="*/ 63246 w 481107"/>
                <a:gd name="connsiteY4" fmla="*/ 737902 h 769334"/>
                <a:gd name="connsiteX5" fmla="*/ 65818 w 481107"/>
                <a:gd name="connsiteY5" fmla="*/ 736854 h 769334"/>
                <a:gd name="connsiteX6" fmla="*/ 97441 w 481107"/>
                <a:gd name="connsiteY6" fmla="*/ 705231 h 769334"/>
                <a:gd name="connsiteX7" fmla="*/ 98489 w 481107"/>
                <a:gd name="connsiteY7" fmla="*/ 702659 h 769334"/>
                <a:gd name="connsiteX8" fmla="*/ 98489 w 481107"/>
                <a:gd name="connsiteY8" fmla="*/ 412909 h 769334"/>
                <a:gd name="connsiteX9" fmla="*/ 108775 w 481107"/>
                <a:gd name="connsiteY9" fmla="*/ 388048 h 769334"/>
                <a:gd name="connsiteX10" fmla="*/ 391763 w 481107"/>
                <a:gd name="connsiteY10" fmla="*/ 105061 h 769334"/>
                <a:gd name="connsiteX11" fmla="*/ 416623 w 481107"/>
                <a:gd name="connsiteY11" fmla="*/ 94774 h 769334"/>
                <a:gd name="connsiteX12" fmla="*/ 445961 w 481107"/>
                <a:gd name="connsiteY12" fmla="*/ 94774 h 769334"/>
                <a:gd name="connsiteX13" fmla="*/ 449675 w 481107"/>
                <a:gd name="connsiteY13" fmla="*/ 91059 h 769334"/>
                <a:gd name="connsiteX14" fmla="*/ 449675 w 481107"/>
                <a:gd name="connsiteY14" fmla="*/ 15716 h 769334"/>
                <a:gd name="connsiteX15" fmla="*/ 465392 w 481107"/>
                <a:gd name="connsiteY15" fmla="*/ 0 h 769334"/>
                <a:gd name="connsiteX16" fmla="*/ 481108 w 481107"/>
                <a:gd name="connsiteY16" fmla="*/ 15716 h 769334"/>
                <a:gd name="connsiteX17" fmla="*/ 481108 w 481107"/>
                <a:gd name="connsiteY17" fmla="*/ 91059 h 769334"/>
                <a:gd name="connsiteX18" fmla="*/ 445961 w 481107"/>
                <a:gd name="connsiteY18" fmla="*/ 126206 h 769334"/>
                <a:gd name="connsiteX19" fmla="*/ 416623 w 481107"/>
                <a:gd name="connsiteY19" fmla="*/ 126206 h 769334"/>
                <a:gd name="connsiteX20" fmla="*/ 414052 w 481107"/>
                <a:gd name="connsiteY20" fmla="*/ 127254 h 769334"/>
                <a:gd name="connsiteX21" fmla="*/ 131064 w 481107"/>
                <a:gd name="connsiteY21" fmla="*/ 410242 h 769334"/>
                <a:gd name="connsiteX22" fmla="*/ 130016 w 481107"/>
                <a:gd name="connsiteY22" fmla="*/ 412813 h 769334"/>
                <a:gd name="connsiteX23" fmla="*/ 130016 w 481107"/>
                <a:gd name="connsiteY23" fmla="*/ 702469 h 769334"/>
                <a:gd name="connsiteX24" fmla="*/ 119729 w 481107"/>
                <a:gd name="connsiteY24" fmla="*/ 727329 h 769334"/>
                <a:gd name="connsiteX25" fmla="*/ 88106 w 481107"/>
                <a:gd name="connsiteY25" fmla="*/ 758952 h 769334"/>
                <a:gd name="connsiteX26" fmla="*/ 63246 w 481107"/>
                <a:gd name="connsiteY26" fmla="*/ 769334 h 7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1107" h="769334">
                  <a:moveTo>
                    <a:pt x="63246" y="769334"/>
                  </a:moveTo>
                  <a:lnTo>
                    <a:pt x="15716" y="769334"/>
                  </a:lnTo>
                  <a:cubicBezTo>
                    <a:pt x="7048" y="769334"/>
                    <a:pt x="0" y="762286"/>
                    <a:pt x="0" y="753618"/>
                  </a:cubicBezTo>
                  <a:cubicBezTo>
                    <a:pt x="0" y="744950"/>
                    <a:pt x="7048" y="737902"/>
                    <a:pt x="15716" y="737902"/>
                  </a:cubicBezTo>
                  <a:lnTo>
                    <a:pt x="63246" y="737902"/>
                  </a:lnTo>
                  <a:cubicBezTo>
                    <a:pt x="64198" y="737902"/>
                    <a:pt x="65151" y="737521"/>
                    <a:pt x="65818" y="736854"/>
                  </a:cubicBezTo>
                  <a:lnTo>
                    <a:pt x="97441" y="705231"/>
                  </a:lnTo>
                  <a:cubicBezTo>
                    <a:pt x="98107" y="704564"/>
                    <a:pt x="98489" y="703612"/>
                    <a:pt x="98489" y="702659"/>
                  </a:cubicBezTo>
                  <a:lnTo>
                    <a:pt x="98489" y="412909"/>
                  </a:lnTo>
                  <a:cubicBezTo>
                    <a:pt x="98489" y="403479"/>
                    <a:pt x="102108" y="394716"/>
                    <a:pt x="108775" y="388048"/>
                  </a:cubicBezTo>
                  <a:lnTo>
                    <a:pt x="391763" y="105061"/>
                  </a:lnTo>
                  <a:cubicBezTo>
                    <a:pt x="398336" y="98488"/>
                    <a:pt x="407384" y="94774"/>
                    <a:pt x="416623" y="94774"/>
                  </a:cubicBezTo>
                  <a:lnTo>
                    <a:pt x="445961" y="94774"/>
                  </a:lnTo>
                  <a:cubicBezTo>
                    <a:pt x="447961" y="94774"/>
                    <a:pt x="449675" y="93154"/>
                    <a:pt x="449675" y="91059"/>
                  </a:cubicBezTo>
                  <a:lnTo>
                    <a:pt x="449675" y="15716"/>
                  </a:lnTo>
                  <a:cubicBezTo>
                    <a:pt x="449675" y="7048"/>
                    <a:pt x="456724" y="0"/>
                    <a:pt x="465392" y="0"/>
                  </a:cubicBezTo>
                  <a:cubicBezTo>
                    <a:pt x="474059" y="0"/>
                    <a:pt x="481108" y="7048"/>
                    <a:pt x="481108" y="15716"/>
                  </a:cubicBezTo>
                  <a:lnTo>
                    <a:pt x="481108" y="91059"/>
                  </a:lnTo>
                  <a:cubicBezTo>
                    <a:pt x="481108" y="110490"/>
                    <a:pt x="465296" y="126206"/>
                    <a:pt x="445961" y="126206"/>
                  </a:cubicBezTo>
                  <a:lnTo>
                    <a:pt x="416623" y="126206"/>
                  </a:lnTo>
                  <a:cubicBezTo>
                    <a:pt x="415671" y="126206"/>
                    <a:pt x="414719" y="126587"/>
                    <a:pt x="414052" y="127254"/>
                  </a:cubicBezTo>
                  <a:lnTo>
                    <a:pt x="131064" y="410242"/>
                  </a:lnTo>
                  <a:cubicBezTo>
                    <a:pt x="130397" y="410909"/>
                    <a:pt x="130016" y="411861"/>
                    <a:pt x="130016" y="412813"/>
                  </a:cubicBezTo>
                  <a:lnTo>
                    <a:pt x="130016" y="702469"/>
                  </a:lnTo>
                  <a:cubicBezTo>
                    <a:pt x="130016" y="711898"/>
                    <a:pt x="126397" y="720662"/>
                    <a:pt x="119729" y="727329"/>
                  </a:cubicBezTo>
                  <a:lnTo>
                    <a:pt x="88106" y="758952"/>
                  </a:lnTo>
                  <a:cubicBezTo>
                    <a:pt x="81439" y="765715"/>
                    <a:pt x="72580" y="769334"/>
                    <a:pt x="63246" y="769334"/>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0BBFDC9-7463-479C-ABD1-90A6487B84A3}"/>
                </a:ext>
              </a:extLst>
            </p:cNvPr>
            <p:cNvSpPr/>
            <p:nvPr/>
          </p:nvSpPr>
          <p:spPr>
            <a:xfrm>
              <a:off x="5467129" y="1984034"/>
              <a:ext cx="393987" cy="121393"/>
            </a:xfrm>
            <a:custGeom>
              <a:avLst/>
              <a:gdLst>
                <a:gd name="connsiteX0" fmla="*/ 325755 w 519969"/>
                <a:gd name="connsiteY0" fmla="*/ 160211 h 160210"/>
                <a:gd name="connsiteX1" fmla="*/ 112871 w 519969"/>
                <a:gd name="connsiteY1" fmla="*/ 160211 h 160210"/>
                <a:gd name="connsiteX2" fmla="*/ 92869 w 519969"/>
                <a:gd name="connsiteY2" fmla="*/ 151924 h 160210"/>
                <a:gd name="connsiteX3" fmla="*/ 8287 w 519969"/>
                <a:gd name="connsiteY3" fmla="*/ 67342 h 160210"/>
                <a:gd name="connsiteX4" fmla="*/ 0 w 519969"/>
                <a:gd name="connsiteY4" fmla="*/ 47339 h 160210"/>
                <a:gd name="connsiteX5" fmla="*/ 0 w 519969"/>
                <a:gd name="connsiteY5" fmla="*/ 15716 h 160210"/>
                <a:gd name="connsiteX6" fmla="*/ 15716 w 519969"/>
                <a:gd name="connsiteY6" fmla="*/ 0 h 160210"/>
                <a:gd name="connsiteX7" fmla="*/ 31432 w 519969"/>
                <a:gd name="connsiteY7" fmla="*/ 15716 h 160210"/>
                <a:gd name="connsiteX8" fmla="*/ 31432 w 519969"/>
                <a:gd name="connsiteY8" fmla="*/ 46006 h 160210"/>
                <a:gd name="connsiteX9" fmla="*/ 114109 w 519969"/>
                <a:gd name="connsiteY9" fmla="*/ 128683 h 160210"/>
                <a:gd name="connsiteX10" fmla="*/ 324326 w 519969"/>
                <a:gd name="connsiteY10" fmla="*/ 128683 h 160210"/>
                <a:gd name="connsiteX11" fmla="*/ 385667 w 519969"/>
                <a:gd name="connsiteY11" fmla="*/ 67342 h 160210"/>
                <a:gd name="connsiteX12" fmla="*/ 405670 w 519969"/>
                <a:gd name="connsiteY12" fmla="*/ 59055 h 160210"/>
                <a:gd name="connsiteX13" fmla="*/ 504254 w 519969"/>
                <a:gd name="connsiteY13" fmla="*/ 59055 h 160210"/>
                <a:gd name="connsiteX14" fmla="*/ 519970 w 519969"/>
                <a:gd name="connsiteY14" fmla="*/ 74771 h 160210"/>
                <a:gd name="connsiteX15" fmla="*/ 504254 w 519969"/>
                <a:gd name="connsiteY15" fmla="*/ 90488 h 160210"/>
                <a:gd name="connsiteX16" fmla="*/ 407003 w 519969"/>
                <a:gd name="connsiteY16" fmla="*/ 90488 h 160210"/>
                <a:gd name="connsiteX17" fmla="*/ 345662 w 519969"/>
                <a:gd name="connsiteY17" fmla="*/ 151829 h 160210"/>
                <a:gd name="connsiteX18" fmla="*/ 325755 w 519969"/>
                <a:gd name="connsiteY18" fmla="*/ 160211 h 16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969" h="160210">
                  <a:moveTo>
                    <a:pt x="325755" y="160211"/>
                  </a:moveTo>
                  <a:lnTo>
                    <a:pt x="112871" y="160211"/>
                  </a:lnTo>
                  <a:cubicBezTo>
                    <a:pt x="105346" y="160211"/>
                    <a:pt x="98203" y="157258"/>
                    <a:pt x="92869" y="151924"/>
                  </a:cubicBezTo>
                  <a:lnTo>
                    <a:pt x="8287" y="67342"/>
                  </a:lnTo>
                  <a:cubicBezTo>
                    <a:pt x="2953" y="62008"/>
                    <a:pt x="0" y="54864"/>
                    <a:pt x="0" y="47339"/>
                  </a:cubicBezTo>
                  <a:lnTo>
                    <a:pt x="0" y="15716"/>
                  </a:lnTo>
                  <a:cubicBezTo>
                    <a:pt x="0" y="7049"/>
                    <a:pt x="7048" y="0"/>
                    <a:pt x="15716" y="0"/>
                  </a:cubicBezTo>
                  <a:cubicBezTo>
                    <a:pt x="24384" y="0"/>
                    <a:pt x="31432" y="7049"/>
                    <a:pt x="31432" y="15716"/>
                  </a:cubicBezTo>
                  <a:lnTo>
                    <a:pt x="31432" y="46006"/>
                  </a:lnTo>
                  <a:lnTo>
                    <a:pt x="114109" y="128683"/>
                  </a:lnTo>
                  <a:lnTo>
                    <a:pt x="324326" y="128683"/>
                  </a:lnTo>
                  <a:lnTo>
                    <a:pt x="385667" y="67342"/>
                  </a:lnTo>
                  <a:cubicBezTo>
                    <a:pt x="391001" y="62008"/>
                    <a:pt x="398145" y="59055"/>
                    <a:pt x="405670" y="59055"/>
                  </a:cubicBezTo>
                  <a:lnTo>
                    <a:pt x="504254" y="59055"/>
                  </a:lnTo>
                  <a:cubicBezTo>
                    <a:pt x="512921" y="59055"/>
                    <a:pt x="519970" y="66104"/>
                    <a:pt x="519970" y="74771"/>
                  </a:cubicBezTo>
                  <a:cubicBezTo>
                    <a:pt x="519970" y="83439"/>
                    <a:pt x="512921" y="90488"/>
                    <a:pt x="504254" y="90488"/>
                  </a:cubicBezTo>
                  <a:lnTo>
                    <a:pt x="407003" y="90488"/>
                  </a:lnTo>
                  <a:lnTo>
                    <a:pt x="345662" y="151829"/>
                  </a:lnTo>
                  <a:cubicBezTo>
                    <a:pt x="340424" y="157258"/>
                    <a:pt x="333280" y="160211"/>
                    <a:pt x="325755" y="160211"/>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0322828-E4CA-4835-AF92-304E29B67685}"/>
                </a:ext>
              </a:extLst>
            </p:cNvPr>
            <p:cNvSpPr/>
            <p:nvPr/>
          </p:nvSpPr>
          <p:spPr>
            <a:xfrm>
              <a:off x="5471098" y="2704673"/>
              <a:ext cx="529165" cy="357973"/>
            </a:xfrm>
            <a:custGeom>
              <a:avLst/>
              <a:gdLst>
                <a:gd name="connsiteX0" fmla="*/ 60389 w 698372"/>
                <a:gd name="connsiteY0" fmla="*/ 472440 h 472440"/>
                <a:gd name="connsiteX1" fmla="*/ 35528 w 698372"/>
                <a:gd name="connsiteY1" fmla="*/ 462153 h 472440"/>
                <a:gd name="connsiteX2" fmla="*/ 10287 w 698372"/>
                <a:gd name="connsiteY2" fmla="*/ 436912 h 472440"/>
                <a:gd name="connsiteX3" fmla="*/ 0 w 698372"/>
                <a:gd name="connsiteY3" fmla="*/ 412052 h 472440"/>
                <a:gd name="connsiteX4" fmla="*/ 0 w 698372"/>
                <a:gd name="connsiteY4" fmla="*/ 367570 h 472440"/>
                <a:gd name="connsiteX5" fmla="*/ 15716 w 698372"/>
                <a:gd name="connsiteY5" fmla="*/ 351854 h 472440"/>
                <a:gd name="connsiteX6" fmla="*/ 31433 w 698372"/>
                <a:gd name="connsiteY6" fmla="*/ 367570 h 472440"/>
                <a:gd name="connsiteX7" fmla="*/ 31433 w 698372"/>
                <a:gd name="connsiteY7" fmla="*/ 412052 h 472440"/>
                <a:gd name="connsiteX8" fmla="*/ 32480 w 698372"/>
                <a:gd name="connsiteY8" fmla="*/ 414623 h 472440"/>
                <a:gd name="connsiteX9" fmla="*/ 57722 w 698372"/>
                <a:gd name="connsiteY9" fmla="*/ 439865 h 472440"/>
                <a:gd name="connsiteX10" fmla="*/ 62960 w 698372"/>
                <a:gd name="connsiteY10" fmla="*/ 439865 h 472440"/>
                <a:gd name="connsiteX11" fmla="*/ 135446 w 698372"/>
                <a:gd name="connsiteY11" fmla="*/ 367379 h 472440"/>
                <a:gd name="connsiteX12" fmla="*/ 160306 w 698372"/>
                <a:gd name="connsiteY12" fmla="*/ 357092 h 472440"/>
                <a:gd name="connsiteX13" fmla="*/ 296513 w 698372"/>
                <a:gd name="connsiteY13" fmla="*/ 357092 h 472440"/>
                <a:gd name="connsiteX14" fmla="*/ 299085 w 698372"/>
                <a:gd name="connsiteY14" fmla="*/ 356045 h 472440"/>
                <a:gd name="connsiteX15" fmla="*/ 513588 w 698372"/>
                <a:gd name="connsiteY15" fmla="*/ 141542 h 472440"/>
                <a:gd name="connsiteX16" fmla="*/ 538448 w 698372"/>
                <a:gd name="connsiteY16" fmla="*/ 131254 h 472440"/>
                <a:gd name="connsiteX17" fmla="*/ 622173 w 698372"/>
                <a:gd name="connsiteY17" fmla="*/ 131254 h 472440"/>
                <a:gd name="connsiteX18" fmla="*/ 624745 w 698372"/>
                <a:gd name="connsiteY18" fmla="*/ 130207 h 472440"/>
                <a:gd name="connsiteX19" fmla="*/ 665893 w 698372"/>
                <a:gd name="connsiteY19" fmla="*/ 89059 h 472440"/>
                <a:gd name="connsiteX20" fmla="*/ 666940 w 698372"/>
                <a:gd name="connsiteY20" fmla="*/ 86487 h 472440"/>
                <a:gd name="connsiteX21" fmla="*/ 666940 w 698372"/>
                <a:gd name="connsiteY21" fmla="*/ 15716 h 472440"/>
                <a:gd name="connsiteX22" fmla="*/ 682657 w 698372"/>
                <a:gd name="connsiteY22" fmla="*/ 0 h 472440"/>
                <a:gd name="connsiteX23" fmla="*/ 698373 w 698372"/>
                <a:gd name="connsiteY23" fmla="*/ 15716 h 472440"/>
                <a:gd name="connsiteX24" fmla="*/ 698373 w 698372"/>
                <a:gd name="connsiteY24" fmla="*/ 86487 h 472440"/>
                <a:gd name="connsiteX25" fmla="*/ 688086 w 698372"/>
                <a:gd name="connsiteY25" fmla="*/ 111347 h 472440"/>
                <a:gd name="connsiteX26" fmla="*/ 646938 w 698372"/>
                <a:gd name="connsiteY26" fmla="*/ 152495 h 472440"/>
                <a:gd name="connsiteX27" fmla="*/ 622078 w 698372"/>
                <a:gd name="connsiteY27" fmla="*/ 162782 h 472440"/>
                <a:gd name="connsiteX28" fmla="*/ 538353 w 698372"/>
                <a:gd name="connsiteY28" fmla="*/ 162782 h 472440"/>
                <a:gd name="connsiteX29" fmla="*/ 535781 w 698372"/>
                <a:gd name="connsiteY29" fmla="*/ 163830 h 472440"/>
                <a:gd name="connsiteX30" fmla="*/ 321278 w 698372"/>
                <a:gd name="connsiteY30" fmla="*/ 378333 h 472440"/>
                <a:gd name="connsiteX31" fmla="*/ 296418 w 698372"/>
                <a:gd name="connsiteY31" fmla="*/ 388620 h 472440"/>
                <a:gd name="connsiteX32" fmla="*/ 160211 w 698372"/>
                <a:gd name="connsiteY32" fmla="*/ 388620 h 472440"/>
                <a:gd name="connsiteX33" fmla="*/ 157639 w 698372"/>
                <a:gd name="connsiteY33" fmla="*/ 389668 h 472440"/>
                <a:gd name="connsiteX34" fmla="*/ 85154 w 698372"/>
                <a:gd name="connsiteY34" fmla="*/ 462153 h 472440"/>
                <a:gd name="connsiteX35" fmla="*/ 60389 w 698372"/>
                <a:gd name="connsiteY35" fmla="*/ 47244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98372" h="472440">
                  <a:moveTo>
                    <a:pt x="60389" y="472440"/>
                  </a:moveTo>
                  <a:cubicBezTo>
                    <a:pt x="51340" y="472440"/>
                    <a:pt x="42386" y="469011"/>
                    <a:pt x="35528" y="462153"/>
                  </a:cubicBezTo>
                  <a:lnTo>
                    <a:pt x="10287" y="436912"/>
                  </a:lnTo>
                  <a:cubicBezTo>
                    <a:pt x="3620" y="430244"/>
                    <a:pt x="0" y="421386"/>
                    <a:pt x="0" y="412052"/>
                  </a:cubicBezTo>
                  <a:lnTo>
                    <a:pt x="0" y="367570"/>
                  </a:lnTo>
                  <a:cubicBezTo>
                    <a:pt x="0" y="358902"/>
                    <a:pt x="7049" y="351854"/>
                    <a:pt x="15716" y="351854"/>
                  </a:cubicBezTo>
                  <a:cubicBezTo>
                    <a:pt x="24384" y="351854"/>
                    <a:pt x="31433" y="358902"/>
                    <a:pt x="31433" y="367570"/>
                  </a:cubicBezTo>
                  <a:lnTo>
                    <a:pt x="31433" y="412052"/>
                  </a:lnTo>
                  <a:cubicBezTo>
                    <a:pt x="31433" y="413004"/>
                    <a:pt x="31814" y="413957"/>
                    <a:pt x="32480" y="414623"/>
                  </a:cubicBezTo>
                  <a:lnTo>
                    <a:pt x="57722" y="439865"/>
                  </a:lnTo>
                  <a:cubicBezTo>
                    <a:pt x="59150" y="441293"/>
                    <a:pt x="61436" y="441293"/>
                    <a:pt x="62960" y="439865"/>
                  </a:cubicBezTo>
                  <a:lnTo>
                    <a:pt x="135446" y="367379"/>
                  </a:lnTo>
                  <a:cubicBezTo>
                    <a:pt x="142113" y="360712"/>
                    <a:pt x="150971" y="357092"/>
                    <a:pt x="160306" y="357092"/>
                  </a:cubicBezTo>
                  <a:lnTo>
                    <a:pt x="296513" y="357092"/>
                  </a:lnTo>
                  <a:cubicBezTo>
                    <a:pt x="297466" y="357092"/>
                    <a:pt x="298418" y="356711"/>
                    <a:pt x="299085" y="356045"/>
                  </a:cubicBezTo>
                  <a:lnTo>
                    <a:pt x="513588" y="141542"/>
                  </a:lnTo>
                  <a:cubicBezTo>
                    <a:pt x="520256" y="134874"/>
                    <a:pt x="529114" y="131254"/>
                    <a:pt x="538448" y="131254"/>
                  </a:cubicBezTo>
                  <a:lnTo>
                    <a:pt x="622173" y="131254"/>
                  </a:lnTo>
                  <a:cubicBezTo>
                    <a:pt x="623126" y="131254"/>
                    <a:pt x="624078" y="130874"/>
                    <a:pt x="624745" y="130207"/>
                  </a:cubicBezTo>
                  <a:lnTo>
                    <a:pt x="665893" y="89059"/>
                  </a:lnTo>
                  <a:cubicBezTo>
                    <a:pt x="666560" y="88392"/>
                    <a:pt x="666940" y="87440"/>
                    <a:pt x="666940" y="86487"/>
                  </a:cubicBezTo>
                  <a:lnTo>
                    <a:pt x="666940" y="15716"/>
                  </a:lnTo>
                  <a:cubicBezTo>
                    <a:pt x="666940" y="7049"/>
                    <a:pt x="673989" y="0"/>
                    <a:pt x="682657" y="0"/>
                  </a:cubicBezTo>
                  <a:cubicBezTo>
                    <a:pt x="691325" y="0"/>
                    <a:pt x="698373" y="7049"/>
                    <a:pt x="698373" y="15716"/>
                  </a:cubicBezTo>
                  <a:lnTo>
                    <a:pt x="698373" y="86487"/>
                  </a:lnTo>
                  <a:cubicBezTo>
                    <a:pt x="698373" y="95917"/>
                    <a:pt x="694754" y="104680"/>
                    <a:pt x="688086" y="111347"/>
                  </a:cubicBezTo>
                  <a:lnTo>
                    <a:pt x="646938" y="152495"/>
                  </a:lnTo>
                  <a:cubicBezTo>
                    <a:pt x="640271" y="159163"/>
                    <a:pt x="631412" y="162782"/>
                    <a:pt x="622078" y="162782"/>
                  </a:cubicBezTo>
                  <a:lnTo>
                    <a:pt x="538353" y="162782"/>
                  </a:lnTo>
                  <a:cubicBezTo>
                    <a:pt x="537401" y="162782"/>
                    <a:pt x="536448" y="163163"/>
                    <a:pt x="535781" y="163830"/>
                  </a:cubicBezTo>
                  <a:lnTo>
                    <a:pt x="321278" y="378333"/>
                  </a:lnTo>
                  <a:cubicBezTo>
                    <a:pt x="314611" y="385000"/>
                    <a:pt x="305753" y="388620"/>
                    <a:pt x="296418" y="388620"/>
                  </a:cubicBezTo>
                  <a:lnTo>
                    <a:pt x="160211" y="388620"/>
                  </a:lnTo>
                  <a:cubicBezTo>
                    <a:pt x="159258" y="388620"/>
                    <a:pt x="158306" y="389001"/>
                    <a:pt x="157639" y="389668"/>
                  </a:cubicBezTo>
                  <a:lnTo>
                    <a:pt x="85154" y="462153"/>
                  </a:lnTo>
                  <a:cubicBezTo>
                    <a:pt x="78391" y="469011"/>
                    <a:pt x="69342" y="472440"/>
                    <a:pt x="60389" y="472440"/>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3B8DBD9F-A7CC-4353-8821-A8343DCEF8C4}"/>
                </a:ext>
              </a:extLst>
            </p:cNvPr>
            <p:cNvSpPr/>
            <p:nvPr/>
          </p:nvSpPr>
          <p:spPr>
            <a:xfrm>
              <a:off x="6294220" y="1729123"/>
              <a:ext cx="445139" cy="222073"/>
            </a:xfrm>
            <a:custGeom>
              <a:avLst/>
              <a:gdLst>
                <a:gd name="connsiteX0" fmla="*/ 571691 w 587478"/>
                <a:gd name="connsiteY0" fmla="*/ 293084 h 293084"/>
                <a:gd name="connsiteX1" fmla="*/ 560546 w 587478"/>
                <a:gd name="connsiteY1" fmla="*/ 288512 h 293084"/>
                <a:gd name="connsiteX2" fmla="*/ 436245 w 587478"/>
                <a:gd name="connsiteY2" fmla="*/ 164211 h 293084"/>
                <a:gd name="connsiteX3" fmla="*/ 284988 w 587478"/>
                <a:gd name="connsiteY3" fmla="*/ 164211 h 293084"/>
                <a:gd name="connsiteX4" fmla="*/ 262795 w 587478"/>
                <a:gd name="connsiteY4" fmla="*/ 155067 h 293084"/>
                <a:gd name="connsiteX5" fmla="*/ 139256 w 587478"/>
                <a:gd name="connsiteY5" fmla="*/ 31528 h 293084"/>
                <a:gd name="connsiteX6" fmla="*/ 31337 w 587478"/>
                <a:gd name="connsiteY6" fmla="*/ 31528 h 293084"/>
                <a:gd name="connsiteX7" fmla="*/ 31528 w 587478"/>
                <a:gd name="connsiteY7" fmla="*/ 78772 h 293084"/>
                <a:gd name="connsiteX8" fmla="*/ 69914 w 587478"/>
                <a:gd name="connsiteY8" fmla="*/ 117062 h 293084"/>
                <a:gd name="connsiteX9" fmla="*/ 69914 w 587478"/>
                <a:gd name="connsiteY9" fmla="*/ 139351 h 293084"/>
                <a:gd name="connsiteX10" fmla="*/ 47625 w 587478"/>
                <a:gd name="connsiteY10" fmla="*/ 139351 h 293084"/>
                <a:gd name="connsiteX11" fmla="*/ 9239 w 587478"/>
                <a:gd name="connsiteY11" fmla="*/ 100965 h 293084"/>
                <a:gd name="connsiteX12" fmla="*/ 0 w 587478"/>
                <a:gd name="connsiteY12" fmla="*/ 78772 h 293084"/>
                <a:gd name="connsiteX13" fmla="*/ 0 w 587478"/>
                <a:gd name="connsiteY13" fmla="*/ 31337 h 293084"/>
                <a:gd name="connsiteX14" fmla="*/ 31337 w 587478"/>
                <a:gd name="connsiteY14" fmla="*/ 0 h 293084"/>
                <a:gd name="connsiteX15" fmla="*/ 139351 w 587478"/>
                <a:gd name="connsiteY15" fmla="*/ 0 h 293084"/>
                <a:gd name="connsiteX16" fmla="*/ 161544 w 587478"/>
                <a:gd name="connsiteY16" fmla="*/ 9239 h 293084"/>
                <a:gd name="connsiteX17" fmla="*/ 285083 w 587478"/>
                <a:gd name="connsiteY17" fmla="*/ 132779 h 293084"/>
                <a:gd name="connsiteX18" fmla="*/ 436340 w 587478"/>
                <a:gd name="connsiteY18" fmla="*/ 132779 h 293084"/>
                <a:gd name="connsiteX19" fmla="*/ 458534 w 587478"/>
                <a:gd name="connsiteY19" fmla="*/ 141923 h 293084"/>
                <a:gd name="connsiteX20" fmla="*/ 582835 w 587478"/>
                <a:gd name="connsiteY20" fmla="*/ 266224 h 293084"/>
                <a:gd name="connsiteX21" fmla="*/ 582835 w 587478"/>
                <a:gd name="connsiteY21" fmla="*/ 288512 h 293084"/>
                <a:gd name="connsiteX22" fmla="*/ 571691 w 587478"/>
                <a:gd name="connsiteY22" fmla="*/ 293084 h 29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7478" h="293084">
                  <a:moveTo>
                    <a:pt x="571691" y="293084"/>
                  </a:moveTo>
                  <a:cubicBezTo>
                    <a:pt x="567690" y="293084"/>
                    <a:pt x="563594" y="291560"/>
                    <a:pt x="560546" y="288512"/>
                  </a:cubicBezTo>
                  <a:lnTo>
                    <a:pt x="436245" y="164211"/>
                  </a:lnTo>
                  <a:lnTo>
                    <a:pt x="284988" y="164211"/>
                  </a:lnTo>
                  <a:cubicBezTo>
                    <a:pt x="276606" y="164211"/>
                    <a:pt x="268700" y="160973"/>
                    <a:pt x="262795" y="155067"/>
                  </a:cubicBezTo>
                  <a:lnTo>
                    <a:pt x="139256" y="31528"/>
                  </a:lnTo>
                  <a:lnTo>
                    <a:pt x="31337" y="31528"/>
                  </a:lnTo>
                  <a:lnTo>
                    <a:pt x="31528" y="78772"/>
                  </a:lnTo>
                  <a:lnTo>
                    <a:pt x="69914" y="117062"/>
                  </a:lnTo>
                  <a:cubicBezTo>
                    <a:pt x="76105" y="123254"/>
                    <a:pt x="76105" y="133160"/>
                    <a:pt x="69914" y="139351"/>
                  </a:cubicBezTo>
                  <a:cubicBezTo>
                    <a:pt x="63722" y="145542"/>
                    <a:pt x="53816" y="145542"/>
                    <a:pt x="47625" y="139351"/>
                  </a:cubicBezTo>
                  <a:lnTo>
                    <a:pt x="9239" y="100965"/>
                  </a:lnTo>
                  <a:cubicBezTo>
                    <a:pt x="3334" y="95060"/>
                    <a:pt x="0" y="87154"/>
                    <a:pt x="0" y="78772"/>
                  </a:cubicBezTo>
                  <a:lnTo>
                    <a:pt x="0" y="31337"/>
                  </a:lnTo>
                  <a:cubicBezTo>
                    <a:pt x="0" y="14002"/>
                    <a:pt x="14097" y="0"/>
                    <a:pt x="31337" y="0"/>
                  </a:cubicBezTo>
                  <a:lnTo>
                    <a:pt x="139351" y="0"/>
                  </a:lnTo>
                  <a:cubicBezTo>
                    <a:pt x="147638" y="0"/>
                    <a:pt x="155734" y="3334"/>
                    <a:pt x="161544" y="9239"/>
                  </a:cubicBezTo>
                  <a:lnTo>
                    <a:pt x="285083" y="132779"/>
                  </a:lnTo>
                  <a:lnTo>
                    <a:pt x="436340" y="132779"/>
                  </a:lnTo>
                  <a:cubicBezTo>
                    <a:pt x="444722" y="132779"/>
                    <a:pt x="452628" y="136017"/>
                    <a:pt x="458534" y="141923"/>
                  </a:cubicBezTo>
                  <a:lnTo>
                    <a:pt x="582835" y="266224"/>
                  </a:lnTo>
                  <a:cubicBezTo>
                    <a:pt x="589026" y="272415"/>
                    <a:pt x="589026" y="282321"/>
                    <a:pt x="582835" y="288512"/>
                  </a:cubicBezTo>
                  <a:cubicBezTo>
                    <a:pt x="579787" y="291560"/>
                    <a:pt x="575786" y="293084"/>
                    <a:pt x="571691" y="29308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3933BF33-5792-4DFE-97B0-CBD355FFFE7C}"/>
                </a:ext>
              </a:extLst>
            </p:cNvPr>
            <p:cNvSpPr/>
            <p:nvPr/>
          </p:nvSpPr>
          <p:spPr>
            <a:xfrm>
              <a:off x="6263546" y="1904429"/>
              <a:ext cx="376089" cy="210526"/>
            </a:xfrm>
            <a:custGeom>
              <a:avLst/>
              <a:gdLst>
                <a:gd name="connsiteX0" fmla="*/ 465201 w 496349"/>
                <a:gd name="connsiteY0" fmla="*/ 277844 h 277844"/>
                <a:gd name="connsiteX1" fmla="*/ 387477 w 496349"/>
                <a:gd name="connsiteY1" fmla="*/ 277844 h 277844"/>
                <a:gd name="connsiteX2" fmla="*/ 365284 w 496349"/>
                <a:gd name="connsiteY2" fmla="*/ 268700 h 277844"/>
                <a:gd name="connsiteX3" fmla="*/ 256889 w 496349"/>
                <a:gd name="connsiteY3" fmla="*/ 160306 h 277844"/>
                <a:gd name="connsiteX4" fmla="*/ 85439 w 496349"/>
                <a:gd name="connsiteY4" fmla="*/ 160306 h 277844"/>
                <a:gd name="connsiteX5" fmla="*/ 63246 w 496349"/>
                <a:gd name="connsiteY5" fmla="*/ 151162 h 277844"/>
                <a:gd name="connsiteX6" fmla="*/ 9239 w 496349"/>
                <a:gd name="connsiteY6" fmla="*/ 97155 h 277844"/>
                <a:gd name="connsiteX7" fmla="*/ 0 w 496349"/>
                <a:gd name="connsiteY7" fmla="*/ 74962 h 277844"/>
                <a:gd name="connsiteX8" fmla="*/ 0 w 496349"/>
                <a:gd name="connsiteY8" fmla="*/ 15716 h 277844"/>
                <a:gd name="connsiteX9" fmla="*/ 15716 w 496349"/>
                <a:gd name="connsiteY9" fmla="*/ 0 h 277844"/>
                <a:gd name="connsiteX10" fmla="*/ 31433 w 496349"/>
                <a:gd name="connsiteY10" fmla="*/ 15716 h 277844"/>
                <a:gd name="connsiteX11" fmla="*/ 31433 w 496349"/>
                <a:gd name="connsiteY11" fmla="*/ 74962 h 277844"/>
                <a:gd name="connsiteX12" fmla="*/ 85439 w 496349"/>
                <a:gd name="connsiteY12" fmla="*/ 128873 h 277844"/>
                <a:gd name="connsiteX13" fmla="*/ 256889 w 496349"/>
                <a:gd name="connsiteY13" fmla="*/ 128873 h 277844"/>
                <a:gd name="connsiteX14" fmla="*/ 279083 w 496349"/>
                <a:gd name="connsiteY14" fmla="*/ 138017 h 277844"/>
                <a:gd name="connsiteX15" fmla="*/ 387477 w 496349"/>
                <a:gd name="connsiteY15" fmla="*/ 246412 h 277844"/>
                <a:gd name="connsiteX16" fmla="*/ 465106 w 496349"/>
                <a:gd name="connsiteY16" fmla="*/ 246412 h 277844"/>
                <a:gd name="connsiteX17" fmla="*/ 464915 w 496349"/>
                <a:gd name="connsiteY17" fmla="*/ 192691 h 277844"/>
                <a:gd name="connsiteX18" fmla="*/ 480632 w 496349"/>
                <a:gd name="connsiteY18" fmla="*/ 176974 h 277844"/>
                <a:gd name="connsiteX19" fmla="*/ 496348 w 496349"/>
                <a:gd name="connsiteY19" fmla="*/ 192691 h 277844"/>
                <a:gd name="connsiteX20" fmla="*/ 496348 w 496349"/>
                <a:gd name="connsiteY20" fmla="*/ 246602 h 277844"/>
                <a:gd name="connsiteX21" fmla="*/ 465201 w 496349"/>
                <a:gd name="connsiteY21" fmla="*/ 277844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349" h="277844">
                  <a:moveTo>
                    <a:pt x="465201" y="277844"/>
                  </a:moveTo>
                  <a:lnTo>
                    <a:pt x="387477" y="277844"/>
                  </a:lnTo>
                  <a:cubicBezTo>
                    <a:pt x="379095" y="277844"/>
                    <a:pt x="371189" y="274606"/>
                    <a:pt x="365284" y="268700"/>
                  </a:cubicBezTo>
                  <a:lnTo>
                    <a:pt x="256889" y="160306"/>
                  </a:lnTo>
                  <a:lnTo>
                    <a:pt x="85439" y="160306"/>
                  </a:lnTo>
                  <a:cubicBezTo>
                    <a:pt x="77057" y="160306"/>
                    <a:pt x="69152" y="157067"/>
                    <a:pt x="63246" y="151162"/>
                  </a:cubicBezTo>
                  <a:lnTo>
                    <a:pt x="9239" y="97155"/>
                  </a:lnTo>
                  <a:cubicBezTo>
                    <a:pt x="3334" y="91249"/>
                    <a:pt x="0" y="83344"/>
                    <a:pt x="0" y="74962"/>
                  </a:cubicBezTo>
                  <a:lnTo>
                    <a:pt x="0" y="15716"/>
                  </a:lnTo>
                  <a:cubicBezTo>
                    <a:pt x="0" y="7048"/>
                    <a:pt x="7049" y="0"/>
                    <a:pt x="15716" y="0"/>
                  </a:cubicBezTo>
                  <a:cubicBezTo>
                    <a:pt x="24384" y="0"/>
                    <a:pt x="31433" y="7048"/>
                    <a:pt x="31433" y="15716"/>
                  </a:cubicBezTo>
                  <a:lnTo>
                    <a:pt x="31433" y="74962"/>
                  </a:lnTo>
                  <a:lnTo>
                    <a:pt x="85439" y="128873"/>
                  </a:lnTo>
                  <a:lnTo>
                    <a:pt x="256889" y="128873"/>
                  </a:lnTo>
                  <a:cubicBezTo>
                    <a:pt x="265271" y="128873"/>
                    <a:pt x="273177" y="132112"/>
                    <a:pt x="279083" y="138017"/>
                  </a:cubicBezTo>
                  <a:lnTo>
                    <a:pt x="387477" y="246412"/>
                  </a:lnTo>
                  <a:lnTo>
                    <a:pt x="465106" y="246412"/>
                  </a:lnTo>
                  <a:lnTo>
                    <a:pt x="464915" y="192691"/>
                  </a:lnTo>
                  <a:cubicBezTo>
                    <a:pt x="464915" y="184023"/>
                    <a:pt x="471964" y="176974"/>
                    <a:pt x="480632" y="176974"/>
                  </a:cubicBezTo>
                  <a:cubicBezTo>
                    <a:pt x="489299" y="176974"/>
                    <a:pt x="496348" y="184023"/>
                    <a:pt x="496348" y="192691"/>
                  </a:cubicBezTo>
                  <a:lnTo>
                    <a:pt x="496348" y="246602"/>
                  </a:lnTo>
                  <a:cubicBezTo>
                    <a:pt x="496538" y="263747"/>
                    <a:pt x="482537" y="277844"/>
                    <a:pt x="465201" y="2778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3C32220-F9B0-429F-B869-45A3BF1C087A}"/>
                </a:ext>
              </a:extLst>
            </p:cNvPr>
            <p:cNvSpPr/>
            <p:nvPr/>
          </p:nvSpPr>
          <p:spPr>
            <a:xfrm>
              <a:off x="6749770" y="1954156"/>
              <a:ext cx="582139" cy="758672"/>
            </a:xfrm>
            <a:custGeom>
              <a:avLst/>
              <a:gdLst>
                <a:gd name="connsiteX0" fmla="*/ 692753 w 768286"/>
                <a:gd name="connsiteY0" fmla="*/ 1001268 h 1001268"/>
                <a:gd name="connsiteX1" fmla="*/ 637699 w 768286"/>
                <a:gd name="connsiteY1" fmla="*/ 1001268 h 1001268"/>
                <a:gd name="connsiteX2" fmla="*/ 621983 w 768286"/>
                <a:gd name="connsiteY2" fmla="*/ 985552 h 1001268"/>
                <a:gd name="connsiteX3" fmla="*/ 637699 w 768286"/>
                <a:gd name="connsiteY3" fmla="*/ 969836 h 1001268"/>
                <a:gd name="connsiteX4" fmla="*/ 692753 w 768286"/>
                <a:gd name="connsiteY4" fmla="*/ 969836 h 1001268"/>
                <a:gd name="connsiteX5" fmla="*/ 698659 w 768286"/>
                <a:gd name="connsiteY5" fmla="*/ 967359 h 1001268"/>
                <a:gd name="connsiteX6" fmla="*/ 734473 w 768286"/>
                <a:gd name="connsiteY6" fmla="*/ 931545 h 1001268"/>
                <a:gd name="connsiteX7" fmla="*/ 736950 w 768286"/>
                <a:gd name="connsiteY7" fmla="*/ 925640 h 1001268"/>
                <a:gd name="connsiteX8" fmla="*/ 736950 w 768286"/>
                <a:gd name="connsiteY8" fmla="*/ 795242 h 1001268"/>
                <a:gd name="connsiteX9" fmla="*/ 734473 w 768286"/>
                <a:gd name="connsiteY9" fmla="*/ 789337 h 1001268"/>
                <a:gd name="connsiteX10" fmla="*/ 464249 w 768286"/>
                <a:gd name="connsiteY10" fmla="*/ 519113 h 1001268"/>
                <a:gd name="connsiteX11" fmla="*/ 452533 w 768286"/>
                <a:gd name="connsiteY11" fmla="*/ 490919 h 1001268"/>
                <a:gd name="connsiteX12" fmla="*/ 452533 w 768286"/>
                <a:gd name="connsiteY12" fmla="*/ 336518 h 1001268"/>
                <a:gd name="connsiteX13" fmla="*/ 450056 w 768286"/>
                <a:gd name="connsiteY13" fmla="*/ 330613 h 1001268"/>
                <a:gd name="connsiteX14" fmla="*/ 224123 w 768286"/>
                <a:gd name="connsiteY14" fmla="*/ 104680 h 1001268"/>
                <a:gd name="connsiteX15" fmla="*/ 218218 w 768286"/>
                <a:gd name="connsiteY15" fmla="*/ 102203 h 1001268"/>
                <a:gd name="connsiteX16" fmla="*/ 192691 w 768286"/>
                <a:gd name="connsiteY16" fmla="*/ 102203 h 1001268"/>
                <a:gd name="connsiteX17" fmla="*/ 186785 w 768286"/>
                <a:gd name="connsiteY17" fmla="*/ 104680 h 1001268"/>
                <a:gd name="connsiteX18" fmla="*/ 160496 w 768286"/>
                <a:gd name="connsiteY18" fmla="*/ 130969 h 1001268"/>
                <a:gd name="connsiteX19" fmla="*/ 158020 w 768286"/>
                <a:gd name="connsiteY19" fmla="*/ 136874 h 1001268"/>
                <a:gd name="connsiteX20" fmla="*/ 158020 w 768286"/>
                <a:gd name="connsiteY20" fmla="*/ 188690 h 1001268"/>
                <a:gd name="connsiteX21" fmla="*/ 118110 w 768286"/>
                <a:gd name="connsiteY21" fmla="*/ 228505 h 1001268"/>
                <a:gd name="connsiteX22" fmla="*/ 91535 w 768286"/>
                <a:gd name="connsiteY22" fmla="*/ 228505 h 1001268"/>
                <a:gd name="connsiteX23" fmla="*/ 63341 w 768286"/>
                <a:gd name="connsiteY23" fmla="*/ 216789 h 1001268"/>
                <a:gd name="connsiteX24" fmla="*/ 11716 w 768286"/>
                <a:gd name="connsiteY24" fmla="*/ 165164 h 1001268"/>
                <a:gd name="connsiteX25" fmla="*/ 0 w 768286"/>
                <a:gd name="connsiteY25" fmla="*/ 136970 h 1001268"/>
                <a:gd name="connsiteX26" fmla="*/ 0 w 768286"/>
                <a:gd name="connsiteY26" fmla="*/ 15716 h 1001268"/>
                <a:gd name="connsiteX27" fmla="*/ 15716 w 768286"/>
                <a:gd name="connsiteY27" fmla="*/ 0 h 1001268"/>
                <a:gd name="connsiteX28" fmla="*/ 31433 w 768286"/>
                <a:gd name="connsiteY28" fmla="*/ 15716 h 1001268"/>
                <a:gd name="connsiteX29" fmla="*/ 31433 w 768286"/>
                <a:gd name="connsiteY29" fmla="*/ 137160 h 1001268"/>
                <a:gd name="connsiteX30" fmla="*/ 33909 w 768286"/>
                <a:gd name="connsiteY30" fmla="*/ 143066 h 1001268"/>
                <a:gd name="connsiteX31" fmla="*/ 85535 w 768286"/>
                <a:gd name="connsiteY31" fmla="*/ 194691 h 1001268"/>
                <a:gd name="connsiteX32" fmla="*/ 91440 w 768286"/>
                <a:gd name="connsiteY32" fmla="*/ 197167 h 1001268"/>
                <a:gd name="connsiteX33" fmla="*/ 118015 w 768286"/>
                <a:gd name="connsiteY33" fmla="*/ 197167 h 1001268"/>
                <a:gd name="connsiteX34" fmla="*/ 126397 w 768286"/>
                <a:gd name="connsiteY34" fmla="*/ 188786 h 1001268"/>
                <a:gd name="connsiteX35" fmla="*/ 126397 w 768286"/>
                <a:gd name="connsiteY35" fmla="*/ 136970 h 1001268"/>
                <a:gd name="connsiteX36" fmla="*/ 138017 w 768286"/>
                <a:gd name="connsiteY36" fmla="*/ 108776 h 1001268"/>
                <a:gd name="connsiteX37" fmla="*/ 164306 w 768286"/>
                <a:gd name="connsiteY37" fmla="*/ 82487 h 1001268"/>
                <a:gd name="connsiteX38" fmla="*/ 192500 w 768286"/>
                <a:gd name="connsiteY38" fmla="*/ 70771 h 1001268"/>
                <a:gd name="connsiteX39" fmla="*/ 218027 w 768286"/>
                <a:gd name="connsiteY39" fmla="*/ 70771 h 1001268"/>
                <a:gd name="connsiteX40" fmla="*/ 246221 w 768286"/>
                <a:gd name="connsiteY40" fmla="*/ 82487 h 1001268"/>
                <a:gd name="connsiteX41" fmla="*/ 472154 w 768286"/>
                <a:gd name="connsiteY41" fmla="*/ 308419 h 1001268"/>
                <a:gd name="connsiteX42" fmla="*/ 483870 w 768286"/>
                <a:gd name="connsiteY42" fmla="*/ 336614 h 1001268"/>
                <a:gd name="connsiteX43" fmla="*/ 483870 w 768286"/>
                <a:gd name="connsiteY43" fmla="*/ 491014 h 1001268"/>
                <a:gd name="connsiteX44" fmla="*/ 486346 w 768286"/>
                <a:gd name="connsiteY44" fmla="*/ 496919 h 1001268"/>
                <a:gd name="connsiteX45" fmla="*/ 756571 w 768286"/>
                <a:gd name="connsiteY45" fmla="*/ 767144 h 1001268"/>
                <a:gd name="connsiteX46" fmla="*/ 768287 w 768286"/>
                <a:gd name="connsiteY46" fmla="*/ 795338 h 1001268"/>
                <a:gd name="connsiteX47" fmla="*/ 768287 w 768286"/>
                <a:gd name="connsiteY47" fmla="*/ 925640 h 1001268"/>
                <a:gd name="connsiteX48" fmla="*/ 756571 w 768286"/>
                <a:gd name="connsiteY48" fmla="*/ 953834 h 1001268"/>
                <a:gd name="connsiteX49" fmla="*/ 720757 w 768286"/>
                <a:gd name="connsiteY49" fmla="*/ 989648 h 1001268"/>
                <a:gd name="connsiteX50" fmla="*/ 692753 w 768286"/>
                <a:gd name="connsiteY50" fmla="*/ 1001268 h 10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68286" h="1001268">
                  <a:moveTo>
                    <a:pt x="692753" y="1001268"/>
                  </a:moveTo>
                  <a:lnTo>
                    <a:pt x="637699" y="1001268"/>
                  </a:lnTo>
                  <a:cubicBezTo>
                    <a:pt x="629031" y="1001268"/>
                    <a:pt x="621983" y="994220"/>
                    <a:pt x="621983" y="985552"/>
                  </a:cubicBezTo>
                  <a:cubicBezTo>
                    <a:pt x="621983" y="976884"/>
                    <a:pt x="629031" y="969836"/>
                    <a:pt x="637699" y="969836"/>
                  </a:cubicBezTo>
                  <a:lnTo>
                    <a:pt x="692753" y="969836"/>
                  </a:lnTo>
                  <a:cubicBezTo>
                    <a:pt x="694944" y="969836"/>
                    <a:pt x="697135" y="968978"/>
                    <a:pt x="698659" y="967359"/>
                  </a:cubicBezTo>
                  <a:lnTo>
                    <a:pt x="734473" y="931545"/>
                  </a:lnTo>
                  <a:cubicBezTo>
                    <a:pt x="736092" y="929926"/>
                    <a:pt x="736950" y="927830"/>
                    <a:pt x="736950" y="925640"/>
                  </a:cubicBezTo>
                  <a:lnTo>
                    <a:pt x="736950" y="795242"/>
                  </a:lnTo>
                  <a:cubicBezTo>
                    <a:pt x="736950" y="793052"/>
                    <a:pt x="736092" y="790956"/>
                    <a:pt x="734473" y="789337"/>
                  </a:cubicBezTo>
                  <a:lnTo>
                    <a:pt x="464249" y="519113"/>
                  </a:lnTo>
                  <a:cubicBezTo>
                    <a:pt x="456819" y="511683"/>
                    <a:pt x="452533" y="501396"/>
                    <a:pt x="452533" y="490919"/>
                  </a:cubicBezTo>
                  <a:lnTo>
                    <a:pt x="452533" y="336518"/>
                  </a:lnTo>
                  <a:cubicBezTo>
                    <a:pt x="452533" y="334328"/>
                    <a:pt x="451676" y="332232"/>
                    <a:pt x="450056" y="330613"/>
                  </a:cubicBezTo>
                  <a:lnTo>
                    <a:pt x="224123" y="104680"/>
                  </a:lnTo>
                  <a:cubicBezTo>
                    <a:pt x="222600" y="103156"/>
                    <a:pt x="220409" y="102203"/>
                    <a:pt x="218218" y="102203"/>
                  </a:cubicBezTo>
                  <a:lnTo>
                    <a:pt x="192691" y="102203"/>
                  </a:lnTo>
                  <a:cubicBezTo>
                    <a:pt x="190500" y="102203"/>
                    <a:pt x="188404" y="103061"/>
                    <a:pt x="186785" y="104680"/>
                  </a:cubicBezTo>
                  <a:lnTo>
                    <a:pt x="160496" y="130969"/>
                  </a:lnTo>
                  <a:cubicBezTo>
                    <a:pt x="158972" y="132493"/>
                    <a:pt x="158020" y="134684"/>
                    <a:pt x="158020" y="136874"/>
                  </a:cubicBezTo>
                  <a:lnTo>
                    <a:pt x="158020" y="188690"/>
                  </a:lnTo>
                  <a:cubicBezTo>
                    <a:pt x="158020" y="210693"/>
                    <a:pt x="140113" y="228505"/>
                    <a:pt x="118110" y="228505"/>
                  </a:cubicBezTo>
                  <a:lnTo>
                    <a:pt x="91535" y="228505"/>
                  </a:lnTo>
                  <a:cubicBezTo>
                    <a:pt x="81058" y="228505"/>
                    <a:pt x="70771" y="224219"/>
                    <a:pt x="63341" y="216789"/>
                  </a:cubicBezTo>
                  <a:lnTo>
                    <a:pt x="11716" y="165164"/>
                  </a:lnTo>
                  <a:cubicBezTo>
                    <a:pt x="4286" y="157734"/>
                    <a:pt x="0" y="147447"/>
                    <a:pt x="0" y="136970"/>
                  </a:cubicBezTo>
                  <a:lnTo>
                    <a:pt x="0" y="15716"/>
                  </a:lnTo>
                  <a:cubicBezTo>
                    <a:pt x="0" y="7049"/>
                    <a:pt x="7049" y="0"/>
                    <a:pt x="15716" y="0"/>
                  </a:cubicBezTo>
                  <a:cubicBezTo>
                    <a:pt x="24384" y="0"/>
                    <a:pt x="31433" y="7049"/>
                    <a:pt x="31433" y="15716"/>
                  </a:cubicBezTo>
                  <a:lnTo>
                    <a:pt x="31433" y="137160"/>
                  </a:lnTo>
                  <a:cubicBezTo>
                    <a:pt x="31433" y="139351"/>
                    <a:pt x="32290" y="141542"/>
                    <a:pt x="33909" y="143066"/>
                  </a:cubicBezTo>
                  <a:lnTo>
                    <a:pt x="85535" y="194691"/>
                  </a:lnTo>
                  <a:cubicBezTo>
                    <a:pt x="87059" y="196215"/>
                    <a:pt x="89249" y="197167"/>
                    <a:pt x="91440" y="197167"/>
                  </a:cubicBezTo>
                  <a:lnTo>
                    <a:pt x="118015" y="197167"/>
                  </a:lnTo>
                  <a:cubicBezTo>
                    <a:pt x="122587" y="197167"/>
                    <a:pt x="126397" y="193453"/>
                    <a:pt x="126397" y="188786"/>
                  </a:cubicBezTo>
                  <a:lnTo>
                    <a:pt x="126397" y="136970"/>
                  </a:lnTo>
                  <a:cubicBezTo>
                    <a:pt x="126397" y="126302"/>
                    <a:pt x="130588" y="116300"/>
                    <a:pt x="138017" y="108776"/>
                  </a:cubicBezTo>
                  <a:lnTo>
                    <a:pt x="164306" y="82487"/>
                  </a:lnTo>
                  <a:cubicBezTo>
                    <a:pt x="171831" y="74962"/>
                    <a:pt x="181833" y="70771"/>
                    <a:pt x="192500" y="70771"/>
                  </a:cubicBezTo>
                  <a:lnTo>
                    <a:pt x="218027" y="70771"/>
                  </a:lnTo>
                  <a:cubicBezTo>
                    <a:pt x="228505" y="70771"/>
                    <a:pt x="238792" y="75057"/>
                    <a:pt x="246221" y="82487"/>
                  </a:cubicBezTo>
                  <a:lnTo>
                    <a:pt x="472154" y="308419"/>
                  </a:lnTo>
                  <a:cubicBezTo>
                    <a:pt x="479679" y="315944"/>
                    <a:pt x="483870" y="325946"/>
                    <a:pt x="483870" y="336614"/>
                  </a:cubicBezTo>
                  <a:lnTo>
                    <a:pt x="483870" y="491014"/>
                  </a:lnTo>
                  <a:cubicBezTo>
                    <a:pt x="483870" y="493205"/>
                    <a:pt x="484727" y="495395"/>
                    <a:pt x="486346" y="496919"/>
                  </a:cubicBezTo>
                  <a:lnTo>
                    <a:pt x="756571" y="767144"/>
                  </a:lnTo>
                  <a:cubicBezTo>
                    <a:pt x="764096" y="774668"/>
                    <a:pt x="768287" y="784670"/>
                    <a:pt x="768287" y="795338"/>
                  </a:cubicBezTo>
                  <a:lnTo>
                    <a:pt x="768287" y="925640"/>
                  </a:lnTo>
                  <a:cubicBezTo>
                    <a:pt x="768287" y="936307"/>
                    <a:pt x="764096" y="946309"/>
                    <a:pt x="756571" y="953834"/>
                  </a:cubicBezTo>
                  <a:lnTo>
                    <a:pt x="720757" y="989648"/>
                  </a:lnTo>
                  <a:cubicBezTo>
                    <a:pt x="713518" y="996982"/>
                    <a:pt x="703231" y="1001268"/>
                    <a:pt x="692753" y="1001268"/>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E062F4B9-A85D-4797-9890-C2D20DD8BBBE}"/>
                </a:ext>
              </a:extLst>
            </p:cNvPr>
            <p:cNvSpPr/>
            <p:nvPr/>
          </p:nvSpPr>
          <p:spPr>
            <a:xfrm>
              <a:off x="6304396" y="2138844"/>
              <a:ext cx="511627" cy="158922"/>
            </a:xfrm>
            <a:custGeom>
              <a:avLst/>
              <a:gdLst>
                <a:gd name="connsiteX0" fmla="*/ 586264 w 675227"/>
                <a:gd name="connsiteY0" fmla="*/ 209740 h 209740"/>
                <a:gd name="connsiteX1" fmla="*/ 492538 w 675227"/>
                <a:gd name="connsiteY1" fmla="*/ 209740 h 209740"/>
                <a:gd name="connsiteX2" fmla="*/ 464344 w 675227"/>
                <a:gd name="connsiteY2" fmla="*/ 198025 h 209740"/>
                <a:gd name="connsiteX3" fmla="*/ 300323 w 675227"/>
                <a:gd name="connsiteY3" fmla="*/ 34004 h 209740"/>
                <a:gd name="connsiteX4" fmla="*/ 294418 w 675227"/>
                <a:gd name="connsiteY4" fmla="*/ 31528 h 209740"/>
                <a:gd name="connsiteX5" fmla="*/ 57912 w 675227"/>
                <a:gd name="connsiteY5" fmla="*/ 31528 h 209740"/>
                <a:gd name="connsiteX6" fmla="*/ 52007 w 675227"/>
                <a:gd name="connsiteY6" fmla="*/ 34004 h 209740"/>
                <a:gd name="connsiteX7" fmla="*/ 33909 w 675227"/>
                <a:gd name="connsiteY7" fmla="*/ 52102 h 209740"/>
                <a:gd name="connsiteX8" fmla="*/ 31433 w 675227"/>
                <a:gd name="connsiteY8" fmla="*/ 58007 h 209740"/>
                <a:gd name="connsiteX9" fmla="*/ 31433 w 675227"/>
                <a:gd name="connsiteY9" fmla="*/ 105537 h 209740"/>
                <a:gd name="connsiteX10" fmla="*/ 15716 w 675227"/>
                <a:gd name="connsiteY10" fmla="*/ 121253 h 209740"/>
                <a:gd name="connsiteX11" fmla="*/ 0 w 675227"/>
                <a:gd name="connsiteY11" fmla="*/ 105537 h 209740"/>
                <a:gd name="connsiteX12" fmla="*/ 0 w 675227"/>
                <a:gd name="connsiteY12" fmla="*/ 58007 h 209740"/>
                <a:gd name="connsiteX13" fmla="*/ 11716 w 675227"/>
                <a:gd name="connsiteY13" fmla="*/ 29813 h 209740"/>
                <a:gd name="connsiteX14" fmla="*/ 29813 w 675227"/>
                <a:gd name="connsiteY14" fmla="*/ 11716 h 209740"/>
                <a:gd name="connsiteX15" fmla="*/ 58007 w 675227"/>
                <a:gd name="connsiteY15" fmla="*/ 0 h 209740"/>
                <a:gd name="connsiteX16" fmla="*/ 294513 w 675227"/>
                <a:gd name="connsiteY16" fmla="*/ 0 h 209740"/>
                <a:gd name="connsiteX17" fmla="*/ 322707 w 675227"/>
                <a:gd name="connsiteY17" fmla="*/ 11716 h 209740"/>
                <a:gd name="connsiteX18" fmla="*/ 486728 w 675227"/>
                <a:gd name="connsiteY18" fmla="*/ 175736 h 209740"/>
                <a:gd name="connsiteX19" fmla="*/ 492633 w 675227"/>
                <a:gd name="connsiteY19" fmla="*/ 178213 h 209740"/>
                <a:gd name="connsiteX20" fmla="*/ 586359 w 675227"/>
                <a:gd name="connsiteY20" fmla="*/ 178213 h 209740"/>
                <a:gd name="connsiteX21" fmla="*/ 592264 w 675227"/>
                <a:gd name="connsiteY21" fmla="*/ 175736 h 209740"/>
                <a:gd name="connsiteX22" fmla="*/ 641318 w 675227"/>
                <a:gd name="connsiteY22" fmla="*/ 126682 h 209740"/>
                <a:gd name="connsiteX23" fmla="*/ 643795 w 675227"/>
                <a:gd name="connsiteY23" fmla="*/ 120777 h 209740"/>
                <a:gd name="connsiteX24" fmla="*/ 643795 w 675227"/>
                <a:gd name="connsiteY24" fmla="*/ 19621 h 209740"/>
                <a:gd name="connsiteX25" fmla="*/ 659511 w 675227"/>
                <a:gd name="connsiteY25" fmla="*/ 3905 h 209740"/>
                <a:gd name="connsiteX26" fmla="*/ 675227 w 675227"/>
                <a:gd name="connsiteY26" fmla="*/ 19621 h 209740"/>
                <a:gd name="connsiteX27" fmla="*/ 675227 w 675227"/>
                <a:gd name="connsiteY27" fmla="*/ 120872 h 209740"/>
                <a:gd name="connsiteX28" fmla="*/ 663607 w 675227"/>
                <a:gd name="connsiteY28" fmla="*/ 149066 h 209740"/>
                <a:gd name="connsiteX29" fmla="*/ 614553 w 675227"/>
                <a:gd name="connsiteY29" fmla="*/ 198120 h 209740"/>
                <a:gd name="connsiteX30" fmla="*/ 586264 w 675227"/>
                <a:gd name="connsiteY30" fmla="*/ 209740 h 20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5227" h="209740">
                  <a:moveTo>
                    <a:pt x="586264" y="209740"/>
                  </a:moveTo>
                  <a:lnTo>
                    <a:pt x="492538" y="209740"/>
                  </a:lnTo>
                  <a:cubicBezTo>
                    <a:pt x="482060" y="209740"/>
                    <a:pt x="471773" y="205454"/>
                    <a:pt x="464344" y="198025"/>
                  </a:cubicBezTo>
                  <a:lnTo>
                    <a:pt x="300323" y="34004"/>
                  </a:lnTo>
                  <a:cubicBezTo>
                    <a:pt x="298799" y="32385"/>
                    <a:pt x="296704" y="31528"/>
                    <a:pt x="294418" y="31528"/>
                  </a:cubicBezTo>
                  <a:lnTo>
                    <a:pt x="57912" y="31528"/>
                  </a:lnTo>
                  <a:cubicBezTo>
                    <a:pt x="55721" y="31528"/>
                    <a:pt x="53531" y="32385"/>
                    <a:pt x="52007" y="34004"/>
                  </a:cubicBezTo>
                  <a:lnTo>
                    <a:pt x="33909" y="52102"/>
                  </a:lnTo>
                  <a:cubicBezTo>
                    <a:pt x="32290" y="53721"/>
                    <a:pt x="31433" y="55816"/>
                    <a:pt x="31433" y="58007"/>
                  </a:cubicBezTo>
                  <a:lnTo>
                    <a:pt x="31433" y="105537"/>
                  </a:lnTo>
                  <a:cubicBezTo>
                    <a:pt x="31433" y="114205"/>
                    <a:pt x="24384" y="121253"/>
                    <a:pt x="15716" y="121253"/>
                  </a:cubicBezTo>
                  <a:cubicBezTo>
                    <a:pt x="7049" y="121253"/>
                    <a:pt x="0" y="114205"/>
                    <a:pt x="0" y="105537"/>
                  </a:cubicBezTo>
                  <a:lnTo>
                    <a:pt x="0" y="58007"/>
                  </a:lnTo>
                  <a:cubicBezTo>
                    <a:pt x="0" y="47339"/>
                    <a:pt x="4191" y="37338"/>
                    <a:pt x="11716" y="29813"/>
                  </a:cubicBezTo>
                  <a:lnTo>
                    <a:pt x="29813" y="11716"/>
                  </a:lnTo>
                  <a:cubicBezTo>
                    <a:pt x="37243" y="4286"/>
                    <a:pt x="47530" y="0"/>
                    <a:pt x="58007" y="0"/>
                  </a:cubicBezTo>
                  <a:lnTo>
                    <a:pt x="294513" y="0"/>
                  </a:lnTo>
                  <a:cubicBezTo>
                    <a:pt x="305181" y="0"/>
                    <a:pt x="315182" y="4191"/>
                    <a:pt x="322707" y="11716"/>
                  </a:cubicBezTo>
                  <a:lnTo>
                    <a:pt x="486728" y="175736"/>
                  </a:lnTo>
                  <a:cubicBezTo>
                    <a:pt x="488252" y="177260"/>
                    <a:pt x="490442" y="178213"/>
                    <a:pt x="492633" y="178213"/>
                  </a:cubicBezTo>
                  <a:lnTo>
                    <a:pt x="586359" y="178213"/>
                  </a:lnTo>
                  <a:cubicBezTo>
                    <a:pt x="588550" y="178213"/>
                    <a:pt x="590645" y="177355"/>
                    <a:pt x="592264" y="175736"/>
                  </a:cubicBezTo>
                  <a:lnTo>
                    <a:pt x="641318" y="126682"/>
                  </a:lnTo>
                  <a:cubicBezTo>
                    <a:pt x="642842" y="125063"/>
                    <a:pt x="643795" y="122968"/>
                    <a:pt x="643795" y="120777"/>
                  </a:cubicBezTo>
                  <a:lnTo>
                    <a:pt x="643795" y="19621"/>
                  </a:lnTo>
                  <a:cubicBezTo>
                    <a:pt x="643795" y="10954"/>
                    <a:pt x="650843" y="3905"/>
                    <a:pt x="659511" y="3905"/>
                  </a:cubicBezTo>
                  <a:cubicBezTo>
                    <a:pt x="668179" y="3905"/>
                    <a:pt x="675227" y="10954"/>
                    <a:pt x="675227" y="19621"/>
                  </a:cubicBezTo>
                  <a:lnTo>
                    <a:pt x="675227" y="120872"/>
                  </a:lnTo>
                  <a:cubicBezTo>
                    <a:pt x="675227" y="131540"/>
                    <a:pt x="671036" y="141541"/>
                    <a:pt x="663607" y="149066"/>
                  </a:cubicBezTo>
                  <a:lnTo>
                    <a:pt x="614553" y="198120"/>
                  </a:lnTo>
                  <a:cubicBezTo>
                    <a:pt x="606933" y="205645"/>
                    <a:pt x="596932" y="209740"/>
                    <a:pt x="586264" y="20974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D7D9BECC-65D4-4365-B419-94DEEF0C31DD}"/>
                </a:ext>
              </a:extLst>
            </p:cNvPr>
            <p:cNvSpPr/>
            <p:nvPr/>
          </p:nvSpPr>
          <p:spPr>
            <a:xfrm>
              <a:off x="7316682" y="2662470"/>
              <a:ext cx="276635" cy="276761"/>
            </a:xfrm>
            <a:custGeom>
              <a:avLst/>
              <a:gdLst>
                <a:gd name="connsiteX0" fmla="*/ 202978 w 365093"/>
                <a:gd name="connsiteY0" fmla="*/ 365260 h 365259"/>
                <a:gd name="connsiteX1" fmla="*/ 172403 w 365093"/>
                <a:gd name="connsiteY1" fmla="*/ 365260 h 365259"/>
                <a:gd name="connsiteX2" fmla="*/ 144208 w 365093"/>
                <a:gd name="connsiteY2" fmla="*/ 353544 h 365259"/>
                <a:gd name="connsiteX3" fmla="*/ 11716 w 365093"/>
                <a:gd name="connsiteY3" fmla="*/ 221051 h 365259"/>
                <a:gd name="connsiteX4" fmla="*/ 0 w 365093"/>
                <a:gd name="connsiteY4" fmla="*/ 192857 h 365259"/>
                <a:gd name="connsiteX5" fmla="*/ 0 w 365093"/>
                <a:gd name="connsiteY5" fmla="*/ 86463 h 365259"/>
                <a:gd name="connsiteX6" fmla="*/ 11621 w 365093"/>
                <a:gd name="connsiteY6" fmla="*/ 58269 h 365259"/>
                <a:gd name="connsiteX7" fmla="*/ 65246 w 365093"/>
                <a:gd name="connsiteY7" fmla="*/ 4643 h 365259"/>
                <a:gd name="connsiteX8" fmla="*/ 87535 w 365093"/>
                <a:gd name="connsiteY8" fmla="*/ 4643 h 365259"/>
                <a:gd name="connsiteX9" fmla="*/ 87535 w 365093"/>
                <a:gd name="connsiteY9" fmla="*/ 26932 h 365259"/>
                <a:gd name="connsiteX10" fmla="*/ 33909 w 365093"/>
                <a:gd name="connsiteY10" fmla="*/ 80558 h 365259"/>
                <a:gd name="connsiteX11" fmla="*/ 31432 w 365093"/>
                <a:gd name="connsiteY11" fmla="*/ 86463 h 365259"/>
                <a:gd name="connsiteX12" fmla="*/ 31432 w 365093"/>
                <a:gd name="connsiteY12" fmla="*/ 192857 h 365259"/>
                <a:gd name="connsiteX13" fmla="*/ 33909 w 365093"/>
                <a:gd name="connsiteY13" fmla="*/ 198763 h 365259"/>
                <a:gd name="connsiteX14" fmla="*/ 166402 w 365093"/>
                <a:gd name="connsiteY14" fmla="*/ 331256 h 365259"/>
                <a:gd name="connsiteX15" fmla="*/ 172307 w 365093"/>
                <a:gd name="connsiteY15" fmla="*/ 333732 h 365259"/>
                <a:gd name="connsiteX16" fmla="*/ 202882 w 365093"/>
                <a:gd name="connsiteY16" fmla="*/ 333732 h 365259"/>
                <a:gd name="connsiteX17" fmla="*/ 208788 w 365093"/>
                <a:gd name="connsiteY17" fmla="*/ 331256 h 365259"/>
                <a:gd name="connsiteX18" fmla="*/ 260413 w 365093"/>
                <a:gd name="connsiteY18" fmla="*/ 279630 h 365259"/>
                <a:gd name="connsiteX19" fmla="*/ 288607 w 365093"/>
                <a:gd name="connsiteY19" fmla="*/ 267914 h 365259"/>
                <a:gd name="connsiteX20" fmla="*/ 349377 w 365093"/>
                <a:gd name="connsiteY20" fmla="*/ 267914 h 365259"/>
                <a:gd name="connsiteX21" fmla="*/ 365093 w 365093"/>
                <a:gd name="connsiteY21" fmla="*/ 283631 h 365259"/>
                <a:gd name="connsiteX22" fmla="*/ 349377 w 365093"/>
                <a:gd name="connsiteY22" fmla="*/ 299347 h 365259"/>
                <a:gd name="connsiteX23" fmla="*/ 288607 w 365093"/>
                <a:gd name="connsiteY23" fmla="*/ 299347 h 365259"/>
                <a:gd name="connsiteX24" fmla="*/ 282702 w 365093"/>
                <a:gd name="connsiteY24" fmla="*/ 301823 h 365259"/>
                <a:gd name="connsiteX25" fmla="*/ 231076 w 365093"/>
                <a:gd name="connsiteY25" fmla="*/ 353449 h 365259"/>
                <a:gd name="connsiteX26" fmla="*/ 202978 w 365093"/>
                <a:gd name="connsiteY26" fmla="*/ 365260 h 3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5093" h="365259">
                  <a:moveTo>
                    <a:pt x="202978" y="365260"/>
                  </a:moveTo>
                  <a:lnTo>
                    <a:pt x="172403" y="365260"/>
                  </a:lnTo>
                  <a:cubicBezTo>
                    <a:pt x="161734" y="365260"/>
                    <a:pt x="151733" y="361069"/>
                    <a:pt x="144208" y="353544"/>
                  </a:cubicBezTo>
                  <a:lnTo>
                    <a:pt x="11716" y="221051"/>
                  </a:lnTo>
                  <a:cubicBezTo>
                    <a:pt x="4286" y="213622"/>
                    <a:pt x="0" y="203335"/>
                    <a:pt x="0" y="192857"/>
                  </a:cubicBezTo>
                  <a:lnTo>
                    <a:pt x="0" y="86463"/>
                  </a:lnTo>
                  <a:cubicBezTo>
                    <a:pt x="0" y="75795"/>
                    <a:pt x="4191" y="65794"/>
                    <a:pt x="11621" y="58269"/>
                  </a:cubicBezTo>
                  <a:lnTo>
                    <a:pt x="65246" y="4643"/>
                  </a:lnTo>
                  <a:cubicBezTo>
                    <a:pt x="71438" y="-1548"/>
                    <a:pt x="81344" y="-1548"/>
                    <a:pt x="87535" y="4643"/>
                  </a:cubicBezTo>
                  <a:cubicBezTo>
                    <a:pt x="93726" y="10835"/>
                    <a:pt x="93726" y="20741"/>
                    <a:pt x="87535" y="26932"/>
                  </a:cubicBezTo>
                  <a:lnTo>
                    <a:pt x="33909" y="80558"/>
                  </a:lnTo>
                  <a:cubicBezTo>
                    <a:pt x="32385" y="82177"/>
                    <a:pt x="31432" y="84272"/>
                    <a:pt x="31432" y="86463"/>
                  </a:cubicBezTo>
                  <a:lnTo>
                    <a:pt x="31432" y="192857"/>
                  </a:lnTo>
                  <a:cubicBezTo>
                    <a:pt x="31432" y="195048"/>
                    <a:pt x="32290" y="197239"/>
                    <a:pt x="33909" y="198763"/>
                  </a:cubicBezTo>
                  <a:lnTo>
                    <a:pt x="166402" y="331256"/>
                  </a:lnTo>
                  <a:cubicBezTo>
                    <a:pt x="168021" y="332780"/>
                    <a:pt x="170116" y="333732"/>
                    <a:pt x="172307" y="333732"/>
                  </a:cubicBezTo>
                  <a:lnTo>
                    <a:pt x="202882" y="333732"/>
                  </a:lnTo>
                  <a:cubicBezTo>
                    <a:pt x="205073" y="333732"/>
                    <a:pt x="207169" y="332875"/>
                    <a:pt x="208788" y="331256"/>
                  </a:cubicBezTo>
                  <a:lnTo>
                    <a:pt x="260413" y="279630"/>
                  </a:lnTo>
                  <a:cubicBezTo>
                    <a:pt x="267938" y="272105"/>
                    <a:pt x="277939" y="267914"/>
                    <a:pt x="288607" y="267914"/>
                  </a:cubicBezTo>
                  <a:lnTo>
                    <a:pt x="349377" y="267914"/>
                  </a:lnTo>
                  <a:cubicBezTo>
                    <a:pt x="358045" y="267914"/>
                    <a:pt x="365093" y="274963"/>
                    <a:pt x="365093" y="283631"/>
                  </a:cubicBezTo>
                  <a:cubicBezTo>
                    <a:pt x="365093" y="292298"/>
                    <a:pt x="358045" y="299347"/>
                    <a:pt x="349377" y="299347"/>
                  </a:cubicBezTo>
                  <a:lnTo>
                    <a:pt x="288607" y="299347"/>
                  </a:lnTo>
                  <a:cubicBezTo>
                    <a:pt x="286417" y="299347"/>
                    <a:pt x="284321" y="300204"/>
                    <a:pt x="282702" y="301823"/>
                  </a:cubicBezTo>
                  <a:lnTo>
                    <a:pt x="231076" y="353449"/>
                  </a:lnTo>
                  <a:cubicBezTo>
                    <a:pt x="223647" y="361164"/>
                    <a:pt x="213646" y="365260"/>
                    <a:pt x="202978" y="365260"/>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496074C-D891-4811-9636-4C1C67585898}"/>
                </a:ext>
              </a:extLst>
            </p:cNvPr>
            <p:cNvSpPr/>
            <p:nvPr/>
          </p:nvSpPr>
          <p:spPr>
            <a:xfrm>
              <a:off x="7129052" y="3177201"/>
              <a:ext cx="342871" cy="1083283"/>
            </a:xfrm>
            <a:custGeom>
              <a:avLst/>
              <a:gdLst>
                <a:gd name="connsiteX0" fmla="*/ 15788 w 452508"/>
                <a:gd name="connsiteY0" fmla="*/ 1429679 h 1429678"/>
                <a:gd name="connsiteX1" fmla="*/ 4643 w 452508"/>
                <a:gd name="connsiteY1" fmla="*/ 1425107 h 1429678"/>
                <a:gd name="connsiteX2" fmla="*/ 4643 w 452508"/>
                <a:gd name="connsiteY2" fmla="*/ 1402818 h 1429678"/>
                <a:gd name="connsiteX3" fmla="*/ 70366 w 452508"/>
                <a:gd name="connsiteY3" fmla="*/ 1337096 h 1429678"/>
                <a:gd name="connsiteX4" fmla="*/ 75891 w 452508"/>
                <a:gd name="connsiteY4" fmla="*/ 1323761 h 1429678"/>
                <a:gd name="connsiteX5" fmla="*/ 75891 w 452508"/>
                <a:gd name="connsiteY5" fmla="*/ 1215938 h 1429678"/>
                <a:gd name="connsiteX6" fmla="*/ 90654 w 452508"/>
                <a:gd name="connsiteY6" fmla="*/ 1180409 h 1429678"/>
                <a:gd name="connsiteX7" fmla="*/ 290298 w 452508"/>
                <a:gd name="connsiteY7" fmla="*/ 980765 h 1429678"/>
                <a:gd name="connsiteX8" fmla="*/ 295823 w 452508"/>
                <a:gd name="connsiteY8" fmla="*/ 967526 h 1429678"/>
                <a:gd name="connsiteX9" fmla="*/ 295823 w 452508"/>
                <a:gd name="connsiteY9" fmla="*/ 518517 h 1429678"/>
                <a:gd name="connsiteX10" fmla="*/ 310586 w 452508"/>
                <a:gd name="connsiteY10" fmla="*/ 482989 h 1429678"/>
                <a:gd name="connsiteX11" fmla="*/ 415457 w 452508"/>
                <a:gd name="connsiteY11" fmla="*/ 378119 h 1429678"/>
                <a:gd name="connsiteX12" fmla="*/ 420981 w 452508"/>
                <a:gd name="connsiteY12" fmla="*/ 364784 h 1429678"/>
                <a:gd name="connsiteX13" fmla="*/ 420981 w 452508"/>
                <a:gd name="connsiteY13" fmla="*/ 93988 h 1429678"/>
                <a:gd name="connsiteX14" fmla="*/ 415457 w 452508"/>
                <a:gd name="connsiteY14" fmla="*/ 80653 h 1429678"/>
                <a:gd name="connsiteX15" fmla="*/ 361736 w 452508"/>
                <a:gd name="connsiteY15" fmla="*/ 26932 h 1429678"/>
                <a:gd name="connsiteX16" fmla="*/ 361736 w 452508"/>
                <a:gd name="connsiteY16" fmla="*/ 4644 h 1429678"/>
                <a:gd name="connsiteX17" fmla="*/ 384024 w 452508"/>
                <a:gd name="connsiteY17" fmla="*/ 4644 h 1429678"/>
                <a:gd name="connsiteX18" fmla="*/ 437745 w 452508"/>
                <a:gd name="connsiteY18" fmla="*/ 58364 h 1429678"/>
                <a:gd name="connsiteX19" fmla="*/ 452509 w 452508"/>
                <a:gd name="connsiteY19" fmla="*/ 93893 h 1429678"/>
                <a:gd name="connsiteX20" fmla="*/ 452509 w 452508"/>
                <a:gd name="connsiteY20" fmla="*/ 364689 h 1429678"/>
                <a:gd name="connsiteX21" fmla="*/ 437745 w 452508"/>
                <a:gd name="connsiteY21" fmla="*/ 400217 h 1429678"/>
                <a:gd name="connsiteX22" fmla="*/ 332875 w 452508"/>
                <a:gd name="connsiteY22" fmla="*/ 505087 h 1429678"/>
                <a:gd name="connsiteX23" fmla="*/ 327350 w 452508"/>
                <a:gd name="connsiteY23" fmla="*/ 518422 h 1429678"/>
                <a:gd name="connsiteX24" fmla="*/ 327350 w 452508"/>
                <a:gd name="connsiteY24" fmla="*/ 967431 h 1429678"/>
                <a:gd name="connsiteX25" fmla="*/ 312587 w 452508"/>
                <a:gd name="connsiteY25" fmla="*/ 1002959 h 1429678"/>
                <a:gd name="connsiteX26" fmla="*/ 112943 w 452508"/>
                <a:gd name="connsiteY26" fmla="*/ 1202603 h 1429678"/>
                <a:gd name="connsiteX27" fmla="*/ 107418 w 452508"/>
                <a:gd name="connsiteY27" fmla="*/ 1215842 h 1429678"/>
                <a:gd name="connsiteX28" fmla="*/ 107418 w 452508"/>
                <a:gd name="connsiteY28" fmla="*/ 1323666 h 1429678"/>
                <a:gd name="connsiteX29" fmla="*/ 92654 w 452508"/>
                <a:gd name="connsiteY29" fmla="*/ 1359194 h 1429678"/>
                <a:gd name="connsiteX30" fmla="*/ 26932 w 452508"/>
                <a:gd name="connsiteY30" fmla="*/ 1424916 h 1429678"/>
                <a:gd name="connsiteX31" fmla="*/ 15788 w 452508"/>
                <a:gd name="connsiteY31" fmla="*/ 1429679 h 142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508" h="1429678">
                  <a:moveTo>
                    <a:pt x="15788" y="1429679"/>
                  </a:moveTo>
                  <a:cubicBezTo>
                    <a:pt x="11787" y="1429679"/>
                    <a:pt x="7691" y="1428155"/>
                    <a:pt x="4643" y="1425107"/>
                  </a:cubicBezTo>
                  <a:cubicBezTo>
                    <a:pt x="-1548" y="1418916"/>
                    <a:pt x="-1548" y="1409009"/>
                    <a:pt x="4643" y="1402818"/>
                  </a:cubicBezTo>
                  <a:lnTo>
                    <a:pt x="70366" y="1337096"/>
                  </a:lnTo>
                  <a:cubicBezTo>
                    <a:pt x="73890" y="1333572"/>
                    <a:pt x="75891" y="1328714"/>
                    <a:pt x="75891" y="1323761"/>
                  </a:cubicBezTo>
                  <a:lnTo>
                    <a:pt x="75891" y="1215938"/>
                  </a:lnTo>
                  <a:cubicBezTo>
                    <a:pt x="75891" y="1202508"/>
                    <a:pt x="81129" y="1189839"/>
                    <a:pt x="90654" y="1180409"/>
                  </a:cubicBezTo>
                  <a:lnTo>
                    <a:pt x="290298" y="980765"/>
                  </a:lnTo>
                  <a:cubicBezTo>
                    <a:pt x="293823" y="977241"/>
                    <a:pt x="295823" y="972383"/>
                    <a:pt x="295823" y="967526"/>
                  </a:cubicBezTo>
                  <a:lnTo>
                    <a:pt x="295823" y="518517"/>
                  </a:lnTo>
                  <a:cubicBezTo>
                    <a:pt x="295823" y="505087"/>
                    <a:pt x="301061" y="492419"/>
                    <a:pt x="310586" y="482989"/>
                  </a:cubicBezTo>
                  <a:lnTo>
                    <a:pt x="415457" y="378119"/>
                  </a:lnTo>
                  <a:cubicBezTo>
                    <a:pt x="418981" y="374594"/>
                    <a:pt x="420981" y="369737"/>
                    <a:pt x="420981" y="364784"/>
                  </a:cubicBezTo>
                  <a:lnTo>
                    <a:pt x="420981" y="93988"/>
                  </a:lnTo>
                  <a:cubicBezTo>
                    <a:pt x="420981" y="89035"/>
                    <a:pt x="418981" y="84177"/>
                    <a:pt x="415457" y="80653"/>
                  </a:cubicBezTo>
                  <a:lnTo>
                    <a:pt x="361736" y="26932"/>
                  </a:lnTo>
                  <a:cubicBezTo>
                    <a:pt x="355544" y="20741"/>
                    <a:pt x="355544" y="10835"/>
                    <a:pt x="361736" y="4644"/>
                  </a:cubicBezTo>
                  <a:cubicBezTo>
                    <a:pt x="367927" y="-1548"/>
                    <a:pt x="377833" y="-1548"/>
                    <a:pt x="384024" y="4644"/>
                  </a:cubicBezTo>
                  <a:lnTo>
                    <a:pt x="437745" y="58364"/>
                  </a:lnTo>
                  <a:cubicBezTo>
                    <a:pt x="447270" y="67890"/>
                    <a:pt x="452509" y="80462"/>
                    <a:pt x="452509" y="93893"/>
                  </a:cubicBezTo>
                  <a:lnTo>
                    <a:pt x="452509" y="364689"/>
                  </a:lnTo>
                  <a:cubicBezTo>
                    <a:pt x="452509" y="378119"/>
                    <a:pt x="447270" y="390787"/>
                    <a:pt x="437745" y="400217"/>
                  </a:cubicBezTo>
                  <a:lnTo>
                    <a:pt x="332875" y="505087"/>
                  </a:lnTo>
                  <a:cubicBezTo>
                    <a:pt x="329351" y="508611"/>
                    <a:pt x="327350" y="513469"/>
                    <a:pt x="327350" y="518422"/>
                  </a:cubicBezTo>
                  <a:lnTo>
                    <a:pt x="327350" y="967431"/>
                  </a:lnTo>
                  <a:cubicBezTo>
                    <a:pt x="327350" y="980670"/>
                    <a:pt x="322016" y="993624"/>
                    <a:pt x="312587" y="1002959"/>
                  </a:cubicBezTo>
                  <a:lnTo>
                    <a:pt x="112943" y="1202603"/>
                  </a:lnTo>
                  <a:cubicBezTo>
                    <a:pt x="109418" y="1206127"/>
                    <a:pt x="107418" y="1210890"/>
                    <a:pt x="107418" y="1215842"/>
                  </a:cubicBezTo>
                  <a:lnTo>
                    <a:pt x="107418" y="1323666"/>
                  </a:lnTo>
                  <a:cubicBezTo>
                    <a:pt x="107418" y="1336905"/>
                    <a:pt x="102084" y="1349859"/>
                    <a:pt x="92654" y="1359194"/>
                  </a:cubicBezTo>
                  <a:lnTo>
                    <a:pt x="26932" y="1424916"/>
                  </a:lnTo>
                  <a:cubicBezTo>
                    <a:pt x="23884" y="1428155"/>
                    <a:pt x="19883" y="1429679"/>
                    <a:pt x="15788" y="1429679"/>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C6C2284-73C8-44E4-B0D4-CCA5EA6293DD}"/>
                </a:ext>
              </a:extLst>
            </p:cNvPr>
            <p:cNvSpPr/>
            <p:nvPr/>
          </p:nvSpPr>
          <p:spPr>
            <a:xfrm>
              <a:off x="7393328" y="2916353"/>
              <a:ext cx="196235" cy="984138"/>
            </a:xfrm>
            <a:custGeom>
              <a:avLst/>
              <a:gdLst>
                <a:gd name="connsiteX0" fmla="*/ 71342 w 258984"/>
                <a:gd name="connsiteY0" fmla="*/ 1298829 h 1298829"/>
                <a:gd name="connsiteX1" fmla="*/ 60198 w 258984"/>
                <a:gd name="connsiteY1" fmla="*/ 1294257 h 1298829"/>
                <a:gd name="connsiteX2" fmla="*/ 14764 w 258984"/>
                <a:gd name="connsiteY2" fmla="*/ 1248823 h 1298829"/>
                <a:gd name="connsiteX3" fmla="*/ 0 w 258984"/>
                <a:gd name="connsiteY3" fmla="*/ 1213294 h 1298829"/>
                <a:gd name="connsiteX4" fmla="*/ 0 w 258984"/>
                <a:gd name="connsiteY4" fmla="*/ 883063 h 1298829"/>
                <a:gd name="connsiteX5" fmla="*/ 14764 w 258984"/>
                <a:gd name="connsiteY5" fmla="*/ 847534 h 1298829"/>
                <a:gd name="connsiteX6" fmla="*/ 113347 w 258984"/>
                <a:gd name="connsiteY6" fmla="*/ 748951 h 1298829"/>
                <a:gd name="connsiteX7" fmla="*/ 118872 w 258984"/>
                <a:gd name="connsiteY7" fmla="*/ 735711 h 1298829"/>
                <a:gd name="connsiteX8" fmla="*/ 118872 w 258984"/>
                <a:gd name="connsiteY8" fmla="*/ 84392 h 1298829"/>
                <a:gd name="connsiteX9" fmla="*/ 133636 w 258984"/>
                <a:gd name="connsiteY9" fmla="*/ 48863 h 1298829"/>
                <a:gd name="connsiteX10" fmla="*/ 167735 w 258984"/>
                <a:gd name="connsiteY10" fmla="*/ 14764 h 1298829"/>
                <a:gd name="connsiteX11" fmla="*/ 203263 w 258984"/>
                <a:gd name="connsiteY11" fmla="*/ 0 h 1298829"/>
                <a:gd name="connsiteX12" fmla="*/ 243269 w 258984"/>
                <a:gd name="connsiteY12" fmla="*/ 0 h 1298829"/>
                <a:gd name="connsiteX13" fmla="*/ 258985 w 258984"/>
                <a:gd name="connsiteY13" fmla="*/ 15716 h 1298829"/>
                <a:gd name="connsiteX14" fmla="*/ 243269 w 258984"/>
                <a:gd name="connsiteY14" fmla="*/ 31433 h 1298829"/>
                <a:gd name="connsiteX15" fmla="*/ 203263 w 258984"/>
                <a:gd name="connsiteY15" fmla="*/ 31433 h 1298829"/>
                <a:gd name="connsiteX16" fmla="*/ 190024 w 258984"/>
                <a:gd name="connsiteY16" fmla="*/ 36957 h 1298829"/>
                <a:gd name="connsiteX17" fmla="*/ 155924 w 258984"/>
                <a:gd name="connsiteY17" fmla="*/ 71057 h 1298829"/>
                <a:gd name="connsiteX18" fmla="*/ 150400 w 258984"/>
                <a:gd name="connsiteY18" fmla="*/ 84392 h 1298829"/>
                <a:gd name="connsiteX19" fmla="*/ 150400 w 258984"/>
                <a:gd name="connsiteY19" fmla="*/ 735520 h 1298829"/>
                <a:gd name="connsiteX20" fmla="*/ 135636 w 258984"/>
                <a:gd name="connsiteY20" fmla="*/ 771049 h 1298829"/>
                <a:gd name="connsiteX21" fmla="*/ 37052 w 258984"/>
                <a:gd name="connsiteY21" fmla="*/ 869633 h 1298829"/>
                <a:gd name="connsiteX22" fmla="*/ 31528 w 258984"/>
                <a:gd name="connsiteY22" fmla="*/ 882968 h 1298829"/>
                <a:gd name="connsiteX23" fmla="*/ 31528 w 258984"/>
                <a:gd name="connsiteY23" fmla="*/ 1213199 h 1298829"/>
                <a:gd name="connsiteX24" fmla="*/ 37052 w 258984"/>
                <a:gd name="connsiteY24" fmla="*/ 1226439 h 1298829"/>
                <a:gd name="connsiteX25" fmla="*/ 82487 w 258984"/>
                <a:gd name="connsiteY25" fmla="*/ 1271873 h 1298829"/>
                <a:gd name="connsiteX26" fmla="*/ 82487 w 258984"/>
                <a:gd name="connsiteY26" fmla="*/ 1294162 h 1298829"/>
                <a:gd name="connsiteX27" fmla="*/ 71342 w 258984"/>
                <a:gd name="connsiteY27" fmla="*/ 1298829 h 129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984" h="1298829">
                  <a:moveTo>
                    <a:pt x="71342" y="1298829"/>
                  </a:moveTo>
                  <a:cubicBezTo>
                    <a:pt x="67342" y="1298829"/>
                    <a:pt x="63246" y="1297305"/>
                    <a:pt x="60198" y="1294257"/>
                  </a:cubicBezTo>
                  <a:lnTo>
                    <a:pt x="14764" y="1248823"/>
                  </a:lnTo>
                  <a:cubicBezTo>
                    <a:pt x="5429" y="1239488"/>
                    <a:pt x="0" y="1226534"/>
                    <a:pt x="0" y="1213294"/>
                  </a:cubicBezTo>
                  <a:lnTo>
                    <a:pt x="0" y="883063"/>
                  </a:lnTo>
                  <a:cubicBezTo>
                    <a:pt x="0" y="869633"/>
                    <a:pt x="5239" y="856964"/>
                    <a:pt x="14764" y="847534"/>
                  </a:cubicBezTo>
                  <a:lnTo>
                    <a:pt x="113347" y="748951"/>
                  </a:lnTo>
                  <a:cubicBezTo>
                    <a:pt x="116872" y="745426"/>
                    <a:pt x="118872" y="740569"/>
                    <a:pt x="118872" y="735711"/>
                  </a:cubicBezTo>
                  <a:lnTo>
                    <a:pt x="118872" y="84392"/>
                  </a:lnTo>
                  <a:cubicBezTo>
                    <a:pt x="118872" y="70961"/>
                    <a:pt x="124111" y="58293"/>
                    <a:pt x="133636" y="48863"/>
                  </a:cubicBezTo>
                  <a:lnTo>
                    <a:pt x="167735" y="14764"/>
                  </a:lnTo>
                  <a:cubicBezTo>
                    <a:pt x="177260" y="5239"/>
                    <a:pt x="189833" y="0"/>
                    <a:pt x="203263" y="0"/>
                  </a:cubicBezTo>
                  <a:lnTo>
                    <a:pt x="243269" y="0"/>
                  </a:lnTo>
                  <a:cubicBezTo>
                    <a:pt x="251936" y="0"/>
                    <a:pt x="258985" y="7049"/>
                    <a:pt x="258985" y="15716"/>
                  </a:cubicBezTo>
                  <a:cubicBezTo>
                    <a:pt x="258985" y="24384"/>
                    <a:pt x="251936" y="31433"/>
                    <a:pt x="243269" y="31433"/>
                  </a:cubicBezTo>
                  <a:lnTo>
                    <a:pt x="203263" y="31433"/>
                  </a:lnTo>
                  <a:cubicBezTo>
                    <a:pt x="198215" y="31433"/>
                    <a:pt x="193548" y="33433"/>
                    <a:pt x="190024" y="36957"/>
                  </a:cubicBezTo>
                  <a:lnTo>
                    <a:pt x="155924" y="71057"/>
                  </a:lnTo>
                  <a:cubicBezTo>
                    <a:pt x="152400" y="74581"/>
                    <a:pt x="150400" y="79438"/>
                    <a:pt x="150400" y="84392"/>
                  </a:cubicBezTo>
                  <a:lnTo>
                    <a:pt x="150400" y="735520"/>
                  </a:lnTo>
                  <a:cubicBezTo>
                    <a:pt x="150400" y="748951"/>
                    <a:pt x="145161" y="761619"/>
                    <a:pt x="135636" y="771049"/>
                  </a:cubicBezTo>
                  <a:lnTo>
                    <a:pt x="37052" y="869633"/>
                  </a:lnTo>
                  <a:cubicBezTo>
                    <a:pt x="33528" y="873157"/>
                    <a:pt x="31528" y="878015"/>
                    <a:pt x="31528" y="882968"/>
                  </a:cubicBezTo>
                  <a:lnTo>
                    <a:pt x="31528" y="1213199"/>
                  </a:lnTo>
                  <a:cubicBezTo>
                    <a:pt x="31528" y="1218152"/>
                    <a:pt x="33528" y="1223010"/>
                    <a:pt x="37052" y="1226439"/>
                  </a:cubicBezTo>
                  <a:lnTo>
                    <a:pt x="82487" y="1271873"/>
                  </a:lnTo>
                  <a:cubicBezTo>
                    <a:pt x="88678" y="1278065"/>
                    <a:pt x="88678" y="1287970"/>
                    <a:pt x="82487" y="1294162"/>
                  </a:cubicBezTo>
                  <a:cubicBezTo>
                    <a:pt x="79438" y="1297305"/>
                    <a:pt x="75438" y="1298829"/>
                    <a:pt x="71342" y="1298829"/>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15DCDB03-1CB5-4BC0-8A7D-823FBA971D38}"/>
                </a:ext>
              </a:extLst>
            </p:cNvPr>
            <p:cNvSpPr/>
            <p:nvPr/>
          </p:nvSpPr>
          <p:spPr>
            <a:xfrm>
              <a:off x="7014136" y="2363804"/>
              <a:ext cx="433753" cy="686500"/>
            </a:xfrm>
            <a:custGeom>
              <a:avLst/>
              <a:gdLst>
                <a:gd name="connsiteX0" fmla="*/ 556641 w 572452"/>
                <a:gd name="connsiteY0" fmla="*/ 906018 h 906017"/>
                <a:gd name="connsiteX1" fmla="*/ 540925 w 572452"/>
                <a:gd name="connsiteY1" fmla="*/ 890302 h 906017"/>
                <a:gd name="connsiteX2" fmla="*/ 540925 w 572452"/>
                <a:gd name="connsiteY2" fmla="*/ 834580 h 906017"/>
                <a:gd name="connsiteX3" fmla="*/ 538448 w 572452"/>
                <a:gd name="connsiteY3" fmla="*/ 828675 h 906017"/>
                <a:gd name="connsiteX4" fmla="*/ 350425 w 572452"/>
                <a:gd name="connsiteY4" fmla="*/ 640651 h 906017"/>
                <a:gd name="connsiteX5" fmla="*/ 338804 w 572452"/>
                <a:gd name="connsiteY5" fmla="*/ 612458 h 906017"/>
                <a:gd name="connsiteX6" fmla="*/ 338804 w 572452"/>
                <a:gd name="connsiteY6" fmla="*/ 535305 h 906017"/>
                <a:gd name="connsiteX7" fmla="*/ 330422 w 572452"/>
                <a:gd name="connsiteY7" fmla="*/ 526923 h 906017"/>
                <a:gd name="connsiteX8" fmla="*/ 278606 w 572452"/>
                <a:gd name="connsiteY8" fmla="*/ 526923 h 906017"/>
                <a:gd name="connsiteX9" fmla="*/ 250412 w 572452"/>
                <a:gd name="connsiteY9" fmla="*/ 515207 h 906017"/>
                <a:gd name="connsiteX10" fmla="*/ 193738 w 572452"/>
                <a:gd name="connsiteY10" fmla="*/ 458534 h 906017"/>
                <a:gd name="connsiteX11" fmla="*/ 182023 w 572452"/>
                <a:gd name="connsiteY11" fmla="*/ 430339 h 906017"/>
                <a:gd name="connsiteX12" fmla="*/ 182023 w 572452"/>
                <a:gd name="connsiteY12" fmla="*/ 393668 h 906017"/>
                <a:gd name="connsiteX13" fmla="*/ 221837 w 572452"/>
                <a:gd name="connsiteY13" fmla="*/ 353854 h 906017"/>
                <a:gd name="connsiteX14" fmla="*/ 300038 w 572452"/>
                <a:gd name="connsiteY14" fmla="*/ 353854 h 906017"/>
                <a:gd name="connsiteX15" fmla="*/ 308324 w 572452"/>
                <a:gd name="connsiteY15" fmla="*/ 345472 h 906017"/>
                <a:gd name="connsiteX16" fmla="*/ 308324 w 572452"/>
                <a:gd name="connsiteY16" fmla="*/ 268319 h 906017"/>
                <a:gd name="connsiteX17" fmla="*/ 305848 w 572452"/>
                <a:gd name="connsiteY17" fmla="*/ 262414 h 906017"/>
                <a:gd name="connsiteX18" fmla="*/ 77343 w 572452"/>
                <a:gd name="connsiteY18" fmla="*/ 33909 h 906017"/>
                <a:gd name="connsiteX19" fmla="*/ 71438 w 572452"/>
                <a:gd name="connsiteY19" fmla="*/ 31432 h 906017"/>
                <a:gd name="connsiteX20" fmla="*/ 15716 w 572452"/>
                <a:gd name="connsiteY20" fmla="*/ 31432 h 906017"/>
                <a:gd name="connsiteX21" fmla="*/ 0 w 572452"/>
                <a:gd name="connsiteY21" fmla="*/ 15716 h 906017"/>
                <a:gd name="connsiteX22" fmla="*/ 15716 w 572452"/>
                <a:gd name="connsiteY22" fmla="*/ 0 h 906017"/>
                <a:gd name="connsiteX23" fmla="*/ 71438 w 572452"/>
                <a:gd name="connsiteY23" fmla="*/ 0 h 906017"/>
                <a:gd name="connsiteX24" fmla="*/ 99632 w 572452"/>
                <a:gd name="connsiteY24" fmla="*/ 11716 h 906017"/>
                <a:gd name="connsiteX25" fmla="*/ 328136 w 572452"/>
                <a:gd name="connsiteY25" fmla="*/ 240221 h 906017"/>
                <a:gd name="connsiteX26" fmla="*/ 339852 w 572452"/>
                <a:gd name="connsiteY26" fmla="*/ 268414 h 906017"/>
                <a:gd name="connsiteX27" fmla="*/ 339852 w 572452"/>
                <a:gd name="connsiteY27" fmla="*/ 345567 h 906017"/>
                <a:gd name="connsiteX28" fmla="*/ 300038 w 572452"/>
                <a:gd name="connsiteY28" fmla="*/ 385381 h 906017"/>
                <a:gd name="connsiteX29" fmla="*/ 221837 w 572452"/>
                <a:gd name="connsiteY29" fmla="*/ 385381 h 906017"/>
                <a:gd name="connsiteX30" fmla="*/ 213551 w 572452"/>
                <a:gd name="connsiteY30" fmla="*/ 393763 h 906017"/>
                <a:gd name="connsiteX31" fmla="*/ 213551 w 572452"/>
                <a:gd name="connsiteY31" fmla="*/ 430435 h 906017"/>
                <a:gd name="connsiteX32" fmla="*/ 216027 w 572452"/>
                <a:gd name="connsiteY32" fmla="*/ 436340 h 906017"/>
                <a:gd name="connsiteX33" fmla="*/ 272701 w 572452"/>
                <a:gd name="connsiteY33" fmla="*/ 493014 h 906017"/>
                <a:gd name="connsiteX34" fmla="*/ 278606 w 572452"/>
                <a:gd name="connsiteY34" fmla="*/ 495491 h 906017"/>
                <a:gd name="connsiteX35" fmla="*/ 330422 w 572452"/>
                <a:gd name="connsiteY35" fmla="*/ 495491 h 906017"/>
                <a:gd name="connsiteX36" fmla="*/ 370332 w 572452"/>
                <a:gd name="connsiteY36" fmla="*/ 535305 h 906017"/>
                <a:gd name="connsiteX37" fmla="*/ 370332 w 572452"/>
                <a:gd name="connsiteY37" fmla="*/ 612458 h 906017"/>
                <a:gd name="connsiteX38" fmla="*/ 372809 w 572452"/>
                <a:gd name="connsiteY38" fmla="*/ 618363 h 906017"/>
                <a:gd name="connsiteX39" fmla="*/ 560832 w 572452"/>
                <a:gd name="connsiteY39" fmla="*/ 806387 h 906017"/>
                <a:gd name="connsiteX40" fmla="*/ 572453 w 572452"/>
                <a:gd name="connsiteY40" fmla="*/ 834580 h 906017"/>
                <a:gd name="connsiteX41" fmla="*/ 572453 w 572452"/>
                <a:gd name="connsiteY41" fmla="*/ 890302 h 906017"/>
                <a:gd name="connsiteX42" fmla="*/ 556641 w 572452"/>
                <a:gd name="connsiteY42" fmla="*/ 906018 h 90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72452" h="906017">
                  <a:moveTo>
                    <a:pt x="556641" y="906018"/>
                  </a:moveTo>
                  <a:cubicBezTo>
                    <a:pt x="547973" y="906018"/>
                    <a:pt x="540925" y="898970"/>
                    <a:pt x="540925" y="890302"/>
                  </a:cubicBezTo>
                  <a:lnTo>
                    <a:pt x="540925" y="834580"/>
                  </a:lnTo>
                  <a:cubicBezTo>
                    <a:pt x="540925" y="832390"/>
                    <a:pt x="540068" y="830199"/>
                    <a:pt x="538448" y="828675"/>
                  </a:cubicBezTo>
                  <a:lnTo>
                    <a:pt x="350425" y="640651"/>
                  </a:lnTo>
                  <a:cubicBezTo>
                    <a:pt x="342900" y="633127"/>
                    <a:pt x="338804" y="623126"/>
                    <a:pt x="338804" y="612458"/>
                  </a:cubicBezTo>
                  <a:lnTo>
                    <a:pt x="338804" y="535305"/>
                  </a:lnTo>
                  <a:cubicBezTo>
                    <a:pt x="338804" y="530733"/>
                    <a:pt x="335089" y="526923"/>
                    <a:pt x="330422" y="526923"/>
                  </a:cubicBezTo>
                  <a:lnTo>
                    <a:pt x="278606" y="526923"/>
                  </a:lnTo>
                  <a:cubicBezTo>
                    <a:pt x="267938" y="526923"/>
                    <a:pt x="257937" y="522732"/>
                    <a:pt x="250412" y="515207"/>
                  </a:cubicBezTo>
                  <a:lnTo>
                    <a:pt x="193738" y="458534"/>
                  </a:lnTo>
                  <a:cubicBezTo>
                    <a:pt x="186214" y="451009"/>
                    <a:pt x="182023" y="441008"/>
                    <a:pt x="182023" y="430339"/>
                  </a:cubicBezTo>
                  <a:lnTo>
                    <a:pt x="182023" y="393668"/>
                  </a:lnTo>
                  <a:cubicBezTo>
                    <a:pt x="182023" y="371666"/>
                    <a:pt x="199930" y="353854"/>
                    <a:pt x="221837" y="353854"/>
                  </a:cubicBezTo>
                  <a:lnTo>
                    <a:pt x="300038" y="353854"/>
                  </a:lnTo>
                  <a:cubicBezTo>
                    <a:pt x="304610" y="353854"/>
                    <a:pt x="308324" y="350139"/>
                    <a:pt x="308324" y="345472"/>
                  </a:cubicBezTo>
                  <a:lnTo>
                    <a:pt x="308324" y="268319"/>
                  </a:lnTo>
                  <a:cubicBezTo>
                    <a:pt x="308324" y="266129"/>
                    <a:pt x="307467" y="264033"/>
                    <a:pt x="305848" y="262414"/>
                  </a:cubicBezTo>
                  <a:lnTo>
                    <a:pt x="77343" y="33909"/>
                  </a:lnTo>
                  <a:cubicBezTo>
                    <a:pt x="75724" y="32385"/>
                    <a:pt x="73628" y="31432"/>
                    <a:pt x="71438" y="31432"/>
                  </a:cubicBezTo>
                  <a:lnTo>
                    <a:pt x="15716" y="31432"/>
                  </a:lnTo>
                  <a:cubicBezTo>
                    <a:pt x="7049" y="31432"/>
                    <a:pt x="0" y="24384"/>
                    <a:pt x="0" y="15716"/>
                  </a:cubicBezTo>
                  <a:cubicBezTo>
                    <a:pt x="0" y="7048"/>
                    <a:pt x="7049" y="0"/>
                    <a:pt x="15716" y="0"/>
                  </a:cubicBezTo>
                  <a:lnTo>
                    <a:pt x="71438" y="0"/>
                  </a:lnTo>
                  <a:cubicBezTo>
                    <a:pt x="82105" y="0"/>
                    <a:pt x="92107" y="4191"/>
                    <a:pt x="99632" y="11716"/>
                  </a:cubicBezTo>
                  <a:lnTo>
                    <a:pt x="328136" y="240221"/>
                  </a:lnTo>
                  <a:cubicBezTo>
                    <a:pt x="335661" y="247745"/>
                    <a:pt x="339852" y="257746"/>
                    <a:pt x="339852" y="268414"/>
                  </a:cubicBezTo>
                  <a:lnTo>
                    <a:pt x="339852" y="345567"/>
                  </a:lnTo>
                  <a:cubicBezTo>
                    <a:pt x="339852" y="367570"/>
                    <a:pt x="321945" y="385381"/>
                    <a:pt x="300038" y="385381"/>
                  </a:cubicBezTo>
                  <a:lnTo>
                    <a:pt x="221837" y="385381"/>
                  </a:lnTo>
                  <a:cubicBezTo>
                    <a:pt x="217265" y="385381"/>
                    <a:pt x="213551" y="389096"/>
                    <a:pt x="213551" y="393763"/>
                  </a:cubicBezTo>
                  <a:lnTo>
                    <a:pt x="213551" y="430435"/>
                  </a:lnTo>
                  <a:cubicBezTo>
                    <a:pt x="213551" y="432625"/>
                    <a:pt x="214408" y="434721"/>
                    <a:pt x="216027" y="436340"/>
                  </a:cubicBezTo>
                  <a:lnTo>
                    <a:pt x="272701" y="493014"/>
                  </a:lnTo>
                  <a:cubicBezTo>
                    <a:pt x="274320" y="494538"/>
                    <a:pt x="276416" y="495491"/>
                    <a:pt x="278606" y="495491"/>
                  </a:cubicBezTo>
                  <a:lnTo>
                    <a:pt x="330422" y="495491"/>
                  </a:lnTo>
                  <a:cubicBezTo>
                    <a:pt x="352425" y="495491"/>
                    <a:pt x="370332" y="513397"/>
                    <a:pt x="370332" y="535305"/>
                  </a:cubicBezTo>
                  <a:lnTo>
                    <a:pt x="370332" y="612458"/>
                  </a:lnTo>
                  <a:cubicBezTo>
                    <a:pt x="370332" y="614648"/>
                    <a:pt x="371189" y="616839"/>
                    <a:pt x="372809" y="618363"/>
                  </a:cubicBezTo>
                  <a:lnTo>
                    <a:pt x="560832" y="806387"/>
                  </a:lnTo>
                  <a:cubicBezTo>
                    <a:pt x="568357" y="813911"/>
                    <a:pt x="572453" y="823913"/>
                    <a:pt x="572453" y="834580"/>
                  </a:cubicBezTo>
                  <a:lnTo>
                    <a:pt x="572453" y="890302"/>
                  </a:lnTo>
                  <a:cubicBezTo>
                    <a:pt x="572357" y="898970"/>
                    <a:pt x="565309" y="906018"/>
                    <a:pt x="556641" y="906018"/>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C3D9572-EEC8-4132-99F6-082494AC2AE4}"/>
                </a:ext>
              </a:extLst>
            </p:cNvPr>
            <p:cNvSpPr/>
            <p:nvPr/>
          </p:nvSpPr>
          <p:spPr>
            <a:xfrm>
              <a:off x="6853409" y="4290309"/>
              <a:ext cx="284213" cy="588617"/>
            </a:xfrm>
            <a:custGeom>
              <a:avLst/>
              <a:gdLst>
                <a:gd name="connsiteX0" fmla="*/ 86011 w 375094"/>
                <a:gd name="connsiteY0" fmla="*/ 776835 h 776835"/>
                <a:gd name="connsiteX1" fmla="*/ 15716 w 375094"/>
                <a:gd name="connsiteY1" fmla="*/ 776835 h 776835"/>
                <a:gd name="connsiteX2" fmla="*/ 0 w 375094"/>
                <a:gd name="connsiteY2" fmla="*/ 761119 h 776835"/>
                <a:gd name="connsiteX3" fmla="*/ 15716 w 375094"/>
                <a:gd name="connsiteY3" fmla="*/ 745403 h 776835"/>
                <a:gd name="connsiteX4" fmla="*/ 86011 w 375094"/>
                <a:gd name="connsiteY4" fmla="*/ 745403 h 776835"/>
                <a:gd name="connsiteX5" fmla="*/ 88487 w 375094"/>
                <a:gd name="connsiteY5" fmla="*/ 744355 h 776835"/>
                <a:gd name="connsiteX6" fmla="*/ 125158 w 375094"/>
                <a:gd name="connsiteY6" fmla="*/ 707684 h 776835"/>
                <a:gd name="connsiteX7" fmla="*/ 126206 w 375094"/>
                <a:gd name="connsiteY7" fmla="*/ 705207 h 776835"/>
                <a:gd name="connsiteX8" fmla="*/ 126206 w 375094"/>
                <a:gd name="connsiteY8" fmla="*/ 524042 h 776835"/>
                <a:gd name="connsiteX9" fmla="*/ 136493 w 375094"/>
                <a:gd name="connsiteY9" fmla="*/ 499277 h 776835"/>
                <a:gd name="connsiteX10" fmla="*/ 342519 w 375094"/>
                <a:gd name="connsiteY10" fmla="*/ 293251 h 776835"/>
                <a:gd name="connsiteX11" fmla="*/ 343567 w 375094"/>
                <a:gd name="connsiteY11" fmla="*/ 290774 h 776835"/>
                <a:gd name="connsiteX12" fmla="*/ 343567 w 375094"/>
                <a:gd name="connsiteY12" fmla="*/ 64175 h 776835"/>
                <a:gd name="connsiteX13" fmla="*/ 342519 w 375094"/>
                <a:gd name="connsiteY13" fmla="*/ 61698 h 776835"/>
                <a:gd name="connsiteX14" fmla="*/ 307753 w 375094"/>
                <a:gd name="connsiteY14" fmla="*/ 26932 h 776835"/>
                <a:gd name="connsiteX15" fmla="*/ 307753 w 375094"/>
                <a:gd name="connsiteY15" fmla="*/ 4643 h 776835"/>
                <a:gd name="connsiteX16" fmla="*/ 330041 w 375094"/>
                <a:gd name="connsiteY16" fmla="*/ 4643 h 776835"/>
                <a:gd name="connsiteX17" fmla="*/ 364807 w 375094"/>
                <a:gd name="connsiteY17" fmla="*/ 39410 h 776835"/>
                <a:gd name="connsiteX18" fmla="*/ 375095 w 375094"/>
                <a:gd name="connsiteY18" fmla="*/ 64175 h 776835"/>
                <a:gd name="connsiteX19" fmla="*/ 375095 w 375094"/>
                <a:gd name="connsiteY19" fmla="*/ 290774 h 776835"/>
                <a:gd name="connsiteX20" fmla="*/ 364807 w 375094"/>
                <a:gd name="connsiteY20" fmla="*/ 315540 h 776835"/>
                <a:gd name="connsiteX21" fmla="*/ 158782 w 375094"/>
                <a:gd name="connsiteY21" fmla="*/ 521565 h 776835"/>
                <a:gd name="connsiteX22" fmla="*/ 157734 w 375094"/>
                <a:gd name="connsiteY22" fmla="*/ 524042 h 776835"/>
                <a:gd name="connsiteX23" fmla="*/ 157734 w 375094"/>
                <a:gd name="connsiteY23" fmla="*/ 705207 h 776835"/>
                <a:gd name="connsiteX24" fmla="*/ 147447 w 375094"/>
                <a:gd name="connsiteY24" fmla="*/ 729972 h 776835"/>
                <a:gd name="connsiteX25" fmla="*/ 110776 w 375094"/>
                <a:gd name="connsiteY25" fmla="*/ 766643 h 776835"/>
                <a:gd name="connsiteX26" fmla="*/ 86011 w 375094"/>
                <a:gd name="connsiteY26" fmla="*/ 776835 h 7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094" h="776835">
                  <a:moveTo>
                    <a:pt x="86011" y="776835"/>
                  </a:moveTo>
                  <a:lnTo>
                    <a:pt x="15716" y="776835"/>
                  </a:lnTo>
                  <a:cubicBezTo>
                    <a:pt x="7048" y="776835"/>
                    <a:pt x="0" y="769787"/>
                    <a:pt x="0" y="761119"/>
                  </a:cubicBezTo>
                  <a:cubicBezTo>
                    <a:pt x="0" y="752451"/>
                    <a:pt x="7048" y="745403"/>
                    <a:pt x="15716" y="745403"/>
                  </a:cubicBezTo>
                  <a:lnTo>
                    <a:pt x="86011" y="745403"/>
                  </a:lnTo>
                  <a:cubicBezTo>
                    <a:pt x="86963" y="745403"/>
                    <a:pt x="87821" y="745022"/>
                    <a:pt x="88487" y="744355"/>
                  </a:cubicBezTo>
                  <a:lnTo>
                    <a:pt x="125158" y="707684"/>
                  </a:lnTo>
                  <a:cubicBezTo>
                    <a:pt x="125825" y="707017"/>
                    <a:pt x="126206" y="706160"/>
                    <a:pt x="126206" y="705207"/>
                  </a:cubicBezTo>
                  <a:lnTo>
                    <a:pt x="126206" y="524042"/>
                  </a:lnTo>
                  <a:cubicBezTo>
                    <a:pt x="126206" y="514707"/>
                    <a:pt x="129826" y="505849"/>
                    <a:pt x="136493" y="499277"/>
                  </a:cubicBezTo>
                  <a:lnTo>
                    <a:pt x="342519" y="293251"/>
                  </a:lnTo>
                  <a:cubicBezTo>
                    <a:pt x="343186" y="292584"/>
                    <a:pt x="343567" y="291727"/>
                    <a:pt x="343567" y="290774"/>
                  </a:cubicBezTo>
                  <a:lnTo>
                    <a:pt x="343567" y="64175"/>
                  </a:lnTo>
                  <a:cubicBezTo>
                    <a:pt x="343567" y="63222"/>
                    <a:pt x="343186" y="62365"/>
                    <a:pt x="342519" y="61698"/>
                  </a:cubicBezTo>
                  <a:lnTo>
                    <a:pt x="307753" y="26932"/>
                  </a:lnTo>
                  <a:cubicBezTo>
                    <a:pt x="301562" y="20741"/>
                    <a:pt x="301562" y="10835"/>
                    <a:pt x="307753" y="4643"/>
                  </a:cubicBezTo>
                  <a:cubicBezTo>
                    <a:pt x="313944" y="-1548"/>
                    <a:pt x="323850" y="-1548"/>
                    <a:pt x="330041" y="4643"/>
                  </a:cubicBezTo>
                  <a:lnTo>
                    <a:pt x="364807" y="39410"/>
                  </a:lnTo>
                  <a:cubicBezTo>
                    <a:pt x="371475" y="45982"/>
                    <a:pt x="375095" y="54840"/>
                    <a:pt x="375095" y="64175"/>
                  </a:cubicBezTo>
                  <a:lnTo>
                    <a:pt x="375095" y="290774"/>
                  </a:lnTo>
                  <a:cubicBezTo>
                    <a:pt x="375095" y="300014"/>
                    <a:pt x="371380" y="309062"/>
                    <a:pt x="364807" y="315540"/>
                  </a:cubicBezTo>
                  <a:lnTo>
                    <a:pt x="158782" y="521565"/>
                  </a:lnTo>
                  <a:cubicBezTo>
                    <a:pt x="158115" y="522232"/>
                    <a:pt x="157734" y="523089"/>
                    <a:pt x="157734" y="524042"/>
                  </a:cubicBezTo>
                  <a:lnTo>
                    <a:pt x="157734" y="705207"/>
                  </a:lnTo>
                  <a:cubicBezTo>
                    <a:pt x="157734" y="714542"/>
                    <a:pt x="154114" y="723400"/>
                    <a:pt x="147447" y="729972"/>
                  </a:cubicBezTo>
                  <a:lnTo>
                    <a:pt x="110776" y="766643"/>
                  </a:lnTo>
                  <a:cubicBezTo>
                    <a:pt x="104299" y="773120"/>
                    <a:pt x="95250" y="776835"/>
                    <a:pt x="86011" y="77683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F9175427-4EA0-46EF-A0B1-AEC7E2185833}"/>
                </a:ext>
              </a:extLst>
            </p:cNvPr>
            <p:cNvSpPr/>
            <p:nvPr/>
          </p:nvSpPr>
          <p:spPr>
            <a:xfrm>
              <a:off x="6746161" y="4241431"/>
              <a:ext cx="537104" cy="807893"/>
            </a:xfrm>
            <a:custGeom>
              <a:avLst/>
              <a:gdLst>
                <a:gd name="connsiteX0" fmla="*/ 66294 w 708850"/>
                <a:gd name="connsiteY0" fmla="*/ 1066229 h 1066228"/>
                <a:gd name="connsiteX1" fmla="*/ 55150 w 708850"/>
                <a:gd name="connsiteY1" fmla="*/ 1061657 h 1066228"/>
                <a:gd name="connsiteX2" fmla="*/ 10287 w 708850"/>
                <a:gd name="connsiteY2" fmla="*/ 1016794 h 1066228"/>
                <a:gd name="connsiteX3" fmla="*/ 0 w 708850"/>
                <a:gd name="connsiteY3" fmla="*/ 992029 h 1066228"/>
                <a:gd name="connsiteX4" fmla="*/ 0 w 708850"/>
                <a:gd name="connsiteY4" fmla="*/ 948595 h 1066228"/>
                <a:gd name="connsiteX5" fmla="*/ 35052 w 708850"/>
                <a:gd name="connsiteY5" fmla="*/ 913543 h 1066228"/>
                <a:gd name="connsiteX6" fmla="*/ 209931 w 708850"/>
                <a:gd name="connsiteY6" fmla="*/ 913543 h 1066228"/>
                <a:gd name="connsiteX7" fmla="*/ 212408 w 708850"/>
                <a:gd name="connsiteY7" fmla="*/ 912495 h 1066228"/>
                <a:gd name="connsiteX8" fmla="*/ 307277 w 708850"/>
                <a:gd name="connsiteY8" fmla="*/ 817626 h 1066228"/>
                <a:gd name="connsiteX9" fmla="*/ 308325 w 708850"/>
                <a:gd name="connsiteY9" fmla="*/ 815150 h 1066228"/>
                <a:gd name="connsiteX10" fmla="*/ 308325 w 708850"/>
                <a:gd name="connsiteY10" fmla="*/ 654272 h 1066228"/>
                <a:gd name="connsiteX11" fmla="*/ 318611 w 708850"/>
                <a:gd name="connsiteY11" fmla="*/ 629507 h 1066228"/>
                <a:gd name="connsiteX12" fmla="*/ 547402 w 708850"/>
                <a:gd name="connsiteY12" fmla="*/ 400717 h 1066228"/>
                <a:gd name="connsiteX13" fmla="*/ 548450 w 708850"/>
                <a:gd name="connsiteY13" fmla="*/ 398240 h 1066228"/>
                <a:gd name="connsiteX14" fmla="*/ 548450 w 708850"/>
                <a:gd name="connsiteY14" fmla="*/ 88202 h 1066228"/>
                <a:gd name="connsiteX15" fmla="*/ 558737 w 708850"/>
                <a:gd name="connsiteY15" fmla="*/ 63437 h 1066228"/>
                <a:gd name="connsiteX16" fmla="*/ 611886 w 708850"/>
                <a:gd name="connsiteY16" fmla="*/ 10287 h 1066228"/>
                <a:gd name="connsiteX17" fmla="*/ 636651 w 708850"/>
                <a:gd name="connsiteY17" fmla="*/ 0 h 1066228"/>
                <a:gd name="connsiteX18" fmla="*/ 673799 w 708850"/>
                <a:gd name="connsiteY18" fmla="*/ 0 h 1066228"/>
                <a:gd name="connsiteX19" fmla="*/ 708851 w 708850"/>
                <a:gd name="connsiteY19" fmla="*/ 35052 h 1066228"/>
                <a:gd name="connsiteX20" fmla="*/ 708851 w 708850"/>
                <a:gd name="connsiteY20" fmla="*/ 90297 h 1066228"/>
                <a:gd name="connsiteX21" fmla="*/ 693134 w 708850"/>
                <a:gd name="connsiteY21" fmla="*/ 106013 h 1066228"/>
                <a:gd name="connsiteX22" fmla="*/ 677418 w 708850"/>
                <a:gd name="connsiteY22" fmla="*/ 90297 h 1066228"/>
                <a:gd name="connsiteX23" fmla="*/ 677418 w 708850"/>
                <a:gd name="connsiteY23" fmla="*/ 35052 h 1066228"/>
                <a:gd name="connsiteX24" fmla="*/ 673894 w 708850"/>
                <a:gd name="connsiteY24" fmla="*/ 31528 h 1066228"/>
                <a:gd name="connsiteX25" fmla="*/ 636746 w 708850"/>
                <a:gd name="connsiteY25" fmla="*/ 31528 h 1066228"/>
                <a:gd name="connsiteX26" fmla="*/ 634270 w 708850"/>
                <a:gd name="connsiteY26" fmla="*/ 32576 h 1066228"/>
                <a:gd name="connsiteX27" fmla="*/ 581120 w 708850"/>
                <a:gd name="connsiteY27" fmla="*/ 85725 h 1066228"/>
                <a:gd name="connsiteX28" fmla="*/ 580073 w 708850"/>
                <a:gd name="connsiteY28" fmla="*/ 88202 h 1066228"/>
                <a:gd name="connsiteX29" fmla="*/ 580073 w 708850"/>
                <a:gd name="connsiteY29" fmla="*/ 398240 h 1066228"/>
                <a:gd name="connsiteX30" fmla="*/ 569786 w 708850"/>
                <a:gd name="connsiteY30" fmla="*/ 423005 h 1066228"/>
                <a:gd name="connsiteX31" fmla="*/ 340995 w 708850"/>
                <a:gd name="connsiteY31" fmla="*/ 651796 h 1066228"/>
                <a:gd name="connsiteX32" fmla="*/ 339947 w 708850"/>
                <a:gd name="connsiteY32" fmla="*/ 654272 h 1066228"/>
                <a:gd name="connsiteX33" fmla="*/ 339947 w 708850"/>
                <a:gd name="connsiteY33" fmla="*/ 815150 h 1066228"/>
                <a:gd name="connsiteX34" fmla="*/ 329660 w 708850"/>
                <a:gd name="connsiteY34" fmla="*/ 839915 h 1066228"/>
                <a:gd name="connsiteX35" fmla="*/ 234791 w 708850"/>
                <a:gd name="connsiteY35" fmla="*/ 934784 h 1066228"/>
                <a:gd name="connsiteX36" fmla="*/ 210026 w 708850"/>
                <a:gd name="connsiteY36" fmla="*/ 945071 h 1066228"/>
                <a:gd name="connsiteX37" fmla="*/ 35147 w 708850"/>
                <a:gd name="connsiteY37" fmla="*/ 945071 h 1066228"/>
                <a:gd name="connsiteX38" fmla="*/ 31623 w 708850"/>
                <a:gd name="connsiteY38" fmla="*/ 948595 h 1066228"/>
                <a:gd name="connsiteX39" fmla="*/ 31623 w 708850"/>
                <a:gd name="connsiteY39" fmla="*/ 992029 h 1066228"/>
                <a:gd name="connsiteX40" fmla="*/ 32671 w 708850"/>
                <a:gd name="connsiteY40" fmla="*/ 994505 h 1066228"/>
                <a:gd name="connsiteX41" fmla="*/ 77534 w 708850"/>
                <a:gd name="connsiteY41" fmla="*/ 1039368 h 1066228"/>
                <a:gd name="connsiteX42" fmla="*/ 77534 w 708850"/>
                <a:gd name="connsiteY42" fmla="*/ 1061657 h 1066228"/>
                <a:gd name="connsiteX43" fmla="*/ 66294 w 708850"/>
                <a:gd name="connsiteY43" fmla="*/ 1066229 h 106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08850" h="1066228">
                  <a:moveTo>
                    <a:pt x="66294" y="1066229"/>
                  </a:moveTo>
                  <a:cubicBezTo>
                    <a:pt x="62294" y="1066229"/>
                    <a:pt x="58198" y="1064705"/>
                    <a:pt x="55150" y="1061657"/>
                  </a:cubicBezTo>
                  <a:lnTo>
                    <a:pt x="10287" y="1016794"/>
                  </a:lnTo>
                  <a:cubicBezTo>
                    <a:pt x="3620" y="1010222"/>
                    <a:pt x="0" y="1001363"/>
                    <a:pt x="0" y="992029"/>
                  </a:cubicBezTo>
                  <a:lnTo>
                    <a:pt x="0" y="948595"/>
                  </a:lnTo>
                  <a:cubicBezTo>
                    <a:pt x="0" y="929259"/>
                    <a:pt x="15716" y="913543"/>
                    <a:pt x="35052" y="913543"/>
                  </a:cubicBezTo>
                  <a:lnTo>
                    <a:pt x="209931" y="913543"/>
                  </a:lnTo>
                  <a:cubicBezTo>
                    <a:pt x="210884" y="913543"/>
                    <a:pt x="211741" y="913162"/>
                    <a:pt x="212408" y="912495"/>
                  </a:cubicBezTo>
                  <a:lnTo>
                    <a:pt x="307277" y="817626"/>
                  </a:lnTo>
                  <a:cubicBezTo>
                    <a:pt x="307943" y="816959"/>
                    <a:pt x="308325" y="816102"/>
                    <a:pt x="308325" y="815150"/>
                  </a:cubicBezTo>
                  <a:lnTo>
                    <a:pt x="308325" y="654272"/>
                  </a:lnTo>
                  <a:cubicBezTo>
                    <a:pt x="308325" y="645033"/>
                    <a:pt x="312039" y="635984"/>
                    <a:pt x="318611" y="629507"/>
                  </a:cubicBezTo>
                  <a:lnTo>
                    <a:pt x="547402" y="400717"/>
                  </a:lnTo>
                  <a:cubicBezTo>
                    <a:pt x="548069" y="400050"/>
                    <a:pt x="548450" y="399193"/>
                    <a:pt x="548450" y="398240"/>
                  </a:cubicBezTo>
                  <a:lnTo>
                    <a:pt x="548450" y="88202"/>
                  </a:lnTo>
                  <a:cubicBezTo>
                    <a:pt x="548450" y="78962"/>
                    <a:pt x="552164" y="69913"/>
                    <a:pt x="558737" y="63437"/>
                  </a:cubicBezTo>
                  <a:lnTo>
                    <a:pt x="611886" y="10287"/>
                  </a:lnTo>
                  <a:cubicBezTo>
                    <a:pt x="618554" y="3620"/>
                    <a:pt x="627317" y="0"/>
                    <a:pt x="636651" y="0"/>
                  </a:cubicBezTo>
                  <a:lnTo>
                    <a:pt x="673799" y="0"/>
                  </a:lnTo>
                  <a:cubicBezTo>
                    <a:pt x="693134" y="0"/>
                    <a:pt x="708851" y="15716"/>
                    <a:pt x="708851" y="35052"/>
                  </a:cubicBezTo>
                  <a:lnTo>
                    <a:pt x="708851" y="90297"/>
                  </a:lnTo>
                  <a:cubicBezTo>
                    <a:pt x="708851" y="98965"/>
                    <a:pt x="701802" y="106013"/>
                    <a:pt x="693134" y="106013"/>
                  </a:cubicBezTo>
                  <a:cubicBezTo>
                    <a:pt x="684467" y="106013"/>
                    <a:pt x="677418" y="98965"/>
                    <a:pt x="677418" y="90297"/>
                  </a:cubicBezTo>
                  <a:lnTo>
                    <a:pt x="677418" y="35052"/>
                  </a:lnTo>
                  <a:cubicBezTo>
                    <a:pt x="677418" y="33147"/>
                    <a:pt x="675799" y="31528"/>
                    <a:pt x="673894" y="31528"/>
                  </a:cubicBezTo>
                  <a:lnTo>
                    <a:pt x="636746" y="31528"/>
                  </a:lnTo>
                  <a:cubicBezTo>
                    <a:pt x="635794" y="31528"/>
                    <a:pt x="634937" y="31909"/>
                    <a:pt x="634270" y="32576"/>
                  </a:cubicBezTo>
                  <a:lnTo>
                    <a:pt x="581120" y="85725"/>
                  </a:lnTo>
                  <a:cubicBezTo>
                    <a:pt x="580454" y="86392"/>
                    <a:pt x="580073" y="87249"/>
                    <a:pt x="580073" y="88202"/>
                  </a:cubicBezTo>
                  <a:lnTo>
                    <a:pt x="580073" y="398240"/>
                  </a:lnTo>
                  <a:cubicBezTo>
                    <a:pt x="580073" y="407575"/>
                    <a:pt x="576453" y="416433"/>
                    <a:pt x="569786" y="423005"/>
                  </a:cubicBezTo>
                  <a:lnTo>
                    <a:pt x="340995" y="651796"/>
                  </a:lnTo>
                  <a:cubicBezTo>
                    <a:pt x="340328" y="652463"/>
                    <a:pt x="339947" y="653320"/>
                    <a:pt x="339947" y="654272"/>
                  </a:cubicBezTo>
                  <a:lnTo>
                    <a:pt x="339947" y="815150"/>
                  </a:lnTo>
                  <a:cubicBezTo>
                    <a:pt x="339947" y="824484"/>
                    <a:pt x="336328" y="833342"/>
                    <a:pt x="329660" y="839915"/>
                  </a:cubicBezTo>
                  <a:lnTo>
                    <a:pt x="234791" y="934784"/>
                  </a:lnTo>
                  <a:cubicBezTo>
                    <a:pt x="228314" y="941356"/>
                    <a:pt x="219266" y="945071"/>
                    <a:pt x="210026" y="945071"/>
                  </a:cubicBezTo>
                  <a:lnTo>
                    <a:pt x="35147" y="945071"/>
                  </a:lnTo>
                  <a:cubicBezTo>
                    <a:pt x="33242" y="945071"/>
                    <a:pt x="31623" y="946690"/>
                    <a:pt x="31623" y="948595"/>
                  </a:cubicBezTo>
                  <a:lnTo>
                    <a:pt x="31623" y="992029"/>
                  </a:lnTo>
                  <a:cubicBezTo>
                    <a:pt x="31623" y="992981"/>
                    <a:pt x="32004" y="993838"/>
                    <a:pt x="32671" y="994505"/>
                  </a:cubicBezTo>
                  <a:lnTo>
                    <a:pt x="77534" y="1039368"/>
                  </a:lnTo>
                  <a:cubicBezTo>
                    <a:pt x="83725" y="1045559"/>
                    <a:pt x="83725" y="1055465"/>
                    <a:pt x="77534" y="1061657"/>
                  </a:cubicBezTo>
                  <a:cubicBezTo>
                    <a:pt x="74295" y="1064705"/>
                    <a:pt x="70295" y="1066229"/>
                    <a:pt x="66294" y="1066229"/>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949F0B9C-CC7A-4217-95A7-0B5FE8BA5FCD}"/>
                </a:ext>
              </a:extLst>
            </p:cNvPr>
            <p:cNvSpPr/>
            <p:nvPr/>
          </p:nvSpPr>
          <p:spPr>
            <a:xfrm>
              <a:off x="7236282" y="3941701"/>
              <a:ext cx="230589" cy="288111"/>
            </a:xfrm>
            <a:custGeom>
              <a:avLst/>
              <a:gdLst>
                <a:gd name="connsiteX0" fmla="*/ 56197 w 304323"/>
                <a:gd name="connsiteY0" fmla="*/ 380238 h 380238"/>
                <a:gd name="connsiteX1" fmla="*/ 45053 w 304323"/>
                <a:gd name="connsiteY1" fmla="*/ 375666 h 380238"/>
                <a:gd name="connsiteX2" fmla="*/ 14764 w 304323"/>
                <a:gd name="connsiteY2" fmla="*/ 345377 h 380238"/>
                <a:gd name="connsiteX3" fmla="*/ 0 w 304323"/>
                <a:gd name="connsiteY3" fmla="*/ 309848 h 380238"/>
                <a:gd name="connsiteX4" fmla="*/ 0 w 304323"/>
                <a:gd name="connsiteY4" fmla="*/ 237363 h 380238"/>
                <a:gd name="connsiteX5" fmla="*/ 14764 w 304323"/>
                <a:gd name="connsiteY5" fmla="*/ 201740 h 380238"/>
                <a:gd name="connsiteX6" fmla="*/ 201740 w 304323"/>
                <a:gd name="connsiteY6" fmla="*/ 14764 h 380238"/>
                <a:gd name="connsiteX7" fmla="*/ 237268 w 304323"/>
                <a:gd name="connsiteY7" fmla="*/ 0 h 380238"/>
                <a:gd name="connsiteX8" fmla="*/ 288608 w 304323"/>
                <a:gd name="connsiteY8" fmla="*/ 0 h 380238"/>
                <a:gd name="connsiteX9" fmla="*/ 304324 w 304323"/>
                <a:gd name="connsiteY9" fmla="*/ 15716 h 380238"/>
                <a:gd name="connsiteX10" fmla="*/ 288608 w 304323"/>
                <a:gd name="connsiteY10" fmla="*/ 31433 h 380238"/>
                <a:gd name="connsiteX11" fmla="*/ 237268 w 304323"/>
                <a:gd name="connsiteY11" fmla="*/ 31433 h 380238"/>
                <a:gd name="connsiteX12" fmla="*/ 223933 w 304323"/>
                <a:gd name="connsiteY12" fmla="*/ 36957 h 380238"/>
                <a:gd name="connsiteX13" fmla="*/ 36957 w 304323"/>
                <a:gd name="connsiteY13" fmla="*/ 223933 h 380238"/>
                <a:gd name="connsiteX14" fmla="*/ 31433 w 304323"/>
                <a:gd name="connsiteY14" fmla="*/ 237172 h 380238"/>
                <a:gd name="connsiteX15" fmla="*/ 31433 w 304323"/>
                <a:gd name="connsiteY15" fmla="*/ 309658 h 380238"/>
                <a:gd name="connsiteX16" fmla="*/ 36957 w 304323"/>
                <a:gd name="connsiteY16" fmla="*/ 322993 h 380238"/>
                <a:gd name="connsiteX17" fmla="*/ 67246 w 304323"/>
                <a:gd name="connsiteY17" fmla="*/ 353282 h 380238"/>
                <a:gd name="connsiteX18" fmla="*/ 67246 w 304323"/>
                <a:gd name="connsiteY18" fmla="*/ 375571 h 380238"/>
                <a:gd name="connsiteX19" fmla="*/ 56197 w 304323"/>
                <a:gd name="connsiteY19" fmla="*/ 380238 h 38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323" h="380238">
                  <a:moveTo>
                    <a:pt x="56197" y="380238"/>
                  </a:moveTo>
                  <a:cubicBezTo>
                    <a:pt x="52197" y="380238"/>
                    <a:pt x="48101" y="378714"/>
                    <a:pt x="45053" y="375666"/>
                  </a:cubicBezTo>
                  <a:lnTo>
                    <a:pt x="14764" y="345377"/>
                  </a:lnTo>
                  <a:cubicBezTo>
                    <a:pt x="5239" y="335852"/>
                    <a:pt x="0" y="323279"/>
                    <a:pt x="0" y="309848"/>
                  </a:cubicBezTo>
                  <a:lnTo>
                    <a:pt x="0" y="237363"/>
                  </a:lnTo>
                  <a:cubicBezTo>
                    <a:pt x="0" y="223933"/>
                    <a:pt x="5239" y="211265"/>
                    <a:pt x="14764" y="201740"/>
                  </a:cubicBezTo>
                  <a:lnTo>
                    <a:pt x="201740" y="14764"/>
                  </a:lnTo>
                  <a:cubicBezTo>
                    <a:pt x="211074" y="5429"/>
                    <a:pt x="224028" y="0"/>
                    <a:pt x="237268" y="0"/>
                  </a:cubicBezTo>
                  <a:lnTo>
                    <a:pt x="288608" y="0"/>
                  </a:lnTo>
                  <a:cubicBezTo>
                    <a:pt x="297275" y="0"/>
                    <a:pt x="304324" y="7049"/>
                    <a:pt x="304324" y="15716"/>
                  </a:cubicBezTo>
                  <a:cubicBezTo>
                    <a:pt x="304324" y="24384"/>
                    <a:pt x="297275" y="31433"/>
                    <a:pt x="288608" y="31433"/>
                  </a:cubicBezTo>
                  <a:lnTo>
                    <a:pt x="237268" y="31433"/>
                  </a:lnTo>
                  <a:cubicBezTo>
                    <a:pt x="232315" y="31433"/>
                    <a:pt x="227457" y="33433"/>
                    <a:pt x="223933" y="36957"/>
                  </a:cubicBezTo>
                  <a:lnTo>
                    <a:pt x="36957" y="223933"/>
                  </a:lnTo>
                  <a:cubicBezTo>
                    <a:pt x="33433" y="227457"/>
                    <a:pt x="31433" y="232220"/>
                    <a:pt x="31433" y="237172"/>
                  </a:cubicBezTo>
                  <a:lnTo>
                    <a:pt x="31433" y="309658"/>
                  </a:lnTo>
                  <a:cubicBezTo>
                    <a:pt x="31433" y="314706"/>
                    <a:pt x="33338" y="319373"/>
                    <a:pt x="36957" y="322993"/>
                  </a:cubicBezTo>
                  <a:lnTo>
                    <a:pt x="67246" y="353282"/>
                  </a:lnTo>
                  <a:cubicBezTo>
                    <a:pt x="73438" y="359474"/>
                    <a:pt x="73438" y="369380"/>
                    <a:pt x="67246" y="375571"/>
                  </a:cubicBezTo>
                  <a:cubicBezTo>
                    <a:pt x="64294" y="378714"/>
                    <a:pt x="60293" y="380238"/>
                    <a:pt x="56197" y="380238"/>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93DF0FCC-161B-4DFA-8D51-FB3690E984B2}"/>
                </a:ext>
              </a:extLst>
            </p:cNvPr>
            <p:cNvSpPr/>
            <p:nvPr/>
          </p:nvSpPr>
          <p:spPr>
            <a:xfrm>
              <a:off x="5398151" y="2836892"/>
              <a:ext cx="280370" cy="87039"/>
            </a:xfrm>
            <a:custGeom>
              <a:avLst/>
              <a:gdLst>
                <a:gd name="connsiteX0" fmla="*/ 159329 w 370022"/>
                <a:gd name="connsiteY0" fmla="*/ 114871 h 114871"/>
                <a:gd name="connsiteX1" fmla="*/ 89511 w 370022"/>
                <a:gd name="connsiteY1" fmla="*/ 114871 h 114871"/>
                <a:gd name="connsiteX2" fmla="*/ 64651 w 370022"/>
                <a:gd name="connsiteY2" fmla="*/ 104584 h 114871"/>
                <a:gd name="connsiteX3" fmla="*/ 4643 w 370022"/>
                <a:gd name="connsiteY3" fmla="*/ 44577 h 114871"/>
                <a:gd name="connsiteX4" fmla="*/ 4643 w 370022"/>
                <a:gd name="connsiteY4" fmla="*/ 22288 h 114871"/>
                <a:gd name="connsiteX5" fmla="*/ 26932 w 370022"/>
                <a:gd name="connsiteY5" fmla="*/ 22288 h 114871"/>
                <a:gd name="connsiteX6" fmla="*/ 86939 w 370022"/>
                <a:gd name="connsiteY6" fmla="*/ 82296 h 114871"/>
                <a:gd name="connsiteX7" fmla="*/ 89511 w 370022"/>
                <a:gd name="connsiteY7" fmla="*/ 83344 h 114871"/>
                <a:gd name="connsiteX8" fmla="*/ 159329 w 370022"/>
                <a:gd name="connsiteY8" fmla="*/ 83344 h 114871"/>
                <a:gd name="connsiteX9" fmla="*/ 161901 w 370022"/>
                <a:gd name="connsiteY9" fmla="*/ 82296 h 114871"/>
                <a:gd name="connsiteX10" fmla="*/ 233910 w 370022"/>
                <a:gd name="connsiteY10" fmla="*/ 10287 h 114871"/>
                <a:gd name="connsiteX11" fmla="*/ 258770 w 370022"/>
                <a:gd name="connsiteY11" fmla="*/ 0 h 114871"/>
                <a:gd name="connsiteX12" fmla="*/ 354306 w 370022"/>
                <a:gd name="connsiteY12" fmla="*/ 0 h 114871"/>
                <a:gd name="connsiteX13" fmla="*/ 370022 w 370022"/>
                <a:gd name="connsiteY13" fmla="*/ 15716 h 114871"/>
                <a:gd name="connsiteX14" fmla="*/ 354306 w 370022"/>
                <a:gd name="connsiteY14" fmla="*/ 31432 h 114871"/>
                <a:gd name="connsiteX15" fmla="*/ 258770 w 370022"/>
                <a:gd name="connsiteY15" fmla="*/ 31432 h 114871"/>
                <a:gd name="connsiteX16" fmla="*/ 256199 w 370022"/>
                <a:gd name="connsiteY16" fmla="*/ 32480 h 114871"/>
                <a:gd name="connsiteX17" fmla="*/ 184190 w 370022"/>
                <a:gd name="connsiteY17" fmla="*/ 104489 h 114871"/>
                <a:gd name="connsiteX18" fmla="*/ 159329 w 370022"/>
                <a:gd name="connsiteY18" fmla="*/ 114871 h 11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022" h="114871">
                  <a:moveTo>
                    <a:pt x="159329" y="114871"/>
                  </a:moveTo>
                  <a:lnTo>
                    <a:pt x="89511" y="114871"/>
                  </a:lnTo>
                  <a:cubicBezTo>
                    <a:pt x="80081" y="114871"/>
                    <a:pt x="71318" y="111252"/>
                    <a:pt x="64651" y="104584"/>
                  </a:cubicBezTo>
                  <a:lnTo>
                    <a:pt x="4643" y="44577"/>
                  </a:lnTo>
                  <a:cubicBezTo>
                    <a:pt x="-1548" y="38386"/>
                    <a:pt x="-1548" y="28480"/>
                    <a:pt x="4643" y="22288"/>
                  </a:cubicBezTo>
                  <a:cubicBezTo>
                    <a:pt x="10835" y="16097"/>
                    <a:pt x="20741" y="16097"/>
                    <a:pt x="26932" y="22288"/>
                  </a:cubicBezTo>
                  <a:lnTo>
                    <a:pt x="86939" y="82296"/>
                  </a:lnTo>
                  <a:cubicBezTo>
                    <a:pt x="87606" y="82963"/>
                    <a:pt x="88559" y="83344"/>
                    <a:pt x="89511" y="83344"/>
                  </a:cubicBezTo>
                  <a:lnTo>
                    <a:pt x="159329" y="83344"/>
                  </a:lnTo>
                  <a:cubicBezTo>
                    <a:pt x="160282" y="83344"/>
                    <a:pt x="161234" y="82963"/>
                    <a:pt x="161901" y="82296"/>
                  </a:cubicBezTo>
                  <a:lnTo>
                    <a:pt x="233910" y="10287"/>
                  </a:lnTo>
                  <a:cubicBezTo>
                    <a:pt x="240482" y="3715"/>
                    <a:pt x="249531" y="0"/>
                    <a:pt x="258770" y="0"/>
                  </a:cubicBezTo>
                  <a:lnTo>
                    <a:pt x="354306" y="0"/>
                  </a:lnTo>
                  <a:cubicBezTo>
                    <a:pt x="362974" y="0"/>
                    <a:pt x="370022" y="7048"/>
                    <a:pt x="370022" y="15716"/>
                  </a:cubicBezTo>
                  <a:cubicBezTo>
                    <a:pt x="370022" y="24384"/>
                    <a:pt x="362974" y="31432"/>
                    <a:pt x="354306" y="31432"/>
                  </a:cubicBezTo>
                  <a:lnTo>
                    <a:pt x="258770" y="31432"/>
                  </a:lnTo>
                  <a:cubicBezTo>
                    <a:pt x="257818" y="31432"/>
                    <a:pt x="256865" y="31813"/>
                    <a:pt x="256199" y="32480"/>
                  </a:cubicBezTo>
                  <a:lnTo>
                    <a:pt x="184190" y="104489"/>
                  </a:lnTo>
                  <a:cubicBezTo>
                    <a:pt x="177617" y="111157"/>
                    <a:pt x="168569" y="114871"/>
                    <a:pt x="159329" y="114871"/>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3681E11C-2ADD-4A27-BD68-C4F0988C530F}"/>
                </a:ext>
              </a:extLst>
            </p:cNvPr>
            <p:cNvSpPr/>
            <p:nvPr/>
          </p:nvSpPr>
          <p:spPr>
            <a:xfrm>
              <a:off x="5248809" y="2944157"/>
              <a:ext cx="230590" cy="247820"/>
            </a:xfrm>
            <a:custGeom>
              <a:avLst/>
              <a:gdLst>
                <a:gd name="connsiteX0" fmla="*/ 288607 w 304324"/>
                <a:gd name="connsiteY0" fmla="*/ 327065 h 327064"/>
                <a:gd name="connsiteX1" fmla="*/ 165259 w 304324"/>
                <a:gd name="connsiteY1" fmla="*/ 327065 h 327064"/>
                <a:gd name="connsiteX2" fmla="*/ 140398 w 304324"/>
                <a:gd name="connsiteY2" fmla="*/ 316778 h 327064"/>
                <a:gd name="connsiteX3" fmla="*/ 10287 w 304324"/>
                <a:gd name="connsiteY3" fmla="*/ 186666 h 327064"/>
                <a:gd name="connsiteX4" fmla="*/ 0 w 304324"/>
                <a:gd name="connsiteY4" fmla="*/ 161806 h 327064"/>
                <a:gd name="connsiteX5" fmla="*/ 0 w 304324"/>
                <a:gd name="connsiteY5" fmla="*/ 66746 h 327064"/>
                <a:gd name="connsiteX6" fmla="*/ 10287 w 304324"/>
                <a:gd name="connsiteY6" fmla="*/ 41886 h 327064"/>
                <a:gd name="connsiteX7" fmla="*/ 47530 w 304324"/>
                <a:gd name="connsiteY7" fmla="*/ 4643 h 327064"/>
                <a:gd name="connsiteX8" fmla="*/ 69818 w 304324"/>
                <a:gd name="connsiteY8" fmla="*/ 4643 h 327064"/>
                <a:gd name="connsiteX9" fmla="*/ 69818 w 304324"/>
                <a:gd name="connsiteY9" fmla="*/ 26932 h 327064"/>
                <a:gd name="connsiteX10" fmla="*/ 32575 w 304324"/>
                <a:gd name="connsiteY10" fmla="*/ 64175 h 327064"/>
                <a:gd name="connsiteX11" fmla="*/ 31528 w 304324"/>
                <a:gd name="connsiteY11" fmla="*/ 66746 h 327064"/>
                <a:gd name="connsiteX12" fmla="*/ 31528 w 304324"/>
                <a:gd name="connsiteY12" fmla="*/ 161806 h 327064"/>
                <a:gd name="connsiteX13" fmla="*/ 32575 w 304324"/>
                <a:gd name="connsiteY13" fmla="*/ 164378 h 327064"/>
                <a:gd name="connsiteX14" fmla="*/ 162687 w 304324"/>
                <a:gd name="connsiteY14" fmla="*/ 294489 h 327064"/>
                <a:gd name="connsiteX15" fmla="*/ 165259 w 304324"/>
                <a:gd name="connsiteY15" fmla="*/ 295537 h 327064"/>
                <a:gd name="connsiteX16" fmla="*/ 288607 w 304324"/>
                <a:gd name="connsiteY16" fmla="*/ 295537 h 327064"/>
                <a:gd name="connsiteX17" fmla="*/ 304324 w 304324"/>
                <a:gd name="connsiteY17" fmla="*/ 311253 h 327064"/>
                <a:gd name="connsiteX18" fmla="*/ 288607 w 304324"/>
                <a:gd name="connsiteY18" fmla="*/ 327065 h 3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324" h="327064">
                  <a:moveTo>
                    <a:pt x="288607" y="327065"/>
                  </a:moveTo>
                  <a:lnTo>
                    <a:pt x="165259" y="327065"/>
                  </a:lnTo>
                  <a:cubicBezTo>
                    <a:pt x="155829" y="327065"/>
                    <a:pt x="147066" y="323445"/>
                    <a:pt x="140398" y="316778"/>
                  </a:cubicBezTo>
                  <a:lnTo>
                    <a:pt x="10287" y="186666"/>
                  </a:lnTo>
                  <a:cubicBezTo>
                    <a:pt x="3619" y="179999"/>
                    <a:pt x="0" y="171141"/>
                    <a:pt x="0" y="161806"/>
                  </a:cubicBezTo>
                  <a:lnTo>
                    <a:pt x="0" y="66746"/>
                  </a:lnTo>
                  <a:cubicBezTo>
                    <a:pt x="0" y="57507"/>
                    <a:pt x="3715" y="48363"/>
                    <a:pt x="10287" y="41886"/>
                  </a:cubicBezTo>
                  <a:lnTo>
                    <a:pt x="47530" y="4643"/>
                  </a:lnTo>
                  <a:cubicBezTo>
                    <a:pt x="53721" y="-1548"/>
                    <a:pt x="63627" y="-1548"/>
                    <a:pt x="69818" y="4643"/>
                  </a:cubicBezTo>
                  <a:cubicBezTo>
                    <a:pt x="76009" y="10835"/>
                    <a:pt x="76009" y="20741"/>
                    <a:pt x="69818" y="26932"/>
                  </a:cubicBezTo>
                  <a:lnTo>
                    <a:pt x="32575" y="64175"/>
                  </a:lnTo>
                  <a:cubicBezTo>
                    <a:pt x="31909" y="64841"/>
                    <a:pt x="31528" y="65794"/>
                    <a:pt x="31528" y="66746"/>
                  </a:cubicBezTo>
                  <a:lnTo>
                    <a:pt x="31528" y="161806"/>
                  </a:lnTo>
                  <a:cubicBezTo>
                    <a:pt x="31528" y="162758"/>
                    <a:pt x="31909" y="163711"/>
                    <a:pt x="32575" y="164378"/>
                  </a:cubicBezTo>
                  <a:lnTo>
                    <a:pt x="162687" y="294489"/>
                  </a:lnTo>
                  <a:cubicBezTo>
                    <a:pt x="163354" y="295156"/>
                    <a:pt x="164306" y="295537"/>
                    <a:pt x="165259" y="295537"/>
                  </a:cubicBezTo>
                  <a:lnTo>
                    <a:pt x="288607" y="295537"/>
                  </a:lnTo>
                  <a:cubicBezTo>
                    <a:pt x="297275" y="295537"/>
                    <a:pt x="304324" y="302585"/>
                    <a:pt x="304324" y="311253"/>
                  </a:cubicBezTo>
                  <a:cubicBezTo>
                    <a:pt x="304419" y="320016"/>
                    <a:pt x="297275" y="327065"/>
                    <a:pt x="288607" y="327065"/>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196137F-78BE-410C-9D87-AEAA75F97ED2}"/>
                </a:ext>
              </a:extLst>
            </p:cNvPr>
            <p:cNvSpPr/>
            <p:nvPr/>
          </p:nvSpPr>
          <p:spPr>
            <a:xfrm>
              <a:off x="5819400" y="2609044"/>
              <a:ext cx="261245" cy="96566"/>
            </a:xfrm>
            <a:custGeom>
              <a:avLst/>
              <a:gdLst>
                <a:gd name="connsiteX0" fmla="*/ 15716 w 344781"/>
                <a:gd name="connsiteY0" fmla="*/ 127445 h 127444"/>
                <a:gd name="connsiteX1" fmla="*/ 0 w 344781"/>
                <a:gd name="connsiteY1" fmla="*/ 111728 h 127444"/>
                <a:gd name="connsiteX2" fmla="*/ 0 w 344781"/>
                <a:gd name="connsiteY2" fmla="*/ 35147 h 127444"/>
                <a:gd name="connsiteX3" fmla="*/ 35147 w 344781"/>
                <a:gd name="connsiteY3" fmla="*/ 0 h 127444"/>
                <a:gd name="connsiteX4" fmla="*/ 113824 w 344781"/>
                <a:gd name="connsiteY4" fmla="*/ 0 h 127444"/>
                <a:gd name="connsiteX5" fmla="*/ 138684 w 344781"/>
                <a:gd name="connsiteY5" fmla="*/ 10287 h 127444"/>
                <a:gd name="connsiteX6" fmla="*/ 192976 w 344781"/>
                <a:gd name="connsiteY6" fmla="*/ 64579 h 127444"/>
                <a:gd name="connsiteX7" fmla="*/ 195548 w 344781"/>
                <a:gd name="connsiteY7" fmla="*/ 65627 h 127444"/>
                <a:gd name="connsiteX8" fmla="*/ 260318 w 344781"/>
                <a:gd name="connsiteY8" fmla="*/ 65627 h 127444"/>
                <a:gd name="connsiteX9" fmla="*/ 262890 w 344781"/>
                <a:gd name="connsiteY9" fmla="*/ 64579 h 127444"/>
                <a:gd name="connsiteX10" fmla="*/ 317849 w 344781"/>
                <a:gd name="connsiteY10" fmla="*/ 9620 h 127444"/>
                <a:gd name="connsiteX11" fmla="*/ 340138 w 344781"/>
                <a:gd name="connsiteY11" fmla="*/ 9620 h 127444"/>
                <a:gd name="connsiteX12" fmla="*/ 340138 w 344781"/>
                <a:gd name="connsiteY12" fmla="*/ 31909 h 127444"/>
                <a:gd name="connsiteX13" fmla="*/ 285179 w 344781"/>
                <a:gd name="connsiteY13" fmla="*/ 86868 h 127444"/>
                <a:gd name="connsiteX14" fmla="*/ 260318 w 344781"/>
                <a:gd name="connsiteY14" fmla="*/ 97155 h 127444"/>
                <a:gd name="connsiteX15" fmla="*/ 195548 w 344781"/>
                <a:gd name="connsiteY15" fmla="*/ 97155 h 127444"/>
                <a:gd name="connsiteX16" fmla="*/ 170688 w 344781"/>
                <a:gd name="connsiteY16" fmla="*/ 86868 h 127444"/>
                <a:gd name="connsiteX17" fmla="*/ 116396 w 344781"/>
                <a:gd name="connsiteY17" fmla="*/ 32575 h 127444"/>
                <a:gd name="connsiteX18" fmla="*/ 113824 w 344781"/>
                <a:gd name="connsiteY18" fmla="*/ 31528 h 127444"/>
                <a:gd name="connsiteX19" fmla="*/ 35147 w 344781"/>
                <a:gd name="connsiteY19" fmla="*/ 31528 h 127444"/>
                <a:gd name="connsiteX20" fmla="*/ 31433 w 344781"/>
                <a:gd name="connsiteY20" fmla="*/ 35242 h 127444"/>
                <a:gd name="connsiteX21" fmla="*/ 31433 w 344781"/>
                <a:gd name="connsiteY21" fmla="*/ 111824 h 127444"/>
                <a:gd name="connsiteX22" fmla="*/ 15716 w 344781"/>
                <a:gd name="connsiteY22" fmla="*/ 127445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781" h="127444">
                  <a:moveTo>
                    <a:pt x="15716" y="127445"/>
                  </a:moveTo>
                  <a:cubicBezTo>
                    <a:pt x="7049" y="127445"/>
                    <a:pt x="0" y="120396"/>
                    <a:pt x="0" y="111728"/>
                  </a:cubicBezTo>
                  <a:lnTo>
                    <a:pt x="0" y="35147"/>
                  </a:lnTo>
                  <a:cubicBezTo>
                    <a:pt x="0" y="15716"/>
                    <a:pt x="15812" y="0"/>
                    <a:pt x="35147" y="0"/>
                  </a:cubicBezTo>
                  <a:lnTo>
                    <a:pt x="113824" y="0"/>
                  </a:lnTo>
                  <a:cubicBezTo>
                    <a:pt x="123254" y="0"/>
                    <a:pt x="132017" y="3620"/>
                    <a:pt x="138684" y="10287"/>
                  </a:cubicBezTo>
                  <a:lnTo>
                    <a:pt x="192976" y="64579"/>
                  </a:lnTo>
                  <a:cubicBezTo>
                    <a:pt x="193643" y="65246"/>
                    <a:pt x="194596" y="65627"/>
                    <a:pt x="195548" y="65627"/>
                  </a:cubicBezTo>
                  <a:lnTo>
                    <a:pt x="260318" y="65627"/>
                  </a:lnTo>
                  <a:cubicBezTo>
                    <a:pt x="261271" y="65627"/>
                    <a:pt x="262223" y="65246"/>
                    <a:pt x="262890" y="64579"/>
                  </a:cubicBezTo>
                  <a:lnTo>
                    <a:pt x="317849" y="9620"/>
                  </a:lnTo>
                  <a:cubicBezTo>
                    <a:pt x="324041" y="3429"/>
                    <a:pt x="333946" y="3429"/>
                    <a:pt x="340138" y="9620"/>
                  </a:cubicBezTo>
                  <a:cubicBezTo>
                    <a:pt x="346329" y="15812"/>
                    <a:pt x="346329" y="25717"/>
                    <a:pt x="340138" y="31909"/>
                  </a:cubicBezTo>
                  <a:lnTo>
                    <a:pt x="285179" y="86868"/>
                  </a:lnTo>
                  <a:cubicBezTo>
                    <a:pt x="278511" y="93536"/>
                    <a:pt x="269653" y="97155"/>
                    <a:pt x="260318" y="97155"/>
                  </a:cubicBezTo>
                  <a:lnTo>
                    <a:pt x="195548" y="97155"/>
                  </a:lnTo>
                  <a:cubicBezTo>
                    <a:pt x="186118" y="97155"/>
                    <a:pt x="177355" y="93536"/>
                    <a:pt x="170688" y="86868"/>
                  </a:cubicBezTo>
                  <a:lnTo>
                    <a:pt x="116396" y="32575"/>
                  </a:lnTo>
                  <a:cubicBezTo>
                    <a:pt x="115729" y="31909"/>
                    <a:pt x="114776" y="31528"/>
                    <a:pt x="113824" y="31528"/>
                  </a:cubicBezTo>
                  <a:lnTo>
                    <a:pt x="35147" y="31528"/>
                  </a:lnTo>
                  <a:cubicBezTo>
                    <a:pt x="33147" y="31528"/>
                    <a:pt x="31433" y="33147"/>
                    <a:pt x="31433" y="35242"/>
                  </a:cubicBezTo>
                  <a:lnTo>
                    <a:pt x="31433" y="111824"/>
                  </a:lnTo>
                  <a:cubicBezTo>
                    <a:pt x="31433" y="120396"/>
                    <a:pt x="24384" y="127445"/>
                    <a:pt x="15716" y="127445"/>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41F395F3-38A3-450A-BC50-D3F28B4F42B0}"/>
                </a:ext>
              </a:extLst>
            </p:cNvPr>
            <p:cNvSpPr/>
            <p:nvPr/>
          </p:nvSpPr>
          <p:spPr>
            <a:xfrm>
              <a:off x="6887780" y="2069000"/>
              <a:ext cx="192447" cy="192392"/>
            </a:xfrm>
            <a:custGeom>
              <a:avLst/>
              <a:gdLst>
                <a:gd name="connsiteX0" fmla="*/ 238196 w 253984"/>
                <a:gd name="connsiteY0" fmla="*/ 253913 h 253912"/>
                <a:gd name="connsiteX1" fmla="*/ 227052 w 253984"/>
                <a:gd name="connsiteY1" fmla="*/ 249341 h 253912"/>
                <a:gd name="connsiteX2" fmla="*/ 4643 w 253984"/>
                <a:gd name="connsiteY2" fmla="*/ 26932 h 253912"/>
                <a:gd name="connsiteX3" fmla="*/ 4643 w 253984"/>
                <a:gd name="connsiteY3" fmla="*/ 4643 h 253912"/>
                <a:gd name="connsiteX4" fmla="*/ 26932 w 253984"/>
                <a:gd name="connsiteY4" fmla="*/ 4643 h 253912"/>
                <a:gd name="connsiteX5" fmla="*/ 249341 w 253984"/>
                <a:gd name="connsiteY5" fmla="*/ 227052 h 253912"/>
                <a:gd name="connsiteX6" fmla="*/ 249341 w 253984"/>
                <a:gd name="connsiteY6" fmla="*/ 249341 h 253912"/>
                <a:gd name="connsiteX7" fmla="*/ 238196 w 253984"/>
                <a:gd name="connsiteY7" fmla="*/ 253913 h 25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984" h="253912">
                  <a:moveTo>
                    <a:pt x="238196" y="253913"/>
                  </a:moveTo>
                  <a:cubicBezTo>
                    <a:pt x="234196" y="253913"/>
                    <a:pt x="230100" y="252389"/>
                    <a:pt x="227052" y="249341"/>
                  </a:cubicBezTo>
                  <a:lnTo>
                    <a:pt x="4643" y="26932"/>
                  </a:lnTo>
                  <a:cubicBezTo>
                    <a:pt x="-1548" y="20741"/>
                    <a:pt x="-1548" y="10835"/>
                    <a:pt x="4643" y="4643"/>
                  </a:cubicBezTo>
                  <a:cubicBezTo>
                    <a:pt x="10835" y="-1548"/>
                    <a:pt x="20741" y="-1548"/>
                    <a:pt x="26932" y="4643"/>
                  </a:cubicBezTo>
                  <a:lnTo>
                    <a:pt x="249341" y="227052"/>
                  </a:lnTo>
                  <a:cubicBezTo>
                    <a:pt x="255532" y="233243"/>
                    <a:pt x="255532" y="243149"/>
                    <a:pt x="249341" y="249341"/>
                  </a:cubicBezTo>
                  <a:cubicBezTo>
                    <a:pt x="246293" y="252389"/>
                    <a:pt x="242197" y="253913"/>
                    <a:pt x="238196" y="253913"/>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5164640-6D8D-4A55-8F0F-B9F463129086}"/>
                </a:ext>
              </a:extLst>
            </p:cNvPr>
            <p:cNvSpPr/>
            <p:nvPr/>
          </p:nvSpPr>
          <p:spPr>
            <a:xfrm>
              <a:off x="6834210" y="2180127"/>
              <a:ext cx="150262" cy="175089"/>
            </a:xfrm>
            <a:custGeom>
              <a:avLst/>
              <a:gdLst>
                <a:gd name="connsiteX0" fmla="*/ 182594 w 198310"/>
                <a:gd name="connsiteY0" fmla="*/ 231077 h 231076"/>
                <a:gd name="connsiteX1" fmla="*/ 119253 w 198310"/>
                <a:gd name="connsiteY1" fmla="*/ 231077 h 231076"/>
                <a:gd name="connsiteX2" fmla="*/ 91059 w 198310"/>
                <a:gd name="connsiteY2" fmla="*/ 219361 h 231076"/>
                <a:gd name="connsiteX3" fmla="*/ 11716 w 198310"/>
                <a:gd name="connsiteY3" fmla="*/ 140018 h 231076"/>
                <a:gd name="connsiteX4" fmla="*/ 0 w 198310"/>
                <a:gd name="connsiteY4" fmla="*/ 111824 h 231076"/>
                <a:gd name="connsiteX5" fmla="*/ 0 w 198310"/>
                <a:gd name="connsiteY5" fmla="*/ 15716 h 231076"/>
                <a:gd name="connsiteX6" fmla="*/ 15716 w 198310"/>
                <a:gd name="connsiteY6" fmla="*/ 0 h 231076"/>
                <a:gd name="connsiteX7" fmla="*/ 31432 w 198310"/>
                <a:gd name="connsiteY7" fmla="*/ 15716 h 231076"/>
                <a:gd name="connsiteX8" fmla="*/ 31432 w 198310"/>
                <a:gd name="connsiteY8" fmla="*/ 111824 h 231076"/>
                <a:gd name="connsiteX9" fmla="*/ 33909 w 198310"/>
                <a:gd name="connsiteY9" fmla="*/ 117729 h 231076"/>
                <a:gd name="connsiteX10" fmla="*/ 113347 w 198310"/>
                <a:gd name="connsiteY10" fmla="*/ 197168 h 231076"/>
                <a:gd name="connsiteX11" fmla="*/ 119253 w 198310"/>
                <a:gd name="connsiteY11" fmla="*/ 199644 h 231076"/>
                <a:gd name="connsiteX12" fmla="*/ 182594 w 198310"/>
                <a:gd name="connsiteY12" fmla="*/ 199644 h 231076"/>
                <a:gd name="connsiteX13" fmla="*/ 198311 w 198310"/>
                <a:gd name="connsiteY13" fmla="*/ 215360 h 231076"/>
                <a:gd name="connsiteX14" fmla="*/ 182594 w 198310"/>
                <a:gd name="connsiteY14" fmla="*/ 231077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310" h="231076">
                  <a:moveTo>
                    <a:pt x="182594" y="231077"/>
                  </a:moveTo>
                  <a:lnTo>
                    <a:pt x="119253" y="231077"/>
                  </a:lnTo>
                  <a:cubicBezTo>
                    <a:pt x="108585" y="231077"/>
                    <a:pt x="98584" y="226886"/>
                    <a:pt x="91059" y="219361"/>
                  </a:cubicBezTo>
                  <a:lnTo>
                    <a:pt x="11716" y="140018"/>
                  </a:lnTo>
                  <a:cubicBezTo>
                    <a:pt x="4191" y="132493"/>
                    <a:pt x="0" y="122492"/>
                    <a:pt x="0" y="111824"/>
                  </a:cubicBezTo>
                  <a:lnTo>
                    <a:pt x="0" y="15716"/>
                  </a:lnTo>
                  <a:cubicBezTo>
                    <a:pt x="0" y="7049"/>
                    <a:pt x="7048" y="0"/>
                    <a:pt x="15716" y="0"/>
                  </a:cubicBezTo>
                  <a:cubicBezTo>
                    <a:pt x="24384" y="0"/>
                    <a:pt x="31432" y="7049"/>
                    <a:pt x="31432" y="15716"/>
                  </a:cubicBezTo>
                  <a:lnTo>
                    <a:pt x="31432" y="111824"/>
                  </a:lnTo>
                  <a:cubicBezTo>
                    <a:pt x="31432" y="114014"/>
                    <a:pt x="32290" y="116110"/>
                    <a:pt x="33909" y="117729"/>
                  </a:cubicBezTo>
                  <a:lnTo>
                    <a:pt x="113347" y="197168"/>
                  </a:lnTo>
                  <a:cubicBezTo>
                    <a:pt x="114967" y="198787"/>
                    <a:pt x="116967" y="199644"/>
                    <a:pt x="119253" y="199644"/>
                  </a:cubicBezTo>
                  <a:lnTo>
                    <a:pt x="182594" y="199644"/>
                  </a:lnTo>
                  <a:cubicBezTo>
                    <a:pt x="191262" y="199644"/>
                    <a:pt x="198311" y="206693"/>
                    <a:pt x="198311" y="215360"/>
                  </a:cubicBezTo>
                  <a:cubicBezTo>
                    <a:pt x="198311" y="224028"/>
                    <a:pt x="191262" y="231077"/>
                    <a:pt x="182594" y="231077"/>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A61FF530-F9C6-49A0-A0D5-B9334C5265CC}"/>
                </a:ext>
              </a:extLst>
            </p:cNvPr>
            <p:cNvSpPr/>
            <p:nvPr/>
          </p:nvSpPr>
          <p:spPr>
            <a:xfrm>
              <a:off x="6562338" y="2325553"/>
              <a:ext cx="224960" cy="337981"/>
            </a:xfrm>
            <a:custGeom>
              <a:avLst/>
              <a:gdLst>
                <a:gd name="connsiteX0" fmla="*/ 15716 w 296894"/>
                <a:gd name="connsiteY0" fmla="*/ 446056 h 446055"/>
                <a:gd name="connsiteX1" fmla="*/ 0 w 296894"/>
                <a:gd name="connsiteY1" fmla="*/ 430340 h 446055"/>
                <a:gd name="connsiteX2" fmla="*/ 0 w 296894"/>
                <a:gd name="connsiteY2" fmla="*/ 324041 h 446055"/>
                <a:gd name="connsiteX3" fmla="*/ 11621 w 296894"/>
                <a:gd name="connsiteY3" fmla="*/ 295846 h 446055"/>
                <a:gd name="connsiteX4" fmla="*/ 53150 w 296894"/>
                <a:gd name="connsiteY4" fmla="*/ 254318 h 446055"/>
                <a:gd name="connsiteX5" fmla="*/ 81344 w 296894"/>
                <a:gd name="connsiteY5" fmla="*/ 242602 h 446055"/>
                <a:gd name="connsiteX6" fmla="*/ 122016 w 296894"/>
                <a:gd name="connsiteY6" fmla="*/ 242602 h 446055"/>
                <a:gd name="connsiteX7" fmla="*/ 127921 w 296894"/>
                <a:gd name="connsiteY7" fmla="*/ 240125 h 446055"/>
                <a:gd name="connsiteX8" fmla="*/ 262890 w 296894"/>
                <a:gd name="connsiteY8" fmla="*/ 105156 h 446055"/>
                <a:gd name="connsiteX9" fmla="*/ 265367 w 296894"/>
                <a:gd name="connsiteY9" fmla="*/ 99250 h 446055"/>
                <a:gd name="connsiteX10" fmla="*/ 265367 w 296894"/>
                <a:gd name="connsiteY10" fmla="*/ 39815 h 446055"/>
                <a:gd name="connsiteX11" fmla="*/ 257080 w 296894"/>
                <a:gd name="connsiteY11" fmla="*/ 31433 h 446055"/>
                <a:gd name="connsiteX12" fmla="*/ 177546 w 296894"/>
                <a:gd name="connsiteY12" fmla="*/ 31433 h 446055"/>
                <a:gd name="connsiteX13" fmla="*/ 161830 w 296894"/>
                <a:gd name="connsiteY13" fmla="*/ 15716 h 446055"/>
                <a:gd name="connsiteX14" fmla="*/ 177546 w 296894"/>
                <a:gd name="connsiteY14" fmla="*/ 0 h 446055"/>
                <a:gd name="connsiteX15" fmla="*/ 257080 w 296894"/>
                <a:gd name="connsiteY15" fmla="*/ 0 h 446055"/>
                <a:gd name="connsiteX16" fmla="*/ 296894 w 296894"/>
                <a:gd name="connsiteY16" fmla="*/ 39815 h 446055"/>
                <a:gd name="connsiteX17" fmla="*/ 296894 w 296894"/>
                <a:gd name="connsiteY17" fmla="*/ 99250 h 446055"/>
                <a:gd name="connsiteX18" fmla="*/ 285274 w 296894"/>
                <a:gd name="connsiteY18" fmla="*/ 127445 h 446055"/>
                <a:gd name="connsiteX19" fmla="*/ 150304 w 296894"/>
                <a:gd name="connsiteY19" fmla="*/ 262414 h 446055"/>
                <a:gd name="connsiteX20" fmla="*/ 122111 w 296894"/>
                <a:gd name="connsiteY20" fmla="*/ 274130 h 446055"/>
                <a:gd name="connsiteX21" fmla="*/ 81439 w 296894"/>
                <a:gd name="connsiteY21" fmla="*/ 274130 h 446055"/>
                <a:gd name="connsiteX22" fmla="*/ 75533 w 296894"/>
                <a:gd name="connsiteY22" fmla="*/ 276606 h 446055"/>
                <a:gd name="connsiteX23" fmla="*/ 34004 w 296894"/>
                <a:gd name="connsiteY23" fmla="*/ 318135 h 446055"/>
                <a:gd name="connsiteX24" fmla="*/ 31528 w 296894"/>
                <a:gd name="connsiteY24" fmla="*/ 324041 h 446055"/>
                <a:gd name="connsiteX25" fmla="*/ 31528 w 296894"/>
                <a:gd name="connsiteY25" fmla="*/ 430340 h 446055"/>
                <a:gd name="connsiteX26" fmla="*/ 15716 w 296894"/>
                <a:gd name="connsiteY26" fmla="*/ 446056 h 44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6894" h="446055">
                  <a:moveTo>
                    <a:pt x="15716" y="446056"/>
                  </a:moveTo>
                  <a:cubicBezTo>
                    <a:pt x="7049" y="446056"/>
                    <a:pt x="0" y="439007"/>
                    <a:pt x="0" y="430340"/>
                  </a:cubicBezTo>
                  <a:lnTo>
                    <a:pt x="0" y="324041"/>
                  </a:lnTo>
                  <a:cubicBezTo>
                    <a:pt x="0" y="313372"/>
                    <a:pt x="4191" y="303371"/>
                    <a:pt x="11621" y="295846"/>
                  </a:cubicBezTo>
                  <a:lnTo>
                    <a:pt x="53150" y="254318"/>
                  </a:lnTo>
                  <a:cubicBezTo>
                    <a:pt x="60579" y="246888"/>
                    <a:pt x="70866" y="242602"/>
                    <a:pt x="81344" y="242602"/>
                  </a:cubicBezTo>
                  <a:lnTo>
                    <a:pt x="122016" y="242602"/>
                  </a:lnTo>
                  <a:cubicBezTo>
                    <a:pt x="124206" y="242602"/>
                    <a:pt x="126302" y="241745"/>
                    <a:pt x="127921" y="240125"/>
                  </a:cubicBezTo>
                  <a:lnTo>
                    <a:pt x="262890" y="105156"/>
                  </a:lnTo>
                  <a:cubicBezTo>
                    <a:pt x="264414" y="103632"/>
                    <a:pt x="265367" y="101441"/>
                    <a:pt x="265367" y="99250"/>
                  </a:cubicBezTo>
                  <a:lnTo>
                    <a:pt x="265367" y="39815"/>
                  </a:lnTo>
                  <a:cubicBezTo>
                    <a:pt x="265367" y="35243"/>
                    <a:pt x="261652" y="31433"/>
                    <a:pt x="257080" y="31433"/>
                  </a:cubicBezTo>
                  <a:lnTo>
                    <a:pt x="177546" y="31433"/>
                  </a:lnTo>
                  <a:cubicBezTo>
                    <a:pt x="168878" y="31433"/>
                    <a:pt x="161830" y="24384"/>
                    <a:pt x="161830" y="15716"/>
                  </a:cubicBezTo>
                  <a:cubicBezTo>
                    <a:pt x="161830" y="7048"/>
                    <a:pt x="168878" y="0"/>
                    <a:pt x="177546" y="0"/>
                  </a:cubicBezTo>
                  <a:lnTo>
                    <a:pt x="257080" y="0"/>
                  </a:lnTo>
                  <a:cubicBezTo>
                    <a:pt x="279083" y="0"/>
                    <a:pt x="296894" y="17907"/>
                    <a:pt x="296894" y="39815"/>
                  </a:cubicBezTo>
                  <a:lnTo>
                    <a:pt x="296894" y="99250"/>
                  </a:lnTo>
                  <a:cubicBezTo>
                    <a:pt x="296894" y="109919"/>
                    <a:pt x="292703" y="119920"/>
                    <a:pt x="285274" y="127445"/>
                  </a:cubicBezTo>
                  <a:lnTo>
                    <a:pt x="150304" y="262414"/>
                  </a:lnTo>
                  <a:cubicBezTo>
                    <a:pt x="142780" y="269938"/>
                    <a:pt x="132779" y="274130"/>
                    <a:pt x="122111" y="274130"/>
                  </a:cubicBezTo>
                  <a:lnTo>
                    <a:pt x="81439" y="274130"/>
                  </a:lnTo>
                  <a:cubicBezTo>
                    <a:pt x="79248" y="274130"/>
                    <a:pt x="77058" y="274987"/>
                    <a:pt x="75533" y="276606"/>
                  </a:cubicBezTo>
                  <a:lnTo>
                    <a:pt x="34004" y="318135"/>
                  </a:lnTo>
                  <a:cubicBezTo>
                    <a:pt x="32480" y="319659"/>
                    <a:pt x="31528" y="321850"/>
                    <a:pt x="31528" y="324041"/>
                  </a:cubicBezTo>
                  <a:lnTo>
                    <a:pt x="31528" y="430340"/>
                  </a:lnTo>
                  <a:cubicBezTo>
                    <a:pt x="31433" y="439007"/>
                    <a:pt x="24384" y="446056"/>
                    <a:pt x="15716" y="446056"/>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75934753-D6E3-4248-A727-D7242967A80B}"/>
                </a:ext>
              </a:extLst>
            </p:cNvPr>
            <p:cNvSpPr/>
            <p:nvPr/>
          </p:nvSpPr>
          <p:spPr>
            <a:xfrm>
              <a:off x="6100023" y="2326492"/>
              <a:ext cx="259728" cy="260613"/>
            </a:xfrm>
            <a:custGeom>
              <a:avLst/>
              <a:gdLst>
                <a:gd name="connsiteX0" fmla="*/ 256199 w 342780"/>
                <a:gd name="connsiteY0" fmla="*/ 343948 h 343947"/>
                <a:gd name="connsiteX1" fmla="*/ 108942 w 342780"/>
                <a:gd name="connsiteY1" fmla="*/ 343948 h 343947"/>
                <a:gd name="connsiteX2" fmla="*/ 86749 w 342780"/>
                <a:gd name="connsiteY2" fmla="*/ 334804 h 343947"/>
                <a:gd name="connsiteX3" fmla="*/ 4643 w 342780"/>
                <a:gd name="connsiteY3" fmla="*/ 252698 h 343947"/>
                <a:gd name="connsiteX4" fmla="*/ 4643 w 342780"/>
                <a:gd name="connsiteY4" fmla="*/ 230410 h 343947"/>
                <a:gd name="connsiteX5" fmla="*/ 26932 w 342780"/>
                <a:gd name="connsiteY5" fmla="*/ 230410 h 343947"/>
                <a:gd name="connsiteX6" fmla="*/ 109037 w 342780"/>
                <a:gd name="connsiteY6" fmla="*/ 312515 h 343947"/>
                <a:gd name="connsiteX7" fmla="*/ 256199 w 342780"/>
                <a:gd name="connsiteY7" fmla="*/ 312515 h 343947"/>
                <a:gd name="connsiteX8" fmla="*/ 311349 w 342780"/>
                <a:gd name="connsiteY8" fmla="*/ 257365 h 343947"/>
                <a:gd name="connsiteX9" fmla="*/ 311349 w 342780"/>
                <a:gd name="connsiteY9" fmla="*/ 142970 h 343947"/>
                <a:gd name="connsiteX10" fmla="*/ 272582 w 342780"/>
                <a:gd name="connsiteY10" fmla="*/ 104299 h 343947"/>
                <a:gd name="connsiteX11" fmla="*/ 263342 w 342780"/>
                <a:gd name="connsiteY11" fmla="*/ 82105 h 343947"/>
                <a:gd name="connsiteX12" fmla="*/ 263342 w 342780"/>
                <a:gd name="connsiteY12" fmla="*/ 15716 h 343947"/>
                <a:gd name="connsiteX13" fmla="*/ 279059 w 342780"/>
                <a:gd name="connsiteY13" fmla="*/ 0 h 343947"/>
                <a:gd name="connsiteX14" fmla="*/ 294775 w 342780"/>
                <a:gd name="connsiteY14" fmla="*/ 15716 h 343947"/>
                <a:gd name="connsiteX15" fmla="*/ 294775 w 342780"/>
                <a:gd name="connsiteY15" fmla="*/ 82105 h 343947"/>
                <a:gd name="connsiteX16" fmla="*/ 333542 w 342780"/>
                <a:gd name="connsiteY16" fmla="*/ 120777 h 343947"/>
                <a:gd name="connsiteX17" fmla="*/ 342781 w 342780"/>
                <a:gd name="connsiteY17" fmla="*/ 142970 h 343947"/>
                <a:gd name="connsiteX18" fmla="*/ 342781 w 342780"/>
                <a:gd name="connsiteY18" fmla="*/ 257461 h 343947"/>
                <a:gd name="connsiteX19" fmla="*/ 333542 w 342780"/>
                <a:gd name="connsiteY19" fmla="*/ 279654 h 343947"/>
                <a:gd name="connsiteX20" fmla="*/ 278392 w 342780"/>
                <a:gd name="connsiteY20" fmla="*/ 334804 h 343947"/>
                <a:gd name="connsiteX21" fmla="*/ 256199 w 342780"/>
                <a:gd name="connsiteY21" fmla="*/ 343948 h 3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780" h="343947">
                  <a:moveTo>
                    <a:pt x="256199" y="343948"/>
                  </a:moveTo>
                  <a:lnTo>
                    <a:pt x="108942" y="343948"/>
                  </a:lnTo>
                  <a:cubicBezTo>
                    <a:pt x="100560" y="343948"/>
                    <a:pt x="92654" y="340709"/>
                    <a:pt x="86749" y="334804"/>
                  </a:cubicBezTo>
                  <a:lnTo>
                    <a:pt x="4643" y="252698"/>
                  </a:lnTo>
                  <a:cubicBezTo>
                    <a:pt x="-1548" y="246507"/>
                    <a:pt x="-1548" y="236601"/>
                    <a:pt x="4643" y="230410"/>
                  </a:cubicBezTo>
                  <a:cubicBezTo>
                    <a:pt x="10835" y="224218"/>
                    <a:pt x="20741" y="224218"/>
                    <a:pt x="26932" y="230410"/>
                  </a:cubicBezTo>
                  <a:lnTo>
                    <a:pt x="109037" y="312515"/>
                  </a:lnTo>
                  <a:lnTo>
                    <a:pt x="256199" y="312515"/>
                  </a:lnTo>
                  <a:lnTo>
                    <a:pt x="311349" y="257365"/>
                  </a:lnTo>
                  <a:lnTo>
                    <a:pt x="311349" y="142970"/>
                  </a:lnTo>
                  <a:lnTo>
                    <a:pt x="272582" y="104299"/>
                  </a:lnTo>
                  <a:cubicBezTo>
                    <a:pt x="266676" y="98393"/>
                    <a:pt x="263342" y="90488"/>
                    <a:pt x="263342" y="82105"/>
                  </a:cubicBezTo>
                  <a:lnTo>
                    <a:pt x="263342" y="15716"/>
                  </a:lnTo>
                  <a:cubicBezTo>
                    <a:pt x="263342" y="7048"/>
                    <a:pt x="270391" y="0"/>
                    <a:pt x="279059" y="0"/>
                  </a:cubicBezTo>
                  <a:cubicBezTo>
                    <a:pt x="287726" y="0"/>
                    <a:pt x="294775" y="7048"/>
                    <a:pt x="294775" y="15716"/>
                  </a:cubicBezTo>
                  <a:lnTo>
                    <a:pt x="294775" y="82105"/>
                  </a:lnTo>
                  <a:lnTo>
                    <a:pt x="333542" y="120777"/>
                  </a:lnTo>
                  <a:cubicBezTo>
                    <a:pt x="339447" y="126682"/>
                    <a:pt x="342781" y="134588"/>
                    <a:pt x="342781" y="142970"/>
                  </a:cubicBezTo>
                  <a:lnTo>
                    <a:pt x="342781" y="257461"/>
                  </a:lnTo>
                  <a:cubicBezTo>
                    <a:pt x="342781" y="265843"/>
                    <a:pt x="339542" y="273748"/>
                    <a:pt x="333542" y="279654"/>
                  </a:cubicBezTo>
                  <a:lnTo>
                    <a:pt x="278392" y="334804"/>
                  </a:lnTo>
                  <a:cubicBezTo>
                    <a:pt x="272391" y="340614"/>
                    <a:pt x="264581" y="343948"/>
                    <a:pt x="256199" y="343948"/>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7BCA85B5-3BE2-4D85-80EA-897CAE1E5A26}"/>
                </a:ext>
              </a:extLst>
            </p:cNvPr>
            <p:cNvSpPr/>
            <p:nvPr/>
          </p:nvSpPr>
          <p:spPr>
            <a:xfrm>
              <a:off x="7121383" y="2777494"/>
              <a:ext cx="207712" cy="226836"/>
            </a:xfrm>
            <a:custGeom>
              <a:avLst/>
              <a:gdLst>
                <a:gd name="connsiteX0" fmla="*/ 258413 w 274130"/>
                <a:gd name="connsiteY0" fmla="*/ 299371 h 299370"/>
                <a:gd name="connsiteX1" fmla="*/ 197644 w 274130"/>
                <a:gd name="connsiteY1" fmla="*/ 299371 h 299370"/>
                <a:gd name="connsiteX2" fmla="*/ 169450 w 274130"/>
                <a:gd name="connsiteY2" fmla="*/ 287655 h 299370"/>
                <a:gd name="connsiteX3" fmla="*/ 11716 w 274130"/>
                <a:gd name="connsiteY3" fmla="*/ 129921 h 299370"/>
                <a:gd name="connsiteX4" fmla="*/ 0 w 274130"/>
                <a:gd name="connsiteY4" fmla="*/ 101727 h 299370"/>
                <a:gd name="connsiteX5" fmla="*/ 0 w 274130"/>
                <a:gd name="connsiteY5" fmla="*/ 39815 h 299370"/>
                <a:gd name="connsiteX6" fmla="*/ 39910 w 274130"/>
                <a:gd name="connsiteY6" fmla="*/ 0 h 299370"/>
                <a:gd name="connsiteX7" fmla="*/ 61341 w 274130"/>
                <a:gd name="connsiteY7" fmla="*/ 0 h 299370"/>
                <a:gd name="connsiteX8" fmla="*/ 77057 w 274130"/>
                <a:gd name="connsiteY8" fmla="*/ 15716 h 299370"/>
                <a:gd name="connsiteX9" fmla="*/ 61341 w 274130"/>
                <a:gd name="connsiteY9" fmla="*/ 31433 h 299370"/>
                <a:gd name="connsiteX10" fmla="*/ 39910 w 274130"/>
                <a:gd name="connsiteY10" fmla="*/ 31433 h 299370"/>
                <a:gd name="connsiteX11" fmla="*/ 31528 w 274130"/>
                <a:gd name="connsiteY11" fmla="*/ 39815 h 299370"/>
                <a:gd name="connsiteX12" fmla="*/ 31528 w 274130"/>
                <a:gd name="connsiteY12" fmla="*/ 101727 h 299370"/>
                <a:gd name="connsiteX13" fmla="*/ 34004 w 274130"/>
                <a:gd name="connsiteY13" fmla="*/ 107633 h 299370"/>
                <a:gd name="connsiteX14" fmla="*/ 191738 w 274130"/>
                <a:gd name="connsiteY14" fmla="*/ 265367 h 299370"/>
                <a:gd name="connsiteX15" fmla="*/ 197644 w 274130"/>
                <a:gd name="connsiteY15" fmla="*/ 267843 h 299370"/>
                <a:gd name="connsiteX16" fmla="*/ 258413 w 274130"/>
                <a:gd name="connsiteY16" fmla="*/ 267843 h 299370"/>
                <a:gd name="connsiteX17" fmla="*/ 274130 w 274130"/>
                <a:gd name="connsiteY17" fmla="*/ 283559 h 299370"/>
                <a:gd name="connsiteX18" fmla="*/ 258413 w 274130"/>
                <a:gd name="connsiteY18" fmla="*/ 299371 h 29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130" h="299370">
                  <a:moveTo>
                    <a:pt x="258413" y="299371"/>
                  </a:moveTo>
                  <a:lnTo>
                    <a:pt x="197644" y="299371"/>
                  </a:lnTo>
                  <a:cubicBezTo>
                    <a:pt x="187166" y="299371"/>
                    <a:pt x="176879" y="295085"/>
                    <a:pt x="169450" y="287655"/>
                  </a:cubicBezTo>
                  <a:lnTo>
                    <a:pt x="11716" y="129921"/>
                  </a:lnTo>
                  <a:cubicBezTo>
                    <a:pt x="4286" y="122492"/>
                    <a:pt x="0" y="112204"/>
                    <a:pt x="0" y="101727"/>
                  </a:cubicBezTo>
                  <a:lnTo>
                    <a:pt x="0" y="39815"/>
                  </a:lnTo>
                  <a:cubicBezTo>
                    <a:pt x="0" y="17812"/>
                    <a:pt x="17907" y="0"/>
                    <a:pt x="39910" y="0"/>
                  </a:cubicBezTo>
                  <a:lnTo>
                    <a:pt x="61341" y="0"/>
                  </a:lnTo>
                  <a:cubicBezTo>
                    <a:pt x="70009" y="0"/>
                    <a:pt x="77057" y="7049"/>
                    <a:pt x="77057" y="15716"/>
                  </a:cubicBezTo>
                  <a:cubicBezTo>
                    <a:pt x="77057" y="24384"/>
                    <a:pt x="70009" y="31433"/>
                    <a:pt x="61341" y="31433"/>
                  </a:cubicBezTo>
                  <a:lnTo>
                    <a:pt x="39910" y="31433"/>
                  </a:lnTo>
                  <a:cubicBezTo>
                    <a:pt x="35338" y="31433"/>
                    <a:pt x="31528" y="35147"/>
                    <a:pt x="31528" y="39815"/>
                  </a:cubicBezTo>
                  <a:lnTo>
                    <a:pt x="31528" y="101727"/>
                  </a:lnTo>
                  <a:cubicBezTo>
                    <a:pt x="31528" y="103918"/>
                    <a:pt x="32385" y="106108"/>
                    <a:pt x="34004" y="107633"/>
                  </a:cubicBezTo>
                  <a:lnTo>
                    <a:pt x="191738" y="265367"/>
                  </a:lnTo>
                  <a:cubicBezTo>
                    <a:pt x="193262" y="266891"/>
                    <a:pt x="195453" y="267843"/>
                    <a:pt x="197644" y="267843"/>
                  </a:cubicBezTo>
                  <a:lnTo>
                    <a:pt x="258413" y="267843"/>
                  </a:lnTo>
                  <a:cubicBezTo>
                    <a:pt x="267081" y="267843"/>
                    <a:pt x="274130" y="274892"/>
                    <a:pt x="274130" y="283559"/>
                  </a:cubicBezTo>
                  <a:cubicBezTo>
                    <a:pt x="274225" y="292322"/>
                    <a:pt x="267081" y="299371"/>
                    <a:pt x="258413" y="299371"/>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FCA7577-D38D-418C-BC24-492DC5CEB04E}"/>
                </a:ext>
              </a:extLst>
            </p:cNvPr>
            <p:cNvSpPr/>
            <p:nvPr/>
          </p:nvSpPr>
          <p:spPr>
            <a:xfrm>
              <a:off x="6810195" y="2587970"/>
              <a:ext cx="300579" cy="278511"/>
            </a:xfrm>
            <a:custGeom>
              <a:avLst/>
              <a:gdLst>
                <a:gd name="connsiteX0" fmla="*/ 380976 w 396693"/>
                <a:gd name="connsiteY0" fmla="*/ 367570 h 367569"/>
                <a:gd name="connsiteX1" fmla="*/ 365260 w 396693"/>
                <a:gd name="connsiteY1" fmla="*/ 351854 h 367569"/>
                <a:gd name="connsiteX2" fmla="*/ 365260 w 396693"/>
                <a:gd name="connsiteY2" fmla="*/ 260795 h 367569"/>
                <a:gd name="connsiteX3" fmla="*/ 362783 w 396693"/>
                <a:gd name="connsiteY3" fmla="*/ 254889 h 367569"/>
                <a:gd name="connsiteX4" fmla="*/ 141899 w 396693"/>
                <a:gd name="connsiteY4" fmla="*/ 34004 h 367569"/>
                <a:gd name="connsiteX5" fmla="*/ 135993 w 396693"/>
                <a:gd name="connsiteY5" fmla="*/ 31528 h 367569"/>
                <a:gd name="connsiteX6" fmla="*/ 67508 w 396693"/>
                <a:gd name="connsiteY6" fmla="*/ 31528 h 367569"/>
                <a:gd name="connsiteX7" fmla="*/ 61603 w 396693"/>
                <a:gd name="connsiteY7" fmla="*/ 34004 h 367569"/>
                <a:gd name="connsiteX8" fmla="*/ 26932 w 396693"/>
                <a:gd name="connsiteY8" fmla="*/ 68675 h 367569"/>
                <a:gd name="connsiteX9" fmla="*/ 4643 w 396693"/>
                <a:gd name="connsiteY9" fmla="*/ 68675 h 367569"/>
                <a:gd name="connsiteX10" fmla="*/ 4643 w 396693"/>
                <a:gd name="connsiteY10" fmla="*/ 46387 h 367569"/>
                <a:gd name="connsiteX11" fmla="*/ 39314 w 396693"/>
                <a:gd name="connsiteY11" fmla="*/ 11716 h 367569"/>
                <a:gd name="connsiteX12" fmla="*/ 67508 w 396693"/>
                <a:gd name="connsiteY12" fmla="*/ 0 h 367569"/>
                <a:gd name="connsiteX13" fmla="*/ 135993 w 396693"/>
                <a:gd name="connsiteY13" fmla="*/ 0 h 367569"/>
                <a:gd name="connsiteX14" fmla="*/ 164187 w 396693"/>
                <a:gd name="connsiteY14" fmla="*/ 11716 h 367569"/>
                <a:gd name="connsiteX15" fmla="*/ 385072 w 396693"/>
                <a:gd name="connsiteY15" fmla="*/ 232600 h 367569"/>
                <a:gd name="connsiteX16" fmla="*/ 396692 w 396693"/>
                <a:gd name="connsiteY16" fmla="*/ 260795 h 367569"/>
                <a:gd name="connsiteX17" fmla="*/ 396692 w 396693"/>
                <a:gd name="connsiteY17" fmla="*/ 351854 h 367569"/>
                <a:gd name="connsiteX18" fmla="*/ 380976 w 396693"/>
                <a:gd name="connsiteY18" fmla="*/ 367570 h 3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693" h="367569">
                  <a:moveTo>
                    <a:pt x="380976" y="367570"/>
                  </a:moveTo>
                  <a:cubicBezTo>
                    <a:pt x="372308" y="367570"/>
                    <a:pt x="365260" y="360521"/>
                    <a:pt x="365260" y="351854"/>
                  </a:cubicBezTo>
                  <a:lnTo>
                    <a:pt x="365260" y="260795"/>
                  </a:lnTo>
                  <a:cubicBezTo>
                    <a:pt x="365260" y="258604"/>
                    <a:pt x="364403" y="256413"/>
                    <a:pt x="362783" y="254889"/>
                  </a:cubicBezTo>
                  <a:lnTo>
                    <a:pt x="141899" y="34004"/>
                  </a:lnTo>
                  <a:cubicBezTo>
                    <a:pt x="140279" y="32480"/>
                    <a:pt x="138184" y="31528"/>
                    <a:pt x="135993" y="31528"/>
                  </a:cubicBezTo>
                  <a:lnTo>
                    <a:pt x="67508" y="31528"/>
                  </a:lnTo>
                  <a:cubicBezTo>
                    <a:pt x="65318" y="31528"/>
                    <a:pt x="63222" y="32385"/>
                    <a:pt x="61603" y="34004"/>
                  </a:cubicBezTo>
                  <a:lnTo>
                    <a:pt x="26932" y="68675"/>
                  </a:lnTo>
                  <a:cubicBezTo>
                    <a:pt x="20741" y="74867"/>
                    <a:pt x="10835" y="74867"/>
                    <a:pt x="4643" y="68675"/>
                  </a:cubicBezTo>
                  <a:cubicBezTo>
                    <a:pt x="-1548" y="62484"/>
                    <a:pt x="-1548" y="52578"/>
                    <a:pt x="4643" y="46387"/>
                  </a:cubicBezTo>
                  <a:lnTo>
                    <a:pt x="39314" y="11716"/>
                  </a:lnTo>
                  <a:cubicBezTo>
                    <a:pt x="46839" y="4191"/>
                    <a:pt x="56841" y="0"/>
                    <a:pt x="67508" y="0"/>
                  </a:cubicBezTo>
                  <a:lnTo>
                    <a:pt x="135993" y="0"/>
                  </a:lnTo>
                  <a:cubicBezTo>
                    <a:pt x="146661" y="0"/>
                    <a:pt x="156662" y="4191"/>
                    <a:pt x="164187" y="11716"/>
                  </a:cubicBezTo>
                  <a:lnTo>
                    <a:pt x="385072" y="232600"/>
                  </a:lnTo>
                  <a:cubicBezTo>
                    <a:pt x="392597" y="240125"/>
                    <a:pt x="396692" y="250126"/>
                    <a:pt x="396692" y="260795"/>
                  </a:cubicBezTo>
                  <a:lnTo>
                    <a:pt x="396692" y="351854"/>
                  </a:lnTo>
                  <a:cubicBezTo>
                    <a:pt x="396787" y="360521"/>
                    <a:pt x="389739" y="367570"/>
                    <a:pt x="380976" y="367570"/>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998DAC88-A988-406B-8D03-927B786B8BF0}"/>
                </a:ext>
              </a:extLst>
            </p:cNvPr>
            <p:cNvSpPr/>
            <p:nvPr/>
          </p:nvSpPr>
          <p:spPr>
            <a:xfrm>
              <a:off x="6853409" y="2440450"/>
              <a:ext cx="293866" cy="127311"/>
            </a:xfrm>
            <a:custGeom>
              <a:avLst/>
              <a:gdLst>
                <a:gd name="connsiteX0" fmla="*/ 91630 w 387834"/>
                <a:gd name="connsiteY0" fmla="*/ 168021 h 168020"/>
                <a:gd name="connsiteX1" fmla="*/ 15716 w 387834"/>
                <a:gd name="connsiteY1" fmla="*/ 168021 h 168020"/>
                <a:gd name="connsiteX2" fmla="*/ 0 w 387834"/>
                <a:gd name="connsiteY2" fmla="*/ 152305 h 168020"/>
                <a:gd name="connsiteX3" fmla="*/ 15716 w 387834"/>
                <a:gd name="connsiteY3" fmla="*/ 136588 h 168020"/>
                <a:gd name="connsiteX4" fmla="*/ 91630 w 387834"/>
                <a:gd name="connsiteY4" fmla="*/ 136588 h 168020"/>
                <a:gd name="connsiteX5" fmla="*/ 97536 w 387834"/>
                <a:gd name="connsiteY5" fmla="*/ 134112 h 168020"/>
                <a:gd name="connsiteX6" fmla="*/ 219932 w 387834"/>
                <a:gd name="connsiteY6" fmla="*/ 11716 h 168020"/>
                <a:gd name="connsiteX7" fmla="*/ 248126 w 387834"/>
                <a:gd name="connsiteY7" fmla="*/ 0 h 168020"/>
                <a:gd name="connsiteX8" fmla="*/ 278702 w 387834"/>
                <a:gd name="connsiteY8" fmla="*/ 0 h 168020"/>
                <a:gd name="connsiteX9" fmla="*/ 306896 w 387834"/>
                <a:gd name="connsiteY9" fmla="*/ 11716 h 168020"/>
                <a:gd name="connsiteX10" fmla="*/ 383191 w 387834"/>
                <a:gd name="connsiteY10" fmla="*/ 88011 h 168020"/>
                <a:gd name="connsiteX11" fmla="*/ 383191 w 387834"/>
                <a:gd name="connsiteY11" fmla="*/ 110300 h 168020"/>
                <a:gd name="connsiteX12" fmla="*/ 360902 w 387834"/>
                <a:gd name="connsiteY12" fmla="*/ 110300 h 168020"/>
                <a:gd name="connsiteX13" fmla="*/ 284607 w 387834"/>
                <a:gd name="connsiteY13" fmla="*/ 34004 h 168020"/>
                <a:gd name="connsiteX14" fmla="*/ 278702 w 387834"/>
                <a:gd name="connsiteY14" fmla="*/ 31528 h 168020"/>
                <a:gd name="connsiteX15" fmla="*/ 248126 w 387834"/>
                <a:gd name="connsiteY15" fmla="*/ 31528 h 168020"/>
                <a:gd name="connsiteX16" fmla="*/ 242221 w 387834"/>
                <a:gd name="connsiteY16" fmla="*/ 34004 h 168020"/>
                <a:gd name="connsiteX17" fmla="*/ 119824 w 387834"/>
                <a:gd name="connsiteY17" fmla="*/ 156400 h 168020"/>
                <a:gd name="connsiteX18" fmla="*/ 91630 w 387834"/>
                <a:gd name="connsiteY18" fmla="*/ 168021 h 16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834" h="168020">
                  <a:moveTo>
                    <a:pt x="91630" y="168021"/>
                  </a:moveTo>
                  <a:lnTo>
                    <a:pt x="15716" y="168021"/>
                  </a:lnTo>
                  <a:cubicBezTo>
                    <a:pt x="7048" y="168021"/>
                    <a:pt x="0" y="160973"/>
                    <a:pt x="0" y="152305"/>
                  </a:cubicBezTo>
                  <a:cubicBezTo>
                    <a:pt x="0" y="143637"/>
                    <a:pt x="7048" y="136588"/>
                    <a:pt x="15716" y="136588"/>
                  </a:cubicBezTo>
                  <a:lnTo>
                    <a:pt x="91630" y="136588"/>
                  </a:lnTo>
                  <a:cubicBezTo>
                    <a:pt x="93821" y="136588"/>
                    <a:pt x="96012" y="135731"/>
                    <a:pt x="97536" y="134112"/>
                  </a:cubicBezTo>
                  <a:lnTo>
                    <a:pt x="219932" y="11716"/>
                  </a:lnTo>
                  <a:cubicBezTo>
                    <a:pt x="227362" y="4286"/>
                    <a:pt x="237649" y="0"/>
                    <a:pt x="248126" y="0"/>
                  </a:cubicBezTo>
                  <a:lnTo>
                    <a:pt x="278702" y="0"/>
                  </a:lnTo>
                  <a:cubicBezTo>
                    <a:pt x="289179" y="0"/>
                    <a:pt x="299466" y="4286"/>
                    <a:pt x="306896" y="11716"/>
                  </a:cubicBezTo>
                  <a:lnTo>
                    <a:pt x="383191" y="88011"/>
                  </a:lnTo>
                  <a:cubicBezTo>
                    <a:pt x="389382" y="94202"/>
                    <a:pt x="389382" y="104108"/>
                    <a:pt x="383191" y="110300"/>
                  </a:cubicBezTo>
                  <a:cubicBezTo>
                    <a:pt x="376999" y="116491"/>
                    <a:pt x="367094" y="116491"/>
                    <a:pt x="360902" y="110300"/>
                  </a:cubicBezTo>
                  <a:lnTo>
                    <a:pt x="284607" y="34004"/>
                  </a:lnTo>
                  <a:cubicBezTo>
                    <a:pt x="283083" y="32480"/>
                    <a:pt x="280892" y="31528"/>
                    <a:pt x="278702" y="31528"/>
                  </a:cubicBezTo>
                  <a:lnTo>
                    <a:pt x="248126" y="31528"/>
                  </a:lnTo>
                  <a:cubicBezTo>
                    <a:pt x="245936" y="31528"/>
                    <a:pt x="243745" y="32385"/>
                    <a:pt x="242221" y="34004"/>
                  </a:cubicBezTo>
                  <a:lnTo>
                    <a:pt x="119824" y="156400"/>
                  </a:lnTo>
                  <a:cubicBezTo>
                    <a:pt x="112395" y="163830"/>
                    <a:pt x="102108" y="168021"/>
                    <a:pt x="91630" y="168021"/>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5D1BFF3C-69D8-4846-B586-C532A77062D3}"/>
                </a:ext>
              </a:extLst>
            </p:cNvPr>
            <p:cNvSpPr/>
            <p:nvPr/>
          </p:nvSpPr>
          <p:spPr>
            <a:xfrm>
              <a:off x="6612137" y="2597570"/>
              <a:ext cx="318639" cy="380924"/>
            </a:xfrm>
            <a:custGeom>
              <a:avLst/>
              <a:gdLst>
                <a:gd name="connsiteX0" fmla="*/ 166116 w 420528"/>
                <a:gd name="connsiteY0" fmla="*/ 502730 h 502729"/>
                <a:gd name="connsiteX1" fmla="*/ 129064 w 420528"/>
                <a:gd name="connsiteY1" fmla="*/ 487394 h 502729"/>
                <a:gd name="connsiteX2" fmla="*/ 63341 w 420528"/>
                <a:gd name="connsiteY2" fmla="*/ 421672 h 502729"/>
                <a:gd name="connsiteX3" fmla="*/ 48006 w 420528"/>
                <a:gd name="connsiteY3" fmla="*/ 384620 h 502729"/>
                <a:gd name="connsiteX4" fmla="*/ 48006 w 420528"/>
                <a:gd name="connsiteY4" fmla="*/ 296228 h 502729"/>
                <a:gd name="connsiteX5" fmla="*/ 41910 w 420528"/>
                <a:gd name="connsiteY5" fmla="*/ 281464 h 502729"/>
                <a:gd name="connsiteX6" fmla="*/ 15335 w 420528"/>
                <a:gd name="connsiteY6" fmla="*/ 254889 h 502729"/>
                <a:gd name="connsiteX7" fmla="*/ 0 w 420528"/>
                <a:gd name="connsiteY7" fmla="*/ 217837 h 502729"/>
                <a:gd name="connsiteX8" fmla="*/ 0 w 420528"/>
                <a:gd name="connsiteY8" fmla="*/ 15716 h 502729"/>
                <a:gd name="connsiteX9" fmla="*/ 15716 w 420528"/>
                <a:gd name="connsiteY9" fmla="*/ 0 h 502729"/>
                <a:gd name="connsiteX10" fmla="*/ 31432 w 420528"/>
                <a:gd name="connsiteY10" fmla="*/ 15716 h 502729"/>
                <a:gd name="connsiteX11" fmla="*/ 31432 w 420528"/>
                <a:gd name="connsiteY11" fmla="*/ 217837 h 502729"/>
                <a:gd name="connsiteX12" fmla="*/ 37529 w 420528"/>
                <a:gd name="connsiteY12" fmla="*/ 232600 h 502729"/>
                <a:gd name="connsiteX13" fmla="*/ 64103 w 420528"/>
                <a:gd name="connsiteY13" fmla="*/ 259175 h 502729"/>
                <a:gd name="connsiteX14" fmla="*/ 79438 w 420528"/>
                <a:gd name="connsiteY14" fmla="*/ 296228 h 502729"/>
                <a:gd name="connsiteX15" fmla="*/ 79438 w 420528"/>
                <a:gd name="connsiteY15" fmla="*/ 384620 h 502729"/>
                <a:gd name="connsiteX16" fmla="*/ 85534 w 420528"/>
                <a:gd name="connsiteY16" fmla="*/ 399383 h 502729"/>
                <a:gd name="connsiteX17" fmla="*/ 151257 w 420528"/>
                <a:gd name="connsiteY17" fmla="*/ 465106 h 502729"/>
                <a:gd name="connsiteX18" fmla="*/ 166021 w 420528"/>
                <a:gd name="connsiteY18" fmla="*/ 471202 h 502729"/>
                <a:gd name="connsiteX19" fmla="*/ 186880 w 420528"/>
                <a:gd name="connsiteY19" fmla="*/ 450342 h 502729"/>
                <a:gd name="connsiteX20" fmla="*/ 186880 w 420528"/>
                <a:gd name="connsiteY20" fmla="*/ 399764 h 502729"/>
                <a:gd name="connsiteX21" fmla="*/ 202216 w 420528"/>
                <a:gd name="connsiteY21" fmla="*/ 362712 h 502729"/>
                <a:gd name="connsiteX22" fmla="*/ 236315 w 420528"/>
                <a:gd name="connsiteY22" fmla="*/ 328613 h 502729"/>
                <a:gd name="connsiteX23" fmla="*/ 273367 w 420528"/>
                <a:gd name="connsiteY23" fmla="*/ 313277 h 502729"/>
                <a:gd name="connsiteX24" fmla="*/ 404813 w 420528"/>
                <a:gd name="connsiteY24" fmla="*/ 313277 h 502729"/>
                <a:gd name="connsiteX25" fmla="*/ 420529 w 420528"/>
                <a:gd name="connsiteY25" fmla="*/ 328993 h 502729"/>
                <a:gd name="connsiteX26" fmla="*/ 404813 w 420528"/>
                <a:gd name="connsiteY26" fmla="*/ 344710 h 502729"/>
                <a:gd name="connsiteX27" fmla="*/ 273367 w 420528"/>
                <a:gd name="connsiteY27" fmla="*/ 344710 h 502729"/>
                <a:gd name="connsiteX28" fmla="*/ 258604 w 420528"/>
                <a:gd name="connsiteY28" fmla="*/ 350806 h 502729"/>
                <a:gd name="connsiteX29" fmla="*/ 224409 w 420528"/>
                <a:gd name="connsiteY29" fmla="*/ 384905 h 502729"/>
                <a:gd name="connsiteX30" fmla="*/ 218313 w 420528"/>
                <a:gd name="connsiteY30" fmla="*/ 399669 h 502729"/>
                <a:gd name="connsiteX31" fmla="*/ 218313 w 420528"/>
                <a:gd name="connsiteY31" fmla="*/ 450247 h 502729"/>
                <a:gd name="connsiteX32" fmla="*/ 166116 w 420528"/>
                <a:gd name="connsiteY32" fmla="*/ 502730 h 50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0528" h="502729">
                  <a:moveTo>
                    <a:pt x="166116" y="502730"/>
                  </a:moveTo>
                  <a:cubicBezTo>
                    <a:pt x="152114" y="502730"/>
                    <a:pt x="138970" y="497300"/>
                    <a:pt x="129064" y="487394"/>
                  </a:cubicBezTo>
                  <a:lnTo>
                    <a:pt x="63341" y="421672"/>
                  </a:lnTo>
                  <a:cubicBezTo>
                    <a:pt x="53435" y="411766"/>
                    <a:pt x="48006" y="398621"/>
                    <a:pt x="48006" y="384620"/>
                  </a:cubicBezTo>
                  <a:lnTo>
                    <a:pt x="48006" y="296228"/>
                  </a:lnTo>
                  <a:cubicBezTo>
                    <a:pt x="48006" y="290608"/>
                    <a:pt x="45815" y="285369"/>
                    <a:pt x="41910" y="281464"/>
                  </a:cubicBezTo>
                  <a:lnTo>
                    <a:pt x="15335" y="254889"/>
                  </a:lnTo>
                  <a:cubicBezTo>
                    <a:pt x="5429" y="244983"/>
                    <a:pt x="0" y="231838"/>
                    <a:pt x="0" y="217837"/>
                  </a:cubicBezTo>
                  <a:lnTo>
                    <a:pt x="0" y="15716"/>
                  </a:lnTo>
                  <a:cubicBezTo>
                    <a:pt x="0" y="7049"/>
                    <a:pt x="7048" y="0"/>
                    <a:pt x="15716" y="0"/>
                  </a:cubicBezTo>
                  <a:cubicBezTo>
                    <a:pt x="24384" y="0"/>
                    <a:pt x="31432" y="7049"/>
                    <a:pt x="31432" y="15716"/>
                  </a:cubicBezTo>
                  <a:lnTo>
                    <a:pt x="31432" y="217837"/>
                  </a:lnTo>
                  <a:cubicBezTo>
                    <a:pt x="31432" y="223456"/>
                    <a:pt x="33623" y="228695"/>
                    <a:pt x="37529" y="232600"/>
                  </a:cubicBezTo>
                  <a:lnTo>
                    <a:pt x="64103" y="259175"/>
                  </a:lnTo>
                  <a:cubicBezTo>
                    <a:pt x="74009" y="269081"/>
                    <a:pt x="79438" y="282226"/>
                    <a:pt x="79438" y="296228"/>
                  </a:cubicBezTo>
                  <a:lnTo>
                    <a:pt x="79438" y="384620"/>
                  </a:lnTo>
                  <a:cubicBezTo>
                    <a:pt x="79438" y="390144"/>
                    <a:pt x="81629" y="395383"/>
                    <a:pt x="85534" y="399383"/>
                  </a:cubicBezTo>
                  <a:lnTo>
                    <a:pt x="151257" y="465106"/>
                  </a:lnTo>
                  <a:cubicBezTo>
                    <a:pt x="155162" y="469011"/>
                    <a:pt x="160496" y="471202"/>
                    <a:pt x="166021" y="471202"/>
                  </a:cubicBezTo>
                  <a:cubicBezTo>
                    <a:pt x="177546" y="471202"/>
                    <a:pt x="186880" y="461867"/>
                    <a:pt x="186880" y="450342"/>
                  </a:cubicBezTo>
                  <a:lnTo>
                    <a:pt x="186880" y="399764"/>
                  </a:lnTo>
                  <a:cubicBezTo>
                    <a:pt x="186880" y="385763"/>
                    <a:pt x="192310" y="372618"/>
                    <a:pt x="202216" y="362712"/>
                  </a:cubicBezTo>
                  <a:lnTo>
                    <a:pt x="236315" y="328613"/>
                  </a:lnTo>
                  <a:cubicBezTo>
                    <a:pt x="246221" y="318706"/>
                    <a:pt x="259366" y="313277"/>
                    <a:pt x="273367" y="313277"/>
                  </a:cubicBezTo>
                  <a:lnTo>
                    <a:pt x="404813" y="313277"/>
                  </a:lnTo>
                  <a:cubicBezTo>
                    <a:pt x="413480" y="313277"/>
                    <a:pt x="420529" y="320326"/>
                    <a:pt x="420529" y="328993"/>
                  </a:cubicBezTo>
                  <a:cubicBezTo>
                    <a:pt x="420529" y="337661"/>
                    <a:pt x="413480" y="344710"/>
                    <a:pt x="404813" y="344710"/>
                  </a:cubicBezTo>
                  <a:lnTo>
                    <a:pt x="273367" y="344710"/>
                  </a:lnTo>
                  <a:cubicBezTo>
                    <a:pt x="267843" y="344710"/>
                    <a:pt x="262509" y="346900"/>
                    <a:pt x="258604" y="350806"/>
                  </a:cubicBezTo>
                  <a:lnTo>
                    <a:pt x="224409" y="384905"/>
                  </a:lnTo>
                  <a:cubicBezTo>
                    <a:pt x="220504" y="388810"/>
                    <a:pt x="218313" y="394145"/>
                    <a:pt x="218313" y="399669"/>
                  </a:cubicBezTo>
                  <a:lnTo>
                    <a:pt x="218313" y="450247"/>
                  </a:lnTo>
                  <a:cubicBezTo>
                    <a:pt x="218504" y="479203"/>
                    <a:pt x="194977" y="502730"/>
                    <a:pt x="166116" y="502730"/>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243D9B67-5117-46A7-8082-8975586BAA5C}"/>
                </a:ext>
              </a:extLst>
            </p:cNvPr>
            <p:cNvSpPr/>
            <p:nvPr/>
          </p:nvSpPr>
          <p:spPr>
            <a:xfrm>
              <a:off x="6317242" y="3049439"/>
              <a:ext cx="288038" cy="314886"/>
            </a:xfrm>
            <a:custGeom>
              <a:avLst/>
              <a:gdLst>
                <a:gd name="connsiteX0" fmla="*/ 76391 w 380142"/>
                <a:gd name="connsiteY0" fmla="*/ 415576 h 415575"/>
                <a:gd name="connsiteX1" fmla="*/ 15716 w 380142"/>
                <a:gd name="connsiteY1" fmla="*/ 415576 h 415575"/>
                <a:gd name="connsiteX2" fmla="*/ 0 w 380142"/>
                <a:gd name="connsiteY2" fmla="*/ 399859 h 415575"/>
                <a:gd name="connsiteX3" fmla="*/ 15716 w 380142"/>
                <a:gd name="connsiteY3" fmla="*/ 384143 h 415575"/>
                <a:gd name="connsiteX4" fmla="*/ 76391 w 380142"/>
                <a:gd name="connsiteY4" fmla="*/ 384143 h 415575"/>
                <a:gd name="connsiteX5" fmla="*/ 91154 w 380142"/>
                <a:gd name="connsiteY5" fmla="*/ 378047 h 415575"/>
                <a:gd name="connsiteX6" fmla="*/ 256699 w 380142"/>
                <a:gd name="connsiteY6" fmla="*/ 212503 h 415575"/>
                <a:gd name="connsiteX7" fmla="*/ 262795 w 380142"/>
                <a:gd name="connsiteY7" fmla="*/ 197739 h 415575"/>
                <a:gd name="connsiteX8" fmla="*/ 262795 w 380142"/>
                <a:gd name="connsiteY8" fmla="*/ 76391 h 415575"/>
                <a:gd name="connsiteX9" fmla="*/ 278130 w 380142"/>
                <a:gd name="connsiteY9" fmla="*/ 39338 h 415575"/>
                <a:gd name="connsiteX10" fmla="*/ 302133 w 380142"/>
                <a:gd name="connsiteY10" fmla="*/ 15335 h 415575"/>
                <a:gd name="connsiteX11" fmla="*/ 339185 w 380142"/>
                <a:gd name="connsiteY11" fmla="*/ 0 h 415575"/>
                <a:gd name="connsiteX12" fmla="*/ 364427 w 380142"/>
                <a:gd name="connsiteY12" fmla="*/ 0 h 415575"/>
                <a:gd name="connsiteX13" fmla="*/ 380143 w 380142"/>
                <a:gd name="connsiteY13" fmla="*/ 15716 h 415575"/>
                <a:gd name="connsiteX14" fmla="*/ 364427 w 380142"/>
                <a:gd name="connsiteY14" fmla="*/ 31433 h 415575"/>
                <a:gd name="connsiteX15" fmla="*/ 339185 w 380142"/>
                <a:gd name="connsiteY15" fmla="*/ 31433 h 415575"/>
                <a:gd name="connsiteX16" fmla="*/ 324421 w 380142"/>
                <a:gd name="connsiteY16" fmla="*/ 37529 h 415575"/>
                <a:gd name="connsiteX17" fmla="*/ 300419 w 380142"/>
                <a:gd name="connsiteY17" fmla="*/ 61531 h 415575"/>
                <a:gd name="connsiteX18" fmla="*/ 294322 w 380142"/>
                <a:gd name="connsiteY18" fmla="*/ 76295 h 415575"/>
                <a:gd name="connsiteX19" fmla="*/ 294322 w 380142"/>
                <a:gd name="connsiteY19" fmla="*/ 197549 h 415575"/>
                <a:gd name="connsiteX20" fmla="*/ 278987 w 380142"/>
                <a:gd name="connsiteY20" fmla="*/ 234601 h 415575"/>
                <a:gd name="connsiteX21" fmla="*/ 113443 w 380142"/>
                <a:gd name="connsiteY21" fmla="*/ 400145 h 415575"/>
                <a:gd name="connsiteX22" fmla="*/ 76391 w 380142"/>
                <a:gd name="connsiteY22" fmla="*/ 415576 h 4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0142" h="415575">
                  <a:moveTo>
                    <a:pt x="76391" y="415576"/>
                  </a:moveTo>
                  <a:lnTo>
                    <a:pt x="15716" y="415576"/>
                  </a:lnTo>
                  <a:cubicBezTo>
                    <a:pt x="7049" y="415576"/>
                    <a:pt x="0" y="408527"/>
                    <a:pt x="0" y="399859"/>
                  </a:cubicBezTo>
                  <a:cubicBezTo>
                    <a:pt x="0" y="391192"/>
                    <a:pt x="7049" y="384143"/>
                    <a:pt x="15716" y="384143"/>
                  </a:cubicBezTo>
                  <a:lnTo>
                    <a:pt x="76391" y="384143"/>
                  </a:lnTo>
                  <a:cubicBezTo>
                    <a:pt x="81915" y="384143"/>
                    <a:pt x="87249" y="381952"/>
                    <a:pt x="91154" y="378047"/>
                  </a:cubicBezTo>
                  <a:lnTo>
                    <a:pt x="256699" y="212503"/>
                  </a:lnTo>
                  <a:cubicBezTo>
                    <a:pt x="260604" y="208597"/>
                    <a:pt x="262795" y="203359"/>
                    <a:pt x="262795" y="197739"/>
                  </a:cubicBezTo>
                  <a:lnTo>
                    <a:pt x="262795" y="76391"/>
                  </a:lnTo>
                  <a:cubicBezTo>
                    <a:pt x="262795" y="62389"/>
                    <a:pt x="268224" y="49244"/>
                    <a:pt x="278130" y="39338"/>
                  </a:cubicBezTo>
                  <a:lnTo>
                    <a:pt x="302133" y="15335"/>
                  </a:lnTo>
                  <a:cubicBezTo>
                    <a:pt x="312039" y="5429"/>
                    <a:pt x="325184" y="0"/>
                    <a:pt x="339185" y="0"/>
                  </a:cubicBezTo>
                  <a:lnTo>
                    <a:pt x="364427" y="0"/>
                  </a:lnTo>
                  <a:cubicBezTo>
                    <a:pt x="373094" y="0"/>
                    <a:pt x="380143" y="7049"/>
                    <a:pt x="380143" y="15716"/>
                  </a:cubicBezTo>
                  <a:cubicBezTo>
                    <a:pt x="380143" y="24384"/>
                    <a:pt x="373094" y="31433"/>
                    <a:pt x="364427" y="31433"/>
                  </a:cubicBezTo>
                  <a:lnTo>
                    <a:pt x="339185" y="31433"/>
                  </a:lnTo>
                  <a:cubicBezTo>
                    <a:pt x="333566" y="31433"/>
                    <a:pt x="328327" y="33623"/>
                    <a:pt x="324421" y="37529"/>
                  </a:cubicBezTo>
                  <a:lnTo>
                    <a:pt x="300419" y="61531"/>
                  </a:lnTo>
                  <a:cubicBezTo>
                    <a:pt x="296513" y="65437"/>
                    <a:pt x="294322" y="70675"/>
                    <a:pt x="294322" y="76295"/>
                  </a:cubicBezTo>
                  <a:lnTo>
                    <a:pt x="294322" y="197549"/>
                  </a:lnTo>
                  <a:cubicBezTo>
                    <a:pt x="294322" y="211550"/>
                    <a:pt x="288893" y="224695"/>
                    <a:pt x="278987" y="234601"/>
                  </a:cubicBezTo>
                  <a:lnTo>
                    <a:pt x="113443" y="400145"/>
                  </a:lnTo>
                  <a:cubicBezTo>
                    <a:pt x="103537" y="410146"/>
                    <a:pt x="90392" y="415576"/>
                    <a:pt x="76391" y="415576"/>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63F1119F-66EC-4087-9E7B-33B4BB997102}"/>
                </a:ext>
              </a:extLst>
            </p:cNvPr>
            <p:cNvSpPr/>
            <p:nvPr/>
          </p:nvSpPr>
          <p:spPr>
            <a:xfrm>
              <a:off x="6018468" y="2638203"/>
              <a:ext cx="409558" cy="994169"/>
            </a:xfrm>
            <a:custGeom>
              <a:avLst/>
              <a:gdLst>
                <a:gd name="connsiteX0" fmla="*/ 15788 w 540519"/>
                <a:gd name="connsiteY0" fmla="*/ 1312069 h 1312068"/>
                <a:gd name="connsiteX1" fmla="*/ 4644 w 540519"/>
                <a:gd name="connsiteY1" fmla="*/ 1307497 h 1312068"/>
                <a:gd name="connsiteX2" fmla="*/ 4644 w 540519"/>
                <a:gd name="connsiteY2" fmla="*/ 1285208 h 1312068"/>
                <a:gd name="connsiteX3" fmla="*/ 45506 w 540519"/>
                <a:gd name="connsiteY3" fmla="*/ 1244346 h 1312068"/>
                <a:gd name="connsiteX4" fmla="*/ 45506 w 540519"/>
                <a:gd name="connsiteY4" fmla="*/ 757047 h 1312068"/>
                <a:gd name="connsiteX5" fmla="*/ 54745 w 540519"/>
                <a:gd name="connsiteY5" fmla="*/ 734854 h 1312068"/>
                <a:gd name="connsiteX6" fmla="*/ 103703 w 540519"/>
                <a:gd name="connsiteY6" fmla="*/ 685895 h 1312068"/>
                <a:gd name="connsiteX7" fmla="*/ 103703 w 540519"/>
                <a:gd name="connsiteY7" fmla="*/ 342614 h 1312068"/>
                <a:gd name="connsiteX8" fmla="*/ 35790 w 540519"/>
                <a:gd name="connsiteY8" fmla="*/ 274796 h 1312068"/>
                <a:gd name="connsiteX9" fmla="*/ 26551 w 540519"/>
                <a:gd name="connsiteY9" fmla="*/ 252603 h 1312068"/>
                <a:gd name="connsiteX10" fmla="*/ 26551 w 540519"/>
                <a:gd name="connsiteY10" fmla="*/ 110109 h 1312068"/>
                <a:gd name="connsiteX11" fmla="*/ 35790 w 540519"/>
                <a:gd name="connsiteY11" fmla="*/ 87916 h 1312068"/>
                <a:gd name="connsiteX12" fmla="*/ 114467 w 540519"/>
                <a:gd name="connsiteY12" fmla="*/ 9239 h 1312068"/>
                <a:gd name="connsiteX13" fmla="*/ 136660 w 540519"/>
                <a:gd name="connsiteY13" fmla="*/ 0 h 1312068"/>
                <a:gd name="connsiteX14" fmla="*/ 353068 w 540519"/>
                <a:gd name="connsiteY14" fmla="*/ 0 h 1312068"/>
                <a:gd name="connsiteX15" fmla="*/ 375261 w 540519"/>
                <a:gd name="connsiteY15" fmla="*/ 9239 h 1312068"/>
                <a:gd name="connsiteX16" fmla="*/ 531281 w 540519"/>
                <a:gd name="connsiteY16" fmla="*/ 165259 h 1312068"/>
                <a:gd name="connsiteX17" fmla="*/ 540520 w 540519"/>
                <a:gd name="connsiteY17" fmla="*/ 187452 h 1312068"/>
                <a:gd name="connsiteX18" fmla="*/ 540520 w 540519"/>
                <a:gd name="connsiteY18" fmla="*/ 275463 h 1312068"/>
                <a:gd name="connsiteX19" fmla="*/ 524804 w 540519"/>
                <a:gd name="connsiteY19" fmla="*/ 291179 h 1312068"/>
                <a:gd name="connsiteX20" fmla="*/ 509087 w 540519"/>
                <a:gd name="connsiteY20" fmla="*/ 275463 h 1312068"/>
                <a:gd name="connsiteX21" fmla="*/ 509087 w 540519"/>
                <a:gd name="connsiteY21" fmla="*/ 187452 h 1312068"/>
                <a:gd name="connsiteX22" fmla="*/ 353068 w 540519"/>
                <a:gd name="connsiteY22" fmla="*/ 31528 h 1312068"/>
                <a:gd name="connsiteX23" fmla="*/ 136755 w 540519"/>
                <a:gd name="connsiteY23" fmla="*/ 31528 h 1312068"/>
                <a:gd name="connsiteX24" fmla="*/ 58174 w 540519"/>
                <a:gd name="connsiteY24" fmla="*/ 110109 h 1312068"/>
                <a:gd name="connsiteX25" fmla="*/ 58174 w 540519"/>
                <a:gd name="connsiteY25" fmla="*/ 252508 h 1312068"/>
                <a:gd name="connsiteX26" fmla="*/ 126087 w 540519"/>
                <a:gd name="connsiteY26" fmla="*/ 320326 h 1312068"/>
                <a:gd name="connsiteX27" fmla="*/ 135326 w 540519"/>
                <a:gd name="connsiteY27" fmla="*/ 342519 h 1312068"/>
                <a:gd name="connsiteX28" fmla="*/ 135326 w 540519"/>
                <a:gd name="connsiteY28" fmla="*/ 685895 h 1312068"/>
                <a:gd name="connsiteX29" fmla="*/ 126087 w 540519"/>
                <a:gd name="connsiteY29" fmla="*/ 708088 h 1312068"/>
                <a:gd name="connsiteX30" fmla="*/ 77129 w 540519"/>
                <a:gd name="connsiteY30" fmla="*/ 757047 h 1312068"/>
                <a:gd name="connsiteX31" fmla="*/ 77129 w 540519"/>
                <a:gd name="connsiteY31" fmla="*/ 1244346 h 1312068"/>
                <a:gd name="connsiteX32" fmla="*/ 67985 w 540519"/>
                <a:gd name="connsiteY32" fmla="*/ 1266539 h 1312068"/>
                <a:gd name="connsiteX33" fmla="*/ 27027 w 540519"/>
                <a:gd name="connsiteY33" fmla="*/ 1307401 h 1312068"/>
                <a:gd name="connsiteX34" fmla="*/ 15788 w 540519"/>
                <a:gd name="connsiteY34" fmla="*/ 1312069 h 13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0519" h="1312068">
                  <a:moveTo>
                    <a:pt x="15788" y="1312069"/>
                  </a:moveTo>
                  <a:cubicBezTo>
                    <a:pt x="11787" y="1312069"/>
                    <a:pt x="7691" y="1310545"/>
                    <a:pt x="4644" y="1307497"/>
                  </a:cubicBezTo>
                  <a:cubicBezTo>
                    <a:pt x="-1548" y="1301306"/>
                    <a:pt x="-1548" y="1291399"/>
                    <a:pt x="4644" y="1285208"/>
                  </a:cubicBezTo>
                  <a:lnTo>
                    <a:pt x="45506" y="1244346"/>
                  </a:lnTo>
                  <a:lnTo>
                    <a:pt x="45506" y="757047"/>
                  </a:lnTo>
                  <a:cubicBezTo>
                    <a:pt x="45506" y="748665"/>
                    <a:pt x="48744" y="740759"/>
                    <a:pt x="54745" y="734854"/>
                  </a:cubicBezTo>
                  <a:lnTo>
                    <a:pt x="103703" y="685895"/>
                  </a:lnTo>
                  <a:lnTo>
                    <a:pt x="103703" y="342614"/>
                  </a:lnTo>
                  <a:lnTo>
                    <a:pt x="35790" y="274796"/>
                  </a:lnTo>
                  <a:cubicBezTo>
                    <a:pt x="29885" y="268891"/>
                    <a:pt x="26551" y="260985"/>
                    <a:pt x="26551" y="252603"/>
                  </a:cubicBezTo>
                  <a:lnTo>
                    <a:pt x="26551" y="110109"/>
                  </a:lnTo>
                  <a:cubicBezTo>
                    <a:pt x="26551" y="101727"/>
                    <a:pt x="29789" y="93821"/>
                    <a:pt x="35790" y="87916"/>
                  </a:cubicBezTo>
                  <a:lnTo>
                    <a:pt x="114467" y="9239"/>
                  </a:lnTo>
                  <a:cubicBezTo>
                    <a:pt x="120372" y="3334"/>
                    <a:pt x="128278" y="0"/>
                    <a:pt x="136660" y="0"/>
                  </a:cubicBezTo>
                  <a:lnTo>
                    <a:pt x="353068" y="0"/>
                  </a:lnTo>
                  <a:cubicBezTo>
                    <a:pt x="361450" y="0"/>
                    <a:pt x="369356" y="3238"/>
                    <a:pt x="375261" y="9239"/>
                  </a:cubicBezTo>
                  <a:lnTo>
                    <a:pt x="531281" y="165259"/>
                  </a:lnTo>
                  <a:cubicBezTo>
                    <a:pt x="537186" y="171164"/>
                    <a:pt x="540520" y="179070"/>
                    <a:pt x="540520" y="187452"/>
                  </a:cubicBezTo>
                  <a:lnTo>
                    <a:pt x="540520" y="275463"/>
                  </a:lnTo>
                  <a:cubicBezTo>
                    <a:pt x="540520" y="284131"/>
                    <a:pt x="533471" y="291179"/>
                    <a:pt x="524804" y="291179"/>
                  </a:cubicBezTo>
                  <a:cubicBezTo>
                    <a:pt x="516136" y="291179"/>
                    <a:pt x="509087" y="284131"/>
                    <a:pt x="509087" y="275463"/>
                  </a:cubicBezTo>
                  <a:lnTo>
                    <a:pt x="509087" y="187452"/>
                  </a:lnTo>
                  <a:lnTo>
                    <a:pt x="353068" y="31528"/>
                  </a:lnTo>
                  <a:lnTo>
                    <a:pt x="136755" y="31528"/>
                  </a:lnTo>
                  <a:lnTo>
                    <a:pt x="58174" y="110109"/>
                  </a:lnTo>
                  <a:lnTo>
                    <a:pt x="58174" y="252508"/>
                  </a:lnTo>
                  <a:lnTo>
                    <a:pt x="126087" y="320326"/>
                  </a:lnTo>
                  <a:cubicBezTo>
                    <a:pt x="131993" y="326231"/>
                    <a:pt x="135326" y="334137"/>
                    <a:pt x="135326" y="342519"/>
                  </a:cubicBezTo>
                  <a:lnTo>
                    <a:pt x="135326" y="685895"/>
                  </a:lnTo>
                  <a:cubicBezTo>
                    <a:pt x="135326" y="694277"/>
                    <a:pt x="132088" y="702183"/>
                    <a:pt x="126087" y="708088"/>
                  </a:cubicBezTo>
                  <a:lnTo>
                    <a:pt x="77129" y="757047"/>
                  </a:lnTo>
                  <a:lnTo>
                    <a:pt x="77129" y="1244346"/>
                  </a:lnTo>
                  <a:cubicBezTo>
                    <a:pt x="77129" y="1252728"/>
                    <a:pt x="73890" y="1260634"/>
                    <a:pt x="67985" y="1266539"/>
                  </a:cubicBezTo>
                  <a:lnTo>
                    <a:pt x="27027" y="1307401"/>
                  </a:lnTo>
                  <a:cubicBezTo>
                    <a:pt x="23884" y="1310545"/>
                    <a:pt x="19883" y="1312069"/>
                    <a:pt x="15788" y="1312069"/>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24BCC515-CC4A-4A9F-8A2B-0011D5A06CD0}"/>
                </a:ext>
              </a:extLst>
            </p:cNvPr>
            <p:cNvSpPr/>
            <p:nvPr/>
          </p:nvSpPr>
          <p:spPr>
            <a:xfrm>
              <a:off x="6773009" y="3099959"/>
              <a:ext cx="552332" cy="551610"/>
            </a:xfrm>
            <a:custGeom>
              <a:avLst/>
              <a:gdLst>
                <a:gd name="connsiteX0" fmla="*/ 713137 w 728948"/>
                <a:gd name="connsiteY0" fmla="*/ 727996 h 727995"/>
                <a:gd name="connsiteX1" fmla="*/ 697421 w 728948"/>
                <a:gd name="connsiteY1" fmla="*/ 712279 h 727995"/>
                <a:gd name="connsiteX2" fmla="*/ 697421 w 728948"/>
                <a:gd name="connsiteY2" fmla="*/ 641509 h 727995"/>
                <a:gd name="connsiteX3" fmla="*/ 691325 w 728948"/>
                <a:gd name="connsiteY3" fmla="*/ 626745 h 727995"/>
                <a:gd name="connsiteX4" fmla="*/ 664750 w 728948"/>
                <a:gd name="connsiteY4" fmla="*/ 600170 h 727995"/>
                <a:gd name="connsiteX5" fmla="*/ 649986 w 728948"/>
                <a:gd name="connsiteY5" fmla="*/ 594074 h 727995"/>
                <a:gd name="connsiteX6" fmla="*/ 581787 w 728948"/>
                <a:gd name="connsiteY6" fmla="*/ 594074 h 727995"/>
                <a:gd name="connsiteX7" fmla="*/ 567023 w 728948"/>
                <a:gd name="connsiteY7" fmla="*/ 600170 h 727995"/>
                <a:gd name="connsiteX8" fmla="*/ 546830 w 728948"/>
                <a:gd name="connsiteY8" fmla="*/ 620363 h 727995"/>
                <a:gd name="connsiteX9" fmla="*/ 509778 w 728948"/>
                <a:gd name="connsiteY9" fmla="*/ 635699 h 727995"/>
                <a:gd name="connsiteX10" fmla="*/ 430149 w 728948"/>
                <a:gd name="connsiteY10" fmla="*/ 635699 h 727995"/>
                <a:gd name="connsiteX11" fmla="*/ 393097 w 728948"/>
                <a:gd name="connsiteY11" fmla="*/ 620363 h 727995"/>
                <a:gd name="connsiteX12" fmla="*/ 311563 w 728948"/>
                <a:gd name="connsiteY12" fmla="*/ 538829 h 727995"/>
                <a:gd name="connsiteX13" fmla="*/ 296228 w 728948"/>
                <a:gd name="connsiteY13" fmla="*/ 501777 h 727995"/>
                <a:gd name="connsiteX14" fmla="*/ 296228 w 728948"/>
                <a:gd name="connsiteY14" fmla="*/ 232029 h 727995"/>
                <a:gd name="connsiteX15" fmla="*/ 290132 w 728948"/>
                <a:gd name="connsiteY15" fmla="*/ 217265 h 727995"/>
                <a:gd name="connsiteX16" fmla="*/ 110395 w 728948"/>
                <a:gd name="connsiteY16" fmla="*/ 37529 h 727995"/>
                <a:gd name="connsiteX17" fmla="*/ 95631 w 728948"/>
                <a:gd name="connsiteY17" fmla="*/ 31433 h 727995"/>
                <a:gd name="connsiteX18" fmla="*/ 15716 w 728948"/>
                <a:gd name="connsiteY18" fmla="*/ 31433 h 727995"/>
                <a:gd name="connsiteX19" fmla="*/ 0 w 728948"/>
                <a:gd name="connsiteY19" fmla="*/ 15716 h 727995"/>
                <a:gd name="connsiteX20" fmla="*/ 15716 w 728948"/>
                <a:gd name="connsiteY20" fmla="*/ 0 h 727995"/>
                <a:gd name="connsiteX21" fmla="*/ 95631 w 728948"/>
                <a:gd name="connsiteY21" fmla="*/ 0 h 727995"/>
                <a:gd name="connsiteX22" fmla="*/ 132683 w 728948"/>
                <a:gd name="connsiteY22" fmla="*/ 15335 h 727995"/>
                <a:gd name="connsiteX23" fmla="*/ 312420 w 728948"/>
                <a:gd name="connsiteY23" fmla="*/ 195072 h 727995"/>
                <a:gd name="connsiteX24" fmla="*/ 327755 w 728948"/>
                <a:gd name="connsiteY24" fmla="*/ 232124 h 727995"/>
                <a:gd name="connsiteX25" fmla="*/ 327755 w 728948"/>
                <a:gd name="connsiteY25" fmla="*/ 501872 h 727995"/>
                <a:gd name="connsiteX26" fmla="*/ 333851 w 728948"/>
                <a:gd name="connsiteY26" fmla="*/ 516636 h 727995"/>
                <a:gd name="connsiteX27" fmla="*/ 415385 w 728948"/>
                <a:gd name="connsiteY27" fmla="*/ 598170 h 727995"/>
                <a:gd name="connsiteX28" fmla="*/ 430149 w 728948"/>
                <a:gd name="connsiteY28" fmla="*/ 604266 h 727995"/>
                <a:gd name="connsiteX29" fmla="*/ 509778 w 728948"/>
                <a:gd name="connsiteY29" fmla="*/ 604266 h 727995"/>
                <a:gd name="connsiteX30" fmla="*/ 524542 w 728948"/>
                <a:gd name="connsiteY30" fmla="*/ 598170 h 727995"/>
                <a:gd name="connsiteX31" fmla="*/ 544735 w 728948"/>
                <a:gd name="connsiteY31" fmla="*/ 577977 h 727995"/>
                <a:gd name="connsiteX32" fmla="*/ 581787 w 728948"/>
                <a:gd name="connsiteY32" fmla="*/ 562642 h 727995"/>
                <a:gd name="connsiteX33" fmla="*/ 649986 w 728948"/>
                <a:gd name="connsiteY33" fmla="*/ 562642 h 727995"/>
                <a:gd name="connsiteX34" fmla="*/ 687038 w 728948"/>
                <a:gd name="connsiteY34" fmla="*/ 577977 h 727995"/>
                <a:gd name="connsiteX35" fmla="*/ 713613 w 728948"/>
                <a:gd name="connsiteY35" fmla="*/ 604552 h 727995"/>
                <a:gd name="connsiteX36" fmla="*/ 728948 w 728948"/>
                <a:gd name="connsiteY36" fmla="*/ 641604 h 727995"/>
                <a:gd name="connsiteX37" fmla="*/ 728948 w 728948"/>
                <a:gd name="connsiteY37" fmla="*/ 712375 h 727995"/>
                <a:gd name="connsiteX38" fmla="*/ 713137 w 728948"/>
                <a:gd name="connsiteY38" fmla="*/ 727996 h 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948" h="727995">
                  <a:moveTo>
                    <a:pt x="713137" y="727996"/>
                  </a:moveTo>
                  <a:cubicBezTo>
                    <a:pt x="704469" y="727996"/>
                    <a:pt x="697421" y="720947"/>
                    <a:pt x="697421" y="712279"/>
                  </a:cubicBezTo>
                  <a:lnTo>
                    <a:pt x="697421" y="641509"/>
                  </a:lnTo>
                  <a:cubicBezTo>
                    <a:pt x="697421" y="635889"/>
                    <a:pt x="695230" y="630650"/>
                    <a:pt x="691325" y="626745"/>
                  </a:cubicBezTo>
                  <a:lnTo>
                    <a:pt x="664750" y="600170"/>
                  </a:lnTo>
                  <a:cubicBezTo>
                    <a:pt x="660845" y="596265"/>
                    <a:pt x="655606" y="594074"/>
                    <a:pt x="649986" y="594074"/>
                  </a:cubicBezTo>
                  <a:lnTo>
                    <a:pt x="581787" y="594074"/>
                  </a:lnTo>
                  <a:cubicBezTo>
                    <a:pt x="576263" y="594074"/>
                    <a:pt x="570929" y="596265"/>
                    <a:pt x="567023" y="600170"/>
                  </a:cubicBezTo>
                  <a:lnTo>
                    <a:pt x="546830" y="620363"/>
                  </a:lnTo>
                  <a:cubicBezTo>
                    <a:pt x="536925" y="630269"/>
                    <a:pt x="523780" y="635699"/>
                    <a:pt x="509778" y="635699"/>
                  </a:cubicBezTo>
                  <a:lnTo>
                    <a:pt x="430149" y="635699"/>
                  </a:lnTo>
                  <a:cubicBezTo>
                    <a:pt x="416147" y="635699"/>
                    <a:pt x="403003" y="630269"/>
                    <a:pt x="393097" y="620363"/>
                  </a:cubicBezTo>
                  <a:lnTo>
                    <a:pt x="311563" y="538829"/>
                  </a:lnTo>
                  <a:cubicBezTo>
                    <a:pt x="301657" y="528923"/>
                    <a:pt x="296228" y="515779"/>
                    <a:pt x="296228" y="501777"/>
                  </a:cubicBezTo>
                  <a:lnTo>
                    <a:pt x="296228" y="232029"/>
                  </a:lnTo>
                  <a:cubicBezTo>
                    <a:pt x="296228" y="226504"/>
                    <a:pt x="294037" y="221171"/>
                    <a:pt x="290132" y="217265"/>
                  </a:cubicBezTo>
                  <a:lnTo>
                    <a:pt x="110395" y="37529"/>
                  </a:lnTo>
                  <a:cubicBezTo>
                    <a:pt x="106490" y="33623"/>
                    <a:pt x="101156" y="31433"/>
                    <a:pt x="95631" y="31433"/>
                  </a:cubicBezTo>
                  <a:lnTo>
                    <a:pt x="15716" y="31433"/>
                  </a:lnTo>
                  <a:cubicBezTo>
                    <a:pt x="7049" y="31433"/>
                    <a:pt x="0" y="24384"/>
                    <a:pt x="0" y="15716"/>
                  </a:cubicBezTo>
                  <a:cubicBezTo>
                    <a:pt x="0" y="7049"/>
                    <a:pt x="7049" y="0"/>
                    <a:pt x="15716" y="0"/>
                  </a:cubicBezTo>
                  <a:lnTo>
                    <a:pt x="95631" y="0"/>
                  </a:lnTo>
                  <a:cubicBezTo>
                    <a:pt x="109633" y="0"/>
                    <a:pt x="122777" y="5429"/>
                    <a:pt x="132683" y="15335"/>
                  </a:cubicBezTo>
                  <a:lnTo>
                    <a:pt x="312420" y="195072"/>
                  </a:lnTo>
                  <a:cubicBezTo>
                    <a:pt x="322326" y="204978"/>
                    <a:pt x="327755" y="218122"/>
                    <a:pt x="327755" y="232124"/>
                  </a:cubicBezTo>
                  <a:lnTo>
                    <a:pt x="327755" y="501872"/>
                  </a:lnTo>
                  <a:cubicBezTo>
                    <a:pt x="327755" y="507492"/>
                    <a:pt x="329946" y="512731"/>
                    <a:pt x="333851" y="516636"/>
                  </a:cubicBezTo>
                  <a:lnTo>
                    <a:pt x="415385" y="598170"/>
                  </a:lnTo>
                  <a:cubicBezTo>
                    <a:pt x="419291" y="602075"/>
                    <a:pt x="424529" y="604266"/>
                    <a:pt x="430149" y="604266"/>
                  </a:cubicBezTo>
                  <a:lnTo>
                    <a:pt x="509778" y="604266"/>
                  </a:lnTo>
                  <a:cubicBezTo>
                    <a:pt x="515303" y="604266"/>
                    <a:pt x="520637" y="602075"/>
                    <a:pt x="524542" y="598170"/>
                  </a:cubicBezTo>
                  <a:lnTo>
                    <a:pt x="544735" y="577977"/>
                  </a:lnTo>
                  <a:cubicBezTo>
                    <a:pt x="554641" y="568071"/>
                    <a:pt x="567785" y="562642"/>
                    <a:pt x="581787" y="562642"/>
                  </a:cubicBezTo>
                  <a:lnTo>
                    <a:pt x="649986" y="562642"/>
                  </a:lnTo>
                  <a:cubicBezTo>
                    <a:pt x="663988" y="562642"/>
                    <a:pt x="677132" y="568071"/>
                    <a:pt x="687038" y="577977"/>
                  </a:cubicBezTo>
                  <a:lnTo>
                    <a:pt x="713613" y="604552"/>
                  </a:lnTo>
                  <a:cubicBezTo>
                    <a:pt x="723519" y="614458"/>
                    <a:pt x="728948" y="627602"/>
                    <a:pt x="728948" y="641604"/>
                  </a:cubicBezTo>
                  <a:lnTo>
                    <a:pt x="728948" y="712375"/>
                  </a:lnTo>
                  <a:cubicBezTo>
                    <a:pt x="728853" y="720947"/>
                    <a:pt x="721805" y="727996"/>
                    <a:pt x="713137" y="727996"/>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742461DC-F1EE-439E-BDCF-049ED7F8DF09}"/>
                </a:ext>
              </a:extLst>
            </p:cNvPr>
            <p:cNvSpPr/>
            <p:nvPr/>
          </p:nvSpPr>
          <p:spPr>
            <a:xfrm>
              <a:off x="6176669" y="2845282"/>
              <a:ext cx="669883" cy="327570"/>
            </a:xfrm>
            <a:custGeom>
              <a:avLst/>
              <a:gdLst>
                <a:gd name="connsiteX0" fmla="*/ 868370 w 884087"/>
                <a:gd name="connsiteY0" fmla="*/ 432316 h 432315"/>
                <a:gd name="connsiteX1" fmla="*/ 802648 w 884087"/>
                <a:gd name="connsiteY1" fmla="*/ 432316 h 432315"/>
                <a:gd name="connsiteX2" fmla="*/ 765596 w 884087"/>
                <a:gd name="connsiteY2" fmla="*/ 416981 h 432315"/>
                <a:gd name="connsiteX3" fmla="*/ 698635 w 884087"/>
                <a:gd name="connsiteY3" fmla="*/ 350020 h 432315"/>
                <a:gd name="connsiteX4" fmla="*/ 683300 w 884087"/>
                <a:gd name="connsiteY4" fmla="*/ 312968 h 432315"/>
                <a:gd name="connsiteX5" fmla="*/ 683300 w 884087"/>
                <a:gd name="connsiteY5" fmla="*/ 259913 h 432315"/>
                <a:gd name="connsiteX6" fmla="*/ 677204 w 884087"/>
                <a:gd name="connsiteY6" fmla="*/ 245150 h 432315"/>
                <a:gd name="connsiteX7" fmla="*/ 601385 w 884087"/>
                <a:gd name="connsiteY7" fmla="*/ 169331 h 432315"/>
                <a:gd name="connsiteX8" fmla="*/ 586621 w 884087"/>
                <a:gd name="connsiteY8" fmla="*/ 163235 h 432315"/>
                <a:gd name="connsiteX9" fmla="*/ 529757 w 884087"/>
                <a:gd name="connsiteY9" fmla="*/ 163235 h 432315"/>
                <a:gd name="connsiteX10" fmla="*/ 514993 w 884087"/>
                <a:gd name="connsiteY10" fmla="*/ 169331 h 432315"/>
                <a:gd name="connsiteX11" fmla="*/ 472607 w 884087"/>
                <a:gd name="connsiteY11" fmla="*/ 211717 h 432315"/>
                <a:gd name="connsiteX12" fmla="*/ 435554 w 884087"/>
                <a:gd name="connsiteY12" fmla="*/ 227052 h 432315"/>
                <a:gd name="connsiteX13" fmla="*/ 226481 w 884087"/>
                <a:gd name="connsiteY13" fmla="*/ 227052 h 432315"/>
                <a:gd name="connsiteX14" fmla="*/ 189428 w 884087"/>
                <a:gd name="connsiteY14" fmla="*/ 211717 h 432315"/>
                <a:gd name="connsiteX15" fmla="*/ 4644 w 884087"/>
                <a:gd name="connsiteY15" fmla="*/ 26932 h 432315"/>
                <a:gd name="connsiteX16" fmla="*/ 4644 w 884087"/>
                <a:gd name="connsiteY16" fmla="*/ 4643 h 432315"/>
                <a:gd name="connsiteX17" fmla="*/ 26932 w 884087"/>
                <a:gd name="connsiteY17" fmla="*/ 4643 h 432315"/>
                <a:gd name="connsiteX18" fmla="*/ 211717 w 884087"/>
                <a:gd name="connsiteY18" fmla="*/ 189428 h 432315"/>
                <a:gd name="connsiteX19" fmla="*/ 226481 w 884087"/>
                <a:gd name="connsiteY19" fmla="*/ 195524 h 432315"/>
                <a:gd name="connsiteX20" fmla="*/ 435554 w 884087"/>
                <a:gd name="connsiteY20" fmla="*/ 195524 h 432315"/>
                <a:gd name="connsiteX21" fmla="*/ 450318 w 884087"/>
                <a:gd name="connsiteY21" fmla="*/ 189428 h 432315"/>
                <a:gd name="connsiteX22" fmla="*/ 492704 w 884087"/>
                <a:gd name="connsiteY22" fmla="*/ 147042 h 432315"/>
                <a:gd name="connsiteX23" fmla="*/ 529757 w 884087"/>
                <a:gd name="connsiteY23" fmla="*/ 131707 h 432315"/>
                <a:gd name="connsiteX24" fmla="*/ 586621 w 884087"/>
                <a:gd name="connsiteY24" fmla="*/ 131707 h 432315"/>
                <a:gd name="connsiteX25" fmla="*/ 623673 w 884087"/>
                <a:gd name="connsiteY25" fmla="*/ 147042 h 432315"/>
                <a:gd name="connsiteX26" fmla="*/ 699492 w 884087"/>
                <a:gd name="connsiteY26" fmla="*/ 222861 h 432315"/>
                <a:gd name="connsiteX27" fmla="*/ 714828 w 884087"/>
                <a:gd name="connsiteY27" fmla="*/ 259913 h 432315"/>
                <a:gd name="connsiteX28" fmla="*/ 714828 w 884087"/>
                <a:gd name="connsiteY28" fmla="*/ 312968 h 432315"/>
                <a:gd name="connsiteX29" fmla="*/ 720923 w 884087"/>
                <a:gd name="connsiteY29" fmla="*/ 327731 h 432315"/>
                <a:gd name="connsiteX30" fmla="*/ 787884 w 884087"/>
                <a:gd name="connsiteY30" fmla="*/ 394692 h 432315"/>
                <a:gd name="connsiteX31" fmla="*/ 802648 w 884087"/>
                <a:gd name="connsiteY31" fmla="*/ 400788 h 432315"/>
                <a:gd name="connsiteX32" fmla="*/ 868370 w 884087"/>
                <a:gd name="connsiteY32" fmla="*/ 400788 h 432315"/>
                <a:gd name="connsiteX33" fmla="*/ 884087 w 884087"/>
                <a:gd name="connsiteY33" fmla="*/ 416504 h 432315"/>
                <a:gd name="connsiteX34" fmla="*/ 868370 w 884087"/>
                <a:gd name="connsiteY34" fmla="*/ 432316 h 4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84087" h="432315">
                  <a:moveTo>
                    <a:pt x="868370" y="432316"/>
                  </a:moveTo>
                  <a:lnTo>
                    <a:pt x="802648" y="432316"/>
                  </a:lnTo>
                  <a:cubicBezTo>
                    <a:pt x="788646" y="432316"/>
                    <a:pt x="775502" y="426887"/>
                    <a:pt x="765596" y="416981"/>
                  </a:cubicBezTo>
                  <a:lnTo>
                    <a:pt x="698635" y="350020"/>
                  </a:lnTo>
                  <a:cubicBezTo>
                    <a:pt x="688729" y="340114"/>
                    <a:pt x="683300" y="326969"/>
                    <a:pt x="683300" y="312968"/>
                  </a:cubicBezTo>
                  <a:lnTo>
                    <a:pt x="683300" y="259913"/>
                  </a:lnTo>
                  <a:cubicBezTo>
                    <a:pt x="683300" y="254389"/>
                    <a:pt x="681109" y="249055"/>
                    <a:pt x="677204" y="245150"/>
                  </a:cubicBezTo>
                  <a:lnTo>
                    <a:pt x="601385" y="169331"/>
                  </a:lnTo>
                  <a:cubicBezTo>
                    <a:pt x="597479" y="165425"/>
                    <a:pt x="592241" y="163235"/>
                    <a:pt x="586621" y="163235"/>
                  </a:cubicBezTo>
                  <a:lnTo>
                    <a:pt x="529757" y="163235"/>
                  </a:lnTo>
                  <a:cubicBezTo>
                    <a:pt x="524232" y="163235"/>
                    <a:pt x="518898" y="165425"/>
                    <a:pt x="514993" y="169331"/>
                  </a:cubicBezTo>
                  <a:lnTo>
                    <a:pt x="472607" y="211717"/>
                  </a:lnTo>
                  <a:cubicBezTo>
                    <a:pt x="462701" y="221623"/>
                    <a:pt x="449556" y="227052"/>
                    <a:pt x="435554" y="227052"/>
                  </a:cubicBezTo>
                  <a:lnTo>
                    <a:pt x="226481" y="227052"/>
                  </a:lnTo>
                  <a:cubicBezTo>
                    <a:pt x="212479" y="227052"/>
                    <a:pt x="199335" y="221623"/>
                    <a:pt x="189428" y="211717"/>
                  </a:cubicBezTo>
                  <a:lnTo>
                    <a:pt x="4644" y="26932"/>
                  </a:lnTo>
                  <a:cubicBezTo>
                    <a:pt x="-1548" y="20741"/>
                    <a:pt x="-1548" y="10835"/>
                    <a:pt x="4644" y="4643"/>
                  </a:cubicBezTo>
                  <a:cubicBezTo>
                    <a:pt x="10835" y="-1548"/>
                    <a:pt x="20741" y="-1548"/>
                    <a:pt x="26932" y="4643"/>
                  </a:cubicBezTo>
                  <a:lnTo>
                    <a:pt x="211717" y="189428"/>
                  </a:lnTo>
                  <a:cubicBezTo>
                    <a:pt x="215622" y="193334"/>
                    <a:pt x="220861" y="195524"/>
                    <a:pt x="226481" y="195524"/>
                  </a:cubicBezTo>
                  <a:lnTo>
                    <a:pt x="435554" y="195524"/>
                  </a:lnTo>
                  <a:cubicBezTo>
                    <a:pt x="441079" y="195524"/>
                    <a:pt x="446413" y="193334"/>
                    <a:pt x="450318" y="189428"/>
                  </a:cubicBezTo>
                  <a:lnTo>
                    <a:pt x="492704" y="147042"/>
                  </a:lnTo>
                  <a:cubicBezTo>
                    <a:pt x="502611" y="137136"/>
                    <a:pt x="515755" y="131707"/>
                    <a:pt x="529757" y="131707"/>
                  </a:cubicBezTo>
                  <a:lnTo>
                    <a:pt x="586621" y="131707"/>
                  </a:lnTo>
                  <a:cubicBezTo>
                    <a:pt x="600623" y="131707"/>
                    <a:pt x="613767" y="137136"/>
                    <a:pt x="623673" y="147042"/>
                  </a:cubicBezTo>
                  <a:lnTo>
                    <a:pt x="699492" y="222861"/>
                  </a:lnTo>
                  <a:cubicBezTo>
                    <a:pt x="709398" y="232767"/>
                    <a:pt x="714828" y="245912"/>
                    <a:pt x="714828" y="259913"/>
                  </a:cubicBezTo>
                  <a:lnTo>
                    <a:pt x="714828" y="312968"/>
                  </a:lnTo>
                  <a:cubicBezTo>
                    <a:pt x="714828" y="318587"/>
                    <a:pt x="717018" y="323826"/>
                    <a:pt x="720923" y="327731"/>
                  </a:cubicBezTo>
                  <a:lnTo>
                    <a:pt x="787884" y="394692"/>
                  </a:lnTo>
                  <a:cubicBezTo>
                    <a:pt x="791789" y="398597"/>
                    <a:pt x="797028" y="400788"/>
                    <a:pt x="802648" y="400788"/>
                  </a:cubicBezTo>
                  <a:lnTo>
                    <a:pt x="868370" y="400788"/>
                  </a:lnTo>
                  <a:cubicBezTo>
                    <a:pt x="877038" y="400788"/>
                    <a:pt x="884087" y="407837"/>
                    <a:pt x="884087" y="416504"/>
                  </a:cubicBezTo>
                  <a:cubicBezTo>
                    <a:pt x="884182" y="425267"/>
                    <a:pt x="877134" y="432316"/>
                    <a:pt x="868370" y="432316"/>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5907E541-7435-48AB-96AE-E34CFDC19B4C}"/>
                </a:ext>
              </a:extLst>
            </p:cNvPr>
            <p:cNvSpPr/>
            <p:nvPr/>
          </p:nvSpPr>
          <p:spPr>
            <a:xfrm>
              <a:off x="6420665" y="3102990"/>
              <a:ext cx="341591" cy="1050680"/>
            </a:xfrm>
            <a:custGeom>
              <a:avLst/>
              <a:gdLst>
                <a:gd name="connsiteX0" fmla="*/ 435197 w 450819"/>
                <a:gd name="connsiteY0" fmla="*/ 1386649 h 1386649"/>
                <a:gd name="connsiteX1" fmla="*/ 384048 w 450819"/>
                <a:gd name="connsiteY1" fmla="*/ 1386649 h 1386649"/>
                <a:gd name="connsiteX2" fmla="*/ 346996 w 450819"/>
                <a:gd name="connsiteY2" fmla="*/ 1371314 h 1386649"/>
                <a:gd name="connsiteX3" fmla="*/ 327374 w 450819"/>
                <a:gd name="connsiteY3" fmla="*/ 1351693 h 1386649"/>
                <a:gd name="connsiteX4" fmla="*/ 312039 w 450819"/>
                <a:gd name="connsiteY4" fmla="*/ 1314640 h 1386649"/>
                <a:gd name="connsiteX5" fmla="*/ 312039 w 450819"/>
                <a:gd name="connsiteY5" fmla="*/ 1146620 h 1386649"/>
                <a:gd name="connsiteX6" fmla="*/ 327374 w 450819"/>
                <a:gd name="connsiteY6" fmla="*/ 1109567 h 1386649"/>
                <a:gd name="connsiteX7" fmla="*/ 370332 w 450819"/>
                <a:gd name="connsiteY7" fmla="*/ 1066610 h 1386649"/>
                <a:gd name="connsiteX8" fmla="*/ 376428 w 450819"/>
                <a:gd name="connsiteY8" fmla="*/ 1051846 h 1386649"/>
                <a:gd name="connsiteX9" fmla="*/ 376428 w 450819"/>
                <a:gd name="connsiteY9" fmla="*/ 670274 h 1386649"/>
                <a:gd name="connsiteX10" fmla="*/ 370332 w 450819"/>
                <a:gd name="connsiteY10" fmla="*/ 655511 h 1386649"/>
                <a:gd name="connsiteX11" fmla="*/ 288226 w 450819"/>
                <a:gd name="connsiteY11" fmla="*/ 573310 h 1386649"/>
                <a:gd name="connsiteX12" fmla="*/ 273463 w 450819"/>
                <a:gd name="connsiteY12" fmla="*/ 567214 h 1386649"/>
                <a:gd name="connsiteX13" fmla="*/ 147161 w 450819"/>
                <a:gd name="connsiteY13" fmla="*/ 567214 h 1386649"/>
                <a:gd name="connsiteX14" fmla="*/ 110109 w 450819"/>
                <a:gd name="connsiteY14" fmla="*/ 551879 h 1386649"/>
                <a:gd name="connsiteX15" fmla="*/ 15335 w 450819"/>
                <a:gd name="connsiteY15" fmla="*/ 457105 h 1386649"/>
                <a:gd name="connsiteX16" fmla="*/ 0 w 450819"/>
                <a:gd name="connsiteY16" fmla="*/ 420053 h 1386649"/>
                <a:gd name="connsiteX17" fmla="*/ 0 w 450819"/>
                <a:gd name="connsiteY17" fmla="*/ 354330 h 1386649"/>
                <a:gd name="connsiteX18" fmla="*/ 15335 w 450819"/>
                <a:gd name="connsiteY18" fmla="*/ 317278 h 1386649"/>
                <a:gd name="connsiteX19" fmla="*/ 175832 w 450819"/>
                <a:gd name="connsiteY19" fmla="*/ 156782 h 1386649"/>
                <a:gd name="connsiteX20" fmla="*/ 181927 w 450819"/>
                <a:gd name="connsiteY20" fmla="*/ 142018 h 1386649"/>
                <a:gd name="connsiteX21" fmla="*/ 181927 w 450819"/>
                <a:gd name="connsiteY21" fmla="*/ 15716 h 1386649"/>
                <a:gd name="connsiteX22" fmla="*/ 197644 w 450819"/>
                <a:gd name="connsiteY22" fmla="*/ 0 h 1386649"/>
                <a:gd name="connsiteX23" fmla="*/ 213360 w 450819"/>
                <a:gd name="connsiteY23" fmla="*/ 15716 h 1386649"/>
                <a:gd name="connsiteX24" fmla="*/ 213360 w 450819"/>
                <a:gd name="connsiteY24" fmla="*/ 142018 h 1386649"/>
                <a:gd name="connsiteX25" fmla="*/ 198025 w 450819"/>
                <a:gd name="connsiteY25" fmla="*/ 179070 h 1386649"/>
                <a:gd name="connsiteX26" fmla="*/ 37529 w 450819"/>
                <a:gd name="connsiteY26" fmla="*/ 339566 h 1386649"/>
                <a:gd name="connsiteX27" fmla="*/ 31433 w 450819"/>
                <a:gd name="connsiteY27" fmla="*/ 354330 h 1386649"/>
                <a:gd name="connsiteX28" fmla="*/ 31433 w 450819"/>
                <a:gd name="connsiteY28" fmla="*/ 420053 h 1386649"/>
                <a:gd name="connsiteX29" fmla="*/ 37529 w 450819"/>
                <a:gd name="connsiteY29" fmla="*/ 434816 h 1386649"/>
                <a:gd name="connsiteX30" fmla="*/ 132302 w 450819"/>
                <a:gd name="connsiteY30" fmla="*/ 529590 h 1386649"/>
                <a:gd name="connsiteX31" fmla="*/ 147066 w 450819"/>
                <a:gd name="connsiteY31" fmla="*/ 535686 h 1386649"/>
                <a:gd name="connsiteX32" fmla="*/ 273367 w 450819"/>
                <a:gd name="connsiteY32" fmla="*/ 535686 h 1386649"/>
                <a:gd name="connsiteX33" fmla="*/ 310420 w 450819"/>
                <a:gd name="connsiteY33" fmla="*/ 551021 h 1386649"/>
                <a:gd name="connsiteX34" fmla="*/ 392525 w 450819"/>
                <a:gd name="connsiteY34" fmla="*/ 633222 h 1386649"/>
                <a:gd name="connsiteX35" fmla="*/ 407860 w 450819"/>
                <a:gd name="connsiteY35" fmla="*/ 670274 h 1386649"/>
                <a:gd name="connsiteX36" fmla="*/ 407860 w 450819"/>
                <a:gd name="connsiteY36" fmla="*/ 1051846 h 1386649"/>
                <a:gd name="connsiteX37" fmla="*/ 392525 w 450819"/>
                <a:gd name="connsiteY37" fmla="*/ 1088898 h 1386649"/>
                <a:gd name="connsiteX38" fmla="*/ 349567 w 450819"/>
                <a:gd name="connsiteY38" fmla="*/ 1131856 h 1386649"/>
                <a:gd name="connsiteX39" fmla="*/ 343472 w 450819"/>
                <a:gd name="connsiteY39" fmla="*/ 1146620 h 1386649"/>
                <a:gd name="connsiteX40" fmla="*/ 343472 w 450819"/>
                <a:gd name="connsiteY40" fmla="*/ 1314640 h 1386649"/>
                <a:gd name="connsiteX41" fmla="*/ 349567 w 450819"/>
                <a:gd name="connsiteY41" fmla="*/ 1329404 h 1386649"/>
                <a:gd name="connsiteX42" fmla="*/ 369189 w 450819"/>
                <a:gd name="connsiteY42" fmla="*/ 1349026 h 1386649"/>
                <a:gd name="connsiteX43" fmla="*/ 383953 w 450819"/>
                <a:gd name="connsiteY43" fmla="*/ 1355122 h 1386649"/>
                <a:gd name="connsiteX44" fmla="*/ 435102 w 450819"/>
                <a:gd name="connsiteY44" fmla="*/ 1355122 h 1386649"/>
                <a:gd name="connsiteX45" fmla="*/ 450818 w 450819"/>
                <a:gd name="connsiteY45" fmla="*/ 1370838 h 1386649"/>
                <a:gd name="connsiteX46" fmla="*/ 435197 w 450819"/>
                <a:gd name="connsiteY46" fmla="*/ 1386649 h 138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0819" h="1386649">
                  <a:moveTo>
                    <a:pt x="435197" y="1386649"/>
                  </a:moveTo>
                  <a:lnTo>
                    <a:pt x="384048" y="1386649"/>
                  </a:lnTo>
                  <a:cubicBezTo>
                    <a:pt x="370046" y="1386649"/>
                    <a:pt x="356902" y="1381220"/>
                    <a:pt x="346996" y="1371314"/>
                  </a:cubicBezTo>
                  <a:lnTo>
                    <a:pt x="327374" y="1351693"/>
                  </a:lnTo>
                  <a:cubicBezTo>
                    <a:pt x="317468" y="1341787"/>
                    <a:pt x="312039" y="1328642"/>
                    <a:pt x="312039" y="1314640"/>
                  </a:cubicBezTo>
                  <a:lnTo>
                    <a:pt x="312039" y="1146620"/>
                  </a:lnTo>
                  <a:cubicBezTo>
                    <a:pt x="312039" y="1132618"/>
                    <a:pt x="317468" y="1119473"/>
                    <a:pt x="327374" y="1109567"/>
                  </a:cubicBezTo>
                  <a:lnTo>
                    <a:pt x="370332" y="1066610"/>
                  </a:lnTo>
                  <a:cubicBezTo>
                    <a:pt x="374237" y="1062704"/>
                    <a:pt x="376428" y="1057465"/>
                    <a:pt x="376428" y="1051846"/>
                  </a:cubicBezTo>
                  <a:lnTo>
                    <a:pt x="376428" y="670274"/>
                  </a:lnTo>
                  <a:cubicBezTo>
                    <a:pt x="376428" y="664750"/>
                    <a:pt x="374237" y="659416"/>
                    <a:pt x="370332" y="655511"/>
                  </a:cubicBezTo>
                  <a:lnTo>
                    <a:pt x="288226" y="573310"/>
                  </a:lnTo>
                  <a:cubicBezTo>
                    <a:pt x="284321" y="569405"/>
                    <a:pt x="278987" y="567214"/>
                    <a:pt x="273463" y="567214"/>
                  </a:cubicBezTo>
                  <a:lnTo>
                    <a:pt x="147161" y="567214"/>
                  </a:lnTo>
                  <a:cubicBezTo>
                    <a:pt x="133159" y="567214"/>
                    <a:pt x="120015" y="561785"/>
                    <a:pt x="110109" y="551879"/>
                  </a:cubicBezTo>
                  <a:lnTo>
                    <a:pt x="15335" y="457105"/>
                  </a:lnTo>
                  <a:cubicBezTo>
                    <a:pt x="5429" y="447199"/>
                    <a:pt x="0" y="434054"/>
                    <a:pt x="0" y="420053"/>
                  </a:cubicBezTo>
                  <a:lnTo>
                    <a:pt x="0" y="354330"/>
                  </a:lnTo>
                  <a:cubicBezTo>
                    <a:pt x="0" y="340328"/>
                    <a:pt x="5429" y="327184"/>
                    <a:pt x="15335" y="317278"/>
                  </a:cubicBezTo>
                  <a:lnTo>
                    <a:pt x="175832" y="156782"/>
                  </a:lnTo>
                  <a:cubicBezTo>
                    <a:pt x="179737" y="152876"/>
                    <a:pt x="181927" y="147638"/>
                    <a:pt x="181927" y="142018"/>
                  </a:cubicBezTo>
                  <a:lnTo>
                    <a:pt x="181927" y="15716"/>
                  </a:lnTo>
                  <a:cubicBezTo>
                    <a:pt x="181927" y="7049"/>
                    <a:pt x="188976" y="0"/>
                    <a:pt x="197644" y="0"/>
                  </a:cubicBezTo>
                  <a:cubicBezTo>
                    <a:pt x="206311" y="0"/>
                    <a:pt x="213360" y="7049"/>
                    <a:pt x="213360" y="15716"/>
                  </a:cubicBezTo>
                  <a:lnTo>
                    <a:pt x="213360" y="142018"/>
                  </a:lnTo>
                  <a:cubicBezTo>
                    <a:pt x="213360" y="156020"/>
                    <a:pt x="207931" y="169164"/>
                    <a:pt x="198025" y="179070"/>
                  </a:cubicBezTo>
                  <a:lnTo>
                    <a:pt x="37529" y="339566"/>
                  </a:lnTo>
                  <a:cubicBezTo>
                    <a:pt x="33623" y="343471"/>
                    <a:pt x="31433" y="348805"/>
                    <a:pt x="31433" y="354330"/>
                  </a:cubicBezTo>
                  <a:lnTo>
                    <a:pt x="31433" y="420053"/>
                  </a:lnTo>
                  <a:cubicBezTo>
                    <a:pt x="31433" y="425577"/>
                    <a:pt x="33623" y="430911"/>
                    <a:pt x="37529" y="434816"/>
                  </a:cubicBezTo>
                  <a:lnTo>
                    <a:pt x="132302" y="529590"/>
                  </a:lnTo>
                  <a:cubicBezTo>
                    <a:pt x="136208" y="533495"/>
                    <a:pt x="141446" y="535686"/>
                    <a:pt x="147066" y="535686"/>
                  </a:cubicBezTo>
                  <a:lnTo>
                    <a:pt x="273367" y="535686"/>
                  </a:lnTo>
                  <a:cubicBezTo>
                    <a:pt x="287369" y="535686"/>
                    <a:pt x="300514" y="541115"/>
                    <a:pt x="310420" y="551021"/>
                  </a:cubicBezTo>
                  <a:lnTo>
                    <a:pt x="392525" y="633222"/>
                  </a:lnTo>
                  <a:cubicBezTo>
                    <a:pt x="402431" y="643128"/>
                    <a:pt x="407860" y="656272"/>
                    <a:pt x="407860" y="670274"/>
                  </a:cubicBezTo>
                  <a:lnTo>
                    <a:pt x="407860" y="1051846"/>
                  </a:lnTo>
                  <a:cubicBezTo>
                    <a:pt x="407860" y="1065848"/>
                    <a:pt x="402431" y="1078992"/>
                    <a:pt x="392525" y="1088898"/>
                  </a:cubicBezTo>
                  <a:lnTo>
                    <a:pt x="349567" y="1131856"/>
                  </a:lnTo>
                  <a:cubicBezTo>
                    <a:pt x="345662" y="1135761"/>
                    <a:pt x="343472" y="1141000"/>
                    <a:pt x="343472" y="1146620"/>
                  </a:cubicBezTo>
                  <a:lnTo>
                    <a:pt x="343472" y="1314640"/>
                  </a:lnTo>
                  <a:cubicBezTo>
                    <a:pt x="343472" y="1320260"/>
                    <a:pt x="345662" y="1325499"/>
                    <a:pt x="349567" y="1329404"/>
                  </a:cubicBezTo>
                  <a:lnTo>
                    <a:pt x="369189" y="1349026"/>
                  </a:lnTo>
                  <a:cubicBezTo>
                    <a:pt x="373094" y="1352931"/>
                    <a:pt x="378428" y="1355122"/>
                    <a:pt x="383953" y="1355122"/>
                  </a:cubicBezTo>
                  <a:lnTo>
                    <a:pt x="435102" y="1355122"/>
                  </a:lnTo>
                  <a:cubicBezTo>
                    <a:pt x="443770" y="1355122"/>
                    <a:pt x="450818" y="1362170"/>
                    <a:pt x="450818" y="1370838"/>
                  </a:cubicBezTo>
                  <a:cubicBezTo>
                    <a:pt x="450914" y="1379601"/>
                    <a:pt x="443865" y="1386649"/>
                    <a:pt x="435197" y="1386649"/>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82089C4D-617F-4BCE-8305-99754E1F6EBC}"/>
                </a:ext>
              </a:extLst>
            </p:cNvPr>
            <p:cNvSpPr/>
            <p:nvPr/>
          </p:nvSpPr>
          <p:spPr>
            <a:xfrm>
              <a:off x="4754809" y="4045142"/>
              <a:ext cx="155945" cy="491040"/>
            </a:xfrm>
            <a:custGeom>
              <a:avLst/>
              <a:gdLst>
                <a:gd name="connsiteX0" fmla="*/ 190000 w 205811"/>
                <a:gd name="connsiteY0" fmla="*/ 648057 h 648057"/>
                <a:gd name="connsiteX1" fmla="*/ 174284 w 205811"/>
                <a:gd name="connsiteY1" fmla="*/ 632341 h 648057"/>
                <a:gd name="connsiteX2" fmla="*/ 174284 w 205811"/>
                <a:gd name="connsiteY2" fmla="*/ 562713 h 648057"/>
                <a:gd name="connsiteX3" fmla="*/ 169235 w 205811"/>
                <a:gd name="connsiteY3" fmla="*/ 550426 h 648057"/>
                <a:gd name="connsiteX4" fmla="*/ 69890 w 205811"/>
                <a:gd name="connsiteY4" fmla="*/ 451080 h 648057"/>
                <a:gd name="connsiteX5" fmla="*/ 55602 w 205811"/>
                <a:gd name="connsiteY5" fmla="*/ 416504 h 648057"/>
                <a:gd name="connsiteX6" fmla="*/ 55602 w 205811"/>
                <a:gd name="connsiteY6" fmla="*/ 85130 h 648057"/>
                <a:gd name="connsiteX7" fmla="*/ 50554 w 205811"/>
                <a:gd name="connsiteY7" fmla="*/ 72842 h 648057"/>
                <a:gd name="connsiteX8" fmla="*/ 4643 w 205811"/>
                <a:gd name="connsiteY8" fmla="*/ 26932 h 648057"/>
                <a:gd name="connsiteX9" fmla="*/ 4643 w 205811"/>
                <a:gd name="connsiteY9" fmla="*/ 4643 h 648057"/>
                <a:gd name="connsiteX10" fmla="*/ 26932 w 205811"/>
                <a:gd name="connsiteY10" fmla="*/ 4643 h 648057"/>
                <a:gd name="connsiteX11" fmla="*/ 72842 w 205811"/>
                <a:gd name="connsiteY11" fmla="*/ 50554 h 648057"/>
                <a:gd name="connsiteX12" fmla="*/ 87130 w 205811"/>
                <a:gd name="connsiteY12" fmla="*/ 85130 h 648057"/>
                <a:gd name="connsiteX13" fmla="*/ 87130 w 205811"/>
                <a:gd name="connsiteY13" fmla="*/ 416504 h 648057"/>
                <a:gd name="connsiteX14" fmla="*/ 92178 w 205811"/>
                <a:gd name="connsiteY14" fmla="*/ 428792 h 648057"/>
                <a:gd name="connsiteX15" fmla="*/ 191524 w 205811"/>
                <a:gd name="connsiteY15" fmla="*/ 528137 h 648057"/>
                <a:gd name="connsiteX16" fmla="*/ 205811 w 205811"/>
                <a:gd name="connsiteY16" fmla="*/ 562713 h 648057"/>
                <a:gd name="connsiteX17" fmla="*/ 205811 w 205811"/>
                <a:gd name="connsiteY17" fmla="*/ 632341 h 648057"/>
                <a:gd name="connsiteX18" fmla="*/ 190000 w 205811"/>
                <a:gd name="connsiteY18" fmla="*/ 648057 h 64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811" h="648057">
                  <a:moveTo>
                    <a:pt x="190000" y="648057"/>
                  </a:moveTo>
                  <a:cubicBezTo>
                    <a:pt x="181332" y="648057"/>
                    <a:pt x="174284" y="641009"/>
                    <a:pt x="174284" y="632341"/>
                  </a:cubicBezTo>
                  <a:lnTo>
                    <a:pt x="174284" y="562713"/>
                  </a:lnTo>
                  <a:cubicBezTo>
                    <a:pt x="174284" y="558046"/>
                    <a:pt x="172474" y="553665"/>
                    <a:pt x="169235" y="550426"/>
                  </a:cubicBezTo>
                  <a:lnTo>
                    <a:pt x="69890" y="451080"/>
                  </a:lnTo>
                  <a:cubicBezTo>
                    <a:pt x="60650" y="441841"/>
                    <a:pt x="55602" y="429554"/>
                    <a:pt x="55602" y="416504"/>
                  </a:cubicBezTo>
                  <a:lnTo>
                    <a:pt x="55602" y="85130"/>
                  </a:lnTo>
                  <a:cubicBezTo>
                    <a:pt x="55602" y="80558"/>
                    <a:pt x="53792" y="76081"/>
                    <a:pt x="50554" y="72842"/>
                  </a:cubicBezTo>
                  <a:lnTo>
                    <a:pt x="4643" y="26932"/>
                  </a:lnTo>
                  <a:cubicBezTo>
                    <a:pt x="-1548" y="20741"/>
                    <a:pt x="-1548" y="10835"/>
                    <a:pt x="4643" y="4643"/>
                  </a:cubicBezTo>
                  <a:cubicBezTo>
                    <a:pt x="10835" y="-1548"/>
                    <a:pt x="20741" y="-1548"/>
                    <a:pt x="26932" y="4643"/>
                  </a:cubicBezTo>
                  <a:lnTo>
                    <a:pt x="72842" y="50554"/>
                  </a:lnTo>
                  <a:cubicBezTo>
                    <a:pt x="81986" y="59698"/>
                    <a:pt x="87130" y="72271"/>
                    <a:pt x="87130" y="85130"/>
                  </a:cubicBezTo>
                  <a:lnTo>
                    <a:pt x="87130" y="416504"/>
                  </a:lnTo>
                  <a:cubicBezTo>
                    <a:pt x="87130" y="421172"/>
                    <a:pt x="88940" y="425553"/>
                    <a:pt x="92178" y="428792"/>
                  </a:cubicBezTo>
                  <a:lnTo>
                    <a:pt x="191524" y="528137"/>
                  </a:lnTo>
                  <a:cubicBezTo>
                    <a:pt x="200763" y="537377"/>
                    <a:pt x="205811" y="549664"/>
                    <a:pt x="205811" y="562713"/>
                  </a:cubicBezTo>
                  <a:lnTo>
                    <a:pt x="205811" y="632341"/>
                  </a:lnTo>
                  <a:cubicBezTo>
                    <a:pt x="205811" y="641009"/>
                    <a:pt x="198763" y="648057"/>
                    <a:pt x="190000" y="648057"/>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3A10940A-41AD-45F0-BF14-0DFDB6D7401E}"/>
                </a:ext>
              </a:extLst>
            </p:cNvPr>
            <p:cNvSpPr/>
            <p:nvPr/>
          </p:nvSpPr>
          <p:spPr>
            <a:xfrm>
              <a:off x="4885927" y="4573711"/>
              <a:ext cx="256499" cy="353065"/>
            </a:xfrm>
            <a:custGeom>
              <a:avLst/>
              <a:gdLst>
                <a:gd name="connsiteX0" fmla="*/ 287369 w 338518"/>
                <a:gd name="connsiteY0" fmla="*/ 465963 h 465963"/>
                <a:gd name="connsiteX1" fmla="*/ 276225 w 338518"/>
                <a:gd name="connsiteY1" fmla="*/ 461391 h 465963"/>
                <a:gd name="connsiteX2" fmla="*/ 276225 w 338518"/>
                <a:gd name="connsiteY2" fmla="*/ 439103 h 465963"/>
                <a:gd name="connsiteX3" fmla="*/ 303562 w 338518"/>
                <a:gd name="connsiteY3" fmla="*/ 411766 h 465963"/>
                <a:gd name="connsiteX4" fmla="*/ 306991 w 338518"/>
                <a:gd name="connsiteY4" fmla="*/ 403479 h 465963"/>
                <a:gd name="connsiteX5" fmla="*/ 306991 w 338518"/>
                <a:gd name="connsiteY5" fmla="*/ 380810 h 465963"/>
                <a:gd name="connsiteX6" fmla="*/ 303562 w 338518"/>
                <a:gd name="connsiteY6" fmla="*/ 372523 h 465963"/>
                <a:gd name="connsiteX7" fmla="*/ 114967 w 338518"/>
                <a:gd name="connsiteY7" fmla="*/ 183928 h 465963"/>
                <a:gd name="connsiteX8" fmla="*/ 106680 w 338518"/>
                <a:gd name="connsiteY8" fmla="*/ 180499 h 465963"/>
                <a:gd name="connsiteX9" fmla="*/ 96583 w 338518"/>
                <a:gd name="connsiteY9" fmla="*/ 180499 h 465963"/>
                <a:gd name="connsiteX10" fmla="*/ 66008 w 338518"/>
                <a:gd name="connsiteY10" fmla="*/ 167830 h 465963"/>
                <a:gd name="connsiteX11" fmla="*/ 12668 w 338518"/>
                <a:gd name="connsiteY11" fmla="*/ 114490 h 465963"/>
                <a:gd name="connsiteX12" fmla="*/ 0 w 338518"/>
                <a:gd name="connsiteY12" fmla="*/ 83915 h 465963"/>
                <a:gd name="connsiteX13" fmla="*/ 0 w 338518"/>
                <a:gd name="connsiteY13" fmla="*/ 15716 h 465963"/>
                <a:gd name="connsiteX14" fmla="*/ 15716 w 338518"/>
                <a:gd name="connsiteY14" fmla="*/ 0 h 465963"/>
                <a:gd name="connsiteX15" fmla="*/ 31432 w 338518"/>
                <a:gd name="connsiteY15" fmla="*/ 15716 h 465963"/>
                <a:gd name="connsiteX16" fmla="*/ 31432 w 338518"/>
                <a:gd name="connsiteY16" fmla="*/ 83915 h 465963"/>
                <a:gd name="connsiteX17" fmla="*/ 34862 w 338518"/>
                <a:gd name="connsiteY17" fmla="*/ 92202 h 465963"/>
                <a:gd name="connsiteX18" fmla="*/ 88202 w 338518"/>
                <a:gd name="connsiteY18" fmla="*/ 145542 h 465963"/>
                <a:gd name="connsiteX19" fmla="*/ 96488 w 338518"/>
                <a:gd name="connsiteY19" fmla="*/ 148971 h 465963"/>
                <a:gd name="connsiteX20" fmla="*/ 106680 w 338518"/>
                <a:gd name="connsiteY20" fmla="*/ 148971 h 465963"/>
                <a:gd name="connsiteX21" fmla="*/ 137255 w 338518"/>
                <a:gd name="connsiteY21" fmla="*/ 161639 h 465963"/>
                <a:gd name="connsiteX22" fmla="*/ 325850 w 338518"/>
                <a:gd name="connsiteY22" fmla="*/ 350234 h 465963"/>
                <a:gd name="connsiteX23" fmla="*/ 338518 w 338518"/>
                <a:gd name="connsiteY23" fmla="*/ 380810 h 465963"/>
                <a:gd name="connsiteX24" fmla="*/ 338518 w 338518"/>
                <a:gd name="connsiteY24" fmla="*/ 403479 h 465963"/>
                <a:gd name="connsiteX25" fmla="*/ 325850 w 338518"/>
                <a:gd name="connsiteY25" fmla="*/ 434054 h 465963"/>
                <a:gd name="connsiteX26" fmla="*/ 298514 w 338518"/>
                <a:gd name="connsiteY26" fmla="*/ 461391 h 465963"/>
                <a:gd name="connsiteX27" fmla="*/ 287369 w 338518"/>
                <a:gd name="connsiteY27" fmla="*/ 465963 h 46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8518" h="465963">
                  <a:moveTo>
                    <a:pt x="287369" y="465963"/>
                  </a:moveTo>
                  <a:cubicBezTo>
                    <a:pt x="283369" y="465963"/>
                    <a:pt x="279273" y="464439"/>
                    <a:pt x="276225" y="461391"/>
                  </a:cubicBezTo>
                  <a:cubicBezTo>
                    <a:pt x="270034" y="455200"/>
                    <a:pt x="270034" y="445294"/>
                    <a:pt x="276225" y="439103"/>
                  </a:cubicBezTo>
                  <a:lnTo>
                    <a:pt x="303562" y="411766"/>
                  </a:lnTo>
                  <a:cubicBezTo>
                    <a:pt x="305753" y="409575"/>
                    <a:pt x="306991" y="406622"/>
                    <a:pt x="306991" y="403479"/>
                  </a:cubicBezTo>
                  <a:lnTo>
                    <a:pt x="306991" y="380810"/>
                  </a:lnTo>
                  <a:cubicBezTo>
                    <a:pt x="306991" y="377666"/>
                    <a:pt x="305753" y="374713"/>
                    <a:pt x="303562" y="372523"/>
                  </a:cubicBezTo>
                  <a:lnTo>
                    <a:pt x="114967" y="183928"/>
                  </a:lnTo>
                  <a:cubicBezTo>
                    <a:pt x="112776" y="181737"/>
                    <a:pt x="109823" y="180499"/>
                    <a:pt x="106680" y="180499"/>
                  </a:cubicBezTo>
                  <a:lnTo>
                    <a:pt x="96583" y="180499"/>
                  </a:lnTo>
                  <a:cubicBezTo>
                    <a:pt x="85058" y="180499"/>
                    <a:pt x="74105" y="176022"/>
                    <a:pt x="66008" y="167830"/>
                  </a:cubicBezTo>
                  <a:lnTo>
                    <a:pt x="12668" y="114490"/>
                  </a:lnTo>
                  <a:cubicBezTo>
                    <a:pt x="4477" y="106299"/>
                    <a:pt x="0" y="95440"/>
                    <a:pt x="0" y="83915"/>
                  </a:cubicBezTo>
                  <a:lnTo>
                    <a:pt x="0" y="15716"/>
                  </a:lnTo>
                  <a:cubicBezTo>
                    <a:pt x="0" y="7048"/>
                    <a:pt x="7049" y="0"/>
                    <a:pt x="15716" y="0"/>
                  </a:cubicBezTo>
                  <a:cubicBezTo>
                    <a:pt x="24384" y="0"/>
                    <a:pt x="31432" y="7048"/>
                    <a:pt x="31432" y="15716"/>
                  </a:cubicBezTo>
                  <a:lnTo>
                    <a:pt x="31432" y="83915"/>
                  </a:lnTo>
                  <a:cubicBezTo>
                    <a:pt x="31432" y="87059"/>
                    <a:pt x="32671" y="90011"/>
                    <a:pt x="34862" y="92202"/>
                  </a:cubicBezTo>
                  <a:lnTo>
                    <a:pt x="88202" y="145542"/>
                  </a:lnTo>
                  <a:cubicBezTo>
                    <a:pt x="90392" y="147733"/>
                    <a:pt x="93345" y="148971"/>
                    <a:pt x="96488" y="148971"/>
                  </a:cubicBezTo>
                  <a:lnTo>
                    <a:pt x="106680" y="148971"/>
                  </a:lnTo>
                  <a:cubicBezTo>
                    <a:pt x="118205" y="148971"/>
                    <a:pt x="129064" y="153448"/>
                    <a:pt x="137255" y="161639"/>
                  </a:cubicBezTo>
                  <a:lnTo>
                    <a:pt x="325850" y="350234"/>
                  </a:lnTo>
                  <a:cubicBezTo>
                    <a:pt x="334042" y="358426"/>
                    <a:pt x="338518" y="369284"/>
                    <a:pt x="338518" y="380810"/>
                  </a:cubicBezTo>
                  <a:lnTo>
                    <a:pt x="338518" y="403479"/>
                  </a:lnTo>
                  <a:cubicBezTo>
                    <a:pt x="338518" y="415004"/>
                    <a:pt x="334042" y="425863"/>
                    <a:pt x="325850" y="434054"/>
                  </a:cubicBezTo>
                  <a:lnTo>
                    <a:pt x="298514" y="461391"/>
                  </a:lnTo>
                  <a:cubicBezTo>
                    <a:pt x="295466" y="464439"/>
                    <a:pt x="291465" y="465963"/>
                    <a:pt x="287369" y="465963"/>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1097BE0-04FA-422B-8263-E6BF085E90EE}"/>
                </a:ext>
              </a:extLst>
            </p:cNvPr>
            <p:cNvSpPr/>
            <p:nvPr/>
          </p:nvSpPr>
          <p:spPr>
            <a:xfrm>
              <a:off x="4864854" y="3577954"/>
              <a:ext cx="269905" cy="247838"/>
            </a:xfrm>
            <a:custGeom>
              <a:avLst/>
              <a:gdLst>
                <a:gd name="connsiteX0" fmla="*/ 268605 w 356211"/>
                <a:gd name="connsiteY0" fmla="*/ 327088 h 327088"/>
                <a:gd name="connsiteX1" fmla="*/ 217742 w 356211"/>
                <a:gd name="connsiteY1" fmla="*/ 327088 h 327088"/>
                <a:gd name="connsiteX2" fmla="*/ 183166 w 356211"/>
                <a:gd name="connsiteY2" fmla="*/ 312801 h 327088"/>
                <a:gd name="connsiteX3" fmla="*/ 14288 w 356211"/>
                <a:gd name="connsiteY3" fmla="*/ 143923 h 327088"/>
                <a:gd name="connsiteX4" fmla="*/ 0 w 356211"/>
                <a:gd name="connsiteY4" fmla="*/ 109347 h 327088"/>
                <a:gd name="connsiteX5" fmla="*/ 0 w 356211"/>
                <a:gd name="connsiteY5" fmla="*/ 48863 h 327088"/>
                <a:gd name="connsiteX6" fmla="*/ 48863 w 356211"/>
                <a:gd name="connsiteY6" fmla="*/ 0 h 327088"/>
                <a:gd name="connsiteX7" fmla="*/ 113062 w 356211"/>
                <a:gd name="connsiteY7" fmla="*/ 0 h 327088"/>
                <a:gd name="connsiteX8" fmla="*/ 128778 w 356211"/>
                <a:gd name="connsiteY8" fmla="*/ 15716 h 327088"/>
                <a:gd name="connsiteX9" fmla="*/ 113062 w 356211"/>
                <a:gd name="connsiteY9" fmla="*/ 31432 h 327088"/>
                <a:gd name="connsiteX10" fmla="*/ 48863 w 356211"/>
                <a:gd name="connsiteY10" fmla="*/ 31432 h 327088"/>
                <a:gd name="connsiteX11" fmla="*/ 31528 w 356211"/>
                <a:gd name="connsiteY11" fmla="*/ 48768 h 327088"/>
                <a:gd name="connsiteX12" fmla="*/ 31528 w 356211"/>
                <a:gd name="connsiteY12" fmla="*/ 109252 h 327088"/>
                <a:gd name="connsiteX13" fmla="*/ 36576 w 356211"/>
                <a:gd name="connsiteY13" fmla="*/ 121539 h 327088"/>
                <a:gd name="connsiteX14" fmla="*/ 205454 w 356211"/>
                <a:gd name="connsiteY14" fmla="*/ 290417 h 327088"/>
                <a:gd name="connsiteX15" fmla="*/ 217742 w 356211"/>
                <a:gd name="connsiteY15" fmla="*/ 295465 h 327088"/>
                <a:gd name="connsiteX16" fmla="*/ 268605 w 356211"/>
                <a:gd name="connsiteY16" fmla="*/ 295465 h 327088"/>
                <a:gd name="connsiteX17" fmla="*/ 280892 w 356211"/>
                <a:gd name="connsiteY17" fmla="*/ 290417 h 327088"/>
                <a:gd name="connsiteX18" fmla="*/ 329279 w 356211"/>
                <a:gd name="connsiteY18" fmla="*/ 242030 h 327088"/>
                <a:gd name="connsiteX19" fmla="*/ 351568 w 356211"/>
                <a:gd name="connsiteY19" fmla="*/ 242030 h 327088"/>
                <a:gd name="connsiteX20" fmla="*/ 351568 w 356211"/>
                <a:gd name="connsiteY20" fmla="*/ 264319 h 327088"/>
                <a:gd name="connsiteX21" fmla="*/ 303181 w 356211"/>
                <a:gd name="connsiteY21" fmla="*/ 312706 h 327088"/>
                <a:gd name="connsiteX22" fmla="*/ 268605 w 356211"/>
                <a:gd name="connsiteY22" fmla="*/ 327088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6211" h="327088">
                  <a:moveTo>
                    <a:pt x="268605" y="327088"/>
                  </a:moveTo>
                  <a:lnTo>
                    <a:pt x="217742" y="327088"/>
                  </a:lnTo>
                  <a:cubicBezTo>
                    <a:pt x="204692" y="327088"/>
                    <a:pt x="192405" y="322040"/>
                    <a:pt x="183166" y="312801"/>
                  </a:cubicBezTo>
                  <a:lnTo>
                    <a:pt x="14288" y="143923"/>
                  </a:lnTo>
                  <a:cubicBezTo>
                    <a:pt x="5048" y="134684"/>
                    <a:pt x="0" y="122396"/>
                    <a:pt x="0" y="109347"/>
                  </a:cubicBezTo>
                  <a:lnTo>
                    <a:pt x="0" y="48863"/>
                  </a:lnTo>
                  <a:cubicBezTo>
                    <a:pt x="0" y="21907"/>
                    <a:pt x="21907" y="0"/>
                    <a:pt x="48863" y="0"/>
                  </a:cubicBezTo>
                  <a:lnTo>
                    <a:pt x="113062" y="0"/>
                  </a:lnTo>
                  <a:cubicBezTo>
                    <a:pt x="121729" y="0"/>
                    <a:pt x="128778" y="7048"/>
                    <a:pt x="128778" y="15716"/>
                  </a:cubicBezTo>
                  <a:cubicBezTo>
                    <a:pt x="128778" y="24384"/>
                    <a:pt x="121729" y="31432"/>
                    <a:pt x="113062" y="31432"/>
                  </a:cubicBezTo>
                  <a:lnTo>
                    <a:pt x="48863" y="31432"/>
                  </a:lnTo>
                  <a:cubicBezTo>
                    <a:pt x="39243" y="31432"/>
                    <a:pt x="31528" y="39243"/>
                    <a:pt x="31528" y="48768"/>
                  </a:cubicBezTo>
                  <a:lnTo>
                    <a:pt x="31528" y="109252"/>
                  </a:lnTo>
                  <a:cubicBezTo>
                    <a:pt x="31528" y="113919"/>
                    <a:pt x="33338" y="118301"/>
                    <a:pt x="36576" y="121539"/>
                  </a:cubicBezTo>
                  <a:lnTo>
                    <a:pt x="205454" y="290417"/>
                  </a:lnTo>
                  <a:cubicBezTo>
                    <a:pt x="208693" y="293656"/>
                    <a:pt x="213074" y="295465"/>
                    <a:pt x="217742" y="295465"/>
                  </a:cubicBezTo>
                  <a:lnTo>
                    <a:pt x="268605" y="295465"/>
                  </a:lnTo>
                  <a:cubicBezTo>
                    <a:pt x="273177" y="295465"/>
                    <a:pt x="277654" y="293656"/>
                    <a:pt x="280892" y="290417"/>
                  </a:cubicBezTo>
                  <a:lnTo>
                    <a:pt x="329279" y="242030"/>
                  </a:lnTo>
                  <a:cubicBezTo>
                    <a:pt x="335470" y="235839"/>
                    <a:pt x="345376" y="235839"/>
                    <a:pt x="351568" y="242030"/>
                  </a:cubicBezTo>
                  <a:cubicBezTo>
                    <a:pt x="357759" y="248221"/>
                    <a:pt x="357759" y="258128"/>
                    <a:pt x="351568" y="264319"/>
                  </a:cubicBezTo>
                  <a:lnTo>
                    <a:pt x="303181" y="312706"/>
                  </a:lnTo>
                  <a:cubicBezTo>
                    <a:pt x="293941" y="322040"/>
                    <a:pt x="281654" y="327088"/>
                    <a:pt x="268605" y="327088"/>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37B50284-5BFB-4922-9E68-71AAED478789}"/>
                </a:ext>
              </a:extLst>
            </p:cNvPr>
            <p:cNvSpPr/>
            <p:nvPr/>
          </p:nvSpPr>
          <p:spPr>
            <a:xfrm>
              <a:off x="4739563" y="4008893"/>
              <a:ext cx="567488" cy="925606"/>
            </a:xfrm>
            <a:custGeom>
              <a:avLst/>
              <a:gdLst>
                <a:gd name="connsiteX0" fmla="*/ 669036 w 748950"/>
                <a:gd name="connsiteY0" fmla="*/ 1221581 h 1221581"/>
                <a:gd name="connsiteX1" fmla="*/ 622078 w 748950"/>
                <a:gd name="connsiteY1" fmla="*/ 1221581 h 1221581"/>
                <a:gd name="connsiteX2" fmla="*/ 606362 w 748950"/>
                <a:gd name="connsiteY2" fmla="*/ 1205865 h 1221581"/>
                <a:gd name="connsiteX3" fmla="*/ 622078 w 748950"/>
                <a:gd name="connsiteY3" fmla="*/ 1190149 h 1221581"/>
                <a:gd name="connsiteX4" fmla="*/ 669036 w 748950"/>
                <a:gd name="connsiteY4" fmla="*/ 1190149 h 1221581"/>
                <a:gd name="connsiteX5" fmla="*/ 681323 w 748950"/>
                <a:gd name="connsiteY5" fmla="*/ 1185005 h 1221581"/>
                <a:gd name="connsiteX6" fmla="*/ 712470 w 748950"/>
                <a:gd name="connsiteY6" fmla="*/ 1153859 h 1221581"/>
                <a:gd name="connsiteX7" fmla="*/ 717518 w 748950"/>
                <a:gd name="connsiteY7" fmla="*/ 1141571 h 1221581"/>
                <a:gd name="connsiteX8" fmla="*/ 717518 w 748950"/>
                <a:gd name="connsiteY8" fmla="*/ 1097471 h 1221581"/>
                <a:gd name="connsiteX9" fmla="*/ 700183 w 748950"/>
                <a:gd name="connsiteY9" fmla="*/ 1080135 h 1221581"/>
                <a:gd name="connsiteX10" fmla="*/ 575120 w 748950"/>
                <a:gd name="connsiteY10" fmla="*/ 1080135 h 1221581"/>
                <a:gd name="connsiteX11" fmla="*/ 540544 w 748950"/>
                <a:gd name="connsiteY11" fmla="*/ 1065848 h 1221581"/>
                <a:gd name="connsiteX12" fmla="*/ 337566 w 748950"/>
                <a:gd name="connsiteY12" fmla="*/ 862775 h 1221581"/>
                <a:gd name="connsiteX13" fmla="*/ 323279 w 748950"/>
                <a:gd name="connsiteY13" fmla="*/ 828199 h 1221581"/>
                <a:gd name="connsiteX14" fmla="*/ 323279 w 748950"/>
                <a:gd name="connsiteY14" fmla="*/ 673703 h 1221581"/>
                <a:gd name="connsiteX15" fmla="*/ 318230 w 748950"/>
                <a:gd name="connsiteY15" fmla="*/ 661416 h 1221581"/>
                <a:gd name="connsiteX16" fmla="*/ 160782 w 748950"/>
                <a:gd name="connsiteY16" fmla="*/ 503968 h 1221581"/>
                <a:gd name="connsiteX17" fmla="*/ 146495 w 748950"/>
                <a:gd name="connsiteY17" fmla="*/ 469392 h 1221581"/>
                <a:gd name="connsiteX18" fmla="*/ 146495 w 748950"/>
                <a:gd name="connsiteY18" fmla="*/ 117824 h 1221581"/>
                <a:gd name="connsiteX19" fmla="*/ 141446 w 748950"/>
                <a:gd name="connsiteY19" fmla="*/ 105537 h 1221581"/>
                <a:gd name="connsiteX20" fmla="*/ 72390 w 748950"/>
                <a:gd name="connsiteY20" fmla="*/ 36481 h 1221581"/>
                <a:gd name="connsiteX21" fmla="*/ 60103 w 748950"/>
                <a:gd name="connsiteY21" fmla="*/ 31433 h 1221581"/>
                <a:gd name="connsiteX22" fmla="*/ 15716 w 748950"/>
                <a:gd name="connsiteY22" fmla="*/ 31433 h 1221581"/>
                <a:gd name="connsiteX23" fmla="*/ 0 w 748950"/>
                <a:gd name="connsiteY23" fmla="*/ 15716 h 1221581"/>
                <a:gd name="connsiteX24" fmla="*/ 15716 w 748950"/>
                <a:gd name="connsiteY24" fmla="*/ 0 h 1221581"/>
                <a:gd name="connsiteX25" fmla="*/ 60103 w 748950"/>
                <a:gd name="connsiteY25" fmla="*/ 0 h 1221581"/>
                <a:gd name="connsiteX26" fmla="*/ 94678 w 748950"/>
                <a:gd name="connsiteY26" fmla="*/ 14288 h 1221581"/>
                <a:gd name="connsiteX27" fmla="*/ 163735 w 748950"/>
                <a:gd name="connsiteY27" fmla="*/ 83344 h 1221581"/>
                <a:gd name="connsiteX28" fmla="*/ 178022 w 748950"/>
                <a:gd name="connsiteY28" fmla="*/ 117920 h 1221581"/>
                <a:gd name="connsiteX29" fmla="*/ 178022 w 748950"/>
                <a:gd name="connsiteY29" fmla="*/ 469487 h 1221581"/>
                <a:gd name="connsiteX30" fmla="*/ 183071 w 748950"/>
                <a:gd name="connsiteY30" fmla="*/ 481775 h 1221581"/>
                <a:gd name="connsiteX31" fmla="*/ 340519 w 748950"/>
                <a:gd name="connsiteY31" fmla="*/ 639223 h 1221581"/>
                <a:gd name="connsiteX32" fmla="*/ 354806 w 748950"/>
                <a:gd name="connsiteY32" fmla="*/ 673799 h 1221581"/>
                <a:gd name="connsiteX33" fmla="*/ 354806 w 748950"/>
                <a:gd name="connsiteY33" fmla="*/ 828294 h 1221581"/>
                <a:gd name="connsiteX34" fmla="*/ 359855 w 748950"/>
                <a:gd name="connsiteY34" fmla="*/ 840581 h 1221581"/>
                <a:gd name="connsiteX35" fmla="*/ 562832 w 748950"/>
                <a:gd name="connsiteY35" fmla="*/ 1043559 h 1221581"/>
                <a:gd name="connsiteX36" fmla="*/ 575120 w 748950"/>
                <a:gd name="connsiteY36" fmla="*/ 1048607 h 1221581"/>
                <a:gd name="connsiteX37" fmla="*/ 700087 w 748950"/>
                <a:gd name="connsiteY37" fmla="*/ 1048607 h 1221581"/>
                <a:gd name="connsiteX38" fmla="*/ 748951 w 748950"/>
                <a:gd name="connsiteY38" fmla="*/ 1097471 h 1221581"/>
                <a:gd name="connsiteX39" fmla="*/ 748951 w 748950"/>
                <a:gd name="connsiteY39" fmla="*/ 1141571 h 1221581"/>
                <a:gd name="connsiteX40" fmla="*/ 734663 w 748950"/>
                <a:gd name="connsiteY40" fmla="*/ 1176147 h 1221581"/>
                <a:gd name="connsiteX41" fmla="*/ 703517 w 748950"/>
                <a:gd name="connsiteY41" fmla="*/ 1207294 h 1221581"/>
                <a:gd name="connsiteX42" fmla="*/ 669036 w 748950"/>
                <a:gd name="connsiteY42" fmla="*/ 1221581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48950" h="1221581">
                  <a:moveTo>
                    <a:pt x="669036" y="1221581"/>
                  </a:moveTo>
                  <a:lnTo>
                    <a:pt x="622078" y="1221581"/>
                  </a:lnTo>
                  <a:cubicBezTo>
                    <a:pt x="613410" y="1221581"/>
                    <a:pt x="606362" y="1214533"/>
                    <a:pt x="606362" y="1205865"/>
                  </a:cubicBezTo>
                  <a:cubicBezTo>
                    <a:pt x="606362" y="1197197"/>
                    <a:pt x="613410" y="1190149"/>
                    <a:pt x="622078" y="1190149"/>
                  </a:cubicBezTo>
                  <a:lnTo>
                    <a:pt x="669036" y="1190149"/>
                  </a:lnTo>
                  <a:cubicBezTo>
                    <a:pt x="673608" y="1190149"/>
                    <a:pt x="678085" y="1188244"/>
                    <a:pt x="681323" y="1185005"/>
                  </a:cubicBezTo>
                  <a:lnTo>
                    <a:pt x="712470" y="1153859"/>
                  </a:lnTo>
                  <a:cubicBezTo>
                    <a:pt x="715709" y="1150620"/>
                    <a:pt x="717518" y="1146239"/>
                    <a:pt x="717518" y="1141571"/>
                  </a:cubicBezTo>
                  <a:lnTo>
                    <a:pt x="717518" y="1097471"/>
                  </a:lnTo>
                  <a:cubicBezTo>
                    <a:pt x="717518" y="1087851"/>
                    <a:pt x="709708" y="1080135"/>
                    <a:pt x="700183" y="1080135"/>
                  </a:cubicBezTo>
                  <a:lnTo>
                    <a:pt x="575120" y="1080135"/>
                  </a:lnTo>
                  <a:cubicBezTo>
                    <a:pt x="562070" y="1080135"/>
                    <a:pt x="549783" y="1075087"/>
                    <a:pt x="540544" y="1065848"/>
                  </a:cubicBezTo>
                  <a:lnTo>
                    <a:pt x="337566" y="862775"/>
                  </a:lnTo>
                  <a:cubicBezTo>
                    <a:pt x="328327" y="853535"/>
                    <a:pt x="323279" y="841248"/>
                    <a:pt x="323279" y="828199"/>
                  </a:cubicBezTo>
                  <a:lnTo>
                    <a:pt x="323279" y="673703"/>
                  </a:lnTo>
                  <a:cubicBezTo>
                    <a:pt x="323279" y="669131"/>
                    <a:pt x="321469" y="664655"/>
                    <a:pt x="318230" y="661416"/>
                  </a:cubicBezTo>
                  <a:lnTo>
                    <a:pt x="160782" y="503968"/>
                  </a:lnTo>
                  <a:cubicBezTo>
                    <a:pt x="151638" y="494919"/>
                    <a:pt x="146495" y="482251"/>
                    <a:pt x="146495" y="469392"/>
                  </a:cubicBezTo>
                  <a:lnTo>
                    <a:pt x="146495" y="117824"/>
                  </a:lnTo>
                  <a:cubicBezTo>
                    <a:pt x="146495" y="113252"/>
                    <a:pt x="144685" y="108776"/>
                    <a:pt x="141446" y="105537"/>
                  </a:cubicBezTo>
                  <a:lnTo>
                    <a:pt x="72390" y="36481"/>
                  </a:lnTo>
                  <a:cubicBezTo>
                    <a:pt x="69152" y="33242"/>
                    <a:pt x="64770" y="31433"/>
                    <a:pt x="60103" y="31433"/>
                  </a:cubicBezTo>
                  <a:lnTo>
                    <a:pt x="15716" y="31433"/>
                  </a:lnTo>
                  <a:cubicBezTo>
                    <a:pt x="7048" y="31433"/>
                    <a:pt x="0" y="24384"/>
                    <a:pt x="0" y="15716"/>
                  </a:cubicBezTo>
                  <a:cubicBezTo>
                    <a:pt x="0" y="7049"/>
                    <a:pt x="7048" y="0"/>
                    <a:pt x="15716" y="0"/>
                  </a:cubicBezTo>
                  <a:lnTo>
                    <a:pt x="60103" y="0"/>
                  </a:lnTo>
                  <a:cubicBezTo>
                    <a:pt x="73152" y="0"/>
                    <a:pt x="85439" y="5048"/>
                    <a:pt x="94678" y="14288"/>
                  </a:cubicBezTo>
                  <a:lnTo>
                    <a:pt x="163735" y="83344"/>
                  </a:lnTo>
                  <a:cubicBezTo>
                    <a:pt x="172879" y="92393"/>
                    <a:pt x="178022" y="105061"/>
                    <a:pt x="178022" y="117920"/>
                  </a:cubicBezTo>
                  <a:lnTo>
                    <a:pt x="178022" y="469487"/>
                  </a:lnTo>
                  <a:cubicBezTo>
                    <a:pt x="178022" y="474059"/>
                    <a:pt x="179832" y="478536"/>
                    <a:pt x="183071" y="481775"/>
                  </a:cubicBezTo>
                  <a:lnTo>
                    <a:pt x="340519" y="639223"/>
                  </a:lnTo>
                  <a:cubicBezTo>
                    <a:pt x="349663" y="648367"/>
                    <a:pt x="354806" y="660940"/>
                    <a:pt x="354806" y="673799"/>
                  </a:cubicBezTo>
                  <a:lnTo>
                    <a:pt x="354806" y="828294"/>
                  </a:lnTo>
                  <a:cubicBezTo>
                    <a:pt x="354806" y="832961"/>
                    <a:pt x="356616" y="837343"/>
                    <a:pt x="359855" y="840581"/>
                  </a:cubicBezTo>
                  <a:lnTo>
                    <a:pt x="562832" y="1043559"/>
                  </a:lnTo>
                  <a:cubicBezTo>
                    <a:pt x="566071" y="1046798"/>
                    <a:pt x="570548" y="1048607"/>
                    <a:pt x="575120" y="1048607"/>
                  </a:cubicBezTo>
                  <a:lnTo>
                    <a:pt x="700087" y="1048607"/>
                  </a:lnTo>
                  <a:cubicBezTo>
                    <a:pt x="727043" y="1048607"/>
                    <a:pt x="748951" y="1070515"/>
                    <a:pt x="748951" y="1097471"/>
                  </a:cubicBezTo>
                  <a:lnTo>
                    <a:pt x="748951" y="1141571"/>
                  </a:lnTo>
                  <a:cubicBezTo>
                    <a:pt x="748951" y="1154621"/>
                    <a:pt x="743903" y="1166908"/>
                    <a:pt x="734663" y="1176147"/>
                  </a:cubicBezTo>
                  <a:lnTo>
                    <a:pt x="703517" y="1207294"/>
                  </a:lnTo>
                  <a:cubicBezTo>
                    <a:pt x="694277" y="1216438"/>
                    <a:pt x="682085" y="1221581"/>
                    <a:pt x="669036" y="1221581"/>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55E93DB-4D6A-4E66-92C8-CA96CDD25EBC}"/>
                </a:ext>
              </a:extLst>
            </p:cNvPr>
            <p:cNvSpPr/>
            <p:nvPr/>
          </p:nvSpPr>
          <p:spPr>
            <a:xfrm>
              <a:off x="5049686" y="3641104"/>
              <a:ext cx="376016" cy="564457"/>
            </a:xfrm>
            <a:custGeom>
              <a:avLst/>
              <a:gdLst>
                <a:gd name="connsiteX0" fmla="*/ 15716 w 496252"/>
                <a:gd name="connsiteY0" fmla="*/ 744950 h 744950"/>
                <a:gd name="connsiteX1" fmla="*/ 0 w 496252"/>
                <a:gd name="connsiteY1" fmla="*/ 729234 h 744950"/>
                <a:gd name="connsiteX2" fmla="*/ 0 w 496252"/>
                <a:gd name="connsiteY2" fmla="*/ 483489 h 744950"/>
                <a:gd name="connsiteX3" fmla="*/ 14288 w 496252"/>
                <a:gd name="connsiteY3" fmla="*/ 448913 h 744950"/>
                <a:gd name="connsiteX4" fmla="*/ 74009 w 496252"/>
                <a:gd name="connsiteY4" fmla="*/ 389192 h 744950"/>
                <a:gd name="connsiteX5" fmla="*/ 79057 w 496252"/>
                <a:gd name="connsiteY5" fmla="*/ 376904 h 744950"/>
                <a:gd name="connsiteX6" fmla="*/ 79057 w 496252"/>
                <a:gd name="connsiteY6" fmla="*/ 291465 h 744950"/>
                <a:gd name="connsiteX7" fmla="*/ 93345 w 496252"/>
                <a:gd name="connsiteY7" fmla="*/ 256889 h 744950"/>
                <a:gd name="connsiteX8" fmla="*/ 335851 w 496252"/>
                <a:gd name="connsiteY8" fmla="*/ 14288 h 744950"/>
                <a:gd name="connsiteX9" fmla="*/ 370427 w 496252"/>
                <a:gd name="connsiteY9" fmla="*/ 0 h 744950"/>
                <a:gd name="connsiteX10" fmla="*/ 447389 w 496252"/>
                <a:gd name="connsiteY10" fmla="*/ 0 h 744950"/>
                <a:gd name="connsiteX11" fmla="*/ 496252 w 496252"/>
                <a:gd name="connsiteY11" fmla="*/ 48863 h 744950"/>
                <a:gd name="connsiteX12" fmla="*/ 496252 w 496252"/>
                <a:gd name="connsiteY12" fmla="*/ 258032 h 744950"/>
                <a:gd name="connsiteX13" fmla="*/ 447389 w 496252"/>
                <a:gd name="connsiteY13" fmla="*/ 306896 h 744950"/>
                <a:gd name="connsiteX14" fmla="*/ 413099 w 496252"/>
                <a:gd name="connsiteY14" fmla="*/ 306896 h 744950"/>
                <a:gd name="connsiteX15" fmla="*/ 397383 w 496252"/>
                <a:gd name="connsiteY15" fmla="*/ 291179 h 744950"/>
                <a:gd name="connsiteX16" fmla="*/ 413099 w 496252"/>
                <a:gd name="connsiteY16" fmla="*/ 275463 h 744950"/>
                <a:gd name="connsiteX17" fmla="*/ 447389 w 496252"/>
                <a:gd name="connsiteY17" fmla="*/ 275463 h 744950"/>
                <a:gd name="connsiteX18" fmla="*/ 464725 w 496252"/>
                <a:gd name="connsiteY18" fmla="*/ 258128 h 744950"/>
                <a:gd name="connsiteX19" fmla="*/ 464725 w 496252"/>
                <a:gd name="connsiteY19" fmla="*/ 48959 h 744950"/>
                <a:gd name="connsiteX20" fmla="*/ 447389 w 496252"/>
                <a:gd name="connsiteY20" fmla="*/ 31623 h 744950"/>
                <a:gd name="connsiteX21" fmla="*/ 370427 w 496252"/>
                <a:gd name="connsiteY21" fmla="*/ 31623 h 744950"/>
                <a:gd name="connsiteX22" fmla="*/ 358140 w 496252"/>
                <a:gd name="connsiteY22" fmla="*/ 36767 h 744950"/>
                <a:gd name="connsiteX23" fmla="*/ 115538 w 496252"/>
                <a:gd name="connsiteY23" fmla="*/ 279368 h 744950"/>
                <a:gd name="connsiteX24" fmla="*/ 110490 w 496252"/>
                <a:gd name="connsiteY24" fmla="*/ 291655 h 744950"/>
                <a:gd name="connsiteX25" fmla="*/ 110490 w 496252"/>
                <a:gd name="connsiteY25" fmla="*/ 377095 h 744950"/>
                <a:gd name="connsiteX26" fmla="*/ 96202 w 496252"/>
                <a:gd name="connsiteY26" fmla="*/ 411671 h 744950"/>
                <a:gd name="connsiteX27" fmla="*/ 36481 w 496252"/>
                <a:gd name="connsiteY27" fmla="*/ 471392 h 744950"/>
                <a:gd name="connsiteX28" fmla="*/ 31432 w 496252"/>
                <a:gd name="connsiteY28" fmla="*/ 483680 h 744950"/>
                <a:gd name="connsiteX29" fmla="*/ 31432 w 496252"/>
                <a:gd name="connsiteY29" fmla="*/ 729425 h 744950"/>
                <a:gd name="connsiteX30" fmla="*/ 15716 w 496252"/>
                <a:gd name="connsiteY30" fmla="*/ 744950 h 74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252" h="744950">
                  <a:moveTo>
                    <a:pt x="15716" y="744950"/>
                  </a:moveTo>
                  <a:cubicBezTo>
                    <a:pt x="7048" y="744950"/>
                    <a:pt x="0" y="737902"/>
                    <a:pt x="0" y="729234"/>
                  </a:cubicBezTo>
                  <a:lnTo>
                    <a:pt x="0" y="483489"/>
                  </a:lnTo>
                  <a:cubicBezTo>
                    <a:pt x="0" y="470440"/>
                    <a:pt x="5048" y="458153"/>
                    <a:pt x="14288" y="448913"/>
                  </a:cubicBezTo>
                  <a:lnTo>
                    <a:pt x="74009" y="389192"/>
                  </a:lnTo>
                  <a:cubicBezTo>
                    <a:pt x="77248" y="385953"/>
                    <a:pt x="79057" y="381476"/>
                    <a:pt x="79057" y="376904"/>
                  </a:cubicBezTo>
                  <a:lnTo>
                    <a:pt x="79057" y="291465"/>
                  </a:lnTo>
                  <a:cubicBezTo>
                    <a:pt x="79057" y="278416"/>
                    <a:pt x="84106" y="266129"/>
                    <a:pt x="93345" y="256889"/>
                  </a:cubicBezTo>
                  <a:lnTo>
                    <a:pt x="335851" y="14288"/>
                  </a:lnTo>
                  <a:cubicBezTo>
                    <a:pt x="345091" y="5048"/>
                    <a:pt x="357378" y="0"/>
                    <a:pt x="370427" y="0"/>
                  </a:cubicBezTo>
                  <a:lnTo>
                    <a:pt x="447389" y="0"/>
                  </a:lnTo>
                  <a:cubicBezTo>
                    <a:pt x="474345" y="0"/>
                    <a:pt x="496252" y="21907"/>
                    <a:pt x="496252" y="48863"/>
                  </a:cubicBezTo>
                  <a:lnTo>
                    <a:pt x="496252" y="258032"/>
                  </a:lnTo>
                  <a:cubicBezTo>
                    <a:pt x="496252" y="284988"/>
                    <a:pt x="474345" y="306896"/>
                    <a:pt x="447389" y="306896"/>
                  </a:cubicBezTo>
                  <a:lnTo>
                    <a:pt x="413099" y="306896"/>
                  </a:lnTo>
                  <a:cubicBezTo>
                    <a:pt x="404431" y="306896"/>
                    <a:pt x="397383" y="299847"/>
                    <a:pt x="397383" y="291179"/>
                  </a:cubicBezTo>
                  <a:cubicBezTo>
                    <a:pt x="397383" y="282512"/>
                    <a:pt x="404431" y="275463"/>
                    <a:pt x="413099" y="275463"/>
                  </a:cubicBezTo>
                  <a:lnTo>
                    <a:pt x="447389" y="275463"/>
                  </a:lnTo>
                  <a:cubicBezTo>
                    <a:pt x="457010" y="275463"/>
                    <a:pt x="464725" y="267653"/>
                    <a:pt x="464725" y="258128"/>
                  </a:cubicBezTo>
                  <a:lnTo>
                    <a:pt x="464725" y="48959"/>
                  </a:lnTo>
                  <a:cubicBezTo>
                    <a:pt x="464725" y="39338"/>
                    <a:pt x="456914" y="31623"/>
                    <a:pt x="447389" y="31623"/>
                  </a:cubicBezTo>
                  <a:lnTo>
                    <a:pt x="370427" y="31623"/>
                  </a:lnTo>
                  <a:cubicBezTo>
                    <a:pt x="365855" y="31623"/>
                    <a:pt x="361379" y="33433"/>
                    <a:pt x="358140" y="36767"/>
                  </a:cubicBezTo>
                  <a:lnTo>
                    <a:pt x="115538" y="279368"/>
                  </a:lnTo>
                  <a:cubicBezTo>
                    <a:pt x="112300" y="282607"/>
                    <a:pt x="110490" y="287084"/>
                    <a:pt x="110490" y="291655"/>
                  </a:cubicBezTo>
                  <a:lnTo>
                    <a:pt x="110490" y="377095"/>
                  </a:lnTo>
                  <a:cubicBezTo>
                    <a:pt x="110490" y="389954"/>
                    <a:pt x="105251" y="402527"/>
                    <a:pt x="96202" y="411671"/>
                  </a:cubicBezTo>
                  <a:lnTo>
                    <a:pt x="36481" y="471392"/>
                  </a:lnTo>
                  <a:cubicBezTo>
                    <a:pt x="33242" y="474631"/>
                    <a:pt x="31432" y="479107"/>
                    <a:pt x="31432" y="483680"/>
                  </a:cubicBezTo>
                  <a:lnTo>
                    <a:pt x="31432" y="729425"/>
                  </a:lnTo>
                  <a:cubicBezTo>
                    <a:pt x="31432" y="737902"/>
                    <a:pt x="24384" y="744950"/>
                    <a:pt x="15716" y="744950"/>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C26B1C8-BA55-4948-AFC5-09D46982EF4A}"/>
                </a:ext>
              </a:extLst>
            </p:cNvPr>
            <p:cNvSpPr/>
            <p:nvPr/>
          </p:nvSpPr>
          <p:spPr>
            <a:xfrm>
              <a:off x="5345735" y="3220198"/>
              <a:ext cx="590060" cy="410947"/>
            </a:xfrm>
            <a:custGeom>
              <a:avLst/>
              <a:gdLst>
                <a:gd name="connsiteX0" fmla="*/ 143827 w 778740"/>
                <a:gd name="connsiteY0" fmla="*/ 542353 h 542353"/>
                <a:gd name="connsiteX1" fmla="*/ 70961 w 778740"/>
                <a:gd name="connsiteY1" fmla="*/ 542353 h 542353"/>
                <a:gd name="connsiteX2" fmla="*/ 46101 w 778740"/>
                <a:gd name="connsiteY2" fmla="*/ 532067 h 542353"/>
                <a:gd name="connsiteX3" fmla="*/ 10287 w 778740"/>
                <a:gd name="connsiteY3" fmla="*/ 496252 h 542353"/>
                <a:gd name="connsiteX4" fmla="*/ 0 w 778740"/>
                <a:gd name="connsiteY4" fmla="*/ 471392 h 542353"/>
                <a:gd name="connsiteX5" fmla="*/ 0 w 778740"/>
                <a:gd name="connsiteY5" fmla="*/ 399859 h 542353"/>
                <a:gd name="connsiteX6" fmla="*/ 10287 w 778740"/>
                <a:gd name="connsiteY6" fmla="*/ 374999 h 542353"/>
                <a:gd name="connsiteX7" fmla="*/ 29242 w 778740"/>
                <a:gd name="connsiteY7" fmla="*/ 356044 h 542353"/>
                <a:gd name="connsiteX8" fmla="*/ 54102 w 778740"/>
                <a:gd name="connsiteY8" fmla="*/ 345758 h 542353"/>
                <a:gd name="connsiteX9" fmla="*/ 142494 w 778740"/>
                <a:gd name="connsiteY9" fmla="*/ 345758 h 542353"/>
                <a:gd name="connsiteX10" fmla="*/ 167354 w 778740"/>
                <a:gd name="connsiteY10" fmla="*/ 356044 h 542353"/>
                <a:gd name="connsiteX11" fmla="*/ 211550 w 778740"/>
                <a:gd name="connsiteY11" fmla="*/ 400241 h 542353"/>
                <a:gd name="connsiteX12" fmla="*/ 214122 w 778740"/>
                <a:gd name="connsiteY12" fmla="*/ 401288 h 542353"/>
                <a:gd name="connsiteX13" fmla="*/ 283940 w 778740"/>
                <a:gd name="connsiteY13" fmla="*/ 401288 h 542353"/>
                <a:gd name="connsiteX14" fmla="*/ 286512 w 778740"/>
                <a:gd name="connsiteY14" fmla="*/ 400241 h 542353"/>
                <a:gd name="connsiteX15" fmla="*/ 439388 w 778740"/>
                <a:gd name="connsiteY15" fmla="*/ 247364 h 542353"/>
                <a:gd name="connsiteX16" fmla="*/ 440436 w 778740"/>
                <a:gd name="connsiteY16" fmla="*/ 244792 h 542353"/>
                <a:gd name="connsiteX17" fmla="*/ 440436 w 778740"/>
                <a:gd name="connsiteY17" fmla="*/ 120205 h 542353"/>
                <a:gd name="connsiteX18" fmla="*/ 450723 w 778740"/>
                <a:gd name="connsiteY18" fmla="*/ 95345 h 542353"/>
                <a:gd name="connsiteX19" fmla="*/ 535781 w 778740"/>
                <a:gd name="connsiteY19" fmla="*/ 10287 h 542353"/>
                <a:gd name="connsiteX20" fmla="*/ 560641 w 778740"/>
                <a:gd name="connsiteY20" fmla="*/ 0 h 542353"/>
                <a:gd name="connsiteX21" fmla="*/ 657797 w 778740"/>
                <a:gd name="connsiteY21" fmla="*/ 0 h 542353"/>
                <a:gd name="connsiteX22" fmla="*/ 682657 w 778740"/>
                <a:gd name="connsiteY22" fmla="*/ 10287 h 542353"/>
                <a:gd name="connsiteX23" fmla="*/ 774097 w 778740"/>
                <a:gd name="connsiteY23" fmla="*/ 101632 h 542353"/>
                <a:gd name="connsiteX24" fmla="*/ 774097 w 778740"/>
                <a:gd name="connsiteY24" fmla="*/ 123920 h 542353"/>
                <a:gd name="connsiteX25" fmla="*/ 751808 w 778740"/>
                <a:gd name="connsiteY25" fmla="*/ 123920 h 542353"/>
                <a:gd name="connsiteX26" fmla="*/ 660368 w 778740"/>
                <a:gd name="connsiteY26" fmla="*/ 32575 h 542353"/>
                <a:gd name="connsiteX27" fmla="*/ 657797 w 778740"/>
                <a:gd name="connsiteY27" fmla="*/ 31528 h 542353"/>
                <a:gd name="connsiteX28" fmla="*/ 560641 w 778740"/>
                <a:gd name="connsiteY28" fmla="*/ 31528 h 542353"/>
                <a:gd name="connsiteX29" fmla="*/ 558070 w 778740"/>
                <a:gd name="connsiteY29" fmla="*/ 32575 h 542353"/>
                <a:gd name="connsiteX30" fmla="*/ 473011 w 778740"/>
                <a:gd name="connsiteY30" fmla="*/ 117634 h 542353"/>
                <a:gd name="connsiteX31" fmla="*/ 471964 w 778740"/>
                <a:gd name="connsiteY31" fmla="*/ 120205 h 542353"/>
                <a:gd name="connsiteX32" fmla="*/ 471964 w 778740"/>
                <a:gd name="connsiteY32" fmla="*/ 244792 h 542353"/>
                <a:gd name="connsiteX33" fmla="*/ 461677 w 778740"/>
                <a:gd name="connsiteY33" fmla="*/ 269653 h 542353"/>
                <a:gd name="connsiteX34" fmla="*/ 308800 w 778740"/>
                <a:gd name="connsiteY34" fmla="*/ 422529 h 542353"/>
                <a:gd name="connsiteX35" fmla="*/ 283940 w 778740"/>
                <a:gd name="connsiteY35" fmla="*/ 432816 h 542353"/>
                <a:gd name="connsiteX36" fmla="*/ 214217 w 778740"/>
                <a:gd name="connsiteY36" fmla="*/ 432816 h 542353"/>
                <a:gd name="connsiteX37" fmla="*/ 189357 w 778740"/>
                <a:gd name="connsiteY37" fmla="*/ 422529 h 542353"/>
                <a:gd name="connsiteX38" fmla="*/ 145161 w 778740"/>
                <a:gd name="connsiteY38" fmla="*/ 378333 h 542353"/>
                <a:gd name="connsiteX39" fmla="*/ 142589 w 778740"/>
                <a:gd name="connsiteY39" fmla="*/ 377285 h 542353"/>
                <a:gd name="connsiteX40" fmla="*/ 54197 w 778740"/>
                <a:gd name="connsiteY40" fmla="*/ 377285 h 542353"/>
                <a:gd name="connsiteX41" fmla="*/ 51625 w 778740"/>
                <a:gd name="connsiteY41" fmla="*/ 378333 h 542353"/>
                <a:gd name="connsiteX42" fmla="*/ 32671 w 778740"/>
                <a:gd name="connsiteY42" fmla="*/ 397288 h 542353"/>
                <a:gd name="connsiteX43" fmla="*/ 31623 w 778740"/>
                <a:gd name="connsiteY43" fmla="*/ 399859 h 542353"/>
                <a:gd name="connsiteX44" fmla="*/ 31623 w 778740"/>
                <a:gd name="connsiteY44" fmla="*/ 471392 h 542353"/>
                <a:gd name="connsiteX45" fmla="*/ 32671 w 778740"/>
                <a:gd name="connsiteY45" fmla="*/ 473964 h 542353"/>
                <a:gd name="connsiteX46" fmla="*/ 68485 w 778740"/>
                <a:gd name="connsiteY46" fmla="*/ 509778 h 542353"/>
                <a:gd name="connsiteX47" fmla="*/ 71056 w 778740"/>
                <a:gd name="connsiteY47" fmla="*/ 510826 h 542353"/>
                <a:gd name="connsiteX48" fmla="*/ 143923 w 778740"/>
                <a:gd name="connsiteY48" fmla="*/ 510826 h 542353"/>
                <a:gd name="connsiteX49" fmla="*/ 159639 w 778740"/>
                <a:gd name="connsiteY49" fmla="*/ 526542 h 542353"/>
                <a:gd name="connsiteX50" fmla="*/ 143827 w 778740"/>
                <a:gd name="connsiteY50" fmla="*/ 542353 h 54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78740" h="542353">
                  <a:moveTo>
                    <a:pt x="143827" y="542353"/>
                  </a:moveTo>
                  <a:lnTo>
                    <a:pt x="70961" y="542353"/>
                  </a:lnTo>
                  <a:cubicBezTo>
                    <a:pt x="61531" y="542353"/>
                    <a:pt x="52673" y="538734"/>
                    <a:pt x="46101" y="532067"/>
                  </a:cubicBezTo>
                  <a:lnTo>
                    <a:pt x="10287" y="496252"/>
                  </a:lnTo>
                  <a:cubicBezTo>
                    <a:pt x="3619" y="489585"/>
                    <a:pt x="0" y="480727"/>
                    <a:pt x="0" y="471392"/>
                  </a:cubicBezTo>
                  <a:lnTo>
                    <a:pt x="0" y="399859"/>
                  </a:lnTo>
                  <a:cubicBezTo>
                    <a:pt x="0" y="390430"/>
                    <a:pt x="3619" y="381667"/>
                    <a:pt x="10287" y="374999"/>
                  </a:cubicBezTo>
                  <a:lnTo>
                    <a:pt x="29242" y="356044"/>
                  </a:lnTo>
                  <a:cubicBezTo>
                    <a:pt x="35909" y="349377"/>
                    <a:pt x="44767" y="345758"/>
                    <a:pt x="54102" y="345758"/>
                  </a:cubicBezTo>
                  <a:lnTo>
                    <a:pt x="142494" y="345758"/>
                  </a:lnTo>
                  <a:cubicBezTo>
                    <a:pt x="151924" y="345758"/>
                    <a:pt x="160782" y="349377"/>
                    <a:pt x="167354" y="356044"/>
                  </a:cubicBezTo>
                  <a:lnTo>
                    <a:pt x="211550" y="400241"/>
                  </a:lnTo>
                  <a:cubicBezTo>
                    <a:pt x="212217" y="400907"/>
                    <a:pt x="213169" y="401288"/>
                    <a:pt x="214122" y="401288"/>
                  </a:cubicBezTo>
                  <a:lnTo>
                    <a:pt x="283940" y="401288"/>
                  </a:lnTo>
                  <a:cubicBezTo>
                    <a:pt x="284893" y="401288"/>
                    <a:pt x="285845" y="400907"/>
                    <a:pt x="286512" y="400241"/>
                  </a:cubicBezTo>
                  <a:lnTo>
                    <a:pt x="439388" y="247364"/>
                  </a:lnTo>
                  <a:cubicBezTo>
                    <a:pt x="440055" y="246697"/>
                    <a:pt x="440436" y="245745"/>
                    <a:pt x="440436" y="244792"/>
                  </a:cubicBezTo>
                  <a:lnTo>
                    <a:pt x="440436" y="120205"/>
                  </a:lnTo>
                  <a:cubicBezTo>
                    <a:pt x="440436" y="110966"/>
                    <a:pt x="444151" y="101822"/>
                    <a:pt x="450723" y="95345"/>
                  </a:cubicBezTo>
                  <a:lnTo>
                    <a:pt x="535781" y="10287"/>
                  </a:lnTo>
                  <a:cubicBezTo>
                    <a:pt x="542449" y="3619"/>
                    <a:pt x="551307" y="0"/>
                    <a:pt x="560641" y="0"/>
                  </a:cubicBezTo>
                  <a:lnTo>
                    <a:pt x="657797" y="0"/>
                  </a:lnTo>
                  <a:cubicBezTo>
                    <a:pt x="667226" y="0"/>
                    <a:pt x="675989" y="3619"/>
                    <a:pt x="682657" y="10287"/>
                  </a:cubicBezTo>
                  <a:lnTo>
                    <a:pt x="774097" y="101632"/>
                  </a:lnTo>
                  <a:cubicBezTo>
                    <a:pt x="780288" y="107823"/>
                    <a:pt x="780288" y="117729"/>
                    <a:pt x="774097" y="123920"/>
                  </a:cubicBezTo>
                  <a:cubicBezTo>
                    <a:pt x="767906" y="130111"/>
                    <a:pt x="757999" y="130111"/>
                    <a:pt x="751808" y="123920"/>
                  </a:cubicBezTo>
                  <a:lnTo>
                    <a:pt x="660368" y="32575"/>
                  </a:lnTo>
                  <a:cubicBezTo>
                    <a:pt x="659702" y="31909"/>
                    <a:pt x="658749" y="31528"/>
                    <a:pt x="657797" y="31528"/>
                  </a:cubicBezTo>
                  <a:lnTo>
                    <a:pt x="560641" y="31528"/>
                  </a:lnTo>
                  <a:cubicBezTo>
                    <a:pt x="559689" y="31528"/>
                    <a:pt x="558736" y="31909"/>
                    <a:pt x="558070" y="32575"/>
                  </a:cubicBezTo>
                  <a:lnTo>
                    <a:pt x="473011" y="117634"/>
                  </a:lnTo>
                  <a:cubicBezTo>
                    <a:pt x="472345" y="118300"/>
                    <a:pt x="471964" y="119253"/>
                    <a:pt x="471964" y="120205"/>
                  </a:cubicBezTo>
                  <a:lnTo>
                    <a:pt x="471964" y="244792"/>
                  </a:lnTo>
                  <a:cubicBezTo>
                    <a:pt x="471964" y="254222"/>
                    <a:pt x="468344" y="262985"/>
                    <a:pt x="461677" y="269653"/>
                  </a:cubicBezTo>
                  <a:lnTo>
                    <a:pt x="308800" y="422529"/>
                  </a:lnTo>
                  <a:cubicBezTo>
                    <a:pt x="302133" y="429196"/>
                    <a:pt x="293370" y="432816"/>
                    <a:pt x="283940" y="432816"/>
                  </a:cubicBezTo>
                  <a:lnTo>
                    <a:pt x="214217" y="432816"/>
                  </a:lnTo>
                  <a:cubicBezTo>
                    <a:pt x="204788" y="432816"/>
                    <a:pt x="196024" y="429196"/>
                    <a:pt x="189357" y="422529"/>
                  </a:cubicBezTo>
                  <a:lnTo>
                    <a:pt x="145161" y="378333"/>
                  </a:lnTo>
                  <a:cubicBezTo>
                    <a:pt x="144494" y="377666"/>
                    <a:pt x="143542" y="377285"/>
                    <a:pt x="142589" y="377285"/>
                  </a:cubicBezTo>
                  <a:lnTo>
                    <a:pt x="54197" y="377285"/>
                  </a:lnTo>
                  <a:cubicBezTo>
                    <a:pt x="53245" y="377285"/>
                    <a:pt x="52292" y="377666"/>
                    <a:pt x="51625" y="378333"/>
                  </a:cubicBezTo>
                  <a:lnTo>
                    <a:pt x="32671" y="397288"/>
                  </a:lnTo>
                  <a:cubicBezTo>
                    <a:pt x="32004" y="397954"/>
                    <a:pt x="31623" y="398907"/>
                    <a:pt x="31623" y="399859"/>
                  </a:cubicBezTo>
                  <a:lnTo>
                    <a:pt x="31623" y="471392"/>
                  </a:lnTo>
                  <a:cubicBezTo>
                    <a:pt x="31623" y="472345"/>
                    <a:pt x="32004" y="473297"/>
                    <a:pt x="32671" y="473964"/>
                  </a:cubicBezTo>
                  <a:lnTo>
                    <a:pt x="68485" y="509778"/>
                  </a:lnTo>
                  <a:cubicBezTo>
                    <a:pt x="69151" y="510445"/>
                    <a:pt x="70104" y="510826"/>
                    <a:pt x="71056" y="510826"/>
                  </a:cubicBezTo>
                  <a:lnTo>
                    <a:pt x="143923" y="510826"/>
                  </a:lnTo>
                  <a:cubicBezTo>
                    <a:pt x="152590" y="510826"/>
                    <a:pt x="159639" y="517874"/>
                    <a:pt x="159639" y="526542"/>
                  </a:cubicBezTo>
                  <a:cubicBezTo>
                    <a:pt x="159639" y="535305"/>
                    <a:pt x="152590" y="542353"/>
                    <a:pt x="143827" y="542353"/>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E63E7FD0-109B-49DE-B1AF-0088EA26C91D}"/>
                </a:ext>
              </a:extLst>
            </p:cNvPr>
            <p:cNvSpPr/>
            <p:nvPr/>
          </p:nvSpPr>
          <p:spPr>
            <a:xfrm>
              <a:off x="5347756" y="3535896"/>
              <a:ext cx="267975" cy="1051239"/>
            </a:xfrm>
            <a:custGeom>
              <a:avLst/>
              <a:gdLst>
                <a:gd name="connsiteX0" fmla="*/ 125635 w 353663"/>
                <a:gd name="connsiteY0" fmla="*/ 1387388 h 1387387"/>
                <a:gd name="connsiteX1" fmla="*/ 85820 w 353663"/>
                <a:gd name="connsiteY1" fmla="*/ 1387388 h 1387387"/>
                <a:gd name="connsiteX2" fmla="*/ 51244 w 353663"/>
                <a:gd name="connsiteY2" fmla="*/ 1373100 h 1387387"/>
                <a:gd name="connsiteX3" fmla="*/ 14288 w 353663"/>
                <a:gd name="connsiteY3" fmla="*/ 1336143 h 1387387"/>
                <a:gd name="connsiteX4" fmla="*/ 0 w 353663"/>
                <a:gd name="connsiteY4" fmla="*/ 1301567 h 1387387"/>
                <a:gd name="connsiteX5" fmla="*/ 0 w 353663"/>
                <a:gd name="connsiteY5" fmla="*/ 1223558 h 1387387"/>
                <a:gd name="connsiteX6" fmla="*/ 15716 w 353663"/>
                <a:gd name="connsiteY6" fmla="*/ 1207842 h 1387387"/>
                <a:gd name="connsiteX7" fmla="*/ 31432 w 353663"/>
                <a:gd name="connsiteY7" fmla="*/ 1223558 h 1387387"/>
                <a:gd name="connsiteX8" fmla="*/ 31432 w 353663"/>
                <a:gd name="connsiteY8" fmla="*/ 1301567 h 1387387"/>
                <a:gd name="connsiteX9" fmla="*/ 36481 w 353663"/>
                <a:gd name="connsiteY9" fmla="*/ 1313855 h 1387387"/>
                <a:gd name="connsiteX10" fmla="*/ 73438 w 353663"/>
                <a:gd name="connsiteY10" fmla="*/ 1350812 h 1387387"/>
                <a:gd name="connsiteX11" fmla="*/ 85725 w 353663"/>
                <a:gd name="connsiteY11" fmla="*/ 1355860 h 1387387"/>
                <a:gd name="connsiteX12" fmla="*/ 125540 w 353663"/>
                <a:gd name="connsiteY12" fmla="*/ 1355860 h 1387387"/>
                <a:gd name="connsiteX13" fmla="*/ 137827 w 353663"/>
                <a:gd name="connsiteY13" fmla="*/ 1350812 h 1387387"/>
                <a:gd name="connsiteX14" fmla="*/ 317087 w 353663"/>
                <a:gd name="connsiteY14" fmla="*/ 1171551 h 1387387"/>
                <a:gd name="connsiteX15" fmla="*/ 322136 w 353663"/>
                <a:gd name="connsiteY15" fmla="*/ 1159264 h 1387387"/>
                <a:gd name="connsiteX16" fmla="*/ 322136 w 353663"/>
                <a:gd name="connsiteY16" fmla="*/ 996577 h 1387387"/>
                <a:gd name="connsiteX17" fmla="*/ 317087 w 353663"/>
                <a:gd name="connsiteY17" fmla="*/ 984290 h 1387387"/>
                <a:gd name="connsiteX18" fmla="*/ 56674 w 353663"/>
                <a:gd name="connsiteY18" fmla="*/ 723876 h 1387387"/>
                <a:gd name="connsiteX19" fmla="*/ 42386 w 353663"/>
                <a:gd name="connsiteY19" fmla="*/ 689300 h 1387387"/>
                <a:gd name="connsiteX20" fmla="*/ 42386 w 353663"/>
                <a:gd name="connsiteY20" fmla="*/ 566428 h 1387387"/>
                <a:gd name="connsiteX21" fmla="*/ 56674 w 353663"/>
                <a:gd name="connsiteY21" fmla="*/ 531852 h 1387387"/>
                <a:gd name="connsiteX22" fmla="*/ 134588 w 353663"/>
                <a:gd name="connsiteY22" fmla="*/ 453938 h 1387387"/>
                <a:gd name="connsiteX23" fmla="*/ 139636 w 353663"/>
                <a:gd name="connsiteY23" fmla="*/ 441650 h 1387387"/>
                <a:gd name="connsiteX24" fmla="*/ 139636 w 353663"/>
                <a:gd name="connsiteY24" fmla="*/ 218956 h 1387387"/>
                <a:gd name="connsiteX25" fmla="*/ 153924 w 353663"/>
                <a:gd name="connsiteY25" fmla="*/ 184380 h 1387387"/>
                <a:gd name="connsiteX26" fmla="*/ 177451 w 353663"/>
                <a:gd name="connsiteY26" fmla="*/ 160853 h 1387387"/>
                <a:gd name="connsiteX27" fmla="*/ 182499 w 353663"/>
                <a:gd name="connsiteY27" fmla="*/ 148566 h 1387387"/>
                <a:gd name="connsiteX28" fmla="*/ 182499 w 353663"/>
                <a:gd name="connsiteY28" fmla="*/ 110371 h 1387387"/>
                <a:gd name="connsiteX29" fmla="*/ 177451 w 353663"/>
                <a:gd name="connsiteY29" fmla="*/ 98084 h 1387387"/>
                <a:gd name="connsiteX30" fmla="*/ 106299 w 353663"/>
                <a:gd name="connsiteY30" fmla="*/ 26932 h 1387387"/>
                <a:gd name="connsiteX31" fmla="*/ 106299 w 353663"/>
                <a:gd name="connsiteY31" fmla="*/ 4643 h 1387387"/>
                <a:gd name="connsiteX32" fmla="*/ 128588 w 353663"/>
                <a:gd name="connsiteY32" fmla="*/ 4643 h 1387387"/>
                <a:gd name="connsiteX33" fmla="*/ 199739 w 353663"/>
                <a:gd name="connsiteY33" fmla="*/ 75795 h 1387387"/>
                <a:gd name="connsiteX34" fmla="*/ 214027 w 353663"/>
                <a:gd name="connsiteY34" fmla="*/ 110371 h 1387387"/>
                <a:gd name="connsiteX35" fmla="*/ 214027 w 353663"/>
                <a:gd name="connsiteY35" fmla="*/ 148566 h 1387387"/>
                <a:gd name="connsiteX36" fmla="*/ 199739 w 353663"/>
                <a:gd name="connsiteY36" fmla="*/ 183142 h 1387387"/>
                <a:gd name="connsiteX37" fmla="*/ 176213 w 353663"/>
                <a:gd name="connsiteY37" fmla="*/ 206669 h 1387387"/>
                <a:gd name="connsiteX38" fmla="*/ 171164 w 353663"/>
                <a:gd name="connsiteY38" fmla="*/ 218956 h 1387387"/>
                <a:gd name="connsiteX39" fmla="*/ 171164 w 353663"/>
                <a:gd name="connsiteY39" fmla="*/ 441650 h 1387387"/>
                <a:gd name="connsiteX40" fmla="*/ 156877 w 353663"/>
                <a:gd name="connsiteY40" fmla="*/ 476226 h 1387387"/>
                <a:gd name="connsiteX41" fmla="*/ 78962 w 353663"/>
                <a:gd name="connsiteY41" fmla="*/ 554141 h 1387387"/>
                <a:gd name="connsiteX42" fmla="*/ 73914 w 353663"/>
                <a:gd name="connsiteY42" fmla="*/ 566428 h 1387387"/>
                <a:gd name="connsiteX43" fmla="*/ 73914 w 353663"/>
                <a:gd name="connsiteY43" fmla="*/ 689300 h 1387387"/>
                <a:gd name="connsiteX44" fmla="*/ 78962 w 353663"/>
                <a:gd name="connsiteY44" fmla="*/ 701588 h 1387387"/>
                <a:gd name="connsiteX45" fmla="*/ 339376 w 353663"/>
                <a:gd name="connsiteY45" fmla="*/ 962001 h 1387387"/>
                <a:gd name="connsiteX46" fmla="*/ 353663 w 353663"/>
                <a:gd name="connsiteY46" fmla="*/ 996577 h 1387387"/>
                <a:gd name="connsiteX47" fmla="*/ 353663 w 353663"/>
                <a:gd name="connsiteY47" fmla="*/ 1159264 h 1387387"/>
                <a:gd name="connsiteX48" fmla="*/ 339376 w 353663"/>
                <a:gd name="connsiteY48" fmla="*/ 1193840 h 1387387"/>
                <a:gd name="connsiteX49" fmla="*/ 160115 w 353663"/>
                <a:gd name="connsiteY49" fmla="*/ 1373100 h 1387387"/>
                <a:gd name="connsiteX50" fmla="*/ 125635 w 353663"/>
                <a:gd name="connsiteY50" fmla="*/ 1387388 h 138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3663" h="1387387">
                  <a:moveTo>
                    <a:pt x="125635" y="1387388"/>
                  </a:moveTo>
                  <a:lnTo>
                    <a:pt x="85820" y="1387388"/>
                  </a:lnTo>
                  <a:cubicBezTo>
                    <a:pt x="72771" y="1387388"/>
                    <a:pt x="60484" y="1382339"/>
                    <a:pt x="51244" y="1373100"/>
                  </a:cubicBezTo>
                  <a:lnTo>
                    <a:pt x="14288" y="1336143"/>
                  </a:lnTo>
                  <a:cubicBezTo>
                    <a:pt x="5048" y="1326904"/>
                    <a:pt x="0" y="1314617"/>
                    <a:pt x="0" y="1301567"/>
                  </a:cubicBezTo>
                  <a:lnTo>
                    <a:pt x="0" y="1223558"/>
                  </a:lnTo>
                  <a:cubicBezTo>
                    <a:pt x="0" y="1214890"/>
                    <a:pt x="7048" y="1207842"/>
                    <a:pt x="15716" y="1207842"/>
                  </a:cubicBezTo>
                  <a:cubicBezTo>
                    <a:pt x="24384" y="1207842"/>
                    <a:pt x="31432" y="1214890"/>
                    <a:pt x="31432" y="1223558"/>
                  </a:cubicBezTo>
                  <a:lnTo>
                    <a:pt x="31432" y="1301567"/>
                  </a:lnTo>
                  <a:cubicBezTo>
                    <a:pt x="31432" y="1306139"/>
                    <a:pt x="33242" y="1310616"/>
                    <a:pt x="36481" y="1313855"/>
                  </a:cubicBezTo>
                  <a:lnTo>
                    <a:pt x="73438" y="1350812"/>
                  </a:lnTo>
                  <a:cubicBezTo>
                    <a:pt x="76676" y="1354050"/>
                    <a:pt x="81153" y="1355860"/>
                    <a:pt x="85725" y="1355860"/>
                  </a:cubicBezTo>
                  <a:lnTo>
                    <a:pt x="125540" y="1355860"/>
                  </a:lnTo>
                  <a:cubicBezTo>
                    <a:pt x="130207" y="1355860"/>
                    <a:pt x="134588" y="1354050"/>
                    <a:pt x="137827" y="1350812"/>
                  </a:cubicBezTo>
                  <a:lnTo>
                    <a:pt x="317087" y="1171551"/>
                  </a:lnTo>
                  <a:cubicBezTo>
                    <a:pt x="320326" y="1168313"/>
                    <a:pt x="322136" y="1163931"/>
                    <a:pt x="322136" y="1159264"/>
                  </a:cubicBezTo>
                  <a:lnTo>
                    <a:pt x="322136" y="996577"/>
                  </a:lnTo>
                  <a:cubicBezTo>
                    <a:pt x="322136" y="991910"/>
                    <a:pt x="320326" y="987528"/>
                    <a:pt x="317087" y="984290"/>
                  </a:cubicBezTo>
                  <a:lnTo>
                    <a:pt x="56674" y="723876"/>
                  </a:lnTo>
                  <a:cubicBezTo>
                    <a:pt x="47434" y="714637"/>
                    <a:pt x="42386" y="702350"/>
                    <a:pt x="42386" y="689300"/>
                  </a:cubicBezTo>
                  <a:lnTo>
                    <a:pt x="42386" y="566428"/>
                  </a:lnTo>
                  <a:cubicBezTo>
                    <a:pt x="42386" y="553379"/>
                    <a:pt x="47434" y="541091"/>
                    <a:pt x="56674" y="531852"/>
                  </a:cubicBezTo>
                  <a:lnTo>
                    <a:pt x="134588" y="453938"/>
                  </a:lnTo>
                  <a:cubicBezTo>
                    <a:pt x="137827" y="450699"/>
                    <a:pt x="139636" y="446318"/>
                    <a:pt x="139636" y="441650"/>
                  </a:cubicBezTo>
                  <a:lnTo>
                    <a:pt x="139636" y="218956"/>
                  </a:lnTo>
                  <a:cubicBezTo>
                    <a:pt x="139636" y="205907"/>
                    <a:pt x="144685" y="193619"/>
                    <a:pt x="153924" y="184380"/>
                  </a:cubicBezTo>
                  <a:lnTo>
                    <a:pt x="177451" y="160853"/>
                  </a:lnTo>
                  <a:cubicBezTo>
                    <a:pt x="180689" y="157615"/>
                    <a:pt x="182499" y="153233"/>
                    <a:pt x="182499" y="148566"/>
                  </a:cubicBezTo>
                  <a:lnTo>
                    <a:pt x="182499" y="110371"/>
                  </a:lnTo>
                  <a:cubicBezTo>
                    <a:pt x="182499" y="105799"/>
                    <a:pt x="180689" y="101322"/>
                    <a:pt x="177451" y="98084"/>
                  </a:cubicBezTo>
                  <a:lnTo>
                    <a:pt x="106299" y="26932"/>
                  </a:lnTo>
                  <a:cubicBezTo>
                    <a:pt x="100108" y="20741"/>
                    <a:pt x="100108" y="10835"/>
                    <a:pt x="106299" y="4643"/>
                  </a:cubicBezTo>
                  <a:cubicBezTo>
                    <a:pt x="112490" y="-1548"/>
                    <a:pt x="122396" y="-1548"/>
                    <a:pt x="128588" y="4643"/>
                  </a:cubicBezTo>
                  <a:lnTo>
                    <a:pt x="199739" y="75795"/>
                  </a:lnTo>
                  <a:cubicBezTo>
                    <a:pt x="208979" y="85034"/>
                    <a:pt x="214027" y="97322"/>
                    <a:pt x="214027" y="110371"/>
                  </a:cubicBezTo>
                  <a:lnTo>
                    <a:pt x="214027" y="148566"/>
                  </a:lnTo>
                  <a:cubicBezTo>
                    <a:pt x="214027" y="161616"/>
                    <a:pt x="208979" y="173903"/>
                    <a:pt x="199739" y="183142"/>
                  </a:cubicBezTo>
                  <a:lnTo>
                    <a:pt x="176213" y="206669"/>
                  </a:lnTo>
                  <a:cubicBezTo>
                    <a:pt x="172974" y="209907"/>
                    <a:pt x="171164" y="214289"/>
                    <a:pt x="171164" y="218956"/>
                  </a:cubicBezTo>
                  <a:lnTo>
                    <a:pt x="171164" y="441650"/>
                  </a:lnTo>
                  <a:cubicBezTo>
                    <a:pt x="171164" y="454700"/>
                    <a:pt x="166116" y="466987"/>
                    <a:pt x="156877" y="476226"/>
                  </a:cubicBezTo>
                  <a:lnTo>
                    <a:pt x="78962" y="554141"/>
                  </a:lnTo>
                  <a:cubicBezTo>
                    <a:pt x="75724" y="557379"/>
                    <a:pt x="73914" y="561761"/>
                    <a:pt x="73914" y="566428"/>
                  </a:cubicBezTo>
                  <a:lnTo>
                    <a:pt x="73914" y="689300"/>
                  </a:lnTo>
                  <a:cubicBezTo>
                    <a:pt x="73914" y="693968"/>
                    <a:pt x="75724" y="698349"/>
                    <a:pt x="78962" y="701588"/>
                  </a:cubicBezTo>
                  <a:lnTo>
                    <a:pt x="339376" y="962001"/>
                  </a:lnTo>
                  <a:cubicBezTo>
                    <a:pt x="348615" y="971241"/>
                    <a:pt x="353663" y="983528"/>
                    <a:pt x="353663" y="996577"/>
                  </a:cubicBezTo>
                  <a:lnTo>
                    <a:pt x="353663" y="1159264"/>
                  </a:lnTo>
                  <a:cubicBezTo>
                    <a:pt x="353663" y="1172313"/>
                    <a:pt x="348615" y="1184601"/>
                    <a:pt x="339376" y="1193840"/>
                  </a:cubicBezTo>
                  <a:lnTo>
                    <a:pt x="160115" y="1373100"/>
                  </a:lnTo>
                  <a:cubicBezTo>
                    <a:pt x="150971" y="1382339"/>
                    <a:pt x="138684" y="1387388"/>
                    <a:pt x="125635" y="1387388"/>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C4D857D-651B-4D37-A657-CCA07E4FC4B1}"/>
                </a:ext>
              </a:extLst>
            </p:cNvPr>
            <p:cNvSpPr/>
            <p:nvPr/>
          </p:nvSpPr>
          <p:spPr>
            <a:xfrm>
              <a:off x="4838889" y="3696551"/>
              <a:ext cx="217291" cy="524167"/>
            </a:xfrm>
            <a:custGeom>
              <a:avLst/>
              <a:gdLst>
                <a:gd name="connsiteX0" fmla="*/ 170664 w 286773"/>
                <a:gd name="connsiteY0" fmla="*/ 691777 h 691776"/>
                <a:gd name="connsiteX1" fmla="*/ 159520 w 286773"/>
                <a:gd name="connsiteY1" fmla="*/ 687205 h 691776"/>
                <a:gd name="connsiteX2" fmla="*/ 159520 w 286773"/>
                <a:gd name="connsiteY2" fmla="*/ 664916 h 691776"/>
                <a:gd name="connsiteX3" fmla="*/ 198477 w 286773"/>
                <a:gd name="connsiteY3" fmla="*/ 625959 h 691776"/>
                <a:gd name="connsiteX4" fmla="*/ 203525 w 286773"/>
                <a:gd name="connsiteY4" fmla="*/ 613672 h 691776"/>
                <a:gd name="connsiteX5" fmla="*/ 203525 w 286773"/>
                <a:gd name="connsiteY5" fmla="*/ 389644 h 691776"/>
                <a:gd name="connsiteX6" fmla="*/ 217813 w 286773"/>
                <a:gd name="connsiteY6" fmla="*/ 355068 h 691776"/>
                <a:gd name="connsiteX7" fmla="*/ 250198 w 286773"/>
                <a:gd name="connsiteY7" fmla="*/ 322683 h 691776"/>
                <a:gd name="connsiteX8" fmla="*/ 255246 w 286773"/>
                <a:gd name="connsiteY8" fmla="*/ 310396 h 691776"/>
                <a:gd name="connsiteX9" fmla="*/ 255246 w 286773"/>
                <a:gd name="connsiteY9" fmla="*/ 284774 h 691776"/>
                <a:gd name="connsiteX10" fmla="*/ 250198 w 286773"/>
                <a:gd name="connsiteY10" fmla="*/ 272487 h 691776"/>
                <a:gd name="connsiteX11" fmla="*/ 4643 w 286773"/>
                <a:gd name="connsiteY11" fmla="*/ 26932 h 691776"/>
                <a:gd name="connsiteX12" fmla="*/ 4643 w 286773"/>
                <a:gd name="connsiteY12" fmla="*/ 4644 h 691776"/>
                <a:gd name="connsiteX13" fmla="*/ 26932 w 286773"/>
                <a:gd name="connsiteY13" fmla="*/ 4644 h 691776"/>
                <a:gd name="connsiteX14" fmla="*/ 272486 w 286773"/>
                <a:gd name="connsiteY14" fmla="*/ 250198 h 691776"/>
                <a:gd name="connsiteX15" fmla="*/ 286774 w 286773"/>
                <a:gd name="connsiteY15" fmla="*/ 284774 h 691776"/>
                <a:gd name="connsiteX16" fmla="*/ 286774 w 286773"/>
                <a:gd name="connsiteY16" fmla="*/ 310396 h 691776"/>
                <a:gd name="connsiteX17" fmla="*/ 272486 w 286773"/>
                <a:gd name="connsiteY17" fmla="*/ 344972 h 691776"/>
                <a:gd name="connsiteX18" fmla="*/ 240101 w 286773"/>
                <a:gd name="connsiteY18" fmla="*/ 377357 h 691776"/>
                <a:gd name="connsiteX19" fmla="*/ 235053 w 286773"/>
                <a:gd name="connsiteY19" fmla="*/ 389644 h 691776"/>
                <a:gd name="connsiteX20" fmla="*/ 235053 w 286773"/>
                <a:gd name="connsiteY20" fmla="*/ 613672 h 691776"/>
                <a:gd name="connsiteX21" fmla="*/ 220670 w 286773"/>
                <a:gd name="connsiteY21" fmla="*/ 648248 h 691776"/>
                <a:gd name="connsiteX22" fmla="*/ 181713 w 286773"/>
                <a:gd name="connsiteY22" fmla="*/ 687205 h 691776"/>
                <a:gd name="connsiteX23" fmla="*/ 170664 w 286773"/>
                <a:gd name="connsiteY23" fmla="*/ 691777 h 6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773" h="691776">
                  <a:moveTo>
                    <a:pt x="170664" y="691777"/>
                  </a:moveTo>
                  <a:cubicBezTo>
                    <a:pt x="166664" y="691777"/>
                    <a:pt x="162568" y="690253"/>
                    <a:pt x="159520" y="687205"/>
                  </a:cubicBezTo>
                  <a:cubicBezTo>
                    <a:pt x="153329" y="681014"/>
                    <a:pt x="153329" y="671108"/>
                    <a:pt x="159520" y="664916"/>
                  </a:cubicBezTo>
                  <a:lnTo>
                    <a:pt x="198477" y="625959"/>
                  </a:lnTo>
                  <a:cubicBezTo>
                    <a:pt x="201716" y="622721"/>
                    <a:pt x="203525" y="618244"/>
                    <a:pt x="203525" y="613672"/>
                  </a:cubicBezTo>
                  <a:lnTo>
                    <a:pt x="203525" y="389644"/>
                  </a:lnTo>
                  <a:cubicBezTo>
                    <a:pt x="203525" y="376595"/>
                    <a:pt x="208574" y="364307"/>
                    <a:pt x="217813" y="355068"/>
                  </a:cubicBezTo>
                  <a:lnTo>
                    <a:pt x="250198" y="322683"/>
                  </a:lnTo>
                  <a:cubicBezTo>
                    <a:pt x="253436" y="319445"/>
                    <a:pt x="255246" y="315063"/>
                    <a:pt x="255246" y="310396"/>
                  </a:cubicBezTo>
                  <a:lnTo>
                    <a:pt x="255246" y="284774"/>
                  </a:lnTo>
                  <a:cubicBezTo>
                    <a:pt x="255246" y="280106"/>
                    <a:pt x="253436" y="275725"/>
                    <a:pt x="250198" y="272487"/>
                  </a:cubicBezTo>
                  <a:lnTo>
                    <a:pt x="4643" y="26932"/>
                  </a:lnTo>
                  <a:cubicBezTo>
                    <a:pt x="-1548" y="20741"/>
                    <a:pt x="-1548" y="10835"/>
                    <a:pt x="4643" y="4644"/>
                  </a:cubicBezTo>
                  <a:cubicBezTo>
                    <a:pt x="10835" y="-1548"/>
                    <a:pt x="20741" y="-1548"/>
                    <a:pt x="26932" y="4644"/>
                  </a:cubicBezTo>
                  <a:lnTo>
                    <a:pt x="272486" y="250198"/>
                  </a:lnTo>
                  <a:cubicBezTo>
                    <a:pt x="281726" y="259437"/>
                    <a:pt x="286774" y="271724"/>
                    <a:pt x="286774" y="284774"/>
                  </a:cubicBezTo>
                  <a:lnTo>
                    <a:pt x="286774" y="310396"/>
                  </a:lnTo>
                  <a:cubicBezTo>
                    <a:pt x="286774" y="323445"/>
                    <a:pt x="281726" y="335732"/>
                    <a:pt x="272486" y="344972"/>
                  </a:cubicBezTo>
                  <a:lnTo>
                    <a:pt x="240101" y="377357"/>
                  </a:lnTo>
                  <a:cubicBezTo>
                    <a:pt x="236863" y="380595"/>
                    <a:pt x="235053" y="384977"/>
                    <a:pt x="235053" y="389644"/>
                  </a:cubicBezTo>
                  <a:lnTo>
                    <a:pt x="235053" y="613672"/>
                  </a:lnTo>
                  <a:cubicBezTo>
                    <a:pt x="235053" y="626721"/>
                    <a:pt x="230005" y="639008"/>
                    <a:pt x="220670" y="648248"/>
                  </a:cubicBezTo>
                  <a:lnTo>
                    <a:pt x="181713" y="687205"/>
                  </a:lnTo>
                  <a:cubicBezTo>
                    <a:pt x="178760" y="690253"/>
                    <a:pt x="174665" y="691777"/>
                    <a:pt x="170664" y="691777"/>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0B0BDDFF-CB7A-47BD-956C-F7E35B120827}"/>
                </a:ext>
              </a:extLst>
            </p:cNvPr>
            <p:cNvSpPr/>
            <p:nvPr/>
          </p:nvSpPr>
          <p:spPr>
            <a:xfrm>
              <a:off x="5631753" y="3704327"/>
              <a:ext cx="210381" cy="182740"/>
            </a:xfrm>
            <a:custGeom>
              <a:avLst/>
              <a:gdLst>
                <a:gd name="connsiteX0" fmla="*/ 194024 w 277653"/>
                <a:gd name="connsiteY0" fmla="*/ 241173 h 241173"/>
                <a:gd name="connsiteX1" fmla="*/ 122968 w 277653"/>
                <a:gd name="connsiteY1" fmla="*/ 241173 h 241173"/>
                <a:gd name="connsiteX2" fmla="*/ 88392 w 277653"/>
                <a:gd name="connsiteY2" fmla="*/ 226886 h 241173"/>
                <a:gd name="connsiteX3" fmla="*/ 14288 w 277653"/>
                <a:gd name="connsiteY3" fmla="*/ 152781 h 241173"/>
                <a:gd name="connsiteX4" fmla="*/ 0 w 277653"/>
                <a:gd name="connsiteY4" fmla="*/ 118205 h 241173"/>
                <a:gd name="connsiteX5" fmla="*/ 0 w 277653"/>
                <a:gd name="connsiteY5" fmla="*/ 15716 h 241173"/>
                <a:gd name="connsiteX6" fmla="*/ 15716 w 277653"/>
                <a:gd name="connsiteY6" fmla="*/ 0 h 241173"/>
                <a:gd name="connsiteX7" fmla="*/ 31433 w 277653"/>
                <a:gd name="connsiteY7" fmla="*/ 15716 h 241173"/>
                <a:gd name="connsiteX8" fmla="*/ 31433 w 277653"/>
                <a:gd name="connsiteY8" fmla="*/ 118205 h 241173"/>
                <a:gd name="connsiteX9" fmla="*/ 36481 w 277653"/>
                <a:gd name="connsiteY9" fmla="*/ 130492 h 241173"/>
                <a:gd name="connsiteX10" fmla="*/ 110585 w 277653"/>
                <a:gd name="connsiteY10" fmla="*/ 204597 h 241173"/>
                <a:gd name="connsiteX11" fmla="*/ 122872 w 277653"/>
                <a:gd name="connsiteY11" fmla="*/ 209645 h 241173"/>
                <a:gd name="connsiteX12" fmla="*/ 193929 w 277653"/>
                <a:gd name="connsiteY12" fmla="*/ 209645 h 241173"/>
                <a:gd name="connsiteX13" fmla="*/ 206216 w 277653"/>
                <a:gd name="connsiteY13" fmla="*/ 204597 h 241173"/>
                <a:gd name="connsiteX14" fmla="*/ 241173 w 277653"/>
                <a:gd name="connsiteY14" fmla="*/ 169640 h 241173"/>
                <a:gd name="connsiteX15" fmla="*/ 246221 w 277653"/>
                <a:gd name="connsiteY15" fmla="*/ 157353 h 241173"/>
                <a:gd name="connsiteX16" fmla="*/ 246221 w 277653"/>
                <a:gd name="connsiteY16" fmla="*/ 81343 h 241173"/>
                <a:gd name="connsiteX17" fmla="*/ 261938 w 277653"/>
                <a:gd name="connsiteY17" fmla="*/ 65627 h 241173"/>
                <a:gd name="connsiteX18" fmla="*/ 277654 w 277653"/>
                <a:gd name="connsiteY18" fmla="*/ 81343 h 241173"/>
                <a:gd name="connsiteX19" fmla="*/ 277654 w 277653"/>
                <a:gd name="connsiteY19" fmla="*/ 157353 h 241173"/>
                <a:gd name="connsiteX20" fmla="*/ 263366 w 277653"/>
                <a:gd name="connsiteY20" fmla="*/ 191929 h 241173"/>
                <a:gd name="connsiteX21" fmla="*/ 228409 w 277653"/>
                <a:gd name="connsiteY21" fmla="*/ 226886 h 241173"/>
                <a:gd name="connsiteX22" fmla="*/ 194024 w 277653"/>
                <a:gd name="connsiteY22" fmla="*/ 241173 h 2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653" h="241173">
                  <a:moveTo>
                    <a:pt x="194024" y="241173"/>
                  </a:moveTo>
                  <a:lnTo>
                    <a:pt x="122968" y="241173"/>
                  </a:lnTo>
                  <a:cubicBezTo>
                    <a:pt x="109918" y="241173"/>
                    <a:pt x="97631" y="236125"/>
                    <a:pt x="88392" y="226886"/>
                  </a:cubicBezTo>
                  <a:lnTo>
                    <a:pt x="14288" y="152781"/>
                  </a:lnTo>
                  <a:cubicBezTo>
                    <a:pt x="5048" y="143542"/>
                    <a:pt x="0" y="131254"/>
                    <a:pt x="0" y="118205"/>
                  </a:cubicBezTo>
                  <a:lnTo>
                    <a:pt x="0" y="15716"/>
                  </a:lnTo>
                  <a:cubicBezTo>
                    <a:pt x="0" y="7048"/>
                    <a:pt x="7049" y="0"/>
                    <a:pt x="15716" y="0"/>
                  </a:cubicBezTo>
                  <a:cubicBezTo>
                    <a:pt x="24384" y="0"/>
                    <a:pt x="31433" y="7048"/>
                    <a:pt x="31433" y="15716"/>
                  </a:cubicBezTo>
                  <a:lnTo>
                    <a:pt x="31433" y="118205"/>
                  </a:lnTo>
                  <a:cubicBezTo>
                    <a:pt x="31433" y="122777"/>
                    <a:pt x="33242" y="127254"/>
                    <a:pt x="36481" y="130492"/>
                  </a:cubicBezTo>
                  <a:lnTo>
                    <a:pt x="110585" y="204597"/>
                  </a:lnTo>
                  <a:cubicBezTo>
                    <a:pt x="113824" y="207836"/>
                    <a:pt x="118205" y="209645"/>
                    <a:pt x="122872" y="209645"/>
                  </a:cubicBezTo>
                  <a:lnTo>
                    <a:pt x="193929" y="209645"/>
                  </a:lnTo>
                  <a:cubicBezTo>
                    <a:pt x="198501" y="209645"/>
                    <a:pt x="202978" y="207740"/>
                    <a:pt x="206216" y="204597"/>
                  </a:cubicBezTo>
                  <a:lnTo>
                    <a:pt x="241173" y="169640"/>
                  </a:lnTo>
                  <a:cubicBezTo>
                    <a:pt x="244412" y="166402"/>
                    <a:pt x="246221" y="162020"/>
                    <a:pt x="246221" y="157353"/>
                  </a:cubicBezTo>
                  <a:lnTo>
                    <a:pt x="246221" y="81343"/>
                  </a:lnTo>
                  <a:cubicBezTo>
                    <a:pt x="246221" y="72676"/>
                    <a:pt x="253270" y="65627"/>
                    <a:pt x="261938" y="65627"/>
                  </a:cubicBezTo>
                  <a:cubicBezTo>
                    <a:pt x="270605" y="65627"/>
                    <a:pt x="277654" y="72676"/>
                    <a:pt x="277654" y="81343"/>
                  </a:cubicBezTo>
                  <a:lnTo>
                    <a:pt x="277654" y="157353"/>
                  </a:lnTo>
                  <a:cubicBezTo>
                    <a:pt x="277654" y="170402"/>
                    <a:pt x="272605" y="182689"/>
                    <a:pt x="263366" y="191929"/>
                  </a:cubicBezTo>
                  <a:lnTo>
                    <a:pt x="228409" y="226886"/>
                  </a:lnTo>
                  <a:cubicBezTo>
                    <a:pt x="219361" y="236125"/>
                    <a:pt x="207074" y="241173"/>
                    <a:pt x="194024" y="241173"/>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79EE58E7-53E1-4999-A6CE-F06EAD6F82DF}"/>
                </a:ext>
              </a:extLst>
            </p:cNvPr>
            <p:cNvSpPr/>
            <p:nvPr/>
          </p:nvSpPr>
          <p:spPr>
            <a:xfrm>
              <a:off x="5332023" y="4124729"/>
              <a:ext cx="231600" cy="347291"/>
            </a:xfrm>
            <a:custGeom>
              <a:avLst/>
              <a:gdLst>
                <a:gd name="connsiteX0" fmla="*/ 219361 w 305657"/>
                <a:gd name="connsiteY0" fmla="*/ 458343 h 458342"/>
                <a:gd name="connsiteX1" fmla="*/ 186309 w 305657"/>
                <a:gd name="connsiteY1" fmla="*/ 458343 h 458342"/>
                <a:gd name="connsiteX2" fmla="*/ 170593 w 305657"/>
                <a:gd name="connsiteY2" fmla="*/ 442627 h 458342"/>
                <a:gd name="connsiteX3" fmla="*/ 186309 w 305657"/>
                <a:gd name="connsiteY3" fmla="*/ 426911 h 458342"/>
                <a:gd name="connsiteX4" fmla="*/ 219361 w 305657"/>
                <a:gd name="connsiteY4" fmla="*/ 426911 h 458342"/>
                <a:gd name="connsiteX5" fmla="*/ 231648 w 305657"/>
                <a:gd name="connsiteY5" fmla="*/ 421862 h 458342"/>
                <a:gd name="connsiteX6" fmla="*/ 269081 w 305657"/>
                <a:gd name="connsiteY6" fmla="*/ 384429 h 458342"/>
                <a:gd name="connsiteX7" fmla="*/ 274130 w 305657"/>
                <a:gd name="connsiteY7" fmla="*/ 372142 h 458342"/>
                <a:gd name="connsiteX8" fmla="*/ 274130 w 305657"/>
                <a:gd name="connsiteY8" fmla="*/ 242888 h 458342"/>
                <a:gd name="connsiteX9" fmla="*/ 269081 w 305657"/>
                <a:gd name="connsiteY9" fmla="*/ 230600 h 458342"/>
                <a:gd name="connsiteX10" fmla="*/ 74962 w 305657"/>
                <a:gd name="connsiteY10" fmla="*/ 36481 h 458342"/>
                <a:gd name="connsiteX11" fmla="*/ 62675 w 305657"/>
                <a:gd name="connsiteY11" fmla="*/ 31432 h 458342"/>
                <a:gd name="connsiteX12" fmla="*/ 15716 w 305657"/>
                <a:gd name="connsiteY12" fmla="*/ 31432 h 458342"/>
                <a:gd name="connsiteX13" fmla="*/ 0 w 305657"/>
                <a:gd name="connsiteY13" fmla="*/ 15716 h 458342"/>
                <a:gd name="connsiteX14" fmla="*/ 15716 w 305657"/>
                <a:gd name="connsiteY14" fmla="*/ 0 h 458342"/>
                <a:gd name="connsiteX15" fmla="*/ 62675 w 305657"/>
                <a:gd name="connsiteY15" fmla="*/ 0 h 458342"/>
                <a:gd name="connsiteX16" fmla="*/ 97250 w 305657"/>
                <a:gd name="connsiteY16" fmla="*/ 14288 h 458342"/>
                <a:gd name="connsiteX17" fmla="*/ 291370 w 305657"/>
                <a:gd name="connsiteY17" fmla="*/ 208407 h 458342"/>
                <a:gd name="connsiteX18" fmla="*/ 305657 w 305657"/>
                <a:gd name="connsiteY18" fmla="*/ 242983 h 458342"/>
                <a:gd name="connsiteX19" fmla="*/ 305657 w 305657"/>
                <a:gd name="connsiteY19" fmla="*/ 372237 h 458342"/>
                <a:gd name="connsiteX20" fmla="*/ 291370 w 305657"/>
                <a:gd name="connsiteY20" fmla="*/ 406813 h 458342"/>
                <a:gd name="connsiteX21" fmla="*/ 253937 w 305657"/>
                <a:gd name="connsiteY21" fmla="*/ 444246 h 458342"/>
                <a:gd name="connsiteX22" fmla="*/ 219361 w 305657"/>
                <a:gd name="connsiteY22" fmla="*/ 458343 h 4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657" h="458342">
                  <a:moveTo>
                    <a:pt x="219361" y="458343"/>
                  </a:moveTo>
                  <a:lnTo>
                    <a:pt x="186309" y="458343"/>
                  </a:lnTo>
                  <a:cubicBezTo>
                    <a:pt x="177641" y="458343"/>
                    <a:pt x="170593" y="451295"/>
                    <a:pt x="170593" y="442627"/>
                  </a:cubicBezTo>
                  <a:cubicBezTo>
                    <a:pt x="170593" y="433959"/>
                    <a:pt x="177641" y="426911"/>
                    <a:pt x="186309" y="426911"/>
                  </a:cubicBezTo>
                  <a:lnTo>
                    <a:pt x="219361" y="426911"/>
                  </a:lnTo>
                  <a:cubicBezTo>
                    <a:pt x="224028" y="426911"/>
                    <a:pt x="228409" y="425101"/>
                    <a:pt x="231648" y="421862"/>
                  </a:cubicBezTo>
                  <a:lnTo>
                    <a:pt x="269081" y="384429"/>
                  </a:lnTo>
                  <a:cubicBezTo>
                    <a:pt x="272320" y="381190"/>
                    <a:pt x="274130" y="376714"/>
                    <a:pt x="274130" y="372142"/>
                  </a:cubicBezTo>
                  <a:lnTo>
                    <a:pt x="274130" y="242888"/>
                  </a:lnTo>
                  <a:cubicBezTo>
                    <a:pt x="274130" y="238220"/>
                    <a:pt x="272320" y="233839"/>
                    <a:pt x="269081" y="230600"/>
                  </a:cubicBezTo>
                  <a:lnTo>
                    <a:pt x="74962" y="36481"/>
                  </a:lnTo>
                  <a:cubicBezTo>
                    <a:pt x="71723" y="33242"/>
                    <a:pt x="67342" y="31432"/>
                    <a:pt x="62675" y="31432"/>
                  </a:cubicBezTo>
                  <a:lnTo>
                    <a:pt x="15716" y="31432"/>
                  </a:lnTo>
                  <a:cubicBezTo>
                    <a:pt x="7048" y="31432"/>
                    <a:pt x="0" y="24384"/>
                    <a:pt x="0" y="15716"/>
                  </a:cubicBezTo>
                  <a:cubicBezTo>
                    <a:pt x="0" y="7048"/>
                    <a:pt x="7048" y="0"/>
                    <a:pt x="15716" y="0"/>
                  </a:cubicBezTo>
                  <a:lnTo>
                    <a:pt x="62675" y="0"/>
                  </a:lnTo>
                  <a:cubicBezTo>
                    <a:pt x="75724" y="0"/>
                    <a:pt x="88011" y="5048"/>
                    <a:pt x="97250" y="14288"/>
                  </a:cubicBezTo>
                  <a:lnTo>
                    <a:pt x="291370" y="208407"/>
                  </a:lnTo>
                  <a:cubicBezTo>
                    <a:pt x="300609" y="217646"/>
                    <a:pt x="305657" y="229933"/>
                    <a:pt x="305657" y="242983"/>
                  </a:cubicBezTo>
                  <a:lnTo>
                    <a:pt x="305657" y="372237"/>
                  </a:lnTo>
                  <a:cubicBezTo>
                    <a:pt x="305657" y="385286"/>
                    <a:pt x="300609" y="397573"/>
                    <a:pt x="291370" y="406813"/>
                  </a:cubicBezTo>
                  <a:lnTo>
                    <a:pt x="253937" y="444246"/>
                  </a:lnTo>
                  <a:cubicBezTo>
                    <a:pt x="244697" y="453295"/>
                    <a:pt x="232505" y="458343"/>
                    <a:pt x="219361" y="458343"/>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3B94C48-A7D3-424C-934C-F90A40389B37}"/>
                </a:ext>
              </a:extLst>
            </p:cNvPr>
            <p:cNvSpPr/>
            <p:nvPr/>
          </p:nvSpPr>
          <p:spPr>
            <a:xfrm>
              <a:off x="5578202" y="3646950"/>
              <a:ext cx="510111" cy="705409"/>
            </a:xfrm>
            <a:custGeom>
              <a:avLst/>
              <a:gdLst>
                <a:gd name="connsiteX0" fmla="*/ 606933 w 673226"/>
                <a:gd name="connsiteY0" fmla="*/ 930973 h 930973"/>
                <a:gd name="connsiteX1" fmla="*/ 595789 w 673226"/>
                <a:gd name="connsiteY1" fmla="*/ 926402 h 930973"/>
                <a:gd name="connsiteX2" fmla="*/ 595789 w 673226"/>
                <a:gd name="connsiteY2" fmla="*/ 904113 h 930973"/>
                <a:gd name="connsiteX3" fmla="*/ 636651 w 673226"/>
                <a:gd name="connsiteY3" fmla="*/ 863251 h 930973"/>
                <a:gd name="connsiteX4" fmla="*/ 641699 w 673226"/>
                <a:gd name="connsiteY4" fmla="*/ 850963 h 930973"/>
                <a:gd name="connsiteX5" fmla="*/ 641699 w 673226"/>
                <a:gd name="connsiteY5" fmla="*/ 797528 h 930973"/>
                <a:gd name="connsiteX6" fmla="*/ 636651 w 673226"/>
                <a:gd name="connsiteY6" fmla="*/ 785241 h 930973"/>
                <a:gd name="connsiteX7" fmla="*/ 585311 w 673226"/>
                <a:gd name="connsiteY7" fmla="*/ 733901 h 930973"/>
                <a:gd name="connsiteX8" fmla="*/ 573024 w 673226"/>
                <a:gd name="connsiteY8" fmla="*/ 728853 h 930973"/>
                <a:gd name="connsiteX9" fmla="*/ 469106 w 673226"/>
                <a:gd name="connsiteY9" fmla="*/ 728853 h 930973"/>
                <a:gd name="connsiteX10" fmla="*/ 434530 w 673226"/>
                <a:gd name="connsiteY10" fmla="*/ 714566 h 930973"/>
                <a:gd name="connsiteX11" fmla="*/ 277082 w 673226"/>
                <a:gd name="connsiteY11" fmla="*/ 557117 h 930973"/>
                <a:gd name="connsiteX12" fmla="*/ 262795 w 673226"/>
                <a:gd name="connsiteY12" fmla="*/ 522542 h 930973"/>
                <a:gd name="connsiteX13" fmla="*/ 262795 w 673226"/>
                <a:gd name="connsiteY13" fmla="*/ 402622 h 930973"/>
                <a:gd name="connsiteX14" fmla="*/ 245459 w 673226"/>
                <a:gd name="connsiteY14" fmla="*/ 385286 h 930973"/>
                <a:gd name="connsiteX15" fmla="*/ 145733 w 673226"/>
                <a:gd name="connsiteY15" fmla="*/ 385286 h 930973"/>
                <a:gd name="connsiteX16" fmla="*/ 111157 w 673226"/>
                <a:gd name="connsiteY16" fmla="*/ 370999 h 930973"/>
                <a:gd name="connsiteX17" fmla="*/ 14288 w 673226"/>
                <a:gd name="connsiteY17" fmla="*/ 274130 h 930973"/>
                <a:gd name="connsiteX18" fmla="*/ 0 w 673226"/>
                <a:gd name="connsiteY18" fmla="*/ 239554 h 930973"/>
                <a:gd name="connsiteX19" fmla="*/ 0 w 673226"/>
                <a:gd name="connsiteY19" fmla="*/ 48863 h 930973"/>
                <a:gd name="connsiteX20" fmla="*/ 48863 w 673226"/>
                <a:gd name="connsiteY20" fmla="*/ 0 h 930973"/>
                <a:gd name="connsiteX21" fmla="*/ 91535 w 673226"/>
                <a:gd name="connsiteY21" fmla="*/ 0 h 930973"/>
                <a:gd name="connsiteX22" fmla="*/ 107251 w 673226"/>
                <a:gd name="connsiteY22" fmla="*/ 15716 h 930973"/>
                <a:gd name="connsiteX23" fmla="*/ 91535 w 673226"/>
                <a:gd name="connsiteY23" fmla="*/ 31433 h 930973"/>
                <a:gd name="connsiteX24" fmla="*/ 48863 w 673226"/>
                <a:gd name="connsiteY24" fmla="*/ 31433 h 930973"/>
                <a:gd name="connsiteX25" fmla="*/ 31528 w 673226"/>
                <a:gd name="connsiteY25" fmla="*/ 48768 h 930973"/>
                <a:gd name="connsiteX26" fmla="*/ 31528 w 673226"/>
                <a:gd name="connsiteY26" fmla="*/ 239459 h 930973"/>
                <a:gd name="connsiteX27" fmla="*/ 36576 w 673226"/>
                <a:gd name="connsiteY27" fmla="*/ 251746 h 930973"/>
                <a:gd name="connsiteX28" fmla="*/ 133445 w 673226"/>
                <a:gd name="connsiteY28" fmla="*/ 348615 h 930973"/>
                <a:gd name="connsiteX29" fmla="*/ 145733 w 673226"/>
                <a:gd name="connsiteY29" fmla="*/ 353663 h 930973"/>
                <a:gd name="connsiteX30" fmla="*/ 245459 w 673226"/>
                <a:gd name="connsiteY30" fmla="*/ 353663 h 930973"/>
                <a:gd name="connsiteX31" fmla="*/ 294322 w 673226"/>
                <a:gd name="connsiteY31" fmla="*/ 402527 h 930973"/>
                <a:gd name="connsiteX32" fmla="*/ 294322 w 673226"/>
                <a:gd name="connsiteY32" fmla="*/ 522446 h 930973"/>
                <a:gd name="connsiteX33" fmla="*/ 299371 w 673226"/>
                <a:gd name="connsiteY33" fmla="*/ 534734 h 930973"/>
                <a:gd name="connsiteX34" fmla="*/ 456819 w 673226"/>
                <a:gd name="connsiteY34" fmla="*/ 692182 h 930973"/>
                <a:gd name="connsiteX35" fmla="*/ 469106 w 673226"/>
                <a:gd name="connsiteY35" fmla="*/ 697230 h 930973"/>
                <a:gd name="connsiteX36" fmla="*/ 573024 w 673226"/>
                <a:gd name="connsiteY36" fmla="*/ 697230 h 930973"/>
                <a:gd name="connsiteX37" fmla="*/ 607600 w 673226"/>
                <a:gd name="connsiteY37" fmla="*/ 711518 h 930973"/>
                <a:gd name="connsiteX38" fmla="*/ 658939 w 673226"/>
                <a:gd name="connsiteY38" fmla="*/ 762857 h 930973"/>
                <a:gd name="connsiteX39" fmla="*/ 673227 w 673226"/>
                <a:gd name="connsiteY39" fmla="*/ 797433 h 930973"/>
                <a:gd name="connsiteX40" fmla="*/ 673227 w 673226"/>
                <a:gd name="connsiteY40" fmla="*/ 850868 h 930973"/>
                <a:gd name="connsiteX41" fmla="*/ 658939 w 673226"/>
                <a:gd name="connsiteY41" fmla="*/ 885444 h 930973"/>
                <a:gd name="connsiteX42" fmla="*/ 618077 w 673226"/>
                <a:gd name="connsiteY42" fmla="*/ 926306 h 930973"/>
                <a:gd name="connsiteX43" fmla="*/ 606933 w 673226"/>
                <a:gd name="connsiteY43" fmla="*/ 930973 h 93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3226" h="930973">
                  <a:moveTo>
                    <a:pt x="606933" y="930973"/>
                  </a:moveTo>
                  <a:cubicBezTo>
                    <a:pt x="602933" y="930973"/>
                    <a:pt x="598837" y="929450"/>
                    <a:pt x="595789" y="926402"/>
                  </a:cubicBezTo>
                  <a:cubicBezTo>
                    <a:pt x="589597" y="920210"/>
                    <a:pt x="589597" y="910304"/>
                    <a:pt x="595789" y="904113"/>
                  </a:cubicBezTo>
                  <a:lnTo>
                    <a:pt x="636651" y="863251"/>
                  </a:lnTo>
                  <a:cubicBezTo>
                    <a:pt x="639889" y="860012"/>
                    <a:pt x="641699" y="855536"/>
                    <a:pt x="641699" y="850963"/>
                  </a:cubicBezTo>
                  <a:lnTo>
                    <a:pt x="641699" y="797528"/>
                  </a:lnTo>
                  <a:cubicBezTo>
                    <a:pt x="641699" y="792956"/>
                    <a:pt x="639889" y="788480"/>
                    <a:pt x="636651" y="785241"/>
                  </a:cubicBezTo>
                  <a:lnTo>
                    <a:pt x="585311" y="733901"/>
                  </a:lnTo>
                  <a:cubicBezTo>
                    <a:pt x="582073" y="730663"/>
                    <a:pt x="577691" y="728853"/>
                    <a:pt x="573024" y="728853"/>
                  </a:cubicBezTo>
                  <a:lnTo>
                    <a:pt x="469106" y="728853"/>
                  </a:lnTo>
                  <a:cubicBezTo>
                    <a:pt x="456057" y="728853"/>
                    <a:pt x="443770" y="723805"/>
                    <a:pt x="434530" y="714566"/>
                  </a:cubicBezTo>
                  <a:lnTo>
                    <a:pt x="277082" y="557117"/>
                  </a:lnTo>
                  <a:cubicBezTo>
                    <a:pt x="267938" y="547973"/>
                    <a:pt x="262795" y="535400"/>
                    <a:pt x="262795" y="522542"/>
                  </a:cubicBezTo>
                  <a:lnTo>
                    <a:pt x="262795" y="402622"/>
                  </a:lnTo>
                  <a:cubicBezTo>
                    <a:pt x="262795" y="393002"/>
                    <a:pt x="254984" y="385286"/>
                    <a:pt x="245459" y="385286"/>
                  </a:cubicBezTo>
                  <a:lnTo>
                    <a:pt x="145733" y="385286"/>
                  </a:lnTo>
                  <a:cubicBezTo>
                    <a:pt x="132683" y="385286"/>
                    <a:pt x="120396" y="380238"/>
                    <a:pt x="111157" y="370999"/>
                  </a:cubicBezTo>
                  <a:lnTo>
                    <a:pt x="14288" y="274130"/>
                  </a:lnTo>
                  <a:cubicBezTo>
                    <a:pt x="5048" y="264890"/>
                    <a:pt x="0" y="252603"/>
                    <a:pt x="0" y="239554"/>
                  </a:cubicBezTo>
                  <a:lnTo>
                    <a:pt x="0" y="48863"/>
                  </a:lnTo>
                  <a:cubicBezTo>
                    <a:pt x="0" y="21908"/>
                    <a:pt x="21908" y="0"/>
                    <a:pt x="48863" y="0"/>
                  </a:cubicBezTo>
                  <a:lnTo>
                    <a:pt x="91535" y="0"/>
                  </a:lnTo>
                  <a:cubicBezTo>
                    <a:pt x="100203" y="0"/>
                    <a:pt x="107251" y="7048"/>
                    <a:pt x="107251" y="15716"/>
                  </a:cubicBezTo>
                  <a:cubicBezTo>
                    <a:pt x="107251" y="24384"/>
                    <a:pt x="100203" y="31433"/>
                    <a:pt x="91535" y="31433"/>
                  </a:cubicBezTo>
                  <a:lnTo>
                    <a:pt x="48863" y="31433"/>
                  </a:lnTo>
                  <a:cubicBezTo>
                    <a:pt x="39243" y="31433"/>
                    <a:pt x="31528" y="39243"/>
                    <a:pt x="31528" y="48768"/>
                  </a:cubicBezTo>
                  <a:lnTo>
                    <a:pt x="31528" y="239459"/>
                  </a:lnTo>
                  <a:cubicBezTo>
                    <a:pt x="31528" y="244126"/>
                    <a:pt x="33338" y="248507"/>
                    <a:pt x="36576" y="251746"/>
                  </a:cubicBezTo>
                  <a:lnTo>
                    <a:pt x="133445" y="348615"/>
                  </a:lnTo>
                  <a:cubicBezTo>
                    <a:pt x="136684" y="351854"/>
                    <a:pt x="141065" y="353663"/>
                    <a:pt x="145733" y="353663"/>
                  </a:cubicBezTo>
                  <a:lnTo>
                    <a:pt x="245459" y="353663"/>
                  </a:lnTo>
                  <a:cubicBezTo>
                    <a:pt x="272415" y="353663"/>
                    <a:pt x="294322" y="375571"/>
                    <a:pt x="294322" y="402527"/>
                  </a:cubicBezTo>
                  <a:lnTo>
                    <a:pt x="294322" y="522446"/>
                  </a:lnTo>
                  <a:cubicBezTo>
                    <a:pt x="294322" y="527018"/>
                    <a:pt x="296132" y="531495"/>
                    <a:pt x="299371" y="534734"/>
                  </a:cubicBezTo>
                  <a:lnTo>
                    <a:pt x="456819" y="692182"/>
                  </a:lnTo>
                  <a:cubicBezTo>
                    <a:pt x="460058" y="695420"/>
                    <a:pt x="464534" y="697230"/>
                    <a:pt x="469106" y="697230"/>
                  </a:cubicBezTo>
                  <a:lnTo>
                    <a:pt x="573024" y="697230"/>
                  </a:lnTo>
                  <a:cubicBezTo>
                    <a:pt x="586073" y="697230"/>
                    <a:pt x="598360" y="702278"/>
                    <a:pt x="607600" y="711518"/>
                  </a:cubicBezTo>
                  <a:lnTo>
                    <a:pt x="658939" y="762857"/>
                  </a:lnTo>
                  <a:cubicBezTo>
                    <a:pt x="668179" y="772097"/>
                    <a:pt x="673227" y="784384"/>
                    <a:pt x="673227" y="797433"/>
                  </a:cubicBezTo>
                  <a:lnTo>
                    <a:pt x="673227" y="850868"/>
                  </a:lnTo>
                  <a:cubicBezTo>
                    <a:pt x="673227" y="863918"/>
                    <a:pt x="668179" y="876205"/>
                    <a:pt x="658939" y="885444"/>
                  </a:cubicBezTo>
                  <a:lnTo>
                    <a:pt x="618077" y="926306"/>
                  </a:lnTo>
                  <a:cubicBezTo>
                    <a:pt x="615029" y="929450"/>
                    <a:pt x="611029" y="930973"/>
                    <a:pt x="606933" y="930973"/>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C65E7768-83FB-49E4-8F76-C86F3DB33AF1}"/>
                </a:ext>
              </a:extLst>
            </p:cNvPr>
            <p:cNvSpPr/>
            <p:nvPr/>
          </p:nvSpPr>
          <p:spPr>
            <a:xfrm>
              <a:off x="6224357" y="3411309"/>
              <a:ext cx="231654" cy="148313"/>
            </a:xfrm>
            <a:custGeom>
              <a:avLst/>
              <a:gdLst>
                <a:gd name="connsiteX0" fmla="*/ 15716 w 305728"/>
                <a:gd name="connsiteY0" fmla="*/ 195739 h 195738"/>
                <a:gd name="connsiteX1" fmla="*/ 0 w 305728"/>
                <a:gd name="connsiteY1" fmla="*/ 180022 h 195738"/>
                <a:gd name="connsiteX2" fmla="*/ 0 w 305728"/>
                <a:gd name="connsiteY2" fmla="*/ 113062 h 195738"/>
                <a:gd name="connsiteX3" fmla="*/ 15335 w 305728"/>
                <a:gd name="connsiteY3" fmla="*/ 76010 h 195738"/>
                <a:gd name="connsiteX4" fmla="*/ 76009 w 305728"/>
                <a:gd name="connsiteY4" fmla="*/ 15335 h 195738"/>
                <a:gd name="connsiteX5" fmla="*/ 113062 w 305728"/>
                <a:gd name="connsiteY5" fmla="*/ 0 h 195738"/>
                <a:gd name="connsiteX6" fmla="*/ 191357 w 305728"/>
                <a:gd name="connsiteY6" fmla="*/ 0 h 195738"/>
                <a:gd name="connsiteX7" fmla="*/ 228409 w 305728"/>
                <a:gd name="connsiteY7" fmla="*/ 15335 h 195738"/>
                <a:gd name="connsiteX8" fmla="*/ 301085 w 305728"/>
                <a:gd name="connsiteY8" fmla="*/ 88011 h 195738"/>
                <a:gd name="connsiteX9" fmla="*/ 301085 w 305728"/>
                <a:gd name="connsiteY9" fmla="*/ 110299 h 195738"/>
                <a:gd name="connsiteX10" fmla="*/ 278797 w 305728"/>
                <a:gd name="connsiteY10" fmla="*/ 110299 h 195738"/>
                <a:gd name="connsiteX11" fmla="*/ 206121 w 305728"/>
                <a:gd name="connsiteY11" fmla="*/ 37624 h 195738"/>
                <a:gd name="connsiteX12" fmla="*/ 191357 w 305728"/>
                <a:gd name="connsiteY12" fmla="*/ 31528 h 195738"/>
                <a:gd name="connsiteX13" fmla="*/ 113062 w 305728"/>
                <a:gd name="connsiteY13" fmla="*/ 31528 h 195738"/>
                <a:gd name="connsiteX14" fmla="*/ 98298 w 305728"/>
                <a:gd name="connsiteY14" fmla="*/ 37624 h 195738"/>
                <a:gd name="connsiteX15" fmla="*/ 37624 w 305728"/>
                <a:gd name="connsiteY15" fmla="*/ 98298 h 195738"/>
                <a:gd name="connsiteX16" fmla="*/ 31528 w 305728"/>
                <a:gd name="connsiteY16" fmla="*/ 113062 h 195738"/>
                <a:gd name="connsiteX17" fmla="*/ 31528 w 305728"/>
                <a:gd name="connsiteY17" fmla="*/ 180022 h 195738"/>
                <a:gd name="connsiteX18" fmla="*/ 15716 w 305728"/>
                <a:gd name="connsiteY18" fmla="*/ 195739 h 19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5728" h="195738">
                  <a:moveTo>
                    <a:pt x="15716" y="195739"/>
                  </a:moveTo>
                  <a:cubicBezTo>
                    <a:pt x="7049" y="195739"/>
                    <a:pt x="0" y="188690"/>
                    <a:pt x="0" y="180022"/>
                  </a:cubicBezTo>
                  <a:lnTo>
                    <a:pt x="0" y="113062"/>
                  </a:lnTo>
                  <a:cubicBezTo>
                    <a:pt x="0" y="99060"/>
                    <a:pt x="5429" y="85915"/>
                    <a:pt x="15335" y="76010"/>
                  </a:cubicBezTo>
                  <a:lnTo>
                    <a:pt x="76009" y="15335"/>
                  </a:lnTo>
                  <a:cubicBezTo>
                    <a:pt x="85916" y="5429"/>
                    <a:pt x="99060" y="0"/>
                    <a:pt x="113062" y="0"/>
                  </a:cubicBezTo>
                  <a:lnTo>
                    <a:pt x="191357" y="0"/>
                  </a:lnTo>
                  <a:cubicBezTo>
                    <a:pt x="205359" y="0"/>
                    <a:pt x="218504" y="5429"/>
                    <a:pt x="228409" y="15335"/>
                  </a:cubicBezTo>
                  <a:lnTo>
                    <a:pt x="301085" y="88011"/>
                  </a:lnTo>
                  <a:cubicBezTo>
                    <a:pt x="307277" y="94202"/>
                    <a:pt x="307277" y="104108"/>
                    <a:pt x="301085" y="110299"/>
                  </a:cubicBezTo>
                  <a:cubicBezTo>
                    <a:pt x="294894" y="116491"/>
                    <a:pt x="284988" y="116491"/>
                    <a:pt x="278797" y="110299"/>
                  </a:cubicBezTo>
                  <a:lnTo>
                    <a:pt x="206121" y="37624"/>
                  </a:lnTo>
                  <a:cubicBezTo>
                    <a:pt x="202216" y="33718"/>
                    <a:pt x="196977" y="31528"/>
                    <a:pt x="191357" y="31528"/>
                  </a:cubicBezTo>
                  <a:lnTo>
                    <a:pt x="113062" y="31528"/>
                  </a:lnTo>
                  <a:cubicBezTo>
                    <a:pt x="107537" y="31528"/>
                    <a:pt x="102203" y="33718"/>
                    <a:pt x="98298" y="37624"/>
                  </a:cubicBezTo>
                  <a:lnTo>
                    <a:pt x="37624" y="98298"/>
                  </a:lnTo>
                  <a:cubicBezTo>
                    <a:pt x="33718" y="102203"/>
                    <a:pt x="31528" y="107442"/>
                    <a:pt x="31528" y="113062"/>
                  </a:cubicBezTo>
                  <a:lnTo>
                    <a:pt x="31528" y="180022"/>
                  </a:lnTo>
                  <a:cubicBezTo>
                    <a:pt x="31528" y="188690"/>
                    <a:pt x="24479" y="195739"/>
                    <a:pt x="15716" y="195739"/>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DCE26C6-DC95-4875-A4D1-ADED2670B142}"/>
                </a:ext>
              </a:extLst>
            </p:cNvPr>
            <p:cNvSpPr/>
            <p:nvPr/>
          </p:nvSpPr>
          <p:spPr>
            <a:xfrm>
              <a:off x="5937113" y="3302401"/>
              <a:ext cx="216299" cy="812512"/>
            </a:xfrm>
            <a:custGeom>
              <a:avLst/>
              <a:gdLst>
                <a:gd name="connsiteX0" fmla="*/ 204025 w 285464"/>
                <a:gd name="connsiteY0" fmla="*/ 1072324 h 1072324"/>
                <a:gd name="connsiteX1" fmla="*/ 192881 w 285464"/>
                <a:gd name="connsiteY1" fmla="*/ 1067753 h 1072324"/>
                <a:gd name="connsiteX2" fmla="*/ 192881 w 285464"/>
                <a:gd name="connsiteY2" fmla="*/ 1045464 h 1072324"/>
                <a:gd name="connsiteX3" fmla="*/ 250508 w 285464"/>
                <a:gd name="connsiteY3" fmla="*/ 987838 h 1072324"/>
                <a:gd name="connsiteX4" fmla="*/ 253937 w 285464"/>
                <a:gd name="connsiteY4" fmla="*/ 979551 h 1072324"/>
                <a:gd name="connsiteX5" fmla="*/ 253937 w 285464"/>
                <a:gd name="connsiteY5" fmla="*/ 886111 h 1072324"/>
                <a:gd name="connsiteX6" fmla="*/ 250508 w 285464"/>
                <a:gd name="connsiteY6" fmla="*/ 877824 h 1072324"/>
                <a:gd name="connsiteX7" fmla="*/ 188309 w 285464"/>
                <a:gd name="connsiteY7" fmla="*/ 815626 h 1072324"/>
                <a:gd name="connsiteX8" fmla="*/ 175641 w 285464"/>
                <a:gd name="connsiteY8" fmla="*/ 785050 h 1072324"/>
                <a:gd name="connsiteX9" fmla="*/ 175641 w 285464"/>
                <a:gd name="connsiteY9" fmla="*/ 582930 h 1072324"/>
                <a:gd name="connsiteX10" fmla="*/ 172212 w 285464"/>
                <a:gd name="connsiteY10" fmla="*/ 574643 h 1072324"/>
                <a:gd name="connsiteX11" fmla="*/ 12668 w 285464"/>
                <a:gd name="connsiteY11" fmla="*/ 415099 h 1072324"/>
                <a:gd name="connsiteX12" fmla="*/ 0 w 285464"/>
                <a:gd name="connsiteY12" fmla="*/ 384524 h 1072324"/>
                <a:gd name="connsiteX13" fmla="*/ 0 w 285464"/>
                <a:gd name="connsiteY13" fmla="*/ 356521 h 1072324"/>
                <a:gd name="connsiteX14" fmla="*/ 43244 w 285464"/>
                <a:gd name="connsiteY14" fmla="*/ 313277 h 1072324"/>
                <a:gd name="connsiteX15" fmla="*/ 85534 w 285464"/>
                <a:gd name="connsiteY15" fmla="*/ 313277 h 1072324"/>
                <a:gd name="connsiteX16" fmla="*/ 97250 w 285464"/>
                <a:gd name="connsiteY16" fmla="*/ 301562 h 1072324"/>
                <a:gd name="connsiteX17" fmla="*/ 97250 w 285464"/>
                <a:gd name="connsiteY17" fmla="*/ 15716 h 1072324"/>
                <a:gd name="connsiteX18" fmla="*/ 112967 w 285464"/>
                <a:gd name="connsiteY18" fmla="*/ 0 h 1072324"/>
                <a:gd name="connsiteX19" fmla="*/ 128683 w 285464"/>
                <a:gd name="connsiteY19" fmla="*/ 15716 h 1072324"/>
                <a:gd name="connsiteX20" fmla="*/ 128683 w 285464"/>
                <a:gd name="connsiteY20" fmla="*/ 301562 h 1072324"/>
                <a:gd name="connsiteX21" fmla="*/ 85439 w 285464"/>
                <a:gd name="connsiteY21" fmla="*/ 344805 h 1072324"/>
                <a:gd name="connsiteX22" fmla="*/ 43339 w 285464"/>
                <a:gd name="connsiteY22" fmla="*/ 344805 h 1072324"/>
                <a:gd name="connsiteX23" fmla="*/ 31528 w 285464"/>
                <a:gd name="connsiteY23" fmla="*/ 356616 h 1072324"/>
                <a:gd name="connsiteX24" fmla="*/ 31528 w 285464"/>
                <a:gd name="connsiteY24" fmla="*/ 384620 h 1072324"/>
                <a:gd name="connsiteX25" fmla="*/ 34957 w 285464"/>
                <a:gd name="connsiteY25" fmla="*/ 392906 h 1072324"/>
                <a:gd name="connsiteX26" fmla="*/ 194500 w 285464"/>
                <a:gd name="connsiteY26" fmla="*/ 552450 h 1072324"/>
                <a:gd name="connsiteX27" fmla="*/ 207169 w 285464"/>
                <a:gd name="connsiteY27" fmla="*/ 583025 h 1072324"/>
                <a:gd name="connsiteX28" fmla="*/ 207169 w 285464"/>
                <a:gd name="connsiteY28" fmla="*/ 785146 h 1072324"/>
                <a:gd name="connsiteX29" fmla="*/ 210598 w 285464"/>
                <a:gd name="connsiteY29" fmla="*/ 793432 h 1072324"/>
                <a:gd name="connsiteX30" fmla="*/ 272796 w 285464"/>
                <a:gd name="connsiteY30" fmla="*/ 855631 h 1072324"/>
                <a:gd name="connsiteX31" fmla="*/ 285464 w 285464"/>
                <a:gd name="connsiteY31" fmla="*/ 886206 h 1072324"/>
                <a:gd name="connsiteX32" fmla="*/ 285464 w 285464"/>
                <a:gd name="connsiteY32" fmla="*/ 979646 h 1072324"/>
                <a:gd name="connsiteX33" fmla="*/ 272796 w 285464"/>
                <a:gd name="connsiteY33" fmla="*/ 1010222 h 1072324"/>
                <a:gd name="connsiteX34" fmla="*/ 215170 w 285464"/>
                <a:gd name="connsiteY34" fmla="*/ 1067848 h 1072324"/>
                <a:gd name="connsiteX35" fmla="*/ 204025 w 285464"/>
                <a:gd name="connsiteY35" fmla="*/ 1072324 h 107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464" h="1072324">
                  <a:moveTo>
                    <a:pt x="204025" y="1072324"/>
                  </a:moveTo>
                  <a:cubicBezTo>
                    <a:pt x="200025" y="1072324"/>
                    <a:pt x="195929" y="1070800"/>
                    <a:pt x="192881" y="1067753"/>
                  </a:cubicBezTo>
                  <a:cubicBezTo>
                    <a:pt x="186690" y="1061561"/>
                    <a:pt x="186690" y="1051655"/>
                    <a:pt x="192881" y="1045464"/>
                  </a:cubicBezTo>
                  <a:lnTo>
                    <a:pt x="250508" y="987838"/>
                  </a:lnTo>
                  <a:cubicBezTo>
                    <a:pt x="252698" y="985647"/>
                    <a:pt x="253937" y="982694"/>
                    <a:pt x="253937" y="979551"/>
                  </a:cubicBezTo>
                  <a:lnTo>
                    <a:pt x="253937" y="886111"/>
                  </a:lnTo>
                  <a:cubicBezTo>
                    <a:pt x="253937" y="882967"/>
                    <a:pt x="252698" y="880015"/>
                    <a:pt x="250508" y="877824"/>
                  </a:cubicBezTo>
                  <a:lnTo>
                    <a:pt x="188309" y="815626"/>
                  </a:lnTo>
                  <a:cubicBezTo>
                    <a:pt x="180118" y="807434"/>
                    <a:pt x="175641" y="796576"/>
                    <a:pt x="175641" y="785050"/>
                  </a:cubicBezTo>
                  <a:lnTo>
                    <a:pt x="175641" y="582930"/>
                  </a:lnTo>
                  <a:cubicBezTo>
                    <a:pt x="175641" y="579787"/>
                    <a:pt x="174403" y="576834"/>
                    <a:pt x="172212" y="574643"/>
                  </a:cubicBezTo>
                  <a:lnTo>
                    <a:pt x="12668" y="415099"/>
                  </a:lnTo>
                  <a:cubicBezTo>
                    <a:pt x="4477" y="406908"/>
                    <a:pt x="0" y="396049"/>
                    <a:pt x="0" y="384524"/>
                  </a:cubicBezTo>
                  <a:lnTo>
                    <a:pt x="0" y="356521"/>
                  </a:lnTo>
                  <a:cubicBezTo>
                    <a:pt x="0" y="332613"/>
                    <a:pt x="19431" y="313277"/>
                    <a:pt x="43244" y="313277"/>
                  </a:cubicBezTo>
                  <a:lnTo>
                    <a:pt x="85534" y="313277"/>
                  </a:lnTo>
                  <a:cubicBezTo>
                    <a:pt x="92012" y="313277"/>
                    <a:pt x="97250" y="308038"/>
                    <a:pt x="97250" y="301562"/>
                  </a:cubicBezTo>
                  <a:lnTo>
                    <a:pt x="97250" y="15716"/>
                  </a:lnTo>
                  <a:cubicBezTo>
                    <a:pt x="97250" y="7048"/>
                    <a:pt x="104299" y="0"/>
                    <a:pt x="112967" y="0"/>
                  </a:cubicBezTo>
                  <a:cubicBezTo>
                    <a:pt x="121634" y="0"/>
                    <a:pt x="128683" y="7048"/>
                    <a:pt x="128683" y="15716"/>
                  </a:cubicBezTo>
                  <a:lnTo>
                    <a:pt x="128683" y="301562"/>
                  </a:lnTo>
                  <a:cubicBezTo>
                    <a:pt x="128683" y="325469"/>
                    <a:pt x="109252" y="344805"/>
                    <a:pt x="85439" y="344805"/>
                  </a:cubicBezTo>
                  <a:lnTo>
                    <a:pt x="43339" y="344805"/>
                  </a:lnTo>
                  <a:cubicBezTo>
                    <a:pt x="36862" y="344805"/>
                    <a:pt x="31528" y="350044"/>
                    <a:pt x="31528" y="356616"/>
                  </a:cubicBezTo>
                  <a:lnTo>
                    <a:pt x="31528" y="384620"/>
                  </a:lnTo>
                  <a:cubicBezTo>
                    <a:pt x="31528" y="387763"/>
                    <a:pt x="32766" y="390715"/>
                    <a:pt x="34957" y="392906"/>
                  </a:cubicBezTo>
                  <a:lnTo>
                    <a:pt x="194500" y="552450"/>
                  </a:lnTo>
                  <a:cubicBezTo>
                    <a:pt x="202692" y="560641"/>
                    <a:pt x="207169" y="571500"/>
                    <a:pt x="207169" y="583025"/>
                  </a:cubicBezTo>
                  <a:lnTo>
                    <a:pt x="207169" y="785146"/>
                  </a:lnTo>
                  <a:cubicBezTo>
                    <a:pt x="207169" y="788289"/>
                    <a:pt x="208407" y="791242"/>
                    <a:pt x="210598" y="793432"/>
                  </a:cubicBezTo>
                  <a:lnTo>
                    <a:pt x="272796" y="855631"/>
                  </a:lnTo>
                  <a:cubicBezTo>
                    <a:pt x="280988" y="863822"/>
                    <a:pt x="285464" y="874681"/>
                    <a:pt x="285464" y="886206"/>
                  </a:cubicBezTo>
                  <a:lnTo>
                    <a:pt x="285464" y="979646"/>
                  </a:lnTo>
                  <a:cubicBezTo>
                    <a:pt x="285464" y="991172"/>
                    <a:pt x="280988" y="1002030"/>
                    <a:pt x="272796" y="1010222"/>
                  </a:cubicBezTo>
                  <a:lnTo>
                    <a:pt x="215170" y="1067848"/>
                  </a:lnTo>
                  <a:cubicBezTo>
                    <a:pt x="212122" y="1070800"/>
                    <a:pt x="208121" y="1072324"/>
                    <a:pt x="204025" y="107232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4F727E7E-08E3-464B-A1C5-9ED36761E8D2}"/>
                </a:ext>
              </a:extLst>
            </p:cNvPr>
            <p:cNvSpPr/>
            <p:nvPr/>
          </p:nvSpPr>
          <p:spPr>
            <a:xfrm>
              <a:off x="6389920" y="3738826"/>
              <a:ext cx="217309" cy="441187"/>
            </a:xfrm>
            <a:custGeom>
              <a:avLst/>
              <a:gdLst>
                <a:gd name="connsiteX0" fmla="*/ 187643 w 286797"/>
                <a:gd name="connsiteY0" fmla="*/ 582263 h 582263"/>
                <a:gd name="connsiteX1" fmla="*/ 116872 w 286797"/>
                <a:gd name="connsiteY1" fmla="*/ 582263 h 582263"/>
                <a:gd name="connsiteX2" fmla="*/ 101155 w 286797"/>
                <a:gd name="connsiteY2" fmla="*/ 566547 h 582263"/>
                <a:gd name="connsiteX3" fmla="*/ 116872 w 286797"/>
                <a:gd name="connsiteY3" fmla="*/ 550831 h 582263"/>
                <a:gd name="connsiteX4" fmla="*/ 187643 w 286797"/>
                <a:gd name="connsiteY4" fmla="*/ 550831 h 582263"/>
                <a:gd name="connsiteX5" fmla="*/ 202406 w 286797"/>
                <a:gd name="connsiteY5" fmla="*/ 544735 h 582263"/>
                <a:gd name="connsiteX6" fmla="*/ 249174 w 286797"/>
                <a:gd name="connsiteY6" fmla="*/ 497967 h 582263"/>
                <a:gd name="connsiteX7" fmla="*/ 255270 w 286797"/>
                <a:gd name="connsiteY7" fmla="*/ 483203 h 582263"/>
                <a:gd name="connsiteX8" fmla="*/ 255270 w 286797"/>
                <a:gd name="connsiteY8" fmla="*/ 421291 h 582263"/>
                <a:gd name="connsiteX9" fmla="*/ 234410 w 286797"/>
                <a:gd name="connsiteY9" fmla="*/ 400431 h 582263"/>
                <a:gd name="connsiteX10" fmla="*/ 132016 w 286797"/>
                <a:gd name="connsiteY10" fmla="*/ 400431 h 582263"/>
                <a:gd name="connsiteX11" fmla="*/ 94964 w 286797"/>
                <a:gd name="connsiteY11" fmla="*/ 385096 h 582263"/>
                <a:gd name="connsiteX12" fmla="*/ 15335 w 286797"/>
                <a:gd name="connsiteY12" fmla="*/ 305467 h 582263"/>
                <a:gd name="connsiteX13" fmla="*/ 0 w 286797"/>
                <a:gd name="connsiteY13" fmla="*/ 268414 h 582263"/>
                <a:gd name="connsiteX14" fmla="*/ 0 w 286797"/>
                <a:gd name="connsiteY14" fmla="*/ 152209 h 582263"/>
                <a:gd name="connsiteX15" fmla="*/ 15335 w 286797"/>
                <a:gd name="connsiteY15" fmla="*/ 115157 h 582263"/>
                <a:gd name="connsiteX16" fmla="*/ 115157 w 286797"/>
                <a:gd name="connsiteY16" fmla="*/ 15335 h 582263"/>
                <a:gd name="connsiteX17" fmla="*/ 152210 w 286797"/>
                <a:gd name="connsiteY17" fmla="*/ 0 h 582263"/>
                <a:gd name="connsiteX18" fmla="*/ 197644 w 286797"/>
                <a:gd name="connsiteY18" fmla="*/ 0 h 582263"/>
                <a:gd name="connsiteX19" fmla="*/ 213360 w 286797"/>
                <a:gd name="connsiteY19" fmla="*/ 15716 h 582263"/>
                <a:gd name="connsiteX20" fmla="*/ 197644 w 286797"/>
                <a:gd name="connsiteY20" fmla="*/ 31432 h 582263"/>
                <a:gd name="connsiteX21" fmla="*/ 152210 w 286797"/>
                <a:gd name="connsiteY21" fmla="*/ 31432 h 582263"/>
                <a:gd name="connsiteX22" fmla="*/ 137446 w 286797"/>
                <a:gd name="connsiteY22" fmla="*/ 37529 h 582263"/>
                <a:gd name="connsiteX23" fmla="*/ 37624 w 286797"/>
                <a:gd name="connsiteY23" fmla="*/ 137350 h 582263"/>
                <a:gd name="connsiteX24" fmla="*/ 31528 w 286797"/>
                <a:gd name="connsiteY24" fmla="*/ 152114 h 582263"/>
                <a:gd name="connsiteX25" fmla="*/ 31528 w 286797"/>
                <a:gd name="connsiteY25" fmla="*/ 268319 h 582263"/>
                <a:gd name="connsiteX26" fmla="*/ 37624 w 286797"/>
                <a:gd name="connsiteY26" fmla="*/ 283083 h 582263"/>
                <a:gd name="connsiteX27" fmla="*/ 117253 w 286797"/>
                <a:gd name="connsiteY27" fmla="*/ 362712 h 582263"/>
                <a:gd name="connsiteX28" fmla="*/ 132016 w 286797"/>
                <a:gd name="connsiteY28" fmla="*/ 368808 h 582263"/>
                <a:gd name="connsiteX29" fmla="*/ 234410 w 286797"/>
                <a:gd name="connsiteY29" fmla="*/ 368808 h 582263"/>
                <a:gd name="connsiteX30" fmla="*/ 286798 w 286797"/>
                <a:gd name="connsiteY30" fmla="*/ 421196 h 582263"/>
                <a:gd name="connsiteX31" fmla="*/ 286798 w 286797"/>
                <a:gd name="connsiteY31" fmla="*/ 483108 h 582263"/>
                <a:gd name="connsiteX32" fmla="*/ 271463 w 286797"/>
                <a:gd name="connsiteY32" fmla="*/ 520160 h 582263"/>
                <a:gd name="connsiteX33" fmla="*/ 224695 w 286797"/>
                <a:gd name="connsiteY33" fmla="*/ 566928 h 582263"/>
                <a:gd name="connsiteX34" fmla="*/ 187643 w 286797"/>
                <a:gd name="connsiteY34" fmla="*/ 582263 h 5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6797" h="582263">
                  <a:moveTo>
                    <a:pt x="187643" y="582263"/>
                  </a:moveTo>
                  <a:lnTo>
                    <a:pt x="116872" y="582263"/>
                  </a:lnTo>
                  <a:cubicBezTo>
                    <a:pt x="108204" y="582263"/>
                    <a:pt x="101155" y="575215"/>
                    <a:pt x="101155" y="566547"/>
                  </a:cubicBezTo>
                  <a:cubicBezTo>
                    <a:pt x="101155" y="557879"/>
                    <a:pt x="108204" y="550831"/>
                    <a:pt x="116872" y="550831"/>
                  </a:cubicBezTo>
                  <a:lnTo>
                    <a:pt x="187643" y="550831"/>
                  </a:lnTo>
                  <a:cubicBezTo>
                    <a:pt x="193167" y="550831"/>
                    <a:pt x="198501" y="548640"/>
                    <a:pt x="202406" y="544735"/>
                  </a:cubicBezTo>
                  <a:lnTo>
                    <a:pt x="249174" y="497967"/>
                  </a:lnTo>
                  <a:cubicBezTo>
                    <a:pt x="253079" y="494062"/>
                    <a:pt x="255270" y="488728"/>
                    <a:pt x="255270" y="483203"/>
                  </a:cubicBezTo>
                  <a:lnTo>
                    <a:pt x="255270" y="421291"/>
                  </a:lnTo>
                  <a:cubicBezTo>
                    <a:pt x="255270" y="409765"/>
                    <a:pt x="245936" y="400431"/>
                    <a:pt x="234410" y="400431"/>
                  </a:cubicBezTo>
                  <a:lnTo>
                    <a:pt x="132016" y="400431"/>
                  </a:lnTo>
                  <a:cubicBezTo>
                    <a:pt x="118015" y="400431"/>
                    <a:pt x="104870" y="395002"/>
                    <a:pt x="94964" y="385096"/>
                  </a:cubicBezTo>
                  <a:lnTo>
                    <a:pt x="15335" y="305467"/>
                  </a:lnTo>
                  <a:cubicBezTo>
                    <a:pt x="5429" y="295561"/>
                    <a:pt x="0" y="282416"/>
                    <a:pt x="0" y="268414"/>
                  </a:cubicBezTo>
                  <a:lnTo>
                    <a:pt x="0" y="152209"/>
                  </a:lnTo>
                  <a:cubicBezTo>
                    <a:pt x="0" y="138208"/>
                    <a:pt x="5429" y="125063"/>
                    <a:pt x="15335" y="115157"/>
                  </a:cubicBezTo>
                  <a:lnTo>
                    <a:pt x="115157" y="15335"/>
                  </a:lnTo>
                  <a:cubicBezTo>
                    <a:pt x="125063" y="5429"/>
                    <a:pt x="138208" y="0"/>
                    <a:pt x="152210" y="0"/>
                  </a:cubicBezTo>
                  <a:lnTo>
                    <a:pt x="197644" y="0"/>
                  </a:lnTo>
                  <a:cubicBezTo>
                    <a:pt x="206312" y="0"/>
                    <a:pt x="213360" y="7048"/>
                    <a:pt x="213360" y="15716"/>
                  </a:cubicBezTo>
                  <a:cubicBezTo>
                    <a:pt x="213360" y="24384"/>
                    <a:pt x="206312" y="31432"/>
                    <a:pt x="197644" y="31432"/>
                  </a:cubicBezTo>
                  <a:lnTo>
                    <a:pt x="152210" y="31432"/>
                  </a:lnTo>
                  <a:cubicBezTo>
                    <a:pt x="146685" y="31432"/>
                    <a:pt x="141351" y="33623"/>
                    <a:pt x="137446" y="37529"/>
                  </a:cubicBezTo>
                  <a:lnTo>
                    <a:pt x="37624" y="137350"/>
                  </a:lnTo>
                  <a:cubicBezTo>
                    <a:pt x="33718" y="141256"/>
                    <a:pt x="31528" y="146495"/>
                    <a:pt x="31528" y="152114"/>
                  </a:cubicBezTo>
                  <a:lnTo>
                    <a:pt x="31528" y="268319"/>
                  </a:lnTo>
                  <a:cubicBezTo>
                    <a:pt x="31528" y="273844"/>
                    <a:pt x="33718" y="279178"/>
                    <a:pt x="37624" y="283083"/>
                  </a:cubicBezTo>
                  <a:lnTo>
                    <a:pt x="117253" y="362712"/>
                  </a:lnTo>
                  <a:cubicBezTo>
                    <a:pt x="121158" y="366617"/>
                    <a:pt x="126397" y="368808"/>
                    <a:pt x="132016" y="368808"/>
                  </a:cubicBezTo>
                  <a:lnTo>
                    <a:pt x="234410" y="368808"/>
                  </a:lnTo>
                  <a:cubicBezTo>
                    <a:pt x="263271" y="368808"/>
                    <a:pt x="286798" y="392335"/>
                    <a:pt x="286798" y="421196"/>
                  </a:cubicBezTo>
                  <a:lnTo>
                    <a:pt x="286798" y="483108"/>
                  </a:lnTo>
                  <a:cubicBezTo>
                    <a:pt x="286798" y="497110"/>
                    <a:pt x="281369" y="510254"/>
                    <a:pt x="271463" y="520160"/>
                  </a:cubicBezTo>
                  <a:lnTo>
                    <a:pt x="224695" y="566928"/>
                  </a:lnTo>
                  <a:cubicBezTo>
                    <a:pt x="214789" y="576834"/>
                    <a:pt x="201644" y="582263"/>
                    <a:pt x="187643" y="582263"/>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F3F1B19F-0D95-478E-8C01-152D53DB2E48}"/>
                </a:ext>
              </a:extLst>
            </p:cNvPr>
            <p:cNvSpPr/>
            <p:nvPr/>
          </p:nvSpPr>
          <p:spPr>
            <a:xfrm>
              <a:off x="6336368" y="3589429"/>
              <a:ext cx="184616" cy="494883"/>
            </a:xfrm>
            <a:custGeom>
              <a:avLst/>
              <a:gdLst>
                <a:gd name="connsiteX0" fmla="*/ 228028 w 243650"/>
                <a:gd name="connsiteY0" fmla="*/ 653129 h 653129"/>
                <a:gd name="connsiteX1" fmla="*/ 157258 w 243650"/>
                <a:gd name="connsiteY1" fmla="*/ 653129 h 653129"/>
                <a:gd name="connsiteX2" fmla="*/ 120205 w 243650"/>
                <a:gd name="connsiteY2" fmla="*/ 637794 h 653129"/>
                <a:gd name="connsiteX3" fmla="*/ 15335 w 243650"/>
                <a:gd name="connsiteY3" fmla="*/ 532924 h 653129"/>
                <a:gd name="connsiteX4" fmla="*/ 0 w 243650"/>
                <a:gd name="connsiteY4" fmla="*/ 495871 h 653129"/>
                <a:gd name="connsiteX5" fmla="*/ 0 w 243650"/>
                <a:gd name="connsiteY5" fmla="*/ 339185 h 653129"/>
                <a:gd name="connsiteX6" fmla="*/ 15335 w 243650"/>
                <a:gd name="connsiteY6" fmla="*/ 302133 h 653129"/>
                <a:gd name="connsiteX7" fmla="*/ 110109 w 243650"/>
                <a:gd name="connsiteY7" fmla="*/ 207359 h 653129"/>
                <a:gd name="connsiteX8" fmla="*/ 116205 w 243650"/>
                <a:gd name="connsiteY8" fmla="*/ 192596 h 653129"/>
                <a:gd name="connsiteX9" fmla="*/ 116205 w 243650"/>
                <a:gd name="connsiteY9" fmla="*/ 15716 h 653129"/>
                <a:gd name="connsiteX10" fmla="*/ 131921 w 243650"/>
                <a:gd name="connsiteY10" fmla="*/ 0 h 653129"/>
                <a:gd name="connsiteX11" fmla="*/ 147637 w 243650"/>
                <a:gd name="connsiteY11" fmla="*/ 15716 h 653129"/>
                <a:gd name="connsiteX12" fmla="*/ 147637 w 243650"/>
                <a:gd name="connsiteY12" fmla="*/ 192596 h 653129"/>
                <a:gd name="connsiteX13" fmla="*/ 132302 w 243650"/>
                <a:gd name="connsiteY13" fmla="*/ 229648 h 653129"/>
                <a:gd name="connsiteX14" fmla="*/ 37529 w 243650"/>
                <a:gd name="connsiteY14" fmla="*/ 324421 h 653129"/>
                <a:gd name="connsiteX15" fmla="*/ 31433 w 243650"/>
                <a:gd name="connsiteY15" fmla="*/ 339185 h 653129"/>
                <a:gd name="connsiteX16" fmla="*/ 31433 w 243650"/>
                <a:gd name="connsiteY16" fmla="*/ 495871 h 653129"/>
                <a:gd name="connsiteX17" fmla="*/ 37529 w 243650"/>
                <a:gd name="connsiteY17" fmla="*/ 510635 h 653129"/>
                <a:gd name="connsiteX18" fmla="*/ 142399 w 243650"/>
                <a:gd name="connsiteY18" fmla="*/ 615505 h 653129"/>
                <a:gd name="connsiteX19" fmla="*/ 157162 w 243650"/>
                <a:gd name="connsiteY19" fmla="*/ 621602 h 653129"/>
                <a:gd name="connsiteX20" fmla="*/ 227933 w 243650"/>
                <a:gd name="connsiteY20" fmla="*/ 621602 h 653129"/>
                <a:gd name="connsiteX21" fmla="*/ 243650 w 243650"/>
                <a:gd name="connsiteY21" fmla="*/ 637318 h 653129"/>
                <a:gd name="connsiteX22" fmla="*/ 228028 w 243650"/>
                <a:gd name="connsiteY22" fmla="*/ 653129 h 6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650" h="653129">
                  <a:moveTo>
                    <a:pt x="228028" y="653129"/>
                  </a:moveTo>
                  <a:lnTo>
                    <a:pt x="157258" y="653129"/>
                  </a:lnTo>
                  <a:cubicBezTo>
                    <a:pt x="143256" y="653129"/>
                    <a:pt x="130111" y="647700"/>
                    <a:pt x="120205" y="637794"/>
                  </a:cubicBezTo>
                  <a:lnTo>
                    <a:pt x="15335" y="532924"/>
                  </a:lnTo>
                  <a:cubicBezTo>
                    <a:pt x="5429" y="523018"/>
                    <a:pt x="0" y="509873"/>
                    <a:pt x="0" y="495871"/>
                  </a:cubicBezTo>
                  <a:lnTo>
                    <a:pt x="0" y="339185"/>
                  </a:lnTo>
                  <a:cubicBezTo>
                    <a:pt x="0" y="325184"/>
                    <a:pt x="5429" y="312039"/>
                    <a:pt x="15335" y="302133"/>
                  </a:cubicBezTo>
                  <a:lnTo>
                    <a:pt x="110109" y="207359"/>
                  </a:lnTo>
                  <a:cubicBezTo>
                    <a:pt x="114014" y="203454"/>
                    <a:pt x="116205" y="198120"/>
                    <a:pt x="116205" y="192596"/>
                  </a:cubicBezTo>
                  <a:lnTo>
                    <a:pt x="116205" y="15716"/>
                  </a:lnTo>
                  <a:cubicBezTo>
                    <a:pt x="116205" y="7049"/>
                    <a:pt x="123254" y="0"/>
                    <a:pt x="131921" y="0"/>
                  </a:cubicBezTo>
                  <a:cubicBezTo>
                    <a:pt x="140589" y="0"/>
                    <a:pt x="147637" y="7049"/>
                    <a:pt x="147637" y="15716"/>
                  </a:cubicBezTo>
                  <a:lnTo>
                    <a:pt x="147637" y="192596"/>
                  </a:lnTo>
                  <a:cubicBezTo>
                    <a:pt x="147637" y="206597"/>
                    <a:pt x="142208" y="219742"/>
                    <a:pt x="132302" y="229648"/>
                  </a:cubicBezTo>
                  <a:lnTo>
                    <a:pt x="37529" y="324421"/>
                  </a:lnTo>
                  <a:cubicBezTo>
                    <a:pt x="33623" y="328327"/>
                    <a:pt x="31433" y="333566"/>
                    <a:pt x="31433" y="339185"/>
                  </a:cubicBezTo>
                  <a:lnTo>
                    <a:pt x="31433" y="495871"/>
                  </a:lnTo>
                  <a:cubicBezTo>
                    <a:pt x="31433" y="501396"/>
                    <a:pt x="33623" y="506635"/>
                    <a:pt x="37529" y="510635"/>
                  </a:cubicBezTo>
                  <a:lnTo>
                    <a:pt x="142399" y="615505"/>
                  </a:lnTo>
                  <a:cubicBezTo>
                    <a:pt x="146304" y="619411"/>
                    <a:pt x="151638" y="621602"/>
                    <a:pt x="157162" y="621602"/>
                  </a:cubicBezTo>
                  <a:lnTo>
                    <a:pt x="227933" y="621602"/>
                  </a:lnTo>
                  <a:cubicBezTo>
                    <a:pt x="236601" y="621602"/>
                    <a:pt x="243650" y="628650"/>
                    <a:pt x="243650" y="637318"/>
                  </a:cubicBezTo>
                  <a:cubicBezTo>
                    <a:pt x="243745" y="646081"/>
                    <a:pt x="236696" y="653129"/>
                    <a:pt x="228028" y="653129"/>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A8EA8995-5037-48C4-8A16-A9630007268C}"/>
                </a:ext>
              </a:extLst>
            </p:cNvPr>
            <p:cNvSpPr/>
            <p:nvPr/>
          </p:nvSpPr>
          <p:spPr>
            <a:xfrm>
              <a:off x="6742264" y="3562581"/>
              <a:ext cx="316835" cy="257437"/>
            </a:xfrm>
            <a:custGeom>
              <a:avLst/>
              <a:gdLst>
                <a:gd name="connsiteX0" fmla="*/ 402431 w 418148"/>
                <a:gd name="connsiteY0" fmla="*/ 339757 h 339756"/>
                <a:gd name="connsiteX1" fmla="*/ 386715 w 418148"/>
                <a:gd name="connsiteY1" fmla="*/ 324041 h 339756"/>
                <a:gd name="connsiteX2" fmla="*/ 386715 w 418148"/>
                <a:gd name="connsiteY2" fmla="*/ 286131 h 339756"/>
                <a:gd name="connsiteX3" fmla="*/ 380619 w 418148"/>
                <a:gd name="connsiteY3" fmla="*/ 271367 h 339756"/>
                <a:gd name="connsiteX4" fmla="*/ 283273 w 418148"/>
                <a:gd name="connsiteY4" fmla="*/ 174022 h 339756"/>
                <a:gd name="connsiteX5" fmla="*/ 268510 w 418148"/>
                <a:gd name="connsiteY5" fmla="*/ 167926 h 339756"/>
                <a:gd name="connsiteX6" fmla="*/ 111823 w 418148"/>
                <a:gd name="connsiteY6" fmla="*/ 167926 h 339756"/>
                <a:gd name="connsiteX7" fmla="*/ 74771 w 418148"/>
                <a:gd name="connsiteY7" fmla="*/ 152591 h 339756"/>
                <a:gd name="connsiteX8" fmla="*/ 15335 w 418148"/>
                <a:gd name="connsiteY8" fmla="*/ 93154 h 339756"/>
                <a:gd name="connsiteX9" fmla="*/ 0 w 418148"/>
                <a:gd name="connsiteY9" fmla="*/ 56102 h 339756"/>
                <a:gd name="connsiteX10" fmla="*/ 0 w 418148"/>
                <a:gd name="connsiteY10" fmla="*/ 15716 h 339756"/>
                <a:gd name="connsiteX11" fmla="*/ 15716 w 418148"/>
                <a:gd name="connsiteY11" fmla="*/ 0 h 339756"/>
                <a:gd name="connsiteX12" fmla="*/ 31432 w 418148"/>
                <a:gd name="connsiteY12" fmla="*/ 15716 h 339756"/>
                <a:gd name="connsiteX13" fmla="*/ 31432 w 418148"/>
                <a:gd name="connsiteY13" fmla="*/ 56102 h 339756"/>
                <a:gd name="connsiteX14" fmla="*/ 37529 w 418148"/>
                <a:gd name="connsiteY14" fmla="*/ 70866 h 339756"/>
                <a:gd name="connsiteX15" fmla="*/ 96964 w 418148"/>
                <a:gd name="connsiteY15" fmla="*/ 130302 h 339756"/>
                <a:gd name="connsiteX16" fmla="*/ 111728 w 418148"/>
                <a:gd name="connsiteY16" fmla="*/ 136398 h 339756"/>
                <a:gd name="connsiteX17" fmla="*/ 268414 w 418148"/>
                <a:gd name="connsiteY17" fmla="*/ 136398 h 339756"/>
                <a:gd name="connsiteX18" fmla="*/ 305467 w 418148"/>
                <a:gd name="connsiteY18" fmla="*/ 151733 h 339756"/>
                <a:gd name="connsiteX19" fmla="*/ 402812 w 418148"/>
                <a:gd name="connsiteY19" fmla="*/ 249079 h 339756"/>
                <a:gd name="connsiteX20" fmla="*/ 418147 w 418148"/>
                <a:gd name="connsiteY20" fmla="*/ 286131 h 339756"/>
                <a:gd name="connsiteX21" fmla="*/ 418147 w 418148"/>
                <a:gd name="connsiteY21" fmla="*/ 324041 h 339756"/>
                <a:gd name="connsiteX22" fmla="*/ 402431 w 418148"/>
                <a:gd name="connsiteY22" fmla="*/ 339757 h 33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48" h="339756">
                  <a:moveTo>
                    <a:pt x="402431" y="339757"/>
                  </a:moveTo>
                  <a:cubicBezTo>
                    <a:pt x="393763" y="339757"/>
                    <a:pt x="386715" y="332708"/>
                    <a:pt x="386715" y="324041"/>
                  </a:cubicBezTo>
                  <a:lnTo>
                    <a:pt x="386715" y="286131"/>
                  </a:lnTo>
                  <a:cubicBezTo>
                    <a:pt x="386715" y="280607"/>
                    <a:pt x="384524" y="275272"/>
                    <a:pt x="380619" y="271367"/>
                  </a:cubicBezTo>
                  <a:lnTo>
                    <a:pt x="283273" y="174022"/>
                  </a:lnTo>
                  <a:cubicBezTo>
                    <a:pt x="279368" y="170117"/>
                    <a:pt x="274130" y="167926"/>
                    <a:pt x="268510" y="167926"/>
                  </a:cubicBezTo>
                  <a:lnTo>
                    <a:pt x="111823" y="167926"/>
                  </a:lnTo>
                  <a:cubicBezTo>
                    <a:pt x="97822" y="167926"/>
                    <a:pt x="84677" y="162496"/>
                    <a:pt x="74771" y="152591"/>
                  </a:cubicBezTo>
                  <a:lnTo>
                    <a:pt x="15335" y="93154"/>
                  </a:lnTo>
                  <a:cubicBezTo>
                    <a:pt x="5429" y="83249"/>
                    <a:pt x="0" y="70104"/>
                    <a:pt x="0" y="56102"/>
                  </a:cubicBezTo>
                  <a:lnTo>
                    <a:pt x="0" y="15716"/>
                  </a:lnTo>
                  <a:cubicBezTo>
                    <a:pt x="0" y="7049"/>
                    <a:pt x="7048" y="0"/>
                    <a:pt x="15716" y="0"/>
                  </a:cubicBezTo>
                  <a:cubicBezTo>
                    <a:pt x="24384" y="0"/>
                    <a:pt x="31432" y="7049"/>
                    <a:pt x="31432" y="15716"/>
                  </a:cubicBezTo>
                  <a:lnTo>
                    <a:pt x="31432" y="56102"/>
                  </a:lnTo>
                  <a:cubicBezTo>
                    <a:pt x="31432" y="61627"/>
                    <a:pt x="33623" y="66961"/>
                    <a:pt x="37529" y="70866"/>
                  </a:cubicBezTo>
                  <a:lnTo>
                    <a:pt x="96964" y="130302"/>
                  </a:lnTo>
                  <a:cubicBezTo>
                    <a:pt x="100870" y="134207"/>
                    <a:pt x="106108" y="136398"/>
                    <a:pt x="111728" y="136398"/>
                  </a:cubicBezTo>
                  <a:lnTo>
                    <a:pt x="268414" y="136398"/>
                  </a:lnTo>
                  <a:cubicBezTo>
                    <a:pt x="282416" y="136398"/>
                    <a:pt x="295561" y="141827"/>
                    <a:pt x="305467" y="151733"/>
                  </a:cubicBezTo>
                  <a:lnTo>
                    <a:pt x="402812" y="249079"/>
                  </a:lnTo>
                  <a:cubicBezTo>
                    <a:pt x="412718" y="258985"/>
                    <a:pt x="418147" y="272129"/>
                    <a:pt x="418147" y="286131"/>
                  </a:cubicBezTo>
                  <a:lnTo>
                    <a:pt x="418147" y="324041"/>
                  </a:lnTo>
                  <a:cubicBezTo>
                    <a:pt x="418243" y="332708"/>
                    <a:pt x="411194" y="339757"/>
                    <a:pt x="402431" y="339757"/>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B129CEBF-C83F-43A8-86D2-4D92F6E63C0A}"/>
                </a:ext>
              </a:extLst>
            </p:cNvPr>
            <p:cNvSpPr/>
            <p:nvPr/>
          </p:nvSpPr>
          <p:spPr>
            <a:xfrm>
              <a:off x="5815575" y="3857494"/>
              <a:ext cx="203814" cy="280442"/>
            </a:xfrm>
            <a:custGeom>
              <a:avLst/>
              <a:gdLst>
                <a:gd name="connsiteX0" fmla="*/ 253270 w 268986"/>
                <a:gd name="connsiteY0" fmla="*/ 370118 h 370117"/>
                <a:gd name="connsiteX1" fmla="*/ 191167 w 268986"/>
                <a:gd name="connsiteY1" fmla="*/ 370118 h 370117"/>
                <a:gd name="connsiteX2" fmla="*/ 156591 w 268986"/>
                <a:gd name="connsiteY2" fmla="*/ 355830 h 370117"/>
                <a:gd name="connsiteX3" fmla="*/ 14288 w 268986"/>
                <a:gd name="connsiteY3" fmla="*/ 213527 h 370117"/>
                <a:gd name="connsiteX4" fmla="*/ 0 w 268986"/>
                <a:gd name="connsiteY4" fmla="*/ 178951 h 370117"/>
                <a:gd name="connsiteX5" fmla="*/ 0 w 268986"/>
                <a:gd name="connsiteY5" fmla="*/ 75033 h 370117"/>
                <a:gd name="connsiteX6" fmla="*/ 14288 w 268986"/>
                <a:gd name="connsiteY6" fmla="*/ 40457 h 370117"/>
                <a:gd name="connsiteX7" fmla="*/ 50101 w 268986"/>
                <a:gd name="connsiteY7" fmla="*/ 4643 h 370117"/>
                <a:gd name="connsiteX8" fmla="*/ 72390 w 268986"/>
                <a:gd name="connsiteY8" fmla="*/ 4643 h 370117"/>
                <a:gd name="connsiteX9" fmla="*/ 72390 w 268986"/>
                <a:gd name="connsiteY9" fmla="*/ 26932 h 370117"/>
                <a:gd name="connsiteX10" fmla="*/ 36576 w 268986"/>
                <a:gd name="connsiteY10" fmla="*/ 62746 h 370117"/>
                <a:gd name="connsiteX11" fmla="*/ 31528 w 268986"/>
                <a:gd name="connsiteY11" fmla="*/ 75033 h 370117"/>
                <a:gd name="connsiteX12" fmla="*/ 31528 w 268986"/>
                <a:gd name="connsiteY12" fmla="*/ 178951 h 370117"/>
                <a:gd name="connsiteX13" fmla="*/ 36576 w 268986"/>
                <a:gd name="connsiteY13" fmla="*/ 191238 h 370117"/>
                <a:gd name="connsiteX14" fmla="*/ 178879 w 268986"/>
                <a:gd name="connsiteY14" fmla="*/ 333542 h 370117"/>
                <a:gd name="connsiteX15" fmla="*/ 191167 w 268986"/>
                <a:gd name="connsiteY15" fmla="*/ 338590 h 370117"/>
                <a:gd name="connsiteX16" fmla="*/ 253270 w 268986"/>
                <a:gd name="connsiteY16" fmla="*/ 338590 h 370117"/>
                <a:gd name="connsiteX17" fmla="*/ 268986 w 268986"/>
                <a:gd name="connsiteY17" fmla="*/ 354306 h 370117"/>
                <a:gd name="connsiteX18" fmla="*/ 253270 w 268986"/>
                <a:gd name="connsiteY18" fmla="*/ 370118 h 37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986" h="370117">
                  <a:moveTo>
                    <a:pt x="253270" y="370118"/>
                  </a:moveTo>
                  <a:lnTo>
                    <a:pt x="191167" y="370118"/>
                  </a:lnTo>
                  <a:cubicBezTo>
                    <a:pt x="178117" y="370118"/>
                    <a:pt x="165830" y="365069"/>
                    <a:pt x="156591" y="355830"/>
                  </a:cubicBezTo>
                  <a:lnTo>
                    <a:pt x="14288" y="213527"/>
                  </a:lnTo>
                  <a:cubicBezTo>
                    <a:pt x="5143" y="204478"/>
                    <a:pt x="0" y="191810"/>
                    <a:pt x="0" y="178951"/>
                  </a:cubicBezTo>
                  <a:lnTo>
                    <a:pt x="0" y="75033"/>
                  </a:lnTo>
                  <a:cubicBezTo>
                    <a:pt x="0" y="62174"/>
                    <a:pt x="5239" y="49601"/>
                    <a:pt x="14288" y="40457"/>
                  </a:cubicBezTo>
                  <a:lnTo>
                    <a:pt x="50101" y="4643"/>
                  </a:lnTo>
                  <a:cubicBezTo>
                    <a:pt x="56293" y="-1548"/>
                    <a:pt x="66199" y="-1548"/>
                    <a:pt x="72390" y="4643"/>
                  </a:cubicBezTo>
                  <a:cubicBezTo>
                    <a:pt x="78581" y="10835"/>
                    <a:pt x="78581" y="20741"/>
                    <a:pt x="72390" y="26932"/>
                  </a:cubicBezTo>
                  <a:lnTo>
                    <a:pt x="36576" y="62746"/>
                  </a:lnTo>
                  <a:cubicBezTo>
                    <a:pt x="33338" y="65984"/>
                    <a:pt x="31528" y="70461"/>
                    <a:pt x="31528" y="75033"/>
                  </a:cubicBezTo>
                  <a:lnTo>
                    <a:pt x="31528" y="178951"/>
                  </a:lnTo>
                  <a:cubicBezTo>
                    <a:pt x="31528" y="183523"/>
                    <a:pt x="33338" y="188000"/>
                    <a:pt x="36576" y="191238"/>
                  </a:cubicBezTo>
                  <a:lnTo>
                    <a:pt x="178879" y="333542"/>
                  </a:lnTo>
                  <a:cubicBezTo>
                    <a:pt x="182118" y="336780"/>
                    <a:pt x="186500" y="338590"/>
                    <a:pt x="191167" y="338590"/>
                  </a:cubicBezTo>
                  <a:lnTo>
                    <a:pt x="253270" y="338590"/>
                  </a:lnTo>
                  <a:cubicBezTo>
                    <a:pt x="261938" y="338590"/>
                    <a:pt x="268986" y="345638"/>
                    <a:pt x="268986" y="354306"/>
                  </a:cubicBezTo>
                  <a:cubicBezTo>
                    <a:pt x="268986" y="362974"/>
                    <a:pt x="261938" y="370118"/>
                    <a:pt x="253270" y="370118"/>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BD68D4DA-3EC5-4863-A83B-5B3CFE81EE23}"/>
                </a:ext>
              </a:extLst>
            </p:cNvPr>
            <p:cNvSpPr/>
            <p:nvPr/>
          </p:nvSpPr>
          <p:spPr>
            <a:xfrm>
              <a:off x="5112782" y="4531436"/>
              <a:ext cx="249913" cy="104342"/>
            </a:xfrm>
            <a:custGeom>
              <a:avLst/>
              <a:gdLst>
                <a:gd name="connsiteX0" fmla="*/ 286488 w 329826"/>
                <a:gd name="connsiteY0" fmla="*/ 137708 h 137707"/>
                <a:gd name="connsiteX1" fmla="*/ 85320 w 329826"/>
                <a:gd name="connsiteY1" fmla="*/ 137708 h 137707"/>
                <a:gd name="connsiteX2" fmla="*/ 54745 w 329826"/>
                <a:gd name="connsiteY2" fmla="*/ 125039 h 137707"/>
                <a:gd name="connsiteX3" fmla="*/ 4643 w 329826"/>
                <a:gd name="connsiteY3" fmla="*/ 74938 h 137707"/>
                <a:gd name="connsiteX4" fmla="*/ 4643 w 329826"/>
                <a:gd name="connsiteY4" fmla="*/ 52649 h 137707"/>
                <a:gd name="connsiteX5" fmla="*/ 26932 w 329826"/>
                <a:gd name="connsiteY5" fmla="*/ 52649 h 137707"/>
                <a:gd name="connsiteX6" fmla="*/ 77033 w 329826"/>
                <a:gd name="connsiteY6" fmla="*/ 102751 h 137707"/>
                <a:gd name="connsiteX7" fmla="*/ 85320 w 329826"/>
                <a:gd name="connsiteY7" fmla="*/ 106180 h 137707"/>
                <a:gd name="connsiteX8" fmla="*/ 286488 w 329826"/>
                <a:gd name="connsiteY8" fmla="*/ 106180 h 137707"/>
                <a:gd name="connsiteX9" fmla="*/ 298299 w 329826"/>
                <a:gd name="connsiteY9" fmla="*/ 94464 h 137707"/>
                <a:gd name="connsiteX10" fmla="*/ 298299 w 329826"/>
                <a:gd name="connsiteY10" fmla="*/ 75224 h 137707"/>
                <a:gd name="connsiteX11" fmla="*/ 294870 w 329826"/>
                <a:gd name="connsiteY11" fmla="*/ 66937 h 137707"/>
                <a:gd name="connsiteX12" fmla="*/ 254960 w 329826"/>
                <a:gd name="connsiteY12" fmla="*/ 26932 h 137707"/>
                <a:gd name="connsiteX13" fmla="*/ 254960 w 329826"/>
                <a:gd name="connsiteY13" fmla="*/ 4643 h 137707"/>
                <a:gd name="connsiteX14" fmla="*/ 277249 w 329826"/>
                <a:gd name="connsiteY14" fmla="*/ 4643 h 137707"/>
                <a:gd name="connsiteX15" fmla="*/ 317159 w 329826"/>
                <a:gd name="connsiteY15" fmla="*/ 44553 h 137707"/>
                <a:gd name="connsiteX16" fmla="*/ 329827 w 329826"/>
                <a:gd name="connsiteY16" fmla="*/ 75128 h 137707"/>
                <a:gd name="connsiteX17" fmla="*/ 329827 w 329826"/>
                <a:gd name="connsiteY17" fmla="*/ 94369 h 137707"/>
                <a:gd name="connsiteX18" fmla="*/ 286488 w 329826"/>
                <a:gd name="connsiteY18" fmla="*/ 137708 h 13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26" h="137707">
                  <a:moveTo>
                    <a:pt x="286488" y="137708"/>
                  </a:moveTo>
                  <a:lnTo>
                    <a:pt x="85320" y="137708"/>
                  </a:lnTo>
                  <a:cubicBezTo>
                    <a:pt x="73795" y="137708"/>
                    <a:pt x="62936" y="133231"/>
                    <a:pt x="54745" y="125039"/>
                  </a:cubicBezTo>
                  <a:lnTo>
                    <a:pt x="4643" y="74938"/>
                  </a:lnTo>
                  <a:cubicBezTo>
                    <a:pt x="-1548" y="68747"/>
                    <a:pt x="-1548" y="58841"/>
                    <a:pt x="4643" y="52649"/>
                  </a:cubicBezTo>
                  <a:cubicBezTo>
                    <a:pt x="10835" y="46458"/>
                    <a:pt x="20741" y="46458"/>
                    <a:pt x="26932" y="52649"/>
                  </a:cubicBezTo>
                  <a:lnTo>
                    <a:pt x="77033" y="102751"/>
                  </a:lnTo>
                  <a:cubicBezTo>
                    <a:pt x="79224" y="104942"/>
                    <a:pt x="82177" y="106180"/>
                    <a:pt x="85320" y="106180"/>
                  </a:cubicBezTo>
                  <a:lnTo>
                    <a:pt x="286488" y="106180"/>
                  </a:lnTo>
                  <a:cubicBezTo>
                    <a:pt x="292965" y="106180"/>
                    <a:pt x="298299" y="100941"/>
                    <a:pt x="298299" y="94464"/>
                  </a:cubicBezTo>
                  <a:lnTo>
                    <a:pt x="298299" y="75224"/>
                  </a:lnTo>
                  <a:cubicBezTo>
                    <a:pt x="298299" y="72080"/>
                    <a:pt x="297061" y="69128"/>
                    <a:pt x="294870" y="66937"/>
                  </a:cubicBezTo>
                  <a:lnTo>
                    <a:pt x="254960" y="26932"/>
                  </a:lnTo>
                  <a:cubicBezTo>
                    <a:pt x="248769" y="20741"/>
                    <a:pt x="248769" y="10835"/>
                    <a:pt x="254960" y="4643"/>
                  </a:cubicBezTo>
                  <a:cubicBezTo>
                    <a:pt x="261152" y="-1548"/>
                    <a:pt x="271058" y="-1548"/>
                    <a:pt x="277249" y="4643"/>
                  </a:cubicBezTo>
                  <a:lnTo>
                    <a:pt x="317159" y="44553"/>
                  </a:lnTo>
                  <a:cubicBezTo>
                    <a:pt x="325350" y="52745"/>
                    <a:pt x="329827" y="63603"/>
                    <a:pt x="329827" y="75128"/>
                  </a:cubicBezTo>
                  <a:lnTo>
                    <a:pt x="329827" y="94369"/>
                  </a:lnTo>
                  <a:cubicBezTo>
                    <a:pt x="329732" y="118277"/>
                    <a:pt x="310301" y="137708"/>
                    <a:pt x="286488" y="13770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0D196E9A-0510-433F-A644-637C8C3E151A}"/>
                </a:ext>
              </a:extLst>
            </p:cNvPr>
            <p:cNvSpPr/>
            <p:nvPr/>
          </p:nvSpPr>
          <p:spPr>
            <a:xfrm>
              <a:off x="5153036" y="4857059"/>
              <a:ext cx="866208" cy="399111"/>
            </a:xfrm>
            <a:custGeom>
              <a:avLst/>
              <a:gdLst>
                <a:gd name="connsiteX0" fmla="*/ 934307 w 1143190"/>
                <a:gd name="connsiteY0" fmla="*/ 526732 h 526732"/>
                <a:gd name="connsiteX1" fmla="*/ 653891 w 1143190"/>
                <a:gd name="connsiteY1" fmla="*/ 526732 h 526732"/>
                <a:gd name="connsiteX2" fmla="*/ 623316 w 1143190"/>
                <a:gd name="connsiteY2" fmla="*/ 514064 h 526732"/>
                <a:gd name="connsiteX3" fmla="*/ 437293 w 1143190"/>
                <a:gd name="connsiteY3" fmla="*/ 328041 h 526732"/>
                <a:gd name="connsiteX4" fmla="*/ 429006 w 1143190"/>
                <a:gd name="connsiteY4" fmla="*/ 324612 h 526732"/>
                <a:gd name="connsiteX5" fmla="*/ 219170 w 1143190"/>
                <a:gd name="connsiteY5" fmla="*/ 324612 h 526732"/>
                <a:gd name="connsiteX6" fmla="*/ 188595 w 1143190"/>
                <a:gd name="connsiteY6" fmla="*/ 311944 h 526732"/>
                <a:gd name="connsiteX7" fmla="*/ 12668 w 1143190"/>
                <a:gd name="connsiteY7" fmla="*/ 136017 h 526732"/>
                <a:gd name="connsiteX8" fmla="*/ 0 w 1143190"/>
                <a:gd name="connsiteY8" fmla="*/ 105442 h 526732"/>
                <a:gd name="connsiteX9" fmla="*/ 0 w 1143190"/>
                <a:gd name="connsiteY9" fmla="*/ 43243 h 526732"/>
                <a:gd name="connsiteX10" fmla="*/ 43244 w 1143190"/>
                <a:gd name="connsiteY10" fmla="*/ 0 h 526732"/>
                <a:gd name="connsiteX11" fmla="*/ 116777 w 1143190"/>
                <a:gd name="connsiteY11" fmla="*/ 0 h 526732"/>
                <a:gd name="connsiteX12" fmla="*/ 132493 w 1143190"/>
                <a:gd name="connsiteY12" fmla="*/ 15716 h 526732"/>
                <a:gd name="connsiteX13" fmla="*/ 116777 w 1143190"/>
                <a:gd name="connsiteY13" fmla="*/ 31432 h 526732"/>
                <a:gd name="connsiteX14" fmla="*/ 43244 w 1143190"/>
                <a:gd name="connsiteY14" fmla="*/ 31432 h 526732"/>
                <a:gd name="connsiteX15" fmla="*/ 31528 w 1143190"/>
                <a:gd name="connsiteY15" fmla="*/ 43148 h 526732"/>
                <a:gd name="connsiteX16" fmla="*/ 31528 w 1143190"/>
                <a:gd name="connsiteY16" fmla="*/ 105346 h 526732"/>
                <a:gd name="connsiteX17" fmla="*/ 34957 w 1143190"/>
                <a:gd name="connsiteY17" fmla="*/ 113633 h 526732"/>
                <a:gd name="connsiteX18" fmla="*/ 210884 w 1143190"/>
                <a:gd name="connsiteY18" fmla="*/ 289560 h 526732"/>
                <a:gd name="connsiteX19" fmla="*/ 219170 w 1143190"/>
                <a:gd name="connsiteY19" fmla="*/ 292989 h 526732"/>
                <a:gd name="connsiteX20" fmla="*/ 428816 w 1143190"/>
                <a:gd name="connsiteY20" fmla="*/ 292989 h 526732"/>
                <a:gd name="connsiteX21" fmla="*/ 459391 w 1143190"/>
                <a:gd name="connsiteY21" fmla="*/ 305657 h 526732"/>
                <a:gd name="connsiteX22" fmla="*/ 645414 w 1143190"/>
                <a:gd name="connsiteY22" fmla="*/ 491680 h 526732"/>
                <a:gd name="connsiteX23" fmla="*/ 653701 w 1143190"/>
                <a:gd name="connsiteY23" fmla="*/ 495109 h 526732"/>
                <a:gd name="connsiteX24" fmla="*/ 934117 w 1143190"/>
                <a:gd name="connsiteY24" fmla="*/ 495109 h 526732"/>
                <a:gd name="connsiteX25" fmla="*/ 942404 w 1143190"/>
                <a:gd name="connsiteY25" fmla="*/ 491680 h 526732"/>
                <a:gd name="connsiteX26" fmla="*/ 1108234 w 1143190"/>
                <a:gd name="connsiteY26" fmla="*/ 325850 h 526732"/>
                <a:gd name="connsiteX27" fmla="*/ 1111663 w 1143190"/>
                <a:gd name="connsiteY27" fmla="*/ 317563 h 526732"/>
                <a:gd name="connsiteX28" fmla="*/ 1111663 w 1143190"/>
                <a:gd name="connsiteY28" fmla="*/ 269557 h 526732"/>
                <a:gd name="connsiteX29" fmla="*/ 1108234 w 1143190"/>
                <a:gd name="connsiteY29" fmla="*/ 261271 h 526732"/>
                <a:gd name="connsiteX30" fmla="*/ 1065752 w 1143190"/>
                <a:gd name="connsiteY30" fmla="*/ 218789 h 526732"/>
                <a:gd name="connsiteX31" fmla="*/ 1065752 w 1143190"/>
                <a:gd name="connsiteY31" fmla="*/ 196501 h 526732"/>
                <a:gd name="connsiteX32" fmla="*/ 1088041 w 1143190"/>
                <a:gd name="connsiteY32" fmla="*/ 196501 h 526732"/>
                <a:gd name="connsiteX33" fmla="*/ 1130522 w 1143190"/>
                <a:gd name="connsiteY33" fmla="*/ 238982 h 526732"/>
                <a:gd name="connsiteX34" fmla="*/ 1143191 w 1143190"/>
                <a:gd name="connsiteY34" fmla="*/ 269557 h 526732"/>
                <a:gd name="connsiteX35" fmla="*/ 1143191 w 1143190"/>
                <a:gd name="connsiteY35" fmla="*/ 317563 h 526732"/>
                <a:gd name="connsiteX36" fmla="*/ 1130522 w 1143190"/>
                <a:gd name="connsiteY36" fmla="*/ 348139 h 526732"/>
                <a:gd name="connsiteX37" fmla="*/ 964692 w 1143190"/>
                <a:gd name="connsiteY37" fmla="*/ 513969 h 526732"/>
                <a:gd name="connsiteX38" fmla="*/ 934307 w 1143190"/>
                <a:gd name="connsiteY38" fmla="*/ 526732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43190" h="526732">
                  <a:moveTo>
                    <a:pt x="934307" y="526732"/>
                  </a:moveTo>
                  <a:lnTo>
                    <a:pt x="653891" y="526732"/>
                  </a:lnTo>
                  <a:cubicBezTo>
                    <a:pt x="642366" y="526732"/>
                    <a:pt x="631412" y="522256"/>
                    <a:pt x="623316" y="514064"/>
                  </a:cubicBezTo>
                  <a:lnTo>
                    <a:pt x="437293" y="328041"/>
                  </a:lnTo>
                  <a:cubicBezTo>
                    <a:pt x="435102" y="325850"/>
                    <a:pt x="432149" y="324612"/>
                    <a:pt x="429006" y="324612"/>
                  </a:cubicBezTo>
                  <a:lnTo>
                    <a:pt x="219170" y="324612"/>
                  </a:lnTo>
                  <a:cubicBezTo>
                    <a:pt x="207645" y="324612"/>
                    <a:pt x="196787" y="320135"/>
                    <a:pt x="188595" y="311944"/>
                  </a:cubicBezTo>
                  <a:lnTo>
                    <a:pt x="12668" y="136017"/>
                  </a:lnTo>
                  <a:cubicBezTo>
                    <a:pt x="4572" y="127921"/>
                    <a:pt x="0" y="116776"/>
                    <a:pt x="0" y="105442"/>
                  </a:cubicBezTo>
                  <a:lnTo>
                    <a:pt x="0" y="43243"/>
                  </a:lnTo>
                  <a:cubicBezTo>
                    <a:pt x="0" y="19336"/>
                    <a:pt x="19431" y="0"/>
                    <a:pt x="43244" y="0"/>
                  </a:cubicBezTo>
                  <a:lnTo>
                    <a:pt x="116777" y="0"/>
                  </a:lnTo>
                  <a:cubicBezTo>
                    <a:pt x="125444" y="0"/>
                    <a:pt x="132493" y="7048"/>
                    <a:pt x="132493" y="15716"/>
                  </a:cubicBezTo>
                  <a:cubicBezTo>
                    <a:pt x="132493" y="24384"/>
                    <a:pt x="125444" y="31432"/>
                    <a:pt x="116777" y="31432"/>
                  </a:cubicBezTo>
                  <a:lnTo>
                    <a:pt x="43244" y="31432"/>
                  </a:lnTo>
                  <a:cubicBezTo>
                    <a:pt x="36767" y="31432"/>
                    <a:pt x="31528" y="36671"/>
                    <a:pt x="31528" y="43148"/>
                  </a:cubicBezTo>
                  <a:lnTo>
                    <a:pt x="31528" y="105346"/>
                  </a:lnTo>
                  <a:cubicBezTo>
                    <a:pt x="31528" y="108490"/>
                    <a:pt x="32766" y="111442"/>
                    <a:pt x="34957" y="113633"/>
                  </a:cubicBezTo>
                  <a:lnTo>
                    <a:pt x="210884" y="289560"/>
                  </a:lnTo>
                  <a:cubicBezTo>
                    <a:pt x="213074" y="291751"/>
                    <a:pt x="216027" y="292989"/>
                    <a:pt x="219170" y="292989"/>
                  </a:cubicBezTo>
                  <a:lnTo>
                    <a:pt x="428816" y="292989"/>
                  </a:lnTo>
                  <a:cubicBezTo>
                    <a:pt x="440341" y="292989"/>
                    <a:pt x="451295" y="297466"/>
                    <a:pt x="459391" y="305657"/>
                  </a:cubicBezTo>
                  <a:lnTo>
                    <a:pt x="645414" y="491680"/>
                  </a:lnTo>
                  <a:cubicBezTo>
                    <a:pt x="647605" y="493871"/>
                    <a:pt x="650558" y="495109"/>
                    <a:pt x="653701" y="495109"/>
                  </a:cubicBezTo>
                  <a:lnTo>
                    <a:pt x="934117" y="495109"/>
                  </a:lnTo>
                  <a:cubicBezTo>
                    <a:pt x="937260" y="495109"/>
                    <a:pt x="940213" y="493871"/>
                    <a:pt x="942404" y="491680"/>
                  </a:cubicBezTo>
                  <a:lnTo>
                    <a:pt x="1108234" y="325850"/>
                  </a:lnTo>
                  <a:cubicBezTo>
                    <a:pt x="1110425" y="323659"/>
                    <a:pt x="1111663" y="320612"/>
                    <a:pt x="1111663" y="317563"/>
                  </a:cubicBezTo>
                  <a:lnTo>
                    <a:pt x="1111663" y="269557"/>
                  </a:lnTo>
                  <a:cubicBezTo>
                    <a:pt x="1111663" y="266414"/>
                    <a:pt x="1110425" y="263462"/>
                    <a:pt x="1108234" y="261271"/>
                  </a:cubicBezTo>
                  <a:lnTo>
                    <a:pt x="1065752" y="218789"/>
                  </a:lnTo>
                  <a:cubicBezTo>
                    <a:pt x="1059561" y="212598"/>
                    <a:pt x="1059561" y="202692"/>
                    <a:pt x="1065752" y="196501"/>
                  </a:cubicBezTo>
                  <a:cubicBezTo>
                    <a:pt x="1071944" y="190309"/>
                    <a:pt x="1081850" y="190309"/>
                    <a:pt x="1088041" y="196501"/>
                  </a:cubicBezTo>
                  <a:lnTo>
                    <a:pt x="1130522" y="238982"/>
                  </a:lnTo>
                  <a:cubicBezTo>
                    <a:pt x="1138619" y="246983"/>
                    <a:pt x="1143191" y="258223"/>
                    <a:pt x="1143191" y="269557"/>
                  </a:cubicBezTo>
                  <a:lnTo>
                    <a:pt x="1143191" y="317563"/>
                  </a:lnTo>
                  <a:cubicBezTo>
                    <a:pt x="1143191" y="328993"/>
                    <a:pt x="1138523" y="340138"/>
                    <a:pt x="1130522" y="348139"/>
                  </a:cubicBezTo>
                  <a:lnTo>
                    <a:pt x="964692" y="513969"/>
                  </a:lnTo>
                  <a:cubicBezTo>
                    <a:pt x="956691" y="522160"/>
                    <a:pt x="945833" y="526732"/>
                    <a:pt x="934307" y="526732"/>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68C8F52E-A5D4-4395-B8C0-2A246F1E1C1D}"/>
                </a:ext>
              </a:extLst>
            </p:cNvPr>
            <p:cNvSpPr/>
            <p:nvPr/>
          </p:nvSpPr>
          <p:spPr>
            <a:xfrm>
              <a:off x="5275584" y="4609869"/>
              <a:ext cx="284141" cy="449054"/>
            </a:xfrm>
            <a:custGeom>
              <a:avLst/>
              <a:gdLst>
                <a:gd name="connsiteX0" fmla="*/ 257080 w 374999"/>
                <a:gd name="connsiteY0" fmla="*/ 592646 h 592645"/>
                <a:gd name="connsiteX1" fmla="*/ 95345 w 374999"/>
                <a:gd name="connsiteY1" fmla="*/ 592646 h 592645"/>
                <a:gd name="connsiteX2" fmla="*/ 64770 w 374999"/>
                <a:gd name="connsiteY2" fmla="*/ 579977 h 592645"/>
                <a:gd name="connsiteX3" fmla="*/ 12668 w 374999"/>
                <a:gd name="connsiteY3" fmla="*/ 527875 h 592645"/>
                <a:gd name="connsiteX4" fmla="*/ 0 w 374999"/>
                <a:gd name="connsiteY4" fmla="*/ 497300 h 592645"/>
                <a:gd name="connsiteX5" fmla="*/ 0 w 374999"/>
                <a:gd name="connsiteY5" fmla="*/ 459486 h 592645"/>
                <a:gd name="connsiteX6" fmla="*/ 12668 w 374999"/>
                <a:gd name="connsiteY6" fmla="*/ 428911 h 592645"/>
                <a:gd name="connsiteX7" fmla="*/ 45053 w 374999"/>
                <a:gd name="connsiteY7" fmla="*/ 396526 h 592645"/>
                <a:gd name="connsiteX8" fmla="*/ 67342 w 374999"/>
                <a:gd name="connsiteY8" fmla="*/ 396526 h 592645"/>
                <a:gd name="connsiteX9" fmla="*/ 67342 w 374999"/>
                <a:gd name="connsiteY9" fmla="*/ 418814 h 592645"/>
                <a:gd name="connsiteX10" fmla="*/ 34957 w 374999"/>
                <a:gd name="connsiteY10" fmla="*/ 451199 h 592645"/>
                <a:gd name="connsiteX11" fmla="*/ 31528 w 374999"/>
                <a:gd name="connsiteY11" fmla="*/ 459486 h 592645"/>
                <a:gd name="connsiteX12" fmla="*/ 31528 w 374999"/>
                <a:gd name="connsiteY12" fmla="*/ 497300 h 592645"/>
                <a:gd name="connsiteX13" fmla="*/ 34957 w 374999"/>
                <a:gd name="connsiteY13" fmla="*/ 505587 h 592645"/>
                <a:gd name="connsiteX14" fmla="*/ 87058 w 374999"/>
                <a:gd name="connsiteY14" fmla="*/ 557689 h 592645"/>
                <a:gd name="connsiteX15" fmla="*/ 95345 w 374999"/>
                <a:gd name="connsiteY15" fmla="*/ 561118 h 592645"/>
                <a:gd name="connsiteX16" fmla="*/ 256984 w 374999"/>
                <a:gd name="connsiteY16" fmla="*/ 561118 h 592645"/>
                <a:gd name="connsiteX17" fmla="*/ 265271 w 374999"/>
                <a:gd name="connsiteY17" fmla="*/ 557689 h 592645"/>
                <a:gd name="connsiteX18" fmla="*/ 293370 w 374999"/>
                <a:gd name="connsiteY18" fmla="*/ 529590 h 592645"/>
                <a:gd name="connsiteX19" fmla="*/ 296799 w 374999"/>
                <a:gd name="connsiteY19" fmla="*/ 521303 h 592645"/>
                <a:gd name="connsiteX20" fmla="*/ 296799 w 374999"/>
                <a:gd name="connsiteY20" fmla="*/ 403860 h 592645"/>
                <a:gd name="connsiteX21" fmla="*/ 293370 w 374999"/>
                <a:gd name="connsiteY21" fmla="*/ 395573 h 592645"/>
                <a:gd name="connsiteX22" fmla="*/ 148400 w 374999"/>
                <a:gd name="connsiteY22" fmla="*/ 250603 h 592645"/>
                <a:gd name="connsiteX23" fmla="*/ 135731 w 374999"/>
                <a:gd name="connsiteY23" fmla="*/ 220028 h 592645"/>
                <a:gd name="connsiteX24" fmla="*/ 135731 w 374999"/>
                <a:gd name="connsiteY24" fmla="*/ 161354 h 592645"/>
                <a:gd name="connsiteX25" fmla="*/ 148400 w 374999"/>
                <a:gd name="connsiteY25" fmla="*/ 130778 h 592645"/>
                <a:gd name="connsiteX26" fmla="*/ 266509 w 374999"/>
                <a:gd name="connsiteY26" fmla="*/ 12668 h 592645"/>
                <a:gd name="connsiteX27" fmla="*/ 297085 w 374999"/>
                <a:gd name="connsiteY27" fmla="*/ 0 h 592645"/>
                <a:gd name="connsiteX28" fmla="*/ 359283 w 374999"/>
                <a:gd name="connsiteY28" fmla="*/ 0 h 592645"/>
                <a:gd name="connsiteX29" fmla="*/ 374999 w 374999"/>
                <a:gd name="connsiteY29" fmla="*/ 15716 h 592645"/>
                <a:gd name="connsiteX30" fmla="*/ 359283 w 374999"/>
                <a:gd name="connsiteY30" fmla="*/ 31432 h 592645"/>
                <a:gd name="connsiteX31" fmla="*/ 297085 w 374999"/>
                <a:gd name="connsiteY31" fmla="*/ 31432 h 592645"/>
                <a:gd name="connsiteX32" fmla="*/ 288798 w 374999"/>
                <a:gd name="connsiteY32" fmla="*/ 34862 h 592645"/>
                <a:gd name="connsiteX33" fmla="*/ 170688 w 374999"/>
                <a:gd name="connsiteY33" fmla="*/ 152971 h 592645"/>
                <a:gd name="connsiteX34" fmla="*/ 167259 w 374999"/>
                <a:gd name="connsiteY34" fmla="*/ 161258 h 592645"/>
                <a:gd name="connsiteX35" fmla="*/ 167259 w 374999"/>
                <a:gd name="connsiteY35" fmla="*/ 219932 h 592645"/>
                <a:gd name="connsiteX36" fmla="*/ 170688 w 374999"/>
                <a:gd name="connsiteY36" fmla="*/ 228219 h 592645"/>
                <a:gd name="connsiteX37" fmla="*/ 315659 w 374999"/>
                <a:gd name="connsiteY37" fmla="*/ 373189 h 592645"/>
                <a:gd name="connsiteX38" fmla="*/ 328327 w 374999"/>
                <a:gd name="connsiteY38" fmla="*/ 403765 h 592645"/>
                <a:gd name="connsiteX39" fmla="*/ 328327 w 374999"/>
                <a:gd name="connsiteY39" fmla="*/ 521208 h 592645"/>
                <a:gd name="connsiteX40" fmla="*/ 315659 w 374999"/>
                <a:gd name="connsiteY40" fmla="*/ 551783 h 592645"/>
                <a:gd name="connsiteX41" fmla="*/ 287560 w 374999"/>
                <a:gd name="connsiteY41" fmla="*/ 579882 h 592645"/>
                <a:gd name="connsiteX42" fmla="*/ 257080 w 374999"/>
                <a:gd name="connsiteY42" fmla="*/ 592646 h 59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999" h="592645">
                  <a:moveTo>
                    <a:pt x="257080" y="592646"/>
                  </a:moveTo>
                  <a:lnTo>
                    <a:pt x="95345" y="592646"/>
                  </a:lnTo>
                  <a:cubicBezTo>
                    <a:pt x="83820" y="592646"/>
                    <a:pt x="72866" y="588169"/>
                    <a:pt x="64770" y="579977"/>
                  </a:cubicBezTo>
                  <a:lnTo>
                    <a:pt x="12668" y="527875"/>
                  </a:lnTo>
                  <a:cubicBezTo>
                    <a:pt x="4477" y="519684"/>
                    <a:pt x="0" y="508825"/>
                    <a:pt x="0" y="497300"/>
                  </a:cubicBezTo>
                  <a:lnTo>
                    <a:pt x="0" y="459486"/>
                  </a:lnTo>
                  <a:cubicBezTo>
                    <a:pt x="0" y="447961"/>
                    <a:pt x="4477" y="437102"/>
                    <a:pt x="12668" y="428911"/>
                  </a:cubicBezTo>
                  <a:lnTo>
                    <a:pt x="45053" y="396526"/>
                  </a:lnTo>
                  <a:cubicBezTo>
                    <a:pt x="51244" y="390334"/>
                    <a:pt x="61150" y="390334"/>
                    <a:pt x="67342" y="396526"/>
                  </a:cubicBezTo>
                  <a:cubicBezTo>
                    <a:pt x="73533" y="402717"/>
                    <a:pt x="73533" y="412623"/>
                    <a:pt x="67342" y="418814"/>
                  </a:cubicBezTo>
                  <a:lnTo>
                    <a:pt x="34957" y="451199"/>
                  </a:lnTo>
                  <a:cubicBezTo>
                    <a:pt x="32766" y="453390"/>
                    <a:pt x="31528" y="456343"/>
                    <a:pt x="31528" y="459486"/>
                  </a:cubicBezTo>
                  <a:lnTo>
                    <a:pt x="31528" y="497300"/>
                  </a:lnTo>
                  <a:cubicBezTo>
                    <a:pt x="31528" y="500443"/>
                    <a:pt x="32766" y="503396"/>
                    <a:pt x="34957" y="505587"/>
                  </a:cubicBezTo>
                  <a:lnTo>
                    <a:pt x="87058" y="557689"/>
                  </a:lnTo>
                  <a:cubicBezTo>
                    <a:pt x="89249" y="559880"/>
                    <a:pt x="92297" y="561118"/>
                    <a:pt x="95345" y="561118"/>
                  </a:cubicBezTo>
                  <a:lnTo>
                    <a:pt x="256984" y="561118"/>
                  </a:lnTo>
                  <a:cubicBezTo>
                    <a:pt x="260128" y="561118"/>
                    <a:pt x="263081" y="559880"/>
                    <a:pt x="265271" y="557689"/>
                  </a:cubicBezTo>
                  <a:lnTo>
                    <a:pt x="293370" y="529590"/>
                  </a:lnTo>
                  <a:cubicBezTo>
                    <a:pt x="295561" y="527399"/>
                    <a:pt x="296799" y="524447"/>
                    <a:pt x="296799" y="521303"/>
                  </a:cubicBezTo>
                  <a:lnTo>
                    <a:pt x="296799" y="403860"/>
                  </a:lnTo>
                  <a:cubicBezTo>
                    <a:pt x="296799" y="400717"/>
                    <a:pt x="295561" y="397764"/>
                    <a:pt x="293370" y="395573"/>
                  </a:cubicBezTo>
                  <a:lnTo>
                    <a:pt x="148400" y="250603"/>
                  </a:lnTo>
                  <a:cubicBezTo>
                    <a:pt x="140208" y="242411"/>
                    <a:pt x="135731" y="231553"/>
                    <a:pt x="135731" y="220028"/>
                  </a:cubicBezTo>
                  <a:lnTo>
                    <a:pt x="135731" y="161354"/>
                  </a:lnTo>
                  <a:cubicBezTo>
                    <a:pt x="135731" y="149828"/>
                    <a:pt x="140208" y="138970"/>
                    <a:pt x="148400" y="130778"/>
                  </a:cubicBezTo>
                  <a:lnTo>
                    <a:pt x="266509" y="12668"/>
                  </a:lnTo>
                  <a:cubicBezTo>
                    <a:pt x="274606" y="4572"/>
                    <a:pt x="285750" y="0"/>
                    <a:pt x="297085" y="0"/>
                  </a:cubicBezTo>
                  <a:lnTo>
                    <a:pt x="359283" y="0"/>
                  </a:lnTo>
                  <a:cubicBezTo>
                    <a:pt x="367951" y="0"/>
                    <a:pt x="374999" y="7048"/>
                    <a:pt x="374999" y="15716"/>
                  </a:cubicBezTo>
                  <a:cubicBezTo>
                    <a:pt x="374999" y="24384"/>
                    <a:pt x="367951" y="31432"/>
                    <a:pt x="359283" y="31432"/>
                  </a:cubicBezTo>
                  <a:lnTo>
                    <a:pt x="297085" y="31432"/>
                  </a:lnTo>
                  <a:cubicBezTo>
                    <a:pt x="294037" y="31432"/>
                    <a:pt x="290989" y="32671"/>
                    <a:pt x="288798" y="34862"/>
                  </a:cubicBezTo>
                  <a:lnTo>
                    <a:pt x="170688" y="152971"/>
                  </a:lnTo>
                  <a:cubicBezTo>
                    <a:pt x="168497" y="155162"/>
                    <a:pt x="167259" y="158115"/>
                    <a:pt x="167259" y="161258"/>
                  </a:cubicBezTo>
                  <a:lnTo>
                    <a:pt x="167259" y="219932"/>
                  </a:lnTo>
                  <a:cubicBezTo>
                    <a:pt x="167259" y="223075"/>
                    <a:pt x="168497" y="226028"/>
                    <a:pt x="170688" y="228219"/>
                  </a:cubicBezTo>
                  <a:lnTo>
                    <a:pt x="315659" y="373189"/>
                  </a:lnTo>
                  <a:cubicBezTo>
                    <a:pt x="323850" y="381381"/>
                    <a:pt x="328327" y="392239"/>
                    <a:pt x="328327" y="403765"/>
                  </a:cubicBezTo>
                  <a:lnTo>
                    <a:pt x="328327" y="521208"/>
                  </a:lnTo>
                  <a:cubicBezTo>
                    <a:pt x="328327" y="532733"/>
                    <a:pt x="323850" y="543592"/>
                    <a:pt x="315659" y="551783"/>
                  </a:cubicBezTo>
                  <a:lnTo>
                    <a:pt x="287560" y="579882"/>
                  </a:lnTo>
                  <a:cubicBezTo>
                    <a:pt x="279463" y="588169"/>
                    <a:pt x="268605" y="592646"/>
                    <a:pt x="257080" y="592646"/>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B7A58A09-346C-4E52-9CBE-36BDCB448F63}"/>
                </a:ext>
              </a:extLst>
            </p:cNvPr>
            <p:cNvSpPr/>
            <p:nvPr/>
          </p:nvSpPr>
          <p:spPr>
            <a:xfrm>
              <a:off x="6033823" y="4007017"/>
              <a:ext cx="92813" cy="628762"/>
            </a:xfrm>
            <a:custGeom>
              <a:avLst/>
              <a:gdLst>
                <a:gd name="connsiteX0" fmla="*/ 76390 w 122491"/>
                <a:gd name="connsiteY0" fmla="*/ 829818 h 829817"/>
                <a:gd name="connsiteX1" fmla="*/ 65246 w 122491"/>
                <a:gd name="connsiteY1" fmla="*/ 825246 h 829817"/>
                <a:gd name="connsiteX2" fmla="*/ 12668 w 122491"/>
                <a:gd name="connsiteY2" fmla="*/ 772668 h 829817"/>
                <a:gd name="connsiteX3" fmla="*/ 0 w 122491"/>
                <a:gd name="connsiteY3" fmla="*/ 742093 h 829817"/>
                <a:gd name="connsiteX4" fmla="*/ 0 w 122491"/>
                <a:gd name="connsiteY4" fmla="*/ 552640 h 829817"/>
                <a:gd name="connsiteX5" fmla="*/ 12668 w 122491"/>
                <a:gd name="connsiteY5" fmla="*/ 522065 h 829817"/>
                <a:gd name="connsiteX6" fmla="*/ 82486 w 122491"/>
                <a:gd name="connsiteY6" fmla="*/ 452247 h 829817"/>
                <a:gd name="connsiteX7" fmla="*/ 85915 w 122491"/>
                <a:gd name="connsiteY7" fmla="*/ 443960 h 829817"/>
                <a:gd name="connsiteX8" fmla="*/ 85915 w 122491"/>
                <a:gd name="connsiteY8" fmla="*/ 289846 h 829817"/>
                <a:gd name="connsiteX9" fmla="*/ 82486 w 122491"/>
                <a:gd name="connsiteY9" fmla="*/ 281559 h 829817"/>
                <a:gd name="connsiteX10" fmla="*/ 15240 w 122491"/>
                <a:gd name="connsiteY10" fmla="*/ 214313 h 829817"/>
                <a:gd name="connsiteX11" fmla="*/ 2572 w 122491"/>
                <a:gd name="connsiteY11" fmla="*/ 183737 h 829817"/>
                <a:gd name="connsiteX12" fmla="*/ 2572 w 122491"/>
                <a:gd name="connsiteY12" fmla="*/ 43243 h 829817"/>
                <a:gd name="connsiteX13" fmla="*/ 45815 w 122491"/>
                <a:gd name="connsiteY13" fmla="*/ 0 h 829817"/>
                <a:gd name="connsiteX14" fmla="*/ 106775 w 122491"/>
                <a:gd name="connsiteY14" fmla="*/ 0 h 829817"/>
                <a:gd name="connsiteX15" fmla="*/ 122492 w 122491"/>
                <a:gd name="connsiteY15" fmla="*/ 15716 h 829817"/>
                <a:gd name="connsiteX16" fmla="*/ 106775 w 122491"/>
                <a:gd name="connsiteY16" fmla="*/ 31432 h 829817"/>
                <a:gd name="connsiteX17" fmla="*/ 45815 w 122491"/>
                <a:gd name="connsiteY17" fmla="*/ 31432 h 829817"/>
                <a:gd name="connsiteX18" fmla="*/ 34099 w 122491"/>
                <a:gd name="connsiteY18" fmla="*/ 43148 h 829817"/>
                <a:gd name="connsiteX19" fmla="*/ 34099 w 122491"/>
                <a:gd name="connsiteY19" fmla="*/ 183642 h 829817"/>
                <a:gd name="connsiteX20" fmla="*/ 37528 w 122491"/>
                <a:gd name="connsiteY20" fmla="*/ 191929 h 829817"/>
                <a:gd name="connsiteX21" fmla="*/ 104775 w 122491"/>
                <a:gd name="connsiteY21" fmla="*/ 259175 h 829817"/>
                <a:gd name="connsiteX22" fmla="*/ 117443 w 122491"/>
                <a:gd name="connsiteY22" fmla="*/ 289750 h 829817"/>
                <a:gd name="connsiteX23" fmla="*/ 117443 w 122491"/>
                <a:gd name="connsiteY23" fmla="*/ 443865 h 829817"/>
                <a:gd name="connsiteX24" fmla="*/ 104775 w 122491"/>
                <a:gd name="connsiteY24" fmla="*/ 474440 h 829817"/>
                <a:gd name="connsiteX25" fmla="*/ 34957 w 122491"/>
                <a:gd name="connsiteY25" fmla="*/ 544258 h 829817"/>
                <a:gd name="connsiteX26" fmla="*/ 31528 w 122491"/>
                <a:gd name="connsiteY26" fmla="*/ 552545 h 829817"/>
                <a:gd name="connsiteX27" fmla="*/ 31528 w 122491"/>
                <a:gd name="connsiteY27" fmla="*/ 741997 h 829817"/>
                <a:gd name="connsiteX28" fmla="*/ 34957 w 122491"/>
                <a:gd name="connsiteY28" fmla="*/ 750284 h 829817"/>
                <a:gd name="connsiteX29" fmla="*/ 87535 w 122491"/>
                <a:gd name="connsiteY29" fmla="*/ 802862 h 829817"/>
                <a:gd name="connsiteX30" fmla="*/ 87535 w 122491"/>
                <a:gd name="connsiteY30" fmla="*/ 825151 h 829817"/>
                <a:gd name="connsiteX31" fmla="*/ 76390 w 122491"/>
                <a:gd name="connsiteY31" fmla="*/ 8298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2491" h="829817">
                  <a:moveTo>
                    <a:pt x="76390" y="829818"/>
                  </a:moveTo>
                  <a:cubicBezTo>
                    <a:pt x="72390" y="829818"/>
                    <a:pt x="68294" y="828294"/>
                    <a:pt x="65246" y="825246"/>
                  </a:cubicBezTo>
                  <a:lnTo>
                    <a:pt x="12668" y="772668"/>
                  </a:lnTo>
                  <a:cubicBezTo>
                    <a:pt x="4477" y="764476"/>
                    <a:pt x="0" y="753618"/>
                    <a:pt x="0" y="742093"/>
                  </a:cubicBezTo>
                  <a:lnTo>
                    <a:pt x="0" y="552640"/>
                  </a:lnTo>
                  <a:cubicBezTo>
                    <a:pt x="0" y="541115"/>
                    <a:pt x="4477" y="530257"/>
                    <a:pt x="12668" y="522065"/>
                  </a:cubicBezTo>
                  <a:lnTo>
                    <a:pt x="82486" y="452247"/>
                  </a:lnTo>
                  <a:cubicBezTo>
                    <a:pt x="84677" y="450056"/>
                    <a:pt x="85915" y="447008"/>
                    <a:pt x="85915" y="443960"/>
                  </a:cubicBezTo>
                  <a:lnTo>
                    <a:pt x="85915" y="289846"/>
                  </a:lnTo>
                  <a:cubicBezTo>
                    <a:pt x="85915" y="286702"/>
                    <a:pt x="84677" y="283750"/>
                    <a:pt x="82486" y="281559"/>
                  </a:cubicBezTo>
                  <a:lnTo>
                    <a:pt x="15240" y="214313"/>
                  </a:lnTo>
                  <a:cubicBezTo>
                    <a:pt x="7048" y="206121"/>
                    <a:pt x="2572" y="195263"/>
                    <a:pt x="2572" y="183737"/>
                  </a:cubicBezTo>
                  <a:lnTo>
                    <a:pt x="2572" y="43243"/>
                  </a:lnTo>
                  <a:cubicBezTo>
                    <a:pt x="2572" y="19336"/>
                    <a:pt x="22003" y="0"/>
                    <a:pt x="45815" y="0"/>
                  </a:cubicBezTo>
                  <a:lnTo>
                    <a:pt x="106775" y="0"/>
                  </a:lnTo>
                  <a:cubicBezTo>
                    <a:pt x="115443" y="0"/>
                    <a:pt x="122492" y="7048"/>
                    <a:pt x="122492" y="15716"/>
                  </a:cubicBezTo>
                  <a:cubicBezTo>
                    <a:pt x="122492" y="24384"/>
                    <a:pt x="115443" y="31432"/>
                    <a:pt x="106775" y="31432"/>
                  </a:cubicBezTo>
                  <a:lnTo>
                    <a:pt x="45815" y="31432"/>
                  </a:lnTo>
                  <a:cubicBezTo>
                    <a:pt x="39338" y="31432"/>
                    <a:pt x="34099" y="36671"/>
                    <a:pt x="34099" y="43148"/>
                  </a:cubicBezTo>
                  <a:lnTo>
                    <a:pt x="34099" y="183642"/>
                  </a:lnTo>
                  <a:cubicBezTo>
                    <a:pt x="34099" y="186785"/>
                    <a:pt x="35338" y="189738"/>
                    <a:pt x="37528" y="191929"/>
                  </a:cubicBezTo>
                  <a:lnTo>
                    <a:pt x="104775" y="259175"/>
                  </a:lnTo>
                  <a:cubicBezTo>
                    <a:pt x="112967" y="267367"/>
                    <a:pt x="117443" y="278225"/>
                    <a:pt x="117443" y="289750"/>
                  </a:cubicBezTo>
                  <a:lnTo>
                    <a:pt x="117443" y="443865"/>
                  </a:lnTo>
                  <a:cubicBezTo>
                    <a:pt x="117443" y="455295"/>
                    <a:pt x="112871" y="466439"/>
                    <a:pt x="104775" y="474440"/>
                  </a:cubicBezTo>
                  <a:lnTo>
                    <a:pt x="34957" y="544258"/>
                  </a:lnTo>
                  <a:cubicBezTo>
                    <a:pt x="32766" y="546449"/>
                    <a:pt x="31528" y="549402"/>
                    <a:pt x="31528" y="552545"/>
                  </a:cubicBezTo>
                  <a:lnTo>
                    <a:pt x="31528" y="741997"/>
                  </a:lnTo>
                  <a:cubicBezTo>
                    <a:pt x="31528" y="745141"/>
                    <a:pt x="32766" y="748093"/>
                    <a:pt x="34957" y="750284"/>
                  </a:cubicBezTo>
                  <a:lnTo>
                    <a:pt x="87535" y="802862"/>
                  </a:lnTo>
                  <a:cubicBezTo>
                    <a:pt x="93726" y="809054"/>
                    <a:pt x="93726" y="818959"/>
                    <a:pt x="87535" y="825151"/>
                  </a:cubicBezTo>
                  <a:cubicBezTo>
                    <a:pt x="84487" y="828294"/>
                    <a:pt x="80486" y="829818"/>
                    <a:pt x="76390" y="829818"/>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5761086-8EC5-46B8-9FE6-6044249108BF}"/>
                </a:ext>
              </a:extLst>
            </p:cNvPr>
            <p:cNvSpPr/>
            <p:nvPr/>
          </p:nvSpPr>
          <p:spPr>
            <a:xfrm>
              <a:off x="6217717" y="4108852"/>
              <a:ext cx="322465" cy="427330"/>
            </a:xfrm>
            <a:custGeom>
              <a:avLst/>
              <a:gdLst>
                <a:gd name="connsiteX0" fmla="*/ 160972 w 425577"/>
                <a:gd name="connsiteY0" fmla="*/ 563975 h 563975"/>
                <a:gd name="connsiteX1" fmla="*/ 15716 w 425577"/>
                <a:gd name="connsiteY1" fmla="*/ 563975 h 563975"/>
                <a:gd name="connsiteX2" fmla="*/ 0 w 425577"/>
                <a:gd name="connsiteY2" fmla="*/ 548259 h 563975"/>
                <a:gd name="connsiteX3" fmla="*/ 15716 w 425577"/>
                <a:gd name="connsiteY3" fmla="*/ 532543 h 563975"/>
                <a:gd name="connsiteX4" fmla="*/ 160972 w 425577"/>
                <a:gd name="connsiteY4" fmla="*/ 532543 h 563975"/>
                <a:gd name="connsiteX5" fmla="*/ 169259 w 425577"/>
                <a:gd name="connsiteY5" fmla="*/ 529114 h 563975"/>
                <a:gd name="connsiteX6" fmla="*/ 276987 w 425577"/>
                <a:gd name="connsiteY6" fmla="*/ 421386 h 563975"/>
                <a:gd name="connsiteX7" fmla="*/ 280416 w 425577"/>
                <a:gd name="connsiteY7" fmla="*/ 413099 h 563975"/>
                <a:gd name="connsiteX8" fmla="*/ 280416 w 425577"/>
                <a:gd name="connsiteY8" fmla="*/ 301943 h 563975"/>
                <a:gd name="connsiteX9" fmla="*/ 276987 w 425577"/>
                <a:gd name="connsiteY9" fmla="*/ 293656 h 563975"/>
                <a:gd name="connsiteX10" fmla="*/ 216027 w 425577"/>
                <a:gd name="connsiteY10" fmla="*/ 232696 h 563975"/>
                <a:gd name="connsiteX11" fmla="*/ 203359 w 425577"/>
                <a:gd name="connsiteY11" fmla="*/ 202121 h 563975"/>
                <a:gd name="connsiteX12" fmla="*/ 203359 w 425577"/>
                <a:gd name="connsiteY12" fmla="*/ 125063 h 563975"/>
                <a:gd name="connsiteX13" fmla="*/ 216027 w 425577"/>
                <a:gd name="connsiteY13" fmla="*/ 94488 h 563975"/>
                <a:gd name="connsiteX14" fmla="*/ 297847 w 425577"/>
                <a:gd name="connsiteY14" fmla="*/ 12668 h 563975"/>
                <a:gd name="connsiteX15" fmla="*/ 328422 w 425577"/>
                <a:gd name="connsiteY15" fmla="*/ 0 h 563975"/>
                <a:gd name="connsiteX16" fmla="*/ 409861 w 425577"/>
                <a:gd name="connsiteY16" fmla="*/ 0 h 563975"/>
                <a:gd name="connsiteX17" fmla="*/ 425577 w 425577"/>
                <a:gd name="connsiteY17" fmla="*/ 15716 h 563975"/>
                <a:gd name="connsiteX18" fmla="*/ 409861 w 425577"/>
                <a:gd name="connsiteY18" fmla="*/ 31433 h 563975"/>
                <a:gd name="connsiteX19" fmla="*/ 328422 w 425577"/>
                <a:gd name="connsiteY19" fmla="*/ 31433 h 563975"/>
                <a:gd name="connsiteX20" fmla="*/ 320135 w 425577"/>
                <a:gd name="connsiteY20" fmla="*/ 34862 h 563975"/>
                <a:gd name="connsiteX21" fmla="*/ 238316 w 425577"/>
                <a:gd name="connsiteY21" fmla="*/ 116681 h 563975"/>
                <a:gd name="connsiteX22" fmla="*/ 234887 w 425577"/>
                <a:gd name="connsiteY22" fmla="*/ 124968 h 563975"/>
                <a:gd name="connsiteX23" fmla="*/ 234887 w 425577"/>
                <a:gd name="connsiteY23" fmla="*/ 202025 h 563975"/>
                <a:gd name="connsiteX24" fmla="*/ 238316 w 425577"/>
                <a:gd name="connsiteY24" fmla="*/ 210312 h 563975"/>
                <a:gd name="connsiteX25" fmla="*/ 299275 w 425577"/>
                <a:gd name="connsiteY25" fmla="*/ 271272 h 563975"/>
                <a:gd name="connsiteX26" fmla="*/ 311944 w 425577"/>
                <a:gd name="connsiteY26" fmla="*/ 301847 h 563975"/>
                <a:gd name="connsiteX27" fmla="*/ 311944 w 425577"/>
                <a:gd name="connsiteY27" fmla="*/ 413004 h 563975"/>
                <a:gd name="connsiteX28" fmla="*/ 299275 w 425577"/>
                <a:gd name="connsiteY28" fmla="*/ 443579 h 563975"/>
                <a:gd name="connsiteX29" fmla="*/ 191548 w 425577"/>
                <a:gd name="connsiteY29" fmla="*/ 551307 h 563975"/>
                <a:gd name="connsiteX30" fmla="*/ 160972 w 425577"/>
                <a:gd name="connsiteY30" fmla="*/ 563975 h 56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5577" h="563975">
                  <a:moveTo>
                    <a:pt x="160972" y="563975"/>
                  </a:moveTo>
                  <a:lnTo>
                    <a:pt x="15716" y="563975"/>
                  </a:lnTo>
                  <a:cubicBezTo>
                    <a:pt x="7049" y="563975"/>
                    <a:pt x="0" y="556927"/>
                    <a:pt x="0" y="548259"/>
                  </a:cubicBezTo>
                  <a:cubicBezTo>
                    <a:pt x="0" y="539591"/>
                    <a:pt x="7049" y="532543"/>
                    <a:pt x="15716" y="532543"/>
                  </a:cubicBezTo>
                  <a:lnTo>
                    <a:pt x="160972" y="532543"/>
                  </a:lnTo>
                  <a:cubicBezTo>
                    <a:pt x="164116" y="532543"/>
                    <a:pt x="167068" y="531305"/>
                    <a:pt x="169259" y="529114"/>
                  </a:cubicBezTo>
                  <a:lnTo>
                    <a:pt x="276987" y="421386"/>
                  </a:lnTo>
                  <a:cubicBezTo>
                    <a:pt x="279178" y="419195"/>
                    <a:pt x="280416" y="416147"/>
                    <a:pt x="280416" y="413099"/>
                  </a:cubicBezTo>
                  <a:lnTo>
                    <a:pt x="280416" y="301943"/>
                  </a:lnTo>
                  <a:cubicBezTo>
                    <a:pt x="280416" y="298799"/>
                    <a:pt x="279178" y="295846"/>
                    <a:pt x="276987" y="293656"/>
                  </a:cubicBezTo>
                  <a:lnTo>
                    <a:pt x="216027" y="232696"/>
                  </a:lnTo>
                  <a:cubicBezTo>
                    <a:pt x="207931" y="224600"/>
                    <a:pt x="203359" y="213455"/>
                    <a:pt x="203359" y="202121"/>
                  </a:cubicBezTo>
                  <a:lnTo>
                    <a:pt x="203359" y="125063"/>
                  </a:lnTo>
                  <a:cubicBezTo>
                    <a:pt x="203359" y="113538"/>
                    <a:pt x="207835" y="102679"/>
                    <a:pt x="216027" y="94488"/>
                  </a:cubicBezTo>
                  <a:lnTo>
                    <a:pt x="297847" y="12668"/>
                  </a:lnTo>
                  <a:cubicBezTo>
                    <a:pt x="306038" y="4477"/>
                    <a:pt x="316897" y="0"/>
                    <a:pt x="328422" y="0"/>
                  </a:cubicBezTo>
                  <a:lnTo>
                    <a:pt x="409861" y="0"/>
                  </a:lnTo>
                  <a:cubicBezTo>
                    <a:pt x="418528" y="0"/>
                    <a:pt x="425577" y="7048"/>
                    <a:pt x="425577" y="15716"/>
                  </a:cubicBezTo>
                  <a:cubicBezTo>
                    <a:pt x="425577" y="24384"/>
                    <a:pt x="418528" y="31433"/>
                    <a:pt x="409861" y="31433"/>
                  </a:cubicBezTo>
                  <a:lnTo>
                    <a:pt x="328422" y="31433"/>
                  </a:lnTo>
                  <a:cubicBezTo>
                    <a:pt x="325279" y="31433"/>
                    <a:pt x="322326" y="32671"/>
                    <a:pt x="320135" y="34862"/>
                  </a:cubicBezTo>
                  <a:lnTo>
                    <a:pt x="238316" y="116681"/>
                  </a:lnTo>
                  <a:cubicBezTo>
                    <a:pt x="236125" y="118872"/>
                    <a:pt x="234887" y="121825"/>
                    <a:pt x="234887" y="124968"/>
                  </a:cubicBezTo>
                  <a:lnTo>
                    <a:pt x="234887" y="202025"/>
                  </a:lnTo>
                  <a:cubicBezTo>
                    <a:pt x="234887" y="205169"/>
                    <a:pt x="236125" y="208121"/>
                    <a:pt x="238316" y="210312"/>
                  </a:cubicBezTo>
                  <a:lnTo>
                    <a:pt x="299275" y="271272"/>
                  </a:lnTo>
                  <a:cubicBezTo>
                    <a:pt x="307467" y="279463"/>
                    <a:pt x="311944" y="290322"/>
                    <a:pt x="311944" y="301847"/>
                  </a:cubicBezTo>
                  <a:lnTo>
                    <a:pt x="311944" y="413004"/>
                  </a:lnTo>
                  <a:cubicBezTo>
                    <a:pt x="311944" y="424529"/>
                    <a:pt x="307467" y="435388"/>
                    <a:pt x="299275" y="443579"/>
                  </a:cubicBezTo>
                  <a:lnTo>
                    <a:pt x="191548" y="551307"/>
                  </a:lnTo>
                  <a:cubicBezTo>
                    <a:pt x="183451" y="559403"/>
                    <a:pt x="172307" y="563975"/>
                    <a:pt x="160972" y="563975"/>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60008FED-975C-406E-803C-780EAAF77580}"/>
                </a:ext>
              </a:extLst>
            </p:cNvPr>
            <p:cNvSpPr/>
            <p:nvPr/>
          </p:nvSpPr>
          <p:spPr>
            <a:xfrm>
              <a:off x="6592958" y="4342977"/>
              <a:ext cx="407952" cy="204680"/>
            </a:xfrm>
            <a:custGeom>
              <a:avLst/>
              <a:gdLst>
                <a:gd name="connsiteX0" fmla="*/ 15788 w 538400"/>
                <a:gd name="connsiteY0" fmla="*/ 270129 h 270129"/>
                <a:gd name="connsiteX1" fmla="*/ 4643 w 538400"/>
                <a:gd name="connsiteY1" fmla="*/ 265557 h 270129"/>
                <a:gd name="connsiteX2" fmla="*/ 4643 w 538400"/>
                <a:gd name="connsiteY2" fmla="*/ 243269 h 270129"/>
                <a:gd name="connsiteX3" fmla="*/ 72842 w 538400"/>
                <a:gd name="connsiteY3" fmla="*/ 175070 h 270129"/>
                <a:gd name="connsiteX4" fmla="*/ 78367 w 538400"/>
                <a:gd name="connsiteY4" fmla="*/ 161830 h 270129"/>
                <a:gd name="connsiteX5" fmla="*/ 78367 w 538400"/>
                <a:gd name="connsiteY5" fmla="*/ 86868 h 270129"/>
                <a:gd name="connsiteX6" fmla="*/ 93131 w 538400"/>
                <a:gd name="connsiteY6" fmla="*/ 51340 h 270129"/>
                <a:gd name="connsiteX7" fmla="*/ 129707 w 538400"/>
                <a:gd name="connsiteY7" fmla="*/ 14764 h 270129"/>
                <a:gd name="connsiteX8" fmla="*/ 165235 w 538400"/>
                <a:gd name="connsiteY8" fmla="*/ 0 h 270129"/>
                <a:gd name="connsiteX9" fmla="*/ 193429 w 538400"/>
                <a:gd name="connsiteY9" fmla="*/ 0 h 270129"/>
                <a:gd name="connsiteX10" fmla="*/ 228957 w 538400"/>
                <a:gd name="connsiteY10" fmla="*/ 14764 h 270129"/>
                <a:gd name="connsiteX11" fmla="*/ 282678 w 538400"/>
                <a:gd name="connsiteY11" fmla="*/ 68485 h 270129"/>
                <a:gd name="connsiteX12" fmla="*/ 295918 w 538400"/>
                <a:gd name="connsiteY12" fmla="*/ 74009 h 270129"/>
                <a:gd name="connsiteX13" fmla="*/ 461272 w 538400"/>
                <a:gd name="connsiteY13" fmla="*/ 74009 h 270129"/>
                <a:gd name="connsiteX14" fmla="*/ 496800 w 538400"/>
                <a:gd name="connsiteY14" fmla="*/ 88773 h 270129"/>
                <a:gd name="connsiteX15" fmla="*/ 533757 w 538400"/>
                <a:gd name="connsiteY15" fmla="*/ 125730 h 270129"/>
                <a:gd name="connsiteX16" fmla="*/ 533757 w 538400"/>
                <a:gd name="connsiteY16" fmla="*/ 148019 h 270129"/>
                <a:gd name="connsiteX17" fmla="*/ 511469 w 538400"/>
                <a:gd name="connsiteY17" fmla="*/ 148019 h 270129"/>
                <a:gd name="connsiteX18" fmla="*/ 474512 w 538400"/>
                <a:gd name="connsiteY18" fmla="*/ 111062 h 270129"/>
                <a:gd name="connsiteX19" fmla="*/ 461177 w 538400"/>
                <a:gd name="connsiteY19" fmla="*/ 105537 h 270129"/>
                <a:gd name="connsiteX20" fmla="*/ 296013 w 538400"/>
                <a:gd name="connsiteY20" fmla="*/ 105537 h 270129"/>
                <a:gd name="connsiteX21" fmla="*/ 260485 w 538400"/>
                <a:gd name="connsiteY21" fmla="*/ 90773 h 270129"/>
                <a:gd name="connsiteX22" fmla="*/ 206764 w 538400"/>
                <a:gd name="connsiteY22" fmla="*/ 37052 h 270129"/>
                <a:gd name="connsiteX23" fmla="*/ 193429 w 538400"/>
                <a:gd name="connsiteY23" fmla="*/ 31528 h 270129"/>
                <a:gd name="connsiteX24" fmla="*/ 165235 w 538400"/>
                <a:gd name="connsiteY24" fmla="*/ 31528 h 270129"/>
                <a:gd name="connsiteX25" fmla="*/ 151995 w 538400"/>
                <a:gd name="connsiteY25" fmla="*/ 37052 h 270129"/>
                <a:gd name="connsiteX26" fmla="*/ 115324 w 538400"/>
                <a:gd name="connsiteY26" fmla="*/ 73723 h 270129"/>
                <a:gd name="connsiteX27" fmla="*/ 109799 w 538400"/>
                <a:gd name="connsiteY27" fmla="*/ 86963 h 270129"/>
                <a:gd name="connsiteX28" fmla="*/ 109799 w 538400"/>
                <a:gd name="connsiteY28" fmla="*/ 161925 h 270129"/>
                <a:gd name="connsiteX29" fmla="*/ 95036 w 538400"/>
                <a:gd name="connsiteY29" fmla="*/ 197453 h 270129"/>
                <a:gd name="connsiteX30" fmla="*/ 26837 w 538400"/>
                <a:gd name="connsiteY30" fmla="*/ 265652 h 270129"/>
                <a:gd name="connsiteX31" fmla="*/ 15788 w 538400"/>
                <a:gd name="connsiteY31" fmla="*/ 270129 h 27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00" h="270129">
                  <a:moveTo>
                    <a:pt x="15788" y="270129"/>
                  </a:moveTo>
                  <a:cubicBezTo>
                    <a:pt x="11787" y="270129"/>
                    <a:pt x="7691" y="268605"/>
                    <a:pt x="4643" y="265557"/>
                  </a:cubicBezTo>
                  <a:cubicBezTo>
                    <a:pt x="-1548" y="259366"/>
                    <a:pt x="-1548" y="249460"/>
                    <a:pt x="4643" y="243269"/>
                  </a:cubicBezTo>
                  <a:lnTo>
                    <a:pt x="72842" y="175070"/>
                  </a:lnTo>
                  <a:cubicBezTo>
                    <a:pt x="76367" y="171545"/>
                    <a:pt x="78367" y="166783"/>
                    <a:pt x="78367" y="161830"/>
                  </a:cubicBezTo>
                  <a:lnTo>
                    <a:pt x="78367" y="86868"/>
                  </a:lnTo>
                  <a:cubicBezTo>
                    <a:pt x="78367" y="73628"/>
                    <a:pt x="83701" y="60674"/>
                    <a:pt x="93131" y="51340"/>
                  </a:cubicBezTo>
                  <a:lnTo>
                    <a:pt x="129707" y="14764"/>
                  </a:lnTo>
                  <a:cubicBezTo>
                    <a:pt x="139041" y="5429"/>
                    <a:pt x="151995" y="0"/>
                    <a:pt x="165235" y="0"/>
                  </a:cubicBezTo>
                  <a:lnTo>
                    <a:pt x="193429" y="0"/>
                  </a:lnTo>
                  <a:cubicBezTo>
                    <a:pt x="206859" y="0"/>
                    <a:pt x="219527" y="5239"/>
                    <a:pt x="228957" y="14764"/>
                  </a:cubicBezTo>
                  <a:lnTo>
                    <a:pt x="282678" y="68485"/>
                  </a:lnTo>
                  <a:cubicBezTo>
                    <a:pt x="286202" y="72009"/>
                    <a:pt x="290965" y="74009"/>
                    <a:pt x="295918" y="74009"/>
                  </a:cubicBezTo>
                  <a:lnTo>
                    <a:pt x="461272" y="74009"/>
                  </a:lnTo>
                  <a:cubicBezTo>
                    <a:pt x="474512" y="74009"/>
                    <a:pt x="487466" y="79343"/>
                    <a:pt x="496800" y="88773"/>
                  </a:cubicBezTo>
                  <a:lnTo>
                    <a:pt x="533757" y="125730"/>
                  </a:lnTo>
                  <a:cubicBezTo>
                    <a:pt x="539949" y="131921"/>
                    <a:pt x="539949" y="141827"/>
                    <a:pt x="533757" y="148019"/>
                  </a:cubicBezTo>
                  <a:cubicBezTo>
                    <a:pt x="527566" y="154210"/>
                    <a:pt x="517660" y="154210"/>
                    <a:pt x="511469" y="148019"/>
                  </a:cubicBezTo>
                  <a:lnTo>
                    <a:pt x="474512" y="111062"/>
                  </a:lnTo>
                  <a:cubicBezTo>
                    <a:pt x="470987" y="107537"/>
                    <a:pt x="466130" y="105537"/>
                    <a:pt x="461177" y="105537"/>
                  </a:cubicBezTo>
                  <a:lnTo>
                    <a:pt x="296013" y="105537"/>
                  </a:lnTo>
                  <a:cubicBezTo>
                    <a:pt x="282583" y="105537"/>
                    <a:pt x="269915" y="100298"/>
                    <a:pt x="260485" y="90773"/>
                  </a:cubicBezTo>
                  <a:lnTo>
                    <a:pt x="206764" y="37052"/>
                  </a:lnTo>
                  <a:cubicBezTo>
                    <a:pt x="203240" y="33528"/>
                    <a:pt x="198477" y="31528"/>
                    <a:pt x="193429" y="31528"/>
                  </a:cubicBezTo>
                  <a:lnTo>
                    <a:pt x="165235" y="31528"/>
                  </a:lnTo>
                  <a:cubicBezTo>
                    <a:pt x="160282" y="31528"/>
                    <a:pt x="155424" y="33528"/>
                    <a:pt x="151995" y="37052"/>
                  </a:cubicBezTo>
                  <a:lnTo>
                    <a:pt x="115324" y="73723"/>
                  </a:lnTo>
                  <a:cubicBezTo>
                    <a:pt x="111800" y="77248"/>
                    <a:pt x="109799" y="82105"/>
                    <a:pt x="109799" y="86963"/>
                  </a:cubicBezTo>
                  <a:lnTo>
                    <a:pt x="109799" y="161925"/>
                  </a:lnTo>
                  <a:cubicBezTo>
                    <a:pt x="109799" y="175355"/>
                    <a:pt x="104561" y="188023"/>
                    <a:pt x="95036" y="197453"/>
                  </a:cubicBezTo>
                  <a:lnTo>
                    <a:pt x="26837" y="265652"/>
                  </a:lnTo>
                  <a:cubicBezTo>
                    <a:pt x="23789" y="268605"/>
                    <a:pt x="19788" y="270129"/>
                    <a:pt x="15788" y="270129"/>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9F4BF72-D4ED-4B94-84C7-7E20A6DD5332}"/>
                </a:ext>
              </a:extLst>
            </p:cNvPr>
            <p:cNvSpPr/>
            <p:nvPr/>
          </p:nvSpPr>
          <p:spPr>
            <a:xfrm>
              <a:off x="6780678" y="4176188"/>
              <a:ext cx="376214" cy="195297"/>
            </a:xfrm>
            <a:custGeom>
              <a:avLst/>
              <a:gdLst>
                <a:gd name="connsiteX0" fmla="*/ 269248 w 496514"/>
                <a:gd name="connsiteY0" fmla="*/ 257746 h 257746"/>
                <a:gd name="connsiteX1" fmla="*/ 65413 w 496514"/>
                <a:gd name="connsiteY1" fmla="*/ 257746 h 257746"/>
                <a:gd name="connsiteX2" fmla="*/ 29885 w 496514"/>
                <a:gd name="connsiteY2" fmla="*/ 242983 h 257746"/>
                <a:gd name="connsiteX3" fmla="*/ 4643 w 496514"/>
                <a:gd name="connsiteY3" fmla="*/ 217741 h 257746"/>
                <a:gd name="connsiteX4" fmla="*/ 4643 w 496514"/>
                <a:gd name="connsiteY4" fmla="*/ 195453 h 257746"/>
                <a:gd name="connsiteX5" fmla="*/ 26932 w 496514"/>
                <a:gd name="connsiteY5" fmla="*/ 195453 h 257746"/>
                <a:gd name="connsiteX6" fmla="*/ 52173 w 496514"/>
                <a:gd name="connsiteY6" fmla="*/ 220694 h 257746"/>
                <a:gd name="connsiteX7" fmla="*/ 65508 w 496514"/>
                <a:gd name="connsiteY7" fmla="*/ 226219 h 257746"/>
                <a:gd name="connsiteX8" fmla="*/ 269343 w 496514"/>
                <a:gd name="connsiteY8" fmla="*/ 226219 h 257746"/>
                <a:gd name="connsiteX9" fmla="*/ 282678 w 496514"/>
                <a:gd name="connsiteY9" fmla="*/ 220694 h 257746"/>
                <a:gd name="connsiteX10" fmla="*/ 320587 w 496514"/>
                <a:gd name="connsiteY10" fmla="*/ 182785 h 257746"/>
                <a:gd name="connsiteX11" fmla="*/ 326112 w 496514"/>
                <a:gd name="connsiteY11" fmla="*/ 169450 h 257746"/>
                <a:gd name="connsiteX12" fmla="*/ 326112 w 496514"/>
                <a:gd name="connsiteY12" fmla="*/ 99536 h 257746"/>
                <a:gd name="connsiteX13" fmla="*/ 340876 w 496514"/>
                <a:gd name="connsiteY13" fmla="*/ 64008 h 257746"/>
                <a:gd name="connsiteX14" fmla="*/ 390120 w 496514"/>
                <a:gd name="connsiteY14" fmla="*/ 14764 h 257746"/>
                <a:gd name="connsiteX15" fmla="*/ 425648 w 496514"/>
                <a:gd name="connsiteY15" fmla="*/ 0 h 257746"/>
                <a:gd name="connsiteX16" fmla="*/ 480798 w 496514"/>
                <a:gd name="connsiteY16" fmla="*/ 0 h 257746"/>
                <a:gd name="connsiteX17" fmla="*/ 496514 w 496514"/>
                <a:gd name="connsiteY17" fmla="*/ 15716 h 257746"/>
                <a:gd name="connsiteX18" fmla="*/ 480798 w 496514"/>
                <a:gd name="connsiteY18" fmla="*/ 31432 h 257746"/>
                <a:gd name="connsiteX19" fmla="*/ 425458 w 496514"/>
                <a:gd name="connsiteY19" fmla="*/ 31432 h 257746"/>
                <a:gd name="connsiteX20" fmla="*/ 412123 w 496514"/>
                <a:gd name="connsiteY20" fmla="*/ 36957 h 257746"/>
                <a:gd name="connsiteX21" fmla="*/ 362879 w 496514"/>
                <a:gd name="connsiteY21" fmla="*/ 86201 h 257746"/>
                <a:gd name="connsiteX22" fmla="*/ 357354 w 496514"/>
                <a:gd name="connsiteY22" fmla="*/ 99536 h 257746"/>
                <a:gd name="connsiteX23" fmla="*/ 357354 w 496514"/>
                <a:gd name="connsiteY23" fmla="*/ 169450 h 257746"/>
                <a:gd name="connsiteX24" fmla="*/ 342590 w 496514"/>
                <a:gd name="connsiteY24" fmla="*/ 204978 h 257746"/>
                <a:gd name="connsiteX25" fmla="*/ 304681 w 496514"/>
                <a:gd name="connsiteY25" fmla="*/ 242888 h 257746"/>
                <a:gd name="connsiteX26" fmla="*/ 269248 w 496514"/>
                <a:gd name="connsiteY26" fmla="*/ 257746 h 25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6514" h="257746">
                  <a:moveTo>
                    <a:pt x="269248" y="257746"/>
                  </a:moveTo>
                  <a:lnTo>
                    <a:pt x="65413" y="257746"/>
                  </a:lnTo>
                  <a:cubicBezTo>
                    <a:pt x="52173" y="257746"/>
                    <a:pt x="39219" y="252413"/>
                    <a:pt x="29885" y="242983"/>
                  </a:cubicBezTo>
                  <a:lnTo>
                    <a:pt x="4643" y="217741"/>
                  </a:lnTo>
                  <a:cubicBezTo>
                    <a:pt x="-1548" y="211550"/>
                    <a:pt x="-1548" y="201644"/>
                    <a:pt x="4643" y="195453"/>
                  </a:cubicBezTo>
                  <a:cubicBezTo>
                    <a:pt x="10835" y="189262"/>
                    <a:pt x="20741" y="189262"/>
                    <a:pt x="26932" y="195453"/>
                  </a:cubicBezTo>
                  <a:lnTo>
                    <a:pt x="52173" y="220694"/>
                  </a:lnTo>
                  <a:cubicBezTo>
                    <a:pt x="55697" y="224218"/>
                    <a:pt x="60555" y="226219"/>
                    <a:pt x="65508" y="226219"/>
                  </a:cubicBezTo>
                  <a:lnTo>
                    <a:pt x="269343" y="226219"/>
                  </a:lnTo>
                  <a:cubicBezTo>
                    <a:pt x="274296" y="226219"/>
                    <a:pt x="279154" y="224218"/>
                    <a:pt x="282678" y="220694"/>
                  </a:cubicBezTo>
                  <a:lnTo>
                    <a:pt x="320587" y="182785"/>
                  </a:lnTo>
                  <a:cubicBezTo>
                    <a:pt x="324112" y="179260"/>
                    <a:pt x="326112" y="174498"/>
                    <a:pt x="326112" y="169450"/>
                  </a:cubicBezTo>
                  <a:lnTo>
                    <a:pt x="326112" y="99536"/>
                  </a:lnTo>
                  <a:cubicBezTo>
                    <a:pt x="326112" y="86106"/>
                    <a:pt x="331351" y="73438"/>
                    <a:pt x="340876" y="64008"/>
                  </a:cubicBezTo>
                  <a:lnTo>
                    <a:pt x="390120" y="14764"/>
                  </a:lnTo>
                  <a:cubicBezTo>
                    <a:pt x="399645" y="5239"/>
                    <a:pt x="412218" y="0"/>
                    <a:pt x="425648" y="0"/>
                  </a:cubicBezTo>
                  <a:lnTo>
                    <a:pt x="480798" y="0"/>
                  </a:lnTo>
                  <a:cubicBezTo>
                    <a:pt x="489466" y="0"/>
                    <a:pt x="496514" y="7048"/>
                    <a:pt x="496514" y="15716"/>
                  </a:cubicBezTo>
                  <a:cubicBezTo>
                    <a:pt x="496514" y="24384"/>
                    <a:pt x="489466" y="31432"/>
                    <a:pt x="480798" y="31432"/>
                  </a:cubicBezTo>
                  <a:lnTo>
                    <a:pt x="425458" y="31432"/>
                  </a:lnTo>
                  <a:cubicBezTo>
                    <a:pt x="420410" y="31432"/>
                    <a:pt x="415742" y="33338"/>
                    <a:pt x="412123" y="36957"/>
                  </a:cubicBezTo>
                  <a:lnTo>
                    <a:pt x="362879" y="86201"/>
                  </a:lnTo>
                  <a:cubicBezTo>
                    <a:pt x="359354" y="89725"/>
                    <a:pt x="357354" y="94488"/>
                    <a:pt x="357354" y="99536"/>
                  </a:cubicBezTo>
                  <a:lnTo>
                    <a:pt x="357354" y="169450"/>
                  </a:lnTo>
                  <a:cubicBezTo>
                    <a:pt x="357354" y="182880"/>
                    <a:pt x="352115" y="195548"/>
                    <a:pt x="342590" y="204978"/>
                  </a:cubicBezTo>
                  <a:lnTo>
                    <a:pt x="304681" y="242888"/>
                  </a:lnTo>
                  <a:cubicBezTo>
                    <a:pt x="295442" y="252413"/>
                    <a:pt x="282487" y="257746"/>
                    <a:pt x="269248" y="257746"/>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B9F66DD-AF1E-482A-87CE-2AC9F1BE3D3A}"/>
                </a:ext>
              </a:extLst>
            </p:cNvPr>
            <p:cNvSpPr/>
            <p:nvPr/>
          </p:nvSpPr>
          <p:spPr>
            <a:xfrm>
              <a:off x="5918925" y="4623527"/>
              <a:ext cx="146365" cy="448819"/>
            </a:xfrm>
            <a:custGeom>
              <a:avLst/>
              <a:gdLst>
                <a:gd name="connsiteX0" fmla="*/ 56198 w 193167"/>
                <a:gd name="connsiteY0" fmla="*/ 592336 h 592335"/>
                <a:gd name="connsiteX1" fmla="*/ 45053 w 193167"/>
                <a:gd name="connsiteY1" fmla="*/ 587764 h 592335"/>
                <a:gd name="connsiteX2" fmla="*/ 12668 w 193167"/>
                <a:gd name="connsiteY2" fmla="*/ 555379 h 592335"/>
                <a:gd name="connsiteX3" fmla="*/ 0 w 193167"/>
                <a:gd name="connsiteY3" fmla="*/ 524804 h 592335"/>
                <a:gd name="connsiteX4" fmla="*/ 0 w 193167"/>
                <a:gd name="connsiteY4" fmla="*/ 426315 h 592335"/>
                <a:gd name="connsiteX5" fmla="*/ 12668 w 193167"/>
                <a:gd name="connsiteY5" fmla="*/ 395740 h 592335"/>
                <a:gd name="connsiteX6" fmla="*/ 117824 w 193167"/>
                <a:gd name="connsiteY6" fmla="*/ 290584 h 592335"/>
                <a:gd name="connsiteX7" fmla="*/ 148400 w 193167"/>
                <a:gd name="connsiteY7" fmla="*/ 277916 h 592335"/>
                <a:gd name="connsiteX8" fmla="*/ 149924 w 193167"/>
                <a:gd name="connsiteY8" fmla="*/ 277916 h 592335"/>
                <a:gd name="connsiteX9" fmla="*/ 161639 w 193167"/>
                <a:gd name="connsiteY9" fmla="*/ 266200 h 592335"/>
                <a:gd name="connsiteX10" fmla="*/ 161639 w 193167"/>
                <a:gd name="connsiteY10" fmla="*/ 82748 h 592335"/>
                <a:gd name="connsiteX11" fmla="*/ 158210 w 193167"/>
                <a:gd name="connsiteY11" fmla="*/ 74462 h 592335"/>
                <a:gd name="connsiteX12" fmla="*/ 110681 w 193167"/>
                <a:gd name="connsiteY12" fmla="*/ 26932 h 592335"/>
                <a:gd name="connsiteX13" fmla="*/ 110681 w 193167"/>
                <a:gd name="connsiteY13" fmla="*/ 4644 h 592335"/>
                <a:gd name="connsiteX14" fmla="*/ 132969 w 193167"/>
                <a:gd name="connsiteY14" fmla="*/ 4644 h 592335"/>
                <a:gd name="connsiteX15" fmla="*/ 180499 w 193167"/>
                <a:gd name="connsiteY15" fmla="*/ 52173 h 592335"/>
                <a:gd name="connsiteX16" fmla="*/ 193167 w 193167"/>
                <a:gd name="connsiteY16" fmla="*/ 82748 h 592335"/>
                <a:gd name="connsiteX17" fmla="*/ 193167 w 193167"/>
                <a:gd name="connsiteY17" fmla="*/ 266200 h 592335"/>
                <a:gd name="connsiteX18" fmla="*/ 149924 w 193167"/>
                <a:gd name="connsiteY18" fmla="*/ 309444 h 592335"/>
                <a:gd name="connsiteX19" fmla="*/ 148400 w 193167"/>
                <a:gd name="connsiteY19" fmla="*/ 309444 h 592335"/>
                <a:gd name="connsiteX20" fmla="*/ 140113 w 193167"/>
                <a:gd name="connsiteY20" fmla="*/ 312872 h 592335"/>
                <a:gd name="connsiteX21" fmla="*/ 34957 w 193167"/>
                <a:gd name="connsiteY21" fmla="*/ 418029 h 592335"/>
                <a:gd name="connsiteX22" fmla="*/ 31528 w 193167"/>
                <a:gd name="connsiteY22" fmla="*/ 426315 h 592335"/>
                <a:gd name="connsiteX23" fmla="*/ 31528 w 193167"/>
                <a:gd name="connsiteY23" fmla="*/ 524804 h 592335"/>
                <a:gd name="connsiteX24" fmla="*/ 34957 w 193167"/>
                <a:gd name="connsiteY24" fmla="*/ 533090 h 592335"/>
                <a:gd name="connsiteX25" fmla="*/ 67342 w 193167"/>
                <a:gd name="connsiteY25" fmla="*/ 565475 h 592335"/>
                <a:gd name="connsiteX26" fmla="*/ 67342 w 193167"/>
                <a:gd name="connsiteY26" fmla="*/ 587764 h 592335"/>
                <a:gd name="connsiteX27" fmla="*/ 56198 w 193167"/>
                <a:gd name="connsiteY27" fmla="*/ 592336 h 5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67" h="592335">
                  <a:moveTo>
                    <a:pt x="56198" y="592336"/>
                  </a:moveTo>
                  <a:cubicBezTo>
                    <a:pt x="52197" y="592336"/>
                    <a:pt x="48101" y="590812"/>
                    <a:pt x="45053" y="587764"/>
                  </a:cubicBezTo>
                  <a:lnTo>
                    <a:pt x="12668" y="555379"/>
                  </a:lnTo>
                  <a:cubicBezTo>
                    <a:pt x="4477" y="547188"/>
                    <a:pt x="0" y="536329"/>
                    <a:pt x="0" y="524804"/>
                  </a:cubicBezTo>
                  <a:lnTo>
                    <a:pt x="0" y="426315"/>
                  </a:lnTo>
                  <a:cubicBezTo>
                    <a:pt x="0" y="414885"/>
                    <a:pt x="4667" y="403741"/>
                    <a:pt x="12668" y="395740"/>
                  </a:cubicBezTo>
                  <a:lnTo>
                    <a:pt x="117824" y="290584"/>
                  </a:lnTo>
                  <a:cubicBezTo>
                    <a:pt x="125921" y="282488"/>
                    <a:pt x="137065" y="277916"/>
                    <a:pt x="148400" y="277916"/>
                  </a:cubicBezTo>
                  <a:lnTo>
                    <a:pt x="149924" y="277916"/>
                  </a:lnTo>
                  <a:cubicBezTo>
                    <a:pt x="156401" y="277916"/>
                    <a:pt x="161639" y="272677"/>
                    <a:pt x="161639" y="266200"/>
                  </a:cubicBezTo>
                  <a:lnTo>
                    <a:pt x="161639" y="82748"/>
                  </a:lnTo>
                  <a:cubicBezTo>
                    <a:pt x="161639" y="79605"/>
                    <a:pt x="160401" y="76653"/>
                    <a:pt x="158210" y="74462"/>
                  </a:cubicBezTo>
                  <a:lnTo>
                    <a:pt x="110681" y="26932"/>
                  </a:lnTo>
                  <a:cubicBezTo>
                    <a:pt x="104489" y="20741"/>
                    <a:pt x="104489" y="10835"/>
                    <a:pt x="110681" y="4644"/>
                  </a:cubicBezTo>
                  <a:cubicBezTo>
                    <a:pt x="116872" y="-1548"/>
                    <a:pt x="126778" y="-1548"/>
                    <a:pt x="132969" y="4644"/>
                  </a:cubicBezTo>
                  <a:lnTo>
                    <a:pt x="180499" y="52173"/>
                  </a:lnTo>
                  <a:cubicBezTo>
                    <a:pt x="188690" y="60365"/>
                    <a:pt x="193167" y="71223"/>
                    <a:pt x="193167" y="82748"/>
                  </a:cubicBezTo>
                  <a:lnTo>
                    <a:pt x="193167" y="266200"/>
                  </a:lnTo>
                  <a:cubicBezTo>
                    <a:pt x="193167" y="290108"/>
                    <a:pt x="173736" y="309444"/>
                    <a:pt x="149924" y="309444"/>
                  </a:cubicBezTo>
                  <a:lnTo>
                    <a:pt x="148400" y="309444"/>
                  </a:lnTo>
                  <a:cubicBezTo>
                    <a:pt x="145352" y="309444"/>
                    <a:pt x="142304" y="310682"/>
                    <a:pt x="140113" y="312872"/>
                  </a:cubicBezTo>
                  <a:lnTo>
                    <a:pt x="34957" y="418029"/>
                  </a:lnTo>
                  <a:cubicBezTo>
                    <a:pt x="32766" y="420219"/>
                    <a:pt x="31528" y="423267"/>
                    <a:pt x="31528" y="426315"/>
                  </a:cubicBezTo>
                  <a:lnTo>
                    <a:pt x="31528" y="524804"/>
                  </a:lnTo>
                  <a:cubicBezTo>
                    <a:pt x="31528" y="527947"/>
                    <a:pt x="32766" y="530900"/>
                    <a:pt x="34957" y="533090"/>
                  </a:cubicBezTo>
                  <a:lnTo>
                    <a:pt x="67342" y="565475"/>
                  </a:lnTo>
                  <a:cubicBezTo>
                    <a:pt x="73533" y="571667"/>
                    <a:pt x="73533" y="581573"/>
                    <a:pt x="67342" y="587764"/>
                  </a:cubicBezTo>
                  <a:cubicBezTo>
                    <a:pt x="64294" y="590812"/>
                    <a:pt x="60198" y="592336"/>
                    <a:pt x="56198" y="592336"/>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A10F300-BEDB-4B29-86D8-3C0335863F9D}"/>
                </a:ext>
              </a:extLst>
            </p:cNvPr>
            <p:cNvSpPr/>
            <p:nvPr/>
          </p:nvSpPr>
          <p:spPr>
            <a:xfrm>
              <a:off x="5551353" y="5017858"/>
              <a:ext cx="360715" cy="192338"/>
            </a:xfrm>
            <a:custGeom>
              <a:avLst/>
              <a:gdLst>
                <a:gd name="connsiteX0" fmla="*/ 337852 w 476059"/>
                <a:gd name="connsiteY0" fmla="*/ 253841 h 253841"/>
                <a:gd name="connsiteX1" fmla="*/ 168592 w 476059"/>
                <a:gd name="connsiteY1" fmla="*/ 253841 h 253841"/>
                <a:gd name="connsiteX2" fmla="*/ 138017 w 476059"/>
                <a:gd name="connsiteY2" fmla="*/ 241173 h 253841"/>
                <a:gd name="connsiteX3" fmla="*/ 12668 w 476059"/>
                <a:gd name="connsiteY3" fmla="*/ 115729 h 253841"/>
                <a:gd name="connsiteX4" fmla="*/ 0 w 476059"/>
                <a:gd name="connsiteY4" fmla="*/ 85154 h 253841"/>
                <a:gd name="connsiteX5" fmla="*/ 0 w 476059"/>
                <a:gd name="connsiteY5" fmla="*/ 15716 h 253841"/>
                <a:gd name="connsiteX6" fmla="*/ 15716 w 476059"/>
                <a:gd name="connsiteY6" fmla="*/ 0 h 253841"/>
                <a:gd name="connsiteX7" fmla="*/ 31433 w 476059"/>
                <a:gd name="connsiteY7" fmla="*/ 15716 h 253841"/>
                <a:gd name="connsiteX8" fmla="*/ 31433 w 476059"/>
                <a:gd name="connsiteY8" fmla="*/ 85154 h 253841"/>
                <a:gd name="connsiteX9" fmla="*/ 34862 w 476059"/>
                <a:gd name="connsiteY9" fmla="*/ 93440 h 253841"/>
                <a:gd name="connsiteX10" fmla="*/ 160211 w 476059"/>
                <a:gd name="connsiteY10" fmla="*/ 218884 h 253841"/>
                <a:gd name="connsiteX11" fmla="*/ 168497 w 476059"/>
                <a:gd name="connsiteY11" fmla="*/ 222313 h 253841"/>
                <a:gd name="connsiteX12" fmla="*/ 337757 w 476059"/>
                <a:gd name="connsiteY12" fmla="*/ 222313 h 253841"/>
                <a:gd name="connsiteX13" fmla="*/ 346043 w 476059"/>
                <a:gd name="connsiteY13" fmla="*/ 218884 h 253841"/>
                <a:gd name="connsiteX14" fmla="*/ 441103 w 476059"/>
                <a:gd name="connsiteY14" fmla="*/ 123825 h 253841"/>
                <a:gd name="connsiteX15" fmla="*/ 444532 w 476059"/>
                <a:gd name="connsiteY15" fmla="*/ 115538 h 253841"/>
                <a:gd name="connsiteX16" fmla="*/ 444532 w 476059"/>
                <a:gd name="connsiteY16" fmla="*/ 97917 h 253841"/>
                <a:gd name="connsiteX17" fmla="*/ 441103 w 476059"/>
                <a:gd name="connsiteY17" fmla="*/ 89630 h 253841"/>
                <a:gd name="connsiteX18" fmla="*/ 398621 w 476059"/>
                <a:gd name="connsiteY18" fmla="*/ 47149 h 253841"/>
                <a:gd name="connsiteX19" fmla="*/ 398621 w 476059"/>
                <a:gd name="connsiteY19" fmla="*/ 24860 h 253841"/>
                <a:gd name="connsiteX20" fmla="*/ 420910 w 476059"/>
                <a:gd name="connsiteY20" fmla="*/ 24860 h 253841"/>
                <a:gd name="connsiteX21" fmla="*/ 463391 w 476059"/>
                <a:gd name="connsiteY21" fmla="*/ 67342 h 253841"/>
                <a:gd name="connsiteX22" fmla="*/ 476059 w 476059"/>
                <a:gd name="connsiteY22" fmla="*/ 97917 h 253841"/>
                <a:gd name="connsiteX23" fmla="*/ 476059 w 476059"/>
                <a:gd name="connsiteY23" fmla="*/ 115538 h 253841"/>
                <a:gd name="connsiteX24" fmla="*/ 463391 w 476059"/>
                <a:gd name="connsiteY24" fmla="*/ 146113 h 253841"/>
                <a:gd name="connsiteX25" fmla="*/ 368332 w 476059"/>
                <a:gd name="connsiteY25" fmla="*/ 241173 h 253841"/>
                <a:gd name="connsiteX26" fmla="*/ 337852 w 476059"/>
                <a:gd name="connsiteY26" fmla="*/ 253841 h 25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6059" h="253841">
                  <a:moveTo>
                    <a:pt x="337852" y="253841"/>
                  </a:moveTo>
                  <a:lnTo>
                    <a:pt x="168592" y="253841"/>
                  </a:lnTo>
                  <a:cubicBezTo>
                    <a:pt x="157067" y="253841"/>
                    <a:pt x="146209" y="249364"/>
                    <a:pt x="138017" y="241173"/>
                  </a:cubicBezTo>
                  <a:lnTo>
                    <a:pt x="12668" y="115729"/>
                  </a:lnTo>
                  <a:cubicBezTo>
                    <a:pt x="4477" y="107537"/>
                    <a:pt x="0" y="96679"/>
                    <a:pt x="0" y="85154"/>
                  </a:cubicBezTo>
                  <a:lnTo>
                    <a:pt x="0" y="15716"/>
                  </a:lnTo>
                  <a:cubicBezTo>
                    <a:pt x="0" y="7048"/>
                    <a:pt x="7049" y="0"/>
                    <a:pt x="15716" y="0"/>
                  </a:cubicBezTo>
                  <a:cubicBezTo>
                    <a:pt x="24384" y="0"/>
                    <a:pt x="31433" y="7048"/>
                    <a:pt x="31433" y="15716"/>
                  </a:cubicBezTo>
                  <a:lnTo>
                    <a:pt x="31433" y="85154"/>
                  </a:lnTo>
                  <a:cubicBezTo>
                    <a:pt x="31433" y="88297"/>
                    <a:pt x="32671" y="91249"/>
                    <a:pt x="34862" y="93440"/>
                  </a:cubicBezTo>
                  <a:lnTo>
                    <a:pt x="160211" y="218884"/>
                  </a:lnTo>
                  <a:cubicBezTo>
                    <a:pt x="162401" y="221075"/>
                    <a:pt x="165449" y="222313"/>
                    <a:pt x="168497" y="222313"/>
                  </a:cubicBezTo>
                  <a:lnTo>
                    <a:pt x="337757" y="222313"/>
                  </a:lnTo>
                  <a:cubicBezTo>
                    <a:pt x="340900" y="222313"/>
                    <a:pt x="343853" y="221075"/>
                    <a:pt x="346043" y="218884"/>
                  </a:cubicBezTo>
                  <a:lnTo>
                    <a:pt x="441103" y="123825"/>
                  </a:lnTo>
                  <a:cubicBezTo>
                    <a:pt x="443293" y="121634"/>
                    <a:pt x="444532" y="118586"/>
                    <a:pt x="444532" y="115538"/>
                  </a:cubicBezTo>
                  <a:lnTo>
                    <a:pt x="444532" y="97917"/>
                  </a:lnTo>
                  <a:cubicBezTo>
                    <a:pt x="444532" y="94774"/>
                    <a:pt x="443293" y="91821"/>
                    <a:pt x="441103" y="89630"/>
                  </a:cubicBezTo>
                  <a:lnTo>
                    <a:pt x="398621" y="47149"/>
                  </a:lnTo>
                  <a:cubicBezTo>
                    <a:pt x="392430" y="40957"/>
                    <a:pt x="392430" y="31051"/>
                    <a:pt x="398621" y="24860"/>
                  </a:cubicBezTo>
                  <a:cubicBezTo>
                    <a:pt x="404813" y="18669"/>
                    <a:pt x="414718" y="18669"/>
                    <a:pt x="420910" y="24860"/>
                  </a:cubicBezTo>
                  <a:lnTo>
                    <a:pt x="463391" y="67342"/>
                  </a:lnTo>
                  <a:cubicBezTo>
                    <a:pt x="471583" y="75533"/>
                    <a:pt x="476059" y="86392"/>
                    <a:pt x="476059" y="97917"/>
                  </a:cubicBezTo>
                  <a:lnTo>
                    <a:pt x="476059" y="115538"/>
                  </a:lnTo>
                  <a:cubicBezTo>
                    <a:pt x="476059" y="126968"/>
                    <a:pt x="471392" y="138113"/>
                    <a:pt x="463391" y="146113"/>
                  </a:cubicBezTo>
                  <a:lnTo>
                    <a:pt x="368332" y="241173"/>
                  </a:lnTo>
                  <a:cubicBezTo>
                    <a:pt x="360331" y="249364"/>
                    <a:pt x="349377" y="253841"/>
                    <a:pt x="337852" y="253841"/>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5B79D58D-A67B-4CA0-9B5B-632C11AD009F}"/>
                </a:ext>
              </a:extLst>
            </p:cNvPr>
            <p:cNvSpPr/>
            <p:nvPr/>
          </p:nvSpPr>
          <p:spPr>
            <a:xfrm>
              <a:off x="6415180" y="4443386"/>
              <a:ext cx="217003" cy="579162"/>
            </a:xfrm>
            <a:custGeom>
              <a:avLst/>
              <a:gdLst>
                <a:gd name="connsiteX0" fmla="*/ 108871 w 286392"/>
                <a:gd name="connsiteY0" fmla="*/ 764358 h 764357"/>
                <a:gd name="connsiteX1" fmla="*/ 56197 w 286392"/>
                <a:gd name="connsiteY1" fmla="*/ 764358 h 764357"/>
                <a:gd name="connsiteX2" fmla="*/ 31433 w 286392"/>
                <a:gd name="connsiteY2" fmla="*/ 754071 h 764357"/>
                <a:gd name="connsiteX3" fmla="*/ 10287 w 286392"/>
                <a:gd name="connsiteY3" fmla="*/ 732925 h 764357"/>
                <a:gd name="connsiteX4" fmla="*/ 0 w 286392"/>
                <a:gd name="connsiteY4" fmla="*/ 708160 h 764357"/>
                <a:gd name="connsiteX5" fmla="*/ 10287 w 286392"/>
                <a:gd name="connsiteY5" fmla="*/ 683395 h 764357"/>
                <a:gd name="connsiteX6" fmla="*/ 193167 w 286392"/>
                <a:gd name="connsiteY6" fmla="*/ 500515 h 764357"/>
                <a:gd name="connsiteX7" fmla="*/ 194215 w 286392"/>
                <a:gd name="connsiteY7" fmla="*/ 498039 h 764357"/>
                <a:gd name="connsiteX8" fmla="*/ 194215 w 286392"/>
                <a:gd name="connsiteY8" fmla="*/ 433173 h 764357"/>
                <a:gd name="connsiteX9" fmla="*/ 193167 w 286392"/>
                <a:gd name="connsiteY9" fmla="*/ 430697 h 764357"/>
                <a:gd name="connsiteX10" fmla="*/ 98298 w 286392"/>
                <a:gd name="connsiteY10" fmla="*/ 335828 h 764357"/>
                <a:gd name="connsiteX11" fmla="*/ 88011 w 286392"/>
                <a:gd name="connsiteY11" fmla="*/ 311063 h 764357"/>
                <a:gd name="connsiteX12" fmla="*/ 88011 w 286392"/>
                <a:gd name="connsiteY12" fmla="*/ 190572 h 764357"/>
                <a:gd name="connsiteX13" fmla="*/ 98298 w 286392"/>
                <a:gd name="connsiteY13" fmla="*/ 165807 h 764357"/>
                <a:gd name="connsiteX14" fmla="*/ 259461 w 286392"/>
                <a:gd name="connsiteY14" fmla="*/ 4643 h 764357"/>
                <a:gd name="connsiteX15" fmla="*/ 281749 w 286392"/>
                <a:gd name="connsiteY15" fmla="*/ 4643 h 764357"/>
                <a:gd name="connsiteX16" fmla="*/ 281749 w 286392"/>
                <a:gd name="connsiteY16" fmla="*/ 26932 h 764357"/>
                <a:gd name="connsiteX17" fmla="*/ 120587 w 286392"/>
                <a:gd name="connsiteY17" fmla="*/ 188095 h 764357"/>
                <a:gd name="connsiteX18" fmla="*/ 119539 w 286392"/>
                <a:gd name="connsiteY18" fmla="*/ 190572 h 764357"/>
                <a:gd name="connsiteX19" fmla="*/ 119539 w 286392"/>
                <a:gd name="connsiteY19" fmla="*/ 311063 h 764357"/>
                <a:gd name="connsiteX20" fmla="*/ 120587 w 286392"/>
                <a:gd name="connsiteY20" fmla="*/ 313539 h 764357"/>
                <a:gd name="connsiteX21" fmla="*/ 215455 w 286392"/>
                <a:gd name="connsiteY21" fmla="*/ 408408 h 764357"/>
                <a:gd name="connsiteX22" fmla="*/ 225743 w 286392"/>
                <a:gd name="connsiteY22" fmla="*/ 433173 h 764357"/>
                <a:gd name="connsiteX23" fmla="*/ 225743 w 286392"/>
                <a:gd name="connsiteY23" fmla="*/ 498039 h 764357"/>
                <a:gd name="connsiteX24" fmla="*/ 215455 w 286392"/>
                <a:gd name="connsiteY24" fmla="*/ 522803 h 764357"/>
                <a:gd name="connsiteX25" fmla="*/ 32575 w 286392"/>
                <a:gd name="connsiteY25" fmla="*/ 705683 h 764357"/>
                <a:gd name="connsiteX26" fmla="*/ 31528 w 286392"/>
                <a:gd name="connsiteY26" fmla="*/ 708160 h 764357"/>
                <a:gd name="connsiteX27" fmla="*/ 32575 w 286392"/>
                <a:gd name="connsiteY27" fmla="*/ 710636 h 764357"/>
                <a:gd name="connsiteX28" fmla="*/ 53721 w 286392"/>
                <a:gd name="connsiteY28" fmla="*/ 731782 h 764357"/>
                <a:gd name="connsiteX29" fmla="*/ 56197 w 286392"/>
                <a:gd name="connsiteY29" fmla="*/ 732830 h 764357"/>
                <a:gd name="connsiteX30" fmla="*/ 108871 w 286392"/>
                <a:gd name="connsiteY30" fmla="*/ 732830 h 764357"/>
                <a:gd name="connsiteX31" fmla="*/ 124587 w 286392"/>
                <a:gd name="connsiteY31" fmla="*/ 748546 h 764357"/>
                <a:gd name="connsiteX32" fmla="*/ 108871 w 286392"/>
                <a:gd name="connsiteY32" fmla="*/ 764358 h 7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392" h="764357">
                  <a:moveTo>
                    <a:pt x="108871" y="764358"/>
                  </a:moveTo>
                  <a:lnTo>
                    <a:pt x="56197" y="764358"/>
                  </a:lnTo>
                  <a:cubicBezTo>
                    <a:pt x="46958" y="764358"/>
                    <a:pt x="37909" y="760643"/>
                    <a:pt x="31433" y="754071"/>
                  </a:cubicBezTo>
                  <a:lnTo>
                    <a:pt x="10287" y="732925"/>
                  </a:lnTo>
                  <a:cubicBezTo>
                    <a:pt x="3715" y="726353"/>
                    <a:pt x="0" y="717494"/>
                    <a:pt x="0" y="708160"/>
                  </a:cubicBezTo>
                  <a:cubicBezTo>
                    <a:pt x="0" y="698825"/>
                    <a:pt x="3620" y="689967"/>
                    <a:pt x="10287" y="683395"/>
                  </a:cubicBezTo>
                  <a:lnTo>
                    <a:pt x="193167" y="500515"/>
                  </a:lnTo>
                  <a:cubicBezTo>
                    <a:pt x="193834" y="499848"/>
                    <a:pt x="194215" y="498991"/>
                    <a:pt x="194215" y="498039"/>
                  </a:cubicBezTo>
                  <a:lnTo>
                    <a:pt x="194215" y="433173"/>
                  </a:lnTo>
                  <a:cubicBezTo>
                    <a:pt x="194215" y="432221"/>
                    <a:pt x="193834" y="431364"/>
                    <a:pt x="193167" y="430697"/>
                  </a:cubicBezTo>
                  <a:lnTo>
                    <a:pt x="98298" y="335828"/>
                  </a:lnTo>
                  <a:cubicBezTo>
                    <a:pt x="91726" y="329351"/>
                    <a:pt x="88011" y="320302"/>
                    <a:pt x="88011" y="311063"/>
                  </a:cubicBezTo>
                  <a:lnTo>
                    <a:pt x="88011" y="190572"/>
                  </a:lnTo>
                  <a:cubicBezTo>
                    <a:pt x="88011" y="181237"/>
                    <a:pt x="91630" y="172379"/>
                    <a:pt x="98298" y="165807"/>
                  </a:cubicBezTo>
                  <a:lnTo>
                    <a:pt x="259461" y="4643"/>
                  </a:lnTo>
                  <a:cubicBezTo>
                    <a:pt x="265652" y="-1548"/>
                    <a:pt x="275558" y="-1548"/>
                    <a:pt x="281749" y="4643"/>
                  </a:cubicBezTo>
                  <a:cubicBezTo>
                    <a:pt x="287941" y="10835"/>
                    <a:pt x="287941" y="20741"/>
                    <a:pt x="281749" y="26932"/>
                  </a:cubicBezTo>
                  <a:lnTo>
                    <a:pt x="120587" y="188095"/>
                  </a:lnTo>
                  <a:cubicBezTo>
                    <a:pt x="119920" y="188762"/>
                    <a:pt x="119539" y="189619"/>
                    <a:pt x="119539" y="190572"/>
                  </a:cubicBezTo>
                  <a:lnTo>
                    <a:pt x="119539" y="311063"/>
                  </a:lnTo>
                  <a:cubicBezTo>
                    <a:pt x="119539" y="312015"/>
                    <a:pt x="119920" y="312873"/>
                    <a:pt x="120587" y="313539"/>
                  </a:cubicBezTo>
                  <a:lnTo>
                    <a:pt x="215455" y="408408"/>
                  </a:lnTo>
                  <a:cubicBezTo>
                    <a:pt x="222028" y="414885"/>
                    <a:pt x="225743" y="423934"/>
                    <a:pt x="225743" y="433173"/>
                  </a:cubicBezTo>
                  <a:lnTo>
                    <a:pt x="225743" y="498039"/>
                  </a:lnTo>
                  <a:cubicBezTo>
                    <a:pt x="225743" y="507278"/>
                    <a:pt x="222028" y="516326"/>
                    <a:pt x="215455" y="522803"/>
                  </a:cubicBezTo>
                  <a:lnTo>
                    <a:pt x="32575" y="705683"/>
                  </a:lnTo>
                  <a:cubicBezTo>
                    <a:pt x="31718" y="706541"/>
                    <a:pt x="31528" y="707493"/>
                    <a:pt x="31528" y="708160"/>
                  </a:cubicBezTo>
                  <a:cubicBezTo>
                    <a:pt x="31528" y="708827"/>
                    <a:pt x="31718" y="709779"/>
                    <a:pt x="32575" y="710636"/>
                  </a:cubicBezTo>
                  <a:lnTo>
                    <a:pt x="53721" y="731782"/>
                  </a:lnTo>
                  <a:cubicBezTo>
                    <a:pt x="54388" y="732449"/>
                    <a:pt x="55245" y="732830"/>
                    <a:pt x="56197" y="732830"/>
                  </a:cubicBezTo>
                  <a:lnTo>
                    <a:pt x="108871" y="732830"/>
                  </a:lnTo>
                  <a:cubicBezTo>
                    <a:pt x="117538" y="732830"/>
                    <a:pt x="124587" y="739878"/>
                    <a:pt x="124587" y="748546"/>
                  </a:cubicBezTo>
                  <a:cubicBezTo>
                    <a:pt x="124587" y="757214"/>
                    <a:pt x="117538" y="764358"/>
                    <a:pt x="108871" y="764358"/>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C19A584E-3684-49F4-8DE1-14F832E9DCBA}"/>
                </a:ext>
              </a:extLst>
            </p:cNvPr>
            <p:cNvSpPr/>
            <p:nvPr/>
          </p:nvSpPr>
          <p:spPr>
            <a:xfrm>
              <a:off x="6539389" y="4569886"/>
              <a:ext cx="305143" cy="303338"/>
            </a:xfrm>
            <a:custGeom>
              <a:avLst/>
              <a:gdLst>
                <a:gd name="connsiteX0" fmla="*/ 245269 w 402716"/>
                <a:gd name="connsiteY0" fmla="*/ 400336 h 400335"/>
                <a:gd name="connsiteX1" fmla="*/ 155162 w 402716"/>
                <a:gd name="connsiteY1" fmla="*/ 400336 h 400335"/>
                <a:gd name="connsiteX2" fmla="*/ 130397 w 402716"/>
                <a:gd name="connsiteY2" fmla="*/ 390049 h 400335"/>
                <a:gd name="connsiteX3" fmla="*/ 101251 w 402716"/>
                <a:gd name="connsiteY3" fmla="*/ 360902 h 400335"/>
                <a:gd name="connsiteX4" fmla="*/ 90964 w 402716"/>
                <a:gd name="connsiteY4" fmla="*/ 336137 h 400335"/>
                <a:gd name="connsiteX5" fmla="*/ 90964 w 402716"/>
                <a:gd name="connsiteY5" fmla="*/ 215646 h 400335"/>
                <a:gd name="connsiteX6" fmla="*/ 89916 w 402716"/>
                <a:gd name="connsiteY6" fmla="*/ 213170 h 400335"/>
                <a:gd name="connsiteX7" fmla="*/ 10287 w 402716"/>
                <a:gd name="connsiteY7" fmla="*/ 133540 h 400335"/>
                <a:gd name="connsiteX8" fmla="*/ 0 w 402716"/>
                <a:gd name="connsiteY8" fmla="*/ 108776 h 400335"/>
                <a:gd name="connsiteX9" fmla="*/ 0 w 402716"/>
                <a:gd name="connsiteY9" fmla="*/ 15716 h 400335"/>
                <a:gd name="connsiteX10" fmla="*/ 15716 w 402716"/>
                <a:gd name="connsiteY10" fmla="*/ 0 h 400335"/>
                <a:gd name="connsiteX11" fmla="*/ 31433 w 402716"/>
                <a:gd name="connsiteY11" fmla="*/ 15716 h 400335"/>
                <a:gd name="connsiteX12" fmla="*/ 31433 w 402716"/>
                <a:gd name="connsiteY12" fmla="*/ 108776 h 400335"/>
                <a:gd name="connsiteX13" fmla="*/ 32480 w 402716"/>
                <a:gd name="connsiteY13" fmla="*/ 111252 h 400335"/>
                <a:gd name="connsiteX14" fmla="*/ 112109 w 402716"/>
                <a:gd name="connsiteY14" fmla="*/ 190976 h 400335"/>
                <a:gd name="connsiteX15" fmla="*/ 122396 w 402716"/>
                <a:gd name="connsiteY15" fmla="*/ 215741 h 400335"/>
                <a:gd name="connsiteX16" fmla="*/ 122396 w 402716"/>
                <a:gd name="connsiteY16" fmla="*/ 336232 h 400335"/>
                <a:gd name="connsiteX17" fmla="*/ 123444 w 402716"/>
                <a:gd name="connsiteY17" fmla="*/ 338709 h 400335"/>
                <a:gd name="connsiteX18" fmla="*/ 152591 w 402716"/>
                <a:gd name="connsiteY18" fmla="*/ 367855 h 400335"/>
                <a:gd name="connsiteX19" fmla="*/ 155067 w 402716"/>
                <a:gd name="connsiteY19" fmla="*/ 368903 h 400335"/>
                <a:gd name="connsiteX20" fmla="*/ 245174 w 402716"/>
                <a:gd name="connsiteY20" fmla="*/ 368903 h 400335"/>
                <a:gd name="connsiteX21" fmla="*/ 247650 w 402716"/>
                <a:gd name="connsiteY21" fmla="*/ 367855 h 400335"/>
                <a:gd name="connsiteX22" fmla="*/ 370237 w 402716"/>
                <a:gd name="connsiteY22" fmla="*/ 245269 h 400335"/>
                <a:gd name="connsiteX23" fmla="*/ 371285 w 402716"/>
                <a:gd name="connsiteY23" fmla="*/ 242792 h 400335"/>
                <a:gd name="connsiteX24" fmla="*/ 371285 w 402716"/>
                <a:gd name="connsiteY24" fmla="*/ 137065 h 400335"/>
                <a:gd name="connsiteX25" fmla="*/ 387001 w 402716"/>
                <a:gd name="connsiteY25" fmla="*/ 121348 h 400335"/>
                <a:gd name="connsiteX26" fmla="*/ 402717 w 402716"/>
                <a:gd name="connsiteY26" fmla="*/ 137065 h 400335"/>
                <a:gd name="connsiteX27" fmla="*/ 402717 w 402716"/>
                <a:gd name="connsiteY27" fmla="*/ 242792 h 400335"/>
                <a:gd name="connsiteX28" fmla="*/ 392430 w 402716"/>
                <a:gd name="connsiteY28" fmla="*/ 267557 h 400335"/>
                <a:gd name="connsiteX29" fmla="*/ 269843 w 402716"/>
                <a:gd name="connsiteY29" fmla="*/ 390144 h 400335"/>
                <a:gd name="connsiteX30" fmla="*/ 245269 w 402716"/>
                <a:gd name="connsiteY30" fmla="*/ 40033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716" h="400335">
                  <a:moveTo>
                    <a:pt x="245269" y="400336"/>
                  </a:moveTo>
                  <a:lnTo>
                    <a:pt x="155162" y="400336"/>
                  </a:lnTo>
                  <a:cubicBezTo>
                    <a:pt x="145828" y="400336"/>
                    <a:pt x="137065" y="396716"/>
                    <a:pt x="130397" y="390049"/>
                  </a:cubicBezTo>
                  <a:lnTo>
                    <a:pt x="101251" y="360902"/>
                  </a:lnTo>
                  <a:cubicBezTo>
                    <a:pt x="94583" y="354330"/>
                    <a:pt x="90964" y="345472"/>
                    <a:pt x="90964" y="336137"/>
                  </a:cubicBezTo>
                  <a:lnTo>
                    <a:pt x="90964" y="215646"/>
                  </a:lnTo>
                  <a:cubicBezTo>
                    <a:pt x="90964" y="214694"/>
                    <a:pt x="90583" y="213836"/>
                    <a:pt x="89916" y="213170"/>
                  </a:cubicBezTo>
                  <a:lnTo>
                    <a:pt x="10287" y="133540"/>
                  </a:lnTo>
                  <a:cubicBezTo>
                    <a:pt x="3715" y="127063"/>
                    <a:pt x="0" y="118015"/>
                    <a:pt x="0" y="108776"/>
                  </a:cubicBezTo>
                  <a:lnTo>
                    <a:pt x="0" y="15716"/>
                  </a:lnTo>
                  <a:cubicBezTo>
                    <a:pt x="0" y="7048"/>
                    <a:pt x="7049" y="0"/>
                    <a:pt x="15716" y="0"/>
                  </a:cubicBezTo>
                  <a:cubicBezTo>
                    <a:pt x="24384" y="0"/>
                    <a:pt x="31433" y="7048"/>
                    <a:pt x="31433" y="15716"/>
                  </a:cubicBezTo>
                  <a:lnTo>
                    <a:pt x="31433" y="108776"/>
                  </a:lnTo>
                  <a:cubicBezTo>
                    <a:pt x="31433" y="109728"/>
                    <a:pt x="31813" y="110585"/>
                    <a:pt x="32480" y="111252"/>
                  </a:cubicBezTo>
                  <a:lnTo>
                    <a:pt x="112109" y="190976"/>
                  </a:lnTo>
                  <a:cubicBezTo>
                    <a:pt x="118777" y="197548"/>
                    <a:pt x="122396" y="206407"/>
                    <a:pt x="122396" y="215741"/>
                  </a:cubicBezTo>
                  <a:lnTo>
                    <a:pt x="122396" y="336232"/>
                  </a:lnTo>
                  <a:cubicBezTo>
                    <a:pt x="122396" y="337185"/>
                    <a:pt x="122777" y="338042"/>
                    <a:pt x="123444" y="338709"/>
                  </a:cubicBezTo>
                  <a:lnTo>
                    <a:pt x="152591" y="367855"/>
                  </a:lnTo>
                  <a:cubicBezTo>
                    <a:pt x="153257" y="368522"/>
                    <a:pt x="154114" y="368903"/>
                    <a:pt x="155067" y="368903"/>
                  </a:cubicBezTo>
                  <a:lnTo>
                    <a:pt x="245174" y="368903"/>
                  </a:lnTo>
                  <a:cubicBezTo>
                    <a:pt x="246126" y="368903"/>
                    <a:pt x="246983" y="368522"/>
                    <a:pt x="247650" y="367855"/>
                  </a:cubicBezTo>
                  <a:lnTo>
                    <a:pt x="370237" y="245269"/>
                  </a:lnTo>
                  <a:cubicBezTo>
                    <a:pt x="370904" y="244602"/>
                    <a:pt x="371285" y="243745"/>
                    <a:pt x="371285" y="242792"/>
                  </a:cubicBezTo>
                  <a:lnTo>
                    <a:pt x="371285" y="137065"/>
                  </a:lnTo>
                  <a:cubicBezTo>
                    <a:pt x="371285" y="128397"/>
                    <a:pt x="378333" y="121348"/>
                    <a:pt x="387001" y="121348"/>
                  </a:cubicBezTo>
                  <a:cubicBezTo>
                    <a:pt x="395669" y="121348"/>
                    <a:pt x="402717" y="128397"/>
                    <a:pt x="402717" y="137065"/>
                  </a:cubicBezTo>
                  <a:lnTo>
                    <a:pt x="402717" y="242792"/>
                  </a:lnTo>
                  <a:cubicBezTo>
                    <a:pt x="402717" y="252031"/>
                    <a:pt x="399002" y="261080"/>
                    <a:pt x="392430" y="267557"/>
                  </a:cubicBezTo>
                  <a:lnTo>
                    <a:pt x="269843" y="390144"/>
                  </a:lnTo>
                  <a:cubicBezTo>
                    <a:pt x="263366" y="396621"/>
                    <a:pt x="254603" y="400336"/>
                    <a:pt x="245269" y="400336"/>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DABDFCEE-67A8-42A2-9CB4-50AB14C6ACEB}"/>
                </a:ext>
              </a:extLst>
            </p:cNvPr>
            <p:cNvSpPr/>
            <p:nvPr/>
          </p:nvSpPr>
          <p:spPr>
            <a:xfrm>
              <a:off x="6064515" y="4527756"/>
              <a:ext cx="719952" cy="703947"/>
            </a:xfrm>
            <a:custGeom>
              <a:avLst/>
              <a:gdLst>
                <a:gd name="connsiteX0" fmla="*/ 412028 w 950166"/>
                <a:gd name="connsiteY0" fmla="*/ 929045 h 929044"/>
                <a:gd name="connsiteX1" fmla="*/ 136755 w 950166"/>
                <a:gd name="connsiteY1" fmla="*/ 929045 h 929044"/>
                <a:gd name="connsiteX2" fmla="*/ 111990 w 950166"/>
                <a:gd name="connsiteY2" fmla="*/ 918758 h 929044"/>
                <a:gd name="connsiteX3" fmla="*/ 13978 w 950166"/>
                <a:gd name="connsiteY3" fmla="*/ 820745 h 929044"/>
                <a:gd name="connsiteX4" fmla="*/ 3691 w 950166"/>
                <a:gd name="connsiteY4" fmla="*/ 795981 h 929044"/>
                <a:gd name="connsiteX5" fmla="*/ 3691 w 950166"/>
                <a:gd name="connsiteY5" fmla="*/ 694444 h 929044"/>
                <a:gd name="connsiteX6" fmla="*/ 13978 w 950166"/>
                <a:gd name="connsiteY6" fmla="*/ 669679 h 929044"/>
                <a:gd name="connsiteX7" fmla="*/ 57031 w 950166"/>
                <a:gd name="connsiteY7" fmla="*/ 626626 h 929044"/>
                <a:gd name="connsiteX8" fmla="*/ 58079 w 950166"/>
                <a:gd name="connsiteY8" fmla="*/ 624150 h 929044"/>
                <a:gd name="connsiteX9" fmla="*/ 58079 w 950166"/>
                <a:gd name="connsiteY9" fmla="*/ 531471 h 929044"/>
                <a:gd name="connsiteX10" fmla="*/ 57031 w 950166"/>
                <a:gd name="connsiteY10" fmla="*/ 528995 h 929044"/>
                <a:gd name="connsiteX11" fmla="*/ 25408 w 950166"/>
                <a:gd name="connsiteY11" fmla="*/ 497372 h 929044"/>
                <a:gd name="connsiteX12" fmla="*/ 15121 w 950166"/>
                <a:gd name="connsiteY12" fmla="*/ 472607 h 929044"/>
                <a:gd name="connsiteX13" fmla="*/ 15121 w 950166"/>
                <a:gd name="connsiteY13" fmla="*/ 230862 h 929044"/>
                <a:gd name="connsiteX14" fmla="*/ 25408 w 950166"/>
                <a:gd name="connsiteY14" fmla="*/ 206097 h 929044"/>
                <a:gd name="connsiteX15" fmla="*/ 59603 w 950166"/>
                <a:gd name="connsiteY15" fmla="*/ 171902 h 929044"/>
                <a:gd name="connsiteX16" fmla="*/ 60650 w 950166"/>
                <a:gd name="connsiteY16" fmla="*/ 169426 h 929044"/>
                <a:gd name="connsiteX17" fmla="*/ 60650 w 950166"/>
                <a:gd name="connsiteY17" fmla="*/ 84368 h 929044"/>
                <a:gd name="connsiteX18" fmla="*/ 59603 w 950166"/>
                <a:gd name="connsiteY18" fmla="*/ 81891 h 929044"/>
                <a:gd name="connsiteX19" fmla="*/ 4643 w 950166"/>
                <a:gd name="connsiteY19" fmla="*/ 26932 h 929044"/>
                <a:gd name="connsiteX20" fmla="*/ 4643 w 950166"/>
                <a:gd name="connsiteY20" fmla="*/ 4643 h 929044"/>
                <a:gd name="connsiteX21" fmla="*/ 26932 w 950166"/>
                <a:gd name="connsiteY21" fmla="*/ 4643 h 929044"/>
                <a:gd name="connsiteX22" fmla="*/ 81891 w 950166"/>
                <a:gd name="connsiteY22" fmla="*/ 59603 h 929044"/>
                <a:gd name="connsiteX23" fmla="*/ 92178 w 950166"/>
                <a:gd name="connsiteY23" fmla="*/ 84368 h 929044"/>
                <a:gd name="connsiteX24" fmla="*/ 92178 w 950166"/>
                <a:gd name="connsiteY24" fmla="*/ 169426 h 929044"/>
                <a:gd name="connsiteX25" fmla="*/ 81891 w 950166"/>
                <a:gd name="connsiteY25" fmla="*/ 194191 h 929044"/>
                <a:gd name="connsiteX26" fmla="*/ 47696 w 950166"/>
                <a:gd name="connsiteY26" fmla="*/ 228386 h 929044"/>
                <a:gd name="connsiteX27" fmla="*/ 46649 w 950166"/>
                <a:gd name="connsiteY27" fmla="*/ 230862 h 929044"/>
                <a:gd name="connsiteX28" fmla="*/ 46649 w 950166"/>
                <a:gd name="connsiteY28" fmla="*/ 472607 h 929044"/>
                <a:gd name="connsiteX29" fmla="*/ 47696 w 950166"/>
                <a:gd name="connsiteY29" fmla="*/ 475083 h 929044"/>
                <a:gd name="connsiteX30" fmla="*/ 79319 w 950166"/>
                <a:gd name="connsiteY30" fmla="*/ 506706 h 929044"/>
                <a:gd name="connsiteX31" fmla="*/ 89606 w 950166"/>
                <a:gd name="connsiteY31" fmla="*/ 531471 h 929044"/>
                <a:gd name="connsiteX32" fmla="*/ 89606 w 950166"/>
                <a:gd name="connsiteY32" fmla="*/ 624150 h 929044"/>
                <a:gd name="connsiteX33" fmla="*/ 79319 w 950166"/>
                <a:gd name="connsiteY33" fmla="*/ 648915 h 929044"/>
                <a:gd name="connsiteX34" fmla="*/ 36266 w 950166"/>
                <a:gd name="connsiteY34" fmla="*/ 691967 h 929044"/>
                <a:gd name="connsiteX35" fmla="*/ 35219 w 950166"/>
                <a:gd name="connsiteY35" fmla="*/ 694444 h 929044"/>
                <a:gd name="connsiteX36" fmla="*/ 35219 w 950166"/>
                <a:gd name="connsiteY36" fmla="*/ 795981 h 929044"/>
                <a:gd name="connsiteX37" fmla="*/ 36266 w 950166"/>
                <a:gd name="connsiteY37" fmla="*/ 798457 h 929044"/>
                <a:gd name="connsiteX38" fmla="*/ 134279 w 950166"/>
                <a:gd name="connsiteY38" fmla="*/ 896469 h 929044"/>
                <a:gd name="connsiteX39" fmla="*/ 136755 w 950166"/>
                <a:gd name="connsiteY39" fmla="*/ 897517 h 929044"/>
                <a:gd name="connsiteX40" fmla="*/ 412028 w 950166"/>
                <a:gd name="connsiteY40" fmla="*/ 897517 h 929044"/>
                <a:gd name="connsiteX41" fmla="*/ 414504 w 950166"/>
                <a:gd name="connsiteY41" fmla="*/ 896469 h 929044"/>
                <a:gd name="connsiteX42" fmla="*/ 478036 w 950166"/>
                <a:gd name="connsiteY42" fmla="*/ 832937 h 929044"/>
                <a:gd name="connsiteX43" fmla="*/ 502801 w 950166"/>
                <a:gd name="connsiteY43" fmla="*/ 822650 h 929044"/>
                <a:gd name="connsiteX44" fmla="*/ 644438 w 950166"/>
                <a:gd name="connsiteY44" fmla="*/ 822650 h 929044"/>
                <a:gd name="connsiteX45" fmla="*/ 646914 w 950166"/>
                <a:gd name="connsiteY45" fmla="*/ 821603 h 929044"/>
                <a:gd name="connsiteX46" fmla="*/ 779216 w 950166"/>
                <a:gd name="connsiteY46" fmla="*/ 689300 h 929044"/>
                <a:gd name="connsiteX47" fmla="*/ 803982 w 950166"/>
                <a:gd name="connsiteY47" fmla="*/ 679014 h 929044"/>
                <a:gd name="connsiteX48" fmla="*/ 897136 w 950166"/>
                <a:gd name="connsiteY48" fmla="*/ 679014 h 929044"/>
                <a:gd name="connsiteX49" fmla="*/ 921901 w 950166"/>
                <a:gd name="connsiteY49" fmla="*/ 689300 h 929044"/>
                <a:gd name="connsiteX50" fmla="*/ 945523 w 950166"/>
                <a:gd name="connsiteY50" fmla="*/ 712923 h 929044"/>
                <a:gd name="connsiteX51" fmla="*/ 945523 w 950166"/>
                <a:gd name="connsiteY51" fmla="*/ 735211 h 929044"/>
                <a:gd name="connsiteX52" fmla="*/ 923234 w 950166"/>
                <a:gd name="connsiteY52" fmla="*/ 735211 h 929044"/>
                <a:gd name="connsiteX53" fmla="*/ 899612 w 950166"/>
                <a:gd name="connsiteY53" fmla="*/ 711589 h 929044"/>
                <a:gd name="connsiteX54" fmla="*/ 897136 w 950166"/>
                <a:gd name="connsiteY54" fmla="*/ 710541 h 929044"/>
                <a:gd name="connsiteX55" fmla="*/ 803982 w 950166"/>
                <a:gd name="connsiteY55" fmla="*/ 710541 h 929044"/>
                <a:gd name="connsiteX56" fmla="*/ 801505 w 950166"/>
                <a:gd name="connsiteY56" fmla="*/ 711589 h 929044"/>
                <a:gd name="connsiteX57" fmla="*/ 669203 w 950166"/>
                <a:gd name="connsiteY57" fmla="*/ 843891 h 929044"/>
                <a:gd name="connsiteX58" fmla="*/ 644438 w 950166"/>
                <a:gd name="connsiteY58" fmla="*/ 854178 h 929044"/>
                <a:gd name="connsiteX59" fmla="*/ 502896 w 950166"/>
                <a:gd name="connsiteY59" fmla="*/ 854178 h 929044"/>
                <a:gd name="connsiteX60" fmla="*/ 500420 w 950166"/>
                <a:gd name="connsiteY60" fmla="*/ 855226 h 929044"/>
                <a:gd name="connsiteX61" fmla="*/ 436888 w 950166"/>
                <a:gd name="connsiteY61" fmla="*/ 918758 h 929044"/>
                <a:gd name="connsiteX62" fmla="*/ 412028 w 950166"/>
                <a:gd name="connsiteY62" fmla="*/ 929045 h 9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166" h="929044">
                  <a:moveTo>
                    <a:pt x="412028" y="929045"/>
                  </a:moveTo>
                  <a:lnTo>
                    <a:pt x="136755" y="929045"/>
                  </a:lnTo>
                  <a:cubicBezTo>
                    <a:pt x="127421" y="929045"/>
                    <a:pt x="118562" y="925425"/>
                    <a:pt x="111990" y="918758"/>
                  </a:cubicBezTo>
                  <a:lnTo>
                    <a:pt x="13978" y="820745"/>
                  </a:lnTo>
                  <a:cubicBezTo>
                    <a:pt x="7501" y="814268"/>
                    <a:pt x="3691" y="805220"/>
                    <a:pt x="3691" y="795981"/>
                  </a:cubicBezTo>
                  <a:lnTo>
                    <a:pt x="3691" y="694444"/>
                  </a:lnTo>
                  <a:cubicBezTo>
                    <a:pt x="3691" y="685205"/>
                    <a:pt x="7406" y="676156"/>
                    <a:pt x="13978" y="669679"/>
                  </a:cubicBezTo>
                  <a:lnTo>
                    <a:pt x="57031" y="626626"/>
                  </a:lnTo>
                  <a:cubicBezTo>
                    <a:pt x="57698" y="625959"/>
                    <a:pt x="58079" y="625102"/>
                    <a:pt x="58079" y="624150"/>
                  </a:cubicBezTo>
                  <a:lnTo>
                    <a:pt x="58079" y="531471"/>
                  </a:lnTo>
                  <a:cubicBezTo>
                    <a:pt x="58079" y="530519"/>
                    <a:pt x="57698" y="529661"/>
                    <a:pt x="57031" y="528995"/>
                  </a:cubicBezTo>
                  <a:lnTo>
                    <a:pt x="25408" y="497372"/>
                  </a:lnTo>
                  <a:cubicBezTo>
                    <a:pt x="18740" y="490704"/>
                    <a:pt x="15121" y="481941"/>
                    <a:pt x="15121" y="472607"/>
                  </a:cubicBezTo>
                  <a:lnTo>
                    <a:pt x="15121" y="230862"/>
                  </a:lnTo>
                  <a:cubicBezTo>
                    <a:pt x="15121" y="221528"/>
                    <a:pt x="18740" y="212669"/>
                    <a:pt x="25408" y="206097"/>
                  </a:cubicBezTo>
                  <a:lnTo>
                    <a:pt x="59603" y="171902"/>
                  </a:lnTo>
                  <a:cubicBezTo>
                    <a:pt x="60269" y="171236"/>
                    <a:pt x="60650" y="170378"/>
                    <a:pt x="60650" y="169426"/>
                  </a:cubicBezTo>
                  <a:lnTo>
                    <a:pt x="60650" y="84368"/>
                  </a:lnTo>
                  <a:cubicBezTo>
                    <a:pt x="60650" y="83415"/>
                    <a:pt x="60269" y="82558"/>
                    <a:pt x="59603" y="81891"/>
                  </a:cubicBezTo>
                  <a:lnTo>
                    <a:pt x="4643" y="26932"/>
                  </a:lnTo>
                  <a:cubicBezTo>
                    <a:pt x="-1548" y="20741"/>
                    <a:pt x="-1548" y="10835"/>
                    <a:pt x="4643" y="4643"/>
                  </a:cubicBezTo>
                  <a:cubicBezTo>
                    <a:pt x="10835" y="-1548"/>
                    <a:pt x="20741" y="-1548"/>
                    <a:pt x="26932" y="4643"/>
                  </a:cubicBezTo>
                  <a:lnTo>
                    <a:pt x="81891" y="59603"/>
                  </a:lnTo>
                  <a:cubicBezTo>
                    <a:pt x="88463" y="66270"/>
                    <a:pt x="92178" y="75033"/>
                    <a:pt x="92178" y="84368"/>
                  </a:cubicBezTo>
                  <a:lnTo>
                    <a:pt x="92178" y="169426"/>
                  </a:lnTo>
                  <a:cubicBezTo>
                    <a:pt x="92178" y="178760"/>
                    <a:pt x="88559" y="187619"/>
                    <a:pt x="81891" y="194191"/>
                  </a:cubicBezTo>
                  <a:lnTo>
                    <a:pt x="47696" y="228386"/>
                  </a:lnTo>
                  <a:cubicBezTo>
                    <a:pt x="47030" y="229052"/>
                    <a:pt x="46649" y="229910"/>
                    <a:pt x="46649" y="230862"/>
                  </a:cubicBezTo>
                  <a:lnTo>
                    <a:pt x="46649" y="472607"/>
                  </a:lnTo>
                  <a:cubicBezTo>
                    <a:pt x="46649" y="473559"/>
                    <a:pt x="47030" y="474416"/>
                    <a:pt x="47696" y="475083"/>
                  </a:cubicBezTo>
                  <a:lnTo>
                    <a:pt x="79319" y="506706"/>
                  </a:lnTo>
                  <a:cubicBezTo>
                    <a:pt x="85987" y="513278"/>
                    <a:pt x="89606" y="522137"/>
                    <a:pt x="89606" y="531471"/>
                  </a:cubicBezTo>
                  <a:lnTo>
                    <a:pt x="89606" y="624150"/>
                  </a:lnTo>
                  <a:cubicBezTo>
                    <a:pt x="89606" y="633484"/>
                    <a:pt x="85987" y="642342"/>
                    <a:pt x="79319" y="648915"/>
                  </a:cubicBezTo>
                  <a:lnTo>
                    <a:pt x="36266" y="691967"/>
                  </a:lnTo>
                  <a:cubicBezTo>
                    <a:pt x="35600" y="692634"/>
                    <a:pt x="35219" y="693491"/>
                    <a:pt x="35219" y="694444"/>
                  </a:cubicBezTo>
                  <a:lnTo>
                    <a:pt x="35219" y="795981"/>
                  </a:lnTo>
                  <a:cubicBezTo>
                    <a:pt x="35219" y="796933"/>
                    <a:pt x="35600" y="797790"/>
                    <a:pt x="36266" y="798457"/>
                  </a:cubicBezTo>
                  <a:lnTo>
                    <a:pt x="134279" y="896469"/>
                  </a:lnTo>
                  <a:cubicBezTo>
                    <a:pt x="134945" y="897136"/>
                    <a:pt x="135803" y="897517"/>
                    <a:pt x="136755" y="897517"/>
                  </a:cubicBezTo>
                  <a:lnTo>
                    <a:pt x="412028" y="897517"/>
                  </a:lnTo>
                  <a:cubicBezTo>
                    <a:pt x="412980" y="897517"/>
                    <a:pt x="413837" y="897136"/>
                    <a:pt x="414504" y="896469"/>
                  </a:cubicBezTo>
                  <a:lnTo>
                    <a:pt x="478036" y="832937"/>
                  </a:lnTo>
                  <a:cubicBezTo>
                    <a:pt x="484608" y="826270"/>
                    <a:pt x="493466" y="822650"/>
                    <a:pt x="502801" y="822650"/>
                  </a:cubicBezTo>
                  <a:lnTo>
                    <a:pt x="644438" y="822650"/>
                  </a:lnTo>
                  <a:cubicBezTo>
                    <a:pt x="645390" y="822650"/>
                    <a:pt x="646248" y="822269"/>
                    <a:pt x="646914" y="821603"/>
                  </a:cubicBezTo>
                  <a:lnTo>
                    <a:pt x="779216" y="689300"/>
                  </a:lnTo>
                  <a:cubicBezTo>
                    <a:pt x="785789" y="682633"/>
                    <a:pt x="794647" y="679014"/>
                    <a:pt x="803982" y="679014"/>
                  </a:cubicBezTo>
                  <a:lnTo>
                    <a:pt x="897136" y="679014"/>
                  </a:lnTo>
                  <a:cubicBezTo>
                    <a:pt x="906375" y="679014"/>
                    <a:pt x="915424" y="682728"/>
                    <a:pt x="921901" y="689300"/>
                  </a:cubicBezTo>
                  <a:lnTo>
                    <a:pt x="945523" y="712923"/>
                  </a:lnTo>
                  <a:cubicBezTo>
                    <a:pt x="951714" y="719114"/>
                    <a:pt x="951714" y="729020"/>
                    <a:pt x="945523" y="735211"/>
                  </a:cubicBezTo>
                  <a:cubicBezTo>
                    <a:pt x="939332" y="741402"/>
                    <a:pt x="929426" y="741402"/>
                    <a:pt x="923234" y="735211"/>
                  </a:cubicBezTo>
                  <a:lnTo>
                    <a:pt x="899612" y="711589"/>
                  </a:lnTo>
                  <a:cubicBezTo>
                    <a:pt x="898946" y="710922"/>
                    <a:pt x="898089" y="710541"/>
                    <a:pt x="897136" y="710541"/>
                  </a:cubicBezTo>
                  <a:lnTo>
                    <a:pt x="803982" y="710541"/>
                  </a:lnTo>
                  <a:cubicBezTo>
                    <a:pt x="803029" y="710541"/>
                    <a:pt x="802172" y="710922"/>
                    <a:pt x="801505" y="711589"/>
                  </a:cubicBezTo>
                  <a:lnTo>
                    <a:pt x="669203" y="843891"/>
                  </a:lnTo>
                  <a:cubicBezTo>
                    <a:pt x="662631" y="850559"/>
                    <a:pt x="653772" y="854178"/>
                    <a:pt x="644438" y="854178"/>
                  </a:cubicBezTo>
                  <a:lnTo>
                    <a:pt x="502896" y="854178"/>
                  </a:lnTo>
                  <a:cubicBezTo>
                    <a:pt x="501944" y="854178"/>
                    <a:pt x="501087" y="854559"/>
                    <a:pt x="500420" y="855226"/>
                  </a:cubicBezTo>
                  <a:lnTo>
                    <a:pt x="436888" y="918758"/>
                  </a:lnTo>
                  <a:cubicBezTo>
                    <a:pt x="430220" y="925425"/>
                    <a:pt x="421362" y="929045"/>
                    <a:pt x="412028" y="929045"/>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727BEA27-3F25-41F5-B7A1-C276707E5CFB}"/>
                </a:ext>
              </a:extLst>
            </p:cNvPr>
            <p:cNvSpPr/>
            <p:nvPr/>
          </p:nvSpPr>
          <p:spPr>
            <a:xfrm>
              <a:off x="6179323" y="4774566"/>
              <a:ext cx="736082" cy="406905"/>
            </a:xfrm>
            <a:custGeom>
              <a:avLst/>
              <a:gdLst>
                <a:gd name="connsiteX0" fmla="*/ 232696 w 971454"/>
                <a:gd name="connsiteY0" fmla="*/ 537020 h 537019"/>
                <a:gd name="connsiteX1" fmla="*/ 35052 w 971454"/>
                <a:gd name="connsiteY1" fmla="*/ 537020 h 537019"/>
                <a:gd name="connsiteX2" fmla="*/ 0 w 971454"/>
                <a:gd name="connsiteY2" fmla="*/ 501968 h 537019"/>
                <a:gd name="connsiteX3" fmla="*/ 0 w 971454"/>
                <a:gd name="connsiteY3" fmla="*/ 437864 h 537019"/>
                <a:gd name="connsiteX4" fmla="*/ 15716 w 971454"/>
                <a:gd name="connsiteY4" fmla="*/ 422148 h 537019"/>
                <a:gd name="connsiteX5" fmla="*/ 31433 w 971454"/>
                <a:gd name="connsiteY5" fmla="*/ 437864 h 537019"/>
                <a:gd name="connsiteX6" fmla="*/ 31433 w 971454"/>
                <a:gd name="connsiteY6" fmla="*/ 501968 h 537019"/>
                <a:gd name="connsiteX7" fmla="*/ 34957 w 971454"/>
                <a:gd name="connsiteY7" fmla="*/ 505492 h 537019"/>
                <a:gd name="connsiteX8" fmla="*/ 232600 w 971454"/>
                <a:gd name="connsiteY8" fmla="*/ 505492 h 537019"/>
                <a:gd name="connsiteX9" fmla="*/ 235077 w 971454"/>
                <a:gd name="connsiteY9" fmla="*/ 504444 h 537019"/>
                <a:gd name="connsiteX10" fmla="*/ 322326 w 971454"/>
                <a:gd name="connsiteY10" fmla="*/ 417195 h 537019"/>
                <a:gd name="connsiteX11" fmla="*/ 347091 w 971454"/>
                <a:gd name="connsiteY11" fmla="*/ 406908 h 537019"/>
                <a:gd name="connsiteX12" fmla="*/ 457486 w 971454"/>
                <a:gd name="connsiteY12" fmla="*/ 406908 h 537019"/>
                <a:gd name="connsiteX13" fmla="*/ 459962 w 971454"/>
                <a:gd name="connsiteY13" fmla="*/ 405860 h 537019"/>
                <a:gd name="connsiteX14" fmla="*/ 716566 w 971454"/>
                <a:gd name="connsiteY14" fmla="*/ 149257 h 537019"/>
                <a:gd name="connsiteX15" fmla="*/ 741331 w 971454"/>
                <a:gd name="connsiteY15" fmla="*/ 138970 h 537019"/>
                <a:gd name="connsiteX16" fmla="*/ 805053 w 971454"/>
                <a:gd name="connsiteY16" fmla="*/ 138970 h 537019"/>
                <a:gd name="connsiteX17" fmla="*/ 808577 w 971454"/>
                <a:gd name="connsiteY17" fmla="*/ 135446 h 537019"/>
                <a:gd name="connsiteX18" fmla="*/ 808577 w 971454"/>
                <a:gd name="connsiteY18" fmla="*/ 97060 h 537019"/>
                <a:gd name="connsiteX19" fmla="*/ 818864 w 971454"/>
                <a:gd name="connsiteY19" fmla="*/ 72295 h 537019"/>
                <a:gd name="connsiteX20" fmla="*/ 880872 w 971454"/>
                <a:gd name="connsiteY20" fmla="*/ 10287 h 537019"/>
                <a:gd name="connsiteX21" fmla="*/ 905637 w 971454"/>
                <a:gd name="connsiteY21" fmla="*/ 0 h 537019"/>
                <a:gd name="connsiteX22" fmla="*/ 955739 w 971454"/>
                <a:gd name="connsiteY22" fmla="*/ 0 h 537019"/>
                <a:gd name="connsiteX23" fmla="*/ 971455 w 971454"/>
                <a:gd name="connsiteY23" fmla="*/ 15716 h 537019"/>
                <a:gd name="connsiteX24" fmla="*/ 955739 w 971454"/>
                <a:gd name="connsiteY24" fmla="*/ 31433 h 537019"/>
                <a:gd name="connsiteX25" fmla="*/ 905637 w 971454"/>
                <a:gd name="connsiteY25" fmla="*/ 31433 h 537019"/>
                <a:gd name="connsiteX26" fmla="*/ 903160 w 971454"/>
                <a:gd name="connsiteY26" fmla="*/ 32480 h 537019"/>
                <a:gd name="connsiteX27" fmla="*/ 841153 w 971454"/>
                <a:gd name="connsiteY27" fmla="*/ 94488 h 537019"/>
                <a:gd name="connsiteX28" fmla="*/ 840105 w 971454"/>
                <a:gd name="connsiteY28" fmla="*/ 96965 h 537019"/>
                <a:gd name="connsiteX29" fmla="*/ 840105 w 971454"/>
                <a:gd name="connsiteY29" fmla="*/ 135350 h 537019"/>
                <a:gd name="connsiteX30" fmla="*/ 805053 w 971454"/>
                <a:gd name="connsiteY30" fmla="*/ 170402 h 537019"/>
                <a:gd name="connsiteX31" fmla="*/ 741331 w 971454"/>
                <a:gd name="connsiteY31" fmla="*/ 170402 h 537019"/>
                <a:gd name="connsiteX32" fmla="*/ 738854 w 971454"/>
                <a:gd name="connsiteY32" fmla="*/ 171450 h 537019"/>
                <a:gd name="connsiteX33" fmla="*/ 482251 w 971454"/>
                <a:gd name="connsiteY33" fmla="*/ 428054 h 537019"/>
                <a:gd name="connsiteX34" fmla="*/ 457486 w 971454"/>
                <a:gd name="connsiteY34" fmla="*/ 438341 h 537019"/>
                <a:gd name="connsiteX35" fmla="*/ 347091 w 971454"/>
                <a:gd name="connsiteY35" fmla="*/ 438341 h 537019"/>
                <a:gd name="connsiteX36" fmla="*/ 344615 w 971454"/>
                <a:gd name="connsiteY36" fmla="*/ 439388 h 537019"/>
                <a:gd name="connsiteX37" fmla="*/ 257366 w 971454"/>
                <a:gd name="connsiteY37" fmla="*/ 526637 h 537019"/>
                <a:gd name="connsiteX38" fmla="*/ 232696 w 971454"/>
                <a:gd name="connsiteY38" fmla="*/ 537020 h 53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71454" h="537019">
                  <a:moveTo>
                    <a:pt x="232696" y="537020"/>
                  </a:moveTo>
                  <a:lnTo>
                    <a:pt x="35052" y="537020"/>
                  </a:lnTo>
                  <a:cubicBezTo>
                    <a:pt x="15716" y="537020"/>
                    <a:pt x="0" y="521303"/>
                    <a:pt x="0" y="501968"/>
                  </a:cubicBezTo>
                  <a:lnTo>
                    <a:pt x="0" y="437864"/>
                  </a:lnTo>
                  <a:cubicBezTo>
                    <a:pt x="0" y="429197"/>
                    <a:pt x="7049" y="422148"/>
                    <a:pt x="15716" y="422148"/>
                  </a:cubicBezTo>
                  <a:cubicBezTo>
                    <a:pt x="24384" y="422148"/>
                    <a:pt x="31433" y="429197"/>
                    <a:pt x="31433" y="437864"/>
                  </a:cubicBezTo>
                  <a:lnTo>
                    <a:pt x="31433" y="501968"/>
                  </a:lnTo>
                  <a:cubicBezTo>
                    <a:pt x="31433" y="503873"/>
                    <a:pt x="33052" y="505492"/>
                    <a:pt x="34957" y="505492"/>
                  </a:cubicBezTo>
                  <a:lnTo>
                    <a:pt x="232600" y="505492"/>
                  </a:lnTo>
                  <a:cubicBezTo>
                    <a:pt x="233553" y="505492"/>
                    <a:pt x="234410" y="505111"/>
                    <a:pt x="235077" y="504444"/>
                  </a:cubicBezTo>
                  <a:lnTo>
                    <a:pt x="322326" y="417195"/>
                  </a:lnTo>
                  <a:cubicBezTo>
                    <a:pt x="328898" y="410528"/>
                    <a:pt x="337757" y="406908"/>
                    <a:pt x="347091" y="406908"/>
                  </a:cubicBezTo>
                  <a:lnTo>
                    <a:pt x="457486" y="406908"/>
                  </a:lnTo>
                  <a:cubicBezTo>
                    <a:pt x="458438" y="406908"/>
                    <a:pt x="459296" y="406527"/>
                    <a:pt x="459962" y="405860"/>
                  </a:cubicBezTo>
                  <a:lnTo>
                    <a:pt x="716566" y="149257"/>
                  </a:lnTo>
                  <a:cubicBezTo>
                    <a:pt x="723138" y="142685"/>
                    <a:pt x="732092" y="138970"/>
                    <a:pt x="741331" y="138970"/>
                  </a:cubicBezTo>
                  <a:lnTo>
                    <a:pt x="805053" y="138970"/>
                  </a:lnTo>
                  <a:cubicBezTo>
                    <a:pt x="806958" y="138970"/>
                    <a:pt x="808577" y="137351"/>
                    <a:pt x="808577" y="135446"/>
                  </a:cubicBezTo>
                  <a:lnTo>
                    <a:pt x="808577" y="97060"/>
                  </a:lnTo>
                  <a:cubicBezTo>
                    <a:pt x="808577" y="87725"/>
                    <a:pt x="812197" y="78867"/>
                    <a:pt x="818864" y="72295"/>
                  </a:cubicBezTo>
                  <a:lnTo>
                    <a:pt x="880872" y="10287"/>
                  </a:lnTo>
                  <a:cubicBezTo>
                    <a:pt x="887540" y="3715"/>
                    <a:pt x="896302" y="0"/>
                    <a:pt x="905637" y="0"/>
                  </a:cubicBezTo>
                  <a:lnTo>
                    <a:pt x="955739" y="0"/>
                  </a:lnTo>
                  <a:cubicBezTo>
                    <a:pt x="964406" y="0"/>
                    <a:pt x="971455" y="7049"/>
                    <a:pt x="971455" y="15716"/>
                  </a:cubicBezTo>
                  <a:cubicBezTo>
                    <a:pt x="971455" y="24384"/>
                    <a:pt x="964406" y="31433"/>
                    <a:pt x="955739" y="31433"/>
                  </a:cubicBezTo>
                  <a:lnTo>
                    <a:pt x="905637" y="31433"/>
                  </a:lnTo>
                  <a:cubicBezTo>
                    <a:pt x="904684" y="31433"/>
                    <a:pt x="903827" y="31814"/>
                    <a:pt x="903160" y="32480"/>
                  </a:cubicBezTo>
                  <a:lnTo>
                    <a:pt x="841153" y="94488"/>
                  </a:lnTo>
                  <a:cubicBezTo>
                    <a:pt x="840486" y="95155"/>
                    <a:pt x="840105" y="96012"/>
                    <a:pt x="840105" y="96965"/>
                  </a:cubicBezTo>
                  <a:lnTo>
                    <a:pt x="840105" y="135350"/>
                  </a:lnTo>
                  <a:cubicBezTo>
                    <a:pt x="840105" y="154686"/>
                    <a:pt x="824389" y="170402"/>
                    <a:pt x="805053" y="170402"/>
                  </a:cubicBezTo>
                  <a:lnTo>
                    <a:pt x="741331" y="170402"/>
                  </a:lnTo>
                  <a:cubicBezTo>
                    <a:pt x="740378" y="170402"/>
                    <a:pt x="739521" y="170783"/>
                    <a:pt x="738854" y="171450"/>
                  </a:cubicBezTo>
                  <a:lnTo>
                    <a:pt x="482251" y="428054"/>
                  </a:lnTo>
                  <a:cubicBezTo>
                    <a:pt x="475679" y="434721"/>
                    <a:pt x="466820" y="438341"/>
                    <a:pt x="457486" y="438341"/>
                  </a:cubicBezTo>
                  <a:lnTo>
                    <a:pt x="347091" y="438341"/>
                  </a:lnTo>
                  <a:cubicBezTo>
                    <a:pt x="346139" y="438341"/>
                    <a:pt x="345281" y="438722"/>
                    <a:pt x="344615" y="439388"/>
                  </a:cubicBezTo>
                  <a:lnTo>
                    <a:pt x="257366" y="526637"/>
                  </a:lnTo>
                  <a:cubicBezTo>
                    <a:pt x="250889" y="533400"/>
                    <a:pt x="242125" y="537020"/>
                    <a:pt x="232696" y="537020"/>
                  </a:cubicBezTo>
                  <a:close/>
                </a:path>
              </a:pathLst>
            </a:custGeom>
            <a:grpFill/>
            <a:ln w="9525" cap="flat">
              <a:noFill/>
              <a:prstDash val="solid"/>
              <a:miter/>
            </a:ln>
          </p:spPr>
          <p:txBody>
            <a:bodyPr rtlCol="0" anchor="ctr"/>
            <a:lstStyle/>
            <a:p>
              <a:endParaRPr lang="en-US"/>
            </a:p>
          </p:txBody>
        </p:sp>
      </p:grpSp>
      <p:grpSp>
        <p:nvGrpSpPr>
          <p:cNvPr id="358" name="Group 357">
            <a:extLst>
              <a:ext uri="{FF2B5EF4-FFF2-40B4-BE49-F238E27FC236}">
                <a16:creationId xmlns:a16="http://schemas.microsoft.com/office/drawing/2014/main" id="{0E24F2A5-F710-4A67-8159-871454B74F60}"/>
              </a:ext>
            </a:extLst>
          </p:cNvPr>
          <p:cNvGrpSpPr/>
          <p:nvPr/>
        </p:nvGrpSpPr>
        <p:grpSpPr>
          <a:xfrm>
            <a:off x="7730363" y="1567953"/>
            <a:ext cx="1004941" cy="868142"/>
            <a:chOff x="7730363" y="1567953"/>
            <a:chExt cx="1004941" cy="868142"/>
          </a:xfrm>
        </p:grpSpPr>
        <p:grpSp>
          <p:nvGrpSpPr>
            <p:cNvPr id="359" name="Group 358">
              <a:extLst>
                <a:ext uri="{FF2B5EF4-FFF2-40B4-BE49-F238E27FC236}">
                  <a16:creationId xmlns:a16="http://schemas.microsoft.com/office/drawing/2014/main" id="{840AD572-59B0-4A39-ADBE-0C2190E11B99}"/>
                </a:ext>
              </a:extLst>
            </p:cNvPr>
            <p:cNvGrpSpPr/>
            <p:nvPr/>
          </p:nvGrpSpPr>
          <p:grpSpPr>
            <a:xfrm rot="3236440">
              <a:off x="7798763" y="1499553"/>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1" name="Oval 360">
                <a:extLst>
                  <a:ext uri="{FF2B5EF4-FFF2-40B4-BE49-F238E27FC236}">
                    <a16:creationId xmlns:a16="http://schemas.microsoft.com/office/drawing/2014/main" id="{048172E2-D954-414A-89B5-D5E74E9FBA2C}"/>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Isosceles Triangle 361">
                <a:extLst>
                  <a:ext uri="{FF2B5EF4-FFF2-40B4-BE49-F238E27FC236}">
                    <a16:creationId xmlns:a16="http://schemas.microsoft.com/office/drawing/2014/main" id="{73688062-9A93-48E8-9CB1-4077C92699BB}"/>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0" name="TextBox 359">
              <a:extLst>
                <a:ext uri="{FF2B5EF4-FFF2-40B4-BE49-F238E27FC236}">
                  <a16:creationId xmlns:a16="http://schemas.microsoft.com/office/drawing/2014/main" id="{1224FB6A-0F31-4F36-969B-C6A593A134DD}"/>
                </a:ext>
              </a:extLst>
            </p:cNvPr>
            <p:cNvSpPr txBox="1"/>
            <p:nvPr/>
          </p:nvSpPr>
          <p:spPr>
            <a:xfrm>
              <a:off x="7855744" y="1775595"/>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63" name="Group 362">
            <a:extLst>
              <a:ext uri="{FF2B5EF4-FFF2-40B4-BE49-F238E27FC236}">
                <a16:creationId xmlns:a16="http://schemas.microsoft.com/office/drawing/2014/main" id="{46D9D384-08E2-4CA4-A624-7816EA51E3BE}"/>
              </a:ext>
            </a:extLst>
          </p:cNvPr>
          <p:cNvGrpSpPr/>
          <p:nvPr/>
        </p:nvGrpSpPr>
        <p:grpSpPr>
          <a:xfrm>
            <a:off x="7730363" y="4421906"/>
            <a:ext cx="1004941" cy="868142"/>
            <a:chOff x="7730363" y="4421906"/>
            <a:chExt cx="1004941" cy="868142"/>
          </a:xfrm>
        </p:grpSpPr>
        <p:grpSp>
          <p:nvGrpSpPr>
            <p:cNvPr id="364" name="Group 363">
              <a:extLst>
                <a:ext uri="{FF2B5EF4-FFF2-40B4-BE49-F238E27FC236}">
                  <a16:creationId xmlns:a16="http://schemas.microsoft.com/office/drawing/2014/main" id="{A0B95207-A416-4217-B781-82C3D6205A15}"/>
                </a:ext>
              </a:extLst>
            </p:cNvPr>
            <p:cNvGrpSpPr/>
            <p:nvPr/>
          </p:nvGrpSpPr>
          <p:grpSpPr>
            <a:xfrm rot="18363560" flipV="1">
              <a:off x="7798763" y="4353506"/>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6" name="Oval 365">
                <a:extLst>
                  <a:ext uri="{FF2B5EF4-FFF2-40B4-BE49-F238E27FC236}">
                    <a16:creationId xmlns:a16="http://schemas.microsoft.com/office/drawing/2014/main" id="{113F368A-8B84-4F9B-9A5A-A30B49D15E53}"/>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Isosceles Triangle 366">
                <a:extLst>
                  <a:ext uri="{FF2B5EF4-FFF2-40B4-BE49-F238E27FC236}">
                    <a16:creationId xmlns:a16="http://schemas.microsoft.com/office/drawing/2014/main" id="{E5E2B4AC-1F35-4251-A4F0-80B14B565DE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5" name="TextBox 364">
              <a:extLst>
                <a:ext uri="{FF2B5EF4-FFF2-40B4-BE49-F238E27FC236}">
                  <a16:creationId xmlns:a16="http://schemas.microsoft.com/office/drawing/2014/main" id="{77B8E619-14AF-435D-ABA2-B1315490ACDA}"/>
                </a:ext>
              </a:extLst>
            </p:cNvPr>
            <p:cNvSpPr txBox="1"/>
            <p:nvPr/>
          </p:nvSpPr>
          <p:spPr>
            <a:xfrm>
              <a:off x="7855744" y="4730480"/>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68" name="Group 367">
            <a:extLst>
              <a:ext uri="{FF2B5EF4-FFF2-40B4-BE49-F238E27FC236}">
                <a16:creationId xmlns:a16="http://schemas.microsoft.com/office/drawing/2014/main" id="{5E23B46B-E62E-4491-A8B6-881E6662A099}"/>
              </a:ext>
            </a:extLst>
          </p:cNvPr>
          <p:cNvGrpSpPr/>
          <p:nvPr/>
        </p:nvGrpSpPr>
        <p:grpSpPr>
          <a:xfrm>
            <a:off x="8018147" y="2994930"/>
            <a:ext cx="1004941" cy="868142"/>
            <a:chOff x="8018147" y="2994930"/>
            <a:chExt cx="1004941" cy="868142"/>
          </a:xfrm>
        </p:grpSpPr>
        <p:grpSp>
          <p:nvGrpSpPr>
            <p:cNvPr id="369" name="Group 368">
              <a:extLst>
                <a:ext uri="{FF2B5EF4-FFF2-40B4-BE49-F238E27FC236}">
                  <a16:creationId xmlns:a16="http://schemas.microsoft.com/office/drawing/2014/main" id="{C2B3A0C6-09BB-48F7-B2B8-9BD809601A37}"/>
                </a:ext>
              </a:extLst>
            </p:cNvPr>
            <p:cNvGrpSpPr/>
            <p:nvPr/>
          </p:nvGrpSpPr>
          <p:grpSpPr>
            <a:xfrm rot="5400000">
              <a:off x="8086547" y="2926530"/>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71" name="Oval 370">
                <a:extLst>
                  <a:ext uri="{FF2B5EF4-FFF2-40B4-BE49-F238E27FC236}">
                    <a16:creationId xmlns:a16="http://schemas.microsoft.com/office/drawing/2014/main" id="{02CA12DB-2E2F-4DEA-B42E-627251579B3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Isosceles Triangle 371">
                <a:extLst>
                  <a:ext uri="{FF2B5EF4-FFF2-40B4-BE49-F238E27FC236}">
                    <a16:creationId xmlns:a16="http://schemas.microsoft.com/office/drawing/2014/main" id="{3074214D-0D28-4B53-9290-A0E5D2F1C5D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0" name="TextBox 369">
              <a:extLst>
                <a:ext uri="{FF2B5EF4-FFF2-40B4-BE49-F238E27FC236}">
                  <a16:creationId xmlns:a16="http://schemas.microsoft.com/office/drawing/2014/main" id="{43738135-0763-425A-BDBF-BC5F8B03947F}"/>
                </a:ext>
              </a:extLst>
            </p:cNvPr>
            <p:cNvSpPr txBox="1"/>
            <p:nvPr/>
          </p:nvSpPr>
          <p:spPr>
            <a:xfrm>
              <a:off x="8158012" y="3259723"/>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73" name="Group 372">
            <a:extLst>
              <a:ext uri="{FF2B5EF4-FFF2-40B4-BE49-F238E27FC236}">
                <a16:creationId xmlns:a16="http://schemas.microsoft.com/office/drawing/2014/main" id="{3F58C44A-78F5-4280-97C1-9D9654AF6F6E}"/>
              </a:ext>
            </a:extLst>
          </p:cNvPr>
          <p:cNvGrpSpPr/>
          <p:nvPr/>
        </p:nvGrpSpPr>
        <p:grpSpPr>
          <a:xfrm>
            <a:off x="8764891" y="2039804"/>
            <a:ext cx="889144" cy="768108"/>
            <a:chOff x="8717756" y="2124647"/>
            <a:chExt cx="889144" cy="768108"/>
          </a:xfrm>
        </p:grpSpPr>
        <p:grpSp>
          <p:nvGrpSpPr>
            <p:cNvPr id="374" name="Group 373">
              <a:extLst>
                <a:ext uri="{FF2B5EF4-FFF2-40B4-BE49-F238E27FC236}">
                  <a16:creationId xmlns:a16="http://schemas.microsoft.com/office/drawing/2014/main" id="{88F465C3-20C9-40BC-8B40-5071971024BC}"/>
                </a:ext>
              </a:extLst>
            </p:cNvPr>
            <p:cNvGrpSpPr/>
            <p:nvPr/>
          </p:nvGrpSpPr>
          <p:grpSpPr>
            <a:xfrm rot="4136440">
              <a:off x="8778274" y="2064129"/>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76" name="Oval 375">
                <a:extLst>
                  <a:ext uri="{FF2B5EF4-FFF2-40B4-BE49-F238E27FC236}">
                    <a16:creationId xmlns:a16="http://schemas.microsoft.com/office/drawing/2014/main" id="{CD84217C-E2C4-4748-964C-4CA76D092561}"/>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73BF930E-69F0-4E4A-8BF9-F9EF7CA747F0}"/>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5" name="TextBox 374">
              <a:extLst>
                <a:ext uri="{FF2B5EF4-FFF2-40B4-BE49-F238E27FC236}">
                  <a16:creationId xmlns:a16="http://schemas.microsoft.com/office/drawing/2014/main" id="{683B466B-D68B-4A02-89AF-66C5917DA502}"/>
                </a:ext>
              </a:extLst>
            </p:cNvPr>
            <p:cNvSpPr txBox="1"/>
            <p:nvPr/>
          </p:nvSpPr>
          <p:spPr>
            <a:xfrm>
              <a:off x="8850928" y="2335015"/>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78" name="Group 377">
            <a:extLst>
              <a:ext uri="{FF2B5EF4-FFF2-40B4-BE49-F238E27FC236}">
                <a16:creationId xmlns:a16="http://schemas.microsoft.com/office/drawing/2014/main" id="{935D0E73-AB21-4C75-9FD3-C8664C9CA0EB}"/>
              </a:ext>
            </a:extLst>
          </p:cNvPr>
          <p:cNvGrpSpPr/>
          <p:nvPr/>
        </p:nvGrpSpPr>
        <p:grpSpPr>
          <a:xfrm>
            <a:off x="8764891" y="4050088"/>
            <a:ext cx="889144" cy="768108"/>
            <a:chOff x="8717756" y="3965246"/>
            <a:chExt cx="889144" cy="768108"/>
          </a:xfrm>
        </p:grpSpPr>
        <p:grpSp>
          <p:nvGrpSpPr>
            <p:cNvPr id="379" name="Group 378">
              <a:extLst>
                <a:ext uri="{FF2B5EF4-FFF2-40B4-BE49-F238E27FC236}">
                  <a16:creationId xmlns:a16="http://schemas.microsoft.com/office/drawing/2014/main" id="{32457F50-7A69-4AE3-83F3-6C1F401EC1B1}"/>
                </a:ext>
              </a:extLst>
            </p:cNvPr>
            <p:cNvGrpSpPr/>
            <p:nvPr/>
          </p:nvGrpSpPr>
          <p:grpSpPr>
            <a:xfrm rot="17463560" flipV="1">
              <a:off x="8778274" y="39047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1" name="Oval 380">
                <a:extLst>
                  <a:ext uri="{FF2B5EF4-FFF2-40B4-BE49-F238E27FC236}">
                    <a16:creationId xmlns:a16="http://schemas.microsoft.com/office/drawing/2014/main" id="{8EBAA904-0304-4D69-A857-7E12159F96C8}"/>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Isosceles Triangle 381">
                <a:extLst>
                  <a:ext uri="{FF2B5EF4-FFF2-40B4-BE49-F238E27FC236}">
                    <a16:creationId xmlns:a16="http://schemas.microsoft.com/office/drawing/2014/main" id="{4594109F-9CE8-442F-A57B-9A5CA7BD111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0" name="TextBox 379">
              <a:extLst>
                <a:ext uri="{FF2B5EF4-FFF2-40B4-BE49-F238E27FC236}">
                  <a16:creationId xmlns:a16="http://schemas.microsoft.com/office/drawing/2014/main" id="{D8400D5C-CA68-44AC-BA61-0BB567C11D2B}"/>
                </a:ext>
              </a:extLst>
            </p:cNvPr>
            <p:cNvSpPr txBox="1"/>
            <p:nvPr/>
          </p:nvSpPr>
          <p:spPr>
            <a:xfrm>
              <a:off x="8853016" y="4223003"/>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83" name="Group 382">
            <a:extLst>
              <a:ext uri="{FF2B5EF4-FFF2-40B4-BE49-F238E27FC236}">
                <a16:creationId xmlns:a16="http://schemas.microsoft.com/office/drawing/2014/main" id="{D548D49A-C435-4FFF-8A43-5448A5BA3173}"/>
              </a:ext>
            </a:extLst>
          </p:cNvPr>
          <p:cNvGrpSpPr/>
          <p:nvPr/>
        </p:nvGrpSpPr>
        <p:grpSpPr>
          <a:xfrm>
            <a:off x="9272674" y="3044946"/>
            <a:ext cx="889144" cy="768108"/>
            <a:chOff x="9153490" y="3044946"/>
            <a:chExt cx="889144" cy="768108"/>
          </a:xfrm>
        </p:grpSpPr>
        <p:grpSp>
          <p:nvGrpSpPr>
            <p:cNvPr id="384" name="Group 383">
              <a:extLst>
                <a:ext uri="{FF2B5EF4-FFF2-40B4-BE49-F238E27FC236}">
                  <a16:creationId xmlns:a16="http://schemas.microsoft.com/office/drawing/2014/main" id="{10BD45B2-28AD-4B10-91B9-BE69750EF6C1}"/>
                </a:ext>
              </a:extLst>
            </p:cNvPr>
            <p:cNvGrpSpPr/>
            <p:nvPr/>
          </p:nvGrpSpPr>
          <p:grpSpPr>
            <a:xfrm rot="5400000">
              <a:off x="9214008" y="29844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6" name="Oval 385">
                <a:extLst>
                  <a:ext uri="{FF2B5EF4-FFF2-40B4-BE49-F238E27FC236}">
                    <a16:creationId xmlns:a16="http://schemas.microsoft.com/office/drawing/2014/main" id="{E085FBCC-7784-4BE3-AD5A-53D03752ABAF}"/>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Isosceles Triangle 386">
                <a:extLst>
                  <a:ext uri="{FF2B5EF4-FFF2-40B4-BE49-F238E27FC236}">
                    <a16:creationId xmlns:a16="http://schemas.microsoft.com/office/drawing/2014/main" id="{A85EA21D-608F-4FE6-A111-5B08E0AD2F91}"/>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5" name="TextBox 384">
              <a:extLst>
                <a:ext uri="{FF2B5EF4-FFF2-40B4-BE49-F238E27FC236}">
                  <a16:creationId xmlns:a16="http://schemas.microsoft.com/office/drawing/2014/main" id="{68B2196B-2844-4D03-8B7D-58658C56BE30}"/>
                </a:ext>
              </a:extLst>
            </p:cNvPr>
            <p:cNvSpPr txBox="1"/>
            <p:nvPr/>
          </p:nvSpPr>
          <p:spPr>
            <a:xfrm>
              <a:off x="9286662" y="3275112"/>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88" name="Group 387">
            <a:extLst>
              <a:ext uri="{FF2B5EF4-FFF2-40B4-BE49-F238E27FC236}">
                <a16:creationId xmlns:a16="http://schemas.microsoft.com/office/drawing/2014/main" id="{A748F041-5DCD-434C-A8F7-D67239471AF4}"/>
              </a:ext>
            </a:extLst>
          </p:cNvPr>
          <p:cNvGrpSpPr/>
          <p:nvPr/>
        </p:nvGrpSpPr>
        <p:grpSpPr>
          <a:xfrm>
            <a:off x="9898981" y="4655970"/>
            <a:ext cx="683023" cy="590046"/>
            <a:chOff x="9898981" y="4655970"/>
            <a:chExt cx="683023" cy="590046"/>
          </a:xfrm>
        </p:grpSpPr>
        <p:grpSp>
          <p:nvGrpSpPr>
            <p:cNvPr id="389" name="Group 388">
              <a:extLst>
                <a:ext uri="{FF2B5EF4-FFF2-40B4-BE49-F238E27FC236}">
                  <a16:creationId xmlns:a16="http://schemas.microsoft.com/office/drawing/2014/main" id="{29FA555C-CD0A-4D99-B021-D47ADE43013C}"/>
                </a:ext>
              </a:extLst>
            </p:cNvPr>
            <p:cNvGrpSpPr/>
            <p:nvPr/>
          </p:nvGrpSpPr>
          <p:grpSpPr>
            <a:xfrm rot="18000000" flipV="1">
              <a:off x="9945470" y="4609481"/>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01" name="Oval 400">
                <a:extLst>
                  <a:ext uri="{FF2B5EF4-FFF2-40B4-BE49-F238E27FC236}">
                    <a16:creationId xmlns:a16="http://schemas.microsoft.com/office/drawing/2014/main" id="{5367E635-3A7A-4131-9BD8-8F7B17D62D36}"/>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Isosceles Triangle 401">
                <a:extLst>
                  <a:ext uri="{FF2B5EF4-FFF2-40B4-BE49-F238E27FC236}">
                    <a16:creationId xmlns:a16="http://schemas.microsoft.com/office/drawing/2014/main" id="{2F9DE502-6503-42C9-9ABB-2027B0862F6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0" name="Group 389">
              <a:extLst>
                <a:ext uri="{FF2B5EF4-FFF2-40B4-BE49-F238E27FC236}">
                  <a16:creationId xmlns:a16="http://schemas.microsoft.com/office/drawing/2014/main" id="{B0BBBE32-6C00-4BA3-8807-B433C58939FC}"/>
                </a:ext>
              </a:extLst>
            </p:cNvPr>
            <p:cNvGrpSpPr/>
            <p:nvPr/>
          </p:nvGrpSpPr>
          <p:grpSpPr>
            <a:xfrm>
              <a:off x="10146312" y="4813699"/>
              <a:ext cx="279878" cy="279878"/>
              <a:chOff x="3237867" y="1867509"/>
              <a:chExt cx="300790" cy="300790"/>
            </a:xfrm>
            <a:solidFill>
              <a:schemeClr val="bg1"/>
            </a:solidFill>
          </p:grpSpPr>
          <p:sp>
            <p:nvSpPr>
              <p:cNvPr id="391" name="Freeform 76">
                <a:extLst>
                  <a:ext uri="{FF2B5EF4-FFF2-40B4-BE49-F238E27FC236}">
                    <a16:creationId xmlns:a16="http://schemas.microsoft.com/office/drawing/2014/main" id="{6DF9AF6B-125B-4B90-A3ED-8B8995D3A3CF}"/>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77">
                <a:extLst>
                  <a:ext uri="{FF2B5EF4-FFF2-40B4-BE49-F238E27FC236}">
                    <a16:creationId xmlns:a16="http://schemas.microsoft.com/office/drawing/2014/main" id="{F3E3E030-A5BD-4353-9DCF-1874AEBB0B60}"/>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78">
                <a:extLst>
                  <a:ext uri="{FF2B5EF4-FFF2-40B4-BE49-F238E27FC236}">
                    <a16:creationId xmlns:a16="http://schemas.microsoft.com/office/drawing/2014/main" id="{2A319236-8A08-4CE9-8BBF-96FD6099E208}"/>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79">
                <a:extLst>
                  <a:ext uri="{FF2B5EF4-FFF2-40B4-BE49-F238E27FC236}">
                    <a16:creationId xmlns:a16="http://schemas.microsoft.com/office/drawing/2014/main" id="{095F1BFB-3577-4FB6-B7F4-DA1051D4EB64}"/>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80">
                <a:extLst>
                  <a:ext uri="{FF2B5EF4-FFF2-40B4-BE49-F238E27FC236}">
                    <a16:creationId xmlns:a16="http://schemas.microsoft.com/office/drawing/2014/main" id="{618AB920-C3B6-4938-BD53-8BE30095ABFF}"/>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81">
                <a:extLst>
                  <a:ext uri="{FF2B5EF4-FFF2-40B4-BE49-F238E27FC236}">
                    <a16:creationId xmlns:a16="http://schemas.microsoft.com/office/drawing/2014/main" id="{FC9402AB-1692-4144-8397-73A42FA5ED3B}"/>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82">
                <a:extLst>
                  <a:ext uri="{FF2B5EF4-FFF2-40B4-BE49-F238E27FC236}">
                    <a16:creationId xmlns:a16="http://schemas.microsoft.com/office/drawing/2014/main" id="{F99934FF-A391-491B-ACFD-A7EE09E7DBF0}"/>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83">
                <a:extLst>
                  <a:ext uri="{FF2B5EF4-FFF2-40B4-BE49-F238E27FC236}">
                    <a16:creationId xmlns:a16="http://schemas.microsoft.com/office/drawing/2014/main" id="{BB628B3F-4953-448E-8E62-7F99BBF956FD}"/>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84">
                <a:extLst>
                  <a:ext uri="{FF2B5EF4-FFF2-40B4-BE49-F238E27FC236}">
                    <a16:creationId xmlns:a16="http://schemas.microsoft.com/office/drawing/2014/main" id="{9717DC3D-3600-46F8-A21E-71FD3C35B142}"/>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85">
                <a:extLst>
                  <a:ext uri="{FF2B5EF4-FFF2-40B4-BE49-F238E27FC236}">
                    <a16:creationId xmlns:a16="http://schemas.microsoft.com/office/drawing/2014/main" id="{523E27E3-8D5F-4F44-9B22-04AC0CA3BE86}"/>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03" name="Group 402">
            <a:extLst>
              <a:ext uri="{FF2B5EF4-FFF2-40B4-BE49-F238E27FC236}">
                <a16:creationId xmlns:a16="http://schemas.microsoft.com/office/drawing/2014/main" id="{C3D59C48-9E58-459D-9066-8658E96C3C79}"/>
              </a:ext>
            </a:extLst>
          </p:cNvPr>
          <p:cNvGrpSpPr/>
          <p:nvPr/>
        </p:nvGrpSpPr>
        <p:grpSpPr>
          <a:xfrm>
            <a:off x="9058886" y="978102"/>
            <a:ext cx="590046" cy="683023"/>
            <a:chOff x="9058886" y="978102"/>
            <a:chExt cx="590046" cy="683023"/>
          </a:xfrm>
        </p:grpSpPr>
        <p:grpSp>
          <p:nvGrpSpPr>
            <p:cNvPr id="404" name="Group 403">
              <a:extLst>
                <a:ext uri="{FF2B5EF4-FFF2-40B4-BE49-F238E27FC236}">
                  <a16:creationId xmlns:a16="http://schemas.microsoft.com/office/drawing/2014/main" id="{951FC6F3-9B9A-422E-ABBA-F7F641999053}"/>
                </a:ext>
              </a:extLst>
            </p:cNvPr>
            <p:cNvGrpSpPr/>
            <p:nvPr/>
          </p:nvGrpSpPr>
          <p:grpSpPr>
            <a:xfrm rot="2640332">
              <a:off x="9058886" y="978102"/>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38" name="Oval 437">
                <a:extLst>
                  <a:ext uri="{FF2B5EF4-FFF2-40B4-BE49-F238E27FC236}">
                    <a16:creationId xmlns:a16="http://schemas.microsoft.com/office/drawing/2014/main" id="{F55864DF-6D72-4AA7-9A4E-C1005B3C28BD}"/>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Isosceles Triangle 438">
                <a:extLst>
                  <a:ext uri="{FF2B5EF4-FFF2-40B4-BE49-F238E27FC236}">
                    <a16:creationId xmlns:a16="http://schemas.microsoft.com/office/drawing/2014/main" id="{2F205A27-0DA6-47A1-BC80-F20B6845E85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404">
              <a:extLst>
                <a:ext uri="{FF2B5EF4-FFF2-40B4-BE49-F238E27FC236}">
                  <a16:creationId xmlns:a16="http://schemas.microsoft.com/office/drawing/2014/main" id="{76671C48-DAF0-4974-B7BB-70EAFE0100D6}"/>
                </a:ext>
              </a:extLst>
            </p:cNvPr>
            <p:cNvGrpSpPr/>
            <p:nvPr/>
          </p:nvGrpSpPr>
          <p:grpSpPr>
            <a:xfrm>
              <a:off x="9240359" y="1138659"/>
              <a:ext cx="279878" cy="279878"/>
              <a:chOff x="4012050" y="4223058"/>
              <a:chExt cx="300790" cy="300790"/>
            </a:xfrm>
            <a:solidFill>
              <a:schemeClr val="bg1"/>
            </a:solidFill>
          </p:grpSpPr>
          <p:sp>
            <p:nvSpPr>
              <p:cNvPr id="406" name="Freeform 95">
                <a:extLst>
                  <a:ext uri="{FF2B5EF4-FFF2-40B4-BE49-F238E27FC236}">
                    <a16:creationId xmlns:a16="http://schemas.microsoft.com/office/drawing/2014/main" id="{8E703AFD-7FF3-4D85-B4C3-541BFE02F492}"/>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6">
                <a:extLst>
                  <a:ext uri="{FF2B5EF4-FFF2-40B4-BE49-F238E27FC236}">
                    <a16:creationId xmlns:a16="http://schemas.microsoft.com/office/drawing/2014/main" id="{BBE7505E-E956-4076-A1B4-D26BE4BB81C0}"/>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97">
                <a:extLst>
                  <a:ext uri="{FF2B5EF4-FFF2-40B4-BE49-F238E27FC236}">
                    <a16:creationId xmlns:a16="http://schemas.microsoft.com/office/drawing/2014/main" id="{D9DAC10C-8FF6-43FF-AF16-7A5F1AB38022}"/>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98">
                <a:extLst>
                  <a:ext uri="{FF2B5EF4-FFF2-40B4-BE49-F238E27FC236}">
                    <a16:creationId xmlns:a16="http://schemas.microsoft.com/office/drawing/2014/main" id="{F624524E-5024-47E0-828E-7F7229430F8C}"/>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99">
                <a:extLst>
                  <a:ext uri="{FF2B5EF4-FFF2-40B4-BE49-F238E27FC236}">
                    <a16:creationId xmlns:a16="http://schemas.microsoft.com/office/drawing/2014/main" id="{8D1CFA1F-6D4E-45CF-B1DF-DEA4B43B80F5}"/>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00">
                <a:extLst>
                  <a:ext uri="{FF2B5EF4-FFF2-40B4-BE49-F238E27FC236}">
                    <a16:creationId xmlns:a16="http://schemas.microsoft.com/office/drawing/2014/main" id="{1718EB65-50E8-4E15-AB65-79DB18C78FE1}"/>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01">
                <a:extLst>
                  <a:ext uri="{FF2B5EF4-FFF2-40B4-BE49-F238E27FC236}">
                    <a16:creationId xmlns:a16="http://schemas.microsoft.com/office/drawing/2014/main" id="{553E5E4E-70FC-48F7-8B92-8AA4B79A6675}"/>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2">
                <a:extLst>
                  <a:ext uri="{FF2B5EF4-FFF2-40B4-BE49-F238E27FC236}">
                    <a16:creationId xmlns:a16="http://schemas.microsoft.com/office/drawing/2014/main" id="{59C9AE36-14CD-4C68-A7AE-34A5D6E90C7E}"/>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03">
                <a:extLst>
                  <a:ext uri="{FF2B5EF4-FFF2-40B4-BE49-F238E27FC236}">
                    <a16:creationId xmlns:a16="http://schemas.microsoft.com/office/drawing/2014/main" id="{204844C2-84F8-4DEA-9B86-23E00D0BFC2F}"/>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58" name="Group 457">
            <a:extLst>
              <a:ext uri="{FF2B5EF4-FFF2-40B4-BE49-F238E27FC236}">
                <a16:creationId xmlns:a16="http://schemas.microsoft.com/office/drawing/2014/main" id="{95F01446-7A29-4B8E-B6D6-579636969B2E}"/>
              </a:ext>
            </a:extLst>
          </p:cNvPr>
          <p:cNvGrpSpPr/>
          <p:nvPr/>
        </p:nvGrpSpPr>
        <p:grpSpPr>
          <a:xfrm>
            <a:off x="10276265" y="2597106"/>
            <a:ext cx="683023" cy="590046"/>
            <a:chOff x="10276265" y="2597106"/>
            <a:chExt cx="683023" cy="590046"/>
          </a:xfrm>
        </p:grpSpPr>
        <p:grpSp>
          <p:nvGrpSpPr>
            <p:cNvPr id="459" name="Group 458">
              <a:extLst>
                <a:ext uri="{FF2B5EF4-FFF2-40B4-BE49-F238E27FC236}">
                  <a16:creationId xmlns:a16="http://schemas.microsoft.com/office/drawing/2014/main" id="{3ACCB316-9A20-478F-B7E0-55663C91C349}"/>
                </a:ext>
              </a:extLst>
            </p:cNvPr>
            <p:cNvGrpSpPr/>
            <p:nvPr/>
          </p:nvGrpSpPr>
          <p:grpSpPr>
            <a:xfrm rot="4590572">
              <a:off x="10322754" y="2550617"/>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66" name="Oval 465">
                <a:extLst>
                  <a:ext uri="{FF2B5EF4-FFF2-40B4-BE49-F238E27FC236}">
                    <a16:creationId xmlns:a16="http://schemas.microsoft.com/office/drawing/2014/main" id="{F1E95CDF-1D88-42B0-A1BC-D8FBB301D05A}"/>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Isosceles Triangle 466">
                <a:extLst>
                  <a:ext uri="{FF2B5EF4-FFF2-40B4-BE49-F238E27FC236}">
                    <a16:creationId xmlns:a16="http://schemas.microsoft.com/office/drawing/2014/main" id="{3361CA54-59CA-4D26-93F6-E9A30FD7B48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459">
              <a:extLst>
                <a:ext uri="{FF2B5EF4-FFF2-40B4-BE49-F238E27FC236}">
                  <a16:creationId xmlns:a16="http://schemas.microsoft.com/office/drawing/2014/main" id="{59034DE6-1D6E-4150-99A1-CB3415C08D51}"/>
                </a:ext>
              </a:extLst>
            </p:cNvPr>
            <p:cNvGrpSpPr/>
            <p:nvPr/>
          </p:nvGrpSpPr>
          <p:grpSpPr>
            <a:xfrm>
              <a:off x="10521271" y="2741344"/>
              <a:ext cx="279877" cy="279878"/>
              <a:chOff x="7879161" y="4206560"/>
              <a:chExt cx="300789" cy="300790"/>
            </a:xfrm>
            <a:solidFill>
              <a:schemeClr val="bg1"/>
            </a:solidFill>
          </p:grpSpPr>
          <p:sp>
            <p:nvSpPr>
              <p:cNvPr id="461" name="Freeform 285">
                <a:extLst>
                  <a:ext uri="{FF2B5EF4-FFF2-40B4-BE49-F238E27FC236}">
                    <a16:creationId xmlns:a16="http://schemas.microsoft.com/office/drawing/2014/main" id="{7AA6C584-209D-4ABE-9FEF-8DA015B9AF2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286">
                <a:extLst>
                  <a:ext uri="{FF2B5EF4-FFF2-40B4-BE49-F238E27FC236}">
                    <a16:creationId xmlns:a16="http://schemas.microsoft.com/office/drawing/2014/main" id="{A0B6AE6D-6C4D-4035-BA71-39104C609EF3}"/>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287">
                <a:extLst>
                  <a:ext uri="{FF2B5EF4-FFF2-40B4-BE49-F238E27FC236}">
                    <a16:creationId xmlns:a16="http://schemas.microsoft.com/office/drawing/2014/main" id="{A8ECD055-BADD-4651-B4B7-E34D134A7FC7}"/>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288">
                <a:extLst>
                  <a:ext uri="{FF2B5EF4-FFF2-40B4-BE49-F238E27FC236}">
                    <a16:creationId xmlns:a16="http://schemas.microsoft.com/office/drawing/2014/main" id="{C8B2FF81-93E8-491A-9073-53AE576132A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89">
                <a:extLst>
                  <a:ext uri="{FF2B5EF4-FFF2-40B4-BE49-F238E27FC236}">
                    <a16:creationId xmlns:a16="http://schemas.microsoft.com/office/drawing/2014/main" id="{DEA24623-8A5D-4E6F-84C5-6521649DA97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a:extLst>
              <a:ext uri="{FF2B5EF4-FFF2-40B4-BE49-F238E27FC236}">
                <a16:creationId xmlns:a16="http://schemas.microsoft.com/office/drawing/2014/main" id="{515AFBC7-A8AB-4A5A-9D01-9EF8C054C835}"/>
              </a:ext>
            </a:extLst>
          </p:cNvPr>
          <p:cNvGrpSpPr/>
          <p:nvPr/>
        </p:nvGrpSpPr>
        <p:grpSpPr>
          <a:xfrm>
            <a:off x="9898981" y="1611984"/>
            <a:ext cx="683023" cy="590046"/>
            <a:chOff x="9898981" y="1611984"/>
            <a:chExt cx="683023" cy="590046"/>
          </a:xfrm>
        </p:grpSpPr>
        <p:grpSp>
          <p:nvGrpSpPr>
            <p:cNvPr id="469" name="Group 468">
              <a:extLst>
                <a:ext uri="{FF2B5EF4-FFF2-40B4-BE49-F238E27FC236}">
                  <a16:creationId xmlns:a16="http://schemas.microsoft.com/office/drawing/2014/main" id="{B8F35598-05C6-4D65-951E-1EB917FBF2F4}"/>
                </a:ext>
              </a:extLst>
            </p:cNvPr>
            <p:cNvGrpSpPr/>
            <p:nvPr/>
          </p:nvGrpSpPr>
          <p:grpSpPr>
            <a:xfrm rot="3600000">
              <a:off x="9945470" y="156549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80" name="Oval 479">
                <a:extLst>
                  <a:ext uri="{FF2B5EF4-FFF2-40B4-BE49-F238E27FC236}">
                    <a16:creationId xmlns:a16="http://schemas.microsoft.com/office/drawing/2014/main" id="{FE09F498-71D3-4E52-8A30-1E2C041AAECE}"/>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Isosceles Triangle 480">
                <a:extLst>
                  <a:ext uri="{FF2B5EF4-FFF2-40B4-BE49-F238E27FC236}">
                    <a16:creationId xmlns:a16="http://schemas.microsoft.com/office/drawing/2014/main" id="{E43F19CF-3745-49B6-A48B-01B0D023C974}"/>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2" name="TextBox 481">
              <a:extLst>
                <a:ext uri="{FF2B5EF4-FFF2-40B4-BE49-F238E27FC236}">
                  <a16:creationId xmlns:a16="http://schemas.microsoft.com/office/drawing/2014/main" id="{A2A9472B-FE74-4AB3-AEA5-51593D9E862D}"/>
                </a:ext>
              </a:extLst>
            </p:cNvPr>
            <p:cNvSpPr txBox="1"/>
            <p:nvPr/>
          </p:nvSpPr>
          <p:spPr>
            <a:xfrm>
              <a:off x="10040823" y="1737549"/>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A</a:t>
              </a:r>
            </a:p>
          </p:txBody>
        </p:sp>
      </p:grpSp>
      <p:grpSp>
        <p:nvGrpSpPr>
          <p:cNvPr id="6" name="Group 5">
            <a:extLst>
              <a:ext uri="{FF2B5EF4-FFF2-40B4-BE49-F238E27FC236}">
                <a16:creationId xmlns:a16="http://schemas.microsoft.com/office/drawing/2014/main" id="{22053CBF-4D49-45B2-974B-5B968A90CE75}"/>
              </a:ext>
            </a:extLst>
          </p:cNvPr>
          <p:cNvGrpSpPr/>
          <p:nvPr/>
        </p:nvGrpSpPr>
        <p:grpSpPr>
          <a:xfrm>
            <a:off x="10276265" y="3670848"/>
            <a:ext cx="683023" cy="590046"/>
            <a:chOff x="10276265" y="3670848"/>
            <a:chExt cx="683023" cy="590046"/>
          </a:xfrm>
        </p:grpSpPr>
        <p:grpSp>
          <p:nvGrpSpPr>
            <p:cNvPr id="441" name="Group 440">
              <a:extLst>
                <a:ext uri="{FF2B5EF4-FFF2-40B4-BE49-F238E27FC236}">
                  <a16:creationId xmlns:a16="http://schemas.microsoft.com/office/drawing/2014/main" id="{0C46F885-A4CD-47B3-BCF9-7305D138364F}"/>
                </a:ext>
              </a:extLst>
            </p:cNvPr>
            <p:cNvGrpSpPr/>
            <p:nvPr/>
          </p:nvGrpSpPr>
          <p:grpSpPr>
            <a:xfrm rot="17009428" flipV="1">
              <a:off x="10322754" y="3624359"/>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47" name="Oval 446">
                <a:extLst>
                  <a:ext uri="{FF2B5EF4-FFF2-40B4-BE49-F238E27FC236}">
                    <a16:creationId xmlns:a16="http://schemas.microsoft.com/office/drawing/2014/main" id="{FC773995-499F-4C42-B5AF-F706CF1B64B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Isosceles Triangle 447">
                <a:extLst>
                  <a:ext uri="{FF2B5EF4-FFF2-40B4-BE49-F238E27FC236}">
                    <a16:creationId xmlns:a16="http://schemas.microsoft.com/office/drawing/2014/main" id="{F615F1FE-1DBC-42F3-9B9B-867B89251CF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3" name="TextBox 482">
              <a:extLst>
                <a:ext uri="{FF2B5EF4-FFF2-40B4-BE49-F238E27FC236}">
                  <a16:creationId xmlns:a16="http://schemas.microsoft.com/office/drawing/2014/main" id="{94965430-223F-473B-8AAC-B0BAE25C76A3}"/>
                </a:ext>
              </a:extLst>
            </p:cNvPr>
            <p:cNvSpPr txBox="1"/>
            <p:nvPr/>
          </p:nvSpPr>
          <p:spPr>
            <a:xfrm>
              <a:off x="10427433" y="3820593"/>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B</a:t>
              </a:r>
            </a:p>
          </p:txBody>
        </p:sp>
      </p:grpSp>
      <p:grpSp>
        <p:nvGrpSpPr>
          <p:cNvPr id="5" name="Group 4">
            <a:extLst>
              <a:ext uri="{FF2B5EF4-FFF2-40B4-BE49-F238E27FC236}">
                <a16:creationId xmlns:a16="http://schemas.microsoft.com/office/drawing/2014/main" id="{C63D3603-5C3C-4068-9B59-9890D294C46A}"/>
              </a:ext>
            </a:extLst>
          </p:cNvPr>
          <p:cNvGrpSpPr/>
          <p:nvPr/>
        </p:nvGrpSpPr>
        <p:grpSpPr>
          <a:xfrm>
            <a:off x="9058886" y="5196875"/>
            <a:ext cx="590046" cy="683023"/>
            <a:chOff x="9058886" y="5196875"/>
            <a:chExt cx="590046" cy="683023"/>
          </a:xfrm>
        </p:grpSpPr>
        <p:grpSp>
          <p:nvGrpSpPr>
            <p:cNvPr id="450" name="Group 449">
              <a:extLst>
                <a:ext uri="{FF2B5EF4-FFF2-40B4-BE49-F238E27FC236}">
                  <a16:creationId xmlns:a16="http://schemas.microsoft.com/office/drawing/2014/main" id="{8D51114D-EB30-40E0-BA55-6D081EB8B373}"/>
                </a:ext>
              </a:extLst>
            </p:cNvPr>
            <p:cNvGrpSpPr/>
            <p:nvPr/>
          </p:nvGrpSpPr>
          <p:grpSpPr>
            <a:xfrm rot="18959668" flipV="1">
              <a:off x="9058886" y="519687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56" name="Oval 455">
                <a:extLst>
                  <a:ext uri="{FF2B5EF4-FFF2-40B4-BE49-F238E27FC236}">
                    <a16:creationId xmlns:a16="http://schemas.microsoft.com/office/drawing/2014/main" id="{AF18B63B-6BC4-4512-B95F-278D53474925}"/>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Isosceles Triangle 456">
                <a:extLst>
                  <a:ext uri="{FF2B5EF4-FFF2-40B4-BE49-F238E27FC236}">
                    <a16:creationId xmlns:a16="http://schemas.microsoft.com/office/drawing/2014/main" id="{B486F8FB-1A5C-45DE-9A5E-9B5BFC5DEDDF}"/>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4" name="TextBox 483">
              <a:extLst>
                <a:ext uri="{FF2B5EF4-FFF2-40B4-BE49-F238E27FC236}">
                  <a16:creationId xmlns:a16="http://schemas.microsoft.com/office/drawing/2014/main" id="{2F6A54CF-439C-4542-BC0E-8DF036FB3BA4}"/>
                </a:ext>
              </a:extLst>
            </p:cNvPr>
            <p:cNvSpPr txBox="1"/>
            <p:nvPr/>
          </p:nvSpPr>
          <p:spPr>
            <a:xfrm>
              <a:off x="9145918" y="5410994"/>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C</a:t>
              </a:r>
            </a:p>
          </p:txBody>
        </p:sp>
      </p:grpSp>
    </p:spTree>
    <p:extLst>
      <p:ext uri="{BB962C8B-B14F-4D97-AF65-F5344CB8AC3E}">
        <p14:creationId xmlns:p14="http://schemas.microsoft.com/office/powerpoint/2010/main" val="426747038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14:bounceEnd="67000">
                                          <p:cBhvr additive="base">
                                            <p:cTn id="22" dur="1000" fill="hold"/>
                                            <p:tgtEl>
                                              <p:spTgt spid="435"/>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14:bounceEnd="67000">
                                          <p:cBhvr additive="base">
                                            <p:cTn id="26" dur="750" fill="hold"/>
                                            <p:tgtEl>
                                              <p:spTgt spid="436"/>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cBhvr additive="base">
                                            <p:cTn id="22" dur="1000" fill="hold"/>
                                            <p:tgtEl>
                                              <p:spTgt spid="435"/>
                                            </p:tgtEl>
                                            <p:attrNameLst>
                                              <p:attrName>ppt_x</p:attrName>
                                            </p:attrNameLst>
                                          </p:cBhvr>
                                          <p:tavLst>
                                            <p:tav tm="0">
                                              <p:val>
                                                <p:strVal val="#ppt_x"/>
                                              </p:val>
                                            </p:tav>
                                            <p:tav tm="100000">
                                              <p:val>
                                                <p:strVal val="#ppt_x"/>
                                              </p:val>
                                            </p:tav>
                                          </p:tavLst>
                                        </p:anim>
                                        <p:anim calcmode="lin" valueType="num">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cBhvr additive="base">
                                            <p:cTn id="26" dur="750" fill="hold"/>
                                            <p:tgtEl>
                                              <p:spTgt spid="436"/>
                                            </p:tgtEl>
                                            <p:attrNameLst>
                                              <p:attrName>ppt_x</p:attrName>
                                            </p:attrNameLst>
                                          </p:cBhvr>
                                          <p:tavLst>
                                            <p:tav tm="0">
                                              <p:val>
                                                <p:strVal val="#ppt_x"/>
                                              </p:val>
                                            </p:tav>
                                            <p:tav tm="100000">
                                              <p:val>
                                                <p:strVal val="#ppt_x"/>
                                              </p:val>
                                            </p:tav>
                                          </p:tavLst>
                                        </p:anim>
                                        <p:anim calcmode="lin" valueType="num">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Rounded Corners 66">
            <a:extLst>
              <a:ext uri="{FF2B5EF4-FFF2-40B4-BE49-F238E27FC236}">
                <a16:creationId xmlns:a16="http://schemas.microsoft.com/office/drawing/2014/main" id="{3881F5EA-D7D5-4EEB-BB2E-1D8C8E71B281}"/>
              </a:ext>
            </a:extLst>
          </p:cNvPr>
          <p:cNvSpPr/>
          <p:nvPr/>
        </p:nvSpPr>
        <p:spPr>
          <a:xfrm>
            <a:off x="638629" y="573136"/>
            <a:ext cx="10914743" cy="5711728"/>
          </a:xfrm>
          <a:prstGeom prst="roundRect">
            <a:avLst>
              <a:gd name="adj" fmla="val 971"/>
            </a:avLst>
          </a:prstGeom>
          <a:gradFill>
            <a:gsLst>
              <a:gs pos="0">
                <a:schemeClr val="bg1"/>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91F443EB-FA91-4DBD-956E-C38F3A9F5EB1}"/>
              </a:ext>
            </a:extLst>
          </p:cNvPr>
          <p:cNvSpPr/>
          <p:nvPr/>
        </p:nvSpPr>
        <p:spPr>
          <a:xfrm>
            <a:off x="1341006" y="1563573"/>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Matrix</a:t>
            </a:r>
          </a:p>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grpSp>
        <p:nvGrpSpPr>
          <p:cNvPr id="52" name="Group 51">
            <a:extLst>
              <a:ext uri="{FF2B5EF4-FFF2-40B4-BE49-F238E27FC236}">
                <a16:creationId xmlns:a16="http://schemas.microsoft.com/office/drawing/2014/main" id="{5DCCADB5-1FE3-42A2-B2AD-D5841A86B3E5}"/>
              </a:ext>
            </a:extLst>
          </p:cNvPr>
          <p:cNvGrpSpPr/>
          <p:nvPr/>
        </p:nvGrpSpPr>
        <p:grpSpPr>
          <a:xfrm>
            <a:off x="6246334" y="1193679"/>
            <a:ext cx="4577444" cy="4382649"/>
            <a:chOff x="3971925" y="1445324"/>
            <a:chExt cx="4577444" cy="4382649"/>
          </a:xfrm>
        </p:grpSpPr>
        <p:grpSp>
          <p:nvGrpSpPr>
            <p:cNvPr id="25" name="Group 24">
              <a:extLst>
                <a:ext uri="{FF2B5EF4-FFF2-40B4-BE49-F238E27FC236}">
                  <a16:creationId xmlns:a16="http://schemas.microsoft.com/office/drawing/2014/main" id="{EFCFF2DF-ED85-4362-86E7-A74125D60BF4}"/>
                </a:ext>
              </a:extLst>
            </p:cNvPr>
            <p:cNvGrpSpPr/>
            <p:nvPr/>
          </p:nvGrpSpPr>
          <p:grpSpPr>
            <a:xfrm>
              <a:off x="4864099" y="2328863"/>
              <a:ext cx="3531382" cy="3254376"/>
              <a:chOff x="4864099" y="2328863"/>
              <a:chExt cx="3531382" cy="3254376"/>
            </a:xfrm>
          </p:grpSpPr>
          <p:cxnSp>
            <p:nvCxnSpPr>
              <p:cNvPr id="10" name="Straight Connector 9">
                <a:extLst>
                  <a:ext uri="{FF2B5EF4-FFF2-40B4-BE49-F238E27FC236}">
                    <a16:creationId xmlns:a16="http://schemas.microsoft.com/office/drawing/2014/main" id="{8D270175-38FF-4398-AF94-91FF6CD7A2BF}"/>
                  </a:ext>
                </a:extLst>
              </p:cNvPr>
              <p:cNvCxnSpPr>
                <a:cxnSpLocks/>
              </p:cNvCxnSpPr>
              <p:nvPr/>
            </p:nvCxnSpPr>
            <p:spPr>
              <a:xfrm flipV="1">
                <a:off x="5207793"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29F41BC-8CC0-4118-B79D-6BD1890FBA16}"/>
                  </a:ext>
                </a:extLst>
              </p:cNvPr>
              <p:cNvCxnSpPr>
                <a:cxnSpLocks/>
              </p:cNvCxnSpPr>
              <p:nvPr/>
            </p:nvCxnSpPr>
            <p:spPr>
              <a:xfrm flipV="1">
                <a:off x="6004715"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6441610-D77D-4F2F-92A3-0C9707F3C21D}"/>
                  </a:ext>
                </a:extLst>
              </p:cNvPr>
              <p:cNvCxnSpPr>
                <a:cxnSpLocks/>
              </p:cNvCxnSpPr>
              <p:nvPr/>
            </p:nvCxnSpPr>
            <p:spPr>
              <a:xfrm flipV="1">
                <a:off x="6801637"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592C237-3391-4789-A774-87B70C341A5C}"/>
                  </a:ext>
                </a:extLst>
              </p:cNvPr>
              <p:cNvCxnSpPr>
                <a:cxnSpLocks/>
              </p:cNvCxnSpPr>
              <p:nvPr/>
            </p:nvCxnSpPr>
            <p:spPr>
              <a:xfrm flipV="1">
                <a:off x="7598559"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54209D-3AB1-4C38-ADBB-D2A7E0C199CE}"/>
                  </a:ext>
                </a:extLst>
              </p:cNvPr>
              <p:cNvCxnSpPr>
                <a:cxnSpLocks/>
              </p:cNvCxnSpPr>
              <p:nvPr/>
            </p:nvCxnSpPr>
            <p:spPr>
              <a:xfrm flipV="1">
                <a:off x="8395481"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B09711C-A89F-4641-B907-B55A4488CE33}"/>
                  </a:ext>
                </a:extLst>
              </p:cNvPr>
              <p:cNvCxnSpPr>
                <a:cxnSpLocks/>
              </p:cNvCxnSpPr>
              <p:nvPr/>
            </p:nvCxnSpPr>
            <p:spPr>
              <a:xfrm rot="5400000" flipV="1">
                <a:off x="6629790" y="873814"/>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A94105-98F1-46EC-94B4-125E4D008967}"/>
                  </a:ext>
                </a:extLst>
              </p:cNvPr>
              <p:cNvCxnSpPr>
                <a:cxnSpLocks/>
              </p:cNvCxnSpPr>
              <p:nvPr/>
            </p:nvCxnSpPr>
            <p:spPr>
              <a:xfrm rot="5400000" flipV="1">
                <a:off x="6629790" y="1609748"/>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93B6295-F68B-4AE6-8AA3-834E1F42B6F3}"/>
                  </a:ext>
                </a:extLst>
              </p:cNvPr>
              <p:cNvCxnSpPr>
                <a:cxnSpLocks/>
              </p:cNvCxnSpPr>
              <p:nvPr/>
            </p:nvCxnSpPr>
            <p:spPr>
              <a:xfrm rot="5400000" flipV="1">
                <a:off x="6629790" y="2345681"/>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CF7A35-2854-4E78-8406-99736ED8A215}"/>
                  </a:ext>
                </a:extLst>
              </p:cNvPr>
              <p:cNvCxnSpPr>
                <a:cxnSpLocks/>
              </p:cNvCxnSpPr>
              <p:nvPr/>
            </p:nvCxnSpPr>
            <p:spPr>
              <a:xfrm rot="5400000" flipV="1">
                <a:off x="6629790" y="3081614"/>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909E1DC-A34C-4DC0-90A3-DAA4F6BF8011}"/>
                  </a:ext>
                </a:extLst>
              </p:cNvPr>
              <p:cNvCxnSpPr>
                <a:cxnSpLocks/>
              </p:cNvCxnSpPr>
              <p:nvPr/>
            </p:nvCxnSpPr>
            <p:spPr>
              <a:xfrm rot="5400000" flipV="1">
                <a:off x="6629790" y="3817548"/>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E9D7C968-CF93-4B5A-BDE0-6304254B9109}"/>
                </a:ext>
              </a:extLst>
            </p:cNvPr>
            <p:cNvSpPr/>
            <p:nvPr/>
          </p:nvSpPr>
          <p:spPr>
            <a:xfrm>
              <a:off x="4963058"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61CD6181-1E79-4743-B997-E9652467857B}"/>
                </a:ext>
              </a:extLst>
            </p:cNvPr>
            <p:cNvSpPr/>
            <p:nvPr/>
          </p:nvSpPr>
          <p:spPr>
            <a:xfrm>
              <a:off x="5818184"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F18CF249-37A3-479C-AE45-667B8E24B1E0}"/>
                </a:ext>
              </a:extLst>
            </p:cNvPr>
            <p:cNvSpPr/>
            <p:nvPr/>
          </p:nvSpPr>
          <p:spPr>
            <a:xfrm>
              <a:off x="6642257"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48B712E3-8984-40F0-BAEC-B431ED21362B}"/>
                </a:ext>
              </a:extLst>
            </p:cNvPr>
            <p:cNvSpPr/>
            <p:nvPr/>
          </p:nvSpPr>
          <p:spPr>
            <a:xfrm>
              <a:off x="667916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19B8B779-9D4C-44D0-AB95-F6FEC7779AB8}"/>
                </a:ext>
              </a:extLst>
            </p:cNvPr>
            <p:cNvSpPr/>
            <p:nvPr/>
          </p:nvSpPr>
          <p:spPr>
            <a:xfrm>
              <a:off x="4963058" y="31307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2E6A9317-9315-4358-A2D2-BAC57E35FCB2}"/>
                </a:ext>
              </a:extLst>
            </p:cNvPr>
            <p:cNvSpPr/>
            <p:nvPr/>
          </p:nvSpPr>
          <p:spPr>
            <a:xfrm>
              <a:off x="5759980"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5B7A8C44-5153-4AFD-B524-E7EBAC842DCE}"/>
                </a:ext>
              </a:extLst>
            </p:cNvPr>
            <p:cNvSpPr/>
            <p:nvPr/>
          </p:nvSpPr>
          <p:spPr>
            <a:xfrm>
              <a:off x="827839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94726652-8E35-4847-8BF1-EAD5DF39518E}"/>
                </a:ext>
              </a:extLst>
            </p:cNvPr>
            <p:cNvSpPr/>
            <p:nvPr/>
          </p:nvSpPr>
          <p:spPr>
            <a:xfrm>
              <a:off x="5850732"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F9127FB6-D7C9-4B65-B52E-F42973407907}"/>
                </a:ext>
              </a:extLst>
            </p:cNvPr>
            <p:cNvSpPr/>
            <p:nvPr/>
          </p:nvSpPr>
          <p:spPr>
            <a:xfrm>
              <a:off x="5021261"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C2D80B7D-85B0-435E-874C-E3231D7432B2}"/>
                </a:ext>
              </a:extLst>
            </p:cNvPr>
            <p:cNvSpPr/>
            <p:nvPr/>
          </p:nvSpPr>
          <p:spPr>
            <a:xfrm>
              <a:off x="5818184"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F4C54EE2-8FB5-4FE5-BD48-5D029B30377A}"/>
                </a:ext>
              </a:extLst>
            </p:cNvPr>
            <p:cNvSpPr/>
            <p:nvPr/>
          </p:nvSpPr>
          <p:spPr>
            <a:xfrm>
              <a:off x="7412028"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A72AFE32-ACC7-4D20-A1F6-C21DD4A9CA41}"/>
                </a:ext>
              </a:extLst>
            </p:cNvPr>
            <p:cNvSpPr/>
            <p:nvPr/>
          </p:nvSpPr>
          <p:spPr>
            <a:xfrm>
              <a:off x="7441871" y="3957739"/>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47F59A50-0376-4951-89A8-91FBA8CE6D2A}"/>
                </a:ext>
              </a:extLst>
            </p:cNvPr>
            <p:cNvSpPr/>
            <p:nvPr/>
          </p:nvSpPr>
          <p:spPr>
            <a:xfrm>
              <a:off x="8278396" y="3991595"/>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FE1461CB-84DA-4E46-B46C-7B3BBA9B38C0}"/>
                </a:ext>
              </a:extLst>
            </p:cNvPr>
            <p:cNvSpPr/>
            <p:nvPr/>
          </p:nvSpPr>
          <p:spPr>
            <a:xfrm>
              <a:off x="7356080" y="53385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514036E0-257A-41E2-B794-D524659B6250}"/>
                </a:ext>
              </a:extLst>
            </p:cNvPr>
            <p:cNvSpPr/>
            <p:nvPr/>
          </p:nvSpPr>
          <p:spPr>
            <a:xfrm>
              <a:off x="3971925" y="2485616"/>
              <a:ext cx="845335" cy="307777"/>
            </a:xfrm>
            <a:prstGeom prst="rect">
              <a:avLst/>
            </a:prstGeom>
          </p:spPr>
          <p:txBody>
            <a:bodyPr wrap="square">
              <a:spAutoFit/>
            </a:bodyPr>
            <a:lstStyle/>
            <a:p>
              <a:pPr algn="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3" name="Rectangle 42">
              <a:extLst>
                <a:ext uri="{FF2B5EF4-FFF2-40B4-BE49-F238E27FC236}">
                  <a16:creationId xmlns:a16="http://schemas.microsoft.com/office/drawing/2014/main" id="{80541AD2-85E8-45EA-A754-431DFBA6C522}"/>
                </a:ext>
              </a:extLst>
            </p:cNvPr>
            <p:cNvSpPr/>
            <p:nvPr/>
          </p:nvSpPr>
          <p:spPr>
            <a:xfrm>
              <a:off x="3971925" y="3216455"/>
              <a:ext cx="845335" cy="307777"/>
            </a:xfrm>
            <a:prstGeom prst="rect">
              <a:avLst/>
            </a:prstGeom>
          </p:spPr>
          <p:txBody>
            <a:bodyPr wrap="square">
              <a:spAutoFit/>
            </a:bodyPr>
            <a:lstStyle/>
            <a:p>
              <a:pPr algn="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4" name="Rectangle 43">
              <a:extLst>
                <a:ext uri="{FF2B5EF4-FFF2-40B4-BE49-F238E27FC236}">
                  <a16:creationId xmlns:a16="http://schemas.microsoft.com/office/drawing/2014/main" id="{0A62A578-10FD-4E37-9A91-C685C53351F0}"/>
                </a:ext>
              </a:extLst>
            </p:cNvPr>
            <p:cNvSpPr/>
            <p:nvPr/>
          </p:nvSpPr>
          <p:spPr>
            <a:xfrm>
              <a:off x="3971925" y="3947294"/>
              <a:ext cx="845335" cy="307777"/>
            </a:xfrm>
            <a:prstGeom prst="rect">
              <a:avLst/>
            </a:prstGeom>
          </p:spPr>
          <p:txBody>
            <a:bodyPr wrap="square">
              <a:spAutoFit/>
            </a:bodyPr>
            <a:lstStyle/>
            <a:p>
              <a:pPr algn="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45" name="Rectangle 44">
              <a:extLst>
                <a:ext uri="{FF2B5EF4-FFF2-40B4-BE49-F238E27FC236}">
                  <a16:creationId xmlns:a16="http://schemas.microsoft.com/office/drawing/2014/main" id="{D8E99261-5E26-4F94-B2FA-F6FF3D1782ED}"/>
                </a:ext>
              </a:extLst>
            </p:cNvPr>
            <p:cNvSpPr/>
            <p:nvPr/>
          </p:nvSpPr>
          <p:spPr>
            <a:xfrm>
              <a:off x="3971925" y="4678133"/>
              <a:ext cx="845335" cy="307777"/>
            </a:xfrm>
            <a:prstGeom prst="rect">
              <a:avLst/>
            </a:prstGeom>
          </p:spPr>
          <p:txBody>
            <a:bodyPr wrap="square">
              <a:spAutoFit/>
            </a:bodyPr>
            <a:lstStyle/>
            <a:p>
              <a:pPr algn="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6" name="Rectangle 45">
              <a:extLst>
                <a:ext uri="{FF2B5EF4-FFF2-40B4-BE49-F238E27FC236}">
                  <a16:creationId xmlns:a16="http://schemas.microsoft.com/office/drawing/2014/main" id="{447B5DBE-9FBE-44E7-BEC5-F0F5C73FDF40}"/>
                </a:ext>
              </a:extLst>
            </p:cNvPr>
            <p:cNvSpPr/>
            <p:nvPr/>
          </p:nvSpPr>
          <p:spPr>
            <a:xfrm>
              <a:off x="3971925" y="5408972"/>
              <a:ext cx="845335" cy="307777"/>
            </a:xfrm>
            <a:prstGeom prst="rect">
              <a:avLst/>
            </a:prstGeom>
          </p:spPr>
          <p:txBody>
            <a:bodyPr wrap="square">
              <a:spAutoFit/>
            </a:bodyPr>
            <a:lstStyle/>
            <a:p>
              <a:pPr algn="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7" name="Rectangle 46">
              <a:extLst>
                <a:ext uri="{FF2B5EF4-FFF2-40B4-BE49-F238E27FC236}">
                  <a16:creationId xmlns:a16="http://schemas.microsoft.com/office/drawing/2014/main" id="{F2F13D16-B995-4638-BA3A-98ADBF1E4940}"/>
                </a:ext>
              </a:extLst>
            </p:cNvPr>
            <p:cNvSpPr/>
            <p:nvPr/>
          </p:nvSpPr>
          <p:spPr>
            <a:xfrm rot="16200000">
              <a:off x="4785123" y="1714103"/>
              <a:ext cx="845335"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8" name="Rectangle 47">
              <a:extLst>
                <a:ext uri="{FF2B5EF4-FFF2-40B4-BE49-F238E27FC236}">
                  <a16:creationId xmlns:a16="http://schemas.microsoft.com/office/drawing/2014/main" id="{E9D67DCE-F974-4B53-8519-B86CF8235F65}"/>
                </a:ext>
              </a:extLst>
            </p:cNvPr>
            <p:cNvSpPr/>
            <p:nvPr/>
          </p:nvSpPr>
          <p:spPr>
            <a:xfrm rot="16200000">
              <a:off x="5587550" y="1714103"/>
              <a:ext cx="845335"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9" name="Rectangle 48">
              <a:extLst>
                <a:ext uri="{FF2B5EF4-FFF2-40B4-BE49-F238E27FC236}">
                  <a16:creationId xmlns:a16="http://schemas.microsoft.com/office/drawing/2014/main" id="{A3190AD9-DD84-41B9-AA87-5A756C288437}"/>
                </a:ext>
              </a:extLst>
            </p:cNvPr>
            <p:cNvSpPr/>
            <p:nvPr/>
          </p:nvSpPr>
          <p:spPr>
            <a:xfrm rot="16200000">
              <a:off x="6391017" y="1714103"/>
              <a:ext cx="845335"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50" name="Rectangle 49">
              <a:extLst>
                <a:ext uri="{FF2B5EF4-FFF2-40B4-BE49-F238E27FC236}">
                  <a16:creationId xmlns:a16="http://schemas.microsoft.com/office/drawing/2014/main" id="{8885BD0C-6138-4B2B-A299-2FA48562CACC}"/>
                </a:ext>
              </a:extLst>
            </p:cNvPr>
            <p:cNvSpPr/>
            <p:nvPr/>
          </p:nvSpPr>
          <p:spPr>
            <a:xfrm rot="16200000">
              <a:off x="7190595" y="1714103"/>
              <a:ext cx="845335"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1" name="Rectangle 50">
              <a:extLst>
                <a:ext uri="{FF2B5EF4-FFF2-40B4-BE49-F238E27FC236}">
                  <a16:creationId xmlns:a16="http://schemas.microsoft.com/office/drawing/2014/main" id="{678761C8-CCC2-4009-AE24-286E8EB6B7BA}"/>
                </a:ext>
              </a:extLst>
            </p:cNvPr>
            <p:cNvSpPr/>
            <p:nvPr/>
          </p:nvSpPr>
          <p:spPr>
            <a:xfrm rot="16200000">
              <a:off x="7972813" y="1714103"/>
              <a:ext cx="845335" cy="307777"/>
            </a:xfrm>
            <a:prstGeom prst="rect">
              <a:avLst/>
            </a:prstGeom>
          </p:spPr>
          <p:txBody>
            <a:bodyPr wrap="square">
              <a:spAutoFit/>
            </a:bodyPr>
            <a:lstStyle/>
            <a:p>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grpSp>
      <p:grpSp>
        <p:nvGrpSpPr>
          <p:cNvPr id="53" name="Group 52">
            <a:extLst>
              <a:ext uri="{FF2B5EF4-FFF2-40B4-BE49-F238E27FC236}">
                <a16:creationId xmlns:a16="http://schemas.microsoft.com/office/drawing/2014/main" id="{00C7D8FB-6A31-47B7-B786-BDA3F7A490D4}"/>
              </a:ext>
            </a:extLst>
          </p:cNvPr>
          <p:cNvGrpSpPr/>
          <p:nvPr/>
        </p:nvGrpSpPr>
        <p:grpSpPr>
          <a:xfrm>
            <a:off x="1501638" y="3891597"/>
            <a:ext cx="4132563" cy="620554"/>
            <a:chOff x="1335497" y="4289358"/>
            <a:chExt cx="4132563" cy="620554"/>
          </a:xfrm>
        </p:grpSpPr>
        <p:sp>
          <p:nvSpPr>
            <p:cNvPr id="54" name="TextBox 53">
              <a:extLst>
                <a:ext uri="{FF2B5EF4-FFF2-40B4-BE49-F238E27FC236}">
                  <a16:creationId xmlns:a16="http://schemas.microsoft.com/office/drawing/2014/main" id="{865CA394-F3BB-4BF5-9CF0-B9F65C57FCFF}"/>
                </a:ext>
              </a:extLst>
            </p:cNvPr>
            <p:cNvSpPr txBox="1"/>
            <p:nvPr/>
          </p:nvSpPr>
          <p:spPr>
            <a:xfrm>
              <a:off x="1607901" y="4289358"/>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600" dirty="0"/>
                <a:t>Quickly benchmark magnetic e-services</a:t>
              </a:r>
              <a:r>
                <a:rPr lang="en-US" sz="1600" dirty="0"/>
                <a:t>.</a:t>
              </a:r>
            </a:p>
          </p:txBody>
        </p:sp>
        <p:sp>
          <p:nvSpPr>
            <p:cNvPr id="62" name="Freeform 229">
              <a:extLst>
                <a:ext uri="{FF2B5EF4-FFF2-40B4-BE49-F238E27FC236}">
                  <a16:creationId xmlns:a16="http://schemas.microsoft.com/office/drawing/2014/main" id="{802BCE7B-45FA-46A4-8E05-B6E44468A5F7}"/>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3" name="Group 62">
            <a:extLst>
              <a:ext uri="{FF2B5EF4-FFF2-40B4-BE49-F238E27FC236}">
                <a16:creationId xmlns:a16="http://schemas.microsoft.com/office/drawing/2014/main" id="{158B89C1-64B3-4558-834A-5F58F43D1A70}"/>
              </a:ext>
            </a:extLst>
          </p:cNvPr>
          <p:cNvGrpSpPr/>
          <p:nvPr/>
        </p:nvGrpSpPr>
        <p:grpSpPr>
          <a:xfrm>
            <a:off x="1501638" y="4711040"/>
            <a:ext cx="4132563" cy="620554"/>
            <a:chOff x="1335497" y="5108801"/>
            <a:chExt cx="4132563" cy="620554"/>
          </a:xfrm>
        </p:grpSpPr>
        <p:sp>
          <p:nvSpPr>
            <p:cNvPr id="64" name="TextBox 63">
              <a:extLst>
                <a:ext uri="{FF2B5EF4-FFF2-40B4-BE49-F238E27FC236}">
                  <a16:creationId xmlns:a16="http://schemas.microsoft.com/office/drawing/2014/main" id="{71CEDB10-2BE6-4C66-9D6A-B52E8C2F479F}"/>
                </a:ext>
              </a:extLst>
            </p:cNvPr>
            <p:cNvSpPr txBox="1"/>
            <p:nvPr/>
          </p:nvSpPr>
          <p:spPr>
            <a:xfrm>
              <a:off x="1607901" y="5108801"/>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t>Our team leader just gave us a 24/7 pep talk.</a:t>
              </a:r>
            </a:p>
          </p:txBody>
        </p:sp>
        <p:sp>
          <p:nvSpPr>
            <p:cNvPr id="65" name="Freeform 229">
              <a:extLst>
                <a:ext uri="{FF2B5EF4-FFF2-40B4-BE49-F238E27FC236}">
                  <a16:creationId xmlns:a16="http://schemas.microsoft.com/office/drawing/2014/main" id="{CA1061C2-8B9F-4B5A-A604-5916FFE1D5F5}"/>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117113226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14:bounceEnd="67000">
                                          <p:cBhvr additive="base">
                                            <p:cTn id="12"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1000" fill="hold"/>
                                            <p:tgtEl>
                                              <p:spTgt spid="55"/>
                                            </p:tgtEl>
                                            <p:attrNameLst>
                                              <p:attrName>ppt_x</p:attrName>
                                            </p:attrNameLst>
                                          </p:cBhvr>
                                          <p:tavLst>
                                            <p:tav tm="0">
                                              <p:val>
                                                <p:strVal val="#ppt_x"/>
                                              </p:val>
                                            </p:tav>
                                            <p:tav tm="100000">
                                              <p:val>
                                                <p:strVal val="#ppt_x"/>
                                              </p:val>
                                            </p:tav>
                                          </p:tavLst>
                                        </p:anim>
                                        <p:anim calcmode="lin" valueType="num">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600509E-89F6-4D27-A6B7-E5F2E91E464E}"/>
              </a:ext>
            </a:extLst>
          </p:cNvPr>
          <p:cNvGrpSpPr/>
          <p:nvPr/>
        </p:nvGrpSpPr>
        <p:grpSpPr>
          <a:xfrm>
            <a:off x="1647113" y="1187265"/>
            <a:ext cx="2217186" cy="1307499"/>
            <a:chOff x="1155599" y="4711699"/>
            <a:chExt cx="2217186" cy="1307499"/>
          </a:xfrm>
        </p:grpSpPr>
        <p:sp>
          <p:nvSpPr>
            <p:cNvPr id="5" name="Rectangle: Rounded Corners 4">
              <a:extLst>
                <a:ext uri="{FF2B5EF4-FFF2-40B4-BE49-F238E27FC236}">
                  <a16:creationId xmlns:a16="http://schemas.microsoft.com/office/drawing/2014/main" id="{27F19C14-9A39-4F25-93CE-AF7A9281EBCE}"/>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 name="Rectangle 5">
              <a:extLst>
                <a:ext uri="{FF2B5EF4-FFF2-40B4-BE49-F238E27FC236}">
                  <a16:creationId xmlns:a16="http://schemas.microsoft.com/office/drawing/2014/main" id="{E223D602-FD14-470B-A721-FBCC5F0F6877}"/>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 name="Rectangle: Top Corners Rounded 6">
              <a:extLst>
                <a:ext uri="{FF2B5EF4-FFF2-40B4-BE49-F238E27FC236}">
                  <a16:creationId xmlns:a16="http://schemas.microsoft.com/office/drawing/2014/main" id="{EB18C38F-4B25-49FC-AC0C-227E28449CC1}"/>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8" name="TextBox 7">
              <a:extLst>
                <a:ext uri="{FF2B5EF4-FFF2-40B4-BE49-F238E27FC236}">
                  <a16:creationId xmlns:a16="http://schemas.microsoft.com/office/drawing/2014/main" id="{0364DE7A-75E4-498D-AED0-4FE7DC2463E7}"/>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B1</a:t>
              </a:r>
              <a:endParaRPr lang="id-ID" sz="4000" baseline="30000" dirty="0">
                <a:solidFill>
                  <a:schemeClr val="bg1"/>
                </a:solidFill>
                <a:latin typeface="Gilroy ExtraBold" panose="00000900000000000000" pitchFamily="50" charset="0"/>
              </a:endParaRPr>
            </a:p>
          </p:txBody>
        </p:sp>
      </p:grpSp>
      <p:grpSp>
        <p:nvGrpSpPr>
          <p:cNvPr id="19" name="Group 18">
            <a:extLst>
              <a:ext uri="{FF2B5EF4-FFF2-40B4-BE49-F238E27FC236}">
                <a16:creationId xmlns:a16="http://schemas.microsoft.com/office/drawing/2014/main" id="{AD8BD754-A584-463A-8D5E-A12B8D5DD3E0}"/>
              </a:ext>
            </a:extLst>
          </p:cNvPr>
          <p:cNvGrpSpPr/>
          <p:nvPr/>
        </p:nvGrpSpPr>
        <p:grpSpPr>
          <a:xfrm>
            <a:off x="1647113" y="2613711"/>
            <a:ext cx="2217186" cy="1307499"/>
            <a:chOff x="1155599" y="4711699"/>
            <a:chExt cx="2217186" cy="1307499"/>
          </a:xfrm>
        </p:grpSpPr>
        <p:sp>
          <p:nvSpPr>
            <p:cNvPr id="20" name="Rectangle: Rounded Corners 19">
              <a:extLst>
                <a:ext uri="{FF2B5EF4-FFF2-40B4-BE49-F238E27FC236}">
                  <a16:creationId xmlns:a16="http://schemas.microsoft.com/office/drawing/2014/main" id="{FE949960-A18B-4904-8391-7352136E6B67}"/>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1" name="Rectangle 20">
              <a:extLst>
                <a:ext uri="{FF2B5EF4-FFF2-40B4-BE49-F238E27FC236}">
                  <a16:creationId xmlns:a16="http://schemas.microsoft.com/office/drawing/2014/main" id="{A86F4257-8BBF-4F9A-AD98-1606CA55127D}"/>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2" name="Rectangle: Top Corners Rounded 21">
              <a:extLst>
                <a:ext uri="{FF2B5EF4-FFF2-40B4-BE49-F238E27FC236}">
                  <a16:creationId xmlns:a16="http://schemas.microsoft.com/office/drawing/2014/main" id="{94C56F19-754D-4419-B155-7237A98CA787}"/>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3" name="TextBox 22">
              <a:extLst>
                <a:ext uri="{FF2B5EF4-FFF2-40B4-BE49-F238E27FC236}">
                  <a16:creationId xmlns:a16="http://schemas.microsoft.com/office/drawing/2014/main" id="{C0791186-85F5-4244-B1B5-2BDD355386A1}"/>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A1</a:t>
              </a:r>
              <a:endParaRPr lang="id-ID" sz="4000" baseline="30000" dirty="0">
                <a:solidFill>
                  <a:schemeClr val="bg1"/>
                </a:solidFill>
                <a:latin typeface="Gilroy ExtraBold" panose="00000900000000000000" pitchFamily="50" charset="0"/>
              </a:endParaRPr>
            </a:p>
          </p:txBody>
        </p:sp>
      </p:grpSp>
      <p:grpSp>
        <p:nvGrpSpPr>
          <p:cNvPr id="24" name="Group 23">
            <a:extLst>
              <a:ext uri="{FF2B5EF4-FFF2-40B4-BE49-F238E27FC236}">
                <a16:creationId xmlns:a16="http://schemas.microsoft.com/office/drawing/2014/main" id="{C7077CE1-5C03-451C-97F1-E241F6ACCC5B}"/>
              </a:ext>
            </a:extLst>
          </p:cNvPr>
          <p:cNvGrpSpPr/>
          <p:nvPr/>
        </p:nvGrpSpPr>
        <p:grpSpPr>
          <a:xfrm>
            <a:off x="1647113" y="4040157"/>
            <a:ext cx="2217186" cy="1307499"/>
            <a:chOff x="1155599" y="4711699"/>
            <a:chExt cx="2217186" cy="1307499"/>
          </a:xfrm>
        </p:grpSpPr>
        <p:sp>
          <p:nvSpPr>
            <p:cNvPr id="25" name="Rectangle: Rounded Corners 24">
              <a:extLst>
                <a:ext uri="{FF2B5EF4-FFF2-40B4-BE49-F238E27FC236}">
                  <a16:creationId xmlns:a16="http://schemas.microsoft.com/office/drawing/2014/main" id="{544EB22A-BA91-44AD-BD21-8B4CF5D32CA2}"/>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6" name="Rectangle 25">
              <a:extLst>
                <a:ext uri="{FF2B5EF4-FFF2-40B4-BE49-F238E27FC236}">
                  <a16:creationId xmlns:a16="http://schemas.microsoft.com/office/drawing/2014/main" id="{F93F09A2-FD36-4626-81F9-EFC76047D570}"/>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7" name="Rectangle: Top Corners Rounded 26">
              <a:extLst>
                <a:ext uri="{FF2B5EF4-FFF2-40B4-BE49-F238E27FC236}">
                  <a16:creationId xmlns:a16="http://schemas.microsoft.com/office/drawing/2014/main" id="{DA93F844-3330-471B-A04F-31FD0E090E00}"/>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8" name="TextBox 27">
              <a:extLst>
                <a:ext uri="{FF2B5EF4-FFF2-40B4-BE49-F238E27FC236}">
                  <a16:creationId xmlns:a16="http://schemas.microsoft.com/office/drawing/2014/main" id="{105F5C3C-D8B0-4E4E-A0B7-FBEE7C9C0512}"/>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A2</a:t>
              </a:r>
              <a:endParaRPr lang="id-ID" sz="4000" baseline="30000" dirty="0">
                <a:solidFill>
                  <a:schemeClr val="bg1"/>
                </a:solidFill>
                <a:latin typeface="Gilroy ExtraBold" panose="00000900000000000000" pitchFamily="50" charset="0"/>
              </a:endParaRPr>
            </a:p>
          </p:txBody>
        </p:sp>
      </p:grpSp>
      <p:grpSp>
        <p:nvGrpSpPr>
          <p:cNvPr id="30" name="Group 29">
            <a:extLst>
              <a:ext uri="{FF2B5EF4-FFF2-40B4-BE49-F238E27FC236}">
                <a16:creationId xmlns:a16="http://schemas.microsoft.com/office/drawing/2014/main" id="{51840D08-9CC5-4DD8-A5BA-BC71E8A364A7}"/>
              </a:ext>
            </a:extLst>
          </p:cNvPr>
          <p:cNvGrpSpPr/>
          <p:nvPr/>
        </p:nvGrpSpPr>
        <p:grpSpPr>
          <a:xfrm>
            <a:off x="4000823" y="1187265"/>
            <a:ext cx="2217186" cy="1307499"/>
            <a:chOff x="1155599" y="4711699"/>
            <a:chExt cx="2217186" cy="1307499"/>
          </a:xfrm>
        </p:grpSpPr>
        <p:sp>
          <p:nvSpPr>
            <p:cNvPr id="31" name="Rectangle: Rounded Corners 30">
              <a:extLst>
                <a:ext uri="{FF2B5EF4-FFF2-40B4-BE49-F238E27FC236}">
                  <a16:creationId xmlns:a16="http://schemas.microsoft.com/office/drawing/2014/main" id="{4D1EE371-0658-42E5-87E4-DDC25A303801}"/>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2" name="Rectangle 31">
              <a:extLst>
                <a:ext uri="{FF2B5EF4-FFF2-40B4-BE49-F238E27FC236}">
                  <a16:creationId xmlns:a16="http://schemas.microsoft.com/office/drawing/2014/main" id="{3E5FD170-5D16-4292-BF6D-F10902421F17}"/>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3" name="Rectangle: Top Corners Rounded 32">
              <a:extLst>
                <a:ext uri="{FF2B5EF4-FFF2-40B4-BE49-F238E27FC236}">
                  <a16:creationId xmlns:a16="http://schemas.microsoft.com/office/drawing/2014/main" id="{4C6C6DAF-3C36-4BC2-AF64-46885DBF0049}"/>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4" name="TextBox 33">
              <a:extLst>
                <a:ext uri="{FF2B5EF4-FFF2-40B4-BE49-F238E27FC236}">
                  <a16:creationId xmlns:a16="http://schemas.microsoft.com/office/drawing/2014/main" id="{5DEE2354-2508-46C0-9CFB-C13D14AF9DE2}"/>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C1</a:t>
              </a:r>
              <a:endParaRPr lang="id-ID" sz="4000" baseline="30000" dirty="0">
                <a:solidFill>
                  <a:schemeClr val="bg1"/>
                </a:solidFill>
                <a:latin typeface="Gilroy ExtraBold" panose="00000900000000000000" pitchFamily="50" charset="0"/>
              </a:endParaRPr>
            </a:p>
          </p:txBody>
        </p:sp>
      </p:grpSp>
      <p:grpSp>
        <p:nvGrpSpPr>
          <p:cNvPr id="35" name="Group 34">
            <a:extLst>
              <a:ext uri="{FF2B5EF4-FFF2-40B4-BE49-F238E27FC236}">
                <a16:creationId xmlns:a16="http://schemas.microsoft.com/office/drawing/2014/main" id="{A3225F9C-C42B-44A6-A04E-BBD6FEB31A6A}"/>
              </a:ext>
            </a:extLst>
          </p:cNvPr>
          <p:cNvGrpSpPr/>
          <p:nvPr/>
        </p:nvGrpSpPr>
        <p:grpSpPr>
          <a:xfrm>
            <a:off x="4000823" y="2613711"/>
            <a:ext cx="2217186" cy="1307499"/>
            <a:chOff x="1155599" y="4711699"/>
            <a:chExt cx="2217186" cy="1307499"/>
          </a:xfrm>
        </p:grpSpPr>
        <p:sp>
          <p:nvSpPr>
            <p:cNvPr id="36" name="Rectangle: Rounded Corners 35">
              <a:extLst>
                <a:ext uri="{FF2B5EF4-FFF2-40B4-BE49-F238E27FC236}">
                  <a16:creationId xmlns:a16="http://schemas.microsoft.com/office/drawing/2014/main" id="{8463794E-5629-4557-846B-82E5F7488698}"/>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7" name="Rectangle 36">
              <a:extLst>
                <a:ext uri="{FF2B5EF4-FFF2-40B4-BE49-F238E27FC236}">
                  <a16:creationId xmlns:a16="http://schemas.microsoft.com/office/drawing/2014/main" id="{0E16F730-E87F-4DD4-8DFB-02DC153A12A3}"/>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8" name="Rectangle: Top Corners Rounded 37">
              <a:extLst>
                <a:ext uri="{FF2B5EF4-FFF2-40B4-BE49-F238E27FC236}">
                  <a16:creationId xmlns:a16="http://schemas.microsoft.com/office/drawing/2014/main" id="{55598BCA-76FC-4730-8AEE-FF26E2B9BB2B}"/>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9" name="TextBox 38">
              <a:extLst>
                <a:ext uri="{FF2B5EF4-FFF2-40B4-BE49-F238E27FC236}">
                  <a16:creationId xmlns:a16="http://schemas.microsoft.com/office/drawing/2014/main" id="{D132D988-AAF0-453D-B663-7263CD8BA125}"/>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B2</a:t>
              </a:r>
              <a:endParaRPr lang="id-ID" sz="4000" baseline="30000" dirty="0">
                <a:solidFill>
                  <a:schemeClr val="bg1"/>
                </a:solidFill>
                <a:latin typeface="Gilroy ExtraBold" panose="00000900000000000000" pitchFamily="50" charset="0"/>
              </a:endParaRPr>
            </a:p>
          </p:txBody>
        </p:sp>
      </p:grpSp>
      <p:grpSp>
        <p:nvGrpSpPr>
          <p:cNvPr id="40" name="Group 39">
            <a:extLst>
              <a:ext uri="{FF2B5EF4-FFF2-40B4-BE49-F238E27FC236}">
                <a16:creationId xmlns:a16="http://schemas.microsoft.com/office/drawing/2014/main" id="{4788D796-AC80-4356-8C73-291F1C02624A}"/>
              </a:ext>
            </a:extLst>
          </p:cNvPr>
          <p:cNvGrpSpPr/>
          <p:nvPr/>
        </p:nvGrpSpPr>
        <p:grpSpPr>
          <a:xfrm>
            <a:off x="4000823" y="4040157"/>
            <a:ext cx="2217186" cy="1307499"/>
            <a:chOff x="1155599" y="4711699"/>
            <a:chExt cx="2217186" cy="1307499"/>
          </a:xfrm>
        </p:grpSpPr>
        <p:sp>
          <p:nvSpPr>
            <p:cNvPr id="41" name="Rectangle: Rounded Corners 40">
              <a:extLst>
                <a:ext uri="{FF2B5EF4-FFF2-40B4-BE49-F238E27FC236}">
                  <a16:creationId xmlns:a16="http://schemas.microsoft.com/office/drawing/2014/main" id="{ED60D0E7-9124-4A8E-8A6D-0D8138DB2704}"/>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2" name="Rectangle 41">
              <a:extLst>
                <a:ext uri="{FF2B5EF4-FFF2-40B4-BE49-F238E27FC236}">
                  <a16:creationId xmlns:a16="http://schemas.microsoft.com/office/drawing/2014/main" id="{362DF608-9EB0-4EDE-9D6E-EF055196CE3A}"/>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3" name="Rectangle: Top Corners Rounded 42">
              <a:extLst>
                <a:ext uri="{FF2B5EF4-FFF2-40B4-BE49-F238E27FC236}">
                  <a16:creationId xmlns:a16="http://schemas.microsoft.com/office/drawing/2014/main" id="{24C97A54-1E74-4BA6-AC56-2032102A21CC}"/>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4" name="TextBox 43">
              <a:extLst>
                <a:ext uri="{FF2B5EF4-FFF2-40B4-BE49-F238E27FC236}">
                  <a16:creationId xmlns:a16="http://schemas.microsoft.com/office/drawing/2014/main" id="{B7693FE2-2E66-43D9-92AC-F1B1F7B5AF2B}"/>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A3</a:t>
              </a:r>
              <a:endParaRPr lang="id-ID" sz="4000" baseline="30000" dirty="0">
                <a:solidFill>
                  <a:schemeClr val="bg1"/>
                </a:solidFill>
                <a:latin typeface="Gilroy ExtraBold" panose="00000900000000000000" pitchFamily="50" charset="0"/>
              </a:endParaRPr>
            </a:p>
          </p:txBody>
        </p:sp>
      </p:grpSp>
      <p:grpSp>
        <p:nvGrpSpPr>
          <p:cNvPr id="45" name="Group 44">
            <a:extLst>
              <a:ext uri="{FF2B5EF4-FFF2-40B4-BE49-F238E27FC236}">
                <a16:creationId xmlns:a16="http://schemas.microsoft.com/office/drawing/2014/main" id="{7801CB1C-8EEB-4037-829C-F6558471C964}"/>
              </a:ext>
            </a:extLst>
          </p:cNvPr>
          <p:cNvGrpSpPr/>
          <p:nvPr/>
        </p:nvGrpSpPr>
        <p:grpSpPr>
          <a:xfrm>
            <a:off x="6354533" y="1187265"/>
            <a:ext cx="2217186" cy="1307499"/>
            <a:chOff x="1155599" y="4711699"/>
            <a:chExt cx="2217186" cy="1307499"/>
          </a:xfrm>
        </p:grpSpPr>
        <p:sp>
          <p:nvSpPr>
            <p:cNvPr id="46" name="Rectangle: Rounded Corners 45">
              <a:extLst>
                <a:ext uri="{FF2B5EF4-FFF2-40B4-BE49-F238E27FC236}">
                  <a16:creationId xmlns:a16="http://schemas.microsoft.com/office/drawing/2014/main" id="{2BB1C140-FB25-4DB5-A607-7F0CB3456A2F}"/>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7" name="Rectangle 46">
              <a:extLst>
                <a:ext uri="{FF2B5EF4-FFF2-40B4-BE49-F238E27FC236}">
                  <a16:creationId xmlns:a16="http://schemas.microsoft.com/office/drawing/2014/main" id="{5D7766A0-1AFC-4F04-9B6F-15087EABAA42}"/>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8" name="Rectangle: Top Corners Rounded 47">
              <a:extLst>
                <a:ext uri="{FF2B5EF4-FFF2-40B4-BE49-F238E27FC236}">
                  <a16:creationId xmlns:a16="http://schemas.microsoft.com/office/drawing/2014/main" id="{A5917B8E-3AF4-4FF3-81C3-CE3AD0179282}"/>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9" name="TextBox 48">
              <a:extLst>
                <a:ext uri="{FF2B5EF4-FFF2-40B4-BE49-F238E27FC236}">
                  <a16:creationId xmlns:a16="http://schemas.microsoft.com/office/drawing/2014/main" id="{380CAF37-5794-4449-B7BC-F5E9C7BC7035}"/>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C2</a:t>
              </a:r>
              <a:endParaRPr lang="id-ID" sz="40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6E7C4B11-2282-4C43-943E-022BF7BD0FCD}"/>
              </a:ext>
            </a:extLst>
          </p:cNvPr>
          <p:cNvGrpSpPr/>
          <p:nvPr/>
        </p:nvGrpSpPr>
        <p:grpSpPr>
          <a:xfrm>
            <a:off x="6354533" y="2613711"/>
            <a:ext cx="2217186" cy="1307499"/>
            <a:chOff x="1155599" y="4711699"/>
            <a:chExt cx="2217186" cy="1307499"/>
          </a:xfrm>
        </p:grpSpPr>
        <p:sp>
          <p:nvSpPr>
            <p:cNvPr id="51" name="Rectangle: Rounded Corners 50">
              <a:extLst>
                <a:ext uri="{FF2B5EF4-FFF2-40B4-BE49-F238E27FC236}">
                  <a16:creationId xmlns:a16="http://schemas.microsoft.com/office/drawing/2014/main" id="{A4F6FBC4-DAAB-42FB-96E1-20AB32D1364A}"/>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2" name="Rectangle 51">
              <a:extLst>
                <a:ext uri="{FF2B5EF4-FFF2-40B4-BE49-F238E27FC236}">
                  <a16:creationId xmlns:a16="http://schemas.microsoft.com/office/drawing/2014/main" id="{7042D1A8-EDAD-4DFA-B005-7C5965D8537C}"/>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3" name="Rectangle: Top Corners Rounded 52">
              <a:extLst>
                <a:ext uri="{FF2B5EF4-FFF2-40B4-BE49-F238E27FC236}">
                  <a16:creationId xmlns:a16="http://schemas.microsoft.com/office/drawing/2014/main" id="{C353AB6F-0690-42F2-AB1F-6AE850979215}"/>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4" name="TextBox 53">
              <a:extLst>
                <a:ext uri="{FF2B5EF4-FFF2-40B4-BE49-F238E27FC236}">
                  <a16:creationId xmlns:a16="http://schemas.microsoft.com/office/drawing/2014/main" id="{CC028FD8-9609-4E39-8A37-832280597B7A}"/>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C3</a:t>
              </a:r>
              <a:endParaRPr lang="id-ID" sz="4000" baseline="30000" dirty="0">
                <a:solidFill>
                  <a:schemeClr val="bg1"/>
                </a:solidFill>
                <a:latin typeface="Gilroy ExtraBold" panose="00000900000000000000" pitchFamily="50" charset="0"/>
              </a:endParaRPr>
            </a:p>
          </p:txBody>
        </p:sp>
      </p:grpSp>
      <p:grpSp>
        <p:nvGrpSpPr>
          <p:cNvPr id="55" name="Group 54">
            <a:extLst>
              <a:ext uri="{FF2B5EF4-FFF2-40B4-BE49-F238E27FC236}">
                <a16:creationId xmlns:a16="http://schemas.microsoft.com/office/drawing/2014/main" id="{1B2DF83E-3928-4628-A5B5-0760CD38D088}"/>
              </a:ext>
            </a:extLst>
          </p:cNvPr>
          <p:cNvGrpSpPr/>
          <p:nvPr/>
        </p:nvGrpSpPr>
        <p:grpSpPr>
          <a:xfrm>
            <a:off x="6354533" y="4040157"/>
            <a:ext cx="2217186" cy="1307499"/>
            <a:chOff x="1155599" y="4711699"/>
            <a:chExt cx="2217186" cy="1307499"/>
          </a:xfrm>
        </p:grpSpPr>
        <p:sp>
          <p:nvSpPr>
            <p:cNvPr id="56" name="Rectangle: Rounded Corners 55">
              <a:extLst>
                <a:ext uri="{FF2B5EF4-FFF2-40B4-BE49-F238E27FC236}">
                  <a16:creationId xmlns:a16="http://schemas.microsoft.com/office/drawing/2014/main" id="{1FE7E9AB-17FF-4115-AF7E-98635A760D2C}"/>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7" name="Rectangle 56">
              <a:extLst>
                <a:ext uri="{FF2B5EF4-FFF2-40B4-BE49-F238E27FC236}">
                  <a16:creationId xmlns:a16="http://schemas.microsoft.com/office/drawing/2014/main" id="{259ECBDB-7B0D-4998-BE16-A501C5F2AF00}"/>
                </a:ext>
              </a:extLst>
            </p:cNvPr>
            <p:cNvSpPr/>
            <p:nvPr/>
          </p:nvSpPr>
          <p:spPr>
            <a:xfrm>
              <a:off x="1292123" y="5613222"/>
              <a:ext cx="1944138" cy="307777"/>
            </a:xfrm>
            <a:prstGeom prst="rect">
              <a:avLst/>
            </a:prstGeom>
          </p:spPr>
          <p:txBody>
            <a:bodyPr wrap="square">
              <a:spAutoFit/>
            </a:bodyPr>
            <a:lstStyle/>
            <a:p>
              <a:pPr algn="ctr"/>
              <a:r>
                <a:rPr lang="id-ID" sz="140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40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8" name="Rectangle: Top Corners Rounded 57">
              <a:extLst>
                <a:ext uri="{FF2B5EF4-FFF2-40B4-BE49-F238E27FC236}">
                  <a16:creationId xmlns:a16="http://schemas.microsoft.com/office/drawing/2014/main" id="{786F2EFA-DC23-4907-8B4C-7E9B94D6D116}"/>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9" name="TextBox 58">
              <a:extLst>
                <a:ext uri="{FF2B5EF4-FFF2-40B4-BE49-F238E27FC236}">
                  <a16:creationId xmlns:a16="http://schemas.microsoft.com/office/drawing/2014/main" id="{4C29C726-17DE-4A73-A425-4027A0823017}"/>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B3</a:t>
              </a:r>
              <a:endParaRPr lang="id-ID" sz="4000" baseline="30000" dirty="0">
                <a:solidFill>
                  <a:schemeClr val="bg1"/>
                </a:solidFill>
                <a:latin typeface="Gilroy ExtraBold" panose="00000900000000000000" pitchFamily="50" charset="0"/>
              </a:endParaRPr>
            </a:p>
          </p:txBody>
        </p:sp>
      </p:grpSp>
      <p:grpSp>
        <p:nvGrpSpPr>
          <p:cNvPr id="70" name="Group 69">
            <a:extLst>
              <a:ext uri="{FF2B5EF4-FFF2-40B4-BE49-F238E27FC236}">
                <a16:creationId xmlns:a16="http://schemas.microsoft.com/office/drawing/2014/main" id="{179C8654-CDC4-4CE5-9EB5-4206042D68BB}"/>
              </a:ext>
            </a:extLst>
          </p:cNvPr>
          <p:cNvGrpSpPr/>
          <p:nvPr/>
        </p:nvGrpSpPr>
        <p:grpSpPr>
          <a:xfrm>
            <a:off x="1647112" y="5501070"/>
            <a:ext cx="7194539" cy="600380"/>
            <a:chOff x="2498730" y="5825427"/>
            <a:chExt cx="7194539" cy="600380"/>
          </a:xfrm>
        </p:grpSpPr>
        <p:sp>
          <p:nvSpPr>
            <p:cNvPr id="62" name="Arrow: Up 61">
              <a:extLst>
                <a:ext uri="{FF2B5EF4-FFF2-40B4-BE49-F238E27FC236}">
                  <a16:creationId xmlns:a16="http://schemas.microsoft.com/office/drawing/2014/main" id="{7D49CC90-0E1A-4690-8FAE-BE890B5EF3AE}"/>
                </a:ext>
              </a:extLst>
            </p:cNvPr>
            <p:cNvSpPr/>
            <p:nvPr/>
          </p:nvSpPr>
          <p:spPr>
            <a:xfrm rot="5400000">
              <a:off x="5960882" y="2363275"/>
              <a:ext cx="270236" cy="71945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64E6EB42-E2A1-4D7B-B2A4-6AFA1522A67C}"/>
                </a:ext>
              </a:extLst>
            </p:cNvPr>
            <p:cNvSpPr/>
            <p:nvPr/>
          </p:nvSpPr>
          <p:spPr>
            <a:xfrm>
              <a:off x="5673333" y="6118030"/>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64" name="Rectangle 63">
              <a:extLst>
                <a:ext uri="{FF2B5EF4-FFF2-40B4-BE49-F238E27FC236}">
                  <a16:creationId xmlns:a16="http://schemas.microsoft.com/office/drawing/2014/main" id="{50D1D27A-E8F8-4B55-A948-578A782FB42C}"/>
                </a:ext>
              </a:extLst>
            </p:cNvPr>
            <p:cNvSpPr/>
            <p:nvPr/>
          </p:nvSpPr>
          <p:spPr>
            <a:xfrm>
              <a:off x="8711410" y="6118030"/>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5" name="Rectangle 64">
              <a:extLst>
                <a:ext uri="{FF2B5EF4-FFF2-40B4-BE49-F238E27FC236}">
                  <a16:creationId xmlns:a16="http://schemas.microsoft.com/office/drawing/2014/main" id="{4390EF4E-EB51-4EE4-8718-6649DF6D6797}"/>
                </a:ext>
              </a:extLst>
            </p:cNvPr>
            <p:cNvSpPr/>
            <p:nvPr/>
          </p:nvSpPr>
          <p:spPr>
            <a:xfrm>
              <a:off x="2635256" y="6118030"/>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low</a:t>
              </a:r>
            </a:p>
          </p:txBody>
        </p:sp>
      </p:grpSp>
      <p:grpSp>
        <p:nvGrpSpPr>
          <p:cNvPr id="69" name="Group 68">
            <a:extLst>
              <a:ext uri="{FF2B5EF4-FFF2-40B4-BE49-F238E27FC236}">
                <a16:creationId xmlns:a16="http://schemas.microsoft.com/office/drawing/2014/main" id="{28E00F84-803D-4C31-BD20-8CC9F0A70C27}"/>
              </a:ext>
            </a:extLst>
          </p:cNvPr>
          <p:cNvGrpSpPr/>
          <p:nvPr/>
        </p:nvGrpSpPr>
        <p:grpSpPr>
          <a:xfrm>
            <a:off x="899976" y="907317"/>
            <a:ext cx="578013" cy="4440339"/>
            <a:chOff x="1690707" y="1208831"/>
            <a:chExt cx="578013" cy="4440339"/>
          </a:xfrm>
        </p:grpSpPr>
        <p:sp>
          <p:nvSpPr>
            <p:cNvPr id="61" name="Arrow: Up 60">
              <a:extLst>
                <a:ext uri="{FF2B5EF4-FFF2-40B4-BE49-F238E27FC236}">
                  <a16:creationId xmlns:a16="http://schemas.microsoft.com/office/drawing/2014/main" id="{63339116-2D07-4B5B-B317-07FF8856F9DA}"/>
                </a:ext>
              </a:extLst>
            </p:cNvPr>
            <p:cNvSpPr/>
            <p:nvPr/>
          </p:nvSpPr>
          <p:spPr>
            <a:xfrm>
              <a:off x="1998484" y="1208831"/>
              <a:ext cx="270236" cy="44403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47AA675C-4912-470A-8626-DA11DB83CC0B}"/>
                </a:ext>
              </a:extLst>
            </p:cNvPr>
            <p:cNvSpPr/>
            <p:nvPr/>
          </p:nvSpPr>
          <p:spPr>
            <a:xfrm rot="16200000">
              <a:off x="1421928" y="4995977"/>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low</a:t>
              </a:r>
            </a:p>
          </p:txBody>
        </p:sp>
        <p:sp>
          <p:nvSpPr>
            <p:cNvPr id="67" name="Rectangle 66">
              <a:extLst>
                <a:ext uri="{FF2B5EF4-FFF2-40B4-BE49-F238E27FC236}">
                  <a16:creationId xmlns:a16="http://schemas.microsoft.com/office/drawing/2014/main" id="{D87833AD-CA9D-4A92-9B7F-6597F6BF3F68}"/>
                </a:ext>
              </a:extLst>
            </p:cNvPr>
            <p:cNvSpPr/>
            <p:nvPr/>
          </p:nvSpPr>
          <p:spPr>
            <a:xfrm rot="16200000">
              <a:off x="1421928" y="1554247"/>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8" name="Rectangle 67">
              <a:extLst>
                <a:ext uri="{FF2B5EF4-FFF2-40B4-BE49-F238E27FC236}">
                  <a16:creationId xmlns:a16="http://schemas.microsoft.com/office/drawing/2014/main" id="{87B9F7EB-1432-4999-BC65-91381957CB3E}"/>
                </a:ext>
              </a:extLst>
            </p:cNvPr>
            <p:cNvSpPr/>
            <p:nvPr/>
          </p:nvSpPr>
          <p:spPr>
            <a:xfrm rot="16200000">
              <a:off x="1421928" y="3275112"/>
              <a:ext cx="845335" cy="307777"/>
            </a:xfrm>
            <a:prstGeom prst="rect">
              <a:avLst/>
            </a:prstGeom>
          </p:spPr>
          <p:txBody>
            <a:bodyPr wrap="square">
              <a:spAutoFit/>
            </a:bodyPr>
            <a:lstStyle/>
            <a:p>
              <a:pPr algn="ct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grpSp>
      <p:sp>
        <p:nvSpPr>
          <p:cNvPr id="86" name="Rectangle 85">
            <a:extLst>
              <a:ext uri="{FF2B5EF4-FFF2-40B4-BE49-F238E27FC236}">
                <a16:creationId xmlns:a16="http://schemas.microsoft.com/office/drawing/2014/main" id="{A7AC3046-FF04-4F2A-9F25-5E996353C763}"/>
              </a:ext>
            </a:extLst>
          </p:cNvPr>
          <p:cNvSpPr/>
          <p:nvPr/>
        </p:nvSpPr>
        <p:spPr>
          <a:xfrm>
            <a:off x="9721704" y="1487648"/>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89" name="Group 88">
            <a:extLst>
              <a:ext uri="{FF2B5EF4-FFF2-40B4-BE49-F238E27FC236}">
                <a16:creationId xmlns:a16="http://schemas.microsoft.com/office/drawing/2014/main" id="{79B148F0-D20C-4D83-AA88-B8C02CF5BC7F}"/>
              </a:ext>
            </a:extLst>
          </p:cNvPr>
          <p:cNvGrpSpPr/>
          <p:nvPr/>
        </p:nvGrpSpPr>
        <p:grpSpPr>
          <a:xfrm>
            <a:off x="9187473" y="1665621"/>
            <a:ext cx="370140" cy="386445"/>
            <a:chOff x="3244212" y="5376719"/>
            <a:chExt cx="288098" cy="300789"/>
          </a:xfrm>
          <a:solidFill>
            <a:schemeClr val="tx1">
              <a:lumMod val="50000"/>
              <a:lumOff val="50000"/>
            </a:schemeClr>
          </a:solidFill>
        </p:grpSpPr>
        <p:sp>
          <p:nvSpPr>
            <p:cNvPr id="90" name="Freeform 47">
              <a:extLst>
                <a:ext uri="{FF2B5EF4-FFF2-40B4-BE49-F238E27FC236}">
                  <a16:creationId xmlns:a16="http://schemas.microsoft.com/office/drawing/2014/main" id="{B05E4E93-592B-48E2-B927-3AE9E29F1188}"/>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8">
              <a:extLst>
                <a:ext uri="{FF2B5EF4-FFF2-40B4-BE49-F238E27FC236}">
                  <a16:creationId xmlns:a16="http://schemas.microsoft.com/office/drawing/2014/main" id="{D87CDA16-6CA6-4B73-8CBB-3BCBB5B56482}"/>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9">
              <a:extLst>
                <a:ext uri="{FF2B5EF4-FFF2-40B4-BE49-F238E27FC236}">
                  <a16:creationId xmlns:a16="http://schemas.microsoft.com/office/drawing/2014/main" id="{45EFE720-B28D-4D37-AD1C-E085152B3E53}"/>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0">
              <a:extLst>
                <a:ext uri="{FF2B5EF4-FFF2-40B4-BE49-F238E27FC236}">
                  <a16:creationId xmlns:a16="http://schemas.microsoft.com/office/drawing/2014/main" id="{4F5B5C83-A6A9-431B-88EB-1490F6B6F87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Rectangle 87">
            <a:extLst>
              <a:ext uri="{FF2B5EF4-FFF2-40B4-BE49-F238E27FC236}">
                <a16:creationId xmlns:a16="http://schemas.microsoft.com/office/drawing/2014/main" id="{C5988CAE-0476-4D9A-A60A-1B65F8CE7642}"/>
              </a:ext>
            </a:extLst>
          </p:cNvPr>
          <p:cNvSpPr/>
          <p:nvPr/>
        </p:nvSpPr>
        <p:spPr>
          <a:xfrm>
            <a:off x="9721704" y="4340540"/>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94" name="Group 93">
            <a:extLst>
              <a:ext uri="{FF2B5EF4-FFF2-40B4-BE49-F238E27FC236}">
                <a16:creationId xmlns:a16="http://schemas.microsoft.com/office/drawing/2014/main" id="{A759F112-FB5C-4484-9D79-617A9A5944C1}"/>
              </a:ext>
            </a:extLst>
          </p:cNvPr>
          <p:cNvGrpSpPr/>
          <p:nvPr/>
        </p:nvGrpSpPr>
        <p:grpSpPr>
          <a:xfrm>
            <a:off x="9177514" y="4518514"/>
            <a:ext cx="386445" cy="386446"/>
            <a:chOff x="7879161" y="4206560"/>
            <a:chExt cx="300789" cy="300790"/>
          </a:xfrm>
          <a:solidFill>
            <a:schemeClr val="tx1">
              <a:lumMod val="50000"/>
              <a:lumOff val="50000"/>
            </a:schemeClr>
          </a:solidFill>
        </p:grpSpPr>
        <p:sp>
          <p:nvSpPr>
            <p:cNvPr id="95" name="Freeform 285">
              <a:extLst>
                <a:ext uri="{FF2B5EF4-FFF2-40B4-BE49-F238E27FC236}">
                  <a16:creationId xmlns:a16="http://schemas.microsoft.com/office/drawing/2014/main" id="{D36B1C17-2A25-4193-BBE0-7A1C1D145B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6">
              <a:extLst>
                <a:ext uri="{FF2B5EF4-FFF2-40B4-BE49-F238E27FC236}">
                  <a16:creationId xmlns:a16="http://schemas.microsoft.com/office/drawing/2014/main" id="{FAE495C5-FF24-429F-B338-6B0226103A5B}"/>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7">
              <a:extLst>
                <a:ext uri="{FF2B5EF4-FFF2-40B4-BE49-F238E27FC236}">
                  <a16:creationId xmlns:a16="http://schemas.microsoft.com/office/drawing/2014/main" id="{A50BA670-A0B5-4F34-A8CD-CE98EB68C78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8">
              <a:extLst>
                <a:ext uri="{FF2B5EF4-FFF2-40B4-BE49-F238E27FC236}">
                  <a16:creationId xmlns:a16="http://schemas.microsoft.com/office/drawing/2014/main" id="{7AE1F0C7-F8EC-4666-906C-53C81854C6CD}"/>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89">
              <a:extLst>
                <a:ext uri="{FF2B5EF4-FFF2-40B4-BE49-F238E27FC236}">
                  <a16:creationId xmlns:a16="http://schemas.microsoft.com/office/drawing/2014/main" id="{E1B5D791-D08B-49DE-AA4F-795BBB816C9A}"/>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7" name="Rectangle 86">
            <a:extLst>
              <a:ext uri="{FF2B5EF4-FFF2-40B4-BE49-F238E27FC236}">
                <a16:creationId xmlns:a16="http://schemas.microsoft.com/office/drawing/2014/main" id="{826C2B6D-99A9-4F42-9539-EBC9F87D1480}"/>
              </a:ext>
            </a:extLst>
          </p:cNvPr>
          <p:cNvSpPr/>
          <p:nvPr/>
        </p:nvSpPr>
        <p:spPr>
          <a:xfrm>
            <a:off x="9721704" y="2914094"/>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100" name="Group 99">
            <a:extLst>
              <a:ext uri="{FF2B5EF4-FFF2-40B4-BE49-F238E27FC236}">
                <a16:creationId xmlns:a16="http://schemas.microsoft.com/office/drawing/2014/main" id="{FA5BB5EE-0664-4582-9424-F4CB0A40D07D}"/>
              </a:ext>
            </a:extLst>
          </p:cNvPr>
          <p:cNvGrpSpPr/>
          <p:nvPr/>
        </p:nvGrpSpPr>
        <p:grpSpPr>
          <a:xfrm>
            <a:off x="9177513" y="3092068"/>
            <a:ext cx="386446" cy="386446"/>
            <a:chOff x="7879161" y="3037669"/>
            <a:chExt cx="300790" cy="300790"/>
          </a:xfrm>
          <a:solidFill>
            <a:schemeClr val="tx1">
              <a:lumMod val="50000"/>
              <a:lumOff val="50000"/>
            </a:schemeClr>
          </a:solidFill>
        </p:grpSpPr>
        <p:sp>
          <p:nvSpPr>
            <p:cNvPr id="101" name="Freeform 302">
              <a:extLst>
                <a:ext uri="{FF2B5EF4-FFF2-40B4-BE49-F238E27FC236}">
                  <a16:creationId xmlns:a16="http://schemas.microsoft.com/office/drawing/2014/main" id="{EF4B3D58-2652-4412-8CBC-DB93A337E1F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3">
              <a:extLst>
                <a:ext uri="{FF2B5EF4-FFF2-40B4-BE49-F238E27FC236}">
                  <a16:creationId xmlns:a16="http://schemas.microsoft.com/office/drawing/2014/main" id="{8AA7FCEE-BEEE-4815-AC8B-2A859D347920}"/>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4">
              <a:extLst>
                <a:ext uri="{FF2B5EF4-FFF2-40B4-BE49-F238E27FC236}">
                  <a16:creationId xmlns:a16="http://schemas.microsoft.com/office/drawing/2014/main" id="{593D6E5F-1454-4FB8-AB75-5D68FA34381B}"/>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05">
              <a:extLst>
                <a:ext uri="{FF2B5EF4-FFF2-40B4-BE49-F238E27FC236}">
                  <a16:creationId xmlns:a16="http://schemas.microsoft.com/office/drawing/2014/main" id="{C97D4F07-0BF7-453C-802C-652726C9A6C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6">
              <a:extLst>
                <a:ext uri="{FF2B5EF4-FFF2-40B4-BE49-F238E27FC236}">
                  <a16:creationId xmlns:a16="http://schemas.microsoft.com/office/drawing/2014/main" id="{ACA18187-CC54-4B43-946A-4009E6AA0B63}"/>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07">
              <a:extLst>
                <a:ext uri="{FF2B5EF4-FFF2-40B4-BE49-F238E27FC236}">
                  <a16:creationId xmlns:a16="http://schemas.microsoft.com/office/drawing/2014/main" id="{FE6E6C23-39DC-4952-9A4E-A2EB109AE649}"/>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8">
              <a:extLst>
                <a:ext uri="{FF2B5EF4-FFF2-40B4-BE49-F238E27FC236}">
                  <a16:creationId xmlns:a16="http://schemas.microsoft.com/office/drawing/2014/main" id="{AEF03EA7-0BD6-4D47-83A9-B7A5CABFB62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9">
              <a:extLst>
                <a:ext uri="{FF2B5EF4-FFF2-40B4-BE49-F238E27FC236}">
                  <a16:creationId xmlns:a16="http://schemas.microsoft.com/office/drawing/2014/main" id="{E17F76EC-AF29-4931-9A9C-1DA52172EECF}"/>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10">
              <a:extLst>
                <a:ext uri="{FF2B5EF4-FFF2-40B4-BE49-F238E27FC236}">
                  <a16:creationId xmlns:a16="http://schemas.microsoft.com/office/drawing/2014/main" id="{5A233356-6541-49CC-BFCF-979274F1D6E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1608671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750"/>
                                        <p:tgtEl>
                                          <p:spTgt spid="69"/>
                                        </p:tgtEl>
                                      </p:cBhvr>
                                    </p:animEffect>
                                  </p:childTnLst>
                                </p:cTn>
                              </p:par>
                              <p:par>
                                <p:cTn id="8" presetID="22" presetClass="entr" presetSubtype="8" fill="hold"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wipe(left)">
                                      <p:cBhvr>
                                        <p:cTn id="10" dur="750"/>
                                        <p:tgtEl>
                                          <p:spTgt spid="70"/>
                                        </p:tgtEl>
                                      </p:cBhvr>
                                    </p:animEffect>
                                  </p:childTnLst>
                                </p:cTn>
                              </p:par>
                              <p:par>
                                <p:cTn id="11" presetID="18" presetClass="entr" presetSubtype="12" fill="hold" nodeType="withEffect">
                                  <p:stCondLst>
                                    <p:cond delay="250"/>
                                  </p:stCondLst>
                                  <p:childTnLst>
                                    <p:set>
                                      <p:cBhvr>
                                        <p:cTn id="12" dur="1" fill="hold">
                                          <p:stCondLst>
                                            <p:cond delay="0"/>
                                          </p:stCondLst>
                                        </p:cTn>
                                        <p:tgtEl>
                                          <p:spTgt spid="19"/>
                                        </p:tgtEl>
                                        <p:attrNameLst>
                                          <p:attrName>style.visibility</p:attrName>
                                        </p:attrNameLst>
                                      </p:cBhvr>
                                      <p:to>
                                        <p:strVal val="visible"/>
                                      </p:to>
                                    </p:set>
                                    <p:animEffect transition="in" filter="strips(downLeft)">
                                      <p:cBhvr>
                                        <p:cTn id="13" dur="500"/>
                                        <p:tgtEl>
                                          <p:spTgt spid="19"/>
                                        </p:tgtEl>
                                      </p:cBhvr>
                                    </p:animEffect>
                                  </p:childTnLst>
                                </p:cTn>
                              </p:par>
                              <p:par>
                                <p:cTn id="14" presetID="6" presetClass="emph" presetSubtype="0" accel="52000" decel="48000" autoRev="1" fill="hold" nodeType="withEffect">
                                  <p:stCondLst>
                                    <p:cond delay="250"/>
                                  </p:stCondLst>
                                  <p:childTnLst>
                                    <p:animScale>
                                      <p:cBhvr>
                                        <p:cTn id="15" dur="500" fill="hold"/>
                                        <p:tgtEl>
                                          <p:spTgt spid="19"/>
                                        </p:tgtEl>
                                      </p:cBhvr>
                                      <p:by x="120000" y="120000"/>
                                    </p:animScale>
                                  </p:childTnLst>
                                </p:cTn>
                              </p:par>
                              <p:par>
                                <p:cTn id="16" presetID="18" presetClass="entr" presetSubtype="12" fill="hold" nodeType="withEffect">
                                  <p:stCondLst>
                                    <p:cond delay="250"/>
                                  </p:stCondLst>
                                  <p:childTnLst>
                                    <p:set>
                                      <p:cBhvr>
                                        <p:cTn id="17" dur="1" fill="hold">
                                          <p:stCondLst>
                                            <p:cond delay="0"/>
                                          </p:stCondLst>
                                        </p:cTn>
                                        <p:tgtEl>
                                          <p:spTgt spid="24"/>
                                        </p:tgtEl>
                                        <p:attrNameLst>
                                          <p:attrName>style.visibility</p:attrName>
                                        </p:attrNameLst>
                                      </p:cBhvr>
                                      <p:to>
                                        <p:strVal val="visible"/>
                                      </p:to>
                                    </p:set>
                                    <p:animEffect transition="in" filter="strips(downLeft)">
                                      <p:cBhvr>
                                        <p:cTn id="18" dur="500"/>
                                        <p:tgtEl>
                                          <p:spTgt spid="24"/>
                                        </p:tgtEl>
                                      </p:cBhvr>
                                    </p:animEffect>
                                  </p:childTnLst>
                                </p:cTn>
                              </p:par>
                              <p:par>
                                <p:cTn id="19" presetID="6" presetClass="emph" presetSubtype="0" accel="52000" decel="48000" autoRev="1" fill="hold" nodeType="withEffect">
                                  <p:stCondLst>
                                    <p:cond delay="250"/>
                                  </p:stCondLst>
                                  <p:childTnLst>
                                    <p:animScale>
                                      <p:cBhvr>
                                        <p:cTn id="20" dur="500" fill="hold"/>
                                        <p:tgtEl>
                                          <p:spTgt spid="24"/>
                                        </p:tgtEl>
                                      </p:cBhvr>
                                      <p:by x="120000" y="120000"/>
                                    </p:animScale>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Effect transition="in" filter="strips(downLeft)">
                                      <p:cBhvr>
                                        <p:cTn id="28" dur="500"/>
                                        <p:tgtEl>
                                          <p:spTgt spid="4"/>
                                        </p:tgtEl>
                                      </p:cBhvr>
                                    </p:animEffect>
                                  </p:childTnLst>
                                </p:cTn>
                              </p:par>
                              <p:par>
                                <p:cTn id="29" presetID="6" presetClass="emph" presetSubtype="0" accel="52000" decel="48000" autoRev="1" fill="hold" nodeType="withEffect">
                                  <p:stCondLst>
                                    <p:cond delay="500"/>
                                  </p:stCondLst>
                                  <p:childTnLst>
                                    <p:animScale>
                                      <p:cBhvr>
                                        <p:cTn id="30" dur="500" fill="hold"/>
                                        <p:tgtEl>
                                          <p:spTgt spid="4"/>
                                        </p:tgtEl>
                                      </p:cBhvr>
                                      <p:by x="120000" y="120000"/>
                                    </p:animScale>
                                  </p:childTnLst>
                                </p:cTn>
                              </p:par>
                              <p:par>
                                <p:cTn id="31" presetID="18" presetClass="entr" presetSubtype="12" fill="hold" nodeType="withEffect">
                                  <p:stCondLst>
                                    <p:cond delay="500"/>
                                  </p:stCondLst>
                                  <p:childTnLst>
                                    <p:set>
                                      <p:cBhvr>
                                        <p:cTn id="32" dur="1" fill="hold">
                                          <p:stCondLst>
                                            <p:cond delay="0"/>
                                          </p:stCondLst>
                                        </p:cTn>
                                        <p:tgtEl>
                                          <p:spTgt spid="35"/>
                                        </p:tgtEl>
                                        <p:attrNameLst>
                                          <p:attrName>style.visibility</p:attrName>
                                        </p:attrNameLst>
                                      </p:cBhvr>
                                      <p:to>
                                        <p:strVal val="visible"/>
                                      </p:to>
                                    </p:set>
                                    <p:animEffect transition="in" filter="strips(downLeft)">
                                      <p:cBhvr>
                                        <p:cTn id="33" dur="500"/>
                                        <p:tgtEl>
                                          <p:spTgt spid="35"/>
                                        </p:tgtEl>
                                      </p:cBhvr>
                                    </p:animEffect>
                                  </p:childTnLst>
                                </p:cTn>
                              </p:par>
                              <p:par>
                                <p:cTn id="34" presetID="6" presetClass="emph" presetSubtype="0" accel="52000" decel="48000" autoRev="1" fill="hold" nodeType="withEffect">
                                  <p:stCondLst>
                                    <p:cond delay="500"/>
                                  </p:stCondLst>
                                  <p:childTnLst>
                                    <p:animScale>
                                      <p:cBhvr>
                                        <p:cTn id="35" dur="500" fill="hold"/>
                                        <p:tgtEl>
                                          <p:spTgt spid="35"/>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55"/>
                                        </p:tgtEl>
                                        <p:attrNameLst>
                                          <p:attrName>style.visibility</p:attrName>
                                        </p:attrNameLst>
                                      </p:cBhvr>
                                      <p:to>
                                        <p:strVal val="visible"/>
                                      </p:to>
                                    </p:set>
                                    <p:animEffect transition="in" filter="strips(downLeft)">
                                      <p:cBhvr>
                                        <p:cTn id="38" dur="500"/>
                                        <p:tgtEl>
                                          <p:spTgt spid="55"/>
                                        </p:tgtEl>
                                      </p:cBhvr>
                                    </p:animEffect>
                                  </p:childTnLst>
                                </p:cTn>
                              </p:par>
                              <p:par>
                                <p:cTn id="39" presetID="6" presetClass="emph" presetSubtype="0" accel="52000" decel="48000" autoRev="1" fill="hold" nodeType="withEffect">
                                  <p:stCondLst>
                                    <p:cond delay="500"/>
                                  </p:stCondLst>
                                  <p:childTnLst>
                                    <p:animScale>
                                      <p:cBhvr>
                                        <p:cTn id="40" dur="500" fill="hold"/>
                                        <p:tgtEl>
                                          <p:spTgt spid="55"/>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30"/>
                                        </p:tgtEl>
                                        <p:attrNameLst>
                                          <p:attrName>style.visibility</p:attrName>
                                        </p:attrNameLst>
                                      </p:cBhvr>
                                      <p:to>
                                        <p:strVal val="visible"/>
                                      </p:to>
                                    </p:set>
                                    <p:animEffect transition="in" filter="strips(downLeft)">
                                      <p:cBhvr>
                                        <p:cTn id="43" dur="500"/>
                                        <p:tgtEl>
                                          <p:spTgt spid="30"/>
                                        </p:tgtEl>
                                      </p:cBhvr>
                                    </p:animEffect>
                                  </p:childTnLst>
                                </p:cTn>
                              </p:par>
                              <p:par>
                                <p:cTn id="44" presetID="6" presetClass="emph" presetSubtype="0" accel="52000" decel="48000" autoRev="1" fill="hold" nodeType="withEffect">
                                  <p:stCondLst>
                                    <p:cond delay="750"/>
                                  </p:stCondLst>
                                  <p:childTnLst>
                                    <p:animScale>
                                      <p:cBhvr>
                                        <p:cTn id="45" dur="500" fill="hold"/>
                                        <p:tgtEl>
                                          <p:spTgt spid="30"/>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5"/>
                                        </p:tgtEl>
                                        <p:attrNameLst>
                                          <p:attrName>style.visibility</p:attrName>
                                        </p:attrNameLst>
                                      </p:cBhvr>
                                      <p:to>
                                        <p:strVal val="visible"/>
                                      </p:to>
                                    </p:set>
                                    <p:animEffect transition="in" filter="strips(downLeft)">
                                      <p:cBhvr>
                                        <p:cTn id="48" dur="500"/>
                                        <p:tgtEl>
                                          <p:spTgt spid="45"/>
                                        </p:tgtEl>
                                      </p:cBhvr>
                                    </p:animEffect>
                                  </p:childTnLst>
                                </p:cTn>
                              </p:par>
                              <p:par>
                                <p:cTn id="49" presetID="6" presetClass="emph" presetSubtype="0" accel="52000" decel="48000" autoRev="1" fill="hold" nodeType="withEffect">
                                  <p:stCondLst>
                                    <p:cond delay="750"/>
                                  </p:stCondLst>
                                  <p:childTnLst>
                                    <p:animScale>
                                      <p:cBhvr>
                                        <p:cTn id="50" dur="500" fill="hold"/>
                                        <p:tgtEl>
                                          <p:spTgt spid="4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50"/>
                                        </p:tgtEl>
                                        <p:attrNameLst>
                                          <p:attrName>style.visibility</p:attrName>
                                        </p:attrNameLst>
                                      </p:cBhvr>
                                      <p:to>
                                        <p:strVal val="visible"/>
                                      </p:to>
                                    </p:set>
                                    <p:animEffect transition="in" filter="strips(downLeft)">
                                      <p:cBhvr>
                                        <p:cTn id="53" dur="500"/>
                                        <p:tgtEl>
                                          <p:spTgt spid="50"/>
                                        </p:tgtEl>
                                      </p:cBhvr>
                                    </p:animEffect>
                                  </p:childTnLst>
                                </p:cTn>
                              </p:par>
                              <p:par>
                                <p:cTn id="54" presetID="6" presetClass="emph" presetSubtype="0" accel="52000" decel="48000" autoRev="1" fill="hold" nodeType="withEffect">
                                  <p:stCondLst>
                                    <p:cond delay="750"/>
                                  </p:stCondLst>
                                  <p:childTnLst>
                                    <p:animScale>
                                      <p:cBhvr>
                                        <p:cTn id="55" dur="500" fill="hold"/>
                                        <p:tgtEl>
                                          <p:spTgt spid="50"/>
                                        </p:tgtEl>
                                      </p:cBhvr>
                                      <p:by x="120000" y="120000"/>
                                    </p:animScale>
                                  </p:childTnLst>
                                </p:cTn>
                              </p:par>
                              <p:par>
                                <p:cTn id="56" presetID="18" presetClass="entr" presetSubtype="12" fill="hold" nodeType="withEffect">
                                  <p:stCondLst>
                                    <p:cond delay="500"/>
                                  </p:stCondLst>
                                  <p:childTnLst>
                                    <p:set>
                                      <p:cBhvr>
                                        <p:cTn id="57" dur="1" fill="hold">
                                          <p:stCondLst>
                                            <p:cond delay="0"/>
                                          </p:stCondLst>
                                        </p:cTn>
                                        <p:tgtEl>
                                          <p:spTgt spid="89"/>
                                        </p:tgtEl>
                                        <p:attrNameLst>
                                          <p:attrName>style.visibility</p:attrName>
                                        </p:attrNameLst>
                                      </p:cBhvr>
                                      <p:to>
                                        <p:strVal val="visible"/>
                                      </p:to>
                                    </p:set>
                                    <p:animEffect transition="in" filter="strips(downLeft)">
                                      <p:cBhvr>
                                        <p:cTn id="58" dur="500"/>
                                        <p:tgtEl>
                                          <p:spTgt spid="89"/>
                                        </p:tgtEl>
                                      </p:cBhvr>
                                    </p:animEffect>
                                  </p:childTnLst>
                                </p:cTn>
                              </p:par>
                              <p:par>
                                <p:cTn id="59" presetID="6" presetClass="emph" presetSubtype="0" accel="52000" decel="48000" autoRev="1" fill="hold" nodeType="withEffect">
                                  <p:stCondLst>
                                    <p:cond delay="500"/>
                                  </p:stCondLst>
                                  <p:childTnLst>
                                    <p:animScale>
                                      <p:cBhvr>
                                        <p:cTn id="60" dur="500" fill="hold"/>
                                        <p:tgtEl>
                                          <p:spTgt spid="89"/>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100"/>
                                        </p:tgtEl>
                                        <p:attrNameLst>
                                          <p:attrName>style.visibility</p:attrName>
                                        </p:attrNameLst>
                                      </p:cBhvr>
                                      <p:to>
                                        <p:strVal val="visible"/>
                                      </p:to>
                                    </p:set>
                                    <p:animEffect transition="in" filter="strips(downLeft)">
                                      <p:cBhvr>
                                        <p:cTn id="63" dur="500"/>
                                        <p:tgtEl>
                                          <p:spTgt spid="100"/>
                                        </p:tgtEl>
                                      </p:cBhvr>
                                    </p:animEffect>
                                  </p:childTnLst>
                                </p:cTn>
                              </p:par>
                              <p:par>
                                <p:cTn id="64" presetID="6" presetClass="emph" presetSubtype="0" accel="52000" decel="48000" autoRev="1" fill="hold" nodeType="withEffect">
                                  <p:stCondLst>
                                    <p:cond delay="750"/>
                                  </p:stCondLst>
                                  <p:childTnLst>
                                    <p:animScale>
                                      <p:cBhvr>
                                        <p:cTn id="65" dur="500" fill="hold"/>
                                        <p:tgtEl>
                                          <p:spTgt spid="100"/>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94"/>
                                        </p:tgtEl>
                                        <p:attrNameLst>
                                          <p:attrName>style.visibility</p:attrName>
                                        </p:attrNameLst>
                                      </p:cBhvr>
                                      <p:to>
                                        <p:strVal val="visible"/>
                                      </p:to>
                                    </p:set>
                                    <p:animEffect transition="in" filter="strips(downLeft)">
                                      <p:cBhvr>
                                        <p:cTn id="68" dur="500"/>
                                        <p:tgtEl>
                                          <p:spTgt spid="94"/>
                                        </p:tgtEl>
                                      </p:cBhvr>
                                    </p:animEffect>
                                  </p:childTnLst>
                                </p:cTn>
                              </p:par>
                              <p:par>
                                <p:cTn id="69" presetID="6" presetClass="emph" presetSubtype="0" accel="52000" decel="48000" autoRev="1" fill="hold" nodeType="withEffect">
                                  <p:stCondLst>
                                    <p:cond delay="1000"/>
                                  </p:stCondLst>
                                  <p:childTnLst>
                                    <p:animScale>
                                      <p:cBhvr>
                                        <p:cTn id="70" dur="500" fill="hold"/>
                                        <p:tgtEl>
                                          <p:spTgt spid="94"/>
                                        </p:tgtEl>
                                      </p:cBhvr>
                                      <p:by x="120000" y="120000"/>
                                    </p:animScale>
                                  </p:childTnLst>
                                </p:cTn>
                              </p:par>
                              <p:par>
                                <p:cTn id="71" presetID="10" presetClass="entr" presetSubtype="0" fill="hold" grpId="0" nodeType="withEffect">
                                  <p:stCondLst>
                                    <p:cond delay="750"/>
                                  </p:stCondLst>
                                  <p:childTnLst>
                                    <p:set>
                                      <p:cBhvr>
                                        <p:cTn id="72" dur="1" fill="hold">
                                          <p:stCondLst>
                                            <p:cond delay="0"/>
                                          </p:stCondLst>
                                        </p:cTn>
                                        <p:tgtEl>
                                          <p:spTgt spid="86"/>
                                        </p:tgtEl>
                                        <p:attrNameLst>
                                          <p:attrName>style.visibility</p:attrName>
                                        </p:attrNameLst>
                                      </p:cBhvr>
                                      <p:to>
                                        <p:strVal val="visible"/>
                                      </p:to>
                                    </p:set>
                                    <p:animEffect transition="in" filter="fade">
                                      <p:cBhvr>
                                        <p:cTn id="73" dur="750"/>
                                        <p:tgtEl>
                                          <p:spTgt spid="86"/>
                                        </p:tgtEl>
                                      </p:cBhvr>
                                    </p:animEffect>
                                  </p:childTnLst>
                                </p:cTn>
                              </p:par>
                              <p:par>
                                <p:cTn id="74" presetID="10" presetClass="entr" presetSubtype="0" fill="hold" grpId="0" nodeType="withEffect">
                                  <p:stCondLst>
                                    <p:cond delay="1000"/>
                                  </p:stCondLst>
                                  <p:childTnLst>
                                    <p:set>
                                      <p:cBhvr>
                                        <p:cTn id="75" dur="1" fill="hold">
                                          <p:stCondLst>
                                            <p:cond delay="0"/>
                                          </p:stCondLst>
                                        </p:cTn>
                                        <p:tgtEl>
                                          <p:spTgt spid="87"/>
                                        </p:tgtEl>
                                        <p:attrNameLst>
                                          <p:attrName>style.visibility</p:attrName>
                                        </p:attrNameLst>
                                      </p:cBhvr>
                                      <p:to>
                                        <p:strVal val="visible"/>
                                      </p:to>
                                    </p:set>
                                    <p:animEffect transition="in" filter="fade">
                                      <p:cBhvr>
                                        <p:cTn id="76" dur="750"/>
                                        <p:tgtEl>
                                          <p:spTgt spid="87"/>
                                        </p:tgtEl>
                                      </p:cBhvr>
                                    </p:animEffect>
                                  </p:childTnLst>
                                </p:cTn>
                              </p:par>
                              <p:par>
                                <p:cTn id="77" presetID="10" presetClass="entr" presetSubtype="0" fill="hold" grpId="0" nodeType="withEffect">
                                  <p:stCondLst>
                                    <p:cond delay="1250"/>
                                  </p:stCondLst>
                                  <p:childTnLst>
                                    <p:set>
                                      <p:cBhvr>
                                        <p:cTn id="78" dur="1" fill="hold">
                                          <p:stCondLst>
                                            <p:cond delay="0"/>
                                          </p:stCondLst>
                                        </p:cTn>
                                        <p:tgtEl>
                                          <p:spTgt spid="88"/>
                                        </p:tgtEl>
                                        <p:attrNameLst>
                                          <p:attrName>style.visibility</p:attrName>
                                        </p:attrNameLst>
                                      </p:cBhvr>
                                      <p:to>
                                        <p:strVal val="visible"/>
                                      </p:to>
                                    </p:set>
                                    <p:animEffect transition="in" filter="fade">
                                      <p:cBhvr>
                                        <p:cTn id="79"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8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BF18BD2-8547-434C-8162-D3C5B610A406}"/>
              </a:ext>
            </a:extLst>
          </p:cNvPr>
          <p:cNvGrpSpPr/>
          <p:nvPr/>
        </p:nvGrpSpPr>
        <p:grpSpPr>
          <a:xfrm>
            <a:off x="2055391" y="1667280"/>
            <a:ext cx="4537876" cy="5190915"/>
            <a:chOff x="4324350" y="1538287"/>
            <a:chExt cx="3543300" cy="4053212"/>
          </a:xfrm>
        </p:grpSpPr>
        <p:sp>
          <p:nvSpPr>
            <p:cNvPr id="14" name="Freeform: Shape 13">
              <a:extLst>
                <a:ext uri="{FF2B5EF4-FFF2-40B4-BE49-F238E27FC236}">
                  <a16:creationId xmlns:a16="http://schemas.microsoft.com/office/drawing/2014/main" id="{E251BE93-FF6A-4AC6-9240-E8B6C50B9DCD}"/>
                </a:ext>
              </a:extLst>
            </p:cNvPr>
            <p:cNvSpPr/>
            <p:nvPr/>
          </p:nvSpPr>
          <p:spPr>
            <a:xfrm>
              <a:off x="5479302" y="1804988"/>
              <a:ext cx="2074757" cy="3786511"/>
            </a:xfrm>
            <a:custGeom>
              <a:avLst/>
              <a:gdLst>
                <a:gd name="connsiteX0" fmla="*/ 87069 w 2059480"/>
                <a:gd name="connsiteY0" fmla="*/ 3514725 h 3514725"/>
                <a:gd name="connsiteX1" fmla="*/ 496644 w 2059480"/>
                <a:gd name="connsiteY1" fmla="*/ 3514725 h 3514725"/>
                <a:gd name="connsiteX2" fmla="*/ 125169 w 2059480"/>
                <a:gd name="connsiteY2" fmla="*/ 2486025 h 3514725"/>
                <a:gd name="connsiteX3" fmla="*/ 639519 w 2059480"/>
                <a:gd name="connsiteY3" fmla="*/ 1257300 h 3514725"/>
                <a:gd name="connsiteX4" fmla="*/ 1430094 w 2059480"/>
                <a:gd name="connsiteY4" fmla="*/ 371475 h 3514725"/>
                <a:gd name="connsiteX5" fmla="*/ 2058744 w 2059480"/>
                <a:gd name="connsiteY5" fmla="*/ 0 h 3514725"/>
                <a:gd name="connsiteX6" fmla="*/ 1868244 w 2059480"/>
                <a:gd name="connsiteY6" fmla="*/ 285750 h 3514725"/>
                <a:gd name="connsiteX7" fmla="*/ 1049094 w 2059480"/>
                <a:gd name="connsiteY7" fmla="*/ 419100 h 3514725"/>
                <a:gd name="connsiteX8" fmla="*/ 572844 w 2059480"/>
                <a:gd name="connsiteY8" fmla="*/ 1133475 h 3514725"/>
                <a:gd name="connsiteX9" fmla="*/ 10869 w 2059480"/>
                <a:gd name="connsiteY9" fmla="*/ 2257425 h 3514725"/>
                <a:gd name="connsiteX10" fmla="*/ 87069 w 2059480"/>
                <a:gd name="connsiteY10" fmla="*/ 3514725 h 3514725"/>
                <a:gd name="connsiteX0" fmla="*/ 132527 w 2074757"/>
                <a:gd name="connsiteY0" fmla="*/ 3786354 h 3786354"/>
                <a:gd name="connsiteX1" fmla="*/ 511922 w 2074757"/>
                <a:gd name="connsiteY1" fmla="*/ 3514725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354"/>
                <a:gd name="connsiteX1" fmla="*/ 647736 w 2074757"/>
                <a:gd name="connsiteY1" fmla="*/ 3771263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511"/>
                <a:gd name="connsiteX1" fmla="*/ 647736 w 2074757"/>
                <a:gd name="connsiteY1" fmla="*/ 3786511 h 3786511"/>
                <a:gd name="connsiteX2" fmla="*/ 140447 w 2074757"/>
                <a:gd name="connsiteY2" fmla="*/ 2486025 h 3786511"/>
                <a:gd name="connsiteX3" fmla="*/ 654797 w 2074757"/>
                <a:gd name="connsiteY3" fmla="*/ 1257300 h 3786511"/>
                <a:gd name="connsiteX4" fmla="*/ 1445372 w 2074757"/>
                <a:gd name="connsiteY4" fmla="*/ 371475 h 3786511"/>
                <a:gd name="connsiteX5" fmla="*/ 2074022 w 2074757"/>
                <a:gd name="connsiteY5" fmla="*/ 0 h 3786511"/>
                <a:gd name="connsiteX6" fmla="*/ 1883522 w 2074757"/>
                <a:gd name="connsiteY6" fmla="*/ 285750 h 3786511"/>
                <a:gd name="connsiteX7" fmla="*/ 1064372 w 2074757"/>
                <a:gd name="connsiteY7" fmla="*/ 419100 h 3786511"/>
                <a:gd name="connsiteX8" fmla="*/ 588122 w 2074757"/>
                <a:gd name="connsiteY8" fmla="*/ 1133475 h 3786511"/>
                <a:gd name="connsiteX9" fmla="*/ 26147 w 2074757"/>
                <a:gd name="connsiteY9" fmla="*/ 2257425 h 3786511"/>
                <a:gd name="connsiteX10" fmla="*/ 132527 w 2074757"/>
                <a:gd name="connsiteY10" fmla="*/ 3786354 h 378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4757" h="3786511">
                  <a:moveTo>
                    <a:pt x="132527" y="3786354"/>
                  </a:moveTo>
                  <a:lnTo>
                    <a:pt x="647736" y="3786511"/>
                  </a:lnTo>
                  <a:cubicBezTo>
                    <a:pt x="647736" y="3786511"/>
                    <a:pt x="139270" y="2907560"/>
                    <a:pt x="140447" y="2486025"/>
                  </a:cubicBezTo>
                  <a:cubicBezTo>
                    <a:pt x="141624" y="2064490"/>
                    <a:pt x="483347" y="1628775"/>
                    <a:pt x="654797" y="1257300"/>
                  </a:cubicBezTo>
                  <a:cubicBezTo>
                    <a:pt x="826247" y="885825"/>
                    <a:pt x="883397" y="390525"/>
                    <a:pt x="1445372" y="371475"/>
                  </a:cubicBezTo>
                  <a:cubicBezTo>
                    <a:pt x="2007347" y="352425"/>
                    <a:pt x="2083547" y="314325"/>
                    <a:pt x="2074022" y="0"/>
                  </a:cubicBezTo>
                  <a:cubicBezTo>
                    <a:pt x="2074022" y="0"/>
                    <a:pt x="2093072" y="247650"/>
                    <a:pt x="1883522" y="285750"/>
                  </a:cubicBezTo>
                  <a:cubicBezTo>
                    <a:pt x="1673972" y="323850"/>
                    <a:pt x="1245347" y="257175"/>
                    <a:pt x="1064372" y="419100"/>
                  </a:cubicBezTo>
                  <a:cubicBezTo>
                    <a:pt x="883397" y="581025"/>
                    <a:pt x="750047" y="762000"/>
                    <a:pt x="588122" y="1133475"/>
                  </a:cubicBezTo>
                  <a:cubicBezTo>
                    <a:pt x="426197" y="1504950"/>
                    <a:pt x="102079" y="1815279"/>
                    <a:pt x="26147" y="2257425"/>
                  </a:cubicBezTo>
                  <a:cubicBezTo>
                    <a:pt x="-49785" y="2699571"/>
                    <a:pt x="56327" y="3452979"/>
                    <a:pt x="132527" y="3786354"/>
                  </a:cubicBezTo>
                  <a:close/>
                </a:path>
              </a:pathLst>
            </a:custGeom>
            <a:solidFill>
              <a:srgbClr val="7F5030"/>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B3448F5-CDB5-4A09-9B14-058CD05FD23A}"/>
                </a:ext>
              </a:extLst>
            </p:cNvPr>
            <p:cNvSpPr/>
            <p:nvPr/>
          </p:nvSpPr>
          <p:spPr>
            <a:xfrm>
              <a:off x="5589651" y="4182087"/>
              <a:ext cx="1725549" cy="442299"/>
            </a:xfrm>
            <a:custGeom>
              <a:avLst/>
              <a:gdLst>
                <a:gd name="connsiteX0" fmla="*/ 39624 w 1725549"/>
                <a:gd name="connsiteY0" fmla="*/ 442300 h 442299"/>
                <a:gd name="connsiteX1" fmla="*/ 430149 w 1725549"/>
                <a:gd name="connsiteY1" fmla="*/ 99400 h 442299"/>
                <a:gd name="connsiteX2" fmla="*/ 1725549 w 1725549"/>
                <a:gd name="connsiteY2" fmla="*/ 80350 h 442299"/>
                <a:gd name="connsiteX3" fmla="*/ 1001649 w 1725549"/>
                <a:gd name="connsiteY3" fmla="*/ 204175 h 442299"/>
                <a:gd name="connsiteX4" fmla="*/ 20574 w 1725549"/>
                <a:gd name="connsiteY4" fmla="*/ 156550 h 442299"/>
                <a:gd name="connsiteX5" fmla="*/ 39624 w 1725549"/>
                <a:gd name="connsiteY5" fmla="*/ 442300 h 44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49" h="442299">
                  <a:moveTo>
                    <a:pt x="39624" y="442300"/>
                  </a:moveTo>
                  <a:cubicBezTo>
                    <a:pt x="39624" y="442300"/>
                    <a:pt x="20574" y="51775"/>
                    <a:pt x="430149" y="99400"/>
                  </a:cubicBezTo>
                  <a:cubicBezTo>
                    <a:pt x="839724" y="147025"/>
                    <a:pt x="1030224" y="537550"/>
                    <a:pt x="1725549" y="80350"/>
                  </a:cubicBezTo>
                  <a:cubicBezTo>
                    <a:pt x="1725549" y="80350"/>
                    <a:pt x="1258824" y="347050"/>
                    <a:pt x="1001649" y="204175"/>
                  </a:cubicBezTo>
                  <a:cubicBezTo>
                    <a:pt x="744474" y="61300"/>
                    <a:pt x="296799" y="-148250"/>
                    <a:pt x="20574" y="156550"/>
                  </a:cubicBezTo>
                  <a:cubicBezTo>
                    <a:pt x="20574" y="156550"/>
                    <a:pt x="-36576" y="232750"/>
                    <a:pt x="39624" y="442300"/>
                  </a:cubicBezTo>
                  <a:close/>
                </a:path>
              </a:pathLst>
            </a:custGeom>
            <a:solidFill>
              <a:srgbClr val="7F503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1E6A0E7-CF58-43ED-A01F-6A7BF9B2B520}"/>
                </a:ext>
              </a:extLst>
            </p:cNvPr>
            <p:cNvSpPr/>
            <p:nvPr/>
          </p:nvSpPr>
          <p:spPr>
            <a:xfrm>
              <a:off x="5829300" y="3402503"/>
              <a:ext cx="1200150" cy="412258"/>
            </a:xfrm>
            <a:custGeom>
              <a:avLst/>
              <a:gdLst>
                <a:gd name="connsiteX0" fmla="*/ 0 w 1200150"/>
                <a:gd name="connsiteY0" fmla="*/ 155084 h 412258"/>
                <a:gd name="connsiteX1" fmla="*/ 1200150 w 1200150"/>
                <a:gd name="connsiteY1" fmla="*/ 412259 h 412258"/>
                <a:gd name="connsiteX2" fmla="*/ 66675 w 1200150"/>
                <a:gd name="connsiteY2" fmla="*/ 21734 h 412258"/>
                <a:gd name="connsiteX3" fmla="*/ 0 w 1200150"/>
                <a:gd name="connsiteY3" fmla="*/ 155084 h 412258"/>
              </a:gdLst>
              <a:ahLst/>
              <a:cxnLst>
                <a:cxn ang="0">
                  <a:pos x="connsiteX0" y="connsiteY0"/>
                </a:cxn>
                <a:cxn ang="0">
                  <a:pos x="connsiteX1" y="connsiteY1"/>
                </a:cxn>
                <a:cxn ang="0">
                  <a:pos x="connsiteX2" y="connsiteY2"/>
                </a:cxn>
                <a:cxn ang="0">
                  <a:pos x="connsiteX3" y="connsiteY3"/>
                </a:cxn>
              </a:cxnLst>
              <a:rect l="l" t="t" r="r" b="b"/>
              <a:pathLst>
                <a:path w="1200150" h="412258">
                  <a:moveTo>
                    <a:pt x="0" y="155084"/>
                  </a:moveTo>
                  <a:cubicBezTo>
                    <a:pt x="0" y="155084"/>
                    <a:pt x="552450" y="-130666"/>
                    <a:pt x="1200150" y="412259"/>
                  </a:cubicBezTo>
                  <a:cubicBezTo>
                    <a:pt x="1200150" y="412259"/>
                    <a:pt x="942975" y="-111616"/>
                    <a:pt x="66675" y="21734"/>
                  </a:cubicBezTo>
                  <a:lnTo>
                    <a:pt x="0" y="155084"/>
                  </a:lnTo>
                  <a:close/>
                </a:path>
              </a:pathLst>
            </a:custGeom>
            <a:solidFill>
              <a:srgbClr val="7F5030"/>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75DB6A4-0C7B-480A-95FB-0819429E52D2}"/>
                </a:ext>
              </a:extLst>
            </p:cNvPr>
            <p:cNvSpPr/>
            <p:nvPr/>
          </p:nvSpPr>
          <p:spPr>
            <a:xfrm>
              <a:off x="6181725" y="3014662"/>
              <a:ext cx="1685925" cy="461581"/>
            </a:xfrm>
            <a:custGeom>
              <a:avLst/>
              <a:gdLst>
                <a:gd name="connsiteX0" fmla="*/ 0 w 1685925"/>
                <a:gd name="connsiteY0" fmla="*/ 409575 h 461581"/>
                <a:gd name="connsiteX1" fmla="*/ 904875 w 1685925"/>
                <a:gd name="connsiteY1" fmla="*/ 361950 h 461581"/>
                <a:gd name="connsiteX2" fmla="*/ 1685925 w 1685925"/>
                <a:gd name="connsiteY2" fmla="*/ 0 h 461581"/>
                <a:gd name="connsiteX3" fmla="*/ 876300 w 1685925"/>
                <a:gd name="connsiteY3" fmla="*/ 438150 h 461581"/>
                <a:gd name="connsiteX4" fmla="*/ 323850 w 1685925"/>
                <a:gd name="connsiteY4" fmla="*/ 447675 h 461581"/>
                <a:gd name="connsiteX5" fmla="*/ 0 w 1685925"/>
                <a:gd name="connsiteY5" fmla="*/ 409575 h 46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5925" h="461581">
                  <a:moveTo>
                    <a:pt x="0" y="409575"/>
                  </a:moveTo>
                  <a:cubicBezTo>
                    <a:pt x="0" y="409575"/>
                    <a:pt x="485775" y="314325"/>
                    <a:pt x="904875" y="361950"/>
                  </a:cubicBezTo>
                  <a:cubicBezTo>
                    <a:pt x="1323975" y="409575"/>
                    <a:pt x="1609725" y="361950"/>
                    <a:pt x="1685925" y="0"/>
                  </a:cubicBezTo>
                  <a:cubicBezTo>
                    <a:pt x="1685925" y="0"/>
                    <a:pt x="1679543" y="584168"/>
                    <a:pt x="876300" y="438150"/>
                  </a:cubicBezTo>
                  <a:cubicBezTo>
                    <a:pt x="561975" y="381000"/>
                    <a:pt x="323850" y="447675"/>
                    <a:pt x="323850" y="447675"/>
                  </a:cubicBezTo>
                  <a:lnTo>
                    <a:pt x="0" y="409575"/>
                  </a:lnTo>
                  <a:close/>
                </a:path>
              </a:pathLst>
            </a:custGeom>
            <a:solidFill>
              <a:srgbClr val="7F5030"/>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A6DB6CF7-4769-4C57-B6A8-CF98A64CFD0F}"/>
                </a:ext>
              </a:extLst>
            </p:cNvPr>
            <p:cNvSpPr/>
            <p:nvPr/>
          </p:nvSpPr>
          <p:spPr>
            <a:xfrm>
              <a:off x="6000750" y="1681162"/>
              <a:ext cx="325498" cy="990600"/>
            </a:xfrm>
            <a:custGeom>
              <a:avLst/>
              <a:gdLst>
                <a:gd name="connsiteX0" fmla="*/ 219075 w 325498"/>
                <a:gd name="connsiteY0" fmla="*/ 990600 h 990600"/>
                <a:gd name="connsiteX1" fmla="*/ 0 w 325498"/>
                <a:gd name="connsiteY1" fmla="*/ 0 h 990600"/>
                <a:gd name="connsiteX2" fmla="*/ 323850 w 325498"/>
                <a:gd name="connsiteY2" fmla="*/ 838200 h 990600"/>
                <a:gd name="connsiteX3" fmla="*/ 219075 w 325498"/>
                <a:gd name="connsiteY3" fmla="*/ 990600 h 990600"/>
              </a:gdLst>
              <a:ahLst/>
              <a:cxnLst>
                <a:cxn ang="0">
                  <a:pos x="connsiteX0" y="connsiteY0"/>
                </a:cxn>
                <a:cxn ang="0">
                  <a:pos x="connsiteX1" y="connsiteY1"/>
                </a:cxn>
                <a:cxn ang="0">
                  <a:pos x="connsiteX2" y="connsiteY2"/>
                </a:cxn>
                <a:cxn ang="0">
                  <a:pos x="connsiteX3" y="connsiteY3"/>
                </a:cxn>
              </a:cxnLst>
              <a:rect l="l" t="t" r="r" b="b"/>
              <a:pathLst>
                <a:path w="325498" h="990600">
                  <a:moveTo>
                    <a:pt x="219075" y="990600"/>
                  </a:moveTo>
                  <a:cubicBezTo>
                    <a:pt x="219075" y="990600"/>
                    <a:pt x="361950" y="571500"/>
                    <a:pt x="0" y="0"/>
                  </a:cubicBezTo>
                  <a:cubicBezTo>
                    <a:pt x="0" y="0"/>
                    <a:pt x="352425" y="371475"/>
                    <a:pt x="323850" y="838200"/>
                  </a:cubicBezTo>
                  <a:lnTo>
                    <a:pt x="219075" y="990600"/>
                  </a:lnTo>
                  <a:close/>
                </a:path>
              </a:pathLst>
            </a:custGeom>
            <a:solidFill>
              <a:srgbClr val="7F5030"/>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449551-C899-4763-9245-C4001E21059B}"/>
                </a:ext>
              </a:extLst>
            </p:cNvPr>
            <p:cNvSpPr/>
            <p:nvPr/>
          </p:nvSpPr>
          <p:spPr>
            <a:xfrm>
              <a:off x="4991100" y="1538287"/>
              <a:ext cx="975165" cy="1861906"/>
            </a:xfrm>
            <a:custGeom>
              <a:avLst/>
              <a:gdLst>
                <a:gd name="connsiteX0" fmla="*/ 952500 w 975165"/>
                <a:gd name="connsiteY0" fmla="*/ 1724025 h 1861906"/>
                <a:gd name="connsiteX1" fmla="*/ 847725 w 975165"/>
                <a:gd name="connsiteY1" fmla="*/ 1095375 h 1861906"/>
                <a:gd name="connsiteX2" fmla="*/ 247650 w 975165"/>
                <a:gd name="connsiteY2" fmla="*/ 714375 h 1861906"/>
                <a:gd name="connsiteX3" fmla="*/ 0 w 975165"/>
                <a:gd name="connsiteY3" fmla="*/ 0 h 1861906"/>
                <a:gd name="connsiteX4" fmla="*/ 95250 w 975165"/>
                <a:gd name="connsiteY4" fmla="*/ 400050 h 1861906"/>
                <a:gd name="connsiteX5" fmla="*/ 409575 w 975165"/>
                <a:gd name="connsiteY5" fmla="*/ 942975 h 1861906"/>
                <a:gd name="connsiteX6" fmla="*/ 846296 w 975165"/>
                <a:gd name="connsiteY6" fmla="*/ 1819561 h 1861906"/>
                <a:gd name="connsiteX7" fmla="*/ 952500 w 975165"/>
                <a:gd name="connsiteY7" fmla="*/ 1724025 h 186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165" h="1861906">
                  <a:moveTo>
                    <a:pt x="952500" y="1724025"/>
                  </a:moveTo>
                  <a:cubicBezTo>
                    <a:pt x="952500" y="1724025"/>
                    <a:pt x="1047750" y="1295400"/>
                    <a:pt x="847725" y="1095375"/>
                  </a:cubicBezTo>
                  <a:cubicBezTo>
                    <a:pt x="647700" y="895350"/>
                    <a:pt x="409575" y="885825"/>
                    <a:pt x="247650" y="714375"/>
                  </a:cubicBezTo>
                  <a:cubicBezTo>
                    <a:pt x="85725" y="542925"/>
                    <a:pt x="228600" y="247650"/>
                    <a:pt x="0" y="0"/>
                  </a:cubicBezTo>
                  <a:cubicBezTo>
                    <a:pt x="0" y="0"/>
                    <a:pt x="95250" y="171450"/>
                    <a:pt x="95250" y="400050"/>
                  </a:cubicBezTo>
                  <a:cubicBezTo>
                    <a:pt x="95250" y="628650"/>
                    <a:pt x="123825" y="809625"/>
                    <a:pt x="409575" y="942975"/>
                  </a:cubicBezTo>
                  <a:cubicBezTo>
                    <a:pt x="695325" y="1076325"/>
                    <a:pt x="968788" y="1153097"/>
                    <a:pt x="846296" y="1819561"/>
                  </a:cubicBezTo>
                  <a:cubicBezTo>
                    <a:pt x="846296" y="1819561"/>
                    <a:pt x="904875" y="1962150"/>
                    <a:pt x="952500" y="1724025"/>
                  </a:cubicBezTo>
                  <a:close/>
                </a:path>
              </a:pathLst>
            </a:custGeom>
            <a:solidFill>
              <a:srgbClr val="7F5030"/>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62F7B86-5C5E-4A22-B18B-4E9E12A111D1}"/>
                </a:ext>
              </a:extLst>
            </p:cNvPr>
            <p:cNvSpPr/>
            <p:nvPr/>
          </p:nvSpPr>
          <p:spPr>
            <a:xfrm>
              <a:off x="4619625" y="2128837"/>
              <a:ext cx="942975" cy="2505075"/>
            </a:xfrm>
            <a:custGeom>
              <a:avLst/>
              <a:gdLst>
                <a:gd name="connsiteX0" fmla="*/ 923925 w 942975"/>
                <a:gd name="connsiteY0" fmla="*/ 2209800 h 2505075"/>
                <a:gd name="connsiteX1" fmla="*/ 476250 w 942975"/>
                <a:gd name="connsiteY1" fmla="*/ 1800225 h 2505075"/>
                <a:gd name="connsiteX2" fmla="*/ 438150 w 942975"/>
                <a:gd name="connsiteY2" fmla="*/ 676275 h 2505075"/>
                <a:gd name="connsiteX3" fmla="*/ 0 w 942975"/>
                <a:gd name="connsiteY3" fmla="*/ 0 h 2505075"/>
                <a:gd name="connsiteX4" fmla="*/ 352425 w 942975"/>
                <a:gd name="connsiteY4" fmla="*/ 438150 h 2505075"/>
                <a:gd name="connsiteX5" fmla="*/ 323850 w 942975"/>
                <a:gd name="connsiteY5" fmla="*/ 1628775 h 2505075"/>
                <a:gd name="connsiteX6" fmla="*/ 942975 w 942975"/>
                <a:gd name="connsiteY6" fmla="*/ 2505075 h 2505075"/>
                <a:gd name="connsiteX7" fmla="*/ 923925 w 942975"/>
                <a:gd name="connsiteY7" fmla="*/ 2209800 h 250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975" h="2505075">
                  <a:moveTo>
                    <a:pt x="923925" y="2209800"/>
                  </a:moveTo>
                  <a:cubicBezTo>
                    <a:pt x="923925" y="2209800"/>
                    <a:pt x="685800" y="2162175"/>
                    <a:pt x="476250" y="1800225"/>
                  </a:cubicBezTo>
                  <a:cubicBezTo>
                    <a:pt x="266700" y="1438275"/>
                    <a:pt x="428625" y="895350"/>
                    <a:pt x="438150" y="676275"/>
                  </a:cubicBezTo>
                  <a:cubicBezTo>
                    <a:pt x="447675" y="457200"/>
                    <a:pt x="457200" y="219075"/>
                    <a:pt x="0" y="0"/>
                  </a:cubicBezTo>
                  <a:cubicBezTo>
                    <a:pt x="0" y="0"/>
                    <a:pt x="323850" y="152400"/>
                    <a:pt x="352425" y="438150"/>
                  </a:cubicBezTo>
                  <a:cubicBezTo>
                    <a:pt x="381000" y="723900"/>
                    <a:pt x="219075" y="1266825"/>
                    <a:pt x="323850" y="1628775"/>
                  </a:cubicBezTo>
                  <a:cubicBezTo>
                    <a:pt x="428625" y="1990725"/>
                    <a:pt x="790575" y="2400300"/>
                    <a:pt x="942975" y="2505075"/>
                  </a:cubicBezTo>
                  <a:lnTo>
                    <a:pt x="923925" y="2209800"/>
                  </a:lnTo>
                  <a:close/>
                </a:path>
              </a:pathLst>
            </a:custGeom>
            <a:solidFill>
              <a:srgbClr val="7F5030"/>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2E89A4F-18A0-4A25-8D62-AD1F897010DB}"/>
                </a:ext>
              </a:extLst>
            </p:cNvPr>
            <p:cNvSpPr/>
            <p:nvPr/>
          </p:nvSpPr>
          <p:spPr>
            <a:xfrm>
              <a:off x="4324350" y="3424237"/>
              <a:ext cx="819150" cy="670106"/>
            </a:xfrm>
            <a:custGeom>
              <a:avLst/>
              <a:gdLst>
                <a:gd name="connsiteX0" fmla="*/ 733425 w 819150"/>
                <a:gd name="connsiteY0" fmla="*/ 514350 h 670106"/>
                <a:gd name="connsiteX1" fmla="*/ 390525 w 819150"/>
                <a:gd name="connsiteY1" fmla="*/ 428625 h 670106"/>
                <a:gd name="connsiteX2" fmla="*/ 0 w 819150"/>
                <a:gd name="connsiteY2" fmla="*/ 0 h 670106"/>
                <a:gd name="connsiteX3" fmla="*/ 219075 w 819150"/>
                <a:gd name="connsiteY3" fmla="*/ 238125 h 670106"/>
                <a:gd name="connsiteX4" fmla="*/ 819150 w 819150"/>
                <a:gd name="connsiteY4" fmla="*/ 666750 h 670106"/>
                <a:gd name="connsiteX5" fmla="*/ 733425 w 819150"/>
                <a:gd name="connsiteY5" fmla="*/ 514350 h 6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150" h="670106">
                  <a:moveTo>
                    <a:pt x="733425" y="514350"/>
                  </a:moveTo>
                  <a:cubicBezTo>
                    <a:pt x="733425" y="514350"/>
                    <a:pt x="523875" y="581025"/>
                    <a:pt x="390525" y="428625"/>
                  </a:cubicBezTo>
                  <a:cubicBezTo>
                    <a:pt x="257175" y="276225"/>
                    <a:pt x="285750" y="76200"/>
                    <a:pt x="0" y="0"/>
                  </a:cubicBezTo>
                  <a:cubicBezTo>
                    <a:pt x="0" y="0"/>
                    <a:pt x="180975" y="66675"/>
                    <a:pt x="219075" y="238125"/>
                  </a:cubicBezTo>
                  <a:cubicBezTo>
                    <a:pt x="257175" y="409575"/>
                    <a:pt x="381000" y="704850"/>
                    <a:pt x="819150" y="666750"/>
                  </a:cubicBezTo>
                  <a:lnTo>
                    <a:pt x="733425" y="514350"/>
                  </a:lnTo>
                  <a:close/>
                </a:path>
              </a:pathLst>
            </a:custGeom>
            <a:solidFill>
              <a:srgbClr val="7F5030"/>
            </a:solidFill>
            <a:ln w="9525" cap="flat">
              <a:noFill/>
              <a:prstDash val="solid"/>
              <a:miter/>
            </a:ln>
          </p:spPr>
          <p:txBody>
            <a:bodyPr rtlCol="0" anchor="ctr"/>
            <a:lstStyle/>
            <a:p>
              <a:endParaRPr lang="en-US"/>
            </a:p>
          </p:txBody>
        </p:sp>
      </p:grpSp>
      <p:grpSp>
        <p:nvGrpSpPr>
          <p:cNvPr id="68" name="Group 67">
            <a:extLst>
              <a:ext uri="{FF2B5EF4-FFF2-40B4-BE49-F238E27FC236}">
                <a16:creationId xmlns:a16="http://schemas.microsoft.com/office/drawing/2014/main" id="{21C34444-659C-45FD-BEC8-B292764C3BC0}"/>
              </a:ext>
            </a:extLst>
          </p:cNvPr>
          <p:cNvGrpSpPr/>
          <p:nvPr/>
        </p:nvGrpSpPr>
        <p:grpSpPr>
          <a:xfrm>
            <a:off x="5739400" y="2913632"/>
            <a:ext cx="1553236" cy="1553236"/>
            <a:chOff x="9314727" y="2800238"/>
            <a:chExt cx="1553236" cy="1553236"/>
          </a:xfrm>
        </p:grpSpPr>
        <p:sp>
          <p:nvSpPr>
            <p:cNvPr id="54" name="Oval 53">
              <a:extLst>
                <a:ext uri="{FF2B5EF4-FFF2-40B4-BE49-F238E27FC236}">
                  <a16:creationId xmlns:a16="http://schemas.microsoft.com/office/drawing/2014/main" id="{B531AA2A-5C33-439E-A7A8-B4BB0E618BBE}"/>
                </a:ext>
              </a:extLst>
            </p:cNvPr>
            <p:cNvSpPr/>
            <p:nvPr/>
          </p:nvSpPr>
          <p:spPr>
            <a:xfrm>
              <a:off x="9314727" y="2800238"/>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C22EB818-1B8F-4990-BEF8-DAB356B91BCE}"/>
                </a:ext>
              </a:extLst>
            </p:cNvPr>
            <p:cNvSpPr/>
            <p:nvPr/>
          </p:nvSpPr>
          <p:spPr>
            <a:xfrm>
              <a:off x="9314727" y="3253691"/>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1785ADBA-39D6-4016-952D-65DAC8174D3A}"/>
              </a:ext>
            </a:extLst>
          </p:cNvPr>
          <p:cNvGrpSpPr/>
          <p:nvPr/>
        </p:nvGrpSpPr>
        <p:grpSpPr>
          <a:xfrm>
            <a:off x="1201127" y="3539607"/>
            <a:ext cx="1553236" cy="1553236"/>
            <a:chOff x="4474087" y="3189917"/>
            <a:chExt cx="1553236" cy="1553236"/>
          </a:xfrm>
        </p:grpSpPr>
        <p:sp>
          <p:nvSpPr>
            <p:cNvPr id="60" name="Oval 59">
              <a:extLst>
                <a:ext uri="{FF2B5EF4-FFF2-40B4-BE49-F238E27FC236}">
                  <a16:creationId xmlns:a16="http://schemas.microsoft.com/office/drawing/2014/main" id="{FA960B6A-048C-4670-81C5-7CA498870EED}"/>
                </a:ext>
              </a:extLst>
            </p:cNvPr>
            <p:cNvSpPr/>
            <p:nvPr/>
          </p:nvSpPr>
          <p:spPr>
            <a:xfrm>
              <a:off x="4474087" y="3189917"/>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6A558BB2-ACE3-45C2-9984-B99EC32E79BB}"/>
                </a:ext>
              </a:extLst>
            </p:cNvPr>
            <p:cNvSpPr/>
            <p:nvPr/>
          </p:nvSpPr>
          <p:spPr>
            <a:xfrm>
              <a:off x="4474087" y="3643370"/>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9" name="Group 68">
            <a:extLst>
              <a:ext uri="{FF2B5EF4-FFF2-40B4-BE49-F238E27FC236}">
                <a16:creationId xmlns:a16="http://schemas.microsoft.com/office/drawing/2014/main" id="{4AFE987B-CD71-4D2B-81B3-D8C20E662279}"/>
              </a:ext>
            </a:extLst>
          </p:cNvPr>
          <p:cNvGrpSpPr/>
          <p:nvPr/>
        </p:nvGrpSpPr>
        <p:grpSpPr>
          <a:xfrm>
            <a:off x="3470425" y="1107708"/>
            <a:ext cx="1553236" cy="1553236"/>
            <a:chOff x="6996860" y="703082"/>
            <a:chExt cx="1553236" cy="1553236"/>
          </a:xfrm>
        </p:grpSpPr>
        <p:sp>
          <p:nvSpPr>
            <p:cNvPr id="63" name="Oval 62">
              <a:extLst>
                <a:ext uri="{FF2B5EF4-FFF2-40B4-BE49-F238E27FC236}">
                  <a16:creationId xmlns:a16="http://schemas.microsoft.com/office/drawing/2014/main" id="{4A66B331-5154-43FE-8789-2BE432455AF2}"/>
                </a:ext>
              </a:extLst>
            </p:cNvPr>
            <p:cNvSpPr/>
            <p:nvPr/>
          </p:nvSpPr>
          <p:spPr>
            <a:xfrm>
              <a:off x="6996860" y="703082"/>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F03457D2-F187-46EC-AE38-1A1448062133}"/>
                </a:ext>
              </a:extLst>
            </p:cNvPr>
            <p:cNvSpPr/>
            <p:nvPr/>
          </p:nvSpPr>
          <p:spPr>
            <a:xfrm>
              <a:off x="6996860" y="1156535"/>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BF21D8D9-287D-4C5B-BC42-18E13F286AA2}"/>
              </a:ext>
            </a:extLst>
          </p:cNvPr>
          <p:cNvGrpSpPr/>
          <p:nvPr/>
        </p:nvGrpSpPr>
        <p:grpSpPr>
          <a:xfrm>
            <a:off x="2029092" y="2056597"/>
            <a:ext cx="1018550" cy="1018550"/>
            <a:chOff x="1984490" y="2457012"/>
            <a:chExt cx="1018550" cy="1018550"/>
          </a:xfrm>
        </p:grpSpPr>
        <p:sp>
          <p:nvSpPr>
            <p:cNvPr id="66" name="Oval 65">
              <a:extLst>
                <a:ext uri="{FF2B5EF4-FFF2-40B4-BE49-F238E27FC236}">
                  <a16:creationId xmlns:a16="http://schemas.microsoft.com/office/drawing/2014/main" id="{1715272D-3247-4DD1-85C2-F67783957D28}"/>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45BFFF7F-7206-476A-8425-DF5E199B4B53}"/>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2" name="Group 71">
            <a:extLst>
              <a:ext uri="{FF2B5EF4-FFF2-40B4-BE49-F238E27FC236}">
                <a16:creationId xmlns:a16="http://schemas.microsoft.com/office/drawing/2014/main" id="{B6C8568B-14DF-4E8A-8A39-9D6437389106}"/>
              </a:ext>
            </a:extLst>
          </p:cNvPr>
          <p:cNvGrpSpPr/>
          <p:nvPr/>
        </p:nvGrpSpPr>
        <p:grpSpPr>
          <a:xfrm>
            <a:off x="5373911" y="4746153"/>
            <a:ext cx="1018550" cy="1018550"/>
            <a:chOff x="1984490" y="2457012"/>
            <a:chExt cx="1018550" cy="1018550"/>
          </a:xfrm>
        </p:grpSpPr>
        <p:sp>
          <p:nvSpPr>
            <p:cNvPr id="73" name="Oval 72">
              <a:extLst>
                <a:ext uri="{FF2B5EF4-FFF2-40B4-BE49-F238E27FC236}">
                  <a16:creationId xmlns:a16="http://schemas.microsoft.com/office/drawing/2014/main" id="{7D469885-A2E2-424E-890F-4F5829B38C9A}"/>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00DCFA7B-ED81-4CDC-9101-6A02ECF9E396}"/>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5" name="Group 74">
            <a:extLst>
              <a:ext uri="{FF2B5EF4-FFF2-40B4-BE49-F238E27FC236}">
                <a16:creationId xmlns:a16="http://schemas.microsoft.com/office/drawing/2014/main" id="{1CD5FD2A-88DF-4305-BB83-708B7B120EBF}"/>
              </a:ext>
            </a:extLst>
          </p:cNvPr>
          <p:cNvGrpSpPr/>
          <p:nvPr/>
        </p:nvGrpSpPr>
        <p:grpSpPr>
          <a:xfrm>
            <a:off x="5682379" y="1747043"/>
            <a:ext cx="1018550" cy="1018550"/>
            <a:chOff x="1984490" y="2457012"/>
            <a:chExt cx="1018550" cy="1018550"/>
          </a:xfrm>
        </p:grpSpPr>
        <p:sp>
          <p:nvSpPr>
            <p:cNvPr id="76" name="Oval 75">
              <a:extLst>
                <a:ext uri="{FF2B5EF4-FFF2-40B4-BE49-F238E27FC236}">
                  <a16:creationId xmlns:a16="http://schemas.microsoft.com/office/drawing/2014/main" id="{507E8063-240C-4FF0-B756-2BFDC7671A01}"/>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F4BA9C9E-B767-4FEE-A2D8-45509F268343}"/>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1" name="Group 80">
            <a:extLst>
              <a:ext uri="{FF2B5EF4-FFF2-40B4-BE49-F238E27FC236}">
                <a16:creationId xmlns:a16="http://schemas.microsoft.com/office/drawing/2014/main" id="{E9612AAA-7991-446D-AA9F-C36EE21B3FD5}"/>
              </a:ext>
            </a:extLst>
          </p:cNvPr>
          <p:cNvGrpSpPr/>
          <p:nvPr/>
        </p:nvGrpSpPr>
        <p:grpSpPr>
          <a:xfrm>
            <a:off x="2637004" y="1317282"/>
            <a:ext cx="792114" cy="783000"/>
            <a:chOff x="1640824" y="3189917"/>
            <a:chExt cx="792114" cy="783000"/>
          </a:xfrm>
        </p:grpSpPr>
        <p:sp>
          <p:nvSpPr>
            <p:cNvPr id="79" name="Oval 78">
              <a:extLst>
                <a:ext uri="{FF2B5EF4-FFF2-40B4-BE49-F238E27FC236}">
                  <a16:creationId xmlns:a16="http://schemas.microsoft.com/office/drawing/2014/main" id="{FB277E1E-D91D-4C4F-B0B5-ECD43935289E}"/>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337641F6-E98F-4E50-9BB4-F96030CACC27}"/>
                </a:ext>
              </a:extLst>
            </p:cNvPr>
            <p:cNvSpPr/>
            <p:nvPr/>
          </p:nvSpPr>
          <p:spPr>
            <a:xfrm>
              <a:off x="1640824" y="3427529"/>
              <a:ext cx="792114" cy="307777"/>
            </a:xfrm>
            <a:prstGeom prst="rect">
              <a:avLst/>
            </a:prstGeom>
          </p:spPr>
          <p:txBody>
            <a:bodyPr wrap="square">
              <a:spAutoFit/>
            </a:bodyPr>
            <a:lstStyle/>
            <a:p>
              <a:pPr algn="ctr"/>
              <a:r>
                <a:rPr lang="en-US" sz="1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4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FF4E69A5-87DA-458D-8299-2E5EBB239DB1}"/>
              </a:ext>
            </a:extLst>
          </p:cNvPr>
          <p:cNvGrpSpPr/>
          <p:nvPr/>
        </p:nvGrpSpPr>
        <p:grpSpPr>
          <a:xfrm>
            <a:off x="5066705" y="4193082"/>
            <a:ext cx="792114" cy="783000"/>
            <a:chOff x="1640824" y="3189917"/>
            <a:chExt cx="792114" cy="783000"/>
          </a:xfrm>
        </p:grpSpPr>
        <p:sp>
          <p:nvSpPr>
            <p:cNvPr id="83" name="Oval 82">
              <a:extLst>
                <a:ext uri="{FF2B5EF4-FFF2-40B4-BE49-F238E27FC236}">
                  <a16:creationId xmlns:a16="http://schemas.microsoft.com/office/drawing/2014/main" id="{27A6377C-2D90-479A-8F45-D3358BC54521}"/>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E2684C10-89F8-484B-A312-8BD98F4DD824}"/>
                </a:ext>
              </a:extLst>
            </p:cNvPr>
            <p:cNvSpPr/>
            <p:nvPr/>
          </p:nvSpPr>
          <p:spPr>
            <a:xfrm>
              <a:off x="1640824" y="3427529"/>
              <a:ext cx="792114" cy="307777"/>
            </a:xfrm>
            <a:prstGeom prst="rect">
              <a:avLst/>
            </a:prstGeom>
          </p:spPr>
          <p:txBody>
            <a:bodyPr wrap="square">
              <a:spAutoFit/>
            </a:bodyPr>
            <a:lstStyle/>
            <a:p>
              <a:pPr algn="ctr"/>
              <a:r>
                <a:rPr lang="en-US" sz="1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4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35" name="Group 134">
            <a:extLst>
              <a:ext uri="{FF2B5EF4-FFF2-40B4-BE49-F238E27FC236}">
                <a16:creationId xmlns:a16="http://schemas.microsoft.com/office/drawing/2014/main" id="{92009A59-9589-4AE2-8F37-2D3F7BB5D80E}"/>
              </a:ext>
            </a:extLst>
          </p:cNvPr>
          <p:cNvGrpSpPr/>
          <p:nvPr/>
        </p:nvGrpSpPr>
        <p:grpSpPr>
          <a:xfrm>
            <a:off x="2670678" y="3333062"/>
            <a:ext cx="483173" cy="483173"/>
            <a:chOff x="6051229" y="3064783"/>
            <a:chExt cx="533034" cy="533034"/>
          </a:xfrm>
        </p:grpSpPr>
        <p:sp>
          <p:nvSpPr>
            <p:cNvPr id="86" name="Oval 85">
              <a:extLst>
                <a:ext uri="{FF2B5EF4-FFF2-40B4-BE49-F238E27FC236}">
                  <a16:creationId xmlns:a16="http://schemas.microsoft.com/office/drawing/2014/main" id="{F5DFEADA-5AE1-42AF-902D-9173EE637F9D}"/>
                </a:ext>
              </a:extLst>
            </p:cNvPr>
            <p:cNvSpPr/>
            <p:nvPr/>
          </p:nvSpPr>
          <p:spPr>
            <a:xfrm>
              <a:off x="6051229" y="3064783"/>
              <a:ext cx="533034" cy="533034"/>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92" name="Group 91">
              <a:extLst>
                <a:ext uri="{FF2B5EF4-FFF2-40B4-BE49-F238E27FC236}">
                  <a16:creationId xmlns:a16="http://schemas.microsoft.com/office/drawing/2014/main" id="{535FA4E3-1360-4CFA-84DB-AA4C33CD41A3}"/>
                </a:ext>
              </a:extLst>
            </p:cNvPr>
            <p:cNvGrpSpPr/>
            <p:nvPr/>
          </p:nvGrpSpPr>
          <p:grpSpPr>
            <a:xfrm>
              <a:off x="6189944" y="3203498"/>
              <a:ext cx="255605" cy="255605"/>
              <a:chOff x="4012050" y="4223058"/>
              <a:chExt cx="300790" cy="300790"/>
            </a:xfrm>
            <a:solidFill>
              <a:schemeClr val="tx1">
                <a:lumMod val="50000"/>
                <a:lumOff val="50000"/>
              </a:schemeClr>
            </a:solidFill>
          </p:grpSpPr>
          <p:sp>
            <p:nvSpPr>
              <p:cNvPr id="93" name="Freeform 95">
                <a:extLst>
                  <a:ext uri="{FF2B5EF4-FFF2-40B4-BE49-F238E27FC236}">
                    <a16:creationId xmlns:a16="http://schemas.microsoft.com/office/drawing/2014/main" id="{3C68DA95-0ABE-44D7-92F2-F9BA0762453B}"/>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6">
                <a:extLst>
                  <a:ext uri="{FF2B5EF4-FFF2-40B4-BE49-F238E27FC236}">
                    <a16:creationId xmlns:a16="http://schemas.microsoft.com/office/drawing/2014/main" id="{F996F0CA-3B46-4553-B86D-84015A409AD5}"/>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7">
                <a:extLst>
                  <a:ext uri="{FF2B5EF4-FFF2-40B4-BE49-F238E27FC236}">
                    <a16:creationId xmlns:a16="http://schemas.microsoft.com/office/drawing/2014/main" id="{8BDF3D56-D695-4481-879C-9F39A25A411A}"/>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8">
                <a:extLst>
                  <a:ext uri="{FF2B5EF4-FFF2-40B4-BE49-F238E27FC236}">
                    <a16:creationId xmlns:a16="http://schemas.microsoft.com/office/drawing/2014/main" id="{F97641FB-43B1-4FF3-9975-798A18DEEB0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9">
                <a:extLst>
                  <a:ext uri="{FF2B5EF4-FFF2-40B4-BE49-F238E27FC236}">
                    <a16:creationId xmlns:a16="http://schemas.microsoft.com/office/drawing/2014/main" id="{53912C98-D263-4DD1-A551-D308092181BF}"/>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00">
                <a:extLst>
                  <a:ext uri="{FF2B5EF4-FFF2-40B4-BE49-F238E27FC236}">
                    <a16:creationId xmlns:a16="http://schemas.microsoft.com/office/drawing/2014/main" id="{F937969D-DB3C-4E5F-AE50-138212AF6CF8}"/>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1">
                <a:extLst>
                  <a:ext uri="{FF2B5EF4-FFF2-40B4-BE49-F238E27FC236}">
                    <a16:creationId xmlns:a16="http://schemas.microsoft.com/office/drawing/2014/main" id="{1A3582A9-9FDC-45CA-850F-677F134C350B}"/>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2">
                <a:extLst>
                  <a:ext uri="{FF2B5EF4-FFF2-40B4-BE49-F238E27FC236}">
                    <a16:creationId xmlns:a16="http://schemas.microsoft.com/office/drawing/2014/main" id="{9A8C999D-72C8-4924-9EFB-7273324575E1}"/>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3">
                <a:extLst>
                  <a:ext uri="{FF2B5EF4-FFF2-40B4-BE49-F238E27FC236}">
                    <a16:creationId xmlns:a16="http://schemas.microsoft.com/office/drawing/2014/main" id="{5376FB71-6CCA-46F5-B3D7-CADC34280C28}"/>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a:extLst>
              <a:ext uri="{FF2B5EF4-FFF2-40B4-BE49-F238E27FC236}">
                <a16:creationId xmlns:a16="http://schemas.microsoft.com/office/drawing/2014/main" id="{0F08DC3A-2BC9-40F8-88D9-BD1D41D56BF1}"/>
              </a:ext>
            </a:extLst>
          </p:cNvPr>
          <p:cNvGrpSpPr/>
          <p:nvPr/>
        </p:nvGrpSpPr>
        <p:grpSpPr>
          <a:xfrm>
            <a:off x="3392793" y="2609678"/>
            <a:ext cx="621966" cy="621966"/>
            <a:chOff x="6687687" y="2236683"/>
            <a:chExt cx="686150" cy="686150"/>
          </a:xfrm>
        </p:grpSpPr>
        <p:sp>
          <p:nvSpPr>
            <p:cNvPr id="85" name="Oval 84">
              <a:extLst>
                <a:ext uri="{FF2B5EF4-FFF2-40B4-BE49-F238E27FC236}">
                  <a16:creationId xmlns:a16="http://schemas.microsoft.com/office/drawing/2014/main" id="{557C71D5-0C14-48F0-88FF-F2543B67AA38}"/>
                </a:ext>
              </a:extLst>
            </p:cNvPr>
            <p:cNvSpPr/>
            <p:nvPr/>
          </p:nvSpPr>
          <p:spPr>
            <a:xfrm>
              <a:off x="6687687" y="2236683"/>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02" name="Group 101">
              <a:extLst>
                <a:ext uri="{FF2B5EF4-FFF2-40B4-BE49-F238E27FC236}">
                  <a16:creationId xmlns:a16="http://schemas.microsoft.com/office/drawing/2014/main" id="{7BCAF957-196A-4A3A-BC6B-E8BD6AD864AF}"/>
                </a:ext>
              </a:extLst>
            </p:cNvPr>
            <p:cNvGrpSpPr/>
            <p:nvPr/>
          </p:nvGrpSpPr>
          <p:grpSpPr>
            <a:xfrm>
              <a:off x="6857969" y="2407695"/>
              <a:ext cx="345586" cy="344126"/>
              <a:chOff x="4784964" y="3622749"/>
              <a:chExt cx="300790" cy="299520"/>
            </a:xfrm>
            <a:solidFill>
              <a:schemeClr val="tx1">
                <a:lumMod val="50000"/>
                <a:lumOff val="50000"/>
              </a:schemeClr>
            </a:solidFill>
          </p:grpSpPr>
          <p:sp>
            <p:nvSpPr>
              <p:cNvPr id="103" name="Freeform 137">
                <a:extLst>
                  <a:ext uri="{FF2B5EF4-FFF2-40B4-BE49-F238E27FC236}">
                    <a16:creationId xmlns:a16="http://schemas.microsoft.com/office/drawing/2014/main" id="{29793EA2-36BD-4782-9B20-317FC934B1A6}"/>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38">
                <a:extLst>
                  <a:ext uri="{FF2B5EF4-FFF2-40B4-BE49-F238E27FC236}">
                    <a16:creationId xmlns:a16="http://schemas.microsoft.com/office/drawing/2014/main" id="{4ED0DBEA-4A22-4FD8-95EB-113446F5F86A}"/>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9">
                <a:extLst>
                  <a:ext uri="{FF2B5EF4-FFF2-40B4-BE49-F238E27FC236}">
                    <a16:creationId xmlns:a16="http://schemas.microsoft.com/office/drawing/2014/main" id="{71AD7998-2C49-4B7B-82A2-D2AB1280F67F}"/>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0">
                <a:extLst>
                  <a:ext uri="{FF2B5EF4-FFF2-40B4-BE49-F238E27FC236}">
                    <a16:creationId xmlns:a16="http://schemas.microsoft.com/office/drawing/2014/main" id="{22FD612D-AE37-436C-B673-6F32DC8F4AD4}"/>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4" name="Group 133">
            <a:extLst>
              <a:ext uri="{FF2B5EF4-FFF2-40B4-BE49-F238E27FC236}">
                <a16:creationId xmlns:a16="http://schemas.microsoft.com/office/drawing/2014/main" id="{6C0E5E92-5F03-4B1A-81C3-61B4E4B96360}"/>
              </a:ext>
            </a:extLst>
          </p:cNvPr>
          <p:cNvGrpSpPr/>
          <p:nvPr/>
        </p:nvGrpSpPr>
        <p:grpSpPr>
          <a:xfrm>
            <a:off x="4987476" y="2236808"/>
            <a:ext cx="483173" cy="483173"/>
            <a:chOff x="8051443" y="4917730"/>
            <a:chExt cx="533034" cy="533034"/>
          </a:xfrm>
        </p:grpSpPr>
        <p:sp>
          <p:nvSpPr>
            <p:cNvPr id="90" name="Oval 89">
              <a:extLst>
                <a:ext uri="{FF2B5EF4-FFF2-40B4-BE49-F238E27FC236}">
                  <a16:creationId xmlns:a16="http://schemas.microsoft.com/office/drawing/2014/main" id="{C33E7CF1-C9BD-4150-B6A9-4CBA27F53AE0}"/>
                </a:ext>
              </a:extLst>
            </p:cNvPr>
            <p:cNvSpPr/>
            <p:nvPr/>
          </p:nvSpPr>
          <p:spPr>
            <a:xfrm>
              <a:off x="8051443" y="4917730"/>
              <a:ext cx="533034" cy="533034"/>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07" name="Group 106">
              <a:extLst>
                <a:ext uri="{FF2B5EF4-FFF2-40B4-BE49-F238E27FC236}">
                  <a16:creationId xmlns:a16="http://schemas.microsoft.com/office/drawing/2014/main" id="{57C37166-E565-475B-B414-B78352285E51}"/>
                </a:ext>
              </a:extLst>
            </p:cNvPr>
            <p:cNvGrpSpPr/>
            <p:nvPr/>
          </p:nvGrpSpPr>
          <p:grpSpPr>
            <a:xfrm>
              <a:off x="8190158" y="5056985"/>
              <a:ext cx="255604" cy="254525"/>
              <a:chOff x="5559148" y="3622749"/>
              <a:chExt cx="300789" cy="299520"/>
            </a:xfrm>
            <a:solidFill>
              <a:schemeClr val="tx1">
                <a:lumMod val="50000"/>
                <a:lumOff val="50000"/>
              </a:schemeClr>
            </a:solidFill>
          </p:grpSpPr>
          <p:sp>
            <p:nvSpPr>
              <p:cNvPr id="108" name="Freeform 444">
                <a:extLst>
                  <a:ext uri="{FF2B5EF4-FFF2-40B4-BE49-F238E27FC236}">
                    <a16:creationId xmlns:a16="http://schemas.microsoft.com/office/drawing/2014/main" id="{10EEA442-5684-4A60-A469-E802C83B14B7}"/>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45">
                <a:extLst>
                  <a:ext uri="{FF2B5EF4-FFF2-40B4-BE49-F238E27FC236}">
                    <a16:creationId xmlns:a16="http://schemas.microsoft.com/office/drawing/2014/main" id="{045BB24D-146F-4571-9335-3BAD5641B728}"/>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6">
                <a:extLst>
                  <a:ext uri="{FF2B5EF4-FFF2-40B4-BE49-F238E27FC236}">
                    <a16:creationId xmlns:a16="http://schemas.microsoft.com/office/drawing/2014/main" id="{B8B6825E-E1B4-4156-BAC3-95B6124A526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7">
                <a:extLst>
                  <a:ext uri="{FF2B5EF4-FFF2-40B4-BE49-F238E27FC236}">
                    <a16:creationId xmlns:a16="http://schemas.microsoft.com/office/drawing/2014/main" id="{FB3F5B9C-E655-45C6-B4C1-B38F2120C512}"/>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8">
                <a:extLst>
                  <a:ext uri="{FF2B5EF4-FFF2-40B4-BE49-F238E27FC236}">
                    <a16:creationId xmlns:a16="http://schemas.microsoft.com/office/drawing/2014/main" id="{B5D00AEC-548E-4640-A96C-C1795A70D55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0" name="Group 129">
            <a:extLst>
              <a:ext uri="{FF2B5EF4-FFF2-40B4-BE49-F238E27FC236}">
                <a16:creationId xmlns:a16="http://schemas.microsoft.com/office/drawing/2014/main" id="{A3938B8C-29B9-4E84-9F4E-C106C57F738D}"/>
              </a:ext>
            </a:extLst>
          </p:cNvPr>
          <p:cNvGrpSpPr/>
          <p:nvPr/>
        </p:nvGrpSpPr>
        <p:grpSpPr>
          <a:xfrm>
            <a:off x="4399594" y="4947462"/>
            <a:ext cx="621966" cy="621966"/>
            <a:chOff x="8531515" y="1840025"/>
            <a:chExt cx="686150" cy="686150"/>
          </a:xfrm>
        </p:grpSpPr>
        <p:sp>
          <p:nvSpPr>
            <p:cNvPr id="87" name="Oval 86">
              <a:extLst>
                <a:ext uri="{FF2B5EF4-FFF2-40B4-BE49-F238E27FC236}">
                  <a16:creationId xmlns:a16="http://schemas.microsoft.com/office/drawing/2014/main" id="{3456EC3E-17A9-4F5B-8C13-51A1891E5BD7}"/>
                </a:ext>
              </a:extLst>
            </p:cNvPr>
            <p:cNvSpPr/>
            <p:nvPr/>
          </p:nvSpPr>
          <p:spPr>
            <a:xfrm>
              <a:off x="8531515" y="18400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13" name="Group 112">
              <a:extLst>
                <a:ext uri="{FF2B5EF4-FFF2-40B4-BE49-F238E27FC236}">
                  <a16:creationId xmlns:a16="http://schemas.microsoft.com/office/drawing/2014/main" id="{378EEB76-4F6F-4EF1-808D-6D645D212A57}"/>
                </a:ext>
              </a:extLst>
            </p:cNvPr>
            <p:cNvGrpSpPr/>
            <p:nvPr/>
          </p:nvGrpSpPr>
          <p:grpSpPr>
            <a:xfrm>
              <a:off x="8701798" y="2010308"/>
              <a:ext cx="345585" cy="345585"/>
              <a:chOff x="5559148" y="3037669"/>
              <a:chExt cx="300789" cy="300789"/>
            </a:xfrm>
            <a:solidFill>
              <a:schemeClr val="tx1">
                <a:lumMod val="50000"/>
                <a:lumOff val="50000"/>
              </a:schemeClr>
            </a:solidFill>
          </p:grpSpPr>
          <p:sp>
            <p:nvSpPr>
              <p:cNvPr id="114" name="Freeform 449">
                <a:extLst>
                  <a:ext uri="{FF2B5EF4-FFF2-40B4-BE49-F238E27FC236}">
                    <a16:creationId xmlns:a16="http://schemas.microsoft.com/office/drawing/2014/main" id="{C2884950-52A4-4940-BD46-75E26F425638}"/>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50">
                <a:extLst>
                  <a:ext uri="{FF2B5EF4-FFF2-40B4-BE49-F238E27FC236}">
                    <a16:creationId xmlns:a16="http://schemas.microsoft.com/office/drawing/2014/main" id="{908FCE62-8EF7-431E-BB48-66B077348BDC}"/>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51">
                <a:extLst>
                  <a:ext uri="{FF2B5EF4-FFF2-40B4-BE49-F238E27FC236}">
                    <a16:creationId xmlns:a16="http://schemas.microsoft.com/office/drawing/2014/main" id="{80C67174-E0DC-408C-A601-1A3CAE169620}"/>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52">
                <a:extLst>
                  <a:ext uri="{FF2B5EF4-FFF2-40B4-BE49-F238E27FC236}">
                    <a16:creationId xmlns:a16="http://schemas.microsoft.com/office/drawing/2014/main" id="{E56B124B-75E2-47C2-B3DC-D0066E4138AC}"/>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53">
                <a:extLst>
                  <a:ext uri="{FF2B5EF4-FFF2-40B4-BE49-F238E27FC236}">
                    <a16:creationId xmlns:a16="http://schemas.microsoft.com/office/drawing/2014/main" id="{B8F406C5-226F-4886-B647-7DE2C3D3795D}"/>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2" name="Group 131">
            <a:extLst>
              <a:ext uri="{FF2B5EF4-FFF2-40B4-BE49-F238E27FC236}">
                <a16:creationId xmlns:a16="http://schemas.microsoft.com/office/drawing/2014/main" id="{ED8B5D05-BA8C-4828-88FD-4D5BBC1BA6B6}"/>
              </a:ext>
            </a:extLst>
          </p:cNvPr>
          <p:cNvGrpSpPr/>
          <p:nvPr/>
        </p:nvGrpSpPr>
        <p:grpSpPr>
          <a:xfrm>
            <a:off x="4303245" y="3809294"/>
            <a:ext cx="621966" cy="621966"/>
            <a:chOff x="7812638" y="3552365"/>
            <a:chExt cx="686150" cy="686150"/>
          </a:xfrm>
        </p:grpSpPr>
        <p:sp>
          <p:nvSpPr>
            <p:cNvPr id="88" name="Oval 87">
              <a:extLst>
                <a:ext uri="{FF2B5EF4-FFF2-40B4-BE49-F238E27FC236}">
                  <a16:creationId xmlns:a16="http://schemas.microsoft.com/office/drawing/2014/main" id="{97ACB8D7-57F0-4620-995A-C25D4961B3AD}"/>
                </a:ext>
              </a:extLst>
            </p:cNvPr>
            <p:cNvSpPr/>
            <p:nvPr/>
          </p:nvSpPr>
          <p:spPr>
            <a:xfrm>
              <a:off x="7812638" y="355236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19" name="Group 118">
              <a:extLst>
                <a:ext uri="{FF2B5EF4-FFF2-40B4-BE49-F238E27FC236}">
                  <a16:creationId xmlns:a16="http://schemas.microsoft.com/office/drawing/2014/main" id="{D237F17E-C143-4327-B987-3238B79CDCC4}"/>
                </a:ext>
              </a:extLst>
            </p:cNvPr>
            <p:cNvGrpSpPr/>
            <p:nvPr/>
          </p:nvGrpSpPr>
          <p:grpSpPr>
            <a:xfrm>
              <a:off x="8011201" y="3722647"/>
              <a:ext cx="345586" cy="345586"/>
              <a:chOff x="5559148" y="2452589"/>
              <a:chExt cx="300790" cy="300790"/>
            </a:xfrm>
            <a:solidFill>
              <a:schemeClr val="tx1">
                <a:lumMod val="50000"/>
                <a:lumOff val="50000"/>
              </a:schemeClr>
            </a:solidFill>
          </p:grpSpPr>
          <p:sp>
            <p:nvSpPr>
              <p:cNvPr id="120" name="Freeform 454">
                <a:extLst>
                  <a:ext uri="{FF2B5EF4-FFF2-40B4-BE49-F238E27FC236}">
                    <a16:creationId xmlns:a16="http://schemas.microsoft.com/office/drawing/2014/main" id="{9D8D347F-90D5-4F92-8A26-4CFD8013B7F9}"/>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5">
                <a:extLst>
                  <a:ext uri="{FF2B5EF4-FFF2-40B4-BE49-F238E27FC236}">
                    <a16:creationId xmlns:a16="http://schemas.microsoft.com/office/drawing/2014/main" id="{81F34D7C-38EB-4BC9-8129-492DB427824C}"/>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56">
                <a:extLst>
                  <a:ext uri="{FF2B5EF4-FFF2-40B4-BE49-F238E27FC236}">
                    <a16:creationId xmlns:a16="http://schemas.microsoft.com/office/drawing/2014/main" id="{368FD9DA-EA11-4E64-81AC-3BA45A62B93C}"/>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57">
                <a:extLst>
                  <a:ext uri="{FF2B5EF4-FFF2-40B4-BE49-F238E27FC236}">
                    <a16:creationId xmlns:a16="http://schemas.microsoft.com/office/drawing/2014/main" id="{B3FA94E9-1AE0-4072-AF78-BFA0D83D5400}"/>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58">
                <a:extLst>
                  <a:ext uri="{FF2B5EF4-FFF2-40B4-BE49-F238E27FC236}">
                    <a16:creationId xmlns:a16="http://schemas.microsoft.com/office/drawing/2014/main" id="{D446C4C1-C3E8-40C4-B7CF-0B892A0C6BD3}"/>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459">
                <a:extLst>
                  <a:ext uri="{FF2B5EF4-FFF2-40B4-BE49-F238E27FC236}">
                    <a16:creationId xmlns:a16="http://schemas.microsoft.com/office/drawing/2014/main" id="{130DBF81-1394-499D-956D-775222F76A86}"/>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60">
                <a:extLst>
                  <a:ext uri="{FF2B5EF4-FFF2-40B4-BE49-F238E27FC236}">
                    <a16:creationId xmlns:a16="http://schemas.microsoft.com/office/drawing/2014/main" id="{EAA29F00-7A89-49AD-957B-6F74D2A8AE69}"/>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461">
                <a:extLst>
                  <a:ext uri="{FF2B5EF4-FFF2-40B4-BE49-F238E27FC236}">
                    <a16:creationId xmlns:a16="http://schemas.microsoft.com/office/drawing/2014/main" id="{7BD88C51-E218-4034-98AA-ECBA307A1C28}"/>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62">
                <a:extLst>
                  <a:ext uri="{FF2B5EF4-FFF2-40B4-BE49-F238E27FC236}">
                    <a16:creationId xmlns:a16="http://schemas.microsoft.com/office/drawing/2014/main" id="{64A52E65-F07E-497B-AE33-3EA332223CEA}"/>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63">
                <a:extLst>
                  <a:ext uri="{FF2B5EF4-FFF2-40B4-BE49-F238E27FC236}">
                    <a16:creationId xmlns:a16="http://schemas.microsoft.com/office/drawing/2014/main" id="{925A6CA0-59D6-4986-BA41-48BB3728F6B2}"/>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3" name="Group 142">
            <a:extLst>
              <a:ext uri="{FF2B5EF4-FFF2-40B4-BE49-F238E27FC236}">
                <a16:creationId xmlns:a16="http://schemas.microsoft.com/office/drawing/2014/main" id="{77F8AF58-9AC2-475E-A105-88A4B6D1FD6D}"/>
              </a:ext>
            </a:extLst>
          </p:cNvPr>
          <p:cNvGrpSpPr/>
          <p:nvPr/>
        </p:nvGrpSpPr>
        <p:grpSpPr>
          <a:xfrm>
            <a:off x="7956397" y="1119346"/>
            <a:ext cx="3034476" cy="1927057"/>
            <a:chOff x="7750527" y="844553"/>
            <a:chExt cx="3034476" cy="1927057"/>
          </a:xfrm>
        </p:grpSpPr>
        <p:sp>
          <p:nvSpPr>
            <p:cNvPr id="147" name="Rectangle 146">
              <a:extLst>
                <a:ext uri="{FF2B5EF4-FFF2-40B4-BE49-F238E27FC236}">
                  <a16:creationId xmlns:a16="http://schemas.microsoft.com/office/drawing/2014/main" id="{B92A7152-CC33-4927-8D7E-7CE4BDA77E02}"/>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8" name="Rectangle 147">
              <a:extLst>
                <a:ext uri="{FF2B5EF4-FFF2-40B4-BE49-F238E27FC236}">
                  <a16:creationId xmlns:a16="http://schemas.microsoft.com/office/drawing/2014/main" id="{5E5211D4-064B-450C-B059-A2218A8BC7E7}"/>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44" name="Group 143">
            <a:extLst>
              <a:ext uri="{FF2B5EF4-FFF2-40B4-BE49-F238E27FC236}">
                <a16:creationId xmlns:a16="http://schemas.microsoft.com/office/drawing/2014/main" id="{A5B3C624-F7E3-4CFC-B9A5-A3D149BC1E4A}"/>
              </a:ext>
            </a:extLst>
          </p:cNvPr>
          <p:cNvGrpSpPr/>
          <p:nvPr/>
        </p:nvGrpSpPr>
        <p:grpSpPr>
          <a:xfrm>
            <a:off x="7956397" y="3639733"/>
            <a:ext cx="3034476" cy="1927057"/>
            <a:chOff x="7750527" y="1016418"/>
            <a:chExt cx="3034476" cy="1927057"/>
          </a:xfrm>
        </p:grpSpPr>
        <p:sp>
          <p:nvSpPr>
            <p:cNvPr id="145" name="Rectangle 144">
              <a:extLst>
                <a:ext uri="{FF2B5EF4-FFF2-40B4-BE49-F238E27FC236}">
                  <a16:creationId xmlns:a16="http://schemas.microsoft.com/office/drawing/2014/main" id="{3CCDDE0F-A6A7-4A9B-9E5E-EEDC9DDD572C}"/>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6" name="Rectangle 145">
              <a:extLst>
                <a:ext uri="{FF2B5EF4-FFF2-40B4-BE49-F238E27FC236}">
                  <a16:creationId xmlns:a16="http://schemas.microsoft.com/office/drawing/2014/main" id="{3D9F0E24-90F6-449F-956E-C5C3B09DD42F}"/>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5184562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70"/>
                                        </p:tgtEl>
                                        <p:attrNameLst>
                                          <p:attrName>style.visibility</p:attrName>
                                        </p:attrNameLst>
                                      </p:cBhvr>
                                      <p:to>
                                        <p:strVal val="visible"/>
                                      </p:to>
                                    </p:set>
                                    <p:animEffect transition="in" filter="strips(downLeft)">
                                      <p:cBhvr>
                                        <p:cTn id="11" dur="500"/>
                                        <p:tgtEl>
                                          <p:spTgt spid="70"/>
                                        </p:tgtEl>
                                      </p:cBhvr>
                                    </p:animEffect>
                                  </p:childTnLst>
                                </p:cTn>
                              </p:par>
                              <p:par>
                                <p:cTn id="12" presetID="6" presetClass="emph" presetSubtype="0" accel="52000" decel="48000" autoRev="1" fill="hold" nodeType="withEffect">
                                  <p:stCondLst>
                                    <p:cond delay="250"/>
                                  </p:stCondLst>
                                  <p:childTnLst>
                                    <p:animScale>
                                      <p:cBhvr>
                                        <p:cTn id="13" dur="500" fill="hold"/>
                                        <p:tgtEl>
                                          <p:spTgt spid="70"/>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69"/>
                                        </p:tgtEl>
                                        <p:attrNameLst>
                                          <p:attrName>style.visibility</p:attrName>
                                        </p:attrNameLst>
                                      </p:cBhvr>
                                      <p:to>
                                        <p:strVal val="visible"/>
                                      </p:to>
                                    </p:set>
                                    <p:animEffect transition="in" filter="strips(downLeft)">
                                      <p:cBhvr>
                                        <p:cTn id="16" dur="500"/>
                                        <p:tgtEl>
                                          <p:spTgt spid="69"/>
                                        </p:tgtEl>
                                      </p:cBhvr>
                                    </p:animEffect>
                                  </p:childTnLst>
                                </p:cTn>
                              </p:par>
                              <p:par>
                                <p:cTn id="17" presetID="6" presetClass="emph" presetSubtype="0" accel="52000" decel="48000" autoRev="1" fill="hold" nodeType="withEffect">
                                  <p:stCondLst>
                                    <p:cond delay="500"/>
                                  </p:stCondLst>
                                  <p:childTnLst>
                                    <p:animScale>
                                      <p:cBhvr>
                                        <p:cTn id="18" dur="500" fill="hold"/>
                                        <p:tgtEl>
                                          <p:spTgt spid="69"/>
                                        </p:tgtEl>
                                      </p:cBhvr>
                                      <p:by x="120000" y="120000"/>
                                    </p:animScale>
                                  </p:childTnLst>
                                </p:cTn>
                              </p:par>
                              <p:par>
                                <p:cTn id="19" presetID="18" presetClass="entr" presetSubtype="12" fill="hold" nodeType="withEffect">
                                  <p:stCondLst>
                                    <p:cond delay="500"/>
                                  </p:stCondLst>
                                  <p:childTnLst>
                                    <p:set>
                                      <p:cBhvr>
                                        <p:cTn id="20" dur="1" fill="hold">
                                          <p:stCondLst>
                                            <p:cond delay="0"/>
                                          </p:stCondLst>
                                        </p:cTn>
                                        <p:tgtEl>
                                          <p:spTgt spid="68"/>
                                        </p:tgtEl>
                                        <p:attrNameLst>
                                          <p:attrName>style.visibility</p:attrName>
                                        </p:attrNameLst>
                                      </p:cBhvr>
                                      <p:to>
                                        <p:strVal val="visible"/>
                                      </p:to>
                                    </p:set>
                                    <p:animEffect transition="in" filter="strips(downLeft)">
                                      <p:cBhvr>
                                        <p:cTn id="21" dur="500"/>
                                        <p:tgtEl>
                                          <p:spTgt spid="68"/>
                                        </p:tgtEl>
                                      </p:cBhvr>
                                    </p:animEffect>
                                  </p:childTnLst>
                                </p:cTn>
                              </p:par>
                              <p:par>
                                <p:cTn id="22" presetID="6" presetClass="emph" presetSubtype="0" accel="52000" decel="48000" autoRev="1" fill="hold" nodeType="withEffect">
                                  <p:stCondLst>
                                    <p:cond delay="500"/>
                                  </p:stCondLst>
                                  <p:childTnLst>
                                    <p:animScale>
                                      <p:cBhvr>
                                        <p:cTn id="23" dur="500" fill="hold"/>
                                        <p:tgtEl>
                                          <p:spTgt spid="68"/>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71"/>
                                        </p:tgtEl>
                                        <p:attrNameLst>
                                          <p:attrName>style.visibility</p:attrName>
                                        </p:attrNameLst>
                                      </p:cBhvr>
                                      <p:to>
                                        <p:strVal val="visible"/>
                                      </p:to>
                                    </p:set>
                                    <p:animEffect transition="in" filter="strips(downLeft)">
                                      <p:cBhvr>
                                        <p:cTn id="26" dur="500"/>
                                        <p:tgtEl>
                                          <p:spTgt spid="71"/>
                                        </p:tgtEl>
                                      </p:cBhvr>
                                    </p:animEffect>
                                  </p:childTnLst>
                                </p:cTn>
                              </p:par>
                              <p:par>
                                <p:cTn id="27" presetID="6" presetClass="emph" presetSubtype="0" accel="52000" decel="48000" autoRev="1" fill="hold" nodeType="withEffect">
                                  <p:stCondLst>
                                    <p:cond delay="750"/>
                                  </p:stCondLst>
                                  <p:childTnLst>
                                    <p:animScale>
                                      <p:cBhvr>
                                        <p:cTn id="28" dur="500" fill="hold"/>
                                        <p:tgtEl>
                                          <p:spTgt spid="71"/>
                                        </p:tgtEl>
                                      </p:cBhvr>
                                      <p:by x="120000" y="120000"/>
                                    </p:animScale>
                                  </p:childTnLst>
                                </p:cTn>
                              </p:par>
                              <p:par>
                                <p:cTn id="29" presetID="18" presetClass="entr" presetSubtype="12" fill="hold" nodeType="withEffect">
                                  <p:stCondLst>
                                    <p:cond delay="750"/>
                                  </p:stCondLst>
                                  <p:childTnLst>
                                    <p:set>
                                      <p:cBhvr>
                                        <p:cTn id="30" dur="1" fill="hold">
                                          <p:stCondLst>
                                            <p:cond delay="0"/>
                                          </p:stCondLst>
                                        </p:cTn>
                                        <p:tgtEl>
                                          <p:spTgt spid="72"/>
                                        </p:tgtEl>
                                        <p:attrNameLst>
                                          <p:attrName>style.visibility</p:attrName>
                                        </p:attrNameLst>
                                      </p:cBhvr>
                                      <p:to>
                                        <p:strVal val="visible"/>
                                      </p:to>
                                    </p:set>
                                    <p:animEffect transition="in" filter="strips(downLeft)">
                                      <p:cBhvr>
                                        <p:cTn id="31" dur="500"/>
                                        <p:tgtEl>
                                          <p:spTgt spid="72"/>
                                        </p:tgtEl>
                                      </p:cBhvr>
                                    </p:animEffect>
                                  </p:childTnLst>
                                </p:cTn>
                              </p:par>
                              <p:par>
                                <p:cTn id="32" presetID="6" presetClass="emph" presetSubtype="0" accel="52000" decel="48000" autoRev="1" fill="hold" nodeType="withEffect">
                                  <p:stCondLst>
                                    <p:cond delay="750"/>
                                  </p:stCondLst>
                                  <p:childTnLst>
                                    <p:animScale>
                                      <p:cBhvr>
                                        <p:cTn id="33" dur="500" fill="hold"/>
                                        <p:tgtEl>
                                          <p:spTgt spid="7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75"/>
                                        </p:tgtEl>
                                        <p:attrNameLst>
                                          <p:attrName>style.visibility</p:attrName>
                                        </p:attrNameLst>
                                      </p:cBhvr>
                                      <p:to>
                                        <p:strVal val="visible"/>
                                      </p:to>
                                    </p:set>
                                    <p:animEffect transition="in" filter="strips(downLeft)">
                                      <p:cBhvr>
                                        <p:cTn id="36" dur="500"/>
                                        <p:tgtEl>
                                          <p:spTgt spid="75"/>
                                        </p:tgtEl>
                                      </p:cBhvr>
                                    </p:animEffect>
                                  </p:childTnLst>
                                </p:cTn>
                              </p:par>
                              <p:par>
                                <p:cTn id="37" presetID="6" presetClass="emph" presetSubtype="0" accel="52000" decel="48000" autoRev="1" fill="hold" nodeType="withEffect">
                                  <p:stCondLst>
                                    <p:cond delay="750"/>
                                  </p:stCondLst>
                                  <p:childTnLst>
                                    <p:animScale>
                                      <p:cBhvr>
                                        <p:cTn id="38" dur="500" fill="hold"/>
                                        <p:tgtEl>
                                          <p:spTgt spid="75"/>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82"/>
                                        </p:tgtEl>
                                        <p:attrNameLst>
                                          <p:attrName>style.visibility</p:attrName>
                                        </p:attrNameLst>
                                      </p:cBhvr>
                                      <p:to>
                                        <p:strVal val="visible"/>
                                      </p:to>
                                    </p:set>
                                    <p:animEffect transition="in" filter="strips(downLeft)">
                                      <p:cBhvr>
                                        <p:cTn id="41" dur="500"/>
                                        <p:tgtEl>
                                          <p:spTgt spid="82"/>
                                        </p:tgtEl>
                                      </p:cBhvr>
                                    </p:animEffect>
                                  </p:childTnLst>
                                </p:cTn>
                              </p:par>
                              <p:par>
                                <p:cTn id="42" presetID="6" presetClass="emph" presetSubtype="0" accel="52000" decel="48000" autoRev="1" fill="hold" nodeType="withEffect">
                                  <p:stCondLst>
                                    <p:cond delay="1000"/>
                                  </p:stCondLst>
                                  <p:childTnLst>
                                    <p:animScale>
                                      <p:cBhvr>
                                        <p:cTn id="43" dur="500" fill="hold"/>
                                        <p:tgtEl>
                                          <p:spTgt spid="82"/>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6" presetClass="emph" presetSubtype="0" accel="52000" decel="48000" autoRev="1" fill="hold" nodeType="withEffect">
                                  <p:stCondLst>
                                    <p:cond delay="1000"/>
                                  </p:stCondLst>
                                  <p:childTnLst>
                                    <p:animScale>
                                      <p:cBhvr>
                                        <p:cTn id="48" dur="500" fill="hold"/>
                                        <p:tgtEl>
                                          <p:spTgt spid="81"/>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132"/>
                                        </p:tgtEl>
                                        <p:attrNameLst>
                                          <p:attrName>style.visibility</p:attrName>
                                        </p:attrNameLst>
                                      </p:cBhvr>
                                      <p:to>
                                        <p:strVal val="visible"/>
                                      </p:to>
                                    </p:set>
                                    <p:animEffect transition="in" filter="strips(downLeft)">
                                      <p:cBhvr>
                                        <p:cTn id="51" dur="500"/>
                                        <p:tgtEl>
                                          <p:spTgt spid="132"/>
                                        </p:tgtEl>
                                      </p:cBhvr>
                                    </p:animEffect>
                                  </p:childTnLst>
                                </p:cTn>
                              </p:par>
                              <p:par>
                                <p:cTn id="52" presetID="6" presetClass="emph" presetSubtype="0" accel="52000" decel="48000" autoRev="1" fill="hold" nodeType="withEffect">
                                  <p:stCondLst>
                                    <p:cond delay="500"/>
                                  </p:stCondLst>
                                  <p:childTnLst>
                                    <p:animScale>
                                      <p:cBhvr>
                                        <p:cTn id="53" dur="500" fill="hold"/>
                                        <p:tgtEl>
                                          <p:spTgt spid="132"/>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130"/>
                                        </p:tgtEl>
                                        <p:attrNameLst>
                                          <p:attrName>style.visibility</p:attrName>
                                        </p:attrNameLst>
                                      </p:cBhvr>
                                      <p:to>
                                        <p:strVal val="visible"/>
                                      </p:to>
                                    </p:set>
                                    <p:animEffect transition="in" filter="strips(downLeft)">
                                      <p:cBhvr>
                                        <p:cTn id="56" dur="500"/>
                                        <p:tgtEl>
                                          <p:spTgt spid="130"/>
                                        </p:tgtEl>
                                      </p:cBhvr>
                                    </p:animEffect>
                                  </p:childTnLst>
                                </p:cTn>
                              </p:par>
                              <p:par>
                                <p:cTn id="57" presetID="6" presetClass="emph" presetSubtype="0" accel="52000" decel="48000" autoRev="1" fill="hold" nodeType="withEffect">
                                  <p:stCondLst>
                                    <p:cond delay="750"/>
                                  </p:stCondLst>
                                  <p:childTnLst>
                                    <p:animScale>
                                      <p:cBhvr>
                                        <p:cTn id="58" dur="500" fill="hold"/>
                                        <p:tgtEl>
                                          <p:spTgt spid="130"/>
                                        </p:tgtEl>
                                      </p:cBhvr>
                                      <p:by x="120000" y="120000"/>
                                    </p:animScale>
                                  </p:childTnLst>
                                </p:cTn>
                              </p:par>
                              <p:par>
                                <p:cTn id="59" presetID="18" presetClass="entr" presetSubtype="12" fill="hold" nodeType="withEffect">
                                  <p:stCondLst>
                                    <p:cond delay="250"/>
                                  </p:stCondLst>
                                  <p:childTnLst>
                                    <p:set>
                                      <p:cBhvr>
                                        <p:cTn id="60" dur="1" fill="hold">
                                          <p:stCondLst>
                                            <p:cond delay="0"/>
                                          </p:stCondLst>
                                        </p:cTn>
                                        <p:tgtEl>
                                          <p:spTgt spid="133"/>
                                        </p:tgtEl>
                                        <p:attrNameLst>
                                          <p:attrName>style.visibility</p:attrName>
                                        </p:attrNameLst>
                                      </p:cBhvr>
                                      <p:to>
                                        <p:strVal val="visible"/>
                                      </p:to>
                                    </p:set>
                                    <p:animEffect transition="in" filter="strips(downLeft)">
                                      <p:cBhvr>
                                        <p:cTn id="61" dur="500"/>
                                        <p:tgtEl>
                                          <p:spTgt spid="133"/>
                                        </p:tgtEl>
                                      </p:cBhvr>
                                    </p:animEffect>
                                  </p:childTnLst>
                                </p:cTn>
                              </p:par>
                              <p:par>
                                <p:cTn id="62" presetID="6" presetClass="emph" presetSubtype="0" accel="52000" decel="48000" autoRev="1" fill="hold" nodeType="withEffect">
                                  <p:stCondLst>
                                    <p:cond delay="250"/>
                                  </p:stCondLst>
                                  <p:childTnLst>
                                    <p:animScale>
                                      <p:cBhvr>
                                        <p:cTn id="63" dur="500" fill="hold"/>
                                        <p:tgtEl>
                                          <p:spTgt spid="133"/>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135"/>
                                        </p:tgtEl>
                                        <p:attrNameLst>
                                          <p:attrName>style.visibility</p:attrName>
                                        </p:attrNameLst>
                                      </p:cBhvr>
                                      <p:to>
                                        <p:strVal val="visible"/>
                                      </p:to>
                                    </p:set>
                                    <p:animEffect transition="in" filter="strips(downLeft)">
                                      <p:cBhvr>
                                        <p:cTn id="66" dur="500"/>
                                        <p:tgtEl>
                                          <p:spTgt spid="135"/>
                                        </p:tgtEl>
                                      </p:cBhvr>
                                    </p:animEffect>
                                  </p:childTnLst>
                                </p:cTn>
                              </p:par>
                              <p:par>
                                <p:cTn id="67" presetID="6" presetClass="emph" presetSubtype="0" accel="52000" decel="48000" autoRev="1" fill="hold" nodeType="withEffect">
                                  <p:stCondLst>
                                    <p:cond delay="1000"/>
                                  </p:stCondLst>
                                  <p:childTnLst>
                                    <p:animScale>
                                      <p:cBhvr>
                                        <p:cTn id="68" dur="500" fill="hold"/>
                                        <p:tgtEl>
                                          <p:spTgt spid="135"/>
                                        </p:tgtEl>
                                      </p:cBhvr>
                                      <p:by x="120000" y="120000"/>
                                    </p:animScale>
                                  </p:childTnLst>
                                </p:cTn>
                              </p:par>
                              <p:par>
                                <p:cTn id="69" presetID="18" presetClass="entr" presetSubtype="12" fill="hold" nodeType="withEffect">
                                  <p:stCondLst>
                                    <p:cond delay="1000"/>
                                  </p:stCondLst>
                                  <p:childTnLst>
                                    <p:set>
                                      <p:cBhvr>
                                        <p:cTn id="70" dur="1" fill="hold">
                                          <p:stCondLst>
                                            <p:cond delay="0"/>
                                          </p:stCondLst>
                                        </p:cTn>
                                        <p:tgtEl>
                                          <p:spTgt spid="134"/>
                                        </p:tgtEl>
                                        <p:attrNameLst>
                                          <p:attrName>style.visibility</p:attrName>
                                        </p:attrNameLst>
                                      </p:cBhvr>
                                      <p:to>
                                        <p:strVal val="visible"/>
                                      </p:to>
                                    </p:set>
                                    <p:animEffect transition="in" filter="strips(downLeft)">
                                      <p:cBhvr>
                                        <p:cTn id="71" dur="500"/>
                                        <p:tgtEl>
                                          <p:spTgt spid="134"/>
                                        </p:tgtEl>
                                      </p:cBhvr>
                                    </p:animEffect>
                                  </p:childTnLst>
                                </p:cTn>
                              </p:par>
                              <p:par>
                                <p:cTn id="72" presetID="6" presetClass="emph" presetSubtype="0" accel="52000" decel="48000" autoRev="1" fill="hold" nodeType="withEffect">
                                  <p:stCondLst>
                                    <p:cond delay="1000"/>
                                  </p:stCondLst>
                                  <p:childTnLst>
                                    <p:animScale>
                                      <p:cBhvr>
                                        <p:cTn id="73" dur="500" fill="hold"/>
                                        <p:tgtEl>
                                          <p:spTgt spid="134"/>
                                        </p:tgtEl>
                                      </p:cBhvr>
                                      <p:by x="120000" y="120000"/>
                                    </p:animScale>
                                  </p:childTnLst>
                                </p:cTn>
                              </p:par>
                              <p:par>
                                <p:cTn id="74" presetID="18" presetClass="entr" presetSubtype="12" fill="hold" nodeType="withEffect">
                                  <p:stCondLst>
                                    <p:cond delay="500"/>
                                  </p:stCondLst>
                                  <p:childTnLst>
                                    <p:set>
                                      <p:cBhvr>
                                        <p:cTn id="75" dur="1" fill="hold">
                                          <p:stCondLst>
                                            <p:cond delay="0"/>
                                          </p:stCondLst>
                                        </p:cTn>
                                        <p:tgtEl>
                                          <p:spTgt spid="143"/>
                                        </p:tgtEl>
                                        <p:attrNameLst>
                                          <p:attrName>style.visibility</p:attrName>
                                        </p:attrNameLst>
                                      </p:cBhvr>
                                      <p:to>
                                        <p:strVal val="visible"/>
                                      </p:to>
                                    </p:set>
                                    <p:animEffect transition="in" filter="strips(downLeft)">
                                      <p:cBhvr>
                                        <p:cTn id="76" dur="500"/>
                                        <p:tgtEl>
                                          <p:spTgt spid="143"/>
                                        </p:tgtEl>
                                      </p:cBhvr>
                                    </p:animEffect>
                                  </p:childTnLst>
                                </p:cTn>
                              </p:par>
                              <p:par>
                                <p:cTn id="77" presetID="6" presetClass="emph" presetSubtype="0" accel="52000" decel="48000" autoRev="1" fill="hold" nodeType="withEffect">
                                  <p:stCondLst>
                                    <p:cond delay="500"/>
                                  </p:stCondLst>
                                  <p:childTnLst>
                                    <p:animScale>
                                      <p:cBhvr>
                                        <p:cTn id="78" dur="500" fill="hold"/>
                                        <p:tgtEl>
                                          <p:spTgt spid="143"/>
                                        </p:tgtEl>
                                      </p:cBhvr>
                                      <p:by x="120000" y="120000"/>
                                    </p:animScale>
                                  </p:childTnLst>
                                </p:cTn>
                              </p:par>
                              <p:par>
                                <p:cTn id="79" presetID="18" presetClass="entr" presetSubtype="12" fill="hold" nodeType="withEffect">
                                  <p:stCondLst>
                                    <p:cond delay="750"/>
                                  </p:stCondLst>
                                  <p:childTnLst>
                                    <p:set>
                                      <p:cBhvr>
                                        <p:cTn id="80" dur="1" fill="hold">
                                          <p:stCondLst>
                                            <p:cond delay="0"/>
                                          </p:stCondLst>
                                        </p:cTn>
                                        <p:tgtEl>
                                          <p:spTgt spid="144"/>
                                        </p:tgtEl>
                                        <p:attrNameLst>
                                          <p:attrName>style.visibility</p:attrName>
                                        </p:attrNameLst>
                                      </p:cBhvr>
                                      <p:to>
                                        <p:strVal val="visible"/>
                                      </p:to>
                                    </p:set>
                                    <p:animEffect transition="in" filter="strips(downLeft)">
                                      <p:cBhvr>
                                        <p:cTn id="81" dur="500"/>
                                        <p:tgtEl>
                                          <p:spTgt spid="144"/>
                                        </p:tgtEl>
                                      </p:cBhvr>
                                    </p:animEffect>
                                  </p:childTnLst>
                                </p:cTn>
                              </p:par>
                              <p:par>
                                <p:cTn id="82" presetID="6" presetClass="emph" presetSubtype="0" accel="52000" decel="48000" autoRev="1" fill="hold" nodeType="withEffect">
                                  <p:stCondLst>
                                    <p:cond delay="750"/>
                                  </p:stCondLst>
                                  <p:childTnLst>
                                    <p:animScale>
                                      <p:cBhvr>
                                        <p:cTn id="83" dur="500" fill="hold"/>
                                        <p:tgtEl>
                                          <p:spTgt spid="14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AAE8FA28-BBCE-4A5F-B090-9C4E4301E3B3}"/>
              </a:ext>
            </a:extLst>
          </p:cNvPr>
          <p:cNvSpPr/>
          <p:nvPr/>
        </p:nvSpPr>
        <p:spPr>
          <a:xfrm>
            <a:off x="1471348" y="-857255"/>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bg1">
                  <a:lumMod val="95000"/>
                  <a:alpha val="7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4">
            <a:extLst>
              <a:ext uri="{FF2B5EF4-FFF2-40B4-BE49-F238E27FC236}">
                <a16:creationId xmlns:a16="http://schemas.microsoft.com/office/drawing/2014/main" id="{FC8590F0-E1B7-4F2C-A513-BABB1B38FCA5}"/>
              </a:ext>
            </a:extLst>
          </p:cNvPr>
          <p:cNvSpPr/>
          <p:nvPr/>
        </p:nvSpPr>
        <p:spPr>
          <a:xfrm>
            <a:off x="990525" y="1892939"/>
            <a:ext cx="4611989" cy="307212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Glamour Design Style</a:t>
            </a:r>
          </a:p>
        </p:txBody>
      </p:sp>
      <p:sp>
        <p:nvSpPr>
          <p:cNvPr id="6" name="Picture Placeholder 5">
            <a:extLst>
              <a:ext uri="{FF2B5EF4-FFF2-40B4-BE49-F238E27FC236}">
                <a16:creationId xmlns:a16="http://schemas.microsoft.com/office/drawing/2014/main" id="{85CD245F-ADB0-4AE9-9EA0-5E97B98B1CF3}"/>
              </a:ext>
            </a:extLst>
          </p:cNvPr>
          <p:cNvSpPr>
            <a:spLocks noGrp="1"/>
          </p:cNvSpPr>
          <p:nvPr>
            <p:ph type="pic" sz="quarter" idx="12"/>
          </p:nvPr>
        </p:nvSpPr>
        <p:spPr/>
      </p:sp>
      <p:sp>
        <p:nvSpPr>
          <p:cNvPr id="2" name="Freeform: Shape 1">
            <a:extLst>
              <a:ext uri="{FF2B5EF4-FFF2-40B4-BE49-F238E27FC236}">
                <a16:creationId xmlns:a16="http://schemas.microsoft.com/office/drawing/2014/main" id="{C2AB2599-C3EF-4C59-9B54-A758DD41450B}"/>
              </a:ext>
            </a:extLst>
          </p:cNvPr>
          <p:cNvSpPr/>
          <p:nvPr/>
        </p:nvSpPr>
        <p:spPr>
          <a:xfrm flipH="1">
            <a:off x="7243061" y="1369908"/>
            <a:ext cx="3925313" cy="354341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14" name="Rectangle: Top Corners Rounded 13">
            <a:extLst>
              <a:ext uri="{FF2B5EF4-FFF2-40B4-BE49-F238E27FC236}">
                <a16:creationId xmlns:a16="http://schemas.microsoft.com/office/drawing/2014/main" id="{F984B936-7E66-4FDF-A872-E142A400BB14}"/>
              </a:ext>
            </a:extLst>
          </p:cNvPr>
          <p:cNvSpPr/>
          <p:nvPr/>
        </p:nvSpPr>
        <p:spPr>
          <a:xfrm rot="16200000">
            <a:off x="8251710" y="-692467"/>
            <a:ext cx="2211975" cy="5668607"/>
          </a:xfrm>
          <a:prstGeom prst="round2SameRect">
            <a:avLst>
              <a:gd name="adj1" fmla="val 14658"/>
              <a:gd name="adj2" fmla="val 0"/>
            </a:avLst>
          </a:prstGeom>
          <a:solidFill>
            <a:schemeClr val="bg1"/>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latin typeface="Gilroy ExtraBold" panose="00000900000000000000" pitchFamily="50" charset="0"/>
            </a:endParaRPr>
          </a:p>
        </p:txBody>
      </p:sp>
      <p:sp>
        <p:nvSpPr>
          <p:cNvPr id="15" name="TextBox 14">
            <a:extLst>
              <a:ext uri="{FF2B5EF4-FFF2-40B4-BE49-F238E27FC236}">
                <a16:creationId xmlns:a16="http://schemas.microsoft.com/office/drawing/2014/main" id="{B4352BFA-59AE-4190-888A-A28A35B62748}"/>
              </a:ext>
            </a:extLst>
          </p:cNvPr>
          <p:cNvSpPr txBox="1"/>
          <p:nvPr/>
        </p:nvSpPr>
        <p:spPr>
          <a:xfrm>
            <a:off x="7261683" y="1699568"/>
            <a:ext cx="4433280" cy="88472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nvGrpSpPr>
          <p:cNvPr id="16" name="Group 15">
            <a:extLst>
              <a:ext uri="{FF2B5EF4-FFF2-40B4-BE49-F238E27FC236}">
                <a16:creationId xmlns:a16="http://schemas.microsoft.com/office/drawing/2014/main" id="{F5371B32-1CD8-41E6-90A6-0830EDE472D0}"/>
              </a:ext>
            </a:extLst>
          </p:cNvPr>
          <p:cNvGrpSpPr/>
          <p:nvPr/>
        </p:nvGrpSpPr>
        <p:grpSpPr>
          <a:xfrm>
            <a:off x="6096001" y="1714446"/>
            <a:ext cx="854786" cy="854785"/>
            <a:chOff x="6884267" y="4973331"/>
            <a:chExt cx="1026134" cy="1026134"/>
          </a:xfrm>
        </p:grpSpPr>
        <p:sp>
          <p:nvSpPr>
            <p:cNvPr id="17" name="Oval 16">
              <a:extLst>
                <a:ext uri="{FF2B5EF4-FFF2-40B4-BE49-F238E27FC236}">
                  <a16:creationId xmlns:a16="http://schemas.microsoft.com/office/drawing/2014/main" id="{C1F8EC47-5A02-4456-8C8F-7FD288E82CCF}"/>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8" name="TextBox 17">
              <a:extLst>
                <a:ext uri="{FF2B5EF4-FFF2-40B4-BE49-F238E27FC236}">
                  <a16:creationId xmlns:a16="http://schemas.microsoft.com/office/drawing/2014/main" id="{F8DC6336-EE82-40AD-A118-CE83C99D5DCD}"/>
                </a:ext>
              </a:extLst>
            </p:cNvPr>
            <p:cNvSpPr txBox="1"/>
            <p:nvPr/>
          </p:nvSpPr>
          <p:spPr>
            <a:xfrm>
              <a:off x="6984207" y="5195582"/>
              <a:ext cx="826252" cy="574146"/>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01</a:t>
              </a:r>
            </a:p>
          </p:txBody>
        </p:sp>
      </p:grpSp>
      <p:sp>
        <p:nvSpPr>
          <p:cNvPr id="9" name="Rectangle: Top Corners Rounded 8">
            <a:extLst>
              <a:ext uri="{FF2B5EF4-FFF2-40B4-BE49-F238E27FC236}">
                <a16:creationId xmlns:a16="http://schemas.microsoft.com/office/drawing/2014/main" id="{79B94A67-741E-47BD-9576-43FF87E0129A}"/>
              </a:ext>
            </a:extLst>
          </p:cNvPr>
          <p:cNvSpPr/>
          <p:nvPr/>
        </p:nvSpPr>
        <p:spPr>
          <a:xfrm rot="16200000">
            <a:off x="8251710" y="1988067"/>
            <a:ext cx="2211975" cy="5668607"/>
          </a:xfrm>
          <a:prstGeom prst="round2SameRect">
            <a:avLst>
              <a:gd name="adj1" fmla="val 14658"/>
              <a:gd name="adj2" fmla="val 0"/>
            </a:avLst>
          </a:prstGeom>
          <a:solidFill>
            <a:schemeClr val="bg1"/>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latin typeface="Gilroy ExtraBold" panose="00000900000000000000" pitchFamily="50" charset="0"/>
            </a:endParaRPr>
          </a:p>
        </p:txBody>
      </p:sp>
      <p:sp>
        <p:nvSpPr>
          <p:cNvPr id="10" name="TextBox 9">
            <a:extLst>
              <a:ext uri="{FF2B5EF4-FFF2-40B4-BE49-F238E27FC236}">
                <a16:creationId xmlns:a16="http://schemas.microsoft.com/office/drawing/2014/main" id="{A20E89CE-C4B2-4D14-BCE6-7E17194EABF8}"/>
              </a:ext>
            </a:extLst>
          </p:cNvPr>
          <p:cNvSpPr txBox="1"/>
          <p:nvPr/>
        </p:nvSpPr>
        <p:spPr>
          <a:xfrm>
            <a:off x="7261683" y="4380102"/>
            <a:ext cx="4433280" cy="100226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t>Lorem ipsum dolor sit amet, consectetuer adipiscing </a:t>
            </a:r>
            <a:endParaRPr lang="en-US" dirty="0"/>
          </a:p>
        </p:txBody>
      </p:sp>
      <p:grpSp>
        <p:nvGrpSpPr>
          <p:cNvPr id="11" name="Group 10">
            <a:extLst>
              <a:ext uri="{FF2B5EF4-FFF2-40B4-BE49-F238E27FC236}">
                <a16:creationId xmlns:a16="http://schemas.microsoft.com/office/drawing/2014/main" id="{BB359994-109C-4BB6-BA01-F7A22A812A5E}"/>
              </a:ext>
            </a:extLst>
          </p:cNvPr>
          <p:cNvGrpSpPr/>
          <p:nvPr/>
        </p:nvGrpSpPr>
        <p:grpSpPr>
          <a:xfrm>
            <a:off x="6096001" y="4394980"/>
            <a:ext cx="854786" cy="854785"/>
            <a:chOff x="6884267" y="4973331"/>
            <a:chExt cx="1026134" cy="1026134"/>
          </a:xfrm>
        </p:grpSpPr>
        <p:sp>
          <p:nvSpPr>
            <p:cNvPr id="12" name="Oval 11">
              <a:extLst>
                <a:ext uri="{FF2B5EF4-FFF2-40B4-BE49-F238E27FC236}">
                  <a16:creationId xmlns:a16="http://schemas.microsoft.com/office/drawing/2014/main" id="{7E5835B3-1528-4811-9E50-AA9CF9E8C9AD}"/>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3" name="TextBox 12">
              <a:extLst>
                <a:ext uri="{FF2B5EF4-FFF2-40B4-BE49-F238E27FC236}">
                  <a16:creationId xmlns:a16="http://schemas.microsoft.com/office/drawing/2014/main" id="{B676559E-7209-47F0-9719-EDE29200188E}"/>
                </a:ext>
              </a:extLst>
            </p:cNvPr>
            <p:cNvSpPr txBox="1"/>
            <p:nvPr/>
          </p:nvSpPr>
          <p:spPr>
            <a:xfrm>
              <a:off x="6984207" y="5195582"/>
              <a:ext cx="826252" cy="574146"/>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02</a:t>
              </a:r>
            </a:p>
          </p:txBody>
        </p:sp>
      </p:grpSp>
    </p:spTree>
    <p:extLst>
      <p:ext uri="{BB962C8B-B14F-4D97-AF65-F5344CB8AC3E}">
        <p14:creationId xmlns:p14="http://schemas.microsoft.com/office/powerpoint/2010/main" val="1426727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14:bounceEnd="67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p:bldP spid="2" grpId="0" animBg="1"/>
          <p:bldP spid="2" grpId="1" animBg="1"/>
          <p:bldP spid="14" grpId="0" animBg="1"/>
          <p:bldP spid="15" grpId="0"/>
          <p:bldP spid="9" grpId="0" animBg="1"/>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 grpId="0" animBg="1"/>
          <p:bldP spid="2" grpId="1" animBg="1"/>
          <p:bldP spid="5" grpId="0"/>
          <p:bldP spid="14" grpId="0" animBg="1"/>
          <p:bldP spid="15" grpId="0"/>
          <p:bldP spid="9" grpId="0" animBg="1"/>
          <p:bldP spid="10"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39559F9-7A69-4679-9042-BCC2DADDAC7F}"/>
              </a:ext>
            </a:extLst>
          </p:cNvPr>
          <p:cNvGrpSpPr/>
          <p:nvPr/>
        </p:nvGrpSpPr>
        <p:grpSpPr>
          <a:xfrm>
            <a:off x="5565821" y="4600575"/>
            <a:ext cx="1060360" cy="2257425"/>
            <a:chOff x="6096000" y="2933700"/>
            <a:chExt cx="600075" cy="2257425"/>
          </a:xfrm>
        </p:grpSpPr>
        <p:sp>
          <p:nvSpPr>
            <p:cNvPr id="4" name="Trapezoid 3">
              <a:extLst>
                <a:ext uri="{FF2B5EF4-FFF2-40B4-BE49-F238E27FC236}">
                  <a16:creationId xmlns:a16="http://schemas.microsoft.com/office/drawing/2014/main" id="{EEEB6AD0-4C4D-4592-ACDE-44BF70ED5EC0}"/>
                </a:ext>
              </a:extLst>
            </p:cNvPr>
            <p:cNvSpPr/>
            <p:nvPr/>
          </p:nvSpPr>
          <p:spPr>
            <a:xfrm>
              <a:off x="6096000" y="2933700"/>
              <a:ext cx="600075" cy="2257425"/>
            </a:xfrm>
            <a:prstGeom prst="trapezoid">
              <a:avLst/>
            </a:prstGeom>
            <a:solidFill>
              <a:srgbClr val="5A32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rapezoid 4">
              <a:extLst>
                <a:ext uri="{FF2B5EF4-FFF2-40B4-BE49-F238E27FC236}">
                  <a16:creationId xmlns:a16="http://schemas.microsoft.com/office/drawing/2014/main" id="{134DA7AE-2007-43F8-8B77-A1F4A8CD9629}"/>
                </a:ext>
              </a:extLst>
            </p:cNvPr>
            <p:cNvSpPr/>
            <p:nvPr/>
          </p:nvSpPr>
          <p:spPr>
            <a:xfrm>
              <a:off x="6096000" y="2933700"/>
              <a:ext cx="328613" cy="2257425"/>
            </a:xfrm>
            <a:prstGeom prst="trapezoid">
              <a:avLst>
                <a:gd name="adj" fmla="val 47394"/>
              </a:avLst>
            </a:prstGeom>
            <a:solidFill>
              <a:schemeClr val="tx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Oval 14">
            <a:extLst>
              <a:ext uri="{FF2B5EF4-FFF2-40B4-BE49-F238E27FC236}">
                <a16:creationId xmlns:a16="http://schemas.microsoft.com/office/drawing/2014/main" id="{C8BE7409-E9EF-486F-9A73-58A3988CEA28}"/>
              </a:ext>
            </a:extLst>
          </p:cNvPr>
          <p:cNvSpPr/>
          <p:nvPr/>
        </p:nvSpPr>
        <p:spPr>
          <a:xfrm>
            <a:off x="4028232" y="3505594"/>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E49DEC1B-6E06-4135-B3A1-C215880CFF0B}"/>
              </a:ext>
            </a:extLst>
          </p:cNvPr>
          <p:cNvGrpSpPr/>
          <p:nvPr/>
        </p:nvGrpSpPr>
        <p:grpSpPr>
          <a:xfrm>
            <a:off x="4256632" y="2821713"/>
            <a:ext cx="1187052" cy="1187052"/>
            <a:chOff x="4256632" y="2821713"/>
            <a:chExt cx="1187052" cy="1187052"/>
          </a:xfrm>
        </p:grpSpPr>
        <p:sp>
          <p:nvSpPr>
            <p:cNvPr id="16" name="Oval 15">
              <a:extLst>
                <a:ext uri="{FF2B5EF4-FFF2-40B4-BE49-F238E27FC236}">
                  <a16:creationId xmlns:a16="http://schemas.microsoft.com/office/drawing/2014/main" id="{301FBE6E-08AB-44FB-A00B-E9CF54BB83C8}"/>
                </a:ext>
              </a:extLst>
            </p:cNvPr>
            <p:cNvSpPr/>
            <p:nvPr/>
          </p:nvSpPr>
          <p:spPr>
            <a:xfrm>
              <a:off x="4256632" y="28217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1E63CA74-A232-410B-8681-BFC74F19049B}"/>
                </a:ext>
              </a:extLst>
            </p:cNvPr>
            <p:cNvGrpSpPr/>
            <p:nvPr/>
          </p:nvGrpSpPr>
          <p:grpSpPr>
            <a:xfrm>
              <a:off x="4440372" y="3121872"/>
              <a:ext cx="418598" cy="337352"/>
              <a:chOff x="2464952" y="4820830"/>
              <a:chExt cx="300790" cy="242409"/>
            </a:xfrm>
            <a:solidFill>
              <a:schemeClr val="bg1"/>
            </a:solidFill>
          </p:grpSpPr>
          <p:sp>
            <p:nvSpPr>
              <p:cNvPr id="29" name="Freeform 10">
                <a:extLst>
                  <a:ext uri="{FF2B5EF4-FFF2-40B4-BE49-F238E27FC236}">
                    <a16:creationId xmlns:a16="http://schemas.microsoft.com/office/drawing/2014/main" id="{AB67DA4C-653A-494B-A538-2C00E1B9D99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
                <a:extLst>
                  <a:ext uri="{FF2B5EF4-FFF2-40B4-BE49-F238E27FC236}">
                    <a16:creationId xmlns:a16="http://schemas.microsoft.com/office/drawing/2014/main" id="{D6E99069-46E4-4E47-ACBF-EB73B37CE304}"/>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2">
                <a:extLst>
                  <a:ext uri="{FF2B5EF4-FFF2-40B4-BE49-F238E27FC236}">
                    <a16:creationId xmlns:a16="http://schemas.microsoft.com/office/drawing/2014/main" id="{E4E5EF11-A124-4F04-BED4-C17EACF6F9C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3">
                <a:extLst>
                  <a:ext uri="{FF2B5EF4-FFF2-40B4-BE49-F238E27FC236}">
                    <a16:creationId xmlns:a16="http://schemas.microsoft.com/office/drawing/2014/main" id="{1B868990-4521-4D7D-BCEB-20203BE14CDB}"/>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
                <a:extLst>
                  <a:ext uri="{FF2B5EF4-FFF2-40B4-BE49-F238E27FC236}">
                    <a16:creationId xmlns:a16="http://schemas.microsoft.com/office/drawing/2014/main" id="{0DDE8E11-1B6F-4BA9-A51D-0D69D9273AB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 name="Oval 16">
            <a:extLst>
              <a:ext uri="{FF2B5EF4-FFF2-40B4-BE49-F238E27FC236}">
                <a16:creationId xmlns:a16="http://schemas.microsoft.com/office/drawing/2014/main" id="{B7CBCE87-9C54-4A11-B7B5-746A34350AFD}"/>
              </a:ext>
            </a:extLst>
          </p:cNvPr>
          <p:cNvSpPr/>
          <p:nvPr/>
        </p:nvSpPr>
        <p:spPr>
          <a:xfrm>
            <a:off x="5038295" y="27144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01E4C18A-F0F7-4CAC-8F9B-4B3B2D76FCBA}"/>
              </a:ext>
            </a:extLst>
          </p:cNvPr>
          <p:cNvSpPr/>
          <p:nvPr/>
        </p:nvSpPr>
        <p:spPr>
          <a:xfrm>
            <a:off x="5558132" y="3897447"/>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251173F-3AB9-48BC-A9F8-40786FBF9DCA}"/>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tree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2" name="Rectangle 21">
            <a:extLst>
              <a:ext uri="{FF2B5EF4-FFF2-40B4-BE49-F238E27FC236}">
                <a16:creationId xmlns:a16="http://schemas.microsoft.com/office/drawing/2014/main" id="{114D242E-478A-4CF6-9686-C6C6846D6D3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90CDAAD4-2074-456A-B279-4D362789F9E2}"/>
              </a:ext>
            </a:extLst>
          </p:cNvPr>
          <p:cNvGrpSpPr/>
          <p:nvPr/>
        </p:nvGrpSpPr>
        <p:grpSpPr>
          <a:xfrm>
            <a:off x="4097930" y="3668323"/>
            <a:ext cx="1952801" cy="1952801"/>
            <a:chOff x="4097930" y="3668323"/>
            <a:chExt cx="1952801" cy="1952801"/>
          </a:xfrm>
        </p:grpSpPr>
        <p:sp>
          <p:nvSpPr>
            <p:cNvPr id="9" name="Oval 8">
              <a:extLst>
                <a:ext uri="{FF2B5EF4-FFF2-40B4-BE49-F238E27FC236}">
                  <a16:creationId xmlns:a16="http://schemas.microsoft.com/office/drawing/2014/main" id="{B520AD38-1EF0-488A-AEEB-48A1E888C285}"/>
                </a:ext>
              </a:extLst>
            </p:cNvPr>
            <p:cNvSpPr/>
            <p:nvPr/>
          </p:nvSpPr>
          <p:spPr>
            <a:xfrm>
              <a:off x="4097930" y="3668323"/>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FB0E97D0-6756-4A23-A939-5DB6BC94C91C}"/>
                </a:ext>
              </a:extLst>
            </p:cNvPr>
            <p:cNvGrpSpPr/>
            <p:nvPr/>
          </p:nvGrpSpPr>
          <p:grpSpPr>
            <a:xfrm>
              <a:off x="4338725" y="4311226"/>
              <a:ext cx="252562" cy="300790"/>
              <a:chOff x="9450373" y="3037669"/>
              <a:chExt cx="252562" cy="300790"/>
            </a:xfrm>
            <a:solidFill>
              <a:schemeClr val="bg1"/>
            </a:solidFill>
          </p:grpSpPr>
          <p:sp>
            <p:nvSpPr>
              <p:cNvPr id="35" name="Freeform 247">
                <a:extLst>
                  <a:ext uri="{FF2B5EF4-FFF2-40B4-BE49-F238E27FC236}">
                    <a16:creationId xmlns:a16="http://schemas.microsoft.com/office/drawing/2014/main" id="{593C4245-C8D1-4DA3-BC27-DA0667B51DDA}"/>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8">
                <a:extLst>
                  <a:ext uri="{FF2B5EF4-FFF2-40B4-BE49-F238E27FC236}">
                    <a16:creationId xmlns:a16="http://schemas.microsoft.com/office/drawing/2014/main" id="{A0A3E759-24F3-490F-ACF5-AF3A22CF63C1}"/>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49">
                <a:extLst>
                  <a:ext uri="{FF2B5EF4-FFF2-40B4-BE49-F238E27FC236}">
                    <a16:creationId xmlns:a16="http://schemas.microsoft.com/office/drawing/2014/main" id="{E4E02859-2390-48E4-B53E-DE5732B2E4A8}"/>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50">
                <a:extLst>
                  <a:ext uri="{FF2B5EF4-FFF2-40B4-BE49-F238E27FC236}">
                    <a16:creationId xmlns:a16="http://schemas.microsoft.com/office/drawing/2014/main" id="{CDCF7513-EB1D-4536-9F10-F21A66F22975}"/>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51">
                <a:extLst>
                  <a:ext uri="{FF2B5EF4-FFF2-40B4-BE49-F238E27FC236}">
                    <a16:creationId xmlns:a16="http://schemas.microsoft.com/office/drawing/2014/main" id="{51CFA752-BBFE-40BA-8AF5-653F2B5D1650}"/>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2">
                <a:extLst>
                  <a:ext uri="{FF2B5EF4-FFF2-40B4-BE49-F238E27FC236}">
                    <a16:creationId xmlns:a16="http://schemas.microsoft.com/office/drawing/2014/main" id="{E05A354E-43C3-4398-B54D-4DA49C3D9378}"/>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5" name="Group 54">
            <a:extLst>
              <a:ext uri="{FF2B5EF4-FFF2-40B4-BE49-F238E27FC236}">
                <a16:creationId xmlns:a16="http://schemas.microsoft.com/office/drawing/2014/main" id="{CA2A49BD-CD7F-444A-B81F-6E692141E2F7}"/>
              </a:ext>
            </a:extLst>
          </p:cNvPr>
          <p:cNvGrpSpPr/>
          <p:nvPr/>
        </p:nvGrpSpPr>
        <p:grpSpPr>
          <a:xfrm>
            <a:off x="4673379" y="3940880"/>
            <a:ext cx="1952801" cy="1952801"/>
            <a:chOff x="4673379" y="3940880"/>
            <a:chExt cx="1952801" cy="1952801"/>
          </a:xfrm>
        </p:grpSpPr>
        <p:sp>
          <p:nvSpPr>
            <p:cNvPr id="8" name="Oval 7">
              <a:extLst>
                <a:ext uri="{FF2B5EF4-FFF2-40B4-BE49-F238E27FC236}">
                  <a16:creationId xmlns:a16="http://schemas.microsoft.com/office/drawing/2014/main" id="{A5AEE974-0EEE-4980-9D2C-5AA440E4ED6E}"/>
                </a:ext>
              </a:extLst>
            </p:cNvPr>
            <p:cNvSpPr/>
            <p:nvPr/>
          </p:nvSpPr>
          <p:spPr>
            <a:xfrm>
              <a:off x="4673379" y="3940880"/>
              <a:ext cx="1952801" cy="1952801"/>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3" name="Rectangle 22">
              <a:extLst>
                <a:ext uri="{FF2B5EF4-FFF2-40B4-BE49-F238E27FC236}">
                  <a16:creationId xmlns:a16="http://schemas.microsoft.com/office/drawing/2014/main" id="{8407EC09-AB22-4D66-B360-2FF5F4403689}"/>
                </a:ext>
              </a:extLst>
            </p:cNvPr>
            <p:cNvSpPr/>
            <p:nvPr/>
          </p:nvSpPr>
          <p:spPr>
            <a:xfrm>
              <a:off x="4795532" y="5076606"/>
              <a:ext cx="1553236" cy="523220"/>
            </a:xfrm>
            <a:prstGeom prst="rect">
              <a:avLst/>
            </a:prstGeom>
          </p:spPr>
          <p:txBody>
            <a:bodyPr wrap="square">
              <a:spAutoFit/>
            </a:bodyPr>
            <a:lstStyle/>
            <a:p>
              <a:pPr algn="ctr"/>
              <a:r>
                <a:rPr lang="en-US" sz="28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Value</a:t>
              </a:r>
              <a:endParaRPr lang="en-US" sz="28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4" name="Group 53">
            <a:extLst>
              <a:ext uri="{FF2B5EF4-FFF2-40B4-BE49-F238E27FC236}">
                <a16:creationId xmlns:a16="http://schemas.microsoft.com/office/drawing/2014/main" id="{DE629012-EE92-4061-A5B8-9B394B2D6C77}"/>
              </a:ext>
            </a:extLst>
          </p:cNvPr>
          <p:cNvGrpSpPr/>
          <p:nvPr/>
        </p:nvGrpSpPr>
        <p:grpSpPr>
          <a:xfrm>
            <a:off x="4768877" y="3162154"/>
            <a:ext cx="1793426" cy="1793426"/>
            <a:chOff x="4768877" y="3162154"/>
            <a:chExt cx="1793426" cy="1793426"/>
          </a:xfrm>
        </p:grpSpPr>
        <p:sp>
          <p:nvSpPr>
            <p:cNvPr id="12" name="Oval 11">
              <a:extLst>
                <a:ext uri="{FF2B5EF4-FFF2-40B4-BE49-F238E27FC236}">
                  <a16:creationId xmlns:a16="http://schemas.microsoft.com/office/drawing/2014/main" id="{55F4C5DC-525E-41DD-A978-AD2B9386A27E}"/>
                </a:ext>
              </a:extLst>
            </p:cNvPr>
            <p:cNvSpPr/>
            <p:nvPr/>
          </p:nvSpPr>
          <p:spPr>
            <a:xfrm>
              <a:off x="4768877" y="3162154"/>
              <a:ext cx="1793426" cy="179342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6" name="Rectangle 25">
              <a:extLst>
                <a:ext uri="{FF2B5EF4-FFF2-40B4-BE49-F238E27FC236}">
                  <a16:creationId xmlns:a16="http://schemas.microsoft.com/office/drawing/2014/main" id="{BF784515-B445-495A-B08C-E233F053910C}"/>
                </a:ext>
              </a:extLst>
            </p:cNvPr>
            <p:cNvSpPr/>
            <p:nvPr/>
          </p:nvSpPr>
          <p:spPr>
            <a:xfrm>
              <a:off x="4839062" y="3745177"/>
              <a:ext cx="1653056" cy="707886"/>
            </a:xfrm>
            <a:prstGeom prst="rect">
              <a:avLst/>
            </a:prstGeom>
          </p:spPr>
          <p:txBody>
            <a:bodyPr wrap="square">
              <a:spAutoFit/>
            </a:bodyPr>
            <a:lstStyle/>
            <a:p>
              <a:pPr algn="ctr"/>
              <a:r>
                <a:rPr lang="en-US" sz="4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40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1" name="Group 50">
            <a:extLst>
              <a:ext uri="{FF2B5EF4-FFF2-40B4-BE49-F238E27FC236}">
                <a16:creationId xmlns:a16="http://schemas.microsoft.com/office/drawing/2014/main" id="{D694ED09-E8E4-4A6A-A550-FB84E23E97EB}"/>
              </a:ext>
            </a:extLst>
          </p:cNvPr>
          <p:cNvGrpSpPr/>
          <p:nvPr/>
        </p:nvGrpSpPr>
        <p:grpSpPr>
          <a:xfrm>
            <a:off x="6210968" y="3769997"/>
            <a:ext cx="1952801" cy="1952801"/>
            <a:chOff x="6210968" y="3769997"/>
            <a:chExt cx="1952801" cy="1952801"/>
          </a:xfrm>
        </p:grpSpPr>
        <p:sp>
          <p:nvSpPr>
            <p:cNvPr id="10" name="Oval 9">
              <a:extLst>
                <a:ext uri="{FF2B5EF4-FFF2-40B4-BE49-F238E27FC236}">
                  <a16:creationId xmlns:a16="http://schemas.microsoft.com/office/drawing/2014/main" id="{FEE159C0-121C-407F-B69B-84D3D6D0860A}"/>
                </a:ext>
              </a:extLst>
            </p:cNvPr>
            <p:cNvSpPr/>
            <p:nvPr/>
          </p:nvSpPr>
          <p:spPr>
            <a:xfrm>
              <a:off x="6210968" y="3769997"/>
              <a:ext cx="1952801" cy="1952801"/>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4" name="Rectangle 23">
              <a:extLst>
                <a:ext uri="{FF2B5EF4-FFF2-40B4-BE49-F238E27FC236}">
                  <a16:creationId xmlns:a16="http://schemas.microsoft.com/office/drawing/2014/main" id="{55693687-48FF-4E5C-952A-AFD07E5238BF}"/>
                </a:ext>
              </a:extLst>
            </p:cNvPr>
            <p:cNvSpPr/>
            <p:nvPr/>
          </p:nvSpPr>
          <p:spPr>
            <a:xfrm>
              <a:off x="6396733" y="4700279"/>
              <a:ext cx="1637832" cy="584775"/>
            </a:xfrm>
            <a:prstGeom prst="rect">
              <a:avLst/>
            </a:prstGeom>
          </p:spPr>
          <p:txBody>
            <a:bodyPr wrap="square">
              <a:spAutoFit/>
            </a:bodyPr>
            <a:lstStyle/>
            <a:p>
              <a:pPr algn="ctr"/>
              <a:r>
                <a:rPr lang="en-US" sz="32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22.13</a:t>
              </a:r>
              <a:r>
                <a:rPr lang="en-US" sz="2800" baseline="3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a:t>
              </a:r>
              <a:endParaRPr lang="en-US" sz="3200" baseline="3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2" name="Group 51">
            <a:extLst>
              <a:ext uri="{FF2B5EF4-FFF2-40B4-BE49-F238E27FC236}">
                <a16:creationId xmlns:a16="http://schemas.microsoft.com/office/drawing/2014/main" id="{B4C1625C-1077-40A5-B84F-88A826329172}"/>
              </a:ext>
            </a:extLst>
          </p:cNvPr>
          <p:cNvGrpSpPr/>
          <p:nvPr/>
        </p:nvGrpSpPr>
        <p:grpSpPr>
          <a:xfrm>
            <a:off x="6269417" y="2747649"/>
            <a:ext cx="1793426" cy="1793426"/>
            <a:chOff x="6269417" y="2747649"/>
            <a:chExt cx="1793426" cy="1793426"/>
          </a:xfrm>
        </p:grpSpPr>
        <p:sp>
          <p:nvSpPr>
            <p:cNvPr id="13" name="Oval 12">
              <a:extLst>
                <a:ext uri="{FF2B5EF4-FFF2-40B4-BE49-F238E27FC236}">
                  <a16:creationId xmlns:a16="http://schemas.microsoft.com/office/drawing/2014/main" id="{42B20F1B-1E79-4E34-81DA-00D881AFD06D}"/>
                </a:ext>
              </a:extLst>
            </p:cNvPr>
            <p:cNvSpPr/>
            <p:nvPr/>
          </p:nvSpPr>
          <p:spPr>
            <a:xfrm>
              <a:off x="6269417" y="2747649"/>
              <a:ext cx="1793426" cy="179342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a:extLst>
                <a:ext uri="{FF2B5EF4-FFF2-40B4-BE49-F238E27FC236}">
                  <a16:creationId xmlns:a16="http://schemas.microsoft.com/office/drawing/2014/main" id="{BC3C9564-7662-4966-BFEA-0E42B54A9750}"/>
                </a:ext>
              </a:extLst>
            </p:cNvPr>
            <p:cNvGrpSpPr/>
            <p:nvPr/>
          </p:nvGrpSpPr>
          <p:grpSpPr>
            <a:xfrm>
              <a:off x="6984830" y="3367417"/>
              <a:ext cx="731703" cy="731703"/>
              <a:chOff x="7879161" y="3037669"/>
              <a:chExt cx="300790" cy="300790"/>
            </a:xfrm>
            <a:solidFill>
              <a:schemeClr val="bg1"/>
            </a:solidFill>
          </p:grpSpPr>
          <p:sp>
            <p:nvSpPr>
              <p:cNvPr id="42" name="Freeform 302">
                <a:extLst>
                  <a:ext uri="{FF2B5EF4-FFF2-40B4-BE49-F238E27FC236}">
                    <a16:creationId xmlns:a16="http://schemas.microsoft.com/office/drawing/2014/main" id="{5D86ABA3-0A0E-4BB0-82B4-5938AD3657B5}"/>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03">
                <a:extLst>
                  <a:ext uri="{FF2B5EF4-FFF2-40B4-BE49-F238E27FC236}">
                    <a16:creationId xmlns:a16="http://schemas.microsoft.com/office/drawing/2014/main" id="{BC3D0D7F-8A8C-4C7B-B9F1-81CF6B37F774}"/>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4">
                <a:extLst>
                  <a:ext uri="{FF2B5EF4-FFF2-40B4-BE49-F238E27FC236}">
                    <a16:creationId xmlns:a16="http://schemas.microsoft.com/office/drawing/2014/main" id="{2EC1A863-AF70-426A-A76D-65C559D16F3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5">
                <a:extLst>
                  <a:ext uri="{FF2B5EF4-FFF2-40B4-BE49-F238E27FC236}">
                    <a16:creationId xmlns:a16="http://schemas.microsoft.com/office/drawing/2014/main" id="{83FBF513-F256-4F45-B825-C435B24F3F5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6">
                <a:extLst>
                  <a:ext uri="{FF2B5EF4-FFF2-40B4-BE49-F238E27FC236}">
                    <a16:creationId xmlns:a16="http://schemas.microsoft.com/office/drawing/2014/main" id="{96B386B6-08C9-48E2-B837-14D120EEB48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07">
                <a:extLst>
                  <a:ext uri="{FF2B5EF4-FFF2-40B4-BE49-F238E27FC236}">
                    <a16:creationId xmlns:a16="http://schemas.microsoft.com/office/drawing/2014/main" id="{0972DC73-8EC0-4435-BB33-B85B2C064F6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8">
                <a:extLst>
                  <a:ext uri="{FF2B5EF4-FFF2-40B4-BE49-F238E27FC236}">
                    <a16:creationId xmlns:a16="http://schemas.microsoft.com/office/drawing/2014/main" id="{D78A09F5-09D4-4DB5-9DC1-8CD1ACD16E36}"/>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09">
                <a:extLst>
                  <a:ext uri="{FF2B5EF4-FFF2-40B4-BE49-F238E27FC236}">
                    <a16:creationId xmlns:a16="http://schemas.microsoft.com/office/drawing/2014/main" id="{33ED9C39-6BA9-4D1C-A32A-F5874C8E9714}"/>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10">
                <a:extLst>
                  <a:ext uri="{FF2B5EF4-FFF2-40B4-BE49-F238E27FC236}">
                    <a16:creationId xmlns:a16="http://schemas.microsoft.com/office/drawing/2014/main" id="{81FD4624-E689-4C9C-9351-094D9ABBF30F}"/>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3" name="Group 52">
            <a:extLst>
              <a:ext uri="{FF2B5EF4-FFF2-40B4-BE49-F238E27FC236}">
                <a16:creationId xmlns:a16="http://schemas.microsoft.com/office/drawing/2014/main" id="{75EB746C-437B-4D7F-A8C6-AAF25E014FAB}"/>
              </a:ext>
            </a:extLst>
          </p:cNvPr>
          <p:cNvGrpSpPr/>
          <p:nvPr/>
        </p:nvGrpSpPr>
        <p:grpSpPr>
          <a:xfrm>
            <a:off x="5826674" y="2582945"/>
            <a:ext cx="1187052" cy="1187052"/>
            <a:chOff x="5826674" y="2582945"/>
            <a:chExt cx="1187052" cy="1187052"/>
          </a:xfrm>
        </p:grpSpPr>
        <p:sp>
          <p:nvSpPr>
            <p:cNvPr id="14" name="Oval 13">
              <a:extLst>
                <a:ext uri="{FF2B5EF4-FFF2-40B4-BE49-F238E27FC236}">
                  <a16:creationId xmlns:a16="http://schemas.microsoft.com/office/drawing/2014/main" id="{361E76E6-436C-4FAF-A14D-9C10B1C4DB33}"/>
                </a:ext>
              </a:extLst>
            </p:cNvPr>
            <p:cNvSpPr/>
            <p:nvPr/>
          </p:nvSpPr>
          <p:spPr>
            <a:xfrm>
              <a:off x="5826674" y="2582945"/>
              <a:ext cx="1187052" cy="1187052"/>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7" name="Rectangle 26">
              <a:extLst>
                <a:ext uri="{FF2B5EF4-FFF2-40B4-BE49-F238E27FC236}">
                  <a16:creationId xmlns:a16="http://schemas.microsoft.com/office/drawing/2014/main" id="{F07C9F53-8261-405E-94A8-F46326AF6EF7}"/>
                </a:ext>
              </a:extLst>
            </p:cNvPr>
            <p:cNvSpPr/>
            <p:nvPr/>
          </p:nvSpPr>
          <p:spPr>
            <a:xfrm>
              <a:off x="5901931" y="2964493"/>
              <a:ext cx="1036538" cy="461665"/>
            </a:xfrm>
            <a:prstGeom prst="rect">
              <a:avLst/>
            </a:prstGeom>
          </p:spPr>
          <p:txBody>
            <a:bodyPr wrap="square">
              <a:spAutoFit/>
            </a:bodyPr>
            <a:lstStyle/>
            <a:p>
              <a:pPr algn="ct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2020</a:t>
              </a:r>
              <a:endParaRPr lang="en-US" sz="24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C015D455-8E4F-4239-809A-DAAFE7F4033B}"/>
              </a:ext>
            </a:extLst>
          </p:cNvPr>
          <p:cNvGrpSpPr/>
          <p:nvPr/>
        </p:nvGrpSpPr>
        <p:grpSpPr>
          <a:xfrm>
            <a:off x="8664795" y="2462774"/>
            <a:ext cx="2612747" cy="1647866"/>
            <a:chOff x="6554702" y="1075295"/>
            <a:chExt cx="2612747" cy="1647866"/>
          </a:xfrm>
        </p:grpSpPr>
        <p:sp>
          <p:nvSpPr>
            <p:cNvPr id="65" name="Rectangle 64">
              <a:extLst>
                <a:ext uri="{FF2B5EF4-FFF2-40B4-BE49-F238E27FC236}">
                  <a16:creationId xmlns:a16="http://schemas.microsoft.com/office/drawing/2014/main" id="{44277810-0A56-4DFB-8389-D1BFEAE49897}"/>
                </a:ext>
              </a:extLst>
            </p:cNvPr>
            <p:cNvSpPr/>
            <p:nvPr/>
          </p:nvSpPr>
          <p:spPr>
            <a:xfrm>
              <a:off x="6554702" y="2078064"/>
              <a:ext cx="2612747" cy="645097"/>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6" name="Rectangle 65">
              <a:extLst>
                <a:ext uri="{FF2B5EF4-FFF2-40B4-BE49-F238E27FC236}">
                  <a16:creationId xmlns:a16="http://schemas.microsoft.com/office/drawing/2014/main" id="{1D2125A2-75BE-489E-A273-5EDD1576FAAD}"/>
                </a:ext>
              </a:extLst>
            </p:cNvPr>
            <p:cNvSpPr/>
            <p:nvPr/>
          </p:nvSpPr>
          <p:spPr>
            <a:xfrm>
              <a:off x="6554702" y="1075295"/>
              <a:ext cx="2612747"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7" name="Group 66">
            <a:extLst>
              <a:ext uri="{FF2B5EF4-FFF2-40B4-BE49-F238E27FC236}">
                <a16:creationId xmlns:a16="http://schemas.microsoft.com/office/drawing/2014/main" id="{4FB26846-B1A1-4A35-8940-0B72F4A69CC9}"/>
              </a:ext>
            </a:extLst>
          </p:cNvPr>
          <p:cNvGrpSpPr/>
          <p:nvPr/>
        </p:nvGrpSpPr>
        <p:grpSpPr>
          <a:xfrm>
            <a:off x="8664795" y="4308330"/>
            <a:ext cx="2612747" cy="1647866"/>
            <a:chOff x="6554702" y="1075295"/>
            <a:chExt cx="2612747" cy="1647866"/>
          </a:xfrm>
        </p:grpSpPr>
        <p:sp>
          <p:nvSpPr>
            <p:cNvPr id="68" name="Rectangle 67">
              <a:extLst>
                <a:ext uri="{FF2B5EF4-FFF2-40B4-BE49-F238E27FC236}">
                  <a16:creationId xmlns:a16="http://schemas.microsoft.com/office/drawing/2014/main" id="{601B4B28-0ADB-473F-928D-F6E050EA43C3}"/>
                </a:ext>
              </a:extLst>
            </p:cNvPr>
            <p:cNvSpPr/>
            <p:nvPr/>
          </p:nvSpPr>
          <p:spPr>
            <a:xfrm>
              <a:off x="6554702" y="2078064"/>
              <a:ext cx="2612747" cy="645097"/>
            </a:xfrm>
            <a:prstGeom prst="rect">
              <a:avLst/>
            </a:prstGeom>
          </p:spPr>
          <p:txBody>
            <a:bodyPr wrap="square">
              <a:spAutoFit/>
            </a:bodyPr>
            <a:lstStyle/>
            <a:p>
              <a:pP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9" name="Rectangle 68">
              <a:extLst>
                <a:ext uri="{FF2B5EF4-FFF2-40B4-BE49-F238E27FC236}">
                  <a16:creationId xmlns:a16="http://schemas.microsoft.com/office/drawing/2014/main" id="{C6D6A4F1-EB20-42D1-A08B-A4B3AB946047}"/>
                </a:ext>
              </a:extLst>
            </p:cNvPr>
            <p:cNvSpPr/>
            <p:nvPr/>
          </p:nvSpPr>
          <p:spPr>
            <a:xfrm>
              <a:off x="6554702" y="1075295"/>
              <a:ext cx="2612747"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DDCD2231-14F7-4656-BDEA-DB01E2130FE2}"/>
              </a:ext>
            </a:extLst>
          </p:cNvPr>
          <p:cNvGrpSpPr/>
          <p:nvPr/>
        </p:nvGrpSpPr>
        <p:grpSpPr>
          <a:xfrm>
            <a:off x="914458" y="2462774"/>
            <a:ext cx="2612747" cy="1647866"/>
            <a:chOff x="6554702" y="1075295"/>
            <a:chExt cx="2612747" cy="1647866"/>
          </a:xfrm>
        </p:grpSpPr>
        <p:sp>
          <p:nvSpPr>
            <p:cNvPr id="71" name="Rectangle 70">
              <a:extLst>
                <a:ext uri="{FF2B5EF4-FFF2-40B4-BE49-F238E27FC236}">
                  <a16:creationId xmlns:a16="http://schemas.microsoft.com/office/drawing/2014/main" id="{4E9711BD-0E07-4D04-BCA1-11DF6EA769C6}"/>
                </a:ext>
              </a:extLst>
            </p:cNvPr>
            <p:cNvSpPr/>
            <p:nvPr/>
          </p:nvSpPr>
          <p:spPr>
            <a:xfrm>
              <a:off x="6554702" y="2078064"/>
              <a:ext cx="2612747" cy="645097"/>
            </a:xfrm>
            <a:prstGeom prst="rect">
              <a:avLst/>
            </a:prstGeom>
          </p:spPr>
          <p:txBody>
            <a:bodyPr wrap="square">
              <a:spAutoFit/>
            </a:bodyPr>
            <a:lstStyle/>
            <a:p>
              <a:pPr algn="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2" name="Rectangle 71">
              <a:extLst>
                <a:ext uri="{FF2B5EF4-FFF2-40B4-BE49-F238E27FC236}">
                  <a16:creationId xmlns:a16="http://schemas.microsoft.com/office/drawing/2014/main" id="{53AC8DA9-DC46-4497-AC31-3BF93EE1434F}"/>
                </a:ext>
              </a:extLst>
            </p:cNvPr>
            <p:cNvSpPr/>
            <p:nvPr/>
          </p:nvSpPr>
          <p:spPr>
            <a:xfrm>
              <a:off x="6554702" y="1075295"/>
              <a:ext cx="2612747"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3" name="Group 72">
            <a:extLst>
              <a:ext uri="{FF2B5EF4-FFF2-40B4-BE49-F238E27FC236}">
                <a16:creationId xmlns:a16="http://schemas.microsoft.com/office/drawing/2014/main" id="{6D5EBB93-F080-40BD-8F7F-CE3FC3FBAEF4}"/>
              </a:ext>
            </a:extLst>
          </p:cNvPr>
          <p:cNvGrpSpPr/>
          <p:nvPr/>
        </p:nvGrpSpPr>
        <p:grpSpPr>
          <a:xfrm>
            <a:off x="914458" y="4308330"/>
            <a:ext cx="2612747" cy="1647866"/>
            <a:chOff x="6554702" y="1075295"/>
            <a:chExt cx="2612747" cy="1647866"/>
          </a:xfrm>
        </p:grpSpPr>
        <p:sp>
          <p:nvSpPr>
            <p:cNvPr id="74" name="Rectangle 73">
              <a:extLst>
                <a:ext uri="{FF2B5EF4-FFF2-40B4-BE49-F238E27FC236}">
                  <a16:creationId xmlns:a16="http://schemas.microsoft.com/office/drawing/2014/main" id="{E1987785-EEBE-4C64-9A43-68861A7735FF}"/>
                </a:ext>
              </a:extLst>
            </p:cNvPr>
            <p:cNvSpPr/>
            <p:nvPr/>
          </p:nvSpPr>
          <p:spPr>
            <a:xfrm>
              <a:off x="6554702" y="2078064"/>
              <a:ext cx="2612747" cy="645097"/>
            </a:xfrm>
            <a:prstGeom prst="rect">
              <a:avLst/>
            </a:prstGeom>
          </p:spPr>
          <p:txBody>
            <a:bodyPr wrap="square">
              <a:spAutoFit/>
            </a:bodyPr>
            <a:lstStyle/>
            <a:p>
              <a:pPr algn="r">
                <a:lnSpc>
                  <a:spcPct val="130000"/>
                </a:lnSpc>
              </a:pPr>
              <a:r>
                <a:rPr lang="en-US" sz="14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5" name="Rectangle 74">
              <a:extLst>
                <a:ext uri="{FF2B5EF4-FFF2-40B4-BE49-F238E27FC236}">
                  <a16:creationId xmlns:a16="http://schemas.microsoft.com/office/drawing/2014/main" id="{895B881F-A0A3-4F67-A253-8EB6108CF092}"/>
                </a:ext>
              </a:extLst>
            </p:cNvPr>
            <p:cNvSpPr/>
            <p:nvPr/>
          </p:nvSpPr>
          <p:spPr>
            <a:xfrm>
              <a:off x="6554702" y="1075295"/>
              <a:ext cx="2612747"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965395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14:bounceEnd="67000">
                                          <p:cBhvr additive="base">
                                            <p:cTn id="7"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14:bounceEnd="67000">
                                          <p:cBhvr additive="base">
                                            <p:cTn id="11"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ppt_x"/>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aphic 55">
            <a:extLst>
              <a:ext uri="{FF2B5EF4-FFF2-40B4-BE49-F238E27FC236}">
                <a16:creationId xmlns:a16="http://schemas.microsoft.com/office/drawing/2014/main" id="{3FD82356-3948-4D0A-B3D0-D0EFAC1A4570}"/>
              </a:ext>
            </a:extLst>
          </p:cNvPr>
          <p:cNvGrpSpPr/>
          <p:nvPr/>
        </p:nvGrpSpPr>
        <p:grpSpPr>
          <a:xfrm>
            <a:off x="5173294" y="4472343"/>
            <a:ext cx="1820520" cy="1170490"/>
            <a:chOff x="4432077" y="3742086"/>
            <a:chExt cx="1351692" cy="869060"/>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84" name="Freeform: Shape 83">
              <a:extLst>
                <a:ext uri="{FF2B5EF4-FFF2-40B4-BE49-F238E27FC236}">
                  <a16:creationId xmlns:a16="http://schemas.microsoft.com/office/drawing/2014/main" id="{35D0872E-7919-4C67-B0B1-C842792B5545}"/>
                </a:ext>
              </a:extLst>
            </p:cNvPr>
            <p:cNvSpPr/>
            <p:nvPr/>
          </p:nvSpPr>
          <p:spPr>
            <a:xfrm>
              <a:off x="4779644" y="3858195"/>
              <a:ext cx="2000" cy="100869"/>
            </a:xfrm>
            <a:custGeom>
              <a:avLst/>
              <a:gdLst>
                <a:gd name="connsiteX0" fmla="*/ 2000 w 2000"/>
                <a:gd name="connsiteY0" fmla="*/ 0 h 100869"/>
                <a:gd name="connsiteX1" fmla="*/ 1715 w 2000"/>
                <a:gd name="connsiteY1" fmla="*/ 85439 h 100869"/>
                <a:gd name="connsiteX2" fmla="*/ 381 w 2000"/>
                <a:gd name="connsiteY2" fmla="*/ 97631 h 100869"/>
                <a:gd name="connsiteX3" fmla="*/ 0 w 2000"/>
                <a:gd name="connsiteY3" fmla="*/ 100870 h 100869"/>
                <a:gd name="connsiteX4" fmla="*/ 286 w 2000"/>
                <a:gd name="connsiteY4" fmla="*/ 15430 h 100869"/>
                <a:gd name="connsiteX5" fmla="*/ 667 w 2000"/>
                <a:gd name="connsiteY5" fmla="*/ 12192 h 100869"/>
                <a:gd name="connsiteX6" fmla="*/ 2000 w 2000"/>
                <a:gd name="connsiteY6" fmla="*/ 0 h 100869"/>
                <a:gd name="connsiteX7" fmla="*/ 2000 w 2000"/>
                <a:gd name="connsiteY7" fmla="*/ 0 h 10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 h="100869">
                  <a:moveTo>
                    <a:pt x="2000" y="0"/>
                  </a:moveTo>
                  <a:lnTo>
                    <a:pt x="1715" y="85439"/>
                  </a:lnTo>
                  <a:cubicBezTo>
                    <a:pt x="1715" y="89440"/>
                    <a:pt x="1238" y="93440"/>
                    <a:pt x="381" y="97631"/>
                  </a:cubicBezTo>
                  <a:cubicBezTo>
                    <a:pt x="95" y="98679"/>
                    <a:pt x="0" y="99822"/>
                    <a:pt x="0" y="100870"/>
                  </a:cubicBezTo>
                  <a:lnTo>
                    <a:pt x="286" y="15430"/>
                  </a:lnTo>
                  <a:cubicBezTo>
                    <a:pt x="286" y="14288"/>
                    <a:pt x="381" y="13240"/>
                    <a:pt x="667" y="12192"/>
                  </a:cubicBezTo>
                  <a:cubicBezTo>
                    <a:pt x="1524" y="8096"/>
                    <a:pt x="2000" y="4000"/>
                    <a:pt x="2000" y="0"/>
                  </a:cubicBezTo>
                  <a:lnTo>
                    <a:pt x="2000" y="0"/>
                  </a:lnTo>
                  <a:close/>
                </a:path>
              </a:pathLst>
            </a:custGeom>
            <a:solidFill>
              <a:srgbClr val="A3A7AA"/>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94EB87F-21DD-4634-867D-30777482BBBE}"/>
                </a:ext>
              </a:extLst>
            </p:cNvPr>
            <p:cNvSpPr/>
            <p:nvPr/>
          </p:nvSpPr>
          <p:spPr>
            <a:xfrm>
              <a:off x="4487893" y="3861148"/>
              <a:ext cx="164115" cy="170172"/>
            </a:xfrm>
            <a:custGeom>
              <a:avLst/>
              <a:gdLst>
                <a:gd name="connsiteX0" fmla="*/ 164116 w 164115"/>
                <a:gd name="connsiteY0" fmla="*/ 83915 h 170172"/>
                <a:gd name="connsiteX1" fmla="*/ 163830 w 164115"/>
                <a:gd name="connsiteY1" fmla="*/ 169354 h 170172"/>
                <a:gd name="connsiteX2" fmla="*/ 43244 w 164115"/>
                <a:gd name="connsiteY2" fmla="*/ 145923 h 170172"/>
                <a:gd name="connsiteX3" fmla="*/ 0 w 164115"/>
                <a:gd name="connsiteY3" fmla="*/ 85439 h 170172"/>
                <a:gd name="connsiteX4" fmla="*/ 286 w 164115"/>
                <a:gd name="connsiteY4" fmla="*/ 0 h 170172"/>
                <a:gd name="connsiteX5" fmla="*/ 43529 w 164115"/>
                <a:gd name="connsiteY5" fmla="*/ 60484 h 170172"/>
                <a:gd name="connsiteX6" fmla="*/ 164116 w 164115"/>
                <a:gd name="connsiteY6" fmla="*/ 83915 h 170172"/>
                <a:gd name="connsiteX7" fmla="*/ 164116 w 164115"/>
                <a:gd name="connsiteY7" fmla="*/ 83915 h 17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15" h="170172">
                  <a:moveTo>
                    <a:pt x="164116" y="83915"/>
                  </a:moveTo>
                  <a:lnTo>
                    <a:pt x="163830" y="169354"/>
                  </a:lnTo>
                  <a:cubicBezTo>
                    <a:pt x="118872" y="172688"/>
                    <a:pt x="78010" y="166021"/>
                    <a:pt x="43244" y="145923"/>
                  </a:cubicBezTo>
                  <a:cubicBezTo>
                    <a:pt x="14383" y="129254"/>
                    <a:pt x="0" y="107347"/>
                    <a:pt x="0" y="85439"/>
                  </a:cubicBezTo>
                  <a:lnTo>
                    <a:pt x="286" y="0"/>
                  </a:lnTo>
                  <a:cubicBezTo>
                    <a:pt x="191" y="21908"/>
                    <a:pt x="14669" y="43815"/>
                    <a:pt x="43529" y="60484"/>
                  </a:cubicBezTo>
                  <a:cubicBezTo>
                    <a:pt x="78296" y="80582"/>
                    <a:pt x="119158" y="87154"/>
                    <a:pt x="164116" y="83915"/>
                  </a:cubicBezTo>
                  <a:lnTo>
                    <a:pt x="164116" y="83915"/>
                  </a:lnTo>
                  <a:close/>
                </a:path>
              </a:pathLst>
            </a:custGeom>
            <a:solidFill>
              <a:schemeClr val="accent5"/>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DC11AD6-183E-49B2-8B6B-26F0E6E807FE}"/>
                </a:ext>
              </a:extLst>
            </p:cNvPr>
            <p:cNvSpPr/>
            <p:nvPr/>
          </p:nvSpPr>
          <p:spPr>
            <a:xfrm>
              <a:off x="4651723" y="3944777"/>
              <a:ext cx="47243" cy="109062"/>
            </a:xfrm>
            <a:custGeom>
              <a:avLst/>
              <a:gdLst>
                <a:gd name="connsiteX0" fmla="*/ 47244 w 47243"/>
                <a:gd name="connsiteY0" fmla="*/ 23623 h 109062"/>
                <a:gd name="connsiteX1" fmla="*/ 46958 w 47243"/>
                <a:gd name="connsiteY1" fmla="*/ 109062 h 109062"/>
                <a:gd name="connsiteX2" fmla="*/ 35052 w 47243"/>
                <a:gd name="connsiteY2" fmla="*/ 92393 h 109062"/>
                <a:gd name="connsiteX3" fmla="*/ 0 w 47243"/>
                <a:gd name="connsiteY3" fmla="*/ 85726 h 109062"/>
                <a:gd name="connsiteX4" fmla="*/ 286 w 47243"/>
                <a:gd name="connsiteY4" fmla="*/ 287 h 109062"/>
                <a:gd name="connsiteX5" fmla="*/ 35338 w 47243"/>
                <a:gd name="connsiteY5" fmla="*/ 6954 h 109062"/>
                <a:gd name="connsiteX6" fmla="*/ 47244 w 47243"/>
                <a:gd name="connsiteY6" fmla="*/ 23623 h 109062"/>
                <a:gd name="connsiteX7" fmla="*/ 47244 w 47243"/>
                <a:gd name="connsiteY7" fmla="*/ 23623 h 10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43" h="109062">
                  <a:moveTo>
                    <a:pt x="47244" y="23623"/>
                  </a:moveTo>
                  <a:lnTo>
                    <a:pt x="46958" y="109062"/>
                  </a:lnTo>
                  <a:cubicBezTo>
                    <a:pt x="46958" y="102966"/>
                    <a:pt x="42958" y="96965"/>
                    <a:pt x="35052" y="92393"/>
                  </a:cubicBezTo>
                  <a:cubicBezTo>
                    <a:pt x="25432" y="86869"/>
                    <a:pt x="12382" y="84583"/>
                    <a:pt x="0" y="85726"/>
                  </a:cubicBezTo>
                  <a:lnTo>
                    <a:pt x="286" y="287"/>
                  </a:lnTo>
                  <a:cubicBezTo>
                    <a:pt x="12668" y="-856"/>
                    <a:pt x="25717" y="1430"/>
                    <a:pt x="35338" y="6954"/>
                  </a:cubicBezTo>
                  <a:cubicBezTo>
                    <a:pt x="43339" y="11526"/>
                    <a:pt x="47244" y="17527"/>
                    <a:pt x="47244" y="23623"/>
                  </a:cubicBezTo>
                  <a:lnTo>
                    <a:pt x="47244" y="23623"/>
                  </a:lnTo>
                  <a:close/>
                </a:path>
              </a:pathLst>
            </a:custGeom>
            <a:solidFill>
              <a:schemeClr val="accent5"/>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61469CE-BA7F-42E4-874D-02068CF64576}"/>
                </a:ext>
              </a:extLst>
            </p:cNvPr>
            <p:cNvSpPr/>
            <p:nvPr/>
          </p:nvSpPr>
          <p:spPr>
            <a:xfrm>
              <a:off x="5165216" y="3908583"/>
              <a:ext cx="208692" cy="190404"/>
            </a:xfrm>
            <a:custGeom>
              <a:avLst/>
              <a:gdLst>
                <a:gd name="connsiteX0" fmla="*/ 196977 w 208692"/>
                <a:gd name="connsiteY0" fmla="*/ 16383 h 190404"/>
                <a:gd name="connsiteX1" fmla="*/ 162116 w 208692"/>
                <a:gd name="connsiteY1" fmla="*/ 22955 h 190404"/>
                <a:gd name="connsiteX2" fmla="*/ 42196 w 208692"/>
                <a:gd name="connsiteY2" fmla="*/ 46006 h 190404"/>
                <a:gd name="connsiteX3" fmla="*/ 286 w 208692"/>
                <a:gd name="connsiteY3" fmla="*/ 104965 h 190404"/>
                <a:gd name="connsiteX4" fmla="*/ 0 w 208692"/>
                <a:gd name="connsiteY4" fmla="*/ 190405 h 190404"/>
                <a:gd name="connsiteX5" fmla="*/ 41910 w 208692"/>
                <a:gd name="connsiteY5" fmla="*/ 131445 h 190404"/>
                <a:gd name="connsiteX6" fmla="*/ 161830 w 208692"/>
                <a:gd name="connsiteY6" fmla="*/ 108394 h 190404"/>
                <a:gd name="connsiteX7" fmla="*/ 196691 w 208692"/>
                <a:gd name="connsiteY7" fmla="*/ 101822 h 190404"/>
                <a:gd name="connsiteX8" fmla="*/ 208407 w 208692"/>
                <a:gd name="connsiteY8" fmla="*/ 85439 h 190404"/>
                <a:gd name="connsiteX9" fmla="*/ 208693 w 208692"/>
                <a:gd name="connsiteY9" fmla="*/ 0 h 190404"/>
                <a:gd name="connsiteX10" fmla="*/ 196977 w 208692"/>
                <a:gd name="connsiteY10" fmla="*/ 16383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692" h="190404">
                  <a:moveTo>
                    <a:pt x="196977" y="16383"/>
                  </a:moveTo>
                  <a:cubicBezTo>
                    <a:pt x="187547" y="21907"/>
                    <a:pt x="174498" y="24003"/>
                    <a:pt x="162116" y="22955"/>
                  </a:cubicBezTo>
                  <a:cubicBezTo>
                    <a:pt x="117158" y="19526"/>
                    <a:pt x="76581" y="26003"/>
                    <a:pt x="42196" y="46006"/>
                  </a:cubicBezTo>
                  <a:cubicBezTo>
                    <a:pt x="14288" y="62198"/>
                    <a:pt x="381" y="83534"/>
                    <a:pt x="286" y="104965"/>
                  </a:cubicBezTo>
                  <a:lnTo>
                    <a:pt x="0" y="190405"/>
                  </a:lnTo>
                  <a:cubicBezTo>
                    <a:pt x="95" y="168973"/>
                    <a:pt x="14002" y="147733"/>
                    <a:pt x="41910" y="131445"/>
                  </a:cubicBezTo>
                  <a:cubicBezTo>
                    <a:pt x="76200" y="111538"/>
                    <a:pt x="116776" y="104965"/>
                    <a:pt x="161830" y="108394"/>
                  </a:cubicBezTo>
                  <a:cubicBezTo>
                    <a:pt x="174308" y="109442"/>
                    <a:pt x="187262" y="107347"/>
                    <a:pt x="196691" y="101822"/>
                  </a:cubicBezTo>
                  <a:cubicBezTo>
                    <a:pt x="204502" y="97346"/>
                    <a:pt x="208407" y="91345"/>
                    <a:pt x="208407" y="85439"/>
                  </a:cubicBezTo>
                  <a:lnTo>
                    <a:pt x="208693" y="0"/>
                  </a:lnTo>
                  <a:cubicBezTo>
                    <a:pt x="208597" y="6001"/>
                    <a:pt x="204788" y="11906"/>
                    <a:pt x="196977" y="16383"/>
                  </a:cubicBezTo>
                  <a:close/>
                </a:path>
              </a:pathLst>
            </a:custGeom>
            <a:solidFill>
              <a:schemeClr val="accent4"/>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7FE285D-5BF3-4AA5-9904-9BD58F3FA724}"/>
                </a:ext>
              </a:extLst>
            </p:cNvPr>
            <p:cNvSpPr/>
            <p:nvPr/>
          </p:nvSpPr>
          <p:spPr>
            <a:xfrm>
              <a:off x="5517260" y="4135278"/>
              <a:ext cx="266414" cy="249840"/>
            </a:xfrm>
            <a:custGeom>
              <a:avLst/>
              <a:gdLst>
                <a:gd name="connsiteX0" fmla="*/ 9144 w 266414"/>
                <a:gd name="connsiteY0" fmla="*/ 149638 h 249840"/>
                <a:gd name="connsiteX1" fmla="*/ 286 w 266414"/>
                <a:gd name="connsiteY1" fmla="*/ 164402 h 249840"/>
                <a:gd name="connsiteX2" fmla="*/ 0 w 266414"/>
                <a:gd name="connsiteY2" fmla="*/ 249841 h 249840"/>
                <a:gd name="connsiteX3" fmla="*/ 8858 w 266414"/>
                <a:gd name="connsiteY3" fmla="*/ 235077 h 249840"/>
                <a:gd name="connsiteX4" fmla="*/ 266128 w 266414"/>
                <a:gd name="connsiteY4" fmla="*/ 85439 h 249840"/>
                <a:gd name="connsiteX5" fmla="*/ 266414 w 266414"/>
                <a:gd name="connsiteY5" fmla="*/ 0 h 249840"/>
                <a:gd name="connsiteX6" fmla="*/ 9144 w 266414"/>
                <a:gd name="connsiteY6" fmla="*/ 149638 h 24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414" h="249840">
                  <a:moveTo>
                    <a:pt x="9144" y="149638"/>
                  </a:moveTo>
                  <a:cubicBezTo>
                    <a:pt x="3238" y="154019"/>
                    <a:pt x="286" y="159163"/>
                    <a:pt x="286" y="164402"/>
                  </a:cubicBezTo>
                  <a:lnTo>
                    <a:pt x="0" y="249841"/>
                  </a:lnTo>
                  <a:cubicBezTo>
                    <a:pt x="0" y="244602"/>
                    <a:pt x="2953" y="239363"/>
                    <a:pt x="8858" y="235077"/>
                  </a:cubicBezTo>
                  <a:lnTo>
                    <a:pt x="266128" y="85439"/>
                  </a:lnTo>
                  <a:lnTo>
                    <a:pt x="266414" y="0"/>
                  </a:lnTo>
                  <a:lnTo>
                    <a:pt x="9144" y="149638"/>
                  </a:lnTo>
                  <a:close/>
                </a:path>
              </a:pathLst>
            </a:custGeom>
            <a:solidFill>
              <a:schemeClr val="accent4"/>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C8783E9-5725-4DBB-B7BA-7DCAA6A73AED}"/>
                </a:ext>
              </a:extLst>
            </p:cNvPr>
            <p:cNvSpPr/>
            <p:nvPr/>
          </p:nvSpPr>
          <p:spPr>
            <a:xfrm>
              <a:off x="4432077" y="4133373"/>
              <a:ext cx="1296257" cy="477773"/>
            </a:xfrm>
            <a:custGeom>
              <a:avLst/>
              <a:gdLst>
                <a:gd name="connsiteX0" fmla="*/ 1253204 w 1296257"/>
                <a:gd name="connsiteY0" fmla="*/ 333851 h 477773"/>
                <a:gd name="connsiteX1" fmla="*/ 1044893 w 1296257"/>
                <a:gd name="connsiteY1" fmla="*/ 334137 h 477773"/>
                <a:gd name="connsiteX2" fmla="*/ 1004507 w 1296257"/>
                <a:gd name="connsiteY2" fmla="*/ 288989 h 477773"/>
                <a:gd name="connsiteX3" fmla="*/ 1004602 w 1296257"/>
                <a:gd name="connsiteY3" fmla="*/ 261080 h 477773"/>
                <a:gd name="connsiteX4" fmla="*/ 992410 w 1296257"/>
                <a:gd name="connsiteY4" fmla="*/ 244031 h 477773"/>
                <a:gd name="connsiteX5" fmla="*/ 937927 w 1296257"/>
                <a:gd name="connsiteY5" fmla="*/ 242411 h 477773"/>
                <a:gd name="connsiteX6" fmla="*/ 679895 w 1296257"/>
                <a:gd name="connsiteY6" fmla="*/ 392335 h 477773"/>
                <a:gd name="connsiteX7" fmla="*/ 286 w 1296257"/>
                <a:gd name="connsiteY7" fmla="*/ 0 h 477773"/>
                <a:gd name="connsiteX8" fmla="*/ 0 w 1296257"/>
                <a:gd name="connsiteY8" fmla="*/ 85439 h 477773"/>
                <a:gd name="connsiteX9" fmla="*/ 679609 w 1296257"/>
                <a:gd name="connsiteY9" fmla="*/ 477774 h 477773"/>
                <a:gd name="connsiteX10" fmla="*/ 937641 w 1296257"/>
                <a:gd name="connsiteY10" fmla="*/ 327850 h 477773"/>
                <a:gd name="connsiteX11" fmla="*/ 992124 w 1296257"/>
                <a:gd name="connsiteY11" fmla="*/ 329470 h 477773"/>
                <a:gd name="connsiteX12" fmla="*/ 1002602 w 1296257"/>
                <a:gd name="connsiteY12" fmla="*/ 340042 h 477773"/>
                <a:gd name="connsiteX13" fmla="*/ 1002506 w 1296257"/>
                <a:gd name="connsiteY13" fmla="*/ 361950 h 477773"/>
                <a:gd name="connsiteX14" fmla="*/ 1044607 w 1296257"/>
                <a:gd name="connsiteY14" fmla="*/ 419576 h 477773"/>
                <a:gd name="connsiteX15" fmla="*/ 1252919 w 1296257"/>
                <a:gd name="connsiteY15" fmla="*/ 419291 h 477773"/>
                <a:gd name="connsiteX16" fmla="*/ 1295972 w 1296257"/>
                <a:gd name="connsiteY16" fmla="*/ 359092 h 477773"/>
                <a:gd name="connsiteX17" fmla="*/ 1296257 w 1296257"/>
                <a:gd name="connsiteY17" fmla="*/ 273653 h 477773"/>
                <a:gd name="connsiteX18" fmla="*/ 1253204 w 1296257"/>
                <a:gd name="connsiteY18" fmla="*/ 333851 h 47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6257" h="477773">
                  <a:moveTo>
                    <a:pt x="1253204" y="333851"/>
                  </a:moveTo>
                  <a:cubicBezTo>
                    <a:pt x="1195673" y="367284"/>
                    <a:pt x="1102424" y="367379"/>
                    <a:pt x="1044893" y="334137"/>
                  </a:cubicBezTo>
                  <a:cubicBezTo>
                    <a:pt x="1021461" y="320611"/>
                    <a:pt x="1008698" y="305467"/>
                    <a:pt x="1004507" y="288989"/>
                  </a:cubicBezTo>
                  <a:lnTo>
                    <a:pt x="1004602" y="261080"/>
                  </a:lnTo>
                  <a:cubicBezTo>
                    <a:pt x="1004602" y="254889"/>
                    <a:pt x="1000601" y="248793"/>
                    <a:pt x="992410" y="244031"/>
                  </a:cubicBezTo>
                  <a:cubicBezTo>
                    <a:pt x="977455" y="235363"/>
                    <a:pt x="954119" y="234886"/>
                    <a:pt x="937927" y="242411"/>
                  </a:cubicBezTo>
                  <a:lnTo>
                    <a:pt x="679895" y="392335"/>
                  </a:lnTo>
                  <a:lnTo>
                    <a:pt x="286" y="0"/>
                  </a:lnTo>
                  <a:lnTo>
                    <a:pt x="0" y="85439"/>
                  </a:lnTo>
                  <a:lnTo>
                    <a:pt x="679609" y="477774"/>
                  </a:lnTo>
                  <a:lnTo>
                    <a:pt x="937641" y="327850"/>
                  </a:lnTo>
                  <a:cubicBezTo>
                    <a:pt x="953834" y="320421"/>
                    <a:pt x="977170" y="320897"/>
                    <a:pt x="992124" y="329470"/>
                  </a:cubicBezTo>
                  <a:cubicBezTo>
                    <a:pt x="997363" y="332518"/>
                    <a:pt x="1000697" y="336137"/>
                    <a:pt x="1002602" y="340042"/>
                  </a:cubicBezTo>
                  <a:lnTo>
                    <a:pt x="1002506" y="361950"/>
                  </a:lnTo>
                  <a:cubicBezTo>
                    <a:pt x="1002411" y="383191"/>
                    <a:pt x="1015270" y="402622"/>
                    <a:pt x="1044607" y="419576"/>
                  </a:cubicBezTo>
                  <a:cubicBezTo>
                    <a:pt x="1102233" y="452818"/>
                    <a:pt x="1195388" y="452723"/>
                    <a:pt x="1252919" y="419291"/>
                  </a:cubicBezTo>
                  <a:cubicBezTo>
                    <a:pt x="1281589" y="402622"/>
                    <a:pt x="1295972" y="380809"/>
                    <a:pt x="1295972" y="359092"/>
                  </a:cubicBezTo>
                  <a:lnTo>
                    <a:pt x="1296257" y="273653"/>
                  </a:lnTo>
                  <a:cubicBezTo>
                    <a:pt x="1296257" y="295370"/>
                    <a:pt x="1281875" y="317183"/>
                    <a:pt x="1253204" y="333851"/>
                  </a:cubicBezTo>
                  <a:close/>
                </a:path>
              </a:pathLst>
            </a:custGeom>
            <a:gradFill>
              <a:gsLst>
                <a:gs pos="30000">
                  <a:schemeClr val="accent4"/>
                </a:gs>
                <a:gs pos="100000">
                  <a:schemeClr val="accent5"/>
                </a:gs>
              </a:gsLst>
              <a:path path="circle">
                <a:fillToRect l="100000" t="100000"/>
              </a:path>
            </a:gra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D7EA605-9156-40BE-B8F9-B4C1E30CA8A6}"/>
                </a:ext>
              </a:extLst>
            </p:cNvPr>
            <p:cNvSpPr/>
            <p:nvPr/>
          </p:nvSpPr>
          <p:spPr>
            <a:xfrm>
              <a:off x="4432458" y="3742086"/>
              <a:ext cx="1351311" cy="783526"/>
            </a:xfrm>
            <a:custGeom>
              <a:avLst/>
              <a:gdLst>
                <a:gd name="connsiteX0" fmla="*/ 1351312 w 1351311"/>
                <a:gd name="connsiteY0" fmla="*/ 393097 h 783526"/>
                <a:gd name="connsiteX1" fmla="*/ 1094042 w 1351311"/>
                <a:gd name="connsiteY1" fmla="*/ 542735 h 783526"/>
                <a:gd name="connsiteX2" fmla="*/ 1097090 w 1351311"/>
                <a:gd name="connsiteY2" fmla="*/ 574262 h 783526"/>
                <a:gd name="connsiteX3" fmla="*/ 1132142 w 1351311"/>
                <a:gd name="connsiteY3" fmla="*/ 580930 h 783526"/>
                <a:gd name="connsiteX4" fmla="*/ 1252728 w 1351311"/>
                <a:gd name="connsiteY4" fmla="*/ 604361 h 783526"/>
                <a:gd name="connsiteX5" fmla="*/ 1252823 w 1351311"/>
                <a:gd name="connsiteY5" fmla="*/ 725043 h 783526"/>
                <a:gd name="connsiteX6" fmla="*/ 1044511 w 1351311"/>
                <a:gd name="connsiteY6" fmla="*/ 725329 h 783526"/>
                <a:gd name="connsiteX7" fmla="*/ 1003840 w 1351311"/>
                <a:gd name="connsiteY7" fmla="*/ 655511 h 783526"/>
                <a:gd name="connsiteX8" fmla="*/ 992124 w 1351311"/>
                <a:gd name="connsiteY8" fmla="*/ 635222 h 783526"/>
                <a:gd name="connsiteX9" fmla="*/ 937641 w 1351311"/>
                <a:gd name="connsiteY9" fmla="*/ 633603 h 783526"/>
                <a:gd name="connsiteX10" fmla="*/ 679609 w 1351311"/>
                <a:gd name="connsiteY10" fmla="*/ 783527 h 783526"/>
                <a:gd name="connsiteX11" fmla="*/ 0 w 1351311"/>
                <a:gd name="connsiteY11" fmla="*/ 391192 h 783526"/>
                <a:gd name="connsiteX12" fmla="*/ 257651 w 1351311"/>
                <a:gd name="connsiteY12" fmla="*/ 240983 h 783526"/>
                <a:gd name="connsiteX13" fmla="*/ 254698 w 1351311"/>
                <a:gd name="connsiteY13" fmla="*/ 209455 h 783526"/>
                <a:gd name="connsiteX14" fmla="*/ 219647 w 1351311"/>
                <a:gd name="connsiteY14" fmla="*/ 202787 h 783526"/>
                <a:gd name="connsiteX15" fmla="*/ 99060 w 1351311"/>
                <a:gd name="connsiteY15" fmla="*/ 179356 h 783526"/>
                <a:gd name="connsiteX16" fmla="*/ 98965 w 1351311"/>
                <a:gd name="connsiteY16" fmla="*/ 58674 h 783526"/>
                <a:gd name="connsiteX17" fmla="*/ 307277 w 1351311"/>
                <a:gd name="connsiteY17" fmla="*/ 58388 h 783526"/>
                <a:gd name="connsiteX18" fmla="*/ 347948 w 1351311"/>
                <a:gd name="connsiteY18" fmla="*/ 128111 h 783526"/>
                <a:gd name="connsiteX19" fmla="*/ 359664 w 1351311"/>
                <a:gd name="connsiteY19" fmla="*/ 148400 h 783526"/>
                <a:gd name="connsiteX20" fmla="*/ 414052 w 1351311"/>
                <a:gd name="connsiteY20" fmla="*/ 150019 h 783526"/>
                <a:gd name="connsiteX21" fmla="*/ 672179 w 1351311"/>
                <a:gd name="connsiteY21" fmla="*/ 0 h 783526"/>
                <a:gd name="connsiteX22" fmla="*/ 929164 w 1351311"/>
                <a:gd name="connsiteY22" fmla="*/ 149162 h 783526"/>
                <a:gd name="connsiteX23" fmla="*/ 929831 w 1351311"/>
                <a:gd name="connsiteY23" fmla="*/ 182690 h 783526"/>
                <a:gd name="connsiteX24" fmla="*/ 894969 w 1351311"/>
                <a:gd name="connsiteY24" fmla="*/ 189262 h 783526"/>
                <a:gd name="connsiteX25" fmla="*/ 775049 w 1351311"/>
                <a:gd name="connsiteY25" fmla="*/ 212312 h 783526"/>
                <a:gd name="connsiteX26" fmla="*/ 777431 w 1351311"/>
                <a:gd name="connsiteY26" fmla="*/ 332804 h 783526"/>
                <a:gd name="connsiteX27" fmla="*/ 985457 w 1351311"/>
                <a:gd name="connsiteY27" fmla="*/ 333756 h 783526"/>
                <a:gd name="connsiteX28" fmla="*/ 1024604 w 1351311"/>
                <a:gd name="connsiteY28" fmla="*/ 264224 h 783526"/>
                <a:gd name="connsiteX29" fmla="*/ 1036034 w 1351311"/>
                <a:gd name="connsiteY29" fmla="*/ 244031 h 783526"/>
                <a:gd name="connsiteX30" fmla="*/ 1093946 w 1351311"/>
                <a:gd name="connsiteY30" fmla="*/ 244316 h 783526"/>
                <a:gd name="connsiteX31" fmla="*/ 1351312 w 1351311"/>
                <a:gd name="connsiteY31" fmla="*/ 393097 h 78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1311" h="783526">
                  <a:moveTo>
                    <a:pt x="1351312" y="393097"/>
                  </a:moveTo>
                  <a:lnTo>
                    <a:pt x="1094042" y="542735"/>
                  </a:lnTo>
                  <a:cubicBezTo>
                    <a:pt x="1081278" y="552069"/>
                    <a:pt x="1082135" y="565595"/>
                    <a:pt x="1097090" y="574262"/>
                  </a:cubicBezTo>
                  <a:cubicBezTo>
                    <a:pt x="1106615" y="579787"/>
                    <a:pt x="1119759" y="582073"/>
                    <a:pt x="1132142" y="580930"/>
                  </a:cubicBezTo>
                  <a:cubicBezTo>
                    <a:pt x="1177100" y="577596"/>
                    <a:pt x="1217962" y="584264"/>
                    <a:pt x="1252728" y="604361"/>
                  </a:cubicBezTo>
                  <a:cubicBezTo>
                    <a:pt x="1310354" y="637604"/>
                    <a:pt x="1310354" y="691610"/>
                    <a:pt x="1252823" y="725043"/>
                  </a:cubicBezTo>
                  <a:cubicBezTo>
                    <a:pt x="1195292" y="758476"/>
                    <a:pt x="1102043" y="758571"/>
                    <a:pt x="1044511" y="725329"/>
                  </a:cubicBezTo>
                  <a:cubicBezTo>
                    <a:pt x="1009745" y="705231"/>
                    <a:pt x="998125" y="681609"/>
                    <a:pt x="1003840" y="655511"/>
                  </a:cubicBezTo>
                  <a:cubicBezTo>
                    <a:pt x="1005554" y="648367"/>
                    <a:pt x="1001649" y="640747"/>
                    <a:pt x="992124" y="635222"/>
                  </a:cubicBezTo>
                  <a:cubicBezTo>
                    <a:pt x="977170" y="626555"/>
                    <a:pt x="953834" y="626078"/>
                    <a:pt x="937641" y="633603"/>
                  </a:cubicBezTo>
                  <a:lnTo>
                    <a:pt x="679609" y="783527"/>
                  </a:lnTo>
                  <a:lnTo>
                    <a:pt x="0" y="391192"/>
                  </a:lnTo>
                  <a:lnTo>
                    <a:pt x="257651" y="240983"/>
                  </a:lnTo>
                  <a:cubicBezTo>
                    <a:pt x="270510" y="231648"/>
                    <a:pt x="269558" y="218027"/>
                    <a:pt x="254698" y="209455"/>
                  </a:cubicBezTo>
                  <a:cubicBezTo>
                    <a:pt x="245078" y="203930"/>
                    <a:pt x="232029" y="201644"/>
                    <a:pt x="219647" y="202787"/>
                  </a:cubicBezTo>
                  <a:cubicBezTo>
                    <a:pt x="174689" y="206121"/>
                    <a:pt x="133826" y="199454"/>
                    <a:pt x="99060" y="179356"/>
                  </a:cubicBezTo>
                  <a:cubicBezTo>
                    <a:pt x="41529" y="146114"/>
                    <a:pt x="41434" y="92107"/>
                    <a:pt x="98965" y="58674"/>
                  </a:cubicBezTo>
                  <a:cubicBezTo>
                    <a:pt x="156400" y="25241"/>
                    <a:pt x="249746" y="25146"/>
                    <a:pt x="307277" y="58388"/>
                  </a:cubicBezTo>
                  <a:cubicBezTo>
                    <a:pt x="342043" y="78486"/>
                    <a:pt x="353663" y="102108"/>
                    <a:pt x="347948" y="128111"/>
                  </a:cubicBezTo>
                  <a:cubicBezTo>
                    <a:pt x="346234" y="135350"/>
                    <a:pt x="350139" y="142875"/>
                    <a:pt x="359664" y="148400"/>
                  </a:cubicBezTo>
                  <a:cubicBezTo>
                    <a:pt x="374523" y="156972"/>
                    <a:pt x="397955" y="157544"/>
                    <a:pt x="414052" y="150019"/>
                  </a:cubicBezTo>
                  <a:lnTo>
                    <a:pt x="672179" y="0"/>
                  </a:lnTo>
                  <a:lnTo>
                    <a:pt x="929164" y="149162"/>
                  </a:lnTo>
                  <a:cubicBezTo>
                    <a:pt x="945356" y="158496"/>
                    <a:pt x="945642" y="173546"/>
                    <a:pt x="929831" y="182690"/>
                  </a:cubicBezTo>
                  <a:cubicBezTo>
                    <a:pt x="920401" y="188214"/>
                    <a:pt x="907352" y="190310"/>
                    <a:pt x="894969" y="189262"/>
                  </a:cubicBezTo>
                  <a:cubicBezTo>
                    <a:pt x="850011" y="185833"/>
                    <a:pt x="809435" y="192310"/>
                    <a:pt x="775049" y="212312"/>
                  </a:cubicBezTo>
                  <a:cubicBezTo>
                    <a:pt x="718280" y="245269"/>
                    <a:pt x="719328" y="299275"/>
                    <a:pt x="777431" y="332804"/>
                  </a:cubicBezTo>
                  <a:cubicBezTo>
                    <a:pt x="835533" y="366332"/>
                    <a:pt x="928592" y="366713"/>
                    <a:pt x="985457" y="333756"/>
                  </a:cubicBezTo>
                  <a:cubicBezTo>
                    <a:pt x="1019747" y="313849"/>
                    <a:pt x="1030891" y="290322"/>
                    <a:pt x="1024604" y="264224"/>
                  </a:cubicBezTo>
                  <a:cubicBezTo>
                    <a:pt x="1022890" y="256985"/>
                    <a:pt x="1026605" y="249460"/>
                    <a:pt x="1036034" y="244031"/>
                  </a:cubicBezTo>
                  <a:cubicBezTo>
                    <a:pt x="1051846" y="234791"/>
                    <a:pt x="1077849" y="234982"/>
                    <a:pt x="1093946" y="244316"/>
                  </a:cubicBezTo>
                  <a:lnTo>
                    <a:pt x="1351312" y="393097"/>
                  </a:lnTo>
                  <a:close/>
                </a:path>
              </a:pathLst>
            </a:custGeom>
            <a:gradFill>
              <a:gsLst>
                <a:gs pos="30000">
                  <a:schemeClr val="accent4">
                    <a:lumMod val="60000"/>
                    <a:lumOff val="40000"/>
                  </a:schemeClr>
                </a:gs>
                <a:gs pos="100000">
                  <a:schemeClr val="accent5"/>
                </a:gs>
              </a:gsLst>
              <a:path path="circle">
                <a:fillToRect l="100000" t="100000"/>
              </a:path>
            </a:gradFill>
            <a:ln w="9525" cap="flat">
              <a:noFill/>
              <a:prstDash val="solid"/>
              <a:miter/>
            </a:ln>
          </p:spPr>
          <p:txBody>
            <a:bodyPr rtlCol="0" anchor="ctr"/>
            <a:lstStyle/>
            <a:p>
              <a:endParaRPr lang="en-US"/>
            </a:p>
          </p:txBody>
        </p:sp>
      </p:grpSp>
      <p:grpSp>
        <p:nvGrpSpPr>
          <p:cNvPr id="63" name="Graphic 55">
            <a:extLst>
              <a:ext uri="{FF2B5EF4-FFF2-40B4-BE49-F238E27FC236}">
                <a16:creationId xmlns:a16="http://schemas.microsoft.com/office/drawing/2014/main" id="{3FD82356-3948-4D0A-B3D0-D0EFAC1A4570}"/>
              </a:ext>
            </a:extLst>
          </p:cNvPr>
          <p:cNvGrpSpPr/>
          <p:nvPr/>
        </p:nvGrpSpPr>
        <p:grpSpPr>
          <a:xfrm>
            <a:off x="3263017" y="3500308"/>
            <a:ext cx="2467371" cy="1583611"/>
            <a:chOff x="3795712" y="2626232"/>
            <a:chExt cx="1351978" cy="867727"/>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4" name="Freeform: Shape 63">
              <a:extLst>
                <a:ext uri="{FF2B5EF4-FFF2-40B4-BE49-F238E27FC236}">
                  <a16:creationId xmlns:a16="http://schemas.microsoft.com/office/drawing/2014/main" id="{1D5DA88F-ACE4-456B-B826-9EFE2F036E07}"/>
                </a:ext>
              </a:extLst>
            </p:cNvPr>
            <p:cNvSpPr/>
            <p:nvPr/>
          </p:nvSpPr>
          <p:spPr>
            <a:xfrm>
              <a:off x="4878514" y="2745676"/>
              <a:ext cx="209835" cy="191642"/>
            </a:xfrm>
            <a:custGeom>
              <a:avLst/>
              <a:gdLst>
                <a:gd name="connsiteX0" fmla="*/ 209836 w 209835"/>
                <a:gd name="connsiteY0" fmla="*/ 0 h 191642"/>
                <a:gd name="connsiteX1" fmla="*/ 209550 w 209835"/>
                <a:gd name="connsiteY1" fmla="*/ 85439 h 191642"/>
                <a:gd name="connsiteX2" fmla="*/ 166973 w 209835"/>
                <a:gd name="connsiteY2" fmla="*/ 145066 h 191642"/>
                <a:gd name="connsiteX3" fmla="*/ 46673 w 209835"/>
                <a:gd name="connsiteY3" fmla="*/ 168402 h 191642"/>
                <a:gd name="connsiteX4" fmla="*/ 11716 w 209835"/>
                <a:gd name="connsiteY4" fmla="*/ 175165 h 191642"/>
                <a:gd name="connsiteX5" fmla="*/ 0 w 209835"/>
                <a:gd name="connsiteY5" fmla="*/ 191643 h 191642"/>
                <a:gd name="connsiteX6" fmla="*/ 286 w 209835"/>
                <a:gd name="connsiteY6" fmla="*/ 106204 h 191642"/>
                <a:gd name="connsiteX7" fmla="*/ 12002 w 209835"/>
                <a:gd name="connsiteY7" fmla="*/ 89725 h 191642"/>
                <a:gd name="connsiteX8" fmla="*/ 46958 w 209835"/>
                <a:gd name="connsiteY8" fmla="*/ 82963 h 191642"/>
                <a:gd name="connsiteX9" fmla="*/ 167259 w 209835"/>
                <a:gd name="connsiteY9" fmla="*/ 59626 h 191642"/>
                <a:gd name="connsiteX10" fmla="*/ 209836 w 209835"/>
                <a:gd name="connsiteY10" fmla="*/ 0 h 191642"/>
                <a:gd name="connsiteX11" fmla="*/ 209836 w 209835"/>
                <a:gd name="connsiteY11" fmla="*/ 0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 h="191642">
                  <a:moveTo>
                    <a:pt x="209836" y="0"/>
                  </a:moveTo>
                  <a:lnTo>
                    <a:pt x="209550" y="85439"/>
                  </a:lnTo>
                  <a:cubicBezTo>
                    <a:pt x="209455" y="107061"/>
                    <a:pt x="195358" y="128588"/>
                    <a:pt x="166973" y="145066"/>
                  </a:cubicBezTo>
                  <a:cubicBezTo>
                    <a:pt x="132398" y="165163"/>
                    <a:pt x="91631" y="171736"/>
                    <a:pt x="46673" y="168402"/>
                  </a:cubicBezTo>
                  <a:cubicBezTo>
                    <a:pt x="34290" y="167354"/>
                    <a:pt x="21146" y="169640"/>
                    <a:pt x="11716" y="175165"/>
                  </a:cubicBezTo>
                  <a:cubicBezTo>
                    <a:pt x="3905" y="179737"/>
                    <a:pt x="0" y="185642"/>
                    <a:pt x="0" y="191643"/>
                  </a:cubicBezTo>
                  <a:lnTo>
                    <a:pt x="286" y="106204"/>
                  </a:lnTo>
                  <a:cubicBezTo>
                    <a:pt x="286" y="100203"/>
                    <a:pt x="4191" y="94298"/>
                    <a:pt x="12002" y="89725"/>
                  </a:cubicBezTo>
                  <a:cubicBezTo>
                    <a:pt x="21527" y="84201"/>
                    <a:pt x="34576" y="82010"/>
                    <a:pt x="46958" y="82963"/>
                  </a:cubicBezTo>
                  <a:cubicBezTo>
                    <a:pt x="91916" y="86296"/>
                    <a:pt x="132683" y="79724"/>
                    <a:pt x="167259" y="59626"/>
                  </a:cubicBezTo>
                  <a:cubicBezTo>
                    <a:pt x="195548" y="43148"/>
                    <a:pt x="209740" y="21622"/>
                    <a:pt x="209836" y="0"/>
                  </a:cubicBezTo>
                  <a:lnTo>
                    <a:pt x="209836" y="0"/>
                  </a:lnTo>
                  <a:close/>
                </a:path>
              </a:pathLst>
            </a:custGeom>
            <a:solidFill>
              <a:schemeClr val="accent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AE07524F-DE41-40CD-9C2A-DCC032BFC484}"/>
                </a:ext>
              </a:extLst>
            </p:cNvPr>
            <p:cNvSpPr/>
            <p:nvPr/>
          </p:nvSpPr>
          <p:spPr>
            <a:xfrm>
              <a:off x="4529613" y="3016852"/>
              <a:ext cx="617981" cy="240947"/>
            </a:xfrm>
            <a:custGeom>
              <a:avLst/>
              <a:gdLst>
                <a:gd name="connsiteX0" fmla="*/ 361283 w 617981"/>
                <a:gd name="connsiteY0" fmla="*/ 148399 h 240947"/>
                <a:gd name="connsiteX1" fmla="*/ 303371 w 617981"/>
                <a:gd name="connsiteY1" fmla="*/ 148685 h 240947"/>
                <a:gd name="connsiteX2" fmla="*/ 293370 w 617981"/>
                <a:gd name="connsiteY2" fmla="*/ 138684 h 240947"/>
                <a:gd name="connsiteX3" fmla="*/ 293465 w 617981"/>
                <a:gd name="connsiteY3" fmla="*/ 116015 h 240947"/>
                <a:gd name="connsiteX4" fmla="*/ 251841 w 617981"/>
                <a:gd name="connsiteY4" fmla="*/ 58960 h 240947"/>
                <a:gd name="connsiteX5" fmla="*/ 43910 w 617981"/>
                <a:gd name="connsiteY5" fmla="*/ 59912 h 240947"/>
                <a:gd name="connsiteX6" fmla="*/ 286 w 617981"/>
                <a:gd name="connsiteY6" fmla="*/ 120682 h 240947"/>
                <a:gd name="connsiteX7" fmla="*/ 0 w 617981"/>
                <a:gd name="connsiteY7" fmla="*/ 206121 h 240947"/>
                <a:gd name="connsiteX8" fmla="*/ 43624 w 617981"/>
                <a:gd name="connsiteY8" fmla="*/ 145352 h 240947"/>
                <a:gd name="connsiteX9" fmla="*/ 251555 w 617981"/>
                <a:gd name="connsiteY9" fmla="*/ 144399 h 240947"/>
                <a:gd name="connsiteX10" fmla="*/ 291370 w 617981"/>
                <a:gd name="connsiteY10" fmla="*/ 188500 h 240947"/>
                <a:gd name="connsiteX11" fmla="*/ 291274 w 617981"/>
                <a:gd name="connsiteY11" fmla="*/ 217456 h 240947"/>
                <a:gd name="connsiteX12" fmla="*/ 303086 w 617981"/>
                <a:gd name="connsiteY12" fmla="*/ 234124 h 240947"/>
                <a:gd name="connsiteX13" fmla="*/ 360997 w 617981"/>
                <a:gd name="connsiteY13" fmla="*/ 233839 h 240947"/>
                <a:gd name="connsiteX14" fmla="*/ 617696 w 617981"/>
                <a:gd name="connsiteY14" fmla="*/ 85439 h 240947"/>
                <a:gd name="connsiteX15" fmla="*/ 617982 w 617981"/>
                <a:gd name="connsiteY15" fmla="*/ 0 h 240947"/>
                <a:gd name="connsiteX16" fmla="*/ 361283 w 617981"/>
                <a:gd name="connsiteY16" fmla="*/ 148399 h 24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981" h="240947">
                  <a:moveTo>
                    <a:pt x="361283" y="148399"/>
                  </a:moveTo>
                  <a:cubicBezTo>
                    <a:pt x="345186" y="157734"/>
                    <a:pt x="319278" y="157924"/>
                    <a:pt x="303371" y="148685"/>
                  </a:cubicBezTo>
                  <a:cubicBezTo>
                    <a:pt x="298418" y="145828"/>
                    <a:pt x="295180" y="142399"/>
                    <a:pt x="293370" y="138684"/>
                  </a:cubicBezTo>
                  <a:lnTo>
                    <a:pt x="293465" y="116015"/>
                  </a:lnTo>
                  <a:cubicBezTo>
                    <a:pt x="293561" y="94869"/>
                    <a:pt x="280797" y="75628"/>
                    <a:pt x="251841" y="58960"/>
                  </a:cubicBezTo>
                  <a:cubicBezTo>
                    <a:pt x="194691" y="26003"/>
                    <a:pt x="101536" y="26384"/>
                    <a:pt x="43910" y="59912"/>
                  </a:cubicBezTo>
                  <a:cubicBezTo>
                    <a:pt x="14954" y="76771"/>
                    <a:pt x="381" y="98774"/>
                    <a:pt x="286" y="120682"/>
                  </a:cubicBezTo>
                  <a:lnTo>
                    <a:pt x="0" y="206121"/>
                  </a:lnTo>
                  <a:cubicBezTo>
                    <a:pt x="95" y="184214"/>
                    <a:pt x="14573" y="162211"/>
                    <a:pt x="43624" y="145352"/>
                  </a:cubicBezTo>
                  <a:cubicBezTo>
                    <a:pt x="101346" y="111823"/>
                    <a:pt x="194405" y="111442"/>
                    <a:pt x="251555" y="144399"/>
                  </a:cubicBezTo>
                  <a:cubicBezTo>
                    <a:pt x="274511" y="157639"/>
                    <a:pt x="287084" y="172402"/>
                    <a:pt x="291370" y="188500"/>
                  </a:cubicBezTo>
                  <a:lnTo>
                    <a:pt x="291274" y="217456"/>
                  </a:lnTo>
                  <a:cubicBezTo>
                    <a:pt x="291274" y="223552"/>
                    <a:pt x="295180" y="229552"/>
                    <a:pt x="303086" y="234124"/>
                  </a:cubicBezTo>
                  <a:cubicBezTo>
                    <a:pt x="318992" y="243364"/>
                    <a:pt x="344995" y="243173"/>
                    <a:pt x="360997" y="233839"/>
                  </a:cubicBezTo>
                  <a:lnTo>
                    <a:pt x="617696" y="85439"/>
                  </a:lnTo>
                  <a:lnTo>
                    <a:pt x="617982" y="0"/>
                  </a:lnTo>
                  <a:lnTo>
                    <a:pt x="361283" y="148399"/>
                  </a:lnTo>
                  <a:close/>
                </a:path>
              </a:pathLst>
            </a:custGeom>
            <a:solidFill>
              <a:schemeClr val="accent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D7D08560-4B55-4AE0-9F57-C1A74381716F}"/>
                </a:ext>
              </a:extLst>
            </p:cNvPr>
            <p:cNvSpPr/>
            <p:nvPr/>
          </p:nvSpPr>
          <p:spPr>
            <a:xfrm>
              <a:off x="3795997" y="2626232"/>
              <a:ext cx="1351692" cy="782288"/>
            </a:xfrm>
            <a:custGeom>
              <a:avLst/>
              <a:gdLst>
                <a:gd name="connsiteX0" fmla="*/ 1248537 w 1351692"/>
                <a:gd name="connsiteY0" fmla="*/ 58388 h 782288"/>
                <a:gd name="connsiteX1" fmla="*/ 1249775 w 1351692"/>
                <a:gd name="connsiteY1" fmla="*/ 179070 h 782288"/>
                <a:gd name="connsiteX2" fmla="*/ 1129475 w 1351692"/>
                <a:gd name="connsiteY2" fmla="*/ 202406 h 782288"/>
                <a:gd name="connsiteX3" fmla="*/ 1094518 w 1351692"/>
                <a:gd name="connsiteY3" fmla="*/ 209169 h 782288"/>
                <a:gd name="connsiteX4" fmla="*/ 1091946 w 1351692"/>
                <a:gd name="connsiteY4" fmla="*/ 240697 h 782288"/>
                <a:gd name="connsiteX5" fmla="*/ 1351693 w 1351692"/>
                <a:gd name="connsiteY5" fmla="*/ 390620 h 782288"/>
                <a:gd name="connsiteX6" fmla="*/ 1094994 w 1351692"/>
                <a:gd name="connsiteY6" fmla="*/ 539020 h 782288"/>
                <a:gd name="connsiteX7" fmla="*/ 1037082 w 1351692"/>
                <a:gd name="connsiteY7" fmla="*/ 539305 h 782288"/>
                <a:gd name="connsiteX8" fmla="*/ 1025652 w 1351692"/>
                <a:gd name="connsiteY8" fmla="*/ 519113 h 782288"/>
                <a:gd name="connsiteX9" fmla="*/ 985457 w 1351692"/>
                <a:gd name="connsiteY9" fmla="*/ 449580 h 782288"/>
                <a:gd name="connsiteX10" fmla="*/ 777526 w 1351692"/>
                <a:gd name="connsiteY10" fmla="*/ 450532 h 782288"/>
                <a:gd name="connsiteX11" fmla="*/ 776478 w 1351692"/>
                <a:gd name="connsiteY11" fmla="*/ 571024 h 782288"/>
                <a:gd name="connsiteX12" fmla="*/ 896588 w 1351692"/>
                <a:gd name="connsiteY12" fmla="*/ 593884 h 782288"/>
                <a:gd name="connsiteX13" fmla="*/ 931545 w 1351692"/>
                <a:gd name="connsiteY13" fmla="*/ 600551 h 782288"/>
                <a:gd name="connsiteX14" fmla="*/ 931259 w 1351692"/>
                <a:gd name="connsiteY14" fmla="*/ 634079 h 782288"/>
                <a:gd name="connsiteX15" fmla="*/ 676275 w 1351692"/>
                <a:gd name="connsiteY15" fmla="*/ 782288 h 782288"/>
                <a:gd name="connsiteX16" fmla="*/ 0 w 1351692"/>
                <a:gd name="connsiteY16" fmla="*/ 391859 h 782288"/>
                <a:gd name="connsiteX17" fmla="*/ 674370 w 1351692"/>
                <a:gd name="connsiteY17" fmla="*/ 0 h 782288"/>
                <a:gd name="connsiteX18" fmla="*/ 934498 w 1351692"/>
                <a:gd name="connsiteY18" fmla="*/ 149733 h 782288"/>
                <a:gd name="connsiteX19" fmla="*/ 988886 w 1351692"/>
                <a:gd name="connsiteY19" fmla="*/ 148114 h 782288"/>
                <a:gd name="connsiteX20" fmla="*/ 1000316 w 1351692"/>
                <a:gd name="connsiteY20" fmla="*/ 127825 h 782288"/>
                <a:gd name="connsiteX21" fmla="*/ 1040321 w 1351692"/>
                <a:gd name="connsiteY21" fmla="*/ 58007 h 782288"/>
                <a:gd name="connsiteX22" fmla="*/ 1248537 w 1351692"/>
                <a:gd name="connsiteY22" fmla="*/ 58388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1692" h="782288">
                  <a:moveTo>
                    <a:pt x="1248537" y="58388"/>
                  </a:moveTo>
                  <a:cubicBezTo>
                    <a:pt x="1306449" y="91821"/>
                    <a:pt x="1307021" y="145828"/>
                    <a:pt x="1249775" y="179070"/>
                  </a:cubicBezTo>
                  <a:cubicBezTo>
                    <a:pt x="1215200" y="199168"/>
                    <a:pt x="1174433" y="205740"/>
                    <a:pt x="1129475" y="202406"/>
                  </a:cubicBezTo>
                  <a:cubicBezTo>
                    <a:pt x="1117092" y="201359"/>
                    <a:pt x="1103948" y="203644"/>
                    <a:pt x="1094518" y="209169"/>
                  </a:cubicBezTo>
                  <a:cubicBezTo>
                    <a:pt x="1079754" y="217742"/>
                    <a:pt x="1078992" y="231362"/>
                    <a:pt x="1091946" y="240697"/>
                  </a:cubicBezTo>
                  <a:lnTo>
                    <a:pt x="1351693" y="390620"/>
                  </a:lnTo>
                  <a:lnTo>
                    <a:pt x="1094994" y="539020"/>
                  </a:lnTo>
                  <a:cubicBezTo>
                    <a:pt x="1078897" y="548354"/>
                    <a:pt x="1052989" y="548545"/>
                    <a:pt x="1037082" y="539305"/>
                  </a:cubicBezTo>
                  <a:cubicBezTo>
                    <a:pt x="1027557" y="533781"/>
                    <a:pt x="1023842" y="526256"/>
                    <a:pt x="1025652" y="519113"/>
                  </a:cubicBezTo>
                  <a:cubicBezTo>
                    <a:pt x="1031462" y="493014"/>
                    <a:pt x="1020032" y="469582"/>
                    <a:pt x="985457" y="449580"/>
                  </a:cubicBezTo>
                  <a:cubicBezTo>
                    <a:pt x="928307" y="416623"/>
                    <a:pt x="835152" y="417005"/>
                    <a:pt x="777526" y="450532"/>
                  </a:cubicBezTo>
                  <a:cubicBezTo>
                    <a:pt x="719804" y="484061"/>
                    <a:pt x="719328" y="538067"/>
                    <a:pt x="776478" y="571024"/>
                  </a:cubicBezTo>
                  <a:cubicBezTo>
                    <a:pt x="811054" y="590931"/>
                    <a:pt x="851726" y="597503"/>
                    <a:pt x="896588" y="593884"/>
                  </a:cubicBezTo>
                  <a:cubicBezTo>
                    <a:pt x="909066" y="592931"/>
                    <a:pt x="922020" y="595122"/>
                    <a:pt x="931545" y="600551"/>
                  </a:cubicBezTo>
                  <a:cubicBezTo>
                    <a:pt x="947452" y="609791"/>
                    <a:pt x="947357" y="624745"/>
                    <a:pt x="931259" y="634079"/>
                  </a:cubicBezTo>
                  <a:lnTo>
                    <a:pt x="676275" y="782288"/>
                  </a:lnTo>
                  <a:lnTo>
                    <a:pt x="0" y="391859"/>
                  </a:lnTo>
                  <a:lnTo>
                    <a:pt x="674370" y="0"/>
                  </a:lnTo>
                  <a:lnTo>
                    <a:pt x="934498" y="149733"/>
                  </a:lnTo>
                  <a:cubicBezTo>
                    <a:pt x="950690" y="157163"/>
                    <a:pt x="974027" y="156686"/>
                    <a:pt x="988886" y="148114"/>
                  </a:cubicBezTo>
                  <a:cubicBezTo>
                    <a:pt x="998411" y="142589"/>
                    <a:pt x="1002221" y="134969"/>
                    <a:pt x="1000316" y="127825"/>
                  </a:cubicBezTo>
                  <a:cubicBezTo>
                    <a:pt x="994505" y="101727"/>
                    <a:pt x="1005745" y="78105"/>
                    <a:pt x="1040321" y="58007"/>
                  </a:cubicBezTo>
                  <a:cubicBezTo>
                    <a:pt x="1097375" y="24765"/>
                    <a:pt x="1190720" y="24955"/>
                    <a:pt x="1248537" y="58388"/>
                  </a:cubicBezTo>
                  <a:close/>
                </a:path>
              </a:pathLst>
            </a:custGeom>
            <a:gradFill>
              <a:gsLst>
                <a:gs pos="30000">
                  <a:schemeClr val="accent1">
                    <a:lumMod val="60000"/>
                    <a:lumOff val="40000"/>
                  </a:schemeClr>
                </a:gs>
                <a:gs pos="100000">
                  <a:schemeClr val="accent2"/>
                </a:gs>
              </a:gsLst>
              <a:path path="circle">
                <a:fillToRect l="100000" t="100000"/>
              </a:path>
            </a:gra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E02AFD1-4BD4-4E6F-B739-5757D81C92C6}"/>
                </a:ext>
              </a:extLst>
            </p:cNvPr>
            <p:cNvSpPr/>
            <p:nvPr/>
          </p:nvSpPr>
          <p:spPr>
            <a:xfrm>
              <a:off x="3795712" y="3018091"/>
              <a:ext cx="943737" cy="475869"/>
            </a:xfrm>
            <a:custGeom>
              <a:avLst/>
              <a:gdLst>
                <a:gd name="connsiteX0" fmla="*/ 931545 w 943737"/>
                <a:gd name="connsiteY0" fmla="*/ 242221 h 475869"/>
                <a:gd name="connsiteX1" fmla="*/ 676561 w 943737"/>
                <a:gd name="connsiteY1" fmla="*/ 390430 h 475869"/>
                <a:gd name="connsiteX2" fmla="*/ 286 w 943737"/>
                <a:gd name="connsiteY2" fmla="*/ 0 h 475869"/>
                <a:gd name="connsiteX3" fmla="*/ 0 w 943737"/>
                <a:gd name="connsiteY3" fmla="*/ 85439 h 475869"/>
                <a:gd name="connsiteX4" fmla="*/ 676275 w 943737"/>
                <a:gd name="connsiteY4" fmla="*/ 475869 h 475869"/>
                <a:gd name="connsiteX5" fmla="*/ 931259 w 943737"/>
                <a:gd name="connsiteY5" fmla="*/ 327660 h 475869"/>
                <a:gd name="connsiteX6" fmla="*/ 943451 w 943737"/>
                <a:gd name="connsiteY6" fmla="*/ 310705 h 475869"/>
                <a:gd name="connsiteX7" fmla="*/ 943737 w 943737"/>
                <a:gd name="connsiteY7" fmla="*/ 225266 h 475869"/>
                <a:gd name="connsiteX8" fmla="*/ 931545 w 943737"/>
                <a:gd name="connsiteY8" fmla="*/ 242221 h 47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3737" h="475869">
                  <a:moveTo>
                    <a:pt x="931545" y="242221"/>
                  </a:moveTo>
                  <a:lnTo>
                    <a:pt x="676561" y="390430"/>
                  </a:lnTo>
                  <a:lnTo>
                    <a:pt x="286" y="0"/>
                  </a:lnTo>
                  <a:lnTo>
                    <a:pt x="0" y="85439"/>
                  </a:lnTo>
                  <a:lnTo>
                    <a:pt x="676275" y="475869"/>
                  </a:lnTo>
                  <a:lnTo>
                    <a:pt x="931259" y="327660"/>
                  </a:lnTo>
                  <a:cubicBezTo>
                    <a:pt x="939356" y="322993"/>
                    <a:pt x="943451" y="316801"/>
                    <a:pt x="943451" y="310705"/>
                  </a:cubicBezTo>
                  <a:lnTo>
                    <a:pt x="943737" y="225266"/>
                  </a:lnTo>
                  <a:cubicBezTo>
                    <a:pt x="943642" y="231458"/>
                    <a:pt x="939641" y="237554"/>
                    <a:pt x="931545" y="242221"/>
                  </a:cubicBezTo>
                  <a:close/>
                </a:path>
              </a:pathLst>
            </a:custGeom>
            <a:gradFill>
              <a:gsLst>
                <a:gs pos="30000">
                  <a:schemeClr val="accent1"/>
                </a:gs>
                <a:gs pos="100000">
                  <a:schemeClr val="accent2"/>
                </a:gs>
              </a:gsLst>
              <a:path path="circle">
                <a:fillToRect l="100000" t="100000"/>
              </a:path>
            </a:gradFill>
            <a:ln w="9525" cap="flat">
              <a:noFill/>
              <a:prstDash val="solid"/>
              <a:miter/>
            </a:ln>
          </p:spPr>
          <p:txBody>
            <a:bodyPr rtlCol="0" anchor="ctr"/>
            <a:lstStyle/>
            <a:p>
              <a:endParaRPr lang="en-US" dirty="0"/>
            </a:p>
          </p:txBody>
        </p:sp>
      </p:grpSp>
      <p:grpSp>
        <p:nvGrpSpPr>
          <p:cNvPr id="68" name="Graphic 55">
            <a:extLst>
              <a:ext uri="{FF2B5EF4-FFF2-40B4-BE49-F238E27FC236}">
                <a16:creationId xmlns:a16="http://schemas.microsoft.com/office/drawing/2014/main" id="{3FD82356-3948-4D0A-B3D0-D0EFAC1A4570}"/>
              </a:ext>
            </a:extLst>
          </p:cNvPr>
          <p:cNvGrpSpPr/>
          <p:nvPr/>
        </p:nvGrpSpPr>
        <p:grpSpPr>
          <a:xfrm>
            <a:off x="6463001" y="3482069"/>
            <a:ext cx="2465983" cy="1583783"/>
            <a:chOff x="6443947" y="2213800"/>
            <a:chExt cx="1351216" cy="867822"/>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9" name="Freeform: Shape 68">
              <a:extLst>
                <a:ext uri="{FF2B5EF4-FFF2-40B4-BE49-F238E27FC236}">
                  <a16:creationId xmlns:a16="http://schemas.microsoft.com/office/drawing/2014/main" id="{74C5EC73-7122-4096-B2CA-7A74DAF8B948}"/>
                </a:ext>
              </a:extLst>
            </p:cNvPr>
            <p:cNvSpPr/>
            <p:nvPr/>
          </p:nvSpPr>
          <p:spPr>
            <a:xfrm>
              <a:off x="6848379" y="2378487"/>
              <a:ext cx="209741" cy="191357"/>
            </a:xfrm>
            <a:custGeom>
              <a:avLst/>
              <a:gdLst>
                <a:gd name="connsiteX0" fmla="*/ 209741 w 209741"/>
                <a:gd name="connsiteY0" fmla="*/ 105918 h 191357"/>
                <a:gd name="connsiteX1" fmla="*/ 209455 w 209741"/>
                <a:gd name="connsiteY1" fmla="*/ 191357 h 191357"/>
                <a:gd name="connsiteX2" fmla="*/ 166783 w 209741"/>
                <a:gd name="connsiteY2" fmla="*/ 131540 h 191357"/>
                <a:gd name="connsiteX3" fmla="*/ 46673 w 209741"/>
                <a:gd name="connsiteY3" fmla="*/ 108680 h 191357"/>
                <a:gd name="connsiteX4" fmla="*/ 11811 w 209741"/>
                <a:gd name="connsiteY4" fmla="*/ 102013 h 191357"/>
                <a:gd name="connsiteX5" fmla="*/ 0 w 209741"/>
                <a:gd name="connsiteY5" fmla="*/ 85439 h 191357"/>
                <a:gd name="connsiteX6" fmla="*/ 286 w 209741"/>
                <a:gd name="connsiteY6" fmla="*/ 0 h 191357"/>
                <a:gd name="connsiteX7" fmla="*/ 12097 w 209741"/>
                <a:gd name="connsiteY7" fmla="*/ 16574 h 191357"/>
                <a:gd name="connsiteX8" fmla="*/ 46958 w 209741"/>
                <a:gd name="connsiteY8" fmla="*/ 23241 h 191357"/>
                <a:gd name="connsiteX9" fmla="*/ 167069 w 209741"/>
                <a:gd name="connsiteY9" fmla="*/ 46101 h 191357"/>
                <a:gd name="connsiteX10" fmla="*/ 209741 w 209741"/>
                <a:gd name="connsiteY10" fmla="*/ 105918 h 191357"/>
                <a:gd name="connsiteX11" fmla="*/ 209741 w 209741"/>
                <a:gd name="connsiteY11" fmla="*/ 105918 h 1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41" h="191357">
                  <a:moveTo>
                    <a:pt x="209741" y="105918"/>
                  </a:moveTo>
                  <a:lnTo>
                    <a:pt x="209455" y="191357"/>
                  </a:lnTo>
                  <a:cubicBezTo>
                    <a:pt x="209550" y="169640"/>
                    <a:pt x="195358" y="148019"/>
                    <a:pt x="166783" y="131540"/>
                  </a:cubicBezTo>
                  <a:cubicBezTo>
                    <a:pt x="132302" y="111633"/>
                    <a:pt x="91630" y="105061"/>
                    <a:pt x="46673" y="108680"/>
                  </a:cubicBezTo>
                  <a:cubicBezTo>
                    <a:pt x="34290" y="109633"/>
                    <a:pt x="21241" y="107537"/>
                    <a:pt x="11811" y="102013"/>
                  </a:cubicBezTo>
                  <a:cubicBezTo>
                    <a:pt x="3905" y="97441"/>
                    <a:pt x="0" y="91440"/>
                    <a:pt x="0" y="85439"/>
                  </a:cubicBezTo>
                  <a:lnTo>
                    <a:pt x="286" y="0"/>
                  </a:lnTo>
                  <a:cubicBezTo>
                    <a:pt x="286" y="6001"/>
                    <a:pt x="4191" y="12002"/>
                    <a:pt x="12097" y="16574"/>
                  </a:cubicBezTo>
                  <a:cubicBezTo>
                    <a:pt x="21622" y="22098"/>
                    <a:pt x="34671" y="24194"/>
                    <a:pt x="46958" y="23241"/>
                  </a:cubicBezTo>
                  <a:cubicBezTo>
                    <a:pt x="92012" y="19717"/>
                    <a:pt x="132588" y="26194"/>
                    <a:pt x="167069" y="46101"/>
                  </a:cubicBezTo>
                  <a:cubicBezTo>
                    <a:pt x="195644" y="62579"/>
                    <a:pt x="209836" y="84201"/>
                    <a:pt x="209741" y="105918"/>
                  </a:cubicBezTo>
                  <a:lnTo>
                    <a:pt x="209741" y="105918"/>
                  </a:lnTo>
                  <a:close/>
                </a:path>
              </a:pathLst>
            </a:custGeom>
            <a:solidFill>
              <a:schemeClr val="accent4"/>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498F878-7458-44F3-A74C-0E9A37FFE234}"/>
                </a:ext>
              </a:extLst>
            </p:cNvPr>
            <p:cNvSpPr/>
            <p:nvPr/>
          </p:nvSpPr>
          <p:spPr>
            <a:xfrm>
              <a:off x="7178801" y="2604229"/>
              <a:ext cx="616362" cy="240721"/>
            </a:xfrm>
            <a:custGeom>
              <a:avLst/>
              <a:gdLst>
                <a:gd name="connsiteX0" fmla="*/ 361283 w 616362"/>
                <a:gd name="connsiteY0" fmla="*/ 148209 h 240721"/>
                <a:gd name="connsiteX1" fmla="*/ 303371 w 616362"/>
                <a:gd name="connsiteY1" fmla="*/ 148495 h 240721"/>
                <a:gd name="connsiteX2" fmla="*/ 293370 w 616362"/>
                <a:gd name="connsiteY2" fmla="*/ 138589 h 240721"/>
                <a:gd name="connsiteX3" fmla="*/ 293465 w 616362"/>
                <a:gd name="connsiteY3" fmla="*/ 115824 h 240721"/>
                <a:gd name="connsiteX4" fmla="*/ 251841 w 616362"/>
                <a:gd name="connsiteY4" fmla="*/ 58769 h 240721"/>
                <a:gd name="connsiteX5" fmla="*/ 43910 w 616362"/>
                <a:gd name="connsiteY5" fmla="*/ 59722 h 240721"/>
                <a:gd name="connsiteX6" fmla="*/ 286 w 616362"/>
                <a:gd name="connsiteY6" fmla="*/ 120491 h 240721"/>
                <a:gd name="connsiteX7" fmla="*/ 0 w 616362"/>
                <a:gd name="connsiteY7" fmla="*/ 205930 h 240721"/>
                <a:gd name="connsiteX8" fmla="*/ 43625 w 616362"/>
                <a:gd name="connsiteY8" fmla="*/ 145161 h 240721"/>
                <a:gd name="connsiteX9" fmla="*/ 251555 w 616362"/>
                <a:gd name="connsiteY9" fmla="*/ 144209 h 240721"/>
                <a:gd name="connsiteX10" fmla="*/ 291275 w 616362"/>
                <a:gd name="connsiteY10" fmla="*/ 188214 h 240721"/>
                <a:gd name="connsiteX11" fmla="*/ 291179 w 616362"/>
                <a:gd name="connsiteY11" fmla="*/ 217265 h 240721"/>
                <a:gd name="connsiteX12" fmla="*/ 303086 w 616362"/>
                <a:gd name="connsiteY12" fmla="*/ 233934 h 240721"/>
                <a:gd name="connsiteX13" fmla="*/ 360997 w 616362"/>
                <a:gd name="connsiteY13" fmla="*/ 233648 h 240721"/>
                <a:gd name="connsiteX14" fmla="*/ 616077 w 616362"/>
                <a:gd name="connsiteY14" fmla="*/ 85439 h 240721"/>
                <a:gd name="connsiteX15" fmla="*/ 616363 w 616362"/>
                <a:gd name="connsiteY15" fmla="*/ 0 h 240721"/>
                <a:gd name="connsiteX16" fmla="*/ 361283 w 616362"/>
                <a:gd name="connsiteY16" fmla="*/ 148209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362" h="240721">
                  <a:moveTo>
                    <a:pt x="361283" y="148209"/>
                  </a:moveTo>
                  <a:cubicBezTo>
                    <a:pt x="345186" y="157543"/>
                    <a:pt x="319278" y="157734"/>
                    <a:pt x="303371" y="148495"/>
                  </a:cubicBezTo>
                  <a:cubicBezTo>
                    <a:pt x="298418" y="145637"/>
                    <a:pt x="295180" y="142208"/>
                    <a:pt x="293370" y="138589"/>
                  </a:cubicBezTo>
                  <a:lnTo>
                    <a:pt x="293465" y="115824"/>
                  </a:lnTo>
                  <a:cubicBezTo>
                    <a:pt x="293561" y="94678"/>
                    <a:pt x="280797" y="75438"/>
                    <a:pt x="251841" y="58769"/>
                  </a:cubicBezTo>
                  <a:cubicBezTo>
                    <a:pt x="194596" y="25717"/>
                    <a:pt x="101537" y="26194"/>
                    <a:pt x="43910" y="59722"/>
                  </a:cubicBezTo>
                  <a:cubicBezTo>
                    <a:pt x="14954" y="76581"/>
                    <a:pt x="381" y="98584"/>
                    <a:pt x="286" y="120491"/>
                  </a:cubicBezTo>
                  <a:lnTo>
                    <a:pt x="0" y="205930"/>
                  </a:lnTo>
                  <a:cubicBezTo>
                    <a:pt x="95" y="184023"/>
                    <a:pt x="14669" y="162020"/>
                    <a:pt x="43625" y="145161"/>
                  </a:cubicBezTo>
                  <a:cubicBezTo>
                    <a:pt x="101346" y="111633"/>
                    <a:pt x="194405" y="111157"/>
                    <a:pt x="251555" y="144209"/>
                  </a:cubicBezTo>
                  <a:cubicBezTo>
                    <a:pt x="274415" y="157353"/>
                    <a:pt x="286988" y="172212"/>
                    <a:pt x="291275" y="188214"/>
                  </a:cubicBezTo>
                  <a:lnTo>
                    <a:pt x="291179" y="217265"/>
                  </a:lnTo>
                  <a:cubicBezTo>
                    <a:pt x="291179" y="223266"/>
                    <a:pt x="295085" y="229362"/>
                    <a:pt x="303086" y="233934"/>
                  </a:cubicBezTo>
                  <a:cubicBezTo>
                    <a:pt x="318992" y="243078"/>
                    <a:pt x="344996" y="242983"/>
                    <a:pt x="360997" y="233648"/>
                  </a:cubicBezTo>
                  <a:lnTo>
                    <a:pt x="616077" y="85439"/>
                  </a:lnTo>
                  <a:lnTo>
                    <a:pt x="616363" y="0"/>
                  </a:lnTo>
                  <a:lnTo>
                    <a:pt x="361283" y="148209"/>
                  </a:lnTo>
                  <a:close/>
                </a:path>
              </a:pathLst>
            </a:custGeom>
            <a:solidFill>
              <a:schemeClr val="accent3"/>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E41D112E-C31D-415A-B03D-1F01C0EDED76}"/>
                </a:ext>
              </a:extLst>
            </p:cNvPr>
            <p:cNvSpPr/>
            <p:nvPr/>
          </p:nvSpPr>
          <p:spPr>
            <a:xfrm>
              <a:off x="6443947" y="2605849"/>
              <a:ext cx="269081" cy="250412"/>
            </a:xfrm>
            <a:custGeom>
              <a:avLst/>
              <a:gdLst>
                <a:gd name="connsiteX0" fmla="*/ 259937 w 269081"/>
                <a:gd name="connsiteY0" fmla="*/ 149923 h 250412"/>
                <a:gd name="connsiteX1" fmla="*/ 286 w 269081"/>
                <a:gd name="connsiteY1" fmla="*/ 0 h 250412"/>
                <a:gd name="connsiteX2" fmla="*/ 0 w 269081"/>
                <a:gd name="connsiteY2" fmla="*/ 85439 h 250412"/>
                <a:gd name="connsiteX3" fmla="*/ 259652 w 269081"/>
                <a:gd name="connsiteY3" fmla="*/ 235363 h 250412"/>
                <a:gd name="connsiteX4" fmla="*/ 268796 w 269081"/>
                <a:gd name="connsiteY4" fmla="*/ 250412 h 250412"/>
                <a:gd name="connsiteX5" fmla="*/ 269081 w 269081"/>
                <a:gd name="connsiteY5" fmla="*/ 164973 h 250412"/>
                <a:gd name="connsiteX6" fmla="*/ 259937 w 269081"/>
                <a:gd name="connsiteY6" fmla="*/ 149923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81" h="250412">
                  <a:moveTo>
                    <a:pt x="259937" y="149923"/>
                  </a:moveTo>
                  <a:lnTo>
                    <a:pt x="286" y="0"/>
                  </a:lnTo>
                  <a:lnTo>
                    <a:pt x="0" y="85439"/>
                  </a:lnTo>
                  <a:lnTo>
                    <a:pt x="259652" y="235363"/>
                  </a:lnTo>
                  <a:cubicBezTo>
                    <a:pt x="265747" y="239744"/>
                    <a:pt x="268796" y="245173"/>
                    <a:pt x="268796" y="250412"/>
                  </a:cubicBezTo>
                  <a:lnTo>
                    <a:pt x="269081" y="164973"/>
                  </a:lnTo>
                  <a:cubicBezTo>
                    <a:pt x="268986" y="159639"/>
                    <a:pt x="265938" y="154305"/>
                    <a:pt x="259937" y="149923"/>
                  </a:cubicBezTo>
                  <a:close/>
                </a:path>
              </a:pathLst>
            </a:custGeom>
            <a:solidFill>
              <a:schemeClr val="accent4"/>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FC816F1-6A49-4F0E-A447-E3C99F691D58}"/>
                </a:ext>
              </a:extLst>
            </p:cNvPr>
            <p:cNvSpPr/>
            <p:nvPr/>
          </p:nvSpPr>
          <p:spPr>
            <a:xfrm>
              <a:off x="6444328" y="2213800"/>
              <a:ext cx="1350835" cy="782288"/>
            </a:xfrm>
            <a:custGeom>
              <a:avLst/>
              <a:gdLst>
                <a:gd name="connsiteX0" fmla="*/ 1350836 w 1350835"/>
                <a:gd name="connsiteY0" fmla="*/ 390430 h 782288"/>
                <a:gd name="connsiteX1" fmla="*/ 1095756 w 1350835"/>
                <a:gd name="connsiteY1" fmla="*/ 538639 h 782288"/>
                <a:gd name="connsiteX2" fmla="*/ 1037844 w 1350835"/>
                <a:gd name="connsiteY2" fmla="*/ 538925 h 782288"/>
                <a:gd name="connsiteX3" fmla="*/ 1026414 w 1350835"/>
                <a:gd name="connsiteY3" fmla="*/ 518731 h 782288"/>
                <a:gd name="connsiteX4" fmla="*/ 986218 w 1350835"/>
                <a:gd name="connsiteY4" fmla="*/ 449199 h 782288"/>
                <a:gd name="connsiteX5" fmla="*/ 778288 w 1350835"/>
                <a:gd name="connsiteY5" fmla="*/ 450152 h 782288"/>
                <a:gd name="connsiteX6" fmla="*/ 777240 w 1350835"/>
                <a:gd name="connsiteY6" fmla="*/ 570643 h 782288"/>
                <a:gd name="connsiteX7" fmla="*/ 897350 w 1350835"/>
                <a:gd name="connsiteY7" fmla="*/ 593503 h 782288"/>
                <a:gd name="connsiteX8" fmla="*/ 932307 w 1350835"/>
                <a:gd name="connsiteY8" fmla="*/ 600170 h 782288"/>
                <a:gd name="connsiteX9" fmla="*/ 932021 w 1350835"/>
                <a:gd name="connsiteY9" fmla="*/ 633698 h 782288"/>
                <a:gd name="connsiteX10" fmla="*/ 676275 w 1350835"/>
                <a:gd name="connsiteY10" fmla="*/ 782288 h 782288"/>
                <a:gd name="connsiteX11" fmla="*/ 417005 w 1350835"/>
                <a:gd name="connsiteY11" fmla="*/ 632746 h 782288"/>
                <a:gd name="connsiteX12" fmla="*/ 362617 w 1350835"/>
                <a:gd name="connsiteY12" fmla="*/ 634460 h 782288"/>
                <a:gd name="connsiteX13" fmla="*/ 351282 w 1350835"/>
                <a:gd name="connsiteY13" fmla="*/ 654749 h 782288"/>
                <a:gd name="connsiteX14" fmla="*/ 311182 w 1350835"/>
                <a:gd name="connsiteY14" fmla="*/ 724472 h 782288"/>
                <a:gd name="connsiteX15" fmla="*/ 102870 w 1350835"/>
                <a:gd name="connsiteY15" fmla="*/ 724186 h 782288"/>
                <a:gd name="connsiteX16" fmla="*/ 101727 w 1350835"/>
                <a:gd name="connsiteY16" fmla="*/ 603504 h 782288"/>
                <a:gd name="connsiteX17" fmla="*/ 222028 w 1350835"/>
                <a:gd name="connsiteY17" fmla="*/ 580168 h 782288"/>
                <a:gd name="connsiteX18" fmla="*/ 256984 w 1350835"/>
                <a:gd name="connsiteY18" fmla="*/ 573405 h 782288"/>
                <a:gd name="connsiteX19" fmla="*/ 259651 w 1350835"/>
                <a:gd name="connsiteY19" fmla="*/ 541877 h 782288"/>
                <a:gd name="connsiteX20" fmla="*/ 0 w 1350835"/>
                <a:gd name="connsiteY20" fmla="*/ 391954 h 782288"/>
                <a:gd name="connsiteX21" fmla="*/ 265557 w 1350835"/>
                <a:gd name="connsiteY21" fmla="*/ 237649 h 782288"/>
                <a:gd name="connsiteX22" fmla="*/ 310801 w 1350835"/>
                <a:gd name="connsiteY22" fmla="*/ 242411 h 782288"/>
                <a:gd name="connsiteX23" fmla="*/ 322231 w 1350835"/>
                <a:gd name="connsiteY23" fmla="*/ 262604 h 782288"/>
                <a:gd name="connsiteX24" fmla="*/ 362331 w 1350835"/>
                <a:gd name="connsiteY24" fmla="*/ 332137 h 782288"/>
                <a:gd name="connsiteX25" fmla="*/ 570357 w 1350835"/>
                <a:gd name="connsiteY25" fmla="*/ 331184 h 782288"/>
                <a:gd name="connsiteX26" fmla="*/ 571309 w 1350835"/>
                <a:gd name="connsiteY26" fmla="*/ 210598 h 782288"/>
                <a:gd name="connsiteX27" fmla="*/ 451199 w 1350835"/>
                <a:gd name="connsiteY27" fmla="*/ 187738 h 782288"/>
                <a:gd name="connsiteX28" fmla="*/ 416338 w 1350835"/>
                <a:gd name="connsiteY28" fmla="*/ 181070 h 782288"/>
                <a:gd name="connsiteX29" fmla="*/ 408051 w 1350835"/>
                <a:gd name="connsiteY29" fmla="*/ 154877 h 782288"/>
                <a:gd name="connsiteX30" fmla="*/ 674465 w 1350835"/>
                <a:gd name="connsiteY30" fmla="*/ 0 h 782288"/>
                <a:gd name="connsiteX31" fmla="*/ 1350836 w 1350835"/>
                <a:gd name="connsiteY31" fmla="*/ 390430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0835" h="782288">
                  <a:moveTo>
                    <a:pt x="1350836" y="390430"/>
                  </a:moveTo>
                  <a:lnTo>
                    <a:pt x="1095756" y="538639"/>
                  </a:lnTo>
                  <a:cubicBezTo>
                    <a:pt x="1079659" y="547973"/>
                    <a:pt x="1053751" y="548164"/>
                    <a:pt x="1037844" y="538925"/>
                  </a:cubicBezTo>
                  <a:cubicBezTo>
                    <a:pt x="1028319" y="533400"/>
                    <a:pt x="1024509" y="525875"/>
                    <a:pt x="1026414" y="518731"/>
                  </a:cubicBezTo>
                  <a:cubicBezTo>
                    <a:pt x="1032224" y="492633"/>
                    <a:pt x="1020794" y="469106"/>
                    <a:pt x="986218" y="449199"/>
                  </a:cubicBezTo>
                  <a:cubicBezTo>
                    <a:pt x="928973" y="416147"/>
                    <a:pt x="835914" y="416624"/>
                    <a:pt x="778288" y="450152"/>
                  </a:cubicBezTo>
                  <a:cubicBezTo>
                    <a:pt x="720566" y="483679"/>
                    <a:pt x="720090" y="537591"/>
                    <a:pt x="777240" y="570643"/>
                  </a:cubicBezTo>
                  <a:cubicBezTo>
                    <a:pt x="811816" y="590550"/>
                    <a:pt x="852488" y="597122"/>
                    <a:pt x="897350" y="593503"/>
                  </a:cubicBezTo>
                  <a:cubicBezTo>
                    <a:pt x="909733" y="592455"/>
                    <a:pt x="922782" y="594741"/>
                    <a:pt x="932307" y="600170"/>
                  </a:cubicBezTo>
                  <a:cubicBezTo>
                    <a:pt x="948214" y="609410"/>
                    <a:pt x="948118" y="624364"/>
                    <a:pt x="932021" y="633698"/>
                  </a:cubicBezTo>
                  <a:lnTo>
                    <a:pt x="676275" y="782288"/>
                  </a:lnTo>
                  <a:lnTo>
                    <a:pt x="417005" y="632746"/>
                  </a:lnTo>
                  <a:cubicBezTo>
                    <a:pt x="400812" y="625316"/>
                    <a:pt x="377476" y="625793"/>
                    <a:pt x="362617" y="634460"/>
                  </a:cubicBezTo>
                  <a:cubicBezTo>
                    <a:pt x="353092" y="639985"/>
                    <a:pt x="349377" y="647510"/>
                    <a:pt x="351282" y="654749"/>
                  </a:cubicBezTo>
                  <a:cubicBezTo>
                    <a:pt x="357092" y="680847"/>
                    <a:pt x="345757" y="704374"/>
                    <a:pt x="311182" y="724472"/>
                  </a:cubicBezTo>
                  <a:cubicBezTo>
                    <a:pt x="253937" y="757714"/>
                    <a:pt x="160687" y="757619"/>
                    <a:pt x="102870" y="724186"/>
                  </a:cubicBezTo>
                  <a:cubicBezTo>
                    <a:pt x="44958" y="690753"/>
                    <a:pt x="44482" y="636746"/>
                    <a:pt x="101727" y="603504"/>
                  </a:cubicBezTo>
                  <a:cubicBezTo>
                    <a:pt x="136303" y="583406"/>
                    <a:pt x="177070" y="576739"/>
                    <a:pt x="222028" y="580168"/>
                  </a:cubicBezTo>
                  <a:cubicBezTo>
                    <a:pt x="234505" y="581120"/>
                    <a:pt x="247555" y="578930"/>
                    <a:pt x="256984" y="573405"/>
                  </a:cubicBezTo>
                  <a:cubicBezTo>
                    <a:pt x="271843" y="564737"/>
                    <a:pt x="272510" y="551212"/>
                    <a:pt x="259651" y="541877"/>
                  </a:cubicBezTo>
                  <a:lnTo>
                    <a:pt x="0" y="391954"/>
                  </a:lnTo>
                  <a:lnTo>
                    <a:pt x="265557" y="237649"/>
                  </a:lnTo>
                  <a:cubicBezTo>
                    <a:pt x="280606" y="233839"/>
                    <a:pt x="298609" y="235363"/>
                    <a:pt x="310801" y="242411"/>
                  </a:cubicBezTo>
                  <a:cubicBezTo>
                    <a:pt x="320326" y="247936"/>
                    <a:pt x="324040" y="255461"/>
                    <a:pt x="322231" y="262604"/>
                  </a:cubicBezTo>
                  <a:cubicBezTo>
                    <a:pt x="316421" y="288703"/>
                    <a:pt x="327850" y="312230"/>
                    <a:pt x="362331" y="332137"/>
                  </a:cubicBezTo>
                  <a:cubicBezTo>
                    <a:pt x="419576" y="365189"/>
                    <a:pt x="512731" y="364712"/>
                    <a:pt x="570357" y="331184"/>
                  </a:cubicBezTo>
                  <a:cubicBezTo>
                    <a:pt x="628079" y="297656"/>
                    <a:pt x="628555" y="243650"/>
                    <a:pt x="571309" y="210598"/>
                  </a:cubicBezTo>
                  <a:cubicBezTo>
                    <a:pt x="536829" y="190690"/>
                    <a:pt x="496157" y="184118"/>
                    <a:pt x="451199" y="187738"/>
                  </a:cubicBezTo>
                  <a:cubicBezTo>
                    <a:pt x="438817" y="188690"/>
                    <a:pt x="425767" y="186595"/>
                    <a:pt x="416338" y="181070"/>
                  </a:cubicBezTo>
                  <a:cubicBezTo>
                    <a:pt x="404146" y="174022"/>
                    <a:pt x="401383" y="163639"/>
                    <a:pt x="408051" y="154877"/>
                  </a:cubicBezTo>
                  <a:lnTo>
                    <a:pt x="674465" y="0"/>
                  </a:lnTo>
                  <a:lnTo>
                    <a:pt x="1350836" y="390430"/>
                  </a:lnTo>
                  <a:close/>
                </a:path>
              </a:pathLst>
            </a:custGeom>
            <a:gradFill>
              <a:gsLst>
                <a:gs pos="30000">
                  <a:schemeClr val="accent3">
                    <a:lumMod val="60000"/>
                    <a:lumOff val="40000"/>
                  </a:schemeClr>
                </a:gs>
                <a:gs pos="100000">
                  <a:schemeClr val="accent4"/>
                </a:gs>
              </a:gsLst>
              <a:path path="circle">
                <a:fillToRect l="100000" t="100000"/>
              </a:path>
            </a:gra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FECA6AF0-BA7D-4C46-9770-71811DE719A5}"/>
                </a:ext>
              </a:extLst>
            </p:cNvPr>
            <p:cNvSpPr/>
            <p:nvPr/>
          </p:nvSpPr>
          <p:spPr>
            <a:xfrm>
              <a:off x="6503192" y="2830639"/>
              <a:ext cx="885349" cy="250983"/>
            </a:xfrm>
            <a:custGeom>
              <a:avLst/>
              <a:gdLst>
                <a:gd name="connsiteX0" fmla="*/ 873157 w 885349"/>
                <a:gd name="connsiteY0" fmla="*/ 16954 h 250983"/>
                <a:gd name="connsiteX1" fmla="*/ 617411 w 885349"/>
                <a:gd name="connsiteY1" fmla="*/ 165544 h 250983"/>
                <a:gd name="connsiteX2" fmla="*/ 358141 w 885349"/>
                <a:gd name="connsiteY2" fmla="*/ 16002 h 250983"/>
                <a:gd name="connsiteX3" fmla="*/ 303753 w 885349"/>
                <a:gd name="connsiteY3" fmla="*/ 17717 h 250983"/>
                <a:gd name="connsiteX4" fmla="*/ 291942 w 885349"/>
                <a:gd name="connsiteY4" fmla="*/ 34290 h 250983"/>
                <a:gd name="connsiteX5" fmla="*/ 291847 w 885349"/>
                <a:gd name="connsiteY5" fmla="*/ 64484 h 250983"/>
                <a:gd name="connsiteX6" fmla="*/ 252318 w 885349"/>
                <a:gd name="connsiteY6" fmla="*/ 107728 h 250983"/>
                <a:gd name="connsiteX7" fmla="*/ 44006 w 885349"/>
                <a:gd name="connsiteY7" fmla="*/ 107442 h 250983"/>
                <a:gd name="connsiteX8" fmla="*/ 286 w 885349"/>
                <a:gd name="connsiteY8" fmla="*/ 46387 h 250983"/>
                <a:gd name="connsiteX9" fmla="*/ 0 w 885349"/>
                <a:gd name="connsiteY9" fmla="*/ 131826 h 250983"/>
                <a:gd name="connsiteX10" fmla="*/ 43720 w 885349"/>
                <a:gd name="connsiteY10" fmla="*/ 192881 h 250983"/>
                <a:gd name="connsiteX11" fmla="*/ 252032 w 885349"/>
                <a:gd name="connsiteY11" fmla="*/ 193167 h 250983"/>
                <a:gd name="connsiteX12" fmla="*/ 293561 w 885349"/>
                <a:gd name="connsiteY12" fmla="*/ 136303 h 250983"/>
                <a:gd name="connsiteX13" fmla="*/ 293656 w 885349"/>
                <a:gd name="connsiteY13" fmla="*/ 112776 h 250983"/>
                <a:gd name="connsiteX14" fmla="*/ 303467 w 885349"/>
                <a:gd name="connsiteY14" fmla="*/ 103156 h 250983"/>
                <a:gd name="connsiteX15" fmla="*/ 357855 w 885349"/>
                <a:gd name="connsiteY15" fmla="*/ 101441 h 250983"/>
                <a:gd name="connsiteX16" fmla="*/ 617125 w 885349"/>
                <a:gd name="connsiteY16" fmla="*/ 250984 h 250983"/>
                <a:gd name="connsiteX17" fmla="*/ 872872 w 885349"/>
                <a:gd name="connsiteY17" fmla="*/ 102394 h 250983"/>
                <a:gd name="connsiteX18" fmla="*/ 885064 w 885349"/>
                <a:gd name="connsiteY18" fmla="*/ 85439 h 250983"/>
                <a:gd name="connsiteX19" fmla="*/ 885349 w 885349"/>
                <a:gd name="connsiteY19" fmla="*/ 0 h 250983"/>
                <a:gd name="connsiteX20" fmla="*/ 873157 w 885349"/>
                <a:gd name="connsiteY20" fmla="*/ 16954 h 25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5349" h="250983">
                  <a:moveTo>
                    <a:pt x="873157" y="16954"/>
                  </a:moveTo>
                  <a:lnTo>
                    <a:pt x="617411" y="165544"/>
                  </a:lnTo>
                  <a:lnTo>
                    <a:pt x="358141" y="16002"/>
                  </a:lnTo>
                  <a:cubicBezTo>
                    <a:pt x="341948" y="8573"/>
                    <a:pt x="318612" y="9049"/>
                    <a:pt x="303753" y="17717"/>
                  </a:cubicBezTo>
                  <a:cubicBezTo>
                    <a:pt x="295847" y="22288"/>
                    <a:pt x="291942" y="28289"/>
                    <a:pt x="291942" y="34290"/>
                  </a:cubicBezTo>
                  <a:lnTo>
                    <a:pt x="291847" y="64484"/>
                  </a:lnTo>
                  <a:cubicBezTo>
                    <a:pt x="287275" y="80200"/>
                    <a:pt x="274797" y="94774"/>
                    <a:pt x="252318" y="107728"/>
                  </a:cubicBezTo>
                  <a:cubicBezTo>
                    <a:pt x="195073" y="140970"/>
                    <a:pt x="101823" y="140875"/>
                    <a:pt x="44006" y="107442"/>
                  </a:cubicBezTo>
                  <a:cubicBezTo>
                    <a:pt x="14764" y="90583"/>
                    <a:pt x="191" y="68485"/>
                    <a:pt x="286" y="46387"/>
                  </a:cubicBezTo>
                  <a:lnTo>
                    <a:pt x="0" y="131826"/>
                  </a:lnTo>
                  <a:cubicBezTo>
                    <a:pt x="-95" y="153829"/>
                    <a:pt x="14574" y="176022"/>
                    <a:pt x="43720" y="192881"/>
                  </a:cubicBezTo>
                  <a:cubicBezTo>
                    <a:pt x="101537" y="226219"/>
                    <a:pt x="194882" y="226409"/>
                    <a:pt x="252032" y="193167"/>
                  </a:cubicBezTo>
                  <a:cubicBezTo>
                    <a:pt x="280798" y="176403"/>
                    <a:pt x="293561" y="157258"/>
                    <a:pt x="293561" y="136303"/>
                  </a:cubicBezTo>
                  <a:lnTo>
                    <a:pt x="293656" y="112776"/>
                  </a:lnTo>
                  <a:cubicBezTo>
                    <a:pt x="295561" y="109252"/>
                    <a:pt x="298704" y="105918"/>
                    <a:pt x="303467" y="103156"/>
                  </a:cubicBezTo>
                  <a:cubicBezTo>
                    <a:pt x="318326" y="94488"/>
                    <a:pt x="341662" y="94107"/>
                    <a:pt x="357855" y="101441"/>
                  </a:cubicBezTo>
                  <a:lnTo>
                    <a:pt x="617125" y="250984"/>
                  </a:lnTo>
                  <a:lnTo>
                    <a:pt x="872872" y="102394"/>
                  </a:lnTo>
                  <a:cubicBezTo>
                    <a:pt x="880968" y="97727"/>
                    <a:pt x="884968" y="91535"/>
                    <a:pt x="885064" y="85439"/>
                  </a:cubicBezTo>
                  <a:lnTo>
                    <a:pt x="885349" y="0"/>
                  </a:lnTo>
                  <a:cubicBezTo>
                    <a:pt x="885349" y="6096"/>
                    <a:pt x="881253" y="12192"/>
                    <a:pt x="873157" y="16954"/>
                  </a:cubicBezTo>
                  <a:close/>
                </a:path>
              </a:pathLst>
            </a:custGeom>
            <a:gradFill>
              <a:gsLst>
                <a:gs pos="30000">
                  <a:schemeClr val="accent3"/>
                </a:gs>
                <a:gs pos="100000">
                  <a:schemeClr val="accent4"/>
                </a:gs>
              </a:gsLst>
              <a:path path="circle">
                <a:fillToRect l="100000" t="100000"/>
              </a:path>
            </a:gradFill>
            <a:ln w="9525" cap="flat">
              <a:noFill/>
              <a:prstDash val="solid"/>
              <a:miter/>
            </a:ln>
          </p:spPr>
          <p:txBody>
            <a:bodyPr rtlCol="0" anchor="ctr"/>
            <a:lstStyle/>
            <a:p>
              <a:endParaRPr lang="en-US"/>
            </a:p>
          </p:txBody>
        </p:sp>
      </p:grpSp>
      <p:grpSp>
        <p:nvGrpSpPr>
          <p:cNvPr id="58" name="Graphic 55">
            <a:extLst>
              <a:ext uri="{FF2B5EF4-FFF2-40B4-BE49-F238E27FC236}">
                <a16:creationId xmlns:a16="http://schemas.microsoft.com/office/drawing/2014/main" id="{3FD82356-3948-4D0A-B3D0-D0EFAC1A4570}"/>
              </a:ext>
            </a:extLst>
          </p:cNvPr>
          <p:cNvGrpSpPr/>
          <p:nvPr/>
        </p:nvGrpSpPr>
        <p:grpSpPr>
          <a:xfrm>
            <a:off x="5124759" y="2882082"/>
            <a:ext cx="1819623" cy="1169592"/>
            <a:chOff x="5020722" y="1928812"/>
            <a:chExt cx="1351026" cy="868394"/>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59" name="Freeform: Shape 58">
              <a:extLst>
                <a:ext uri="{FF2B5EF4-FFF2-40B4-BE49-F238E27FC236}">
                  <a16:creationId xmlns:a16="http://schemas.microsoft.com/office/drawing/2014/main" id="{8817A83A-F7D9-4061-BF5D-0EFB54B1F72E}"/>
                </a:ext>
              </a:extLst>
            </p:cNvPr>
            <p:cNvSpPr/>
            <p:nvPr/>
          </p:nvSpPr>
          <p:spPr>
            <a:xfrm>
              <a:off x="5020722" y="2319241"/>
              <a:ext cx="617886" cy="240721"/>
            </a:xfrm>
            <a:custGeom>
              <a:avLst/>
              <a:gdLst>
                <a:gd name="connsiteX0" fmla="*/ 573596 w 617886"/>
                <a:gd name="connsiteY0" fmla="*/ 59722 h 240721"/>
                <a:gd name="connsiteX1" fmla="*/ 365570 w 617886"/>
                <a:gd name="connsiteY1" fmla="*/ 58769 h 240721"/>
                <a:gd name="connsiteX2" fmla="*/ 324707 w 617886"/>
                <a:gd name="connsiteY2" fmla="*/ 114681 h 240721"/>
                <a:gd name="connsiteX3" fmla="*/ 324612 w 617886"/>
                <a:gd name="connsiteY3" fmla="*/ 139160 h 240721"/>
                <a:gd name="connsiteX4" fmla="*/ 314992 w 617886"/>
                <a:gd name="connsiteY4" fmla="*/ 148495 h 240721"/>
                <a:gd name="connsiteX5" fmla="*/ 256984 w 617886"/>
                <a:gd name="connsiteY5" fmla="*/ 148209 h 240721"/>
                <a:gd name="connsiteX6" fmla="*/ 286 w 617886"/>
                <a:gd name="connsiteY6" fmla="*/ 0 h 240721"/>
                <a:gd name="connsiteX7" fmla="*/ 0 w 617886"/>
                <a:gd name="connsiteY7" fmla="*/ 85439 h 240721"/>
                <a:gd name="connsiteX8" fmla="*/ 256699 w 617886"/>
                <a:gd name="connsiteY8" fmla="*/ 233648 h 240721"/>
                <a:gd name="connsiteX9" fmla="*/ 314706 w 617886"/>
                <a:gd name="connsiteY9" fmla="*/ 233934 h 240721"/>
                <a:gd name="connsiteX10" fmla="*/ 326517 w 617886"/>
                <a:gd name="connsiteY10" fmla="*/ 217265 h 240721"/>
                <a:gd name="connsiteX11" fmla="*/ 326612 w 617886"/>
                <a:gd name="connsiteY11" fmla="*/ 186023 h 240721"/>
                <a:gd name="connsiteX12" fmla="*/ 365284 w 617886"/>
                <a:gd name="connsiteY12" fmla="*/ 144209 h 240721"/>
                <a:gd name="connsiteX13" fmla="*/ 573310 w 617886"/>
                <a:gd name="connsiteY13" fmla="*/ 145161 h 240721"/>
                <a:gd name="connsiteX14" fmla="*/ 617601 w 617886"/>
                <a:gd name="connsiteY14" fmla="*/ 206692 h 240721"/>
                <a:gd name="connsiteX15" fmla="*/ 617887 w 617886"/>
                <a:gd name="connsiteY15" fmla="*/ 121253 h 240721"/>
                <a:gd name="connsiteX16" fmla="*/ 573596 w 617886"/>
                <a:gd name="connsiteY16" fmla="*/ 59722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86" h="240721">
                  <a:moveTo>
                    <a:pt x="573596" y="59722"/>
                  </a:moveTo>
                  <a:cubicBezTo>
                    <a:pt x="515493" y="26194"/>
                    <a:pt x="422434" y="25717"/>
                    <a:pt x="365570" y="58769"/>
                  </a:cubicBezTo>
                  <a:cubicBezTo>
                    <a:pt x="337280" y="75152"/>
                    <a:pt x="324803" y="94012"/>
                    <a:pt x="324707" y="114681"/>
                  </a:cubicBezTo>
                  <a:lnTo>
                    <a:pt x="324612" y="139160"/>
                  </a:lnTo>
                  <a:cubicBezTo>
                    <a:pt x="322707" y="142589"/>
                    <a:pt x="319659" y="145733"/>
                    <a:pt x="314992" y="148495"/>
                  </a:cubicBezTo>
                  <a:cubicBezTo>
                    <a:pt x="299180" y="157639"/>
                    <a:pt x="273272" y="157639"/>
                    <a:pt x="256984" y="148209"/>
                  </a:cubicBezTo>
                  <a:lnTo>
                    <a:pt x="286" y="0"/>
                  </a:lnTo>
                  <a:lnTo>
                    <a:pt x="0" y="85439"/>
                  </a:lnTo>
                  <a:lnTo>
                    <a:pt x="256699" y="233648"/>
                  </a:lnTo>
                  <a:cubicBezTo>
                    <a:pt x="272987" y="242983"/>
                    <a:pt x="298895" y="243078"/>
                    <a:pt x="314706" y="233934"/>
                  </a:cubicBezTo>
                  <a:cubicBezTo>
                    <a:pt x="322612" y="229362"/>
                    <a:pt x="326517" y="223361"/>
                    <a:pt x="326517" y="217265"/>
                  </a:cubicBezTo>
                  <a:lnTo>
                    <a:pt x="326612" y="186023"/>
                  </a:lnTo>
                  <a:cubicBezTo>
                    <a:pt x="331280" y="170878"/>
                    <a:pt x="343662" y="156781"/>
                    <a:pt x="365284" y="144209"/>
                  </a:cubicBezTo>
                  <a:cubicBezTo>
                    <a:pt x="422148" y="111157"/>
                    <a:pt x="515207" y="111633"/>
                    <a:pt x="573310" y="145161"/>
                  </a:cubicBezTo>
                  <a:cubicBezTo>
                    <a:pt x="602837" y="162211"/>
                    <a:pt x="617696" y="184594"/>
                    <a:pt x="617601" y="206692"/>
                  </a:cubicBezTo>
                  <a:lnTo>
                    <a:pt x="617887" y="121253"/>
                  </a:lnTo>
                  <a:cubicBezTo>
                    <a:pt x="617887" y="99155"/>
                    <a:pt x="603123" y="76867"/>
                    <a:pt x="573596" y="59722"/>
                  </a:cubicBezTo>
                  <a:close/>
                </a:path>
              </a:pathLst>
            </a:custGeom>
            <a:solidFill>
              <a:schemeClr val="accent3"/>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E306ADB4-3234-41A2-B7C4-B1E228C44F07}"/>
                </a:ext>
              </a:extLst>
            </p:cNvPr>
            <p:cNvSpPr/>
            <p:nvPr/>
          </p:nvSpPr>
          <p:spPr>
            <a:xfrm>
              <a:off x="6104762" y="2320765"/>
              <a:ext cx="266985" cy="250412"/>
            </a:xfrm>
            <a:custGeom>
              <a:avLst/>
              <a:gdLst>
                <a:gd name="connsiteX0" fmla="*/ 9239 w 266985"/>
                <a:gd name="connsiteY0" fmla="*/ 150114 h 250412"/>
                <a:gd name="connsiteX1" fmla="*/ 286 w 266985"/>
                <a:gd name="connsiteY1" fmla="*/ 164973 h 250412"/>
                <a:gd name="connsiteX2" fmla="*/ 0 w 266985"/>
                <a:gd name="connsiteY2" fmla="*/ 250412 h 250412"/>
                <a:gd name="connsiteX3" fmla="*/ 8954 w 266985"/>
                <a:gd name="connsiteY3" fmla="*/ 235553 h 250412"/>
                <a:gd name="connsiteX4" fmla="*/ 266700 w 266985"/>
                <a:gd name="connsiteY4" fmla="*/ 85439 h 250412"/>
                <a:gd name="connsiteX5" fmla="*/ 266986 w 266985"/>
                <a:gd name="connsiteY5" fmla="*/ 0 h 250412"/>
                <a:gd name="connsiteX6" fmla="*/ 9239 w 266985"/>
                <a:gd name="connsiteY6" fmla="*/ 150114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85" h="250412">
                  <a:moveTo>
                    <a:pt x="9239" y="150114"/>
                  </a:moveTo>
                  <a:cubicBezTo>
                    <a:pt x="3334" y="154400"/>
                    <a:pt x="286" y="159734"/>
                    <a:pt x="286" y="164973"/>
                  </a:cubicBezTo>
                  <a:lnTo>
                    <a:pt x="0" y="250412"/>
                  </a:lnTo>
                  <a:cubicBezTo>
                    <a:pt x="0" y="245173"/>
                    <a:pt x="3048" y="239935"/>
                    <a:pt x="8954" y="235553"/>
                  </a:cubicBezTo>
                  <a:lnTo>
                    <a:pt x="266700" y="85439"/>
                  </a:lnTo>
                  <a:lnTo>
                    <a:pt x="266986" y="0"/>
                  </a:lnTo>
                  <a:lnTo>
                    <a:pt x="9239" y="150114"/>
                  </a:lnTo>
                  <a:close/>
                </a:path>
              </a:pathLst>
            </a:custGeom>
            <a:solidFill>
              <a:schemeClr val="accent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59A5BB3-5E0E-4701-8BB7-D2D3F829B88F}"/>
                </a:ext>
              </a:extLst>
            </p:cNvPr>
            <p:cNvSpPr/>
            <p:nvPr/>
          </p:nvSpPr>
          <p:spPr>
            <a:xfrm>
              <a:off x="5429916" y="2545460"/>
              <a:ext cx="886015" cy="251745"/>
            </a:xfrm>
            <a:custGeom>
              <a:avLst/>
              <a:gdLst>
                <a:gd name="connsiteX0" fmla="*/ 842867 w 886015"/>
                <a:gd name="connsiteY0" fmla="*/ 107728 h 251745"/>
                <a:gd name="connsiteX1" fmla="*/ 634555 w 886015"/>
                <a:gd name="connsiteY1" fmla="*/ 108014 h 251745"/>
                <a:gd name="connsiteX2" fmla="*/ 594169 w 886015"/>
                <a:gd name="connsiteY2" fmla="*/ 62960 h 251745"/>
                <a:gd name="connsiteX3" fmla="*/ 594265 w 886015"/>
                <a:gd name="connsiteY3" fmla="*/ 35147 h 251745"/>
                <a:gd name="connsiteX4" fmla="*/ 582073 w 886015"/>
                <a:gd name="connsiteY4" fmla="*/ 18098 h 251745"/>
                <a:gd name="connsiteX5" fmla="*/ 527685 w 886015"/>
                <a:gd name="connsiteY5" fmla="*/ 16478 h 251745"/>
                <a:gd name="connsiteX6" fmla="*/ 269653 w 886015"/>
                <a:gd name="connsiteY6" fmla="*/ 166306 h 251745"/>
                <a:gd name="connsiteX7" fmla="*/ 12573 w 886015"/>
                <a:gd name="connsiteY7" fmla="*/ 17145 h 251745"/>
                <a:gd name="connsiteX8" fmla="*/ 286 w 886015"/>
                <a:gd name="connsiteY8" fmla="*/ 0 h 251745"/>
                <a:gd name="connsiteX9" fmla="*/ 0 w 886015"/>
                <a:gd name="connsiteY9" fmla="*/ 85439 h 251745"/>
                <a:gd name="connsiteX10" fmla="*/ 12287 w 886015"/>
                <a:gd name="connsiteY10" fmla="*/ 102584 h 251745"/>
                <a:gd name="connsiteX11" fmla="*/ 269367 w 886015"/>
                <a:gd name="connsiteY11" fmla="*/ 251746 h 251745"/>
                <a:gd name="connsiteX12" fmla="*/ 527399 w 886015"/>
                <a:gd name="connsiteY12" fmla="*/ 101822 h 251745"/>
                <a:gd name="connsiteX13" fmla="*/ 581787 w 886015"/>
                <a:gd name="connsiteY13" fmla="*/ 103442 h 251745"/>
                <a:gd name="connsiteX14" fmla="*/ 592264 w 886015"/>
                <a:gd name="connsiteY14" fmla="*/ 114014 h 251745"/>
                <a:gd name="connsiteX15" fmla="*/ 592169 w 886015"/>
                <a:gd name="connsiteY15" fmla="*/ 135922 h 251745"/>
                <a:gd name="connsiteX16" fmla="*/ 634270 w 886015"/>
                <a:gd name="connsiteY16" fmla="*/ 193453 h 251745"/>
                <a:gd name="connsiteX17" fmla="*/ 842581 w 886015"/>
                <a:gd name="connsiteY17" fmla="*/ 193167 h 251745"/>
                <a:gd name="connsiteX18" fmla="*/ 885730 w 886015"/>
                <a:gd name="connsiteY18" fmla="*/ 132969 h 251745"/>
                <a:gd name="connsiteX19" fmla="*/ 886015 w 886015"/>
                <a:gd name="connsiteY19" fmla="*/ 47530 h 251745"/>
                <a:gd name="connsiteX20" fmla="*/ 842867 w 886015"/>
                <a:gd name="connsiteY20" fmla="*/ 107728 h 25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6015" h="251745">
                  <a:moveTo>
                    <a:pt x="842867" y="107728"/>
                  </a:moveTo>
                  <a:cubicBezTo>
                    <a:pt x="785431" y="141161"/>
                    <a:pt x="692182" y="141256"/>
                    <a:pt x="634555" y="108014"/>
                  </a:cubicBezTo>
                  <a:cubicBezTo>
                    <a:pt x="611124" y="94488"/>
                    <a:pt x="598360" y="79343"/>
                    <a:pt x="594169" y="62960"/>
                  </a:cubicBezTo>
                  <a:lnTo>
                    <a:pt x="594265" y="35147"/>
                  </a:lnTo>
                  <a:cubicBezTo>
                    <a:pt x="594265" y="28956"/>
                    <a:pt x="590264" y="22765"/>
                    <a:pt x="582073" y="18098"/>
                  </a:cubicBezTo>
                  <a:cubicBezTo>
                    <a:pt x="567214" y="9525"/>
                    <a:pt x="543782" y="8954"/>
                    <a:pt x="527685" y="16478"/>
                  </a:cubicBezTo>
                  <a:lnTo>
                    <a:pt x="269653" y="166306"/>
                  </a:lnTo>
                  <a:lnTo>
                    <a:pt x="12573" y="17145"/>
                  </a:lnTo>
                  <a:cubicBezTo>
                    <a:pt x="4381" y="12383"/>
                    <a:pt x="286" y="6191"/>
                    <a:pt x="286" y="0"/>
                  </a:cubicBezTo>
                  <a:lnTo>
                    <a:pt x="0" y="85439"/>
                  </a:lnTo>
                  <a:cubicBezTo>
                    <a:pt x="0" y="91631"/>
                    <a:pt x="4096" y="97822"/>
                    <a:pt x="12287" y="102584"/>
                  </a:cubicBezTo>
                  <a:lnTo>
                    <a:pt x="269367" y="251746"/>
                  </a:lnTo>
                  <a:lnTo>
                    <a:pt x="527399" y="101822"/>
                  </a:lnTo>
                  <a:cubicBezTo>
                    <a:pt x="543497" y="94393"/>
                    <a:pt x="566928" y="94869"/>
                    <a:pt x="581787" y="103442"/>
                  </a:cubicBezTo>
                  <a:cubicBezTo>
                    <a:pt x="587026" y="106490"/>
                    <a:pt x="590455" y="110204"/>
                    <a:pt x="592264" y="114014"/>
                  </a:cubicBezTo>
                  <a:lnTo>
                    <a:pt x="592169" y="135922"/>
                  </a:lnTo>
                  <a:cubicBezTo>
                    <a:pt x="592074" y="157163"/>
                    <a:pt x="605028" y="176594"/>
                    <a:pt x="634270" y="193453"/>
                  </a:cubicBezTo>
                  <a:cubicBezTo>
                    <a:pt x="691896" y="226695"/>
                    <a:pt x="785051" y="226600"/>
                    <a:pt x="842581" y="193167"/>
                  </a:cubicBezTo>
                  <a:cubicBezTo>
                    <a:pt x="871252" y="176498"/>
                    <a:pt x="885634" y="154686"/>
                    <a:pt x="885730" y="132969"/>
                  </a:cubicBezTo>
                  <a:lnTo>
                    <a:pt x="886015" y="47530"/>
                  </a:lnTo>
                  <a:cubicBezTo>
                    <a:pt x="885920" y="69247"/>
                    <a:pt x="871538" y="91059"/>
                    <a:pt x="842867" y="107728"/>
                  </a:cubicBezTo>
                  <a:close/>
                </a:path>
              </a:pathLst>
            </a:custGeom>
            <a:gradFill>
              <a:gsLst>
                <a:gs pos="30000">
                  <a:schemeClr val="accent2"/>
                </a:gs>
                <a:gs pos="100000">
                  <a:schemeClr val="accent3"/>
                </a:gs>
              </a:gsLst>
              <a:path path="circle">
                <a:fillToRect l="100000" t="100000"/>
              </a:path>
            </a:gra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E63E725A-9828-4A26-99BC-15FCE77E3AF5}"/>
                </a:ext>
              </a:extLst>
            </p:cNvPr>
            <p:cNvSpPr/>
            <p:nvPr/>
          </p:nvSpPr>
          <p:spPr>
            <a:xfrm>
              <a:off x="5021103" y="1928812"/>
              <a:ext cx="1350645" cy="782954"/>
            </a:xfrm>
            <a:custGeom>
              <a:avLst/>
              <a:gdLst>
                <a:gd name="connsiteX0" fmla="*/ 1350645 w 1350645"/>
                <a:gd name="connsiteY0" fmla="*/ 391954 h 782954"/>
                <a:gd name="connsiteX1" fmla="*/ 1092899 w 1350645"/>
                <a:gd name="connsiteY1" fmla="*/ 542068 h 782954"/>
                <a:gd name="connsiteX2" fmla="*/ 1095851 w 1350645"/>
                <a:gd name="connsiteY2" fmla="*/ 573596 h 782954"/>
                <a:gd name="connsiteX3" fmla="*/ 1130903 w 1350645"/>
                <a:gd name="connsiteY3" fmla="*/ 580263 h 782954"/>
                <a:gd name="connsiteX4" fmla="*/ 1251490 w 1350645"/>
                <a:gd name="connsiteY4" fmla="*/ 603695 h 782954"/>
                <a:gd name="connsiteX5" fmla="*/ 1251585 w 1350645"/>
                <a:gd name="connsiteY5" fmla="*/ 724376 h 782954"/>
                <a:gd name="connsiteX6" fmla="*/ 1043273 w 1350645"/>
                <a:gd name="connsiteY6" fmla="*/ 724662 h 782954"/>
                <a:gd name="connsiteX7" fmla="*/ 1002602 w 1350645"/>
                <a:gd name="connsiteY7" fmla="*/ 654939 h 782954"/>
                <a:gd name="connsiteX8" fmla="*/ 990791 w 1350645"/>
                <a:gd name="connsiteY8" fmla="*/ 634651 h 782954"/>
                <a:gd name="connsiteX9" fmla="*/ 936403 w 1350645"/>
                <a:gd name="connsiteY9" fmla="*/ 633032 h 782954"/>
                <a:gd name="connsiteX10" fmla="*/ 678466 w 1350645"/>
                <a:gd name="connsiteY10" fmla="*/ 782955 h 782954"/>
                <a:gd name="connsiteX11" fmla="*/ 421386 w 1350645"/>
                <a:gd name="connsiteY11" fmla="*/ 633794 h 782954"/>
                <a:gd name="connsiteX12" fmla="*/ 420815 w 1350645"/>
                <a:gd name="connsiteY12" fmla="*/ 600170 h 782954"/>
                <a:gd name="connsiteX13" fmla="*/ 455676 w 1350645"/>
                <a:gd name="connsiteY13" fmla="*/ 593693 h 782954"/>
                <a:gd name="connsiteX14" fmla="*/ 575596 w 1350645"/>
                <a:gd name="connsiteY14" fmla="*/ 570738 h 782954"/>
                <a:gd name="connsiteX15" fmla="*/ 573215 w 1350645"/>
                <a:gd name="connsiteY15" fmla="*/ 450247 h 782954"/>
                <a:gd name="connsiteX16" fmla="*/ 365189 w 1350645"/>
                <a:gd name="connsiteY16" fmla="*/ 449294 h 782954"/>
                <a:gd name="connsiteX17" fmla="*/ 326041 w 1350645"/>
                <a:gd name="connsiteY17" fmla="*/ 518732 h 782954"/>
                <a:gd name="connsiteX18" fmla="*/ 314706 w 1350645"/>
                <a:gd name="connsiteY18" fmla="*/ 538925 h 782954"/>
                <a:gd name="connsiteX19" fmla="*/ 256699 w 1350645"/>
                <a:gd name="connsiteY19" fmla="*/ 538639 h 782954"/>
                <a:gd name="connsiteX20" fmla="*/ 0 w 1350645"/>
                <a:gd name="connsiteY20" fmla="*/ 390430 h 782954"/>
                <a:gd name="connsiteX21" fmla="*/ 671894 w 1350645"/>
                <a:gd name="connsiteY21" fmla="*/ 0 h 782954"/>
                <a:gd name="connsiteX22" fmla="*/ 1350645 w 1350645"/>
                <a:gd name="connsiteY22" fmla="*/ 391954 h 7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0645" h="782954">
                  <a:moveTo>
                    <a:pt x="1350645" y="391954"/>
                  </a:moveTo>
                  <a:lnTo>
                    <a:pt x="1092899" y="542068"/>
                  </a:lnTo>
                  <a:cubicBezTo>
                    <a:pt x="1080135" y="551402"/>
                    <a:pt x="1080992" y="565023"/>
                    <a:pt x="1095851" y="573596"/>
                  </a:cubicBezTo>
                  <a:cubicBezTo>
                    <a:pt x="1105376" y="579120"/>
                    <a:pt x="1118521" y="581311"/>
                    <a:pt x="1130903" y="580263"/>
                  </a:cubicBezTo>
                  <a:cubicBezTo>
                    <a:pt x="1175861" y="576929"/>
                    <a:pt x="1216724" y="583597"/>
                    <a:pt x="1251490" y="603695"/>
                  </a:cubicBezTo>
                  <a:cubicBezTo>
                    <a:pt x="1309116" y="636937"/>
                    <a:pt x="1309116" y="690944"/>
                    <a:pt x="1251585" y="724376"/>
                  </a:cubicBezTo>
                  <a:cubicBezTo>
                    <a:pt x="1194149" y="757809"/>
                    <a:pt x="1100900" y="757904"/>
                    <a:pt x="1043273" y="724662"/>
                  </a:cubicBezTo>
                  <a:cubicBezTo>
                    <a:pt x="1008507" y="704564"/>
                    <a:pt x="996791" y="680942"/>
                    <a:pt x="1002602" y="654939"/>
                  </a:cubicBezTo>
                  <a:cubicBezTo>
                    <a:pt x="1004221" y="647795"/>
                    <a:pt x="1000316" y="640175"/>
                    <a:pt x="990791" y="634651"/>
                  </a:cubicBezTo>
                  <a:cubicBezTo>
                    <a:pt x="975932" y="626078"/>
                    <a:pt x="952500" y="625507"/>
                    <a:pt x="936403" y="633032"/>
                  </a:cubicBezTo>
                  <a:lnTo>
                    <a:pt x="678466" y="782955"/>
                  </a:lnTo>
                  <a:lnTo>
                    <a:pt x="421386" y="633794"/>
                  </a:lnTo>
                  <a:cubicBezTo>
                    <a:pt x="405194" y="624459"/>
                    <a:pt x="404908" y="609410"/>
                    <a:pt x="420815" y="600170"/>
                  </a:cubicBezTo>
                  <a:cubicBezTo>
                    <a:pt x="430244" y="594741"/>
                    <a:pt x="443294" y="592550"/>
                    <a:pt x="455676" y="593693"/>
                  </a:cubicBezTo>
                  <a:cubicBezTo>
                    <a:pt x="500634" y="597122"/>
                    <a:pt x="541306" y="590645"/>
                    <a:pt x="575596" y="570738"/>
                  </a:cubicBezTo>
                  <a:cubicBezTo>
                    <a:pt x="632460" y="537686"/>
                    <a:pt x="631317" y="483775"/>
                    <a:pt x="573215" y="450247"/>
                  </a:cubicBezTo>
                  <a:cubicBezTo>
                    <a:pt x="515112" y="416719"/>
                    <a:pt x="422053" y="416243"/>
                    <a:pt x="365189" y="449294"/>
                  </a:cubicBezTo>
                  <a:cubicBezTo>
                    <a:pt x="330899" y="469201"/>
                    <a:pt x="319754" y="492728"/>
                    <a:pt x="326041" y="518732"/>
                  </a:cubicBezTo>
                  <a:cubicBezTo>
                    <a:pt x="327851" y="525971"/>
                    <a:pt x="324136" y="533400"/>
                    <a:pt x="314706" y="538925"/>
                  </a:cubicBezTo>
                  <a:cubicBezTo>
                    <a:pt x="298895" y="548069"/>
                    <a:pt x="272987" y="548069"/>
                    <a:pt x="256699" y="538639"/>
                  </a:cubicBezTo>
                  <a:lnTo>
                    <a:pt x="0" y="390430"/>
                  </a:lnTo>
                  <a:lnTo>
                    <a:pt x="671894" y="0"/>
                  </a:lnTo>
                  <a:lnTo>
                    <a:pt x="1350645" y="391954"/>
                  </a:lnTo>
                  <a:close/>
                </a:path>
              </a:pathLst>
            </a:custGeom>
            <a:gradFill>
              <a:gsLst>
                <a:gs pos="30000">
                  <a:schemeClr val="accent2">
                    <a:lumMod val="60000"/>
                    <a:lumOff val="40000"/>
                  </a:schemeClr>
                </a:gs>
                <a:gs pos="100000">
                  <a:schemeClr val="accent3"/>
                </a:gs>
              </a:gsLst>
              <a:path path="circle">
                <a:fillToRect l="100000" t="100000"/>
              </a:path>
            </a:gradFill>
            <a:ln w="9525" cap="flat">
              <a:noFill/>
              <a:prstDash val="solid"/>
              <a:miter/>
            </a:ln>
          </p:spPr>
          <p:txBody>
            <a:bodyPr rtlCol="0" anchor="ctr"/>
            <a:lstStyle/>
            <a:p>
              <a:endParaRPr lang="en-US"/>
            </a:p>
          </p:txBody>
        </p:sp>
      </p:grpSp>
      <p:sp>
        <p:nvSpPr>
          <p:cNvPr id="145" name="Rectangle 144">
            <a:extLst>
              <a:ext uri="{FF2B5EF4-FFF2-40B4-BE49-F238E27FC236}">
                <a16:creationId xmlns:a16="http://schemas.microsoft.com/office/drawing/2014/main" id="{41CF71FD-E6E1-46AA-B83A-EF1AA1617A3B}"/>
              </a:ext>
            </a:extLst>
          </p:cNvPr>
          <p:cNvSpPr/>
          <p:nvPr/>
        </p:nvSpPr>
        <p:spPr>
          <a:xfrm>
            <a:off x="6869205" y="2531115"/>
            <a:ext cx="2500311"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a:t>
            </a:r>
            <a:r>
              <a:rPr lang="en-US" sz="2000" dirty="0">
                <a:solidFill>
                  <a:schemeClr val="tx1">
                    <a:lumMod val="75000"/>
                    <a:lumOff val="25000"/>
                  </a:schemeClr>
                </a:solidFill>
                <a:latin typeface="Gilroy ExtraBold" panose="00000900000000000000" pitchFamily="50" charset="0"/>
              </a:rPr>
              <a:t>.</a:t>
            </a:r>
          </a:p>
        </p:txBody>
      </p:sp>
      <p:sp>
        <p:nvSpPr>
          <p:cNvPr id="186" name="Rectangle 185">
            <a:extLst>
              <a:ext uri="{FF2B5EF4-FFF2-40B4-BE49-F238E27FC236}">
                <a16:creationId xmlns:a16="http://schemas.microsoft.com/office/drawing/2014/main" id="{B12A1784-6E14-4154-AECE-533058529B39}"/>
              </a:ext>
            </a:extLst>
          </p:cNvPr>
          <p:cNvSpPr/>
          <p:nvPr/>
        </p:nvSpPr>
        <p:spPr>
          <a:xfrm>
            <a:off x="9036412" y="4140548"/>
            <a:ext cx="2152495"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a:t>
            </a:r>
            <a:r>
              <a:rPr lang="en-US" sz="2000" dirty="0">
                <a:solidFill>
                  <a:schemeClr val="tx1">
                    <a:lumMod val="75000"/>
                    <a:lumOff val="25000"/>
                  </a:schemeClr>
                </a:solidFill>
                <a:latin typeface="Gilroy ExtraBold" panose="00000900000000000000" pitchFamily="50" charset="0"/>
              </a:rPr>
              <a:t>.</a:t>
            </a:r>
          </a:p>
        </p:txBody>
      </p:sp>
      <p:sp>
        <p:nvSpPr>
          <p:cNvPr id="188" name="Rectangle 187">
            <a:extLst>
              <a:ext uri="{FF2B5EF4-FFF2-40B4-BE49-F238E27FC236}">
                <a16:creationId xmlns:a16="http://schemas.microsoft.com/office/drawing/2014/main" id="{ABB46124-2C2C-4C6C-BBF7-F03ACE499EC5}"/>
              </a:ext>
            </a:extLst>
          </p:cNvPr>
          <p:cNvSpPr/>
          <p:nvPr/>
        </p:nvSpPr>
        <p:spPr>
          <a:xfrm>
            <a:off x="6954077" y="5406732"/>
            <a:ext cx="2500311" cy="707886"/>
          </a:xfrm>
          <a:prstGeom prst="rect">
            <a:avLst/>
          </a:prstGeom>
          <a:noFill/>
        </p:spPr>
        <p:txBody>
          <a:bodyPr wrap="square" rtlCol="0">
            <a:spAutoFit/>
          </a:bodyPr>
          <a:lstStyle/>
          <a:p>
            <a:r>
              <a:rPr lang="id-ID" sz="2000" dirty="0">
                <a:solidFill>
                  <a:schemeClr val="tx1">
                    <a:lumMod val="75000"/>
                    <a:lumOff val="25000"/>
                  </a:schemeClr>
                </a:solidFill>
                <a:latin typeface="Gilroy ExtraBold" panose="00000900000000000000" pitchFamily="50" charset="0"/>
              </a:rPr>
              <a:t>Lorem ipsum dolor sit amet</a:t>
            </a:r>
            <a:r>
              <a:rPr lang="en-US" sz="2000" dirty="0">
                <a:solidFill>
                  <a:schemeClr val="tx1">
                    <a:lumMod val="75000"/>
                    <a:lumOff val="25000"/>
                  </a:schemeClr>
                </a:solidFill>
                <a:latin typeface="Gilroy ExtraBold" panose="00000900000000000000" pitchFamily="50" charset="0"/>
              </a:rPr>
              <a:t>.</a:t>
            </a:r>
          </a:p>
        </p:txBody>
      </p:sp>
      <p:sp>
        <p:nvSpPr>
          <p:cNvPr id="190" name="Rectangle 189">
            <a:extLst>
              <a:ext uri="{FF2B5EF4-FFF2-40B4-BE49-F238E27FC236}">
                <a16:creationId xmlns:a16="http://schemas.microsoft.com/office/drawing/2014/main" id="{A80D6AA6-B937-49B0-AF39-895CF6D1C218}"/>
              </a:ext>
            </a:extLst>
          </p:cNvPr>
          <p:cNvSpPr/>
          <p:nvPr/>
        </p:nvSpPr>
        <p:spPr>
          <a:xfrm>
            <a:off x="981488" y="3682487"/>
            <a:ext cx="2152495" cy="707886"/>
          </a:xfrm>
          <a:prstGeom prst="rect">
            <a:avLst/>
          </a:prstGeom>
          <a:noFill/>
        </p:spPr>
        <p:txBody>
          <a:bodyPr wrap="square" rtlCol="0">
            <a:spAutoFit/>
          </a:bodyPr>
          <a:lstStyle/>
          <a:p>
            <a:pPr algn="r"/>
            <a:r>
              <a:rPr lang="id-ID" sz="2000" dirty="0">
                <a:solidFill>
                  <a:schemeClr val="tx1">
                    <a:lumMod val="75000"/>
                    <a:lumOff val="25000"/>
                  </a:schemeClr>
                </a:solidFill>
                <a:latin typeface="Gilroy ExtraBold" panose="00000900000000000000" pitchFamily="50" charset="0"/>
              </a:rPr>
              <a:t>Lorem ipsum dolor sit amet</a:t>
            </a:r>
            <a:r>
              <a:rPr lang="en-US" sz="2000" dirty="0">
                <a:solidFill>
                  <a:schemeClr val="tx1">
                    <a:lumMod val="75000"/>
                    <a:lumOff val="25000"/>
                  </a:schemeClr>
                </a:solidFill>
                <a:latin typeface="Gilroy ExtraBold" panose="00000900000000000000" pitchFamily="50" charset="0"/>
              </a:rPr>
              <a:t>.</a:t>
            </a:r>
          </a:p>
        </p:txBody>
      </p:sp>
      <p:grpSp>
        <p:nvGrpSpPr>
          <p:cNvPr id="225" name="Group 224">
            <a:extLst>
              <a:ext uri="{FF2B5EF4-FFF2-40B4-BE49-F238E27FC236}">
                <a16:creationId xmlns:a16="http://schemas.microsoft.com/office/drawing/2014/main" id="{F88EEE1B-A246-41E0-8272-B27BF8AAAB4E}"/>
              </a:ext>
            </a:extLst>
          </p:cNvPr>
          <p:cNvGrpSpPr/>
          <p:nvPr/>
        </p:nvGrpSpPr>
        <p:grpSpPr>
          <a:xfrm>
            <a:off x="6236679" y="5173276"/>
            <a:ext cx="570626" cy="570625"/>
            <a:chOff x="6236679" y="5192130"/>
            <a:chExt cx="570626" cy="570625"/>
          </a:xfrm>
        </p:grpSpPr>
        <p:sp>
          <p:nvSpPr>
            <p:cNvPr id="189" name="Oval 188">
              <a:extLst>
                <a:ext uri="{FF2B5EF4-FFF2-40B4-BE49-F238E27FC236}">
                  <a16:creationId xmlns:a16="http://schemas.microsoft.com/office/drawing/2014/main" id="{92BC756E-45FE-4BF4-AE51-7B5C82AC060D}"/>
                </a:ext>
              </a:extLst>
            </p:cNvPr>
            <p:cNvSpPr/>
            <p:nvPr/>
          </p:nvSpPr>
          <p:spPr>
            <a:xfrm>
              <a:off x="6236679" y="5192130"/>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196" name="Group 195">
              <a:extLst>
                <a:ext uri="{FF2B5EF4-FFF2-40B4-BE49-F238E27FC236}">
                  <a16:creationId xmlns:a16="http://schemas.microsoft.com/office/drawing/2014/main" id="{A5B236E3-3E05-4E8A-BA82-E3A086105E32}"/>
                </a:ext>
              </a:extLst>
            </p:cNvPr>
            <p:cNvGrpSpPr/>
            <p:nvPr/>
          </p:nvGrpSpPr>
          <p:grpSpPr>
            <a:xfrm>
              <a:off x="6385376" y="5334808"/>
              <a:ext cx="273232" cy="285268"/>
              <a:chOff x="3244212" y="5376719"/>
              <a:chExt cx="288098" cy="300789"/>
            </a:xfrm>
            <a:solidFill>
              <a:schemeClr val="tx1">
                <a:lumMod val="50000"/>
                <a:lumOff val="50000"/>
              </a:schemeClr>
            </a:solidFill>
          </p:grpSpPr>
          <p:sp>
            <p:nvSpPr>
              <p:cNvPr id="197" name="Freeform 47">
                <a:extLst>
                  <a:ext uri="{FF2B5EF4-FFF2-40B4-BE49-F238E27FC236}">
                    <a16:creationId xmlns:a16="http://schemas.microsoft.com/office/drawing/2014/main" id="{7626EAB2-2454-4D61-B562-A883340C3A54}"/>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8">
                <a:extLst>
                  <a:ext uri="{FF2B5EF4-FFF2-40B4-BE49-F238E27FC236}">
                    <a16:creationId xmlns:a16="http://schemas.microsoft.com/office/drawing/2014/main" id="{32A5E817-FCE2-4EAC-AFDF-3419692FD93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49">
                <a:extLst>
                  <a:ext uri="{FF2B5EF4-FFF2-40B4-BE49-F238E27FC236}">
                    <a16:creationId xmlns:a16="http://schemas.microsoft.com/office/drawing/2014/main" id="{C577DE57-F94A-40E0-AE84-C345E7A0C550}"/>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0">
                <a:extLst>
                  <a:ext uri="{FF2B5EF4-FFF2-40B4-BE49-F238E27FC236}">
                    <a16:creationId xmlns:a16="http://schemas.microsoft.com/office/drawing/2014/main" id="{0E008196-D710-41B5-A820-4B4587BE1480}"/>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3" name="Group 222">
            <a:extLst>
              <a:ext uri="{FF2B5EF4-FFF2-40B4-BE49-F238E27FC236}">
                <a16:creationId xmlns:a16="http://schemas.microsoft.com/office/drawing/2014/main" id="{8F1ADA5C-AF6A-4654-ACA5-95C940318E17}"/>
              </a:ext>
            </a:extLst>
          </p:cNvPr>
          <p:cNvGrpSpPr/>
          <p:nvPr/>
        </p:nvGrpSpPr>
        <p:grpSpPr>
          <a:xfrm>
            <a:off x="8319014" y="4209179"/>
            <a:ext cx="570626" cy="570625"/>
            <a:chOff x="8279800" y="4219337"/>
            <a:chExt cx="570626" cy="570625"/>
          </a:xfrm>
        </p:grpSpPr>
        <p:sp>
          <p:nvSpPr>
            <p:cNvPr id="187" name="Oval 186">
              <a:extLst>
                <a:ext uri="{FF2B5EF4-FFF2-40B4-BE49-F238E27FC236}">
                  <a16:creationId xmlns:a16="http://schemas.microsoft.com/office/drawing/2014/main" id="{A3DEAA88-2799-4A18-AB9C-5BC7A32196A8}"/>
                </a:ext>
              </a:extLst>
            </p:cNvPr>
            <p:cNvSpPr/>
            <p:nvPr/>
          </p:nvSpPr>
          <p:spPr>
            <a:xfrm>
              <a:off x="8279800" y="4219337"/>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201" name="Group 200">
              <a:extLst>
                <a:ext uri="{FF2B5EF4-FFF2-40B4-BE49-F238E27FC236}">
                  <a16:creationId xmlns:a16="http://schemas.microsoft.com/office/drawing/2014/main" id="{777F8BDE-85C0-4BC0-9609-616761A7D992}"/>
                </a:ext>
              </a:extLst>
            </p:cNvPr>
            <p:cNvGrpSpPr/>
            <p:nvPr/>
          </p:nvGrpSpPr>
          <p:grpSpPr>
            <a:xfrm>
              <a:off x="8422479" y="4362015"/>
              <a:ext cx="285269" cy="285269"/>
              <a:chOff x="4784964" y="5376719"/>
              <a:chExt cx="300790" cy="300790"/>
            </a:xfrm>
            <a:solidFill>
              <a:schemeClr val="tx1">
                <a:lumMod val="50000"/>
                <a:lumOff val="50000"/>
              </a:schemeClr>
            </a:solidFill>
          </p:grpSpPr>
          <p:sp>
            <p:nvSpPr>
              <p:cNvPr id="202" name="Freeform 123">
                <a:extLst>
                  <a:ext uri="{FF2B5EF4-FFF2-40B4-BE49-F238E27FC236}">
                    <a16:creationId xmlns:a16="http://schemas.microsoft.com/office/drawing/2014/main" id="{0CE9689A-708B-4363-B2A8-F2E5155CAB85}"/>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24">
                <a:extLst>
                  <a:ext uri="{FF2B5EF4-FFF2-40B4-BE49-F238E27FC236}">
                    <a16:creationId xmlns:a16="http://schemas.microsoft.com/office/drawing/2014/main" id="{41EB2514-EAF7-42EC-B349-DF3612324080}"/>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5">
                <a:extLst>
                  <a:ext uri="{FF2B5EF4-FFF2-40B4-BE49-F238E27FC236}">
                    <a16:creationId xmlns:a16="http://schemas.microsoft.com/office/drawing/2014/main" id="{B6B0AC02-4F20-4AF7-9E5D-813EAFE89D70}"/>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6">
                <a:extLst>
                  <a:ext uri="{FF2B5EF4-FFF2-40B4-BE49-F238E27FC236}">
                    <a16:creationId xmlns:a16="http://schemas.microsoft.com/office/drawing/2014/main" id="{EE2D811F-F05F-4821-B7D2-37BE9EA0F127}"/>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4" name="Group 223">
            <a:extLst>
              <a:ext uri="{FF2B5EF4-FFF2-40B4-BE49-F238E27FC236}">
                <a16:creationId xmlns:a16="http://schemas.microsoft.com/office/drawing/2014/main" id="{3A799F6C-FE1C-4F0B-B591-B11499D6B8F1}"/>
              </a:ext>
            </a:extLst>
          </p:cNvPr>
          <p:cNvGrpSpPr/>
          <p:nvPr/>
        </p:nvGrpSpPr>
        <p:grpSpPr>
          <a:xfrm>
            <a:off x="6151807" y="2824977"/>
            <a:ext cx="570626" cy="570625"/>
            <a:chOff x="6151807" y="2843831"/>
            <a:chExt cx="570626" cy="570625"/>
          </a:xfrm>
        </p:grpSpPr>
        <p:sp>
          <p:nvSpPr>
            <p:cNvPr id="147" name="Oval 146">
              <a:extLst>
                <a:ext uri="{FF2B5EF4-FFF2-40B4-BE49-F238E27FC236}">
                  <a16:creationId xmlns:a16="http://schemas.microsoft.com/office/drawing/2014/main" id="{535929B3-8F92-4791-9203-F8D37A16BA84}"/>
                </a:ext>
              </a:extLst>
            </p:cNvPr>
            <p:cNvSpPr/>
            <p:nvPr/>
          </p:nvSpPr>
          <p:spPr>
            <a:xfrm>
              <a:off x="6151807" y="2843831"/>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206" name="Group 205">
              <a:extLst>
                <a:ext uri="{FF2B5EF4-FFF2-40B4-BE49-F238E27FC236}">
                  <a16:creationId xmlns:a16="http://schemas.microsoft.com/office/drawing/2014/main" id="{DA1712A1-A1A9-4734-96CD-1EB231714D3E}"/>
                </a:ext>
              </a:extLst>
            </p:cNvPr>
            <p:cNvGrpSpPr/>
            <p:nvPr/>
          </p:nvGrpSpPr>
          <p:grpSpPr>
            <a:xfrm>
              <a:off x="6294486" y="2986509"/>
              <a:ext cx="285268" cy="285269"/>
              <a:chOff x="7879161" y="4206560"/>
              <a:chExt cx="300789" cy="300790"/>
            </a:xfrm>
            <a:solidFill>
              <a:schemeClr val="tx1">
                <a:lumMod val="50000"/>
                <a:lumOff val="50000"/>
              </a:schemeClr>
            </a:solidFill>
          </p:grpSpPr>
          <p:sp>
            <p:nvSpPr>
              <p:cNvPr id="207" name="Freeform 285">
                <a:extLst>
                  <a:ext uri="{FF2B5EF4-FFF2-40B4-BE49-F238E27FC236}">
                    <a16:creationId xmlns:a16="http://schemas.microsoft.com/office/drawing/2014/main" id="{27E795EB-1B12-47B6-B373-6D09FD982C10}"/>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86">
                <a:extLst>
                  <a:ext uri="{FF2B5EF4-FFF2-40B4-BE49-F238E27FC236}">
                    <a16:creationId xmlns:a16="http://schemas.microsoft.com/office/drawing/2014/main" id="{06B33F35-3319-4970-B5B0-5437CEF970D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87">
                <a:extLst>
                  <a:ext uri="{FF2B5EF4-FFF2-40B4-BE49-F238E27FC236}">
                    <a16:creationId xmlns:a16="http://schemas.microsoft.com/office/drawing/2014/main" id="{ACA317B8-8A83-4F31-B221-827B0A88D8A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88">
                <a:extLst>
                  <a:ext uri="{FF2B5EF4-FFF2-40B4-BE49-F238E27FC236}">
                    <a16:creationId xmlns:a16="http://schemas.microsoft.com/office/drawing/2014/main" id="{B4834E53-DD03-44DA-9066-4800C39CF126}"/>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89">
                <a:extLst>
                  <a:ext uri="{FF2B5EF4-FFF2-40B4-BE49-F238E27FC236}">
                    <a16:creationId xmlns:a16="http://schemas.microsoft.com/office/drawing/2014/main" id="{0F2D3F7A-322A-4EC2-A534-5C209D0D15C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6" name="Group 225">
            <a:extLst>
              <a:ext uri="{FF2B5EF4-FFF2-40B4-BE49-F238E27FC236}">
                <a16:creationId xmlns:a16="http://schemas.microsoft.com/office/drawing/2014/main" id="{AB75CFFD-52A8-4988-89CE-3A2D4BCB32F6}"/>
              </a:ext>
            </a:extLst>
          </p:cNvPr>
          <p:cNvGrpSpPr/>
          <p:nvPr/>
        </p:nvGrpSpPr>
        <p:grpSpPr>
          <a:xfrm>
            <a:off x="3280755" y="3751118"/>
            <a:ext cx="570626" cy="570625"/>
            <a:chOff x="3280755" y="3769972"/>
            <a:chExt cx="570626" cy="570625"/>
          </a:xfrm>
        </p:grpSpPr>
        <p:sp>
          <p:nvSpPr>
            <p:cNvPr id="191" name="Oval 190">
              <a:extLst>
                <a:ext uri="{FF2B5EF4-FFF2-40B4-BE49-F238E27FC236}">
                  <a16:creationId xmlns:a16="http://schemas.microsoft.com/office/drawing/2014/main" id="{706EF544-9361-4F0B-A713-79904360285C}"/>
                </a:ext>
              </a:extLst>
            </p:cNvPr>
            <p:cNvSpPr/>
            <p:nvPr/>
          </p:nvSpPr>
          <p:spPr>
            <a:xfrm>
              <a:off x="3280755" y="3769972"/>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798" dirty="0"/>
            </a:p>
          </p:txBody>
        </p:sp>
        <p:grpSp>
          <p:nvGrpSpPr>
            <p:cNvPr id="212" name="Group 211">
              <a:extLst>
                <a:ext uri="{FF2B5EF4-FFF2-40B4-BE49-F238E27FC236}">
                  <a16:creationId xmlns:a16="http://schemas.microsoft.com/office/drawing/2014/main" id="{FC1AE009-9B37-4909-94B8-BAEC4206FB08}"/>
                </a:ext>
              </a:extLst>
            </p:cNvPr>
            <p:cNvGrpSpPr/>
            <p:nvPr/>
          </p:nvGrpSpPr>
          <p:grpSpPr>
            <a:xfrm>
              <a:off x="3423434" y="3912650"/>
              <a:ext cx="285269" cy="285269"/>
              <a:chOff x="7879161" y="3037669"/>
              <a:chExt cx="300790" cy="300790"/>
            </a:xfrm>
            <a:solidFill>
              <a:schemeClr val="tx1">
                <a:lumMod val="50000"/>
                <a:lumOff val="50000"/>
              </a:schemeClr>
            </a:solidFill>
          </p:grpSpPr>
          <p:sp>
            <p:nvSpPr>
              <p:cNvPr id="213" name="Freeform 302">
                <a:extLst>
                  <a:ext uri="{FF2B5EF4-FFF2-40B4-BE49-F238E27FC236}">
                    <a16:creationId xmlns:a16="http://schemas.microsoft.com/office/drawing/2014/main" id="{DE145EF5-1414-4DA5-813F-4AEA5F334FD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03">
                <a:extLst>
                  <a:ext uri="{FF2B5EF4-FFF2-40B4-BE49-F238E27FC236}">
                    <a16:creationId xmlns:a16="http://schemas.microsoft.com/office/drawing/2014/main" id="{220AFE6F-F1C5-4D3B-9F77-FAFAC8FF0B2B}"/>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04">
                <a:extLst>
                  <a:ext uri="{FF2B5EF4-FFF2-40B4-BE49-F238E27FC236}">
                    <a16:creationId xmlns:a16="http://schemas.microsoft.com/office/drawing/2014/main" id="{35E5003F-CC89-4A5E-9B8F-9EF228434DCE}"/>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05">
                <a:extLst>
                  <a:ext uri="{FF2B5EF4-FFF2-40B4-BE49-F238E27FC236}">
                    <a16:creationId xmlns:a16="http://schemas.microsoft.com/office/drawing/2014/main" id="{45F31875-E131-4BEF-B8F7-1B05F4380032}"/>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06">
                <a:extLst>
                  <a:ext uri="{FF2B5EF4-FFF2-40B4-BE49-F238E27FC236}">
                    <a16:creationId xmlns:a16="http://schemas.microsoft.com/office/drawing/2014/main" id="{77E0A12C-5FA3-4B56-A266-981BFF82758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07">
                <a:extLst>
                  <a:ext uri="{FF2B5EF4-FFF2-40B4-BE49-F238E27FC236}">
                    <a16:creationId xmlns:a16="http://schemas.microsoft.com/office/drawing/2014/main" id="{2020105F-BE3B-4646-A9CE-E26F94A7BA4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08">
                <a:extLst>
                  <a:ext uri="{FF2B5EF4-FFF2-40B4-BE49-F238E27FC236}">
                    <a16:creationId xmlns:a16="http://schemas.microsoft.com/office/drawing/2014/main" id="{0799CC0E-ABDD-47DD-A97E-D352735FA3F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09">
                <a:extLst>
                  <a:ext uri="{FF2B5EF4-FFF2-40B4-BE49-F238E27FC236}">
                    <a16:creationId xmlns:a16="http://schemas.microsoft.com/office/drawing/2014/main" id="{E3D261F3-D547-48E9-A66C-157A0DABD74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10">
                <a:extLst>
                  <a:ext uri="{FF2B5EF4-FFF2-40B4-BE49-F238E27FC236}">
                    <a16:creationId xmlns:a16="http://schemas.microsoft.com/office/drawing/2014/main" id="{BC4BFD5E-082D-4C7A-BA22-B23AB5052EE7}"/>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4" name="Rectangle 73">
            <a:extLst>
              <a:ext uri="{FF2B5EF4-FFF2-40B4-BE49-F238E27FC236}">
                <a16:creationId xmlns:a16="http://schemas.microsoft.com/office/drawing/2014/main" id="{57A5D22A-6E03-48C9-97D4-9B59FE361705}"/>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puzzle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75" name="Rectangle 74">
            <a:extLst>
              <a:ext uri="{FF2B5EF4-FFF2-40B4-BE49-F238E27FC236}">
                <a16:creationId xmlns:a16="http://schemas.microsoft.com/office/drawing/2014/main" id="{7DCF3FBD-BC12-45A3-A247-ED2907313A6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47437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a:extLst>
              <a:ext uri="{FF2B5EF4-FFF2-40B4-BE49-F238E27FC236}">
                <a16:creationId xmlns:a16="http://schemas.microsoft.com/office/drawing/2014/main" id="{2F0A9BDF-A53C-4CA6-8B92-C67578CE3ED3}"/>
              </a:ext>
            </a:extLst>
          </p:cNvPr>
          <p:cNvGrpSpPr/>
          <p:nvPr/>
        </p:nvGrpSpPr>
        <p:grpSpPr>
          <a:xfrm rot="18900000">
            <a:off x="4339250" y="1787909"/>
            <a:ext cx="2731242" cy="4064397"/>
            <a:chOff x="3884158" y="897376"/>
            <a:chExt cx="2920217" cy="4345613"/>
          </a:xfrm>
          <a:effectLst>
            <a:outerShdw blurRad="1270000" dist="647700" dir="5400000" sx="85000" sy="85000" algn="t" rotWithShape="0">
              <a:prstClr val="black">
                <a:alpha val="25000"/>
              </a:prstClr>
            </a:outerShdw>
          </a:effectLst>
        </p:grpSpPr>
        <p:sp>
          <p:nvSpPr>
            <p:cNvPr id="84" name="Freeform: Shape 83">
              <a:extLst>
                <a:ext uri="{FF2B5EF4-FFF2-40B4-BE49-F238E27FC236}">
                  <a16:creationId xmlns:a16="http://schemas.microsoft.com/office/drawing/2014/main" id="{FB669499-E9E5-4FFB-A367-C003FFBCBF04}"/>
                </a:ext>
              </a:extLst>
            </p:cNvPr>
            <p:cNvSpPr/>
            <p:nvPr/>
          </p:nvSpPr>
          <p:spPr>
            <a:xfrm>
              <a:off x="3884158" y="897376"/>
              <a:ext cx="2920217" cy="4345613"/>
            </a:xfrm>
            <a:custGeom>
              <a:avLst/>
              <a:gdLst>
                <a:gd name="connsiteX0" fmla="*/ 1612147 w 2920217"/>
                <a:gd name="connsiteY0" fmla="*/ 0 h 4345613"/>
                <a:gd name="connsiteX1" fmla="*/ 1966193 w 2920217"/>
                <a:gd name="connsiteY1" fmla="*/ 238736 h 4345613"/>
                <a:gd name="connsiteX2" fmla="*/ 2003900 w 2920217"/>
                <a:gd name="connsiteY2" fmla="*/ 334646 h 4345613"/>
                <a:gd name="connsiteX3" fmla="*/ 2003900 w 2920217"/>
                <a:gd name="connsiteY3" fmla="*/ 856446 h 4345613"/>
                <a:gd name="connsiteX4" fmla="*/ 1958364 w 2920217"/>
                <a:gd name="connsiteY4" fmla="*/ 831749 h 4345613"/>
                <a:gd name="connsiteX5" fmla="*/ 1890433 w 2920217"/>
                <a:gd name="connsiteY5" fmla="*/ 795423 h 4345613"/>
                <a:gd name="connsiteX6" fmla="*/ 1873681 w 2920217"/>
                <a:gd name="connsiteY6" fmla="*/ 787306 h 4345613"/>
                <a:gd name="connsiteX7" fmla="*/ 1859922 w 2920217"/>
                <a:gd name="connsiteY7" fmla="*/ 781089 h 4345613"/>
                <a:gd name="connsiteX8" fmla="*/ 1857043 w 2920217"/>
                <a:gd name="connsiteY8" fmla="*/ 779823 h 4345613"/>
                <a:gd name="connsiteX9" fmla="*/ 1842478 w 2920217"/>
                <a:gd name="connsiteY9" fmla="*/ 773835 h 4345613"/>
                <a:gd name="connsiteX10" fmla="*/ 1834649 w 2920217"/>
                <a:gd name="connsiteY10" fmla="*/ 771015 h 4345613"/>
                <a:gd name="connsiteX11" fmla="*/ 1641968 w 2920217"/>
                <a:gd name="connsiteY11" fmla="*/ 736416 h 4345613"/>
                <a:gd name="connsiteX12" fmla="*/ 1088965 w 2920217"/>
                <a:gd name="connsiteY12" fmla="*/ 1289591 h 4345613"/>
                <a:gd name="connsiteX13" fmla="*/ 1642083 w 2920217"/>
                <a:gd name="connsiteY13" fmla="*/ 1842709 h 4345613"/>
                <a:gd name="connsiteX14" fmla="*/ 1834879 w 2920217"/>
                <a:gd name="connsiteY14" fmla="*/ 1808053 h 4345613"/>
                <a:gd name="connsiteX15" fmla="*/ 1842708 w 2920217"/>
                <a:gd name="connsiteY15" fmla="*/ 1805232 h 4345613"/>
                <a:gd name="connsiteX16" fmla="*/ 1856986 w 2920217"/>
                <a:gd name="connsiteY16" fmla="*/ 1799360 h 4345613"/>
                <a:gd name="connsiteX17" fmla="*/ 1860382 w 2920217"/>
                <a:gd name="connsiteY17" fmla="*/ 1797863 h 4345613"/>
                <a:gd name="connsiteX18" fmla="*/ 1873277 w 2920217"/>
                <a:gd name="connsiteY18" fmla="*/ 1792049 h 4345613"/>
                <a:gd name="connsiteX19" fmla="*/ 1890260 w 2920217"/>
                <a:gd name="connsiteY19" fmla="*/ 1783874 h 4345613"/>
                <a:gd name="connsiteX20" fmla="*/ 1958364 w 2920217"/>
                <a:gd name="connsiteY20" fmla="*/ 1747433 h 4345613"/>
                <a:gd name="connsiteX21" fmla="*/ 2003958 w 2920217"/>
                <a:gd name="connsiteY21" fmla="*/ 1722736 h 4345613"/>
                <a:gd name="connsiteX22" fmla="*/ 2003958 w 2920217"/>
                <a:gd name="connsiteY22" fmla="*/ 2718169 h 4345613"/>
                <a:gd name="connsiteX23" fmla="*/ 2004592 w 2920217"/>
                <a:gd name="connsiteY23" fmla="*/ 2717633 h 4345613"/>
                <a:gd name="connsiteX24" fmla="*/ 2256684 w 2920217"/>
                <a:gd name="connsiteY24" fmla="*/ 2694491 h 4345613"/>
                <a:gd name="connsiteX25" fmla="*/ 2271133 w 2920217"/>
                <a:gd name="connsiteY25" fmla="*/ 2687525 h 4345613"/>
                <a:gd name="connsiteX26" fmla="*/ 2282187 w 2920217"/>
                <a:gd name="connsiteY26" fmla="*/ 2682516 h 4345613"/>
                <a:gd name="connsiteX27" fmla="*/ 2284835 w 2920217"/>
                <a:gd name="connsiteY27" fmla="*/ 2681365 h 4345613"/>
                <a:gd name="connsiteX28" fmla="*/ 2296579 w 2920217"/>
                <a:gd name="connsiteY28" fmla="*/ 2676529 h 4345613"/>
                <a:gd name="connsiteX29" fmla="*/ 2301012 w 2920217"/>
                <a:gd name="connsiteY29" fmla="*/ 2674975 h 4345613"/>
                <a:gd name="connsiteX30" fmla="*/ 2462375 w 2920217"/>
                <a:gd name="connsiteY30" fmla="*/ 2645615 h 4345613"/>
                <a:gd name="connsiteX31" fmla="*/ 2920217 w 2920217"/>
                <a:gd name="connsiteY31" fmla="*/ 3103514 h 4345613"/>
                <a:gd name="connsiteX32" fmla="*/ 2462375 w 2920217"/>
                <a:gd name="connsiteY32" fmla="*/ 3561414 h 4345613"/>
                <a:gd name="connsiteX33" fmla="*/ 2301012 w 2920217"/>
                <a:gd name="connsiteY33" fmla="*/ 3532054 h 4345613"/>
                <a:gd name="connsiteX34" fmla="*/ 2296579 w 2920217"/>
                <a:gd name="connsiteY34" fmla="*/ 3530500 h 4345613"/>
                <a:gd name="connsiteX35" fmla="*/ 2284835 w 2920217"/>
                <a:gd name="connsiteY35" fmla="*/ 3525664 h 4345613"/>
                <a:gd name="connsiteX36" fmla="*/ 2282187 w 2920217"/>
                <a:gd name="connsiteY36" fmla="*/ 3524513 h 4345613"/>
                <a:gd name="connsiteX37" fmla="*/ 2271076 w 2920217"/>
                <a:gd name="connsiteY37" fmla="*/ 3519504 h 4345613"/>
                <a:gd name="connsiteX38" fmla="*/ 2256684 w 2920217"/>
                <a:gd name="connsiteY38" fmla="*/ 3512538 h 4345613"/>
                <a:gd name="connsiteX39" fmla="*/ 2004592 w 2920217"/>
                <a:gd name="connsiteY39" fmla="*/ 3489396 h 4345613"/>
                <a:gd name="connsiteX40" fmla="*/ 2003958 w 2920217"/>
                <a:gd name="connsiteY40" fmla="*/ 3488919 h 4345613"/>
                <a:gd name="connsiteX41" fmla="*/ 2003958 w 2920217"/>
                <a:gd name="connsiteY41" fmla="*/ 3778794 h 4345613"/>
                <a:gd name="connsiteX42" fmla="*/ 1437139 w 2920217"/>
                <a:gd name="connsiteY42" fmla="*/ 4345613 h 4345613"/>
                <a:gd name="connsiteX43" fmla="*/ 938251 w 2920217"/>
                <a:gd name="connsiteY43" fmla="*/ 4048156 h 4345613"/>
                <a:gd name="connsiteX44" fmla="*/ 467111 w 2920217"/>
                <a:gd name="connsiteY44" fmla="*/ 3543397 h 4345613"/>
                <a:gd name="connsiteX45" fmla="*/ 467744 w 2920217"/>
                <a:gd name="connsiteY45" fmla="*/ 3518066 h 4345613"/>
                <a:gd name="connsiteX46" fmla="*/ 44846 w 2920217"/>
                <a:gd name="connsiteY46" fmla="*/ 2974966 h 4345613"/>
                <a:gd name="connsiteX47" fmla="*/ 198381 w 2920217"/>
                <a:gd name="connsiteY47" fmla="*/ 2589717 h 4345613"/>
                <a:gd name="connsiteX48" fmla="*/ 0 w 2920217"/>
                <a:gd name="connsiteY48" fmla="*/ 2199000 h 4345613"/>
                <a:gd name="connsiteX49" fmla="*/ 283985 w 2920217"/>
                <a:gd name="connsiteY49" fmla="*/ 1758199 h 4345613"/>
                <a:gd name="connsiteX50" fmla="*/ 174778 w 2920217"/>
                <a:gd name="connsiteY50" fmla="*/ 1453431 h 4345613"/>
                <a:gd name="connsiteX51" fmla="*/ 642809 w 2920217"/>
                <a:gd name="connsiteY51" fmla="*/ 973828 h 4345613"/>
                <a:gd name="connsiteX52" fmla="*/ 606945 w 2920217"/>
                <a:gd name="connsiteY52" fmla="*/ 790645 h 4345613"/>
                <a:gd name="connsiteX53" fmla="*/ 1091671 w 2920217"/>
                <a:gd name="connsiteY53" fmla="*/ 305919 h 4345613"/>
                <a:gd name="connsiteX54" fmla="*/ 1220106 w 2920217"/>
                <a:gd name="connsiteY54" fmla="*/ 323132 h 4345613"/>
                <a:gd name="connsiteX55" fmla="*/ 1234901 w 2920217"/>
                <a:gd name="connsiteY55" fmla="*/ 322614 h 4345613"/>
                <a:gd name="connsiteX56" fmla="*/ 1612147 w 2920217"/>
                <a:gd name="connsiteY56" fmla="*/ 0 h 434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20217" h="4345613">
                  <a:moveTo>
                    <a:pt x="1612147" y="0"/>
                  </a:moveTo>
                  <a:cubicBezTo>
                    <a:pt x="1772418" y="0"/>
                    <a:pt x="1909488" y="98788"/>
                    <a:pt x="1966193" y="238736"/>
                  </a:cubicBezTo>
                  <a:cubicBezTo>
                    <a:pt x="1990602" y="268557"/>
                    <a:pt x="2003900" y="301544"/>
                    <a:pt x="2003900" y="334646"/>
                  </a:cubicBezTo>
                  <a:lnTo>
                    <a:pt x="2003900" y="856446"/>
                  </a:lnTo>
                  <a:cubicBezTo>
                    <a:pt x="1988184" y="848272"/>
                    <a:pt x="1971835" y="839233"/>
                    <a:pt x="1958364" y="831749"/>
                  </a:cubicBezTo>
                  <a:cubicBezTo>
                    <a:pt x="1936315" y="819545"/>
                    <a:pt x="1913518" y="806879"/>
                    <a:pt x="1890433" y="795423"/>
                  </a:cubicBezTo>
                  <a:cubicBezTo>
                    <a:pt x="1884964" y="792660"/>
                    <a:pt x="1879207" y="789897"/>
                    <a:pt x="1873681" y="787306"/>
                  </a:cubicBezTo>
                  <a:cubicBezTo>
                    <a:pt x="1869190" y="785176"/>
                    <a:pt x="1864758" y="783219"/>
                    <a:pt x="1859922" y="781089"/>
                  </a:cubicBezTo>
                  <a:cubicBezTo>
                    <a:pt x="1858943" y="780628"/>
                    <a:pt x="1858022" y="780225"/>
                    <a:pt x="1857043" y="779823"/>
                  </a:cubicBezTo>
                  <a:cubicBezTo>
                    <a:pt x="1852150" y="777750"/>
                    <a:pt x="1847371" y="775735"/>
                    <a:pt x="1842478" y="773835"/>
                  </a:cubicBezTo>
                  <a:cubicBezTo>
                    <a:pt x="1839888" y="772799"/>
                    <a:pt x="1837297" y="771878"/>
                    <a:pt x="1834649" y="771015"/>
                  </a:cubicBezTo>
                  <a:cubicBezTo>
                    <a:pt x="1772878" y="748045"/>
                    <a:pt x="1708056" y="736416"/>
                    <a:pt x="1641968" y="736416"/>
                  </a:cubicBezTo>
                  <a:cubicBezTo>
                    <a:pt x="1336970" y="736416"/>
                    <a:pt x="1088850" y="984594"/>
                    <a:pt x="1088965" y="1289591"/>
                  </a:cubicBezTo>
                  <a:cubicBezTo>
                    <a:pt x="1088965" y="1594589"/>
                    <a:pt x="1337085" y="1842709"/>
                    <a:pt x="1642083" y="1842709"/>
                  </a:cubicBezTo>
                  <a:cubicBezTo>
                    <a:pt x="1708229" y="1842709"/>
                    <a:pt x="1773108" y="1831022"/>
                    <a:pt x="1834879" y="1808053"/>
                  </a:cubicBezTo>
                  <a:cubicBezTo>
                    <a:pt x="1837527" y="1807189"/>
                    <a:pt x="1840118" y="1806268"/>
                    <a:pt x="1842708" y="1805232"/>
                  </a:cubicBezTo>
                  <a:cubicBezTo>
                    <a:pt x="1847487" y="1803332"/>
                    <a:pt x="1852380" y="1801317"/>
                    <a:pt x="1856986" y="1799360"/>
                  </a:cubicBezTo>
                  <a:cubicBezTo>
                    <a:pt x="1858022" y="1798899"/>
                    <a:pt x="1860382" y="1797863"/>
                    <a:pt x="1860382" y="1797863"/>
                  </a:cubicBezTo>
                  <a:cubicBezTo>
                    <a:pt x="1864758" y="1795963"/>
                    <a:pt x="1869190" y="1793948"/>
                    <a:pt x="1873277" y="1792049"/>
                  </a:cubicBezTo>
                  <a:cubicBezTo>
                    <a:pt x="1879149" y="1789343"/>
                    <a:pt x="1884964" y="1786522"/>
                    <a:pt x="1890260" y="1783874"/>
                  </a:cubicBezTo>
                  <a:cubicBezTo>
                    <a:pt x="1913345" y="1772360"/>
                    <a:pt x="1936258" y="1759695"/>
                    <a:pt x="1958364" y="1747433"/>
                  </a:cubicBezTo>
                  <a:cubicBezTo>
                    <a:pt x="1971835" y="1740007"/>
                    <a:pt x="1988242" y="1730911"/>
                    <a:pt x="2003958" y="1722736"/>
                  </a:cubicBezTo>
                  <a:lnTo>
                    <a:pt x="2003958" y="2718169"/>
                  </a:lnTo>
                  <a:lnTo>
                    <a:pt x="2004592" y="2717633"/>
                  </a:lnTo>
                  <a:cubicBezTo>
                    <a:pt x="2004592" y="2858331"/>
                    <a:pt x="2138726" y="2753096"/>
                    <a:pt x="2256684" y="2694491"/>
                  </a:cubicBezTo>
                  <a:cubicBezTo>
                    <a:pt x="2261462" y="2692073"/>
                    <a:pt x="2266240" y="2689771"/>
                    <a:pt x="2271133" y="2687525"/>
                  </a:cubicBezTo>
                  <a:cubicBezTo>
                    <a:pt x="2274817" y="2685798"/>
                    <a:pt x="2278502" y="2684129"/>
                    <a:pt x="2282187" y="2682516"/>
                  </a:cubicBezTo>
                  <a:cubicBezTo>
                    <a:pt x="2283050" y="2682171"/>
                    <a:pt x="2283914" y="2681768"/>
                    <a:pt x="2284835" y="2681365"/>
                  </a:cubicBezTo>
                  <a:cubicBezTo>
                    <a:pt x="2288807" y="2679638"/>
                    <a:pt x="2292722" y="2678026"/>
                    <a:pt x="2296579" y="2676529"/>
                  </a:cubicBezTo>
                  <a:cubicBezTo>
                    <a:pt x="2298076" y="2675954"/>
                    <a:pt x="2299572" y="2675436"/>
                    <a:pt x="2301012" y="2674975"/>
                  </a:cubicBezTo>
                  <a:cubicBezTo>
                    <a:pt x="2351211" y="2656035"/>
                    <a:pt x="2405556" y="2645615"/>
                    <a:pt x="2462375" y="2645615"/>
                  </a:cubicBezTo>
                  <a:cubicBezTo>
                    <a:pt x="2715273" y="2645615"/>
                    <a:pt x="2920217" y="2850616"/>
                    <a:pt x="2920217" y="3103514"/>
                  </a:cubicBezTo>
                  <a:cubicBezTo>
                    <a:pt x="2920217" y="3356413"/>
                    <a:pt x="2715216" y="3561414"/>
                    <a:pt x="2462375" y="3561414"/>
                  </a:cubicBezTo>
                  <a:cubicBezTo>
                    <a:pt x="2405556" y="3561414"/>
                    <a:pt x="2351211" y="3550994"/>
                    <a:pt x="2301012" y="3532054"/>
                  </a:cubicBezTo>
                  <a:cubicBezTo>
                    <a:pt x="2299572" y="3531593"/>
                    <a:pt x="2298076" y="3531075"/>
                    <a:pt x="2296579" y="3530500"/>
                  </a:cubicBezTo>
                  <a:cubicBezTo>
                    <a:pt x="2292722" y="3529003"/>
                    <a:pt x="2288807" y="3527333"/>
                    <a:pt x="2284835" y="3525664"/>
                  </a:cubicBezTo>
                  <a:cubicBezTo>
                    <a:pt x="2283914" y="3525261"/>
                    <a:pt x="2283050" y="3524858"/>
                    <a:pt x="2282187" y="3524513"/>
                  </a:cubicBezTo>
                  <a:cubicBezTo>
                    <a:pt x="2278502" y="3522901"/>
                    <a:pt x="2274817" y="3521231"/>
                    <a:pt x="2271076" y="3519504"/>
                  </a:cubicBezTo>
                  <a:cubicBezTo>
                    <a:pt x="2266240" y="3517259"/>
                    <a:pt x="2261462" y="3514956"/>
                    <a:pt x="2256684" y="3512538"/>
                  </a:cubicBezTo>
                  <a:cubicBezTo>
                    <a:pt x="2138784" y="3453933"/>
                    <a:pt x="2004592" y="3348698"/>
                    <a:pt x="2004592" y="3489396"/>
                  </a:cubicBezTo>
                  <a:lnTo>
                    <a:pt x="2003958" y="3488919"/>
                  </a:lnTo>
                  <a:lnTo>
                    <a:pt x="2003958" y="3778794"/>
                  </a:lnTo>
                  <a:cubicBezTo>
                    <a:pt x="2003958" y="4091794"/>
                    <a:pt x="1750196" y="4345613"/>
                    <a:pt x="1437139" y="4345613"/>
                  </a:cubicBezTo>
                  <a:cubicBezTo>
                    <a:pt x="1221545" y="4345613"/>
                    <a:pt x="1034102" y="4225295"/>
                    <a:pt x="938251" y="4048156"/>
                  </a:cubicBezTo>
                  <a:cubicBezTo>
                    <a:pt x="675048" y="4030253"/>
                    <a:pt x="467111" y="3811147"/>
                    <a:pt x="467111" y="3543397"/>
                  </a:cubicBezTo>
                  <a:cubicBezTo>
                    <a:pt x="467111" y="3534876"/>
                    <a:pt x="467341" y="3526471"/>
                    <a:pt x="467744" y="3518066"/>
                  </a:cubicBezTo>
                  <a:cubicBezTo>
                    <a:pt x="224747" y="3456870"/>
                    <a:pt x="44846" y="3236959"/>
                    <a:pt x="44846" y="2974966"/>
                  </a:cubicBezTo>
                  <a:cubicBezTo>
                    <a:pt x="44846" y="2825690"/>
                    <a:pt x="103221" y="2690117"/>
                    <a:pt x="198381" y="2589717"/>
                  </a:cubicBezTo>
                  <a:cubicBezTo>
                    <a:pt x="78120" y="2501637"/>
                    <a:pt x="0" y="2359444"/>
                    <a:pt x="0" y="2199000"/>
                  </a:cubicBezTo>
                  <a:cubicBezTo>
                    <a:pt x="0" y="2003037"/>
                    <a:pt x="116519" y="1834304"/>
                    <a:pt x="283985" y="1758199"/>
                  </a:cubicBezTo>
                  <a:cubicBezTo>
                    <a:pt x="215767" y="1675300"/>
                    <a:pt x="174778" y="1569144"/>
                    <a:pt x="174778" y="1453431"/>
                  </a:cubicBezTo>
                  <a:cubicBezTo>
                    <a:pt x="174778" y="1192416"/>
                    <a:pt x="383291" y="980103"/>
                    <a:pt x="642809" y="973828"/>
                  </a:cubicBezTo>
                  <a:cubicBezTo>
                    <a:pt x="619725" y="917296"/>
                    <a:pt x="606945" y="855468"/>
                    <a:pt x="606945" y="790645"/>
                  </a:cubicBezTo>
                  <a:cubicBezTo>
                    <a:pt x="606945" y="522952"/>
                    <a:pt x="823977" y="305919"/>
                    <a:pt x="1091671" y="305919"/>
                  </a:cubicBezTo>
                  <a:cubicBezTo>
                    <a:pt x="1136114" y="305919"/>
                    <a:pt x="1179174" y="311906"/>
                    <a:pt x="1220106" y="323132"/>
                  </a:cubicBezTo>
                  <a:cubicBezTo>
                    <a:pt x="1226208" y="322786"/>
                    <a:pt x="1231159" y="322671"/>
                    <a:pt x="1234901" y="322614"/>
                  </a:cubicBezTo>
                  <a:cubicBezTo>
                    <a:pt x="1263340" y="139892"/>
                    <a:pt x="1421423" y="0"/>
                    <a:pt x="1612147" y="0"/>
                  </a:cubicBezTo>
                  <a:close/>
                </a:path>
              </a:pathLst>
            </a:custGeom>
            <a:gradFill>
              <a:gsLst>
                <a:gs pos="30000">
                  <a:schemeClr val="accent1">
                    <a:lumMod val="60000"/>
                    <a:lumOff val="40000"/>
                  </a:schemeClr>
                </a:gs>
                <a:gs pos="100000">
                  <a:schemeClr val="accent2"/>
                </a:gs>
              </a:gsLst>
              <a:path path="circle">
                <a:fillToRect l="100000" t="100000"/>
              </a:path>
            </a:gradFill>
            <a:ln w="829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9CE5865-A20C-4F96-984F-726C4781D562}"/>
                </a:ext>
              </a:extLst>
            </p:cNvPr>
            <p:cNvSpPr/>
            <p:nvPr/>
          </p:nvSpPr>
          <p:spPr>
            <a:xfrm>
              <a:off x="5889382" y="3926110"/>
              <a:ext cx="914935" cy="532681"/>
            </a:xfrm>
            <a:custGeom>
              <a:avLst/>
              <a:gdLst>
                <a:gd name="connsiteX0" fmla="*/ 362577 w 1319542"/>
                <a:gd name="connsiteY0" fmla="*/ 481804 h 768245"/>
                <a:gd name="connsiteX1" fmla="*/ 383417 w 1319542"/>
                <a:gd name="connsiteY1" fmla="*/ 491850 h 768245"/>
                <a:gd name="connsiteX2" fmla="*/ 399358 w 1319542"/>
                <a:gd name="connsiteY2" fmla="*/ 499073 h 768245"/>
                <a:gd name="connsiteX3" fmla="*/ 403177 w 1319542"/>
                <a:gd name="connsiteY3" fmla="*/ 500817 h 768245"/>
                <a:gd name="connsiteX4" fmla="*/ 420115 w 1319542"/>
                <a:gd name="connsiteY4" fmla="*/ 507791 h 768245"/>
                <a:gd name="connsiteX5" fmla="*/ 426508 w 1319542"/>
                <a:gd name="connsiteY5" fmla="*/ 510033 h 768245"/>
                <a:gd name="connsiteX6" fmla="*/ 659231 w 1319542"/>
                <a:gd name="connsiteY6" fmla="*/ 552376 h 768245"/>
                <a:gd name="connsiteX7" fmla="*/ 1310658 w 1319542"/>
                <a:gd name="connsiteY7" fmla="*/ 0 h 768245"/>
                <a:gd name="connsiteX8" fmla="*/ 1319542 w 1319542"/>
                <a:gd name="connsiteY8" fmla="*/ 107935 h 768245"/>
                <a:gd name="connsiteX9" fmla="*/ 659231 w 1319542"/>
                <a:gd name="connsiteY9" fmla="*/ 768246 h 768245"/>
                <a:gd name="connsiteX10" fmla="*/ 426508 w 1319542"/>
                <a:gd name="connsiteY10" fmla="*/ 725902 h 768245"/>
                <a:gd name="connsiteX11" fmla="*/ 420115 w 1319542"/>
                <a:gd name="connsiteY11" fmla="*/ 723660 h 768245"/>
                <a:gd name="connsiteX12" fmla="*/ 403177 w 1319542"/>
                <a:gd name="connsiteY12" fmla="*/ 716686 h 768245"/>
                <a:gd name="connsiteX13" fmla="*/ 399358 w 1319542"/>
                <a:gd name="connsiteY13" fmla="*/ 714942 h 768245"/>
                <a:gd name="connsiteX14" fmla="*/ 383417 w 1319542"/>
                <a:gd name="connsiteY14" fmla="*/ 707719 h 768245"/>
                <a:gd name="connsiteX15" fmla="*/ 362577 w 1319542"/>
                <a:gd name="connsiteY15" fmla="*/ 697673 h 768245"/>
                <a:gd name="connsiteX16" fmla="*/ 0 w 1319542"/>
                <a:gd name="connsiteY16" fmla="*/ 640966 h 768245"/>
                <a:gd name="connsiteX17" fmla="*/ 0 w 1319542"/>
                <a:gd name="connsiteY17" fmla="*/ 425096 h 768245"/>
                <a:gd name="connsiteX18" fmla="*/ 362577 w 1319542"/>
                <a:gd name="connsiteY18" fmla="*/ 481804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362577" y="481804"/>
                  </a:moveTo>
                  <a:cubicBezTo>
                    <a:pt x="369469" y="485291"/>
                    <a:pt x="376442" y="488612"/>
                    <a:pt x="383417" y="491850"/>
                  </a:cubicBezTo>
                  <a:cubicBezTo>
                    <a:pt x="388813" y="494341"/>
                    <a:pt x="394127" y="496749"/>
                    <a:pt x="399358" y="499073"/>
                  </a:cubicBezTo>
                  <a:cubicBezTo>
                    <a:pt x="400687" y="499654"/>
                    <a:pt x="401932" y="500235"/>
                    <a:pt x="403177" y="500817"/>
                  </a:cubicBezTo>
                  <a:cubicBezTo>
                    <a:pt x="408823" y="503224"/>
                    <a:pt x="414469" y="505549"/>
                    <a:pt x="420115" y="507791"/>
                  </a:cubicBezTo>
                  <a:cubicBezTo>
                    <a:pt x="422273" y="508621"/>
                    <a:pt x="424432" y="509369"/>
                    <a:pt x="426508" y="510033"/>
                  </a:cubicBezTo>
                  <a:cubicBezTo>
                    <a:pt x="498907" y="537349"/>
                    <a:pt x="577284" y="552376"/>
                    <a:pt x="659231" y="552376"/>
                  </a:cubicBezTo>
                  <a:cubicBezTo>
                    <a:pt x="987186" y="552376"/>
                    <a:pt x="1259099" y="313342"/>
                    <a:pt x="1310658" y="0"/>
                  </a:cubicBezTo>
                  <a:cubicBezTo>
                    <a:pt x="1316470" y="35121"/>
                    <a:pt x="1319542" y="71154"/>
                    <a:pt x="1319542" y="107935"/>
                  </a:cubicBezTo>
                  <a:cubicBezTo>
                    <a:pt x="1319542" y="472671"/>
                    <a:pt x="1023885" y="768246"/>
                    <a:pt x="659231" y="768246"/>
                  </a:cubicBezTo>
                  <a:cubicBezTo>
                    <a:pt x="577284" y="768246"/>
                    <a:pt x="498907" y="753218"/>
                    <a:pt x="426508" y="725902"/>
                  </a:cubicBezTo>
                  <a:cubicBezTo>
                    <a:pt x="424432" y="725238"/>
                    <a:pt x="422273" y="724491"/>
                    <a:pt x="420115" y="723660"/>
                  </a:cubicBezTo>
                  <a:cubicBezTo>
                    <a:pt x="414552" y="721502"/>
                    <a:pt x="408906" y="719177"/>
                    <a:pt x="403177" y="716686"/>
                  </a:cubicBezTo>
                  <a:cubicBezTo>
                    <a:pt x="401849" y="716105"/>
                    <a:pt x="400604" y="715524"/>
                    <a:pt x="399358" y="714942"/>
                  </a:cubicBezTo>
                  <a:cubicBezTo>
                    <a:pt x="394044" y="712618"/>
                    <a:pt x="388731" y="710210"/>
                    <a:pt x="383417" y="707719"/>
                  </a:cubicBezTo>
                  <a:cubicBezTo>
                    <a:pt x="376359" y="704481"/>
                    <a:pt x="369469" y="701160"/>
                    <a:pt x="362577" y="697673"/>
                  </a:cubicBezTo>
                  <a:cubicBezTo>
                    <a:pt x="199513" y="616639"/>
                    <a:pt x="15028" y="473916"/>
                    <a:pt x="0" y="640966"/>
                  </a:cubicBezTo>
                  <a:lnTo>
                    <a:pt x="0" y="425096"/>
                  </a:lnTo>
                  <a:cubicBezTo>
                    <a:pt x="15028" y="258047"/>
                    <a:pt x="199513" y="400770"/>
                    <a:pt x="362577" y="481804"/>
                  </a:cubicBezTo>
                  <a:close/>
                </a:path>
              </a:pathLst>
            </a:custGeom>
            <a:solidFill>
              <a:schemeClr val="accent1">
                <a:alpha val="30000"/>
              </a:schemeClr>
            </a:solidFill>
            <a:ln w="829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AEA4913-9D25-420A-A4EC-AB51A2F9CD7E}"/>
                </a:ext>
              </a:extLst>
            </p:cNvPr>
            <p:cNvSpPr/>
            <p:nvPr/>
          </p:nvSpPr>
          <p:spPr>
            <a:xfrm>
              <a:off x="3884158" y="897376"/>
              <a:ext cx="1692281" cy="4345554"/>
            </a:xfrm>
            <a:custGeom>
              <a:avLst/>
              <a:gdLst>
                <a:gd name="connsiteX0" fmla="*/ 1990646 w 2440650"/>
                <a:gd name="connsiteY0" fmla="*/ 466029 h 6267265"/>
                <a:gd name="connsiteX1" fmla="*/ 2011984 w 2440650"/>
                <a:gd name="connsiteY1" fmla="*/ 465281 h 6267265"/>
                <a:gd name="connsiteX2" fmla="*/ 2440651 w 2440650"/>
                <a:gd name="connsiteY2" fmla="*/ 12205 h 6267265"/>
                <a:gd name="connsiteX3" fmla="*/ 2325078 w 2440650"/>
                <a:gd name="connsiteY3" fmla="*/ 0 h 6267265"/>
                <a:gd name="connsiteX4" fmla="*/ 1785322 w 2440650"/>
                <a:gd name="connsiteY4" fmla="*/ 441453 h 6267265"/>
                <a:gd name="connsiteX5" fmla="*/ 1805414 w 2440650"/>
                <a:gd name="connsiteY5" fmla="*/ 441121 h 6267265"/>
                <a:gd name="connsiteX6" fmla="*/ 1990646 w 2440650"/>
                <a:gd name="connsiteY6" fmla="*/ 466029 h 6267265"/>
                <a:gd name="connsiteX7" fmla="*/ 1583982 w 2440650"/>
                <a:gd name="connsiteY7" fmla="*/ 5838267 h 6267265"/>
                <a:gd name="connsiteX8" fmla="*/ 904492 w 2440650"/>
                <a:gd name="connsiteY8" fmla="*/ 5110290 h 6267265"/>
                <a:gd name="connsiteX9" fmla="*/ 905405 w 2440650"/>
                <a:gd name="connsiteY9" fmla="*/ 5073758 h 6267265"/>
                <a:gd name="connsiteX10" fmla="*/ 295492 w 2440650"/>
                <a:gd name="connsiteY10" fmla="*/ 4290485 h 6267265"/>
                <a:gd name="connsiteX11" fmla="*/ 517007 w 2440650"/>
                <a:gd name="connsiteY11" fmla="*/ 3734870 h 6267265"/>
                <a:gd name="connsiteX12" fmla="*/ 230897 w 2440650"/>
                <a:gd name="connsiteY12" fmla="*/ 3171368 h 6267265"/>
                <a:gd name="connsiteX13" fmla="*/ 640467 w 2440650"/>
                <a:gd name="connsiteY13" fmla="*/ 2535633 h 6267265"/>
                <a:gd name="connsiteX14" fmla="*/ 482966 w 2440650"/>
                <a:gd name="connsiteY14" fmla="*/ 2096091 h 6267265"/>
                <a:gd name="connsiteX15" fmla="*/ 1157973 w 2440650"/>
                <a:gd name="connsiteY15" fmla="*/ 1404396 h 6267265"/>
                <a:gd name="connsiteX16" fmla="*/ 1106247 w 2440650"/>
                <a:gd name="connsiteY16" fmla="*/ 1140205 h 6267265"/>
                <a:gd name="connsiteX17" fmla="*/ 1689841 w 2440650"/>
                <a:gd name="connsiteY17" fmla="*/ 450669 h 6267265"/>
                <a:gd name="connsiteX18" fmla="*/ 1574434 w 2440650"/>
                <a:gd name="connsiteY18" fmla="*/ 441121 h 6267265"/>
                <a:gd name="connsiteX19" fmla="*/ 875350 w 2440650"/>
                <a:gd name="connsiteY19" fmla="*/ 1140205 h 6267265"/>
                <a:gd name="connsiteX20" fmla="*/ 927075 w 2440650"/>
                <a:gd name="connsiteY20" fmla="*/ 1404396 h 6267265"/>
                <a:gd name="connsiteX21" fmla="*/ 252069 w 2440650"/>
                <a:gd name="connsiteY21" fmla="*/ 2096091 h 6267265"/>
                <a:gd name="connsiteX22" fmla="*/ 409570 w 2440650"/>
                <a:gd name="connsiteY22" fmla="*/ 2535633 h 6267265"/>
                <a:gd name="connsiteX23" fmla="*/ 0 w 2440650"/>
                <a:gd name="connsiteY23" fmla="*/ 3171368 h 6267265"/>
                <a:gd name="connsiteX24" fmla="*/ 286110 w 2440650"/>
                <a:gd name="connsiteY24" fmla="*/ 3734870 h 6267265"/>
                <a:gd name="connsiteX25" fmla="*/ 64678 w 2440650"/>
                <a:gd name="connsiteY25" fmla="*/ 4290485 h 6267265"/>
                <a:gd name="connsiteX26" fmla="*/ 674591 w 2440650"/>
                <a:gd name="connsiteY26" fmla="*/ 5073758 h 6267265"/>
                <a:gd name="connsiteX27" fmla="*/ 673678 w 2440650"/>
                <a:gd name="connsiteY27" fmla="*/ 5110290 h 6267265"/>
                <a:gd name="connsiteX28" fmla="*/ 1353168 w 2440650"/>
                <a:gd name="connsiteY28" fmla="*/ 5838267 h 6267265"/>
                <a:gd name="connsiteX29" fmla="*/ 2072677 w 2440650"/>
                <a:gd name="connsiteY29" fmla="*/ 6267266 h 6267265"/>
                <a:gd name="connsiteX30" fmla="*/ 2188001 w 2440650"/>
                <a:gd name="connsiteY30" fmla="*/ 6259129 h 6267265"/>
                <a:gd name="connsiteX31" fmla="*/ 1583982 w 2440650"/>
                <a:gd name="connsiteY31" fmla="*/ 5838267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1990646" y="466029"/>
                  </a:moveTo>
                  <a:cubicBezTo>
                    <a:pt x="1999447" y="465613"/>
                    <a:pt x="2006588" y="465364"/>
                    <a:pt x="2011984" y="465281"/>
                  </a:cubicBezTo>
                  <a:cubicBezTo>
                    <a:pt x="2047105" y="239615"/>
                    <a:pt x="2219219" y="59447"/>
                    <a:pt x="2440651" y="12205"/>
                  </a:cubicBezTo>
                  <a:cubicBezTo>
                    <a:pt x="2403372" y="4317"/>
                    <a:pt x="2364682" y="0"/>
                    <a:pt x="2325078" y="0"/>
                  </a:cubicBezTo>
                  <a:cubicBezTo>
                    <a:pt x="2058313" y="0"/>
                    <a:pt x="1835968" y="189633"/>
                    <a:pt x="1785322" y="441453"/>
                  </a:cubicBezTo>
                  <a:cubicBezTo>
                    <a:pt x="1791964" y="441287"/>
                    <a:pt x="1798689" y="441121"/>
                    <a:pt x="1805414" y="441121"/>
                  </a:cubicBezTo>
                  <a:cubicBezTo>
                    <a:pt x="1869511" y="441204"/>
                    <a:pt x="1931615" y="449838"/>
                    <a:pt x="1990646" y="466029"/>
                  </a:cubicBezTo>
                  <a:close/>
                  <a:moveTo>
                    <a:pt x="1583982" y="5838267"/>
                  </a:moveTo>
                  <a:cubicBezTo>
                    <a:pt x="1204384" y="5812446"/>
                    <a:pt x="904492" y="5496363"/>
                    <a:pt x="904492" y="5110290"/>
                  </a:cubicBezTo>
                  <a:cubicBezTo>
                    <a:pt x="904492" y="5098085"/>
                    <a:pt x="904824" y="5085880"/>
                    <a:pt x="905405" y="5073758"/>
                  </a:cubicBezTo>
                  <a:cubicBezTo>
                    <a:pt x="554950" y="4985500"/>
                    <a:pt x="295492" y="4668339"/>
                    <a:pt x="295492" y="4290485"/>
                  </a:cubicBezTo>
                  <a:cubicBezTo>
                    <a:pt x="295492" y="4075196"/>
                    <a:pt x="379681" y="3879669"/>
                    <a:pt x="517007" y="3734870"/>
                  </a:cubicBezTo>
                  <a:cubicBezTo>
                    <a:pt x="343564" y="3607922"/>
                    <a:pt x="230897" y="3402847"/>
                    <a:pt x="230897" y="3171368"/>
                  </a:cubicBezTo>
                  <a:cubicBezTo>
                    <a:pt x="230897" y="2888746"/>
                    <a:pt x="398860" y="2645395"/>
                    <a:pt x="640467" y="2535633"/>
                  </a:cubicBezTo>
                  <a:cubicBezTo>
                    <a:pt x="542081" y="2416158"/>
                    <a:pt x="482966" y="2263057"/>
                    <a:pt x="482966" y="2096091"/>
                  </a:cubicBezTo>
                  <a:cubicBezTo>
                    <a:pt x="482966" y="1719648"/>
                    <a:pt x="783605" y="1413362"/>
                    <a:pt x="1157973" y="1404396"/>
                  </a:cubicBezTo>
                  <a:cubicBezTo>
                    <a:pt x="1124679" y="1322863"/>
                    <a:pt x="1106247" y="1233693"/>
                    <a:pt x="1106247" y="1140205"/>
                  </a:cubicBezTo>
                  <a:cubicBezTo>
                    <a:pt x="1106247" y="793486"/>
                    <a:pt x="1358731" y="505715"/>
                    <a:pt x="1689841" y="450669"/>
                  </a:cubicBezTo>
                  <a:cubicBezTo>
                    <a:pt x="1652313" y="444442"/>
                    <a:pt x="1613706" y="441121"/>
                    <a:pt x="1574434" y="441121"/>
                  </a:cubicBezTo>
                  <a:cubicBezTo>
                    <a:pt x="1188360" y="441121"/>
                    <a:pt x="875350" y="754131"/>
                    <a:pt x="875350" y="1140205"/>
                  </a:cubicBezTo>
                  <a:cubicBezTo>
                    <a:pt x="875350" y="1233693"/>
                    <a:pt x="893782" y="1322863"/>
                    <a:pt x="927075" y="1404396"/>
                  </a:cubicBezTo>
                  <a:cubicBezTo>
                    <a:pt x="552791" y="1413446"/>
                    <a:pt x="252069" y="1719648"/>
                    <a:pt x="252069" y="2096091"/>
                  </a:cubicBezTo>
                  <a:cubicBezTo>
                    <a:pt x="252069" y="2262974"/>
                    <a:pt x="311184" y="2416075"/>
                    <a:pt x="409570" y="2535633"/>
                  </a:cubicBezTo>
                  <a:cubicBezTo>
                    <a:pt x="168046" y="2645395"/>
                    <a:pt x="0" y="2888746"/>
                    <a:pt x="0" y="3171368"/>
                  </a:cubicBezTo>
                  <a:cubicBezTo>
                    <a:pt x="0" y="3402764"/>
                    <a:pt x="112667" y="3607840"/>
                    <a:pt x="286110" y="3734870"/>
                  </a:cubicBezTo>
                  <a:cubicBezTo>
                    <a:pt x="148867" y="3879669"/>
                    <a:pt x="64678" y="4075196"/>
                    <a:pt x="64678" y="4290485"/>
                  </a:cubicBezTo>
                  <a:cubicBezTo>
                    <a:pt x="64678" y="4668339"/>
                    <a:pt x="324136" y="4985500"/>
                    <a:pt x="674591" y="5073758"/>
                  </a:cubicBezTo>
                  <a:cubicBezTo>
                    <a:pt x="674010" y="5085880"/>
                    <a:pt x="673678" y="5098002"/>
                    <a:pt x="673678" y="5110290"/>
                  </a:cubicBezTo>
                  <a:cubicBezTo>
                    <a:pt x="673678" y="5496447"/>
                    <a:pt x="973570" y="5812446"/>
                    <a:pt x="1353168" y="5838267"/>
                  </a:cubicBezTo>
                  <a:cubicBezTo>
                    <a:pt x="1491407" y="6093740"/>
                    <a:pt x="1761742" y="6267266"/>
                    <a:pt x="2072677" y="6267266"/>
                  </a:cubicBezTo>
                  <a:cubicBezTo>
                    <a:pt x="2111783" y="6267266"/>
                    <a:pt x="2150307" y="6264443"/>
                    <a:pt x="2188001" y="6259129"/>
                  </a:cubicBezTo>
                  <a:cubicBezTo>
                    <a:pt x="1926384" y="6222099"/>
                    <a:pt x="1704786" y="6061443"/>
                    <a:pt x="1583982" y="5838267"/>
                  </a:cubicBezTo>
                  <a:close/>
                </a:path>
              </a:pathLst>
            </a:custGeom>
            <a:solidFill>
              <a:schemeClr val="tx1">
                <a:alpha val="8000"/>
              </a:schemeClr>
            </a:solidFill>
            <a:ln w="829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A6C68A9-350D-4FA0-8D2C-F5DDF507D918}"/>
                </a:ext>
              </a:extLst>
            </p:cNvPr>
            <p:cNvSpPr/>
            <p:nvPr/>
          </p:nvSpPr>
          <p:spPr>
            <a:xfrm>
              <a:off x="4044198" y="1176064"/>
              <a:ext cx="1800836" cy="3769409"/>
            </a:xfrm>
            <a:custGeom>
              <a:avLst/>
              <a:gdLst>
                <a:gd name="connsiteX0" fmla="*/ 2592258 w 2597210"/>
                <a:gd name="connsiteY0" fmla="*/ 4275291 h 5436334"/>
                <a:gd name="connsiteX1" fmla="*/ 2591760 w 2597210"/>
                <a:gd name="connsiteY1" fmla="*/ 4272219 h 5436334"/>
                <a:gd name="connsiteX2" fmla="*/ 2414913 w 2597210"/>
                <a:gd name="connsiteY2" fmla="*/ 3982206 h 5436334"/>
                <a:gd name="connsiteX3" fmla="*/ 2372818 w 2597210"/>
                <a:gd name="connsiteY3" fmla="*/ 4039910 h 5436334"/>
                <a:gd name="connsiteX4" fmla="*/ 2521187 w 2597210"/>
                <a:gd name="connsiteY4" fmla="*/ 4283261 h 5436334"/>
                <a:gd name="connsiteX5" fmla="*/ 2454018 w 2597210"/>
                <a:gd name="connsiteY5" fmla="*/ 4560321 h 5436334"/>
                <a:gd name="connsiteX6" fmla="*/ 2174468 w 2597210"/>
                <a:gd name="connsiteY6" fmla="*/ 4712426 h 5436334"/>
                <a:gd name="connsiteX7" fmla="*/ 2168324 w 2597210"/>
                <a:gd name="connsiteY7" fmla="*/ 4596770 h 5436334"/>
                <a:gd name="connsiteX8" fmla="*/ 2167660 w 2597210"/>
                <a:gd name="connsiteY8" fmla="*/ 4592619 h 5436334"/>
                <a:gd name="connsiteX9" fmla="*/ 1926882 w 2597210"/>
                <a:gd name="connsiteY9" fmla="*/ 4197827 h 5436334"/>
                <a:gd name="connsiteX10" fmla="*/ 1884788 w 2597210"/>
                <a:gd name="connsiteY10" fmla="*/ 4255531 h 5436334"/>
                <a:gd name="connsiteX11" fmla="*/ 2097087 w 2597210"/>
                <a:gd name="connsiteY11" fmla="*/ 4603661 h 5436334"/>
                <a:gd name="connsiteX12" fmla="*/ 2001025 w 2597210"/>
                <a:gd name="connsiteY12" fmla="*/ 4999947 h 5436334"/>
                <a:gd name="connsiteX13" fmla="*/ 1543548 w 2597210"/>
                <a:gd name="connsiteY13" fmla="*/ 5217975 h 5436334"/>
                <a:gd name="connsiteX14" fmla="*/ 1539978 w 2597210"/>
                <a:gd name="connsiteY14" fmla="*/ 5289295 h 5436334"/>
                <a:gd name="connsiteX15" fmla="*/ 2058728 w 2597210"/>
                <a:gd name="connsiteY15" fmla="*/ 5042042 h 5436334"/>
                <a:gd name="connsiteX16" fmla="*/ 2166912 w 2597210"/>
                <a:gd name="connsiteY16" fmla="*/ 4784327 h 5436334"/>
                <a:gd name="connsiteX17" fmla="*/ 2511639 w 2597210"/>
                <a:gd name="connsiteY17" fmla="*/ 4602416 h 5436334"/>
                <a:gd name="connsiteX18" fmla="*/ 2592258 w 2597210"/>
                <a:gd name="connsiteY18" fmla="*/ 4275291 h 5436334"/>
                <a:gd name="connsiteX19" fmla="*/ 1176986 w 2597210"/>
                <a:gd name="connsiteY19" fmla="*/ 3191959 h 5436334"/>
                <a:gd name="connsiteX20" fmla="*/ 2103812 w 2597210"/>
                <a:gd name="connsiteY20" fmla="*/ 3169874 h 5436334"/>
                <a:gd name="connsiteX21" fmla="*/ 2151386 w 2597210"/>
                <a:gd name="connsiteY21" fmla="*/ 3116654 h 5436334"/>
                <a:gd name="connsiteX22" fmla="*/ 1117705 w 2597210"/>
                <a:gd name="connsiteY22" fmla="*/ 3150114 h 5436334"/>
                <a:gd name="connsiteX23" fmla="*/ 641381 w 2597210"/>
                <a:gd name="connsiteY23" fmla="*/ 3009550 h 5436334"/>
                <a:gd name="connsiteX24" fmla="*/ 0 w 2597210"/>
                <a:gd name="connsiteY24" fmla="*/ 3288104 h 5436334"/>
                <a:gd name="connsiteX25" fmla="*/ 83 w 2597210"/>
                <a:gd name="connsiteY25" fmla="*/ 3288187 h 5436334"/>
                <a:gd name="connsiteX26" fmla="*/ 26569 w 2597210"/>
                <a:gd name="connsiteY26" fmla="*/ 3310853 h 5436334"/>
                <a:gd name="connsiteX27" fmla="*/ 27980 w 2597210"/>
                <a:gd name="connsiteY27" fmla="*/ 3312016 h 5436334"/>
                <a:gd name="connsiteX28" fmla="*/ 55213 w 2597210"/>
                <a:gd name="connsiteY28" fmla="*/ 3333021 h 5436334"/>
                <a:gd name="connsiteX29" fmla="*/ 641381 w 2597210"/>
                <a:gd name="connsiteY29" fmla="*/ 3080952 h 5436334"/>
                <a:gd name="connsiteX30" fmla="*/ 1449064 w 2597210"/>
                <a:gd name="connsiteY30" fmla="*/ 3888636 h 5436334"/>
                <a:gd name="connsiteX31" fmla="*/ 1520467 w 2597210"/>
                <a:gd name="connsiteY31" fmla="*/ 3888636 h 5436334"/>
                <a:gd name="connsiteX32" fmla="*/ 1176986 w 2597210"/>
                <a:gd name="connsiteY32" fmla="*/ 3191959 h 5436334"/>
                <a:gd name="connsiteX33" fmla="*/ 157087 w 2597210"/>
                <a:gd name="connsiteY33" fmla="*/ 2105971 h 5436334"/>
                <a:gd name="connsiteX34" fmla="*/ 178673 w 2597210"/>
                <a:gd name="connsiteY34" fmla="*/ 2133785 h 5436334"/>
                <a:gd name="connsiteX35" fmla="*/ 178507 w 2597210"/>
                <a:gd name="connsiteY35" fmla="*/ 2133868 h 5436334"/>
                <a:gd name="connsiteX36" fmla="*/ 467025 w 2597210"/>
                <a:gd name="connsiteY36" fmla="*/ 2071598 h 5436334"/>
                <a:gd name="connsiteX37" fmla="*/ 1110149 w 2597210"/>
                <a:gd name="connsiteY37" fmla="*/ 2497857 h 5436334"/>
                <a:gd name="connsiteX38" fmla="*/ 1175906 w 2597210"/>
                <a:gd name="connsiteY38" fmla="*/ 2470043 h 5436334"/>
                <a:gd name="connsiteX39" fmla="*/ 467025 w 2597210"/>
                <a:gd name="connsiteY39" fmla="*/ 2000195 h 5436334"/>
                <a:gd name="connsiteX40" fmla="*/ 135665 w 2597210"/>
                <a:gd name="connsiteY40" fmla="*/ 2075334 h 5436334"/>
                <a:gd name="connsiteX41" fmla="*/ 155260 w 2597210"/>
                <a:gd name="connsiteY41" fmla="*/ 2103397 h 5436334"/>
                <a:gd name="connsiteX42" fmla="*/ 157087 w 2597210"/>
                <a:gd name="connsiteY42" fmla="*/ 2105971 h 5436334"/>
                <a:gd name="connsiteX43" fmla="*/ 681151 w 2597210"/>
                <a:gd name="connsiteY43" fmla="*/ 961698 h 5436334"/>
                <a:gd name="connsiteX44" fmla="*/ 683558 w 2597210"/>
                <a:gd name="connsiteY44" fmla="*/ 969004 h 5436334"/>
                <a:gd name="connsiteX45" fmla="*/ 696178 w 2597210"/>
                <a:gd name="connsiteY45" fmla="*/ 1002547 h 5436334"/>
                <a:gd name="connsiteX46" fmla="*/ 713199 w 2597210"/>
                <a:gd name="connsiteY46" fmla="*/ 1002298 h 5436334"/>
                <a:gd name="connsiteX47" fmla="*/ 1326434 w 2597210"/>
                <a:gd name="connsiteY47" fmla="*/ 1373510 h 5436334"/>
                <a:gd name="connsiteX48" fmla="*/ 1345115 w 2597210"/>
                <a:gd name="connsiteY48" fmla="*/ 1363713 h 5436334"/>
                <a:gd name="connsiteX49" fmla="*/ 1358233 w 2597210"/>
                <a:gd name="connsiteY49" fmla="*/ 1286000 h 5436334"/>
                <a:gd name="connsiteX50" fmla="*/ 1270557 w 2597210"/>
                <a:gd name="connsiteY50" fmla="*/ 1172336 h 5436334"/>
                <a:gd name="connsiteX51" fmla="*/ 1417431 w 2597210"/>
                <a:gd name="connsiteY51" fmla="*/ 1114300 h 5436334"/>
                <a:gd name="connsiteX52" fmla="*/ 1456702 w 2597210"/>
                <a:gd name="connsiteY52" fmla="*/ 1042067 h 5436334"/>
                <a:gd name="connsiteX53" fmla="*/ 1218914 w 2597210"/>
                <a:gd name="connsiteY53" fmla="*/ 1122105 h 5436334"/>
                <a:gd name="connsiteX54" fmla="*/ 713116 w 2597210"/>
                <a:gd name="connsiteY54" fmla="*/ 930812 h 5436334"/>
                <a:gd name="connsiteX55" fmla="*/ 671852 w 2597210"/>
                <a:gd name="connsiteY55" fmla="*/ 931974 h 5436334"/>
                <a:gd name="connsiteX56" fmla="*/ 672516 w 2597210"/>
                <a:gd name="connsiteY56" fmla="*/ 934465 h 5436334"/>
                <a:gd name="connsiteX57" fmla="*/ 681151 w 2597210"/>
                <a:gd name="connsiteY57" fmla="*/ 961698 h 5436334"/>
                <a:gd name="connsiteX58" fmla="*/ 2038885 w 2597210"/>
                <a:gd name="connsiteY58" fmla="*/ 666206 h 5436334"/>
                <a:gd name="connsiteX59" fmla="*/ 2110039 w 2597210"/>
                <a:gd name="connsiteY59" fmla="*/ 660643 h 5436334"/>
                <a:gd name="connsiteX60" fmla="*/ 1564056 w 2597210"/>
                <a:gd name="connsiteY60" fmla="*/ 0 h 5436334"/>
                <a:gd name="connsiteX61" fmla="*/ 1563973 w 2597210"/>
                <a:gd name="connsiteY61" fmla="*/ 415 h 5436334"/>
                <a:gd name="connsiteX62" fmla="*/ 1557746 w 2597210"/>
                <a:gd name="connsiteY62" fmla="*/ 24991 h 5436334"/>
                <a:gd name="connsiteX63" fmla="*/ 1555670 w 2597210"/>
                <a:gd name="connsiteY63" fmla="*/ 34041 h 5436334"/>
                <a:gd name="connsiteX64" fmla="*/ 1553843 w 2597210"/>
                <a:gd name="connsiteY64" fmla="*/ 42842 h 5436334"/>
                <a:gd name="connsiteX65" fmla="*/ 1550190 w 2597210"/>
                <a:gd name="connsiteY65" fmla="*/ 63266 h 5436334"/>
                <a:gd name="connsiteX66" fmla="*/ 1545790 w 2597210"/>
                <a:gd name="connsiteY66" fmla="*/ 63349 h 5436334"/>
                <a:gd name="connsiteX67" fmla="*/ 1528853 w 2597210"/>
                <a:gd name="connsiteY67" fmla="*/ 64014 h 5436334"/>
                <a:gd name="connsiteX68" fmla="*/ 2038885 w 2597210"/>
                <a:gd name="connsiteY68" fmla="*/ 666206 h 5436334"/>
                <a:gd name="connsiteX69" fmla="*/ 1262752 w 2597210"/>
                <a:gd name="connsiteY69" fmla="*/ 2634767 h 5436334"/>
                <a:gd name="connsiteX70" fmla="*/ 1498299 w 2597210"/>
                <a:gd name="connsiteY70" fmla="*/ 2734233 h 5436334"/>
                <a:gd name="connsiteX71" fmla="*/ 1500623 w 2597210"/>
                <a:gd name="connsiteY71" fmla="*/ 2734233 h 5436334"/>
                <a:gd name="connsiteX72" fmla="*/ 1735174 w 2597210"/>
                <a:gd name="connsiteY72" fmla="*/ 2638006 h 5436334"/>
                <a:gd name="connsiteX73" fmla="*/ 1828080 w 2597210"/>
                <a:gd name="connsiteY73" fmla="*/ 2334128 h 5436334"/>
                <a:gd name="connsiteX74" fmla="*/ 1758089 w 2597210"/>
                <a:gd name="connsiteY74" fmla="*/ 2348159 h 5436334"/>
                <a:gd name="connsiteX75" fmla="*/ 1685026 w 2597210"/>
                <a:gd name="connsiteY75" fmla="*/ 2587193 h 5436334"/>
                <a:gd name="connsiteX76" fmla="*/ 1500623 w 2597210"/>
                <a:gd name="connsiteY76" fmla="*/ 2662913 h 5436334"/>
                <a:gd name="connsiteX77" fmla="*/ 1498797 w 2597210"/>
                <a:gd name="connsiteY77" fmla="*/ 2662913 h 5436334"/>
                <a:gd name="connsiteX78" fmla="*/ 1313564 w 2597210"/>
                <a:gd name="connsiteY78" fmla="*/ 2584702 h 5436334"/>
                <a:gd name="connsiteX79" fmla="*/ 1262752 w 2597210"/>
                <a:gd name="connsiteY79" fmla="*/ 2634767 h 5436334"/>
                <a:gd name="connsiteX80" fmla="*/ 1157059 w 2597210"/>
                <a:gd name="connsiteY80" fmla="*/ 4480782 h 5436334"/>
                <a:gd name="connsiteX81" fmla="*/ 1036754 w 2597210"/>
                <a:gd name="connsiteY81" fmla="*/ 4670746 h 5436334"/>
                <a:gd name="connsiteX82" fmla="*/ 905987 w 2597210"/>
                <a:gd name="connsiteY82" fmla="*/ 4195834 h 5436334"/>
                <a:gd name="connsiteX83" fmla="*/ 841309 w 2597210"/>
                <a:gd name="connsiteY83" fmla="*/ 4165612 h 5436334"/>
                <a:gd name="connsiteX84" fmla="*/ 1008690 w 2597210"/>
                <a:gd name="connsiteY84" fmla="*/ 4737666 h 5436334"/>
                <a:gd name="connsiteX85" fmla="*/ 952731 w 2597210"/>
                <a:gd name="connsiteY85" fmla="*/ 5047771 h 5436334"/>
                <a:gd name="connsiteX86" fmla="*/ 1037003 w 2597210"/>
                <a:gd name="connsiteY86" fmla="*/ 5425210 h 5436334"/>
                <a:gd name="connsiteX87" fmla="*/ 1047132 w 2597210"/>
                <a:gd name="connsiteY87" fmla="*/ 5427119 h 5436334"/>
                <a:gd name="connsiteX88" fmla="*/ 1054936 w 2597210"/>
                <a:gd name="connsiteY88" fmla="*/ 5428447 h 5436334"/>
                <a:gd name="connsiteX89" fmla="*/ 1083913 w 2597210"/>
                <a:gd name="connsiteY89" fmla="*/ 5432516 h 5436334"/>
                <a:gd name="connsiteX90" fmla="*/ 1091053 w 2597210"/>
                <a:gd name="connsiteY90" fmla="*/ 5433346 h 5436334"/>
                <a:gd name="connsiteX91" fmla="*/ 1122271 w 2597210"/>
                <a:gd name="connsiteY91" fmla="*/ 5436252 h 5436334"/>
                <a:gd name="connsiteX92" fmla="*/ 1122354 w 2597210"/>
                <a:gd name="connsiteY92" fmla="*/ 5436335 h 5436334"/>
                <a:gd name="connsiteX93" fmla="*/ 1024300 w 2597210"/>
                <a:gd name="connsiteY93" fmla="*/ 5047771 h 5436334"/>
                <a:gd name="connsiteX94" fmla="*/ 1212189 w 2597210"/>
                <a:gd name="connsiteY94" fmla="*/ 4526363 h 5436334"/>
                <a:gd name="connsiteX95" fmla="*/ 1157059 w 2597210"/>
                <a:gd name="connsiteY95" fmla="*/ 4480782 h 5436334"/>
                <a:gd name="connsiteX96" fmla="*/ 2125897 w 2597210"/>
                <a:gd name="connsiteY96" fmla="*/ 3459720 h 5436334"/>
                <a:gd name="connsiteX97" fmla="*/ 2124071 w 2597210"/>
                <a:gd name="connsiteY97" fmla="*/ 3459720 h 5436334"/>
                <a:gd name="connsiteX98" fmla="*/ 1938838 w 2597210"/>
                <a:gd name="connsiteY98" fmla="*/ 3381509 h 5436334"/>
                <a:gd name="connsiteX99" fmla="*/ 1888026 w 2597210"/>
                <a:gd name="connsiteY99" fmla="*/ 3431657 h 5436334"/>
                <a:gd name="connsiteX100" fmla="*/ 2123572 w 2597210"/>
                <a:gd name="connsiteY100" fmla="*/ 3531123 h 5436334"/>
                <a:gd name="connsiteX101" fmla="*/ 2125897 w 2597210"/>
                <a:gd name="connsiteY101" fmla="*/ 3531123 h 5436334"/>
                <a:gd name="connsiteX102" fmla="*/ 2360447 w 2597210"/>
                <a:gd name="connsiteY102" fmla="*/ 3434895 h 5436334"/>
                <a:gd name="connsiteX103" fmla="*/ 2453354 w 2597210"/>
                <a:gd name="connsiteY103" fmla="*/ 3131017 h 5436334"/>
                <a:gd name="connsiteX104" fmla="*/ 2383363 w 2597210"/>
                <a:gd name="connsiteY104" fmla="*/ 3145049 h 5436334"/>
                <a:gd name="connsiteX105" fmla="*/ 2310299 w 2597210"/>
                <a:gd name="connsiteY105" fmla="*/ 3384083 h 5436334"/>
                <a:gd name="connsiteX106" fmla="*/ 2125897 w 2597210"/>
                <a:gd name="connsiteY106" fmla="*/ 3459720 h 543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597210" h="5436334">
                  <a:moveTo>
                    <a:pt x="2592258" y="4275291"/>
                  </a:moveTo>
                  <a:cubicBezTo>
                    <a:pt x="2592092" y="4274294"/>
                    <a:pt x="2591925" y="4273215"/>
                    <a:pt x="2591760" y="4272219"/>
                  </a:cubicBezTo>
                  <a:cubicBezTo>
                    <a:pt x="2573494" y="4155068"/>
                    <a:pt x="2510643" y="4052115"/>
                    <a:pt x="2414913" y="3982206"/>
                  </a:cubicBezTo>
                  <a:lnTo>
                    <a:pt x="2372818" y="4039910"/>
                  </a:lnTo>
                  <a:cubicBezTo>
                    <a:pt x="2453188" y="4098527"/>
                    <a:pt x="2505827" y="4184958"/>
                    <a:pt x="2521187" y="4283261"/>
                  </a:cubicBezTo>
                  <a:cubicBezTo>
                    <a:pt x="2536464" y="4381565"/>
                    <a:pt x="2512718" y="4479951"/>
                    <a:pt x="2454018" y="4560321"/>
                  </a:cubicBezTo>
                  <a:cubicBezTo>
                    <a:pt x="2387680" y="4651152"/>
                    <a:pt x="2285308" y="4706199"/>
                    <a:pt x="2174468" y="4712426"/>
                  </a:cubicBezTo>
                  <a:cubicBezTo>
                    <a:pt x="2176045" y="4674151"/>
                    <a:pt x="2174136" y="4635460"/>
                    <a:pt x="2168324" y="4596770"/>
                  </a:cubicBezTo>
                  <a:cubicBezTo>
                    <a:pt x="2168158" y="4595359"/>
                    <a:pt x="2167909" y="4594030"/>
                    <a:pt x="2167660" y="4592619"/>
                  </a:cubicBezTo>
                  <a:cubicBezTo>
                    <a:pt x="2142752" y="4433207"/>
                    <a:pt x="2057234" y="4292975"/>
                    <a:pt x="1926882" y="4197827"/>
                  </a:cubicBezTo>
                  <a:lnTo>
                    <a:pt x="1884788" y="4255531"/>
                  </a:lnTo>
                  <a:cubicBezTo>
                    <a:pt x="1999697" y="4339387"/>
                    <a:pt x="2075085" y="4463014"/>
                    <a:pt x="2097087" y="4603661"/>
                  </a:cubicBezTo>
                  <a:cubicBezTo>
                    <a:pt x="2118840" y="4744225"/>
                    <a:pt x="2084965" y="4884955"/>
                    <a:pt x="2001025" y="4999947"/>
                  </a:cubicBezTo>
                  <a:cubicBezTo>
                    <a:pt x="1894834" y="5145493"/>
                    <a:pt x="1723799" y="5227025"/>
                    <a:pt x="1543548" y="5217975"/>
                  </a:cubicBezTo>
                  <a:lnTo>
                    <a:pt x="1539978" y="5289295"/>
                  </a:lnTo>
                  <a:cubicBezTo>
                    <a:pt x="1744307" y="5299507"/>
                    <a:pt x="1938257" y="5207099"/>
                    <a:pt x="2058728" y="5042042"/>
                  </a:cubicBezTo>
                  <a:cubicBezTo>
                    <a:pt x="2115353" y="4964412"/>
                    <a:pt x="2151801" y="4876487"/>
                    <a:pt x="2166912" y="4784327"/>
                  </a:cubicBezTo>
                  <a:cubicBezTo>
                    <a:pt x="2303408" y="4780176"/>
                    <a:pt x="2430356" y="4713837"/>
                    <a:pt x="2511639" y="4602416"/>
                  </a:cubicBezTo>
                  <a:cubicBezTo>
                    <a:pt x="2581049" y="4507433"/>
                    <a:pt x="2609610" y="4391445"/>
                    <a:pt x="2592258" y="4275291"/>
                  </a:cubicBezTo>
                  <a:close/>
                  <a:moveTo>
                    <a:pt x="1176986" y="3191959"/>
                  </a:moveTo>
                  <a:cubicBezTo>
                    <a:pt x="1429470" y="2943627"/>
                    <a:pt x="1836051" y="2930674"/>
                    <a:pt x="2103812" y="3169874"/>
                  </a:cubicBezTo>
                  <a:lnTo>
                    <a:pt x="2151386" y="3116654"/>
                  </a:lnTo>
                  <a:cubicBezTo>
                    <a:pt x="1852158" y="2849391"/>
                    <a:pt x="1396010" y="2866827"/>
                    <a:pt x="1117705" y="3150114"/>
                  </a:cubicBezTo>
                  <a:cubicBezTo>
                    <a:pt x="980379" y="3061192"/>
                    <a:pt x="816816" y="3009550"/>
                    <a:pt x="641381" y="3009550"/>
                  </a:cubicBezTo>
                  <a:cubicBezTo>
                    <a:pt x="388648" y="3009550"/>
                    <a:pt x="160573" y="3116820"/>
                    <a:pt x="0" y="3288104"/>
                  </a:cubicBezTo>
                  <a:cubicBezTo>
                    <a:pt x="0" y="3288104"/>
                    <a:pt x="83" y="3288187"/>
                    <a:pt x="83" y="3288187"/>
                  </a:cubicBezTo>
                  <a:cubicBezTo>
                    <a:pt x="8718" y="3295992"/>
                    <a:pt x="17519" y="3303547"/>
                    <a:pt x="26569" y="3310853"/>
                  </a:cubicBezTo>
                  <a:cubicBezTo>
                    <a:pt x="27067" y="3311268"/>
                    <a:pt x="27482" y="3311600"/>
                    <a:pt x="27980" y="3312016"/>
                  </a:cubicBezTo>
                  <a:cubicBezTo>
                    <a:pt x="36864" y="3319239"/>
                    <a:pt x="45914" y="3326296"/>
                    <a:pt x="55213" y="3333021"/>
                  </a:cubicBezTo>
                  <a:cubicBezTo>
                    <a:pt x="202419" y="3177761"/>
                    <a:pt x="410567" y="3080952"/>
                    <a:pt x="641381" y="3080952"/>
                  </a:cubicBezTo>
                  <a:cubicBezTo>
                    <a:pt x="1087483" y="3080952"/>
                    <a:pt x="1449064" y="3442534"/>
                    <a:pt x="1449064" y="3888636"/>
                  </a:cubicBezTo>
                  <a:lnTo>
                    <a:pt x="1520467" y="3888636"/>
                  </a:lnTo>
                  <a:cubicBezTo>
                    <a:pt x="1520467" y="3605266"/>
                    <a:pt x="1385714" y="3352865"/>
                    <a:pt x="1176986" y="3191959"/>
                  </a:cubicBezTo>
                  <a:close/>
                  <a:moveTo>
                    <a:pt x="157087" y="2105971"/>
                  </a:moveTo>
                  <a:cubicBezTo>
                    <a:pt x="164061" y="2115436"/>
                    <a:pt x="171201" y="2124735"/>
                    <a:pt x="178673" y="2133785"/>
                  </a:cubicBezTo>
                  <a:cubicBezTo>
                    <a:pt x="178590" y="2133785"/>
                    <a:pt x="178590" y="2133868"/>
                    <a:pt x="178507" y="2133868"/>
                  </a:cubicBezTo>
                  <a:cubicBezTo>
                    <a:pt x="266432" y="2093932"/>
                    <a:pt x="364155" y="2071598"/>
                    <a:pt x="467025" y="2071598"/>
                  </a:cubicBezTo>
                  <a:cubicBezTo>
                    <a:pt x="756124" y="2071598"/>
                    <a:pt x="1004124" y="2247365"/>
                    <a:pt x="1110149" y="2497857"/>
                  </a:cubicBezTo>
                  <a:lnTo>
                    <a:pt x="1175906" y="2470043"/>
                  </a:lnTo>
                  <a:cubicBezTo>
                    <a:pt x="1055185" y="2184597"/>
                    <a:pt x="776963" y="2000195"/>
                    <a:pt x="467025" y="2000195"/>
                  </a:cubicBezTo>
                  <a:cubicBezTo>
                    <a:pt x="348463" y="2000195"/>
                    <a:pt x="236045" y="2027178"/>
                    <a:pt x="135665" y="2075334"/>
                  </a:cubicBezTo>
                  <a:cubicBezTo>
                    <a:pt x="141976" y="2084882"/>
                    <a:pt x="148535" y="2094181"/>
                    <a:pt x="155260" y="2103397"/>
                  </a:cubicBezTo>
                  <a:cubicBezTo>
                    <a:pt x="155841" y="2104227"/>
                    <a:pt x="156422" y="2105140"/>
                    <a:pt x="157087" y="2105971"/>
                  </a:cubicBezTo>
                  <a:close/>
                  <a:moveTo>
                    <a:pt x="681151" y="961698"/>
                  </a:moveTo>
                  <a:cubicBezTo>
                    <a:pt x="681981" y="964105"/>
                    <a:pt x="682728" y="966596"/>
                    <a:pt x="683558" y="969004"/>
                  </a:cubicBezTo>
                  <a:cubicBezTo>
                    <a:pt x="687544" y="980295"/>
                    <a:pt x="691695" y="991504"/>
                    <a:pt x="696178" y="1002547"/>
                  </a:cubicBezTo>
                  <a:cubicBezTo>
                    <a:pt x="701824" y="1002381"/>
                    <a:pt x="707470" y="1002298"/>
                    <a:pt x="713199" y="1002298"/>
                  </a:cubicBezTo>
                  <a:cubicBezTo>
                    <a:pt x="979631" y="1002298"/>
                    <a:pt x="1210778" y="1152825"/>
                    <a:pt x="1326434" y="1373510"/>
                  </a:cubicBezTo>
                  <a:lnTo>
                    <a:pt x="1345115" y="1363713"/>
                  </a:lnTo>
                  <a:cubicBezTo>
                    <a:pt x="1348187" y="1337393"/>
                    <a:pt x="1352587" y="1311489"/>
                    <a:pt x="1358233" y="1286000"/>
                  </a:cubicBezTo>
                  <a:cubicBezTo>
                    <a:pt x="1332328" y="1245067"/>
                    <a:pt x="1303020" y="1207041"/>
                    <a:pt x="1270557" y="1172336"/>
                  </a:cubicBezTo>
                  <a:cubicBezTo>
                    <a:pt x="1313731" y="1138461"/>
                    <a:pt x="1364958" y="1119033"/>
                    <a:pt x="1417431" y="1114300"/>
                  </a:cubicBezTo>
                  <a:cubicBezTo>
                    <a:pt x="1429303" y="1089476"/>
                    <a:pt x="1442422" y="1065398"/>
                    <a:pt x="1456702" y="1042067"/>
                  </a:cubicBezTo>
                  <a:cubicBezTo>
                    <a:pt x="1372181" y="1038663"/>
                    <a:pt x="1286913" y="1065647"/>
                    <a:pt x="1218914" y="1122105"/>
                  </a:cubicBezTo>
                  <a:cubicBezTo>
                    <a:pt x="1081754" y="1000637"/>
                    <a:pt x="903164" y="930812"/>
                    <a:pt x="713116" y="930812"/>
                  </a:cubicBezTo>
                  <a:cubicBezTo>
                    <a:pt x="699250" y="930812"/>
                    <a:pt x="685468" y="931227"/>
                    <a:pt x="671852" y="931974"/>
                  </a:cubicBezTo>
                  <a:cubicBezTo>
                    <a:pt x="672101" y="932804"/>
                    <a:pt x="672267" y="933635"/>
                    <a:pt x="672516" y="934465"/>
                  </a:cubicBezTo>
                  <a:cubicBezTo>
                    <a:pt x="675256" y="943681"/>
                    <a:pt x="678161" y="952648"/>
                    <a:pt x="681151" y="961698"/>
                  </a:cubicBezTo>
                  <a:close/>
                  <a:moveTo>
                    <a:pt x="2038885" y="666206"/>
                  </a:moveTo>
                  <a:cubicBezTo>
                    <a:pt x="2062299" y="663300"/>
                    <a:pt x="2086044" y="661473"/>
                    <a:pt x="2110039" y="660643"/>
                  </a:cubicBezTo>
                  <a:cubicBezTo>
                    <a:pt x="2078489" y="346802"/>
                    <a:pt x="1857887" y="87925"/>
                    <a:pt x="1564056" y="0"/>
                  </a:cubicBezTo>
                  <a:cubicBezTo>
                    <a:pt x="1564056" y="166"/>
                    <a:pt x="1563973" y="332"/>
                    <a:pt x="1563973" y="415"/>
                  </a:cubicBezTo>
                  <a:cubicBezTo>
                    <a:pt x="1561731" y="8552"/>
                    <a:pt x="1559655" y="16771"/>
                    <a:pt x="1557746" y="24991"/>
                  </a:cubicBezTo>
                  <a:cubicBezTo>
                    <a:pt x="1557082" y="27980"/>
                    <a:pt x="1556334" y="31052"/>
                    <a:pt x="1555670" y="34041"/>
                  </a:cubicBezTo>
                  <a:cubicBezTo>
                    <a:pt x="1555006" y="36947"/>
                    <a:pt x="1554425" y="39936"/>
                    <a:pt x="1553843" y="42842"/>
                  </a:cubicBezTo>
                  <a:cubicBezTo>
                    <a:pt x="1552515" y="49650"/>
                    <a:pt x="1551270" y="56458"/>
                    <a:pt x="1550190" y="63266"/>
                  </a:cubicBezTo>
                  <a:cubicBezTo>
                    <a:pt x="1548862" y="63266"/>
                    <a:pt x="1547367" y="63349"/>
                    <a:pt x="1545790" y="63349"/>
                  </a:cubicBezTo>
                  <a:cubicBezTo>
                    <a:pt x="1541140" y="63432"/>
                    <a:pt x="1535411" y="63681"/>
                    <a:pt x="1528853" y="64014"/>
                  </a:cubicBezTo>
                  <a:cubicBezTo>
                    <a:pt x="1802674" y="139153"/>
                    <a:pt x="2009245" y="376526"/>
                    <a:pt x="2038885" y="666206"/>
                  </a:cubicBezTo>
                  <a:close/>
                  <a:moveTo>
                    <a:pt x="1262752" y="2634767"/>
                  </a:moveTo>
                  <a:cubicBezTo>
                    <a:pt x="1325437" y="2698283"/>
                    <a:pt x="1409045" y="2733652"/>
                    <a:pt x="1498299" y="2734233"/>
                  </a:cubicBezTo>
                  <a:lnTo>
                    <a:pt x="1500623" y="2734233"/>
                  </a:lnTo>
                  <a:cubicBezTo>
                    <a:pt x="1588964" y="2734233"/>
                    <a:pt x="1672239" y="2700109"/>
                    <a:pt x="1735174" y="2638006"/>
                  </a:cubicBezTo>
                  <a:cubicBezTo>
                    <a:pt x="1815626" y="2558632"/>
                    <a:pt x="1850332" y="2445051"/>
                    <a:pt x="1828080" y="2334128"/>
                  </a:cubicBezTo>
                  <a:lnTo>
                    <a:pt x="1758089" y="2348159"/>
                  </a:lnTo>
                  <a:cubicBezTo>
                    <a:pt x="1775608" y="2435420"/>
                    <a:pt x="1748292" y="2524757"/>
                    <a:pt x="1685026" y="2587193"/>
                  </a:cubicBezTo>
                  <a:cubicBezTo>
                    <a:pt x="1635542" y="2636013"/>
                    <a:pt x="1570117" y="2662913"/>
                    <a:pt x="1500623" y="2662913"/>
                  </a:cubicBezTo>
                  <a:cubicBezTo>
                    <a:pt x="1500042" y="2662913"/>
                    <a:pt x="1499378" y="2662913"/>
                    <a:pt x="1498797" y="2662913"/>
                  </a:cubicBezTo>
                  <a:cubicBezTo>
                    <a:pt x="1428639" y="2662415"/>
                    <a:pt x="1362882" y="2634684"/>
                    <a:pt x="1313564" y="2584702"/>
                  </a:cubicBezTo>
                  <a:lnTo>
                    <a:pt x="1262752" y="2634767"/>
                  </a:lnTo>
                  <a:close/>
                  <a:moveTo>
                    <a:pt x="1157059" y="4480782"/>
                  </a:moveTo>
                  <a:cubicBezTo>
                    <a:pt x="1108821" y="4538983"/>
                    <a:pt x="1068470" y="4602997"/>
                    <a:pt x="1036754" y="4670746"/>
                  </a:cubicBezTo>
                  <a:cubicBezTo>
                    <a:pt x="885064" y="4567960"/>
                    <a:pt x="825949" y="4366952"/>
                    <a:pt x="905987" y="4195834"/>
                  </a:cubicBezTo>
                  <a:lnTo>
                    <a:pt x="841309" y="4165612"/>
                  </a:lnTo>
                  <a:cubicBezTo>
                    <a:pt x="744085" y="4373345"/>
                    <a:pt x="819639" y="4618191"/>
                    <a:pt x="1008690" y="4737666"/>
                  </a:cubicBezTo>
                  <a:cubicBezTo>
                    <a:pt x="971993" y="4836219"/>
                    <a:pt x="952731" y="4941330"/>
                    <a:pt x="952731" y="5047771"/>
                  </a:cubicBezTo>
                  <a:cubicBezTo>
                    <a:pt x="952731" y="5182606"/>
                    <a:pt x="982952" y="5310550"/>
                    <a:pt x="1037003" y="5425210"/>
                  </a:cubicBezTo>
                  <a:cubicBezTo>
                    <a:pt x="1040407" y="5425874"/>
                    <a:pt x="1043728" y="5426538"/>
                    <a:pt x="1047132" y="5427119"/>
                  </a:cubicBezTo>
                  <a:cubicBezTo>
                    <a:pt x="1049706" y="5427534"/>
                    <a:pt x="1052280" y="5428032"/>
                    <a:pt x="1054936" y="5428447"/>
                  </a:cubicBezTo>
                  <a:cubicBezTo>
                    <a:pt x="1064568" y="5430025"/>
                    <a:pt x="1074199" y="5431354"/>
                    <a:pt x="1083913" y="5432516"/>
                  </a:cubicBezTo>
                  <a:cubicBezTo>
                    <a:pt x="1086320" y="5432848"/>
                    <a:pt x="1088645" y="5433097"/>
                    <a:pt x="1091053" y="5433346"/>
                  </a:cubicBezTo>
                  <a:cubicBezTo>
                    <a:pt x="1101431" y="5434509"/>
                    <a:pt x="1111810" y="5435505"/>
                    <a:pt x="1122271" y="5436252"/>
                  </a:cubicBezTo>
                  <a:cubicBezTo>
                    <a:pt x="1122271" y="5436252"/>
                    <a:pt x="1122271" y="5436252"/>
                    <a:pt x="1122354" y="5436335"/>
                  </a:cubicBezTo>
                  <a:cubicBezTo>
                    <a:pt x="1059835" y="5320762"/>
                    <a:pt x="1024300" y="5188418"/>
                    <a:pt x="1024300" y="5047771"/>
                  </a:cubicBezTo>
                  <a:cubicBezTo>
                    <a:pt x="1024300" y="4849586"/>
                    <a:pt x="1094872" y="4667841"/>
                    <a:pt x="1212189" y="4526363"/>
                  </a:cubicBezTo>
                  <a:lnTo>
                    <a:pt x="1157059" y="4480782"/>
                  </a:lnTo>
                  <a:close/>
                  <a:moveTo>
                    <a:pt x="2125897" y="3459720"/>
                  </a:moveTo>
                  <a:cubicBezTo>
                    <a:pt x="2125316" y="3459720"/>
                    <a:pt x="2124652" y="3459720"/>
                    <a:pt x="2124071" y="3459720"/>
                  </a:cubicBezTo>
                  <a:cubicBezTo>
                    <a:pt x="2053913" y="3459222"/>
                    <a:pt x="1988156" y="3431491"/>
                    <a:pt x="1938838" y="3381509"/>
                  </a:cubicBezTo>
                  <a:lnTo>
                    <a:pt x="1888026" y="3431657"/>
                  </a:lnTo>
                  <a:cubicBezTo>
                    <a:pt x="1950711" y="3495172"/>
                    <a:pt x="2034319" y="3530542"/>
                    <a:pt x="2123572" y="3531123"/>
                  </a:cubicBezTo>
                  <a:lnTo>
                    <a:pt x="2125897" y="3531123"/>
                  </a:lnTo>
                  <a:cubicBezTo>
                    <a:pt x="2214237" y="3531123"/>
                    <a:pt x="2297513" y="3496999"/>
                    <a:pt x="2360447" y="3434895"/>
                  </a:cubicBezTo>
                  <a:cubicBezTo>
                    <a:pt x="2440900" y="3355522"/>
                    <a:pt x="2475605" y="3241941"/>
                    <a:pt x="2453354" y="3131017"/>
                  </a:cubicBezTo>
                  <a:lnTo>
                    <a:pt x="2383363" y="3145049"/>
                  </a:lnTo>
                  <a:cubicBezTo>
                    <a:pt x="2400881" y="3232310"/>
                    <a:pt x="2373566" y="3321647"/>
                    <a:pt x="2310299" y="3384083"/>
                  </a:cubicBezTo>
                  <a:cubicBezTo>
                    <a:pt x="2260815" y="3432902"/>
                    <a:pt x="2195390" y="3459720"/>
                    <a:pt x="2125897" y="3459720"/>
                  </a:cubicBezTo>
                  <a:close/>
                </a:path>
              </a:pathLst>
            </a:custGeom>
            <a:solidFill>
              <a:schemeClr val="bg1"/>
            </a:solidFill>
            <a:ln w="8297" cap="flat">
              <a:noFill/>
              <a:prstDash val="solid"/>
              <a:miter/>
            </a:ln>
          </p:spPr>
          <p:txBody>
            <a:bodyPr rtlCol="0" anchor="ctr"/>
            <a:lstStyle/>
            <a:p>
              <a:endParaRPr lang="en-US"/>
            </a:p>
          </p:txBody>
        </p:sp>
      </p:grpSp>
      <p:grpSp>
        <p:nvGrpSpPr>
          <p:cNvPr id="83" name="Group 82">
            <a:extLst>
              <a:ext uri="{FF2B5EF4-FFF2-40B4-BE49-F238E27FC236}">
                <a16:creationId xmlns:a16="http://schemas.microsoft.com/office/drawing/2014/main" id="{0BDF88A7-7335-4849-9F19-7A748B8D3A72}"/>
              </a:ext>
            </a:extLst>
          </p:cNvPr>
          <p:cNvGrpSpPr/>
          <p:nvPr/>
        </p:nvGrpSpPr>
        <p:grpSpPr>
          <a:xfrm rot="18900000">
            <a:off x="5122577" y="1005216"/>
            <a:ext cx="2729951" cy="4064342"/>
            <a:chOff x="5068340" y="897376"/>
            <a:chExt cx="2918837" cy="4345554"/>
          </a:xfrm>
          <a:effectLst>
            <a:outerShdw blurRad="1270000" dist="647700" dir="5400000" sx="85000" sy="85000" algn="t" rotWithShape="0">
              <a:prstClr val="black">
                <a:alpha val="25000"/>
              </a:prstClr>
            </a:outerShdw>
          </a:effectLst>
        </p:grpSpPr>
        <p:sp>
          <p:nvSpPr>
            <p:cNvPr id="80" name="Freeform: Shape 79">
              <a:extLst>
                <a:ext uri="{FF2B5EF4-FFF2-40B4-BE49-F238E27FC236}">
                  <a16:creationId xmlns:a16="http://schemas.microsoft.com/office/drawing/2014/main" id="{EB5E603F-9E45-4057-8E6C-51F2281BB0E1}"/>
                </a:ext>
              </a:extLst>
            </p:cNvPr>
            <p:cNvSpPr/>
            <p:nvPr/>
          </p:nvSpPr>
          <p:spPr>
            <a:xfrm>
              <a:off x="5068340" y="897377"/>
              <a:ext cx="2918837" cy="4345497"/>
            </a:xfrm>
            <a:custGeom>
              <a:avLst/>
              <a:gdLst>
                <a:gd name="connsiteX0" fmla="*/ 914936 w 2918837"/>
                <a:gd name="connsiteY0" fmla="*/ 919886 h 4345497"/>
                <a:gd name="connsiteX1" fmla="*/ 914936 w 2918837"/>
                <a:gd name="connsiteY1" fmla="*/ 1659180 h 4345497"/>
                <a:gd name="connsiteX2" fmla="*/ 663534 w 2918837"/>
                <a:gd name="connsiteY2" fmla="*/ 1698499 h 4345497"/>
                <a:gd name="connsiteX3" fmla="*/ 649085 w 2918837"/>
                <a:gd name="connsiteY3" fmla="*/ 1705464 h 4345497"/>
                <a:gd name="connsiteX4" fmla="*/ 638031 w 2918837"/>
                <a:gd name="connsiteY4" fmla="*/ 1710473 h 4345497"/>
                <a:gd name="connsiteX5" fmla="*/ 635383 w 2918837"/>
                <a:gd name="connsiteY5" fmla="*/ 1711682 h 4345497"/>
                <a:gd name="connsiteX6" fmla="*/ 623639 w 2918837"/>
                <a:gd name="connsiteY6" fmla="*/ 1716518 h 4345497"/>
                <a:gd name="connsiteX7" fmla="*/ 619207 w 2918837"/>
                <a:gd name="connsiteY7" fmla="*/ 1718072 h 4345497"/>
                <a:gd name="connsiteX8" fmla="*/ 457842 w 2918837"/>
                <a:gd name="connsiteY8" fmla="*/ 1747432 h 4345497"/>
                <a:gd name="connsiteX9" fmla="*/ 0 w 2918837"/>
                <a:gd name="connsiteY9" fmla="*/ 1289590 h 4345497"/>
                <a:gd name="connsiteX10" fmla="*/ 457842 w 2918837"/>
                <a:gd name="connsiteY10" fmla="*/ 831691 h 4345497"/>
                <a:gd name="connsiteX11" fmla="*/ 619207 w 2918837"/>
                <a:gd name="connsiteY11" fmla="*/ 861051 h 4345497"/>
                <a:gd name="connsiteX12" fmla="*/ 623639 w 2918837"/>
                <a:gd name="connsiteY12" fmla="*/ 862605 h 4345497"/>
                <a:gd name="connsiteX13" fmla="*/ 635383 w 2918837"/>
                <a:gd name="connsiteY13" fmla="*/ 867440 h 4345497"/>
                <a:gd name="connsiteX14" fmla="*/ 638031 w 2918837"/>
                <a:gd name="connsiteY14" fmla="*/ 868592 h 4345497"/>
                <a:gd name="connsiteX15" fmla="*/ 649142 w 2918837"/>
                <a:gd name="connsiteY15" fmla="*/ 873600 h 4345497"/>
                <a:gd name="connsiteX16" fmla="*/ 663534 w 2918837"/>
                <a:gd name="connsiteY16" fmla="*/ 880566 h 4345497"/>
                <a:gd name="connsiteX17" fmla="*/ 914936 w 2918837"/>
                <a:gd name="connsiteY17" fmla="*/ 919886 h 4345497"/>
                <a:gd name="connsiteX18" fmla="*/ 2169914 w 2918837"/>
                <a:gd name="connsiteY18" fmla="*/ 447897 h 4345497"/>
                <a:gd name="connsiteX19" fmla="*/ 2311892 w 2918837"/>
                <a:gd name="connsiteY19" fmla="*/ 790645 h 4345497"/>
                <a:gd name="connsiteX20" fmla="*/ 2276028 w 2918837"/>
                <a:gd name="connsiteY20" fmla="*/ 973828 h 4345497"/>
                <a:gd name="connsiteX21" fmla="*/ 2744059 w 2918837"/>
                <a:gd name="connsiteY21" fmla="*/ 1453431 h 4345497"/>
                <a:gd name="connsiteX22" fmla="*/ 2634852 w 2918837"/>
                <a:gd name="connsiteY22" fmla="*/ 1758198 h 4345497"/>
                <a:gd name="connsiteX23" fmla="*/ 2918837 w 2918837"/>
                <a:gd name="connsiteY23" fmla="*/ 2199000 h 4345497"/>
                <a:gd name="connsiteX24" fmla="*/ 2720456 w 2918837"/>
                <a:gd name="connsiteY24" fmla="*/ 2589601 h 4345497"/>
                <a:gd name="connsiteX25" fmla="*/ 2874048 w 2918837"/>
                <a:gd name="connsiteY25" fmla="*/ 2974850 h 4345497"/>
                <a:gd name="connsiteX26" fmla="*/ 2451150 w 2918837"/>
                <a:gd name="connsiteY26" fmla="*/ 3517950 h 4345497"/>
                <a:gd name="connsiteX27" fmla="*/ 2451784 w 2918837"/>
                <a:gd name="connsiteY27" fmla="*/ 3543280 h 4345497"/>
                <a:gd name="connsiteX28" fmla="*/ 1980644 w 2918837"/>
                <a:gd name="connsiteY28" fmla="*/ 4048040 h 4345497"/>
                <a:gd name="connsiteX29" fmla="*/ 1481813 w 2918837"/>
                <a:gd name="connsiteY29" fmla="*/ 4345497 h 4345497"/>
                <a:gd name="connsiteX30" fmla="*/ 914994 w 2918837"/>
                <a:gd name="connsiteY30" fmla="*/ 3778678 h 4345497"/>
                <a:gd name="connsiteX31" fmla="*/ 914994 w 2918837"/>
                <a:gd name="connsiteY31" fmla="*/ 3535911 h 4345497"/>
                <a:gd name="connsiteX32" fmla="*/ 961912 w 2918837"/>
                <a:gd name="connsiteY32" fmla="*/ 3561299 h 4345497"/>
                <a:gd name="connsiteX33" fmla="*/ 1029843 w 2918837"/>
                <a:gd name="connsiteY33" fmla="*/ 3597625 h 4345497"/>
                <a:gd name="connsiteX34" fmla="*/ 1046596 w 2918837"/>
                <a:gd name="connsiteY34" fmla="*/ 3605743 h 4345497"/>
                <a:gd name="connsiteX35" fmla="*/ 1060354 w 2918837"/>
                <a:gd name="connsiteY35" fmla="*/ 3611959 h 4345497"/>
                <a:gd name="connsiteX36" fmla="*/ 1063233 w 2918837"/>
                <a:gd name="connsiteY36" fmla="*/ 3613226 h 4345497"/>
                <a:gd name="connsiteX37" fmla="*/ 1077740 w 2918837"/>
                <a:gd name="connsiteY37" fmla="*/ 3619213 h 4345497"/>
                <a:gd name="connsiteX38" fmla="*/ 1085570 w 2918837"/>
                <a:gd name="connsiteY38" fmla="*/ 3622034 h 4345497"/>
                <a:gd name="connsiteX39" fmla="*/ 1278251 w 2918837"/>
                <a:gd name="connsiteY39" fmla="*/ 3656632 h 4345497"/>
                <a:gd name="connsiteX40" fmla="*/ 1831369 w 2918837"/>
                <a:gd name="connsiteY40" fmla="*/ 3103457 h 4345497"/>
                <a:gd name="connsiteX41" fmla="*/ 1278251 w 2918837"/>
                <a:gd name="connsiteY41" fmla="*/ 2550340 h 4345497"/>
                <a:gd name="connsiteX42" fmla="*/ 1085454 w 2918837"/>
                <a:gd name="connsiteY42" fmla="*/ 2584996 h 4345497"/>
                <a:gd name="connsiteX43" fmla="*/ 1077625 w 2918837"/>
                <a:gd name="connsiteY43" fmla="*/ 2587816 h 4345497"/>
                <a:gd name="connsiteX44" fmla="*/ 1063347 w 2918837"/>
                <a:gd name="connsiteY44" fmla="*/ 2593689 h 4345497"/>
                <a:gd name="connsiteX45" fmla="*/ 1059951 w 2918837"/>
                <a:gd name="connsiteY45" fmla="*/ 2595185 h 4345497"/>
                <a:gd name="connsiteX46" fmla="*/ 1047056 w 2918837"/>
                <a:gd name="connsiteY46" fmla="*/ 2601000 h 4345497"/>
                <a:gd name="connsiteX47" fmla="*/ 1030073 w 2918837"/>
                <a:gd name="connsiteY47" fmla="*/ 2609175 h 4345497"/>
                <a:gd name="connsiteX48" fmla="*/ 961970 w 2918837"/>
                <a:gd name="connsiteY48" fmla="*/ 2645615 h 4345497"/>
                <a:gd name="connsiteX49" fmla="*/ 914994 w 2918837"/>
                <a:gd name="connsiteY49" fmla="*/ 2671061 h 4345497"/>
                <a:gd name="connsiteX50" fmla="*/ 914994 w 2918837"/>
                <a:gd name="connsiteY50" fmla="*/ 334645 h 4345497"/>
                <a:gd name="connsiteX51" fmla="*/ 952701 w 2918837"/>
                <a:gd name="connsiteY51" fmla="*/ 238736 h 4345497"/>
                <a:gd name="connsiteX52" fmla="*/ 1306689 w 2918837"/>
                <a:gd name="connsiteY52" fmla="*/ 0 h 4345497"/>
                <a:gd name="connsiteX53" fmla="*/ 1683936 w 2918837"/>
                <a:gd name="connsiteY53" fmla="*/ 322613 h 4345497"/>
                <a:gd name="connsiteX54" fmla="*/ 1698731 w 2918837"/>
                <a:gd name="connsiteY54" fmla="*/ 323132 h 4345497"/>
                <a:gd name="connsiteX55" fmla="*/ 1827166 w 2918837"/>
                <a:gd name="connsiteY55" fmla="*/ 305919 h 4345497"/>
                <a:gd name="connsiteX56" fmla="*/ 2169914 w 2918837"/>
                <a:gd name="connsiteY56" fmla="*/ 447897 h 434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18837" h="4345497">
                  <a:moveTo>
                    <a:pt x="914936" y="919886"/>
                  </a:moveTo>
                  <a:lnTo>
                    <a:pt x="914936" y="1659180"/>
                  </a:lnTo>
                  <a:cubicBezTo>
                    <a:pt x="904516" y="1543352"/>
                    <a:pt x="776598" y="1642312"/>
                    <a:pt x="663534" y="1698499"/>
                  </a:cubicBezTo>
                  <a:cubicBezTo>
                    <a:pt x="658756" y="1700917"/>
                    <a:pt x="653978" y="1703219"/>
                    <a:pt x="649085" y="1705464"/>
                  </a:cubicBezTo>
                  <a:cubicBezTo>
                    <a:pt x="645401" y="1707192"/>
                    <a:pt x="641716" y="1708861"/>
                    <a:pt x="638031" y="1710473"/>
                  </a:cubicBezTo>
                  <a:cubicBezTo>
                    <a:pt x="637168" y="1710876"/>
                    <a:pt x="636304" y="1711279"/>
                    <a:pt x="635383" y="1711682"/>
                  </a:cubicBezTo>
                  <a:cubicBezTo>
                    <a:pt x="631411" y="1713409"/>
                    <a:pt x="627497" y="1715021"/>
                    <a:pt x="623639" y="1716518"/>
                  </a:cubicBezTo>
                  <a:cubicBezTo>
                    <a:pt x="622143" y="1717094"/>
                    <a:pt x="620646" y="1717611"/>
                    <a:pt x="619207" y="1718072"/>
                  </a:cubicBezTo>
                  <a:cubicBezTo>
                    <a:pt x="569006" y="1737012"/>
                    <a:pt x="514662" y="1747432"/>
                    <a:pt x="457842" y="1747432"/>
                  </a:cubicBezTo>
                  <a:cubicBezTo>
                    <a:pt x="205002" y="1747432"/>
                    <a:pt x="0" y="1542489"/>
                    <a:pt x="0" y="1289590"/>
                  </a:cubicBezTo>
                  <a:cubicBezTo>
                    <a:pt x="0" y="1036692"/>
                    <a:pt x="204944" y="831691"/>
                    <a:pt x="457842" y="831691"/>
                  </a:cubicBezTo>
                  <a:cubicBezTo>
                    <a:pt x="514662" y="831690"/>
                    <a:pt x="569006" y="842111"/>
                    <a:pt x="619207" y="861051"/>
                  </a:cubicBezTo>
                  <a:cubicBezTo>
                    <a:pt x="620645" y="861511"/>
                    <a:pt x="622143" y="862029"/>
                    <a:pt x="623639" y="862605"/>
                  </a:cubicBezTo>
                  <a:cubicBezTo>
                    <a:pt x="627497" y="864102"/>
                    <a:pt x="631411" y="865771"/>
                    <a:pt x="635383" y="867440"/>
                  </a:cubicBezTo>
                  <a:cubicBezTo>
                    <a:pt x="636304" y="867786"/>
                    <a:pt x="637168" y="868189"/>
                    <a:pt x="638031" y="868592"/>
                  </a:cubicBezTo>
                  <a:cubicBezTo>
                    <a:pt x="641716" y="870204"/>
                    <a:pt x="645401" y="871874"/>
                    <a:pt x="649142" y="873600"/>
                  </a:cubicBezTo>
                  <a:cubicBezTo>
                    <a:pt x="653978" y="875845"/>
                    <a:pt x="658756" y="878148"/>
                    <a:pt x="663534" y="880566"/>
                  </a:cubicBezTo>
                  <a:cubicBezTo>
                    <a:pt x="776598" y="936753"/>
                    <a:pt x="904516" y="1035770"/>
                    <a:pt x="914936" y="919886"/>
                  </a:cubicBezTo>
                  <a:close/>
                  <a:moveTo>
                    <a:pt x="2169914" y="447897"/>
                  </a:moveTo>
                  <a:cubicBezTo>
                    <a:pt x="2257634" y="535617"/>
                    <a:pt x="2311892" y="656799"/>
                    <a:pt x="2311892" y="790645"/>
                  </a:cubicBezTo>
                  <a:cubicBezTo>
                    <a:pt x="2311892" y="855467"/>
                    <a:pt x="2299112" y="917295"/>
                    <a:pt x="2276028" y="973828"/>
                  </a:cubicBezTo>
                  <a:cubicBezTo>
                    <a:pt x="2535603" y="980046"/>
                    <a:pt x="2744059" y="1192415"/>
                    <a:pt x="2744059" y="1453431"/>
                  </a:cubicBezTo>
                  <a:cubicBezTo>
                    <a:pt x="2744059" y="1569201"/>
                    <a:pt x="2703070" y="1675357"/>
                    <a:pt x="2634852" y="1758198"/>
                  </a:cubicBezTo>
                  <a:cubicBezTo>
                    <a:pt x="2802376" y="1834304"/>
                    <a:pt x="2918837" y="2003037"/>
                    <a:pt x="2918837" y="2199000"/>
                  </a:cubicBezTo>
                  <a:cubicBezTo>
                    <a:pt x="2918837" y="2359443"/>
                    <a:pt x="2840716" y="2501637"/>
                    <a:pt x="2720456" y="2589601"/>
                  </a:cubicBezTo>
                  <a:cubicBezTo>
                    <a:pt x="2815674" y="2690001"/>
                    <a:pt x="2874048" y="2825574"/>
                    <a:pt x="2874048" y="2974850"/>
                  </a:cubicBezTo>
                  <a:cubicBezTo>
                    <a:pt x="2874048" y="3236843"/>
                    <a:pt x="2694147" y="3456755"/>
                    <a:pt x="2451150" y="3517950"/>
                  </a:cubicBezTo>
                  <a:cubicBezTo>
                    <a:pt x="2451554" y="3526355"/>
                    <a:pt x="2451784" y="3534818"/>
                    <a:pt x="2451784" y="3543280"/>
                  </a:cubicBezTo>
                  <a:cubicBezTo>
                    <a:pt x="2451784" y="3810973"/>
                    <a:pt x="2243846" y="4030137"/>
                    <a:pt x="1980644" y="4048040"/>
                  </a:cubicBezTo>
                  <a:cubicBezTo>
                    <a:pt x="1884792" y="4225179"/>
                    <a:pt x="1697350" y="4345497"/>
                    <a:pt x="1481813" y="4345497"/>
                  </a:cubicBezTo>
                  <a:cubicBezTo>
                    <a:pt x="1168755" y="4345497"/>
                    <a:pt x="914994" y="4091734"/>
                    <a:pt x="914994" y="3778678"/>
                  </a:cubicBezTo>
                  <a:lnTo>
                    <a:pt x="914994" y="3535911"/>
                  </a:lnTo>
                  <a:cubicBezTo>
                    <a:pt x="931113" y="3544259"/>
                    <a:pt x="948038" y="3553585"/>
                    <a:pt x="961912" y="3561299"/>
                  </a:cubicBezTo>
                  <a:cubicBezTo>
                    <a:pt x="984018" y="3573503"/>
                    <a:pt x="1006815" y="3586168"/>
                    <a:pt x="1029843" y="3597625"/>
                  </a:cubicBezTo>
                  <a:cubicBezTo>
                    <a:pt x="1035312" y="3600388"/>
                    <a:pt x="1041069" y="3603151"/>
                    <a:pt x="1046596" y="3605743"/>
                  </a:cubicBezTo>
                  <a:cubicBezTo>
                    <a:pt x="1051086" y="3607872"/>
                    <a:pt x="1055519" y="3609829"/>
                    <a:pt x="1060354" y="3611959"/>
                  </a:cubicBezTo>
                  <a:cubicBezTo>
                    <a:pt x="1061333" y="3612420"/>
                    <a:pt x="1062254" y="3612823"/>
                    <a:pt x="1063233" y="3613226"/>
                  </a:cubicBezTo>
                  <a:cubicBezTo>
                    <a:pt x="1068069" y="3615356"/>
                    <a:pt x="1072904" y="3617314"/>
                    <a:pt x="1077740" y="3619213"/>
                  </a:cubicBezTo>
                  <a:cubicBezTo>
                    <a:pt x="1080330" y="3620192"/>
                    <a:pt x="1082921" y="3621171"/>
                    <a:pt x="1085570" y="3622034"/>
                  </a:cubicBezTo>
                  <a:cubicBezTo>
                    <a:pt x="1147340" y="3645003"/>
                    <a:pt x="1212162" y="3656632"/>
                    <a:pt x="1278251" y="3656632"/>
                  </a:cubicBezTo>
                  <a:cubicBezTo>
                    <a:pt x="1583248" y="3656633"/>
                    <a:pt x="1831369" y="3408455"/>
                    <a:pt x="1831369" y="3103457"/>
                  </a:cubicBezTo>
                  <a:cubicBezTo>
                    <a:pt x="1831369" y="2798460"/>
                    <a:pt x="1583249" y="2550340"/>
                    <a:pt x="1278251" y="2550340"/>
                  </a:cubicBezTo>
                  <a:cubicBezTo>
                    <a:pt x="1212105" y="2550340"/>
                    <a:pt x="1147225" y="2562027"/>
                    <a:pt x="1085454" y="2584996"/>
                  </a:cubicBezTo>
                  <a:cubicBezTo>
                    <a:pt x="1082805" y="2585859"/>
                    <a:pt x="1080215" y="2586780"/>
                    <a:pt x="1077625" y="2587816"/>
                  </a:cubicBezTo>
                  <a:cubicBezTo>
                    <a:pt x="1072789" y="2589716"/>
                    <a:pt x="1067954" y="2591731"/>
                    <a:pt x="1063347" y="2593689"/>
                  </a:cubicBezTo>
                  <a:cubicBezTo>
                    <a:pt x="1062311" y="2594149"/>
                    <a:pt x="1059951" y="2595185"/>
                    <a:pt x="1059951" y="2595185"/>
                  </a:cubicBezTo>
                  <a:cubicBezTo>
                    <a:pt x="1055576" y="2597086"/>
                    <a:pt x="1051144" y="2599101"/>
                    <a:pt x="1047056" y="2601000"/>
                  </a:cubicBezTo>
                  <a:cubicBezTo>
                    <a:pt x="1041184" y="2603706"/>
                    <a:pt x="1035312" y="2606527"/>
                    <a:pt x="1030073" y="2609175"/>
                  </a:cubicBezTo>
                  <a:cubicBezTo>
                    <a:pt x="1006988" y="2620688"/>
                    <a:pt x="984076" y="2633353"/>
                    <a:pt x="961970" y="2645615"/>
                  </a:cubicBezTo>
                  <a:cubicBezTo>
                    <a:pt x="948096" y="2653330"/>
                    <a:pt x="931113" y="2662713"/>
                    <a:pt x="914994" y="2671061"/>
                  </a:cubicBezTo>
                  <a:lnTo>
                    <a:pt x="914994" y="334645"/>
                  </a:lnTo>
                  <a:cubicBezTo>
                    <a:pt x="914994" y="301544"/>
                    <a:pt x="928292" y="268557"/>
                    <a:pt x="952701" y="238736"/>
                  </a:cubicBezTo>
                  <a:cubicBezTo>
                    <a:pt x="1009348" y="98788"/>
                    <a:pt x="1146419" y="0"/>
                    <a:pt x="1306689" y="0"/>
                  </a:cubicBezTo>
                  <a:cubicBezTo>
                    <a:pt x="1497414" y="0"/>
                    <a:pt x="1655440" y="139892"/>
                    <a:pt x="1683936" y="322613"/>
                  </a:cubicBezTo>
                  <a:cubicBezTo>
                    <a:pt x="1687677" y="322671"/>
                    <a:pt x="1692628" y="322844"/>
                    <a:pt x="1698731" y="323132"/>
                  </a:cubicBezTo>
                  <a:cubicBezTo>
                    <a:pt x="1739604" y="311963"/>
                    <a:pt x="1782666" y="305919"/>
                    <a:pt x="1827166" y="305919"/>
                  </a:cubicBezTo>
                  <a:cubicBezTo>
                    <a:pt x="1961013" y="305919"/>
                    <a:pt x="2082194" y="360177"/>
                    <a:pt x="2169914" y="447897"/>
                  </a:cubicBezTo>
                  <a:close/>
                </a:path>
              </a:pathLst>
            </a:custGeom>
            <a:gradFill>
              <a:gsLst>
                <a:gs pos="30000">
                  <a:schemeClr val="accent2">
                    <a:lumMod val="60000"/>
                    <a:lumOff val="40000"/>
                  </a:schemeClr>
                </a:gs>
                <a:gs pos="100000">
                  <a:schemeClr val="accent3"/>
                </a:gs>
              </a:gsLst>
              <a:path path="circle">
                <a:fillToRect l="100000" t="100000"/>
              </a:path>
            </a:gradFill>
            <a:ln w="8297"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EEC98BF-9234-4D3C-806B-F7302C55A025}"/>
                </a:ext>
              </a:extLst>
            </p:cNvPr>
            <p:cNvSpPr/>
            <p:nvPr/>
          </p:nvSpPr>
          <p:spPr>
            <a:xfrm>
              <a:off x="6294894" y="897376"/>
              <a:ext cx="1692281" cy="4345554"/>
            </a:xfrm>
            <a:custGeom>
              <a:avLst/>
              <a:gdLst>
                <a:gd name="connsiteX0" fmla="*/ 635237 w 2440650"/>
                <a:gd name="connsiteY0" fmla="*/ 441204 h 6267265"/>
                <a:gd name="connsiteX1" fmla="*/ 655329 w 2440650"/>
                <a:gd name="connsiteY1" fmla="*/ 441536 h 6267265"/>
                <a:gd name="connsiteX2" fmla="*/ 115573 w 2440650"/>
                <a:gd name="connsiteY2" fmla="*/ 0 h 6267265"/>
                <a:gd name="connsiteX3" fmla="*/ 0 w 2440650"/>
                <a:gd name="connsiteY3" fmla="*/ 12205 h 6267265"/>
                <a:gd name="connsiteX4" fmla="*/ 428667 w 2440650"/>
                <a:gd name="connsiteY4" fmla="*/ 465281 h 6267265"/>
                <a:gd name="connsiteX5" fmla="*/ 450004 w 2440650"/>
                <a:gd name="connsiteY5" fmla="*/ 466029 h 6267265"/>
                <a:gd name="connsiteX6" fmla="*/ 635237 w 2440650"/>
                <a:gd name="connsiteY6" fmla="*/ 441204 h 6267265"/>
                <a:gd name="connsiteX7" fmla="*/ 252816 w 2440650"/>
                <a:gd name="connsiteY7" fmla="*/ 6259129 h 6267265"/>
                <a:gd name="connsiteX8" fmla="*/ 368140 w 2440650"/>
                <a:gd name="connsiteY8" fmla="*/ 6267266 h 6267265"/>
                <a:gd name="connsiteX9" fmla="*/ 1087566 w 2440650"/>
                <a:gd name="connsiteY9" fmla="*/ 5838267 h 6267265"/>
                <a:gd name="connsiteX10" fmla="*/ 1767055 w 2440650"/>
                <a:gd name="connsiteY10" fmla="*/ 5110290 h 6267265"/>
                <a:gd name="connsiteX11" fmla="*/ 1766142 w 2440650"/>
                <a:gd name="connsiteY11" fmla="*/ 5073758 h 6267265"/>
                <a:gd name="connsiteX12" fmla="*/ 2376056 w 2440650"/>
                <a:gd name="connsiteY12" fmla="*/ 4290485 h 6267265"/>
                <a:gd name="connsiteX13" fmla="*/ 2154541 w 2440650"/>
                <a:gd name="connsiteY13" fmla="*/ 3734870 h 6267265"/>
                <a:gd name="connsiteX14" fmla="*/ 2440651 w 2440650"/>
                <a:gd name="connsiteY14" fmla="*/ 3171368 h 6267265"/>
                <a:gd name="connsiteX15" fmla="*/ 2031081 w 2440650"/>
                <a:gd name="connsiteY15" fmla="*/ 2535633 h 6267265"/>
                <a:gd name="connsiteX16" fmla="*/ 2188582 w 2440650"/>
                <a:gd name="connsiteY16" fmla="*/ 2096091 h 6267265"/>
                <a:gd name="connsiteX17" fmla="*/ 1513575 w 2440650"/>
                <a:gd name="connsiteY17" fmla="*/ 1404396 h 6267265"/>
                <a:gd name="connsiteX18" fmla="*/ 1565301 w 2440650"/>
                <a:gd name="connsiteY18" fmla="*/ 1140205 h 6267265"/>
                <a:gd name="connsiteX19" fmla="*/ 866217 w 2440650"/>
                <a:gd name="connsiteY19" fmla="*/ 441121 h 6267265"/>
                <a:gd name="connsiteX20" fmla="*/ 750810 w 2440650"/>
                <a:gd name="connsiteY20" fmla="*/ 450669 h 6267265"/>
                <a:gd name="connsiteX21" fmla="*/ 1334404 w 2440650"/>
                <a:gd name="connsiteY21" fmla="*/ 1140205 h 6267265"/>
                <a:gd name="connsiteX22" fmla="*/ 1282678 w 2440650"/>
                <a:gd name="connsiteY22" fmla="*/ 1404396 h 6267265"/>
                <a:gd name="connsiteX23" fmla="*/ 1957685 w 2440650"/>
                <a:gd name="connsiteY23" fmla="*/ 2096091 h 6267265"/>
                <a:gd name="connsiteX24" fmla="*/ 1800184 w 2440650"/>
                <a:gd name="connsiteY24" fmla="*/ 2535633 h 6267265"/>
                <a:gd name="connsiteX25" fmla="*/ 2209754 w 2440650"/>
                <a:gd name="connsiteY25" fmla="*/ 3171368 h 6267265"/>
                <a:gd name="connsiteX26" fmla="*/ 1923644 w 2440650"/>
                <a:gd name="connsiteY26" fmla="*/ 3734870 h 6267265"/>
                <a:gd name="connsiteX27" fmla="*/ 2145159 w 2440650"/>
                <a:gd name="connsiteY27" fmla="*/ 4290485 h 6267265"/>
                <a:gd name="connsiteX28" fmla="*/ 1535245 w 2440650"/>
                <a:gd name="connsiteY28" fmla="*/ 5073758 h 6267265"/>
                <a:gd name="connsiteX29" fmla="*/ 1536158 w 2440650"/>
                <a:gd name="connsiteY29" fmla="*/ 5110290 h 6267265"/>
                <a:gd name="connsiteX30" fmla="*/ 856669 w 2440650"/>
                <a:gd name="connsiteY30" fmla="*/ 5838267 h 6267265"/>
                <a:gd name="connsiteX31" fmla="*/ 252816 w 2440650"/>
                <a:gd name="connsiteY31" fmla="*/ 6259129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635237" y="441204"/>
                  </a:moveTo>
                  <a:cubicBezTo>
                    <a:pt x="641962" y="441204"/>
                    <a:pt x="648687" y="441287"/>
                    <a:pt x="655329" y="441536"/>
                  </a:cubicBezTo>
                  <a:cubicBezTo>
                    <a:pt x="604683" y="189633"/>
                    <a:pt x="382254" y="0"/>
                    <a:pt x="115573" y="0"/>
                  </a:cubicBezTo>
                  <a:cubicBezTo>
                    <a:pt x="75886" y="0"/>
                    <a:pt x="37279" y="4317"/>
                    <a:pt x="0" y="12205"/>
                  </a:cubicBezTo>
                  <a:cubicBezTo>
                    <a:pt x="221432" y="59447"/>
                    <a:pt x="393546" y="239615"/>
                    <a:pt x="428667" y="465281"/>
                  </a:cubicBezTo>
                  <a:cubicBezTo>
                    <a:pt x="434063" y="465364"/>
                    <a:pt x="441203" y="465530"/>
                    <a:pt x="450004" y="466029"/>
                  </a:cubicBezTo>
                  <a:cubicBezTo>
                    <a:pt x="508953" y="449838"/>
                    <a:pt x="571140" y="441204"/>
                    <a:pt x="635237" y="441204"/>
                  </a:cubicBezTo>
                  <a:close/>
                  <a:moveTo>
                    <a:pt x="252816" y="6259129"/>
                  </a:moveTo>
                  <a:cubicBezTo>
                    <a:pt x="290510" y="6264443"/>
                    <a:pt x="328951" y="6267266"/>
                    <a:pt x="368140" y="6267266"/>
                  </a:cubicBezTo>
                  <a:cubicBezTo>
                    <a:pt x="678992" y="6267266"/>
                    <a:pt x="949326" y="6093740"/>
                    <a:pt x="1087566" y="5838267"/>
                  </a:cubicBezTo>
                  <a:cubicBezTo>
                    <a:pt x="1467163" y="5812446"/>
                    <a:pt x="1767055" y="5496363"/>
                    <a:pt x="1767055" y="5110290"/>
                  </a:cubicBezTo>
                  <a:cubicBezTo>
                    <a:pt x="1767055" y="5098085"/>
                    <a:pt x="1766724" y="5085880"/>
                    <a:pt x="1766142" y="5073758"/>
                  </a:cubicBezTo>
                  <a:cubicBezTo>
                    <a:pt x="2116598" y="4985500"/>
                    <a:pt x="2376056" y="4668339"/>
                    <a:pt x="2376056" y="4290485"/>
                  </a:cubicBezTo>
                  <a:cubicBezTo>
                    <a:pt x="2376056" y="4075196"/>
                    <a:pt x="2291867" y="3879669"/>
                    <a:pt x="2154541" y="3734870"/>
                  </a:cubicBezTo>
                  <a:cubicBezTo>
                    <a:pt x="2327983" y="3607922"/>
                    <a:pt x="2440651" y="3402847"/>
                    <a:pt x="2440651" y="3171368"/>
                  </a:cubicBezTo>
                  <a:cubicBezTo>
                    <a:pt x="2440651" y="2888746"/>
                    <a:pt x="2272688" y="2645395"/>
                    <a:pt x="2031081" y="2535633"/>
                  </a:cubicBezTo>
                  <a:cubicBezTo>
                    <a:pt x="2129467" y="2416158"/>
                    <a:pt x="2188582" y="2263057"/>
                    <a:pt x="2188582" y="2096091"/>
                  </a:cubicBezTo>
                  <a:cubicBezTo>
                    <a:pt x="2188582" y="1719648"/>
                    <a:pt x="1887942" y="1413362"/>
                    <a:pt x="1513575" y="1404396"/>
                  </a:cubicBezTo>
                  <a:cubicBezTo>
                    <a:pt x="1546869" y="1322863"/>
                    <a:pt x="1565301" y="1233693"/>
                    <a:pt x="1565301" y="1140205"/>
                  </a:cubicBezTo>
                  <a:cubicBezTo>
                    <a:pt x="1565301" y="754131"/>
                    <a:pt x="1252290" y="441121"/>
                    <a:pt x="866217" y="441121"/>
                  </a:cubicBezTo>
                  <a:cubicBezTo>
                    <a:pt x="826862" y="441121"/>
                    <a:pt x="788338" y="444442"/>
                    <a:pt x="750810" y="450669"/>
                  </a:cubicBezTo>
                  <a:cubicBezTo>
                    <a:pt x="1081920" y="505715"/>
                    <a:pt x="1334404" y="793486"/>
                    <a:pt x="1334404" y="1140205"/>
                  </a:cubicBezTo>
                  <a:cubicBezTo>
                    <a:pt x="1334404" y="1233693"/>
                    <a:pt x="1315972" y="1322863"/>
                    <a:pt x="1282678" y="1404396"/>
                  </a:cubicBezTo>
                  <a:cubicBezTo>
                    <a:pt x="1656963" y="1413446"/>
                    <a:pt x="1957685" y="1719648"/>
                    <a:pt x="1957685" y="2096091"/>
                  </a:cubicBezTo>
                  <a:cubicBezTo>
                    <a:pt x="1957685" y="2262974"/>
                    <a:pt x="1898570" y="2416075"/>
                    <a:pt x="1800184" y="2535633"/>
                  </a:cubicBezTo>
                  <a:cubicBezTo>
                    <a:pt x="2041708" y="2645395"/>
                    <a:pt x="2209754" y="2888746"/>
                    <a:pt x="2209754" y="3171368"/>
                  </a:cubicBezTo>
                  <a:cubicBezTo>
                    <a:pt x="2209754" y="3402764"/>
                    <a:pt x="2097086" y="3607840"/>
                    <a:pt x="1923644" y="3734870"/>
                  </a:cubicBezTo>
                  <a:cubicBezTo>
                    <a:pt x="2060887" y="3879669"/>
                    <a:pt x="2145159" y="4075196"/>
                    <a:pt x="2145159" y="4290485"/>
                  </a:cubicBezTo>
                  <a:cubicBezTo>
                    <a:pt x="2145159" y="4668339"/>
                    <a:pt x="1885701" y="4985500"/>
                    <a:pt x="1535245" y="5073758"/>
                  </a:cubicBezTo>
                  <a:cubicBezTo>
                    <a:pt x="1535827" y="5085880"/>
                    <a:pt x="1536158" y="5098002"/>
                    <a:pt x="1536158" y="5110290"/>
                  </a:cubicBezTo>
                  <a:cubicBezTo>
                    <a:pt x="1536158" y="5496447"/>
                    <a:pt x="1236266" y="5812446"/>
                    <a:pt x="856669" y="5838267"/>
                  </a:cubicBezTo>
                  <a:cubicBezTo>
                    <a:pt x="735865" y="6061443"/>
                    <a:pt x="514184" y="6222099"/>
                    <a:pt x="252816" y="6259129"/>
                  </a:cubicBezTo>
                  <a:close/>
                </a:path>
              </a:pathLst>
            </a:custGeom>
            <a:solidFill>
              <a:schemeClr val="tx1">
                <a:alpha val="8000"/>
              </a:schemeClr>
            </a:solidFill>
            <a:ln w="829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F4C5C7B-F92F-44CF-BFF5-F36B7DE3BE38}"/>
                </a:ext>
              </a:extLst>
            </p:cNvPr>
            <p:cNvSpPr/>
            <p:nvPr/>
          </p:nvSpPr>
          <p:spPr>
            <a:xfrm>
              <a:off x="6146019" y="1176007"/>
              <a:ext cx="1681000" cy="3769524"/>
            </a:xfrm>
            <a:custGeom>
              <a:avLst/>
              <a:gdLst>
                <a:gd name="connsiteX0" fmla="*/ 796976 w 2424380"/>
                <a:gd name="connsiteY0" fmla="*/ 1183794 h 5436501"/>
                <a:gd name="connsiteX1" fmla="*/ 1153991 w 2424380"/>
                <a:gd name="connsiteY1" fmla="*/ 1172502 h 5436501"/>
                <a:gd name="connsiteX2" fmla="*/ 1034847 w 2424380"/>
                <a:gd name="connsiteY2" fmla="*/ 1340465 h 5436501"/>
                <a:gd name="connsiteX3" fmla="*/ 1098114 w 2424380"/>
                <a:gd name="connsiteY3" fmla="*/ 1373593 h 5436501"/>
                <a:gd name="connsiteX4" fmla="*/ 1711349 w 2424380"/>
                <a:gd name="connsiteY4" fmla="*/ 1002381 h 5436501"/>
                <a:gd name="connsiteX5" fmla="*/ 1728369 w 2424380"/>
                <a:gd name="connsiteY5" fmla="*/ 1002630 h 5436501"/>
                <a:gd name="connsiteX6" fmla="*/ 1740989 w 2424380"/>
                <a:gd name="connsiteY6" fmla="*/ 969087 h 5436501"/>
                <a:gd name="connsiteX7" fmla="*/ 1743397 w 2424380"/>
                <a:gd name="connsiteY7" fmla="*/ 961781 h 5436501"/>
                <a:gd name="connsiteX8" fmla="*/ 1752032 w 2424380"/>
                <a:gd name="connsiteY8" fmla="*/ 934631 h 5436501"/>
                <a:gd name="connsiteX9" fmla="*/ 1752696 w 2424380"/>
                <a:gd name="connsiteY9" fmla="*/ 932140 h 5436501"/>
                <a:gd name="connsiteX10" fmla="*/ 1711349 w 2424380"/>
                <a:gd name="connsiteY10" fmla="*/ 930978 h 5436501"/>
                <a:gd name="connsiteX11" fmla="*/ 1205550 w 2424380"/>
                <a:gd name="connsiteY11" fmla="*/ 1122271 h 5436501"/>
                <a:gd name="connsiteX12" fmla="*/ 749402 w 2424380"/>
                <a:gd name="connsiteY12" fmla="*/ 1130491 h 5436501"/>
                <a:gd name="connsiteX13" fmla="*/ 796976 w 2424380"/>
                <a:gd name="connsiteY13" fmla="*/ 1183794 h 5436501"/>
                <a:gd name="connsiteX14" fmla="*/ 1783083 w 2424380"/>
                <a:gd name="connsiteY14" fmla="*/ 3009550 h 5436501"/>
                <a:gd name="connsiteX15" fmla="*/ 945594 w 2424380"/>
                <a:gd name="connsiteY15" fmla="*/ 3621290 h 5436501"/>
                <a:gd name="connsiteX16" fmla="*/ 996323 w 2424380"/>
                <a:gd name="connsiteY16" fmla="*/ 3705147 h 5436501"/>
                <a:gd name="connsiteX17" fmla="*/ 1783083 w 2424380"/>
                <a:gd name="connsiteY17" fmla="*/ 3080953 h 5436501"/>
                <a:gd name="connsiteX18" fmla="*/ 2369252 w 2424380"/>
                <a:gd name="connsiteY18" fmla="*/ 3333021 h 5436501"/>
                <a:gd name="connsiteX19" fmla="*/ 2369584 w 2424380"/>
                <a:gd name="connsiteY19" fmla="*/ 3332772 h 5436501"/>
                <a:gd name="connsiteX20" fmla="*/ 2396319 w 2424380"/>
                <a:gd name="connsiteY20" fmla="*/ 3312099 h 5436501"/>
                <a:gd name="connsiteX21" fmla="*/ 2397896 w 2424380"/>
                <a:gd name="connsiteY21" fmla="*/ 3310853 h 5436501"/>
                <a:gd name="connsiteX22" fmla="*/ 2424132 w 2424380"/>
                <a:gd name="connsiteY22" fmla="*/ 3288353 h 5436501"/>
                <a:gd name="connsiteX23" fmla="*/ 2424381 w 2424380"/>
                <a:gd name="connsiteY23" fmla="*/ 3288187 h 5436501"/>
                <a:gd name="connsiteX24" fmla="*/ 1783083 w 2424380"/>
                <a:gd name="connsiteY24" fmla="*/ 3009550 h 5436501"/>
                <a:gd name="connsiteX25" fmla="*/ 1124682 w 2424380"/>
                <a:gd name="connsiteY25" fmla="*/ 2098166 h 5436501"/>
                <a:gd name="connsiteX26" fmla="*/ 862069 w 2424380"/>
                <a:gd name="connsiteY26" fmla="*/ 2209007 h 5436501"/>
                <a:gd name="connsiteX27" fmla="*/ 597961 w 2424380"/>
                <a:gd name="connsiteY27" fmla="*/ 2101736 h 5436501"/>
                <a:gd name="connsiteX28" fmla="*/ 488782 w 2424380"/>
                <a:gd name="connsiteY28" fmla="*/ 1802757 h 5436501"/>
                <a:gd name="connsiteX29" fmla="*/ 604105 w 2424380"/>
                <a:gd name="connsiteY29" fmla="*/ 1813717 h 5436501"/>
                <a:gd name="connsiteX30" fmla="*/ 608257 w 2424380"/>
                <a:gd name="connsiteY30" fmla="*/ 1813717 h 5436501"/>
                <a:gd name="connsiteX31" fmla="*/ 1034266 w 2424380"/>
                <a:gd name="connsiteY31" fmla="*/ 1633881 h 5436501"/>
                <a:gd name="connsiteX32" fmla="*/ 983454 w 2424380"/>
                <a:gd name="connsiteY32" fmla="*/ 1583733 h 5436501"/>
                <a:gd name="connsiteX33" fmla="*/ 607842 w 2424380"/>
                <a:gd name="connsiteY33" fmla="*/ 1742314 h 5436501"/>
                <a:gd name="connsiteX34" fmla="*/ 230070 w 2424380"/>
                <a:gd name="connsiteY34" fmla="*/ 1588798 h 5436501"/>
                <a:gd name="connsiteX35" fmla="*/ 81951 w 2424380"/>
                <a:gd name="connsiteY35" fmla="*/ 1104088 h 5436501"/>
                <a:gd name="connsiteX36" fmla="*/ 11959 w 2424380"/>
                <a:gd name="connsiteY36" fmla="*/ 1090057 h 5436501"/>
                <a:gd name="connsiteX37" fmla="*/ 179922 w 2424380"/>
                <a:gd name="connsiteY37" fmla="*/ 1639610 h 5436501"/>
                <a:gd name="connsiteX38" fmla="*/ 418790 w 2424380"/>
                <a:gd name="connsiteY38" fmla="*/ 1784658 h 5436501"/>
                <a:gd name="connsiteX39" fmla="*/ 547897 w 2424380"/>
                <a:gd name="connsiteY39" fmla="*/ 2152466 h 5436501"/>
                <a:gd name="connsiteX40" fmla="*/ 859495 w 2424380"/>
                <a:gd name="connsiteY40" fmla="*/ 2280327 h 5436501"/>
                <a:gd name="connsiteX41" fmla="*/ 862567 w 2424380"/>
                <a:gd name="connsiteY41" fmla="*/ 2280327 h 5436501"/>
                <a:gd name="connsiteX42" fmla="*/ 1175495 w 2424380"/>
                <a:gd name="connsiteY42" fmla="*/ 2148231 h 5436501"/>
                <a:gd name="connsiteX43" fmla="*/ 1124682 w 2424380"/>
                <a:gd name="connsiteY43" fmla="*/ 2098166 h 5436501"/>
                <a:gd name="connsiteX44" fmla="*/ 1248641 w 2424380"/>
                <a:gd name="connsiteY44" fmla="*/ 2470126 h 5436501"/>
                <a:gd name="connsiteX45" fmla="*/ 1314398 w 2424380"/>
                <a:gd name="connsiteY45" fmla="*/ 2497940 h 5436501"/>
                <a:gd name="connsiteX46" fmla="*/ 1957522 w 2424380"/>
                <a:gd name="connsiteY46" fmla="*/ 2071681 h 5436501"/>
                <a:gd name="connsiteX47" fmla="*/ 2245957 w 2424380"/>
                <a:gd name="connsiteY47" fmla="*/ 2133868 h 5436501"/>
                <a:gd name="connsiteX48" fmla="*/ 2245874 w 2424380"/>
                <a:gd name="connsiteY48" fmla="*/ 2133868 h 5436501"/>
                <a:gd name="connsiteX49" fmla="*/ 2267461 w 2424380"/>
                <a:gd name="connsiteY49" fmla="*/ 2106137 h 5436501"/>
                <a:gd name="connsiteX50" fmla="*/ 2269454 w 2424380"/>
                <a:gd name="connsiteY50" fmla="*/ 2103397 h 5436501"/>
                <a:gd name="connsiteX51" fmla="*/ 2288965 w 2424380"/>
                <a:gd name="connsiteY51" fmla="*/ 2075417 h 5436501"/>
                <a:gd name="connsiteX52" fmla="*/ 1957522 w 2424380"/>
                <a:gd name="connsiteY52" fmla="*/ 2000278 h 5436501"/>
                <a:gd name="connsiteX53" fmla="*/ 1248641 w 2424380"/>
                <a:gd name="connsiteY53" fmla="*/ 2470126 h 5436501"/>
                <a:gd name="connsiteX54" fmla="*/ 1592787 w 2424380"/>
                <a:gd name="connsiteY54" fmla="*/ 3850194 h 5436501"/>
                <a:gd name="connsiteX55" fmla="*/ 1341299 w 2424380"/>
                <a:gd name="connsiteY55" fmla="*/ 4584482 h 5436501"/>
                <a:gd name="connsiteX56" fmla="*/ 1267405 w 2424380"/>
                <a:gd name="connsiteY56" fmla="*/ 4480947 h 5436501"/>
                <a:gd name="connsiteX57" fmla="*/ 1212442 w 2424380"/>
                <a:gd name="connsiteY57" fmla="*/ 4526530 h 5436501"/>
                <a:gd name="connsiteX58" fmla="*/ 1400331 w 2424380"/>
                <a:gd name="connsiteY58" fmla="*/ 5047937 h 5436501"/>
                <a:gd name="connsiteX59" fmla="*/ 1302276 w 2424380"/>
                <a:gd name="connsiteY59" fmla="*/ 5436501 h 5436501"/>
                <a:gd name="connsiteX60" fmla="*/ 1302276 w 2424380"/>
                <a:gd name="connsiteY60" fmla="*/ 5436418 h 5436501"/>
                <a:gd name="connsiteX61" fmla="*/ 1333495 w 2424380"/>
                <a:gd name="connsiteY61" fmla="*/ 5433512 h 5436501"/>
                <a:gd name="connsiteX62" fmla="*/ 1340552 w 2424380"/>
                <a:gd name="connsiteY62" fmla="*/ 5432682 h 5436501"/>
                <a:gd name="connsiteX63" fmla="*/ 1369611 w 2424380"/>
                <a:gd name="connsiteY63" fmla="*/ 5428531 h 5436501"/>
                <a:gd name="connsiteX64" fmla="*/ 1377249 w 2424380"/>
                <a:gd name="connsiteY64" fmla="*/ 5427202 h 5436501"/>
                <a:gd name="connsiteX65" fmla="*/ 1387462 w 2424380"/>
                <a:gd name="connsiteY65" fmla="*/ 5425293 h 5436501"/>
                <a:gd name="connsiteX66" fmla="*/ 1471734 w 2424380"/>
                <a:gd name="connsiteY66" fmla="*/ 5047854 h 5436501"/>
                <a:gd name="connsiteX67" fmla="*/ 1376087 w 2424380"/>
                <a:gd name="connsiteY67" fmla="*/ 4646918 h 5436501"/>
                <a:gd name="connsiteX68" fmla="*/ 1657464 w 2424380"/>
                <a:gd name="connsiteY68" fmla="*/ 3819890 h 5436501"/>
                <a:gd name="connsiteX69" fmla="*/ 1592787 w 2424380"/>
                <a:gd name="connsiteY69" fmla="*/ 3850194 h 5436501"/>
                <a:gd name="connsiteX70" fmla="*/ 69082 w 2424380"/>
                <a:gd name="connsiteY70" fmla="*/ 3178675 h 5436501"/>
                <a:gd name="connsiteX71" fmla="*/ 136333 w 2424380"/>
                <a:gd name="connsiteY71" fmla="*/ 3202670 h 5436501"/>
                <a:gd name="connsiteX72" fmla="*/ 788341 w 2424380"/>
                <a:gd name="connsiteY72" fmla="*/ 2893976 h 5436501"/>
                <a:gd name="connsiteX73" fmla="*/ 812336 w 2424380"/>
                <a:gd name="connsiteY73" fmla="*/ 2826725 h 5436501"/>
                <a:gd name="connsiteX74" fmla="*/ 69082 w 2424380"/>
                <a:gd name="connsiteY74" fmla="*/ 3178675 h 5436501"/>
                <a:gd name="connsiteX75" fmla="*/ 895612 w 2424380"/>
                <a:gd name="connsiteY75" fmla="*/ 64180 h 5436501"/>
                <a:gd name="connsiteX76" fmla="*/ 874274 w 2424380"/>
                <a:gd name="connsiteY76" fmla="*/ 63432 h 5436501"/>
                <a:gd name="connsiteX77" fmla="*/ 870621 w 2424380"/>
                <a:gd name="connsiteY77" fmla="*/ 43008 h 5436501"/>
                <a:gd name="connsiteX78" fmla="*/ 868794 w 2424380"/>
                <a:gd name="connsiteY78" fmla="*/ 34041 h 5436501"/>
                <a:gd name="connsiteX79" fmla="*/ 866802 w 2424380"/>
                <a:gd name="connsiteY79" fmla="*/ 25240 h 5436501"/>
                <a:gd name="connsiteX80" fmla="*/ 860575 w 2424380"/>
                <a:gd name="connsiteY80" fmla="*/ 664 h 5436501"/>
                <a:gd name="connsiteX81" fmla="*/ 860408 w 2424380"/>
                <a:gd name="connsiteY81" fmla="*/ 0 h 5436501"/>
                <a:gd name="connsiteX82" fmla="*/ 310357 w 2424380"/>
                <a:gd name="connsiteY82" fmla="*/ 738356 h 5436501"/>
                <a:gd name="connsiteX83" fmla="*/ 381760 w 2424380"/>
                <a:gd name="connsiteY83" fmla="*/ 738356 h 5436501"/>
                <a:gd name="connsiteX84" fmla="*/ 895612 w 2424380"/>
                <a:gd name="connsiteY84" fmla="*/ 64180 h 54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424380" h="5436501">
                  <a:moveTo>
                    <a:pt x="796976" y="1183794"/>
                  </a:moveTo>
                  <a:cubicBezTo>
                    <a:pt x="898933" y="1092714"/>
                    <a:pt x="1049958" y="1090804"/>
                    <a:pt x="1153991" y="1172502"/>
                  </a:cubicBezTo>
                  <a:cubicBezTo>
                    <a:pt x="1107662" y="1222069"/>
                    <a:pt x="1067394" y="1278361"/>
                    <a:pt x="1034847" y="1340465"/>
                  </a:cubicBezTo>
                  <a:lnTo>
                    <a:pt x="1098114" y="1373593"/>
                  </a:lnTo>
                  <a:cubicBezTo>
                    <a:pt x="1213770" y="1152991"/>
                    <a:pt x="1444999" y="1002381"/>
                    <a:pt x="1711349" y="1002381"/>
                  </a:cubicBezTo>
                  <a:cubicBezTo>
                    <a:pt x="1716995" y="1002381"/>
                    <a:pt x="1722723" y="1002464"/>
                    <a:pt x="1728369" y="1002630"/>
                  </a:cubicBezTo>
                  <a:cubicBezTo>
                    <a:pt x="1732852" y="991587"/>
                    <a:pt x="1737087" y="980378"/>
                    <a:pt x="1740989" y="969087"/>
                  </a:cubicBezTo>
                  <a:cubicBezTo>
                    <a:pt x="1741819" y="966679"/>
                    <a:pt x="1742566" y="964188"/>
                    <a:pt x="1743397" y="961781"/>
                  </a:cubicBezTo>
                  <a:cubicBezTo>
                    <a:pt x="1746386" y="952814"/>
                    <a:pt x="1749292" y="943764"/>
                    <a:pt x="1752032" y="934631"/>
                  </a:cubicBezTo>
                  <a:cubicBezTo>
                    <a:pt x="1752281" y="933801"/>
                    <a:pt x="1752447" y="932970"/>
                    <a:pt x="1752696" y="932140"/>
                  </a:cubicBezTo>
                  <a:cubicBezTo>
                    <a:pt x="1738996" y="931393"/>
                    <a:pt x="1725214" y="930978"/>
                    <a:pt x="1711349" y="930978"/>
                  </a:cubicBezTo>
                  <a:cubicBezTo>
                    <a:pt x="1521301" y="930978"/>
                    <a:pt x="1342710" y="1000886"/>
                    <a:pt x="1205550" y="1122271"/>
                  </a:cubicBezTo>
                  <a:cubicBezTo>
                    <a:pt x="1074700" y="1013506"/>
                    <a:pt x="880003" y="1013838"/>
                    <a:pt x="749402" y="1130491"/>
                  </a:cubicBezTo>
                  <a:lnTo>
                    <a:pt x="796976" y="1183794"/>
                  </a:lnTo>
                  <a:close/>
                  <a:moveTo>
                    <a:pt x="1783083" y="3009550"/>
                  </a:moveTo>
                  <a:cubicBezTo>
                    <a:pt x="1391530" y="3009550"/>
                    <a:pt x="1059008" y="3266849"/>
                    <a:pt x="945594" y="3621290"/>
                  </a:cubicBezTo>
                  <a:cubicBezTo>
                    <a:pt x="964192" y="3648107"/>
                    <a:pt x="981129" y="3676087"/>
                    <a:pt x="996323" y="3705147"/>
                  </a:cubicBezTo>
                  <a:cubicBezTo>
                    <a:pt x="1079433" y="3347468"/>
                    <a:pt x="1400082" y="3080953"/>
                    <a:pt x="1783083" y="3080953"/>
                  </a:cubicBezTo>
                  <a:cubicBezTo>
                    <a:pt x="2013898" y="3080953"/>
                    <a:pt x="2222045" y="3177762"/>
                    <a:pt x="2369252" y="3333021"/>
                  </a:cubicBezTo>
                  <a:cubicBezTo>
                    <a:pt x="2369335" y="3332938"/>
                    <a:pt x="2369501" y="3332855"/>
                    <a:pt x="2369584" y="3332772"/>
                  </a:cubicBezTo>
                  <a:cubicBezTo>
                    <a:pt x="2378634" y="3326130"/>
                    <a:pt x="2387600" y="3319156"/>
                    <a:pt x="2396319" y="3312099"/>
                  </a:cubicBezTo>
                  <a:cubicBezTo>
                    <a:pt x="2396817" y="3311683"/>
                    <a:pt x="2397397" y="3311268"/>
                    <a:pt x="2397896" y="3310853"/>
                  </a:cubicBezTo>
                  <a:cubicBezTo>
                    <a:pt x="2406863" y="3303547"/>
                    <a:pt x="2415580" y="3296075"/>
                    <a:pt x="2424132" y="3288353"/>
                  </a:cubicBezTo>
                  <a:lnTo>
                    <a:pt x="2424381" y="3288187"/>
                  </a:lnTo>
                  <a:cubicBezTo>
                    <a:pt x="2263891" y="3116820"/>
                    <a:pt x="2035817" y="3009550"/>
                    <a:pt x="1783083" y="3009550"/>
                  </a:cubicBezTo>
                  <a:close/>
                  <a:moveTo>
                    <a:pt x="1124682" y="2098166"/>
                  </a:moveTo>
                  <a:cubicBezTo>
                    <a:pt x="1054857" y="2168988"/>
                    <a:pt x="961535" y="2208343"/>
                    <a:pt x="862069" y="2209007"/>
                  </a:cubicBezTo>
                  <a:cubicBezTo>
                    <a:pt x="762603" y="2209588"/>
                    <a:pt x="668783" y="2171562"/>
                    <a:pt x="597961" y="2101736"/>
                  </a:cubicBezTo>
                  <a:cubicBezTo>
                    <a:pt x="517924" y="2022778"/>
                    <a:pt x="478652" y="1913349"/>
                    <a:pt x="488782" y="1802757"/>
                  </a:cubicBezTo>
                  <a:cubicBezTo>
                    <a:pt x="526392" y="1809981"/>
                    <a:pt x="564917" y="1813717"/>
                    <a:pt x="604105" y="1813717"/>
                  </a:cubicBezTo>
                  <a:cubicBezTo>
                    <a:pt x="605517" y="1813717"/>
                    <a:pt x="606928" y="1813717"/>
                    <a:pt x="608257" y="1813717"/>
                  </a:cubicBezTo>
                  <a:cubicBezTo>
                    <a:pt x="769660" y="1812638"/>
                    <a:pt x="920935" y="1748790"/>
                    <a:pt x="1034266" y="1633881"/>
                  </a:cubicBezTo>
                  <a:lnTo>
                    <a:pt x="983454" y="1583733"/>
                  </a:lnTo>
                  <a:cubicBezTo>
                    <a:pt x="883490" y="1685026"/>
                    <a:pt x="750149" y="1741401"/>
                    <a:pt x="607842" y="1742314"/>
                  </a:cubicBezTo>
                  <a:cubicBezTo>
                    <a:pt x="465617" y="1743061"/>
                    <a:pt x="331363" y="1688762"/>
                    <a:pt x="230070" y="1588798"/>
                  </a:cubicBezTo>
                  <a:cubicBezTo>
                    <a:pt x="101794" y="1462265"/>
                    <a:pt x="46415" y="1281101"/>
                    <a:pt x="81951" y="1104088"/>
                  </a:cubicBezTo>
                  <a:lnTo>
                    <a:pt x="11959" y="1090057"/>
                  </a:lnTo>
                  <a:cubicBezTo>
                    <a:pt x="-28309" y="1290649"/>
                    <a:pt x="34460" y="1496140"/>
                    <a:pt x="179922" y="1639610"/>
                  </a:cubicBezTo>
                  <a:cubicBezTo>
                    <a:pt x="248336" y="1707111"/>
                    <a:pt x="329952" y="1756096"/>
                    <a:pt x="418790" y="1784658"/>
                  </a:cubicBezTo>
                  <a:cubicBezTo>
                    <a:pt x="402766" y="1920323"/>
                    <a:pt x="449676" y="2055574"/>
                    <a:pt x="547897" y="2152466"/>
                  </a:cubicBezTo>
                  <a:cubicBezTo>
                    <a:pt x="631587" y="2234994"/>
                    <a:pt x="742095" y="2280327"/>
                    <a:pt x="859495" y="2280327"/>
                  </a:cubicBezTo>
                  <a:cubicBezTo>
                    <a:pt x="860491" y="2280327"/>
                    <a:pt x="861571" y="2280327"/>
                    <a:pt x="862567" y="2280327"/>
                  </a:cubicBezTo>
                  <a:cubicBezTo>
                    <a:pt x="981129" y="2279496"/>
                    <a:pt x="1092219" y="2232586"/>
                    <a:pt x="1175495" y="2148231"/>
                  </a:cubicBezTo>
                  <a:lnTo>
                    <a:pt x="1124682" y="2098166"/>
                  </a:lnTo>
                  <a:close/>
                  <a:moveTo>
                    <a:pt x="1248641" y="2470126"/>
                  </a:moveTo>
                  <a:lnTo>
                    <a:pt x="1314398" y="2497940"/>
                  </a:lnTo>
                  <a:cubicBezTo>
                    <a:pt x="1420340" y="2247448"/>
                    <a:pt x="1668424" y="2071681"/>
                    <a:pt x="1957522" y="2071681"/>
                  </a:cubicBezTo>
                  <a:cubicBezTo>
                    <a:pt x="2060393" y="2071681"/>
                    <a:pt x="2158032" y="2093932"/>
                    <a:pt x="2245957" y="2133868"/>
                  </a:cubicBezTo>
                  <a:cubicBezTo>
                    <a:pt x="2245957" y="2133868"/>
                    <a:pt x="2245874" y="2133868"/>
                    <a:pt x="2245874" y="2133868"/>
                  </a:cubicBezTo>
                  <a:cubicBezTo>
                    <a:pt x="2253346" y="2124818"/>
                    <a:pt x="2260487" y="2115602"/>
                    <a:pt x="2267461" y="2106137"/>
                  </a:cubicBezTo>
                  <a:cubicBezTo>
                    <a:pt x="2268125" y="2105223"/>
                    <a:pt x="2268789" y="2104310"/>
                    <a:pt x="2269454" y="2103397"/>
                  </a:cubicBezTo>
                  <a:cubicBezTo>
                    <a:pt x="2276179" y="2094181"/>
                    <a:pt x="2282655" y="2084882"/>
                    <a:pt x="2288965" y="2075417"/>
                  </a:cubicBezTo>
                  <a:cubicBezTo>
                    <a:pt x="2188586" y="2027261"/>
                    <a:pt x="2076168" y="2000278"/>
                    <a:pt x="1957522" y="2000278"/>
                  </a:cubicBezTo>
                  <a:cubicBezTo>
                    <a:pt x="1647584" y="2000278"/>
                    <a:pt x="1369362" y="2184680"/>
                    <a:pt x="1248641" y="2470126"/>
                  </a:cubicBezTo>
                  <a:close/>
                  <a:moveTo>
                    <a:pt x="1592787" y="3850194"/>
                  </a:moveTo>
                  <a:cubicBezTo>
                    <a:pt x="1720482" y="4123269"/>
                    <a:pt x="1607566" y="4448152"/>
                    <a:pt x="1341299" y="4584482"/>
                  </a:cubicBezTo>
                  <a:cubicBezTo>
                    <a:pt x="1319297" y="4548365"/>
                    <a:pt x="1294638" y="4513743"/>
                    <a:pt x="1267405" y="4480947"/>
                  </a:cubicBezTo>
                  <a:lnTo>
                    <a:pt x="1212442" y="4526530"/>
                  </a:lnTo>
                  <a:cubicBezTo>
                    <a:pt x="1329758" y="4668007"/>
                    <a:pt x="1400331" y="4849752"/>
                    <a:pt x="1400331" y="5047937"/>
                  </a:cubicBezTo>
                  <a:cubicBezTo>
                    <a:pt x="1400331" y="5188584"/>
                    <a:pt x="1364795" y="5320928"/>
                    <a:pt x="1302276" y="5436501"/>
                  </a:cubicBezTo>
                  <a:cubicBezTo>
                    <a:pt x="1302276" y="5436501"/>
                    <a:pt x="1302276" y="5436501"/>
                    <a:pt x="1302276" y="5436418"/>
                  </a:cubicBezTo>
                  <a:cubicBezTo>
                    <a:pt x="1312738" y="5435671"/>
                    <a:pt x="1323199" y="5434674"/>
                    <a:pt x="1333495" y="5433512"/>
                  </a:cubicBezTo>
                  <a:cubicBezTo>
                    <a:pt x="1335819" y="5433263"/>
                    <a:pt x="1338227" y="5433014"/>
                    <a:pt x="1340552" y="5432682"/>
                  </a:cubicBezTo>
                  <a:cubicBezTo>
                    <a:pt x="1350266" y="5431520"/>
                    <a:pt x="1359980" y="5430108"/>
                    <a:pt x="1369611" y="5428531"/>
                  </a:cubicBezTo>
                  <a:cubicBezTo>
                    <a:pt x="1372185" y="5428115"/>
                    <a:pt x="1374675" y="5427617"/>
                    <a:pt x="1377249" y="5427202"/>
                  </a:cubicBezTo>
                  <a:cubicBezTo>
                    <a:pt x="1380654" y="5426621"/>
                    <a:pt x="1384057" y="5425874"/>
                    <a:pt x="1387462" y="5425293"/>
                  </a:cubicBezTo>
                  <a:cubicBezTo>
                    <a:pt x="1441429" y="5310633"/>
                    <a:pt x="1471734" y="5182689"/>
                    <a:pt x="1471734" y="5047854"/>
                  </a:cubicBezTo>
                  <a:cubicBezTo>
                    <a:pt x="1471734" y="4907871"/>
                    <a:pt x="1438440" y="4770461"/>
                    <a:pt x="1376087" y="4646918"/>
                  </a:cubicBezTo>
                  <a:cubicBezTo>
                    <a:pt x="1674817" y="4492488"/>
                    <a:pt x="1801183" y="4127088"/>
                    <a:pt x="1657464" y="3819890"/>
                  </a:cubicBezTo>
                  <a:lnTo>
                    <a:pt x="1592787" y="3850194"/>
                  </a:lnTo>
                  <a:close/>
                  <a:moveTo>
                    <a:pt x="69082" y="3178675"/>
                  </a:moveTo>
                  <a:lnTo>
                    <a:pt x="136333" y="3202670"/>
                  </a:lnTo>
                  <a:cubicBezTo>
                    <a:pt x="230983" y="2937814"/>
                    <a:pt x="523487" y="2799409"/>
                    <a:pt x="788341" y="2893976"/>
                  </a:cubicBezTo>
                  <a:lnTo>
                    <a:pt x="812336" y="2826725"/>
                  </a:lnTo>
                  <a:cubicBezTo>
                    <a:pt x="510368" y="2718956"/>
                    <a:pt x="176934" y="2876790"/>
                    <a:pt x="69082" y="3178675"/>
                  </a:cubicBezTo>
                  <a:close/>
                  <a:moveTo>
                    <a:pt x="895612" y="64180"/>
                  </a:moveTo>
                  <a:cubicBezTo>
                    <a:pt x="886811" y="63764"/>
                    <a:pt x="879671" y="63515"/>
                    <a:pt x="874274" y="63432"/>
                  </a:cubicBezTo>
                  <a:cubicBezTo>
                    <a:pt x="873195" y="56541"/>
                    <a:pt x="871949" y="49816"/>
                    <a:pt x="870621" y="43008"/>
                  </a:cubicBezTo>
                  <a:cubicBezTo>
                    <a:pt x="870040" y="40019"/>
                    <a:pt x="869459" y="37030"/>
                    <a:pt x="868794" y="34041"/>
                  </a:cubicBezTo>
                  <a:cubicBezTo>
                    <a:pt x="868130" y="31135"/>
                    <a:pt x="867466" y="28146"/>
                    <a:pt x="866802" y="25240"/>
                  </a:cubicBezTo>
                  <a:cubicBezTo>
                    <a:pt x="864892" y="17020"/>
                    <a:pt x="862816" y="8801"/>
                    <a:pt x="860575" y="664"/>
                  </a:cubicBezTo>
                  <a:cubicBezTo>
                    <a:pt x="860491" y="415"/>
                    <a:pt x="860491" y="249"/>
                    <a:pt x="860408" y="0"/>
                  </a:cubicBezTo>
                  <a:cubicBezTo>
                    <a:pt x="542583" y="95065"/>
                    <a:pt x="310357" y="390059"/>
                    <a:pt x="310357" y="738356"/>
                  </a:cubicBezTo>
                  <a:lnTo>
                    <a:pt x="381760" y="738356"/>
                  </a:lnTo>
                  <a:cubicBezTo>
                    <a:pt x="381760" y="416462"/>
                    <a:pt x="599456" y="145380"/>
                    <a:pt x="895612" y="64180"/>
                  </a:cubicBezTo>
                  <a:close/>
                </a:path>
              </a:pathLst>
            </a:custGeom>
            <a:solidFill>
              <a:schemeClr val="bg1"/>
            </a:solidFill>
            <a:ln w="829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FFB46B1-FF34-480D-9134-19B88951E820}"/>
                </a:ext>
              </a:extLst>
            </p:cNvPr>
            <p:cNvSpPr/>
            <p:nvPr/>
          </p:nvSpPr>
          <p:spPr>
            <a:xfrm>
              <a:off x="5068398" y="2112186"/>
              <a:ext cx="914935" cy="532681"/>
            </a:xfrm>
            <a:custGeom>
              <a:avLst/>
              <a:gdLst>
                <a:gd name="connsiteX0" fmla="*/ 956965 w 1319542"/>
                <a:gd name="connsiteY0" fmla="*/ 481803 h 768245"/>
                <a:gd name="connsiteX1" fmla="*/ 936126 w 1319542"/>
                <a:gd name="connsiteY1" fmla="*/ 491850 h 768245"/>
                <a:gd name="connsiteX2" fmla="*/ 920184 w 1319542"/>
                <a:gd name="connsiteY2" fmla="*/ 499073 h 768245"/>
                <a:gd name="connsiteX3" fmla="*/ 916365 w 1319542"/>
                <a:gd name="connsiteY3" fmla="*/ 500817 h 768245"/>
                <a:gd name="connsiteX4" fmla="*/ 899427 w 1319542"/>
                <a:gd name="connsiteY4" fmla="*/ 507791 h 768245"/>
                <a:gd name="connsiteX5" fmla="*/ 893035 w 1319542"/>
                <a:gd name="connsiteY5" fmla="*/ 510033 h 768245"/>
                <a:gd name="connsiteX6" fmla="*/ 660311 w 1319542"/>
                <a:gd name="connsiteY6" fmla="*/ 552376 h 768245"/>
                <a:gd name="connsiteX7" fmla="*/ 8884 w 1319542"/>
                <a:gd name="connsiteY7" fmla="*/ 0 h 768245"/>
                <a:gd name="connsiteX8" fmla="*/ 0 w 1319542"/>
                <a:gd name="connsiteY8" fmla="*/ 107935 h 768245"/>
                <a:gd name="connsiteX9" fmla="*/ 660311 w 1319542"/>
                <a:gd name="connsiteY9" fmla="*/ 768245 h 768245"/>
                <a:gd name="connsiteX10" fmla="*/ 893035 w 1319542"/>
                <a:gd name="connsiteY10" fmla="*/ 725902 h 768245"/>
                <a:gd name="connsiteX11" fmla="*/ 899427 w 1319542"/>
                <a:gd name="connsiteY11" fmla="*/ 723660 h 768245"/>
                <a:gd name="connsiteX12" fmla="*/ 916365 w 1319542"/>
                <a:gd name="connsiteY12" fmla="*/ 716686 h 768245"/>
                <a:gd name="connsiteX13" fmla="*/ 920184 w 1319542"/>
                <a:gd name="connsiteY13" fmla="*/ 714942 h 768245"/>
                <a:gd name="connsiteX14" fmla="*/ 936126 w 1319542"/>
                <a:gd name="connsiteY14" fmla="*/ 707719 h 768245"/>
                <a:gd name="connsiteX15" fmla="*/ 956965 w 1319542"/>
                <a:gd name="connsiteY15" fmla="*/ 697673 h 768245"/>
                <a:gd name="connsiteX16" fmla="*/ 1319543 w 1319542"/>
                <a:gd name="connsiteY16" fmla="*/ 640966 h 768245"/>
                <a:gd name="connsiteX17" fmla="*/ 1319543 w 1319542"/>
                <a:gd name="connsiteY17" fmla="*/ 425096 h 768245"/>
                <a:gd name="connsiteX18" fmla="*/ 956965 w 1319542"/>
                <a:gd name="connsiteY18" fmla="*/ 481803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956965" y="481803"/>
                  </a:moveTo>
                  <a:cubicBezTo>
                    <a:pt x="950074" y="485291"/>
                    <a:pt x="943100" y="488612"/>
                    <a:pt x="936126" y="491850"/>
                  </a:cubicBezTo>
                  <a:cubicBezTo>
                    <a:pt x="930729" y="494341"/>
                    <a:pt x="925415" y="496748"/>
                    <a:pt x="920184" y="499073"/>
                  </a:cubicBezTo>
                  <a:cubicBezTo>
                    <a:pt x="918856" y="499654"/>
                    <a:pt x="917610" y="500235"/>
                    <a:pt x="916365" y="500817"/>
                  </a:cubicBezTo>
                  <a:cubicBezTo>
                    <a:pt x="910719" y="503224"/>
                    <a:pt x="905073" y="505549"/>
                    <a:pt x="899427" y="507791"/>
                  </a:cubicBezTo>
                  <a:cubicBezTo>
                    <a:pt x="897269" y="508621"/>
                    <a:pt x="895110" y="509368"/>
                    <a:pt x="893035" y="510033"/>
                  </a:cubicBezTo>
                  <a:cubicBezTo>
                    <a:pt x="820635" y="537348"/>
                    <a:pt x="742258" y="552376"/>
                    <a:pt x="660311" y="552376"/>
                  </a:cubicBezTo>
                  <a:cubicBezTo>
                    <a:pt x="332356" y="552376"/>
                    <a:pt x="60443" y="313342"/>
                    <a:pt x="8884" y="0"/>
                  </a:cubicBezTo>
                  <a:cubicBezTo>
                    <a:pt x="3072" y="35120"/>
                    <a:pt x="0" y="71154"/>
                    <a:pt x="0" y="107935"/>
                  </a:cubicBezTo>
                  <a:cubicBezTo>
                    <a:pt x="0" y="472671"/>
                    <a:pt x="295658" y="768245"/>
                    <a:pt x="660311" y="768245"/>
                  </a:cubicBezTo>
                  <a:cubicBezTo>
                    <a:pt x="742258" y="768245"/>
                    <a:pt x="820635" y="753218"/>
                    <a:pt x="893035" y="725902"/>
                  </a:cubicBezTo>
                  <a:cubicBezTo>
                    <a:pt x="895110" y="725238"/>
                    <a:pt x="897269" y="724490"/>
                    <a:pt x="899427" y="723660"/>
                  </a:cubicBezTo>
                  <a:cubicBezTo>
                    <a:pt x="904991" y="721502"/>
                    <a:pt x="910636" y="719177"/>
                    <a:pt x="916365" y="716686"/>
                  </a:cubicBezTo>
                  <a:cubicBezTo>
                    <a:pt x="917693" y="716105"/>
                    <a:pt x="918939" y="715524"/>
                    <a:pt x="920184" y="714942"/>
                  </a:cubicBezTo>
                  <a:cubicBezTo>
                    <a:pt x="925498" y="712618"/>
                    <a:pt x="930812" y="710210"/>
                    <a:pt x="936126" y="707719"/>
                  </a:cubicBezTo>
                  <a:cubicBezTo>
                    <a:pt x="943183" y="704481"/>
                    <a:pt x="950074" y="701160"/>
                    <a:pt x="956965" y="697673"/>
                  </a:cubicBezTo>
                  <a:cubicBezTo>
                    <a:pt x="1120029" y="616639"/>
                    <a:pt x="1304515" y="473916"/>
                    <a:pt x="1319543" y="640966"/>
                  </a:cubicBezTo>
                  <a:lnTo>
                    <a:pt x="1319543" y="425096"/>
                  </a:lnTo>
                  <a:cubicBezTo>
                    <a:pt x="1304515" y="258047"/>
                    <a:pt x="1119946" y="400770"/>
                    <a:pt x="956965" y="481803"/>
                  </a:cubicBezTo>
                  <a:close/>
                </a:path>
              </a:pathLst>
            </a:custGeom>
            <a:solidFill>
              <a:schemeClr val="accent3">
                <a:alpha val="30000"/>
              </a:schemeClr>
            </a:solidFill>
            <a:ln w="8297" cap="flat">
              <a:noFill/>
              <a:prstDash val="solid"/>
              <a:miter/>
            </a:ln>
          </p:spPr>
          <p:txBody>
            <a:bodyPr rtlCol="0" anchor="ctr"/>
            <a:lstStyle/>
            <a:p>
              <a:endParaRPr lang="en-US"/>
            </a:p>
          </p:txBody>
        </p:sp>
      </p:grpSp>
      <p:grpSp>
        <p:nvGrpSpPr>
          <p:cNvPr id="90" name="Group 89">
            <a:extLst>
              <a:ext uri="{FF2B5EF4-FFF2-40B4-BE49-F238E27FC236}">
                <a16:creationId xmlns:a16="http://schemas.microsoft.com/office/drawing/2014/main" id="{83539027-09A0-4A3F-BC2C-60CB614F2A2E}"/>
              </a:ext>
            </a:extLst>
          </p:cNvPr>
          <p:cNvGrpSpPr/>
          <p:nvPr/>
        </p:nvGrpSpPr>
        <p:grpSpPr>
          <a:xfrm>
            <a:off x="897700" y="2991528"/>
            <a:ext cx="3034476" cy="1927057"/>
            <a:chOff x="7750527" y="844553"/>
            <a:chExt cx="3034476" cy="1927057"/>
          </a:xfrm>
        </p:grpSpPr>
        <p:sp>
          <p:nvSpPr>
            <p:cNvPr id="94" name="Rectangle 93">
              <a:extLst>
                <a:ext uri="{FF2B5EF4-FFF2-40B4-BE49-F238E27FC236}">
                  <a16:creationId xmlns:a16="http://schemas.microsoft.com/office/drawing/2014/main" id="{EDDC5892-8B9D-4422-8ADF-24C7656DB3D1}"/>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5" name="Rectangle 94">
              <a:extLst>
                <a:ext uri="{FF2B5EF4-FFF2-40B4-BE49-F238E27FC236}">
                  <a16:creationId xmlns:a16="http://schemas.microsoft.com/office/drawing/2014/main" id="{C13C50BE-5AE6-41E7-A11C-337EAB4D734F}"/>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1" name="Group 90">
            <a:extLst>
              <a:ext uri="{FF2B5EF4-FFF2-40B4-BE49-F238E27FC236}">
                <a16:creationId xmlns:a16="http://schemas.microsoft.com/office/drawing/2014/main" id="{B4F5A605-EC00-4E7B-ACB3-A4796B32D9B5}"/>
              </a:ext>
            </a:extLst>
          </p:cNvPr>
          <p:cNvGrpSpPr/>
          <p:nvPr/>
        </p:nvGrpSpPr>
        <p:grpSpPr>
          <a:xfrm>
            <a:off x="8174632" y="1123936"/>
            <a:ext cx="3034476" cy="1927057"/>
            <a:chOff x="7750527" y="1016418"/>
            <a:chExt cx="3034476" cy="1927057"/>
          </a:xfrm>
        </p:grpSpPr>
        <p:sp>
          <p:nvSpPr>
            <p:cNvPr id="92" name="Rectangle 91">
              <a:extLst>
                <a:ext uri="{FF2B5EF4-FFF2-40B4-BE49-F238E27FC236}">
                  <a16:creationId xmlns:a16="http://schemas.microsoft.com/office/drawing/2014/main" id="{7BCAE8C4-8032-4B2B-8125-F4D3DF4DBC44}"/>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3" name="Rectangle 92">
              <a:extLst>
                <a:ext uri="{FF2B5EF4-FFF2-40B4-BE49-F238E27FC236}">
                  <a16:creationId xmlns:a16="http://schemas.microsoft.com/office/drawing/2014/main" id="{ABF74A1F-1919-45AD-87CA-F8B781C98254}"/>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96" name="Arc 95">
            <a:extLst>
              <a:ext uri="{FF2B5EF4-FFF2-40B4-BE49-F238E27FC236}">
                <a16:creationId xmlns:a16="http://schemas.microsoft.com/office/drawing/2014/main" id="{0652B771-5F61-4769-B571-F1DB8B8545A4}"/>
              </a:ext>
            </a:extLst>
          </p:cNvPr>
          <p:cNvSpPr/>
          <p:nvPr/>
        </p:nvSpPr>
        <p:spPr>
          <a:xfrm>
            <a:off x="2539764" y="3307988"/>
            <a:ext cx="2598281" cy="2598281"/>
          </a:xfrm>
          <a:prstGeom prst="arc">
            <a:avLst>
              <a:gd name="adj1" fmla="val 2013195"/>
              <a:gd name="adj2" fmla="val 9381616"/>
            </a:avLst>
          </a:prstGeom>
          <a:ln w="28575" cap="rnd">
            <a:solidFill>
              <a:schemeClr val="accent1"/>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Arc 96">
            <a:extLst>
              <a:ext uri="{FF2B5EF4-FFF2-40B4-BE49-F238E27FC236}">
                <a16:creationId xmlns:a16="http://schemas.microsoft.com/office/drawing/2014/main" id="{1067E86B-2D46-439D-A6CB-ADC28439E966}"/>
              </a:ext>
            </a:extLst>
          </p:cNvPr>
          <p:cNvSpPr/>
          <p:nvPr/>
        </p:nvSpPr>
        <p:spPr>
          <a:xfrm>
            <a:off x="6152698" y="670114"/>
            <a:ext cx="2598281" cy="2598281"/>
          </a:xfrm>
          <a:prstGeom prst="arc">
            <a:avLst>
              <a:gd name="adj1" fmla="val 12716324"/>
              <a:gd name="adj2" fmla="val 18155087"/>
            </a:avLst>
          </a:prstGeom>
          <a:ln w="28575" cap="rnd">
            <a:solidFill>
              <a:schemeClr val="accent2"/>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8" name="Group 97">
            <a:extLst>
              <a:ext uri="{FF2B5EF4-FFF2-40B4-BE49-F238E27FC236}">
                <a16:creationId xmlns:a16="http://schemas.microsoft.com/office/drawing/2014/main" id="{F12BE721-2F55-45CF-8656-0C6C8EAA5B23}"/>
              </a:ext>
            </a:extLst>
          </p:cNvPr>
          <p:cNvGrpSpPr/>
          <p:nvPr/>
        </p:nvGrpSpPr>
        <p:grpSpPr>
          <a:xfrm>
            <a:off x="5057509" y="2928302"/>
            <a:ext cx="362597" cy="361067"/>
            <a:chOff x="3237867" y="3622749"/>
            <a:chExt cx="300789" cy="299520"/>
          </a:xfrm>
          <a:solidFill>
            <a:schemeClr val="bg1"/>
          </a:solidFill>
        </p:grpSpPr>
        <p:sp>
          <p:nvSpPr>
            <p:cNvPr id="99" name="Freeform 58">
              <a:extLst>
                <a:ext uri="{FF2B5EF4-FFF2-40B4-BE49-F238E27FC236}">
                  <a16:creationId xmlns:a16="http://schemas.microsoft.com/office/drawing/2014/main" id="{F330783F-AEC3-4E38-83D4-5A25E85ACABA}"/>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9">
              <a:extLst>
                <a:ext uri="{FF2B5EF4-FFF2-40B4-BE49-F238E27FC236}">
                  <a16:creationId xmlns:a16="http://schemas.microsoft.com/office/drawing/2014/main" id="{8BA057CB-41BE-43B0-87DC-3D9DF263FC91}"/>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0">
              <a:extLst>
                <a:ext uri="{FF2B5EF4-FFF2-40B4-BE49-F238E27FC236}">
                  <a16:creationId xmlns:a16="http://schemas.microsoft.com/office/drawing/2014/main" id="{164AF630-C00C-4264-8A25-AB0C0DAA940C}"/>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1">
              <a:extLst>
                <a:ext uri="{FF2B5EF4-FFF2-40B4-BE49-F238E27FC236}">
                  <a16:creationId xmlns:a16="http://schemas.microsoft.com/office/drawing/2014/main" id="{BA8D62C7-EFFB-44F3-A33A-4F286B8DFA91}"/>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2">
              <a:extLst>
                <a:ext uri="{FF2B5EF4-FFF2-40B4-BE49-F238E27FC236}">
                  <a16:creationId xmlns:a16="http://schemas.microsoft.com/office/drawing/2014/main" id="{329D0553-5CC7-4932-A25C-A2250EA5D1FB}"/>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3">
              <a:extLst>
                <a:ext uri="{FF2B5EF4-FFF2-40B4-BE49-F238E27FC236}">
                  <a16:creationId xmlns:a16="http://schemas.microsoft.com/office/drawing/2014/main" id="{8D27F757-81BF-4227-8C77-D63374C4987A}"/>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4">
              <a:extLst>
                <a:ext uri="{FF2B5EF4-FFF2-40B4-BE49-F238E27FC236}">
                  <a16:creationId xmlns:a16="http://schemas.microsoft.com/office/drawing/2014/main" id="{63119222-C4E0-43CD-88C0-62C84AC0F204}"/>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5">
              <a:extLst>
                <a:ext uri="{FF2B5EF4-FFF2-40B4-BE49-F238E27FC236}">
                  <a16:creationId xmlns:a16="http://schemas.microsoft.com/office/drawing/2014/main" id="{03805680-061F-41E0-9992-27256E201738}"/>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a:extLst>
              <a:ext uri="{FF2B5EF4-FFF2-40B4-BE49-F238E27FC236}">
                <a16:creationId xmlns:a16="http://schemas.microsoft.com/office/drawing/2014/main" id="{888721E2-727B-42C9-AA1E-C38D29AC2578}"/>
              </a:ext>
            </a:extLst>
          </p:cNvPr>
          <p:cNvGrpSpPr/>
          <p:nvPr/>
        </p:nvGrpSpPr>
        <p:grpSpPr>
          <a:xfrm>
            <a:off x="6793812" y="3538191"/>
            <a:ext cx="362598" cy="361070"/>
            <a:chOff x="5559148" y="4207828"/>
            <a:chExt cx="300790" cy="299522"/>
          </a:xfrm>
          <a:solidFill>
            <a:schemeClr val="bg1"/>
          </a:solidFill>
        </p:grpSpPr>
        <p:sp>
          <p:nvSpPr>
            <p:cNvPr id="108" name="Freeform 438">
              <a:extLst>
                <a:ext uri="{FF2B5EF4-FFF2-40B4-BE49-F238E27FC236}">
                  <a16:creationId xmlns:a16="http://schemas.microsoft.com/office/drawing/2014/main" id="{D4AB330C-CBF7-4943-9641-8A4AE8B41C2B}"/>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39">
              <a:extLst>
                <a:ext uri="{FF2B5EF4-FFF2-40B4-BE49-F238E27FC236}">
                  <a16:creationId xmlns:a16="http://schemas.microsoft.com/office/drawing/2014/main" id="{0824E2D1-F21C-4D16-B5C3-ED750C678FB3}"/>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0">
              <a:extLst>
                <a:ext uri="{FF2B5EF4-FFF2-40B4-BE49-F238E27FC236}">
                  <a16:creationId xmlns:a16="http://schemas.microsoft.com/office/drawing/2014/main" id="{666C7F63-9D5B-439D-88FC-5CEAA58FB83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1">
              <a:extLst>
                <a:ext uri="{FF2B5EF4-FFF2-40B4-BE49-F238E27FC236}">
                  <a16:creationId xmlns:a16="http://schemas.microsoft.com/office/drawing/2014/main" id="{3B45C70D-185A-45CD-A9F5-14A1CF529040}"/>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2">
              <a:extLst>
                <a:ext uri="{FF2B5EF4-FFF2-40B4-BE49-F238E27FC236}">
                  <a16:creationId xmlns:a16="http://schemas.microsoft.com/office/drawing/2014/main" id="{E0099B03-7A5F-4ED9-B1BF-F0D70176209F}"/>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3">
              <a:extLst>
                <a:ext uri="{FF2B5EF4-FFF2-40B4-BE49-F238E27FC236}">
                  <a16:creationId xmlns:a16="http://schemas.microsoft.com/office/drawing/2014/main" id="{8C309EB9-7906-4254-AA11-8E434D7306F5}"/>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4" name="Rectangle: Rounded Corners 113">
            <a:extLst>
              <a:ext uri="{FF2B5EF4-FFF2-40B4-BE49-F238E27FC236}">
                <a16:creationId xmlns:a16="http://schemas.microsoft.com/office/drawing/2014/main" id="{3BDF5EB5-5340-4353-AAE6-0908E6323DC0}"/>
              </a:ext>
            </a:extLst>
          </p:cNvPr>
          <p:cNvSpPr/>
          <p:nvPr/>
        </p:nvSpPr>
        <p:spPr>
          <a:xfrm>
            <a:off x="980138" y="2785140"/>
            <a:ext cx="1534659"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Puzzle 01</a:t>
            </a:r>
          </a:p>
        </p:txBody>
      </p:sp>
      <p:sp>
        <p:nvSpPr>
          <p:cNvPr id="115" name="Rectangle: Rounded Corners 114">
            <a:extLst>
              <a:ext uri="{FF2B5EF4-FFF2-40B4-BE49-F238E27FC236}">
                <a16:creationId xmlns:a16="http://schemas.microsoft.com/office/drawing/2014/main" id="{53F74280-7A3A-4D12-B154-5FFD203599BE}"/>
              </a:ext>
            </a:extLst>
          </p:cNvPr>
          <p:cNvSpPr/>
          <p:nvPr/>
        </p:nvSpPr>
        <p:spPr>
          <a:xfrm>
            <a:off x="8257070" y="917548"/>
            <a:ext cx="1534659" cy="403788"/>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lumMod val="75000"/>
                    <a:lumOff val="25000"/>
                  </a:schemeClr>
                </a:solidFill>
                <a:latin typeface="Gilroy ExtraBold" panose="00000900000000000000" charset="0"/>
                <a:cs typeface="Segoe UI" panose="020B0502040204020203" pitchFamily="34" charset="0"/>
              </a:rPr>
              <a:t>Puzzle 02</a:t>
            </a:r>
          </a:p>
        </p:txBody>
      </p:sp>
    </p:spTree>
    <p:extLst>
      <p:ext uri="{BB962C8B-B14F-4D97-AF65-F5344CB8AC3E}">
        <p14:creationId xmlns:p14="http://schemas.microsoft.com/office/powerpoint/2010/main" val="119747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strips(downLeft)">
                                      <p:cBhvr>
                                        <p:cTn id="7" dur="500"/>
                                        <p:tgtEl>
                                          <p:spTgt spid="85"/>
                                        </p:tgtEl>
                                      </p:cBhvr>
                                    </p:animEffect>
                                  </p:childTnLst>
                                </p:cTn>
                              </p:par>
                              <p:par>
                                <p:cTn id="8" presetID="6" presetClass="emph" presetSubtype="0" accel="52000" decel="48000" autoRev="1" fill="hold" nodeType="withEffect">
                                  <p:stCondLst>
                                    <p:cond delay="0"/>
                                  </p:stCondLst>
                                  <p:childTnLst>
                                    <p:animScale>
                                      <p:cBhvr>
                                        <p:cTn id="9" dur="500" fill="hold"/>
                                        <p:tgtEl>
                                          <p:spTgt spid="85"/>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107"/>
                                        </p:tgtEl>
                                        <p:attrNameLst>
                                          <p:attrName>style.visibility</p:attrName>
                                        </p:attrNameLst>
                                      </p:cBhvr>
                                      <p:to>
                                        <p:strVal val="visible"/>
                                      </p:to>
                                    </p:set>
                                    <p:animEffect transition="in" filter="strips(downLeft)">
                                      <p:cBhvr>
                                        <p:cTn id="12" dur="500"/>
                                        <p:tgtEl>
                                          <p:spTgt spid="107"/>
                                        </p:tgtEl>
                                      </p:cBhvr>
                                    </p:animEffect>
                                  </p:childTnLst>
                                </p:cTn>
                              </p:par>
                              <p:par>
                                <p:cTn id="13" presetID="6" presetClass="emph" presetSubtype="0" accel="52000" decel="48000" autoRev="1" fill="hold" nodeType="withEffect">
                                  <p:stCondLst>
                                    <p:cond delay="250"/>
                                  </p:stCondLst>
                                  <p:childTnLst>
                                    <p:animScale>
                                      <p:cBhvr>
                                        <p:cTn id="14" dur="500" fill="hold"/>
                                        <p:tgtEl>
                                          <p:spTgt spid="107"/>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83"/>
                                        </p:tgtEl>
                                        <p:attrNameLst>
                                          <p:attrName>style.visibility</p:attrName>
                                        </p:attrNameLst>
                                      </p:cBhvr>
                                      <p:to>
                                        <p:strVal val="visible"/>
                                      </p:to>
                                    </p:set>
                                    <p:animEffect transition="in" filter="strips(downLeft)">
                                      <p:cBhvr>
                                        <p:cTn id="17" dur="500"/>
                                        <p:tgtEl>
                                          <p:spTgt spid="83"/>
                                        </p:tgtEl>
                                      </p:cBhvr>
                                    </p:animEffect>
                                  </p:childTnLst>
                                </p:cTn>
                              </p:par>
                              <p:par>
                                <p:cTn id="18" presetID="6" presetClass="emph" presetSubtype="0" accel="52000" decel="48000" autoRev="1" fill="hold" nodeType="withEffect">
                                  <p:stCondLst>
                                    <p:cond delay="250"/>
                                  </p:stCondLst>
                                  <p:childTnLst>
                                    <p:animScale>
                                      <p:cBhvr>
                                        <p:cTn id="19" dur="500" fill="hold"/>
                                        <p:tgtEl>
                                          <p:spTgt spid="83"/>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98"/>
                                        </p:tgtEl>
                                        <p:attrNameLst>
                                          <p:attrName>style.visibility</p:attrName>
                                        </p:attrNameLst>
                                      </p:cBhvr>
                                      <p:to>
                                        <p:strVal val="visible"/>
                                      </p:to>
                                    </p:set>
                                    <p:animEffect transition="in" filter="strips(downLeft)">
                                      <p:cBhvr>
                                        <p:cTn id="22" dur="500"/>
                                        <p:tgtEl>
                                          <p:spTgt spid="98"/>
                                        </p:tgtEl>
                                      </p:cBhvr>
                                    </p:animEffect>
                                  </p:childTnLst>
                                </p:cTn>
                              </p:par>
                              <p:par>
                                <p:cTn id="23" presetID="6" presetClass="emph" presetSubtype="0" accel="52000" decel="48000" autoRev="1" fill="hold" nodeType="withEffect">
                                  <p:stCondLst>
                                    <p:cond delay="500"/>
                                  </p:stCondLst>
                                  <p:childTnLst>
                                    <p:animScale>
                                      <p:cBhvr>
                                        <p:cTn id="24" dur="500" fill="hold"/>
                                        <p:tgtEl>
                                          <p:spTgt spid="98"/>
                                        </p:tgtEl>
                                      </p:cBhvr>
                                      <p:by x="120000" y="120000"/>
                                    </p:animScale>
                                  </p:childTnLst>
                                </p:cTn>
                              </p:par>
                              <p:par>
                                <p:cTn id="25" presetID="22" presetClass="entr" presetSubtype="2" fill="hold" grpId="0" nodeType="withEffect">
                                  <p:stCondLst>
                                    <p:cond delay="50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8" fill="hold" grpId="0" nodeType="withEffect">
                                  <p:stCondLst>
                                    <p:cond delay="750"/>
                                  </p:stCondLst>
                                  <p:childTnLst>
                                    <p:set>
                                      <p:cBhvr>
                                        <p:cTn id="29" dur="1" fill="hold">
                                          <p:stCondLst>
                                            <p:cond delay="0"/>
                                          </p:stCondLst>
                                        </p:cTn>
                                        <p:tgtEl>
                                          <p:spTgt spid="97"/>
                                        </p:tgtEl>
                                        <p:attrNameLst>
                                          <p:attrName>style.visibility</p:attrName>
                                        </p:attrNameLst>
                                      </p:cBhvr>
                                      <p:to>
                                        <p:strVal val="visible"/>
                                      </p:to>
                                    </p:set>
                                    <p:animEffect transition="in" filter="wipe(left)">
                                      <p:cBhvr>
                                        <p:cTn id="30" dur="500"/>
                                        <p:tgtEl>
                                          <p:spTgt spid="97"/>
                                        </p:tgtEl>
                                      </p:cBhvr>
                                    </p:animEffect>
                                  </p:childTnLst>
                                </p:cTn>
                              </p:par>
                              <p:par>
                                <p:cTn id="31" presetID="18" presetClass="entr" presetSubtype="12" fill="hold" grpId="0" nodeType="withEffect">
                                  <p:stCondLst>
                                    <p:cond delay="750"/>
                                  </p:stCondLst>
                                  <p:childTnLst>
                                    <p:set>
                                      <p:cBhvr>
                                        <p:cTn id="32" dur="1" fill="hold">
                                          <p:stCondLst>
                                            <p:cond delay="0"/>
                                          </p:stCondLst>
                                        </p:cTn>
                                        <p:tgtEl>
                                          <p:spTgt spid="114"/>
                                        </p:tgtEl>
                                        <p:attrNameLst>
                                          <p:attrName>style.visibility</p:attrName>
                                        </p:attrNameLst>
                                      </p:cBhvr>
                                      <p:to>
                                        <p:strVal val="visible"/>
                                      </p:to>
                                    </p:set>
                                    <p:animEffect transition="in" filter="strips(downLeft)">
                                      <p:cBhvr>
                                        <p:cTn id="33" dur="500"/>
                                        <p:tgtEl>
                                          <p:spTgt spid="114"/>
                                        </p:tgtEl>
                                      </p:cBhvr>
                                    </p:animEffect>
                                  </p:childTnLst>
                                </p:cTn>
                              </p:par>
                              <p:par>
                                <p:cTn id="34" presetID="6" presetClass="emph" presetSubtype="0" accel="52000" decel="48000" autoRev="1" fill="hold" grpId="1" nodeType="withEffect">
                                  <p:stCondLst>
                                    <p:cond delay="750"/>
                                  </p:stCondLst>
                                  <p:childTnLst>
                                    <p:animScale>
                                      <p:cBhvr>
                                        <p:cTn id="35" dur="500" fill="hold"/>
                                        <p:tgtEl>
                                          <p:spTgt spid="114"/>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90"/>
                                        </p:tgtEl>
                                        <p:attrNameLst>
                                          <p:attrName>style.visibility</p:attrName>
                                        </p:attrNameLst>
                                      </p:cBhvr>
                                      <p:to>
                                        <p:strVal val="visible"/>
                                      </p:to>
                                    </p:set>
                                    <p:animEffect transition="in" filter="strips(downLeft)">
                                      <p:cBhvr>
                                        <p:cTn id="38" dur="500"/>
                                        <p:tgtEl>
                                          <p:spTgt spid="90"/>
                                        </p:tgtEl>
                                      </p:cBhvr>
                                    </p:animEffect>
                                  </p:childTnLst>
                                </p:cTn>
                              </p:par>
                              <p:par>
                                <p:cTn id="39" presetID="6" presetClass="emph" presetSubtype="0" accel="52000" decel="48000" autoRev="1" fill="hold" nodeType="withEffect">
                                  <p:stCondLst>
                                    <p:cond delay="1000"/>
                                  </p:stCondLst>
                                  <p:childTnLst>
                                    <p:animScale>
                                      <p:cBhvr>
                                        <p:cTn id="40" dur="500" fill="hold"/>
                                        <p:tgtEl>
                                          <p:spTgt spid="90"/>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15"/>
                                        </p:tgtEl>
                                        <p:attrNameLst>
                                          <p:attrName>style.visibility</p:attrName>
                                        </p:attrNameLst>
                                      </p:cBhvr>
                                      <p:to>
                                        <p:strVal val="visible"/>
                                      </p:to>
                                    </p:set>
                                    <p:animEffect transition="in" filter="strips(downLeft)">
                                      <p:cBhvr>
                                        <p:cTn id="43" dur="500"/>
                                        <p:tgtEl>
                                          <p:spTgt spid="1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15"/>
                                        </p:tgtEl>
                                      </p:cBhvr>
                                      <p:by x="120000" y="120000"/>
                                    </p:animScale>
                                  </p:childTnLst>
                                </p:cTn>
                              </p:par>
                              <p:par>
                                <p:cTn id="46" presetID="18" presetClass="entr" presetSubtype="12" fill="hold" nodeType="withEffect">
                                  <p:stCondLst>
                                    <p:cond delay="1250"/>
                                  </p:stCondLst>
                                  <p:childTnLst>
                                    <p:set>
                                      <p:cBhvr>
                                        <p:cTn id="47" dur="1" fill="hold">
                                          <p:stCondLst>
                                            <p:cond delay="0"/>
                                          </p:stCondLst>
                                        </p:cTn>
                                        <p:tgtEl>
                                          <p:spTgt spid="91"/>
                                        </p:tgtEl>
                                        <p:attrNameLst>
                                          <p:attrName>style.visibility</p:attrName>
                                        </p:attrNameLst>
                                      </p:cBhvr>
                                      <p:to>
                                        <p:strVal val="visible"/>
                                      </p:to>
                                    </p:set>
                                    <p:animEffect transition="in" filter="strips(downLeft)">
                                      <p:cBhvr>
                                        <p:cTn id="48" dur="500"/>
                                        <p:tgtEl>
                                          <p:spTgt spid="91"/>
                                        </p:tgtEl>
                                      </p:cBhvr>
                                    </p:animEffect>
                                  </p:childTnLst>
                                </p:cTn>
                              </p:par>
                              <p:par>
                                <p:cTn id="49" presetID="6" presetClass="emph" presetSubtype="0" accel="52000" decel="48000" autoRev="1" fill="hold" nodeType="withEffect">
                                  <p:stCondLst>
                                    <p:cond delay="1250"/>
                                  </p:stCondLst>
                                  <p:childTnLst>
                                    <p:animScale>
                                      <p:cBhvr>
                                        <p:cTn id="50" dur="500" fill="hold"/>
                                        <p:tgtEl>
                                          <p:spTgt spid="9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14" grpId="0" animBg="1"/>
      <p:bldP spid="114" grpId="1" animBg="1"/>
      <p:bldP spid="115" grpId="0" animBg="1"/>
      <p:bldP spid="115" grpId="1"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Shape 111">
            <a:extLst>
              <a:ext uri="{FF2B5EF4-FFF2-40B4-BE49-F238E27FC236}">
                <a16:creationId xmlns:a16="http://schemas.microsoft.com/office/drawing/2014/main" id="{7CA16541-31C4-4812-AF93-4A48E879B7CA}"/>
              </a:ext>
            </a:extLst>
          </p:cNvPr>
          <p:cNvSpPr/>
          <p:nvPr/>
        </p:nvSpPr>
        <p:spPr>
          <a:xfrm rot="10133987">
            <a:off x="8356234" y="-1128723"/>
            <a:ext cx="5629939" cy="508220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26" name="Rectangle 25">
            <a:extLst>
              <a:ext uri="{FF2B5EF4-FFF2-40B4-BE49-F238E27FC236}">
                <a16:creationId xmlns:a16="http://schemas.microsoft.com/office/drawing/2014/main" id="{29E98C9F-C2BE-4E33-9A0F-004C9ED660F9}"/>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Your puzzle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27" name="Rectangle 26">
            <a:extLst>
              <a:ext uri="{FF2B5EF4-FFF2-40B4-BE49-F238E27FC236}">
                <a16:creationId xmlns:a16="http://schemas.microsoft.com/office/drawing/2014/main" id="{8FAE9390-1609-42EA-B1B3-0D061C4BD807}"/>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5" name="Group 24">
            <a:extLst>
              <a:ext uri="{FF2B5EF4-FFF2-40B4-BE49-F238E27FC236}">
                <a16:creationId xmlns:a16="http://schemas.microsoft.com/office/drawing/2014/main" id="{EA54BC31-73D9-4FED-83CE-8DBE5EB2D133}"/>
              </a:ext>
            </a:extLst>
          </p:cNvPr>
          <p:cNvGrpSpPr/>
          <p:nvPr/>
        </p:nvGrpSpPr>
        <p:grpSpPr>
          <a:xfrm>
            <a:off x="8146496" y="2615194"/>
            <a:ext cx="2627604" cy="1900949"/>
            <a:chOff x="6154738" y="2681287"/>
            <a:chExt cx="2078037" cy="1503363"/>
          </a:xfrm>
          <a:effectLst>
            <a:outerShdw blurRad="1143000" sx="86000" sy="86000" algn="ctr" rotWithShape="0">
              <a:prstClr val="black">
                <a:alpha val="19000"/>
              </a:prstClr>
            </a:outerShdw>
          </a:effectLst>
        </p:grpSpPr>
        <p:sp>
          <p:nvSpPr>
            <p:cNvPr id="16" name="Freeform 31">
              <a:extLst>
                <a:ext uri="{FF2B5EF4-FFF2-40B4-BE49-F238E27FC236}">
                  <a16:creationId xmlns:a16="http://schemas.microsoft.com/office/drawing/2014/main" id="{A70F5554-EAA5-4EB3-81A9-318D2EF87729}"/>
                </a:ext>
              </a:extLst>
            </p:cNvPr>
            <p:cNvSpPr>
              <a:spLocks/>
            </p:cNvSpPr>
            <p:nvPr/>
          </p:nvSpPr>
          <p:spPr bwMode="auto">
            <a:xfrm>
              <a:off x="6597650"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0" y="249"/>
                  </a:cubicBezTo>
                  <a:cubicBezTo>
                    <a:pt x="424" y="235"/>
                    <a:pt x="429" y="215"/>
                    <a:pt x="429" y="197"/>
                  </a:cubicBezTo>
                  <a:cubicBezTo>
                    <a:pt x="429" y="178"/>
                    <a:pt x="424" y="159"/>
                    <a:pt x="410" y="145"/>
                  </a:cubicBezTo>
                  <a:cubicBezTo>
                    <a:pt x="397" y="131"/>
                    <a:pt x="374" y="132"/>
                    <a:pt x="363" y="148"/>
                  </a:cubicBezTo>
                  <a:cubicBezTo>
                    <a:pt x="359" y="153"/>
                    <a:pt x="356" y="159"/>
                    <a:pt x="352" y="163"/>
                  </a:cubicBezTo>
                  <a:cubicBezTo>
                    <a:pt x="345" y="172"/>
                    <a:pt x="335" y="172"/>
                    <a:pt x="323" y="172"/>
                  </a:cubicBezTo>
                  <a:cubicBezTo>
                    <a:pt x="317" y="172"/>
                    <a:pt x="314" y="167"/>
                    <a:pt x="311" y="163"/>
                  </a:cubicBezTo>
                  <a:cubicBezTo>
                    <a:pt x="311" y="28"/>
                    <a:pt x="311" y="28"/>
                    <a:pt x="311" y="28"/>
                  </a:cubicBezTo>
                  <a:cubicBezTo>
                    <a:pt x="311"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1" y="381"/>
                    <a:pt x="311" y="365"/>
                  </a:cubicBezTo>
                  <a:cubicBezTo>
                    <a:pt x="311" y="230"/>
                    <a:pt x="311" y="230"/>
                    <a:pt x="311" y="230"/>
                  </a:cubicBezTo>
                  <a:cubicBezTo>
                    <a:pt x="314" y="226"/>
                    <a:pt x="317" y="222"/>
                    <a:pt x="323" y="222"/>
                  </a:cubicBezTo>
                  <a:cubicBezTo>
                    <a:pt x="335" y="221"/>
                    <a:pt x="345" y="222"/>
                    <a:pt x="352"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Shape 23">
              <a:extLst>
                <a:ext uri="{FF2B5EF4-FFF2-40B4-BE49-F238E27FC236}">
                  <a16:creationId xmlns:a16="http://schemas.microsoft.com/office/drawing/2014/main" id="{86D91759-6F57-4950-95EA-5F0BB954CFAE}"/>
                </a:ext>
              </a:extLst>
            </p:cNvPr>
            <p:cNvSpPr>
              <a:spLocks/>
            </p:cNvSpPr>
            <p:nvPr/>
          </p:nvSpPr>
          <p:spPr bwMode="auto">
            <a:xfrm>
              <a:off x="6154738" y="2681287"/>
              <a:ext cx="442912" cy="1503362"/>
            </a:xfrm>
            <a:custGeom>
              <a:avLst/>
              <a:gdLst>
                <a:gd name="connsiteX0" fmla="*/ 442912 w 442912"/>
                <a:gd name="connsiteY0" fmla="*/ 750887 h 1503362"/>
                <a:gd name="connsiteX1" fmla="*/ 442912 w 442912"/>
                <a:gd name="connsiteY1" fmla="*/ 1503362 h 1503362"/>
                <a:gd name="connsiteX2" fmla="*/ 126001 w 442912"/>
                <a:gd name="connsiteY2" fmla="*/ 1503362 h 1503362"/>
                <a:gd name="connsiteX3" fmla="*/ 0 w 442912"/>
                <a:gd name="connsiteY3" fmla="*/ 1392592 h 1503362"/>
                <a:gd name="connsiteX4" fmla="*/ 0 w 442912"/>
                <a:gd name="connsiteY4" fmla="*/ 1006805 h 1503362"/>
                <a:gd name="connsiteX5" fmla="*/ 175638 w 442912"/>
                <a:gd name="connsiteY5" fmla="*/ 1079379 h 1503362"/>
                <a:gd name="connsiteX6" fmla="*/ 347457 w 442912"/>
                <a:gd name="connsiteY6" fmla="*/ 1010625 h 1503362"/>
                <a:gd name="connsiteX7" fmla="*/ 442912 w 442912"/>
                <a:gd name="connsiteY7" fmla="*/ 750887 h 1503362"/>
                <a:gd name="connsiteX8" fmla="*/ 126001 w 442912"/>
                <a:gd name="connsiteY8" fmla="*/ 0 h 1503362"/>
                <a:gd name="connsiteX9" fmla="*/ 442912 w 442912"/>
                <a:gd name="connsiteY9" fmla="*/ 0 h 1503362"/>
                <a:gd name="connsiteX10" fmla="*/ 442912 w 442912"/>
                <a:gd name="connsiteY10" fmla="*/ 750887 h 1503362"/>
                <a:gd name="connsiteX11" fmla="*/ 347457 w 442912"/>
                <a:gd name="connsiteY11" fmla="*/ 491697 h 1503362"/>
                <a:gd name="connsiteX12" fmla="*/ 175638 w 442912"/>
                <a:gd name="connsiteY12" fmla="*/ 419277 h 1503362"/>
                <a:gd name="connsiteX13" fmla="*/ 0 w 442912"/>
                <a:gd name="connsiteY13" fmla="*/ 495509 h 1503362"/>
                <a:gd name="connsiteX14" fmla="*/ 0 w 442912"/>
                <a:gd name="connsiteY14" fmla="*/ 106725 h 1503362"/>
                <a:gd name="connsiteX15" fmla="*/ 126001 w 442912"/>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2" h="1503362">
                  <a:moveTo>
                    <a:pt x="442912" y="750887"/>
                  </a:moveTo>
                  <a:cubicBezTo>
                    <a:pt x="442912" y="750887"/>
                    <a:pt x="442912" y="750887"/>
                    <a:pt x="442912" y="1503362"/>
                  </a:cubicBezTo>
                  <a:cubicBezTo>
                    <a:pt x="442912" y="1503362"/>
                    <a:pt x="442912" y="1503362"/>
                    <a:pt x="126001" y="1503362"/>
                  </a:cubicBezTo>
                  <a:cubicBezTo>
                    <a:pt x="57273" y="1503362"/>
                    <a:pt x="0" y="1453706"/>
                    <a:pt x="0" y="1392592"/>
                  </a:cubicBezTo>
                  <a:cubicBezTo>
                    <a:pt x="0" y="1392592"/>
                    <a:pt x="0" y="1392592"/>
                    <a:pt x="0" y="1006805"/>
                  </a:cubicBezTo>
                  <a:cubicBezTo>
                    <a:pt x="42001" y="1052641"/>
                    <a:pt x="106910" y="1079379"/>
                    <a:pt x="175638" y="1079379"/>
                  </a:cubicBezTo>
                  <a:cubicBezTo>
                    <a:pt x="240547" y="1079379"/>
                    <a:pt x="301639" y="1052641"/>
                    <a:pt x="347457" y="1010625"/>
                  </a:cubicBezTo>
                  <a:cubicBezTo>
                    <a:pt x="408548" y="945690"/>
                    <a:pt x="442912" y="854018"/>
                    <a:pt x="442912" y="750887"/>
                  </a:cubicBezTo>
                  <a:close/>
                  <a:moveTo>
                    <a:pt x="126001" y="0"/>
                  </a:moveTo>
                  <a:lnTo>
                    <a:pt x="442912" y="0"/>
                  </a:lnTo>
                  <a:cubicBezTo>
                    <a:pt x="442912" y="0"/>
                    <a:pt x="442912" y="0"/>
                    <a:pt x="442912" y="750887"/>
                  </a:cubicBezTo>
                  <a:cubicBezTo>
                    <a:pt x="442912" y="647973"/>
                    <a:pt x="408548" y="556495"/>
                    <a:pt x="347457" y="491697"/>
                  </a:cubicBezTo>
                  <a:cubicBezTo>
                    <a:pt x="301639" y="445958"/>
                    <a:pt x="240547" y="419277"/>
                    <a:pt x="175638" y="419277"/>
                  </a:cubicBezTo>
                  <a:cubicBezTo>
                    <a:pt x="106910" y="419277"/>
                    <a:pt x="42001" y="449770"/>
                    <a:pt x="0" y="495509"/>
                  </a:cubicBezTo>
                  <a:cubicBezTo>
                    <a:pt x="0" y="495509"/>
                    <a:pt x="0" y="495509"/>
                    <a:pt x="0" y="106725"/>
                  </a:cubicBezTo>
                  <a:cubicBezTo>
                    <a:pt x="0" y="49551"/>
                    <a:pt x="57273" y="0"/>
                    <a:pt x="126001"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grpSp>
      <p:sp>
        <p:nvSpPr>
          <p:cNvPr id="43" name="Rectangle 42">
            <a:extLst>
              <a:ext uri="{FF2B5EF4-FFF2-40B4-BE49-F238E27FC236}">
                <a16:creationId xmlns:a16="http://schemas.microsoft.com/office/drawing/2014/main" id="{50A44128-2287-40E4-8C86-5007CB8BD96F}"/>
              </a:ext>
            </a:extLst>
          </p:cNvPr>
          <p:cNvSpPr/>
          <p:nvPr/>
        </p:nvSpPr>
        <p:spPr>
          <a:xfrm>
            <a:off x="1417900" y="5253437"/>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4" name="Rectangle 43">
            <a:extLst>
              <a:ext uri="{FF2B5EF4-FFF2-40B4-BE49-F238E27FC236}">
                <a16:creationId xmlns:a16="http://schemas.microsoft.com/office/drawing/2014/main" id="{EB18A52A-3824-4DDC-90B3-3EF46560076C}"/>
              </a:ext>
            </a:extLst>
          </p:cNvPr>
          <p:cNvSpPr/>
          <p:nvPr/>
        </p:nvSpPr>
        <p:spPr>
          <a:xfrm>
            <a:off x="3712286" y="5253437"/>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5" name="Rectangle 44">
            <a:extLst>
              <a:ext uri="{FF2B5EF4-FFF2-40B4-BE49-F238E27FC236}">
                <a16:creationId xmlns:a16="http://schemas.microsoft.com/office/drawing/2014/main" id="{74A877A8-5FB4-413C-9E2C-F7E727B08755}"/>
              </a:ext>
            </a:extLst>
          </p:cNvPr>
          <p:cNvSpPr/>
          <p:nvPr/>
        </p:nvSpPr>
        <p:spPr>
          <a:xfrm>
            <a:off x="5930395" y="5253437"/>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6" name="Rectangle 45">
            <a:extLst>
              <a:ext uri="{FF2B5EF4-FFF2-40B4-BE49-F238E27FC236}">
                <a16:creationId xmlns:a16="http://schemas.microsoft.com/office/drawing/2014/main" id="{47DA4582-0CC2-40EA-BA95-5A8AF87CE8B0}"/>
              </a:ext>
            </a:extLst>
          </p:cNvPr>
          <p:cNvSpPr/>
          <p:nvPr/>
        </p:nvSpPr>
        <p:spPr>
          <a:xfrm>
            <a:off x="8146496" y="5253437"/>
            <a:ext cx="1882234" cy="706732"/>
          </a:xfrm>
          <a:prstGeom prst="rect">
            <a:avLst/>
          </a:prstGeom>
        </p:spPr>
        <p:txBody>
          <a:bodyPr wrap="square">
            <a:spAutoFit/>
          </a:bodyPr>
          <a:lstStyle/>
          <a:p>
            <a:pPr>
              <a:lnSpc>
                <a:spcPct val="130000"/>
              </a:lnSpc>
            </a:pP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4"/>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47" name="Group 46">
            <a:extLst>
              <a:ext uri="{FF2B5EF4-FFF2-40B4-BE49-F238E27FC236}">
                <a16:creationId xmlns:a16="http://schemas.microsoft.com/office/drawing/2014/main" id="{F5EE03EF-E9A6-4EEF-B94B-2CEDA7F47D97}"/>
              </a:ext>
            </a:extLst>
          </p:cNvPr>
          <p:cNvGrpSpPr/>
          <p:nvPr/>
        </p:nvGrpSpPr>
        <p:grpSpPr>
          <a:xfrm>
            <a:off x="8231439" y="4854203"/>
            <a:ext cx="324562" cy="323190"/>
            <a:chOff x="4785102" y="3622851"/>
            <a:chExt cx="300799" cy="299528"/>
          </a:xfrm>
          <a:solidFill>
            <a:schemeClr val="tx1">
              <a:lumMod val="50000"/>
              <a:lumOff val="50000"/>
            </a:schemeClr>
          </a:solidFill>
        </p:grpSpPr>
        <p:sp>
          <p:nvSpPr>
            <p:cNvPr id="48" name="Freeform 137">
              <a:extLst>
                <a:ext uri="{FF2B5EF4-FFF2-40B4-BE49-F238E27FC236}">
                  <a16:creationId xmlns:a16="http://schemas.microsoft.com/office/drawing/2014/main" id="{307FF874-4148-41A1-8DAC-98832A8A0262}"/>
                </a:ext>
              </a:extLst>
            </p:cNvPr>
            <p:cNvSpPr>
              <a:spLocks noEditPoints="1"/>
            </p:cNvSpPr>
            <p:nvPr/>
          </p:nvSpPr>
          <p:spPr bwMode="auto">
            <a:xfrm>
              <a:off x="4785102" y="3622851"/>
              <a:ext cx="300799" cy="299528"/>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8">
              <a:extLst>
                <a:ext uri="{FF2B5EF4-FFF2-40B4-BE49-F238E27FC236}">
                  <a16:creationId xmlns:a16="http://schemas.microsoft.com/office/drawing/2014/main" id="{EB306D95-DD1A-48DB-B752-0FE7AAA32FB1}"/>
                </a:ext>
              </a:extLst>
            </p:cNvPr>
            <p:cNvSpPr>
              <a:spLocks/>
            </p:cNvSpPr>
            <p:nvPr/>
          </p:nvSpPr>
          <p:spPr bwMode="auto">
            <a:xfrm>
              <a:off x="4848564" y="3685034"/>
              <a:ext cx="175148" cy="175148"/>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9">
              <a:extLst>
                <a:ext uri="{FF2B5EF4-FFF2-40B4-BE49-F238E27FC236}">
                  <a16:creationId xmlns:a16="http://schemas.microsoft.com/office/drawing/2014/main" id="{59FFF3F7-A982-46DB-B8BE-92DB94EE0135}"/>
                </a:ext>
              </a:extLst>
            </p:cNvPr>
            <p:cNvSpPr>
              <a:spLocks noEditPoints="1"/>
            </p:cNvSpPr>
            <p:nvPr/>
          </p:nvSpPr>
          <p:spPr bwMode="auto">
            <a:xfrm>
              <a:off x="4894251" y="3730730"/>
              <a:ext cx="83766" cy="83766"/>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0">
              <a:extLst>
                <a:ext uri="{FF2B5EF4-FFF2-40B4-BE49-F238E27FC236}">
                  <a16:creationId xmlns:a16="http://schemas.microsoft.com/office/drawing/2014/main" id="{BBDCCC4D-56C5-4D4B-B65C-3566617C37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a:extLst>
              <a:ext uri="{FF2B5EF4-FFF2-40B4-BE49-F238E27FC236}">
                <a16:creationId xmlns:a16="http://schemas.microsoft.com/office/drawing/2014/main" id="{7619DFA8-FE66-4CE9-BD7E-81E7305811D2}"/>
              </a:ext>
            </a:extLst>
          </p:cNvPr>
          <p:cNvGrpSpPr/>
          <p:nvPr/>
        </p:nvGrpSpPr>
        <p:grpSpPr>
          <a:xfrm>
            <a:off x="6015338" y="4853634"/>
            <a:ext cx="324562" cy="324562"/>
            <a:chOff x="7879440" y="3037638"/>
            <a:chExt cx="300801" cy="300787"/>
          </a:xfrm>
          <a:solidFill>
            <a:schemeClr val="tx1">
              <a:lumMod val="50000"/>
              <a:lumOff val="50000"/>
            </a:schemeClr>
          </a:solidFill>
        </p:grpSpPr>
        <p:sp>
          <p:nvSpPr>
            <p:cNvPr id="53" name="Freeform 302">
              <a:extLst>
                <a:ext uri="{FF2B5EF4-FFF2-40B4-BE49-F238E27FC236}">
                  <a16:creationId xmlns:a16="http://schemas.microsoft.com/office/drawing/2014/main" id="{154CF9CC-A8A7-4027-824C-4FC947652E5C}"/>
                </a:ext>
              </a:extLst>
            </p:cNvPr>
            <p:cNvSpPr>
              <a:spLocks/>
            </p:cNvSpPr>
            <p:nvPr/>
          </p:nvSpPr>
          <p:spPr bwMode="auto">
            <a:xfrm>
              <a:off x="7879440" y="3037638"/>
              <a:ext cx="300801" cy="300787"/>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3">
              <a:extLst>
                <a:ext uri="{FF2B5EF4-FFF2-40B4-BE49-F238E27FC236}">
                  <a16:creationId xmlns:a16="http://schemas.microsoft.com/office/drawing/2014/main" id="{E96E34CB-2977-4892-9168-29B2788EDA6E}"/>
                </a:ext>
              </a:extLst>
            </p:cNvPr>
            <p:cNvSpPr>
              <a:spLocks noEditPoints="1"/>
            </p:cNvSpPr>
            <p:nvPr/>
          </p:nvSpPr>
          <p:spPr bwMode="auto">
            <a:xfrm>
              <a:off x="8036821" y="3158207"/>
              <a:ext cx="71076"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4">
              <a:extLst>
                <a:ext uri="{FF2B5EF4-FFF2-40B4-BE49-F238E27FC236}">
                  <a16:creationId xmlns:a16="http://schemas.microsoft.com/office/drawing/2014/main" id="{5DD65308-F875-47C2-89E2-5FB5954D25D9}"/>
                </a:ext>
              </a:extLst>
            </p:cNvPr>
            <p:cNvSpPr>
              <a:spLocks/>
            </p:cNvSpPr>
            <p:nvPr/>
          </p:nvSpPr>
          <p:spPr bwMode="auto">
            <a:xfrm>
              <a:off x="8106626" y="3122671"/>
              <a:ext cx="12693"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5">
              <a:extLst>
                <a:ext uri="{FF2B5EF4-FFF2-40B4-BE49-F238E27FC236}">
                  <a16:creationId xmlns:a16="http://schemas.microsoft.com/office/drawing/2014/main" id="{D3303D25-4817-49FF-9E19-30D59A2AA32A}"/>
                </a:ext>
              </a:extLst>
            </p:cNvPr>
            <p:cNvSpPr>
              <a:spLocks/>
            </p:cNvSpPr>
            <p:nvPr/>
          </p:nvSpPr>
          <p:spPr bwMode="auto">
            <a:xfrm>
              <a:off x="8026642" y="3122671"/>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06">
              <a:extLst>
                <a:ext uri="{FF2B5EF4-FFF2-40B4-BE49-F238E27FC236}">
                  <a16:creationId xmlns:a16="http://schemas.microsoft.com/office/drawing/2014/main" id="{91D3E1BC-D799-4EEB-A87D-87DFE99C2CDB}"/>
                </a:ext>
              </a:extLst>
            </p:cNvPr>
            <p:cNvSpPr>
              <a:spLocks/>
            </p:cNvSpPr>
            <p:nvPr/>
          </p:nvSpPr>
          <p:spPr bwMode="auto">
            <a:xfrm>
              <a:off x="7922594" y="3250853"/>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7">
              <a:extLst>
                <a:ext uri="{FF2B5EF4-FFF2-40B4-BE49-F238E27FC236}">
                  <a16:creationId xmlns:a16="http://schemas.microsoft.com/office/drawing/2014/main" id="{5E1C6D2C-E62C-40F9-983B-40596B504007}"/>
                </a:ext>
              </a:extLst>
            </p:cNvPr>
            <p:cNvSpPr>
              <a:spLocks/>
            </p:cNvSpPr>
            <p:nvPr/>
          </p:nvSpPr>
          <p:spPr bwMode="auto">
            <a:xfrm>
              <a:off x="7954335" y="3250853"/>
              <a:ext cx="1269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08">
              <a:extLst>
                <a:ext uri="{FF2B5EF4-FFF2-40B4-BE49-F238E27FC236}">
                  <a16:creationId xmlns:a16="http://schemas.microsoft.com/office/drawing/2014/main" id="{C22D3C51-1ADB-4BE0-ABA0-E80EE2B2BBED}"/>
                </a:ext>
              </a:extLst>
            </p:cNvPr>
            <p:cNvSpPr>
              <a:spLocks/>
            </p:cNvSpPr>
            <p:nvPr/>
          </p:nvSpPr>
          <p:spPr bwMode="auto">
            <a:xfrm>
              <a:off x="7987364" y="3250853"/>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09">
              <a:extLst>
                <a:ext uri="{FF2B5EF4-FFF2-40B4-BE49-F238E27FC236}">
                  <a16:creationId xmlns:a16="http://schemas.microsoft.com/office/drawing/2014/main" id="{CF5759C2-651E-41A7-BCA2-0B867F3A5717}"/>
                </a:ext>
              </a:extLst>
            </p:cNvPr>
            <p:cNvSpPr>
              <a:spLocks/>
            </p:cNvSpPr>
            <p:nvPr/>
          </p:nvSpPr>
          <p:spPr bwMode="auto">
            <a:xfrm>
              <a:off x="8013919" y="3297814"/>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10">
              <a:extLst>
                <a:ext uri="{FF2B5EF4-FFF2-40B4-BE49-F238E27FC236}">
                  <a16:creationId xmlns:a16="http://schemas.microsoft.com/office/drawing/2014/main" id="{CF5D2BE0-47BE-4D97-BC2D-D8648E5BDF0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D505FE41-01C9-4741-9650-A8F0A06050FC}"/>
              </a:ext>
            </a:extLst>
          </p:cNvPr>
          <p:cNvGrpSpPr/>
          <p:nvPr/>
        </p:nvGrpSpPr>
        <p:grpSpPr>
          <a:xfrm>
            <a:off x="3797228" y="4853634"/>
            <a:ext cx="324555" cy="324562"/>
            <a:chOff x="6332263" y="5376858"/>
            <a:chExt cx="300793" cy="300798"/>
          </a:xfrm>
          <a:solidFill>
            <a:schemeClr val="tx1">
              <a:lumMod val="50000"/>
              <a:lumOff val="50000"/>
            </a:schemeClr>
          </a:solidFill>
        </p:grpSpPr>
        <p:sp>
          <p:nvSpPr>
            <p:cNvPr id="63" name="Freeform 364">
              <a:extLst>
                <a:ext uri="{FF2B5EF4-FFF2-40B4-BE49-F238E27FC236}">
                  <a16:creationId xmlns:a16="http://schemas.microsoft.com/office/drawing/2014/main" id="{CFDB5972-42DD-4E6A-B1AE-F067E9698CFA}"/>
                </a:ext>
              </a:extLst>
            </p:cNvPr>
            <p:cNvSpPr>
              <a:spLocks/>
            </p:cNvSpPr>
            <p:nvPr/>
          </p:nvSpPr>
          <p:spPr bwMode="auto">
            <a:xfrm>
              <a:off x="6490913" y="54314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5">
              <a:extLst>
                <a:ext uri="{FF2B5EF4-FFF2-40B4-BE49-F238E27FC236}">
                  <a16:creationId xmlns:a16="http://schemas.microsoft.com/office/drawing/2014/main" id="{17FA96C8-4F96-4D28-8A8B-0B9940EA0D0C}"/>
                </a:ext>
              </a:extLst>
            </p:cNvPr>
            <p:cNvSpPr>
              <a:spLocks/>
            </p:cNvSpPr>
            <p:nvPr/>
          </p:nvSpPr>
          <p:spPr bwMode="auto">
            <a:xfrm>
              <a:off x="6490913" y="5455552"/>
              <a:ext cx="12693" cy="54575"/>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66">
              <a:extLst>
                <a:ext uri="{FF2B5EF4-FFF2-40B4-BE49-F238E27FC236}">
                  <a16:creationId xmlns:a16="http://schemas.microsoft.com/office/drawing/2014/main" id="{B1D2F4FA-494E-4351-AA77-9B0AB97771E4}"/>
                </a:ext>
              </a:extLst>
            </p:cNvPr>
            <p:cNvSpPr>
              <a:spLocks noEditPoints="1"/>
            </p:cNvSpPr>
            <p:nvPr/>
          </p:nvSpPr>
          <p:spPr bwMode="auto">
            <a:xfrm>
              <a:off x="6369070" y="5376858"/>
              <a:ext cx="227186" cy="300798"/>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67">
              <a:extLst>
                <a:ext uri="{FF2B5EF4-FFF2-40B4-BE49-F238E27FC236}">
                  <a16:creationId xmlns:a16="http://schemas.microsoft.com/office/drawing/2014/main" id="{52B76319-3BE8-4027-BF5F-DCC4BCC03FBE}"/>
                </a:ext>
              </a:extLst>
            </p:cNvPr>
            <p:cNvSpPr>
              <a:spLocks/>
            </p:cNvSpPr>
            <p:nvPr/>
          </p:nvSpPr>
          <p:spPr bwMode="auto">
            <a:xfrm>
              <a:off x="6403338" y="55837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68">
              <a:extLst>
                <a:ext uri="{FF2B5EF4-FFF2-40B4-BE49-F238E27FC236}">
                  <a16:creationId xmlns:a16="http://schemas.microsoft.com/office/drawing/2014/main" id="{61ED3D32-8FFD-4C51-9113-5CA827FB1F8F}"/>
                </a:ext>
              </a:extLst>
            </p:cNvPr>
            <p:cNvSpPr>
              <a:spLocks/>
            </p:cNvSpPr>
            <p:nvPr/>
          </p:nvSpPr>
          <p:spPr bwMode="auto">
            <a:xfrm>
              <a:off x="6575949" y="5394627"/>
              <a:ext cx="39345" cy="39345"/>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69">
              <a:extLst>
                <a:ext uri="{FF2B5EF4-FFF2-40B4-BE49-F238E27FC236}">
                  <a16:creationId xmlns:a16="http://schemas.microsoft.com/office/drawing/2014/main" id="{9E6F3750-0F88-4EE1-ABEB-96248CBADDC3}"/>
                </a:ext>
              </a:extLst>
            </p:cNvPr>
            <p:cNvSpPr>
              <a:spLocks/>
            </p:cNvSpPr>
            <p:nvPr/>
          </p:nvSpPr>
          <p:spPr bwMode="auto">
            <a:xfrm>
              <a:off x="6383031" y="5493623"/>
              <a:ext cx="39345" cy="39345"/>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0">
              <a:extLst>
                <a:ext uri="{FF2B5EF4-FFF2-40B4-BE49-F238E27FC236}">
                  <a16:creationId xmlns:a16="http://schemas.microsoft.com/office/drawing/2014/main" id="{658A3585-9BD5-45F4-9844-A4590E9744E4}"/>
                </a:ext>
              </a:extLst>
            </p:cNvPr>
            <p:cNvSpPr>
              <a:spLocks noEditPoints="1"/>
            </p:cNvSpPr>
            <p:nvPr/>
          </p:nvSpPr>
          <p:spPr bwMode="auto">
            <a:xfrm>
              <a:off x="6332263" y="5394620"/>
              <a:ext cx="40614" cy="39345"/>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1">
              <a:extLst>
                <a:ext uri="{FF2B5EF4-FFF2-40B4-BE49-F238E27FC236}">
                  <a16:creationId xmlns:a16="http://schemas.microsoft.com/office/drawing/2014/main" id="{596383A6-CC9F-4FAD-9754-E64F887ACD19}"/>
                </a:ext>
              </a:extLst>
            </p:cNvPr>
            <p:cNvSpPr>
              <a:spLocks noEditPoints="1"/>
            </p:cNvSpPr>
            <p:nvPr/>
          </p:nvSpPr>
          <p:spPr bwMode="auto">
            <a:xfrm>
              <a:off x="6593711" y="5549461"/>
              <a:ext cx="39345" cy="39345"/>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2">
              <a:extLst>
                <a:ext uri="{FF2B5EF4-FFF2-40B4-BE49-F238E27FC236}">
                  <a16:creationId xmlns:a16="http://schemas.microsoft.com/office/drawing/2014/main" id="{048D6A85-FAE8-4BDC-8F72-11D6BA298F15}"/>
                </a:ext>
              </a:extLst>
            </p:cNvPr>
            <p:cNvSpPr>
              <a:spLocks noEditPoints="1"/>
            </p:cNvSpPr>
            <p:nvPr/>
          </p:nvSpPr>
          <p:spPr bwMode="auto">
            <a:xfrm>
              <a:off x="6495984" y="5607838"/>
              <a:ext cx="39345" cy="39345"/>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73">
              <a:extLst>
                <a:ext uri="{FF2B5EF4-FFF2-40B4-BE49-F238E27FC236}">
                  <a16:creationId xmlns:a16="http://schemas.microsoft.com/office/drawing/2014/main" id="{E624B34D-CDB5-4980-9307-6B3113569F5D}"/>
                </a:ext>
              </a:extLst>
            </p:cNvPr>
            <p:cNvSpPr>
              <a:spLocks noEditPoints="1"/>
            </p:cNvSpPr>
            <p:nvPr/>
          </p:nvSpPr>
          <p:spPr bwMode="auto">
            <a:xfrm>
              <a:off x="6440140" y="5577377"/>
              <a:ext cx="35537" cy="35537"/>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74">
              <a:extLst>
                <a:ext uri="{FF2B5EF4-FFF2-40B4-BE49-F238E27FC236}">
                  <a16:creationId xmlns:a16="http://schemas.microsoft.com/office/drawing/2014/main" id="{280A4E8A-CCE8-49FE-9575-83A2E15442C7}"/>
                </a:ext>
              </a:extLst>
            </p:cNvPr>
            <p:cNvSpPr>
              <a:spLocks/>
            </p:cNvSpPr>
            <p:nvPr/>
          </p:nvSpPr>
          <p:spPr bwMode="auto">
            <a:xfrm>
              <a:off x="6421101" y="5628145"/>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75">
              <a:extLst>
                <a:ext uri="{FF2B5EF4-FFF2-40B4-BE49-F238E27FC236}">
                  <a16:creationId xmlns:a16="http://schemas.microsoft.com/office/drawing/2014/main" id="{C1A1D31C-6152-4E17-85D2-ACC4446E06DD}"/>
                </a:ext>
              </a:extLst>
            </p:cNvPr>
            <p:cNvSpPr>
              <a:spLocks/>
            </p:cNvSpPr>
            <p:nvPr/>
          </p:nvSpPr>
          <p:spPr bwMode="auto">
            <a:xfrm>
              <a:off x="6495984" y="5549466"/>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76">
              <a:extLst>
                <a:ext uri="{FF2B5EF4-FFF2-40B4-BE49-F238E27FC236}">
                  <a16:creationId xmlns:a16="http://schemas.microsoft.com/office/drawing/2014/main" id="{C2C877E7-62A0-4296-8689-095003EE4FE6}"/>
                </a:ext>
              </a:extLst>
            </p:cNvPr>
            <p:cNvSpPr>
              <a:spLocks/>
            </p:cNvSpPr>
            <p:nvPr/>
          </p:nvSpPr>
          <p:spPr bwMode="auto">
            <a:xfrm>
              <a:off x="6468061" y="5489837"/>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7">
              <a:extLst>
                <a:ext uri="{FF2B5EF4-FFF2-40B4-BE49-F238E27FC236}">
                  <a16:creationId xmlns:a16="http://schemas.microsoft.com/office/drawing/2014/main" id="{D7437170-5EC6-482D-9B06-8104443C1D7B}"/>
                </a:ext>
              </a:extLst>
            </p:cNvPr>
            <p:cNvSpPr>
              <a:spLocks/>
            </p:cNvSpPr>
            <p:nvPr/>
          </p:nvSpPr>
          <p:spPr bwMode="auto">
            <a:xfrm>
              <a:off x="6459177" y="5444180"/>
              <a:ext cx="12693" cy="1269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78">
              <a:extLst>
                <a:ext uri="{FF2B5EF4-FFF2-40B4-BE49-F238E27FC236}">
                  <a16:creationId xmlns:a16="http://schemas.microsoft.com/office/drawing/2014/main" id="{19839CDD-50A6-4512-A94A-8B4B4F0004C8}"/>
                </a:ext>
              </a:extLst>
            </p:cNvPr>
            <p:cNvSpPr>
              <a:spLocks/>
            </p:cNvSpPr>
            <p:nvPr/>
          </p:nvSpPr>
          <p:spPr bwMode="auto">
            <a:xfrm>
              <a:off x="6564509" y="5479675"/>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79">
              <a:extLst>
                <a:ext uri="{FF2B5EF4-FFF2-40B4-BE49-F238E27FC236}">
                  <a16:creationId xmlns:a16="http://schemas.microsoft.com/office/drawing/2014/main" id="{36550FD2-4D12-4D24-BAE2-08A021B979B3}"/>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a:extLst>
              <a:ext uri="{FF2B5EF4-FFF2-40B4-BE49-F238E27FC236}">
                <a16:creationId xmlns:a16="http://schemas.microsoft.com/office/drawing/2014/main" id="{ED7A2DEC-8B92-4560-B140-9FC33B75789F}"/>
              </a:ext>
            </a:extLst>
          </p:cNvPr>
          <p:cNvGrpSpPr/>
          <p:nvPr/>
        </p:nvGrpSpPr>
        <p:grpSpPr>
          <a:xfrm>
            <a:off x="1502842" y="4854199"/>
            <a:ext cx="324568" cy="323200"/>
            <a:chOff x="5559199" y="3622775"/>
            <a:chExt cx="300798" cy="299529"/>
          </a:xfrm>
          <a:solidFill>
            <a:schemeClr val="tx1">
              <a:lumMod val="50000"/>
              <a:lumOff val="50000"/>
            </a:schemeClr>
          </a:solidFill>
        </p:grpSpPr>
        <p:sp>
          <p:nvSpPr>
            <p:cNvPr id="80" name="Freeform 444">
              <a:extLst>
                <a:ext uri="{FF2B5EF4-FFF2-40B4-BE49-F238E27FC236}">
                  <a16:creationId xmlns:a16="http://schemas.microsoft.com/office/drawing/2014/main" id="{B98B9BE6-A265-4DEC-90C8-90DAC740D398}"/>
                </a:ext>
              </a:extLst>
            </p:cNvPr>
            <p:cNvSpPr>
              <a:spLocks/>
            </p:cNvSpPr>
            <p:nvPr/>
          </p:nvSpPr>
          <p:spPr bwMode="auto">
            <a:xfrm>
              <a:off x="5758456" y="3856296"/>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45">
              <a:extLst>
                <a:ext uri="{FF2B5EF4-FFF2-40B4-BE49-F238E27FC236}">
                  <a16:creationId xmlns:a16="http://schemas.microsoft.com/office/drawing/2014/main" id="{A3543CCC-2174-49A0-B1B9-99F4E1835C98}"/>
                </a:ext>
              </a:extLst>
            </p:cNvPr>
            <p:cNvSpPr>
              <a:spLocks noEditPoints="1"/>
            </p:cNvSpPr>
            <p:nvPr/>
          </p:nvSpPr>
          <p:spPr bwMode="auto">
            <a:xfrm>
              <a:off x="5616317" y="3622775"/>
              <a:ext cx="243680" cy="246218"/>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46">
              <a:extLst>
                <a:ext uri="{FF2B5EF4-FFF2-40B4-BE49-F238E27FC236}">
                  <a16:creationId xmlns:a16="http://schemas.microsoft.com/office/drawing/2014/main" id="{9BAE7CC3-512F-480C-8907-149A3911E4CC}"/>
                </a:ext>
              </a:extLst>
            </p:cNvPr>
            <p:cNvSpPr>
              <a:spLocks noEditPoints="1"/>
            </p:cNvSpPr>
            <p:nvPr/>
          </p:nvSpPr>
          <p:spPr bwMode="auto">
            <a:xfrm>
              <a:off x="5559199" y="3710353"/>
              <a:ext cx="272871" cy="211951"/>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47">
              <a:extLst>
                <a:ext uri="{FF2B5EF4-FFF2-40B4-BE49-F238E27FC236}">
                  <a16:creationId xmlns:a16="http://schemas.microsoft.com/office/drawing/2014/main" id="{BCE5357C-9BAC-46E0-9700-88F0C443AB8C}"/>
                </a:ext>
              </a:extLst>
            </p:cNvPr>
            <p:cNvSpPr>
              <a:spLocks/>
            </p:cNvSpPr>
            <p:nvPr/>
          </p:nvSpPr>
          <p:spPr bwMode="auto">
            <a:xfrm>
              <a:off x="5696253" y="3768814"/>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48">
              <a:extLst>
                <a:ext uri="{FF2B5EF4-FFF2-40B4-BE49-F238E27FC236}">
                  <a16:creationId xmlns:a16="http://schemas.microsoft.com/office/drawing/2014/main" id="{689B3B03-8A0D-4CE2-9DC8-E5628EC704B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96A59CBD-3E9A-4F5C-9558-EB1E872F757C}"/>
              </a:ext>
            </a:extLst>
          </p:cNvPr>
          <p:cNvGrpSpPr/>
          <p:nvPr/>
        </p:nvGrpSpPr>
        <p:grpSpPr>
          <a:xfrm>
            <a:off x="5930395" y="2615194"/>
            <a:ext cx="2625599" cy="1900949"/>
            <a:chOff x="4402138" y="2681287"/>
            <a:chExt cx="2076450" cy="1503363"/>
          </a:xfrm>
          <a:effectLst>
            <a:outerShdw blurRad="1143000" sx="86000" sy="86000" algn="ctr" rotWithShape="0">
              <a:prstClr val="black">
                <a:alpha val="19000"/>
              </a:prstClr>
            </a:outerShdw>
          </a:effectLst>
        </p:grpSpPr>
        <p:sp>
          <p:nvSpPr>
            <p:cNvPr id="22" name="Freeform: Shape 21">
              <a:extLst>
                <a:ext uri="{FF2B5EF4-FFF2-40B4-BE49-F238E27FC236}">
                  <a16:creationId xmlns:a16="http://schemas.microsoft.com/office/drawing/2014/main" id="{9276D34C-B3B2-43AF-8484-34BD8FEEC680}"/>
                </a:ext>
              </a:extLst>
            </p:cNvPr>
            <p:cNvSpPr>
              <a:spLocks/>
            </p:cNvSpPr>
            <p:nvPr/>
          </p:nvSpPr>
          <p:spPr bwMode="auto">
            <a:xfrm>
              <a:off x="4402138" y="2681287"/>
              <a:ext cx="441325" cy="1503362"/>
            </a:xfrm>
            <a:custGeom>
              <a:avLst/>
              <a:gdLst>
                <a:gd name="connsiteX0" fmla="*/ 441325 w 441325"/>
                <a:gd name="connsiteY0" fmla="*/ 750887 h 1503362"/>
                <a:gd name="connsiteX1" fmla="*/ 441325 w 441325"/>
                <a:gd name="connsiteY1" fmla="*/ 1503362 h 1503362"/>
                <a:gd name="connsiteX2" fmla="*/ 125550 w 441325"/>
                <a:gd name="connsiteY2" fmla="*/ 1503362 h 1503362"/>
                <a:gd name="connsiteX3" fmla="*/ 0 w 441325"/>
                <a:gd name="connsiteY3" fmla="*/ 1392592 h 1503362"/>
                <a:gd name="connsiteX4" fmla="*/ 0 w 441325"/>
                <a:gd name="connsiteY4" fmla="*/ 1006805 h 1503362"/>
                <a:gd name="connsiteX5" fmla="*/ 175008 w 441325"/>
                <a:gd name="connsiteY5" fmla="*/ 1079379 h 1503362"/>
                <a:gd name="connsiteX6" fmla="*/ 346212 w 441325"/>
                <a:gd name="connsiteY6" fmla="*/ 1010625 h 1503362"/>
                <a:gd name="connsiteX7" fmla="*/ 441325 w 441325"/>
                <a:gd name="connsiteY7" fmla="*/ 750887 h 1503362"/>
                <a:gd name="connsiteX8" fmla="*/ 125550 w 441325"/>
                <a:gd name="connsiteY8" fmla="*/ 0 h 1503362"/>
                <a:gd name="connsiteX9" fmla="*/ 441325 w 441325"/>
                <a:gd name="connsiteY9" fmla="*/ 0 h 1503362"/>
                <a:gd name="connsiteX10" fmla="*/ 441325 w 441325"/>
                <a:gd name="connsiteY10" fmla="*/ 750887 h 1503362"/>
                <a:gd name="connsiteX11" fmla="*/ 346212 w 441325"/>
                <a:gd name="connsiteY11" fmla="*/ 491698 h 1503362"/>
                <a:gd name="connsiteX12" fmla="*/ 175008 w 441325"/>
                <a:gd name="connsiteY12" fmla="*/ 419277 h 1503362"/>
                <a:gd name="connsiteX13" fmla="*/ 0 w 441325"/>
                <a:gd name="connsiteY13" fmla="*/ 495509 h 1503362"/>
                <a:gd name="connsiteX14" fmla="*/ 0 w 441325"/>
                <a:gd name="connsiteY14" fmla="*/ 106725 h 1503362"/>
                <a:gd name="connsiteX15" fmla="*/ 125550 w 441325"/>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325" h="1503362">
                  <a:moveTo>
                    <a:pt x="441325" y="750887"/>
                  </a:moveTo>
                  <a:cubicBezTo>
                    <a:pt x="441325" y="750887"/>
                    <a:pt x="441325" y="750887"/>
                    <a:pt x="441325" y="1503362"/>
                  </a:cubicBezTo>
                  <a:cubicBezTo>
                    <a:pt x="441325" y="1503362"/>
                    <a:pt x="441325" y="1503362"/>
                    <a:pt x="125550" y="1503362"/>
                  </a:cubicBezTo>
                  <a:cubicBezTo>
                    <a:pt x="57068" y="1503362"/>
                    <a:pt x="0" y="1453706"/>
                    <a:pt x="0" y="1392592"/>
                  </a:cubicBezTo>
                  <a:cubicBezTo>
                    <a:pt x="0" y="1392592"/>
                    <a:pt x="0" y="1392592"/>
                    <a:pt x="0" y="1006805"/>
                  </a:cubicBezTo>
                  <a:cubicBezTo>
                    <a:pt x="45655" y="1052641"/>
                    <a:pt x="106527" y="1079379"/>
                    <a:pt x="175008" y="1079379"/>
                  </a:cubicBezTo>
                  <a:cubicBezTo>
                    <a:pt x="239685" y="1079379"/>
                    <a:pt x="300558" y="1052641"/>
                    <a:pt x="346212" y="1010625"/>
                  </a:cubicBezTo>
                  <a:cubicBezTo>
                    <a:pt x="407085" y="945690"/>
                    <a:pt x="441325" y="854018"/>
                    <a:pt x="441325" y="750887"/>
                  </a:cubicBezTo>
                  <a:close/>
                  <a:moveTo>
                    <a:pt x="125550" y="0"/>
                  </a:moveTo>
                  <a:lnTo>
                    <a:pt x="441325" y="0"/>
                  </a:lnTo>
                  <a:cubicBezTo>
                    <a:pt x="441325" y="0"/>
                    <a:pt x="441325" y="0"/>
                    <a:pt x="441325" y="750887"/>
                  </a:cubicBezTo>
                  <a:cubicBezTo>
                    <a:pt x="441325" y="647974"/>
                    <a:pt x="407085" y="556495"/>
                    <a:pt x="346212" y="491698"/>
                  </a:cubicBezTo>
                  <a:cubicBezTo>
                    <a:pt x="300558" y="445958"/>
                    <a:pt x="239685" y="419277"/>
                    <a:pt x="175008" y="419277"/>
                  </a:cubicBezTo>
                  <a:cubicBezTo>
                    <a:pt x="106527" y="419277"/>
                    <a:pt x="45655" y="449770"/>
                    <a:pt x="0" y="495509"/>
                  </a:cubicBezTo>
                  <a:cubicBezTo>
                    <a:pt x="0" y="495509"/>
                    <a:pt x="0" y="495509"/>
                    <a:pt x="0" y="106725"/>
                  </a:cubicBezTo>
                  <a:cubicBezTo>
                    <a:pt x="0" y="49551"/>
                    <a:pt x="57068" y="0"/>
                    <a:pt x="125550"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sp>
          <p:nvSpPr>
            <p:cNvPr id="13" name="Freeform 28">
              <a:extLst>
                <a:ext uri="{FF2B5EF4-FFF2-40B4-BE49-F238E27FC236}">
                  <a16:creationId xmlns:a16="http://schemas.microsoft.com/office/drawing/2014/main" id="{379AB5BD-4A1C-4EFE-9690-4BF3BF9E2D40}"/>
                </a:ext>
              </a:extLst>
            </p:cNvPr>
            <p:cNvSpPr>
              <a:spLocks/>
            </p:cNvSpPr>
            <p:nvPr/>
          </p:nvSpPr>
          <p:spPr bwMode="auto">
            <a:xfrm>
              <a:off x="48434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6" y="159"/>
                    <a:pt x="352" y="163"/>
                  </a:cubicBezTo>
                  <a:cubicBezTo>
                    <a:pt x="345" y="172"/>
                    <a:pt x="335" y="172"/>
                    <a:pt x="323" y="172"/>
                  </a:cubicBezTo>
                  <a:cubicBezTo>
                    <a:pt x="318" y="172"/>
                    <a:pt x="314" y="167"/>
                    <a:pt x="312" y="163"/>
                  </a:cubicBezTo>
                  <a:cubicBezTo>
                    <a:pt x="312" y="28"/>
                    <a:pt x="312" y="28"/>
                    <a:pt x="312" y="28"/>
                  </a:cubicBezTo>
                  <a:cubicBezTo>
                    <a:pt x="312"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2" y="381"/>
                    <a:pt x="312" y="365"/>
                  </a:cubicBezTo>
                  <a:cubicBezTo>
                    <a:pt x="312" y="230"/>
                    <a:pt x="312" y="230"/>
                    <a:pt x="312" y="230"/>
                  </a:cubicBezTo>
                  <a:cubicBezTo>
                    <a:pt x="314" y="226"/>
                    <a:pt x="318" y="222"/>
                    <a:pt x="323" y="222"/>
                  </a:cubicBezTo>
                  <a:cubicBezTo>
                    <a:pt x="335" y="221"/>
                    <a:pt x="345" y="222"/>
                    <a:pt x="352"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 name="Group 20">
            <a:extLst>
              <a:ext uri="{FF2B5EF4-FFF2-40B4-BE49-F238E27FC236}">
                <a16:creationId xmlns:a16="http://schemas.microsoft.com/office/drawing/2014/main" id="{22FFF18D-7B31-4984-B935-62BA5FD5D445}"/>
              </a:ext>
            </a:extLst>
          </p:cNvPr>
          <p:cNvGrpSpPr/>
          <p:nvPr/>
        </p:nvGrpSpPr>
        <p:grpSpPr>
          <a:xfrm>
            <a:off x="3712286" y="2615194"/>
            <a:ext cx="2627607" cy="1900949"/>
            <a:chOff x="2647950" y="2681287"/>
            <a:chExt cx="2078038" cy="1503363"/>
          </a:xfrm>
          <a:effectLst>
            <a:outerShdw blurRad="1143000" sx="86000" sy="86000" algn="ctr" rotWithShape="0">
              <a:prstClr val="black">
                <a:alpha val="19000"/>
              </a:prstClr>
            </a:outerShdw>
          </a:effectLst>
        </p:grpSpPr>
        <p:sp>
          <p:nvSpPr>
            <p:cNvPr id="9" name="Freeform 24">
              <a:extLst>
                <a:ext uri="{FF2B5EF4-FFF2-40B4-BE49-F238E27FC236}">
                  <a16:creationId xmlns:a16="http://schemas.microsoft.com/office/drawing/2014/main" id="{FD56FC35-A57C-4FB3-A767-01716CFAFB52}"/>
                </a:ext>
              </a:extLst>
            </p:cNvPr>
            <p:cNvSpPr>
              <a:spLocks/>
            </p:cNvSpPr>
            <p:nvPr/>
          </p:nvSpPr>
          <p:spPr bwMode="auto">
            <a:xfrm>
              <a:off x="30908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3" y="230"/>
                  </a:moveTo>
                  <a:cubicBezTo>
                    <a:pt x="357"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7" y="159"/>
                    <a:pt x="353" y="163"/>
                  </a:cubicBezTo>
                  <a:cubicBezTo>
                    <a:pt x="346" y="172"/>
                    <a:pt x="335" y="172"/>
                    <a:pt x="324" y="172"/>
                  </a:cubicBezTo>
                  <a:cubicBezTo>
                    <a:pt x="318" y="172"/>
                    <a:pt x="314" y="167"/>
                    <a:pt x="312" y="163"/>
                  </a:cubicBezTo>
                  <a:cubicBezTo>
                    <a:pt x="312" y="28"/>
                    <a:pt x="312" y="28"/>
                    <a:pt x="312" y="28"/>
                  </a:cubicBezTo>
                  <a:cubicBezTo>
                    <a:pt x="312" y="13"/>
                    <a:pt x="297" y="0"/>
                    <a:pt x="279" y="0"/>
                  </a:cubicBezTo>
                  <a:cubicBezTo>
                    <a:pt x="0" y="0"/>
                    <a:pt x="0" y="0"/>
                    <a:pt x="0" y="0"/>
                  </a:cubicBezTo>
                  <a:cubicBezTo>
                    <a:pt x="0" y="197"/>
                    <a:pt x="0" y="197"/>
                    <a:pt x="0" y="197"/>
                  </a:cubicBezTo>
                  <a:cubicBezTo>
                    <a:pt x="0" y="394"/>
                    <a:pt x="0" y="394"/>
                    <a:pt x="0" y="394"/>
                  </a:cubicBezTo>
                  <a:cubicBezTo>
                    <a:pt x="279" y="394"/>
                    <a:pt x="279" y="394"/>
                    <a:pt x="279" y="394"/>
                  </a:cubicBezTo>
                  <a:cubicBezTo>
                    <a:pt x="297" y="394"/>
                    <a:pt x="312" y="381"/>
                    <a:pt x="312" y="365"/>
                  </a:cubicBezTo>
                  <a:cubicBezTo>
                    <a:pt x="312" y="230"/>
                    <a:pt x="312" y="230"/>
                    <a:pt x="312" y="230"/>
                  </a:cubicBezTo>
                  <a:cubicBezTo>
                    <a:pt x="314" y="226"/>
                    <a:pt x="318" y="222"/>
                    <a:pt x="324" y="222"/>
                  </a:cubicBezTo>
                  <a:cubicBezTo>
                    <a:pt x="335" y="221"/>
                    <a:pt x="346" y="222"/>
                    <a:pt x="353"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Shape 19">
              <a:extLst>
                <a:ext uri="{FF2B5EF4-FFF2-40B4-BE49-F238E27FC236}">
                  <a16:creationId xmlns:a16="http://schemas.microsoft.com/office/drawing/2014/main" id="{01717461-E985-4CCA-8649-EA35AE41B933}"/>
                </a:ext>
              </a:extLst>
            </p:cNvPr>
            <p:cNvSpPr>
              <a:spLocks/>
            </p:cNvSpPr>
            <p:nvPr/>
          </p:nvSpPr>
          <p:spPr bwMode="auto">
            <a:xfrm>
              <a:off x="2647950" y="2681287"/>
              <a:ext cx="442913" cy="1503362"/>
            </a:xfrm>
            <a:custGeom>
              <a:avLst/>
              <a:gdLst>
                <a:gd name="connsiteX0" fmla="*/ 442913 w 442913"/>
                <a:gd name="connsiteY0" fmla="*/ 750887 h 1503362"/>
                <a:gd name="connsiteX1" fmla="*/ 442913 w 442913"/>
                <a:gd name="connsiteY1" fmla="*/ 1503362 h 1503362"/>
                <a:gd name="connsiteX2" fmla="*/ 129819 w 442913"/>
                <a:gd name="connsiteY2" fmla="*/ 1503362 h 1503362"/>
                <a:gd name="connsiteX3" fmla="*/ 0 w 442913"/>
                <a:gd name="connsiteY3" fmla="*/ 1392592 h 1503362"/>
                <a:gd name="connsiteX4" fmla="*/ 0 w 442913"/>
                <a:gd name="connsiteY4" fmla="*/ 1006805 h 1503362"/>
                <a:gd name="connsiteX5" fmla="*/ 175638 w 442913"/>
                <a:gd name="connsiteY5" fmla="*/ 1079379 h 1503362"/>
                <a:gd name="connsiteX6" fmla="*/ 347458 w 442913"/>
                <a:gd name="connsiteY6" fmla="*/ 1010625 h 1503362"/>
                <a:gd name="connsiteX7" fmla="*/ 442913 w 442913"/>
                <a:gd name="connsiteY7" fmla="*/ 750887 h 1503362"/>
                <a:gd name="connsiteX8" fmla="*/ 129819 w 442913"/>
                <a:gd name="connsiteY8" fmla="*/ 0 h 1503362"/>
                <a:gd name="connsiteX9" fmla="*/ 442913 w 442913"/>
                <a:gd name="connsiteY9" fmla="*/ 0 h 1503362"/>
                <a:gd name="connsiteX10" fmla="*/ 442913 w 442913"/>
                <a:gd name="connsiteY10" fmla="*/ 750887 h 1503362"/>
                <a:gd name="connsiteX11" fmla="*/ 347458 w 442913"/>
                <a:gd name="connsiteY11" fmla="*/ 491697 h 1503362"/>
                <a:gd name="connsiteX12" fmla="*/ 175638 w 442913"/>
                <a:gd name="connsiteY12" fmla="*/ 419277 h 1503362"/>
                <a:gd name="connsiteX13" fmla="*/ 0 w 442913"/>
                <a:gd name="connsiteY13" fmla="*/ 495509 h 1503362"/>
                <a:gd name="connsiteX14" fmla="*/ 0 w 442913"/>
                <a:gd name="connsiteY14" fmla="*/ 106725 h 1503362"/>
                <a:gd name="connsiteX15" fmla="*/ 129819 w 442913"/>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3" h="1503362">
                  <a:moveTo>
                    <a:pt x="442913" y="750887"/>
                  </a:moveTo>
                  <a:cubicBezTo>
                    <a:pt x="442913" y="750887"/>
                    <a:pt x="442913" y="750887"/>
                    <a:pt x="442913" y="1503362"/>
                  </a:cubicBezTo>
                  <a:cubicBezTo>
                    <a:pt x="442913" y="1503362"/>
                    <a:pt x="442913" y="1503362"/>
                    <a:pt x="129819" y="1503362"/>
                  </a:cubicBezTo>
                  <a:cubicBezTo>
                    <a:pt x="57273" y="1503362"/>
                    <a:pt x="0" y="1453706"/>
                    <a:pt x="0" y="1392592"/>
                  </a:cubicBezTo>
                  <a:cubicBezTo>
                    <a:pt x="0" y="1392592"/>
                    <a:pt x="0" y="1392592"/>
                    <a:pt x="0" y="1006805"/>
                  </a:cubicBezTo>
                  <a:cubicBezTo>
                    <a:pt x="45819" y="1052641"/>
                    <a:pt x="106910" y="1079379"/>
                    <a:pt x="175638" y="1079379"/>
                  </a:cubicBezTo>
                  <a:cubicBezTo>
                    <a:pt x="240548" y="1079379"/>
                    <a:pt x="305457" y="1052641"/>
                    <a:pt x="347458" y="1010625"/>
                  </a:cubicBezTo>
                  <a:cubicBezTo>
                    <a:pt x="408549" y="945690"/>
                    <a:pt x="442913" y="854018"/>
                    <a:pt x="442913" y="750887"/>
                  </a:cubicBezTo>
                  <a:close/>
                  <a:moveTo>
                    <a:pt x="129819" y="0"/>
                  </a:moveTo>
                  <a:lnTo>
                    <a:pt x="442913" y="0"/>
                  </a:lnTo>
                  <a:cubicBezTo>
                    <a:pt x="442913" y="0"/>
                    <a:pt x="442913" y="0"/>
                    <a:pt x="442913" y="750887"/>
                  </a:cubicBezTo>
                  <a:cubicBezTo>
                    <a:pt x="442913" y="647973"/>
                    <a:pt x="408549" y="556495"/>
                    <a:pt x="347458" y="491697"/>
                  </a:cubicBezTo>
                  <a:cubicBezTo>
                    <a:pt x="305457" y="445958"/>
                    <a:pt x="240548" y="419277"/>
                    <a:pt x="175638" y="419277"/>
                  </a:cubicBezTo>
                  <a:cubicBezTo>
                    <a:pt x="106910" y="419277"/>
                    <a:pt x="45819" y="449770"/>
                    <a:pt x="0" y="495509"/>
                  </a:cubicBezTo>
                  <a:cubicBezTo>
                    <a:pt x="0" y="495509"/>
                    <a:pt x="0" y="495509"/>
                    <a:pt x="0" y="106725"/>
                  </a:cubicBezTo>
                  <a:cubicBezTo>
                    <a:pt x="0" y="49551"/>
                    <a:pt x="57273" y="0"/>
                    <a:pt x="129819"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grpSp>
      <p:grpSp>
        <p:nvGrpSpPr>
          <p:cNvPr id="19" name="Group 18">
            <a:extLst>
              <a:ext uri="{FF2B5EF4-FFF2-40B4-BE49-F238E27FC236}">
                <a16:creationId xmlns:a16="http://schemas.microsoft.com/office/drawing/2014/main" id="{5EE4F34D-AD45-4734-AB92-6F5497ECAF56}"/>
              </a:ext>
            </a:extLst>
          </p:cNvPr>
          <p:cNvGrpSpPr/>
          <p:nvPr/>
        </p:nvGrpSpPr>
        <p:grpSpPr>
          <a:xfrm>
            <a:off x="1417900" y="2615195"/>
            <a:ext cx="2703883" cy="1832698"/>
            <a:chOff x="833438" y="2681288"/>
            <a:chExt cx="2138362" cy="1449387"/>
          </a:xfrm>
          <a:effectLst>
            <a:outerShdw blurRad="1143000" sx="86000" sy="86000" algn="ctr" rotWithShape="0">
              <a:prstClr val="black">
                <a:alpha val="19000"/>
              </a:prstClr>
            </a:outerShdw>
          </a:effectLst>
        </p:grpSpPr>
        <p:sp>
          <p:nvSpPr>
            <p:cNvPr id="14" name="Freeform 29">
              <a:extLst>
                <a:ext uri="{FF2B5EF4-FFF2-40B4-BE49-F238E27FC236}">
                  <a16:creationId xmlns:a16="http://schemas.microsoft.com/office/drawing/2014/main" id="{8FD35846-00B9-409B-9FBA-70515CADF48E}"/>
                </a:ext>
              </a:extLst>
            </p:cNvPr>
            <p:cNvSpPr>
              <a:spLocks/>
            </p:cNvSpPr>
            <p:nvPr/>
          </p:nvSpPr>
          <p:spPr bwMode="auto">
            <a:xfrm>
              <a:off x="1271588" y="2681288"/>
              <a:ext cx="1700212" cy="1449387"/>
            </a:xfrm>
            <a:custGeom>
              <a:avLst/>
              <a:gdLst>
                <a:gd name="T0" fmla="*/ 2147483646 w 446"/>
                <a:gd name="T1" fmla="*/ 2147483646 h 380"/>
                <a:gd name="T2" fmla="*/ 2147483646 w 446"/>
                <a:gd name="T3" fmla="*/ 2147483646 h 380"/>
                <a:gd name="T4" fmla="*/ 2147483646 w 446"/>
                <a:gd name="T5" fmla="*/ 2147483646 h 380"/>
                <a:gd name="T6" fmla="*/ 2147483646 w 446"/>
                <a:gd name="T7" fmla="*/ 2147483646 h 380"/>
                <a:gd name="T8" fmla="*/ 2147483646 w 446"/>
                <a:gd name="T9" fmla="*/ 2109453097 h 380"/>
                <a:gd name="T10" fmla="*/ 2147483646 w 446"/>
                <a:gd name="T11" fmla="*/ 2147483646 h 380"/>
                <a:gd name="T12" fmla="*/ 2147483646 w 446"/>
                <a:gd name="T13" fmla="*/ 2147483646 h 380"/>
                <a:gd name="T14" fmla="*/ 2147483646 w 446"/>
                <a:gd name="T15" fmla="*/ 2147483646 h 380"/>
                <a:gd name="T16" fmla="*/ 2147483646 w 446"/>
                <a:gd name="T17" fmla="*/ 2147483646 h 380"/>
                <a:gd name="T18" fmla="*/ 2147483646 w 446"/>
                <a:gd name="T19" fmla="*/ 407342588 h 380"/>
                <a:gd name="T20" fmla="*/ 2147483646 w 446"/>
                <a:gd name="T21" fmla="*/ 0 h 380"/>
                <a:gd name="T22" fmla="*/ 0 w 446"/>
                <a:gd name="T23" fmla="*/ 0 h 380"/>
                <a:gd name="T24" fmla="*/ 0 w 446"/>
                <a:gd name="T25" fmla="*/ 2147483646 h 380"/>
                <a:gd name="T26" fmla="*/ 537697763 w 446"/>
                <a:gd name="T27" fmla="*/ 2147483646 h 380"/>
                <a:gd name="T28" fmla="*/ 2147483646 w 446"/>
                <a:gd name="T29" fmla="*/ 2147483646 h 380"/>
                <a:gd name="T30" fmla="*/ 2147483646 w 446"/>
                <a:gd name="T31" fmla="*/ 2147483646 h 380"/>
                <a:gd name="T32" fmla="*/ 2147483646 w 446"/>
                <a:gd name="T33" fmla="*/ 2147483646 h 380"/>
                <a:gd name="T34" fmla="*/ 2147483646 w 446"/>
                <a:gd name="T35" fmla="*/ 2147483646 h 380"/>
                <a:gd name="T36" fmla="*/ 2147483646 w 446"/>
                <a:gd name="T37" fmla="*/ 2147483646 h 380"/>
                <a:gd name="T38" fmla="*/ 2147483646 w 446"/>
                <a:gd name="T39" fmla="*/ 2147483646 h 380"/>
                <a:gd name="T40" fmla="*/ 2147483646 w 446"/>
                <a:gd name="T41" fmla="*/ 2147483646 h 3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6" h="380">
                  <a:moveTo>
                    <a:pt x="370" y="230"/>
                  </a:moveTo>
                  <a:cubicBezTo>
                    <a:pt x="374" y="235"/>
                    <a:pt x="376" y="241"/>
                    <a:pt x="380" y="246"/>
                  </a:cubicBezTo>
                  <a:cubicBezTo>
                    <a:pt x="391" y="261"/>
                    <a:pt x="414" y="263"/>
                    <a:pt x="428" y="249"/>
                  </a:cubicBezTo>
                  <a:cubicBezTo>
                    <a:pt x="441" y="235"/>
                    <a:pt x="446" y="215"/>
                    <a:pt x="446" y="197"/>
                  </a:cubicBezTo>
                  <a:cubicBezTo>
                    <a:pt x="446" y="178"/>
                    <a:pt x="441" y="159"/>
                    <a:pt x="428" y="145"/>
                  </a:cubicBezTo>
                  <a:cubicBezTo>
                    <a:pt x="414" y="131"/>
                    <a:pt x="391" y="132"/>
                    <a:pt x="380" y="148"/>
                  </a:cubicBezTo>
                  <a:cubicBezTo>
                    <a:pt x="376" y="153"/>
                    <a:pt x="374" y="159"/>
                    <a:pt x="370" y="163"/>
                  </a:cubicBezTo>
                  <a:cubicBezTo>
                    <a:pt x="363" y="172"/>
                    <a:pt x="352" y="172"/>
                    <a:pt x="341" y="172"/>
                  </a:cubicBezTo>
                  <a:cubicBezTo>
                    <a:pt x="335" y="172"/>
                    <a:pt x="331" y="167"/>
                    <a:pt x="329" y="163"/>
                  </a:cubicBezTo>
                  <a:cubicBezTo>
                    <a:pt x="329" y="28"/>
                    <a:pt x="329" y="28"/>
                    <a:pt x="329" y="28"/>
                  </a:cubicBezTo>
                  <a:cubicBezTo>
                    <a:pt x="329" y="13"/>
                    <a:pt x="314" y="0"/>
                    <a:pt x="296" y="0"/>
                  </a:cubicBezTo>
                  <a:cubicBezTo>
                    <a:pt x="0" y="0"/>
                    <a:pt x="0" y="0"/>
                    <a:pt x="0" y="0"/>
                  </a:cubicBezTo>
                  <a:cubicBezTo>
                    <a:pt x="0" y="380"/>
                    <a:pt x="0" y="380"/>
                    <a:pt x="0" y="380"/>
                  </a:cubicBezTo>
                  <a:cubicBezTo>
                    <a:pt x="37" y="380"/>
                    <a:pt x="37" y="380"/>
                    <a:pt x="37" y="380"/>
                  </a:cubicBezTo>
                  <a:cubicBezTo>
                    <a:pt x="194" y="380"/>
                    <a:pt x="194" y="380"/>
                    <a:pt x="194" y="380"/>
                  </a:cubicBezTo>
                  <a:cubicBezTo>
                    <a:pt x="247" y="380"/>
                    <a:pt x="247" y="380"/>
                    <a:pt x="247" y="380"/>
                  </a:cubicBezTo>
                  <a:cubicBezTo>
                    <a:pt x="296" y="380"/>
                    <a:pt x="296" y="380"/>
                    <a:pt x="296" y="380"/>
                  </a:cubicBezTo>
                  <a:cubicBezTo>
                    <a:pt x="314" y="380"/>
                    <a:pt x="329" y="367"/>
                    <a:pt x="329" y="351"/>
                  </a:cubicBezTo>
                  <a:cubicBezTo>
                    <a:pt x="329" y="230"/>
                    <a:pt x="329" y="230"/>
                    <a:pt x="329" y="230"/>
                  </a:cubicBezTo>
                  <a:cubicBezTo>
                    <a:pt x="331" y="226"/>
                    <a:pt x="335" y="222"/>
                    <a:pt x="341" y="222"/>
                  </a:cubicBezTo>
                  <a:cubicBezTo>
                    <a:pt x="352" y="221"/>
                    <a:pt x="363" y="222"/>
                    <a:pt x="370"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 name="Freeform 30">
              <a:extLst>
                <a:ext uri="{FF2B5EF4-FFF2-40B4-BE49-F238E27FC236}">
                  <a16:creationId xmlns:a16="http://schemas.microsoft.com/office/drawing/2014/main" id="{B054770E-3DC7-4782-88E4-FFE90D3E3DE1}"/>
                </a:ext>
              </a:extLst>
            </p:cNvPr>
            <p:cNvSpPr>
              <a:spLocks/>
            </p:cNvSpPr>
            <p:nvPr/>
          </p:nvSpPr>
          <p:spPr bwMode="auto">
            <a:xfrm>
              <a:off x="833438" y="2681288"/>
              <a:ext cx="438150" cy="1449387"/>
            </a:xfrm>
            <a:custGeom>
              <a:avLst/>
              <a:gdLst>
                <a:gd name="T0" fmla="*/ 479031300 w 115"/>
                <a:gd name="T1" fmla="*/ 0 h 380"/>
                <a:gd name="T2" fmla="*/ 0 w 115"/>
                <a:gd name="T3" fmla="*/ 407342588 h 380"/>
                <a:gd name="T4" fmla="*/ 0 w 115"/>
                <a:gd name="T5" fmla="*/ 2147483646 h 380"/>
                <a:gd name="T6" fmla="*/ 479031300 w 115"/>
                <a:gd name="T7" fmla="*/ 2147483646 h 380"/>
                <a:gd name="T8" fmla="*/ 1524190500 w 115"/>
                <a:gd name="T9" fmla="*/ 2147483646 h 380"/>
                <a:gd name="T10" fmla="*/ 1669351500 w 115"/>
                <a:gd name="T11" fmla="*/ 2147483646 h 380"/>
                <a:gd name="T12" fmla="*/ 1669351500 w 115"/>
                <a:gd name="T13" fmla="*/ 0 h 380"/>
                <a:gd name="T14" fmla="*/ 479031300 w 115"/>
                <a:gd name="T15" fmla="*/ 0 h 3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5" h="380">
                  <a:moveTo>
                    <a:pt x="33" y="0"/>
                  </a:moveTo>
                  <a:cubicBezTo>
                    <a:pt x="15" y="0"/>
                    <a:pt x="0" y="13"/>
                    <a:pt x="0" y="28"/>
                  </a:cubicBezTo>
                  <a:cubicBezTo>
                    <a:pt x="0" y="351"/>
                    <a:pt x="0" y="351"/>
                    <a:pt x="0" y="351"/>
                  </a:cubicBezTo>
                  <a:cubicBezTo>
                    <a:pt x="0" y="367"/>
                    <a:pt x="15" y="380"/>
                    <a:pt x="33" y="380"/>
                  </a:cubicBezTo>
                  <a:cubicBezTo>
                    <a:pt x="105" y="380"/>
                    <a:pt x="105" y="380"/>
                    <a:pt x="105" y="380"/>
                  </a:cubicBezTo>
                  <a:cubicBezTo>
                    <a:pt x="115" y="380"/>
                    <a:pt x="115" y="380"/>
                    <a:pt x="115" y="380"/>
                  </a:cubicBezTo>
                  <a:cubicBezTo>
                    <a:pt x="115" y="0"/>
                    <a:pt x="115" y="0"/>
                    <a:pt x="115" y="0"/>
                  </a:cubicBezTo>
                  <a:lnTo>
                    <a:pt x="33"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2" name="Group 101">
            <a:extLst>
              <a:ext uri="{FF2B5EF4-FFF2-40B4-BE49-F238E27FC236}">
                <a16:creationId xmlns:a16="http://schemas.microsoft.com/office/drawing/2014/main" id="{07652AED-DFB9-49C1-BCEA-2D56B34921A7}"/>
              </a:ext>
            </a:extLst>
          </p:cNvPr>
          <p:cNvGrpSpPr/>
          <p:nvPr/>
        </p:nvGrpSpPr>
        <p:grpSpPr>
          <a:xfrm>
            <a:off x="1765760" y="3153848"/>
            <a:ext cx="1973447" cy="1245039"/>
            <a:chOff x="1663563" y="2786693"/>
            <a:chExt cx="1973447" cy="1245039"/>
          </a:xfrm>
        </p:grpSpPr>
        <p:sp>
          <p:nvSpPr>
            <p:cNvPr id="100" name="Rectangle 99">
              <a:extLst>
                <a:ext uri="{FF2B5EF4-FFF2-40B4-BE49-F238E27FC236}">
                  <a16:creationId xmlns:a16="http://schemas.microsoft.com/office/drawing/2014/main" id="{E08095DD-5608-4F64-B456-F20F63414F3B}"/>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1" name="Rectangle 100">
              <a:extLst>
                <a:ext uri="{FF2B5EF4-FFF2-40B4-BE49-F238E27FC236}">
                  <a16:creationId xmlns:a16="http://schemas.microsoft.com/office/drawing/2014/main" id="{CCD6D1B3-DC49-42D2-8150-75B03A7F2FC6}"/>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8EE25C72-EB03-4316-9400-0A110C0CA7C4}"/>
              </a:ext>
            </a:extLst>
          </p:cNvPr>
          <p:cNvGrpSpPr/>
          <p:nvPr/>
        </p:nvGrpSpPr>
        <p:grpSpPr>
          <a:xfrm>
            <a:off x="4060146" y="2525418"/>
            <a:ext cx="1973447" cy="1245039"/>
            <a:chOff x="1663563" y="2786693"/>
            <a:chExt cx="1973447" cy="1245039"/>
          </a:xfrm>
        </p:grpSpPr>
        <p:sp>
          <p:nvSpPr>
            <p:cNvPr id="104" name="Rectangle 103">
              <a:extLst>
                <a:ext uri="{FF2B5EF4-FFF2-40B4-BE49-F238E27FC236}">
                  <a16:creationId xmlns:a16="http://schemas.microsoft.com/office/drawing/2014/main" id="{C21E9788-7A11-4279-B029-81383805A533}"/>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5" name="Rectangle 104">
              <a:extLst>
                <a:ext uri="{FF2B5EF4-FFF2-40B4-BE49-F238E27FC236}">
                  <a16:creationId xmlns:a16="http://schemas.microsoft.com/office/drawing/2014/main" id="{D76005FB-9B66-4F53-8184-E50E05BC6DD2}"/>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6" name="Group 105">
            <a:extLst>
              <a:ext uri="{FF2B5EF4-FFF2-40B4-BE49-F238E27FC236}">
                <a16:creationId xmlns:a16="http://schemas.microsoft.com/office/drawing/2014/main" id="{C4B8E362-B9AB-4017-B302-04D646B11978}"/>
              </a:ext>
            </a:extLst>
          </p:cNvPr>
          <p:cNvGrpSpPr/>
          <p:nvPr/>
        </p:nvGrpSpPr>
        <p:grpSpPr>
          <a:xfrm>
            <a:off x="6278255" y="3153848"/>
            <a:ext cx="1973447" cy="1245039"/>
            <a:chOff x="1663563" y="2786693"/>
            <a:chExt cx="1973447" cy="1245039"/>
          </a:xfrm>
        </p:grpSpPr>
        <p:sp>
          <p:nvSpPr>
            <p:cNvPr id="107" name="Rectangle 106">
              <a:extLst>
                <a:ext uri="{FF2B5EF4-FFF2-40B4-BE49-F238E27FC236}">
                  <a16:creationId xmlns:a16="http://schemas.microsoft.com/office/drawing/2014/main" id="{F63C3520-CAA3-447F-9CE0-490713B5D0DB}"/>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8" name="Rectangle 107">
              <a:extLst>
                <a:ext uri="{FF2B5EF4-FFF2-40B4-BE49-F238E27FC236}">
                  <a16:creationId xmlns:a16="http://schemas.microsoft.com/office/drawing/2014/main" id="{D4AE7CA2-9079-4E6A-8DCB-1E00B273F374}"/>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9" name="Group 108">
            <a:extLst>
              <a:ext uri="{FF2B5EF4-FFF2-40B4-BE49-F238E27FC236}">
                <a16:creationId xmlns:a16="http://schemas.microsoft.com/office/drawing/2014/main" id="{A530690C-1AA8-49B8-A253-8DBF4DA868B9}"/>
              </a:ext>
            </a:extLst>
          </p:cNvPr>
          <p:cNvGrpSpPr/>
          <p:nvPr/>
        </p:nvGrpSpPr>
        <p:grpSpPr>
          <a:xfrm>
            <a:off x="8494356" y="2525418"/>
            <a:ext cx="1973447" cy="1245039"/>
            <a:chOff x="1663563" y="2786693"/>
            <a:chExt cx="1973447" cy="1245039"/>
          </a:xfrm>
        </p:grpSpPr>
        <p:sp>
          <p:nvSpPr>
            <p:cNvPr id="110" name="Rectangle 109">
              <a:extLst>
                <a:ext uri="{FF2B5EF4-FFF2-40B4-BE49-F238E27FC236}">
                  <a16:creationId xmlns:a16="http://schemas.microsoft.com/office/drawing/2014/main" id="{0BDE1960-98F6-46F0-A188-4B1DB377C010}"/>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11" name="Rectangle 110">
              <a:extLst>
                <a:ext uri="{FF2B5EF4-FFF2-40B4-BE49-F238E27FC236}">
                  <a16:creationId xmlns:a16="http://schemas.microsoft.com/office/drawing/2014/main" id="{D0A53F22-4807-4AE7-AABE-6AE0DC6AB44A}"/>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3200" spc="-300"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9091504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14:bounceEnd="67000">
                                          <p:cBhvr additive="base">
                                            <p:cTn id="7"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14:bounceEnd="67000">
                                          <p:cBhvr additive="base">
                                            <p:cTn id="11" dur="75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cBhvr additive="base">
                                            <p:cTn id="7" dur="750" fill="hold"/>
                                            <p:tgtEl>
                                              <p:spTgt spid="26"/>
                                            </p:tgtEl>
                                            <p:attrNameLst>
                                              <p:attrName>ppt_x</p:attrName>
                                            </p:attrNameLst>
                                          </p:cBhvr>
                                          <p:tavLst>
                                            <p:tav tm="0">
                                              <p:val>
                                                <p:strVal val="#ppt_x"/>
                                              </p:val>
                                            </p:tav>
                                            <p:tav tm="100000">
                                              <p:val>
                                                <p:strVal val="#ppt_x"/>
                                              </p:val>
                                            </p:tav>
                                          </p:tavLst>
                                        </p:anim>
                                        <p:anim calcmode="lin" valueType="num">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50" fill="hold"/>
                                            <p:tgtEl>
                                              <p:spTgt spid="27"/>
                                            </p:tgtEl>
                                            <p:attrNameLst>
                                              <p:attrName>ppt_x</p:attrName>
                                            </p:attrNameLst>
                                          </p:cBhvr>
                                          <p:tavLst>
                                            <p:tav tm="0">
                                              <p:val>
                                                <p:strVal val="#ppt_x"/>
                                              </p:val>
                                            </p:tav>
                                            <p:tav tm="100000">
                                              <p:val>
                                                <p:strVal val="#ppt_x"/>
                                              </p:val>
                                            </p:tav>
                                          </p:tavLst>
                                        </p:anim>
                                        <p:anim calcmode="lin" valueType="num">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rallelogram 20">
            <a:extLst>
              <a:ext uri="{FF2B5EF4-FFF2-40B4-BE49-F238E27FC236}">
                <a16:creationId xmlns:a16="http://schemas.microsoft.com/office/drawing/2014/main" id="{E6E37AFA-1634-406E-803D-166B9E379EF6}"/>
              </a:ext>
            </a:extLst>
          </p:cNvPr>
          <p:cNvSpPr/>
          <p:nvPr/>
        </p:nvSpPr>
        <p:spPr>
          <a:xfrm rot="16200000" flipV="1">
            <a:off x="3460745" y="-2089152"/>
            <a:ext cx="5270502" cy="12192001"/>
          </a:xfrm>
          <a:prstGeom prst="parallelogram">
            <a:avLst>
              <a:gd name="adj" fmla="val 48778"/>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18900000" scaled="1"/>
            <a:tileRect/>
          </a:gradFill>
          <a:ln>
            <a:noFill/>
          </a:ln>
          <a:effectLst>
            <a:outerShdw blurRad="1270000" dist="800100" dir="5400000" sx="86000" sy="86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6F4287D8-E1F5-44C0-BBB7-2F64CA1D15AA}"/>
              </a:ext>
            </a:extLst>
          </p:cNvPr>
          <p:cNvSpPr>
            <a:spLocks noGrp="1"/>
          </p:cNvSpPr>
          <p:nvPr>
            <p:ph type="pic" sz="quarter" idx="11"/>
          </p:nvPr>
        </p:nvSpPr>
        <p:spPr/>
      </p:sp>
      <p:sp>
        <p:nvSpPr>
          <p:cNvPr id="25" name="TextBox 24">
            <a:extLst>
              <a:ext uri="{FF2B5EF4-FFF2-40B4-BE49-F238E27FC236}">
                <a16:creationId xmlns:a16="http://schemas.microsoft.com/office/drawing/2014/main" id="{61B278FC-D02C-43F0-A5B2-4A1DF01D7F72}"/>
              </a:ext>
            </a:extLst>
          </p:cNvPr>
          <p:cNvSpPr txBox="1"/>
          <p:nvPr/>
        </p:nvSpPr>
        <p:spPr>
          <a:xfrm rot="20870333">
            <a:off x="6394591" y="2735372"/>
            <a:ext cx="4861994" cy="37888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600" b="0" dirty="0">
                <a:solidFill>
                  <a:schemeClr val="bg1"/>
                </a:solidFill>
                <a:latin typeface="Segoe UI" panose="020B0502040204020203" pitchFamily="34" charset="0"/>
                <a:cs typeface="Segoe UI" panose="020B0502040204020203" pitchFamily="34" charset="0"/>
              </a:rPr>
              <a:t>485 Business Ave</a:t>
            </a:r>
            <a:r>
              <a:rPr lang="en-US" sz="1600" b="0" dirty="0">
                <a:solidFill>
                  <a:schemeClr val="bg1"/>
                </a:solidFill>
                <a:latin typeface="Segoe UI" panose="020B0502040204020203" pitchFamily="34" charset="0"/>
                <a:cs typeface="Segoe UI" panose="020B0502040204020203" pitchFamily="34" charset="0"/>
              </a:rPr>
              <a:t>, </a:t>
            </a:r>
            <a:r>
              <a:rPr lang="id-ID" sz="1600" b="0" dirty="0">
                <a:solidFill>
                  <a:schemeClr val="bg1"/>
                </a:solidFill>
                <a:latin typeface="Segoe UI" panose="020B0502040204020203" pitchFamily="34" charset="0"/>
                <a:cs typeface="Segoe UI" panose="020B0502040204020203" pitchFamily="34" charset="0"/>
              </a:rPr>
              <a:t>Brooklyn, NY 11221, USA</a:t>
            </a:r>
          </a:p>
        </p:txBody>
      </p:sp>
      <p:grpSp>
        <p:nvGrpSpPr>
          <p:cNvPr id="26" name="Group 25">
            <a:extLst>
              <a:ext uri="{FF2B5EF4-FFF2-40B4-BE49-F238E27FC236}">
                <a16:creationId xmlns:a16="http://schemas.microsoft.com/office/drawing/2014/main" id="{F0305FC0-C268-4297-88D9-34CEC6AA7418}"/>
              </a:ext>
            </a:extLst>
          </p:cNvPr>
          <p:cNvGrpSpPr/>
          <p:nvPr/>
        </p:nvGrpSpPr>
        <p:grpSpPr>
          <a:xfrm rot="20870333">
            <a:off x="6705445" y="3846610"/>
            <a:ext cx="2400627" cy="338554"/>
            <a:chOff x="3546276" y="4727885"/>
            <a:chExt cx="2400627" cy="338554"/>
          </a:xfrm>
        </p:grpSpPr>
        <p:sp>
          <p:nvSpPr>
            <p:cNvPr id="32" name="TextBox 31">
              <a:extLst>
                <a:ext uri="{FF2B5EF4-FFF2-40B4-BE49-F238E27FC236}">
                  <a16:creationId xmlns:a16="http://schemas.microsoft.com/office/drawing/2014/main" id="{07B0F510-192E-45C2-8879-7EEFC06E6FA7}"/>
                </a:ext>
              </a:extLst>
            </p:cNvPr>
            <p:cNvSpPr txBox="1"/>
            <p:nvPr/>
          </p:nvSpPr>
          <p:spPr>
            <a:xfrm>
              <a:off x="3860265" y="4727885"/>
              <a:ext cx="2086638" cy="338554"/>
            </a:xfrm>
            <a:prstGeom prst="rect">
              <a:avLst/>
            </a:prstGeom>
            <a:noFill/>
          </p:spPr>
          <p:txBody>
            <a:bodyPr wrap="square" rtlCol="0">
              <a:spAutoFit/>
            </a:bodyPr>
            <a:lstStyle/>
            <a:p>
              <a:r>
                <a:rPr lang="en-GB" sz="1600" dirty="0">
                  <a:solidFill>
                    <a:schemeClr val="bg1"/>
                  </a:solidFill>
                  <a:latin typeface="Segoe UI" panose="020B0502040204020203" pitchFamily="34" charset="0"/>
                  <a:cs typeface="Segoe UI" panose="020B0502040204020203" pitchFamily="34" charset="0"/>
                </a:rPr>
                <a:t>mail@company.com</a:t>
              </a:r>
            </a:p>
          </p:txBody>
        </p:sp>
        <p:sp>
          <p:nvSpPr>
            <p:cNvPr id="35" name="Freeform 51">
              <a:extLst>
                <a:ext uri="{FF2B5EF4-FFF2-40B4-BE49-F238E27FC236}">
                  <a16:creationId xmlns:a16="http://schemas.microsoft.com/office/drawing/2014/main" id="{378E413B-8780-4364-B76F-01C24626F088}"/>
                </a:ext>
              </a:extLst>
            </p:cNvPr>
            <p:cNvSpPr>
              <a:spLocks noChangeArrowheads="1"/>
            </p:cNvSpPr>
            <p:nvPr/>
          </p:nvSpPr>
          <p:spPr bwMode="auto">
            <a:xfrm>
              <a:off x="3546276" y="4850418"/>
              <a:ext cx="204416" cy="126394"/>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1" tIns="17145" rIns="34291" bIns="17145" anchor="ctr"/>
            <a:lstStyle/>
            <a:p>
              <a:endParaRPr lang="en-US" sz="2000" dirty="0">
                <a:solidFill>
                  <a:schemeClr val="bg1"/>
                </a:solidFill>
                <a:latin typeface="Segoe UI" panose="020B0502040204020203" pitchFamily="34" charset="0"/>
                <a:cs typeface="Segoe UI" panose="020B0502040204020203" pitchFamily="34" charset="0"/>
              </a:endParaRPr>
            </a:p>
          </p:txBody>
        </p:sp>
      </p:grpSp>
      <p:grpSp>
        <p:nvGrpSpPr>
          <p:cNvPr id="27" name="Group 26">
            <a:extLst>
              <a:ext uri="{FF2B5EF4-FFF2-40B4-BE49-F238E27FC236}">
                <a16:creationId xmlns:a16="http://schemas.microsoft.com/office/drawing/2014/main" id="{CB631647-665C-40A6-90FA-6C60A5C59A6B}"/>
              </a:ext>
            </a:extLst>
          </p:cNvPr>
          <p:cNvGrpSpPr/>
          <p:nvPr/>
        </p:nvGrpSpPr>
        <p:grpSpPr>
          <a:xfrm rot="20870333">
            <a:off x="6625894" y="3459145"/>
            <a:ext cx="2396726" cy="338554"/>
            <a:chOff x="3550178" y="4275384"/>
            <a:chExt cx="2396726" cy="338554"/>
          </a:xfrm>
        </p:grpSpPr>
        <p:sp>
          <p:nvSpPr>
            <p:cNvPr id="30" name="TextBox 29">
              <a:extLst>
                <a:ext uri="{FF2B5EF4-FFF2-40B4-BE49-F238E27FC236}">
                  <a16:creationId xmlns:a16="http://schemas.microsoft.com/office/drawing/2014/main" id="{A28101DD-875A-4682-9C4F-EA2DD981F78F}"/>
                </a:ext>
              </a:extLst>
            </p:cNvPr>
            <p:cNvSpPr txBox="1"/>
            <p:nvPr/>
          </p:nvSpPr>
          <p:spPr>
            <a:xfrm>
              <a:off x="3813486" y="4275384"/>
              <a:ext cx="2133418" cy="338554"/>
            </a:xfrm>
            <a:prstGeom prst="rect">
              <a:avLst/>
            </a:prstGeom>
            <a:noFill/>
          </p:spPr>
          <p:txBody>
            <a:bodyPr wrap="square" rtlCol="0">
              <a:spAutoFit/>
            </a:bodyPr>
            <a:lstStyle/>
            <a:p>
              <a:r>
                <a:rPr lang="en-GB" sz="1600" dirty="0">
                  <a:solidFill>
                    <a:schemeClr val="bg1"/>
                  </a:solidFill>
                  <a:latin typeface="Segoe UI" panose="020B0502040204020203" pitchFamily="34" charset="0"/>
                  <a:cs typeface="Segoe UI" panose="020B0502040204020203" pitchFamily="34" charset="0"/>
                </a:rPr>
                <a:t>+22-888-123-4567</a:t>
              </a:r>
            </a:p>
          </p:txBody>
        </p:sp>
        <p:sp>
          <p:nvSpPr>
            <p:cNvPr id="31" name="Freeform 50">
              <a:extLst>
                <a:ext uri="{FF2B5EF4-FFF2-40B4-BE49-F238E27FC236}">
                  <a16:creationId xmlns:a16="http://schemas.microsoft.com/office/drawing/2014/main" id="{2544E051-E288-49C1-9D47-0272F69C23CA}"/>
                </a:ext>
              </a:extLst>
            </p:cNvPr>
            <p:cNvSpPr>
              <a:spLocks noChangeArrowheads="1"/>
            </p:cNvSpPr>
            <p:nvPr/>
          </p:nvSpPr>
          <p:spPr bwMode="auto">
            <a:xfrm>
              <a:off x="3550178" y="4356446"/>
              <a:ext cx="196612" cy="195050"/>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1" tIns="17145" rIns="34291" bIns="17145" anchor="ctr"/>
            <a:lstStyle/>
            <a:p>
              <a:endParaRPr lang="en-US" sz="2000" dirty="0">
                <a:solidFill>
                  <a:schemeClr val="bg1"/>
                </a:solidFill>
                <a:latin typeface="Segoe UI" panose="020B0502040204020203" pitchFamily="34" charset="0"/>
                <a:cs typeface="Segoe UI" panose="020B0502040204020203" pitchFamily="34" charset="0"/>
              </a:endParaRPr>
            </a:p>
          </p:txBody>
        </p:sp>
      </p:grpSp>
      <p:sp>
        <p:nvSpPr>
          <p:cNvPr id="36" name="Rectangle 35">
            <a:extLst>
              <a:ext uri="{FF2B5EF4-FFF2-40B4-BE49-F238E27FC236}">
                <a16:creationId xmlns:a16="http://schemas.microsoft.com/office/drawing/2014/main" id="{CB3B463F-F852-4B5F-B791-13BC986CBAEE}"/>
              </a:ext>
            </a:extLst>
          </p:cNvPr>
          <p:cNvSpPr/>
          <p:nvPr/>
        </p:nvSpPr>
        <p:spPr>
          <a:xfrm rot="20868600">
            <a:off x="1076375" y="2892720"/>
            <a:ext cx="3212855" cy="3770263"/>
          </a:xfrm>
          <a:prstGeom prst="rect">
            <a:avLst/>
          </a:prstGeom>
        </p:spPr>
        <p:txBody>
          <a:bodyPr wrap="square">
            <a:spAutoFit/>
          </a:bodyPr>
          <a:lstStyle/>
          <a:p>
            <a:r>
              <a:rPr lang="en-US" sz="23900"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a:t>
            </a:r>
          </a:p>
        </p:txBody>
      </p:sp>
      <p:grpSp>
        <p:nvGrpSpPr>
          <p:cNvPr id="37" name="Group 36">
            <a:extLst>
              <a:ext uri="{FF2B5EF4-FFF2-40B4-BE49-F238E27FC236}">
                <a16:creationId xmlns:a16="http://schemas.microsoft.com/office/drawing/2014/main" id="{FA9DA7CF-6FFA-4E58-8282-738DCC713A7C}"/>
              </a:ext>
            </a:extLst>
          </p:cNvPr>
          <p:cNvGrpSpPr/>
          <p:nvPr/>
        </p:nvGrpSpPr>
        <p:grpSpPr>
          <a:xfrm rot="20855578">
            <a:off x="2126439" y="3627024"/>
            <a:ext cx="3830888" cy="1707212"/>
            <a:chOff x="2238710" y="3797476"/>
            <a:chExt cx="3830888" cy="1707212"/>
          </a:xfrm>
        </p:grpSpPr>
        <p:sp>
          <p:nvSpPr>
            <p:cNvPr id="38" name="Rectangle 37">
              <a:extLst>
                <a:ext uri="{FF2B5EF4-FFF2-40B4-BE49-F238E27FC236}">
                  <a16:creationId xmlns:a16="http://schemas.microsoft.com/office/drawing/2014/main" id="{3D245F2C-EFEE-47B0-9AE7-59BFF5275AF7}"/>
                </a:ext>
              </a:extLst>
            </p:cNvPr>
            <p:cNvSpPr/>
            <p:nvPr/>
          </p:nvSpPr>
          <p:spPr>
            <a:xfrm>
              <a:off x="3329638" y="4402335"/>
              <a:ext cx="2739960" cy="1102353"/>
            </a:xfrm>
            <a:prstGeom prst="rect">
              <a:avLst/>
            </a:prstGeom>
          </p:spPr>
          <p:txBody>
            <a:bodyPr wrap="square">
              <a:spAutoFit/>
            </a:bodyPr>
            <a:lstStyle/>
            <a:p>
              <a:pPr>
                <a:lnSpc>
                  <a:spcPct val="80000"/>
                </a:lnSpc>
              </a:pPr>
              <a:r>
                <a:rPr lang="en-US" sz="8000" b="1" dirty="0" err="1">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ient</a:t>
              </a: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a:t>
              </a:r>
            </a:p>
          </p:txBody>
        </p:sp>
        <p:sp>
          <p:nvSpPr>
            <p:cNvPr id="39" name="Rectangle 38">
              <a:extLst>
                <a:ext uri="{FF2B5EF4-FFF2-40B4-BE49-F238E27FC236}">
                  <a16:creationId xmlns:a16="http://schemas.microsoft.com/office/drawing/2014/main" id="{017C491E-B33A-45AA-AF74-3B8F833B7137}"/>
                </a:ext>
              </a:extLst>
            </p:cNvPr>
            <p:cNvSpPr/>
            <p:nvPr/>
          </p:nvSpPr>
          <p:spPr>
            <a:xfrm>
              <a:off x="2238710" y="3797476"/>
              <a:ext cx="3422853"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Grad</a:t>
              </a:r>
            </a:p>
          </p:txBody>
        </p:sp>
      </p:grpSp>
      <p:grpSp>
        <p:nvGrpSpPr>
          <p:cNvPr id="42" name="Group 41">
            <a:extLst>
              <a:ext uri="{FF2B5EF4-FFF2-40B4-BE49-F238E27FC236}">
                <a16:creationId xmlns:a16="http://schemas.microsoft.com/office/drawing/2014/main" id="{74C3A46B-1D9A-4C0A-A421-4D7F0E994235}"/>
              </a:ext>
            </a:extLst>
          </p:cNvPr>
          <p:cNvGrpSpPr/>
          <p:nvPr/>
        </p:nvGrpSpPr>
        <p:grpSpPr>
          <a:xfrm>
            <a:off x="6491222" y="1309906"/>
            <a:ext cx="566277" cy="612109"/>
            <a:chOff x="786273" y="1836393"/>
            <a:chExt cx="1094452" cy="1183032"/>
          </a:xfrm>
          <a:effectLst>
            <a:outerShdw blurRad="571500" dist="228600" dir="5400000" algn="t" rotWithShape="0">
              <a:prstClr val="black">
                <a:alpha val="40000"/>
              </a:prstClr>
            </a:outerShdw>
          </a:effectLst>
        </p:grpSpPr>
        <p:sp>
          <p:nvSpPr>
            <p:cNvPr id="43" name="Teardrop 42">
              <a:extLst>
                <a:ext uri="{FF2B5EF4-FFF2-40B4-BE49-F238E27FC236}">
                  <a16:creationId xmlns:a16="http://schemas.microsoft.com/office/drawing/2014/main" id="{03CD8497-F168-4D52-864A-151D0FAEED8B}"/>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10CF028C-A316-44A2-A6CA-328DFE27968A}"/>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939E03C7-B383-4569-9556-7B4B6D9AA6C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ardrop 46">
              <a:extLst>
                <a:ext uri="{FF2B5EF4-FFF2-40B4-BE49-F238E27FC236}">
                  <a16:creationId xmlns:a16="http://schemas.microsoft.com/office/drawing/2014/main" id="{B326D9E0-1A01-42D5-A8FF-F83DB9EC5B9E}"/>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979874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21"/>
                                        </p:tgtEl>
                                        <p:attrNameLst>
                                          <p:attrName>style.visibility</p:attrName>
                                        </p:attrNameLst>
                                      </p:cBhvr>
                                      <p:to>
                                        <p:strVal val="visible"/>
                                      </p:to>
                                    </p:set>
                                    <p:animEffect transition="in" filter="strips(downLeft)">
                                      <p:cBhvr>
                                        <p:cTn id="7" dur="500"/>
                                        <p:tgtEl>
                                          <p:spTgt spid="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21"/>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36"/>
                                        </p:tgtEl>
                                        <p:attrNameLst>
                                          <p:attrName>style.visibility</p:attrName>
                                        </p:attrNameLst>
                                      </p:cBhvr>
                                      <p:to>
                                        <p:strVal val="visible"/>
                                      </p:to>
                                    </p:set>
                                    <p:animEffect transition="in" filter="strips(downLeft)">
                                      <p:cBhvr>
                                        <p:cTn id="12" dur="500"/>
                                        <p:tgtEl>
                                          <p:spTgt spid="3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36"/>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37"/>
                                        </p:tgtEl>
                                        <p:attrNameLst>
                                          <p:attrName>style.visibility</p:attrName>
                                        </p:attrNameLst>
                                      </p:cBhvr>
                                      <p:to>
                                        <p:strVal val="visible"/>
                                      </p:to>
                                    </p:set>
                                    <p:animEffect transition="in" filter="strips(downLeft)">
                                      <p:cBhvr>
                                        <p:cTn id="17" dur="500"/>
                                        <p:tgtEl>
                                          <p:spTgt spid="37"/>
                                        </p:tgtEl>
                                      </p:cBhvr>
                                    </p:animEffect>
                                  </p:childTnLst>
                                </p:cTn>
                              </p:par>
                              <p:par>
                                <p:cTn id="18" presetID="6" presetClass="emph" presetSubtype="0" accel="52000" decel="48000" autoRev="1" fill="hold" nodeType="withEffect">
                                  <p:stCondLst>
                                    <p:cond delay="500"/>
                                  </p:stCondLst>
                                  <p:childTnLst>
                                    <p:animScale>
                                      <p:cBhvr>
                                        <p:cTn id="19" dur="500" fill="hold"/>
                                        <p:tgtEl>
                                          <p:spTgt spid="37"/>
                                        </p:tgtEl>
                                      </p:cBhvr>
                                      <p:by x="120000" y="120000"/>
                                    </p:animScale>
                                  </p:childTnLst>
                                </p:cTn>
                              </p:par>
                              <p:par>
                                <p:cTn id="20" presetID="10" presetClass="entr" presetSubtype="0" fill="hold" grpId="0" nodeType="withEffect">
                                  <p:stCondLst>
                                    <p:cond delay="7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750"/>
                                        <p:tgtEl>
                                          <p:spTgt spid="25"/>
                                        </p:tgtEl>
                                      </p:cBhvr>
                                    </p:animEffect>
                                  </p:childTnLst>
                                </p:cTn>
                              </p:par>
                              <p:par>
                                <p:cTn id="23" presetID="10" presetClass="entr" presetSubtype="0" fill="hold"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childTnLst>
                                </p:cTn>
                              </p:par>
                              <p:par>
                                <p:cTn id="26" presetID="10" presetClass="entr" presetSubtype="0" fill="hold" nodeType="withEffect">
                                  <p:stCondLst>
                                    <p:cond delay="10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750"/>
                                        <p:tgtEl>
                                          <p:spTgt spid="27"/>
                                        </p:tgtEl>
                                      </p:cBhvr>
                                    </p:animEffect>
                                  </p:childTnLst>
                                </p:cTn>
                              </p:par>
                              <p:par>
                                <p:cTn id="29" presetID="18" presetClass="entr" presetSubtype="12" fill="hold" nodeType="withEffect">
                                  <p:stCondLst>
                                    <p:cond delay="750"/>
                                  </p:stCondLst>
                                  <p:childTnLst>
                                    <p:set>
                                      <p:cBhvr>
                                        <p:cTn id="30" dur="1" fill="hold">
                                          <p:stCondLst>
                                            <p:cond delay="0"/>
                                          </p:stCondLst>
                                        </p:cTn>
                                        <p:tgtEl>
                                          <p:spTgt spid="42"/>
                                        </p:tgtEl>
                                        <p:attrNameLst>
                                          <p:attrName>style.visibility</p:attrName>
                                        </p:attrNameLst>
                                      </p:cBhvr>
                                      <p:to>
                                        <p:strVal val="visible"/>
                                      </p:to>
                                    </p:set>
                                    <p:animEffect transition="in" filter="strips(downLeft)">
                                      <p:cBhvr>
                                        <p:cTn id="31" dur="500"/>
                                        <p:tgtEl>
                                          <p:spTgt spid="42"/>
                                        </p:tgtEl>
                                      </p:cBhvr>
                                    </p:animEffect>
                                  </p:childTnLst>
                                </p:cTn>
                              </p:par>
                              <p:par>
                                <p:cTn id="32" presetID="6" presetClass="emph" presetSubtype="0" accel="52000" decel="48000" autoRev="1" fill="hold" nodeType="withEffect">
                                  <p:stCondLst>
                                    <p:cond delay="750"/>
                                  </p:stCondLst>
                                  <p:childTnLst>
                                    <p:animScale>
                                      <p:cBhvr>
                                        <p:cTn id="33"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5" grpId="0"/>
      <p:bldP spid="36" grpId="0"/>
      <p:bldP spid="36" grpId="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B6E477C-5CCA-485B-BA31-D8A65DDB3944}"/>
              </a:ext>
            </a:extLst>
          </p:cNvPr>
          <p:cNvSpPr/>
          <p:nvPr/>
        </p:nvSpPr>
        <p:spPr>
          <a:xfrm>
            <a:off x="958156" y="2129736"/>
            <a:ext cx="3232739" cy="3072123"/>
          </a:xfrm>
          <a:prstGeom prst="rect">
            <a:avLst/>
          </a:prstGeom>
          <a:noFill/>
        </p:spPr>
        <p:txBody>
          <a:bodyPr wrap="square">
            <a:spAutoFit/>
          </a:bodyPr>
          <a:lstStyle/>
          <a:p>
            <a:pPr fontAlgn="base">
              <a:lnSpc>
                <a:spcPct val="80000"/>
              </a:lnSpc>
            </a:pPr>
            <a:r>
              <a:rPr lang="en-US" sz="8000" b="1" i="0" dirty="0">
                <a:solidFill>
                  <a:schemeClr val="bg1"/>
                </a:solidFill>
                <a:effectLst/>
                <a:latin typeface="Gilroy ExtraBold" panose="00000900000000000000" pitchFamily="50" charset="0"/>
                <a:ea typeface="Roboto Condensed" panose="02000000000000000000" pitchFamily="2" charset="0"/>
                <a:cs typeface="Poppins" panose="02000000000000000000" pitchFamily="2" charset="0"/>
              </a:rPr>
              <a:t>Get</a:t>
            </a:r>
          </a:p>
          <a:p>
            <a:pPr fontAlgn="base">
              <a:lnSpc>
                <a:spcPct val="80000"/>
              </a:lnSpc>
            </a:pPr>
            <a:r>
              <a:rPr lang="en-US" sz="8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in</a:t>
            </a:r>
          </a:p>
          <a:p>
            <a:pPr fontAlgn="base">
              <a:lnSpc>
                <a:spcPct val="80000"/>
              </a:lnSpc>
            </a:pPr>
            <a:r>
              <a:rPr lang="en-US" sz="8000" b="1" i="0" dirty="0">
                <a:solidFill>
                  <a:schemeClr val="bg1"/>
                </a:solidFill>
                <a:effectLst/>
                <a:latin typeface="Gilroy ExtraBold" panose="00000900000000000000" pitchFamily="50" charset="0"/>
                <a:ea typeface="Roboto Condensed" panose="02000000000000000000" pitchFamily="2" charset="0"/>
                <a:cs typeface="Poppins" panose="02000000000000000000" pitchFamily="2" charset="0"/>
              </a:rPr>
              <a:t>touch</a:t>
            </a:r>
          </a:p>
        </p:txBody>
      </p:sp>
      <p:sp>
        <p:nvSpPr>
          <p:cNvPr id="3" name="Rectangle 2">
            <a:extLst>
              <a:ext uri="{FF2B5EF4-FFF2-40B4-BE49-F238E27FC236}">
                <a16:creationId xmlns:a16="http://schemas.microsoft.com/office/drawing/2014/main" id="{34C139DD-493B-4876-B063-170C02959FB9}"/>
              </a:ext>
            </a:extLst>
          </p:cNvPr>
          <p:cNvSpPr/>
          <p:nvPr/>
        </p:nvSpPr>
        <p:spPr>
          <a:xfrm>
            <a:off x="958155" y="1622965"/>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8" name="Picture Placeholder 7">
            <a:extLst>
              <a:ext uri="{FF2B5EF4-FFF2-40B4-BE49-F238E27FC236}">
                <a16:creationId xmlns:a16="http://schemas.microsoft.com/office/drawing/2014/main" id="{620A5F8F-B4D8-4B2D-A2E9-366A9F4A0EAA}"/>
              </a:ext>
            </a:extLst>
          </p:cNvPr>
          <p:cNvSpPr>
            <a:spLocks noGrp="1"/>
          </p:cNvSpPr>
          <p:nvPr>
            <p:ph type="pic" sz="quarter" idx="11"/>
          </p:nvPr>
        </p:nvSpPr>
        <p:spPr/>
      </p:sp>
      <p:sp>
        <p:nvSpPr>
          <p:cNvPr id="70" name="Rectangle: Rounded Corners 69">
            <a:extLst>
              <a:ext uri="{FF2B5EF4-FFF2-40B4-BE49-F238E27FC236}">
                <a16:creationId xmlns:a16="http://schemas.microsoft.com/office/drawing/2014/main" id="{56112285-FFA4-41E6-85B1-A0CD8C0EA4E7}"/>
              </a:ext>
            </a:extLst>
          </p:cNvPr>
          <p:cNvSpPr/>
          <p:nvPr/>
        </p:nvSpPr>
        <p:spPr>
          <a:xfrm>
            <a:off x="4621907" y="1457325"/>
            <a:ext cx="5141219" cy="3943350"/>
          </a:xfrm>
          <a:prstGeom prst="roundRect">
            <a:avLst>
              <a:gd name="adj" fmla="val 814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7" name="Group 6">
            <a:extLst>
              <a:ext uri="{FF2B5EF4-FFF2-40B4-BE49-F238E27FC236}">
                <a16:creationId xmlns:a16="http://schemas.microsoft.com/office/drawing/2014/main" id="{1AF75771-A7B2-4920-B62A-353D92B937D2}"/>
              </a:ext>
            </a:extLst>
          </p:cNvPr>
          <p:cNvGrpSpPr/>
          <p:nvPr/>
        </p:nvGrpSpPr>
        <p:grpSpPr>
          <a:xfrm>
            <a:off x="6589944" y="2129736"/>
            <a:ext cx="2707597" cy="667554"/>
            <a:chOff x="6293528" y="2500886"/>
            <a:chExt cx="2707597" cy="667554"/>
          </a:xfrm>
        </p:grpSpPr>
        <p:sp>
          <p:nvSpPr>
            <p:cNvPr id="5" name="TextBox 4">
              <a:extLst>
                <a:ext uri="{FF2B5EF4-FFF2-40B4-BE49-F238E27FC236}">
                  <a16:creationId xmlns:a16="http://schemas.microsoft.com/office/drawing/2014/main" id="{BBC0C2DD-DEB4-4769-BE56-BA1D97EA1862}"/>
                </a:ext>
              </a:extLst>
            </p:cNvPr>
            <p:cNvSpPr txBox="1"/>
            <p:nvPr/>
          </p:nvSpPr>
          <p:spPr>
            <a:xfrm>
              <a:off x="6293528" y="2500886"/>
              <a:ext cx="2707597"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London Office</a:t>
              </a:r>
            </a:p>
          </p:txBody>
        </p:sp>
        <p:sp>
          <p:nvSpPr>
            <p:cNvPr id="6" name="TextBox 5">
              <a:extLst>
                <a:ext uri="{FF2B5EF4-FFF2-40B4-BE49-F238E27FC236}">
                  <a16:creationId xmlns:a16="http://schemas.microsoft.com/office/drawing/2014/main" id="{ECBE9491-B389-4142-92EB-D18A1E609A55}"/>
                </a:ext>
              </a:extLst>
            </p:cNvPr>
            <p:cNvSpPr txBox="1"/>
            <p:nvPr/>
          </p:nvSpPr>
          <p:spPr>
            <a:xfrm>
              <a:off x="6293528" y="2860663"/>
              <a:ext cx="2707597"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485 Business Ave, Brooklyn</a:t>
              </a:r>
            </a:p>
          </p:txBody>
        </p:sp>
      </p:grpSp>
      <p:grpSp>
        <p:nvGrpSpPr>
          <p:cNvPr id="9" name="Group 8">
            <a:extLst>
              <a:ext uri="{FF2B5EF4-FFF2-40B4-BE49-F238E27FC236}">
                <a16:creationId xmlns:a16="http://schemas.microsoft.com/office/drawing/2014/main" id="{377B83C7-1947-44E6-A95C-3C82C1A626D1}"/>
              </a:ext>
            </a:extLst>
          </p:cNvPr>
          <p:cNvGrpSpPr/>
          <p:nvPr/>
        </p:nvGrpSpPr>
        <p:grpSpPr>
          <a:xfrm>
            <a:off x="6589944" y="3672786"/>
            <a:ext cx="2707597" cy="667554"/>
            <a:chOff x="6293528" y="2500886"/>
            <a:chExt cx="2707597" cy="667554"/>
          </a:xfrm>
        </p:grpSpPr>
        <p:sp>
          <p:nvSpPr>
            <p:cNvPr id="10" name="TextBox 9">
              <a:extLst>
                <a:ext uri="{FF2B5EF4-FFF2-40B4-BE49-F238E27FC236}">
                  <a16:creationId xmlns:a16="http://schemas.microsoft.com/office/drawing/2014/main" id="{F63781AC-8DA8-4C65-896C-7C0FE755AB22}"/>
                </a:ext>
              </a:extLst>
            </p:cNvPr>
            <p:cNvSpPr txBox="1"/>
            <p:nvPr/>
          </p:nvSpPr>
          <p:spPr>
            <a:xfrm>
              <a:off x="6293528" y="2500886"/>
              <a:ext cx="2707597"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t>New York Office</a:t>
              </a:r>
            </a:p>
          </p:txBody>
        </p:sp>
        <p:sp>
          <p:nvSpPr>
            <p:cNvPr id="11" name="TextBox 10">
              <a:extLst>
                <a:ext uri="{FF2B5EF4-FFF2-40B4-BE49-F238E27FC236}">
                  <a16:creationId xmlns:a16="http://schemas.microsoft.com/office/drawing/2014/main" id="{74D5BD5B-10E1-41A2-93B1-FC3531896991}"/>
                </a:ext>
              </a:extLst>
            </p:cNvPr>
            <p:cNvSpPr txBox="1"/>
            <p:nvPr/>
          </p:nvSpPr>
          <p:spPr>
            <a:xfrm>
              <a:off x="6293528" y="2860663"/>
              <a:ext cx="2707597"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tx1">
                      <a:lumMod val="50000"/>
                      <a:lumOff val="50000"/>
                    </a:schemeClr>
                  </a:solidFill>
                  <a:latin typeface="Segoe UI" panose="020B0502040204020203" pitchFamily="34" charset="0"/>
                  <a:cs typeface="Segoe UI" panose="020B0502040204020203" pitchFamily="34" charset="0"/>
                </a:rPr>
                <a:t>485 Business Ave, Brooklyn</a:t>
              </a:r>
            </a:p>
          </p:txBody>
        </p:sp>
      </p:grpSp>
      <p:grpSp>
        <p:nvGrpSpPr>
          <p:cNvPr id="61" name="Group 60">
            <a:extLst>
              <a:ext uri="{FF2B5EF4-FFF2-40B4-BE49-F238E27FC236}">
                <a16:creationId xmlns:a16="http://schemas.microsoft.com/office/drawing/2014/main" id="{AC51B1DD-FE6A-44D3-943A-CC5DA63CEA78}"/>
              </a:ext>
            </a:extLst>
          </p:cNvPr>
          <p:cNvGrpSpPr/>
          <p:nvPr/>
        </p:nvGrpSpPr>
        <p:grpSpPr>
          <a:xfrm>
            <a:off x="6692584" y="4448092"/>
            <a:ext cx="2358963" cy="276999"/>
            <a:chOff x="7445437" y="6306532"/>
            <a:chExt cx="2358963" cy="276999"/>
          </a:xfrm>
        </p:grpSpPr>
        <p:sp>
          <p:nvSpPr>
            <p:cNvPr id="52" name="TextBox 51">
              <a:extLst>
                <a:ext uri="{FF2B5EF4-FFF2-40B4-BE49-F238E27FC236}">
                  <a16:creationId xmlns:a16="http://schemas.microsoft.com/office/drawing/2014/main" id="{A8925AFA-F295-4D3E-91AA-61A88C503E83}"/>
                </a:ext>
              </a:extLst>
            </p:cNvPr>
            <p:cNvSpPr txBox="1"/>
            <p:nvPr/>
          </p:nvSpPr>
          <p:spPr>
            <a:xfrm>
              <a:off x="8204673" y="6306532"/>
              <a:ext cx="159972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a:t>
              </a:r>
              <a:r>
                <a:rPr lang="en-US" sz="1200" b="0" dirty="0" err="1">
                  <a:solidFill>
                    <a:schemeClr val="tx1">
                      <a:lumMod val="50000"/>
                      <a:lumOff val="50000"/>
                    </a:schemeClr>
                  </a:solidFill>
                  <a:latin typeface="Segoe UI" panose="020B0502040204020203" pitchFamily="34" charset="0"/>
                  <a:cs typeface="Segoe UI" panose="020B0502040204020203" pitchFamily="34" charset="0"/>
                </a:rPr>
                <a:t>account_name</a:t>
              </a:r>
              <a:endParaRPr lang="en-US" sz="12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3" name="Freeform 49">
              <a:extLst>
                <a:ext uri="{FF2B5EF4-FFF2-40B4-BE49-F238E27FC236}">
                  <a16:creationId xmlns:a16="http://schemas.microsoft.com/office/drawing/2014/main" id="{A0AE8DAC-195A-47D0-A344-D6662DB31111}"/>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4" name="Freeform 79">
              <a:extLst>
                <a:ext uri="{FF2B5EF4-FFF2-40B4-BE49-F238E27FC236}">
                  <a16:creationId xmlns:a16="http://schemas.microsoft.com/office/drawing/2014/main" id="{A3DB9517-CD26-46BD-A6FB-D6725DF364D8}"/>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5" name="Freeform 86">
              <a:extLst>
                <a:ext uri="{FF2B5EF4-FFF2-40B4-BE49-F238E27FC236}">
                  <a16:creationId xmlns:a16="http://schemas.microsoft.com/office/drawing/2014/main" id="{428F102C-09E6-437E-806E-51691448BB98}"/>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2" name="Group 61">
            <a:extLst>
              <a:ext uri="{FF2B5EF4-FFF2-40B4-BE49-F238E27FC236}">
                <a16:creationId xmlns:a16="http://schemas.microsoft.com/office/drawing/2014/main" id="{DF446ADE-8458-4DB9-95AC-88AD809DC460}"/>
              </a:ext>
            </a:extLst>
          </p:cNvPr>
          <p:cNvGrpSpPr/>
          <p:nvPr/>
        </p:nvGrpSpPr>
        <p:grpSpPr>
          <a:xfrm>
            <a:off x="6692584" y="2905042"/>
            <a:ext cx="2358963" cy="276999"/>
            <a:chOff x="7445437" y="6306532"/>
            <a:chExt cx="2358963" cy="276999"/>
          </a:xfrm>
        </p:grpSpPr>
        <p:sp>
          <p:nvSpPr>
            <p:cNvPr id="63" name="TextBox 62">
              <a:extLst>
                <a:ext uri="{FF2B5EF4-FFF2-40B4-BE49-F238E27FC236}">
                  <a16:creationId xmlns:a16="http://schemas.microsoft.com/office/drawing/2014/main" id="{FEED93C1-F81F-4D74-8E77-1AFB937FA55E}"/>
                </a:ext>
              </a:extLst>
            </p:cNvPr>
            <p:cNvSpPr txBox="1"/>
            <p:nvPr/>
          </p:nvSpPr>
          <p:spPr>
            <a:xfrm>
              <a:off x="8204673" y="6306532"/>
              <a:ext cx="159972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a:t>
              </a:r>
              <a:r>
                <a:rPr lang="en-US" sz="1200" b="0" dirty="0" err="1">
                  <a:solidFill>
                    <a:schemeClr val="tx1">
                      <a:lumMod val="50000"/>
                      <a:lumOff val="50000"/>
                    </a:schemeClr>
                  </a:solidFill>
                  <a:latin typeface="Segoe UI" panose="020B0502040204020203" pitchFamily="34" charset="0"/>
                  <a:cs typeface="Segoe UI" panose="020B0502040204020203" pitchFamily="34" charset="0"/>
                </a:rPr>
                <a:t>account_name</a:t>
              </a:r>
              <a:endParaRPr lang="en-US" sz="12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64" name="Freeform 49">
              <a:extLst>
                <a:ext uri="{FF2B5EF4-FFF2-40B4-BE49-F238E27FC236}">
                  <a16:creationId xmlns:a16="http://schemas.microsoft.com/office/drawing/2014/main" id="{BBAAB8CF-CC2A-4B54-8BCF-DAF6EA741B56}"/>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5" name="Freeform 79">
              <a:extLst>
                <a:ext uri="{FF2B5EF4-FFF2-40B4-BE49-F238E27FC236}">
                  <a16:creationId xmlns:a16="http://schemas.microsoft.com/office/drawing/2014/main" id="{DF2B92BF-D1F7-4F05-9DC7-572F44D258D6}"/>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6" name="Freeform 86">
              <a:extLst>
                <a:ext uri="{FF2B5EF4-FFF2-40B4-BE49-F238E27FC236}">
                  <a16:creationId xmlns:a16="http://schemas.microsoft.com/office/drawing/2014/main" id="{8FD017AD-09C2-45D5-B9FF-D100CB9CD611}"/>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4" name="Freeform: Shape 23">
            <a:extLst>
              <a:ext uri="{FF2B5EF4-FFF2-40B4-BE49-F238E27FC236}">
                <a16:creationId xmlns:a16="http://schemas.microsoft.com/office/drawing/2014/main" id="{8FF569D1-F405-4F0B-A77D-E2015ED1240C}"/>
              </a:ext>
            </a:extLst>
          </p:cNvPr>
          <p:cNvSpPr/>
          <p:nvPr/>
        </p:nvSpPr>
        <p:spPr>
          <a:xfrm>
            <a:off x="4211583" y="3429000"/>
            <a:ext cx="3463836" cy="3191406"/>
          </a:xfrm>
          <a:custGeom>
            <a:avLst/>
            <a:gdLst>
              <a:gd name="connsiteX0" fmla="*/ 33583 w 2412108"/>
              <a:gd name="connsiteY0" fmla="*/ 649248 h 2222397"/>
              <a:gd name="connsiteX1" fmla="*/ 59776 w 2412108"/>
              <a:gd name="connsiteY1" fmla="*/ 1453444 h 2222397"/>
              <a:gd name="connsiteX2" fmla="*/ 74350 w 2412108"/>
              <a:gd name="connsiteY2" fmla="*/ 1993797 h 2222397"/>
              <a:gd name="connsiteX3" fmla="*/ 827015 w 2412108"/>
              <a:gd name="connsiteY3" fmla="*/ 2106764 h 2222397"/>
              <a:gd name="connsiteX4" fmla="*/ 1276309 w 2412108"/>
              <a:gd name="connsiteY4" fmla="*/ 1878831 h 2222397"/>
              <a:gd name="connsiteX5" fmla="*/ 1616542 w 2412108"/>
              <a:gd name="connsiteY5" fmla="*/ 1901976 h 2222397"/>
              <a:gd name="connsiteX6" fmla="*/ 2210331 w 2412108"/>
              <a:gd name="connsiteY6" fmla="*/ 1804821 h 2222397"/>
              <a:gd name="connsiteX7" fmla="*/ 2366160 w 2412108"/>
              <a:gd name="connsiteY7" fmla="*/ 1270469 h 2222397"/>
              <a:gd name="connsiteX8" fmla="*/ 1949060 w 2412108"/>
              <a:gd name="connsiteY8" fmla="*/ 1077016 h 2222397"/>
              <a:gd name="connsiteX9" fmla="*/ 1470334 w 2412108"/>
              <a:gd name="connsiteY9" fmla="*/ 1098733 h 2222397"/>
              <a:gd name="connsiteX10" fmla="*/ 1069236 w 2412108"/>
              <a:gd name="connsiteY10" fmla="*/ 879563 h 2222397"/>
              <a:gd name="connsiteX11" fmla="*/ 1020658 w 2412108"/>
              <a:gd name="connsiteY11" fmla="*/ 526662 h 2222397"/>
              <a:gd name="connsiteX12" fmla="*/ 568031 w 2412108"/>
              <a:gd name="connsiteY12" fmla="*/ 501 h 2222397"/>
              <a:gd name="connsiteX13" fmla="*/ 103115 w 2412108"/>
              <a:gd name="connsiteY13" fmla="*/ 278059 h 2222397"/>
              <a:gd name="connsiteX14" fmla="*/ 33583 w 2412108"/>
              <a:gd name="connsiteY14" fmla="*/ 649248 h 222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08" h="2222397">
                <a:moveTo>
                  <a:pt x="33583" y="649248"/>
                </a:moveTo>
                <a:cubicBezTo>
                  <a:pt x="52157" y="916425"/>
                  <a:pt x="165123" y="1190364"/>
                  <a:pt x="59776" y="1453444"/>
                </a:cubicBezTo>
                <a:cubicBezTo>
                  <a:pt x="-12042" y="1632705"/>
                  <a:pt x="-32616" y="1822157"/>
                  <a:pt x="74350" y="1993797"/>
                </a:cubicBezTo>
                <a:cubicBezTo>
                  <a:pt x="254277" y="2282500"/>
                  <a:pt x="568888" y="2271261"/>
                  <a:pt x="827015" y="2106764"/>
                </a:cubicBezTo>
                <a:cubicBezTo>
                  <a:pt x="969890" y="2015800"/>
                  <a:pt x="1108764" y="1903691"/>
                  <a:pt x="1276309" y="1878831"/>
                </a:cubicBezTo>
                <a:cubicBezTo>
                  <a:pt x="1389180" y="1862067"/>
                  <a:pt x="1503386" y="1887022"/>
                  <a:pt x="1616542" y="1901976"/>
                </a:cubicBezTo>
                <a:cubicBezTo>
                  <a:pt x="1819806" y="1928837"/>
                  <a:pt x="2040024" y="1919121"/>
                  <a:pt x="2210331" y="1804821"/>
                </a:cubicBezTo>
                <a:cubicBezTo>
                  <a:pt x="2380543" y="1690426"/>
                  <a:pt x="2473697" y="1445062"/>
                  <a:pt x="2366160" y="1270469"/>
                </a:cubicBezTo>
                <a:cubicBezTo>
                  <a:pt x="2282340" y="1134357"/>
                  <a:pt x="2108890" y="1080826"/>
                  <a:pt x="1949060" y="1077016"/>
                </a:cubicBezTo>
                <a:cubicBezTo>
                  <a:pt x="1789230" y="1073206"/>
                  <a:pt x="1629877" y="1107782"/>
                  <a:pt x="1470334" y="1098733"/>
                </a:cubicBezTo>
                <a:cubicBezTo>
                  <a:pt x="1310695" y="1089589"/>
                  <a:pt x="1139149" y="1023295"/>
                  <a:pt x="1069236" y="879563"/>
                </a:cubicBezTo>
                <a:cubicBezTo>
                  <a:pt x="1016944" y="772026"/>
                  <a:pt x="1031993" y="645724"/>
                  <a:pt x="1020658" y="526662"/>
                </a:cubicBezTo>
                <a:cubicBezTo>
                  <a:pt x="997703" y="285774"/>
                  <a:pt x="832730" y="13359"/>
                  <a:pt x="568031" y="501"/>
                </a:cubicBezTo>
                <a:cubicBezTo>
                  <a:pt x="377911" y="-8739"/>
                  <a:pt x="194174" y="110895"/>
                  <a:pt x="103115" y="278059"/>
                </a:cubicBezTo>
                <a:cubicBezTo>
                  <a:pt x="37012" y="398931"/>
                  <a:pt x="24820" y="523328"/>
                  <a:pt x="33583" y="64924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0"/>
          </a:effectLst>
        </p:spPr>
        <p:txBody>
          <a:bodyPr rtlCol="0" anchor="ctr"/>
          <a:lstStyle/>
          <a:p>
            <a:endParaRPr lang="en-US"/>
          </a:p>
        </p:txBody>
      </p:sp>
      <p:sp>
        <p:nvSpPr>
          <p:cNvPr id="25" name="Freeform: Shape 24">
            <a:extLst>
              <a:ext uri="{FF2B5EF4-FFF2-40B4-BE49-F238E27FC236}">
                <a16:creationId xmlns:a16="http://schemas.microsoft.com/office/drawing/2014/main" id="{C82B4B31-06EA-49DF-A624-E6B946B938D8}"/>
              </a:ext>
            </a:extLst>
          </p:cNvPr>
          <p:cNvSpPr/>
          <p:nvPr/>
        </p:nvSpPr>
        <p:spPr>
          <a:xfrm>
            <a:off x="8461169" y="859856"/>
            <a:ext cx="1732969" cy="15931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schemeClr>
              </a:gs>
            </a:gsLst>
            <a:lin ang="0" scaled="0"/>
          </a:gradFill>
          <a:ln w="9525" cap="flat">
            <a:noFill/>
            <a:prstDash val="solid"/>
            <a:miter/>
          </a:ln>
          <a:effectLst>
            <a:softEdge rad="0"/>
          </a:effectLst>
        </p:spPr>
        <p:txBody>
          <a:bodyPr rtlCol="0" anchor="ctr"/>
          <a:lstStyle/>
          <a:p>
            <a:endParaRPr lang="en-US"/>
          </a:p>
        </p:txBody>
      </p:sp>
      <p:sp>
        <p:nvSpPr>
          <p:cNvPr id="13" name="Picture Placeholder 12">
            <a:extLst>
              <a:ext uri="{FF2B5EF4-FFF2-40B4-BE49-F238E27FC236}">
                <a16:creationId xmlns:a16="http://schemas.microsoft.com/office/drawing/2014/main" id="{5921F776-CBAF-43E0-B561-7ACCB2A52191}"/>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A7F65FD1-B44E-4811-90FE-4F22EC2D80C9}"/>
              </a:ext>
            </a:extLst>
          </p:cNvPr>
          <p:cNvSpPr>
            <a:spLocks noGrp="1"/>
          </p:cNvSpPr>
          <p:nvPr>
            <p:ph type="pic" sz="quarter" idx="14"/>
          </p:nvPr>
        </p:nvSpPr>
        <p:spPr/>
      </p:sp>
    </p:spTree>
    <p:extLst>
      <p:ext uri="{BB962C8B-B14F-4D97-AF65-F5344CB8AC3E}">
        <p14:creationId xmlns:p14="http://schemas.microsoft.com/office/powerpoint/2010/main" val="11984097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14:bounceEnd="67000">
                                          <p:cBhvr additive="base">
                                            <p:cTn id="1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14:bounceEnd="67000">
                                          <p:cBhvr additive="base">
                                            <p:cTn id="2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0" grpId="0" animBg="1"/>
          <p:bldP spid="24" grpId="0" animBg="1"/>
          <p:bldP spid="24" grpId="1" animBg="1"/>
          <p:bldP spid="25" grpId="0" animBg="1"/>
          <p:bldP spid="25"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ppt_x"/>
                                              </p:val>
                                            </p:tav>
                                            <p:tav tm="100000">
                                              <p:val>
                                                <p:strVal val="#ppt_x"/>
                                              </p:val>
                                            </p:tav>
                                          </p:tavLst>
                                        </p:anim>
                                        <p:anim calcmode="lin" valueType="num">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4" grpId="0" animBg="1"/>
          <p:bldP spid="24" grpId="1" animBg="1"/>
          <p:bldP spid="2" grpId="0"/>
          <p:bldP spid="3" grpId="0"/>
          <p:bldP spid="25" grpId="0" animBg="1"/>
          <p:bldP spid="25" grpId="1" animBg="1"/>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7F574B52-C11F-4648-980C-950823D1A301}"/>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0B2569FD-5D0C-4C0E-AF09-596882D9056E}"/>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13F66ACD-6428-4B52-8980-1CB7E70DE81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 name="Rectangle 5">
            <a:extLst>
              <a:ext uri="{FF2B5EF4-FFF2-40B4-BE49-F238E27FC236}">
                <a16:creationId xmlns:a16="http://schemas.microsoft.com/office/drawing/2014/main" id="{470F6B6A-AB5E-4096-9D19-A5E52F6FF3AE}"/>
              </a:ext>
            </a:extLst>
          </p:cNvPr>
          <p:cNvSpPr/>
          <p:nvPr/>
        </p:nvSpPr>
        <p:spPr>
          <a:xfrm>
            <a:off x="5120368" y="-5164691"/>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BD5BEB7-C8E3-4E1E-BC5A-3E54CFAE72A7}"/>
              </a:ext>
            </a:extLst>
          </p:cNvPr>
          <p:cNvSpPr/>
          <p:nvPr/>
        </p:nvSpPr>
        <p:spPr>
          <a:xfrm>
            <a:off x="6421211" y="-3598190"/>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Rectangle 7">
            <a:extLst>
              <a:ext uri="{FF2B5EF4-FFF2-40B4-BE49-F238E27FC236}">
                <a16:creationId xmlns:a16="http://schemas.microsoft.com/office/drawing/2014/main" id="{670C07FE-540C-4F70-8F80-C5602BE62D72}"/>
              </a:ext>
            </a:extLst>
          </p:cNvPr>
          <p:cNvSpPr/>
          <p:nvPr/>
        </p:nvSpPr>
        <p:spPr>
          <a:xfrm>
            <a:off x="7722054" y="-1884111"/>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Rectangle 8">
            <a:extLst>
              <a:ext uri="{FF2B5EF4-FFF2-40B4-BE49-F238E27FC236}">
                <a16:creationId xmlns:a16="http://schemas.microsoft.com/office/drawing/2014/main" id="{3705BF84-F11E-4978-BBB2-F5D161B33B0B}"/>
              </a:ext>
            </a:extLst>
          </p:cNvPr>
          <p:cNvSpPr/>
          <p:nvPr/>
        </p:nvSpPr>
        <p:spPr>
          <a:xfrm>
            <a:off x="3819525" y="-3122973"/>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25">
            <a:extLst>
              <a:ext uri="{FF2B5EF4-FFF2-40B4-BE49-F238E27FC236}">
                <a16:creationId xmlns:a16="http://schemas.microsoft.com/office/drawing/2014/main" id="{9CCB986B-F484-491B-BB9F-40728335A9FA}"/>
              </a:ext>
            </a:extLst>
          </p:cNvPr>
          <p:cNvSpPr/>
          <p:nvPr/>
        </p:nvSpPr>
        <p:spPr>
          <a:xfrm>
            <a:off x="2673527" y="4882888"/>
            <a:ext cx="6844947" cy="603948"/>
          </a:xfrm>
          <a:prstGeom prst="rect">
            <a:avLst/>
          </a:prstGeom>
        </p:spPr>
        <p:txBody>
          <a:bodyPr wrap="square">
            <a:spAutoFit/>
          </a:bodyPr>
          <a:lstStyle/>
          <a:p>
            <a:pPr algn="ctr">
              <a:lnSpc>
                <a:spcPct val="120000"/>
              </a:lnSpc>
            </a:pPr>
            <a:r>
              <a:rPr lang="en-US" sz="3000" dirty="0">
                <a:solidFill>
                  <a:schemeClr val="bg1"/>
                </a:solidFill>
                <a:latin typeface="Gilroy Light" panose="00000400000000000000" pitchFamily="50" charset="0"/>
                <a:cs typeface="Segoe UI" panose="020B0502040204020203" pitchFamily="34" charset="0"/>
              </a:rPr>
              <a:t>See you on next presentation.</a:t>
            </a:r>
          </a:p>
        </p:txBody>
      </p:sp>
      <p:sp>
        <p:nvSpPr>
          <p:cNvPr id="45" name="Rectangle: Rounded Corners 44">
            <a:extLst>
              <a:ext uri="{FF2B5EF4-FFF2-40B4-BE49-F238E27FC236}">
                <a16:creationId xmlns:a16="http://schemas.microsoft.com/office/drawing/2014/main" id="{8004B75A-0FC3-44D6-A6B2-65C597F19904}"/>
              </a:ext>
            </a:extLst>
          </p:cNvPr>
          <p:cNvSpPr/>
          <p:nvPr/>
        </p:nvSpPr>
        <p:spPr>
          <a:xfrm>
            <a:off x="2196867" y="1362274"/>
            <a:ext cx="7798266" cy="2807370"/>
          </a:xfrm>
          <a:prstGeom prst="roundRect">
            <a:avLst/>
          </a:prstGeom>
          <a:noFill/>
          <a:ln w="28575" cap="rnd">
            <a:solidFill>
              <a:schemeClr val="bg1">
                <a:alpha val="6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2586E223-F526-45C7-9584-9CB15B3FB1B3}"/>
              </a:ext>
            </a:extLst>
          </p:cNvPr>
          <p:cNvSpPr/>
          <p:nvPr/>
        </p:nvSpPr>
        <p:spPr>
          <a:xfrm rot="20385070">
            <a:off x="2765184" y="2102586"/>
            <a:ext cx="8281236" cy="1862048"/>
          </a:xfrm>
          <a:prstGeom prst="rect">
            <a:avLst/>
          </a:prstGeom>
        </p:spPr>
        <p:txBody>
          <a:bodyPr wrap="square">
            <a:spAutoFit/>
          </a:bodyPr>
          <a:lstStyle/>
          <a:p>
            <a:pPr algn="r"/>
            <a:r>
              <a:rPr lang="en-US" sz="11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Watching!</a:t>
            </a:r>
            <a:endParaRPr lang="en-US" sz="72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1" name="Rectangle 20">
            <a:extLst>
              <a:ext uri="{FF2B5EF4-FFF2-40B4-BE49-F238E27FC236}">
                <a16:creationId xmlns:a16="http://schemas.microsoft.com/office/drawing/2014/main" id="{3A0D7D24-B4CD-4208-B2AF-5B2807F0F135}"/>
              </a:ext>
            </a:extLst>
          </p:cNvPr>
          <p:cNvSpPr/>
          <p:nvPr/>
        </p:nvSpPr>
        <p:spPr>
          <a:xfrm rot="20385070">
            <a:off x="3711539" y="1949488"/>
            <a:ext cx="4728748" cy="1446550"/>
          </a:xfrm>
          <a:prstGeom prst="rect">
            <a:avLst/>
          </a:prstGeom>
        </p:spPr>
        <p:txBody>
          <a:bodyPr wrap="square">
            <a:spAutoFit/>
          </a:bodyPr>
          <a:lstStyle/>
          <a:p>
            <a:pPr algn="ct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For</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0" name="Rectangle 19">
            <a:extLst>
              <a:ext uri="{FF2B5EF4-FFF2-40B4-BE49-F238E27FC236}">
                <a16:creationId xmlns:a16="http://schemas.microsoft.com/office/drawing/2014/main" id="{64EE9D57-DDEE-455C-8C31-B9497C7869E8}"/>
              </a:ext>
            </a:extLst>
          </p:cNvPr>
          <p:cNvSpPr/>
          <p:nvPr/>
        </p:nvSpPr>
        <p:spPr>
          <a:xfrm rot="20385070">
            <a:off x="1145580" y="1556237"/>
            <a:ext cx="6042992" cy="1862048"/>
          </a:xfrm>
          <a:prstGeom prst="rect">
            <a:avLst/>
          </a:prstGeom>
        </p:spPr>
        <p:txBody>
          <a:bodyPr wrap="square">
            <a:spAutoFit/>
          </a:bodyPr>
          <a:lstStyle/>
          <a:p>
            <a:r>
              <a:rPr lang="en-US" sz="11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Thanks</a:t>
            </a:r>
            <a:endParaRPr lang="en-US" sz="72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Tree>
    <p:extLst>
      <p:ext uri="{BB962C8B-B14F-4D97-AF65-F5344CB8AC3E}">
        <p14:creationId xmlns:p14="http://schemas.microsoft.com/office/powerpoint/2010/main" val="720254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14:presetBounceEnd="67000">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14:bounceEnd="67000">
                                          <p:cBhvr additive="base">
                                            <p:cTn id="48"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14:presetBounceEnd="67000">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14:bounceEnd="67000">
                                          <p:cBhvr additive="base">
                                            <p:cTn id="52" dur="12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14:presetBounceEnd="67000">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14:bounceEnd="67000">
                                          <p:cBhvr additive="base">
                                            <p:cTn id="56" dur="15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ppt_x"/>
                                              </p:val>
                                            </p:tav>
                                            <p:tav tm="100000">
                                              <p:val>
                                                <p:strVal val="#ppt_x"/>
                                              </p:val>
                                            </p:tav>
                                          </p:tavLst>
                                        </p:anim>
                                        <p:anim calcmode="lin" valueType="num">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1250" fill="hold"/>
                                            <p:tgtEl>
                                              <p:spTgt spid="21"/>
                                            </p:tgtEl>
                                            <p:attrNameLst>
                                              <p:attrName>ppt_x</p:attrName>
                                            </p:attrNameLst>
                                          </p:cBhvr>
                                          <p:tavLst>
                                            <p:tav tm="0">
                                              <p:val>
                                                <p:strVal val="#ppt_x"/>
                                              </p:val>
                                            </p:tav>
                                            <p:tav tm="100000">
                                              <p:val>
                                                <p:strVal val="#ppt_x"/>
                                              </p:val>
                                            </p:tav>
                                          </p:tavLst>
                                        </p:anim>
                                        <p:anim calcmode="lin" valueType="num">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cBhvr additive="base">
                                            <p:cTn id="56" dur="1500" fill="hold"/>
                                            <p:tgtEl>
                                              <p:spTgt spid="22"/>
                                            </p:tgtEl>
                                            <p:attrNameLst>
                                              <p:attrName>ppt_x</p:attrName>
                                            </p:attrNameLst>
                                          </p:cBhvr>
                                          <p:tavLst>
                                            <p:tav tm="0">
                                              <p:val>
                                                <p:strVal val="#ppt_x"/>
                                              </p:val>
                                            </p:tav>
                                            <p:tav tm="100000">
                                              <p:val>
                                                <p:strVal val="#ppt_x"/>
                                              </p:val>
                                            </p:tav>
                                          </p:tavLst>
                                        </p:anim>
                                        <p:anim calcmode="lin" valueType="num">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06E7EC4-8204-47AD-A8F3-FAC131B8420A}"/>
              </a:ext>
            </a:extLst>
          </p:cNvPr>
          <p:cNvGrpSpPr/>
          <p:nvPr/>
        </p:nvGrpSpPr>
        <p:grpSpPr>
          <a:xfrm>
            <a:off x="1718821" y="5362854"/>
            <a:ext cx="362598" cy="362598"/>
            <a:chOff x="2464952" y="5376719"/>
            <a:chExt cx="300790" cy="300790"/>
          </a:xfrm>
          <a:solidFill>
            <a:schemeClr val="tx1">
              <a:lumMod val="50000"/>
              <a:lumOff val="50000"/>
            </a:schemeClr>
          </a:solidFill>
        </p:grpSpPr>
        <p:sp>
          <p:nvSpPr>
            <p:cNvPr id="3" name="Freeform 5">
              <a:extLst>
                <a:ext uri="{FF2B5EF4-FFF2-40B4-BE49-F238E27FC236}">
                  <a16:creationId xmlns:a16="http://schemas.microsoft.com/office/drawing/2014/main" id="{6FC7077F-1262-43AB-B3D5-BB910178D4AB}"/>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FC71AFEA-9547-4661-8F01-C18522689535}"/>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229C21DC-17B2-4422-A1C4-62101F417019}"/>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1B3A0202-3113-4A75-B8D9-ABE7B1ADDE0B}"/>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5143D29D-E680-4C87-A7E8-D1BBA46A401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a:extLst>
              <a:ext uri="{FF2B5EF4-FFF2-40B4-BE49-F238E27FC236}">
                <a16:creationId xmlns:a16="http://schemas.microsoft.com/office/drawing/2014/main" id="{2D981D38-BE05-497B-A632-979582B82DBB}"/>
              </a:ext>
            </a:extLst>
          </p:cNvPr>
          <p:cNvGrpSpPr/>
          <p:nvPr/>
        </p:nvGrpSpPr>
        <p:grpSpPr>
          <a:xfrm>
            <a:off x="1718821" y="4692737"/>
            <a:ext cx="362598" cy="292221"/>
            <a:chOff x="2464952" y="4820830"/>
            <a:chExt cx="300790" cy="242409"/>
          </a:xfrm>
          <a:solidFill>
            <a:schemeClr val="tx1">
              <a:lumMod val="50000"/>
              <a:lumOff val="50000"/>
            </a:schemeClr>
          </a:solidFill>
        </p:grpSpPr>
        <p:sp>
          <p:nvSpPr>
            <p:cNvPr id="9" name="Freeform 10">
              <a:extLst>
                <a:ext uri="{FF2B5EF4-FFF2-40B4-BE49-F238E27FC236}">
                  <a16:creationId xmlns:a16="http://schemas.microsoft.com/office/drawing/2014/main" id="{0B307EFD-D200-476C-81FF-DC2CB47A20D6}"/>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
              <a:extLst>
                <a:ext uri="{FF2B5EF4-FFF2-40B4-BE49-F238E27FC236}">
                  <a16:creationId xmlns:a16="http://schemas.microsoft.com/office/drawing/2014/main" id="{09B79485-3B9B-4007-9102-C69DB645A1DD}"/>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a:extLst>
                <a:ext uri="{FF2B5EF4-FFF2-40B4-BE49-F238E27FC236}">
                  <a16:creationId xmlns:a16="http://schemas.microsoft.com/office/drawing/2014/main" id="{FBEDB071-5637-4696-B417-98E3D8DCFFB6}"/>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a:extLst>
                <a:ext uri="{FF2B5EF4-FFF2-40B4-BE49-F238E27FC236}">
                  <a16:creationId xmlns:a16="http://schemas.microsoft.com/office/drawing/2014/main" id="{E309CABD-A893-43CC-A531-BEF3034BA83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4">
              <a:extLst>
                <a:ext uri="{FF2B5EF4-FFF2-40B4-BE49-F238E27FC236}">
                  <a16:creationId xmlns:a16="http://schemas.microsoft.com/office/drawing/2014/main" id="{A9433579-4D94-41A9-92CD-E8FC1323032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a:extLst>
              <a:ext uri="{FF2B5EF4-FFF2-40B4-BE49-F238E27FC236}">
                <a16:creationId xmlns:a16="http://schemas.microsoft.com/office/drawing/2014/main" id="{CACD1EA0-3776-4438-A7DD-271BA4BC5100}"/>
              </a:ext>
            </a:extLst>
          </p:cNvPr>
          <p:cNvGrpSpPr/>
          <p:nvPr/>
        </p:nvGrpSpPr>
        <p:grpSpPr>
          <a:xfrm>
            <a:off x="1781550" y="3952243"/>
            <a:ext cx="235612" cy="362598"/>
            <a:chOff x="2516988" y="4206560"/>
            <a:chExt cx="195450" cy="300790"/>
          </a:xfrm>
          <a:solidFill>
            <a:schemeClr val="tx1">
              <a:lumMod val="50000"/>
              <a:lumOff val="50000"/>
            </a:schemeClr>
          </a:solidFill>
        </p:grpSpPr>
        <p:sp>
          <p:nvSpPr>
            <p:cNvPr id="15" name="Freeform 15">
              <a:extLst>
                <a:ext uri="{FF2B5EF4-FFF2-40B4-BE49-F238E27FC236}">
                  <a16:creationId xmlns:a16="http://schemas.microsoft.com/office/drawing/2014/main" id="{F7E670F8-8088-4EA5-8A8A-DE8BCEC324C9}"/>
                </a:ext>
              </a:extLst>
            </p:cNvPr>
            <p:cNvSpPr>
              <a:spLocks noEditPoints="1"/>
            </p:cNvSpPr>
            <p:nvPr/>
          </p:nvSpPr>
          <p:spPr bwMode="auto">
            <a:xfrm>
              <a:off x="2516988" y="4206560"/>
              <a:ext cx="195450" cy="300790"/>
            </a:xfrm>
            <a:custGeom>
              <a:avLst/>
              <a:gdLst>
                <a:gd name="T0" fmla="*/ 359 w 462"/>
                <a:gd name="T1" fmla="*/ 61 h 711"/>
                <a:gd name="T2" fmla="*/ 358 w 462"/>
                <a:gd name="T3" fmla="*/ 40 h 711"/>
                <a:gd name="T4" fmla="*/ 351 w 462"/>
                <a:gd name="T5" fmla="*/ 22 h 711"/>
                <a:gd name="T6" fmla="*/ 337 w 462"/>
                <a:gd name="T7" fmla="*/ 9 h 711"/>
                <a:gd name="T8" fmla="*/ 320 w 462"/>
                <a:gd name="T9" fmla="*/ 1 h 711"/>
                <a:gd name="T10" fmla="*/ 152 w 462"/>
                <a:gd name="T11" fmla="*/ 0 h 711"/>
                <a:gd name="T12" fmla="*/ 133 w 462"/>
                <a:gd name="T13" fmla="*/ 4 h 711"/>
                <a:gd name="T14" fmla="*/ 117 w 462"/>
                <a:gd name="T15" fmla="*/ 15 h 711"/>
                <a:gd name="T16" fmla="*/ 108 w 462"/>
                <a:gd name="T17" fmla="*/ 30 h 711"/>
                <a:gd name="T18" fmla="*/ 103 w 462"/>
                <a:gd name="T19" fmla="*/ 49 h 711"/>
                <a:gd name="T20" fmla="*/ 42 w 462"/>
                <a:gd name="T21" fmla="*/ 61 h 711"/>
                <a:gd name="T22" fmla="*/ 26 w 462"/>
                <a:gd name="T23" fmla="*/ 64 h 711"/>
                <a:gd name="T24" fmla="*/ 13 w 462"/>
                <a:gd name="T25" fmla="*/ 74 h 711"/>
                <a:gd name="T26" fmla="*/ 5 w 462"/>
                <a:gd name="T27" fmla="*/ 87 h 711"/>
                <a:gd name="T28" fmla="*/ 0 w 462"/>
                <a:gd name="T29" fmla="*/ 103 h 711"/>
                <a:gd name="T30" fmla="*/ 2 w 462"/>
                <a:gd name="T31" fmla="*/ 257 h 711"/>
                <a:gd name="T32" fmla="*/ 9 w 462"/>
                <a:gd name="T33" fmla="*/ 265 h 711"/>
                <a:gd name="T34" fmla="*/ 20 w 462"/>
                <a:gd name="T35" fmla="*/ 265 h 711"/>
                <a:gd name="T36" fmla="*/ 27 w 462"/>
                <a:gd name="T37" fmla="*/ 257 h 711"/>
                <a:gd name="T38" fmla="*/ 28 w 462"/>
                <a:gd name="T39" fmla="*/ 103 h 711"/>
                <a:gd name="T40" fmla="*/ 33 w 462"/>
                <a:gd name="T41" fmla="*/ 93 h 711"/>
                <a:gd name="T42" fmla="*/ 42 w 462"/>
                <a:gd name="T43" fmla="*/ 89 h 711"/>
                <a:gd name="T44" fmla="*/ 425 w 462"/>
                <a:gd name="T45" fmla="*/ 90 h 711"/>
                <a:gd name="T46" fmla="*/ 433 w 462"/>
                <a:gd name="T47" fmla="*/ 98 h 711"/>
                <a:gd name="T48" fmla="*/ 434 w 462"/>
                <a:gd name="T49" fmla="*/ 669 h 711"/>
                <a:gd name="T50" fmla="*/ 430 w 462"/>
                <a:gd name="T51" fmla="*/ 679 h 711"/>
                <a:gd name="T52" fmla="*/ 420 w 462"/>
                <a:gd name="T53" fmla="*/ 683 h 711"/>
                <a:gd name="T54" fmla="*/ 37 w 462"/>
                <a:gd name="T55" fmla="*/ 682 h 711"/>
                <a:gd name="T56" fmla="*/ 29 w 462"/>
                <a:gd name="T57" fmla="*/ 674 h 711"/>
                <a:gd name="T58" fmla="*/ 28 w 462"/>
                <a:gd name="T59" fmla="*/ 356 h 711"/>
                <a:gd name="T60" fmla="*/ 25 w 462"/>
                <a:gd name="T61" fmla="*/ 345 h 711"/>
                <a:gd name="T62" fmla="*/ 14 w 462"/>
                <a:gd name="T63" fmla="*/ 342 h 711"/>
                <a:gd name="T64" fmla="*/ 5 w 462"/>
                <a:gd name="T65" fmla="*/ 345 h 711"/>
                <a:gd name="T66" fmla="*/ 0 w 462"/>
                <a:gd name="T67" fmla="*/ 356 h 711"/>
                <a:gd name="T68" fmla="*/ 2 w 462"/>
                <a:gd name="T69" fmla="*/ 678 h 711"/>
                <a:gd name="T70" fmla="*/ 8 w 462"/>
                <a:gd name="T71" fmla="*/ 693 h 711"/>
                <a:gd name="T72" fmla="*/ 20 w 462"/>
                <a:gd name="T73" fmla="*/ 703 h 711"/>
                <a:gd name="T74" fmla="*/ 34 w 462"/>
                <a:gd name="T75" fmla="*/ 710 h 711"/>
                <a:gd name="T76" fmla="*/ 420 w 462"/>
                <a:gd name="T77" fmla="*/ 711 h 711"/>
                <a:gd name="T78" fmla="*/ 436 w 462"/>
                <a:gd name="T79" fmla="*/ 708 h 711"/>
                <a:gd name="T80" fmla="*/ 450 w 462"/>
                <a:gd name="T81" fmla="*/ 698 h 711"/>
                <a:gd name="T82" fmla="*/ 459 w 462"/>
                <a:gd name="T83" fmla="*/ 685 h 711"/>
                <a:gd name="T84" fmla="*/ 462 w 462"/>
                <a:gd name="T85" fmla="*/ 669 h 711"/>
                <a:gd name="T86" fmla="*/ 461 w 462"/>
                <a:gd name="T87" fmla="*/ 94 h 711"/>
                <a:gd name="T88" fmla="*/ 454 w 462"/>
                <a:gd name="T89" fmla="*/ 79 h 711"/>
                <a:gd name="T90" fmla="*/ 444 w 462"/>
                <a:gd name="T91" fmla="*/ 69 h 711"/>
                <a:gd name="T92" fmla="*/ 429 w 462"/>
                <a:gd name="T93" fmla="*/ 62 h 711"/>
                <a:gd name="T94" fmla="*/ 331 w 462"/>
                <a:gd name="T95" fmla="*/ 61 h 711"/>
                <a:gd name="T96" fmla="*/ 131 w 462"/>
                <a:gd name="T97" fmla="*/ 49 h 711"/>
                <a:gd name="T98" fmla="*/ 133 w 462"/>
                <a:gd name="T99" fmla="*/ 41 h 711"/>
                <a:gd name="T100" fmla="*/ 138 w 462"/>
                <a:gd name="T101" fmla="*/ 34 h 711"/>
                <a:gd name="T102" fmla="*/ 144 w 462"/>
                <a:gd name="T103" fmla="*/ 30 h 711"/>
                <a:gd name="T104" fmla="*/ 152 w 462"/>
                <a:gd name="T105" fmla="*/ 28 h 711"/>
                <a:gd name="T106" fmla="*/ 315 w 462"/>
                <a:gd name="T107" fmla="*/ 29 h 711"/>
                <a:gd name="T108" fmla="*/ 322 w 462"/>
                <a:gd name="T109" fmla="*/ 32 h 711"/>
                <a:gd name="T110" fmla="*/ 328 w 462"/>
                <a:gd name="T111" fmla="*/ 38 h 711"/>
                <a:gd name="T112" fmla="*/ 331 w 462"/>
                <a:gd name="T113" fmla="*/ 45 h 711"/>
                <a:gd name="T114" fmla="*/ 331 w 462"/>
                <a:gd name="T115" fmla="*/ 6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2" h="711">
                  <a:moveTo>
                    <a:pt x="420" y="61"/>
                  </a:moveTo>
                  <a:lnTo>
                    <a:pt x="359" y="61"/>
                  </a:lnTo>
                  <a:lnTo>
                    <a:pt x="359" y="49"/>
                  </a:lnTo>
                  <a:lnTo>
                    <a:pt x="358" y="40"/>
                  </a:lnTo>
                  <a:lnTo>
                    <a:pt x="356" y="30"/>
                  </a:lnTo>
                  <a:lnTo>
                    <a:pt x="351" y="22"/>
                  </a:lnTo>
                  <a:lnTo>
                    <a:pt x="345" y="15"/>
                  </a:lnTo>
                  <a:lnTo>
                    <a:pt x="337" y="9"/>
                  </a:lnTo>
                  <a:lnTo>
                    <a:pt x="330" y="4"/>
                  </a:lnTo>
                  <a:lnTo>
                    <a:pt x="320" y="1"/>
                  </a:lnTo>
                  <a:lnTo>
                    <a:pt x="311" y="0"/>
                  </a:lnTo>
                  <a:lnTo>
                    <a:pt x="152" y="0"/>
                  </a:lnTo>
                  <a:lnTo>
                    <a:pt x="142" y="1"/>
                  </a:lnTo>
                  <a:lnTo>
                    <a:pt x="133" y="4"/>
                  </a:lnTo>
                  <a:lnTo>
                    <a:pt x="125" y="9"/>
                  </a:lnTo>
                  <a:lnTo>
                    <a:pt x="117" y="15"/>
                  </a:lnTo>
                  <a:lnTo>
                    <a:pt x="112" y="22"/>
                  </a:lnTo>
                  <a:lnTo>
                    <a:pt x="108" y="30"/>
                  </a:lnTo>
                  <a:lnTo>
                    <a:pt x="105" y="40"/>
                  </a:lnTo>
                  <a:lnTo>
                    <a:pt x="103" y="49"/>
                  </a:lnTo>
                  <a:lnTo>
                    <a:pt x="103" y="61"/>
                  </a:lnTo>
                  <a:lnTo>
                    <a:pt x="42" y="61"/>
                  </a:lnTo>
                  <a:lnTo>
                    <a:pt x="34" y="62"/>
                  </a:lnTo>
                  <a:lnTo>
                    <a:pt x="26" y="64"/>
                  </a:lnTo>
                  <a:lnTo>
                    <a:pt x="20" y="69"/>
                  </a:lnTo>
                  <a:lnTo>
                    <a:pt x="13" y="74"/>
                  </a:lnTo>
                  <a:lnTo>
                    <a:pt x="8" y="79"/>
                  </a:lnTo>
                  <a:lnTo>
                    <a:pt x="5" y="87"/>
                  </a:lnTo>
                  <a:lnTo>
                    <a:pt x="2" y="94"/>
                  </a:lnTo>
                  <a:lnTo>
                    <a:pt x="0" y="103"/>
                  </a:lnTo>
                  <a:lnTo>
                    <a:pt x="0" y="252"/>
                  </a:lnTo>
                  <a:lnTo>
                    <a:pt x="2" y="257"/>
                  </a:lnTo>
                  <a:lnTo>
                    <a:pt x="5" y="263"/>
                  </a:lnTo>
                  <a:lnTo>
                    <a:pt x="9" y="265"/>
                  </a:lnTo>
                  <a:lnTo>
                    <a:pt x="14" y="266"/>
                  </a:lnTo>
                  <a:lnTo>
                    <a:pt x="20" y="265"/>
                  </a:lnTo>
                  <a:lnTo>
                    <a:pt x="25" y="263"/>
                  </a:lnTo>
                  <a:lnTo>
                    <a:pt x="27" y="257"/>
                  </a:lnTo>
                  <a:lnTo>
                    <a:pt x="28" y="252"/>
                  </a:lnTo>
                  <a:lnTo>
                    <a:pt x="28" y="103"/>
                  </a:lnTo>
                  <a:lnTo>
                    <a:pt x="29" y="98"/>
                  </a:lnTo>
                  <a:lnTo>
                    <a:pt x="33" y="93"/>
                  </a:lnTo>
                  <a:lnTo>
                    <a:pt x="37" y="90"/>
                  </a:lnTo>
                  <a:lnTo>
                    <a:pt x="42" y="89"/>
                  </a:lnTo>
                  <a:lnTo>
                    <a:pt x="420" y="89"/>
                  </a:lnTo>
                  <a:lnTo>
                    <a:pt x="425" y="90"/>
                  </a:lnTo>
                  <a:lnTo>
                    <a:pt x="430" y="93"/>
                  </a:lnTo>
                  <a:lnTo>
                    <a:pt x="433" y="98"/>
                  </a:lnTo>
                  <a:lnTo>
                    <a:pt x="434" y="103"/>
                  </a:lnTo>
                  <a:lnTo>
                    <a:pt x="434" y="669"/>
                  </a:lnTo>
                  <a:lnTo>
                    <a:pt x="433" y="674"/>
                  </a:lnTo>
                  <a:lnTo>
                    <a:pt x="430" y="679"/>
                  </a:lnTo>
                  <a:lnTo>
                    <a:pt x="425" y="682"/>
                  </a:lnTo>
                  <a:lnTo>
                    <a:pt x="420" y="683"/>
                  </a:lnTo>
                  <a:lnTo>
                    <a:pt x="42" y="683"/>
                  </a:lnTo>
                  <a:lnTo>
                    <a:pt x="37" y="682"/>
                  </a:lnTo>
                  <a:lnTo>
                    <a:pt x="33" y="679"/>
                  </a:lnTo>
                  <a:lnTo>
                    <a:pt x="29" y="674"/>
                  </a:lnTo>
                  <a:lnTo>
                    <a:pt x="28" y="669"/>
                  </a:lnTo>
                  <a:lnTo>
                    <a:pt x="28" y="356"/>
                  </a:lnTo>
                  <a:lnTo>
                    <a:pt x="27" y="351"/>
                  </a:lnTo>
                  <a:lnTo>
                    <a:pt x="25" y="345"/>
                  </a:lnTo>
                  <a:lnTo>
                    <a:pt x="20" y="343"/>
                  </a:lnTo>
                  <a:lnTo>
                    <a:pt x="14" y="342"/>
                  </a:lnTo>
                  <a:lnTo>
                    <a:pt x="9" y="343"/>
                  </a:lnTo>
                  <a:lnTo>
                    <a:pt x="5" y="345"/>
                  </a:lnTo>
                  <a:lnTo>
                    <a:pt x="2" y="351"/>
                  </a:lnTo>
                  <a:lnTo>
                    <a:pt x="0" y="356"/>
                  </a:lnTo>
                  <a:lnTo>
                    <a:pt x="0" y="669"/>
                  </a:lnTo>
                  <a:lnTo>
                    <a:pt x="2" y="678"/>
                  </a:lnTo>
                  <a:lnTo>
                    <a:pt x="5" y="685"/>
                  </a:lnTo>
                  <a:lnTo>
                    <a:pt x="8" y="693"/>
                  </a:lnTo>
                  <a:lnTo>
                    <a:pt x="13" y="698"/>
                  </a:lnTo>
                  <a:lnTo>
                    <a:pt x="20" y="703"/>
                  </a:lnTo>
                  <a:lnTo>
                    <a:pt x="26" y="708"/>
                  </a:lnTo>
                  <a:lnTo>
                    <a:pt x="34" y="710"/>
                  </a:lnTo>
                  <a:lnTo>
                    <a:pt x="42" y="711"/>
                  </a:lnTo>
                  <a:lnTo>
                    <a:pt x="420" y="711"/>
                  </a:lnTo>
                  <a:lnTo>
                    <a:pt x="429" y="710"/>
                  </a:lnTo>
                  <a:lnTo>
                    <a:pt x="436" y="708"/>
                  </a:lnTo>
                  <a:lnTo>
                    <a:pt x="444" y="703"/>
                  </a:lnTo>
                  <a:lnTo>
                    <a:pt x="450" y="698"/>
                  </a:lnTo>
                  <a:lnTo>
                    <a:pt x="454" y="693"/>
                  </a:lnTo>
                  <a:lnTo>
                    <a:pt x="459" y="685"/>
                  </a:lnTo>
                  <a:lnTo>
                    <a:pt x="461" y="678"/>
                  </a:lnTo>
                  <a:lnTo>
                    <a:pt x="462" y="669"/>
                  </a:lnTo>
                  <a:lnTo>
                    <a:pt x="462" y="103"/>
                  </a:lnTo>
                  <a:lnTo>
                    <a:pt x="461" y="94"/>
                  </a:lnTo>
                  <a:lnTo>
                    <a:pt x="459" y="87"/>
                  </a:lnTo>
                  <a:lnTo>
                    <a:pt x="454" y="79"/>
                  </a:lnTo>
                  <a:lnTo>
                    <a:pt x="450" y="74"/>
                  </a:lnTo>
                  <a:lnTo>
                    <a:pt x="444" y="69"/>
                  </a:lnTo>
                  <a:lnTo>
                    <a:pt x="436" y="64"/>
                  </a:lnTo>
                  <a:lnTo>
                    <a:pt x="429" y="62"/>
                  </a:lnTo>
                  <a:lnTo>
                    <a:pt x="420" y="61"/>
                  </a:lnTo>
                  <a:close/>
                  <a:moveTo>
                    <a:pt x="331" y="61"/>
                  </a:moveTo>
                  <a:lnTo>
                    <a:pt x="131" y="61"/>
                  </a:lnTo>
                  <a:lnTo>
                    <a:pt x="131" y="49"/>
                  </a:lnTo>
                  <a:lnTo>
                    <a:pt x="131" y="45"/>
                  </a:lnTo>
                  <a:lnTo>
                    <a:pt x="133" y="41"/>
                  </a:lnTo>
                  <a:lnTo>
                    <a:pt x="135" y="38"/>
                  </a:lnTo>
                  <a:lnTo>
                    <a:pt x="138" y="34"/>
                  </a:lnTo>
                  <a:lnTo>
                    <a:pt x="141" y="32"/>
                  </a:lnTo>
                  <a:lnTo>
                    <a:pt x="144" y="30"/>
                  </a:lnTo>
                  <a:lnTo>
                    <a:pt x="149" y="29"/>
                  </a:lnTo>
                  <a:lnTo>
                    <a:pt x="152" y="28"/>
                  </a:lnTo>
                  <a:lnTo>
                    <a:pt x="311" y="28"/>
                  </a:lnTo>
                  <a:lnTo>
                    <a:pt x="315" y="29"/>
                  </a:lnTo>
                  <a:lnTo>
                    <a:pt x="319" y="30"/>
                  </a:lnTo>
                  <a:lnTo>
                    <a:pt x="322" y="32"/>
                  </a:lnTo>
                  <a:lnTo>
                    <a:pt x="326" y="34"/>
                  </a:lnTo>
                  <a:lnTo>
                    <a:pt x="328" y="38"/>
                  </a:lnTo>
                  <a:lnTo>
                    <a:pt x="330" y="41"/>
                  </a:lnTo>
                  <a:lnTo>
                    <a:pt x="331" y="45"/>
                  </a:lnTo>
                  <a:lnTo>
                    <a:pt x="331" y="49"/>
                  </a:lnTo>
                  <a:lnTo>
                    <a:pt x="33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1D0E19ED-AA61-4D6E-A481-C861402DD781}"/>
                </a:ext>
              </a:extLst>
            </p:cNvPr>
            <p:cNvSpPr>
              <a:spLocks noEditPoints="1"/>
            </p:cNvSpPr>
            <p:nvPr/>
          </p:nvSpPr>
          <p:spPr bwMode="auto">
            <a:xfrm>
              <a:off x="2541102" y="4256057"/>
              <a:ext cx="148492" cy="228448"/>
            </a:xfrm>
            <a:custGeom>
              <a:avLst/>
              <a:gdLst>
                <a:gd name="T0" fmla="*/ 336 w 350"/>
                <a:gd name="T1" fmla="*/ 0 h 538"/>
                <a:gd name="T2" fmla="*/ 14 w 350"/>
                <a:gd name="T3" fmla="*/ 0 h 538"/>
                <a:gd name="T4" fmla="*/ 9 w 350"/>
                <a:gd name="T5" fmla="*/ 1 h 538"/>
                <a:gd name="T6" fmla="*/ 5 w 350"/>
                <a:gd name="T7" fmla="*/ 4 h 538"/>
                <a:gd name="T8" fmla="*/ 1 w 350"/>
                <a:gd name="T9" fmla="*/ 9 h 538"/>
                <a:gd name="T10" fmla="*/ 0 w 350"/>
                <a:gd name="T11" fmla="*/ 14 h 538"/>
                <a:gd name="T12" fmla="*/ 0 w 350"/>
                <a:gd name="T13" fmla="*/ 524 h 538"/>
                <a:gd name="T14" fmla="*/ 1 w 350"/>
                <a:gd name="T15" fmla="*/ 530 h 538"/>
                <a:gd name="T16" fmla="*/ 5 w 350"/>
                <a:gd name="T17" fmla="*/ 534 h 538"/>
                <a:gd name="T18" fmla="*/ 9 w 350"/>
                <a:gd name="T19" fmla="*/ 537 h 538"/>
                <a:gd name="T20" fmla="*/ 14 w 350"/>
                <a:gd name="T21" fmla="*/ 538 h 538"/>
                <a:gd name="T22" fmla="*/ 336 w 350"/>
                <a:gd name="T23" fmla="*/ 538 h 538"/>
                <a:gd name="T24" fmla="*/ 341 w 350"/>
                <a:gd name="T25" fmla="*/ 537 h 538"/>
                <a:gd name="T26" fmla="*/ 347 w 350"/>
                <a:gd name="T27" fmla="*/ 534 h 538"/>
                <a:gd name="T28" fmla="*/ 349 w 350"/>
                <a:gd name="T29" fmla="*/ 530 h 538"/>
                <a:gd name="T30" fmla="*/ 350 w 350"/>
                <a:gd name="T31" fmla="*/ 524 h 538"/>
                <a:gd name="T32" fmla="*/ 350 w 350"/>
                <a:gd name="T33" fmla="*/ 14 h 538"/>
                <a:gd name="T34" fmla="*/ 349 w 350"/>
                <a:gd name="T35" fmla="*/ 9 h 538"/>
                <a:gd name="T36" fmla="*/ 347 w 350"/>
                <a:gd name="T37" fmla="*/ 4 h 538"/>
                <a:gd name="T38" fmla="*/ 341 w 350"/>
                <a:gd name="T39" fmla="*/ 1 h 538"/>
                <a:gd name="T40" fmla="*/ 336 w 350"/>
                <a:gd name="T41" fmla="*/ 0 h 538"/>
                <a:gd name="T42" fmla="*/ 322 w 350"/>
                <a:gd name="T43" fmla="*/ 510 h 538"/>
                <a:gd name="T44" fmla="*/ 28 w 350"/>
                <a:gd name="T45" fmla="*/ 510 h 538"/>
                <a:gd name="T46" fmla="*/ 28 w 350"/>
                <a:gd name="T47" fmla="*/ 431 h 538"/>
                <a:gd name="T48" fmla="*/ 223 w 350"/>
                <a:gd name="T49" fmla="*/ 431 h 538"/>
                <a:gd name="T50" fmla="*/ 229 w 350"/>
                <a:gd name="T51" fmla="*/ 430 h 538"/>
                <a:gd name="T52" fmla="*/ 233 w 350"/>
                <a:gd name="T53" fmla="*/ 428 h 538"/>
                <a:gd name="T54" fmla="*/ 236 w 350"/>
                <a:gd name="T55" fmla="*/ 423 h 538"/>
                <a:gd name="T56" fmla="*/ 237 w 350"/>
                <a:gd name="T57" fmla="*/ 418 h 538"/>
                <a:gd name="T58" fmla="*/ 236 w 350"/>
                <a:gd name="T59" fmla="*/ 412 h 538"/>
                <a:gd name="T60" fmla="*/ 233 w 350"/>
                <a:gd name="T61" fmla="*/ 407 h 538"/>
                <a:gd name="T62" fmla="*/ 229 w 350"/>
                <a:gd name="T63" fmla="*/ 405 h 538"/>
                <a:gd name="T64" fmla="*/ 223 w 350"/>
                <a:gd name="T65" fmla="*/ 404 h 538"/>
                <a:gd name="T66" fmla="*/ 28 w 350"/>
                <a:gd name="T67" fmla="*/ 404 h 538"/>
                <a:gd name="T68" fmla="*/ 28 w 350"/>
                <a:gd name="T69" fmla="*/ 28 h 538"/>
                <a:gd name="T70" fmla="*/ 322 w 350"/>
                <a:gd name="T71" fmla="*/ 28 h 538"/>
                <a:gd name="T72" fmla="*/ 322 w 350"/>
                <a:gd name="T73" fmla="*/ 51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0" h="538">
                  <a:moveTo>
                    <a:pt x="336" y="0"/>
                  </a:moveTo>
                  <a:lnTo>
                    <a:pt x="14" y="0"/>
                  </a:lnTo>
                  <a:lnTo>
                    <a:pt x="9" y="1"/>
                  </a:lnTo>
                  <a:lnTo>
                    <a:pt x="5" y="4"/>
                  </a:lnTo>
                  <a:lnTo>
                    <a:pt x="1" y="9"/>
                  </a:lnTo>
                  <a:lnTo>
                    <a:pt x="0" y="14"/>
                  </a:lnTo>
                  <a:lnTo>
                    <a:pt x="0" y="524"/>
                  </a:lnTo>
                  <a:lnTo>
                    <a:pt x="1" y="530"/>
                  </a:lnTo>
                  <a:lnTo>
                    <a:pt x="5" y="534"/>
                  </a:lnTo>
                  <a:lnTo>
                    <a:pt x="9" y="537"/>
                  </a:lnTo>
                  <a:lnTo>
                    <a:pt x="14" y="538"/>
                  </a:lnTo>
                  <a:lnTo>
                    <a:pt x="336" y="538"/>
                  </a:lnTo>
                  <a:lnTo>
                    <a:pt x="341" y="537"/>
                  </a:lnTo>
                  <a:lnTo>
                    <a:pt x="347" y="534"/>
                  </a:lnTo>
                  <a:lnTo>
                    <a:pt x="349" y="530"/>
                  </a:lnTo>
                  <a:lnTo>
                    <a:pt x="350" y="524"/>
                  </a:lnTo>
                  <a:lnTo>
                    <a:pt x="350" y="14"/>
                  </a:lnTo>
                  <a:lnTo>
                    <a:pt x="349" y="9"/>
                  </a:lnTo>
                  <a:lnTo>
                    <a:pt x="347" y="4"/>
                  </a:lnTo>
                  <a:lnTo>
                    <a:pt x="341" y="1"/>
                  </a:lnTo>
                  <a:lnTo>
                    <a:pt x="336" y="0"/>
                  </a:lnTo>
                  <a:close/>
                  <a:moveTo>
                    <a:pt x="322" y="510"/>
                  </a:moveTo>
                  <a:lnTo>
                    <a:pt x="28" y="510"/>
                  </a:lnTo>
                  <a:lnTo>
                    <a:pt x="28" y="431"/>
                  </a:lnTo>
                  <a:lnTo>
                    <a:pt x="223" y="431"/>
                  </a:lnTo>
                  <a:lnTo>
                    <a:pt x="229" y="430"/>
                  </a:lnTo>
                  <a:lnTo>
                    <a:pt x="233" y="428"/>
                  </a:lnTo>
                  <a:lnTo>
                    <a:pt x="236" y="423"/>
                  </a:lnTo>
                  <a:lnTo>
                    <a:pt x="237" y="418"/>
                  </a:lnTo>
                  <a:lnTo>
                    <a:pt x="236" y="412"/>
                  </a:lnTo>
                  <a:lnTo>
                    <a:pt x="233" y="407"/>
                  </a:lnTo>
                  <a:lnTo>
                    <a:pt x="229" y="405"/>
                  </a:lnTo>
                  <a:lnTo>
                    <a:pt x="223" y="404"/>
                  </a:lnTo>
                  <a:lnTo>
                    <a:pt x="28" y="404"/>
                  </a:lnTo>
                  <a:lnTo>
                    <a:pt x="28" y="28"/>
                  </a:lnTo>
                  <a:lnTo>
                    <a:pt x="322" y="28"/>
                  </a:lnTo>
                  <a:lnTo>
                    <a:pt x="322"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AB4D5192-2CF6-4F79-8AF0-645F94C57B6D}"/>
                </a:ext>
              </a:extLst>
            </p:cNvPr>
            <p:cNvSpPr>
              <a:spLocks noEditPoints="1"/>
            </p:cNvSpPr>
            <p:nvPr/>
          </p:nvSpPr>
          <p:spPr bwMode="auto">
            <a:xfrm>
              <a:off x="2577907" y="4292863"/>
              <a:ext cx="74881" cy="123108"/>
            </a:xfrm>
            <a:custGeom>
              <a:avLst/>
              <a:gdLst>
                <a:gd name="T0" fmla="*/ 175 w 177"/>
                <a:gd name="T1" fmla="*/ 104 h 292"/>
                <a:gd name="T2" fmla="*/ 173 w 177"/>
                <a:gd name="T3" fmla="*/ 102 h 292"/>
                <a:gd name="T4" fmla="*/ 170 w 177"/>
                <a:gd name="T5" fmla="*/ 99 h 292"/>
                <a:gd name="T6" fmla="*/ 166 w 177"/>
                <a:gd name="T7" fmla="*/ 98 h 292"/>
                <a:gd name="T8" fmla="*/ 163 w 177"/>
                <a:gd name="T9" fmla="*/ 97 h 292"/>
                <a:gd name="T10" fmla="*/ 102 w 177"/>
                <a:gd name="T11" fmla="*/ 97 h 292"/>
                <a:gd name="T12" fmla="*/ 102 w 177"/>
                <a:gd name="T13" fmla="*/ 14 h 292"/>
                <a:gd name="T14" fmla="*/ 101 w 177"/>
                <a:gd name="T15" fmla="*/ 9 h 292"/>
                <a:gd name="T16" fmla="*/ 99 w 177"/>
                <a:gd name="T17" fmla="*/ 5 h 292"/>
                <a:gd name="T18" fmla="*/ 96 w 177"/>
                <a:gd name="T19" fmla="*/ 2 h 292"/>
                <a:gd name="T20" fmla="*/ 91 w 177"/>
                <a:gd name="T21" fmla="*/ 1 h 292"/>
                <a:gd name="T22" fmla="*/ 87 w 177"/>
                <a:gd name="T23" fmla="*/ 0 h 292"/>
                <a:gd name="T24" fmla="*/ 82 w 177"/>
                <a:gd name="T25" fmla="*/ 2 h 292"/>
                <a:gd name="T26" fmla="*/ 78 w 177"/>
                <a:gd name="T27" fmla="*/ 4 h 292"/>
                <a:gd name="T28" fmla="*/ 75 w 177"/>
                <a:gd name="T29" fmla="*/ 8 h 292"/>
                <a:gd name="T30" fmla="*/ 1 w 177"/>
                <a:gd name="T31" fmla="*/ 176 h 292"/>
                <a:gd name="T32" fmla="*/ 0 w 177"/>
                <a:gd name="T33" fmla="*/ 179 h 292"/>
                <a:gd name="T34" fmla="*/ 0 w 177"/>
                <a:gd name="T35" fmla="*/ 183 h 292"/>
                <a:gd name="T36" fmla="*/ 0 w 177"/>
                <a:gd name="T37" fmla="*/ 186 h 292"/>
                <a:gd name="T38" fmla="*/ 2 w 177"/>
                <a:gd name="T39" fmla="*/ 190 h 292"/>
                <a:gd name="T40" fmla="*/ 4 w 177"/>
                <a:gd name="T41" fmla="*/ 192 h 292"/>
                <a:gd name="T42" fmla="*/ 7 w 177"/>
                <a:gd name="T43" fmla="*/ 194 h 292"/>
                <a:gd name="T44" fmla="*/ 10 w 177"/>
                <a:gd name="T45" fmla="*/ 195 h 292"/>
                <a:gd name="T46" fmla="*/ 13 w 177"/>
                <a:gd name="T47" fmla="*/ 195 h 292"/>
                <a:gd name="T48" fmla="*/ 74 w 177"/>
                <a:gd name="T49" fmla="*/ 195 h 292"/>
                <a:gd name="T50" fmla="*/ 74 w 177"/>
                <a:gd name="T51" fmla="*/ 279 h 292"/>
                <a:gd name="T52" fmla="*/ 75 w 177"/>
                <a:gd name="T53" fmla="*/ 284 h 292"/>
                <a:gd name="T54" fmla="*/ 77 w 177"/>
                <a:gd name="T55" fmla="*/ 288 h 292"/>
                <a:gd name="T56" fmla="*/ 81 w 177"/>
                <a:gd name="T57" fmla="*/ 290 h 292"/>
                <a:gd name="T58" fmla="*/ 86 w 177"/>
                <a:gd name="T59" fmla="*/ 292 h 292"/>
                <a:gd name="T60" fmla="*/ 87 w 177"/>
                <a:gd name="T61" fmla="*/ 292 h 292"/>
                <a:gd name="T62" fmla="*/ 88 w 177"/>
                <a:gd name="T63" fmla="*/ 292 h 292"/>
                <a:gd name="T64" fmla="*/ 92 w 177"/>
                <a:gd name="T65" fmla="*/ 292 h 292"/>
                <a:gd name="T66" fmla="*/ 96 w 177"/>
                <a:gd name="T67" fmla="*/ 290 h 292"/>
                <a:gd name="T68" fmla="*/ 99 w 177"/>
                <a:gd name="T69" fmla="*/ 288 h 292"/>
                <a:gd name="T70" fmla="*/ 101 w 177"/>
                <a:gd name="T71" fmla="*/ 285 h 292"/>
                <a:gd name="T72" fmla="*/ 176 w 177"/>
                <a:gd name="T73" fmla="*/ 118 h 292"/>
                <a:gd name="T74" fmla="*/ 177 w 177"/>
                <a:gd name="T75" fmla="*/ 113 h 292"/>
                <a:gd name="T76" fmla="*/ 177 w 177"/>
                <a:gd name="T77" fmla="*/ 110 h 292"/>
                <a:gd name="T78" fmla="*/ 176 w 177"/>
                <a:gd name="T79" fmla="*/ 107 h 292"/>
                <a:gd name="T80" fmla="*/ 175 w 177"/>
                <a:gd name="T81" fmla="*/ 104 h 292"/>
                <a:gd name="T82" fmla="*/ 102 w 177"/>
                <a:gd name="T83" fmla="*/ 214 h 292"/>
                <a:gd name="T84" fmla="*/ 102 w 177"/>
                <a:gd name="T85" fmla="*/ 182 h 292"/>
                <a:gd name="T86" fmla="*/ 101 w 177"/>
                <a:gd name="T87" fmla="*/ 176 h 292"/>
                <a:gd name="T88" fmla="*/ 98 w 177"/>
                <a:gd name="T89" fmla="*/ 171 h 292"/>
                <a:gd name="T90" fmla="*/ 93 w 177"/>
                <a:gd name="T91" fmla="*/ 169 h 292"/>
                <a:gd name="T92" fmla="*/ 88 w 177"/>
                <a:gd name="T93" fmla="*/ 168 h 292"/>
                <a:gd name="T94" fmla="*/ 34 w 177"/>
                <a:gd name="T95" fmla="*/ 168 h 292"/>
                <a:gd name="T96" fmla="*/ 74 w 177"/>
                <a:gd name="T97" fmla="*/ 79 h 292"/>
                <a:gd name="T98" fmla="*/ 74 w 177"/>
                <a:gd name="T99" fmla="*/ 111 h 292"/>
                <a:gd name="T100" fmla="*/ 75 w 177"/>
                <a:gd name="T101" fmla="*/ 117 h 292"/>
                <a:gd name="T102" fmla="*/ 78 w 177"/>
                <a:gd name="T103" fmla="*/ 121 h 292"/>
                <a:gd name="T104" fmla="*/ 83 w 177"/>
                <a:gd name="T105" fmla="*/ 124 h 292"/>
                <a:gd name="T106" fmla="*/ 88 w 177"/>
                <a:gd name="T107" fmla="*/ 125 h 292"/>
                <a:gd name="T108" fmla="*/ 142 w 177"/>
                <a:gd name="T109" fmla="*/ 125 h 292"/>
                <a:gd name="T110" fmla="*/ 102 w 177"/>
                <a:gd name="T111" fmla="*/ 21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292">
                  <a:moveTo>
                    <a:pt x="175" y="104"/>
                  </a:moveTo>
                  <a:lnTo>
                    <a:pt x="173" y="102"/>
                  </a:lnTo>
                  <a:lnTo>
                    <a:pt x="170" y="99"/>
                  </a:lnTo>
                  <a:lnTo>
                    <a:pt x="166" y="98"/>
                  </a:lnTo>
                  <a:lnTo>
                    <a:pt x="163" y="97"/>
                  </a:lnTo>
                  <a:lnTo>
                    <a:pt x="102" y="97"/>
                  </a:lnTo>
                  <a:lnTo>
                    <a:pt x="102" y="14"/>
                  </a:lnTo>
                  <a:lnTo>
                    <a:pt x="101" y="9"/>
                  </a:lnTo>
                  <a:lnTo>
                    <a:pt x="99" y="5"/>
                  </a:lnTo>
                  <a:lnTo>
                    <a:pt x="96" y="2"/>
                  </a:lnTo>
                  <a:lnTo>
                    <a:pt x="91" y="1"/>
                  </a:lnTo>
                  <a:lnTo>
                    <a:pt x="87" y="0"/>
                  </a:lnTo>
                  <a:lnTo>
                    <a:pt x="82" y="2"/>
                  </a:lnTo>
                  <a:lnTo>
                    <a:pt x="78" y="4"/>
                  </a:lnTo>
                  <a:lnTo>
                    <a:pt x="75" y="8"/>
                  </a:lnTo>
                  <a:lnTo>
                    <a:pt x="1" y="176"/>
                  </a:lnTo>
                  <a:lnTo>
                    <a:pt x="0" y="179"/>
                  </a:lnTo>
                  <a:lnTo>
                    <a:pt x="0" y="183"/>
                  </a:lnTo>
                  <a:lnTo>
                    <a:pt x="0" y="186"/>
                  </a:lnTo>
                  <a:lnTo>
                    <a:pt x="2" y="190"/>
                  </a:lnTo>
                  <a:lnTo>
                    <a:pt x="4" y="192"/>
                  </a:lnTo>
                  <a:lnTo>
                    <a:pt x="7" y="194"/>
                  </a:lnTo>
                  <a:lnTo>
                    <a:pt x="10" y="195"/>
                  </a:lnTo>
                  <a:lnTo>
                    <a:pt x="13" y="195"/>
                  </a:lnTo>
                  <a:lnTo>
                    <a:pt x="74" y="195"/>
                  </a:lnTo>
                  <a:lnTo>
                    <a:pt x="74" y="279"/>
                  </a:lnTo>
                  <a:lnTo>
                    <a:pt x="75" y="284"/>
                  </a:lnTo>
                  <a:lnTo>
                    <a:pt x="77" y="288"/>
                  </a:lnTo>
                  <a:lnTo>
                    <a:pt x="81" y="290"/>
                  </a:lnTo>
                  <a:lnTo>
                    <a:pt x="86" y="292"/>
                  </a:lnTo>
                  <a:lnTo>
                    <a:pt x="87" y="292"/>
                  </a:lnTo>
                  <a:lnTo>
                    <a:pt x="88" y="292"/>
                  </a:lnTo>
                  <a:lnTo>
                    <a:pt x="92" y="292"/>
                  </a:lnTo>
                  <a:lnTo>
                    <a:pt x="96" y="290"/>
                  </a:lnTo>
                  <a:lnTo>
                    <a:pt x="99" y="288"/>
                  </a:lnTo>
                  <a:lnTo>
                    <a:pt x="101" y="285"/>
                  </a:lnTo>
                  <a:lnTo>
                    <a:pt x="176" y="118"/>
                  </a:lnTo>
                  <a:lnTo>
                    <a:pt x="177" y="113"/>
                  </a:lnTo>
                  <a:lnTo>
                    <a:pt x="177" y="110"/>
                  </a:lnTo>
                  <a:lnTo>
                    <a:pt x="176" y="107"/>
                  </a:lnTo>
                  <a:lnTo>
                    <a:pt x="175" y="104"/>
                  </a:lnTo>
                  <a:close/>
                  <a:moveTo>
                    <a:pt x="102" y="214"/>
                  </a:moveTo>
                  <a:lnTo>
                    <a:pt x="102" y="182"/>
                  </a:lnTo>
                  <a:lnTo>
                    <a:pt x="101" y="176"/>
                  </a:lnTo>
                  <a:lnTo>
                    <a:pt x="98" y="171"/>
                  </a:lnTo>
                  <a:lnTo>
                    <a:pt x="93" y="169"/>
                  </a:lnTo>
                  <a:lnTo>
                    <a:pt x="88" y="168"/>
                  </a:lnTo>
                  <a:lnTo>
                    <a:pt x="34" y="168"/>
                  </a:lnTo>
                  <a:lnTo>
                    <a:pt x="74" y="79"/>
                  </a:lnTo>
                  <a:lnTo>
                    <a:pt x="74" y="111"/>
                  </a:lnTo>
                  <a:lnTo>
                    <a:pt x="75" y="117"/>
                  </a:lnTo>
                  <a:lnTo>
                    <a:pt x="78" y="121"/>
                  </a:lnTo>
                  <a:lnTo>
                    <a:pt x="83" y="124"/>
                  </a:lnTo>
                  <a:lnTo>
                    <a:pt x="88" y="125"/>
                  </a:lnTo>
                  <a:lnTo>
                    <a:pt x="142" y="125"/>
                  </a:lnTo>
                  <a:lnTo>
                    <a:pt x="102"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5DC49C95-862F-4D3D-AE13-9AC6DF50171C}"/>
                </a:ext>
              </a:extLst>
            </p:cNvPr>
            <p:cNvSpPr>
              <a:spLocks/>
            </p:cNvSpPr>
            <p:nvPr/>
          </p:nvSpPr>
          <p:spPr bwMode="auto">
            <a:xfrm>
              <a:off x="2654057" y="4427393"/>
              <a:ext cx="11423" cy="11423"/>
            </a:xfrm>
            <a:custGeom>
              <a:avLst/>
              <a:gdLst>
                <a:gd name="T0" fmla="*/ 24 w 28"/>
                <a:gd name="T1" fmla="*/ 3 h 27"/>
                <a:gd name="T2" fmla="*/ 20 w 28"/>
                <a:gd name="T3" fmla="*/ 1 h 27"/>
                <a:gd name="T4" fmla="*/ 14 w 28"/>
                <a:gd name="T5" fmla="*/ 0 h 27"/>
                <a:gd name="T6" fmla="*/ 9 w 28"/>
                <a:gd name="T7" fmla="*/ 1 h 27"/>
                <a:gd name="T8" fmla="*/ 4 w 28"/>
                <a:gd name="T9" fmla="*/ 3 h 27"/>
                <a:gd name="T10" fmla="*/ 1 w 28"/>
                <a:gd name="T11" fmla="*/ 9 h 27"/>
                <a:gd name="T12" fmla="*/ 0 w 28"/>
                <a:gd name="T13" fmla="*/ 14 h 27"/>
                <a:gd name="T14" fmla="*/ 1 w 28"/>
                <a:gd name="T15" fmla="*/ 18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8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4" y="3"/>
                  </a:lnTo>
                  <a:lnTo>
                    <a:pt x="1" y="9"/>
                  </a:lnTo>
                  <a:lnTo>
                    <a:pt x="0" y="14"/>
                  </a:lnTo>
                  <a:lnTo>
                    <a:pt x="1" y="18"/>
                  </a:lnTo>
                  <a:lnTo>
                    <a:pt x="4" y="24"/>
                  </a:lnTo>
                  <a:lnTo>
                    <a:pt x="9" y="26"/>
                  </a:lnTo>
                  <a:lnTo>
                    <a:pt x="14" y="27"/>
                  </a:lnTo>
                  <a:lnTo>
                    <a:pt x="20" y="26"/>
                  </a:lnTo>
                  <a:lnTo>
                    <a:pt x="24" y="24"/>
                  </a:lnTo>
                  <a:lnTo>
                    <a:pt x="27" y="18"/>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2BE932EC-A5F8-4E10-9627-0961F1F6B458}"/>
                </a:ext>
              </a:extLst>
            </p:cNvPr>
            <p:cNvSpPr>
              <a:spLocks/>
            </p:cNvSpPr>
            <p:nvPr/>
          </p:nvSpPr>
          <p:spPr bwMode="auto">
            <a:xfrm>
              <a:off x="2516988" y="4330937"/>
              <a:ext cx="12692" cy="11423"/>
            </a:xfrm>
            <a:custGeom>
              <a:avLst/>
              <a:gdLst>
                <a:gd name="T0" fmla="*/ 25 w 28"/>
                <a:gd name="T1" fmla="*/ 3 h 28"/>
                <a:gd name="T2" fmla="*/ 20 w 28"/>
                <a:gd name="T3" fmla="*/ 1 h 28"/>
                <a:gd name="T4" fmla="*/ 14 w 28"/>
                <a:gd name="T5" fmla="*/ 0 h 28"/>
                <a:gd name="T6" fmla="*/ 9 w 28"/>
                <a:gd name="T7" fmla="*/ 1 h 28"/>
                <a:gd name="T8" fmla="*/ 5 w 28"/>
                <a:gd name="T9" fmla="*/ 3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3"/>
                  </a:moveTo>
                  <a:lnTo>
                    <a:pt x="20" y="1"/>
                  </a:lnTo>
                  <a:lnTo>
                    <a:pt x="14" y="0"/>
                  </a:lnTo>
                  <a:lnTo>
                    <a:pt x="9" y="1"/>
                  </a:lnTo>
                  <a:lnTo>
                    <a:pt x="5" y="3"/>
                  </a:lnTo>
                  <a:lnTo>
                    <a:pt x="2" y="8"/>
                  </a:lnTo>
                  <a:lnTo>
                    <a:pt x="0" y="14"/>
                  </a:lnTo>
                  <a:lnTo>
                    <a:pt x="2" y="19"/>
                  </a:lnTo>
                  <a:lnTo>
                    <a:pt x="5" y="23"/>
                  </a:lnTo>
                  <a:lnTo>
                    <a:pt x="9" y="27"/>
                  </a:lnTo>
                  <a:lnTo>
                    <a:pt x="14" y="28"/>
                  </a:lnTo>
                  <a:lnTo>
                    <a:pt x="20" y="27"/>
                  </a:lnTo>
                  <a:lnTo>
                    <a:pt x="25" y="23"/>
                  </a:lnTo>
                  <a:lnTo>
                    <a:pt x="27" y="19"/>
                  </a:lnTo>
                  <a:lnTo>
                    <a:pt x="28" y="14"/>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a16="http://schemas.microsoft.com/office/drawing/2014/main" id="{38B077C9-8003-49FC-8F56-C0AE661C5FD6}"/>
              </a:ext>
            </a:extLst>
          </p:cNvPr>
          <p:cNvGrpSpPr/>
          <p:nvPr/>
        </p:nvGrpSpPr>
        <p:grpSpPr>
          <a:xfrm>
            <a:off x="1718821" y="3262235"/>
            <a:ext cx="362598" cy="333528"/>
            <a:chOff x="2464952" y="3634171"/>
            <a:chExt cx="300790" cy="276675"/>
          </a:xfrm>
          <a:solidFill>
            <a:schemeClr val="tx1">
              <a:lumMod val="50000"/>
              <a:lumOff val="50000"/>
            </a:schemeClr>
          </a:solidFill>
        </p:grpSpPr>
        <p:sp>
          <p:nvSpPr>
            <p:cNvPr id="21" name="Freeform 20">
              <a:extLst>
                <a:ext uri="{FF2B5EF4-FFF2-40B4-BE49-F238E27FC236}">
                  <a16:creationId xmlns:a16="http://schemas.microsoft.com/office/drawing/2014/main" id="{9A91C28C-F694-40FA-AF5D-DCF0EE4B3A7F}"/>
                </a:ext>
              </a:extLst>
            </p:cNvPr>
            <p:cNvSpPr>
              <a:spLocks noEditPoints="1"/>
            </p:cNvSpPr>
            <p:nvPr/>
          </p:nvSpPr>
          <p:spPr bwMode="auto">
            <a:xfrm>
              <a:off x="2464952" y="3657016"/>
              <a:ext cx="300790" cy="253830"/>
            </a:xfrm>
            <a:custGeom>
              <a:avLst/>
              <a:gdLst>
                <a:gd name="T0" fmla="*/ 518 w 711"/>
                <a:gd name="T1" fmla="*/ 270 h 599"/>
                <a:gd name="T2" fmla="*/ 530 w 711"/>
                <a:gd name="T3" fmla="*/ 289 h 599"/>
                <a:gd name="T4" fmla="*/ 597 w 711"/>
                <a:gd name="T5" fmla="*/ 300 h 599"/>
                <a:gd name="T6" fmla="*/ 651 w 711"/>
                <a:gd name="T7" fmla="*/ 341 h 599"/>
                <a:gd name="T8" fmla="*/ 680 w 711"/>
                <a:gd name="T9" fmla="*/ 402 h 599"/>
                <a:gd name="T10" fmla="*/ 677 w 711"/>
                <a:gd name="T11" fmla="*/ 471 h 599"/>
                <a:gd name="T12" fmla="*/ 642 w 711"/>
                <a:gd name="T13" fmla="*/ 529 h 599"/>
                <a:gd name="T14" fmla="*/ 584 w 711"/>
                <a:gd name="T15" fmla="*/ 565 h 599"/>
                <a:gd name="T16" fmla="*/ 522 w 711"/>
                <a:gd name="T17" fmla="*/ 570 h 599"/>
                <a:gd name="T18" fmla="*/ 476 w 711"/>
                <a:gd name="T19" fmla="*/ 555 h 599"/>
                <a:gd name="T20" fmla="*/ 439 w 711"/>
                <a:gd name="T21" fmla="*/ 527 h 599"/>
                <a:gd name="T22" fmla="*/ 414 w 711"/>
                <a:gd name="T23" fmla="*/ 493 h 599"/>
                <a:gd name="T24" fmla="*/ 303 w 711"/>
                <a:gd name="T25" fmla="*/ 489 h 599"/>
                <a:gd name="T26" fmla="*/ 284 w 711"/>
                <a:gd name="T27" fmla="*/ 512 h 599"/>
                <a:gd name="T28" fmla="*/ 250 w 711"/>
                <a:gd name="T29" fmla="*/ 545 h 599"/>
                <a:gd name="T30" fmla="*/ 207 w 711"/>
                <a:gd name="T31" fmla="*/ 566 h 599"/>
                <a:gd name="T32" fmla="*/ 154 w 711"/>
                <a:gd name="T33" fmla="*/ 570 h 599"/>
                <a:gd name="T34" fmla="*/ 90 w 711"/>
                <a:gd name="T35" fmla="*/ 548 h 599"/>
                <a:gd name="T36" fmla="*/ 45 w 711"/>
                <a:gd name="T37" fmla="*/ 497 h 599"/>
                <a:gd name="T38" fmla="*/ 28 w 711"/>
                <a:gd name="T39" fmla="*/ 430 h 599"/>
                <a:gd name="T40" fmla="*/ 45 w 711"/>
                <a:gd name="T41" fmla="*/ 363 h 599"/>
                <a:gd name="T42" fmla="*/ 90 w 711"/>
                <a:gd name="T43" fmla="*/ 313 h 599"/>
                <a:gd name="T44" fmla="*/ 154 w 711"/>
                <a:gd name="T45" fmla="*/ 289 h 599"/>
                <a:gd name="T46" fmla="*/ 443 w 711"/>
                <a:gd name="T47" fmla="*/ 281 h 599"/>
                <a:gd name="T48" fmla="*/ 430 w 711"/>
                <a:gd name="T49" fmla="*/ 261 h 599"/>
                <a:gd name="T50" fmla="*/ 399 w 711"/>
                <a:gd name="T51" fmla="*/ 227 h 599"/>
                <a:gd name="T52" fmla="*/ 369 w 711"/>
                <a:gd name="T53" fmla="*/ 135 h 599"/>
                <a:gd name="T54" fmla="*/ 352 w 711"/>
                <a:gd name="T55" fmla="*/ 103 h 599"/>
                <a:gd name="T56" fmla="*/ 276 w 711"/>
                <a:gd name="T57" fmla="*/ 95 h 599"/>
                <a:gd name="T58" fmla="*/ 268 w 711"/>
                <a:gd name="T59" fmla="*/ 8 h 599"/>
                <a:gd name="T60" fmla="*/ 246 w 711"/>
                <a:gd name="T61" fmla="*/ 4 h 599"/>
                <a:gd name="T62" fmla="*/ 245 w 711"/>
                <a:gd name="T63" fmla="*/ 100 h 599"/>
                <a:gd name="T64" fmla="*/ 271 w 711"/>
                <a:gd name="T65" fmla="*/ 123 h 599"/>
                <a:gd name="T66" fmla="*/ 340 w 711"/>
                <a:gd name="T67" fmla="*/ 130 h 599"/>
                <a:gd name="T68" fmla="*/ 313 w 711"/>
                <a:gd name="T69" fmla="*/ 218 h 599"/>
                <a:gd name="T70" fmla="*/ 289 w 711"/>
                <a:gd name="T71" fmla="*/ 261 h 599"/>
                <a:gd name="T72" fmla="*/ 103 w 711"/>
                <a:gd name="T73" fmla="*/ 274 h 599"/>
                <a:gd name="T74" fmla="*/ 39 w 711"/>
                <a:gd name="T75" fmla="*/ 322 h 599"/>
                <a:gd name="T76" fmla="*/ 3 w 711"/>
                <a:gd name="T77" fmla="*/ 396 h 599"/>
                <a:gd name="T78" fmla="*/ 8 w 711"/>
                <a:gd name="T79" fmla="*/ 480 h 599"/>
                <a:gd name="T80" fmla="*/ 49 w 711"/>
                <a:gd name="T81" fmla="*/ 550 h 599"/>
                <a:gd name="T82" fmla="*/ 119 w 711"/>
                <a:gd name="T83" fmla="*/ 591 h 599"/>
                <a:gd name="T84" fmla="*/ 191 w 711"/>
                <a:gd name="T85" fmla="*/ 598 h 599"/>
                <a:gd name="T86" fmla="*/ 244 w 711"/>
                <a:gd name="T87" fmla="*/ 582 h 599"/>
                <a:gd name="T88" fmla="*/ 288 w 711"/>
                <a:gd name="T89" fmla="*/ 551 h 599"/>
                <a:gd name="T90" fmla="*/ 396 w 711"/>
                <a:gd name="T91" fmla="*/ 515 h 599"/>
                <a:gd name="T92" fmla="*/ 431 w 711"/>
                <a:gd name="T93" fmla="*/ 558 h 599"/>
                <a:gd name="T94" fmla="*/ 477 w 711"/>
                <a:gd name="T95" fmla="*/ 586 h 599"/>
                <a:gd name="T96" fmla="*/ 530 w 711"/>
                <a:gd name="T97" fmla="*/ 599 h 599"/>
                <a:gd name="T98" fmla="*/ 607 w 711"/>
                <a:gd name="T99" fmla="*/ 586 h 599"/>
                <a:gd name="T100" fmla="*/ 672 w 711"/>
                <a:gd name="T101" fmla="*/ 538 h 599"/>
                <a:gd name="T102" fmla="*/ 707 w 711"/>
                <a:gd name="T103" fmla="*/ 464 h 599"/>
                <a:gd name="T104" fmla="*/ 703 w 711"/>
                <a:gd name="T105" fmla="*/ 379 h 599"/>
                <a:gd name="T106" fmla="*/ 661 w 711"/>
                <a:gd name="T107" fmla="*/ 311 h 599"/>
                <a:gd name="T108" fmla="*/ 592 w 711"/>
                <a:gd name="T109" fmla="*/ 269 h 599"/>
                <a:gd name="T110" fmla="*/ 357 w 711"/>
                <a:gd name="T111" fmla="*/ 233 h 599"/>
                <a:gd name="T112" fmla="*/ 382 w 711"/>
                <a:gd name="T113" fmla="*/ 249 h 599"/>
                <a:gd name="T114" fmla="*/ 321 w 711"/>
                <a:gd name="T115" fmla="*/ 249 h 599"/>
                <a:gd name="T116" fmla="*/ 345 w 711"/>
                <a:gd name="T117" fmla="*/ 23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1" h="599">
                  <a:moveTo>
                    <a:pt x="542" y="261"/>
                  </a:moveTo>
                  <a:lnTo>
                    <a:pt x="530" y="261"/>
                  </a:lnTo>
                  <a:lnTo>
                    <a:pt x="525" y="262"/>
                  </a:lnTo>
                  <a:lnTo>
                    <a:pt x="520" y="264"/>
                  </a:lnTo>
                  <a:lnTo>
                    <a:pt x="518" y="270"/>
                  </a:lnTo>
                  <a:lnTo>
                    <a:pt x="517" y="275"/>
                  </a:lnTo>
                  <a:lnTo>
                    <a:pt x="518" y="281"/>
                  </a:lnTo>
                  <a:lnTo>
                    <a:pt x="520" y="285"/>
                  </a:lnTo>
                  <a:lnTo>
                    <a:pt x="525" y="287"/>
                  </a:lnTo>
                  <a:lnTo>
                    <a:pt x="530" y="289"/>
                  </a:lnTo>
                  <a:lnTo>
                    <a:pt x="542" y="289"/>
                  </a:lnTo>
                  <a:lnTo>
                    <a:pt x="556" y="289"/>
                  </a:lnTo>
                  <a:lnTo>
                    <a:pt x="570" y="291"/>
                  </a:lnTo>
                  <a:lnTo>
                    <a:pt x="584" y="295"/>
                  </a:lnTo>
                  <a:lnTo>
                    <a:pt x="597" y="300"/>
                  </a:lnTo>
                  <a:lnTo>
                    <a:pt x="609" y="305"/>
                  </a:lnTo>
                  <a:lnTo>
                    <a:pt x="621" y="313"/>
                  </a:lnTo>
                  <a:lnTo>
                    <a:pt x="632" y="321"/>
                  </a:lnTo>
                  <a:lnTo>
                    <a:pt x="642" y="330"/>
                  </a:lnTo>
                  <a:lnTo>
                    <a:pt x="651" y="341"/>
                  </a:lnTo>
                  <a:lnTo>
                    <a:pt x="659" y="351"/>
                  </a:lnTo>
                  <a:lnTo>
                    <a:pt x="666" y="363"/>
                  </a:lnTo>
                  <a:lnTo>
                    <a:pt x="672" y="375"/>
                  </a:lnTo>
                  <a:lnTo>
                    <a:pt x="677" y="388"/>
                  </a:lnTo>
                  <a:lnTo>
                    <a:pt x="680" y="402"/>
                  </a:lnTo>
                  <a:lnTo>
                    <a:pt x="682" y="416"/>
                  </a:lnTo>
                  <a:lnTo>
                    <a:pt x="683" y="430"/>
                  </a:lnTo>
                  <a:lnTo>
                    <a:pt x="682" y="445"/>
                  </a:lnTo>
                  <a:lnTo>
                    <a:pt x="680" y="459"/>
                  </a:lnTo>
                  <a:lnTo>
                    <a:pt x="677" y="471"/>
                  </a:lnTo>
                  <a:lnTo>
                    <a:pt x="672" y="485"/>
                  </a:lnTo>
                  <a:lnTo>
                    <a:pt x="666" y="497"/>
                  </a:lnTo>
                  <a:lnTo>
                    <a:pt x="659" y="509"/>
                  </a:lnTo>
                  <a:lnTo>
                    <a:pt x="651" y="520"/>
                  </a:lnTo>
                  <a:lnTo>
                    <a:pt x="642" y="529"/>
                  </a:lnTo>
                  <a:lnTo>
                    <a:pt x="632" y="539"/>
                  </a:lnTo>
                  <a:lnTo>
                    <a:pt x="621" y="548"/>
                  </a:lnTo>
                  <a:lnTo>
                    <a:pt x="609" y="554"/>
                  </a:lnTo>
                  <a:lnTo>
                    <a:pt x="597" y="560"/>
                  </a:lnTo>
                  <a:lnTo>
                    <a:pt x="584" y="565"/>
                  </a:lnTo>
                  <a:lnTo>
                    <a:pt x="570" y="568"/>
                  </a:lnTo>
                  <a:lnTo>
                    <a:pt x="556" y="570"/>
                  </a:lnTo>
                  <a:lnTo>
                    <a:pt x="542" y="571"/>
                  </a:lnTo>
                  <a:lnTo>
                    <a:pt x="532" y="571"/>
                  </a:lnTo>
                  <a:lnTo>
                    <a:pt x="522" y="570"/>
                  </a:lnTo>
                  <a:lnTo>
                    <a:pt x="513" y="568"/>
                  </a:lnTo>
                  <a:lnTo>
                    <a:pt x="503" y="566"/>
                  </a:lnTo>
                  <a:lnTo>
                    <a:pt x="495" y="563"/>
                  </a:lnTo>
                  <a:lnTo>
                    <a:pt x="485" y="559"/>
                  </a:lnTo>
                  <a:lnTo>
                    <a:pt x="476" y="555"/>
                  </a:lnTo>
                  <a:lnTo>
                    <a:pt x="469" y="551"/>
                  </a:lnTo>
                  <a:lnTo>
                    <a:pt x="460" y="545"/>
                  </a:lnTo>
                  <a:lnTo>
                    <a:pt x="453" y="540"/>
                  </a:lnTo>
                  <a:lnTo>
                    <a:pt x="445" y="534"/>
                  </a:lnTo>
                  <a:lnTo>
                    <a:pt x="439" y="527"/>
                  </a:lnTo>
                  <a:lnTo>
                    <a:pt x="432" y="520"/>
                  </a:lnTo>
                  <a:lnTo>
                    <a:pt x="427" y="512"/>
                  </a:lnTo>
                  <a:lnTo>
                    <a:pt x="422" y="504"/>
                  </a:lnTo>
                  <a:lnTo>
                    <a:pt x="416" y="495"/>
                  </a:lnTo>
                  <a:lnTo>
                    <a:pt x="414" y="493"/>
                  </a:lnTo>
                  <a:lnTo>
                    <a:pt x="411" y="490"/>
                  </a:lnTo>
                  <a:lnTo>
                    <a:pt x="408" y="489"/>
                  </a:lnTo>
                  <a:lnTo>
                    <a:pt x="404" y="489"/>
                  </a:lnTo>
                  <a:lnTo>
                    <a:pt x="307" y="489"/>
                  </a:lnTo>
                  <a:lnTo>
                    <a:pt x="303" y="489"/>
                  </a:lnTo>
                  <a:lnTo>
                    <a:pt x="299" y="490"/>
                  </a:lnTo>
                  <a:lnTo>
                    <a:pt x="296" y="493"/>
                  </a:lnTo>
                  <a:lnTo>
                    <a:pt x="294" y="495"/>
                  </a:lnTo>
                  <a:lnTo>
                    <a:pt x="290" y="504"/>
                  </a:lnTo>
                  <a:lnTo>
                    <a:pt x="284" y="512"/>
                  </a:lnTo>
                  <a:lnTo>
                    <a:pt x="278" y="520"/>
                  </a:lnTo>
                  <a:lnTo>
                    <a:pt x="271" y="527"/>
                  </a:lnTo>
                  <a:lnTo>
                    <a:pt x="265" y="534"/>
                  </a:lnTo>
                  <a:lnTo>
                    <a:pt x="257" y="540"/>
                  </a:lnTo>
                  <a:lnTo>
                    <a:pt x="250" y="545"/>
                  </a:lnTo>
                  <a:lnTo>
                    <a:pt x="242" y="551"/>
                  </a:lnTo>
                  <a:lnTo>
                    <a:pt x="234" y="555"/>
                  </a:lnTo>
                  <a:lnTo>
                    <a:pt x="225" y="559"/>
                  </a:lnTo>
                  <a:lnTo>
                    <a:pt x="217" y="563"/>
                  </a:lnTo>
                  <a:lnTo>
                    <a:pt x="207" y="566"/>
                  </a:lnTo>
                  <a:lnTo>
                    <a:pt x="198" y="568"/>
                  </a:lnTo>
                  <a:lnTo>
                    <a:pt x="189" y="570"/>
                  </a:lnTo>
                  <a:lnTo>
                    <a:pt x="179" y="571"/>
                  </a:lnTo>
                  <a:lnTo>
                    <a:pt x="170" y="571"/>
                  </a:lnTo>
                  <a:lnTo>
                    <a:pt x="154" y="570"/>
                  </a:lnTo>
                  <a:lnTo>
                    <a:pt x="141" y="568"/>
                  </a:lnTo>
                  <a:lnTo>
                    <a:pt x="127" y="565"/>
                  </a:lnTo>
                  <a:lnTo>
                    <a:pt x="114" y="560"/>
                  </a:lnTo>
                  <a:lnTo>
                    <a:pt x="102" y="554"/>
                  </a:lnTo>
                  <a:lnTo>
                    <a:pt x="90" y="548"/>
                  </a:lnTo>
                  <a:lnTo>
                    <a:pt x="79" y="539"/>
                  </a:lnTo>
                  <a:lnTo>
                    <a:pt x="69" y="529"/>
                  </a:lnTo>
                  <a:lnTo>
                    <a:pt x="60" y="520"/>
                  </a:lnTo>
                  <a:lnTo>
                    <a:pt x="51" y="509"/>
                  </a:lnTo>
                  <a:lnTo>
                    <a:pt x="45" y="497"/>
                  </a:lnTo>
                  <a:lnTo>
                    <a:pt x="39" y="485"/>
                  </a:lnTo>
                  <a:lnTo>
                    <a:pt x="34" y="471"/>
                  </a:lnTo>
                  <a:lnTo>
                    <a:pt x="31" y="459"/>
                  </a:lnTo>
                  <a:lnTo>
                    <a:pt x="29" y="445"/>
                  </a:lnTo>
                  <a:lnTo>
                    <a:pt x="28" y="430"/>
                  </a:lnTo>
                  <a:lnTo>
                    <a:pt x="29" y="416"/>
                  </a:lnTo>
                  <a:lnTo>
                    <a:pt x="31" y="402"/>
                  </a:lnTo>
                  <a:lnTo>
                    <a:pt x="34" y="388"/>
                  </a:lnTo>
                  <a:lnTo>
                    <a:pt x="39" y="375"/>
                  </a:lnTo>
                  <a:lnTo>
                    <a:pt x="45" y="363"/>
                  </a:lnTo>
                  <a:lnTo>
                    <a:pt x="51" y="351"/>
                  </a:lnTo>
                  <a:lnTo>
                    <a:pt x="60" y="341"/>
                  </a:lnTo>
                  <a:lnTo>
                    <a:pt x="69" y="330"/>
                  </a:lnTo>
                  <a:lnTo>
                    <a:pt x="79" y="321"/>
                  </a:lnTo>
                  <a:lnTo>
                    <a:pt x="90" y="313"/>
                  </a:lnTo>
                  <a:lnTo>
                    <a:pt x="102" y="305"/>
                  </a:lnTo>
                  <a:lnTo>
                    <a:pt x="114" y="300"/>
                  </a:lnTo>
                  <a:lnTo>
                    <a:pt x="127" y="295"/>
                  </a:lnTo>
                  <a:lnTo>
                    <a:pt x="141" y="291"/>
                  </a:lnTo>
                  <a:lnTo>
                    <a:pt x="154" y="289"/>
                  </a:lnTo>
                  <a:lnTo>
                    <a:pt x="170" y="289"/>
                  </a:lnTo>
                  <a:lnTo>
                    <a:pt x="430" y="289"/>
                  </a:lnTo>
                  <a:lnTo>
                    <a:pt x="436" y="287"/>
                  </a:lnTo>
                  <a:lnTo>
                    <a:pt x="440" y="285"/>
                  </a:lnTo>
                  <a:lnTo>
                    <a:pt x="443" y="281"/>
                  </a:lnTo>
                  <a:lnTo>
                    <a:pt x="444" y="275"/>
                  </a:lnTo>
                  <a:lnTo>
                    <a:pt x="443" y="270"/>
                  </a:lnTo>
                  <a:lnTo>
                    <a:pt x="440" y="264"/>
                  </a:lnTo>
                  <a:lnTo>
                    <a:pt x="436" y="262"/>
                  </a:lnTo>
                  <a:lnTo>
                    <a:pt x="430" y="261"/>
                  </a:lnTo>
                  <a:lnTo>
                    <a:pt x="414" y="261"/>
                  </a:lnTo>
                  <a:lnTo>
                    <a:pt x="413" y="252"/>
                  </a:lnTo>
                  <a:lnTo>
                    <a:pt x="410" y="243"/>
                  </a:lnTo>
                  <a:lnTo>
                    <a:pt x="406" y="234"/>
                  </a:lnTo>
                  <a:lnTo>
                    <a:pt x="399" y="227"/>
                  </a:lnTo>
                  <a:lnTo>
                    <a:pt x="393" y="221"/>
                  </a:lnTo>
                  <a:lnTo>
                    <a:pt x="385" y="215"/>
                  </a:lnTo>
                  <a:lnTo>
                    <a:pt x="378" y="211"/>
                  </a:lnTo>
                  <a:lnTo>
                    <a:pt x="369" y="208"/>
                  </a:lnTo>
                  <a:lnTo>
                    <a:pt x="369" y="135"/>
                  </a:lnTo>
                  <a:lnTo>
                    <a:pt x="368" y="127"/>
                  </a:lnTo>
                  <a:lnTo>
                    <a:pt x="366" y="120"/>
                  </a:lnTo>
                  <a:lnTo>
                    <a:pt x="363" y="113"/>
                  </a:lnTo>
                  <a:lnTo>
                    <a:pt x="357" y="107"/>
                  </a:lnTo>
                  <a:lnTo>
                    <a:pt x="352" y="103"/>
                  </a:lnTo>
                  <a:lnTo>
                    <a:pt x="345" y="99"/>
                  </a:lnTo>
                  <a:lnTo>
                    <a:pt x="338" y="97"/>
                  </a:lnTo>
                  <a:lnTo>
                    <a:pt x="330" y="96"/>
                  </a:lnTo>
                  <a:lnTo>
                    <a:pt x="280" y="96"/>
                  </a:lnTo>
                  <a:lnTo>
                    <a:pt x="276" y="95"/>
                  </a:lnTo>
                  <a:lnTo>
                    <a:pt x="273" y="93"/>
                  </a:lnTo>
                  <a:lnTo>
                    <a:pt x="269" y="90"/>
                  </a:lnTo>
                  <a:lnTo>
                    <a:pt x="269" y="85"/>
                  </a:lnTo>
                  <a:lnTo>
                    <a:pt x="269" y="14"/>
                  </a:lnTo>
                  <a:lnTo>
                    <a:pt x="268" y="8"/>
                  </a:lnTo>
                  <a:lnTo>
                    <a:pt x="265" y="4"/>
                  </a:lnTo>
                  <a:lnTo>
                    <a:pt x="261" y="1"/>
                  </a:lnTo>
                  <a:lnTo>
                    <a:pt x="255" y="0"/>
                  </a:lnTo>
                  <a:lnTo>
                    <a:pt x="250" y="1"/>
                  </a:lnTo>
                  <a:lnTo>
                    <a:pt x="246" y="4"/>
                  </a:lnTo>
                  <a:lnTo>
                    <a:pt x="242" y="8"/>
                  </a:lnTo>
                  <a:lnTo>
                    <a:pt x="241" y="14"/>
                  </a:lnTo>
                  <a:lnTo>
                    <a:pt x="241" y="85"/>
                  </a:lnTo>
                  <a:lnTo>
                    <a:pt x="242" y="93"/>
                  </a:lnTo>
                  <a:lnTo>
                    <a:pt x="245" y="100"/>
                  </a:lnTo>
                  <a:lnTo>
                    <a:pt x="248" y="107"/>
                  </a:lnTo>
                  <a:lnTo>
                    <a:pt x="252" y="112"/>
                  </a:lnTo>
                  <a:lnTo>
                    <a:pt x="259" y="118"/>
                  </a:lnTo>
                  <a:lnTo>
                    <a:pt x="265" y="121"/>
                  </a:lnTo>
                  <a:lnTo>
                    <a:pt x="271" y="123"/>
                  </a:lnTo>
                  <a:lnTo>
                    <a:pt x="280" y="124"/>
                  </a:lnTo>
                  <a:lnTo>
                    <a:pt x="330" y="124"/>
                  </a:lnTo>
                  <a:lnTo>
                    <a:pt x="335" y="125"/>
                  </a:lnTo>
                  <a:lnTo>
                    <a:pt x="338" y="127"/>
                  </a:lnTo>
                  <a:lnTo>
                    <a:pt x="340" y="130"/>
                  </a:lnTo>
                  <a:lnTo>
                    <a:pt x="341" y="135"/>
                  </a:lnTo>
                  <a:lnTo>
                    <a:pt x="341" y="207"/>
                  </a:lnTo>
                  <a:lnTo>
                    <a:pt x="332" y="209"/>
                  </a:lnTo>
                  <a:lnTo>
                    <a:pt x="322" y="213"/>
                  </a:lnTo>
                  <a:lnTo>
                    <a:pt x="313" y="218"/>
                  </a:lnTo>
                  <a:lnTo>
                    <a:pt x="306" y="225"/>
                  </a:lnTo>
                  <a:lnTo>
                    <a:pt x="299" y="232"/>
                  </a:lnTo>
                  <a:lnTo>
                    <a:pt x="294" y="241"/>
                  </a:lnTo>
                  <a:lnTo>
                    <a:pt x="291" y="251"/>
                  </a:lnTo>
                  <a:lnTo>
                    <a:pt x="289" y="261"/>
                  </a:lnTo>
                  <a:lnTo>
                    <a:pt x="170" y="261"/>
                  </a:lnTo>
                  <a:lnTo>
                    <a:pt x="152" y="261"/>
                  </a:lnTo>
                  <a:lnTo>
                    <a:pt x="135" y="264"/>
                  </a:lnTo>
                  <a:lnTo>
                    <a:pt x="119" y="269"/>
                  </a:lnTo>
                  <a:lnTo>
                    <a:pt x="103" y="274"/>
                  </a:lnTo>
                  <a:lnTo>
                    <a:pt x="89" y="282"/>
                  </a:lnTo>
                  <a:lnTo>
                    <a:pt x="75" y="290"/>
                  </a:lnTo>
                  <a:lnTo>
                    <a:pt x="61" y="300"/>
                  </a:lnTo>
                  <a:lnTo>
                    <a:pt x="49" y="311"/>
                  </a:lnTo>
                  <a:lnTo>
                    <a:pt x="39" y="322"/>
                  </a:lnTo>
                  <a:lnTo>
                    <a:pt x="29" y="335"/>
                  </a:lnTo>
                  <a:lnTo>
                    <a:pt x="20" y="349"/>
                  </a:lnTo>
                  <a:lnTo>
                    <a:pt x="13" y="364"/>
                  </a:lnTo>
                  <a:lnTo>
                    <a:pt x="8" y="379"/>
                  </a:lnTo>
                  <a:lnTo>
                    <a:pt x="3" y="396"/>
                  </a:lnTo>
                  <a:lnTo>
                    <a:pt x="1" y="412"/>
                  </a:lnTo>
                  <a:lnTo>
                    <a:pt x="0" y="430"/>
                  </a:lnTo>
                  <a:lnTo>
                    <a:pt x="1" y="447"/>
                  </a:lnTo>
                  <a:lnTo>
                    <a:pt x="3" y="464"/>
                  </a:lnTo>
                  <a:lnTo>
                    <a:pt x="8" y="480"/>
                  </a:lnTo>
                  <a:lnTo>
                    <a:pt x="13" y="496"/>
                  </a:lnTo>
                  <a:lnTo>
                    <a:pt x="20" y="510"/>
                  </a:lnTo>
                  <a:lnTo>
                    <a:pt x="29" y="524"/>
                  </a:lnTo>
                  <a:lnTo>
                    <a:pt x="39" y="538"/>
                  </a:lnTo>
                  <a:lnTo>
                    <a:pt x="49" y="550"/>
                  </a:lnTo>
                  <a:lnTo>
                    <a:pt x="61" y="560"/>
                  </a:lnTo>
                  <a:lnTo>
                    <a:pt x="75" y="570"/>
                  </a:lnTo>
                  <a:lnTo>
                    <a:pt x="89" y="579"/>
                  </a:lnTo>
                  <a:lnTo>
                    <a:pt x="103" y="586"/>
                  </a:lnTo>
                  <a:lnTo>
                    <a:pt x="119" y="591"/>
                  </a:lnTo>
                  <a:lnTo>
                    <a:pt x="135" y="596"/>
                  </a:lnTo>
                  <a:lnTo>
                    <a:pt x="152" y="598"/>
                  </a:lnTo>
                  <a:lnTo>
                    <a:pt x="170" y="599"/>
                  </a:lnTo>
                  <a:lnTo>
                    <a:pt x="180" y="599"/>
                  </a:lnTo>
                  <a:lnTo>
                    <a:pt x="191" y="598"/>
                  </a:lnTo>
                  <a:lnTo>
                    <a:pt x="203" y="596"/>
                  </a:lnTo>
                  <a:lnTo>
                    <a:pt x="214" y="594"/>
                  </a:lnTo>
                  <a:lnTo>
                    <a:pt x="223" y="590"/>
                  </a:lnTo>
                  <a:lnTo>
                    <a:pt x="234" y="586"/>
                  </a:lnTo>
                  <a:lnTo>
                    <a:pt x="244" y="582"/>
                  </a:lnTo>
                  <a:lnTo>
                    <a:pt x="253" y="576"/>
                  </a:lnTo>
                  <a:lnTo>
                    <a:pt x="263" y="571"/>
                  </a:lnTo>
                  <a:lnTo>
                    <a:pt x="271" y="565"/>
                  </a:lnTo>
                  <a:lnTo>
                    <a:pt x="280" y="558"/>
                  </a:lnTo>
                  <a:lnTo>
                    <a:pt x="288" y="551"/>
                  </a:lnTo>
                  <a:lnTo>
                    <a:pt x="295" y="542"/>
                  </a:lnTo>
                  <a:lnTo>
                    <a:pt x="303" y="535"/>
                  </a:lnTo>
                  <a:lnTo>
                    <a:pt x="309" y="525"/>
                  </a:lnTo>
                  <a:lnTo>
                    <a:pt x="314" y="515"/>
                  </a:lnTo>
                  <a:lnTo>
                    <a:pt x="396" y="515"/>
                  </a:lnTo>
                  <a:lnTo>
                    <a:pt x="402" y="525"/>
                  </a:lnTo>
                  <a:lnTo>
                    <a:pt x="409" y="535"/>
                  </a:lnTo>
                  <a:lnTo>
                    <a:pt x="415" y="542"/>
                  </a:lnTo>
                  <a:lnTo>
                    <a:pt x="423" y="551"/>
                  </a:lnTo>
                  <a:lnTo>
                    <a:pt x="431" y="558"/>
                  </a:lnTo>
                  <a:lnTo>
                    <a:pt x="440" y="565"/>
                  </a:lnTo>
                  <a:lnTo>
                    <a:pt x="448" y="571"/>
                  </a:lnTo>
                  <a:lnTo>
                    <a:pt x="458" y="576"/>
                  </a:lnTo>
                  <a:lnTo>
                    <a:pt x="467" y="582"/>
                  </a:lnTo>
                  <a:lnTo>
                    <a:pt x="477" y="586"/>
                  </a:lnTo>
                  <a:lnTo>
                    <a:pt x="487" y="590"/>
                  </a:lnTo>
                  <a:lnTo>
                    <a:pt x="498" y="594"/>
                  </a:lnTo>
                  <a:lnTo>
                    <a:pt x="509" y="596"/>
                  </a:lnTo>
                  <a:lnTo>
                    <a:pt x="519" y="598"/>
                  </a:lnTo>
                  <a:lnTo>
                    <a:pt x="530" y="599"/>
                  </a:lnTo>
                  <a:lnTo>
                    <a:pt x="542" y="599"/>
                  </a:lnTo>
                  <a:lnTo>
                    <a:pt x="559" y="598"/>
                  </a:lnTo>
                  <a:lnTo>
                    <a:pt x="576" y="596"/>
                  </a:lnTo>
                  <a:lnTo>
                    <a:pt x="592" y="591"/>
                  </a:lnTo>
                  <a:lnTo>
                    <a:pt x="607" y="586"/>
                  </a:lnTo>
                  <a:lnTo>
                    <a:pt x="622" y="579"/>
                  </a:lnTo>
                  <a:lnTo>
                    <a:pt x="636" y="570"/>
                  </a:lnTo>
                  <a:lnTo>
                    <a:pt x="649" y="560"/>
                  </a:lnTo>
                  <a:lnTo>
                    <a:pt x="661" y="550"/>
                  </a:lnTo>
                  <a:lnTo>
                    <a:pt x="672" y="538"/>
                  </a:lnTo>
                  <a:lnTo>
                    <a:pt x="682" y="524"/>
                  </a:lnTo>
                  <a:lnTo>
                    <a:pt x="690" y="510"/>
                  </a:lnTo>
                  <a:lnTo>
                    <a:pt x="697" y="496"/>
                  </a:lnTo>
                  <a:lnTo>
                    <a:pt x="703" y="480"/>
                  </a:lnTo>
                  <a:lnTo>
                    <a:pt x="707" y="464"/>
                  </a:lnTo>
                  <a:lnTo>
                    <a:pt x="710" y="447"/>
                  </a:lnTo>
                  <a:lnTo>
                    <a:pt x="711" y="430"/>
                  </a:lnTo>
                  <a:lnTo>
                    <a:pt x="710" y="412"/>
                  </a:lnTo>
                  <a:lnTo>
                    <a:pt x="707" y="396"/>
                  </a:lnTo>
                  <a:lnTo>
                    <a:pt x="703" y="379"/>
                  </a:lnTo>
                  <a:lnTo>
                    <a:pt x="697" y="364"/>
                  </a:lnTo>
                  <a:lnTo>
                    <a:pt x="690" y="349"/>
                  </a:lnTo>
                  <a:lnTo>
                    <a:pt x="682" y="335"/>
                  </a:lnTo>
                  <a:lnTo>
                    <a:pt x="672" y="322"/>
                  </a:lnTo>
                  <a:lnTo>
                    <a:pt x="661" y="311"/>
                  </a:lnTo>
                  <a:lnTo>
                    <a:pt x="649" y="300"/>
                  </a:lnTo>
                  <a:lnTo>
                    <a:pt x="636" y="290"/>
                  </a:lnTo>
                  <a:lnTo>
                    <a:pt x="622" y="282"/>
                  </a:lnTo>
                  <a:lnTo>
                    <a:pt x="607" y="274"/>
                  </a:lnTo>
                  <a:lnTo>
                    <a:pt x="592" y="269"/>
                  </a:lnTo>
                  <a:lnTo>
                    <a:pt x="576" y="264"/>
                  </a:lnTo>
                  <a:lnTo>
                    <a:pt x="559" y="261"/>
                  </a:lnTo>
                  <a:lnTo>
                    <a:pt x="542" y="261"/>
                  </a:lnTo>
                  <a:close/>
                  <a:moveTo>
                    <a:pt x="352" y="233"/>
                  </a:moveTo>
                  <a:lnTo>
                    <a:pt x="357" y="233"/>
                  </a:lnTo>
                  <a:lnTo>
                    <a:pt x="364" y="236"/>
                  </a:lnTo>
                  <a:lnTo>
                    <a:pt x="369" y="238"/>
                  </a:lnTo>
                  <a:lnTo>
                    <a:pt x="374" y="241"/>
                  </a:lnTo>
                  <a:lnTo>
                    <a:pt x="379" y="245"/>
                  </a:lnTo>
                  <a:lnTo>
                    <a:pt x="382" y="249"/>
                  </a:lnTo>
                  <a:lnTo>
                    <a:pt x="384" y="255"/>
                  </a:lnTo>
                  <a:lnTo>
                    <a:pt x="386" y="261"/>
                  </a:lnTo>
                  <a:lnTo>
                    <a:pt x="316" y="261"/>
                  </a:lnTo>
                  <a:lnTo>
                    <a:pt x="319" y="255"/>
                  </a:lnTo>
                  <a:lnTo>
                    <a:pt x="321" y="249"/>
                  </a:lnTo>
                  <a:lnTo>
                    <a:pt x="325" y="245"/>
                  </a:lnTo>
                  <a:lnTo>
                    <a:pt x="329" y="241"/>
                  </a:lnTo>
                  <a:lnTo>
                    <a:pt x="334" y="238"/>
                  </a:lnTo>
                  <a:lnTo>
                    <a:pt x="339" y="236"/>
                  </a:lnTo>
                  <a:lnTo>
                    <a:pt x="345" y="233"/>
                  </a:lnTo>
                  <a:lnTo>
                    <a:pt x="352"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878E105B-CB6D-4ED8-BCF3-9D17E54FDCA0}"/>
                </a:ext>
              </a:extLst>
            </p:cNvPr>
            <p:cNvSpPr>
              <a:spLocks/>
            </p:cNvSpPr>
            <p:nvPr/>
          </p:nvSpPr>
          <p:spPr bwMode="auto">
            <a:xfrm>
              <a:off x="2661671" y="3767432"/>
              <a:ext cx="11423" cy="12692"/>
            </a:xfrm>
            <a:custGeom>
              <a:avLst/>
              <a:gdLst>
                <a:gd name="T0" fmla="*/ 23 w 27"/>
                <a:gd name="T1" fmla="*/ 3 h 28"/>
                <a:gd name="T2" fmla="*/ 19 w 27"/>
                <a:gd name="T3" fmla="*/ 1 h 28"/>
                <a:gd name="T4" fmla="*/ 14 w 27"/>
                <a:gd name="T5" fmla="*/ 0 h 28"/>
                <a:gd name="T6" fmla="*/ 8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20 h 28"/>
                <a:gd name="T28" fmla="*/ 27 w 27"/>
                <a:gd name="T29" fmla="*/ 14 h 28"/>
                <a:gd name="T30" fmla="*/ 26 w 27"/>
                <a:gd name="T31" fmla="*/ 9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9" y="1"/>
                  </a:lnTo>
                  <a:lnTo>
                    <a:pt x="14" y="0"/>
                  </a:lnTo>
                  <a:lnTo>
                    <a:pt x="8" y="1"/>
                  </a:lnTo>
                  <a:lnTo>
                    <a:pt x="4" y="3"/>
                  </a:lnTo>
                  <a:lnTo>
                    <a:pt x="1" y="9"/>
                  </a:lnTo>
                  <a:lnTo>
                    <a:pt x="0" y="14"/>
                  </a:lnTo>
                  <a:lnTo>
                    <a:pt x="1" y="20"/>
                  </a:lnTo>
                  <a:lnTo>
                    <a:pt x="4" y="24"/>
                  </a:lnTo>
                  <a:lnTo>
                    <a:pt x="8" y="27"/>
                  </a:lnTo>
                  <a:lnTo>
                    <a:pt x="14" y="28"/>
                  </a:lnTo>
                  <a:lnTo>
                    <a:pt x="19" y="27"/>
                  </a:lnTo>
                  <a:lnTo>
                    <a:pt x="23" y="24"/>
                  </a:lnTo>
                  <a:lnTo>
                    <a:pt x="26" y="20"/>
                  </a:lnTo>
                  <a:lnTo>
                    <a:pt x="27" y="14"/>
                  </a:lnTo>
                  <a:lnTo>
                    <a:pt x="26" y="9"/>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0D100667-7FA4-40CE-8304-3A687F6F6291}"/>
                </a:ext>
              </a:extLst>
            </p:cNvPr>
            <p:cNvSpPr>
              <a:spLocks noEditPoints="1"/>
            </p:cNvSpPr>
            <p:nvPr/>
          </p:nvSpPr>
          <p:spPr bwMode="auto">
            <a:xfrm>
              <a:off x="2497950" y="3800430"/>
              <a:ext cx="77419" cy="77419"/>
            </a:xfrm>
            <a:custGeom>
              <a:avLst/>
              <a:gdLst>
                <a:gd name="T0" fmla="*/ 133 w 184"/>
                <a:gd name="T1" fmla="*/ 42 h 184"/>
                <a:gd name="T2" fmla="*/ 127 w 184"/>
                <a:gd name="T3" fmla="*/ 19 h 184"/>
                <a:gd name="T4" fmla="*/ 109 w 184"/>
                <a:gd name="T5" fmla="*/ 4 h 184"/>
                <a:gd name="T6" fmla="*/ 84 w 184"/>
                <a:gd name="T7" fmla="*/ 2 h 184"/>
                <a:gd name="T8" fmla="*/ 62 w 184"/>
                <a:gd name="T9" fmla="*/ 13 h 184"/>
                <a:gd name="T10" fmla="*/ 52 w 184"/>
                <a:gd name="T11" fmla="*/ 34 h 184"/>
                <a:gd name="T12" fmla="*/ 42 w 184"/>
                <a:gd name="T13" fmla="*/ 51 h 184"/>
                <a:gd name="T14" fmla="*/ 18 w 184"/>
                <a:gd name="T15" fmla="*/ 57 h 184"/>
                <a:gd name="T16" fmla="*/ 3 w 184"/>
                <a:gd name="T17" fmla="*/ 76 h 184"/>
                <a:gd name="T18" fmla="*/ 1 w 184"/>
                <a:gd name="T19" fmla="*/ 100 h 184"/>
                <a:gd name="T20" fmla="*/ 13 w 184"/>
                <a:gd name="T21" fmla="*/ 122 h 184"/>
                <a:gd name="T22" fmla="*/ 34 w 184"/>
                <a:gd name="T23" fmla="*/ 132 h 184"/>
                <a:gd name="T24" fmla="*/ 51 w 184"/>
                <a:gd name="T25" fmla="*/ 142 h 184"/>
                <a:gd name="T26" fmla="*/ 58 w 184"/>
                <a:gd name="T27" fmla="*/ 166 h 184"/>
                <a:gd name="T28" fmla="*/ 76 w 184"/>
                <a:gd name="T29" fmla="*/ 181 h 184"/>
                <a:gd name="T30" fmla="*/ 100 w 184"/>
                <a:gd name="T31" fmla="*/ 183 h 184"/>
                <a:gd name="T32" fmla="*/ 121 w 184"/>
                <a:gd name="T33" fmla="*/ 171 h 184"/>
                <a:gd name="T34" fmla="*/ 133 w 184"/>
                <a:gd name="T35" fmla="*/ 151 h 184"/>
                <a:gd name="T36" fmla="*/ 142 w 184"/>
                <a:gd name="T37" fmla="*/ 133 h 184"/>
                <a:gd name="T38" fmla="*/ 165 w 184"/>
                <a:gd name="T39" fmla="*/ 127 h 184"/>
                <a:gd name="T40" fmla="*/ 180 w 184"/>
                <a:gd name="T41" fmla="*/ 109 h 184"/>
                <a:gd name="T42" fmla="*/ 183 w 184"/>
                <a:gd name="T43" fmla="*/ 84 h 184"/>
                <a:gd name="T44" fmla="*/ 172 w 184"/>
                <a:gd name="T45" fmla="*/ 63 h 184"/>
                <a:gd name="T46" fmla="*/ 150 w 184"/>
                <a:gd name="T47" fmla="*/ 51 h 184"/>
                <a:gd name="T48" fmla="*/ 119 w 184"/>
                <a:gd name="T49" fmla="*/ 106 h 184"/>
                <a:gd name="T50" fmla="*/ 108 w 184"/>
                <a:gd name="T51" fmla="*/ 114 h 184"/>
                <a:gd name="T52" fmla="*/ 105 w 184"/>
                <a:gd name="T53" fmla="*/ 147 h 184"/>
                <a:gd name="T54" fmla="*/ 93 w 184"/>
                <a:gd name="T55" fmla="*/ 156 h 184"/>
                <a:gd name="T56" fmla="*/ 80 w 184"/>
                <a:gd name="T57" fmla="*/ 147 h 184"/>
                <a:gd name="T58" fmla="*/ 77 w 184"/>
                <a:gd name="T59" fmla="*/ 114 h 184"/>
                <a:gd name="T60" fmla="*/ 65 w 184"/>
                <a:gd name="T61" fmla="*/ 106 h 184"/>
                <a:gd name="T62" fmla="*/ 32 w 184"/>
                <a:gd name="T63" fmla="*/ 102 h 184"/>
                <a:gd name="T64" fmla="*/ 29 w 184"/>
                <a:gd name="T65" fmla="*/ 86 h 184"/>
                <a:gd name="T66" fmla="*/ 42 w 184"/>
                <a:gd name="T67" fmla="*/ 79 h 184"/>
                <a:gd name="T68" fmla="*/ 74 w 184"/>
                <a:gd name="T69" fmla="*/ 74 h 184"/>
                <a:gd name="T70" fmla="*/ 79 w 184"/>
                <a:gd name="T71" fmla="*/ 42 h 184"/>
                <a:gd name="T72" fmla="*/ 87 w 184"/>
                <a:gd name="T73" fmla="*/ 29 h 184"/>
                <a:gd name="T74" fmla="*/ 102 w 184"/>
                <a:gd name="T75" fmla="*/ 33 h 184"/>
                <a:gd name="T76" fmla="*/ 106 w 184"/>
                <a:gd name="T77" fmla="*/ 65 h 184"/>
                <a:gd name="T78" fmla="*/ 114 w 184"/>
                <a:gd name="T79" fmla="*/ 78 h 184"/>
                <a:gd name="T80" fmla="*/ 147 w 184"/>
                <a:gd name="T81" fmla="*/ 80 h 184"/>
                <a:gd name="T82" fmla="*/ 156 w 184"/>
                <a:gd name="T83" fmla="*/ 92 h 184"/>
                <a:gd name="T84" fmla="*/ 147 w 184"/>
                <a:gd name="T8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 h="184">
                  <a:moveTo>
                    <a:pt x="142" y="51"/>
                  </a:moveTo>
                  <a:lnTo>
                    <a:pt x="133" y="51"/>
                  </a:lnTo>
                  <a:lnTo>
                    <a:pt x="133" y="42"/>
                  </a:lnTo>
                  <a:lnTo>
                    <a:pt x="133" y="34"/>
                  </a:lnTo>
                  <a:lnTo>
                    <a:pt x="130" y="26"/>
                  </a:lnTo>
                  <a:lnTo>
                    <a:pt x="127" y="19"/>
                  </a:lnTo>
                  <a:lnTo>
                    <a:pt x="121" y="13"/>
                  </a:lnTo>
                  <a:lnTo>
                    <a:pt x="115" y="8"/>
                  </a:lnTo>
                  <a:lnTo>
                    <a:pt x="109" y="4"/>
                  </a:lnTo>
                  <a:lnTo>
                    <a:pt x="100" y="2"/>
                  </a:lnTo>
                  <a:lnTo>
                    <a:pt x="93" y="0"/>
                  </a:lnTo>
                  <a:lnTo>
                    <a:pt x="84" y="2"/>
                  </a:lnTo>
                  <a:lnTo>
                    <a:pt x="76" y="4"/>
                  </a:lnTo>
                  <a:lnTo>
                    <a:pt x="69" y="8"/>
                  </a:lnTo>
                  <a:lnTo>
                    <a:pt x="62" y="13"/>
                  </a:lnTo>
                  <a:lnTo>
                    <a:pt x="58" y="19"/>
                  </a:lnTo>
                  <a:lnTo>
                    <a:pt x="54" y="26"/>
                  </a:lnTo>
                  <a:lnTo>
                    <a:pt x="52" y="34"/>
                  </a:lnTo>
                  <a:lnTo>
                    <a:pt x="51" y="42"/>
                  </a:lnTo>
                  <a:lnTo>
                    <a:pt x="51" y="51"/>
                  </a:lnTo>
                  <a:lnTo>
                    <a:pt x="42" y="51"/>
                  </a:lnTo>
                  <a:lnTo>
                    <a:pt x="34" y="51"/>
                  </a:lnTo>
                  <a:lnTo>
                    <a:pt x="26" y="54"/>
                  </a:lnTo>
                  <a:lnTo>
                    <a:pt x="18" y="57"/>
                  </a:lnTo>
                  <a:lnTo>
                    <a:pt x="13" y="63"/>
                  </a:lnTo>
                  <a:lnTo>
                    <a:pt x="8" y="69"/>
                  </a:lnTo>
                  <a:lnTo>
                    <a:pt x="3" y="76"/>
                  </a:lnTo>
                  <a:lnTo>
                    <a:pt x="1" y="84"/>
                  </a:lnTo>
                  <a:lnTo>
                    <a:pt x="0" y="92"/>
                  </a:lnTo>
                  <a:lnTo>
                    <a:pt x="1" y="100"/>
                  </a:lnTo>
                  <a:lnTo>
                    <a:pt x="3" y="109"/>
                  </a:lnTo>
                  <a:lnTo>
                    <a:pt x="8" y="115"/>
                  </a:lnTo>
                  <a:lnTo>
                    <a:pt x="13" y="122"/>
                  </a:lnTo>
                  <a:lnTo>
                    <a:pt x="18" y="127"/>
                  </a:lnTo>
                  <a:lnTo>
                    <a:pt x="26" y="130"/>
                  </a:lnTo>
                  <a:lnTo>
                    <a:pt x="34" y="132"/>
                  </a:lnTo>
                  <a:lnTo>
                    <a:pt x="42" y="133"/>
                  </a:lnTo>
                  <a:lnTo>
                    <a:pt x="51" y="133"/>
                  </a:lnTo>
                  <a:lnTo>
                    <a:pt x="51" y="142"/>
                  </a:lnTo>
                  <a:lnTo>
                    <a:pt x="52" y="151"/>
                  </a:lnTo>
                  <a:lnTo>
                    <a:pt x="54" y="158"/>
                  </a:lnTo>
                  <a:lnTo>
                    <a:pt x="58" y="166"/>
                  </a:lnTo>
                  <a:lnTo>
                    <a:pt x="62" y="171"/>
                  </a:lnTo>
                  <a:lnTo>
                    <a:pt x="69" y="176"/>
                  </a:lnTo>
                  <a:lnTo>
                    <a:pt x="76" y="181"/>
                  </a:lnTo>
                  <a:lnTo>
                    <a:pt x="84" y="183"/>
                  </a:lnTo>
                  <a:lnTo>
                    <a:pt x="93" y="184"/>
                  </a:lnTo>
                  <a:lnTo>
                    <a:pt x="100" y="183"/>
                  </a:lnTo>
                  <a:lnTo>
                    <a:pt x="109" y="181"/>
                  </a:lnTo>
                  <a:lnTo>
                    <a:pt x="115" y="176"/>
                  </a:lnTo>
                  <a:lnTo>
                    <a:pt x="121" y="171"/>
                  </a:lnTo>
                  <a:lnTo>
                    <a:pt x="127" y="166"/>
                  </a:lnTo>
                  <a:lnTo>
                    <a:pt x="130" y="158"/>
                  </a:lnTo>
                  <a:lnTo>
                    <a:pt x="133" y="151"/>
                  </a:lnTo>
                  <a:lnTo>
                    <a:pt x="133" y="142"/>
                  </a:lnTo>
                  <a:lnTo>
                    <a:pt x="133" y="133"/>
                  </a:lnTo>
                  <a:lnTo>
                    <a:pt x="142" y="133"/>
                  </a:lnTo>
                  <a:lnTo>
                    <a:pt x="150" y="132"/>
                  </a:lnTo>
                  <a:lnTo>
                    <a:pt x="158" y="130"/>
                  </a:lnTo>
                  <a:lnTo>
                    <a:pt x="165" y="127"/>
                  </a:lnTo>
                  <a:lnTo>
                    <a:pt x="172" y="122"/>
                  </a:lnTo>
                  <a:lnTo>
                    <a:pt x="176" y="115"/>
                  </a:lnTo>
                  <a:lnTo>
                    <a:pt x="180" y="109"/>
                  </a:lnTo>
                  <a:lnTo>
                    <a:pt x="183" y="100"/>
                  </a:lnTo>
                  <a:lnTo>
                    <a:pt x="184" y="92"/>
                  </a:lnTo>
                  <a:lnTo>
                    <a:pt x="183" y="84"/>
                  </a:lnTo>
                  <a:lnTo>
                    <a:pt x="180" y="76"/>
                  </a:lnTo>
                  <a:lnTo>
                    <a:pt x="176" y="69"/>
                  </a:lnTo>
                  <a:lnTo>
                    <a:pt x="172" y="63"/>
                  </a:lnTo>
                  <a:lnTo>
                    <a:pt x="165" y="57"/>
                  </a:lnTo>
                  <a:lnTo>
                    <a:pt x="158" y="54"/>
                  </a:lnTo>
                  <a:lnTo>
                    <a:pt x="150" y="51"/>
                  </a:lnTo>
                  <a:lnTo>
                    <a:pt x="142" y="51"/>
                  </a:lnTo>
                  <a:close/>
                  <a:moveTo>
                    <a:pt x="142" y="106"/>
                  </a:moveTo>
                  <a:lnTo>
                    <a:pt x="119" y="106"/>
                  </a:lnTo>
                  <a:lnTo>
                    <a:pt x="114" y="107"/>
                  </a:lnTo>
                  <a:lnTo>
                    <a:pt x="110" y="110"/>
                  </a:lnTo>
                  <a:lnTo>
                    <a:pt x="108" y="114"/>
                  </a:lnTo>
                  <a:lnTo>
                    <a:pt x="106" y="119"/>
                  </a:lnTo>
                  <a:lnTo>
                    <a:pt x="106" y="142"/>
                  </a:lnTo>
                  <a:lnTo>
                    <a:pt x="105" y="147"/>
                  </a:lnTo>
                  <a:lnTo>
                    <a:pt x="102" y="152"/>
                  </a:lnTo>
                  <a:lnTo>
                    <a:pt x="98" y="155"/>
                  </a:lnTo>
                  <a:lnTo>
                    <a:pt x="93" y="156"/>
                  </a:lnTo>
                  <a:lnTo>
                    <a:pt x="87" y="155"/>
                  </a:lnTo>
                  <a:lnTo>
                    <a:pt x="83" y="152"/>
                  </a:lnTo>
                  <a:lnTo>
                    <a:pt x="80" y="147"/>
                  </a:lnTo>
                  <a:lnTo>
                    <a:pt x="79" y="142"/>
                  </a:lnTo>
                  <a:lnTo>
                    <a:pt x="79" y="119"/>
                  </a:lnTo>
                  <a:lnTo>
                    <a:pt x="77" y="114"/>
                  </a:lnTo>
                  <a:lnTo>
                    <a:pt x="74" y="110"/>
                  </a:lnTo>
                  <a:lnTo>
                    <a:pt x="70" y="107"/>
                  </a:lnTo>
                  <a:lnTo>
                    <a:pt x="65" y="106"/>
                  </a:lnTo>
                  <a:lnTo>
                    <a:pt x="42" y="106"/>
                  </a:lnTo>
                  <a:lnTo>
                    <a:pt x="37" y="104"/>
                  </a:lnTo>
                  <a:lnTo>
                    <a:pt x="32" y="102"/>
                  </a:lnTo>
                  <a:lnTo>
                    <a:pt x="29" y="97"/>
                  </a:lnTo>
                  <a:lnTo>
                    <a:pt x="28" y="92"/>
                  </a:lnTo>
                  <a:lnTo>
                    <a:pt x="29" y="86"/>
                  </a:lnTo>
                  <a:lnTo>
                    <a:pt x="32" y="82"/>
                  </a:lnTo>
                  <a:lnTo>
                    <a:pt x="37" y="80"/>
                  </a:lnTo>
                  <a:lnTo>
                    <a:pt x="42" y="79"/>
                  </a:lnTo>
                  <a:lnTo>
                    <a:pt x="65" y="79"/>
                  </a:lnTo>
                  <a:lnTo>
                    <a:pt x="70" y="78"/>
                  </a:lnTo>
                  <a:lnTo>
                    <a:pt x="74" y="74"/>
                  </a:lnTo>
                  <a:lnTo>
                    <a:pt x="77" y="70"/>
                  </a:lnTo>
                  <a:lnTo>
                    <a:pt x="79" y="65"/>
                  </a:lnTo>
                  <a:lnTo>
                    <a:pt x="79" y="42"/>
                  </a:lnTo>
                  <a:lnTo>
                    <a:pt x="80" y="37"/>
                  </a:lnTo>
                  <a:lnTo>
                    <a:pt x="83" y="33"/>
                  </a:lnTo>
                  <a:lnTo>
                    <a:pt x="87" y="29"/>
                  </a:lnTo>
                  <a:lnTo>
                    <a:pt x="93" y="28"/>
                  </a:lnTo>
                  <a:lnTo>
                    <a:pt x="98" y="29"/>
                  </a:lnTo>
                  <a:lnTo>
                    <a:pt x="102" y="33"/>
                  </a:lnTo>
                  <a:lnTo>
                    <a:pt x="105" y="37"/>
                  </a:lnTo>
                  <a:lnTo>
                    <a:pt x="106" y="42"/>
                  </a:lnTo>
                  <a:lnTo>
                    <a:pt x="106" y="65"/>
                  </a:lnTo>
                  <a:lnTo>
                    <a:pt x="108" y="70"/>
                  </a:lnTo>
                  <a:lnTo>
                    <a:pt x="110" y="74"/>
                  </a:lnTo>
                  <a:lnTo>
                    <a:pt x="114" y="78"/>
                  </a:lnTo>
                  <a:lnTo>
                    <a:pt x="119" y="79"/>
                  </a:lnTo>
                  <a:lnTo>
                    <a:pt x="142" y="79"/>
                  </a:lnTo>
                  <a:lnTo>
                    <a:pt x="147" y="80"/>
                  </a:lnTo>
                  <a:lnTo>
                    <a:pt x="152" y="82"/>
                  </a:lnTo>
                  <a:lnTo>
                    <a:pt x="155" y="86"/>
                  </a:lnTo>
                  <a:lnTo>
                    <a:pt x="156" y="92"/>
                  </a:lnTo>
                  <a:lnTo>
                    <a:pt x="155" y="97"/>
                  </a:lnTo>
                  <a:lnTo>
                    <a:pt x="152" y="102"/>
                  </a:lnTo>
                  <a:lnTo>
                    <a:pt x="147" y="104"/>
                  </a:lnTo>
                  <a:lnTo>
                    <a:pt x="14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56316C60-B07B-4775-973E-DAF4F8031AC5}"/>
                </a:ext>
              </a:extLst>
            </p:cNvPr>
            <p:cNvSpPr>
              <a:spLocks noEditPoints="1"/>
            </p:cNvSpPr>
            <p:nvPr/>
          </p:nvSpPr>
          <p:spPr bwMode="auto">
            <a:xfrm>
              <a:off x="2675632" y="3795354"/>
              <a:ext cx="34268" cy="35536"/>
            </a:xfrm>
            <a:custGeom>
              <a:avLst/>
              <a:gdLst>
                <a:gd name="T0" fmla="*/ 42 w 82"/>
                <a:gd name="T1" fmla="*/ 0 h 82"/>
                <a:gd name="T2" fmla="*/ 33 w 82"/>
                <a:gd name="T3" fmla="*/ 0 h 82"/>
                <a:gd name="T4" fmla="*/ 26 w 82"/>
                <a:gd name="T5" fmla="*/ 3 h 82"/>
                <a:gd name="T6" fmla="*/ 18 w 82"/>
                <a:gd name="T7" fmla="*/ 6 h 82"/>
                <a:gd name="T8" fmla="*/ 12 w 82"/>
                <a:gd name="T9" fmla="*/ 11 h 82"/>
                <a:gd name="T10" fmla="*/ 6 w 82"/>
                <a:gd name="T11" fmla="*/ 18 h 82"/>
                <a:gd name="T12" fmla="*/ 3 w 82"/>
                <a:gd name="T13" fmla="*/ 24 h 82"/>
                <a:gd name="T14" fmla="*/ 1 w 82"/>
                <a:gd name="T15" fmla="*/ 32 h 82"/>
                <a:gd name="T16" fmla="*/ 0 w 82"/>
                <a:gd name="T17" fmla="*/ 40 h 82"/>
                <a:gd name="T18" fmla="*/ 1 w 82"/>
                <a:gd name="T19" fmla="*/ 49 h 82"/>
                <a:gd name="T20" fmla="*/ 3 w 82"/>
                <a:gd name="T21" fmla="*/ 57 h 82"/>
                <a:gd name="T22" fmla="*/ 6 w 82"/>
                <a:gd name="T23" fmla="*/ 64 h 82"/>
                <a:gd name="T24" fmla="*/ 12 w 82"/>
                <a:gd name="T25" fmla="*/ 70 h 82"/>
                <a:gd name="T26" fmla="*/ 18 w 82"/>
                <a:gd name="T27" fmla="*/ 75 h 82"/>
                <a:gd name="T28" fmla="*/ 26 w 82"/>
                <a:gd name="T29" fmla="*/ 79 h 82"/>
                <a:gd name="T30" fmla="*/ 33 w 82"/>
                <a:gd name="T31" fmla="*/ 81 h 82"/>
                <a:gd name="T32" fmla="*/ 42 w 82"/>
                <a:gd name="T33" fmla="*/ 82 h 82"/>
                <a:gd name="T34" fmla="*/ 49 w 82"/>
                <a:gd name="T35" fmla="*/ 81 h 82"/>
                <a:gd name="T36" fmla="*/ 58 w 82"/>
                <a:gd name="T37" fmla="*/ 79 h 82"/>
                <a:gd name="T38" fmla="*/ 64 w 82"/>
                <a:gd name="T39" fmla="*/ 75 h 82"/>
                <a:gd name="T40" fmla="*/ 71 w 82"/>
                <a:gd name="T41" fmla="*/ 70 h 82"/>
                <a:gd name="T42" fmla="*/ 76 w 82"/>
                <a:gd name="T43" fmla="*/ 64 h 82"/>
                <a:gd name="T44" fmla="*/ 79 w 82"/>
                <a:gd name="T45" fmla="*/ 57 h 82"/>
                <a:gd name="T46" fmla="*/ 82 w 82"/>
                <a:gd name="T47" fmla="*/ 49 h 82"/>
                <a:gd name="T48" fmla="*/ 82 w 82"/>
                <a:gd name="T49" fmla="*/ 40 h 82"/>
                <a:gd name="T50" fmla="*/ 82 w 82"/>
                <a:gd name="T51" fmla="*/ 32 h 82"/>
                <a:gd name="T52" fmla="*/ 79 w 82"/>
                <a:gd name="T53" fmla="*/ 24 h 82"/>
                <a:gd name="T54" fmla="*/ 76 w 82"/>
                <a:gd name="T55" fmla="*/ 18 h 82"/>
                <a:gd name="T56" fmla="*/ 71 w 82"/>
                <a:gd name="T57" fmla="*/ 11 h 82"/>
                <a:gd name="T58" fmla="*/ 64 w 82"/>
                <a:gd name="T59" fmla="*/ 6 h 82"/>
                <a:gd name="T60" fmla="*/ 58 w 82"/>
                <a:gd name="T61" fmla="*/ 3 h 82"/>
                <a:gd name="T62" fmla="*/ 49 w 82"/>
                <a:gd name="T63" fmla="*/ 0 h 82"/>
                <a:gd name="T64" fmla="*/ 42 w 82"/>
                <a:gd name="T65" fmla="*/ 0 h 82"/>
                <a:gd name="T66" fmla="*/ 42 w 82"/>
                <a:gd name="T67" fmla="*/ 54 h 82"/>
                <a:gd name="T68" fmla="*/ 36 w 82"/>
                <a:gd name="T69" fmla="*/ 53 h 82"/>
                <a:gd name="T70" fmla="*/ 31 w 82"/>
                <a:gd name="T71" fmla="*/ 50 h 82"/>
                <a:gd name="T72" fmla="*/ 29 w 82"/>
                <a:gd name="T73" fmla="*/ 46 h 82"/>
                <a:gd name="T74" fmla="*/ 28 w 82"/>
                <a:gd name="T75" fmla="*/ 40 h 82"/>
                <a:gd name="T76" fmla="*/ 29 w 82"/>
                <a:gd name="T77" fmla="*/ 35 h 82"/>
                <a:gd name="T78" fmla="*/ 31 w 82"/>
                <a:gd name="T79" fmla="*/ 31 h 82"/>
                <a:gd name="T80" fmla="*/ 36 w 82"/>
                <a:gd name="T81" fmla="*/ 28 h 82"/>
                <a:gd name="T82" fmla="*/ 42 w 82"/>
                <a:gd name="T83" fmla="*/ 26 h 82"/>
                <a:gd name="T84" fmla="*/ 47 w 82"/>
                <a:gd name="T85" fmla="*/ 28 h 82"/>
                <a:gd name="T86" fmla="*/ 51 w 82"/>
                <a:gd name="T87" fmla="*/ 31 h 82"/>
                <a:gd name="T88" fmla="*/ 55 w 82"/>
                <a:gd name="T89" fmla="*/ 35 h 82"/>
                <a:gd name="T90" fmla="*/ 56 w 82"/>
                <a:gd name="T91" fmla="*/ 40 h 82"/>
                <a:gd name="T92" fmla="*/ 55 w 82"/>
                <a:gd name="T93" fmla="*/ 46 h 82"/>
                <a:gd name="T94" fmla="*/ 51 w 82"/>
                <a:gd name="T95" fmla="*/ 50 h 82"/>
                <a:gd name="T96" fmla="*/ 47 w 82"/>
                <a:gd name="T97" fmla="*/ 53 h 82"/>
                <a:gd name="T98" fmla="*/ 42 w 82"/>
                <a:gd name="T9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2" y="0"/>
                  </a:moveTo>
                  <a:lnTo>
                    <a:pt x="33" y="0"/>
                  </a:lnTo>
                  <a:lnTo>
                    <a:pt x="26" y="3"/>
                  </a:lnTo>
                  <a:lnTo>
                    <a:pt x="18" y="6"/>
                  </a:lnTo>
                  <a:lnTo>
                    <a:pt x="12" y="11"/>
                  </a:lnTo>
                  <a:lnTo>
                    <a:pt x="6" y="18"/>
                  </a:lnTo>
                  <a:lnTo>
                    <a:pt x="3" y="24"/>
                  </a:lnTo>
                  <a:lnTo>
                    <a:pt x="1" y="32"/>
                  </a:lnTo>
                  <a:lnTo>
                    <a:pt x="0" y="40"/>
                  </a:lnTo>
                  <a:lnTo>
                    <a:pt x="1" y="49"/>
                  </a:lnTo>
                  <a:lnTo>
                    <a:pt x="3" y="57"/>
                  </a:lnTo>
                  <a:lnTo>
                    <a:pt x="6" y="64"/>
                  </a:lnTo>
                  <a:lnTo>
                    <a:pt x="12" y="70"/>
                  </a:lnTo>
                  <a:lnTo>
                    <a:pt x="18" y="75"/>
                  </a:lnTo>
                  <a:lnTo>
                    <a:pt x="26" y="79"/>
                  </a:lnTo>
                  <a:lnTo>
                    <a:pt x="33" y="81"/>
                  </a:lnTo>
                  <a:lnTo>
                    <a:pt x="42" y="82"/>
                  </a:lnTo>
                  <a:lnTo>
                    <a:pt x="49" y="81"/>
                  </a:lnTo>
                  <a:lnTo>
                    <a:pt x="58" y="79"/>
                  </a:lnTo>
                  <a:lnTo>
                    <a:pt x="64" y="75"/>
                  </a:lnTo>
                  <a:lnTo>
                    <a:pt x="71" y="70"/>
                  </a:lnTo>
                  <a:lnTo>
                    <a:pt x="76" y="64"/>
                  </a:lnTo>
                  <a:lnTo>
                    <a:pt x="79" y="57"/>
                  </a:lnTo>
                  <a:lnTo>
                    <a:pt x="82" y="49"/>
                  </a:lnTo>
                  <a:lnTo>
                    <a:pt x="82" y="40"/>
                  </a:lnTo>
                  <a:lnTo>
                    <a:pt x="82" y="32"/>
                  </a:lnTo>
                  <a:lnTo>
                    <a:pt x="79" y="24"/>
                  </a:lnTo>
                  <a:lnTo>
                    <a:pt x="76" y="18"/>
                  </a:lnTo>
                  <a:lnTo>
                    <a:pt x="71" y="11"/>
                  </a:lnTo>
                  <a:lnTo>
                    <a:pt x="64" y="6"/>
                  </a:lnTo>
                  <a:lnTo>
                    <a:pt x="58" y="3"/>
                  </a:lnTo>
                  <a:lnTo>
                    <a:pt x="49" y="0"/>
                  </a:lnTo>
                  <a:lnTo>
                    <a:pt x="42" y="0"/>
                  </a:lnTo>
                  <a:close/>
                  <a:moveTo>
                    <a:pt x="42" y="54"/>
                  </a:moveTo>
                  <a:lnTo>
                    <a:pt x="36" y="53"/>
                  </a:lnTo>
                  <a:lnTo>
                    <a:pt x="31" y="50"/>
                  </a:lnTo>
                  <a:lnTo>
                    <a:pt x="29" y="46"/>
                  </a:lnTo>
                  <a:lnTo>
                    <a:pt x="28" y="40"/>
                  </a:lnTo>
                  <a:lnTo>
                    <a:pt x="29" y="35"/>
                  </a:lnTo>
                  <a:lnTo>
                    <a:pt x="31" y="31"/>
                  </a:lnTo>
                  <a:lnTo>
                    <a:pt x="36" y="28"/>
                  </a:lnTo>
                  <a:lnTo>
                    <a:pt x="42" y="26"/>
                  </a:lnTo>
                  <a:lnTo>
                    <a:pt x="47" y="28"/>
                  </a:lnTo>
                  <a:lnTo>
                    <a:pt x="51" y="31"/>
                  </a:lnTo>
                  <a:lnTo>
                    <a:pt x="55" y="35"/>
                  </a:lnTo>
                  <a:lnTo>
                    <a:pt x="56" y="40"/>
                  </a:lnTo>
                  <a:lnTo>
                    <a:pt x="55" y="46"/>
                  </a:lnTo>
                  <a:lnTo>
                    <a:pt x="51" y="50"/>
                  </a:lnTo>
                  <a:lnTo>
                    <a:pt x="47" y="53"/>
                  </a:lnTo>
                  <a:lnTo>
                    <a:pt x="4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B4AF30D8-8E9E-4449-848D-02F03AF4DF41}"/>
                </a:ext>
              </a:extLst>
            </p:cNvPr>
            <p:cNvSpPr>
              <a:spLocks noEditPoints="1"/>
            </p:cNvSpPr>
            <p:nvPr/>
          </p:nvSpPr>
          <p:spPr bwMode="auto">
            <a:xfrm>
              <a:off x="2675632" y="3848658"/>
              <a:ext cx="34268" cy="34267"/>
            </a:xfrm>
            <a:custGeom>
              <a:avLst/>
              <a:gdLst>
                <a:gd name="T0" fmla="*/ 42 w 82"/>
                <a:gd name="T1" fmla="*/ 0 h 83"/>
                <a:gd name="T2" fmla="*/ 33 w 82"/>
                <a:gd name="T3" fmla="*/ 1 h 83"/>
                <a:gd name="T4" fmla="*/ 26 w 82"/>
                <a:gd name="T5" fmla="*/ 3 h 83"/>
                <a:gd name="T6" fmla="*/ 18 w 82"/>
                <a:gd name="T7" fmla="*/ 8 h 83"/>
                <a:gd name="T8" fmla="*/ 12 w 82"/>
                <a:gd name="T9" fmla="*/ 12 h 83"/>
                <a:gd name="T10" fmla="*/ 6 w 82"/>
                <a:gd name="T11" fmla="*/ 18 h 83"/>
                <a:gd name="T12" fmla="*/ 3 w 82"/>
                <a:gd name="T13" fmla="*/ 26 h 83"/>
                <a:gd name="T14" fmla="*/ 1 w 82"/>
                <a:gd name="T15" fmla="*/ 33 h 83"/>
                <a:gd name="T16" fmla="*/ 0 w 82"/>
                <a:gd name="T17" fmla="*/ 42 h 83"/>
                <a:gd name="T18" fmla="*/ 1 w 82"/>
                <a:gd name="T19" fmla="*/ 49 h 83"/>
                <a:gd name="T20" fmla="*/ 3 w 82"/>
                <a:gd name="T21" fmla="*/ 58 h 83"/>
                <a:gd name="T22" fmla="*/ 6 w 82"/>
                <a:gd name="T23" fmla="*/ 64 h 83"/>
                <a:gd name="T24" fmla="*/ 12 w 82"/>
                <a:gd name="T25" fmla="*/ 71 h 83"/>
                <a:gd name="T26" fmla="*/ 18 w 82"/>
                <a:gd name="T27" fmla="*/ 76 h 83"/>
                <a:gd name="T28" fmla="*/ 26 w 82"/>
                <a:gd name="T29" fmla="*/ 79 h 83"/>
                <a:gd name="T30" fmla="*/ 33 w 82"/>
                <a:gd name="T31" fmla="*/ 83 h 83"/>
                <a:gd name="T32" fmla="*/ 42 w 82"/>
                <a:gd name="T33" fmla="*/ 83 h 83"/>
                <a:gd name="T34" fmla="*/ 49 w 82"/>
                <a:gd name="T35" fmla="*/ 83 h 83"/>
                <a:gd name="T36" fmla="*/ 58 w 82"/>
                <a:gd name="T37" fmla="*/ 79 h 83"/>
                <a:gd name="T38" fmla="*/ 64 w 82"/>
                <a:gd name="T39" fmla="*/ 76 h 83"/>
                <a:gd name="T40" fmla="*/ 71 w 82"/>
                <a:gd name="T41" fmla="*/ 71 h 83"/>
                <a:gd name="T42" fmla="*/ 76 w 82"/>
                <a:gd name="T43" fmla="*/ 64 h 83"/>
                <a:gd name="T44" fmla="*/ 79 w 82"/>
                <a:gd name="T45" fmla="*/ 58 h 83"/>
                <a:gd name="T46" fmla="*/ 82 w 82"/>
                <a:gd name="T47" fmla="*/ 49 h 83"/>
                <a:gd name="T48" fmla="*/ 82 w 82"/>
                <a:gd name="T49" fmla="*/ 42 h 83"/>
                <a:gd name="T50" fmla="*/ 82 w 82"/>
                <a:gd name="T51" fmla="*/ 33 h 83"/>
                <a:gd name="T52" fmla="*/ 79 w 82"/>
                <a:gd name="T53" fmla="*/ 26 h 83"/>
                <a:gd name="T54" fmla="*/ 76 w 82"/>
                <a:gd name="T55" fmla="*/ 18 h 83"/>
                <a:gd name="T56" fmla="*/ 71 w 82"/>
                <a:gd name="T57" fmla="*/ 12 h 83"/>
                <a:gd name="T58" fmla="*/ 64 w 82"/>
                <a:gd name="T59" fmla="*/ 8 h 83"/>
                <a:gd name="T60" fmla="*/ 58 w 82"/>
                <a:gd name="T61" fmla="*/ 3 h 83"/>
                <a:gd name="T62" fmla="*/ 49 w 82"/>
                <a:gd name="T63" fmla="*/ 1 h 83"/>
                <a:gd name="T64" fmla="*/ 42 w 82"/>
                <a:gd name="T65" fmla="*/ 0 h 83"/>
                <a:gd name="T66" fmla="*/ 42 w 82"/>
                <a:gd name="T67" fmla="*/ 56 h 83"/>
                <a:gd name="T68" fmla="*/ 36 w 82"/>
                <a:gd name="T69" fmla="*/ 55 h 83"/>
                <a:gd name="T70" fmla="*/ 31 w 82"/>
                <a:gd name="T71" fmla="*/ 52 h 83"/>
                <a:gd name="T72" fmla="*/ 29 w 82"/>
                <a:gd name="T73" fmla="*/ 47 h 83"/>
                <a:gd name="T74" fmla="*/ 28 w 82"/>
                <a:gd name="T75" fmla="*/ 42 h 83"/>
                <a:gd name="T76" fmla="*/ 29 w 82"/>
                <a:gd name="T77" fmla="*/ 37 h 83"/>
                <a:gd name="T78" fmla="*/ 31 w 82"/>
                <a:gd name="T79" fmla="*/ 32 h 83"/>
                <a:gd name="T80" fmla="*/ 36 w 82"/>
                <a:gd name="T81" fmla="*/ 29 h 83"/>
                <a:gd name="T82" fmla="*/ 42 w 82"/>
                <a:gd name="T83" fmla="*/ 28 h 83"/>
                <a:gd name="T84" fmla="*/ 47 w 82"/>
                <a:gd name="T85" fmla="*/ 29 h 83"/>
                <a:gd name="T86" fmla="*/ 51 w 82"/>
                <a:gd name="T87" fmla="*/ 32 h 83"/>
                <a:gd name="T88" fmla="*/ 55 w 82"/>
                <a:gd name="T89" fmla="*/ 37 h 83"/>
                <a:gd name="T90" fmla="*/ 56 w 82"/>
                <a:gd name="T91" fmla="*/ 42 h 83"/>
                <a:gd name="T92" fmla="*/ 55 w 82"/>
                <a:gd name="T93" fmla="*/ 47 h 83"/>
                <a:gd name="T94" fmla="*/ 51 w 82"/>
                <a:gd name="T95" fmla="*/ 52 h 83"/>
                <a:gd name="T96" fmla="*/ 47 w 82"/>
                <a:gd name="T97" fmla="*/ 55 h 83"/>
                <a:gd name="T98" fmla="*/ 42 w 82"/>
                <a:gd name="T9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3">
                  <a:moveTo>
                    <a:pt x="42" y="0"/>
                  </a:moveTo>
                  <a:lnTo>
                    <a:pt x="33" y="1"/>
                  </a:lnTo>
                  <a:lnTo>
                    <a:pt x="26" y="3"/>
                  </a:lnTo>
                  <a:lnTo>
                    <a:pt x="18" y="8"/>
                  </a:lnTo>
                  <a:lnTo>
                    <a:pt x="12" y="12"/>
                  </a:lnTo>
                  <a:lnTo>
                    <a:pt x="6" y="18"/>
                  </a:lnTo>
                  <a:lnTo>
                    <a:pt x="3" y="26"/>
                  </a:lnTo>
                  <a:lnTo>
                    <a:pt x="1" y="33"/>
                  </a:lnTo>
                  <a:lnTo>
                    <a:pt x="0" y="42"/>
                  </a:lnTo>
                  <a:lnTo>
                    <a:pt x="1" y="49"/>
                  </a:lnTo>
                  <a:lnTo>
                    <a:pt x="3" y="58"/>
                  </a:lnTo>
                  <a:lnTo>
                    <a:pt x="6" y="64"/>
                  </a:lnTo>
                  <a:lnTo>
                    <a:pt x="12" y="71"/>
                  </a:lnTo>
                  <a:lnTo>
                    <a:pt x="18" y="76"/>
                  </a:lnTo>
                  <a:lnTo>
                    <a:pt x="26" y="79"/>
                  </a:lnTo>
                  <a:lnTo>
                    <a:pt x="33" y="83"/>
                  </a:lnTo>
                  <a:lnTo>
                    <a:pt x="42" y="83"/>
                  </a:lnTo>
                  <a:lnTo>
                    <a:pt x="49" y="83"/>
                  </a:lnTo>
                  <a:lnTo>
                    <a:pt x="58" y="79"/>
                  </a:lnTo>
                  <a:lnTo>
                    <a:pt x="64" y="76"/>
                  </a:lnTo>
                  <a:lnTo>
                    <a:pt x="71" y="71"/>
                  </a:lnTo>
                  <a:lnTo>
                    <a:pt x="76" y="64"/>
                  </a:lnTo>
                  <a:lnTo>
                    <a:pt x="79" y="58"/>
                  </a:lnTo>
                  <a:lnTo>
                    <a:pt x="82" y="49"/>
                  </a:lnTo>
                  <a:lnTo>
                    <a:pt x="82" y="42"/>
                  </a:lnTo>
                  <a:lnTo>
                    <a:pt x="82" y="33"/>
                  </a:lnTo>
                  <a:lnTo>
                    <a:pt x="79" y="26"/>
                  </a:lnTo>
                  <a:lnTo>
                    <a:pt x="76" y="18"/>
                  </a:lnTo>
                  <a:lnTo>
                    <a:pt x="71" y="12"/>
                  </a:lnTo>
                  <a:lnTo>
                    <a:pt x="64" y="8"/>
                  </a:lnTo>
                  <a:lnTo>
                    <a:pt x="58" y="3"/>
                  </a:lnTo>
                  <a:lnTo>
                    <a:pt x="49" y="1"/>
                  </a:lnTo>
                  <a:lnTo>
                    <a:pt x="42" y="0"/>
                  </a:lnTo>
                  <a:close/>
                  <a:moveTo>
                    <a:pt x="42" y="56"/>
                  </a:moveTo>
                  <a:lnTo>
                    <a:pt x="36" y="55"/>
                  </a:lnTo>
                  <a:lnTo>
                    <a:pt x="31" y="52"/>
                  </a:lnTo>
                  <a:lnTo>
                    <a:pt x="29" y="47"/>
                  </a:lnTo>
                  <a:lnTo>
                    <a:pt x="28" y="42"/>
                  </a:lnTo>
                  <a:lnTo>
                    <a:pt x="29" y="37"/>
                  </a:lnTo>
                  <a:lnTo>
                    <a:pt x="31" y="32"/>
                  </a:lnTo>
                  <a:lnTo>
                    <a:pt x="36" y="29"/>
                  </a:lnTo>
                  <a:lnTo>
                    <a:pt x="42" y="28"/>
                  </a:lnTo>
                  <a:lnTo>
                    <a:pt x="47" y="29"/>
                  </a:lnTo>
                  <a:lnTo>
                    <a:pt x="51" y="32"/>
                  </a:lnTo>
                  <a:lnTo>
                    <a:pt x="55" y="37"/>
                  </a:lnTo>
                  <a:lnTo>
                    <a:pt x="56" y="42"/>
                  </a:lnTo>
                  <a:lnTo>
                    <a:pt x="55" y="47"/>
                  </a:lnTo>
                  <a:lnTo>
                    <a:pt x="51"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E3C96C8-F3ED-4BBF-BCE3-86198A48D1BE}"/>
                </a:ext>
              </a:extLst>
            </p:cNvPr>
            <p:cNvSpPr>
              <a:spLocks noEditPoints="1"/>
            </p:cNvSpPr>
            <p:nvPr/>
          </p:nvSpPr>
          <p:spPr bwMode="auto">
            <a:xfrm>
              <a:off x="2702284" y="3822005"/>
              <a:ext cx="35536" cy="34267"/>
            </a:xfrm>
            <a:custGeom>
              <a:avLst/>
              <a:gdLst>
                <a:gd name="T0" fmla="*/ 42 w 84"/>
                <a:gd name="T1" fmla="*/ 0 h 82"/>
                <a:gd name="T2" fmla="*/ 33 w 84"/>
                <a:gd name="T3" fmla="*/ 0 h 82"/>
                <a:gd name="T4" fmla="*/ 26 w 84"/>
                <a:gd name="T5" fmla="*/ 3 h 82"/>
                <a:gd name="T6" fmla="*/ 18 w 84"/>
                <a:gd name="T7" fmla="*/ 6 h 82"/>
                <a:gd name="T8" fmla="*/ 12 w 84"/>
                <a:gd name="T9" fmla="*/ 12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1 h 82"/>
                <a:gd name="T26" fmla="*/ 18 w 84"/>
                <a:gd name="T27" fmla="*/ 76 h 82"/>
                <a:gd name="T28" fmla="*/ 26 w 84"/>
                <a:gd name="T29" fmla="*/ 79 h 82"/>
                <a:gd name="T30" fmla="*/ 33 w 84"/>
                <a:gd name="T31" fmla="*/ 81 h 82"/>
                <a:gd name="T32" fmla="*/ 42 w 84"/>
                <a:gd name="T33" fmla="*/ 82 h 82"/>
                <a:gd name="T34" fmla="*/ 50 w 84"/>
                <a:gd name="T35" fmla="*/ 81 h 82"/>
                <a:gd name="T36" fmla="*/ 58 w 84"/>
                <a:gd name="T37" fmla="*/ 79 h 82"/>
                <a:gd name="T38" fmla="*/ 64 w 84"/>
                <a:gd name="T39" fmla="*/ 76 h 82"/>
                <a:gd name="T40" fmla="*/ 71 w 84"/>
                <a:gd name="T41" fmla="*/ 71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2 h 82"/>
                <a:gd name="T58" fmla="*/ 64 w 84"/>
                <a:gd name="T59" fmla="*/ 6 h 82"/>
                <a:gd name="T60" fmla="*/ 58 w 84"/>
                <a:gd name="T61" fmla="*/ 3 h 82"/>
                <a:gd name="T62" fmla="*/ 50 w 84"/>
                <a:gd name="T63" fmla="*/ 0 h 82"/>
                <a:gd name="T64" fmla="*/ 42 w 84"/>
                <a:gd name="T65" fmla="*/ 0 h 82"/>
                <a:gd name="T66" fmla="*/ 42 w 84"/>
                <a:gd name="T67" fmla="*/ 55 h 82"/>
                <a:gd name="T68" fmla="*/ 37 w 84"/>
                <a:gd name="T69" fmla="*/ 53 h 82"/>
                <a:gd name="T70" fmla="*/ 32 w 84"/>
                <a:gd name="T71" fmla="*/ 51 h 82"/>
                <a:gd name="T72" fmla="*/ 29 w 84"/>
                <a:gd name="T73" fmla="*/ 46 h 82"/>
                <a:gd name="T74" fmla="*/ 28 w 84"/>
                <a:gd name="T75" fmla="*/ 41 h 82"/>
                <a:gd name="T76" fmla="*/ 29 w 84"/>
                <a:gd name="T77" fmla="*/ 35 h 82"/>
                <a:gd name="T78" fmla="*/ 32 w 84"/>
                <a:gd name="T79" fmla="*/ 31 h 82"/>
                <a:gd name="T80" fmla="*/ 37 w 84"/>
                <a:gd name="T81" fmla="*/ 29 h 82"/>
                <a:gd name="T82" fmla="*/ 42 w 84"/>
                <a:gd name="T83" fmla="*/ 28 h 82"/>
                <a:gd name="T84" fmla="*/ 47 w 84"/>
                <a:gd name="T85" fmla="*/ 29 h 82"/>
                <a:gd name="T86" fmla="*/ 52 w 84"/>
                <a:gd name="T87" fmla="*/ 31 h 82"/>
                <a:gd name="T88" fmla="*/ 55 w 84"/>
                <a:gd name="T89" fmla="*/ 35 h 82"/>
                <a:gd name="T90" fmla="*/ 56 w 84"/>
                <a:gd name="T91" fmla="*/ 41 h 82"/>
                <a:gd name="T92" fmla="*/ 55 w 84"/>
                <a:gd name="T93" fmla="*/ 46 h 82"/>
                <a:gd name="T94" fmla="*/ 52 w 84"/>
                <a:gd name="T95" fmla="*/ 51 h 82"/>
                <a:gd name="T96" fmla="*/ 47 w 84"/>
                <a:gd name="T97" fmla="*/ 53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0"/>
                  </a:lnTo>
                  <a:lnTo>
                    <a:pt x="26" y="3"/>
                  </a:lnTo>
                  <a:lnTo>
                    <a:pt x="18" y="6"/>
                  </a:lnTo>
                  <a:lnTo>
                    <a:pt x="12" y="12"/>
                  </a:lnTo>
                  <a:lnTo>
                    <a:pt x="8" y="18"/>
                  </a:lnTo>
                  <a:lnTo>
                    <a:pt x="3" y="25"/>
                  </a:lnTo>
                  <a:lnTo>
                    <a:pt x="1" y="33"/>
                  </a:lnTo>
                  <a:lnTo>
                    <a:pt x="0" y="41"/>
                  </a:lnTo>
                  <a:lnTo>
                    <a:pt x="1" y="49"/>
                  </a:lnTo>
                  <a:lnTo>
                    <a:pt x="3" y="58"/>
                  </a:lnTo>
                  <a:lnTo>
                    <a:pt x="8" y="64"/>
                  </a:lnTo>
                  <a:lnTo>
                    <a:pt x="12" y="71"/>
                  </a:lnTo>
                  <a:lnTo>
                    <a:pt x="18" y="76"/>
                  </a:lnTo>
                  <a:lnTo>
                    <a:pt x="26" y="79"/>
                  </a:lnTo>
                  <a:lnTo>
                    <a:pt x="33" y="81"/>
                  </a:lnTo>
                  <a:lnTo>
                    <a:pt x="42" y="82"/>
                  </a:lnTo>
                  <a:lnTo>
                    <a:pt x="50" y="81"/>
                  </a:lnTo>
                  <a:lnTo>
                    <a:pt x="58" y="79"/>
                  </a:lnTo>
                  <a:lnTo>
                    <a:pt x="64" y="76"/>
                  </a:lnTo>
                  <a:lnTo>
                    <a:pt x="71" y="71"/>
                  </a:lnTo>
                  <a:lnTo>
                    <a:pt x="76" y="64"/>
                  </a:lnTo>
                  <a:lnTo>
                    <a:pt x="81" y="58"/>
                  </a:lnTo>
                  <a:lnTo>
                    <a:pt x="83" y="49"/>
                  </a:lnTo>
                  <a:lnTo>
                    <a:pt x="84" y="41"/>
                  </a:lnTo>
                  <a:lnTo>
                    <a:pt x="83" y="33"/>
                  </a:lnTo>
                  <a:lnTo>
                    <a:pt x="81" y="25"/>
                  </a:lnTo>
                  <a:lnTo>
                    <a:pt x="76" y="18"/>
                  </a:lnTo>
                  <a:lnTo>
                    <a:pt x="71" y="12"/>
                  </a:lnTo>
                  <a:lnTo>
                    <a:pt x="64" y="6"/>
                  </a:lnTo>
                  <a:lnTo>
                    <a:pt x="58" y="3"/>
                  </a:lnTo>
                  <a:lnTo>
                    <a:pt x="50" y="0"/>
                  </a:lnTo>
                  <a:lnTo>
                    <a:pt x="42" y="0"/>
                  </a:lnTo>
                  <a:close/>
                  <a:moveTo>
                    <a:pt x="42" y="55"/>
                  </a:moveTo>
                  <a:lnTo>
                    <a:pt x="37" y="53"/>
                  </a:lnTo>
                  <a:lnTo>
                    <a:pt x="32" y="51"/>
                  </a:lnTo>
                  <a:lnTo>
                    <a:pt x="29" y="46"/>
                  </a:lnTo>
                  <a:lnTo>
                    <a:pt x="28" y="41"/>
                  </a:lnTo>
                  <a:lnTo>
                    <a:pt x="29" y="35"/>
                  </a:lnTo>
                  <a:lnTo>
                    <a:pt x="32" y="31"/>
                  </a:lnTo>
                  <a:lnTo>
                    <a:pt x="37" y="29"/>
                  </a:lnTo>
                  <a:lnTo>
                    <a:pt x="42" y="28"/>
                  </a:lnTo>
                  <a:lnTo>
                    <a:pt x="47" y="29"/>
                  </a:lnTo>
                  <a:lnTo>
                    <a:pt x="52" y="31"/>
                  </a:lnTo>
                  <a:lnTo>
                    <a:pt x="55" y="35"/>
                  </a:lnTo>
                  <a:lnTo>
                    <a:pt x="56" y="41"/>
                  </a:lnTo>
                  <a:lnTo>
                    <a:pt x="55" y="46"/>
                  </a:lnTo>
                  <a:lnTo>
                    <a:pt x="52" y="51"/>
                  </a:lnTo>
                  <a:lnTo>
                    <a:pt x="47" y="53"/>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4823E37-7DF7-45B1-8A4E-FD3BBFA2C318}"/>
                </a:ext>
              </a:extLst>
            </p:cNvPr>
            <p:cNvSpPr>
              <a:spLocks noEditPoints="1"/>
            </p:cNvSpPr>
            <p:nvPr/>
          </p:nvSpPr>
          <p:spPr bwMode="auto">
            <a:xfrm>
              <a:off x="2648980" y="3822005"/>
              <a:ext cx="35536" cy="34267"/>
            </a:xfrm>
            <a:custGeom>
              <a:avLst/>
              <a:gdLst>
                <a:gd name="T0" fmla="*/ 40 w 82"/>
                <a:gd name="T1" fmla="*/ 0 h 82"/>
                <a:gd name="T2" fmla="*/ 33 w 82"/>
                <a:gd name="T3" fmla="*/ 0 h 82"/>
                <a:gd name="T4" fmla="*/ 24 w 82"/>
                <a:gd name="T5" fmla="*/ 3 h 82"/>
                <a:gd name="T6" fmla="*/ 18 w 82"/>
                <a:gd name="T7" fmla="*/ 6 h 82"/>
                <a:gd name="T8" fmla="*/ 11 w 82"/>
                <a:gd name="T9" fmla="*/ 12 h 82"/>
                <a:gd name="T10" fmla="*/ 6 w 82"/>
                <a:gd name="T11" fmla="*/ 18 h 82"/>
                <a:gd name="T12" fmla="*/ 3 w 82"/>
                <a:gd name="T13" fmla="*/ 25 h 82"/>
                <a:gd name="T14" fmla="*/ 0 w 82"/>
                <a:gd name="T15" fmla="*/ 33 h 82"/>
                <a:gd name="T16" fmla="*/ 0 w 82"/>
                <a:gd name="T17" fmla="*/ 41 h 82"/>
                <a:gd name="T18" fmla="*/ 0 w 82"/>
                <a:gd name="T19" fmla="*/ 49 h 82"/>
                <a:gd name="T20" fmla="*/ 3 w 82"/>
                <a:gd name="T21" fmla="*/ 58 h 82"/>
                <a:gd name="T22" fmla="*/ 6 w 82"/>
                <a:gd name="T23" fmla="*/ 64 h 82"/>
                <a:gd name="T24" fmla="*/ 11 w 82"/>
                <a:gd name="T25" fmla="*/ 71 h 82"/>
                <a:gd name="T26" fmla="*/ 18 w 82"/>
                <a:gd name="T27" fmla="*/ 76 h 82"/>
                <a:gd name="T28" fmla="*/ 24 w 82"/>
                <a:gd name="T29" fmla="*/ 79 h 82"/>
                <a:gd name="T30" fmla="*/ 33 w 82"/>
                <a:gd name="T31" fmla="*/ 81 h 82"/>
                <a:gd name="T32" fmla="*/ 40 w 82"/>
                <a:gd name="T33" fmla="*/ 82 h 82"/>
                <a:gd name="T34" fmla="*/ 49 w 82"/>
                <a:gd name="T35" fmla="*/ 81 h 82"/>
                <a:gd name="T36" fmla="*/ 58 w 82"/>
                <a:gd name="T37" fmla="*/ 79 h 82"/>
                <a:gd name="T38" fmla="*/ 64 w 82"/>
                <a:gd name="T39" fmla="*/ 76 h 82"/>
                <a:gd name="T40" fmla="*/ 70 w 82"/>
                <a:gd name="T41" fmla="*/ 71 h 82"/>
                <a:gd name="T42" fmla="*/ 76 w 82"/>
                <a:gd name="T43" fmla="*/ 64 h 82"/>
                <a:gd name="T44" fmla="*/ 79 w 82"/>
                <a:gd name="T45" fmla="*/ 58 h 82"/>
                <a:gd name="T46" fmla="*/ 81 w 82"/>
                <a:gd name="T47" fmla="*/ 49 h 82"/>
                <a:gd name="T48" fmla="*/ 82 w 82"/>
                <a:gd name="T49" fmla="*/ 41 h 82"/>
                <a:gd name="T50" fmla="*/ 81 w 82"/>
                <a:gd name="T51" fmla="*/ 33 h 82"/>
                <a:gd name="T52" fmla="*/ 79 w 82"/>
                <a:gd name="T53" fmla="*/ 25 h 82"/>
                <a:gd name="T54" fmla="*/ 76 w 82"/>
                <a:gd name="T55" fmla="*/ 18 h 82"/>
                <a:gd name="T56" fmla="*/ 70 w 82"/>
                <a:gd name="T57" fmla="*/ 12 h 82"/>
                <a:gd name="T58" fmla="*/ 64 w 82"/>
                <a:gd name="T59" fmla="*/ 6 h 82"/>
                <a:gd name="T60" fmla="*/ 58 w 82"/>
                <a:gd name="T61" fmla="*/ 3 h 82"/>
                <a:gd name="T62" fmla="*/ 49 w 82"/>
                <a:gd name="T63" fmla="*/ 0 h 82"/>
                <a:gd name="T64" fmla="*/ 40 w 82"/>
                <a:gd name="T65" fmla="*/ 0 h 82"/>
                <a:gd name="T66" fmla="*/ 40 w 82"/>
                <a:gd name="T67" fmla="*/ 55 h 82"/>
                <a:gd name="T68" fmla="*/ 35 w 82"/>
                <a:gd name="T69" fmla="*/ 53 h 82"/>
                <a:gd name="T70" fmla="*/ 31 w 82"/>
                <a:gd name="T71" fmla="*/ 51 h 82"/>
                <a:gd name="T72" fmla="*/ 29 w 82"/>
                <a:gd name="T73" fmla="*/ 46 h 82"/>
                <a:gd name="T74" fmla="*/ 27 w 82"/>
                <a:gd name="T75" fmla="*/ 41 h 82"/>
                <a:gd name="T76" fmla="*/ 29 w 82"/>
                <a:gd name="T77" fmla="*/ 35 h 82"/>
                <a:gd name="T78" fmla="*/ 31 w 82"/>
                <a:gd name="T79" fmla="*/ 31 h 82"/>
                <a:gd name="T80" fmla="*/ 35 w 82"/>
                <a:gd name="T81" fmla="*/ 29 h 82"/>
                <a:gd name="T82" fmla="*/ 40 w 82"/>
                <a:gd name="T83" fmla="*/ 28 h 82"/>
                <a:gd name="T84" fmla="*/ 46 w 82"/>
                <a:gd name="T85" fmla="*/ 29 h 82"/>
                <a:gd name="T86" fmla="*/ 51 w 82"/>
                <a:gd name="T87" fmla="*/ 31 h 82"/>
                <a:gd name="T88" fmla="*/ 53 w 82"/>
                <a:gd name="T89" fmla="*/ 35 h 82"/>
                <a:gd name="T90" fmla="*/ 54 w 82"/>
                <a:gd name="T91" fmla="*/ 41 h 82"/>
                <a:gd name="T92" fmla="*/ 53 w 82"/>
                <a:gd name="T93" fmla="*/ 46 h 82"/>
                <a:gd name="T94" fmla="*/ 51 w 82"/>
                <a:gd name="T95" fmla="*/ 51 h 82"/>
                <a:gd name="T96" fmla="*/ 46 w 82"/>
                <a:gd name="T97" fmla="*/ 53 h 82"/>
                <a:gd name="T98" fmla="*/ 40 w 82"/>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0" y="0"/>
                  </a:moveTo>
                  <a:lnTo>
                    <a:pt x="33" y="0"/>
                  </a:lnTo>
                  <a:lnTo>
                    <a:pt x="24" y="3"/>
                  </a:lnTo>
                  <a:lnTo>
                    <a:pt x="18" y="6"/>
                  </a:lnTo>
                  <a:lnTo>
                    <a:pt x="11" y="12"/>
                  </a:lnTo>
                  <a:lnTo>
                    <a:pt x="6" y="18"/>
                  </a:lnTo>
                  <a:lnTo>
                    <a:pt x="3" y="25"/>
                  </a:lnTo>
                  <a:lnTo>
                    <a:pt x="0" y="33"/>
                  </a:lnTo>
                  <a:lnTo>
                    <a:pt x="0" y="41"/>
                  </a:lnTo>
                  <a:lnTo>
                    <a:pt x="0" y="49"/>
                  </a:lnTo>
                  <a:lnTo>
                    <a:pt x="3" y="58"/>
                  </a:lnTo>
                  <a:lnTo>
                    <a:pt x="6" y="64"/>
                  </a:lnTo>
                  <a:lnTo>
                    <a:pt x="11" y="71"/>
                  </a:lnTo>
                  <a:lnTo>
                    <a:pt x="18" y="76"/>
                  </a:lnTo>
                  <a:lnTo>
                    <a:pt x="24" y="79"/>
                  </a:lnTo>
                  <a:lnTo>
                    <a:pt x="33" y="81"/>
                  </a:lnTo>
                  <a:lnTo>
                    <a:pt x="40" y="82"/>
                  </a:lnTo>
                  <a:lnTo>
                    <a:pt x="49" y="81"/>
                  </a:lnTo>
                  <a:lnTo>
                    <a:pt x="58" y="79"/>
                  </a:lnTo>
                  <a:lnTo>
                    <a:pt x="64" y="76"/>
                  </a:lnTo>
                  <a:lnTo>
                    <a:pt x="70" y="71"/>
                  </a:lnTo>
                  <a:lnTo>
                    <a:pt x="76" y="64"/>
                  </a:lnTo>
                  <a:lnTo>
                    <a:pt x="79" y="58"/>
                  </a:lnTo>
                  <a:lnTo>
                    <a:pt x="81" y="49"/>
                  </a:lnTo>
                  <a:lnTo>
                    <a:pt x="82" y="41"/>
                  </a:lnTo>
                  <a:lnTo>
                    <a:pt x="81" y="33"/>
                  </a:lnTo>
                  <a:lnTo>
                    <a:pt x="79" y="25"/>
                  </a:lnTo>
                  <a:lnTo>
                    <a:pt x="76" y="18"/>
                  </a:lnTo>
                  <a:lnTo>
                    <a:pt x="70" y="12"/>
                  </a:lnTo>
                  <a:lnTo>
                    <a:pt x="64" y="6"/>
                  </a:lnTo>
                  <a:lnTo>
                    <a:pt x="58" y="3"/>
                  </a:lnTo>
                  <a:lnTo>
                    <a:pt x="49" y="0"/>
                  </a:lnTo>
                  <a:lnTo>
                    <a:pt x="40" y="0"/>
                  </a:lnTo>
                  <a:close/>
                  <a:moveTo>
                    <a:pt x="40" y="55"/>
                  </a:moveTo>
                  <a:lnTo>
                    <a:pt x="35" y="53"/>
                  </a:lnTo>
                  <a:lnTo>
                    <a:pt x="31" y="51"/>
                  </a:lnTo>
                  <a:lnTo>
                    <a:pt x="29" y="46"/>
                  </a:lnTo>
                  <a:lnTo>
                    <a:pt x="27" y="41"/>
                  </a:lnTo>
                  <a:lnTo>
                    <a:pt x="29" y="35"/>
                  </a:lnTo>
                  <a:lnTo>
                    <a:pt x="31" y="31"/>
                  </a:lnTo>
                  <a:lnTo>
                    <a:pt x="35" y="29"/>
                  </a:lnTo>
                  <a:lnTo>
                    <a:pt x="40" y="28"/>
                  </a:lnTo>
                  <a:lnTo>
                    <a:pt x="46" y="29"/>
                  </a:lnTo>
                  <a:lnTo>
                    <a:pt x="51" y="31"/>
                  </a:lnTo>
                  <a:lnTo>
                    <a:pt x="53" y="35"/>
                  </a:lnTo>
                  <a:lnTo>
                    <a:pt x="54" y="41"/>
                  </a:lnTo>
                  <a:lnTo>
                    <a:pt x="53" y="46"/>
                  </a:lnTo>
                  <a:lnTo>
                    <a:pt x="51" y="51"/>
                  </a:lnTo>
                  <a:lnTo>
                    <a:pt x="46" y="53"/>
                  </a:lnTo>
                  <a:lnTo>
                    <a:pt x="4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F7AB15DB-CD66-4278-A689-F580CEBF0DA3}"/>
                </a:ext>
              </a:extLst>
            </p:cNvPr>
            <p:cNvSpPr>
              <a:spLocks/>
            </p:cNvSpPr>
            <p:nvPr/>
          </p:nvSpPr>
          <p:spPr bwMode="auto">
            <a:xfrm>
              <a:off x="2566484" y="363417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53DCCAFD-8944-4B78-A01E-D7795387B462}"/>
              </a:ext>
            </a:extLst>
          </p:cNvPr>
          <p:cNvGrpSpPr/>
          <p:nvPr/>
        </p:nvGrpSpPr>
        <p:grpSpPr>
          <a:xfrm>
            <a:off x="1718821" y="2543160"/>
            <a:ext cx="362598" cy="362598"/>
            <a:chOff x="2464952" y="3037669"/>
            <a:chExt cx="300790" cy="300790"/>
          </a:xfrm>
          <a:solidFill>
            <a:schemeClr val="tx1">
              <a:lumMod val="50000"/>
              <a:lumOff val="50000"/>
            </a:schemeClr>
          </a:solidFill>
        </p:grpSpPr>
        <p:sp>
          <p:nvSpPr>
            <p:cNvPr id="30" name="Freeform 28">
              <a:extLst>
                <a:ext uri="{FF2B5EF4-FFF2-40B4-BE49-F238E27FC236}">
                  <a16:creationId xmlns:a16="http://schemas.microsoft.com/office/drawing/2014/main" id="{4D07C646-1AD7-4394-B092-93583C03F0A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a:extLst>
                <a:ext uri="{FF2B5EF4-FFF2-40B4-BE49-F238E27FC236}">
                  <a16:creationId xmlns:a16="http://schemas.microsoft.com/office/drawing/2014/main" id="{C703975B-797F-4EC9-8DEB-555B01D56316}"/>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a:extLst>
                <a:ext uri="{FF2B5EF4-FFF2-40B4-BE49-F238E27FC236}">
                  <a16:creationId xmlns:a16="http://schemas.microsoft.com/office/drawing/2014/main" id="{C6B0AD36-BC01-42CE-BE6E-FB9D75049343}"/>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a:extLst>
                <a:ext uri="{FF2B5EF4-FFF2-40B4-BE49-F238E27FC236}">
                  <a16:creationId xmlns:a16="http://schemas.microsoft.com/office/drawing/2014/main" id="{E0A28827-B16D-4C09-8D82-36BA476AB270}"/>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a:extLst>
                <a:ext uri="{FF2B5EF4-FFF2-40B4-BE49-F238E27FC236}">
                  <a16:creationId xmlns:a16="http://schemas.microsoft.com/office/drawing/2014/main" id="{991C6405-FE0D-4AD1-9FB6-A26AFC813FB6}"/>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a:extLst>
                <a:ext uri="{FF2B5EF4-FFF2-40B4-BE49-F238E27FC236}">
                  <a16:creationId xmlns:a16="http://schemas.microsoft.com/office/drawing/2014/main" id="{FDCDEC00-B685-46B1-A09C-879A071FA34C}"/>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a:extLst>
                <a:ext uri="{FF2B5EF4-FFF2-40B4-BE49-F238E27FC236}">
                  <a16:creationId xmlns:a16="http://schemas.microsoft.com/office/drawing/2014/main" id="{D24625A0-885B-4CC8-9C94-BE6476AAF661}"/>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7457AD9D-3B3E-4982-8463-39DF58CC6000}"/>
              </a:ext>
            </a:extLst>
          </p:cNvPr>
          <p:cNvGrpSpPr/>
          <p:nvPr/>
        </p:nvGrpSpPr>
        <p:grpSpPr>
          <a:xfrm>
            <a:off x="1757070" y="1837854"/>
            <a:ext cx="286100" cy="362598"/>
            <a:chOff x="2496681" y="2452589"/>
            <a:chExt cx="237332" cy="300790"/>
          </a:xfrm>
          <a:solidFill>
            <a:schemeClr val="tx1">
              <a:lumMod val="50000"/>
              <a:lumOff val="50000"/>
            </a:schemeClr>
          </a:solidFill>
        </p:grpSpPr>
        <p:sp>
          <p:nvSpPr>
            <p:cNvPr id="38" name="Freeform 35">
              <a:extLst>
                <a:ext uri="{FF2B5EF4-FFF2-40B4-BE49-F238E27FC236}">
                  <a16:creationId xmlns:a16="http://schemas.microsoft.com/office/drawing/2014/main" id="{B82D546F-2413-4283-AE13-A09C5AB04597}"/>
                </a:ext>
              </a:extLst>
            </p:cNvPr>
            <p:cNvSpPr>
              <a:spLocks/>
            </p:cNvSpPr>
            <p:nvPr/>
          </p:nvSpPr>
          <p:spPr bwMode="auto">
            <a:xfrm>
              <a:off x="2496681" y="2561736"/>
              <a:ext cx="237332" cy="19164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525E7C74-CD3E-4256-A28E-3D4FFE2F96E3}"/>
                </a:ext>
              </a:extLst>
            </p:cNvPr>
            <p:cNvSpPr>
              <a:spLocks/>
            </p:cNvSpPr>
            <p:nvPr/>
          </p:nvSpPr>
          <p:spPr bwMode="auto">
            <a:xfrm>
              <a:off x="2496681" y="2452589"/>
              <a:ext cx="237332" cy="173875"/>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8A9625D7-3BC3-4750-950A-CFDF6B072616}"/>
                </a:ext>
              </a:extLst>
            </p:cNvPr>
            <p:cNvSpPr>
              <a:spLocks noEditPoints="1"/>
            </p:cNvSpPr>
            <p:nvPr/>
          </p:nvSpPr>
          <p:spPr bwMode="auto">
            <a:xfrm>
              <a:off x="2539832" y="2500817"/>
              <a:ext cx="151030" cy="144684"/>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5D67B298-1215-458E-882D-70ACBD6922B2}"/>
                </a:ext>
              </a:extLst>
            </p:cNvPr>
            <p:cNvSpPr>
              <a:spLocks/>
            </p:cNvSpPr>
            <p:nvPr/>
          </p:nvSpPr>
          <p:spPr bwMode="auto">
            <a:xfrm>
              <a:off x="2496681" y="25388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68E1185F-7BCF-40BE-8286-9950D360E25E}"/>
                </a:ext>
              </a:extLst>
            </p:cNvPr>
            <p:cNvSpPr>
              <a:spLocks/>
            </p:cNvSpPr>
            <p:nvPr/>
          </p:nvSpPr>
          <p:spPr bwMode="auto">
            <a:xfrm>
              <a:off x="2722590" y="2636616"/>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a:extLst>
              <a:ext uri="{FF2B5EF4-FFF2-40B4-BE49-F238E27FC236}">
                <a16:creationId xmlns:a16="http://schemas.microsoft.com/office/drawing/2014/main" id="{966236DF-B20B-43E1-B67F-DDE41AE0D512}"/>
              </a:ext>
            </a:extLst>
          </p:cNvPr>
          <p:cNvGrpSpPr/>
          <p:nvPr/>
        </p:nvGrpSpPr>
        <p:grpSpPr>
          <a:xfrm>
            <a:off x="1718821" y="1132548"/>
            <a:ext cx="362598" cy="362598"/>
            <a:chOff x="2464952" y="1867509"/>
            <a:chExt cx="300790" cy="300790"/>
          </a:xfrm>
          <a:solidFill>
            <a:schemeClr val="tx1">
              <a:lumMod val="50000"/>
              <a:lumOff val="50000"/>
            </a:schemeClr>
          </a:solidFill>
        </p:grpSpPr>
        <p:sp>
          <p:nvSpPr>
            <p:cNvPr id="44" name="Freeform 40">
              <a:extLst>
                <a:ext uri="{FF2B5EF4-FFF2-40B4-BE49-F238E27FC236}">
                  <a16:creationId xmlns:a16="http://schemas.microsoft.com/office/drawing/2014/main" id="{426877AA-C9A3-42F5-8292-59A576BBBA8F}"/>
                </a:ext>
              </a:extLst>
            </p:cNvPr>
            <p:cNvSpPr>
              <a:spLocks/>
            </p:cNvSpPr>
            <p:nvPr/>
          </p:nvSpPr>
          <p:spPr bwMode="auto">
            <a:xfrm>
              <a:off x="2464952" y="1867509"/>
              <a:ext cx="269061" cy="300790"/>
            </a:xfrm>
            <a:custGeom>
              <a:avLst/>
              <a:gdLst>
                <a:gd name="T0" fmla="*/ 635 w 636"/>
                <a:gd name="T1" fmla="*/ 53 h 710"/>
                <a:gd name="T2" fmla="*/ 619 w 636"/>
                <a:gd name="T3" fmla="*/ 17 h 710"/>
                <a:gd name="T4" fmla="*/ 584 w 636"/>
                <a:gd name="T5" fmla="*/ 0 h 710"/>
                <a:gd name="T6" fmla="*/ 105 w 636"/>
                <a:gd name="T7" fmla="*/ 8 h 710"/>
                <a:gd name="T8" fmla="*/ 79 w 636"/>
                <a:gd name="T9" fmla="*/ 35 h 710"/>
                <a:gd name="T10" fmla="*/ 43 w 636"/>
                <a:gd name="T11" fmla="*/ 155 h 710"/>
                <a:gd name="T12" fmla="*/ 28 w 636"/>
                <a:gd name="T13" fmla="*/ 136 h 710"/>
                <a:gd name="T14" fmla="*/ 43 w 636"/>
                <a:gd name="T15" fmla="*/ 117 h 710"/>
                <a:gd name="T16" fmla="*/ 57 w 636"/>
                <a:gd name="T17" fmla="*/ 93 h 710"/>
                <a:gd name="T18" fmla="*/ 9 w 636"/>
                <a:gd name="T19" fmla="*/ 110 h 710"/>
                <a:gd name="T20" fmla="*/ 14 w 636"/>
                <a:gd name="T21" fmla="*/ 169 h 710"/>
                <a:gd name="T22" fmla="*/ 47 w 636"/>
                <a:gd name="T23" fmla="*/ 375 h 710"/>
                <a:gd name="T24" fmla="*/ 28 w 636"/>
                <a:gd name="T25" fmla="*/ 359 h 710"/>
                <a:gd name="T26" fmla="*/ 40 w 636"/>
                <a:gd name="T27" fmla="*/ 338 h 710"/>
                <a:gd name="T28" fmla="*/ 60 w 636"/>
                <a:gd name="T29" fmla="*/ 316 h 710"/>
                <a:gd name="T30" fmla="*/ 14 w 636"/>
                <a:gd name="T31" fmla="*/ 322 h 710"/>
                <a:gd name="T32" fmla="*/ 9 w 636"/>
                <a:gd name="T33" fmla="*/ 382 h 710"/>
                <a:gd name="T34" fmla="*/ 75 w 636"/>
                <a:gd name="T35" fmla="*/ 594 h 710"/>
                <a:gd name="T36" fmla="*/ 29 w 636"/>
                <a:gd name="T37" fmla="*/ 582 h 710"/>
                <a:gd name="T38" fmla="*/ 36 w 636"/>
                <a:gd name="T39" fmla="*/ 559 h 710"/>
                <a:gd name="T40" fmla="*/ 61 w 636"/>
                <a:gd name="T41" fmla="*/ 541 h 710"/>
                <a:gd name="T42" fmla="*/ 20 w 636"/>
                <a:gd name="T43" fmla="*/ 535 h 710"/>
                <a:gd name="T44" fmla="*/ 3 w 636"/>
                <a:gd name="T45" fmla="*/ 593 h 710"/>
                <a:gd name="T46" fmla="*/ 75 w 636"/>
                <a:gd name="T47" fmla="*/ 622 h 710"/>
                <a:gd name="T48" fmla="*/ 85 w 636"/>
                <a:gd name="T49" fmla="*/ 685 h 710"/>
                <a:gd name="T50" fmla="*/ 116 w 636"/>
                <a:gd name="T51" fmla="*/ 708 h 710"/>
                <a:gd name="T52" fmla="*/ 594 w 636"/>
                <a:gd name="T53" fmla="*/ 708 h 710"/>
                <a:gd name="T54" fmla="*/ 625 w 636"/>
                <a:gd name="T55" fmla="*/ 685 h 710"/>
                <a:gd name="T56" fmla="*/ 636 w 636"/>
                <a:gd name="T57" fmla="*/ 455 h 710"/>
                <a:gd name="T58" fmla="*/ 609 w 636"/>
                <a:gd name="T59" fmla="*/ 449 h 710"/>
                <a:gd name="T60" fmla="*/ 594 w 636"/>
                <a:gd name="T61" fmla="*/ 678 h 710"/>
                <a:gd name="T62" fmla="*/ 116 w 636"/>
                <a:gd name="T63" fmla="*/ 678 h 710"/>
                <a:gd name="T64" fmla="*/ 136 w 636"/>
                <a:gd name="T65" fmla="*/ 622 h 710"/>
                <a:gd name="T66" fmla="*/ 182 w 636"/>
                <a:gd name="T67" fmla="*/ 584 h 710"/>
                <a:gd name="T68" fmla="*/ 154 w 636"/>
                <a:gd name="T69" fmla="*/ 531 h 710"/>
                <a:gd name="T70" fmla="*/ 121 w 636"/>
                <a:gd name="T71" fmla="*/ 541 h 710"/>
                <a:gd name="T72" fmla="*/ 144 w 636"/>
                <a:gd name="T73" fmla="*/ 556 h 710"/>
                <a:gd name="T74" fmla="*/ 156 w 636"/>
                <a:gd name="T75" fmla="*/ 578 h 710"/>
                <a:gd name="T76" fmla="*/ 136 w 636"/>
                <a:gd name="T77" fmla="*/ 594 h 710"/>
                <a:gd name="T78" fmla="*/ 170 w 636"/>
                <a:gd name="T79" fmla="*/ 389 h 710"/>
                <a:gd name="T80" fmla="*/ 175 w 636"/>
                <a:gd name="T81" fmla="*/ 329 h 710"/>
                <a:gd name="T82" fmla="*/ 130 w 636"/>
                <a:gd name="T83" fmla="*/ 309 h 710"/>
                <a:gd name="T84" fmla="*/ 135 w 636"/>
                <a:gd name="T85" fmla="*/ 336 h 710"/>
                <a:gd name="T86" fmla="*/ 154 w 636"/>
                <a:gd name="T87" fmla="*/ 347 h 710"/>
                <a:gd name="T88" fmla="*/ 147 w 636"/>
                <a:gd name="T89" fmla="*/ 371 h 710"/>
                <a:gd name="T90" fmla="*/ 146 w 636"/>
                <a:gd name="T91" fmla="*/ 182 h 710"/>
                <a:gd name="T92" fmla="*/ 183 w 636"/>
                <a:gd name="T93" fmla="*/ 136 h 710"/>
                <a:gd name="T94" fmla="*/ 146 w 636"/>
                <a:gd name="T95" fmla="*/ 90 h 710"/>
                <a:gd name="T96" fmla="*/ 122 w 636"/>
                <a:gd name="T97" fmla="*/ 108 h 710"/>
                <a:gd name="T98" fmla="*/ 147 w 636"/>
                <a:gd name="T99" fmla="*/ 120 h 710"/>
                <a:gd name="T100" fmla="*/ 154 w 636"/>
                <a:gd name="T101" fmla="*/ 144 h 710"/>
                <a:gd name="T102" fmla="*/ 103 w 636"/>
                <a:gd name="T103" fmla="*/ 155 h 710"/>
                <a:gd name="T104" fmla="*/ 121 w 636"/>
                <a:gd name="T105" fmla="*/ 30 h 710"/>
                <a:gd name="T106" fmla="*/ 599 w 636"/>
                <a:gd name="T107" fmla="*/ 36 h 710"/>
                <a:gd name="T108" fmla="*/ 613 w 636"/>
                <a:gd name="T109" fmla="*/ 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6" h="710">
                  <a:moveTo>
                    <a:pt x="622" y="96"/>
                  </a:moveTo>
                  <a:lnTo>
                    <a:pt x="628" y="95"/>
                  </a:lnTo>
                  <a:lnTo>
                    <a:pt x="632" y="92"/>
                  </a:lnTo>
                  <a:lnTo>
                    <a:pt x="635" y="88"/>
                  </a:lnTo>
                  <a:lnTo>
                    <a:pt x="636" y="83"/>
                  </a:lnTo>
                  <a:lnTo>
                    <a:pt x="636" y="58"/>
                  </a:lnTo>
                  <a:lnTo>
                    <a:pt x="635" y="53"/>
                  </a:lnTo>
                  <a:lnTo>
                    <a:pt x="635" y="46"/>
                  </a:lnTo>
                  <a:lnTo>
                    <a:pt x="633" y="41"/>
                  </a:lnTo>
                  <a:lnTo>
                    <a:pt x="631" y="35"/>
                  </a:lnTo>
                  <a:lnTo>
                    <a:pt x="629" y="30"/>
                  </a:lnTo>
                  <a:lnTo>
                    <a:pt x="625" y="26"/>
                  </a:lnTo>
                  <a:lnTo>
                    <a:pt x="622" y="21"/>
                  </a:lnTo>
                  <a:lnTo>
                    <a:pt x="619" y="17"/>
                  </a:lnTo>
                  <a:lnTo>
                    <a:pt x="615" y="13"/>
                  </a:lnTo>
                  <a:lnTo>
                    <a:pt x="610" y="10"/>
                  </a:lnTo>
                  <a:lnTo>
                    <a:pt x="605" y="8"/>
                  </a:lnTo>
                  <a:lnTo>
                    <a:pt x="600" y="4"/>
                  </a:lnTo>
                  <a:lnTo>
                    <a:pt x="594" y="2"/>
                  </a:lnTo>
                  <a:lnTo>
                    <a:pt x="589" y="1"/>
                  </a:lnTo>
                  <a:lnTo>
                    <a:pt x="584" y="0"/>
                  </a:lnTo>
                  <a:lnTo>
                    <a:pt x="577" y="0"/>
                  </a:lnTo>
                  <a:lnTo>
                    <a:pt x="133" y="0"/>
                  </a:lnTo>
                  <a:lnTo>
                    <a:pt x="128" y="0"/>
                  </a:lnTo>
                  <a:lnTo>
                    <a:pt x="121" y="1"/>
                  </a:lnTo>
                  <a:lnTo>
                    <a:pt x="116" y="2"/>
                  </a:lnTo>
                  <a:lnTo>
                    <a:pt x="111" y="4"/>
                  </a:lnTo>
                  <a:lnTo>
                    <a:pt x="105" y="8"/>
                  </a:lnTo>
                  <a:lnTo>
                    <a:pt x="101" y="10"/>
                  </a:lnTo>
                  <a:lnTo>
                    <a:pt x="97" y="13"/>
                  </a:lnTo>
                  <a:lnTo>
                    <a:pt x="92" y="17"/>
                  </a:lnTo>
                  <a:lnTo>
                    <a:pt x="88" y="21"/>
                  </a:lnTo>
                  <a:lnTo>
                    <a:pt x="85" y="26"/>
                  </a:lnTo>
                  <a:lnTo>
                    <a:pt x="82" y="30"/>
                  </a:lnTo>
                  <a:lnTo>
                    <a:pt x="79" y="35"/>
                  </a:lnTo>
                  <a:lnTo>
                    <a:pt x="77" y="41"/>
                  </a:lnTo>
                  <a:lnTo>
                    <a:pt x="76" y="46"/>
                  </a:lnTo>
                  <a:lnTo>
                    <a:pt x="75" y="53"/>
                  </a:lnTo>
                  <a:lnTo>
                    <a:pt x="75" y="58"/>
                  </a:lnTo>
                  <a:lnTo>
                    <a:pt x="75" y="155"/>
                  </a:lnTo>
                  <a:lnTo>
                    <a:pt x="47" y="155"/>
                  </a:lnTo>
                  <a:lnTo>
                    <a:pt x="43" y="155"/>
                  </a:lnTo>
                  <a:lnTo>
                    <a:pt x="40" y="154"/>
                  </a:lnTo>
                  <a:lnTo>
                    <a:pt x="36" y="152"/>
                  </a:lnTo>
                  <a:lnTo>
                    <a:pt x="33" y="150"/>
                  </a:lnTo>
                  <a:lnTo>
                    <a:pt x="31" y="147"/>
                  </a:lnTo>
                  <a:lnTo>
                    <a:pt x="29" y="144"/>
                  </a:lnTo>
                  <a:lnTo>
                    <a:pt x="28" y="140"/>
                  </a:lnTo>
                  <a:lnTo>
                    <a:pt x="28" y="136"/>
                  </a:lnTo>
                  <a:lnTo>
                    <a:pt x="28" y="132"/>
                  </a:lnTo>
                  <a:lnTo>
                    <a:pt x="29" y="129"/>
                  </a:lnTo>
                  <a:lnTo>
                    <a:pt x="31" y="125"/>
                  </a:lnTo>
                  <a:lnTo>
                    <a:pt x="33" y="122"/>
                  </a:lnTo>
                  <a:lnTo>
                    <a:pt x="36" y="120"/>
                  </a:lnTo>
                  <a:lnTo>
                    <a:pt x="40" y="118"/>
                  </a:lnTo>
                  <a:lnTo>
                    <a:pt x="43" y="117"/>
                  </a:lnTo>
                  <a:lnTo>
                    <a:pt x="47" y="117"/>
                  </a:lnTo>
                  <a:lnTo>
                    <a:pt x="53" y="116"/>
                  </a:lnTo>
                  <a:lnTo>
                    <a:pt x="57" y="113"/>
                  </a:lnTo>
                  <a:lnTo>
                    <a:pt x="60" y="108"/>
                  </a:lnTo>
                  <a:lnTo>
                    <a:pt x="61" y="103"/>
                  </a:lnTo>
                  <a:lnTo>
                    <a:pt x="60" y="98"/>
                  </a:lnTo>
                  <a:lnTo>
                    <a:pt x="57" y="93"/>
                  </a:lnTo>
                  <a:lnTo>
                    <a:pt x="53" y="90"/>
                  </a:lnTo>
                  <a:lnTo>
                    <a:pt x="47" y="89"/>
                  </a:lnTo>
                  <a:lnTo>
                    <a:pt x="38" y="90"/>
                  </a:lnTo>
                  <a:lnTo>
                    <a:pt x="29" y="93"/>
                  </a:lnTo>
                  <a:lnTo>
                    <a:pt x="20" y="98"/>
                  </a:lnTo>
                  <a:lnTo>
                    <a:pt x="14" y="103"/>
                  </a:lnTo>
                  <a:lnTo>
                    <a:pt x="9" y="110"/>
                  </a:lnTo>
                  <a:lnTo>
                    <a:pt x="3" y="118"/>
                  </a:lnTo>
                  <a:lnTo>
                    <a:pt x="1" y="127"/>
                  </a:lnTo>
                  <a:lnTo>
                    <a:pt x="0" y="136"/>
                  </a:lnTo>
                  <a:lnTo>
                    <a:pt x="1" y="146"/>
                  </a:lnTo>
                  <a:lnTo>
                    <a:pt x="3" y="154"/>
                  </a:lnTo>
                  <a:lnTo>
                    <a:pt x="9" y="163"/>
                  </a:lnTo>
                  <a:lnTo>
                    <a:pt x="14" y="169"/>
                  </a:lnTo>
                  <a:lnTo>
                    <a:pt x="20" y="176"/>
                  </a:lnTo>
                  <a:lnTo>
                    <a:pt x="29" y="180"/>
                  </a:lnTo>
                  <a:lnTo>
                    <a:pt x="38" y="182"/>
                  </a:lnTo>
                  <a:lnTo>
                    <a:pt x="47" y="183"/>
                  </a:lnTo>
                  <a:lnTo>
                    <a:pt x="75" y="183"/>
                  </a:lnTo>
                  <a:lnTo>
                    <a:pt x="75" y="375"/>
                  </a:lnTo>
                  <a:lnTo>
                    <a:pt x="47" y="375"/>
                  </a:lnTo>
                  <a:lnTo>
                    <a:pt x="43" y="374"/>
                  </a:lnTo>
                  <a:lnTo>
                    <a:pt x="40" y="373"/>
                  </a:lnTo>
                  <a:lnTo>
                    <a:pt x="36" y="371"/>
                  </a:lnTo>
                  <a:lnTo>
                    <a:pt x="33" y="369"/>
                  </a:lnTo>
                  <a:lnTo>
                    <a:pt x="31" y="367"/>
                  </a:lnTo>
                  <a:lnTo>
                    <a:pt x="29" y="362"/>
                  </a:lnTo>
                  <a:lnTo>
                    <a:pt x="28" y="359"/>
                  </a:lnTo>
                  <a:lnTo>
                    <a:pt x="28" y="355"/>
                  </a:lnTo>
                  <a:lnTo>
                    <a:pt x="28" y="352"/>
                  </a:lnTo>
                  <a:lnTo>
                    <a:pt x="29" y="347"/>
                  </a:lnTo>
                  <a:lnTo>
                    <a:pt x="31" y="344"/>
                  </a:lnTo>
                  <a:lnTo>
                    <a:pt x="33" y="342"/>
                  </a:lnTo>
                  <a:lnTo>
                    <a:pt x="36" y="339"/>
                  </a:lnTo>
                  <a:lnTo>
                    <a:pt x="40" y="338"/>
                  </a:lnTo>
                  <a:lnTo>
                    <a:pt x="43" y="337"/>
                  </a:lnTo>
                  <a:lnTo>
                    <a:pt x="47" y="336"/>
                  </a:lnTo>
                  <a:lnTo>
                    <a:pt x="53" y="335"/>
                  </a:lnTo>
                  <a:lnTo>
                    <a:pt x="57" y="332"/>
                  </a:lnTo>
                  <a:lnTo>
                    <a:pt x="60" y="327"/>
                  </a:lnTo>
                  <a:lnTo>
                    <a:pt x="61" y="322"/>
                  </a:lnTo>
                  <a:lnTo>
                    <a:pt x="60" y="316"/>
                  </a:lnTo>
                  <a:lnTo>
                    <a:pt x="57" y="312"/>
                  </a:lnTo>
                  <a:lnTo>
                    <a:pt x="53" y="309"/>
                  </a:lnTo>
                  <a:lnTo>
                    <a:pt x="47" y="308"/>
                  </a:lnTo>
                  <a:lnTo>
                    <a:pt x="38" y="309"/>
                  </a:lnTo>
                  <a:lnTo>
                    <a:pt x="29" y="312"/>
                  </a:lnTo>
                  <a:lnTo>
                    <a:pt x="20" y="316"/>
                  </a:lnTo>
                  <a:lnTo>
                    <a:pt x="14" y="322"/>
                  </a:lnTo>
                  <a:lnTo>
                    <a:pt x="9" y="329"/>
                  </a:lnTo>
                  <a:lnTo>
                    <a:pt x="3" y="337"/>
                  </a:lnTo>
                  <a:lnTo>
                    <a:pt x="1" y="346"/>
                  </a:lnTo>
                  <a:lnTo>
                    <a:pt x="0" y="355"/>
                  </a:lnTo>
                  <a:lnTo>
                    <a:pt x="1" y="365"/>
                  </a:lnTo>
                  <a:lnTo>
                    <a:pt x="3" y="374"/>
                  </a:lnTo>
                  <a:lnTo>
                    <a:pt x="9" y="382"/>
                  </a:lnTo>
                  <a:lnTo>
                    <a:pt x="14" y="389"/>
                  </a:lnTo>
                  <a:lnTo>
                    <a:pt x="20" y="395"/>
                  </a:lnTo>
                  <a:lnTo>
                    <a:pt x="29" y="399"/>
                  </a:lnTo>
                  <a:lnTo>
                    <a:pt x="38" y="402"/>
                  </a:lnTo>
                  <a:lnTo>
                    <a:pt x="47" y="402"/>
                  </a:lnTo>
                  <a:lnTo>
                    <a:pt x="75" y="402"/>
                  </a:lnTo>
                  <a:lnTo>
                    <a:pt x="75" y="594"/>
                  </a:lnTo>
                  <a:lnTo>
                    <a:pt x="47" y="594"/>
                  </a:lnTo>
                  <a:lnTo>
                    <a:pt x="43" y="593"/>
                  </a:lnTo>
                  <a:lnTo>
                    <a:pt x="40" y="592"/>
                  </a:lnTo>
                  <a:lnTo>
                    <a:pt x="36" y="591"/>
                  </a:lnTo>
                  <a:lnTo>
                    <a:pt x="33" y="588"/>
                  </a:lnTo>
                  <a:lnTo>
                    <a:pt x="31" y="585"/>
                  </a:lnTo>
                  <a:lnTo>
                    <a:pt x="29" y="582"/>
                  </a:lnTo>
                  <a:lnTo>
                    <a:pt x="28" y="578"/>
                  </a:lnTo>
                  <a:lnTo>
                    <a:pt x="28" y="575"/>
                  </a:lnTo>
                  <a:lnTo>
                    <a:pt x="28" y="570"/>
                  </a:lnTo>
                  <a:lnTo>
                    <a:pt x="29" y="567"/>
                  </a:lnTo>
                  <a:lnTo>
                    <a:pt x="31" y="564"/>
                  </a:lnTo>
                  <a:lnTo>
                    <a:pt x="33" y="561"/>
                  </a:lnTo>
                  <a:lnTo>
                    <a:pt x="36" y="559"/>
                  </a:lnTo>
                  <a:lnTo>
                    <a:pt x="40" y="556"/>
                  </a:lnTo>
                  <a:lnTo>
                    <a:pt x="43" y="555"/>
                  </a:lnTo>
                  <a:lnTo>
                    <a:pt x="47" y="555"/>
                  </a:lnTo>
                  <a:lnTo>
                    <a:pt x="53" y="554"/>
                  </a:lnTo>
                  <a:lnTo>
                    <a:pt x="57" y="551"/>
                  </a:lnTo>
                  <a:lnTo>
                    <a:pt x="60" y="547"/>
                  </a:lnTo>
                  <a:lnTo>
                    <a:pt x="61" y="541"/>
                  </a:lnTo>
                  <a:lnTo>
                    <a:pt x="60" y="536"/>
                  </a:lnTo>
                  <a:lnTo>
                    <a:pt x="57" y="531"/>
                  </a:lnTo>
                  <a:lnTo>
                    <a:pt x="53" y="529"/>
                  </a:lnTo>
                  <a:lnTo>
                    <a:pt x="47" y="527"/>
                  </a:lnTo>
                  <a:lnTo>
                    <a:pt x="38" y="529"/>
                  </a:lnTo>
                  <a:lnTo>
                    <a:pt x="29" y="531"/>
                  </a:lnTo>
                  <a:lnTo>
                    <a:pt x="20" y="535"/>
                  </a:lnTo>
                  <a:lnTo>
                    <a:pt x="14" y="541"/>
                  </a:lnTo>
                  <a:lnTo>
                    <a:pt x="9" y="548"/>
                  </a:lnTo>
                  <a:lnTo>
                    <a:pt x="3" y="556"/>
                  </a:lnTo>
                  <a:lnTo>
                    <a:pt x="1" y="565"/>
                  </a:lnTo>
                  <a:lnTo>
                    <a:pt x="0" y="575"/>
                  </a:lnTo>
                  <a:lnTo>
                    <a:pt x="1" y="584"/>
                  </a:lnTo>
                  <a:lnTo>
                    <a:pt x="3" y="593"/>
                  </a:lnTo>
                  <a:lnTo>
                    <a:pt x="9" y="600"/>
                  </a:lnTo>
                  <a:lnTo>
                    <a:pt x="14" y="608"/>
                  </a:lnTo>
                  <a:lnTo>
                    <a:pt x="20" y="613"/>
                  </a:lnTo>
                  <a:lnTo>
                    <a:pt x="29" y="618"/>
                  </a:lnTo>
                  <a:lnTo>
                    <a:pt x="38" y="621"/>
                  </a:lnTo>
                  <a:lnTo>
                    <a:pt x="47" y="622"/>
                  </a:lnTo>
                  <a:lnTo>
                    <a:pt x="75" y="622"/>
                  </a:lnTo>
                  <a:lnTo>
                    <a:pt x="75" y="652"/>
                  </a:lnTo>
                  <a:lnTo>
                    <a:pt x="75" y="658"/>
                  </a:lnTo>
                  <a:lnTo>
                    <a:pt x="76" y="664"/>
                  </a:lnTo>
                  <a:lnTo>
                    <a:pt x="77" y="669"/>
                  </a:lnTo>
                  <a:lnTo>
                    <a:pt x="79" y="674"/>
                  </a:lnTo>
                  <a:lnTo>
                    <a:pt x="82" y="680"/>
                  </a:lnTo>
                  <a:lnTo>
                    <a:pt x="85" y="685"/>
                  </a:lnTo>
                  <a:lnTo>
                    <a:pt x="88" y="689"/>
                  </a:lnTo>
                  <a:lnTo>
                    <a:pt x="92" y="694"/>
                  </a:lnTo>
                  <a:lnTo>
                    <a:pt x="97" y="697"/>
                  </a:lnTo>
                  <a:lnTo>
                    <a:pt x="101" y="700"/>
                  </a:lnTo>
                  <a:lnTo>
                    <a:pt x="105" y="703"/>
                  </a:lnTo>
                  <a:lnTo>
                    <a:pt x="111" y="705"/>
                  </a:lnTo>
                  <a:lnTo>
                    <a:pt x="116" y="708"/>
                  </a:lnTo>
                  <a:lnTo>
                    <a:pt x="121" y="709"/>
                  </a:lnTo>
                  <a:lnTo>
                    <a:pt x="128" y="710"/>
                  </a:lnTo>
                  <a:lnTo>
                    <a:pt x="133" y="710"/>
                  </a:lnTo>
                  <a:lnTo>
                    <a:pt x="577" y="710"/>
                  </a:lnTo>
                  <a:lnTo>
                    <a:pt x="584" y="710"/>
                  </a:lnTo>
                  <a:lnTo>
                    <a:pt x="589" y="709"/>
                  </a:lnTo>
                  <a:lnTo>
                    <a:pt x="594" y="708"/>
                  </a:lnTo>
                  <a:lnTo>
                    <a:pt x="600" y="705"/>
                  </a:lnTo>
                  <a:lnTo>
                    <a:pt x="605" y="703"/>
                  </a:lnTo>
                  <a:lnTo>
                    <a:pt x="610" y="700"/>
                  </a:lnTo>
                  <a:lnTo>
                    <a:pt x="615" y="697"/>
                  </a:lnTo>
                  <a:lnTo>
                    <a:pt x="619" y="694"/>
                  </a:lnTo>
                  <a:lnTo>
                    <a:pt x="622" y="689"/>
                  </a:lnTo>
                  <a:lnTo>
                    <a:pt x="625" y="685"/>
                  </a:lnTo>
                  <a:lnTo>
                    <a:pt x="629" y="680"/>
                  </a:lnTo>
                  <a:lnTo>
                    <a:pt x="631" y="674"/>
                  </a:lnTo>
                  <a:lnTo>
                    <a:pt x="633" y="669"/>
                  </a:lnTo>
                  <a:lnTo>
                    <a:pt x="635" y="664"/>
                  </a:lnTo>
                  <a:lnTo>
                    <a:pt x="635" y="658"/>
                  </a:lnTo>
                  <a:lnTo>
                    <a:pt x="636" y="652"/>
                  </a:lnTo>
                  <a:lnTo>
                    <a:pt x="636" y="455"/>
                  </a:lnTo>
                  <a:lnTo>
                    <a:pt x="635" y="449"/>
                  </a:lnTo>
                  <a:lnTo>
                    <a:pt x="632" y="445"/>
                  </a:lnTo>
                  <a:lnTo>
                    <a:pt x="628" y="442"/>
                  </a:lnTo>
                  <a:lnTo>
                    <a:pt x="622" y="441"/>
                  </a:lnTo>
                  <a:lnTo>
                    <a:pt x="617" y="442"/>
                  </a:lnTo>
                  <a:lnTo>
                    <a:pt x="613" y="445"/>
                  </a:lnTo>
                  <a:lnTo>
                    <a:pt x="609" y="449"/>
                  </a:lnTo>
                  <a:lnTo>
                    <a:pt x="608" y="455"/>
                  </a:lnTo>
                  <a:lnTo>
                    <a:pt x="608" y="652"/>
                  </a:lnTo>
                  <a:lnTo>
                    <a:pt x="607" y="658"/>
                  </a:lnTo>
                  <a:lnTo>
                    <a:pt x="605" y="664"/>
                  </a:lnTo>
                  <a:lnTo>
                    <a:pt x="603" y="669"/>
                  </a:lnTo>
                  <a:lnTo>
                    <a:pt x="599" y="673"/>
                  </a:lnTo>
                  <a:lnTo>
                    <a:pt x="594" y="678"/>
                  </a:lnTo>
                  <a:lnTo>
                    <a:pt x="589" y="680"/>
                  </a:lnTo>
                  <a:lnTo>
                    <a:pt x="584" y="682"/>
                  </a:lnTo>
                  <a:lnTo>
                    <a:pt x="577" y="683"/>
                  </a:lnTo>
                  <a:lnTo>
                    <a:pt x="133" y="683"/>
                  </a:lnTo>
                  <a:lnTo>
                    <a:pt x="127" y="682"/>
                  </a:lnTo>
                  <a:lnTo>
                    <a:pt x="121" y="680"/>
                  </a:lnTo>
                  <a:lnTo>
                    <a:pt x="116" y="678"/>
                  </a:lnTo>
                  <a:lnTo>
                    <a:pt x="112" y="673"/>
                  </a:lnTo>
                  <a:lnTo>
                    <a:pt x="108" y="669"/>
                  </a:lnTo>
                  <a:lnTo>
                    <a:pt x="105" y="664"/>
                  </a:lnTo>
                  <a:lnTo>
                    <a:pt x="103" y="658"/>
                  </a:lnTo>
                  <a:lnTo>
                    <a:pt x="103" y="652"/>
                  </a:lnTo>
                  <a:lnTo>
                    <a:pt x="103" y="622"/>
                  </a:lnTo>
                  <a:lnTo>
                    <a:pt x="136" y="622"/>
                  </a:lnTo>
                  <a:lnTo>
                    <a:pt x="146" y="621"/>
                  </a:lnTo>
                  <a:lnTo>
                    <a:pt x="154" y="618"/>
                  </a:lnTo>
                  <a:lnTo>
                    <a:pt x="163" y="613"/>
                  </a:lnTo>
                  <a:lnTo>
                    <a:pt x="170" y="608"/>
                  </a:lnTo>
                  <a:lnTo>
                    <a:pt x="175" y="600"/>
                  </a:lnTo>
                  <a:lnTo>
                    <a:pt x="180" y="593"/>
                  </a:lnTo>
                  <a:lnTo>
                    <a:pt x="182" y="584"/>
                  </a:lnTo>
                  <a:lnTo>
                    <a:pt x="183" y="575"/>
                  </a:lnTo>
                  <a:lnTo>
                    <a:pt x="182" y="565"/>
                  </a:lnTo>
                  <a:lnTo>
                    <a:pt x="180" y="556"/>
                  </a:lnTo>
                  <a:lnTo>
                    <a:pt x="175" y="548"/>
                  </a:lnTo>
                  <a:lnTo>
                    <a:pt x="170" y="541"/>
                  </a:lnTo>
                  <a:lnTo>
                    <a:pt x="163" y="535"/>
                  </a:lnTo>
                  <a:lnTo>
                    <a:pt x="154" y="531"/>
                  </a:lnTo>
                  <a:lnTo>
                    <a:pt x="146" y="529"/>
                  </a:lnTo>
                  <a:lnTo>
                    <a:pt x="136" y="527"/>
                  </a:lnTo>
                  <a:lnTo>
                    <a:pt x="135" y="527"/>
                  </a:lnTo>
                  <a:lnTo>
                    <a:pt x="130" y="529"/>
                  </a:lnTo>
                  <a:lnTo>
                    <a:pt x="126" y="531"/>
                  </a:lnTo>
                  <a:lnTo>
                    <a:pt x="122" y="536"/>
                  </a:lnTo>
                  <a:lnTo>
                    <a:pt x="121" y="541"/>
                  </a:lnTo>
                  <a:lnTo>
                    <a:pt x="122" y="547"/>
                  </a:lnTo>
                  <a:lnTo>
                    <a:pt x="126" y="551"/>
                  </a:lnTo>
                  <a:lnTo>
                    <a:pt x="130" y="554"/>
                  </a:lnTo>
                  <a:lnTo>
                    <a:pt x="135" y="555"/>
                  </a:lnTo>
                  <a:lnTo>
                    <a:pt x="136" y="555"/>
                  </a:lnTo>
                  <a:lnTo>
                    <a:pt x="141" y="555"/>
                  </a:lnTo>
                  <a:lnTo>
                    <a:pt x="144" y="556"/>
                  </a:lnTo>
                  <a:lnTo>
                    <a:pt x="147" y="559"/>
                  </a:lnTo>
                  <a:lnTo>
                    <a:pt x="150" y="561"/>
                  </a:lnTo>
                  <a:lnTo>
                    <a:pt x="152" y="564"/>
                  </a:lnTo>
                  <a:lnTo>
                    <a:pt x="154" y="567"/>
                  </a:lnTo>
                  <a:lnTo>
                    <a:pt x="156" y="570"/>
                  </a:lnTo>
                  <a:lnTo>
                    <a:pt x="156" y="575"/>
                  </a:lnTo>
                  <a:lnTo>
                    <a:pt x="156" y="578"/>
                  </a:lnTo>
                  <a:lnTo>
                    <a:pt x="154" y="582"/>
                  </a:lnTo>
                  <a:lnTo>
                    <a:pt x="152" y="585"/>
                  </a:lnTo>
                  <a:lnTo>
                    <a:pt x="150" y="588"/>
                  </a:lnTo>
                  <a:lnTo>
                    <a:pt x="147" y="591"/>
                  </a:lnTo>
                  <a:lnTo>
                    <a:pt x="144" y="592"/>
                  </a:lnTo>
                  <a:lnTo>
                    <a:pt x="141" y="593"/>
                  </a:lnTo>
                  <a:lnTo>
                    <a:pt x="136" y="594"/>
                  </a:lnTo>
                  <a:lnTo>
                    <a:pt x="103" y="594"/>
                  </a:lnTo>
                  <a:lnTo>
                    <a:pt x="103" y="402"/>
                  </a:lnTo>
                  <a:lnTo>
                    <a:pt x="136" y="402"/>
                  </a:lnTo>
                  <a:lnTo>
                    <a:pt x="146" y="402"/>
                  </a:lnTo>
                  <a:lnTo>
                    <a:pt x="154" y="399"/>
                  </a:lnTo>
                  <a:lnTo>
                    <a:pt x="163" y="395"/>
                  </a:lnTo>
                  <a:lnTo>
                    <a:pt x="170" y="389"/>
                  </a:lnTo>
                  <a:lnTo>
                    <a:pt x="175" y="382"/>
                  </a:lnTo>
                  <a:lnTo>
                    <a:pt x="180" y="374"/>
                  </a:lnTo>
                  <a:lnTo>
                    <a:pt x="182" y="365"/>
                  </a:lnTo>
                  <a:lnTo>
                    <a:pt x="183" y="355"/>
                  </a:lnTo>
                  <a:lnTo>
                    <a:pt x="182" y="346"/>
                  </a:lnTo>
                  <a:lnTo>
                    <a:pt x="180" y="337"/>
                  </a:lnTo>
                  <a:lnTo>
                    <a:pt x="175" y="329"/>
                  </a:lnTo>
                  <a:lnTo>
                    <a:pt x="170" y="322"/>
                  </a:lnTo>
                  <a:lnTo>
                    <a:pt x="163" y="316"/>
                  </a:lnTo>
                  <a:lnTo>
                    <a:pt x="154" y="312"/>
                  </a:lnTo>
                  <a:lnTo>
                    <a:pt x="146" y="309"/>
                  </a:lnTo>
                  <a:lnTo>
                    <a:pt x="136" y="308"/>
                  </a:lnTo>
                  <a:lnTo>
                    <a:pt x="135" y="308"/>
                  </a:lnTo>
                  <a:lnTo>
                    <a:pt x="130" y="309"/>
                  </a:lnTo>
                  <a:lnTo>
                    <a:pt x="126" y="312"/>
                  </a:lnTo>
                  <a:lnTo>
                    <a:pt x="122" y="316"/>
                  </a:lnTo>
                  <a:lnTo>
                    <a:pt x="121" y="322"/>
                  </a:lnTo>
                  <a:lnTo>
                    <a:pt x="122" y="327"/>
                  </a:lnTo>
                  <a:lnTo>
                    <a:pt x="126" y="332"/>
                  </a:lnTo>
                  <a:lnTo>
                    <a:pt x="130" y="335"/>
                  </a:lnTo>
                  <a:lnTo>
                    <a:pt x="135" y="336"/>
                  </a:lnTo>
                  <a:lnTo>
                    <a:pt x="136" y="336"/>
                  </a:lnTo>
                  <a:lnTo>
                    <a:pt x="141" y="337"/>
                  </a:lnTo>
                  <a:lnTo>
                    <a:pt x="144" y="338"/>
                  </a:lnTo>
                  <a:lnTo>
                    <a:pt x="147" y="339"/>
                  </a:lnTo>
                  <a:lnTo>
                    <a:pt x="150" y="342"/>
                  </a:lnTo>
                  <a:lnTo>
                    <a:pt x="152" y="344"/>
                  </a:lnTo>
                  <a:lnTo>
                    <a:pt x="154" y="347"/>
                  </a:lnTo>
                  <a:lnTo>
                    <a:pt x="156" y="352"/>
                  </a:lnTo>
                  <a:lnTo>
                    <a:pt x="156" y="355"/>
                  </a:lnTo>
                  <a:lnTo>
                    <a:pt x="156" y="359"/>
                  </a:lnTo>
                  <a:lnTo>
                    <a:pt x="154" y="362"/>
                  </a:lnTo>
                  <a:lnTo>
                    <a:pt x="152" y="367"/>
                  </a:lnTo>
                  <a:lnTo>
                    <a:pt x="150" y="369"/>
                  </a:lnTo>
                  <a:lnTo>
                    <a:pt x="147" y="371"/>
                  </a:lnTo>
                  <a:lnTo>
                    <a:pt x="144" y="373"/>
                  </a:lnTo>
                  <a:lnTo>
                    <a:pt x="141" y="374"/>
                  </a:lnTo>
                  <a:lnTo>
                    <a:pt x="136" y="375"/>
                  </a:lnTo>
                  <a:lnTo>
                    <a:pt x="103" y="375"/>
                  </a:lnTo>
                  <a:lnTo>
                    <a:pt x="103" y="183"/>
                  </a:lnTo>
                  <a:lnTo>
                    <a:pt x="136" y="183"/>
                  </a:lnTo>
                  <a:lnTo>
                    <a:pt x="146" y="182"/>
                  </a:lnTo>
                  <a:lnTo>
                    <a:pt x="154" y="180"/>
                  </a:lnTo>
                  <a:lnTo>
                    <a:pt x="163" y="176"/>
                  </a:lnTo>
                  <a:lnTo>
                    <a:pt x="170" y="169"/>
                  </a:lnTo>
                  <a:lnTo>
                    <a:pt x="175" y="163"/>
                  </a:lnTo>
                  <a:lnTo>
                    <a:pt x="180" y="154"/>
                  </a:lnTo>
                  <a:lnTo>
                    <a:pt x="182" y="146"/>
                  </a:lnTo>
                  <a:lnTo>
                    <a:pt x="183" y="136"/>
                  </a:lnTo>
                  <a:lnTo>
                    <a:pt x="182" y="127"/>
                  </a:lnTo>
                  <a:lnTo>
                    <a:pt x="180" y="118"/>
                  </a:lnTo>
                  <a:lnTo>
                    <a:pt x="175" y="110"/>
                  </a:lnTo>
                  <a:lnTo>
                    <a:pt x="170" y="103"/>
                  </a:lnTo>
                  <a:lnTo>
                    <a:pt x="163" y="98"/>
                  </a:lnTo>
                  <a:lnTo>
                    <a:pt x="154" y="93"/>
                  </a:lnTo>
                  <a:lnTo>
                    <a:pt x="146" y="90"/>
                  </a:lnTo>
                  <a:lnTo>
                    <a:pt x="136" y="89"/>
                  </a:lnTo>
                  <a:lnTo>
                    <a:pt x="135" y="89"/>
                  </a:lnTo>
                  <a:lnTo>
                    <a:pt x="130" y="90"/>
                  </a:lnTo>
                  <a:lnTo>
                    <a:pt x="126" y="93"/>
                  </a:lnTo>
                  <a:lnTo>
                    <a:pt x="122" y="98"/>
                  </a:lnTo>
                  <a:lnTo>
                    <a:pt x="121" y="103"/>
                  </a:lnTo>
                  <a:lnTo>
                    <a:pt x="122" y="108"/>
                  </a:lnTo>
                  <a:lnTo>
                    <a:pt x="126" y="113"/>
                  </a:lnTo>
                  <a:lnTo>
                    <a:pt x="130" y="116"/>
                  </a:lnTo>
                  <a:lnTo>
                    <a:pt x="135" y="117"/>
                  </a:lnTo>
                  <a:lnTo>
                    <a:pt x="136" y="117"/>
                  </a:lnTo>
                  <a:lnTo>
                    <a:pt x="141" y="117"/>
                  </a:lnTo>
                  <a:lnTo>
                    <a:pt x="144" y="118"/>
                  </a:lnTo>
                  <a:lnTo>
                    <a:pt x="147" y="120"/>
                  </a:lnTo>
                  <a:lnTo>
                    <a:pt x="150" y="122"/>
                  </a:lnTo>
                  <a:lnTo>
                    <a:pt x="152" y="125"/>
                  </a:lnTo>
                  <a:lnTo>
                    <a:pt x="154" y="129"/>
                  </a:lnTo>
                  <a:lnTo>
                    <a:pt x="156" y="133"/>
                  </a:lnTo>
                  <a:lnTo>
                    <a:pt x="156" y="136"/>
                  </a:lnTo>
                  <a:lnTo>
                    <a:pt x="156" y="140"/>
                  </a:lnTo>
                  <a:lnTo>
                    <a:pt x="154" y="144"/>
                  </a:lnTo>
                  <a:lnTo>
                    <a:pt x="152" y="147"/>
                  </a:lnTo>
                  <a:lnTo>
                    <a:pt x="150" y="150"/>
                  </a:lnTo>
                  <a:lnTo>
                    <a:pt x="147" y="152"/>
                  </a:lnTo>
                  <a:lnTo>
                    <a:pt x="144" y="154"/>
                  </a:lnTo>
                  <a:lnTo>
                    <a:pt x="141" y="155"/>
                  </a:lnTo>
                  <a:lnTo>
                    <a:pt x="136" y="155"/>
                  </a:lnTo>
                  <a:lnTo>
                    <a:pt x="103" y="155"/>
                  </a:lnTo>
                  <a:lnTo>
                    <a:pt x="103" y="58"/>
                  </a:lnTo>
                  <a:lnTo>
                    <a:pt x="103" y="53"/>
                  </a:lnTo>
                  <a:lnTo>
                    <a:pt x="105" y="46"/>
                  </a:lnTo>
                  <a:lnTo>
                    <a:pt x="108" y="41"/>
                  </a:lnTo>
                  <a:lnTo>
                    <a:pt x="112" y="36"/>
                  </a:lnTo>
                  <a:lnTo>
                    <a:pt x="116" y="33"/>
                  </a:lnTo>
                  <a:lnTo>
                    <a:pt x="121" y="30"/>
                  </a:lnTo>
                  <a:lnTo>
                    <a:pt x="127" y="28"/>
                  </a:lnTo>
                  <a:lnTo>
                    <a:pt x="133" y="28"/>
                  </a:lnTo>
                  <a:lnTo>
                    <a:pt x="577" y="28"/>
                  </a:lnTo>
                  <a:lnTo>
                    <a:pt x="584" y="28"/>
                  </a:lnTo>
                  <a:lnTo>
                    <a:pt x="589" y="30"/>
                  </a:lnTo>
                  <a:lnTo>
                    <a:pt x="594" y="33"/>
                  </a:lnTo>
                  <a:lnTo>
                    <a:pt x="599" y="36"/>
                  </a:lnTo>
                  <a:lnTo>
                    <a:pt x="603" y="41"/>
                  </a:lnTo>
                  <a:lnTo>
                    <a:pt x="606" y="46"/>
                  </a:lnTo>
                  <a:lnTo>
                    <a:pt x="607" y="53"/>
                  </a:lnTo>
                  <a:lnTo>
                    <a:pt x="608" y="58"/>
                  </a:lnTo>
                  <a:lnTo>
                    <a:pt x="608" y="83"/>
                  </a:lnTo>
                  <a:lnTo>
                    <a:pt x="609" y="88"/>
                  </a:lnTo>
                  <a:lnTo>
                    <a:pt x="613" y="92"/>
                  </a:lnTo>
                  <a:lnTo>
                    <a:pt x="617" y="95"/>
                  </a:lnTo>
                  <a:lnTo>
                    <a:pt x="62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1">
              <a:extLst>
                <a:ext uri="{FF2B5EF4-FFF2-40B4-BE49-F238E27FC236}">
                  <a16:creationId xmlns:a16="http://schemas.microsoft.com/office/drawing/2014/main" id="{A1384CBA-56FA-453D-A525-7926B83438D0}"/>
                </a:ext>
              </a:extLst>
            </p:cNvPr>
            <p:cNvSpPr>
              <a:spLocks/>
            </p:cNvSpPr>
            <p:nvPr/>
          </p:nvSpPr>
          <p:spPr bwMode="auto">
            <a:xfrm>
              <a:off x="2598214" y="2088342"/>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
              <a:extLst>
                <a:ext uri="{FF2B5EF4-FFF2-40B4-BE49-F238E27FC236}">
                  <a16:creationId xmlns:a16="http://schemas.microsoft.com/office/drawing/2014/main" id="{E750C7D7-85B0-494A-913B-783ED44F6818}"/>
                </a:ext>
              </a:extLst>
            </p:cNvPr>
            <p:cNvSpPr>
              <a:spLocks/>
            </p:cNvSpPr>
            <p:nvPr/>
          </p:nvSpPr>
          <p:spPr bwMode="auto">
            <a:xfrm>
              <a:off x="2552524" y="2088342"/>
              <a:ext cx="35536" cy="11423"/>
            </a:xfrm>
            <a:custGeom>
              <a:avLst/>
              <a:gdLst>
                <a:gd name="T0" fmla="*/ 69 w 83"/>
                <a:gd name="T1" fmla="*/ 0 h 28"/>
                <a:gd name="T2" fmla="*/ 14 w 83"/>
                <a:gd name="T3" fmla="*/ 0 h 28"/>
                <a:gd name="T4" fmla="*/ 9 w 83"/>
                <a:gd name="T5" fmla="*/ 1 h 28"/>
                <a:gd name="T6" fmla="*/ 4 w 83"/>
                <a:gd name="T7" fmla="*/ 4 h 28"/>
                <a:gd name="T8" fmla="*/ 1 w 83"/>
                <a:gd name="T9" fmla="*/ 9 h 28"/>
                <a:gd name="T10" fmla="*/ 0 w 83"/>
                <a:gd name="T11" fmla="*/ 14 h 28"/>
                <a:gd name="T12" fmla="*/ 1 w 83"/>
                <a:gd name="T13" fmla="*/ 19 h 28"/>
                <a:gd name="T14" fmla="*/ 4 w 83"/>
                <a:gd name="T15" fmla="*/ 24 h 28"/>
                <a:gd name="T16" fmla="*/ 9 w 83"/>
                <a:gd name="T17" fmla="*/ 27 h 28"/>
                <a:gd name="T18" fmla="*/ 14 w 83"/>
                <a:gd name="T19" fmla="*/ 28 h 28"/>
                <a:gd name="T20" fmla="*/ 69 w 83"/>
                <a:gd name="T21" fmla="*/ 28 h 28"/>
                <a:gd name="T22" fmla="*/ 75 w 83"/>
                <a:gd name="T23" fmla="*/ 27 h 28"/>
                <a:gd name="T24" fmla="*/ 79 w 83"/>
                <a:gd name="T25" fmla="*/ 24 h 28"/>
                <a:gd name="T26" fmla="*/ 82 w 83"/>
                <a:gd name="T27" fmla="*/ 19 h 28"/>
                <a:gd name="T28" fmla="*/ 83 w 83"/>
                <a:gd name="T29" fmla="*/ 14 h 28"/>
                <a:gd name="T30" fmla="*/ 82 w 83"/>
                <a:gd name="T31" fmla="*/ 9 h 28"/>
                <a:gd name="T32" fmla="*/ 79 w 83"/>
                <a:gd name="T33" fmla="*/ 4 h 28"/>
                <a:gd name="T34" fmla="*/ 75 w 83"/>
                <a:gd name="T35" fmla="*/ 1 h 28"/>
                <a:gd name="T36" fmla="*/ 69 w 8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8">
                  <a:moveTo>
                    <a:pt x="69" y="0"/>
                  </a:moveTo>
                  <a:lnTo>
                    <a:pt x="14" y="0"/>
                  </a:lnTo>
                  <a:lnTo>
                    <a:pt x="9" y="1"/>
                  </a:lnTo>
                  <a:lnTo>
                    <a:pt x="4" y="4"/>
                  </a:lnTo>
                  <a:lnTo>
                    <a:pt x="1" y="9"/>
                  </a:lnTo>
                  <a:lnTo>
                    <a:pt x="0" y="14"/>
                  </a:lnTo>
                  <a:lnTo>
                    <a:pt x="1" y="19"/>
                  </a:lnTo>
                  <a:lnTo>
                    <a:pt x="4" y="24"/>
                  </a:lnTo>
                  <a:lnTo>
                    <a:pt x="9" y="27"/>
                  </a:lnTo>
                  <a:lnTo>
                    <a:pt x="14" y="28"/>
                  </a:lnTo>
                  <a:lnTo>
                    <a:pt x="69" y="28"/>
                  </a:lnTo>
                  <a:lnTo>
                    <a:pt x="75" y="27"/>
                  </a:lnTo>
                  <a:lnTo>
                    <a:pt x="79" y="24"/>
                  </a:lnTo>
                  <a:lnTo>
                    <a:pt x="82" y="19"/>
                  </a:lnTo>
                  <a:lnTo>
                    <a:pt x="83" y="14"/>
                  </a:lnTo>
                  <a:lnTo>
                    <a:pt x="82" y="9"/>
                  </a:lnTo>
                  <a:lnTo>
                    <a:pt x="79" y="4"/>
                  </a:lnTo>
                  <a:lnTo>
                    <a:pt x="75" y="1"/>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a:extLst>
                <a:ext uri="{FF2B5EF4-FFF2-40B4-BE49-F238E27FC236}">
                  <a16:creationId xmlns:a16="http://schemas.microsoft.com/office/drawing/2014/main" id="{E44B93D8-CE18-48C0-9AE6-B943FD985FFB}"/>
                </a:ext>
              </a:extLst>
            </p:cNvPr>
            <p:cNvSpPr>
              <a:spLocks/>
            </p:cNvSpPr>
            <p:nvPr/>
          </p:nvSpPr>
          <p:spPr bwMode="auto">
            <a:xfrm>
              <a:off x="2552524" y="2036307"/>
              <a:ext cx="68534" cy="12692"/>
            </a:xfrm>
            <a:custGeom>
              <a:avLst/>
              <a:gdLst>
                <a:gd name="T0" fmla="*/ 148 w 162"/>
                <a:gd name="T1" fmla="*/ 0 h 28"/>
                <a:gd name="T2" fmla="*/ 14 w 162"/>
                <a:gd name="T3" fmla="*/ 0 h 28"/>
                <a:gd name="T4" fmla="*/ 9 w 162"/>
                <a:gd name="T5" fmla="*/ 1 h 28"/>
                <a:gd name="T6" fmla="*/ 4 w 162"/>
                <a:gd name="T7" fmla="*/ 4 h 28"/>
                <a:gd name="T8" fmla="*/ 1 w 162"/>
                <a:gd name="T9" fmla="*/ 8 h 28"/>
                <a:gd name="T10" fmla="*/ 0 w 162"/>
                <a:gd name="T11" fmla="*/ 14 h 28"/>
                <a:gd name="T12" fmla="*/ 1 w 162"/>
                <a:gd name="T13" fmla="*/ 19 h 28"/>
                <a:gd name="T14" fmla="*/ 4 w 162"/>
                <a:gd name="T15" fmla="*/ 23 h 28"/>
                <a:gd name="T16" fmla="*/ 9 w 162"/>
                <a:gd name="T17" fmla="*/ 27 h 28"/>
                <a:gd name="T18" fmla="*/ 14 w 162"/>
                <a:gd name="T19" fmla="*/ 28 h 28"/>
                <a:gd name="T20" fmla="*/ 148 w 162"/>
                <a:gd name="T21" fmla="*/ 28 h 28"/>
                <a:gd name="T22" fmla="*/ 153 w 162"/>
                <a:gd name="T23" fmla="*/ 27 h 28"/>
                <a:gd name="T24" fmla="*/ 158 w 162"/>
                <a:gd name="T25" fmla="*/ 23 h 28"/>
                <a:gd name="T26" fmla="*/ 161 w 162"/>
                <a:gd name="T27" fmla="*/ 19 h 28"/>
                <a:gd name="T28" fmla="*/ 162 w 162"/>
                <a:gd name="T29" fmla="*/ 14 h 28"/>
                <a:gd name="T30" fmla="*/ 161 w 162"/>
                <a:gd name="T31" fmla="*/ 8 h 28"/>
                <a:gd name="T32" fmla="*/ 158 w 162"/>
                <a:gd name="T33" fmla="*/ 4 h 28"/>
                <a:gd name="T34" fmla="*/ 153 w 162"/>
                <a:gd name="T35" fmla="*/ 1 h 28"/>
                <a:gd name="T36" fmla="*/ 148 w 16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28">
                  <a:moveTo>
                    <a:pt x="148" y="0"/>
                  </a:moveTo>
                  <a:lnTo>
                    <a:pt x="14" y="0"/>
                  </a:lnTo>
                  <a:lnTo>
                    <a:pt x="9" y="1"/>
                  </a:lnTo>
                  <a:lnTo>
                    <a:pt x="4" y="4"/>
                  </a:lnTo>
                  <a:lnTo>
                    <a:pt x="1" y="8"/>
                  </a:lnTo>
                  <a:lnTo>
                    <a:pt x="0" y="14"/>
                  </a:lnTo>
                  <a:lnTo>
                    <a:pt x="1" y="19"/>
                  </a:lnTo>
                  <a:lnTo>
                    <a:pt x="4" y="23"/>
                  </a:lnTo>
                  <a:lnTo>
                    <a:pt x="9" y="27"/>
                  </a:lnTo>
                  <a:lnTo>
                    <a:pt x="14" y="28"/>
                  </a:lnTo>
                  <a:lnTo>
                    <a:pt x="148" y="28"/>
                  </a:lnTo>
                  <a:lnTo>
                    <a:pt x="153" y="27"/>
                  </a:lnTo>
                  <a:lnTo>
                    <a:pt x="158" y="23"/>
                  </a:lnTo>
                  <a:lnTo>
                    <a:pt x="161" y="19"/>
                  </a:lnTo>
                  <a:lnTo>
                    <a:pt x="162" y="14"/>
                  </a:lnTo>
                  <a:lnTo>
                    <a:pt x="161" y="8"/>
                  </a:lnTo>
                  <a:lnTo>
                    <a:pt x="158" y="4"/>
                  </a:lnTo>
                  <a:lnTo>
                    <a:pt x="153" y="1"/>
                  </a:ln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
              <a:extLst>
                <a:ext uri="{FF2B5EF4-FFF2-40B4-BE49-F238E27FC236}">
                  <a16:creationId xmlns:a16="http://schemas.microsoft.com/office/drawing/2014/main" id="{78F6F7BD-1851-41ED-9181-320751184CE0}"/>
                </a:ext>
              </a:extLst>
            </p:cNvPr>
            <p:cNvSpPr>
              <a:spLocks/>
            </p:cNvSpPr>
            <p:nvPr/>
          </p:nvSpPr>
          <p:spPr bwMode="auto">
            <a:xfrm>
              <a:off x="2552524" y="1985541"/>
              <a:ext cx="91379" cy="11423"/>
            </a:xfrm>
            <a:custGeom>
              <a:avLst/>
              <a:gdLst>
                <a:gd name="T0" fmla="*/ 201 w 215"/>
                <a:gd name="T1" fmla="*/ 0 h 28"/>
                <a:gd name="T2" fmla="*/ 14 w 215"/>
                <a:gd name="T3" fmla="*/ 0 h 28"/>
                <a:gd name="T4" fmla="*/ 9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9 w 215"/>
                <a:gd name="T17" fmla="*/ 26 h 28"/>
                <a:gd name="T18" fmla="*/ 14 w 215"/>
                <a:gd name="T19" fmla="*/ 28 h 28"/>
                <a:gd name="T20" fmla="*/ 201 w 215"/>
                <a:gd name="T21" fmla="*/ 28 h 28"/>
                <a:gd name="T22" fmla="*/ 206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6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4" y="0"/>
                  </a:lnTo>
                  <a:lnTo>
                    <a:pt x="9" y="1"/>
                  </a:lnTo>
                  <a:lnTo>
                    <a:pt x="4" y="4"/>
                  </a:lnTo>
                  <a:lnTo>
                    <a:pt x="1" y="8"/>
                  </a:lnTo>
                  <a:lnTo>
                    <a:pt x="0" y="14"/>
                  </a:lnTo>
                  <a:lnTo>
                    <a:pt x="1" y="19"/>
                  </a:lnTo>
                  <a:lnTo>
                    <a:pt x="4" y="23"/>
                  </a:lnTo>
                  <a:lnTo>
                    <a:pt x="9" y="26"/>
                  </a:lnTo>
                  <a:lnTo>
                    <a:pt x="14" y="28"/>
                  </a:lnTo>
                  <a:lnTo>
                    <a:pt x="201" y="28"/>
                  </a:lnTo>
                  <a:lnTo>
                    <a:pt x="206" y="26"/>
                  </a:lnTo>
                  <a:lnTo>
                    <a:pt x="211" y="23"/>
                  </a:lnTo>
                  <a:lnTo>
                    <a:pt x="214" y="19"/>
                  </a:lnTo>
                  <a:lnTo>
                    <a:pt x="215" y="14"/>
                  </a:lnTo>
                  <a:lnTo>
                    <a:pt x="214" y="8"/>
                  </a:lnTo>
                  <a:lnTo>
                    <a:pt x="211"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5">
              <a:extLst>
                <a:ext uri="{FF2B5EF4-FFF2-40B4-BE49-F238E27FC236}">
                  <a16:creationId xmlns:a16="http://schemas.microsoft.com/office/drawing/2014/main" id="{AD73D6E7-0E1E-41C3-904F-DE14D8D2EEDD}"/>
                </a:ext>
              </a:extLst>
            </p:cNvPr>
            <p:cNvSpPr>
              <a:spLocks/>
            </p:cNvSpPr>
            <p:nvPr/>
          </p:nvSpPr>
          <p:spPr bwMode="auto">
            <a:xfrm>
              <a:off x="2552524" y="1933505"/>
              <a:ext cx="111686" cy="11423"/>
            </a:xfrm>
            <a:custGeom>
              <a:avLst/>
              <a:gdLst>
                <a:gd name="T0" fmla="*/ 250 w 264"/>
                <a:gd name="T1" fmla="*/ 0 h 28"/>
                <a:gd name="T2" fmla="*/ 14 w 264"/>
                <a:gd name="T3" fmla="*/ 0 h 28"/>
                <a:gd name="T4" fmla="*/ 9 w 264"/>
                <a:gd name="T5" fmla="*/ 2 h 28"/>
                <a:gd name="T6" fmla="*/ 4 w 264"/>
                <a:gd name="T7" fmla="*/ 5 h 28"/>
                <a:gd name="T8" fmla="*/ 1 w 264"/>
                <a:gd name="T9" fmla="*/ 9 h 28"/>
                <a:gd name="T10" fmla="*/ 0 w 264"/>
                <a:gd name="T11" fmla="*/ 14 h 28"/>
                <a:gd name="T12" fmla="*/ 1 w 264"/>
                <a:gd name="T13" fmla="*/ 20 h 28"/>
                <a:gd name="T14" fmla="*/ 4 w 264"/>
                <a:gd name="T15" fmla="*/ 24 h 28"/>
                <a:gd name="T16" fmla="*/ 9 w 264"/>
                <a:gd name="T17" fmla="*/ 27 h 28"/>
                <a:gd name="T18" fmla="*/ 14 w 264"/>
                <a:gd name="T19" fmla="*/ 28 h 28"/>
                <a:gd name="T20" fmla="*/ 250 w 264"/>
                <a:gd name="T21" fmla="*/ 28 h 28"/>
                <a:gd name="T22" fmla="*/ 255 w 264"/>
                <a:gd name="T23" fmla="*/ 27 h 28"/>
                <a:gd name="T24" fmla="*/ 260 w 264"/>
                <a:gd name="T25" fmla="*/ 24 h 28"/>
                <a:gd name="T26" fmla="*/ 263 w 264"/>
                <a:gd name="T27" fmla="*/ 20 h 28"/>
                <a:gd name="T28" fmla="*/ 264 w 264"/>
                <a:gd name="T29" fmla="*/ 14 h 28"/>
                <a:gd name="T30" fmla="*/ 263 w 264"/>
                <a:gd name="T31" fmla="*/ 9 h 28"/>
                <a:gd name="T32" fmla="*/ 260 w 264"/>
                <a:gd name="T33" fmla="*/ 5 h 28"/>
                <a:gd name="T34" fmla="*/ 255 w 264"/>
                <a:gd name="T35" fmla="*/ 2 h 28"/>
                <a:gd name="T36" fmla="*/ 250 w 2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8">
                  <a:moveTo>
                    <a:pt x="250" y="0"/>
                  </a:moveTo>
                  <a:lnTo>
                    <a:pt x="14" y="0"/>
                  </a:lnTo>
                  <a:lnTo>
                    <a:pt x="9" y="2"/>
                  </a:lnTo>
                  <a:lnTo>
                    <a:pt x="4" y="5"/>
                  </a:lnTo>
                  <a:lnTo>
                    <a:pt x="1" y="9"/>
                  </a:lnTo>
                  <a:lnTo>
                    <a:pt x="0" y="14"/>
                  </a:lnTo>
                  <a:lnTo>
                    <a:pt x="1" y="20"/>
                  </a:lnTo>
                  <a:lnTo>
                    <a:pt x="4" y="24"/>
                  </a:lnTo>
                  <a:lnTo>
                    <a:pt x="9" y="27"/>
                  </a:lnTo>
                  <a:lnTo>
                    <a:pt x="14" y="28"/>
                  </a:lnTo>
                  <a:lnTo>
                    <a:pt x="250" y="28"/>
                  </a:lnTo>
                  <a:lnTo>
                    <a:pt x="255" y="27"/>
                  </a:lnTo>
                  <a:lnTo>
                    <a:pt x="260" y="24"/>
                  </a:lnTo>
                  <a:lnTo>
                    <a:pt x="263" y="20"/>
                  </a:lnTo>
                  <a:lnTo>
                    <a:pt x="264" y="14"/>
                  </a:lnTo>
                  <a:lnTo>
                    <a:pt x="263" y="9"/>
                  </a:lnTo>
                  <a:lnTo>
                    <a:pt x="260" y="5"/>
                  </a:lnTo>
                  <a:lnTo>
                    <a:pt x="255" y="2"/>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6">
              <a:extLst>
                <a:ext uri="{FF2B5EF4-FFF2-40B4-BE49-F238E27FC236}">
                  <a16:creationId xmlns:a16="http://schemas.microsoft.com/office/drawing/2014/main" id="{F7BDF169-22C6-4D36-9B71-185058B82157}"/>
                </a:ext>
              </a:extLst>
            </p:cNvPr>
            <p:cNvSpPr>
              <a:spLocks noEditPoints="1"/>
            </p:cNvSpPr>
            <p:nvPr/>
          </p:nvSpPr>
          <p:spPr bwMode="auto">
            <a:xfrm>
              <a:off x="2624865" y="1924621"/>
              <a:ext cx="140877" cy="211949"/>
            </a:xfrm>
            <a:custGeom>
              <a:avLst/>
              <a:gdLst>
                <a:gd name="T0" fmla="*/ 328 w 332"/>
                <a:gd name="T1" fmla="*/ 57 h 501"/>
                <a:gd name="T2" fmla="*/ 316 w 332"/>
                <a:gd name="T3" fmla="*/ 42 h 501"/>
                <a:gd name="T4" fmla="*/ 256 w 332"/>
                <a:gd name="T5" fmla="*/ 7 h 501"/>
                <a:gd name="T6" fmla="*/ 238 w 332"/>
                <a:gd name="T7" fmla="*/ 0 h 501"/>
                <a:gd name="T8" fmla="*/ 220 w 332"/>
                <a:gd name="T9" fmla="*/ 1 h 501"/>
                <a:gd name="T10" fmla="*/ 202 w 332"/>
                <a:gd name="T11" fmla="*/ 10 h 501"/>
                <a:gd name="T12" fmla="*/ 190 w 332"/>
                <a:gd name="T13" fmla="*/ 24 h 501"/>
                <a:gd name="T14" fmla="*/ 0 w 332"/>
                <a:gd name="T15" fmla="*/ 353 h 501"/>
                <a:gd name="T16" fmla="*/ 0 w 332"/>
                <a:gd name="T17" fmla="*/ 487 h 501"/>
                <a:gd name="T18" fmla="*/ 2 w 332"/>
                <a:gd name="T19" fmla="*/ 493 h 501"/>
                <a:gd name="T20" fmla="*/ 6 w 332"/>
                <a:gd name="T21" fmla="*/ 499 h 501"/>
                <a:gd name="T22" fmla="*/ 14 w 332"/>
                <a:gd name="T23" fmla="*/ 501 h 501"/>
                <a:gd name="T24" fmla="*/ 20 w 332"/>
                <a:gd name="T25" fmla="*/ 499 h 501"/>
                <a:gd name="T26" fmla="*/ 136 w 332"/>
                <a:gd name="T27" fmla="*/ 431 h 501"/>
                <a:gd name="T28" fmla="*/ 326 w 332"/>
                <a:gd name="T29" fmla="*/ 103 h 501"/>
                <a:gd name="T30" fmla="*/ 332 w 332"/>
                <a:gd name="T31" fmla="*/ 85 h 501"/>
                <a:gd name="T32" fmla="*/ 331 w 332"/>
                <a:gd name="T33" fmla="*/ 65 h 501"/>
                <a:gd name="T34" fmla="*/ 28 w 332"/>
                <a:gd name="T35" fmla="*/ 432 h 501"/>
                <a:gd name="T36" fmla="*/ 28 w 332"/>
                <a:gd name="T37" fmla="*/ 462 h 501"/>
                <a:gd name="T38" fmla="*/ 28 w 332"/>
                <a:gd name="T39" fmla="*/ 400 h 501"/>
                <a:gd name="T40" fmla="*/ 98 w 332"/>
                <a:gd name="T41" fmla="*/ 421 h 501"/>
                <a:gd name="T42" fmla="*/ 121 w 332"/>
                <a:gd name="T43" fmla="*/ 402 h 501"/>
                <a:gd name="T44" fmla="*/ 179 w 332"/>
                <a:gd name="T45" fmla="*/ 99 h 501"/>
                <a:gd name="T46" fmla="*/ 121 w 332"/>
                <a:gd name="T47" fmla="*/ 402 h 501"/>
                <a:gd name="T48" fmla="*/ 281 w 332"/>
                <a:gd name="T49" fmla="*/ 126 h 501"/>
                <a:gd name="T50" fmla="*/ 213 w 332"/>
                <a:gd name="T51" fmla="*/ 38 h 501"/>
                <a:gd name="T52" fmla="*/ 219 w 332"/>
                <a:gd name="T53" fmla="*/ 31 h 501"/>
                <a:gd name="T54" fmla="*/ 226 w 332"/>
                <a:gd name="T55" fmla="*/ 28 h 501"/>
                <a:gd name="T56" fmla="*/ 235 w 332"/>
                <a:gd name="T57" fmla="*/ 28 h 501"/>
                <a:gd name="T58" fmla="*/ 242 w 332"/>
                <a:gd name="T59" fmla="*/ 30 h 501"/>
                <a:gd name="T60" fmla="*/ 298 w 332"/>
                <a:gd name="T61" fmla="*/ 62 h 501"/>
                <a:gd name="T62" fmla="*/ 303 w 332"/>
                <a:gd name="T63" fmla="*/ 69 h 501"/>
                <a:gd name="T64" fmla="*/ 305 w 332"/>
                <a:gd name="T65" fmla="*/ 77 h 501"/>
                <a:gd name="T66" fmla="*/ 304 w 332"/>
                <a:gd name="T67" fmla="*/ 8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501">
                  <a:moveTo>
                    <a:pt x="331" y="65"/>
                  </a:moveTo>
                  <a:lnTo>
                    <a:pt x="328" y="57"/>
                  </a:lnTo>
                  <a:lnTo>
                    <a:pt x="323" y="48"/>
                  </a:lnTo>
                  <a:lnTo>
                    <a:pt x="316" y="42"/>
                  </a:lnTo>
                  <a:lnTo>
                    <a:pt x="309" y="37"/>
                  </a:lnTo>
                  <a:lnTo>
                    <a:pt x="256" y="7"/>
                  </a:lnTo>
                  <a:lnTo>
                    <a:pt x="247" y="2"/>
                  </a:lnTo>
                  <a:lnTo>
                    <a:pt x="238" y="0"/>
                  </a:lnTo>
                  <a:lnTo>
                    <a:pt x="228" y="0"/>
                  </a:lnTo>
                  <a:lnTo>
                    <a:pt x="220" y="1"/>
                  </a:lnTo>
                  <a:lnTo>
                    <a:pt x="210" y="4"/>
                  </a:lnTo>
                  <a:lnTo>
                    <a:pt x="202" y="10"/>
                  </a:lnTo>
                  <a:lnTo>
                    <a:pt x="195" y="16"/>
                  </a:lnTo>
                  <a:lnTo>
                    <a:pt x="190" y="24"/>
                  </a:lnTo>
                  <a:lnTo>
                    <a:pt x="2" y="350"/>
                  </a:lnTo>
                  <a:lnTo>
                    <a:pt x="0" y="353"/>
                  </a:lnTo>
                  <a:lnTo>
                    <a:pt x="0" y="356"/>
                  </a:lnTo>
                  <a:lnTo>
                    <a:pt x="0" y="487"/>
                  </a:lnTo>
                  <a:lnTo>
                    <a:pt x="0" y="490"/>
                  </a:lnTo>
                  <a:lnTo>
                    <a:pt x="2" y="493"/>
                  </a:lnTo>
                  <a:lnTo>
                    <a:pt x="4" y="496"/>
                  </a:lnTo>
                  <a:lnTo>
                    <a:pt x="6" y="499"/>
                  </a:lnTo>
                  <a:lnTo>
                    <a:pt x="9" y="500"/>
                  </a:lnTo>
                  <a:lnTo>
                    <a:pt x="14" y="501"/>
                  </a:lnTo>
                  <a:lnTo>
                    <a:pt x="17" y="500"/>
                  </a:lnTo>
                  <a:lnTo>
                    <a:pt x="20" y="499"/>
                  </a:lnTo>
                  <a:lnTo>
                    <a:pt x="133" y="433"/>
                  </a:lnTo>
                  <a:lnTo>
                    <a:pt x="136" y="431"/>
                  </a:lnTo>
                  <a:lnTo>
                    <a:pt x="138" y="429"/>
                  </a:lnTo>
                  <a:lnTo>
                    <a:pt x="326" y="103"/>
                  </a:lnTo>
                  <a:lnTo>
                    <a:pt x="330" y="94"/>
                  </a:lnTo>
                  <a:lnTo>
                    <a:pt x="332" y="85"/>
                  </a:lnTo>
                  <a:lnTo>
                    <a:pt x="332" y="75"/>
                  </a:lnTo>
                  <a:lnTo>
                    <a:pt x="331" y="65"/>
                  </a:lnTo>
                  <a:close/>
                  <a:moveTo>
                    <a:pt x="28" y="462"/>
                  </a:moveTo>
                  <a:lnTo>
                    <a:pt x="28" y="432"/>
                  </a:lnTo>
                  <a:lnTo>
                    <a:pt x="53" y="447"/>
                  </a:lnTo>
                  <a:lnTo>
                    <a:pt x="28" y="462"/>
                  </a:lnTo>
                  <a:close/>
                  <a:moveTo>
                    <a:pt x="81" y="431"/>
                  </a:moveTo>
                  <a:lnTo>
                    <a:pt x="28" y="400"/>
                  </a:lnTo>
                  <a:lnTo>
                    <a:pt x="28" y="381"/>
                  </a:lnTo>
                  <a:lnTo>
                    <a:pt x="98" y="421"/>
                  </a:lnTo>
                  <a:lnTo>
                    <a:pt x="81" y="431"/>
                  </a:lnTo>
                  <a:close/>
                  <a:moveTo>
                    <a:pt x="121" y="402"/>
                  </a:moveTo>
                  <a:lnTo>
                    <a:pt x="32" y="352"/>
                  </a:lnTo>
                  <a:lnTo>
                    <a:pt x="179" y="99"/>
                  </a:lnTo>
                  <a:lnTo>
                    <a:pt x="267" y="150"/>
                  </a:lnTo>
                  <a:lnTo>
                    <a:pt x="121" y="402"/>
                  </a:lnTo>
                  <a:close/>
                  <a:moveTo>
                    <a:pt x="302" y="89"/>
                  </a:moveTo>
                  <a:lnTo>
                    <a:pt x="281" y="126"/>
                  </a:lnTo>
                  <a:lnTo>
                    <a:pt x="193" y="74"/>
                  </a:lnTo>
                  <a:lnTo>
                    <a:pt x="213" y="38"/>
                  </a:lnTo>
                  <a:lnTo>
                    <a:pt x="216" y="34"/>
                  </a:lnTo>
                  <a:lnTo>
                    <a:pt x="219" y="31"/>
                  </a:lnTo>
                  <a:lnTo>
                    <a:pt x="223" y="29"/>
                  </a:lnTo>
                  <a:lnTo>
                    <a:pt x="226" y="28"/>
                  </a:lnTo>
                  <a:lnTo>
                    <a:pt x="230" y="27"/>
                  </a:lnTo>
                  <a:lnTo>
                    <a:pt x="235" y="28"/>
                  </a:lnTo>
                  <a:lnTo>
                    <a:pt x="238" y="28"/>
                  </a:lnTo>
                  <a:lnTo>
                    <a:pt x="242" y="30"/>
                  </a:lnTo>
                  <a:lnTo>
                    <a:pt x="295" y="60"/>
                  </a:lnTo>
                  <a:lnTo>
                    <a:pt x="298" y="62"/>
                  </a:lnTo>
                  <a:lnTo>
                    <a:pt x="301" y="65"/>
                  </a:lnTo>
                  <a:lnTo>
                    <a:pt x="303" y="69"/>
                  </a:lnTo>
                  <a:lnTo>
                    <a:pt x="304" y="73"/>
                  </a:lnTo>
                  <a:lnTo>
                    <a:pt x="305" y="77"/>
                  </a:lnTo>
                  <a:lnTo>
                    <a:pt x="304" y="82"/>
                  </a:lnTo>
                  <a:lnTo>
                    <a:pt x="304" y="85"/>
                  </a:lnTo>
                  <a:lnTo>
                    <a:pt x="302"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a16="http://schemas.microsoft.com/office/drawing/2014/main" id="{CBB9DE17-AB48-4E40-ACD8-7FE2A76B5D48}"/>
              </a:ext>
            </a:extLst>
          </p:cNvPr>
          <p:cNvGrpSpPr/>
          <p:nvPr/>
        </p:nvGrpSpPr>
        <p:grpSpPr>
          <a:xfrm>
            <a:off x="2658208" y="5362854"/>
            <a:ext cx="347298" cy="362597"/>
            <a:chOff x="3244212" y="5376719"/>
            <a:chExt cx="288098" cy="300789"/>
          </a:xfrm>
          <a:solidFill>
            <a:schemeClr val="tx1">
              <a:lumMod val="50000"/>
              <a:lumOff val="50000"/>
            </a:schemeClr>
          </a:solidFill>
        </p:grpSpPr>
        <p:sp>
          <p:nvSpPr>
            <p:cNvPr id="52" name="Freeform 47">
              <a:extLst>
                <a:ext uri="{FF2B5EF4-FFF2-40B4-BE49-F238E27FC236}">
                  <a16:creationId xmlns:a16="http://schemas.microsoft.com/office/drawing/2014/main" id="{8850C621-3FA1-4161-B463-02B24DBCD5B1}"/>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8">
              <a:extLst>
                <a:ext uri="{FF2B5EF4-FFF2-40B4-BE49-F238E27FC236}">
                  <a16:creationId xmlns:a16="http://schemas.microsoft.com/office/drawing/2014/main" id="{D4BF21B4-A28B-4B76-9A49-29B9796BD00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A4248E08-8FBA-4F2A-8900-B2879B1041E8}"/>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43F9CE50-869C-42F5-8E87-A498B3FF56E8}"/>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a:extLst>
              <a:ext uri="{FF2B5EF4-FFF2-40B4-BE49-F238E27FC236}">
                <a16:creationId xmlns:a16="http://schemas.microsoft.com/office/drawing/2014/main" id="{CBE607E7-4B77-4EB9-B4B5-A66986F6B59B}"/>
              </a:ext>
            </a:extLst>
          </p:cNvPr>
          <p:cNvGrpSpPr/>
          <p:nvPr/>
        </p:nvGrpSpPr>
        <p:grpSpPr>
          <a:xfrm>
            <a:off x="2650560" y="4657548"/>
            <a:ext cx="362598" cy="362598"/>
            <a:chOff x="3237867" y="4791639"/>
            <a:chExt cx="300790" cy="300790"/>
          </a:xfrm>
          <a:solidFill>
            <a:schemeClr val="tx1">
              <a:lumMod val="50000"/>
              <a:lumOff val="50000"/>
            </a:schemeClr>
          </a:solidFill>
        </p:grpSpPr>
        <p:sp>
          <p:nvSpPr>
            <p:cNvPr id="57" name="Freeform 51">
              <a:extLst>
                <a:ext uri="{FF2B5EF4-FFF2-40B4-BE49-F238E27FC236}">
                  <a16:creationId xmlns:a16="http://schemas.microsoft.com/office/drawing/2014/main" id="{11817E39-4D20-46B7-8447-03D3376B54DF}"/>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2">
              <a:extLst>
                <a:ext uri="{FF2B5EF4-FFF2-40B4-BE49-F238E27FC236}">
                  <a16:creationId xmlns:a16="http://schemas.microsoft.com/office/drawing/2014/main" id="{7E5CE951-9FF3-46E5-8C1B-890FA4F0C42D}"/>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a16="http://schemas.microsoft.com/office/drawing/2014/main" id="{B32E5D33-87F9-4C91-8BD5-3465025FCF3D}"/>
              </a:ext>
            </a:extLst>
          </p:cNvPr>
          <p:cNvGrpSpPr/>
          <p:nvPr/>
        </p:nvGrpSpPr>
        <p:grpSpPr>
          <a:xfrm>
            <a:off x="2650560" y="3952243"/>
            <a:ext cx="362598" cy="362598"/>
            <a:chOff x="3237867" y="4206560"/>
            <a:chExt cx="300790" cy="300790"/>
          </a:xfrm>
          <a:solidFill>
            <a:schemeClr val="tx1">
              <a:lumMod val="50000"/>
              <a:lumOff val="50000"/>
            </a:schemeClr>
          </a:solidFill>
        </p:grpSpPr>
        <p:sp>
          <p:nvSpPr>
            <p:cNvPr id="60" name="Freeform 53">
              <a:extLst>
                <a:ext uri="{FF2B5EF4-FFF2-40B4-BE49-F238E27FC236}">
                  <a16:creationId xmlns:a16="http://schemas.microsoft.com/office/drawing/2014/main" id="{08B15E43-D551-4BBD-9639-9F10BF12AB69}"/>
                </a:ext>
              </a:extLst>
            </p:cNvPr>
            <p:cNvSpPr>
              <a:spLocks noEditPoints="1"/>
            </p:cNvSpPr>
            <p:nvPr/>
          </p:nvSpPr>
          <p:spPr bwMode="auto">
            <a:xfrm>
              <a:off x="3267057" y="4235750"/>
              <a:ext cx="175143" cy="17641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4">
              <a:extLst>
                <a:ext uri="{FF2B5EF4-FFF2-40B4-BE49-F238E27FC236}">
                  <a16:creationId xmlns:a16="http://schemas.microsoft.com/office/drawing/2014/main" id="{EA01ECD5-2492-4C10-A91F-098DB1C8FB2D}"/>
                </a:ext>
              </a:extLst>
            </p:cNvPr>
            <p:cNvSpPr>
              <a:spLocks/>
            </p:cNvSpPr>
            <p:nvPr/>
          </p:nvSpPr>
          <p:spPr bwMode="auto">
            <a:xfrm>
              <a:off x="3270865" y="4395664"/>
              <a:ext cx="11423" cy="12692"/>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5">
              <a:extLst>
                <a:ext uri="{FF2B5EF4-FFF2-40B4-BE49-F238E27FC236}">
                  <a16:creationId xmlns:a16="http://schemas.microsoft.com/office/drawing/2014/main" id="{9D81E704-1F9C-4D23-983D-CD53AAB75932}"/>
                </a:ext>
              </a:extLst>
            </p:cNvPr>
            <p:cNvSpPr>
              <a:spLocks noEditPoints="1"/>
            </p:cNvSpPr>
            <p:nvPr/>
          </p:nvSpPr>
          <p:spPr bwMode="auto">
            <a:xfrm>
              <a:off x="3237867" y="4206560"/>
              <a:ext cx="300790" cy="300790"/>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6">
              <a:extLst>
                <a:ext uri="{FF2B5EF4-FFF2-40B4-BE49-F238E27FC236}">
                  <a16:creationId xmlns:a16="http://schemas.microsoft.com/office/drawing/2014/main" id="{4E105E07-B028-4BAB-B43A-2AECA5539253}"/>
                </a:ext>
              </a:extLst>
            </p:cNvPr>
            <p:cNvSpPr>
              <a:spLocks/>
            </p:cNvSpPr>
            <p:nvPr/>
          </p:nvSpPr>
          <p:spPr bwMode="auto">
            <a:xfrm>
              <a:off x="3368590" y="4268748"/>
              <a:ext cx="45690" cy="60919"/>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7">
              <a:extLst>
                <a:ext uri="{FF2B5EF4-FFF2-40B4-BE49-F238E27FC236}">
                  <a16:creationId xmlns:a16="http://schemas.microsoft.com/office/drawing/2014/main" id="{A68B2CEF-CE96-4CA7-AFD9-5673C36FE75A}"/>
                </a:ext>
              </a:extLst>
            </p:cNvPr>
            <p:cNvSpPr>
              <a:spLocks/>
            </p:cNvSpPr>
            <p:nvPr/>
          </p:nvSpPr>
          <p:spPr bwMode="auto">
            <a:xfrm>
              <a:off x="3348283" y="4263672"/>
              <a:ext cx="12692" cy="12692"/>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a:extLst>
              <a:ext uri="{FF2B5EF4-FFF2-40B4-BE49-F238E27FC236}">
                <a16:creationId xmlns:a16="http://schemas.microsoft.com/office/drawing/2014/main" id="{458A822C-7043-466A-A89E-4496E1735464}"/>
              </a:ext>
            </a:extLst>
          </p:cNvPr>
          <p:cNvGrpSpPr/>
          <p:nvPr/>
        </p:nvGrpSpPr>
        <p:grpSpPr>
          <a:xfrm>
            <a:off x="2650560" y="3248466"/>
            <a:ext cx="362597" cy="361067"/>
            <a:chOff x="3237867" y="3622749"/>
            <a:chExt cx="300789" cy="299520"/>
          </a:xfrm>
          <a:solidFill>
            <a:schemeClr val="tx1">
              <a:lumMod val="50000"/>
              <a:lumOff val="50000"/>
            </a:schemeClr>
          </a:solidFill>
        </p:grpSpPr>
        <p:sp>
          <p:nvSpPr>
            <p:cNvPr id="66" name="Freeform 58">
              <a:extLst>
                <a:ext uri="{FF2B5EF4-FFF2-40B4-BE49-F238E27FC236}">
                  <a16:creationId xmlns:a16="http://schemas.microsoft.com/office/drawing/2014/main" id="{7274145B-16D9-48A9-BB20-44BF22AD7DB0}"/>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9">
              <a:extLst>
                <a:ext uri="{FF2B5EF4-FFF2-40B4-BE49-F238E27FC236}">
                  <a16:creationId xmlns:a16="http://schemas.microsoft.com/office/drawing/2014/main" id="{349D80FE-64CE-4920-BDF2-1FACF1F9AD95}"/>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0">
              <a:extLst>
                <a:ext uri="{FF2B5EF4-FFF2-40B4-BE49-F238E27FC236}">
                  <a16:creationId xmlns:a16="http://schemas.microsoft.com/office/drawing/2014/main" id="{F5CFE88A-C318-4BBF-BAEB-27F4228AD611}"/>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1">
              <a:extLst>
                <a:ext uri="{FF2B5EF4-FFF2-40B4-BE49-F238E27FC236}">
                  <a16:creationId xmlns:a16="http://schemas.microsoft.com/office/drawing/2014/main" id="{668F1ADD-C13F-42E2-AC20-00BEA9C8A72F}"/>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2">
              <a:extLst>
                <a:ext uri="{FF2B5EF4-FFF2-40B4-BE49-F238E27FC236}">
                  <a16:creationId xmlns:a16="http://schemas.microsoft.com/office/drawing/2014/main" id="{25BBFFB9-B0DD-4F8B-8A18-64999198CD2F}"/>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3">
              <a:extLst>
                <a:ext uri="{FF2B5EF4-FFF2-40B4-BE49-F238E27FC236}">
                  <a16:creationId xmlns:a16="http://schemas.microsoft.com/office/drawing/2014/main" id="{E28955FE-044A-486E-9599-7D4BAA479015}"/>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4">
              <a:extLst>
                <a:ext uri="{FF2B5EF4-FFF2-40B4-BE49-F238E27FC236}">
                  <a16:creationId xmlns:a16="http://schemas.microsoft.com/office/drawing/2014/main" id="{9CD09979-FFE2-40C5-8A56-D9C512FDF588}"/>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5">
              <a:extLst>
                <a:ext uri="{FF2B5EF4-FFF2-40B4-BE49-F238E27FC236}">
                  <a16:creationId xmlns:a16="http://schemas.microsoft.com/office/drawing/2014/main" id="{E48D23EB-BDE0-4904-B309-7699FA8895DF}"/>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a:extLst>
              <a:ext uri="{FF2B5EF4-FFF2-40B4-BE49-F238E27FC236}">
                <a16:creationId xmlns:a16="http://schemas.microsoft.com/office/drawing/2014/main" id="{A52C9913-4A36-49E6-AE84-720A04092961}"/>
              </a:ext>
            </a:extLst>
          </p:cNvPr>
          <p:cNvGrpSpPr/>
          <p:nvPr/>
        </p:nvGrpSpPr>
        <p:grpSpPr>
          <a:xfrm>
            <a:off x="2650560" y="2543160"/>
            <a:ext cx="362598" cy="362598"/>
            <a:chOff x="3237867" y="3037669"/>
            <a:chExt cx="300790" cy="300790"/>
          </a:xfrm>
          <a:solidFill>
            <a:schemeClr val="tx1">
              <a:lumMod val="50000"/>
              <a:lumOff val="50000"/>
            </a:schemeClr>
          </a:solidFill>
        </p:grpSpPr>
        <p:sp>
          <p:nvSpPr>
            <p:cNvPr id="75" name="Freeform 66">
              <a:extLst>
                <a:ext uri="{FF2B5EF4-FFF2-40B4-BE49-F238E27FC236}">
                  <a16:creationId xmlns:a16="http://schemas.microsoft.com/office/drawing/2014/main" id="{E8C1E9BF-8BF3-4AF4-8D7A-A4E9C2E439BA}"/>
                </a:ext>
              </a:extLst>
            </p:cNvPr>
            <p:cNvSpPr>
              <a:spLocks noEditPoints="1"/>
            </p:cNvSpPr>
            <p:nvPr/>
          </p:nvSpPr>
          <p:spPr bwMode="auto">
            <a:xfrm>
              <a:off x="3237867" y="3037669"/>
              <a:ext cx="300790" cy="300790"/>
            </a:xfrm>
            <a:custGeom>
              <a:avLst/>
              <a:gdLst>
                <a:gd name="T0" fmla="*/ 382 w 711"/>
                <a:gd name="T1" fmla="*/ 1 h 711"/>
                <a:gd name="T2" fmla="*/ 276 w 711"/>
                <a:gd name="T3" fmla="*/ 116 h 711"/>
                <a:gd name="T4" fmla="*/ 273 w 711"/>
                <a:gd name="T5" fmla="*/ 151 h 711"/>
                <a:gd name="T6" fmla="*/ 300 w 711"/>
                <a:gd name="T7" fmla="*/ 131 h 711"/>
                <a:gd name="T8" fmla="*/ 604 w 711"/>
                <a:gd name="T9" fmla="*/ 396 h 711"/>
                <a:gd name="T10" fmla="*/ 516 w 711"/>
                <a:gd name="T11" fmla="*/ 436 h 711"/>
                <a:gd name="T12" fmla="*/ 416 w 711"/>
                <a:gd name="T13" fmla="*/ 431 h 711"/>
                <a:gd name="T14" fmla="*/ 332 w 711"/>
                <a:gd name="T15" fmla="*/ 380 h 711"/>
                <a:gd name="T16" fmla="*/ 279 w 711"/>
                <a:gd name="T17" fmla="*/ 292 h 711"/>
                <a:gd name="T18" fmla="*/ 267 w 711"/>
                <a:gd name="T19" fmla="*/ 220 h 711"/>
                <a:gd name="T20" fmla="*/ 245 w 711"/>
                <a:gd name="T21" fmla="*/ 223 h 711"/>
                <a:gd name="T22" fmla="*/ 252 w 711"/>
                <a:gd name="T23" fmla="*/ 299 h 711"/>
                <a:gd name="T24" fmla="*/ 191 w 711"/>
                <a:gd name="T25" fmla="*/ 320 h 711"/>
                <a:gd name="T26" fmla="*/ 164 w 711"/>
                <a:gd name="T27" fmla="*/ 316 h 711"/>
                <a:gd name="T28" fmla="*/ 124 w 711"/>
                <a:gd name="T29" fmla="*/ 357 h 711"/>
                <a:gd name="T30" fmla="*/ 127 w 711"/>
                <a:gd name="T31" fmla="*/ 384 h 711"/>
                <a:gd name="T32" fmla="*/ 19 w 711"/>
                <a:gd name="T33" fmla="*/ 535 h 711"/>
                <a:gd name="T34" fmla="*/ 1 w 711"/>
                <a:gd name="T35" fmla="*/ 587 h 711"/>
                <a:gd name="T36" fmla="*/ 9 w 711"/>
                <a:gd name="T37" fmla="*/ 641 h 711"/>
                <a:gd name="T38" fmla="*/ 42 w 711"/>
                <a:gd name="T39" fmla="*/ 685 h 711"/>
                <a:gd name="T40" fmla="*/ 91 w 711"/>
                <a:gd name="T41" fmla="*/ 709 h 711"/>
                <a:gd name="T42" fmla="*/ 146 w 711"/>
                <a:gd name="T43" fmla="*/ 706 h 711"/>
                <a:gd name="T44" fmla="*/ 193 w 711"/>
                <a:gd name="T45" fmla="*/ 678 h 711"/>
                <a:gd name="T46" fmla="*/ 412 w 711"/>
                <a:gd name="T47" fmla="*/ 459 h 711"/>
                <a:gd name="T48" fmla="*/ 477 w 711"/>
                <a:gd name="T49" fmla="*/ 468 h 711"/>
                <a:gd name="T50" fmla="*/ 533 w 711"/>
                <a:gd name="T51" fmla="*/ 461 h 711"/>
                <a:gd name="T52" fmla="*/ 587 w 711"/>
                <a:gd name="T53" fmla="*/ 441 h 711"/>
                <a:gd name="T54" fmla="*/ 633 w 711"/>
                <a:gd name="T55" fmla="*/ 407 h 711"/>
                <a:gd name="T56" fmla="*/ 710 w 711"/>
                <a:gd name="T57" fmla="*/ 318 h 711"/>
                <a:gd name="T58" fmla="*/ 175 w 711"/>
                <a:gd name="T59" fmla="*/ 342 h 711"/>
                <a:gd name="T60" fmla="*/ 149 w 711"/>
                <a:gd name="T61" fmla="*/ 369 h 711"/>
                <a:gd name="T62" fmla="*/ 114 w 711"/>
                <a:gd name="T63" fmla="*/ 683 h 711"/>
                <a:gd name="T64" fmla="*/ 73 w 711"/>
                <a:gd name="T65" fmla="*/ 672 h 711"/>
                <a:gd name="T66" fmla="*/ 43 w 711"/>
                <a:gd name="T67" fmla="*/ 645 h 711"/>
                <a:gd name="T68" fmla="*/ 29 w 711"/>
                <a:gd name="T69" fmla="*/ 611 h 711"/>
                <a:gd name="T70" fmla="*/ 31 w 711"/>
                <a:gd name="T71" fmla="*/ 575 h 711"/>
                <a:gd name="T72" fmla="*/ 163 w 711"/>
                <a:gd name="T73" fmla="*/ 667 h 711"/>
                <a:gd name="T74" fmla="*/ 224 w 711"/>
                <a:gd name="T75" fmla="*/ 607 h 711"/>
                <a:gd name="T76" fmla="*/ 198 w 711"/>
                <a:gd name="T77" fmla="*/ 569 h 711"/>
                <a:gd name="T78" fmla="*/ 268 w 711"/>
                <a:gd name="T79" fmla="*/ 488 h 711"/>
                <a:gd name="T80" fmla="*/ 293 w 711"/>
                <a:gd name="T81" fmla="*/ 480 h 711"/>
                <a:gd name="T82" fmla="*/ 224 w 711"/>
                <a:gd name="T83" fmla="*/ 607 h 711"/>
                <a:gd name="T84" fmla="*/ 298 w 711"/>
                <a:gd name="T85" fmla="*/ 454 h 711"/>
                <a:gd name="T86" fmla="*/ 249 w 711"/>
                <a:gd name="T87" fmla="*/ 469 h 711"/>
                <a:gd name="T88" fmla="*/ 174 w 711"/>
                <a:gd name="T89" fmla="*/ 549 h 711"/>
                <a:gd name="T90" fmla="*/ 176 w 711"/>
                <a:gd name="T91" fmla="*/ 595 h 711"/>
                <a:gd name="T92" fmla="*/ 184 w 711"/>
                <a:gd name="T93" fmla="*/ 648 h 711"/>
                <a:gd name="T94" fmla="*/ 297 w 711"/>
                <a:gd name="T95" fmla="*/ 383 h 711"/>
                <a:gd name="T96" fmla="*/ 383 w 711"/>
                <a:gd name="T97" fmla="*/ 448 h 711"/>
                <a:gd name="T98" fmla="*/ 391 w 711"/>
                <a:gd name="T99" fmla="*/ 115 h 711"/>
                <a:gd name="T100" fmla="*/ 453 w 711"/>
                <a:gd name="T101" fmla="*/ 177 h 711"/>
                <a:gd name="T102" fmla="*/ 515 w 711"/>
                <a:gd name="T103" fmla="*/ 239 h 711"/>
                <a:gd name="T104" fmla="*/ 577 w 711"/>
                <a:gd name="T105" fmla="*/ 301 h 711"/>
                <a:gd name="T106" fmla="*/ 677 w 711"/>
                <a:gd name="T107" fmla="*/ 32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1">
                  <a:moveTo>
                    <a:pt x="707" y="314"/>
                  </a:moveTo>
                  <a:lnTo>
                    <a:pt x="397" y="4"/>
                  </a:lnTo>
                  <a:lnTo>
                    <a:pt x="392" y="1"/>
                  </a:lnTo>
                  <a:lnTo>
                    <a:pt x="387" y="0"/>
                  </a:lnTo>
                  <a:lnTo>
                    <a:pt x="382" y="1"/>
                  </a:lnTo>
                  <a:lnTo>
                    <a:pt x="377" y="4"/>
                  </a:lnTo>
                  <a:lnTo>
                    <a:pt x="312" y="70"/>
                  </a:lnTo>
                  <a:lnTo>
                    <a:pt x="298" y="84"/>
                  </a:lnTo>
                  <a:lnTo>
                    <a:pt x="287" y="100"/>
                  </a:lnTo>
                  <a:lnTo>
                    <a:pt x="276" y="116"/>
                  </a:lnTo>
                  <a:lnTo>
                    <a:pt x="266" y="133"/>
                  </a:lnTo>
                  <a:lnTo>
                    <a:pt x="265" y="138"/>
                  </a:lnTo>
                  <a:lnTo>
                    <a:pt x="266" y="144"/>
                  </a:lnTo>
                  <a:lnTo>
                    <a:pt x="268" y="148"/>
                  </a:lnTo>
                  <a:lnTo>
                    <a:pt x="273" y="151"/>
                  </a:lnTo>
                  <a:lnTo>
                    <a:pt x="278" y="152"/>
                  </a:lnTo>
                  <a:lnTo>
                    <a:pt x="283" y="152"/>
                  </a:lnTo>
                  <a:lnTo>
                    <a:pt x="289" y="149"/>
                  </a:lnTo>
                  <a:lnTo>
                    <a:pt x="292" y="145"/>
                  </a:lnTo>
                  <a:lnTo>
                    <a:pt x="300" y="131"/>
                  </a:lnTo>
                  <a:lnTo>
                    <a:pt x="308" y="117"/>
                  </a:lnTo>
                  <a:lnTo>
                    <a:pt x="318" y="104"/>
                  </a:lnTo>
                  <a:lnTo>
                    <a:pt x="328" y="92"/>
                  </a:lnTo>
                  <a:lnTo>
                    <a:pt x="619" y="383"/>
                  </a:lnTo>
                  <a:lnTo>
                    <a:pt x="604" y="396"/>
                  </a:lnTo>
                  <a:lnTo>
                    <a:pt x="588" y="407"/>
                  </a:lnTo>
                  <a:lnTo>
                    <a:pt x="571" y="417"/>
                  </a:lnTo>
                  <a:lnTo>
                    <a:pt x="554" y="425"/>
                  </a:lnTo>
                  <a:lnTo>
                    <a:pt x="536" y="431"/>
                  </a:lnTo>
                  <a:lnTo>
                    <a:pt x="516" y="436"/>
                  </a:lnTo>
                  <a:lnTo>
                    <a:pt x="497" y="439"/>
                  </a:lnTo>
                  <a:lnTo>
                    <a:pt x="477" y="440"/>
                  </a:lnTo>
                  <a:lnTo>
                    <a:pt x="456" y="439"/>
                  </a:lnTo>
                  <a:lnTo>
                    <a:pt x="437" y="435"/>
                  </a:lnTo>
                  <a:lnTo>
                    <a:pt x="416" y="431"/>
                  </a:lnTo>
                  <a:lnTo>
                    <a:pt x="398" y="425"/>
                  </a:lnTo>
                  <a:lnTo>
                    <a:pt x="380" y="416"/>
                  </a:lnTo>
                  <a:lnTo>
                    <a:pt x="363" y="405"/>
                  </a:lnTo>
                  <a:lnTo>
                    <a:pt x="347" y="394"/>
                  </a:lnTo>
                  <a:lnTo>
                    <a:pt x="332" y="380"/>
                  </a:lnTo>
                  <a:lnTo>
                    <a:pt x="318" y="364"/>
                  </a:lnTo>
                  <a:lnTo>
                    <a:pt x="305" y="347"/>
                  </a:lnTo>
                  <a:lnTo>
                    <a:pt x="294" y="329"/>
                  </a:lnTo>
                  <a:lnTo>
                    <a:pt x="286" y="311"/>
                  </a:lnTo>
                  <a:lnTo>
                    <a:pt x="279" y="292"/>
                  </a:lnTo>
                  <a:lnTo>
                    <a:pt x="275" y="271"/>
                  </a:lnTo>
                  <a:lnTo>
                    <a:pt x="272" y="251"/>
                  </a:lnTo>
                  <a:lnTo>
                    <a:pt x="272" y="229"/>
                  </a:lnTo>
                  <a:lnTo>
                    <a:pt x="271" y="224"/>
                  </a:lnTo>
                  <a:lnTo>
                    <a:pt x="267" y="220"/>
                  </a:lnTo>
                  <a:lnTo>
                    <a:pt x="263" y="217"/>
                  </a:lnTo>
                  <a:lnTo>
                    <a:pt x="258" y="216"/>
                  </a:lnTo>
                  <a:lnTo>
                    <a:pt x="252" y="217"/>
                  </a:lnTo>
                  <a:lnTo>
                    <a:pt x="248" y="219"/>
                  </a:lnTo>
                  <a:lnTo>
                    <a:pt x="245" y="223"/>
                  </a:lnTo>
                  <a:lnTo>
                    <a:pt x="244" y="228"/>
                  </a:lnTo>
                  <a:lnTo>
                    <a:pt x="244" y="247"/>
                  </a:lnTo>
                  <a:lnTo>
                    <a:pt x="246" y="265"/>
                  </a:lnTo>
                  <a:lnTo>
                    <a:pt x="248" y="282"/>
                  </a:lnTo>
                  <a:lnTo>
                    <a:pt x="252" y="299"/>
                  </a:lnTo>
                  <a:lnTo>
                    <a:pt x="251" y="299"/>
                  </a:lnTo>
                  <a:lnTo>
                    <a:pt x="251" y="300"/>
                  </a:lnTo>
                  <a:lnTo>
                    <a:pt x="212" y="339"/>
                  </a:lnTo>
                  <a:lnTo>
                    <a:pt x="195" y="323"/>
                  </a:lnTo>
                  <a:lnTo>
                    <a:pt x="191" y="320"/>
                  </a:lnTo>
                  <a:lnTo>
                    <a:pt x="186" y="316"/>
                  </a:lnTo>
                  <a:lnTo>
                    <a:pt x="180" y="315"/>
                  </a:lnTo>
                  <a:lnTo>
                    <a:pt x="175" y="314"/>
                  </a:lnTo>
                  <a:lnTo>
                    <a:pt x="170" y="315"/>
                  </a:lnTo>
                  <a:lnTo>
                    <a:pt x="164" y="316"/>
                  </a:lnTo>
                  <a:lnTo>
                    <a:pt x="159" y="320"/>
                  </a:lnTo>
                  <a:lnTo>
                    <a:pt x="155" y="323"/>
                  </a:lnTo>
                  <a:lnTo>
                    <a:pt x="130" y="347"/>
                  </a:lnTo>
                  <a:lnTo>
                    <a:pt x="127" y="353"/>
                  </a:lnTo>
                  <a:lnTo>
                    <a:pt x="124" y="357"/>
                  </a:lnTo>
                  <a:lnTo>
                    <a:pt x="122" y="362"/>
                  </a:lnTo>
                  <a:lnTo>
                    <a:pt x="121" y="368"/>
                  </a:lnTo>
                  <a:lnTo>
                    <a:pt x="122" y="373"/>
                  </a:lnTo>
                  <a:lnTo>
                    <a:pt x="124" y="379"/>
                  </a:lnTo>
                  <a:lnTo>
                    <a:pt x="127" y="384"/>
                  </a:lnTo>
                  <a:lnTo>
                    <a:pt x="130" y="388"/>
                  </a:lnTo>
                  <a:lnTo>
                    <a:pt x="146" y="404"/>
                  </a:lnTo>
                  <a:lnTo>
                    <a:pt x="33" y="518"/>
                  </a:lnTo>
                  <a:lnTo>
                    <a:pt x="26" y="525"/>
                  </a:lnTo>
                  <a:lnTo>
                    <a:pt x="19" y="535"/>
                  </a:lnTo>
                  <a:lnTo>
                    <a:pt x="14" y="545"/>
                  </a:lnTo>
                  <a:lnTo>
                    <a:pt x="9" y="554"/>
                  </a:lnTo>
                  <a:lnTo>
                    <a:pt x="6" y="564"/>
                  </a:lnTo>
                  <a:lnTo>
                    <a:pt x="2" y="575"/>
                  </a:lnTo>
                  <a:lnTo>
                    <a:pt x="1" y="587"/>
                  </a:lnTo>
                  <a:lnTo>
                    <a:pt x="0" y="597"/>
                  </a:lnTo>
                  <a:lnTo>
                    <a:pt x="1" y="609"/>
                  </a:lnTo>
                  <a:lnTo>
                    <a:pt x="2" y="620"/>
                  </a:lnTo>
                  <a:lnTo>
                    <a:pt x="6" y="630"/>
                  </a:lnTo>
                  <a:lnTo>
                    <a:pt x="9" y="641"/>
                  </a:lnTo>
                  <a:lnTo>
                    <a:pt x="14" y="651"/>
                  </a:lnTo>
                  <a:lnTo>
                    <a:pt x="19" y="660"/>
                  </a:lnTo>
                  <a:lnTo>
                    <a:pt x="26" y="669"/>
                  </a:lnTo>
                  <a:lnTo>
                    <a:pt x="33" y="678"/>
                  </a:lnTo>
                  <a:lnTo>
                    <a:pt x="42" y="685"/>
                  </a:lnTo>
                  <a:lnTo>
                    <a:pt x="51" y="692"/>
                  </a:lnTo>
                  <a:lnTo>
                    <a:pt x="60" y="697"/>
                  </a:lnTo>
                  <a:lnTo>
                    <a:pt x="70" y="702"/>
                  </a:lnTo>
                  <a:lnTo>
                    <a:pt x="81" y="706"/>
                  </a:lnTo>
                  <a:lnTo>
                    <a:pt x="91" y="709"/>
                  </a:lnTo>
                  <a:lnTo>
                    <a:pt x="102" y="710"/>
                  </a:lnTo>
                  <a:lnTo>
                    <a:pt x="114" y="711"/>
                  </a:lnTo>
                  <a:lnTo>
                    <a:pt x="125" y="710"/>
                  </a:lnTo>
                  <a:lnTo>
                    <a:pt x="135" y="709"/>
                  </a:lnTo>
                  <a:lnTo>
                    <a:pt x="146" y="706"/>
                  </a:lnTo>
                  <a:lnTo>
                    <a:pt x="157" y="702"/>
                  </a:lnTo>
                  <a:lnTo>
                    <a:pt x="166" y="697"/>
                  </a:lnTo>
                  <a:lnTo>
                    <a:pt x="176" y="692"/>
                  </a:lnTo>
                  <a:lnTo>
                    <a:pt x="185" y="685"/>
                  </a:lnTo>
                  <a:lnTo>
                    <a:pt x="193" y="678"/>
                  </a:lnTo>
                  <a:lnTo>
                    <a:pt x="234" y="637"/>
                  </a:lnTo>
                  <a:lnTo>
                    <a:pt x="234" y="637"/>
                  </a:lnTo>
                  <a:lnTo>
                    <a:pt x="234" y="637"/>
                  </a:lnTo>
                  <a:lnTo>
                    <a:pt x="411" y="460"/>
                  </a:lnTo>
                  <a:lnTo>
                    <a:pt x="412" y="459"/>
                  </a:lnTo>
                  <a:lnTo>
                    <a:pt x="412" y="459"/>
                  </a:lnTo>
                  <a:lnTo>
                    <a:pt x="428" y="462"/>
                  </a:lnTo>
                  <a:lnTo>
                    <a:pt x="444" y="465"/>
                  </a:lnTo>
                  <a:lnTo>
                    <a:pt x="460" y="466"/>
                  </a:lnTo>
                  <a:lnTo>
                    <a:pt x="477" y="468"/>
                  </a:lnTo>
                  <a:lnTo>
                    <a:pt x="488" y="468"/>
                  </a:lnTo>
                  <a:lnTo>
                    <a:pt x="500" y="466"/>
                  </a:lnTo>
                  <a:lnTo>
                    <a:pt x="511" y="465"/>
                  </a:lnTo>
                  <a:lnTo>
                    <a:pt x="523" y="463"/>
                  </a:lnTo>
                  <a:lnTo>
                    <a:pt x="533" y="461"/>
                  </a:lnTo>
                  <a:lnTo>
                    <a:pt x="545" y="458"/>
                  </a:lnTo>
                  <a:lnTo>
                    <a:pt x="556" y="454"/>
                  </a:lnTo>
                  <a:lnTo>
                    <a:pt x="567" y="450"/>
                  </a:lnTo>
                  <a:lnTo>
                    <a:pt x="576" y="445"/>
                  </a:lnTo>
                  <a:lnTo>
                    <a:pt x="587" y="441"/>
                  </a:lnTo>
                  <a:lnTo>
                    <a:pt x="597" y="434"/>
                  </a:lnTo>
                  <a:lnTo>
                    <a:pt x="606" y="429"/>
                  </a:lnTo>
                  <a:lnTo>
                    <a:pt x="616" y="421"/>
                  </a:lnTo>
                  <a:lnTo>
                    <a:pt x="625" y="415"/>
                  </a:lnTo>
                  <a:lnTo>
                    <a:pt x="633" y="407"/>
                  </a:lnTo>
                  <a:lnTo>
                    <a:pt x="642" y="399"/>
                  </a:lnTo>
                  <a:lnTo>
                    <a:pt x="707" y="333"/>
                  </a:lnTo>
                  <a:lnTo>
                    <a:pt x="710" y="329"/>
                  </a:lnTo>
                  <a:lnTo>
                    <a:pt x="711" y="324"/>
                  </a:lnTo>
                  <a:lnTo>
                    <a:pt x="710" y="318"/>
                  </a:lnTo>
                  <a:lnTo>
                    <a:pt x="707" y="314"/>
                  </a:lnTo>
                  <a:close/>
                  <a:moveTo>
                    <a:pt x="149" y="368"/>
                  </a:moveTo>
                  <a:lnTo>
                    <a:pt x="175" y="342"/>
                  </a:lnTo>
                  <a:lnTo>
                    <a:pt x="175" y="342"/>
                  </a:lnTo>
                  <a:lnTo>
                    <a:pt x="175" y="342"/>
                  </a:lnTo>
                  <a:lnTo>
                    <a:pt x="175" y="342"/>
                  </a:lnTo>
                  <a:lnTo>
                    <a:pt x="176" y="342"/>
                  </a:lnTo>
                  <a:lnTo>
                    <a:pt x="192" y="359"/>
                  </a:lnTo>
                  <a:lnTo>
                    <a:pt x="166" y="385"/>
                  </a:lnTo>
                  <a:lnTo>
                    <a:pt x="149" y="369"/>
                  </a:lnTo>
                  <a:lnTo>
                    <a:pt x="149" y="368"/>
                  </a:lnTo>
                  <a:lnTo>
                    <a:pt x="149" y="368"/>
                  </a:lnTo>
                  <a:lnTo>
                    <a:pt x="149" y="368"/>
                  </a:lnTo>
                  <a:lnTo>
                    <a:pt x="149" y="368"/>
                  </a:lnTo>
                  <a:close/>
                  <a:moveTo>
                    <a:pt x="114" y="683"/>
                  </a:moveTo>
                  <a:lnTo>
                    <a:pt x="105" y="682"/>
                  </a:lnTo>
                  <a:lnTo>
                    <a:pt x="97" y="681"/>
                  </a:lnTo>
                  <a:lnTo>
                    <a:pt x="88" y="679"/>
                  </a:lnTo>
                  <a:lnTo>
                    <a:pt x="81" y="677"/>
                  </a:lnTo>
                  <a:lnTo>
                    <a:pt x="73" y="672"/>
                  </a:lnTo>
                  <a:lnTo>
                    <a:pt x="67" y="668"/>
                  </a:lnTo>
                  <a:lnTo>
                    <a:pt x="59" y="664"/>
                  </a:lnTo>
                  <a:lnTo>
                    <a:pt x="53" y="657"/>
                  </a:lnTo>
                  <a:lnTo>
                    <a:pt x="47" y="652"/>
                  </a:lnTo>
                  <a:lnTo>
                    <a:pt x="43" y="645"/>
                  </a:lnTo>
                  <a:lnTo>
                    <a:pt x="39" y="639"/>
                  </a:lnTo>
                  <a:lnTo>
                    <a:pt x="36" y="633"/>
                  </a:lnTo>
                  <a:lnTo>
                    <a:pt x="33" y="626"/>
                  </a:lnTo>
                  <a:lnTo>
                    <a:pt x="31" y="619"/>
                  </a:lnTo>
                  <a:lnTo>
                    <a:pt x="29" y="611"/>
                  </a:lnTo>
                  <a:lnTo>
                    <a:pt x="28" y="604"/>
                  </a:lnTo>
                  <a:lnTo>
                    <a:pt x="28" y="596"/>
                  </a:lnTo>
                  <a:lnTo>
                    <a:pt x="28" y="590"/>
                  </a:lnTo>
                  <a:lnTo>
                    <a:pt x="29" y="582"/>
                  </a:lnTo>
                  <a:lnTo>
                    <a:pt x="31" y="575"/>
                  </a:lnTo>
                  <a:lnTo>
                    <a:pt x="33" y="567"/>
                  </a:lnTo>
                  <a:lnTo>
                    <a:pt x="37" y="561"/>
                  </a:lnTo>
                  <a:lnTo>
                    <a:pt x="40" y="554"/>
                  </a:lnTo>
                  <a:lnTo>
                    <a:pt x="44" y="548"/>
                  </a:lnTo>
                  <a:lnTo>
                    <a:pt x="163" y="667"/>
                  </a:lnTo>
                  <a:lnTo>
                    <a:pt x="151" y="673"/>
                  </a:lnTo>
                  <a:lnTo>
                    <a:pt x="140" y="679"/>
                  </a:lnTo>
                  <a:lnTo>
                    <a:pt x="127" y="682"/>
                  </a:lnTo>
                  <a:lnTo>
                    <a:pt x="114" y="683"/>
                  </a:lnTo>
                  <a:close/>
                  <a:moveTo>
                    <a:pt x="224" y="607"/>
                  </a:moveTo>
                  <a:lnTo>
                    <a:pt x="206" y="589"/>
                  </a:lnTo>
                  <a:lnTo>
                    <a:pt x="203" y="584"/>
                  </a:lnTo>
                  <a:lnTo>
                    <a:pt x="200" y="579"/>
                  </a:lnTo>
                  <a:lnTo>
                    <a:pt x="199" y="575"/>
                  </a:lnTo>
                  <a:lnTo>
                    <a:pt x="198" y="569"/>
                  </a:lnTo>
                  <a:lnTo>
                    <a:pt x="199" y="564"/>
                  </a:lnTo>
                  <a:lnTo>
                    <a:pt x="200" y="560"/>
                  </a:lnTo>
                  <a:lnTo>
                    <a:pt x="203" y="554"/>
                  </a:lnTo>
                  <a:lnTo>
                    <a:pt x="206" y="550"/>
                  </a:lnTo>
                  <a:lnTo>
                    <a:pt x="268" y="488"/>
                  </a:lnTo>
                  <a:lnTo>
                    <a:pt x="273" y="485"/>
                  </a:lnTo>
                  <a:lnTo>
                    <a:pt x="277" y="481"/>
                  </a:lnTo>
                  <a:lnTo>
                    <a:pt x="282" y="480"/>
                  </a:lnTo>
                  <a:lnTo>
                    <a:pt x="288" y="480"/>
                  </a:lnTo>
                  <a:lnTo>
                    <a:pt x="293" y="480"/>
                  </a:lnTo>
                  <a:lnTo>
                    <a:pt x="297" y="481"/>
                  </a:lnTo>
                  <a:lnTo>
                    <a:pt x="303" y="485"/>
                  </a:lnTo>
                  <a:lnTo>
                    <a:pt x="306" y="488"/>
                  </a:lnTo>
                  <a:lnTo>
                    <a:pt x="325" y="506"/>
                  </a:lnTo>
                  <a:lnTo>
                    <a:pt x="224" y="607"/>
                  </a:lnTo>
                  <a:close/>
                  <a:moveTo>
                    <a:pt x="345" y="487"/>
                  </a:moveTo>
                  <a:lnTo>
                    <a:pt x="326" y="469"/>
                  </a:lnTo>
                  <a:lnTo>
                    <a:pt x="318" y="461"/>
                  </a:lnTo>
                  <a:lnTo>
                    <a:pt x="308" y="457"/>
                  </a:lnTo>
                  <a:lnTo>
                    <a:pt x="298" y="454"/>
                  </a:lnTo>
                  <a:lnTo>
                    <a:pt x="288" y="453"/>
                  </a:lnTo>
                  <a:lnTo>
                    <a:pt x="277" y="454"/>
                  </a:lnTo>
                  <a:lnTo>
                    <a:pt x="266" y="457"/>
                  </a:lnTo>
                  <a:lnTo>
                    <a:pt x="258" y="461"/>
                  </a:lnTo>
                  <a:lnTo>
                    <a:pt x="249" y="469"/>
                  </a:lnTo>
                  <a:lnTo>
                    <a:pt x="186" y="531"/>
                  </a:lnTo>
                  <a:lnTo>
                    <a:pt x="183" y="535"/>
                  </a:lnTo>
                  <a:lnTo>
                    <a:pt x="179" y="539"/>
                  </a:lnTo>
                  <a:lnTo>
                    <a:pt x="176" y="544"/>
                  </a:lnTo>
                  <a:lnTo>
                    <a:pt x="174" y="549"/>
                  </a:lnTo>
                  <a:lnTo>
                    <a:pt x="172" y="559"/>
                  </a:lnTo>
                  <a:lnTo>
                    <a:pt x="171" y="569"/>
                  </a:lnTo>
                  <a:lnTo>
                    <a:pt x="172" y="580"/>
                  </a:lnTo>
                  <a:lnTo>
                    <a:pt x="174" y="590"/>
                  </a:lnTo>
                  <a:lnTo>
                    <a:pt x="176" y="595"/>
                  </a:lnTo>
                  <a:lnTo>
                    <a:pt x="179" y="599"/>
                  </a:lnTo>
                  <a:lnTo>
                    <a:pt x="183" y="604"/>
                  </a:lnTo>
                  <a:lnTo>
                    <a:pt x="186" y="608"/>
                  </a:lnTo>
                  <a:lnTo>
                    <a:pt x="205" y="626"/>
                  </a:lnTo>
                  <a:lnTo>
                    <a:pt x="184" y="648"/>
                  </a:lnTo>
                  <a:lnTo>
                    <a:pt x="63" y="528"/>
                  </a:lnTo>
                  <a:lnTo>
                    <a:pt x="263" y="327"/>
                  </a:lnTo>
                  <a:lnTo>
                    <a:pt x="273" y="347"/>
                  </a:lnTo>
                  <a:lnTo>
                    <a:pt x="283" y="366"/>
                  </a:lnTo>
                  <a:lnTo>
                    <a:pt x="297" y="383"/>
                  </a:lnTo>
                  <a:lnTo>
                    <a:pt x="312" y="399"/>
                  </a:lnTo>
                  <a:lnTo>
                    <a:pt x="328" y="414"/>
                  </a:lnTo>
                  <a:lnTo>
                    <a:pt x="346" y="427"/>
                  </a:lnTo>
                  <a:lnTo>
                    <a:pt x="364" y="439"/>
                  </a:lnTo>
                  <a:lnTo>
                    <a:pt x="383" y="448"/>
                  </a:lnTo>
                  <a:lnTo>
                    <a:pt x="345" y="487"/>
                  </a:lnTo>
                  <a:close/>
                  <a:moveTo>
                    <a:pt x="348" y="73"/>
                  </a:moveTo>
                  <a:lnTo>
                    <a:pt x="387" y="33"/>
                  </a:lnTo>
                  <a:lnTo>
                    <a:pt x="429" y="76"/>
                  </a:lnTo>
                  <a:lnTo>
                    <a:pt x="391" y="115"/>
                  </a:lnTo>
                  <a:lnTo>
                    <a:pt x="348" y="73"/>
                  </a:lnTo>
                  <a:close/>
                  <a:moveTo>
                    <a:pt x="410" y="135"/>
                  </a:moveTo>
                  <a:lnTo>
                    <a:pt x="449" y="95"/>
                  </a:lnTo>
                  <a:lnTo>
                    <a:pt x="492" y="138"/>
                  </a:lnTo>
                  <a:lnTo>
                    <a:pt x="453" y="177"/>
                  </a:lnTo>
                  <a:lnTo>
                    <a:pt x="410" y="135"/>
                  </a:lnTo>
                  <a:close/>
                  <a:moveTo>
                    <a:pt x="472" y="197"/>
                  </a:moveTo>
                  <a:lnTo>
                    <a:pt x="511" y="158"/>
                  </a:lnTo>
                  <a:lnTo>
                    <a:pt x="554" y="201"/>
                  </a:lnTo>
                  <a:lnTo>
                    <a:pt x="515" y="239"/>
                  </a:lnTo>
                  <a:lnTo>
                    <a:pt x="472" y="197"/>
                  </a:lnTo>
                  <a:close/>
                  <a:moveTo>
                    <a:pt x="534" y="260"/>
                  </a:moveTo>
                  <a:lnTo>
                    <a:pt x="573" y="220"/>
                  </a:lnTo>
                  <a:lnTo>
                    <a:pt x="616" y="263"/>
                  </a:lnTo>
                  <a:lnTo>
                    <a:pt x="577" y="301"/>
                  </a:lnTo>
                  <a:lnTo>
                    <a:pt x="534" y="260"/>
                  </a:lnTo>
                  <a:close/>
                  <a:moveTo>
                    <a:pt x="639" y="364"/>
                  </a:moveTo>
                  <a:lnTo>
                    <a:pt x="597" y="321"/>
                  </a:lnTo>
                  <a:lnTo>
                    <a:pt x="635" y="282"/>
                  </a:lnTo>
                  <a:lnTo>
                    <a:pt x="677" y="324"/>
                  </a:lnTo>
                  <a:lnTo>
                    <a:pt x="639"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
              <a:extLst>
                <a:ext uri="{FF2B5EF4-FFF2-40B4-BE49-F238E27FC236}">
                  <a16:creationId xmlns:a16="http://schemas.microsoft.com/office/drawing/2014/main" id="{BBB94348-221F-4A44-915D-ADB48C4FF679}"/>
                </a:ext>
              </a:extLst>
            </p:cNvPr>
            <p:cNvSpPr>
              <a:spLocks/>
            </p:cNvSpPr>
            <p:nvPr/>
          </p:nvSpPr>
          <p:spPr bwMode="auto">
            <a:xfrm>
              <a:off x="3451085" y="3037669"/>
              <a:ext cx="11423" cy="29191"/>
            </a:xfrm>
            <a:custGeom>
              <a:avLst/>
              <a:gdLst>
                <a:gd name="T0" fmla="*/ 14 w 28"/>
                <a:gd name="T1" fmla="*/ 0 h 68"/>
                <a:gd name="T2" fmla="*/ 9 w 28"/>
                <a:gd name="T3" fmla="*/ 1 h 68"/>
                <a:gd name="T4" fmla="*/ 5 w 28"/>
                <a:gd name="T5" fmla="*/ 4 h 68"/>
                <a:gd name="T6" fmla="*/ 1 w 28"/>
                <a:gd name="T7" fmla="*/ 9 h 68"/>
                <a:gd name="T8" fmla="*/ 0 w 28"/>
                <a:gd name="T9" fmla="*/ 14 h 68"/>
                <a:gd name="T10" fmla="*/ 0 w 28"/>
                <a:gd name="T11" fmla="*/ 54 h 68"/>
                <a:gd name="T12" fmla="*/ 1 w 28"/>
                <a:gd name="T13" fmla="*/ 59 h 68"/>
                <a:gd name="T14" fmla="*/ 5 w 28"/>
                <a:gd name="T15" fmla="*/ 63 h 68"/>
                <a:gd name="T16" fmla="*/ 9 w 28"/>
                <a:gd name="T17" fmla="*/ 67 h 68"/>
                <a:gd name="T18" fmla="*/ 14 w 28"/>
                <a:gd name="T19" fmla="*/ 68 h 68"/>
                <a:gd name="T20" fmla="*/ 20 w 28"/>
                <a:gd name="T21" fmla="*/ 67 h 68"/>
                <a:gd name="T22" fmla="*/ 25 w 28"/>
                <a:gd name="T23" fmla="*/ 63 h 68"/>
                <a:gd name="T24" fmla="*/ 27 w 28"/>
                <a:gd name="T25" fmla="*/ 59 h 68"/>
                <a:gd name="T26" fmla="*/ 28 w 28"/>
                <a:gd name="T27" fmla="*/ 54 h 68"/>
                <a:gd name="T28" fmla="*/ 28 w 28"/>
                <a:gd name="T29" fmla="*/ 14 h 68"/>
                <a:gd name="T30" fmla="*/ 27 w 28"/>
                <a:gd name="T31" fmla="*/ 9 h 68"/>
                <a:gd name="T32" fmla="*/ 25 w 28"/>
                <a:gd name="T33" fmla="*/ 4 h 68"/>
                <a:gd name="T34" fmla="*/ 20 w 28"/>
                <a:gd name="T35" fmla="*/ 1 h 68"/>
                <a:gd name="T36" fmla="*/ 14 w 2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8">
                  <a:moveTo>
                    <a:pt x="14" y="0"/>
                  </a:moveTo>
                  <a:lnTo>
                    <a:pt x="9" y="1"/>
                  </a:lnTo>
                  <a:lnTo>
                    <a:pt x="5" y="4"/>
                  </a:lnTo>
                  <a:lnTo>
                    <a:pt x="1" y="9"/>
                  </a:lnTo>
                  <a:lnTo>
                    <a:pt x="0" y="14"/>
                  </a:lnTo>
                  <a:lnTo>
                    <a:pt x="0" y="54"/>
                  </a:lnTo>
                  <a:lnTo>
                    <a:pt x="1" y="59"/>
                  </a:lnTo>
                  <a:lnTo>
                    <a:pt x="5" y="63"/>
                  </a:lnTo>
                  <a:lnTo>
                    <a:pt x="9" y="67"/>
                  </a:lnTo>
                  <a:lnTo>
                    <a:pt x="14" y="68"/>
                  </a:lnTo>
                  <a:lnTo>
                    <a:pt x="20" y="67"/>
                  </a:lnTo>
                  <a:lnTo>
                    <a:pt x="25" y="63"/>
                  </a:lnTo>
                  <a:lnTo>
                    <a:pt x="27" y="59"/>
                  </a:lnTo>
                  <a:lnTo>
                    <a:pt x="28" y="54"/>
                  </a:lnTo>
                  <a:lnTo>
                    <a:pt x="28" y="14"/>
                  </a:lnTo>
                  <a:lnTo>
                    <a:pt x="27" y="9"/>
                  </a:lnTo>
                  <a:lnTo>
                    <a:pt x="25"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8">
              <a:extLst>
                <a:ext uri="{FF2B5EF4-FFF2-40B4-BE49-F238E27FC236}">
                  <a16:creationId xmlns:a16="http://schemas.microsoft.com/office/drawing/2014/main" id="{EB50A382-2F3B-46B4-8B46-A6860BAD64DB}"/>
                </a:ext>
              </a:extLst>
            </p:cNvPr>
            <p:cNvSpPr>
              <a:spLocks/>
            </p:cNvSpPr>
            <p:nvPr/>
          </p:nvSpPr>
          <p:spPr bwMode="auto">
            <a:xfrm>
              <a:off x="3496775" y="3037669"/>
              <a:ext cx="41882" cy="41882"/>
            </a:xfrm>
            <a:custGeom>
              <a:avLst/>
              <a:gdLst>
                <a:gd name="T0" fmla="*/ 95 w 99"/>
                <a:gd name="T1" fmla="*/ 4 h 100"/>
                <a:gd name="T2" fmla="*/ 91 w 99"/>
                <a:gd name="T3" fmla="*/ 1 h 100"/>
                <a:gd name="T4" fmla="*/ 86 w 99"/>
                <a:gd name="T5" fmla="*/ 0 h 100"/>
                <a:gd name="T6" fmla="*/ 80 w 99"/>
                <a:gd name="T7" fmla="*/ 1 h 100"/>
                <a:gd name="T8" fmla="*/ 76 w 99"/>
                <a:gd name="T9" fmla="*/ 4 h 100"/>
                <a:gd name="T10" fmla="*/ 4 w 99"/>
                <a:gd name="T11" fmla="*/ 76 h 100"/>
                <a:gd name="T12" fmla="*/ 1 w 99"/>
                <a:gd name="T13" fmla="*/ 80 h 100"/>
                <a:gd name="T14" fmla="*/ 0 w 99"/>
                <a:gd name="T15" fmla="*/ 86 h 100"/>
                <a:gd name="T16" fmla="*/ 1 w 99"/>
                <a:gd name="T17" fmla="*/ 91 h 100"/>
                <a:gd name="T18" fmla="*/ 4 w 99"/>
                <a:gd name="T19" fmla="*/ 95 h 100"/>
                <a:gd name="T20" fmla="*/ 8 w 99"/>
                <a:gd name="T21" fmla="*/ 99 h 100"/>
                <a:gd name="T22" fmla="*/ 14 w 99"/>
                <a:gd name="T23" fmla="*/ 100 h 100"/>
                <a:gd name="T24" fmla="*/ 19 w 99"/>
                <a:gd name="T25" fmla="*/ 99 h 100"/>
                <a:gd name="T26" fmla="*/ 23 w 99"/>
                <a:gd name="T27" fmla="*/ 95 h 100"/>
                <a:gd name="T28" fmla="*/ 95 w 99"/>
                <a:gd name="T29" fmla="*/ 24 h 100"/>
                <a:gd name="T30" fmla="*/ 98 w 99"/>
                <a:gd name="T31" fmla="*/ 19 h 100"/>
                <a:gd name="T32" fmla="*/ 99 w 99"/>
                <a:gd name="T33" fmla="*/ 14 h 100"/>
                <a:gd name="T34" fmla="*/ 98 w 99"/>
                <a:gd name="T35" fmla="*/ 9 h 100"/>
                <a:gd name="T36" fmla="*/ 95 w 99"/>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0">
                  <a:moveTo>
                    <a:pt x="95" y="4"/>
                  </a:moveTo>
                  <a:lnTo>
                    <a:pt x="91" y="1"/>
                  </a:lnTo>
                  <a:lnTo>
                    <a:pt x="86" y="0"/>
                  </a:lnTo>
                  <a:lnTo>
                    <a:pt x="80" y="1"/>
                  </a:lnTo>
                  <a:lnTo>
                    <a:pt x="76" y="4"/>
                  </a:lnTo>
                  <a:lnTo>
                    <a:pt x="4" y="76"/>
                  </a:lnTo>
                  <a:lnTo>
                    <a:pt x="1" y="80"/>
                  </a:lnTo>
                  <a:lnTo>
                    <a:pt x="0" y="86"/>
                  </a:lnTo>
                  <a:lnTo>
                    <a:pt x="1" y="91"/>
                  </a:lnTo>
                  <a:lnTo>
                    <a:pt x="4" y="95"/>
                  </a:lnTo>
                  <a:lnTo>
                    <a:pt x="8" y="99"/>
                  </a:lnTo>
                  <a:lnTo>
                    <a:pt x="14" y="100"/>
                  </a:lnTo>
                  <a:lnTo>
                    <a:pt x="19" y="99"/>
                  </a:lnTo>
                  <a:lnTo>
                    <a:pt x="23" y="95"/>
                  </a:lnTo>
                  <a:lnTo>
                    <a:pt x="95" y="24"/>
                  </a:lnTo>
                  <a:lnTo>
                    <a:pt x="98" y="19"/>
                  </a:lnTo>
                  <a:lnTo>
                    <a:pt x="99" y="14"/>
                  </a:lnTo>
                  <a:lnTo>
                    <a:pt x="98" y="9"/>
                  </a:lnTo>
                  <a:lnTo>
                    <a:pt x="9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9">
              <a:extLst>
                <a:ext uri="{FF2B5EF4-FFF2-40B4-BE49-F238E27FC236}">
                  <a16:creationId xmlns:a16="http://schemas.microsoft.com/office/drawing/2014/main" id="{15570D4B-AC7B-46D9-BEF7-34015E042935}"/>
                </a:ext>
              </a:extLst>
            </p:cNvPr>
            <p:cNvSpPr>
              <a:spLocks/>
            </p:cNvSpPr>
            <p:nvPr/>
          </p:nvSpPr>
          <p:spPr bwMode="auto">
            <a:xfrm>
              <a:off x="3510735" y="3113818"/>
              <a:ext cx="27921" cy="11423"/>
            </a:xfrm>
            <a:custGeom>
              <a:avLst/>
              <a:gdLst>
                <a:gd name="T0" fmla="*/ 55 w 68"/>
                <a:gd name="T1" fmla="*/ 0 h 28"/>
                <a:gd name="T2" fmla="*/ 14 w 68"/>
                <a:gd name="T3" fmla="*/ 0 h 28"/>
                <a:gd name="T4" fmla="*/ 8 w 68"/>
                <a:gd name="T5" fmla="*/ 1 h 28"/>
                <a:gd name="T6" fmla="*/ 4 w 68"/>
                <a:gd name="T7" fmla="*/ 4 h 28"/>
                <a:gd name="T8" fmla="*/ 1 w 68"/>
                <a:gd name="T9" fmla="*/ 9 h 28"/>
                <a:gd name="T10" fmla="*/ 0 w 68"/>
                <a:gd name="T11" fmla="*/ 14 h 28"/>
                <a:gd name="T12" fmla="*/ 1 w 68"/>
                <a:gd name="T13" fmla="*/ 19 h 28"/>
                <a:gd name="T14" fmla="*/ 4 w 68"/>
                <a:gd name="T15" fmla="*/ 25 h 28"/>
                <a:gd name="T16" fmla="*/ 8 w 68"/>
                <a:gd name="T17" fmla="*/ 27 h 28"/>
                <a:gd name="T18" fmla="*/ 14 w 68"/>
                <a:gd name="T19" fmla="*/ 28 h 28"/>
                <a:gd name="T20" fmla="*/ 55 w 68"/>
                <a:gd name="T21" fmla="*/ 28 h 28"/>
                <a:gd name="T22" fmla="*/ 60 w 68"/>
                <a:gd name="T23" fmla="*/ 27 h 28"/>
                <a:gd name="T24" fmla="*/ 64 w 68"/>
                <a:gd name="T25" fmla="*/ 25 h 28"/>
                <a:gd name="T26" fmla="*/ 67 w 68"/>
                <a:gd name="T27" fmla="*/ 19 h 28"/>
                <a:gd name="T28" fmla="*/ 68 w 68"/>
                <a:gd name="T29" fmla="*/ 14 h 28"/>
                <a:gd name="T30" fmla="*/ 67 w 68"/>
                <a:gd name="T31" fmla="*/ 9 h 28"/>
                <a:gd name="T32" fmla="*/ 64 w 68"/>
                <a:gd name="T33" fmla="*/ 4 h 28"/>
                <a:gd name="T34" fmla="*/ 60 w 68"/>
                <a:gd name="T35" fmla="*/ 1 h 28"/>
                <a:gd name="T36" fmla="*/ 55 w 6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28">
                  <a:moveTo>
                    <a:pt x="55" y="0"/>
                  </a:moveTo>
                  <a:lnTo>
                    <a:pt x="14" y="0"/>
                  </a:lnTo>
                  <a:lnTo>
                    <a:pt x="8" y="1"/>
                  </a:lnTo>
                  <a:lnTo>
                    <a:pt x="4" y="4"/>
                  </a:lnTo>
                  <a:lnTo>
                    <a:pt x="1" y="9"/>
                  </a:lnTo>
                  <a:lnTo>
                    <a:pt x="0" y="14"/>
                  </a:lnTo>
                  <a:lnTo>
                    <a:pt x="1" y="19"/>
                  </a:lnTo>
                  <a:lnTo>
                    <a:pt x="4" y="25"/>
                  </a:lnTo>
                  <a:lnTo>
                    <a:pt x="8" y="27"/>
                  </a:lnTo>
                  <a:lnTo>
                    <a:pt x="14" y="28"/>
                  </a:lnTo>
                  <a:lnTo>
                    <a:pt x="55" y="28"/>
                  </a:lnTo>
                  <a:lnTo>
                    <a:pt x="60" y="27"/>
                  </a:lnTo>
                  <a:lnTo>
                    <a:pt x="64" y="25"/>
                  </a:lnTo>
                  <a:lnTo>
                    <a:pt x="67" y="19"/>
                  </a:lnTo>
                  <a:lnTo>
                    <a:pt x="68" y="14"/>
                  </a:lnTo>
                  <a:lnTo>
                    <a:pt x="67" y="9"/>
                  </a:lnTo>
                  <a:lnTo>
                    <a:pt x="64" y="4"/>
                  </a:lnTo>
                  <a:lnTo>
                    <a:pt x="60" y="1"/>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0">
              <a:extLst>
                <a:ext uri="{FF2B5EF4-FFF2-40B4-BE49-F238E27FC236}">
                  <a16:creationId xmlns:a16="http://schemas.microsoft.com/office/drawing/2014/main" id="{D235491B-15D1-4159-AA3E-33734ECD180F}"/>
                </a:ext>
              </a:extLst>
            </p:cNvPr>
            <p:cNvSpPr>
              <a:spLocks/>
            </p:cNvSpPr>
            <p:nvPr/>
          </p:nvSpPr>
          <p:spPr bwMode="auto">
            <a:xfrm>
              <a:off x="3481545" y="3082090"/>
              <a:ext cx="12692"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1">
              <a:extLst>
                <a:ext uri="{FF2B5EF4-FFF2-40B4-BE49-F238E27FC236}">
                  <a16:creationId xmlns:a16="http://schemas.microsoft.com/office/drawing/2014/main" id="{84AC3BFB-7A61-4291-B70E-F5D015D494AB}"/>
                </a:ext>
              </a:extLst>
            </p:cNvPr>
            <p:cNvSpPr>
              <a:spLocks/>
            </p:cNvSpPr>
            <p:nvPr/>
          </p:nvSpPr>
          <p:spPr bwMode="auto">
            <a:xfrm>
              <a:off x="3344476" y="3108742"/>
              <a:ext cx="11423" cy="11423"/>
            </a:xfrm>
            <a:custGeom>
              <a:avLst/>
              <a:gdLst>
                <a:gd name="T0" fmla="*/ 24 w 28"/>
                <a:gd name="T1" fmla="*/ 5 h 28"/>
                <a:gd name="T2" fmla="*/ 19 w 28"/>
                <a:gd name="T3" fmla="*/ 1 h 28"/>
                <a:gd name="T4" fmla="*/ 14 w 28"/>
                <a:gd name="T5" fmla="*/ 0 h 28"/>
                <a:gd name="T6" fmla="*/ 9 w 28"/>
                <a:gd name="T7" fmla="*/ 1 h 28"/>
                <a:gd name="T8" fmla="*/ 3 w 28"/>
                <a:gd name="T9" fmla="*/ 5 h 28"/>
                <a:gd name="T10" fmla="*/ 1 w 28"/>
                <a:gd name="T11" fmla="*/ 9 h 28"/>
                <a:gd name="T12" fmla="*/ 0 w 28"/>
                <a:gd name="T13" fmla="*/ 14 h 28"/>
                <a:gd name="T14" fmla="*/ 1 w 28"/>
                <a:gd name="T15" fmla="*/ 20 h 28"/>
                <a:gd name="T16" fmla="*/ 3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3" y="5"/>
                  </a:lnTo>
                  <a:lnTo>
                    <a:pt x="1" y="9"/>
                  </a:lnTo>
                  <a:lnTo>
                    <a:pt x="0" y="14"/>
                  </a:lnTo>
                  <a:lnTo>
                    <a:pt x="1" y="20"/>
                  </a:lnTo>
                  <a:lnTo>
                    <a:pt x="3"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a:extLst>
              <a:ext uri="{FF2B5EF4-FFF2-40B4-BE49-F238E27FC236}">
                <a16:creationId xmlns:a16="http://schemas.microsoft.com/office/drawing/2014/main" id="{9570C92A-C3F1-4F7B-B0CD-CA34FB15DFAE}"/>
              </a:ext>
            </a:extLst>
          </p:cNvPr>
          <p:cNvGrpSpPr/>
          <p:nvPr/>
        </p:nvGrpSpPr>
        <p:grpSpPr>
          <a:xfrm>
            <a:off x="2650560" y="1837854"/>
            <a:ext cx="362598" cy="362598"/>
            <a:chOff x="3237867" y="2452589"/>
            <a:chExt cx="300790" cy="300790"/>
          </a:xfrm>
          <a:solidFill>
            <a:schemeClr val="tx1">
              <a:lumMod val="50000"/>
              <a:lumOff val="50000"/>
            </a:schemeClr>
          </a:solidFill>
        </p:grpSpPr>
        <p:sp>
          <p:nvSpPr>
            <p:cNvPr id="82" name="Freeform 72">
              <a:extLst>
                <a:ext uri="{FF2B5EF4-FFF2-40B4-BE49-F238E27FC236}">
                  <a16:creationId xmlns:a16="http://schemas.microsoft.com/office/drawing/2014/main" id="{204656F5-1836-4ADA-9C58-A2F4F8EDD84E}"/>
                </a:ext>
              </a:extLst>
            </p:cNvPr>
            <p:cNvSpPr>
              <a:spLocks/>
            </p:cNvSpPr>
            <p:nvPr/>
          </p:nvSpPr>
          <p:spPr bwMode="auto">
            <a:xfrm>
              <a:off x="3237867" y="2452589"/>
              <a:ext cx="300790" cy="300790"/>
            </a:xfrm>
            <a:custGeom>
              <a:avLst/>
              <a:gdLst>
                <a:gd name="T0" fmla="*/ 546 w 711"/>
                <a:gd name="T1" fmla="*/ 520 h 710"/>
                <a:gd name="T2" fmla="*/ 555 w 711"/>
                <a:gd name="T3" fmla="*/ 421 h 710"/>
                <a:gd name="T4" fmla="*/ 581 w 711"/>
                <a:gd name="T5" fmla="*/ 384 h 710"/>
                <a:gd name="T6" fmla="*/ 611 w 711"/>
                <a:gd name="T7" fmla="*/ 301 h 710"/>
                <a:gd name="T8" fmla="*/ 613 w 711"/>
                <a:gd name="T9" fmla="*/ 232 h 710"/>
                <a:gd name="T10" fmla="*/ 602 w 711"/>
                <a:gd name="T11" fmla="*/ 181 h 710"/>
                <a:gd name="T12" fmla="*/ 583 w 711"/>
                <a:gd name="T13" fmla="*/ 135 h 710"/>
                <a:gd name="T14" fmla="*/ 555 w 711"/>
                <a:gd name="T15" fmla="*/ 93 h 710"/>
                <a:gd name="T16" fmla="*/ 519 w 711"/>
                <a:gd name="T17" fmla="*/ 59 h 710"/>
                <a:gd name="T18" fmla="*/ 479 w 711"/>
                <a:gd name="T19" fmla="*/ 31 h 710"/>
                <a:gd name="T20" fmla="*/ 433 w 711"/>
                <a:gd name="T21" fmla="*/ 11 h 710"/>
                <a:gd name="T22" fmla="*/ 382 w 711"/>
                <a:gd name="T23" fmla="*/ 1 h 710"/>
                <a:gd name="T24" fmla="*/ 324 w 711"/>
                <a:gd name="T25" fmla="*/ 1 h 710"/>
                <a:gd name="T26" fmla="*/ 262 w 711"/>
                <a:gd name="T27" fmla="*/ 17 h 710"/>
                <a:gd name="T28" fmla="*/ 227 w 711"/>
                <a:gd name="T29" fmla="*/ 39 h 710"/>
                <a:gd name="T30" fmla="*/ 236 w 711"/>
                <a:gd name="T31" fmla="*/ 56 h 710"/>
                <a:gd name="T32" fmla="*/ 273 w 711"/>
                <a:gd name="T33" fmla="*/ 43 h 710"/>
                <a:gd name="T34" fmla="*/ 327 w 711"/>
                <a:gd name="T35" fmla="*/ 29 h 710"/>
                <a:gd name="T36" fmla="*/ 379 w 711"/>
                <a:gd name="T37" fmla="*/ 29 h 710"/>
                <a:gd name="T38" fmla="*/ 424 w 711"/>
                <a:gd name="T39" fmla="*/ 38 h 710"/>
                <a:gd name="T40" fmla="*/ 466 w 711"/>
                <a:gd name="T41" fmla="*/ 55 h 710"/>
                <a:gd name="T42" fmla="*/ 518 w 711"/>
                <a:gd name="T43" fmla="*/ 94 h 710"/>
                <a:gd name="T44" fmla="*/ 558 w 711"/>
                <a:gd name="T45" fmla="*/ 148 h 710"/>
                <a:gd name="T46" fmla="*/ 576 w 711"/>
                <a:gd name="T47" fmla="*/ 189 h 710"/>
                <a:gd name="T48" fmla="*/ 585 w 711"/>
                <a:gd name="T49" fmla="*/ 234 h 710"/>
                <a:gd name="T50" fmla="*/ 583 w 711"/>
                <a:gd name="T51" fmla="*/ 297 h 710"/>
                <a:gd name="T52" fmla="*/ 556 w 711"/>
                <a:gd name="T53" fmla="*/ 371 h 710"/>
                <a:gd name="T54" fmla="*/ 532 w 711"/>
                <a:gd name="T55" fmla="*/ 406 h 710"/>
                <a:gd name="T56" fmla="*/ 177 w 711"/>
                <a:gd name="T57" fmla="*/ 403 h 710"/>
                <a:gd name="T58" fmla="*/ 139 w 711"/>
                <a:gd name="T59" fmla="*/ 335 h 710"/>
                <a:gd name="T60" fmla="*/ 126 w 711"/>
                <a:gd name="T61" fmla="*/ 257 h 710"/>
                <a:gd name="T62" fmla="*/ 136 w 711"/>
                <a:gd name="T63" fmla="*/ 188 h 710"/>
                <a:gd name="T64" fmla="*/ 169 w 711"/>
                <a:gd name="T65" fmla="*/ 123 h 710"/>
                <a:gd name="T66" fmla="*/ 165 w 711"/>
                <a:gd name="T67" fmla="*/ 104 h 710"/>
                <a:gd name="T68" fmla="*/ 146 w 711"/>
                <a:gd name="T69" fmla="*/ 107 h 710"/>
                <a:gd name="T70" fmla="*/ 110 w 711"/>
                <a:gd name="T71" fmla="*/ 179 h 710"/>
                <a:gd name="T72" fmla="*/ 98 w 711"/>
                <a:gd name="T73" fmla="*/ 257 h 710"/>
                <a:gd name="T74" fmla="*/ 113 w 711"/>
                <a:gd name="T75" fmla="*/ 344 h 710"/>
                <a:gd name="T76" fmla="*/ 155 w 711"/>
                <a:gd name="T77" fmla="*/ 420 h 710"/>
                <a:gd name="T78" fmla="*/ 170 w 711"/>
                <a:gd name="T79" fmla="*/ 519 h 710"/>
                <a:gd name="T80" fmla="*/ 160 w 711"/>
                <a:gd name="T81" fmla="*/ 523 h 710"/>
                <a:gd name="T82" fmla="*/ 0 w 711"/>
                <a:gd name="T83" fmla="*/ 698 h 710"/>
                <a:gd name="T84" fmla="*/ 10 w 711"/>
                <a:gd name="T85" fmla="*/ 710 h 710"/>
                <a:gd name="T86" fmla="*/ 481 w 711"/>
                <a:gd name="T87" fmla="*/ 706 h 710"/>
                <a:gd name="T88" fmla="*/ 481 w 711"/>
                <a:gd name="T89" fmla="*/ 686 h 710"/>
                <a:gd name="T90" fmla="*/ 175 w 711"/>
                <a:gd name="T91" fmla="*/ 546 h 710"/>
                <a:gd name="T92" fmla="*/ 350 w 711"/>
                <a:gd name="T93" fmla="*/ 667 h 710"/>
                <a:gd name="T94" fmla="*/ 362 w 711"/>
                <a:gd name="T95" fmla="*/ 667 h 710"/>
                <a:gd name="T96" fmla="*/ 536 w 711"/>
                <a:gd name="T97" fmla="*/ 546 h 710"/>
                <a:gd name="T98" fmla="*/ 570 w 711"/>
                <a:gd name="T99" fmla="*/ 686 h 710"/>
                <a:gd name="T100" fmla="*/ 570 w 711"/>
                <a:gd name="T101" fmla="*/ 706 h 710"/>
                <a:gd name="T102" fmla="*/ 701 w 711"/>
                <a:gd name="T103" fmla="*/ 710 h 710"/>
                <a:gd name="T104" fmla="*/ 711 w 711"/>
                <a:gd name="T105" fmla="*/ 69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7" y="686"/>
                  </a:moveTo>
                  <a:lnTo>
                    <a:pt x="551" y="523"/>
                  </a:lnTo>
                  <a:lnTo>
                    <a:pt x="548" y="521"/>
                  </a:lnTo>
                  <a:lnTo>
                    <a:pt x="546" y="520"/>
                  </a:lnTo>
                  <a:lnTo>
                    <a:pt x="544" y="519"/>
                  </a:lnTo>
                  <a:lnTo>
                    <a:pt x="541" y="519"/>
                  </a:lnTo>
                  <a:lnTo>
                    <a:pt x="480" y="519"/>
                  </a:lnTo>
                  <a:lnTo>
                    <a:pt x="555" y="421"/>
                  </a:lnTo>
                  <a:lnTo>
                    <a:pt x="556" y="421"/>
                  </a:lnTo>
                  <a:lnTo>
                    <a:pt x="556" y="420"/>
                  </a:lnTo>
                  <a:lnTo>
                    <a:pt x="569" y="403"/>
                  </a:lnTo>
                  <a:lnTo>
                    <a:pt x="581" y="384"/>
                  </a:lnTo>
                  <a:lnTo>
                    <a:pt x="590" y="365"/>
                  </a:lnTo>
                  <a:lnTo>
                    <a:pt x="599" y="344"/>
                  </a:lnTo>
                  <a:lnTo>
                    <a:pt x="605" y="323"/>
                  </a:lnTo>
                  <a:lnTo>
                    <a:pt x="611" y="301"/>
                  </a:lnTo>
                  <a:lnTo>
                    <a:pt x="613" y="280"/>
                  </a:lnTo>
                  <a:lnTo>
                    <a:pt x="614" y="257"/>
                  </a:lnTo>
                  <a:lnTo>
                    <a:pt x="614" y="245"/>
                  </a:lnTo>
                  <a:lnTo>
                    <a:pt x="613" y="232"/>
                  </a:lnTo>
                  <a:lnTo>
                    <a:pt x="611" y="219"/>
                  </a:lnTo>
                  <a:lnTo>
                    <a:pt x="608" y="206"/>
                  </a:lnTo>
                  <a:lnTo>
                    <a:pt x="605" y="193"/>
                  </a:lnTo>
                  <a:lnTo>
                    <a:pt x="602" y="181"/>
                  </a:lnTo>
                  <a:lnTo>
                    <a:pt x="598" y="169"/>
                  </a:lnTo>
                  <a:lnTo>
                    <a:pt x="593" y="158"/>
                  </a:lnTo>
                  <a:lnTo>
                    <a:pt x="588" y="146"/>
                  </a:lnTo>
                  <a:lnTo>
                    <a:pt x="583" y="135"/>
                  </a:lnTo>
                  <a:lnTo>
                    <a:pt x="576" y="124"/>
                  </a:lnTo>
                  <a:lnTo>
                    <a:pt x="570" y="114"/>
                  </a:lnTo>
                  <a:lnTo>
                    <a:pt x="562" y="103"/>
                  </a:lnTo>
                  <a:lnTo>
                    <a:pt x="555" y="93"/>
                  </a:lnTo>
                  <a:lnTo>
                    <a:pt x="546" y="85"/>
                  </a:lnTo>
                  <a:lnTo>
                    <a:pt x="538" y="75"/>
                  </a:lnTo>
                  <a:lnTo>
                    <a:pt x="529" y="67"/>
                  </a:lnTo>
                  <a:lnTo>
                    <a:pt x="519" y="59"/>
                  </a:lnTo>
                  <a:lnTo>
                    <a:pt x="510" y="50"/>
                  </a:lnTo>
                  <a:lnTo>
                    <a:pt x="500" y="44"/>
                  </a:lnTo>
                  <a:lnTo>
                    <a:pt x="489" y="37"/>
                  </a:lnTo>
                  <a:lnTo>
                    <a:pt x="479" y="31"/>
                  </a:lnTo>
                  <a:lnTo>
                    <a:pt x="468" y="25"/>
                  </a:lnTo>
                  <a:lnTo>
                    <a:pt x="456" y="20"/>
                  </a:lnTo>
                  <a:lnTo>
                    <a:pt x="444" y="15"/>
                  </a:lnTo>
                  <a:lnTo>
                    <a:pt x="433" y="11"/>
                  </a:lnTo>
                  <a:lnTo>
                    <a:pt x="420" y="8"/>
                  </a:lnTo>
                  <a:lnTo>
                    <a:pt x="408" y="4"/>
                  </a:lnTo>
                  <a:lnTo>
                    <a:pt x="395" y="2"/>
                  </a:lnTo>
                  <a:lnTo>
                    <a:pt x="382" y="1"/>
                  </a:lnTo>
                  <a:lnTo>
                    <a:pt x="369" y="0"/>
                  </a:lnTo>
                  <a:lnTo>
                    <a:pt x="355" y="0"/>
                  </a:lnTo>
                  <a:lnTo>
                    <a:pt x="340" y="0"/>
                  </a:lnTo>
                  <a:lnTo>
                    <a:pt x="324" y="1"/>
                  </a:lnTo>
                  <a:lnTo>
                    <a:pt x="308" y="4"/>
                  </a:lnTo>
                  <a:lnTo>
                    <a:pt x="292" y="8"/>
                  </a:lnTo>
                  <a:lnTo>
                    <a:pt x="277" y="12"/>
                  </a:lnTo>
                  <a:lnTo>
                    <a:pt x="262" y="17"/>
                  </a:lnTo>
                  <a:lnTo>
                    <a:pt x="248" y="24"/>
                  </a:lnTo>
                  <a:lnTo>
                    <a:pt x="233" y="30"/>
                  </a:lnTo>
                  <a:lnTo>
                    <a:pt x="229" y="34"/>
                  </a:lnTo>
                  <a:lnTo>
                    <a:pt x="227" y="39"/>
                  </a:lnTo>
                  <a:lnTo>
                    <a:pt x="227" y="44"/>
                  </a:lnTo>
                  <a:lnTo>
                    <a:pt x="228" y="49"/>
                  </a:lnTo>
                  <a:lnTo>
                    <a:pt x="231" y="54"/>
                  </a:lnTo>
                  <a:lnTo>
                    <a:pt x="236" y="56"/>
                  </a:lnTo>
                  <a:lnTo>
                    <a:pt x="242" y="57"/>
                  </a:lnTo>
                  <a:lnTo>
                    <a:pt x="247" y="55"/>
                  </a:lnTo>
                  <a:lnTo>
                    <a:pt x="259" y="48"/>
                  </a:lnTo>
                  <a:lnTo>
                    <a:pt x="273" y="43"/>
                  </a:lnTo>
                  <a:lnTo>
                    <a:pt x="286" y="39"/>
                  </a:lnTo>
                  <a:lnTo>
                    <a:pt x="300" y="34"/>
                  </a:lnTo>
                  <a:lnTo>
                    <a:pt x="313" y="31"/>
                  </a:lnTo>
                  <a:lnTo>
                    <a:pt x="327" y="29"/>
                  </a:lnTo>
                  <a:lnTo>
                    <a:pt x="341" y="28"/>
                  </a:lnTo>
                  <a:lnTo>
                    <a:pt x="355" y="27"/>
                  </a:lnTo>
                  <a:lnTo>
                    <a:pt x="367" y="28"/>
                  </a:lnTo>
                  <a:lnTo>
                    <a:pt x="379" y="29"/>
                  </a:lnTo>
                  <a:lnTo>
                    <a:pt x="391" y="30"/>
                  </a:lnTo>
                  <a:lnTo>
                    <a:pt x="403" y="32"/>
                  </a:lnTo>
                  <a:lnTo>
                    <a:pt x="413" y="34"/>
                  </a:lnTo>
                  <a:lnTo>
                    <a:pt x="424" y="38"/>
                  </a:lnTo>
                  <a:lnTo>
                    <a:pt x="435" y="42"/>
                  </a:lnTo>
                  <a:lnTo>
                    <a:pt x="445" y="45"/>
                  </a:lnTo>
                  <a:lnTo>
                    <a:pt x="455" y="50"/>
                  </a:lnTo>
                  <a:lnTo>
                    <a:pt x="466" y="55"/>
                  </a:lnTo>
                  <a:lnTo>
                    <a:pt x="475" y="61"/>
                  </a:lnTo>
                  <a:lnTo>
                    <a:pt x="484" y="67"/>
                  </a:lnTo>
                  <a:lnTo>
                    <a:pt x="502" y="80"/>
                  </a:lnTo>
                  <a:lnTo>
                    <a:pt x="518" y="94"/>
                  </a:lnTo>
                  <a:lnTo>
                    <a:pt x="533" y="112"/>
                  </a:lnTo>
                  <a:lnTo>
                    <a:pt x="546" y="129"/>
                  </a:lnTo>
                  <a:lnTo>
                    <a:pt x="553" y="138"/>
                  </a:lnTo>
                  <a:lnTo>
                    <a:pt x="558" y="148"/>
                  </a:lnTo>
                  <a:lnTo>
                    <a:pt x="563" y="158"/>
                  </a:lnTo>
                  <a:lnTo>
                    <a:pt x="568" y="168"/>
                  </a:lnTo>
                  <a:lnTo>
                    <a:pt x="572" y="178"/>
                  </a:lnTo>
                  <a:lnTo>
                    <a:pt x="576" y="189"/>
                  </a:lnTo>
                  <a:lnTo>
                    <a:pt x="578" y="201"/>
                  </a:lnTo>
                  <a:lnTo>
                    <a:pt x="582" y="211"/>
                  </a:lnTo>
                  <a:lnTo>
                    <a:pt x="584" y="223"/>
                  </a:lnTo>
                  <a:lnTo>
                    <a:pt x="585" y="234"/>
                  </a:lnTo>
                  <a:lnTo>
                    <a:pt x="586" y="246"/>
                  </a:lnTo>
                  <a:lnTo>
                    <a:pt x="586" y="257"/>
                  </a:lnTo>
                  <a:lnTo>
                    <a:pt x="585" y="278"/>
                  </a:lnTo>
                  <a:lnTo>
                    <a:pt x="583" y="297"/>
                  </a:lnTo>
                  <a:lnTo>
                    <a:pt x="578" y="316"/>
                  </a:lnTo>
                  <a:lnTo>
                    <a:pt x="573" y="336"/>
                  </a:lnTo>
                  <a:lnTo>
                    <a:pt x="566" y="354"/>
                  </a:lnTo>
                  <a:lnTo>
                    <a:pt x="556" y="371"/>
                  </a:lnTo>
                  <a:lnTo>
                    <a:pt x="545" y="388"/>
                  </a:lnTo>
                  <a:lnTo>
                    <a:pt x="533" y="404"/>
                  </a:lnTo>
                  <a:lnTo>
                    <a:pt x="532" y="405"/>
                  </a:lnTo>
                  <a:lnTo>
                    <a:pt x="532" y="406"/>
                  </a:lnTo>
                  <a:lnTo>
                    <a:pt x="355" y="632"/>
                  </a:lnTo>
                  <a:lnTo>
                    <a:pt x="177" y="403"/>
                  </a:lnTo>
                  <a:lnTo>
                    <a:pt x="177" y="403"/>
                  </a:lnTo>
                  <a:lnTo>
                    <a:pt x="177" y="403"/>
                  </a:lnTo>
                  <a:lnTo>
                    <a:pt x="165" y="387"/>
                  </a:lnTo>
                  <a:lnTo>
                    <a:pt x="155" y="370"/>
                  </a:lnTo>
                  <a:lnTo>
                    <a:pt x="146" y="353"/>
                  </a:lnTo>
                  <a:lnTo>
                    <a:pt x="139" y="335"/>
                  </a:lnTo>
                  <a:lnTo>
                    <a:pt x="133" y="316"/>
                  </a:lnTo>
                  <a:lnTo>
                    <a:pt x="129" y="297"/>
                  </a:lnTo>
                  <a:lnTo>
                    <a:pt x="126" y="278"/>
                  </a:lnTo>
                  <a:lnTo>
                    <a:pt x="126" y="257"/>
                  </a:lnTo>
                  <a:lnTo>
                    <a:pt x="126" y="239"/>
                  </a:lnTo>
                  <a:lnTo>
                    <a:pt x="128" y="222"/>
                  </a:lnTo>
                  <a:lnTo>
                    <a:pt x="131" y="205"/>
                  </a:lnTo>
                  <a:lnTo>
                    <a:pt x="136" y="188"/>
                  </a:lnTo>
                  <a:lnTo>
                    <a:pt x="142" y="171"/>
                  </a:lnTo>
                  <a:lnTo>
                    <a:pt x="149" y="154"/>
                  </a:lnTo>
                  <a:lnTo>
                    <a:pt x="158" y="138"/>
                  </a:lnTo>
                  <a:lnTo>
                    <a:pt x="169" y="123"/>
                  </a:lnTo>
                  <a:lnTo>
                    <a:pt x="171" y="119"/>
                  </a:lnTo>
                  <a:lnTo>
                    <a:pt x="171" y="114"/>
                  </a:lnTo>
                  <a:lnTo>
                    <a:pt x="169" y="108"/>
                  </a:lnTo>
                  <a:lnTo>
                    <a:pt x="165" y="104"/>
                  </a:lnTo>
                  <a:lnTo>
                    <a:pt x="160" y="102"/>
                  </a:lnTo>
                  <a:lnTo>
                    <a:pt x="155" y="102"/>
                  </a:lnTo>
                  <a:lnTo>
                    <a:pt x="149" y="104"/>
                  </a:lnTo>
                  <a:lnTo>
                    <a:pt x="146" y="107"/>
                  </a:lnTo>
                  <a:lnTo>
                    <a:pt x="134" y="124"/>
                  </a:lnTo>
                  <a:lnTo>
                    <a:pt x="125" y="142"/>
                  </a:lnTo>
                  <a:lnTo>
                    <a:pt x="117" y="160"/>
                  </a:lnTo>
                  <a:lnTo>
                    <a:pt x="110" y="179"/>
                  </a:lnTo>
                  <a:lnTo>
                    <a:pt x="104" y="198"/>
                  </a:lnTo>
                  <a:lnTo>
                    <a:pt x="101" y="218"/>
                  </a:lnTo>
                  <a:lnTo>
                    <a:pt x="99" y="237"/>
                  </a:lnTo>
                  <a:lnTo>
                    <a:pt x="98" y="257"/>
                  </a:lnTo>
                  <a:lnTo>
                    <a:pt x="99" y="280"/>
                  </a:lnTo>
                  <a:lnTo>
                    <a:pt x="101" y="301"/>
                  </a:lnTo>
                  <a:lnTo>
                    <a:pt x="106" y="323"/>
                  </a:lnTo>
                  <a:lnTo>
                    <a:pt x="113" y="344"/>
                  </a:lnTo>
                  <a:lnTo>
                    <a:pt x="120" y="365"/>
                  </a:lnTo>
                  <a:lnTo>
                    <a:pt x="130" y="384"/>
                  </a:lnTo>
                  <a:lnTo>
                    <a:pt x="142" y="402"/>
                  </a:lnTo>
                  <a:lnTo>
                    <a:pt x="155" y="420"/>
                  </a:lnTo>
                  <a:lnTo>
                    <a:pt x="156" y="420"/>
                  </a:lnTo>
                  <a:lnTo>
                    <a:pt x="156" y="420"/>
                  </a:lnTo>
                  <a:lnTo>
                    <a:pt x="232" y="519"/>
                  </a:lnTo>
                  <a:lnTo>
                    <a:pt x="170" y="519"/>
                  </a:lnTo>
                  <a:lnTo>
                    <a:pt x="166" y="519"/>
                  </a:lnTo>
                  <a:lnTo>
                    <a:pt x="164" y="520"/>
                  </a:lnTo>
                  <a:lnTo>
                    <a:pt x="162" y="521"/>
                  </a:lnTo>
                  <a:lnTo>
                    <a:pt x="160" y="523"/>
                  </a:lnTo>
                  <a:lnTo>
                    <a:pt x="4" y="686"/>
                  </a:lnTo>
                  <a:lnTo>
                    <a:pt x="2" y="689"/>
                  </a:lnTo>
                  <a:lnTo>
                    <a:pt x="0" y="694"/>
                  </a:lnTo>
                  <a:lnTo>
                    <a:pt x="0" y="698"/>
                  </a:lnTo>
                  <a:lnTo>
                    <a:pt x="1" y="701"/>
                  </a:lnTo>
                  <a:lnTo>
                    <a:pt x="3" y="704"/>
                  </a:lnTo>
                  <a:lnTo>
                    <a:pt x="7" y="708"/>
                  </a:lnTo>
                  <a:lnTo>
                    <a:pt x="10" y="710"/>
                  </a:lnTo>
                  <a:lnTo>
                    <a:pt x="14" y="710"/>
                  </a:lnTo>
                  <a:lnTo>
                    <a:pt x="471" y="710"/>
                  </a:lnTo>
                  <a:lnTo>
                    <a:pt x="477" y="709"/>
                  </a:lnTo>
                  <a:lnTo>
                    <a:pt x="481" y="706"/>
                  </a:lnTo>
                  <a:lnTo>
                    <a:pt x="484" y="701"/>
                  </a:lnTo>
                  <a:lnTo>
                    <a:pt x="485" y="696"/>
                  </a:lnTo>
                  <a:lnTo>
                    <a:pt x="484" y="691"/>
                  </a:lnTo>
                  <a:lnTo>
                    <a:pt x="481" y="686"/>
                  </a:lnTo>
                  <a:lnTo>
                    <a:pt x="477" y="683"/>
                  </a:lnTo>
                  <a:lnTo>
                    <a:pt x="471" y="682"/>
                  </a:lnTo>
                  <a:lnTo>
                    <a:pt x="46" y="682"/>
                  </a:lnTo>
                  <a:lnTo>
                    <a:pt x="175" y="546"/>
                  </a:lnTo>
                  <a:lnTo>
                    <a:pt x="253" y="546"/>
                  </a:lnTo>
                  <a:lnTo>
                    <a:pt x="345" y="663"/>
                  </a:lnTo>
                  <a:lnTo>
                    <a:pt x="347" y="665"/>
                  </a:lnTo>
                  <a:lnTo>
                    <a:pt x="350" y="667"/>
                  </a:lnTo>
                  <a:lnTo>
                    <a:pt x="352" y="668"/>
                  </a:lnTo>
                  <a:lnTo>
                    <a:pt x="355" y="668"/>
                  </a:lnTo>
                  <a:lnTo>
                    <a:pt x="359" y="668"/>
                  </a:lnTo>
                  <a:lnTo>
                    <a:pt x="362" y="667"/>
                  </a:lnTo>
                  <a:lnTo>
                    <a:pt x="365" y="665"/>
                  </a:lnTo>
                  <a:lnTo>
                    <a:pt x="367" y="663"/>
                  </a:lnTo>
                  <a:lnTo>
                    <a:pt x="458" y="546"/>
                  </a:lnTo>
                  <a:lnTo>
                    <a:pt x="536" y="546"/>
                  </a:lnTo>
                  <a:lnTo>
                    <a:pt x="665" y="682"/>
                  </a:lnTo>
                  <a:lnTo>
                    <a:pt x="580" y="682"/>
                  </a:lnTo>
                  <a:lnTo>
                    <a:pt x="574" y="683"/>
                  </a:lnTo>
                  <a:lnTo>
                    <a:pt x="570" y="686"/>
                  </a:lnTo>
                  <a:lnTo>
                    <a:pt x="567" y="691"/>
                  </a:lnTo>
                  <a:lnTo>
                    <a:pt x="566" y="696"/>
                  </a:lnTo>
                  <a:lnTo>
                    <a:pt x="567" y="701"/>
                  </a:lnTo>
                  <a:lnTo>
                    <a:pt x="570" y="706"/>
                  </a:lnTo>
                  <a:lnTo>
                    <a:pt x="574" y="709"/>
                  </a:lnTo>
                  <a:lnTo>
                    <a:pt x="580" y="710"/>
                  </a:lnTo>
                  <a:lnTo>
                    <a:pt x="698" y="710"/>
                  </a:lnTo>
                  <a:lnTo>
                    <a:pt x="701" y="710"/>
                  </a:lnTo>
                  <a:lnTo>
                    <a:pt x="705" y="708"/>
                  </a:lnTo>
                  <a:lnTo>
                    <a:pt x="708" y="704"/>
                  </a:lnTo>
                  <a:lnTo>
                    <a:pt x="710" y="701"/>
                  </a:lnTo>
                  <a:lnTo>
                    <a:pt x="711" y="698"/>
                  </a:lnTo>
                  <a:lnTo>
                    <a:pt x="710" y="694"/>
                  </a:lnTo>
                  <a:lnTo>
                    <a:pt x="709" y="689"/>
                  </a:lnTo>
                  <a:lnTo>
                    <a:pt x="707" y="6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3">
              <a:extLst>
                <a:ext uri="{FF2B5EF4-FFF2-40B4-BE49-F238E27FC236}">
                  <a16:creationId xmlns:a16="http://schemas.microsoft.com/office/drawing/2014/main" id="{C787C4BA-C6B9-45F7-9DD7-9E9576B5A115}"/>
                </a:ext>
              </a:extLst>
            </p:cNvPr>
            <p:cNvSpPr>
              <a:spLocks noEditPoints="1"/>
            </p:cNvSpPr>
            <p:nvPr/>
          </p:nvSpPr>
          <p:spPr bwMode="auto">
            <a:xfrm>
              <a:off x="3326708" y="2493202"/>
              <a:ext cx="123108" cy="121839"/>
            </a:xfrm>
            <a:custGeom>
              <a:avLst/>
              <a:gdLst>
                <a:gd name="T0" fmla="*/ 155 w 291"/>
                <a:gd name="T1" fmla="*/ 4 h 288"/>
                <a:gd name="T2" fmla="*/ 145 w 291"/>
                <a:gd name="T3" fmla="*/ 0 h 288"/>
                <a:gd name="T4" fmla="*/ 137 w 291"/>
                <a:gd name="T5" fmla="*/ 4 h 288"/>
                <a:gd name="T6" fmla="*/ 3 w 291"/>
                <a:gd name="T7" fmla="*/ 117 h 288"/>
                <a:gd name="T8" fmla="*/ 0 w 291"/>
                <a:gd name="T9" fmla="*/ 126 h 288"/>
                <a:gd name="T10" fmla="*/ 4 w 291"/>
                <a:gd name="T11" fmla="*/ 133 h 288"/>
                <a:gd name="T12" fmla="*/ 10 w 291"/>
                <a:gd name="T13" fmla="*/ 139 h 288"/>
                <a:gd name="T14" fmla="*/ 35 w 291"/>
                <a:gd name="T15" fmla="*/ 139 h 288"/>
                <a:gd name="T16" fmla="*/ 32 w 291"/>
                <a:gd name="T17" fmla="*/ 260 h 288"/>
                <a:gd name="T18" fmla="*/ 22 w 291"/>
                <a:gd name="T19" fmla="*/ 264 h 288"/>
                <a:gd name="T20" fmla="*/ 19 w 291"/>
                <a:gd name="T21" fmla="*/ 274 h 288"/>
                <a:gd name="T22" fmla="*/ 22 w 291"/>
                <a:gd name="T23" fmla="*/ 284 h 288"/>
                <a:gd name="T24" fmla="*/ 32 w 291"/>
                <a:gd name="T25" fmla="*/ 288 h 288"/>
                <a:gd name="T26" fmla="*/ 270 w 291"/>
                <a:gd name="T27" fmla="*/ 287 h 288"/>
                <a:gd name="T28" fmla="*/ 277 w 291"/>
                <a:gd name="T29" fmla="*/ 279 h 288"/>
                <a:gd name="T30" fmla="*/ 277 w 291"/>
                <a:gd name="T31" fmla="*/ 269 h 288"/>
                <a:gd name="T32" fmla="*/ 270 w 291"/>
                <a:gd name="T33" fmla="*/ 261 h 288"/>
                <a:gd name="T34" fmla="*/ 257 w 291"/>
                <a:gd name="T35" fmla="*/ 260 h 288"/>
                <a:gd name="T36" fmla="*/ 277 w 291"/>
                <a:gd name="T37" fmla="*/ 139 h 288"/>
                <a:gd name="T38" fmla="*/ 285 w 291"/>
                <a:gd name="T39" fmla="*/ 137 h 288"/>
                <a:gd name="T40" fmla="*/ 290 w 291"/>
                <a:gd name="T41" fmla="*/ 130 h 288"/>
                <a:gd name="T42" fmla="*/ 291 w 291"/>
                <a:gd name="T43" fmla="*/ 122 h 288"/>
                <a:gd name="T44" fmla="*/ 286 w 291"/>
                <a:gd name="T45" fmla="*/ 114 h 288"/>
                <a:gd name="T46" fmla="*/ 124 w 291"/>
                <a:gd name="T47" fmla="*/ 260 h 288"/>
                <a:gd name="T48" fmla="*/ 124 w 291"/>
                <a:gd name="T49" fmla="*/ 220 h 288"/>
                <a:gd name="T50" fmla="*/ 127 w 291"/>
                <a:gd name="T51" fmla="*/ 213 h 288"/>
                <a:gd name="T52" fmla="*/ 133 w 291"/>
                <a:gd name="T53" fmla="*/ 206 h 288"/>
                <a:gd name="T54" fmla="*/ 141 w 291"/>
                <a:gd name="T55" fmla="*/ 203 h 288"/>
                <a:gd name="T56" fmla="*/ 151 w 291"/>
                <a:gd name="T57" fmla="*/ 203 h 288"/>
                <a:gd name="T58" fmla="*/ 158 w 291"/>
                <a:gd name="T59" fmla="*/ 206 h 288"/>
                <a:gd name="T60" fmla="*/ 165 w 291"/>
                <a:gd name="T61" fmla="*/ 213 h 288"/>
                <a:gd name="T62" fmla="*/ 168 w 291"/>
                <a:gd name="T63" fmla="*/ 220 h 288"/>
                <a:gd name="T64" fmla="*/ 168 w 291"/>
                <a:gd name="T65" fmla="*/ 260 h 288"/>
                <a:gd name="T66" fmla="*/ 196 w 291"/>
                <a:gd name="T67" fmla="*/ 260 h 288"/>
                <a:gd name="T68" fmla="*/ 195 w 291"/>
                <a:gd name="T69" fmla="*/ 215 h 288"/>
                <a:gd name="T70" fmla="*/ 187 w 291"/>
                <a:gd name="T71" fmla="*/ 197 h 288"/>
                <a:gd name="T72" fmla="*/ 173 w 291"/>
                <a:gd name="T73" fmla="*/ 184 h 288"/>
                <a:gd name="T74" fmla="*/ 156 w 291"/>
                <a:gd name="T75" fmla="*/ 176 h 288"/>
                <a:gd name="T76" fmla="*/ 136 w 291"/>
                <a:gd name="T77" fmla="*/ 176 h 288"/>
                <a:gd name="T78" fmla="*/ 117 w 291"/>
                <a:gd name="T79" fmla="*/ 184 h 288"/>
                <a:gd name="T80" fmla="*/ 105 w 291"/>
                <a:gd name="T81" fmla="*/ 197 h 288"/>
                <a:gd name="T82" fmla="*/ 97 w 291"/>
                <a:gd name="T83" fmla="*/ 215 h 288"/>
                <a:gd name="T84" fmla="*/ 96 w 291"/>
                <a:gd name="T85" fmla="*/ 260 h 288"/>
                <a:gd name="T86" fmla="*/ 63 w 291"/>
                <a:gd name="T87" fmla="*/ 139 h 288"/>
                <a:gd name="T88" fmla="*/ 229 w 291"/>
                <a:gd name="T89" fmla="*/ 260 h 288"/>
                <a:gd name="T90" fmla="*/ 145 w 291"/>
                <a:gd name="T91" fmla="*/ 33 h 288"/>
                <a:gd name="T92" fmla="*/ 52 w 291"/>
                <a:gd name="T93" fmla="*/ 1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288">
                  <a:moveTo>
                    <a:pt x="286" y="114"/>
                  </a:moveTo>
                  <a:lnTo>
                    <a:pt x="155" y="4"/>
                  </a:lnTo>
                  <a:lnTo>
                    <a:pt x="151" y="2"/>
                  </a:lnTo>
                  <a:lnTo>
                    <a:pt x="145" y="0"/>
                  </a:lnTo>
                  <a:lnTo>
                    <a:pt x="141" y="2"/>
                  </a:lnTo>
                  <a:lnTo>
                    <a:pt x="137" y="4"/>
                  </a:lnTo>
                  <a:lnTo>
                    <a:pt x="5" y="114"/>
                  </a:lnTo>
                  <a:lnTo>
                    <a:pt x="3" y="117"/>
                  </a:lnTo>
                  <a:lnTo>
                    <a:pt x="0" y="122"/>
                  </a:lnTo>
                  <a:lnTo>
                    <a:pt x="0" y="126"/>
                  </a:lnTo>
                  <a:lnTo>
                    <a:pt x="2" y="130"/>
                  </a:lnTo>
                  <a:lnTo>
                    <a:pt x="4" y="133"/>
                  </a:lnTo>
                  <a:lnTo>
                    <a:pt x="6" y="137"/>
                  </a:lnTo>
                  <a:lnTo>
                    <a:pt x="10" y="139"/>
                  </a:lnTo>
                  <a:lnTo>
                    <a:pt x="14" y="139"/>
                  </a:lnTo>
                  <a:lnTo>
                    <a:pt x="35" y="139"/>
                  </a:lnTo>
                  <a:lnTo>
                    <a:pt x="35" y="260"/>
                  </a:lnTo>
                  <a:lnTo>
                    <a:pt x="32" y="260"/>
                  </a:lnTo>
                  <a:lnTo>
                    <a:pt x="26" y="261"/>
                  </a:lnTo>
                  <a:lnTo>
                    <a:pt x="22" y="264"/>
                  </a:lnTo>
                  <a:lnTo>
                    <a:pt x="20" y="269"/>
                  </a:lnTo>
                  <a:lnTo>
                    <a:pt x="19" y="274"/>
                  </a:lnTo>
                  <a:lnTo>
                    <a:pt x="20" y="279"/>
                  </a:lnTo>
                  <a:lnTo>
                    <a:pt x="22" y="284"/>
                  </a:lnTo>
                  <a:lnTo>
                    <a:pt x="26" y="287"/>
                  </a:lnTo>
                  <a:lnTo>
                    <a:pt x="32" y="288"/>
                  </a:lnTo>
                  <a:lnTo>
                    <a:pt x="264" y="288"/>
                  </a:lnTo>
                  <a:lnTo>
                    <a:pt x="270" y="287"/>
                  </a:lnTo>
                  <a:lnTo>
                    <a:pt x="274" y="284"/>
                  </a:lnTo>
                  <a:lnTo>
                    <a:pt x="277" y="279"/>
                  </a:lnTo>
                  <a:lnTo>
                    <a:pt x="278" y="274"/>
                  </a:lnTo>
                  <a:lnTo>
                    <a:pt x="277" y="269"/>
                  </a:lnTo>
                  <a:lnTo>
                    <a:pt x="274" y="264"/>
                  </a:lnTo>
                  <a:lnTo>
                    <a:pt x="270" y="261"/>
                  </a:lnTo>
                  <a:lnTo>
                    <a:pt x="264" y="260"/>
                  </a:lnTo>
                  <a:lnTo>
                    <a:pt x="257" y="260"/>
                  </a:lnTo>
                  <a:lnTo>
                    <a:pt x="257" y="139"/>
                  </a:lnTo>
                  <a:lnTo>
                    <a:pt x="277" y="139"/>
                  </a:lnTo>
                  <a:lnTo>
                    <a:pt x="282" y="139"/>
                  </a:lnTo>
                  <a:lnTo>
                    <a:pt x="285" y="137"/>
                  </a:lnTo>
                  <a:lnTo>
                    <a:pt x="288" y="133"/>
                  </a:lnTo>
                  <a:lnTo>
                    <a:pt x="290" y="130"/>
                  </a:lnTo>
                  <a:lnTo>
                    <a:pt x="291" y="126"/>
                  </a:lnTo>
                  <a:lnTo>
                    <a:pt x="291" y="122"/>
                  </a:lnTo>
                  <a:lnTo>
                    <a:pt x="289" y="117"/>
                  </a:lnTo>
                  <a:lnTo>
                    <a:pt x="286" y="114"/>
                  </a:lnTo>
                  <a:close/>
                  <a:moveTo>
                    <a:pt x="168" y="260"/>
                  </a:moveTo>
                  <a:lnTo>
                    <a:pt x="124" y="260"/>
                  </a:lnTo>
                  <a:lnTo>
                    <a:pt x="124" y="226"/>
                  </a:lnTo>
                  <a:lnTo>
                    <a:pt x="124" y="220"/>
                  </a:lnTo>
                  <a:lnTo>
                    <a:pt x="125" y="216"/>
                  </a:lnTo>
                  <a:lnTo>
                    <a:pt x="127" y="213"/>
                  </a:lnTo>
                  <a:lnTo>
                    <a:pt x="130" y="210"/>
                  </a:lnTo>
                  <a:lnTo>
                    <a:pt x="133" y="206"/>
                  </a:lnTo>
                  <a:lnTo>
                    <a:pt x="137" y="204"/>
                  </a:lnTo>
                  <a:lnTo>
                    <a:pt x="141" y="203"/>
                  </a:lnTo>
                  <a:lnTo>
                    <a:pt x="145" y="203"/>
                  </a:lnTo>
                  <a:lnTo>
                    <a:pt x="151" y="203"/>
                  </a:lnTo>
                  <a:lnTo>
                    <a:pt x="154" y="204"/>
                  </a:lnTo>
                  <a:lnTo>
                    <a:pt x="158" y="206"/>
                  </a:lnTo>
                  <a:lnTo>
                    <a:pt x="161" y="210"/>
                  </a:lnTo>
                  <a:lnTo>
                    <a:pt x="165" y="213"/>
                  </a:lnTo>
                  <a:lnTo>
                    <a:pt x="167" y="216"/>
                  </a:lnTo>
                  <a:lnTo>
                    <a:pt x="168" y="220"/>
                  </a:lnTo>
                  <a:lnTo>
                    <a:pt x="168" y="226"/>
                  </a:lnTo>
                  <a:lnTo>
                    <a:pt x="168" y="260"/>
                  </a:lnTo>
                  <a:close/>
                  <a:moveTo>
                    <a:pt x="229" y="260"/>
                  </a:moveTo>
                  <a:lnTo>
                    <a:pt x="196" y="260"/>
                  </a:lnTo>
                  <a:lnTo>
                    <a:pt x="196" y="226"/>
                  </a:lnTo>
                  <a:lnTo>
                    <a:pt x="195" y="215"/>
                  </a:lnTo>
                  <a:lnTo>
                    <a:pt x="191" y="205"/>
                  </a:lnTo>
                  <a:lnTo>
                    <a:pt x="187" y="197"/>
                  </a:lnTo>
                  <a:lnTo>
                    <a:pt x="181" y="190"/>
                  </a:lnTo>
                  <a:lnTo>
                    <a:pt x="173" y="184"/>
                  </a:lnTo>
                  <a:lnTo>
                    <a:pt x="166" y="180"/>
                  </a:lnTo>
                  <a:lnTo>
                    <a:pt x="156" y="176"/>
                  </a:lnTo>
                  <a:lnTo>
                    <a:pt x="145" y="175"/>
                  </a:lnTo>
                  <a:lnTo>
                    <a:pt x="136" y="176"/>
                  </a:lnTo>
                  <a:lnTo>
                    <a:pt x="126" y="180"/>
                  </a:lnTo>
                  <a:lnTo>
                    <a:pt x="117" y="184"/>
                  </a:lnTo>
                  <a:lnTo>
                    <a:pt x="110" y="190"/>
                  </a:lnTo>
                  <a:lnTo>
                    <a:pt x="105" y="197"/>
                  </a:lnTo>
                  <a:lnTo>
                    <a:pt x="99" y="205"/>
                  </a:lnTo>
                  <a:lnTo>
                    <a:pt x="97" y="215"/>
                  </a:lnTo>
                  <a:lnTo>
                    <a:pt x="96" y="226"/>
                  </a:lnTo>
                  <a:lnTo>
                    <a:pt x="96" y="260"/>
                  </a:lnTo>
                  <a:lnTo>
                    <a:pt x="63" y="260"/>
                  </a:lnTo>
                  <a:lnTo>
                    <a:pt x="63" y="139"/>
                  </a:lnTo>
                  <a:lnTo>
                    <a:pt x="229" y="139"/>
                  </a:lnTo>
                  <a:lnTo>
                    <a:pt x="229" y="260"/>
                  </a:lnTo>
                  <a:close/>
                  <a:moveTo>
                    <a:pt x="52" y="111"/>
                  </a:moveTo>
                  <a:lnTo>
                    <a:pt x="145" y="33"/>
                  </a:lnTo>
                  <a:lnTo>
                    <a:pt x="240" y="111"/>
                  </a:lnTo>
                  <a:lnTo>
                    <a:pt x="5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4">
              <a:extLst>
                <a:ext uri="{FF2B5EF4-FFF2-40B4-BE49-F238E27FC236}">
                  <a16:creationId xmlns:a16="http://schemas.microsoft.com/office/drawing/2014/main" id="{E808C2C0-B4CD-4D24-991D-7B226C61DC3F}"/>
                </a:ext>
              </a:extLst>
            </p:cNvPr>
            <p:cNvSpPr>
              <a:spLocks/>
            </p:cNvSpPr>
            <p:nvPr/>
          </p:nvSpPr>
          <p:spPr bwMode="auto">
            <a:xfrm>
              <a:off x="3314016" y="2479241"/>
              <a:ext cx="11423" cy="11423"/>
            </a:xfrm>
            <a:custGeom>
              <a:avLst/>
              <a:gdLst>
                <a:gd name="T0" fmla="*/ 24 w 27"/>
                <a:gd name="T1" fmla="*/ 3 h 28"/>
                <a:gd name="T2" fmla="*/ 19 w 27"/>
                <a:gd name="T3" fmla="*/ 1 h 28"/>
                <a:gd name="T4" fmla="*/ 13 w 27"/>
                <a:gd name="T5" fmla="*/ 0 h 28"/>
                <a:gd name="T6" fmla="*/ 9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9 w 27"/>
                <a:gd name="T19" fmla="*/ 27 h 28"/>
                <a:gd name="T20" fmla="*/ 13 w 27"/>
                <a:gd name="T21" fmla="*/ 28 h 28"/>
                <a:gd name="T22" fmla="*/ 19 w 27"/>
                <a:gd name="T23" fmla="*/ 27 h 28"/>
                <a:gd name="T24" fmla="*/ 24 w 27"/>
                <a:gd name="T25" fmla="*/ 24 h 28"/>
                <a:gd name="T26" fmla="*/ 26 w 27"/>
                <a:gd name="T27" fmla="*/ 20 h 28"/>
                <a:gd name="T28" fmla="*/ 27 w 27"/>
                <a:gd name="T29" fmla="*/ 14 h 28"/>
                <a:gd name="T30" fmla="*/ 26 w 27"/>
                <a:gd name="T31" fmla="*/ 9 h 28"/>
                <a:gd name="T32" fmla="*/ 24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3"/>
                  </a:moveTo>
                  <a:lnTo>
                    <a:pt x="19" y="1"/>
                  </a:lnTo>
                  <a:lnTo>
                    <a:pt x="13" y="0"/>
                  </a:lnTo>
                  <a:lnTo>
                    <a:pt x="9" y="1"/>
                  </a:lnTo>
                  <a:lnTo>
                    <a:pt x="4" y="3"/>
                  </a:lnTo>
                  <a:lnTo>
                    <a:pt x="1" y="9"/>
                  </a:lnTo>
                  <a:lnTo>
                    <a:pt x="0" y="14"/>
                  </a:lnTo>
                  <a:lnTo>
                    <a:pt x="1" y="20"/>
                  </a:lnTo>
                  <a:lnTo>
                    <a:pt x="4" y="24"/>
                  </a:lnTo>
                  <a:lnTo>
                    <a:pt x="9" y="27"/>
                  </a:lnTo>
                  <a:lnTo>
                    <a:pt x="13" y="28"/>
                  </a:lnTo>
                  <a:lnTo>
                    <a:pt x="19" y="27"/>
                  </a:lnTo>
                  <a:lnTo>
                    <a:pt x="24" y="24"/>
                  </a:lnTo>
                  <a:lnTo>
                    <a:pt x="26" y="20"/>
                  </a:lnTo>
                  <a:lnTo>
                    <a:pt x="27"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5">
              <a:extLst>
                <a:ext uri="{FF2B5EF4-FFF2-40B4-BE49-F238E27FC236}">
                  <a16:creationId xmlns:a16="http://schemas.microsoft.com/office/drawing/2014/main" id="{05289B29-6AA7-4E23-AA29-36273B07C254}"/>
                </a:ext>
              </a:extLst>
            </p:cNvPr>
            <p:cNvSpPr>
              <a:spLocks/>
            </p:cNvSpPr>
            <p:nvPr/>
          </p:nvSpPr>
          <p:spPr bwMode="auto">
            <a:xfrm>
              <a:off x="3454892" y="2740687"/>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85">
            <a:extLst>
              <a:ext uri="{FF2B5EF4-FFF2-40B4-BE49-F238E27FC236}">
                <a16:creationId xmlns:a16="http://schemas.microsoft.com/office/drawing/2014/main" id="{FAF6FAB1-897F-4430-902A-4732767CF2D3}"/>
              </a:ext>
            </a:extLst>
          </p:cNvPr>
          <p:cNvGrpSpPr/>
          <p:nvPr/>
        </p:nvGrpSpPr>
        <p:grpSpPr>
          <a:xfrm>
            <a:off x="2650560" y="1132548"/>
            <a:ext cx="362598" cy="362598"/>
            <a:chOff x="3237867" y="1867509"/>
            <a:chExt cx="300790" cy="300790"/>
          </a:xfrm>
          <a:solidFill>
            <a:schemeClr val="tx1">
              <a:lumMod val="50000"/>
              <a:lumOff val="50000"/>
            </a:schemeClr>
          </a:solidFill>
        </p:grpSpPr>
        <p:sp>
          <p:nvSpPr>
            <p:cNvPr id="87" name="Freeform 76">
              <a:extLst>
                <a:ext uri="{FF2B5EF4-FFF2-40B4-BE49-F238E27FC236}">
                  <a16:creationId xmlns:a16="http://schemas.microsoft.com/office/drawing/2014/main" id="{BCF4E37C-146C-4919-93E3-177865FAB7F4}"/>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7">
              <a:extLst>
                <a:ext uri="{FF2B5EF4-FFF2-40B4-BE49-F238E27FC236}">
                  <a16:creationId xmlns:a16="http://schemas.microsoft.com/office/drawing/2014/main" id="{91651F1B-467B-46A9-A92C-F1DB13A565A7}"/>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8">
              <a:extLst>
                <a:ext uri="{FF2B5EF4-FFF2-40B4-BE49-F238E27FC236}">
                  <a16:creationId xmlns:a16="http://schemas.microsoft.com/office/drawing/2014/main" id="{74D217A2-2BE0-421C-BD7A-A9346DFBC329}"/>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9">
              <a:extLst>
                <a:ext uri="{FF2B5EF4-FFF2-40B4-BE49-F238E27FC236}">
                  <a16:creationId xmlns:a16="http://schemas.microsoft.com/office/drawing/2014/main" id="{3BB7E62E-438D-4E5E-928D-A15308524E88}"/>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0">
              <a:extLst>
                <a:ext uri="{FF2B5EF4-FFF2-40B4-BE49-F238E27FC236}">
                  <a16:creationId xmlns:a16="http://schemas.microsoft.com/office/drawing/2014/main" id="{9B1C25CB-906E-4F61-9188-7FF4B12ABC78}"/>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1">
              <a:extLst>
                <a:ext uri="{FF2B5EF4-FFF2-40B4-BE49-F238E27FC236}">
                  <a16:creationId xmlns:a16="http://schemas.microsoft.com/office/drawing/2014/main" id="{C8B8539B-C0CE-464E-9BF2-584A0EB45A13}"/>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2">
              <a:extLst>
                <a:ext uri="{FF2B5EF4-FFF2-40B4-BE49-F238E27FC236}">
                  <a16:creationId xmlns:a16="http://schemas.microsoft.com/office/drawing/2014/main" id="{10BF8822-B874-46CE-A546-292B24E2C319}"/>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3">
              <a:extLst>
                <a:ext uri="{FF2B5EF4-FFF2-40B4-BE49-F238E27FC236}">
                  <a16:creationId xmlns:a16="http://schemas.microsoft.com/office/drawing/2014/main" id="{12ECD826-A34C-46D3-A957-E3DB3DCACF7E}"/>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4">
              <a:extLst>
                <a:ext uri="{FF2B5EF4-FFF2-40B4-BE49-F238E27FC236}">
                  <a16:creationId xmlns:a16="http://schemas.microsoft.com/office/drawing/2014/main" id="{EACB947D-3744-46B0-A9EA-3119D1407ADC}"/>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5">
              <a:extLst>
                <a:ext uri="{FF2B5EF4-FFF2-40B4-BE49-F238E27FC236}">
                  <a16:creationId xmlns:a16="http://schemas.microsoft.com/office/drawing/2014/main" id="{548F9D41-B8C0-4BBB-B504-3D8380AB7FA1}"/>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a:extLst>
              <a:ext uri="{FF2B5EF4-FFF2-40B4-BE49-F238E27FC236}">
                <a16:creationId xmlns:a16="http://schemas.microsoft.com/office/drawing/2014/main" id="{41A980EA-90AF-4862-BD8A-BC88F1C1137C}"/>
              </a:ext>
            </a:extLst>
          </p:cNvPr>
          <p:cNvGrpSpPr/>
          <p:nvPr/>
        </p:nvGrpSpPr>
        <p:grpSpPr>
          <a:xfrm>
            <a:off x="3583827" y="5401103"/>
            <a:ext cx="362598" cy="324349"/>
            <a:chOff x="4012050" y="5408448"/>
            <a:chExt cx="300790" cy="269061"/>
          </a:xfrm>
          <a:solidFill>
            <a:schemeClr val="tx1">
              <a:lumMod val="50000"/>
              <a:lumOff val="50000"/>
            </a:schemeClr>
          </a:solidFill>
        </p:grpSpPr>
        <p:sp>
          <p:nvSpPr>
            <p:cNvPr id="98" name="Freeform 86">
              <a:extLst>
                <a:ext uri="{FF2B5EF4-FFF2-40B4-BE49-F238E27FC236}">
                  <a16:creationId xmlns:a16="http://schemas.microsoft.com/office/drawing/2014/main" id="{C49E6605-1329-4912-B451-8AC075C37E8E}"/>
                </a:ext>
              </a:extLst>
            </p:cNvPr>
            <p:cNvSpPr>
              <a:spLocks/>
            </p:cNvSpPr>
            <p:nvPr/>
          </p:nvSpPr>
          <p:spPr bwMode="auto">
            <a:xfrm>
              <a:off x="4207500" y="5539171"/>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7">
              <a:extLst>
                <a:ext uri="{FF2B5EF4-FFF2-40B4-BE49-F238E27FC236}">
                  <a16:creationId xmlns:a16="http://schemas.microsoft.com/office/drawing/2014/main" id="{7D4559DF-4811-40E0-84EB-854232E28DDF}"/>
                </a:ext>
              </a:extLst>
            </p:cNvPr>
            <p:cNvSpPr>
              <a:spLocks noEditPoints="1"/>
            </p:cNvSpPr>
            <p:nvPr/>
          </p:nvSpPr>
          <p:spPr bwMode="auto">
            <a:xfrm>
              <a:off x="4012050" y="5408448"/>
              <a:ext cx="250024" cy="269061"/>
            </a:xfrm>
            <a:custGeom>
              <a:avLst/>
              <a:gdLst>
                <a:gd name="T0" fmla="*/ 133 w 592"/>
                <a:gd name="T1" fmla="*/ 0 h 635"/>
                <a:gd name="T2" fmla="*/ 124 w 592"/>
                <a:gd name="T3" fmla="*/ 4 h 635"/>
                <a:gd name="T4" fmla="*/ 121 w 592"/>
                <a:gd name="T5" fmla="*/ 14 h 635"/>
                <a:gd name="T6" fmla="*/ 122 w 592"/>
                <a:gd name="T7" fmla="*/ 242 h 635"/>
                <a:gd name="T8" fmla="*/ 128 w 592"/>
                <a:gd name="T9" fmla="*/ 248 h 635"/>
                <a:gd name="T10" fmla="*/ 342 w 592"/>
                <a:gd name="T11" fmla="*/ 249 h 635"/>
                <a:gd name="T12" fmla="*/ 105 w 592"/>
                <a:gd name="T13" fmla="*/ 308 h 635"/>
                <a:gd name="T14" fmla="*/ 95 w 592"/>
                <a:gd name="T15" fmla="*/ 312 h 635"/>
                <a:gd name="T16" fmla="*/ 92 w 592"/>
                <a:gd name="T17" fmla="*/ 322 h 635"/>
                <a:gd name="T18" fmla="*/ 14 w 592"/>
                <a:gd name="T19" fmla="*/ 430 h 635"/>
                <a:gd name="T20" fmla="*/ 5 w 592"/>
                <a:gd name="T21" fmla="*/ 433 h 635"/>
                <a:gd name="T22" fmla="*/ 0 w 592"/>
                <a:gd name="T23" fmla="*/ 444 h 635"/>
                <a:gd name="T24" fmla="*/ 1 w 592"/>
                <a:gd name="T25" fmla="*/ 626 h 635"/>
                <a:gd name="T26" fmla="*/ 9 w 592"/>
                <a:gd name="T27" fmla="*/ 634 h 635"/>
                <a:gd name="T28" fmla="*/ 192 w 592"/>
                <a:gd name="T29" fmla="*/ 635 h 635"/>
                <a:gd name="T30" fmla="*/ 202 w 592"/>
                <a:gd name="T31" fmla="*/ 631 h 635"/>
                <a:gd name="T32" fmla="*/ 206 w 592"/>
                <a:gd name="T33" fmla="*/ 621 h 635"/>
                <a:gd name="T34" fmla="*/ 205 w 592"/>
                <a:gd name="T35" fmla="*/ 438 h 635"/>
                <a:gd name="T36" fmla="*/ 198 w 592"/>
                <a:gd name="T37" fmla="*/ 431 h 635"/>
                <a:gd name="T38" fmla="*/ 118 w 592"/>
                <a:gd name="T39" fmla="*/ 430 h 635"/>
                <a:gd name="T40" fmla="*/ 342 w 592"/>
                <a:gd name="T41" fmla="*/ 336 h 635"/>
                <a:gd name="T42" fmla="*/ 268 w 592"/>
                <a:gd name="T43" fmla="*/ 430 h 635"/>
                <a:gd name="T44" fmla="*/ 258 w 592"/>
                <a:gd name="T45" fmla="*/ 433 h 635"/>
                <a:gd name="T46" fmla="*/ 254 w 592"/>
                <a:gd name="T47" fmla="*/ 444 h 635"/>
                <a:gd name="T48" fmla="*/ 255 w 592"/>
                <a:gd name="T49" fmla="*/ 626 h 635"/>
                <a:gd name="T50" fmla="*/ 262 w 592"/>
                <a:gd name="T51" fmla="*/ 634 h 635"/>
                <a:gd name="T52" fmla="*/ 445 w 592"/>
                <a:gd name="T53" fmla="*/ 635 h 635"/>
                <a:gd name="T54" fmla="*/ 455 w 592"/>
                <a:gd name="T55" fmla="*/ 631 h 635"/>
                <a:gd name="T56" fmla="*/ 458 w 592"/>
                <a:gd name="T57" fmla="*/ 621 h 635"/>
                <a:gd name="T58" fmla="*/ 457 w 592"/>
                <a:gd name="T59" fmla="*/ 438 h 635"/>
                <a:gd name="T60" fmla="*/ 450 w 592"/>
                <a:gd name="T61" fmla="*/ 431 h 635"/>
                <a:gd name="T62" fmla="*/ 369 w 592"/>
                <a:gd name="T63" fmla="*/ 430 h 635"/>
                <a:gd name="T64" fmla="*/ 425 w 592"/>
                <a:gd name="T65" fmla="*/ 336 h 635"/>
                <a:gd name="T66" fmla="*/ 435 w 592"/>
                <a:gd name="T67" fmla="*/ 332 h 635"/>
                <a:gd name="T68" fmla="*/ 439 w 592"/>
                <a:gd name="T69" fmla="*/ 322 h 635"/>
                <a:gd name="T70" fmla="*/ 435 w 592"/>
                <a:gd name="T71" fmla="*/ 312 h 635"/>
                <a:gd name="T72" fmla="*/ 425 w 592"/>
                <a:gd name="T73" fmla="*/ 308 h 635"/>
                <a:gd name="T74" fmla="*/ 369 w 592"/>
                <a:gd name="T75" fmla="*/ 249 h 635"/>
                <a:gd name="T76" fmla="*/ 583 w 592"/>
                <a:gd name="T77" fmla="*/ 248 h 635"/>
                <a:gd name="T78" fmla="*/ 590 w 592"/>
                <a:gd name="T79" fmla="*/ 242 h 635"/>
                <a:gd name="T80" fmla="*/ 592 w 592"/>
                <a:gd name="T81" fmla="*/ 14 h 635"/>
                <a:gd name="T82" fmla="*/ 587 w 592"/>
                <a:gd name="T83" fmla="*/ 4 h 635"/>
                <a:gd name="T84" fmla="*/ 578 w 592"/>
                <a:gd name="T85" fmla="*/ 0 h 635"/>
                <a:gd name="T86" fmla="*/ 178 w 592"/>
                <a:gd name="T87" fmla="*/ 607 h 635"/>
                <a:gd name="T88" fmla="*/ 28 w 592"/>
                <a:gd name="T89" fmla="*/ 457 h 635"/>
                <a:gd name="T90" fmla="*/ 431 w 592"/>
                <a:gd name="T91" fmla="*/ 457 h 635"/>
                <a:gd name="T92" fmla="*/ 281 w 592"/>
                <a:gd name="T93" fmla="*/ 607 h 635"/>
                <a:gd name="T94" fmla="*/ 431 w 592"/>
                <a:gd name="T95" fmla="*/ 457 h 635"/>
                <a:gd name="T96" fmla="*/ 147 w 592"/>
                <a:gd name="T97" fmla="*/ 222 h 635"/>
                <a:gd name="T98" fmla="*/ 242 w 592"/>
                <a:gd name="T99" fmla="*/ 83 h 635"/>
                <a:gd name="T100" fmla="*/ 251 w 592"/>
                <a:gd name="T101" fmla="*/ 79 h 635"/>
                <a:gd name="T102" fmla="*/ 256 w 592"/>
                <a:gd name="T103" fmla="*/ 69 h 635"/>
                <a:gd name="T104" fmla="*/ 251 w 592"/>
                <a:gd name="T105" fmla="*/ 59 h 635"/>
                <a:gd name="T106" fmla="*/ 242 w 592"/>
                <a:gd name="T107" fmla="*/ 55 h 635"/>
                <a:gd name="T108" fmla="*/ 147 w 592"/>
                <a:gd name="T109" fmla="*/ 28 h 635"/>
                <a:gd name="T110" fmla="*/ 564 w 592"/>
                <a:gd name="T111" fmla="*/ 222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2" h="635">
                  <a:moveTo>
                    <a:pt x="578" y="0"/>
                  </a:moveTo>
                  <a:lnTo>
                    <a:pt x="133" y="0"/>
                  </a:lnTo>
                  <a:lnTo>
                    <a:pt x="128" y="1"/>
                  </a:lnTo>
                  <a:lnTo>
                    <a:pt x="124" y="4"/>
                  </a:lnTo>
                  <a:lnTo>
                    <a:pt x="122" y="9"/>
                  </a:lnTo>
                  <a:lnTo>
                    <a:pt x="121" y="14"/>
                  </a:lnTo>
                  <a:lnTo>
                    <a:pt x="121" y="236"/>
                  </a:lnTo>
                  <a:lnTo>
                    <a:pt x="122" y="242"/>
                  </a:lnTo>
                  <a:lnTo>
                    <a:pt x="124" y="246"/>
                  </a:lnTo>
                  <a:lnTo>
                    <a:pt x="128" y="248"/>
                  </a:lnTo>
                  <a:lnTo>
                    <a:pt x="133" y="249"/>
                  </a:lnTo>
                  <a:lnTo>
                    <a:pt x="342" y="249"/>
                  </a:lnTo>
                  <a:lnTo>
                    <a:pt x="342" y="308"/>
                  </a:lnTo>
                  <a:lnTo>
                    <a:pt x="105" y="308"/>
                  </a:lnTo>
                  <a:lnTo>
                    <a:pt x="100" y="309"/>
                  </a:lnTo>
                  <a:lnTo>
                    <a:pt x="95" y="312"/>
                  </a:lnTo>
                  <a:lnTo>
                    <a:pt x="93" y="317"/>
                  </a:lnTo>
                  <a:lnTo>
                    <a:pt x="92" y="322"/>
                  </a:lnTo>
                  <a:lnTo>
                    <a:pt x="92" y="430"/>
                  </a:lnTo>
                  <a:lnTo>
                    <a:pt x="14" y="430"/>
                  </a:lnTo>
                  <a:lnTo>
                    <a:pt x="9" y="431"/>
                  </a:lnTo>
                  <a:lnTo>
                    <a:pt x="5" y="433"/>
                  </a:lnTo>
                  <a:lnTo>
                    <a:pt x="1" y="438"/>
                  </a:lnTo>
                  <a:lnTo>
                    <a:pt x="0" y="444"/>
                  </a:lnTo>
                  <a:lnTo>
                    <a:pt x="0" y="621"/>
                  </a:lnTo>
                  <a:lnTo>
                    <a:pt x="1" y="626"/>
                  </a:lnTo>
                  <a:lnTo>
                    <a:pt x="5" y="631"/>
                  </a:lnTo>
                  <a:lnTo>
                    <a:pt x="9" y="634"/>
                  </a:lnTo>
                  <a:lnTo>
                    <a:pt x="14" y="635"/>
                  </a:lnTo>
                  <a:lnTo>
                    <a:pt x="192" y="635"/>
                  </a:lnTo>
                  <a:lnTo>
                    <a:pt x="198" y="634"/>
                  </a:lnTo>
                  <a:lnTo>
                    <a:pt x="202" y="631"/>
                  </a:lnTo>
                  <a:lnTo>
                    <a:pt x="205" y="626"/>
                  </a:lnTo>
                  <a:lnTo>
                    <a:pt x="206" y="621"/>
                  </a:lnTo>
                  <a:lnTo>
                    <a:pt x="206" y="444"/>
                  </a:lnTo>
                  <a:lnTo>
                    <a:pt x="205" y="438"/>
                  </a:lnTo>
                  <a:lnTo>
                    <a:pt x="202" y="433"/>
                  </a:lnTo>
                  <a:lnTo>
                    <a:pt x="198" y="431"/>
                  </a:lnTo>
                  <a:lnTo>
                    <a:pt x="192" y="430"/>
                  </a:lnTo>
                  <a:lnTo>
                    <a:pt x="118" y="430"/>
                  </a:lnTo>
                  <a:lnTo>
                    <a:pt x="118" y="336"/>
                  </a:lnTo>
                  <a:lnTo>
                    <a:pt x="342" y="336"/>
                  </a:lnTo>
                  <a:lnTo>
                    <a:pt x="342" y="430"/>
                  </a:lnTo>
                  <a:lnTo>
                    <a:pt x="268" y="430"/>
                  </a:lnTo>
                  <a:lnTo>
                    <a:pt x="262" y="431"/>
                  </a:lnTo>
                  <a:lnTo>
                    <a:pt x="258" y="433"/>
                  </a:lnTo>
                  <a:lnTo>
                    <a:pt x="255" y="438"/>
                  </a:lnTo>
                  <a:lnTo>
                    <a:pt x="254" y="444"/>
                  </a:lnTo>
                  <a:lnTo>
                    <a:pt x="254" y="621"/>
                  </a:lnTo>
                  <a:lnTo>
                    <a:pt x="255" y="626"/>
                  </a:lnTo>
                  <a:lnTo>
                    <a:pt x="258" y="631"/>
                  </a:lnTo>
                  <a:lnTo>
                    <a:pt x="262" y="634"/>
                  </a:lnTo>
                  <a:lnTo>
                    <a:pt x="268" y="635"/>
                  </a:lnTo>
                  <a:lnTo>
                    <a:pt x="445" y="635"/>
                  </a:lnTo>
                  <a:lnTo>
                    <a:pt x="450" y="634"/>
                  </a:lnTo>
                  <a:lnTo>
                    <a:pt x="455" y="631"/>
                  </a:lnTo>
                  <a:lnTo>
                    <a:pt x="457" y="626"/>
                  </a:lnTo>
                  <a:lnTo>
                    <a:pt x="458" y="621"/>
                  </a:lnTo>
                  <a:lnTo>
                    <a:pt x="458" y="444"/>
                  </a:lnTo>
                  <a:lnTo>
                    <a:pt x="457" y="438"/>
                  </a:lnTo>
                  <a:lnTo>
                    <a:pt x="455" y="433"/>
                  </a:lnTo>
                  <a:lnTo>
                    <a:pt x="450" y="431"/>
                  </a:lnTo>
                  <a:lnTo>
                    <a:pt x="445" y="430"/>
                  </a:lnTo>
                  <a:lnTo>
                    <a:pt x="369" y="430"/>
                  </a:lnTo>
                  <a:lnTo>
                    <a:pt x="369" y="336"/>
                  </a:lnTo>
                  <a:lnTo>
                    <a:pt x="425" y="336"/>
                  </a:lnTo>
                  <a:lnTo>
                    <a:pt x="431" y="335"/>
                  </a:lnTo>
                  <a:lnTo>
                    <a:pt x="435" y="332"/>
                  </a:lnTo>
                  <a:lnTo>
                    <a:pt x="438" y="327"/>
                  </a:lnTo>
                  <a:lnTo>
                    <a:pt x="439" y="322"/>
                  </a:lnTo>
                  <a:lnTo>
                    <a:pt x="438" y="317"/>
                  </a:lnTo>
                  <a:lnTo>
                    <a:pt x="435" y="312"/>
                  </a:lnTo>
                  <a:lnTo>
                    <a:pt x="431" y="309"/>
                  </a:lnTo>
                  <a:lnTo>
                    <a:pt x="425" y="308"/>
                  </a:lnTo>
                  <a:lnTo>
                    <a:pt x="369" y="308"/>
                  </a:lnTo>
                  <a:lnTo>
                    <a:pt x="369" y="249"/>
                  </a:lnTo>
                  <a:lnTo>
                    <a:pt x="578" y="249"/>
                  </a:lnTo>
                  <a:lnTo>
                    <a:pt x="583" y="248"/>
                  </a:lnTo>
                  <a:lnTo>
                    <a:pt x="587" y="246"/>
                  </a:lnTo>
                  <a:lnTo>
                    <a:pt x="590" y="242"/>
                  </a:lnTo>
                  <a:lnTo>
                    <a:pt x="592" y="236"/>
                  </a:lnTo>
                  <a:lnTo>
                    <a:pt x="592" y="14"/>
                  </a:lnTo>
                  <a:lnTo>
                    <a:pt x="590" y="9"/>
                  </a:lnTo>
                  <a:lnTo>
                    <a:pt x="587" y="4"/>
                  </a:lnTo>
                  <a:lnTo>
                    <a:pt x="583" y="1"/>
                  </a:lnTo>
                  <a:lnTo>
                    <a:pt x="578" y="0"/>
                  </a:lnTo>
                  <a:close/>
                  <a:moveTo>
                    <a:pt x="178" y="457"/>
                  </a:moveTo>
                  <a:lnTo>
                    <a:pt x="178" y="607"/>
                  </a:lnTo>
                  <a:lnTo>
                    <a:pt x="28" y="607"/>
                  </a:lnTo>
                  <a:lnTo>
                    <a:pt x="28" y="457"/>
                  </a:lnTo>
                  <a:lnTo>
                    <a:pt x="178" y="457"/>
                  </a:lnTo>
                  <a:close/>
                  <a:moveTo>
                    <a:pt x="431" y="457"/>
                  </a:moveTo>
                  <a:lnTo>
                    <a:pt x="431" y="607"/>
                  </a:lnTo>
                  <a:lnTo>
                    <a:pt x="281" y="607"/>
                  </a:lnTo>
                  <a:lnTo>
                    <a:pt x="281" y="457"/>
                  </a:lnTo>
                  <a:lnTo>
                    <a:pt x="431" y="457"/>
                  </a:lnTo>
                  <a:close/>
                  <a:moveTo>
                    <a:pt x="564" y="222"/>
                  </a:moveTo>
                  <a:lnTo>
                    <a:pt x="147" y="222"/>
                  </a:lnTo>
                  <a:lnTo>
                    <a:pt x="147" y="83"/>
                  </a:lnTo>
                  <a:lnTo>
                    <a:pt x="242" y="83"/>
                  </a:lnTo>
                  <a:lnTo>
                    <a:pt x="247" y="82"/>
                  </a:lnTo>
                  <a:lnTo>
                    <a:pt x="251" y="79"/>
                  </a:lnTo>
                  <a:lnTo>
                    <a:pt x="255" y="74"/>
                  </a:lnTo>
                  <a:lnTo>
                    <a:pt x="256" y="69"/>
                  </a:lnTo>
                  <a:lnTo>
                    <a:pt x="255" y="64"/>
                  </a:lnTo>
                  <a:lnTo>
                    <a:pt x="251" y="59"/>
                  </a:lnTo>
                  <a:lnTo>
                    <a:pt x="247" y="56"/>
                  </a:lnTo>
                  <a:lnTo>
                    <a:pt x="242" y="55"/>
                  </a:lnTo>
                  <a:lnTo>
                    <a:pt x="147" y="55"/>
                  </a:lnTo>
                  <a:lnTo>
                    <a:pt x="147" y="28"/>
                  </a:lnTo>
                  <a:lnTo>
                    <a:pt x="564" y="28"/>
                  </a:lnTo>
                  <a:lnTo>
                    <a:pt x="56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
              <a:extLst>
                <a:ext uri="{FF2B5EF4-FFF2-40B4-BE49-F238E27FC236}">
                  <a16:creationId xmlns:a16="http://schemas.microsoft.com/office/drawing/2014/main" id="{C39BDC1D-54EA-4068-99C7-0E24674FF927}"/>
                </a:ext>
              </a:extLst>
            </p:cNvPr>
            <p:cNvSpPr>
              <a:spLocks noEditPoints="1"/>
            </p:cNvSpPr>
            <p:nvPr/>
          </p:nvSpPr>
          <p:spPr bwMode="auto">
            <a:xfrm>
              <a:off x="4225268" y="5539171"/>
              <a:ext cx="87572" cy="138338"/>
            </a:xfrm>
            <a:custGeom>
              <a:avLst/>
              <a:gdLst>
                <a:gd name="T0" fmla="*/ 192 w 206"/>
                <a:gd name="T1" fmla="*/ 122 h 327"/>
                <a:gd name="T2" fmla="*/ 114 w 206"/>
                <a:gd name="T3" fmla="*/ 122 h 327"/>
                <a:gd name="T4" fmla="*/ 114 w 206"/>
                <a:gd name="T5" fmla="*/ 14 h 327"/>
                <a:gd name="T6" fmla="*/ 113 w 206"/>
                <a:gd name="T7" fmla="*/ 9 h 327"/>
                <a:gd name="T8" fmla="*/ 110 w 206"/>
                <a:gd name="T9" fmla="*/ 4 h 327"/>
                <a:gd name="T10" fmla="*/ 106 w 206"/>
                <a:gd name="T11" fmla="*/ 1 h 327"/>
                <a:gd name="T12" fmla="*/ 101 w 206"/>
                <a:gd name="T13" fmla="*/ 0 h 327"/>
                <a:gd name="T14" fmla="*/ 24 w 206"/>
                <a:gd name="T15" fmla="*/ 0 h 327"/>
                <a:gd name="T16" fmla="*/ 19 w 206"/>
                <a:gd name="T17" fmla="*/ 1 h 327"/>
                <a:gd name="T18" fmla="*/ 15 w 206"/>
                <a:gd name="T19" fmla="*/ 4 h 327"/>
                <a:gd name="T20" fmla="*/ 11 w 206"/>
                <a:gd name="T21" fmla="*/ 9 h 327"/>
                <a:gd name="T22" fmla="*/ 10 w 206"/>
                <a:gd name="T23" fmla="*/ 14 h 327"/>
                <a:gd name="T24" fmla="*/ 11 w 206"/>
                <a:gd name="T25" fmla="*/ 19 h 327"/>
                <a:gd name="T26" fmla="*/ 15 w 206"/>
                <a:gd name="T27" fmla="*/ 24 h 327"/>
                <a:gd name="T28" fmla="*/ 19 w 206"/>
                <a:gd name="T29" fmla="*/ 27 h 327"/>
                <a:gd name="T30" fmla="*/ 24 w 206"/>
                <a:gd name="T31" fmla="*/ 28 h 327"/>
                <a:gd name="T32" fmla="*/ 87 w 206"/>
                <a:gd name="T33" fmla="*/ 28 h 327"/>
                <a:gd name="T34" fmla="*/ 87 w 206"/>
                <a:gd name="T35" fmla="*/ 122 h 327"/>
                <a:gd name="T36" fmla="*/ 14 w 206"/>
                <a:gd name="T37" fmla="*/ 122 h 327"/>
                <a:gd name="T38" fmla="*/ 8 w 206"/>
                <a:gd name="T39" fmla="*/ 123 h 327"/>
                <a:gd name="T40" fmla="*/ 4 w 206"/>
                <a:gd name="T41" fmla="*/ 125 h 327"/>
                <a:gd name="T42" fmla="*/ 1 w 206"/>
                <a:gd name="T43" fmla="*/ 130 h 327"/>
                <a:gd name="T44" fmla="*/ 0 w 206"/>
                <a:gd name="T45" fmla="*/ 136 h 327"/>
                <a:gd name="T46" fmla="*/ 0 w 206"/>
                <a:gd name="T47" fmla="*/ 313 h 327"/>
                <a:gd name="T48" fmla="*/ 1 w 206"/>
                <a:gd name="T49" fmla="*/ 318 h 327"/>
                <a:gd name="T50" fmla="*/ 4 w 206"/>
                <a:gd name="T51" fmla="*/ 323 h 327"/>
                <a:gd name="T52" fmla="*/ 8 w 206"/>
                <a:gd name="T53" fmla="*/ 326 h 327"/>
                <a:gd name="T54" fmla="*/ 14 w 206"/>
                <a:gd name="T55" fmla="*/ 327 h 327"/>
                <a:gd name="T56" fmla="*/ 192 w 206"/>
                <a:gd name="T57" fmla="*/ 327 h 327"/>
                <a:gd name="T58" fmla="*/ 197 w 206"/>
                <a:gd name="T59" fmla="*/ 326 h 327"/>
                <a:gd name="T60" fmla="*/ 201 w 206"/>
                <a:gd name="T61" fmla="*/ 323 h 327"/>
                <a:gd name="T62" fmla="*/ 205 w 206"/>
                <a:gd name="T63" fmla="*/ 318 h 327"/>
                <a:gd name="T64" fmla="*/ 206 w 206"/>
                <a:gd name="T65" fmla="*/ 313 h 327"/>
                <a:gd name="T66" fmla="*/ 206 w 206"/>
                <a:gd name="T67" fmla="*/ 136 h 327"/>
                <a:gd name="T68" fmla="*/ 205 w 206"/>
                <a:gd name="T69" fmla="*/ 130 h 327"/>
                <a:gd name="T70" fmla="*/ 201 w 206"/>
                <a:gd name="T71" fmla="*/ 125 h 327"/>
                <a:gd name="T72" fmla="*/ 197 w 206"/>
                <a:gd name="T73" fmla="*/ 123 h 327"/>
                <a:gd name="T74" fmla="*/ 192 w 206"/>
                <a:gd name="T75" fmla="*/ 122 h 327"/>
                <a:gd name="T76" fmla="*/ 178 w 206"/>
                <a:gd name="T77" fmla="*/ 299 h 327"/>
                <a:gd name="T78" fmla="*/ 28 w 206"/>
                <a:gd name="T79" fmla="*/ 299 h 327"/>
                <a:gd name="T80" fmla="*/ 28 w 206"/>
                <a:gd name="T81" fmla="*/ 149 h 327"/>
                <a:gd name="T82" fmla="*/ 178 w 206"/>
                <a:gd name="T83" fmla="*/ 149 h 327"/>
                <a:gd name="T84" fmla="*/ 178 w 206"/>
                <a:gd name="T85"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327">
                  <a:moveTo>
                    <a:pt x="192" y="122"/>
                  </a:moveTo>
                  <a:lnTo>
                    <a:pt x="114" y="122"/>
                  </a:lnTo>
                  <a:lnTo>
                    <a:pt x="114" y="14"/>
                  </a:lnTo>
                  <a:lnTo>
                    <a:pt x="113" y="9"/>
                  </a:lnTo>
                  <a:lnTo>
                    <a:pt x="110" y="4"/>
                  </a:lnTo>
                  <a:lnTo>
                    <a:pt x="106" y="1"/>
                  </a:lnTo>
                  <a:lnTo>
                    <a:pt x="101" y="0"/>
                  </a:lnTo>
                  <a:lnTo>
                    <a:pt x="24" y="0"/>
                  </a:lnTo>
                  <a:lnTo>
                    <a:pt x="19" y="1"/>
                  </a:lnTo>
                  <a:lnTo>
                    <a:pt x="15" y="4"/>
                  </a:lnTo>
                  <a:lnTo>
                    <a:pt x="11" y="9"/>
                  </a:lnTo>
                  <a:lnTo>
                    <a:pt x="10" y="14"/>
                  </a:lnTo>
                  <a:lnTo>
                    <a:pt x="11" y="19"/>
                  </a:lnTo>
                  <a:lnTo>
                    <a:pt x="15" y="24"/>
                  </a:lnTo>
                  <a:lnTo>
                    <a:pt x="19" y="27"/>
                  </a:lnTo>
                  <a:lnTo>
                    <a:pt x="24" y="28"/>
                  </a:lnTo>
                  <a:lnTo>
                    <a:pt x="87" y="28"/>
                  </a:lnTo>
                  <a:lnTo>
                    <a:pt x="87" y="122"/>
                  </a:lnTo>
                  <a:lnTo>
                    <a:pt x="14" y="122"/>
                  </a:lnTo>
                  <a:lnTo>
                    <a:pt x="8" y="123"/>
                  </a:lnTo>
                  <a:lnTo>
                    <a:pt x="4" y="125"/>
                  </a:lnTo>
                  <a:lnTo>
                    <a:pt x="1" y="130"/>
                  </a:lnTo>
                  <a:lnTo>
                    <a:pt x="0" y="136"/>
                  </a:lnTo>
                  <a:lnTo>
                    <a:pt x="0" y="313"/>
                  </a:lnTo>
                  <a:lnTo>
                    <a:pt x="1" y="318"/>
                  </a:lnTo>
                  <a:lnTo>
                    <a:pt x="4" y="323"/>
                  </a:lnTo>
                  <a:lnTo>
                    <a:pt x="8" y="326"/>
                  </a:lnTo>
                  <a:lnTo>
                    <a:pt x="14" y="327"/>
                  </a:lnTo>
                  <a:lnTo>
                    <a:pt x="192" y="327"/>
                  </a:lnTo>
                  <a:lnTo>
                    <a:pt x="197" y="326"/>
                  </a:lnTo>
                  <a:lnTo>
                    <a:pt x="201" y="323"/>
                  </a:lnTo>
                  <a:lnTo>
                    <a:pt x="205" y="318"/>
                  </a:lnTo>
                  <a:lnTo>
                    <a:pt x="206" y="313"/>
                  </a:lnTo>
                  <a:lnTo>
                    <a:pt x="206" y="136"/>
                  </a:lnTo>
                  <a:lnTo>
                    <a:pt x="205" y="130"/>
                  </a:lnTo>
                  <a:lnTo>
                    <a:pt x="201" y="125"/>
                  </a:lnTo>
                  <a:lnTo>
                    <a:pt x="197" y="123"/>
                  </a:lnTo>
                  <a:lnTo>
                    <a:pt x="192" y="122"/>
                  </a:lnTo>
                  <a:close/>
                  <a:moveTo>
                    <a:pt x="178" y="299"/>
                  </a:moveTo>
                  <a:lnTo>
                    <a:pt x="28" y="299"/>
                  </a:lnTo>
                  <a:lnTo>
                    <a:pt x="28" y="149"/>
                  </a:lnTo>
                  <a:lnTo>
                    <a:pt x="178" y="149"/>
                  </a:lnTo>
                  <a:lnTo>
                    <a:pt x="178" y="2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9">
              <a:extLst>
                <a:ext uri="{FF2B5EF4-FFF2-40B4-BE49-F238E27FC236}">
                  <a16:creationId xmlns:a16="http://schemas.microsoft.com/office/drawing/2014/main" id="{BBF51B05-B0C0-4BF2-9901-8136DAA37802}"/>
                </a:ext>
              </a:extLst>
            </p:cNvPr>
            <p:cNvSpPr>
              <a:spLocks/>
            </p:cNvSpPr>
            <p:nvPr/>
          </p:nvSpPr>
          <p:spPr bwMode="auto">
            <a:xfrm>
              <a:off x="4132619" y="5432562"/>
              <a:ext cx="11423" cy="11423"/>
            </a:xfrm>
            <a:custGeom>
              <a:avLst/>
              <a:gdLst>
                <a:gd name="T0" fmla="*/ 23 w 27"/>
                <a:gd name="T1" fmla="*/ 4 h 28"/>
                <a:gd name="T2" fmla="*/ 18 w 27"/>
                <a:gd name="T3" fmla="*/ 1 h 28"/>
                <a:gd name="T4" fmla="*/ 13 w 27"/>
                <a:gd name="T5" fmla="*/ 0 h 28"/>
                <a:gd name="T6" fmla="*/ 7 w 27"/>
                <a:gd name="T7" fmla="*/ 1 h 28"/>
                <a:gd name="T8" fmla="*/ 3 w 27"/>
                <a:gd name="T9" fmla="*/ 4 h 28"/>
                <a:gd name="T10" fmla="*/ 0 w 27"/>
                <a:gd name="T11" fmla="*/ 9 h 28"/>
                <a:gd name="T12" fmla="*/ 0 w 27"/>
                <a:gd name="T13" fmla="*/ 14 h 28"/>
                <a:gd name="T14" fmla="*/ 0 w 27"/>
                <a:gd name="T15" fmla="*/ 19 h 28"/>
                <a:gd name="T16" fmla="*/ 3 w 27"/>
                <a:gd name="T17" fmla="*/ 24 h 28"/>
                <a:gd name="T18" fmla="*/ 7 w 27"/>
                <a:gd name="T19" fmla="*/ 27 h 28"/>
                <a:gd name="T20" fmla="*/ 13 w 27"/>
                <a:gd name="T21" fmla="*/ 28 h 28"/>
                <a:gd name="T22" fmla="*/ 18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7" y="1"/>
                  </a:lnTo>
                  <a:lnTo>
                    <a:pt x="3" y="4"/>
                  </a:lnTo>
                  <a:lnTo>
                    <a:pt x="0" y="9"/>
                  </a:lnTo>
                  <a:lnTo>
                    <a:pt x="0" y="14"/>
                  </a:lnTo>
                  <a:lnTo>
                    <a:pt x="0" y="19"/>
                  </a:lnTo>
                  <a:lnTo>
                    <a:pt x="3" y="24"/>
                  </a:lnTo>
                  <a:lnTo>
                    <a:pt x="7" y="27"/>
                  </a:lnTo>
                  <a:lnTo>
                    <a:pt x="13" y="28"/>
                  </a:lnTo>
                  <a:lnTo>
                    <a:pt x="18"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a:extLst>
              <a:ext uri="{FF2B5EF4-FFF2-40B4-BE49-F238E27FC236}">
                <a16:creationId xmlns:a16="http://schemas.microsoft.com/office/drawing/2014/main" id="{F61FDF29-2C1C-4771-AF48-1901A83BBA79}"/>
              </a:ext>
            </a:extLst>
          </p:cNvPr>
          <p:cNvGrpSpPr/>
          <p:nvPr/>
        </p:nvGrpSpPr>
        <p:grpSpPr>
          <a:xfrm>
            <a:off x="3583827" y="4677437"/>
            <a:ext cx="362598" cy="362598"/>
            <a:chOff x="4012050" y="4808138"/>
            <a:chExt cx="300790" cy="300790"/>
          </a:xfrm>
          <a:solidFill>
            <a:schemeClr val="tx1">
              <a:lumMod val="50000"/>
              <a:lumOff val="50000"/>
            </a:schemeClr>
          </a:solidFill>
        </p:grpSpPr>
        <p:sp>
          <p:nvSpPr>
            <p:cNvPr id="103" name="Freeform 90">
              <a:extLst>
                <a:ext uri="{FF2B5EF4-FFF2-40B4-BE49-F238E27FC236}">
                  <a16:creationId xmlns:a16="http://schemas.microsoft.com/office/drawing/2014/main" id="{5D0FCC79-D7C4-4749-B489-DE8B6D558715}"/>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1">
              <a:extLst>
                <a:ext uri="{FF2B5EF4-FFF2-40B4-BE49-F238E27FC236}">
                  <a16:creationId xmlns:a16="http://schemas.microsoft.com/office/drawing/2014/main" id="{02B230C3-1DC9-45F9-93CA-50157D189156}"/>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2">
              <a:extLst>
                <a:ext uri="{FF2B5EF4-FFF2-40B4-BE49-F238E27FC236}">
                  <a16:creationId xmlns:a16="http://schemas.microsoft.com/office/drawing/2014/main" id="{46E63F04-8534-4E86-AAF6-8A635584D098}"/>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3">
              <a:extLst>
                <a:ext uri="{FF2B5EF4-FFF2-40B4-BE49-F238E27FC236}">
                  <a16:creationId xmlns:a16="http://schemas.microsoft.com/office/drawing/2014/main" id="{738069BA-0D8D-47A4-80FB-CEC15D5478F3}"/>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4">
              <a:extLst>
                <a:ext uri="{FF2B5EF4-FFF2-40B4-BE49-F238E27FC236}">
                  <a16:creationId xmlns:a16="http://schemas.microsoft.com/office/drawing/2014/main" id="{C838113D-6B8E-4782-A754-7BA4FAB2D226}"/>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a:extLst>
              <a:ext uri="{FF2B5EF4-FFF2-40B4-BE49-F238E27FC236}">
                <a16:creationId xmlns:a16="http://schemas.microsoft.com/office/drawing/2014/main" id="{1080EC64-30A2-43DC-ACDE-5C1BA5D69EE3}"/>
              </a:ext>
            </a:extLst>
          </p:cNvPr>
          <p:cNvGrpSpPr/>
          <p:nvPr/>
        </p:nvGrpSpPr>
        <p:grpSpPr>
          <a:xfrm>
            <a:off x="3583827" y="3972131"/>
            <a:ext cx="362598" cy="362598"/>
            <a:chOff x="4012050" y="4223058"/>
            <a:chExt cx="300790" cy="300790"/>
          </a:xfrm>
          <a:solidFill>
            <a:schemeClr val="tx1">
              <a:lumMod val="50000"/>
              <a:lumOff val="50000"/>
            </a:schemeClr>
          </a:solidFill>
        </p:grpSpPr>
        <p:sp>
          <p:nvSpPr>
            <p:cNvPr id="109" name="Freeform 95">
              <a:extLst>
                <a:ext uri="{FF2B5EF4-FFF2-40B4-BE49-F238E27FC236}">
                  <a16:creationId xmlns:a16="http://schemas.microsoft.com/office/drawing/2014/main" id="{B3D71DAA-6534-410C-8B19-1D146398754F}"/>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6">
              <a:extLst>
                <a:ext uri="{FF2B5EF4-FFF2-40B4-BE49-F238E27FC236}">
                  <a16:creationId xmlns:a16="http://schemas.microsoft.com/office/drawing/2014/main" id="{A5FB6C25-0DFD-489E-8246-909A1F36620E}"/>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7">
              <a:extLst>
                <a:ext uri="{FF2B5EF4-FFF2-40B4-BE49-F238E27FC236}">
                  <a16:creationId xmlns:a16="http://schemas.microsoft.com/office/drawing/2014/main" id="{BC7CEC36-9DDB-4E07-9B9E-02FB60E42F50}"/>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8">
              <a:extLst>
                <a:ext uri="{FF2B5EF4-FFF2-40B4-BE49-F238E27FC236}">
                  <a16:creationId xmlns:a16="http://schemas.microsoft.com/office/drawing/2014/main" id="{A62E40DD-9E94-437F-99ED-3AA402C8719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9">
              <a:extLst>
                <a:ext uri="{FF2B5EF4-FFF2-40B4-BE49-F238E27FC236}">
                  <a16:creationId xmlns:a16="http://schemas.microsoft.com/office/drawing/2014/main" id="{981E8B30-A6B3-450A-A3E5-D396F4920897}"/>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0">
              <a:extLst>
                <a:ext uri="{FF2B5EF4-FFF2-40B4-BE49-F238E27FC236}">
                  <a16:creationId xmlns:a16="http://schemas.microsoft.com/office/drawing/2014/main" id="{5E0A004B-A29D-4963-AD8A-65FA85B65C69}"/>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1">
              <a:extLst>
                <a:ext uri="{FF2B5EF4-FFF2-40B4-BE49-F238E27FC236}">
                  <a16:creationId xmlns:a16="http://schemas.microsoft.com/office/drawing/2014/main" id="{2F1A36DE-CF08-4A29-9497-8B15267CE07E}"/>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2">
              <a:extLst>
                <a:ext uri="{FF2B5EF4-FFF2-40B4-BE49-F238E27FC236}">
                  <a16:creationId xmlns:a16="http://schemas.microsoft.com/office/drawing/2014/main" id="{DFB9752C-1E9D-4AF5-9AB1-075FE8912879}"/>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3">
              <a:extLst>
                <a:ext uri="{FF2B5EF4-FFF2-40B4-BE49-F238E27FC236}">
                  <a16:creationId xmlns:a16="http://schemas.microsoft.com/office/drawing/2014/main" id="{4491F510-9075-4700-922B-A1C25120E42E}"/>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a:extLst>
              <a:ext uri="{FF2B5EF4-FFF2-40B4-BE49-F238E27FC236}">
                <a16:creationId xmlns:a16="http://schemas.microsoft.com/office/drawing/2014/main" id="{06059A1C-6666-4E8E-AD40-4E46F526F416}"/>
              </a:ext>
            </a:extLst>
          </p:cNvPr>
          <p:cNvGrpSpPr/>
          <p:nvPr/>
        </p:nvGrpSpPr>
        <p:grpSpPr>
          <a:xfrm>
            <a:off x="3583827" y="3266826"/>
            <a:ext cx="362598" cy="362598"/>
            <a:chOff x="4012050" y="3637979"/>
            <a:chExt cx="300790" cy="300790"/>
          </a:xfrm>
          <a:solidFill>
            <a:schemeClr val="tx1">
              <a:lumMod val="50000"/>
              <a:lumOff val="50000"/>
            </a:schemeClr>
          </a:solidFill>
        </p:grpSpPr>
        <p:sp>
          <p:nvSpPr>
            <p:cNvPr id="119" name="Freeform 104">
              <a:extLst>
                <a:ext uri="{FF2B5EF4-FFF2-40B4-BE49-F238E27FC236}">
                  <a16:creationId xmlns:a16="http://schemas.microsoft.com/office/drawing/2014/main" id="{64807E81-95A2-4590-87AE-EC67F247EB7F}"/>
                </a:ext>
              </a:extLst>
            </p:cNvPr>
            <p:cNvSpPr>
              <a:spLocks noEditPoints="1"/>
            </p:cNvSpPr>
            <p:nvPr/>
          </p:nvSpPr>
          <p:spPr bwMode="auto">
            <a:xfrm>
              <a:off x="4092007" y="3650670"/>
              <a:ext cx="220833" cy="222102"/>
            </a:xfrm>
            <a:custGeom>
              <a:avLst/>
              <a:gdLst>
                <a:gd name="T0" fmla="*/ 515 w 521"/>
                <a:gd name="T1" fmla="*/ 43 h 525"/>
                <a:gd name="T2" fmla="*/ 494 w 521"/>
                <a:gd name="T3" fmla="*/ 16 h 525"/>
                <a:gd name="T4" fmla="*/ 463 w 521"/>
                <a:gd name="T5" fmla="*/ 1 h 525"/>
                <a:gd name="T6" fmla="*/ 428 w 521"/>
                <a:gd name="T7" fmla="*/ 3 h 525"/>
                <a:gd name="T8" fmla="*/ 398 w 521"/>
                <a:gd name="T9" fmla="*/ 20 h 525"/>
                <a:gd name="T10" fmla="*/ 396 w 521"/>
                <a:gd name="T11" fmla="*/ 22 h 525"/>
                <a:gd name="T12" fmla="*/ 335 w 521"/>
                <a:gd name="T13" fmla="*/ 84 h 525"/>
                <a:gd name="T14" fmla="*/ 102 w 521"/>
                <a:gd name="T15" fmla="*/ 258 h 525"/>
                <a:gd name="T16" fmla="*/ 41 w 521"/>
                <a:gd name="T17" fmla="*/ 298 h 525"/>
                <a:gd name="T18" fmla="*/ 20 w 521"/>
                <a:gd name="T19" fmla="*/ 334 h 525"/>
                <a:gd name="T20" fmla="*/ 13 w 521"/>
                <a:gd name="T21" fmla="*/ 390 h 525"/>
                <a:gd name="T22" fmla="*/ 11 w 521"/>
                <a:gd name="T23" fmla="*/ 473 h 525"/>
                <a:gd name="T24" fmla="*/ 0 w 521"/>
                <a:gd name="T25" fmla="*/ 509 h 525"/>
                <a:gd name="T26" fmla="*/ 12 w 521"/>
                <a:gd name="T27" fmla="*/ 520 h 525"/>
                <a:gd name="T28" fmla="*/ 103 w 521"/>
                <a:gd name="T29" fmla="*/ 524 h 525"/>
                <a:gd name="T30" fmla="*/ 201 w 521"/>
                <a:gd name="T31" fmla="*/ 495 h 525"/>
                <a:gd name="T32" fmla="*/ 230 w 521"/>
                <a:gd name="T33" fmla="*/ 471 h 525"/>
                <a:gd name="T34" fmla="*/ 250 w 521"/>
                <a:gd name="T35" fmla="*/ 446 h 525"/>
                <a:gd name="T36" fmla="*/ 267 w 521"/>
                <a:gd name="T37" fmla="*/ 370 h 525"/>
                <a:gd name="T38" fmla="*/ 512 w 521"/>
                <a:gd name="T39" fmla="*/ 105 h 525"/>
                <a:gd name="T40" fmla="*/ 521 w 521"/>
                <a:gd name="T41" fmla="*/ 70 h 525"/>
                <a:gd name="T42" fmla="*/ 43 w 521"/>
                <a:gd name="T43" fmla="*/ 444 h 525"/>
                <a:gd name="T44" fmla="*/ 40 w 521"/>
                <a:gd name="T45" fmla="*/ 367 h 525"/>
                <a:gd name="T46" fmla="*/ 53 w 521"/>
                <a:gd name="T47" fmla="*/ 353 h 525"/>
                <a:gd name="T48" fmla="*/ 84 w 521"/>
                <a:gd name="T49" fmla="*/ 357 h 525"/>
                <a:gd name="T50" fmla="*/ 112 w 521"/>
                <a:gd name="T51" fmla="*/ 384 h 525"/>
                <a:gd name="T52" fmla="*/ 143 w 521"/>
                <a:gd name="T53" fmla="*/ 440 h 525"/>
                <a:gd name="T54" fmla="*/ 184 w 521"/>
                <a:gd name="T55" fmla="*/ 469 h 525"/>
                <a:gd name="T56" fmla="*/ 139 w 521"/>
                <a:gd name="T57" fmla="*/ 491 h 525"/>
                <a:gd name="T58" fmla="*/ 34 w 521"/>
                <a:gd name="T59" fmla="*/ 494 h 525"/>
                <a:gd name="T60" fmla="*/ 184 w 521"/>
                <a:gd name="T61" fmla="*/ 439 h 525"/>
                <a:gd name="T62" fmla="*/ 159 w 521"/>
                <a:gd name="T63" fmla="*/ 416 h 525"/>
                <a:gd name="T64" fmla="*/ 134 w 521"/>
                <a:gd name="T65" fmla="*/ 368 h 525"/>
                <a:gd name="T66" fmla="*/ 96 w 521"/>
                <a:gd name="T67" fmla="*/ 332 h 525"/>
                <a:gd name="T68" fmla="*/ 55 w 521"/>
                <a:gd name="T69" fmla="*/ 324 h 525"/>
                <a:gd name="T70" fmla="*/ 99 w 521"/>
                <a:gd name="T71" fmla="*/ 288 h 525"/>
                <a:gd name="T72" fmla="*/ 161 w 521"/>
                <a:gd name="T73" fmla="*/ 283 h 525"/>
                <a:gd name="T74" fmla="*/ 236 w 521"/>
                <a:gd name="T75" fmla="*/ 406 h 525"/>
                <a:gd name="T76" fmla="*/ 250 w 521"/>
                <a:gd name="T77" fmla="*/ 332 h 525"/>
                <a:gd name="T78" fmla="*/ 314 w 521"/>
                <a:gd name="T79" fmla="*/ 268 h 525"/>
                <a:gd name="T80" fmla="*/ 299 w 521"/>
                <a:gd name="T81" fmla="*/ 184 h 525"/>
                <a:gd name="T82" fmla="*/ 315 w 521"/>
                <a:gd name="T83" fmla="*/ 236 h 525"/>
                <a:gd name="T84" fmla="*/ 343 w 521"/>
                <a:gd name="T85" fmla="*/ 228 h 525"/>
                <a:gd name="T86" fmla="*/ 328 w 521"/>
                <a:gd name="T87" fmla="*/ 190 h 525"/>
                <a:gd name="T88" fmla="*/ 331 w 521"/>
                <a:gd name="T89" fmla="*/ 144 h 525"/>
                <a:gd name="T90" fmla="*/ 355 w 521"/>
                <a:gd name="T91" fmla="*/ 104 h 525"/>
                <a:gd name="T92" fmla="*/ 362 w 521"/>
                <a:gd name="T93" fmla="*/ 135 h 525"/>
                <a:gd name="T94" fmla="*/ 382 w 521"/>
                <a:gd name="T95" fmla="*/ 184 h 525"/>
                <a:gd name="T96" fmla="*/ 399 w 521"/>
                <a:gd name="T97" fmla="*/ 159 h 525"/>
                <a:gd name="T98" fmla="*/ 388 w 521"/>
                <a:gd name="T99" fmla="*/ 121 h 525"/>
                <a:gd name="T100" fmla="*/ 395 w 521"/>
                <a:gd name="T101" fmla="*/ 75 h 525"/>
                <a:gd name="T102" fmla="*/ 419 w 521"/>
                <a:gd name="T103" fmla="*/ 40 h 525"/>
                <a:gd name="T104" fmla="*/ 423 w 521"/>
                <a:gd name="T105" fmla="*/ 75 h 525"/>
                <a:gd name="T106" fmla="*/ 450 w 521"/>
                <a:gd name="T107" fmla="*/ 131 h 525"/>
                <a:gd name="T108" fmla="*/ 457 w 521"/>
                <a:gd name="T109" fmla="*/ 93 h 525"/>
                <a:gd name="T110" fmla="*/ 449 w 521"/>
                <a:gd name="T111" fmla="*/ 38 h 525"/>
                <a:gd name="T112" fmla="*/ 480 w 521"/>
                <a:gd name="T113" fmla="*/ 40 h 525"/>
                <a:gd name="T114" fmla="*/ 492 w 521"/>
                <a:gd name="T115"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1" h="525">
                  <a:moveTo>
                    <a:pt x="521" y="70"/>
                  </a:moveTo>
                  <a:lnTo>
                    <a:pt x="521" y="64"/>
                  </a:lnTo>
                  <a:lnTo>
                    <a:pt x="520" y="56"/>
                  </a:lnTo>
                  <a:lnTo>
                    <a:pt x="517" y="50"/>
                  </a:lnTo>
                  <a:lnTo>
                    <a:pt x="515" y="43"/>
                  </a:lnTo>
                  <a:lnTo>
                    <a:pt x="512" y="37"/>
                  </a:lnTo>
                  <a:lnTo>
                    <a:pt x="509" y="32"/>
                  </a:lnTo>
                  <a:lnTo>
                    <a:pt x="505" y="25"/>
                  </a:lnTo>
                  <a:lnTo>
                    <a:pt x="499" y="20"/>
                  </a:lnTo>
                  <a:lnTo>
                    <a:pt x="494" y="16"/>
                  </a:lnTo>
                  <a:lnTo>
                    <a:pt x="488" y="11"/>
                  </a:lnTo>
                  <a:lnTo>
                    <a:pt x="482" y="8"/>
                  </a:lnTo>
                  <a:lnTo>
                    <a:pt x="476" y="5"/>
                  </a:lnTo>
                  <a:lnTo>
                    <a:pt x="469" y="3"/>
                  </a:lnTo>
                  <a:lnTo>
                    <a:pt x="463" y="1"/>
                  </a:lnTo>
                  <a:lnTo>
                    <a:pt x="456" y="0"/>
                  </a:lnTo>
                  <a:lnTo>
                    <a:pt x="449" y="0"/>
                  </a:lnTo>
                  <a:lnTo>
                    <a:pt x="442" y="0"/>
                  </a:lnTo>
                  <a:lnTo>
                    <a:pt x="436" y="1"/>
                  </a:lnTo>
                  <a:lnTo>
                    <a:pt x="428" y="3"/>
                  </a:lnTo>
                  <a:lnTo>
                    <a:pt x="422" y="5"/>
                  </a:lnTo>
                  <a:lnTo>
                    <a:pt x="416" y="8"/>
                  </a:lnTo>
                  <a:lnTo>
                    <a:pt x="410" y="11"/>
                  </a:lnTo>
                  <a:lnTo>
                    <a:pt x="404" y="16"/>
                  </a:lnTo>
                  <a:lnTo>
                    <a:pt x="398" y="20"/>
                  </a:lnTo>
                  <a:lnTo>
                    <a:pt x="396" y="22"/>
                  </a:lnTo>
                  <a:lnTo>
                    <a:pt x="396" y="22"/>
                  </a:lnTo>
                  <a:lnTo>
                    <a:pt x="396" y="22"/>
                  </a:lnTo>
                  <a:lnTo>
                    <a:pt x="396" y="22"/>
                  </a:lnTo>
                  <a:lnTo>
                    <a:pt x="396" y="22"/>
                  </a:lnTo>
                  <a:lnTo>
                    <a:pt x="335" y="84"/>
                  </a:lnTo>
                  <a:lnTo>
                    <a:pt x="335" y="84"/>
                  </a:lnTo>
                  <a:lnTo>
                    <a:pt x="335" y="84"/>
                  </a:lnTo>
                  <a:lnTo>
                    <a:pt x="335" y="84"/>
                  </a:lnTo>
                  <a:lnTo>
                    <a:pt x="335" y="84"/>
                  </a:lnTo>
                  <a:lnTo>
                    <a:pt x="164" y="255"/>
                  </a:lnTo>
                  <a:lnTo>
                    <a:pt x="148" y="253"/>
                  </a:lnTo>
                  <a:lnTo>
                    <a:pt x="132" y="253"/>
                  </a:lnTo>
                  <a:lnTo>
                    <a:pt x="117" y="255"/>
                  </a:lnTo>
                  <a:lnTo>
                    <a:pt x="102" y="258"/>
                  </a:lnTo>
                  <a:lnTo>
                    <a:pt x="87" y="263"/>
                  </a:lnTo>
                  <a:lnTo>
                    <a:pt x="73" y="271"/>
                  </a:lnTo>
                  <a:lnTo>
                    <a:pt x="60" y="279"/>
                  </a:lnTo>
                  <a:lnTo>
                    <a:pt x="49" y="290"/>
                  </a:lnTo>
                  <a:lnTo>
                    <a:pt x="41" y="298"/>
                  </a:lnTo>
                  <a:lnTo>
                    <a:pt x="35" y="305"/>
                  </a:lnTo>
                  <a:lnTo>
                    <a:pt x="30" y="312"/>
                  </a:lnTo>
                  <a:lnTo>
                    <a:pt x="26" y="319"/>
                  </a:lnTo>
                  <a:lnTo>
                    <a:pt x="22" y="327"/>
                  </a:lnTo>
                  <a:lnTo>
                    <a:pt x="20" y="334"/>
                  </a:lnTo>
                  <a:lnTo>
                    <a:pt x="16" y="340"/>
                  </a:lnTo>
                  <a:lnTo>
                    <a:pt x="15" y="348"/>
                  </a:lnTo>
                  <a:lnTo>
                    <a:pt x="13" y="362"/>
                  </a:lnTo>
                  <a:lnTo>
                    <a:pt x="12" y="376"/>
                  </a:lnTo>
                  <a:lnTo>
                    <a:pt x="13" y="390"/>
                  </a:lnTo>
                  <a:lnTo>
                    <a:pt x="14" y="404"/>
                  </a:lnTo>
                  <a:lnTo>
                    <a:pt x="15" y="426"/>
                  </a:lnTo>
                  <a:lnTo>
                    <a:pt x="15" y="449"/>
                  </a:lnTo>
                  <a:lnTo>
                    <a:pt x="13" y="461"/>
                  </a:lnTo>
                  <a:lnTo>
                    <a:pt x="11" y="473"/>
                  </a:lnTo>
                  <a:lnTo>
                    <a:pt x="7" y="486"/>
                  </a:lnTo>
                  <a:lnTo>
                    <a:pt x="1" y="500"/>
                  </a:lnTo>
                  <a:lnTo>
                    <a:pt x="0" y="502"/>
                  </a:lnTo>
                  <a:lnTo>
                    <a:pt x="0" y="506"/>
                  </a:lnTo>
                  <a:lnTo>
                    <a:pt x="0" y="509"/>
                  </a:lnTo>
                  <a:lnTo>
                    <a:pt x="2" y="512"/>
                  </a:lnTo>
                  <a:lnTo>
                    <a:pt x="4" y="514"/>
                  </a:lnTo>
                  <a:lnTo>
                    <a:pt x="6" y="516"/>
                  </a:lnTo>
                  <a:lnTo>
                    <a:pt x="9" y="518"/>
                  </a:lnTo>
                  <a:lnTo>
                    <a:pt x="12" y="520"/>
                  </a:lnTo>
                  <a:lnTo>
                    <a:pt x="30" y="522"/>
                  </a:lnTo>
                  <a:lnTo>
                    <a:pt x="48" y="524"/>
                  </a:lnTo>
                  <a:lnTo>
                    <a:pt x="64" y="525"/>
                  </a:lnTo>
                  <a:lnTo>
                    <a:pt x="80" y="525"/>
                  </a:lnTo>
                  <a:lnTo>
                    <a:pt x="103" y="524"/>
                  </a:lnTo>
                  <a:lnTo>
                    <a:pt x="126" y="522"/>
                  </a:lnTo>
                  <a:lnTo>
                    <a:pt x="146" y="517"/>
                  </a:lnTo>
                  <a:lnTo>
                    <a:pt x="166" y="512"/>
                  </a:lnTo>
                  <a:lnTo>
                    <a:pt x="184" y="505"/>
                  </a:lnTo>
                  <a:lnTo>
                    <a:pt x="201" y="495"/>
                  </a:lnTo>
                  <a:lnTo>
                    <a:pt x="208" y="489"/>
                  </a:lnTo>
                  <a:lnTo>
                    <a:pt x="216" y="484"/>
                  </a:lnTo>
                  <a:lnTo>
                    <a:pt x="223" y="478"/>
                  </a:lnTo>
                  <a:lnTo>
                    <a:pt x="230" y="471"/>
                  </a:lnTo>
                  <a:lnTo>
                    <a:pt x="230" y="471"/>
                  </a:lnTo>
                  <a:lnTo>
                    <a:pt x="231" y="471"/>
                  </a:lnTo>
                  <a:lnTo>
                    <a:pt x="231" y="470"/>
                  </a:lnTo>
                  <a:lnTo>
                    <a:pt x="232" y="470"/>
                  </a:lnTo>
                  <a:lnTo>
                    <a:pt x="242" y="458"/>
                  </a:lnTo>
                  <a:lnTo>
                    <a:pt x="250" y="446"/>
                  </a:lnTo>
                  <a:lnTo>
                    <a:pt x="257" y="432"/>
                  </a:lnTo>
                  <a:lnTo>
                    <a:pt x="262" y="417"/>
                  </a:lnTo>
                  <a:lnTo>
                    <a:pt x="265" y="402"/>
                  </a:lnTo>
                  <a:lnTo>
                    <a:pt x="267" y="387"/>
                  </a:lnTo>
                  <a:lnTo>
                    <a:pt x="267" y="370"/>
                  </a:lnTo>
                  <a:lnTo>
                    <a:pt x="265" y="355"/>
                  </a:lnTo>
                  <a:lnTo>
                    <a:pt x="499" y="121"/>
                  </a:lnTo>
                  <a:lnTo>
                    <a:pt x="505" y="116"/>
                  </a:lnTo>
                  <a:lnTo>
                    <a:pt x="509" y="110"/>
                  </a:lnTo>
                  <a:lnTo>
                    <a:pt x="512" y="105"/>
                  </a:lnTo>
                  <a:lnTo>
                    <a:pt x="515" y="98"/>
                  </a:lnTo>
                  <a:lnTo>
                    <a:pt x="517" y="92"/>
                  </a:lnTo>
                  <a:lnTo>
                    <a:pt x="520" y="85"/>
                  </a:lnTo>
                  <a:lnTo>
                    <a:pt x="521" y="78"/>
                  </a:lnTo>
                  <a:lnTo>
                    <a:pt x="521" y="70"/>
                  </a:lnTo>
                  <a:close/>
                  <a:moveTo>
                    <a:pt x="34" y="494"/>
                  </a:moveTo>
                  <a:lnTo>
                    <a:pt x="38" y="481"/>
                  </a:lnTo>
                  <a:lnTo>
                    <a:pt x="40" y="468"/>
                  </a:lnTo>
                  <a:lnTo>
                    <a:pt x="42" y="456"/>
                  </a:lnTo>
                  <a:lnTo>
                    <a:pt x="43" y="444"/>
                  </a:lnTo>
                  <a:lnTo>
                    <a:pt x="43" y="422"/>
                  </a:lnTo>
                  <a:lnTo>
                    <a:pt x="42" y="402"/>
                  </a:lnTo>
                  <a:lnTo>
                    <a:pt x="41" y="390"/>
                  </a:lnTo>
                  <a:lnTo>
                    <a:pt x="40" y="378"/>
                  </a:lnTo>
                  <a:lnTo>
                    <a:pt x="40" y="367"/>
                  </a:lnTo>
                  <a:lnTo>
                    <a:pt x="41" y="358"/>
                  </a:lnTo>
                  <a:lnTo>
                    <a:pt x="42" y="358"/>
                  </a:lnTo>
                  <a:lnTo>
                    <a:pt x="42" y="358"/>
                  </a:lnTo>
                  <a:lnTo>
                    <a:pt x="44" y="355"/>
                  </a:lnTo>
                  <a:lnTo>
                    <a:pt x="53" y="353"/>
                  </a:lnTo>
                  <a:lnTo>
                    <a:pt x="58" y="352"/>
                  </a:lnTo>
                  <a:lnTo>
                    <a:pt x="65" y="352"/>
                  </a:lnTo>
                  <a:lnTo>
                    <a:pt x="71" y="352"/>
                  </a:lnTo>
                  <a:lnTo>
                    <a:pt x="79" y="354"/>
                  </a:lnTo>
                  <a:lnTo>
                    <a:pt x="84" y="357"/>
                  </a:lnTo>
                  <a:lnTo>
                    <a:pt x="90" y="360"/>
                  </a:lnTo>
                  <a:lnTo>
                    <a:pt x="96" y="365"/>
                  </a:lnTo>
                  <a:lnTo>
                    <a:pt x="101" y="370"/>
                  </a:lnTo>
                  <a:lnTo>
                    <a:pt x="107" y="377"/>
                  </a:lnTo>
                  <a:lnTo>
                    <a:pt x="112" y="384"/>
                  </a:lnTo>
                  <a:lnTo>
                    <a:pt x="116" y="393"/>
                  </a:lnTo>
                  <a:lnTo>
                    <a:pt x="120" y="403"/>
                  </a:lnTo>
                  <a:lnTo>
                    <a:pt x="127" y="417"/>
                  </a:lnTo>
                  <a:lnTo>
                    <a:pt x="136" y="429"/>
                  </a:lnTo>
                  <a:lnTo>
                    <a:pt x="143" y="440"/>
                  </a:lnTo>
                  <a:lnTo>
                    <a:pt x="152" y="449"/>
                  </a:lnTo>
                  <a:lnTo>
                    <a:pt x="160" y="456"/>
                  </a:lnTo>
                  <a:lnTo>
                    <a:pt x="169" y="462"/>
                  </a:lnTo>
                  <a:lnTo>
                    <a:pt x="176" y="466"/>
                  </a:lnTo>
                  <a:lnTo>
                    <a:pt x="184" y="469"/>
                  </a:lnTo>
                  <a:lnTo>
                    <a:pt x="186" y="470"/>
                  </a:lnTo>
                  <a:lnTo>
                    <a:pt x="187" y="470"/>
                  </a:lnTo>
                  <a:lnTo>
                    <a:pt x="172" y="479"/>
                  </a:lnTo>
                  <a:lnTo>
                    <a:pt x="157" y="485"/>
                  </a:lnTo>
                  <a:lnTo>
                    <a:pt x="139" y="491"/>
                  </a:lnTo>
                  <a:lnTo>
                    <a:pt x="120" y="495"/>
                  </a:lnTo>
                  <a:lnTo>
                    <a:pt x="101" y="497"/>
                  </a:lnTo>
                  <a:lnTo>
                    <a:pt x="80" y="497"/>
                  </a:lnTo>
                  <a:lnTo>
                    <a:pt x="57" y="497"/>
                  </a:lnTo>
                  <a:lnTo>
                    <a:pt x="34" y="494"/>
                  </a:lnTo>
                  <a:close/>
                  <a:moveTo>
                    <a:pt x="215" y="448"/>
                  </a:moveTo>
                  <a:lnTo>
                    <a:pt x="210" y="447"/>
                  </a:lnTo>
                  <a:lnTo>
                    <a:pt x="202" y="446"/>
                  </a:lnTo>
                  <a:lnTo>
                    <a:pt x="193" y="443"/>
                  </a:lnTo>
                  <a:lnTo>
                    <a:pt x="184" y="439"/>
                  </a:lnTo>
                  <a:lnTo>
                    <a:pt x="178" y="436"/>
                  </a:lnTo>
                  <a:lnTo>
                    <a:pt x="174" y="432"/>
                  </a:lnTo>
                  <a:lnTo>
                    <a:pt x="169" y="427"/>
                  </a:lnTo>
                  <a:lnTo>
                    <a:pt x="164" y="422"/>
                  </a:lnTo>
                  <a:lnTo>
                    <a:pt x="159" y="416"/>
                  </a:lnTo>
                  <a:lnTo>
                    <a:pt x="155" y="409"/>
                  </a:lnTo>
                  <a:lnTo>
                    <a:pt x="151" y="401"/>
                  </a:lnTo>
                  <a:lnTo>
                    <a:pt x="146" y="392"/>
                  </a:lnTo>
                  <a:lnTo>
                    <a:pt x="140" y="379"/>
                  </a:lnTo>
                  <a:lnTo>
                    <a:pt x="134" y="368"/>
                  </a:lnTo>
                  <a:lnTo>
                    <a:pt x="128" y="359"/>
                  </a:lnTo>
                  <a:lnTo>
                    <a:pt x="120" y="350"/>
                  </a:lnTo>
                  <a:lnTo>
                    <a:pt x="113" y="343"/>
                  </a:lnTo>
                  <a:lnTo>
                    <a:pt x="104" y="336"/>
                  </a:lnTo>
                  <a:lnTo>
                    <a:pt x="96" y="332"/>
                  </a:lnTo>
                  <a:lnTo>
                    <a:pt x="87" y="328"/>
                  </a:lnTo>
                  <a:lnTo>
                    <a:pt x="79" y="325"/>
                  </a:lnTo>
                  <a:lnTo>
                    <a:pt x="70" y="324"/>
                  </a:lnTo>
                  <a:lnTo>
                    <a:pt x="63" y="324"/>
                  </a:lnTo>
                  <a:lnTo>
                    <a:pt x="55" y="324"/>
                  </a:lnTo>
                  <a:lnTo>
                    <a:pt x="60" y="317"/>
                  </a:lnTo>
                  <a:lnTo>
                    <a:pt x="68" y="309"/>
                  </a:lnTo>
                  <a:lnTo>
                    <a:pt x="78" y="301"/>
                  </a:lnTo>
                  <a:lnTo>
                    <a:pt x="88" y="294"/>
                  </a:lnTo>
                  <a:lnTo>
                    <a:pt x="99" y="288"/>
                  </a:lnTo>
                  <a:lnTo>
                    <a:pt x="111" y="284"/>
                  </a:lnTo>
                  <a:lnTo>
                    <a:pt x="124" y="281"/>
                  </a:lnTo>
                  <a:lnTo>
                    <a:pt x="137" y="280"/>
                  </a:lnTo>
                  <a:lnTo>
                    <a:pt x="148" y="280"/>
                  </a:lnTo>
                  <a:lnTo>
                    <a:pt x="161" y="283"/>
                  </a:lnTo>
                  <a:lnTo>
                    <a:pt x="237" y="359"/>
                  </a:lnTo>
                  <a:lnTo>
                    <a:pt x="240" y="370"/>
                  </a:lnTo>
                  <a:lnTo>
                    <a:pt x="240" y="382"/>
                  </a:lnTo>
                  <a:lnTo>
                    <a:pt x="239" y="394"/>
                  </a:lnTo>
                  <a:lnTo>
                    <a:pt x="236" y="406"/>
                  </a:lnTo>
                  <a:lnTo>
                    <a:pt x="233" y="417"/>
                  </a:lnTo>
                  <a:lnTo>
                    <a:pt x="228" y="427"/>
                  </a:lnTo>
                  <a:lnTo>
                    <a:pt x="222" y="438"/>
                  </a:lnTo>
                  <a:lnTo>
                    <a:pt x="215" y="448"/>
                  </a:lnTo>
                  <a:close/>
                  <a:moveTo>
                    <a:pt x="250" y="332"/>
                  </a:moveTo>
                  <a:lnTo>
                    <a:pt x="188" y="270"/>
                  </a:lnTo>
                  <a:lnTo>
                    <a:pt x="233" y="226"/>
                  </a:lnTo>
                  <a:lnTo>
                    <a:pt x="294" y="287"/>
                  </a:lnTo>
                  <a:lnTo>
                    <a:pt x="250" y="332"/>
                  </a:lnTo>
                  <a:close/>
                  <a:moveTo>
                    <a:pt x="314" y="268"/>
                  </a:moveTo>
                  <a:lnTo>
                    <a:pt x="252" y="206"/>
                  </a:lnTo>
                  <a:lnTo>
                    <a:pt x="299" y="159"/>
                  </a:lnTo>
                  <a:lnTo>
                    <a:pt x="299" y="167"/>
                  </a:lnTo>
                  <a:lnTo>
                    <a:pt x="299" y="173"/>
                  </a:lnTo>
                  <a:lnTo>
                    <a:pt x="299" y="184"/>
                  </a:lnTo>
                  <a:lnTo>
                    <a:pt x="300" y="196"/>
                  </a:lnTo>
                  <a:lnTo>
                    <a:pt x="303" y="206"/>
                  </a:lnTo>
                  <a:lnTo>
                    <a:pt x="306" y="216"/>
                  </a:lnTo>
                  <a:lnTo>
                    <a:pt x="309" y="227"/>
                  </a:lnTo>
                  <a:lnTo>
                    <a:pt x="315" y="236"/>
                  </a:lnTo>
                  <a:lnTo>
                    <a:pt x="321" y="245"/>
                  </a:lnTo>
                  <a:lnTo>
                    <a:pt x="328" y="254"/>
                  </a:lnTo>
                  <a:lnTo>
                    <a:pt x="314" y="268"/>
                  </a:lnTo>
                  <a:close/>
                  <a:moveTo>
                    <a:pt x="347" y="234"/>
                  </a:moveTo>
                  <a:lnTo>
                    <a:pt x="343" y="228"/>
                  </a:lnTo>
                  <a:lnTo>
                    <a:pt x="338" y="220"/>
                  </a:lnTo>
                  <a:lnTo>
                    <a:pt x="334" y="213"/>
                  </a:lnTo>
                  <a:lnTo>
                    <a:pt x="332" y="205"/>
                  </a:lnTo>
                  <a:lnTo>
                    <a:pt x="329" y="198"/>
                  </a:lnTo>
                  <a:lnTo>
                    <a:pt x="328" y="190"/>
                  </a:lnTo>
                  <a:lnTo>
                    <a:pt x="326" y="182"/>
                  </a:lnTo>
                  <a:lnTo>
                    <a:pt x="326" y="173"/>
                  </a:lnTo>
                  <a:lnTo>
                    <a:pt x="326" y="164"/>
                  </a:lnTo>
                  <a:lnTo>
                    <a:pt x="328" y="154"/>
                  </a:lnTo>
                  <a:lnTo>
                    <a:pt x="331" y="144"/>
                  </a:lnTo>
                  <a:lnTo>
                    <a:pt x="334" y="136"/>
                  </a:lnTo>
                  <a:lnTo>
                    <a:pt x="337" y="127"/>
                  </a:lnTo>
                  <a:lnTo>
                    <a:pt x="343" y="119"/>
                  </a:lnTo>
                  <a:lnTo>
                    <a:pt x="348" y="111"/>
                  </a:lnTo>
                  <a:lnTo>
                    <a:pt x="355" y="104"/>
                  </a:lnTo>
                  <a:lnTo>
                    <a:pt x="361" y="98"/>
                  </a:lnTo>
                  <a:lnTo>
                    <a:pt x="360" y="105"/>
                  </a:lnTo>
                  <a:lnTo>
                    <a:pt x="360" y="112"/>
                  </a:lnTo>
                  <a:lnTo>
                    <a:pt x="360" y="123"/>
                  </a:lnTo>
                  <a:lnTo>
                    <a:pt x="362" y="135"/>
                  </a:lnTo>
                  <a:lnTo>
                    <a:pt x="364" y="145"/>
                  </a:lnTo>
                  <a:lnTo>
                    <a:pt x="367" y="155"/>
                  </a:lnTo>
                  <a:lnTo>
                    <a:pt x="372" y="166"/>
                  </a:lnTo>
                  <a:lnTo>
                    <a:pt x="376" y="175"/>
                  </a:lnTo>
                  <a:lnTo>
                    <a:pt x="382" y="184"/>
                  </a:lnTo>
                  <a:lnTo>
                    <a:pt x="389" y="193"/>
                  </a:lnTo>
                  <a:lnTo>
                    <a:pt x="347" y="234"/>
                  </a:lnTo>
                  <a:close/>
                  <a:moveTo>
                    <a:pt x="408" y="173"/>
                  </a:moveTo>
                  <a:lnTo>
                    <a:pt x="404" y="167"/>
                  </a:lnTo>
                  <a:lnTo>
                    <a:pt x="399" y="159"/>
                  </a:lnTo>
                  <a:lnTo>
                    <a:pt x="395" y="152"/>
                  </a:lnTo>
                  <a:lnTo>
                    <a:pt x="393" y="144"/>
                  </a:lnTo>
                  <a:lnTo>
                    <a:pt x="391" y="137"/>
                  </a:lnTo>
                  <a:lnTo>
                    <a:pt x="389" y="128"/>
                  </a:lnTo>
                  <a:lnTo>
                    <a:pt x="388" y="121"/>
                  </a:lnTo>
                  <a:lnTo>
                    <a:pt x="388" y="112"/>
                  </a:lnTo>
                  <a:lnTo>
                    <a:pt x="388" y="102"/>
                  </a:lnTo>
                  <a:lnTo>
                    <a:pt x="389" y="93"/>
                  </a:lnTo>
                  <a:lnTo>
                    <a:pt x="392" y="83"/>
                  </a:lnTo>
                  <a:lnTo>
                    <a:pt x="395" y="75"/>
                  </a:lnTo>
                  <a:lnTo>
                    <a:pt x="398" y="66"/>
                  </a:lnTo>
                  <a:lnTo>
                    <a:pt x="404" y="57"/>
                  </a:lnTo>
                  <a:lnTo>
                    <a:pt x="410" y="50"/>
                  </a:lnTo>
                  <a:lnTo>
                    <a:pt x="417" y="42"/>
                  </a:lnTo>
                  <a:lnTo>
                    <a:pt x="419" y="40"/>
                  </a:lnTo>
                  <a:lnTo>
                    <a:pt x="420" y="38"/>
                  </a:lnTo>
                  <a:lnTo>
                    <a:pt x="422" y="37"/>
                  </a:lnTo>
                  <a:lnTo>
                    <a:pt x="421" y="50"/>
                  </a:lnTo>
                  <a:lnTo>
                    <a:pt x="421" y="63"/>
                  </a:lnTo>
                  <a:lnTo>
                    <a:pt x="423" y="75"/>
                  </a:lnTo>
                  <a:lnTo>
                    <a:pt x="426" y="87"/>
                  </a:lnTo>
                  <a:lnTo>
                    <a:pt x="431" y="99"/>
                  </a:lnTo>
                  <a:lnTo>
                    <a:pt x="436" y="110"/>
                  </a:lnTo>
                  <a:lnTo>
                    <a:pt x="442" y="122"/>
                  </a:lnTo>
                  <a:lnTo>
                    <a:pt x="450" y="131"/>
                  </a:lnTo>
                  <a:lnTo>
                    <a:pt x="408" y="173"/>
                  </a:lnTo>
                  <a:close/>
                  <a:moveTo>
                    <a:pt x="480" y="101"/>
                  </a:moveTo>
                  <a:lnTo>
                    <a:pt x="469" y="112"/>
                  </a:lnTo>
                  <a:lnTo>
                    <a:pt x="463" y="102"/>
                  </a:lnTo>
                  <a:lnTo>
                    <a:pt x="457" y="93"/>
                  </a:lnTo>
                  <a:lnTo>
                    <a:pt x="454" y="82"/>
                  </a:lnTo>
                  <a:lnTo>
                    <a:pt x="451" y="71"/>
                  </a:lnTo>
                  <a:lnTo>
                    <a:pt x="449" y="61"/>
                  </a:lnTo>
                  <a:lnTo>
                    <a:pt x="449" y="50"/>
                  </a:lnTo>
                  <a:lnTo>
                    <a:pt x="449" y="38"/>
                  </a:lnTo>
                  <a:lnTo>
                    <a:pt x="451" y="27"/>
                  </a:lnTo>
                  <a:lnTo>
                    <a:pt x="460" y="28"/>
                  </a:lnTo>
                  <a:lnTo>
                    <a:pt x="467" y="31"/>
                  </a:lnTo>
                  <a:lnTo>
                    <a:pt x="473" y="35"/>
                  </a:lnTo>
                  <a:lnTo>
                    <a:pt x="480" y="40"/>
                  </a:lnTo>
                  <a:lnTo>
                    <a:pt x="485" y="47"/>
                  </a:lnTo>
                  <a:lnTo>
                    <a:pt x="490" y="54"/>
                  </a:lnTo>
                  <a:lnTo>
                    <a:pt x="492" y="62"/>
                  </a:lnTo>
                  <a:lnTo>
                    <a:pt x="493" y="70"/>
                  </a:lnTo>
                  <a:lnTo>
                    <a:pt x="492" y="79"/>
                  </a:lnTo>
                  <a:lnTo>
                    <a:pt x="490" y="87"/>
                  </a:lnTo>
                  <a:lnTo>
                    <a:pt x="485" y="95"/>
                  </a:lnTo>
                  <a:lnTo>
                    <a:pt x="48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5">
              <a:extLst>
                <a:ext uri="{FF2B5EF4-FFF2-40B4-BE49-F238E27FC236}">
                  <a16:creationId xmlns:a16="http://schemas.microsoft.com/office/drawing/2014/main" id="{A3E0699D-380E-451A-A688-CD664684ED01}"/>
                </a:ext>
              </a:extLst>
            </p:cNvPr>
            <p:cNvSpPr>
              <a:spLocks/>
            </p:cNvSpPr>
            <p:nvPr/>
          </p:nvSpPr>
          <p:spPr bwMode="auto">
            <a:xfrm>
              <a:off x="4240498" y="3782662"/>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4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4"/>
                  </a:lnTo>
                  <a:lnTo>
                    <a:pt x="1" y="19"/>
                  </a:lnTo>
                  <a:lnTo>
                    <a:pt x="4" y="23"/>
                  </a:lnTo>
                  <a:lnTo>
                    <a:pt x="9" y="26"/>
                  </a:lnTo>
                  <a:lnTo>
                    <a:pt x="14" y="27"/>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6">
              <a:extLst>
                <a:ext uri="{FF2B5EF4-FFF2-40B4-BE49-F238E27FC236}">
                  <a16:creationId xmlns:a16="http://schemas.microsoft.com/office/drawing/2014/main" id="{813A8DF7-5A39-49C5-A517-C1CEE1157D3D}"/>
                </a:ext>
              </a:extLst>
            </p:cNvPr>
            <p:cNvSpPr>
              <a:spLocks/>
            </p:cNvSpPr>
            <p:nvPr/>
          </p:nvSpPr>
          <p:spPr bwMode="auto">
            <a:xfrm>
              <a:off x="4121197" y="3665900"/>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7">
              <a:extLst>
                <a:ext uri="{FF2B5EF4-FFF2-40B4-BE49-F238E27FC236}">
                  <a16:creationId xmlns:a16="http://schemas.microsoft.com/office/drawing/2014/main" id="{635E8832-D6C3-4F5A-8B14-981B357F82C3}"/>
                </a:ext>
              </a:extLst>
            </p:cNvPr>
            <p:cNvSpPr>
              <a:spLocks noEditPoints="1"/>
            </p:cNvSpPr>
            <p:nvPr/>
          </p:nvSpPr>
          <p:spPr bwMode="auto">
            <a:xfrm>
              <a:off x="4012050" y="3637979"/>
              <a:ext cx="276675" cy="300790"/>
            </a:xfrm>
            <a:custGeom>
              <a:avLst/>
              <a:gdLst>
                <a:gd name="T0" fmla="*/ 570 w 656"/>
                <a:gd name="T1" fmla="*/ 411 h 709"/>
                <a:gd name="T2" fmla="*/ 561 w 656"/>
                <a:gd name="T3" fmla="*/ 398 h 709"/>
                <a:gd name="T4" fmla="*/ 546 w 656"/>
                <a:gd name="T5" fmla="*/ 402 h 709"/>
                <a:gd name="T6" fmla="*/ 542 w 656"/>
                <a:gd name="T7" fmla="*/ 604 h 709"/>
                <a:gd name="T8" fmla="*/ 160 w 656"/>
                <a:gd name="T9" fmla="*/ 609 h 709"/>
                <a:gd name="T10" fmla="*/ 156 w 656"/>
                <a:gd name="T11" fmla="*/ 625 h 709"/>
                <a:gd name="T12" fmla="*/ 152 w 656"/>
                <a:gd name="T13" fmla="*/ 643 h 709"/>
                <a:gd name="T14" fmla="*/ 142 w 656"/>
                <a:gd name="T15" fmla="*/ 659 h 709"/>
                <a:gd name="T16" fmla="*/ 128 w 656"/>
                <a:gd name="T17" fmla="*/ 671 h 709"/>
                <a:gd name="T18" fmla="*/ 111 w 656"/>
                <a:gd name="T19" fmla="*/ 679 h 709"/>
                <a:gd name="T20" fmla="*/ 93 w 656"/>
                <a:gd name="T21" fmla="*/ 682 h 709"/>
                <a:gd name="T22" fmla="*/ 73 w 656"/>
                <a:gd name="T23" fmla="*/ 679 h 709"/>
                <a:gd name="T24" fmla="*/ 56 w 656"/>
                <a:gd name="T25" fmla="*/ 671 h 709"/>
                <a:gd name="T26" fmla="*/ 43 w 656"/>
                <a:gd name="T27" fmla="*/ 659 h 709"/>
                <a:gd name="T28" fmla="*/ 34 w 656"/>
                <a:gd name="T29" fmla="*/ 643 h 709"/>
                <a:gd name="T30" fmla="*/ 29 w 656"/>
                <a:gd name="T31" fmla="*/ 625 h 709"/>
                <a:gd name="T32" fmla="*/ 214 w 656"/>
                <a:gd name="T33" fmla="*/ 94 h 709"/>
                <a:gd name="T34" fmla="*/ 227 w 656"/>
                <a:gd name="T35" fmla="*/ 85 h 709"/>
                <a:gd name="T36" fmla="*/ 224 w 656"/>
                <a:gd name="T37" fmla="*/ 70 h 709"/>
                <a:gd name="T38" fmla="*/ 28 w 656"/>
                <a:gd name="T39" fmla="*/ 66 h 709"/>
                <a:gd name="T40" fmla="*/ 542 w 656"/>
                <a:gd name="T41" fmla="*/ 41 h 709"/>
                <a:gd name="T42" fmla="*/ 551 w 656"/>
                <a:gd name="T43" fmla="*/ 54 h 709"/>
                <a:gd name="T44" fmla="*/ 566 w 656"/>
                <a:gd name="T45" fmla="*/ 51 h 709"/>
                <a:gd name="T46" fmla="*/ 570 w 656"/>
                <a:gd name="T47" fmla="*/ 14 h 709"/>
                <a:gd name="T48" fmla="*/ 561 w 656"/>
                <a:gd name="T49" fmla="*/ 1 h 709"/>
                <a:gd name="T50" fmla="*/ 9 w 656"/>
                <a:gd name="T51" fmla="*/ 1 h 709"/>
                <a:gd name="T52" fmla="*/ 0 w 656"/>
                <a:gd name="T53" fmla="*/ 14 h 709"/>
                <a:gd name="T54" fmla="*/ 3 w 656"/>
                <a:gd name="T55" fmla="*/ 636 h 709"/>
                <a:gd name="T56" fmla="*/ 11 w 656"/>
                <a:gd name="T57" fmla="*/ 660 h 709"/>
                <a:gd name="T58" fmla="*/ 26 w 656"/>
                <a:gd name="T59" fmla="*/ 682 h 709"/>
                <a:gd name="T60" fmla="*/ 46 w 656"/>
                <a:gd name="T61" fmla="*/ 698 h 709"/>
                <a:gd name="T62" fmla="*/ 70 w 656"/>
                <a:gd name="T63" fmla="*/ 707 h 709"/>
                <a:gd name="T64" fmla="*/ 88 w 656"/>
                <a:gd name="T65" fmla="*/ 709 h 709"/>
                <a:gd name="T66" fmla="*/ 573 w 656"/>
                <a:gd name="T67" fmla="*/ 709 h 709"/>
                <a:gd name="T68" fmla="*/ 600 w 656"/>
                <a:gd name="T69" fmla="*/ 703 h 709"/>
                <a:gd name="T70" fmla="*/ 623 w 656"/>
                <a:gd name="T71" fmla="*/ 689 h 709"/>
                <a:gd name="T72" fmla="*/ 640 w 656"/>
                <a:gd name="T73" fmla="*/ 670 h 709"/>
                <a:gd name="T74" fmla="*/ 652 w 656"/>
                <a:gd name="T75" fmla="*/ 645 h 709"/>
                <a:gd name="T76" fmla="*/ 656 w 656"/>
                <a:gd name="T77" fmla="*/ 618 h 709"/>
                <a:gd name="T78" fmla="*/ 647 w 656"/>
                <a:gd name="T79" fmla="*/ 605 h 709"/>
                <a:gd name="T80" fmla="*/ 158 w 656"/>
                <a:gd name="T81" fmla="*/ 682 h 709"/>
                <a:gd name="T82" fmla="*/ 177 w 656"/>
                <a:gd name="T83" fmla="*/ 653 h 709"/>
                <a:gd name="T84" fmla="*/ 183 w 656"/>
                <a:gd name="T85" fmla="*/ 632 h 709"/>
                <a:gd name="T86" fmla="*/ 618 w 656"/>
                <a:gd name="T87" fmla="*/ 652 h 709"/>
                <a:gd name="T88" fmla="*/ 596 w 656"/>
                <a:gd name="T89" fmla="*/ 674 h 709"/>
                <a:gd name="T90" fmla="*/ 564 w 656"/>
                <a:gd name="T91" fmla="*/ 682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6" h="709">
                  <a:moveTo>
                    <a:pt x="642" y="604"/>
                  </a:moveTo>
                  <a:lnTo>
                    <a:pt x="570" y="604"/>
                  </a:lnTo>
                  <a:lnTo>
                    <a:pt x="570" y="411"/>
                  </a:lnTo>
                  <a:lnTo>
                    <a:pt x="569" y="406"/>
                  </a:lnTo>
                  <a:lnTo>
                    <a:pt x="566" y="402"/>
                  </a:lnTo>
                  <a:lnTo>
                    <a:pt x="561" y="398"/>
                  </a:lnTo>
                  <a:lnTo>
                    <a:pt x="556" y="397"/>
                  </a:lnTo>
                  <a:lnTo>
                    <a:pt x="551" y="398"/>
                  </a:lnTo>
                  <a:lnTo>
                    <a:pt x="546" y="402"/>
                  </a:lnTo>
                  <a:lnTo>
                    <a:pt x="543" y="406"/>
                  </a:lnTo>
                  <a:lnTo>
                    <a:pt x="542" y="411"/>
                  </a:lnTo>
                  <a:lnTo>
                    <a:pt x="542" y="604"/>
                  </a:lnTo>
                  <a:lnTo>
                    <a:pt x="170" y="604"/>
                  </a:lnTo>
                  <a:lnTo>
                    <a:pt x="165" y="605"/>
                  </a:lnTo>
                  <a:lnTo>
                    <a:pt x="160" y="609"/>
                  </a:lnTo>
                  <a:lnTo>
                    <a:pt x="157" y="613"/>
                  </a:lnTo>
                  <a:lnTo>
                    <a:pt x="156" y="618"/>
                  </a:lnTo>
                  <a:lnTo>
                    <a:pt x="156" y="625"/>
                  </a:lnTo>
                  <a:lnTo>
                    <a:pt x="155" y="631"/>
                  </a:lnTo>
                  <a:lnTo>
                    <a:pt x="154" y="638"/>
                  </a:lnTo>
                  <a:lnTo>
                    <a:pt x="152" y="643"/>
                  </a:lnTo>
                  <a:lnTo>
                    <a:pt x="148" y="648"/>
                  </a:lnTo>
                  <a:lnTo>
                    <a:pt x="145" y="654"/>
                  </a:lnTo>
                  <a:lnTo>
                    <a:pt x="142" y="659"/>
                  </a:lnTo>
                  <a:lnTo>
                    <a:pt x="138" y="663"/>
                  </a:lnTo>
                  <a:lnTo>
                    <a:pt x="133" y="668"/>
                  </a:lnTo>
                  <a:lnTo>
                    <a:pt x="128" y="671"/>
                  </a:lnTo>
                  <a:lnTo>
                    <a:pt x="123" y="674"/>
                  </a:lnTo>
                  <a:lnTo>
                    <a:pt x="117" y="677"/>
                  </a:lnTo>
                  <a:lnTo>
                    <a:pt x="111" y="679"/>
                  </a:lnTo>
                  <a:lnTo>
                    <a:pt x="105" y="680"/>
                  </a:lnTo>
                  <a:lnTo>
                    <a:pt x="99" y="682"/>
                  </a:lnTo>
                  <a:lnTo>
                    <a:pt x="93" y="682"/>
                  </a:lnTo>
                  <a:lnTo>
                    <a:pt x="86" y="682"/>
                  </a:lnTo>
                  <a:lnTo>
                    <a:pt x="80" y="680"/>
                  </a:lnTo>
                  <a:lnTo>
                    <a:pt x="73" y="679"/>
                  </a:lnTo>
                  <a:lnTo>
                    <a:pt x="68" y="677"/>
                  </a:lnTo>
                  <a:lnTo>
                    <a:pt x="62" y="674"/>
                  </a:lnTo>
                  <a:lnTo>
                    <a:pt x="56" y="671"/>
                  </a:lnTo>
                  <a:lnTo>
                    <a:pt x="52" y="668"/>
                  </a:lnTo>
                  <a:lnTo>
                    <a:pt x="48" y="663"/>
                  </a:lnTo>
                  <a:lnTo>
                    <a:pt x="43" y="659"/>
                  </a:lnTo>
                  <a:lnTo>
                    <a:pt x="39" y="654"/>
                  </a:lnTo>
                  <a:lnTo>
                    <a:pt x="36" y="648"/>
                  </a:lnTo>
                  <a:lnTo>
                    <a:pt x="34" y="643"/>
                  </a:lnTo>
                  <a:lnTo>
                    <a:pt x="31" y="638"/>
                  </a:lnTo>
                  <a:lnTo>
                    <a:pt x="29" y="631"/>
                  </a:lnTo>
                  <a:lnTo>
                    <a:pt x="29" y="625"/>
                  </a:lnTo>
                  <a:lnTo>
                    <a:pt x="28" y="618"/>
                  </a:lnTo>
                  <a:lnTo>
                    <a:pt x="28" y="94"/>
                  </a:lnTo>
                  <a:lnTo>
                    <a:pt x="214" y="94"/>
                  </a:lnTo>
                  <a:lnTo>
                    <a:pt x="219" y="93"/>
                  </a:lnTo>
                  <a:lnTo>
                    <a:pt x="224" y="90"/>
                  </a:lnTo>
                  <a:lnTo>
                    <a:pt x="227" y="85"/>
                  </a:lnTo>
                  <a:lnTo>
                    <a:pt x="228" y="80"/>
                  </a:lnTo>
                  <a:lnTo>
                    <a:pt x="227" y="75"/>
                  </a:lnTo>
                  <a:lnTo>
                    <a:pt x="224" y="70"/>
                  </a:lnTo>
                  <a:lnTo>
                    <a:pt x="219" y="67"/>
                  </a:lnTo>
                  <a:lnTo>
                    <a:pt x="214" y="66"/>
                  </a:lnTo>
                  <a:lnTo>
                    <a:pt x="28" y="66"/>
                  </a:lnTo>
                  <a:lnTo>
                    <a:pt x="28" y="28"/>
                  </a:lnTo>
                  <a:lnTo>
                    <a:pt x="542" y="28"/>
                  </a:lnTo>
                  <a:lnTo>
                    <a:pt x="542" y="41"/>
                  </a:lnTo>
                  <a:lnTo>
                    <a:pt x="543" y="47"/>
                  </a:lnTo>
                  <a:lnTo>
                    <a:pt x="546" y="51"/>
                  </a:lnTo>
                  <a:lnTo>
                    <a:pt x="551" y="54"/>
                  </a:lnTo>
                  <a:lnTo>
                    <a:pt x="556" y="55"/>
                  </a:lnTo>
                  <a:lnTo>
                    <a:pt x="561" y="54"/>
                  </a:lnTo>
                  <a:lnTo>
                    <a:pt x="566" y="51"/>
                  </a:lnTo>
                  <a:lnTo>
                    <a:pt x="569" y="47"/>
                  </a:lnTo>
                  <a:lnTo>
                    <a:pt x="570" y="41"/>
                  </a:lnTo>
                  <a:lnTo>
                    <a:pt x="570" y="14"/>
                  </a:lnTo>
                  <a:lnTo>
                    <a:pt x="569" y="8"/>
                  </a:lnTo>
                  <a:lnTo>
                    <a:pt x="566" y="4"/>
                  </a:lnTo>
                  <a:lnTo>
                    <a:pt x="561" y="1"/>
                  </a:lnTo>
                  <a:lnTo>
                    <a:pt x="556" y="0"/>
                  </a:lnTo>
                  <a:lnTo>
                    <a:pt x="14" y="0"/>
                  </a:lnTo>
                  <a:lnTo>
                    <a:pt x="9" y="1"/>
                  </a:lnTo>
                  <a:lnTo>
                    <a:pt x="5" y="4"/>
                  </a:lnTo>
                  <a:lnTo>
                    <a:pt x="1" y="8"/>
                  </a:lnTo>
                  <a:lnTo>
                    <a:pt x="0" y="14"/>
                  </a:lnTo>
                  <a:lnTo>
                    <a:pt x="0" y="618"/>
                  </a:lnTo>
                  <a:lnTo>
                    <a:pt x="1" y="627"/>
                  </a:lnTo>
                  <a:lnTo>
                    <a:pt x="3" y="636"/>
                  </a:lnTo>
                  <a:lnTo>
                    <a:pt x="5" y="645"/>
                  </a:lnTo>
                  <a:lnTo>
                    <a:pt x="8" y="653"/>
                  </a:lnTo>
                  <a:lnTo>
                    <a:pt x="11" y="660"/>
                  </a:lnTo>
                  <a:lnTo>
                    <a:pt x="15" y="668"/>
                  </a:lnTo>
                  <a:lnTo>
                    <a:pt x="21" y="675"/>
                  </a:lnTo>
                  <a:lnTo>
                    <a:pt x="26" y="682"/>
                  </a:lnTo>
                  <a:lnTo>
                    <a:pt x="33" y="687"/>
                  </a:lnTo>
                  <a:lnTo>
                    <a:pt x="39" y="692"/>
                  </a:lnTo>
                  <a:lnTo>
                    <a:pt x="46" y="698"/>
                  </a:lnTo>
                  <a:lnTo>
                    <a:pt x="54" y="701"/>
                  </a:lnTo>
                  <a:lnTo>
                    <a:pt x="62" y="704"/>
                  </a:lnTo>
                  <a:lnTo>
                    <a:pt x="70" y="707"/>
                  </a:lnTo>
                  <a:lnTo>
                    <a:pt x="79" y="708"/>
                  </a:lnTo>
                  <a:lnTo>
                    <a:pt x="87" y="709"/>
                  </a:lnTo>
                  <a:lnTo>
                    <a:pt x="88" y="709"/>
                  </a:lnTo>
                  <a:lnTo>
                    <a:pt x="89" y="709"/>
                  </a:lnTo>
                  <a:lnTo>
                    <a:pt x="564" y="709"/>
                  </a:lnTo>
                  <a:lnTo>
                    <a:pt x="573" y="709"/>
                  </a:lnTo>
                  <a:lnTo>
                    <a:pt x="583" y="708"/>
                  </a:lnTo>
                  <a:lnTo>
                    <a:pt x="592" y="705"/>
                  </a:lnTo>
                  <a:lnTo>
                    <a:pt x="600" y="703"/>
                  </a:lnTo>
                  <a:lnTo>
                    <a:pt x="608" y="699"/>
                  </a:lnTo>
                  <a:lnTo>
                    <a:pt x="615" y="694"/>
                  </a:lnTo>
                  <a:lnTo>
                    <a:pt x="623" y="689"/>
                  </a:lnTo>
                  <a:lnTo>
                    <a:pt x="629" y="683"/>
                  </a:lnTo>
                  <a:lnTo>
                    <a:pt x="634" y="676"/>
                  </a:lnTo>
                  <a:lnTo>
                    <a:pt x="640" y="670"/>
                  </a:lnTo>
                  <a:lnTo>
                    <a:pt x="644" y="662"/>
                  </a:lnTo>
                  <a:lnTo>
                    <a:pt x="648" y="654"/>
                  </a:lnTo>
                  <a:lnTo>
                    <a:pt x="652" y="645"/>
                  </a:lnTo>
                  <a:lnTo>
                    <a:pt x="654" y="636"/>
                  </a:lnTo>
                  <a:lnTo>
                    <a:pt x="655" y="628"/>
                  </a:lnTo>
                  <a:lnTo>
                    <a:pt x="656" y="618"/>
                  </a:lnTo>
                  <a:lnTo>
                    <a:pt x="655" y="613"/>
                  </a:lnTo>
                  <a:lnTo>
                    <a:pt x="652" y="609"/>
                  </a:lnTo>
                  <a:lnTo>
                    <a:pt x="647" y="605"/>
                  </a:lnTo>
                  <a:lnTo>
                    <a:pt x="642" y="604"/>
                  </a:lnTo>
                  <a:close/>
                  <a:moveTo>
                    <a:pt x="564" y="682"/>
                  </a:moveTo>
                  <a:lnTo>
                    <a:pt x="158" y="682"/>
                  </a:lnTo>
                  <a:lnTo>
                    <a:pt x="167" y="671"/>
                  </a:lnTo>
                  <a:lnTo>
                    <a:pt x="174" y="659"/>
                  </a:lnTo>
                  <a:lnTo>
                    <a:pt x="177" y="653"/>
                  </a:lnTo>
                  <a:lnTo>
                    <a:pt x="180" y="646"/>
                  </a:lnTo>
                  <a:lnTo>
                    <a:pt x="182" y="640"/>
                  </a:lnTo>
                  <a:lnTo>
                    <a:pt x="183" y="632"/>
                  </a:lnTo>
                  <a:lnTo>
                    <a:pt x="627" y="632"/>
                  </a:lnTo>
                  <a:lnTo>
                    <a:pt x="623" y="642"/>
                  </a:lnTo>
                  <a:lnTo>
                    <a:pt x="618" y="652"/>
                  </a:lnTo>
                  <a:lnTo>
                    <a:pt x="612" y="660"/>
                  </a:lnTo>
                  <a:lnTo>
                    <a:pt x="604" y="668"/>
                  </a:lnTo>
                  <a:lnTo>
                    <a:pt x="596" y="674"/>
                  </a:lnTo>
                  <a:lnTo>
                    <a:pt x="586" y="678"/>
                  </a:lnTo>
                  <a:lnTo>
                    <a:pt x="575" y="682"/>
                  </a:lnTo>
                  <a:lnTo>
                    <a:pt x="564"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A2EC13C6-B2D7-4318-8452-7057195098E9}"/>
              </a:ext>
            </a:extLst>
          </p:cNvPr>
          <p:cNvGrpSpPr/>
          <p:nvPr/>
        </p:nvGrpSpPr>
        <p:grpSpPr>
          <a:xfrm>
            <a:off x="3583827" y="2561519"/>
            <a:ext cx="362598" cy="362598"/>
            <a:chOff x="4012050" y="3052898"/>
            <a:chExt cx="300790" cy="300790"/>
          </a:xfrm>
          <a:solidFill>
            <a:schemeClr val="tx1">
              <a:lumMod val="50000"/>
              <a:lumOff val="50000"/>
            </a:schemeClr>
          </a:solidFill>
        </p:grpSpPr>
        <p:sp>
          <p:nvSpPr>
            <p:cNvPr id="124" name="Freeform 108">
              <a:extLst>
                <a:ext uri="{FF2B5EF4-FFF2-40B4-BE49-F238E27FC236}">
                  <a16:creationId xmlns:a16="http://schemas.microsoft.com/office/drawing/2014/main" id="{6FA869C5-BB00-4E01-BE1F-D6BB88FBE6B2}"/>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9">
              <a:extLst>
                <a:ext uri="{FF2B5EF4-FFF2-40B4-BE49-F238E27FC236}">
                  <a16:creationId xmlns:a16="http://schemas.microsoft.com/office/drawing/2014/main" id="{CF560951-A42E-4FB1-B645-863BC7851C1E}"/>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0">
              <a:extLst>
                <a:ext uri="{FF2B5EF4-FFF2-40B4-BE49-F238E27FC236}">
                  <a16:creationId xmlns:a16="http://schemas.microsoft.com/office/drawing/2014/main" id="{BFBFC405-B968-4CCE-871D-B88811EFAB32}"/>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1">
              <a:extLst>
                <a:ext uri="{FF2B5EF4-FFF2-40B4-BE49-F238E27FC236}">
                  <a16:creationId xmlns:a16="http://schemas.microsoft.com/office/drawing/2014/main" id="{EF36B66C-B97D-4791-8843-6D6B3AFE58C3}"/>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2">
              <a:extLst>
                <a:ext uri="{FF2B5EF4-FFF2-40B4-BE49-F238E27FC236}">
                  <a16:creationId xmlns:a16="http://schemas.microsoft.com/office/drawing/2014/main" id="{536F0B2B-5F24-4E88-8CC7-096E0BB9A23E}"/>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3">
              <a:extLst>
                <a:ext uri="{FF2B5EF4-FFF2-40B4-BE49-F238E27FC236}">
                  <a16:creationId xmlns:a16="http://schemas.microsoft.com/office/drawing/2014/main" id="{0923B297-C156-474D-A4EE-95095FB2C9A5}"/>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4">
              <a:extLst>
                <a:ext uri="{FF2B5EF4-FFF2-40B4-BE49-F238E27FC236}">
                  <a16:creationId xmlns:a16="http://schemas.microsoft.com/office/drawing/2014/main" id="{4EC9DCB8-6641-4BB0-98E7-3E3D6756E516}"/>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5">
              <a:extLst>
                <a:ext uri="{FF2B5EF4-FFF2-40B4-BE49-F238E27FC236}">
                  <a16:creationId xmlns:a16="http://schemas.microsoft.com/office/drawing/2014/main" id="{C33563D3-8B71-4A7E-A599-003E08478E01}"/>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 name="Group 131">
            <a:extLst>
              <a:ext uri="{FF2B5EF4-FFF2-40B4-BE49-F238E27FC236}">
                <a16:creationId xmlns:a16="http://schemas.microsoft.com/office/drawing/2014/main" id="{5D339EA0-8843-4724-834D-BF293BEDCFF0}"/>
              </a:ext>
            </a:extLst>
          </p:cNvPr>
          <p:cNvGrpSpPr/>
          <p:nvPr/>
        </p:nvGrpSpPr>
        <p:grpSpPr>
          <a:xfrm>
            <a:off x="3622075" y="1857743"/>
            <a:ext cx="286100" cy="361067"/>
            <a:chOff x="4043779" y="2469088"/>
            <a:chExt cx="237332" cy="299520"/>
          </a:xfrm>
          <a:solidFill>
            <a:schemeClr val="tx1">
              <a:lumMod val="50000"/>
              <a:lumOff val="50000"/>
            </a:schemeClr>
          </a:solidFill>
        </p:grpSpPr>
        <p:sp>
          <p:nvSpPr>
            <p:cNvPr id="133" name="Freeform 116">
              <a:extLst>
                <a:ext uri="{FF2B5EF4-FFF2-40B4-BE49-F238E27FC236}">
                  <a16:creationId xmlns:a16="http://schemas.microsoft.com/office/drawing/2014/main" id="{57B6D453-7FC3-45D6-B5D0-75B1EE8665B0}"/>
                </a:ext>
              </a:extLst>
            </p:cNvPr>
            <p:cNvSpPr>
              <a:spLocks/>
            </p:cNvSpPr>
            <p:nvPr/>
          </p:nvSpPr>
          <p:spPr bwMode="auto">
            <a:xfrm>
              <a:off x="4043779" y="2593465"/>
              <a:ext cx="11423" cy="11423"/>
            </a:xfrm>
            <a:custGeom>
              <a:avLst/>
              <a:gdLst>
                <a:gd name="T0" fmla="*/ 14 w 28"/>
                <a:gd name="T1" fmla="*/ 0 h 28"/>
                <a:gd name="T2" fmla="*/ 9 w 28"/>
                <a:gd name="T3" fmla="*/ 2 h 28"/>
                <a:gd name="T4" fmla="*/ 5 w 28"/>
                <a:gd name="T5" fmla="*/ 5 h 28"/>
                <a:gd name="T6" fmla="*/ 2 w 28"/>
                <a:gd name="T7" fmla="*/ 9 h 28"/>
                <a:gd name="T8" fmla="*/ 0 w 28"/>
                <a:gd name="T9" fmla="*/ 14 h 28"/>
                <a:gd name="T10" fmla="*/ 2 w 28"/>
                <a:gd name="T11" fmla="*/ 20 h 28"/>
                <a:gd name="T12" fmla="*/ 5 w 28"/>
                <a:gd name="T13" fmla="*/ 24 h 28"/>
                <a:gd name="T14" fmla="*/ 9 w 28"/>
                <a:gd name="T15" fmla="*/ 27 h 28"/>
                <a:gd name="T16" fmla="*/ 14 w 28"/>
                <a:gd name="T17" fmla="*/ 28 h 28"/>
                <a:gd name="T18" fmla="*/ 20 w 28"/>
                <a:gd name="T19" fmla="*/ 27 h 28"/>
                <a:gd name="T20" fmla="*/ 24 w 28"/>
                <a:gd name="T21" fmla="*/ 24 h 28"/>
                <a:gd name="T22" fmla="*/ 27 w 28"/>
                <a:gd name="T23" fmla="*/ 20 h 28"/>
                <a:gd name="T24" fmla="*/ 28 w 28"/>
                <a:gd name="T25" fmla="*/ 14 h 28"/>
                <a:gd name="T26" fmla="*/ 28 w 28"/>
                <a:gd name="T27" fmla="*/ 14 h 28"/>
                <a:gd name="T28" fmla="*/ 27 w 28"/>
                <a:gd name="T29" fmla="*/ 9 h 28"/>
                <a:gd name="T30" fmla="*/ 24 w 28"/>
                <a:gd name="T31" fmla="*/ 5 h 28"/>
                <a:gd name="T32" fmla="*/ 20 w 28"/>
                <a:gd name="T33" fmla="*/ 2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9" y="2"/>
                  </a:lnTo>
                  <a:lnTo>
                    <a:pt x="5" y="5"/>
                  </a:lnTo>
                  <a:lnTo>
                    <a:pt x="2" y="9"/>
                  </a:lnTo>
                  <a:lnTo>
                    <a:pt x="0" y="14"/>
                  </a:lnTo>
                  <a:lnTo>
                    <a:pt x="2"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7">
              <a:extLst>
                <a:ext uri="{FF2B5EF4-FFF2-40B4-BE49-F238E27FC236}">
                  <a16:creationId xmlns:a16="http://schemas.microsoft.com/office/drawing/2014/main" id="{518020B9-E9E5-41F0-8C48-188E12999113}"/>
                </a:ext>
              </a:extLst>
            </p:cNvPr>
            <p:cNvSpPr>
              <a:spLocks noEditPoints="1"/>
            </p:cNvSpPr>
            <p:nvPr/>
          </p:nvSpPr>
          <p:spPr bwMode="auto">
            <a:xfrm>
              <a:off x="4043779" y="2469088"/>
              <a:ext cx="237332" cy="299520"/>
            </a:xfrm>
            <a:custGeom>
              <a:avLst/>
              <a:gdLst>
                <a:gd name="T0" fmla="*/ 63 w 562"/>
                <a:gd name="T1" fmla="*/ 0 h 709"/>
                <a:gd name="T2" fmla="*/ 43 w 562"/>
                <a:gd name="T3" fmla="*/ 5 h 709"/>
                <a:gd name="T4" fmla="*/ 26 w 562"/>
                <a:gd name="T5" fmla="*/ 15 h 709"/>
                <a:gd name="T6" fmla="*/ 12 w 562"/>
                <a:gd name="T7" fmla="*/ 30 h 709"/>
                <a:gd name="T8" fmla="*/ 4 w 562"/>
                <a:gd name="T9" fmla="*/ 48 h 709"/>
                <a:gd name="T10" fmla="*/ 0 w 562"/>
                <a:gd name="T11" fmla="*/ 68 h 709"/>
                <a:gd name="T12" fmla="*/ 5 w 562"/>
                <a:gd name="T13" fmla="*/ 263 h 709"/>
                <a:gd name="T14" fmla="*/ 20 w 562"/>
                <a:gd name="T15" fmla="*/ 267 h 709"/>
                <a:gd name="T16" fmla="*/ 28 w 562"/>
                <a:gd name="T17" fmla="*/ 254 h 709"/>
                <a:gd name="T18" fmla="*/ 32 w 562"/>
                <a:gd name="T19" fmla="*/ 52 h 709"/>
                <a:gd name="T20" fmla="*/ 47 w 562"/>
                <a:gd name="T21" fmla="*/ 34 h 709"/>
                <a:gd name="T22" fmla="*/ 70 w 562"/>
                <a:gd name="T23" fmla="*/ 27 h 709"/>
                <a:gd name="T24" fmla="*/ 508 w 562"/>
                <a:gd name="T25" fmla="*/ 31 h 709"/>
                <a:gd name="T26" fmla="*/ 526 w 562"/>
                <a:gd name="T27" fmla="*/ 46 h 709"/>
                <a:gd name="T28" fmla="*/ 534 w 562"/>
                <a:gd name="T29" fmla="*/ 68 h 709"/>
                <a:gd name="T30" fmla="*/ 530 w 562"/>
                <a:gd name="T31" fmla="*/ 545 h 709"/>
                <a:gd name="T32" fmla="*/ 515 w 562"/>
                <a:gd name="T33" fmla="*/ 564 h 709"/>
                <a:gd name="T34" fmla="*/ 492 w 562"/>
                <a:gd name="T35" fmla="*/ 571 h 709"/>
                <a:gd name="T36" fmla="*/ 48 w 562"/>
                <a:gd name="T37" fmla="*/ 574 h 709"/>
                <a:gd name="T38" fmla="*/ 28 w 562"/>
                <a:gd name="T39" fmla="*/ 362 h 709"/>
                <a:gd name="T40" fmla="*/ 20 w 562"/>
                <a:gd name="T41" fmla="*/ 349 h 709"/>
                <a:gd name="T42" fmla="*/ 5 w 562"/>
                <a:gd name="T43" fmla="*/ 352 h 709"/>
                <a:gd name="T44" fmla="*/ 0 w 562"/>
                <a:gd name="T45" fmla="*/ 640 h 709"/>
                <a:gd name="T46" fmla="*/ 4 w 562"/>
                <a:gd name="T47" fmla="*/ 661 h 709"/>
                <a:gd name="T48" fmla="*/ 12 w 562"/>
                <a:gd name="T49" fmla="*/ 679 h 709"/>
                <a:gd name="T50" fmla="*/ 26 w 562"/>
                <a:gd name="T51" fmla="*/ 693 h 709"/>
                <a:gd name="T52" fmla="*/ 43 w 562"/>
                <a:gd name="T53" fmla="*/ 704 h 709"/>
                <a:gd name="T54" fmla="*/ 63 w 562"/>
                <a:gd name="T55" fmla="*/ 709 h 709"/>
                <a:gd name="T56" fmla="*/ 499 w 562"/>
                <a:gd name="T57" fmla="*/ 709 h 709"/>
                <a:gd name="T58" fmla="*/ 519 w 562"/>
                <a:gd name="T59" fmla="*/ 704 h 709"/>
                <a:gd name="T60" fmla="*/ 536 w 562"/>
                <a:gd name="T61" fmla="*/ 693 h 709"/>
                <a:gd name="T62" fmla="*/ 550 w 562"/>
                <a:gd name="T63" fmla="*/ 679 h 709"/>
                <a:gd name="T64" fmla="*/ 558 w 562"/>
                <a:gd name="T65" fmla="*/ 661 h 709"/>
                <a:gd name="T66" fmla="*/ 562 w 562"/>
                <a:gd name="T67" fmla="*/ 640 h 709"/>
                <a:gd name="T68" fmla="*/ 561 w 562"/>
                <a:gd name="T69" fmla="*/ 54 h 709"/>
                <a:gd name="T70" fmla="*/ 553 w 562"/>
                <a:gd name="T71" fmla="*/ 36 h 709"/>
                <a:gd name="T72" fmla="*/ 541 w 562"/>
                <a:gd name="T73" fmla="*/ 20 h 709"/>
                <a:gd name="T74" fmla="*/ 525 w 562"/>
                <a:gd name="T75" fmla="*/ 7 h 709"/>
                <a:gd name="T76" fmla="*/ 506 w 562"/>
                <a:gd name="T77" fmla="*/ 1 h 709"/>
                <a:gd name="T78" fmla="*/ 534 w 562"/>
                <a:gd name="T79" fmla="*/ 640 h 709"/>
                <a:gd name="T80" fmla="*/ 526 w 562"/>
                <a:gd name="T81" fmla="*/ 663 h 709"/>
                <a:gd name="T82" fmla="*/ 508 w 562"/>
                <a:gd name="T83" fmla="*/ 678 h 709"/>
                <a:gd name="T84" fmla="*/ 70 w 562"/>
                <a:gd name="T85" fmla="*/ 681 h 709"/>
                <a:gd name="T86" fmla="*/ 47 w 562"/>
                <a:gd name="T87" fmla="*/ 675 h 709"/>
                <a:gd name="T88" fmla="*/ 32 w 562"/>
                <a:gd name="T89" fmla="*/ 657 h 709"/>
                <a:gd name="T90" fmla="*/ 29 w 562"/>
                <a:gd name="T91" fmla="*/ 632 h 709"/>
                <a:gd name="T92" fmla="*/ 40 w 562"/>
                <a:gd name="T93" fmla="*/ 611 h 709"/>
                <a:gd name="T94" fmla="*/ 62 w 562"/>
                <a:gd name="T95" fmla="*/ 599 h 709"/>
                <a:gd name="T96" fmla="*/ 504 w 562"/>
                <a:gd name="T97" fmla="*/ 598 h 709"/>
                <a:gd name="T98" fmla="*/ 534 w 562"/>
                <a:gd name="T99" fmla="*/ 585 h 709"/>
                <a:gd name="T100" fmla="*/ 526 w 562"/>
                <a:gd name="T101" fmla="*/ 607 h 709"/>
                <a:gd name="T102" fmla="*/ 508 w 562"/>
                <a:gd name="T103" fmla="*/ 623 h 709"/>
                <a:gd name="T104" fmla="*/ 140 w 562"/>
                <a:gd name="T105" fmla="*/ 626 h 709"/>
                <a:gd name="T106" fmla="*/ 127 w 562"/>
                <a:gd name="T107" fmla="*/ 634 h 709"/>
                <a:gd name="T108" fmla="*/ 130 w 562"/>
                <a:gd name="T109" fmla="*/ 649 h 709"/>
                <a:gd name="T110" fmla="*/ 492 w 562"/>
                <a:gd name="T111" fmla="*/ 654 h 709"/>
                <a:gd name="T112" fmla="*/ 524 w 562"/>
                <a:gd name="T113" fmla="*/ 64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2" h="709">
                  <a:moveTo>
                    <a:pt x="492" y="0"/>
                  </a:moveTo>
                  <a:lnTo>
                    <a:pt x="70" y="0"/>
                  </a:lnTo>
                  <a:lnTo>
                    <a:pt x="63" y="0"/>
                  </a:lnTo>
                  <a:lnTo>
                    <a:pt x="56" y="1"/>
                  </a:lnTo>
                  <a:lnTo>
                    <a:pt x="50" y="3"/>
                  </a:lnTo>
                  <a:lnTo>
                    <a:pt x="43" y="5"/>
                  </a:lnTo>
                  <a:lnTo>
                    <a:pt x="37" y="7"/>
                  </a:lnTo>
                  <a:lnTo>
                    <a:pt x="32" y="11"/>
                  </a:lnTo>
                  <a:lnTo>
                    <a:pt x="26" y="15"/>
                  </a:lnTo>
                  <a:lnTo>
                    <a:pt x="21" y="20"/>
                  </a:lnTo>
                  <a:lnTo>
                    <a:pt x="17" y="24"/>
                  </a:lnTo>
                  <a:lnTo>
                    <a:pt x="12" y="30"/>
                  </a:lnTo>
                  <a:lnTo>
                    <a:pt x="9" y="36"/>
                  </a:lnTo>
                  <a:lnTo>
                    <a:pt x="6" y="41"/>
                  </a:lnTo>
                  <a:lnTo>
                    <a:pt x="4" y="48"/>
                  </a:lnTo>
                  <a:lnTo>
                    <a:pt x="3" y="54"/>
                  </a:lnTo>
                  <a:lnTo>
                    <a:pt x="2" y="62"/>
                  </a:lnTo>
                  <a:lnTo>
                    <a:pt x="0" y="68"/>
                  </a:lnTo>
                  <a:lnTo>
                    <a:pt x="0" y="254"/>
                  </a:lnTo>
                  <a:lnTo>
                    <a:pt x="2" y="259"/>
                  </a:lnTo>
                  <a:lnTo>
                    <a:pt x="5" y="263"/>
                  </a:lnTo>
                  <a:lnTo>
                    <a:pt x="9" y="267"/>
                  </a:lnTo>
                  <a:lnTo>
                    <a:pt x="14" y="268"/>
                  </a:lnTo>
                  <a:lnTo>
                    <a:pt x="20" y="267"/>
                  </a:lnTo>
                  <a:lnTo>
                    <a:pt x="24" y="263"/>
                  </a:lnTo>
                  <a:lnTo>
                    <a:pt x="27" y="259"/>
                  </a:lnTo>
                  <a:lnTo>
                    <a:pt x="28" y="254"/>
                  </a:lnTo>
                  <a:lnTo>
                    <a:pt x="28" y="68"/>
                  </a:lnTo>
                  <a:lnTo>
                    <a:pt x="29" y="61"/>
                  </a:lnTo>
                  <a:lnTo>
                    <a:pt x="32" y="52"/>
                  </a:lnTo>
                  <a:lnTo>
                    <a:pt x="36" y="46"/>
                  </a:lnTo>
                  <a:lnTo>
                    <a:pt x="40" y="39"/>
                  </a:lnTo>
                  <a:lnTo>
                    <a:pt x="47" y="34"/>
                  </a:lnTo>
                  <a:lnTo>
                    <a:pt x="54" y="31"/>
                  </a:lnTo>
                  <a:lnTo>
                    <a:pt x="62" y="27"/>
                  </a:lnTo>
                  <a:lnTo>
                    <a:pt x="70" y="27"/>
                  </a:lnTo>
                  <a:lnTo>
                    <a:pt x="492" y="27"/>
                  </a:lnTo>
                  <a:lnTo>
                    <a:pt x="500" y="27"/>
                  </a:lnTo>
                  <a:lnTo>
                    <a:pt x="508" y="31"/>
                  </a:lnTo>
                  <a:lnTo>
                    <a:pt x="515" y="34"/>
                  </a:lnTo>
                  <a:lnTo>
                    <a:pt x="522" y="39"/>
                  </a:lnTo>
                  <a:lnTo>
                    <a:pt x="526" y="46"/>
                  </a:lnTo>
                  <a:lnTo>
                    <a:pt x="530" y="52"/>
                  </a:lnTo>
                  <a:lnTo>
                    <a:pt x="533" y="61"/>
                  </a:lnTo>
                  <a:lnTo>
                    <a:pt x="534" y="68"/>
                  </a:lnTo>
                  <a:lnTo>
                    <a:pt x="534" y="529"/>
                  </a:lnTo>
                  <a:lnTo>
                    <a:pt x="533" y="538"/>
                  </a:lnTo>
                  <a:lnTo>
                    <a:pt x="530" y="545"/>
                  </a:lnTo>
                  <a:lnTo>
                    <a:pt x="526" y="553"/>
                  </a:lnTo>
                  <a:lnTo>
                    <a:pt x="522" y="558"/>
                  </a:lnTo>
                  <a:lnTo>
                    <a:pt x="515" y="564"/>
                  </a:lnTo>
                  <a:lnTo>
                    <a:pt x="508" y="568"/>
                  </a:lnTo>
                  <a:lnTo>
                    <a:pt x="500" y="570"/>
                  </a:lnTo>
                  <a:lnTo>
                    <a:pt x="492" y="571"/>
                  </a:lnTo>
                  <a:lnTo>
                    <a:pt x="70" y="571"/>
                  </a:lnTo>
                  <a:lnTo>
                    <a:pt x="58" y="572"/>
                  </a:lnTo>
                  <a:lnTo>
                    <a:pt x="48" y="574"/>
                  </a:lnTo>
                  <a:lnTo>
                    <a:pt x="38" y="579"/>
                  </a:lnTo>
                  <a:lnTo>
                    <a:pt x="28" y="585"/>
                  </a:lnTo>
                  <a:lnTo>
                    <a:pt x="28" y="362"/>
                  </a:lnTo>
                  <a:lnTo>
                    <a:pt x="27" y="357"/>
                  </a:lnTo>
                  <a:lnTo>
                    <a:pt x="24" y="352"/>
                  </a:lnTo>
                  <a:lnTo>
                    <a:pt x="20" y="349"/>
                  </a:lnTo>
                  <a:lnTo>
                    <a:pt x="14" y="348"/>
                  </a:lnTo>
                  <a:lnTo>
                    <a:pt x="9" y="349"/>
                  </a:lnTo>
                  <a:lnTo>
                    <a:pt x="5" y="352"/>
                  </a:lnTo>
                  <a:lnTo>
                    <a:pt x="2" y="357"/>
                  </a:lnTo>
                  <a:lnTo>
                    <a:pt x="0" y="362"/>
                  </a:lnTo>
                  <a:lnTo>
                    <a:pt x="0" y="640"/>
                  </a:lnTo>
                  <a:lnTo>
                    <a:pt x="2" y="647"/>
                  </a:lnTo>
                  <a:lnTo>
                    <a:pt x="3" y="654"/>
                  </a:lnTo>
                  <a:lnTo>
                    <a:pt x="4" y="661"/>
                  </a:lnTo>
                  <a:lnTo>
                    <a:pt x="6" y="668"/>
                  </a:lnTo>
                  <a:lnTo>
                    <a:pt x="9" y="673"/>
                  </a:lnTo>
                  <a:lnTo>
                    <a:pt x="12" y="679"/>
                  </a:lnTo>
                  <a:lnTo>
                    <a:pt x="17" y="685"/>
                  </a:lnTo>
                  <a:lnTo>
                    <a:pt x="21" y="689"/>
                  </a:lnTo>
                  <a:lnTo>
                    <a:pt x="26" y="693"/>
                  </a:lnTo>
                  <a:lnTo>
                    <a:pt x="32" y="698"/>
                  </a:lnTo>
                  <a:lnTo>
                    <a:pt x="37" y="701"/>
                  </a:lnTo>
                  <a:lnTo>
                    <a:pt x="43" y="704"/>
                  </a:lnTo>
                  <a:lnTo>
                    <a:pt x="50" y="706"/>
                  </a:lnTo>
                  <a:lnTo>
                    <a:pt x="56" y="708"/>
                  </a:lnTo>
                  <a:lnTo>
                    <a:pt x="63" y="709"/>
                  </a:lnTo>
                  <a:lnTo>
                    <a:pt x="70" y="709"/>
                  </a:lnTo>
                  <a:lnTo>
                    <a:pt x="492" y="709"/>
                  </a:lnTo>
                  <a:lnTo>
                    <a:pt x="499" y="709"/>
                  </a:lnTo>
                  <a:lnTo>
                    <a:pt x="506" y="708"/>
                  </a:lnTo>
                  <a:lnTo>
                    <a:pt x="512" y="706"/>
                  </a:lnTo>
                  <a:lnTo>
                    <a:pt x="519" y="704"/>
                  </a:lnTo>
                  <a:lnTo>
                    <a:pt x="525" y="701"/>
                  </a:lnTo>
                  <a:lnTo>
                    <a:pt x="530" y="698"/>
                  </a:lnTo>
                  <a:lnTo>
                    <a:pt x="536" y="693"/>
                  </a:lnTo>
                  <a:lnTo>
                    <a:pt x="541" y="689"/>
                  </a:lnTo>
                  <a:lnTo>
                    <a:pt x="545" y="685"/>
                  </a:lnTo>
                  <a:lnTo>
                    <a:pt x="550" y="679"/>
                  </a:lnTo>
                  <a:lnTo>
                    <a:pt x="553" y="673"/>
                  </a:lnTo>
                  <a:lnTo>
                    <a:pt x="556" y="668"/>
                  </a:lnTo>
                  <a:lnTo>
                    <a:pt x="558" y="661"/>
                  </a:lnTo>
                  <a:lnTo>
                    <a:pt x="561" y="654"/>
                  </a:lnTo>
                  <a:lnTo>
                    <a:pt x="562" y="647"/>
                  </a:lnTo>
                  <a:lnTo>
                    <a:pt x="562" y="640"/>
                  </a:lnTo>
                  <a:lnTo>
                    <a:pt x="562" y="68"/>
                  </a:lnTo>
                  <a:lnTo>
                    <a:pt x="562" y="62"/>
                  </a:lnTo>
                  <a:lnTo>
                    <a:pt x="561" y="54"/>
                  </a:lnTo>
                  <a:lnTo>
                    <a:pt x="558" y="48"/>
                  </a:lnTo>
                  <a:lnTo>
                    <a:pt x="556" y="41"/>
                  </a:lnTo>
                  <a:lnTo>
                    <a:pt x="553" y="36"/>
                  </a:lnTo>
                  <a:lnTo>
                    <a:pt x="550" y="30"/>
                  </a:lnTo>
                  <a:lnTo>
                    <a:pt x="545" y="24"/>
                  </a:lnTo>
                  <a:lnTo>
                    <a:pt x="541" y="20"/>
                  </a:lnTo>
                  <a:lnTo>
                    <a:pt x="536" y="15"/>
                  </a:lnTo>
                  <a:lnTo>
                    <a:pt x="530" y="11"/>
                  </a:lnTo>
                  <a:lnTo>
                    <a:pt x="525" y="7"/>
                  </a:lnTo>
                  <a:lnTo>
                    <a:pt x="519" y="5"/>
                  </a:lnTo>
                  <a:lnTo>
                    <a:pt x="512" y="3"/>
                  </a:lnTo>
                  <a:lnTo>
                    <a:pt x="506" y="1"/>
                  </a:lnTo>
                  <a:lnTo>
                    <a:pt x="499" y="0"/>
                  </a:lnTo>
                  <a:lnTo>
                    <a:pt x="492" y="0"/>
                  </a:lnTo>
                  <a:close/>
                  <a:moveTo>
                    <a:pt x="534" y="640"/>
                  </a:moveTo>
                  <a:lnTo>
                    <a:pt x="533" y="648"/>
                  </a:lnTo>
                  <a:lnTo>
                    <a:pt x="530" y="657"/>
                  </a:lnTo>
                  <a:lnTo>
                    <a:pt x="526" y="663"/>
                  </a:lnTo>
                  <a:lnTo>
                    <a:pt x="522" y="670"/>
                  </a:lnTo>
                  <a:lnTo>
                    <a:pt x="515" y="675"/>
                  </a:lnTo>
                  <a:lnTo>
                    <a:pt x="508" y="678"/>
                  </a:lnTo>
                  <a:lnTo>
                    <a:pt x="500" y="680"/>
                  </a:lnTo>
                  <a:lnTo>
                    <a:pt x="492" y="681"/>
                  </a:lnTo>
                  <a:lnTo>
                    <a:pt x="70" y="681"/>
                  </a:lnTo>
                  <a:lnTo>
                    <a:pt x="62" y="680"/>
                  </a:lnTo>
                  <a:lnTo>
                    <a:pt x="54" y="678"/>
                  </a:lnTo>
                  <a:lnTo>
                    <a:pt x="47" y="675"/>
                  </a:lnTo>
                  <a:lnTo>
                    <a:pt x="40" y="670"/>
                  </a:lnTo>
                  <a:lnTo>
                    <a:pt x="36" y="663"/>
                  </a:lnTo>
                  <a:lnTo>
                    <a:pt x="32" y="657"/>
                  </a:lnTo>
                  <a:lnTo>
                    <a:pt x="29" y="648"/>
                  </a:lnTo>
                  <a:lnTo>
                    <a:pt x="28" y="640"/>
                  </a:lnTo>
                  <a:lnTo>
                    <a:pt x="29" y="632"/>
                  </a:lnTo>
                  <a:lnTo>
                    <a:pt x="32" y="624"/>
                  </a:lnTo>
                  <a:lnTo>
                    <a:pt x="36" y="617"/>
                  </a:lnTo>
                  <a:lnTo>
                    <a:pt x="40" y="611"/>
                  </a:lnTo>
                  <a:lnTo>
                    <a:pt x="47" y="605"/>
                  </a:lnTo>
                  <a:lnTo>
                    <a:pt x="54" y="602"/>
                  </a:lnTo>
                  <a:lnTo>
                    <a:pt x="62" y="599"/>
                  </a:lnTo>
                  <a:lnTo>
                    <a:pt x="70" y="599"/>
                  </a:lnTo>
                  <a:lnTo>
                    <a:pt x="492" y="599"/>
                  </a:lnTo>
                  <a:lnTo>
                    <a:pt x="504" y="598"/>
                  </a:lnTo>
                  <a:lnTo>
                    <a:pt x="514" y="595"/>
                  </a:lnTo>
                  <a:lnTo>
                    <a:pt x="524" y="590"/>
                  </a:lnTo>
                  <a:lnTo>
                    <a:pt x="534" y="585"/>
                  </a:lnTo>
                  <a:lnTo>
                    <a:pt x="533" y="592"/>
                  </a:lnTo>
                  <a:lnTo>
                    <a:pt x="530" y="601"/>
                  </a:lnTo>
                  <a:lnTo>
                    <a:pt x="526" y="607"/>
                  </a:lnTo>
                  <a:lnTo>
                    <a:pt x="522" y="614"/>
                  </a:lnTo>
                  <a:lnTo>
                    <a:pt x="515" y="619"/>
                  </a:lnTo>
                  <a:lnTo>
                    <a:pt x="508" y="623"/>
                  </a:lnTo>
                  <a:lnTo>
                    <a:pt x="500" y="626"/>
                  </a:lnTo>
                  <a:lnTo>
                    <a:pt x="492" y="626"/>
                  </a:lnTo>
                  <a:lnTo>
                    <a:pt x="140" y="626"/>
                  </a:lnTo>
                  <a:lnTo>
                    <a:pt x="135" y="627"/>
                  </a:lnTo>
                  <a:lnTo>
                    <a:pt x="130" y="630"/>
                  </a:lnTo>
                  <a:lnTo>
                    <a:pt x="127" y="634"/>
                  </a:lnTo>
                  <a:lnTo>
                    <a:pt x="126" y="640"/>
                  </a:lnTo>
                  <a:lnTo>
                    <a:pt x="127" y="645"/>
                  </a:lnTo>
                  <a:lnTo>
                    <a:pt x="130" y="649"/>
                  </a:lnTo>
                  <a:lnTo>
                    <a:pt x="135" y="653"/>
                  </a:lnTo>
                  <a:lnTo>
                    <a:pt x="140" y="654"/>
                  </a:lnTo>
                  <a:lnTo>
                    <a:pt x="492" y="654"/>
                  </a:lnTo>
                  <a:lnTo>
                    <a:pt x="504" y="653"/>
                  </a:lnTo>
                  <a:lnTo>
                    <a:pt x="514" y="650"/>
                  </a:lnTo>
                  <a:lnTo>
                    <a:pt x="524" y="646"/>
                  </a:lnTo>
                  <a:lnTo>
                    <a:pt x="534" y="640"/>
                  </a:lnTo>
                  <a:lnTo>
                    <a:pt x="534" y="6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8">
              <a:extLst>
                <a:ext uri="{FF2B5EF4-FFF2-40B4-BE49-F238E27FC236}">
                  <a16:creationId xmlns:a16="http://schemas.microsoft.com/office/drawing/2014/main" id="{58E700E3-17D9-43A4-BB44-548BF8E4EAFE}"/>
                </a:ext>
              </a:extLst>
            </p:cNvPr>
            <p:cNvSpPr>
              <a:spLocks/>
            </p:cNvSpPr>
            <p:nvPr/>
          </p:nvSpPr>
          <p:spPr bwMode="auto">
            <a:xfrm>
              <a:off x="4076777" y="2734341"/>
              <a:ext cx="11423" cy="11423"/>
            </a:xfrm>
            <a:custGeom>
              <a:avLst/>
              <a:gdLst>
                <a:gd name="T0" fmla="*/ 23 w 27"/>
                <a:gd name="T1" fmla="*/ 3 h 28"/>
                <a:gd name="T2" fmla="*/ 18 w 27"/>
                <a:gd name="T3" fmla="*/ 1 h 28"/>
                <a:gd name="T4" fmla="*/ 14 w 27"/>
                <a:gd name="T5" fmla="*/ 0 h 28"/>
                <a:gd name="T6" fmla="*/ 8 w 27"/>
                <a:gd name="T7" fmla="*/ 1 h 28"/>
                <a:gd name="T8" fmla="*/ 3 w 27"/>
                <a:gd name="T9" fmla="*/ 3 h 28"/>
                <a:gd name="T10" fmla="*/ 1 w 27"/>
                <a:gd name="T11" fmla="*/ 8 h 28"/>
                <a:gd name="T12" fmla="*/ 0 w 27"/>
                <a:gd name="T13" fmla="*/ 14 h 28"/>
                <a:gd name="T14" fmla="*/ 1 w 27"/>
                <a:gd name="T15" fmla="*/ 19 h 28"/>
                <a:gd name="T16" fmla="*/ 3 w 27"/>
                <a:gd name="T17" fmla="*/ 23 h 28"/>
                <a:gd name="T18" fmla="*/ 8 w 27"/>
                <a:gd name="T19" fmla="*/ 27 h 28"/>
                <a:gd name="T20" fmla="*/ 14 w 27"/>
                <a:gd name="T21" fmla="*/ 28 h 28"/>
                <a:gd name="T22" fmla="*/ 18 w 27"/>
                <a:gd name="T23" fmla="*/ 27 h 28"/>
                <a:gd name="T24" fmla="*/ 23 w 27"/>
                <a:gd name="T25" fmla="*/ 23 h 28"/>
                <a:gd name="T26" fmla="*/ 26 w 27"/>
                <a:gd name="T27" fmla="*/ 19 h 28"/>
                <a:gd name="T28" fmla="*/ 27 w 27"/>
                <a:gd name="T29" fmla="*/ 14 h 28"/>
                <a:gd name="T30" fmla="*/ 26 w 27"/>
                <a:gd name="T31" fmla="*/ 8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8" y="1"/>
                  </a:lnTo>
                  <a:lnTo>
                    <a:pt x="14" y="0"/>
                  </a:lnTo>
                  <a:lnTo>
                    <a:pt x="8" y="1"/>
                  </a:lnTo>
                  <a:lnTo>
                    <a:pt x="3" y="3"/>
                  </a:lnTo>
                  <a:lnTo>
                    <a:pt x="1" y="8"/>
                  </a:lnTo>
                  <a:lnTo>
                    <a:pt x="0" y="14"/>
                  </a:lnTo>
                  <a:lnTo>
                    <a:pt x="1" y="19"/>
                  </a:lnTo>
                  <a:lnTo>
                    <a:pt x="3" y="23"/>
                  </a:lnTo>
                  <a:lnTo>
                    <a:pt x="8" y="27"/>
                  </a:lnTo>
                  <a:lnTo>
                    <a:pt x="14" y="28"/>
                  </a:lnTo>
                  <a:lnTo>
                    <a:pt x="18" y="27"/>
                  </a:lnTo>
                  <a:lnTo>
                    <a:pt x="23" y="23"/>
                  </a:lnTo>
                  <a:lnTo>
                    <a:pt x="26" y="19"/>
                  </a:lnTo>
                  <a:lnTo>
                    <a:pt x="27" y="14"/>
                  </a:lnTo>
                  <a:lnTo>
                    <a:pt x="26"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9">
              <a:extLst>
                <a:ext uri="{FF2B5EF4-FFF2-40B4-BE49-F238E27FC236}">
                  <a16:creationId xmlns:a16="http://schemas.microsoft.com/office/drawing/2014/main" id="{4BFA1663-E968-4283-AA96-24B0157D38DA}"/>
                </a:ext>
              </a:extLst>
            </p:cNvPr>
            <p:cNvSpPr>
              <a:spLocks noEditPoints="1"/>
            </p:cNvSpPr>
            <p:nvPr/>
          </p:nvSpPr>
          <p:spPr bwMode="auto">
            <a:xfrm>
              <a:off x="4094545" y="2514777"/>
              <a:ext cx="140876" cy="140876"/>
            </a:xfrm>
            <a:custGeom>
              <a:avLst/>
              <a:gdLst>
                <a:gd name="T0" fmla="*/ 264 w 333"/>
                <a:gd name="T1" fmla="*/ 177 h 334"/>
                <a:gd name="T2" fmla="*/ 241 w 333"/>
                <a:gd name="T3" fmla="*/ 169 h 334"/>
                <a:gd name="T4" fmla="*/ 219 w 333"/>
                <a:gd name="T5" fmla="*/ 177 h 334"/>
                <a:gd name="T6" fmla="*/ 193 w 333"/>
                <a:gd name="T7" fmla="*/ 200 h 334"/>
                <a:gd name="T8" fmla="*/ 185 w 333"/>
                <a:gd name="T9" fmla="*/ 198 h 334"/>
                <a:gd name="T10" fmla="*/ 133 w 333"/>
                <a:gd name="T11" fmla="*/ 144 h 334"/>
                <a:gd name="T12" fmla="*/ 152 w 333"/>
                <a:gd name="T13" fmla="*/ 122 h 334"/>
                <a:gd name="T14" fmla="*/ 163 w 333"/>
                <a:gd name="T15" fmla="*/ 101 h 334"/>
                <a:gd name="T16" fmla="*/ 161 w 333"/>
                <a:gd name="T17" fmla="*/ 77 h 334"/>
                <a:gd name="T18" fmla="*/ 99 w 333"/>
                <a:gd name="T19" fmla="*/ 12 h 334"/>
                <a:gd name="T20" fmla="*/ 77 w 333"/>
                <a:gd name="T21" fmla="*/ 0 h 334"/>
                <a:gd name="T22" fmla="*/ 52 w 333"/>
                <a:gd name="T23" fmla="*/ 4 h 334"/>
                <a:gd name="T24" fmla="*/ 28 w 333"/>
                <a:gd name="T25" fmla="*/ 30 h 334"/>
                <a:gd name="T26" fmla="*/ 9 w 333"/>
                <a:gd name="T27" fmla="*/ 61 h 334"/>
                <a:gd name="T28" fmla="*/ 0 w 333"/>
                <a:gd name="T29" fmla="*/ 95 h 334"/>
                <a:gd name="T30" fmla="*/ 1 w 333"/>
                <a:gd name="T31" fmla="*/ 131 h 334"/>
                <a:gd name="T32" fmla="*/ 10 w 333"/>
                <a:gd name="T33" fmla="*/ 165 h 334"/>
                <a:gd name="T34" fmla="*/ 30 w 333"/>
                <a:gd name="T35" fmla="*/ 196 h 334"/>
                <a:gd name="T36" fmla="*/ 139 w 333"/>
                <a:gd name="T37" fmla="*/ 304 h 334"/>
                <a:gd name="T38" fmla="*/ 172 w 333"/>
                <a:gd name="T39" fmla="*/ 325 h 334"/>
                <a:gd name="T40" fmla="*/ 210 w 333"/>
                <a:gd name="T41" fmla="*/ 333 h 334"/>
                <a:gd name="T42" fmla="*/ 244 w 333"/>
                <a:gd name="T43" fmla="*/ 332 h 334"/>
                <a:gd name="T44" fmla="*/ 275 w 333"/>
                <a:gd name="T45" fmla="*/ 324 h 334"/>
                <a:gd name="T46" fmla="*/ 304 w 333"/>
                <a:gd name="T47" fmla="*/ 307 h 334"/>
                <a:gd name="T48" fmla="*/ 329 w 333"/>
                <a:gd name="T49" fmla="*/ 282 h 334"/>
                <a:gd name="T50" fmla="*/ 333 w 333"/>
                <a:gd name="T51" fmla="*/ 256 h 334"/>
                <a:gd name="T52" fmla="*/ 322 w 333"/>
                <a:gd name="T53" fmla="*/ 234 h 334"/>
                <a:gd name="T54" fmla="*/ 304 w 333"/>
                <a:gd name="T55" fmla="*/ 269 h 334"/>
                <a:gd name="T56" fmla="*/ 287 w 333"/>
                <a:gd name="T57" fmla="*/ 284 h 334"/>
                <a:gd name="T58" fmla="*/ 261 w 333"/>
                <a:gd name="T59" fmla="*/ 299 h 334"/>
                <a:gd name="T60" fmla="*/ 235 w 333"/>
                <a:gd name="T61" fmla="*/ 305 h 334"/>
                <a:gd name="T62" fmla="*/ 207 w 333"/>
                <a:gd name="T63" fmla="*/ 305 h 334"/>
                <a:gd name="T64" fmla="*/ 180 w 333"/>
                <a:gd name="T65" fmla="*/ 298 h 334"/>
                <a:gd name="T66" fmla="*/ 155 w 333"/>
                <a:gd name="T67" fmla="*/ 283 h 334"/>
                <a:gd name="T68" fmla="*/ 51 w 333"/>
                <a:gd name="T69" fmla="*/ 178 h 334"/>
                <a:gd name="T70" fmla="*/ 36 w 333"/>
                <a:gd name="T71" fmla="*/ 153 h 334"/>
                <a:gd name="T72" fmla="*/ 28 w 333"/>
                <a:gd name="T73" fmla="*/ 126 h 334"/>
                <a:gd name="T74" fmla="*/ 28 w 333"/>
                <a:gd name="T75" fmla="*/ 99 h 334"/>
                <a:gd name="T76" fmla="*/ 35 w 333"/>
                <a:gd name="T77" fmla="*/ 72 h 334"/>
                <a:gd name="T78" fmla="*/ 49 w 333"/>
                <a:gd name="T79" fmla="*/ 47 h 334"/>
                <a:gd name="T80" fmla="*/ 65 w 333"/>
                <a:gd name="T81" fmla="*/ 29 h 334"/>
                <a:gd name="T82" fmla="*/ 73 w 333"/>
                <a:gd name="T83" fmla="*/ 28 h 334"/>
                <a:gd name="T84" fmla="*/ 80 w 333"/>
                <a:gd name="T85" fmla="*/ 31 h 334"/>
                <a:gd name="T86" fmla="*/ 136 w 333"/>
                <a:gd name="T87" fmla="*/ 93 h 334"/>
                <a:gd name="T88" fmla="*/ 116 w 333"/>
                <a:gd name="T89" fmla="*/ 119 h 334"/>
                <a:gd name="T90" fmla="*/ 106 w 333"/>
                <a:gd name="T91" fmla="*/ 137 h 334"/>
                <a:gd name="T92" fmla="*/ 108 w 333"/>
                <a:gd name="T93" fmla="*/ 156 h 334"/>
                <a:gd name="T94" fmla="*/ 166 w 333"/>
                <a:gd name="T95" fmla="*/ 219 h 334"/>
                <a:gd name="T96" fmla="*/ 183 w 333"/>
                <a:gd name="T97" fmla="*/ 227 h 334"/>
                <a:gd name="T98" fmla="*/ 204 w 333"/>
                <a:gd name="T99" fmla="*/ 226 h 334"/>
                <a:gd name="T100" fmla="*/ 231 w 333"/>
                <a:gd name="T101" fmla="*/ 201 h 334"/>
                <a:gd name="T102" fmla="*/ 245 w 333"/>
                <a:gd name="T103" fmla="*/ 198 h 334"/>
                <a:gd name="T104" fmla="*/ 304 w 333"/>
                <a:gd name="T105" fmla="*/ 255 h 334"/>
                <a:gd name="T106" fmla="*/ 307 w 333"/>
                <a:gd name="T107" fmla="*/ 26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322" y="234"/>
                  </a:moveTo>
                  <a:lnTo>
                    <a:pt x="270" y="182"/>
                  </a:lnTo>
                  <a:lnTo>
                    <a:pt x="264" y="177"/>
                  </a:lnTo>
                  <a:lnTo>
                    <a:pt x="256" y="172"/>
                  </a:lnTo>
                  <a:lnTo>
                    <a:pt x="249" y="170"/>
                  </a:lnTo>
                  <a:lnTo>
                    <a:pt x="241" y="169"/>
                  </a:lnTo>
                  <a:lnTo>
                    <a:pt x="233" y="170"/>
                  </a:lnTo>
                  <a:lnTo>
                    <a:pt x="225" y="172"/>
                  </a:lnTo>
                  <a:lnTo>
                    <a:pt x="219" y="177"/>
                  </a:lnTo>
                  <a:lnTo>
                    <a:pt x="212" y="182"/>
                  </a:lnTo>
                  <a:lnTo>
                    <a:pt x="195" y="198"/>
                  </a:lnTo>
                  <a:lnTo>
                    <a:pt x="193" y="200"/>
                  </a:lnTo>
                  <a:lnTo>
                    <a:pt x="191" y="200"/>
                  </a:lnTo>
                  <a:lnTo>
                    <a:pt x="189" y="200"/>
                  </a:lnTo>
                  <a:lnTo>
                    <a:pt x="185" y="198"/>
                  </a:lnTo>
                  <a:lnTo>
                    <a:pt x="135" y="148"/>
                  </a:lnTo>
                  <a:lnTo>
                    <a:pt x="134" y="146"/>
                  </a:lnTo>
                  <a:lnTo>
                    <a:pt x="133" y="144"/>
                  </a:lnTo>
                  <a:lnTo>
                    <a:pt x="134" y="140"/>
                  </a:lnTo>
                  <a:lnTo>
                    <a:pt x="135" y="138"/>
                  </a:lnTo>
                  <a:lnTo>
                    <a:pt x="152" y="122"/>
                  </a:lnTo>
                  <a:lnTo>
                    <a:pt x="157" y="116"/>
                  </a:lnTo>
                  <a:lnTo>
                    <a:pt x="161" y="108"/>
                  </a:lnTo>
                  <a:lnTo>
                    <a:pt x="163" y="101"/>
                  </a:lnTo>
                  <a:lnTo>
                    <a:pt x="164" y="93"/>
                  </a:lnTo>
                  <a:lnTo>
                    <a:pt x="163" y="85"/>
                  </a:lnTo>
                  <a:lnTo>
                    <a:pt x="161" y="77"/>
                  </a:lnTo>
                  <a:lnTo>
                    <a:pt x="157" y="71"/>
                  </a:lnTo>
                  <a:lnTo>
                    <a:pt x="152" y="64"/>
                  </a:lnTo>
                  <a:lnTo>
                    <a:pt x="99" y="12"/>
                  </a:lnTo>
                  <a:lnTo>
                    <a:pt x="93" y="6"/>
                  </a:lnTo>
                  <a:lnTo>
                    <a:pt x="86" y="2"/>
                  </a:lnTo>
                  <a:lnTo>
                    <a:pt x="77" y="0"/>
                  </a:lnTo>
                  <a:lnTo>
                    <a:pt x="68" y="0"/>
                  </a:lnTo>
                  <a:lnTo>
                    <a:pt x="60" y="1"/>
                  </a:lnTo>
                  <a:lnTo>
                    <a:pt x="52" y="4"/>
                  </a:lnTo>
                  <a:lnTo>
                    <a:pt x="45" y="10"/>
                  </a:lnTo>
                  <a:lnTo>
                    <a:pt x="38" y="16"/>
                  </a:lnTo>
                  <a:lnTo>
                    <a:pt x="28" y="30"/>
                  </a:lnTo>
                  <a:lnTo>
                    <a:pt x="20" y="40"/>
                  </a:lnTo>
                  <a:lnTo>
                    <a:pt x="14" y="50"/>
                  </a:lnTo>
                  <a:lnTo>
                    <a:pt x="9" y="61"/>
                  </a:lnTo>
                  <a:lnTo>
                    <a:pt x="5" y="73"/>
                  </a:lnTo>
                  <a:lnTo>
                    <a:pt x="2" y="85"/>
                  </a:lnTo>
                  <a:lnTo>
                    <a:pt x="0" y="95"/>
                  </a:lnTo>
                  <a:lnTo>
                    <a:pt x="0" y="107"/>
                  </a:lnTo>
                  <a:lnTo>
                    <a:pt x="0" y="119"/>
                  </a:lnTo>
                  <a:lnTo>
                    <a:pt x="1" y="131"/>
                  </a:lnTo>
                  <a:lnTo>
                    <a:pt x="3" y="142"/>
                  </a:lnTo>
                  <a:lnTo>
                    <a:pt x="6" y="154"/>
                  </a:lnTo>
                  <a:lnTo>
                    <a:pt x="10" y="165"/>
                  </a:lnTo>
                  <a:lnTo>
                    <a:pt x="16" y="176"/>
                  </a:lnTo>
                  <a:lnTo>
                    <a:pt x="22" y="186"/>
                  </a:lnTo>
                  <a:lnTo>
                    <a:pt x="30" y="196"/>
                  </a:lnTo>
                  <a:lnTo>
                    <a:pt x="38" y="205"/>
                  </a:lnTo>
                  <a:lnTo>
                    <a:pt x="128" y="296"/>
                  </a:lnTo>
                  <a:lnTo>
                    <a:pt x="139" y="304"/>
                  </a:lnTo>
                  <a:lnTo>
                    <a:pt x="150" y="313"/>
                  </a:lnTo>
                  <a:lnTo>
                    <a:pt x="161" y="319"/>
                  </a:lnTo>
                  <a:lnTo>
                    <a:pt x="172" y="325"/>
                  </a:lnTo>
                  <a:lnTo>
                    <a:pt x="184" y="329"/>
                  </a:lnTo>
                  <a:lnTo>
                    <a:pt x="197" y="332"/>
                  </a:lnTo>
                  <a:lnTo>
                    <a:pt x="210" y="333"/>
                  </a:lnTo>
                  <a:lnTo>
                    <a:pt x="222" y="334"/>
                  </a:lnTo>
                  <a:lnTo>
                    <a:pt x="234" y="334"/>
                  </a:lnTo>
                  <a:lnTo>
                    <a:pt x="244" y="332"/>
                  </a:lnTo>
                  <a:lnTo>
                    <a:pt x="254" y="330"/>
                  </a:lnTo>
                  <a:lnTo>
                    <a:pt x="265" y="327"/>
                  </a:lnTo>
                  <a:lnTo>
                    <a:pt x="275" y="324"/>
                  </a:lnTo>
                  <a:lnTo>
                    <a:pt x="285" y="318"/>
                  </a:lnTo>
                  <a:lnTo>
                    <a:pt x="295" y="313"/>
                  </a:lnTo>
                  <a:lnTo>
                    <a:pt x="304" y="307"/>
                  </a:lnTo>
                  <a:lnTo>
                    <a:pt x="318" y="295"/>
                  </a:lnTo>
                  <a:lnTo>
                    <a:pt x="325" y="289"/>
                  </a:lnTo>
                  <a:lnTo>
                    <a:pt x="329" y="282"/>
                  </a:lnTo>
                  <a:lnTo>
                    <a:pt x="332" y="273"/>
                  </a:lnTo>
                  <a:lnTo>
                    <a:pt x="333" y="265"/>
                  </a:lnTo>
                  <a:lnTo>
                    <a:pt x="333" y="256"/>
                  </a:lnTo>
                  <a:lnTo>
                    <a:pt x="331" y="249"/>
                  </a:lnTo>
                  <a:lnTo>
                    <a:pt x="327" y="240"/>
                  </a:lnTo>
                  <a:lnTo>
                    <a:pt x="322" y="234"/>
                  </a:lnTo>
                  <a:close/>
                  <a:moveTo>
                    <a:pt x="307" y="264"/>
                  </a:moveTo>
                  <a:lnTo>
                    <a:pt x="305" y="266"/>
                  </a:lnTo>
                  <a:lnTo>
                    <a:pt x="304" y="269"/>
                  </a:lnTo>
                  <a:lnTo>
                    <a:pt x="303" y="271"/>
                  </a:lnTo>
                  <a:lnTo>
                    <a:pt x="301" y="273"/>
                  </a:lnTo>
                  <a:lnTo>
                    <a:pt x="287" y="284"/>
                  </a:lnTo>
                  <a:lnTo>
                    <a:pt x="279" y="290"/>
                  </a:lnTo>
                  <a:lnTo>
                    <a:pt x="270" y="295"/>
                  </a:lnTo>
                  <a:lnTo>
                    <a:pt x="261" y="299"/>
                  </a:lnTo>
                  <a:lnTo>
                    <a:pt x="253" y="302"/>
                  </a:lnTo>
                  <a:lnTo>
                    <a:pt x="244" y="304"/>
                  </a:lnTo>
                  <a:lnTo>
                    <a:pt x="235" y="305"/>
                  </a:lnTo>
                  <a:lnTo>
                    <a:pt x="225" y="307"/>
                  </a:lnTo>
                  <a:lnTo>
                    <a:pt x="216" y="307"/>
                  </a:lnTo>
                  <a:lnTo>
                    <a:pt x="207" y="305"/>
                  </a:lnTo>
                  <a:lnTo>
                    <a:pt x="197" y="303"/>
                  </a:lnTo>
                  <a:lnTo>
                    <a:pt x="189" y="301"/>
                  </a:lnTo>
                  <a:lnTo>
                    <a:pt x="180" y="298"/>
                  </a:lnTo>
                  <a:lnTo>
                    <a:pt x="171" y="294"/>
                  </a:lnTo>
                  <a:lnTo>
                    <a:pt x="164" y="288"/>
                  </a:lnTo>
                  <a:lnTo>
                    <a:pt x="155" y="283"/>
                  </a:lnTo>
                  <a:lnTo>
                    <a:pt x="149" y="276"/>
                  </a:lnTo>
                  <a:lnTo>
                    <a:pt x="58" y="185"/>
                  </a:lnTo>
                  <a:lnTo>
                    <a:pt x="51" y="178"/>
                  </a:lnTo>
                  <a:lnTo>
                    <a:pt x="45" y="170"/>
                  </a:lnTo>
                  <a:lnTo>
                    <a:pt x="40" y="162"/>
                  </a:lnTo>
                  <a:lnTo>
                    <a:pt x="36" y="153"/>
                  </a:lnTo>
                  <a:lnTo>
                    <a:pt x="33" y="145"/>
                  </a:lnTo>
                  <a:lnTo>
                    <a:pt x="30" y="136"/>
                  </a:lnTo>
                  <a:lnTo>
                    <a:pt x="28" y="126"/>
                  </a:lnTo>
                  <a:lnTo>
                    <a:pt x="28" y="118"/>
                  </a:lnTo>
                  <a:lnTo>
                    <a:pt x="27" y="108"/>
                  </a:lnTo>
                  <a:lnTo>
                    <a:pt x="28" y="99"/>
                  </a:lnTo>
                  <a:lnTo>
                    <a:pt x="29" y="90"/>
                  </a:lnTo>
                  <a:lnTo>
                    <a:pt x="32" y="80"/>
                  </a:lnTo>
                  <a:lnTo>
                    <a:pt x="35" y="72"/>
                  </a:lnTo>
                  <a:lnTo>
                    <a:pt x="38" y="63"/>
                  </a:lnTo>
                  <a:lnTo>
                    <a:pt x="44" y="55"/>
                  </a:lnTo>
                  <a:lnTo>
                    <a:pt x="49" y="47"/>
                  </a:lnTo>
                  <a:lnTo>
                    <a:pt x="61" y="33"/>
                  </a:lnTo>
                  <a:lnTo>
                    <a:pt x="62" y="31"/>
                  </a:lnTo>
                  <a:lnTo>
                    <a:pt x="65" y="29"/>
                  </a:lnTo>
                  <a:lnTo>
                    <a:pt x="67" y="28"/>
                  </a:lnTo>
                  <a:lnTo>
                    <a:pt x="71" y="28"/>
                  </a:lnTo>
                  <a:lnTo>
                    <a:pt x="73" y="28"/>
                  </a:lnTo>
                  <a:lnTo>
                    <a:pt x="76" y="29"/>
                  </a:lnTo>
                  <a:lnTo>
                    <a:pt x="78" y="30"/>
                  </a:lnTo>
                  <a:lnTo>
                    <a:pt x="80" y="31"/>
                  </a:lnTo>
                  <a:lnTo>
                    <a:pt x="132" y="84"/>
                  </a:lnTo>
                  <a:lnTo>
                    <a:pt x="135" y="88"/>
                  </a:lnTo>
                  <a:lnTo>
                    <a:pt x="136" y="93"/>
                  </a:lnTo>
                  <a:lnTo>
                    <a:pt x="135" y="97"/>
                  </a:lnTo>
                  <a:lnTo>
                    <a:pt x="132" y="102"/>
                  </a:lnTo>
                  <a:lnTo>
                    <a:pt x="116" y="119"/>
                  </a:lnTo>
                  <a:lnTo>
                    <a:pt x="111" y="124"/>
                  </a:lnTo>
                  <a:lnTo>
                    <a:pt x="108" y="131"/>
                  </a:lnTo>
                  <a:lnTo>
                    <a:pt x="106" y="137"/>
                  </a:lnTo>
                  <a:lnTo>
                    <a:pt x="105" y="144"/>
                  </a:lnTo>
                  <a:lnTo>
                    <a:pt x="106" y="150"/>
                  </a:lnTo>
                  <a:lnTo>
                    <a:pt x="108" y="156"/>
                  </a:lnTo>
                  <a:lnTo>
                    <a:pt x="111" y="162"/>
                  </a:lnTo>
                  <a:lnTo>
                    <a:pt x="116" y="167"/>
                  </a:lnTo>
                  <a:lnTo>
                    <a:pt x="166" y="219"/>
                  </a:lnTo>
                  <a:lnTo>
                    <a:pt x="171" y="223"/>
                  </a:lnTo>
                  <a:lnTo>
                    <a:pt x="177" y="226"/>
                  </a:lnTo>
                  <a:lnTo>
                    <a:pt x="183" y="227"/>
                  </a:lnTo>
                  <a:lnTo>
                    <a:pt x="191" y="228"/>
                  </a:lnTo>
                  <a:lnTo>
                    <a:pt x="197" y="227"/>
                  </a:lnTo>
                  <a:lnTo>
                    <a:pt x="204" y="226"/>
                  </a:lnTo>
                  <a:lnTo>
                    <a:pt x="209" y="223"/>
                  </a:lnTo>
                  <a:lnTo>
                    <a:pt x="214" y="219"/>
                  </a:lnTo>
                  <a:lnTo>
                    <a:pt x="231" y="201"/>
                  </a:lnTo>
                  <a:lnTo>
                    <a:pt x="236" y="198"/>
                  </a:lnTo>
                  <a:lnTo>
                    <a:pt x="241" y="197"/>
                  </a:lnTo>
                  <a:lnTo>
                    <a:pt x="245" y="198"/>
                  </a:lnTo>
                  <a:lnTo>
                    <a:pt x="251" y="201"/>
                  </a:lnTo>
                  <a:lnTo>
                    <a:pt x="302" y="253"/>
                  </a:lnTo>
                  <a:lnTo>
                    <a:pt x="304" y="255"/>
                  </a:lnTo>
                  <a:lnTo>
                    <a:pt x="305" y="258"/>
                  </a:lnTo>
                  <a:lnTo>
                    <a:pt x="305" y="260"/>
                  </a:lnTo>
                  <a:lnTo>
                    <a:pt x="30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a:extLst>
              <a:ext uri="{FF2B5EF4-FFF2-40B4-BE49-F238E27FC236}">
                <a16:creationId xmlns:a16="http://schemas.microsoft.com/office/drawing/2014/main" id="{CBEEC6DE-24D6-48F9-830C-F15754030E21}"/>
              </a:ext>
            </a:extLst>
          </p:cNvPr>
          <p:cNvGrpSpPr/>
          <p:nvPr/>
        </p:nvGrpSpPr>
        <p:grpSpPr>
          <a:xfrm>
            <a:off x="3583827" y="1178447"/>
            <a:ext cx="362598" cy="309049"/>
            <a:chOff x="4012050" y="1905584"/>
            <a:chExt cx="300790" cy="256369"/>
          </a:xfrm>
          <a:solidFill>
            <a:schemeClr val="tx1">
              <a:lumMod val="50000"/>
              <a:lumOff val="50000"/>
            </a:schemeClr>
          </a:solidFill>
        </p:grpSpPr>
        <p:sp>
          <p:nvSpPr>
            <p:cNvPr id="138" name="Freeform 120">
              <a:extLst>
                <a:ext uri="{FF2B5EF4-FFF2-40B4-BE49-F238E27FC236}">
                  <a16:creationId xmlns:a16="http://schemas.microsoft.com/office/drawing/2014/main" id="{E8BB68ED-6C7F-45F0-8D73-87FAF1B7E6A9}"/>
                </a:ext>
              </a:extLst>
            </p:cNvPr>
            <p:cNvSpPr>
              <a:spLocks/>
            </p:cNvSpPr>
            <p:nvPr/>
          </p:nvSpPr>
          <p:spPr bwMode="auto">
            <a:xfrm>
              <a:off x="4012050" y="1905584"/>
              <a:ext cx="300790" cy="256369"/>
            </a:xfrm>
            <a:custGeom>
              <a:avLst/>
              <a:gdLst>
                <a:gd name="T0" fmla="*/ 671 w 712"/>
                <a:gd name="T1" fmla="*/ 99 h 608"/>
                <a:gd name="T2" fmla="*/ 654 w 712"/>
                <a:gd name="T3" fmla="*/ 93 h 608"/>
                <a:gd name="T4" fmla="*/ 485 w 712"/>
                <a:gd name="T5" fmla="*/ 182 h 608"/>
                <a:gd name="T6" fmla="*/ 681 w 712"/>
                <a:gd name="T7" fmla="*/ 356 h 608"/>
                <a:gd name="T8" fmla="*/ 677 w 712"/>
                <a:gd name="T9" fmla="*/ 435 h 608"/>
                <a:gd name="T10" fmla="*/ 625 w 712"/>
                <a:gd name="T11" fmla="*/ 522 h 608"/>
                <a:gd name="T12" fmla="*/ 528 w 712"/>
                <a:gd name="T13" fmla="*/ 570 h 608"/>
                <a:gd name="T14" fmla="*/ 422 w 712"/>
                <a:gd name="T15" fmla="*/ 555 h 608"/>
                <a:gd name="T16" fmla="*/ 593 w 712"/>
                <a:gd name="T17" fmla="*/ 480 h 608"/>
                <a:gd name="T18" fmla="*/ 597 w 712"/>
                <a:gd name="T19" fmla="*/ 456 h 608"/>
                <a:gd name="T20" fmla="*/ 486 w 712"/>
                <a:gd name="T21" fmla="*/ 438 h 608"/>
                <a:gd name="T22" fmla="*/ 614 w 712"/>
                <a:gd name="T23" fmla="*/ 373 h 608"/>
                <a:gd name="T24" fmla="*/ 545 w 712"/>
                <a:gd name="T25" fmla="*/ 332 h 608"/>
                <a:gd name="T26" fmla="*/ 618 w 712"/>
                <a:gd name="T27" fmla="*/ 293 h 608"/>
                <a:gd name="T28" fmla="*/ 597 w 712"/>
                <a:gd name="T29" fmla="*/ 242 h 608"/>
                <a:gd name="T30" fmla="*/ 574 w 712"/>
                <a:gd name="T31" fmla="*/ 229 h 608"/>
                <a:gd name="T32" fmla="*/ 520 w 712"/>
                <a:gd name="T33" fmla="*/ 236 h 608"/>
                <a:gd name="T34" fmla="*/ 522 w 712"/>
                <a:gd name="T35" fmla="*/ 318 h 608"/>
                <a:gd name="T36" fmla="*/ 491 w 712"/>
                <a:gd name="T37" fmla="*/ 268 h 608"/>
                <a:gd name="T38" fmla="*/ 432 w 712"/>
                <a:gd name="T39" fmla="*/ 170 h 608"/>
                <a:gd name="T40" fmla="*/ 343 w 712"/>
                <a:gd name="T41" fmla="*/ 113 h 608"/>
                <a:gd name="T42" fmla="*/ 261 w 712"/>
                <a:gd name="T43" fmla="*/ 95 h 608"/>
                <a:gd name="T44" fmla="*/ 332 w 712"/>
                <a:gd name="T45" fmla="*/ 138 h 608"/>
                <a:gd name="T46" fmla="*/ 411 w 712"/>
                <a:gd name="T47" fmla="*/ 191 h 608"/>
                <a:gd name="T48" fmla="*/ 461 w 712"/>
                <a:gd name="T49" fmla="*/ 266 h 608"/>
                <a:gd name="T50" fmla="*/ 475 w 712"/>
                <a:gd name="T51" fmla="*/ 372 h 608"/>
                <a:gd name="T52" fmla="*/ 445 w 712"/>
                <a:gd name="T53" fmla="*/ 461 h 608"/>
                <a:gd name="T54" fmla="*/ 352 w 712"/>
                <a:gd name="T55" fmla="*/ 493 h 608"/>
                <a:gd name="T56" fmla="*/ 388 w 712"/>
                <a:gd name="T57" fmla="*/ 287 h 608"/>
                <a:gd name="T58" fmla="*/ 317 w 712"/>
                <a:gd name="T59" fmla="*/ 239 h 608"/>
                <a:gd name="T60" fmla="*/ 296 w 712"/>
                <a:gd name="T61" fmla="*/ 224 h 608"/>
                <a:gd name="T62" fmla="*/ 243 w 712"/>
                <a:gd name="T63" fmla="*/ 182 h 608"/>
                <a:gd name="T64" fmla="*/ 218 w 712"/>
                <a:gd name="T65" fmla="*/ 175 h 608"/>
                <a:gd name="T66" fmla="*/ 149 w 712"/>
                <a:gd name="T67" fmla="*/ 159 h 608"/>
                <a:gd name="T68" fmla="*/ 177 w 712"/>
                <a:gd name="T69" fmla="*/ 246 h 608"/>
                <a:gd name="T70" fmla="*/ 108 w 712"/>
                <a:gd name="T71" fmla="*/ 248 h 608"/>
                <a:gd name="T72" fmla="*/ 133 w 712"/>
                <a:gd name="T73" fmla="*/ 323 h 608"/>
                <a:gd name="T74" fmla="*/ 118 w 712"/>
                <a:gd name="T75" fmla="*/ 342 h 608"/>
                <a:gd name="T76" fmla="*/ 141 w 712"/>
                <a:gd name="T77" fmla="*/ 429 h 608"/>
                <a:gd name="T78" fmla="*/ 134 w 712"/>
                <a:gd name="T79" fmla="*/ 454 h 608"/>
                <a:gd name="T80" fmla="*/ 291 w 712"/>
                <a:gd name="T81" fmla="*/ 567 h 608"/>
                <a:gd name="T82" fmla="*/ 169 w 712"/>
                <a:gd name="T83" fmla="*/ 554 h 608"/>
                <a:gd name="T84" fmla="*/ 70 w 712"/>
                <a:gd name="T85" fmla="*/ 478 h 608"/>
                <a:gd name="T86" fmla="*/ 29 w 712"/>
                <a:gd name="T87" fmla="*/ 369 h 608"/>
                <a:gd name="T88" fmla="*/ 71 w 712"/>
                <a:gd name="T89" fmla="*/ 33 h 608"/>
                <a:gd name="T90" fmla="*/ 183 w 712"/>
                <a:gd name="T91" fmla="*/ 58 h 608"/>
                <a:gd name="T92" fmla="*/ 59 w 712"/>
                <a:gd name="T93" fmla="*/ 0 h 608"/>
                <a:gd name="T94" fmla="*/ 46 w 712"/>
                <a:gd name="T95" fmla="*/ 12 h 608"/>
                <a:gd name="T96" fmla="*/ 1 w 712"/>
                <a:gd name="T97" fmla="*/ 372 h 608"/>
                <a:gd name="T98" fmla="*/ 43 w 712"/>
                <a:gd name="T99" fmla="*/ 488 h 608"/>
                <a:gd name="T100" fmla="*/ 114 w 712"/>
                <a:gd name="T101" fmla="*/ 558 h 608"/>
                <a:gd name="T102" fmla="*/ 203 w 712"/>
                <a:gd name="T103" fmla="*/ 594 h 608"/>
                <a:gd name="T104" fmla="*/ 295 w 712"/>
                <a:gd name="T105" fmla="*/ 595 h 608"/>
                <a:gd name="T106" fmla="*/ 382 w 712"/>
                <a:gd name="T107" fmla="*/ 600 h 608"/>
                <a:gd name="T108" fmla="*/ 402 w 712"/>
                <a:gd name="T109" fmla="*/ 606 h 608"/>
                <a:gd name="T110" fmla="*/ 412 w 712"/>
                <a:gd name="T111" fmla="*/ 582 h 608"/>
                <a:gd name="T112" fmla="*/ 485 w 712"/>
                <a:gd name="T113" fmla="*/ 599 h 608"/>
                <a:gd name="T114" fmla="*/ 573 w 712"/>
                <a:gd name="T115" fmla="*/ 586 h 608"/>
                <a:gd name="T116" fmla="*/ 672 w 712"/>
                <a:gd name="T117" fmla="*/ 511 h 608"/>
                <a:gd name="T118" fmla="*/ 711 w 712"/>
                <a:gd name="T119" fmla="*/ 4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2" h="608">
                  <a:moveTo>
                    <a:pt x="708" y="354"/>
                  </a:moveTo>
                  <a:lnTo>
                    <a:pt x="708" y="353"/>
                  </a:lnTo>
                  <a:lnTo>
                    <a:pt x="708" y="353"/>
                  </a:lnTo>
                  <a:lnTo>
                    <a:pt x="673" y="105"/>
                  </a:lnTo>
                  <a:lnTo>
                    <a:pt x="672" y="102"/>
                  </a:lnTo>
                  <a:lnTo>
                    <a:pt x="671" y="99"/>
                  </a:lnTo>
                  <a:lnTo>
                    <a:pt x="669" y="96"/>
                  </a:lnTo>
                  <a:lnTo>
                    <a:pt x="667" y="94"/>
                  </a:lnTo>
                  <a:lnTo>
                    <a:pt x="663" y="93"/>
                  </a:lnTo>
                  <a:lnTo>
                    <a:pt x="660" y="93"/>
                  </a:lnTo>
                  <a:lnTo>
                    <a:pt x="657" y="93"/>
                  </a:lnTo>
                  <a:lnTo>
                    <a:pt x="654" y="93"/>
                  </a:lnTo>
                  <a:lnTo>
                    <a:pt x="491" y="160"/>
                  </a:lnTo>
                  <a:lnTo>
                    <a:pt x="485" y="163"/>
                  </a:lnTo>
                  <a:lnTo>
                    <a:pt x="482" y="167"/>
                  </a:lnTo>
                  <a:lnTo>
                    <a:pt x="481" y="173"/>
                  </a:lnTo>
                  <a:lnTo>
                    <a:pt x="482" y="178"/>
                  </a:lnTo>
                  <a:lnTo>
                    <a:pt x="485" y="182"/>
                  </a:lnTo>
                  <a:lnTo>
                    <a:pt x="490" y="185"/>
                  </a:lnTo>
                  <a:lnTo>
                    <a:pt x="495" y="187"/>
                  </a:lnTo>
                  <a:lnTo>
                    <a:pt x="500" y="185"/>
                  </a:lnTo>
                  <a:lnTo>
                    <a:pt x="648" y="127"/>
                  </a:lnTo>
                  <a:lnTo>
                    <a:pt x="681" y="355"/>
                  </a:lnTo>
                  <a:lnTo>
                    <a:pt x="681" y="356"/>
                  </a:lnTo>
                  <a:lnTo>
                    <a:pt x="682" y="357"/>
                  </a:lnTo>
                  <a:lnTo>
                    <a:pt x="683" y="373"/>
                  </a:lnTo>
                  <a:lnTo>
                    <a:pt x="684" y="388"/>
                  </a:lnTo>
                  <a:lnTo>
                    <a:pt x="683" y="404"/>
                  </a:lnTo>
                  <a:lnTo>
                    <a:pt x="681" y="420"/>
                  </a:lnTo>
                  <a:lnTo>
                    <a:pt x="677" y="435"/>
                  </a:lnTo>
                  <a:lnTo>
                    <a:pt x="672" y="451"/>
                  </a:lnTo>
                  <a:lnTo>
                    <a:pt x="667" y="465"/>
                  </a:lnTo>
                  <a:lnTo>
                    <a:pt x="659" y="480"/>
                  </a:lnTo>
                  <a:lnTo>
                    <a:pt x="649" y="495"/>
                  </a:lnTo>
                  <a:lnTo>
                    <a:pt x="638" y="509"/>
                  </a:lnTo>
                  <a:lnTo>
                    <a:pt x="625" y="522"/>
                  </a:lnTo>
                  <a:lnTo>
                    <a:pt x="612" y="534"/>
                  </a:lnTo>
                  <a:lnTo>
                    <a:pt x="597" y="545"/>
                  </a:lnTo>
                  <a:lnTo>
                    <a:pt x="581" y="553"/>
                  </a:lnTo>
                  <a:lnTo>
                    <a:pt x="564" y="561"/>
                  </a:lnTo>
                  <a:lnTo>
                    <a:pt x="546" y="566"/>
                  </a:lnTo>
                  <a:lnTo>
                    <a:pt x="528" y="570"/>
                  </a:lnTo>
                  <a:lnTo>
                    <a:pt x="510" y="571"/>
                  </a:lnTo>
                  <a:lnTo>
                    <a:pt x="492" y="573"/>
                  </a:lnTo>
                  <a:lnTo>
                    <a:pt x="475" y="570"/>
                  </a:lnTo>
                  <a:lnTo>
                    <a:pt x="456" y="567"/>
                  </a:lnTo>
                  <a:lnTo>
                    <a:pt x="439" y="563"/>
                  </a:lnTo>
                  <a:lnTo>
                    <a:pt x="422" y="555"/>
                  </a:lnTo>
                  <a:lnTo>
                    <a:pt x="406" y="548"/>
                  </a:lnTo>
                  <a:lnTo>
                    <a:pt x="405" y="547"/>
                  </a:lnTo>
                  <a:lnTo>
                    <a:pt x="405" y="547"/>
                  </a:lnTo>
                  <a:lnTo>
                    <a:pt x="418" y="536"/>
                  </a:lnTo>
                  <a:lnTo>
                    <a:pt x="431" y="524"/>
                  </a:lnTo>
                  <a:lnTo>
                    <a:pt x="593" y="480"/>
                  </a:lnTo>
                  <a:lnTo>
                    <a:pt x="598" y="478"/>
                  </a:lnTo>
                  <a:lnTo>
                    <a:pt x="601" y="474"/>
                  </a:lnTo>
                  <a:lnTo>
                    <a:pt x="603" y="470"/>
                  </a:lnTo>
                  <a:lnTo>
                    <a:pt x="603" y="463"/>
                  </a:lnTo>
                  <a:lnTo>
                    <a:pt x="600" y="459"/>
                  </a:lnTo>
                  <a:lnTo>
                    <a:pt x="597" y="456"/>
                  </a:lnTo>
                  <a:lnTo>
                    <a:pt x="592" y="454"/>
                  </a:lnTo>
                  <a:lnTo>
                    <a:pt x="586" y="454"/>
                  </a:lnTo>
                  <a:lnTo>
                    <a:pt x="461" y="488"/>
                  </a:lnTo>
                  <a:lnTo>
                    <a:pt x="470" y="472"/>
                  </a:lnTo>
                  <a:lnTo>
                    <a:pt x="479" y="456"/>
                  </a:lnTo>
                  <a:lnTo>
                    <a:pt x="486" y="438"/>
                  </a:lnTo>
                  <a:lnTo>
                    <a:pt x="493" y="420"/>
                  </a:lnTo>
                  <a:lnTo>
                    <a:pt x="604" y="390"/>
                  </a:lnTo>
                  <a:lnTo>
                    <a:pt x="609" y="388"/>
                  </a:lnTo>
                  <a:lnTo>
                    <a:pt x="613" y="384"/>
                  </a:lnTo>
                  <a:lnTo>
                    <a:pt x="614" y="378"/>
                  </a:lnTo>
                  <a:lnTo>
                    <a:pt x="614" y="373"/>
                  </a:lnTo>
                  <a:lnTo>
                    <a:pt x="612" y="369"/>
                  </a:lnTo>
                  <a:lnTo>
                    <a:pt x="608" y="365"/>
                  </a:lnTo>
                  <a:lnTo>
                    <a:pt x="602" y="363"/>
                  </a:lnTo>
                  <a:lnTo>
                    <a:pt x="597" y="363"/>
                  </a:lnTo>
                  <a:lnTo>
                    <a:pt x="515" y="386"/>
                  </a:lnTo>
                  <a:lnTo>
                    <a:pt x="545" y="332"/>
                  </a:lnTo>
                  <a:lnTo>
                    <a:pt x="611" y="315"/>
                  </a:lnTo>
                  <a:lnTo>
                    <a:pt x="616" y="312"/>
                  </a:lnTo>
                  <a:lnTo>
                    <a:pt x="619" y="309"/>
                  </a:lnTo>
                  <a:lnTo>
                    <a:pt x="622" y="303"/>
                  </a:lnTo>
                  <a:lnTo>
                    <a:pt x="620" y="298"/>
                  </a:lnTo>
                  <a:lnTo>
                    <a:pt x="618" y="293"/>
                  </a:lnTo>
                  <a:lnTo>
                    <a:pt x="614" y="289"/>
                  </a:lnTo>
                  <a:lnTo>
                    <a:pt x="610" y="287"/>
                  </a:lnTo>
                  <a:lnTo>
                    <a:pt x="604" y="288"/>
                  </a:lnTo>
                  <a:lnTo>
                    <a:pt x="566" y="298"/>
                  </a:lnTo>
                  <a:lnTo>
                    <a:pt x="595" y="247"/>
                  </a:lnTo>
                  <a:lnTo>
                    <a:pt x="597" y="242"/>
                  </a:lnTo>
                  <a:lnTo>
                    <a:pt x="597" y="237"/>
                  </a:lnTo>
                  <a:lnTo>
                    <a:pt x="594" y="232"/>
                  </a:lnTo>
                  <a:lnTo>
                    <a:pt x="590" y="228"/>
                  </a:lnTo>
                  <a:lnTo>
                    <a:pt x="585" y="226"/>
                  </a:lnTo>
                  <a:lnTo>
                    <a:pt x="580" y="226"/>
                  </a:lnTo>
                  <a:lnTo>
                    <a:pt x="574" y="229"/>
                  </a:lnTo>
                  <a:lnTo>
                    <a:pt x="571" y="233"/>
                  </a:lnTo>
                  <a:lnTo>
                    <a:pt x="541" y="284"/>
                  </a:lnTo>
                  <a:lnTo>
                    <a:pt x="531" y="246"/>
                  </a:lnTo>
                  <a:lnTo>
                    <a:pt x="528" y="241"/>
                  </a:lnTo>
                  <a:lnTo>
                    <a:pt x="525" y="238"/>
                  </a:lnTo>
                  <a:lnTo>
                    <a:pt x="520" y="236"/>
                  </a:lnTo>
                  <a:lnTo>
                    <a:pt x="514" y="236"/>
                  </a:lnTo>
                  <a:lnTo>
                    <a:pt x="509" y="239"/>
                  </a:lnTo>
                  <a:lnTo>
                    <a:pt x="506" y="242"/>
                  </a:lnTo>
                  <a:lnTo>
                    <a:pt x="504" y="248"/>
                  </a:lnTo>
                  <a:lnTo>
                    <a:pt x="505" y="253"/>
                  </a:lnTo>
                  <a:lnTo>
                    <a:pt x="522" y="318"/>
                  </a:lnTo>
                  <a:lnTo>
                    <a:pt x="504" y="350"/>
                  </a:lnTo>
                  <a:lnTo>
                    <a:pt x="504" y="333"/>
                  </a:lnTo>
                  <a:lnTo>
                    <a:pt x="502" y="316"/>
                  </a:lnTo>
                  <a:lnTo>
                    <a:pt x="499" y="300"/>
                  </a:lnTo>
                  <a:lnTo>
                    <a:pt x="496" y="284"/>
                  </a:lnTo>
                  <a:lnTo>
                    <a:pt x="491" y="268"/>
                  </a:lnTo>
                  <a:lnTo>
                    <a:pt x="485" y="252"/>
                  </a:lnTo>
                  <a:lnTo>
                    <a:pt x="478" y="237"/>
                  </a:lnTo>
                  <a:lnTo>
                    <a:pt x="470" y="222"/>
                  </a:lnTo>
                  <a:lnTo>
                    <a:pt x="458" y="204"/>
                  </a:lnTo>
                  <a:lnTo>
                    <a:pt x="446" y="187"/>
                  </a:lnTo>
                  <a:lnTo>
                    <a:pt x="432" y="170"/>
                  </a:lnTo>
                  <a:lnTo>
                    <a:pt x="416" y="157"/>
                  </a:lnTo>
                  <a:lnTo>
                    <a:pt x="398" y="144"/>
                  </a:lnTo>
                  <a:lnTo>
                    <a:pt x="381" y="132"/>
                  </a:lnTo>
                  <a:lnTo>
                    <a:pt x="362" y="121"/>
                  </a:lnTo>
                  <a:lnTo>
                    <a:pt x="343" y="114"/>
                  </a:lnTo>
                  <a:lnTo>
                    <a:pt x="343" y="113"/>
                  </a:lnTo>
                  <a:lnTo>
                    <a:pt x="343" y="113"/>
                  </a:lnTo>
                  <a:lnTo>
                    <a:pt x="279" y="88"/>
                  </a:lnTo>
                  <a:lnTo>
                    <a:pt x="274" y="87"/>
                  </a:lnTo>
                  <a:lnTo>
                    <a:pt x="269" y="88"/>
                  </a:lnTo>
                  <a:lnTo>
                    <a:pt x="264" y="90"/>
                  </a:lnTo>
                  <a:lnTo>
                    <a:pt x="261" y="95"/>
                  </a:lnTo>
                  <a:lnTo>
                    <a:pt x="260" y="101"/>
                  </a:lnTo>
                  <a:lnTo>
                    <a:pt x="261" y="106"/>
                  </a:lnTo>
                  <a:lnTo>
                    <a:pt x="264" y="110"/>
                  </a:lnTo>
                  <a:lnTo>
                    <a:pt x="269" y="114"/>
                  </a:lnTo>
                  <a:lnTo>
                    <a:pt x="331" y="138"/>
                  </a:lnTo>
                  <a:lnTo>
                    <a:pt x="332" y="138"/>
                  </a:lnTo>
                  <a:lnTo>
                    <a:pt x="332" y="139"/>
                  </a:lnTo>
                  <a:lnTo>
                    <a:pt x="350" y="147"/>
                  </a:lnTo>
                  <a:lnTo>
                    <a:pt x="366" y="155"/>
                  </a:lnTo>
                  <a:lnTo>
                    <a:pt x="382" y="166"/>
                  </a:lnTo>
                  <a:lnTo>
                    <a:pt x="397" y="178"/>
                  </a:lnTo>
                  <a:lnTo>
                    <a:pt x="411" y="191"/>
                  </a:lnTo>
                  <a:lnTo>
                    <a:pt x="424" y="205"/>
                  </a:lnTo>
                  <a:lnTo>
                    <a:pt x="436" y="220"/>
                  </a:lnTo>
                  <a:lnTo>
                    <a:pt x="446" y="236"/>
                  </a:lnTo>
                  <a:lnTo>
                    <a:pt x="451" y="246"/>
                  </a:lnTo>
                  <a:lnTo>
                    <a:pt x="456" y="255"/>
                  </a:lnTo>
                  <a:lnTo>
                    <a:pt x="461" y="266"/>
                  </a:lnTo>
                  <a:lnTo>
                    <a:pt x="464" y="276"/>
                  </a:lnTo>
                  <a:lnTo>
                    <a:pt x="470" y="297"/>
                  </a:lnTo>
                  <a:lnTo>
                    <a:pt x="475" y="318"/>
                  </a:lnTo>
                  <a:lnTo>
                    <a:pt x="476" y="340"/>
                  </a:lnTo>
                  <a:lnTo>
                    <a:pt x="476" y="361"/>
                  </a:lnTo>
                  <a:lnTo>
                    <a:pt x="475" y="372"/>
                  </a:lnTo>
                  <a:lnTo>
                    <a:pt x="472" y="384"/>
                  </a:lnTo>
                  <a:lnTo>
                    <a:pt x="471" y="395"/>
                  </a:lnTo>
                  <a:lnTo>
                    <a:pt x="468" y="405"/>
                  </a:lnTo>
                  <a:lnTo>
                    <a:pt x="462" y="425"/>
                  </a:lnTo>
                  <a:lnTo>
                    <a:pt x="454" y="443"/>
                  </a:lnTo>
                  <a:lnTo>
                    <a:pt x="445" y="461"/>
                  </a:lnTo>
                  <a:lnTo>
                    <a:pt x="434" y="478"/>
                  </a:lnTo>
                  <a:lnTo>
                    <a:pt x="421" y="493"/>
                  </a:lnTo>
                  <a:lnTo>
                    <a:pt x="407" y="508"/>
                  </a:lnTo>
                  <a:lnTo>
                    <a:pt x="392" y="521"/>
                  </a:lnTo>
                  <a:lnTo>
                    <a:pt x="376" y="534"/>
                  </a:lnTo>
                  <a:lnTo>
                    <a:pt x="352" y="493"/>
                  </a:lnTo>
                  <a:lnTo>
                    <a:pt x="403" y="304"/>
                  </a:lnTo>
                  <a:lnTo>
                    <a:pt x="403" y="299"/>
                  </a:lnTo>
                  <a:lnTo>
                    <a:pt x="402" y="294"/>
                  </a:lnTo>
                  <a:lnTo>
                    <a:pt x="398" y="291"/>
                  </a:lnTo>
                  <a:lnTo>
                    <a:pt x="393" y="287"/>
                  </a:lnTo>
                  <a:lnTo>
                    <a:pt x="388" y="287"/>
                  </a:lnTo>
                  <a:lnTo>
                    <a:pt x="382" y="289"/>
                  </a:lnTo>
                  <a:lnTo>
                    <a:pt x="378" y="293"/>
                  </a:lnTo>
                  <a:lnTo>
                    <a:pt x="376" y="298"/>
                  </a:lnTo>
                  <a:lnTo>
                    <a:pt x="333" y="459"/>
                  </a:lnTo>
                  <a:lnTo>
                    <a:pt x="281" y="370"/>
                  </a:lnTo>
                  <a:lnTo>
                    <a:pt x="317" y="239"/>
                  </a:lnTo>
                  <a:lnTo>
                    <a:pt x="317" y="234"/>
                  </a:lnTo>
                  <a:lnTo>
                    <a:pt x="315" y="229"/>
                  </a:lnTo>
                  <a:lnTo>
                    <a:pt x="311" y="225"/>
                  </a:lnTo>
                  <a:lnTo>
                    <a:pt x="306" y="222"/>
                  </a:lnTo>
                  <a:lnTo>
                    <a:pt x="301" y="222"/>
                  </a:lnTo>
                  <a:lnTo>
                    <a:pt x="296" y="224"/>
                  </a:lnTo>
                  <a:lnTo>
                    <a:pt x="292" y="227"/>
                  </a:lnTo>
                  <a:lnTo>
                    <a:pt x="290" y="233"/>
                  </a:lnTo>
                  <a:lnTo>
                    <a:pt x="262" y="337"/>
                  </a:lnTo>
                  <a:lnTo>
                    <a:pt x="221" y="266"/>
                  </a:lnTo>
                  <a:lnTo>
                    <a:pt x="242" y="188"/>
                  </a:lnTo>
                  <a:lnTo>
                    <a:pt x="243" y="182"/>
                  </a:lnTo>
                  <a:lnTo>
                    <a:pt x="241" y="177"/>
                  </a:lnTo>
                  <a:lnTo>
                    <a:pt x="237" y="173"/>
                  </a:lnTo>
                  <a:lnTo>
                    <a:pt x="232" y="170"/>
                  </a:lnTo>
                  <a:lnTo>
                    <a:pt x="227" y="170"/>
                  </a:lnTo>
                  <a:lnTo>
                    <a:pt x="221" y="172"/>
                  </a:lnTo>
                  <a:lnTo>
                    <a:pt x="218" y="175"/>
                  </a:lnTo>
                  <a:lnTo>
                    <a:pt x="215" y="180"/>
                  </a:lnTo>
                  <a:lnTo>
                    <a:pt x="201" y="232"/>
                  </a:lnTo>
                  <a:lnTo>
                    <a:pt x="163" y="165"/>
                  </a:lnTo>
                  <a:lnTo>
                    <a:pt x="159" y="162"/>
                  </a:lnTo>
                  <a:lnTo>
                    <a:pt x="155" y="159"/>
                  </a:lnTo>
                  <a:lnTo>
                    <a:pt x="149" y="159"/>
                  </a:lnTo>
                  <a:lnTo>
                    <a:pt x="144" y="161"/>
                  </a:lnTo>
                  <a:lnTo>
                    <a:pt x="140" y="164"/>
                  </a:lnTo>
                  <a:lnTo>
                    <a:pt x="138" y="169"/>
                  </a:lnTo>
                  <a:lnTo>
                    <a:pt x="138" y="175"/>
                  </a:lnTo>
                  <a:lnTo>
                    <a:pt x="139" y="179"/>
                  </a:lnTo>
                  <a:lnTo>
                    <a:pt x="177" y="246"/>
                  </a:lnTo>
                  <a:lnTo>
                    <a:pt x="126" y="232"/>
                  </a:lnTo>
                  <a:lnTo>
                    <a:pt x="121" y="232"/>
                  </a:lnTo>
                  <a:lnTo>
                    <a:pt x="115" y="234"/>
                  </a:lnTo>
                  <a:lnTo>
                    <a:pt x="111" y="237"/>
                  </a:lnTo>
                  <a:lnTo>
                    <a:pt x="109" y="242"/>
                  </a:lnTo>
                  <a:lnTo>
                    <a:pt x="108" y="248"/>
                  </a:lnTo>
                  <a:lnTo>
                    <a:pt x="110" y="252"/>
                  </a:lnTo>
                  <a:lnTo>
                    <a:pt x="113" y="256"/>
                  </a:lnTo>
                  <a:lnTo>
                    <a:pt x="118" y="258"/>
                  </a:lnTo>
                  <a:lnTo>
                    <a:pt x="197" y="280"/>
                  </a:lnTo>
                  <a:lnTo>
                    <a:pt x="237" y="350"/>
                  </a:lnTo>
                  <a:lnTo>
                    <a:pt x="133" y="323"/>
                  </a:lnTo>
                  <a:lnTo>
                    <a:pt x="128" y="322"/>
                  </a:lnTo>
                  <a:lnTo>
                    <a:pt x="123" y="324"/>
                  </a:lnTo>
                  <a:lnTo>
                    <a:pt x="119" y="327"/>
                  </a:lnTo>
                  <a:lnTo>
                    <a:pt x="116" y="332"/>
                  </a:lnTo>
                  <a:lnTo>
                    <a:pt x="116" y="338"/>
                  </a:lnTo>
                  <a:lnTo>
                    <a:pt x="118" y="342"/>
                  </a:lnTo>
                  <a:lnTo>
                    <a:pt x="122" y="346"/>
                  </a:lnTo>
                  <a:lnTo>
                    <a:pt x="127" y="350"/>
                  </a:lnTo>
                  <a:lnTo>
                    <a:pt x="257" y="384"/>
                  </a:lnTo>
                  <a:lnTo>
                    <a:pt x="308" y="473"/>
                  </a:lnTo>
                  <a:lnTo>
                    <a:pt x="147" y="430"/>
                  </a:lnTo>
                  <a:lnTo>
                    <a:pt x="141" y="429"/>
                  </a:lnTo>
                  <a:lnTo>
                    <a:pt x="137" y="431"/>
                  </a:lnTo>
                  <a:lnTo>
                    <a:pt x="132" y="434"/>
                  </a:lnTo>
                  <a:lnTo>
                    <a:pt x="130" y="440"/>
                  </a:lnTo>
                  <a:lnTo>
                    <a:pt x="129" y="445"/>
                  </a:lnTo>
                  <a:lnTo>
                    <a:pt x="131" y="450"/>
                  </a:lnTo>
                  <a:lnTo>
                    <a:pt x="134" y="454"/>
                  </a:lnTo>
                  <a:lnTo>
                    <a:pt x="140" y="457"/>
                  </a:lnTo>
                  <a:lnTo>
                    <a:pt x="329" y="507"/>
                  </a:lnTo>
                  <a:lnTo>
                    <a:pt x="351" y="547"/>
                  </a:lnTo>
                  <a:lnTo>
                    <a:pt x="332" y="556"/>
                  </a:lnTo>
                  <a:lnTo>
                    <a:pt x="311" y="563"/>
                  </a:lnTo>
                  <a:lnTo>
                    <a:pt x="291" y="567"/>
                  </a:lnTo>
                  <a:lnTo>
                    <a:pt x="270" y="570"/>
                  </a:lnTo>
                  <a:lnTo>
                    <a:pt x="249" y="570"/>
                  </a:lnTo>
                  <a:lnTo>
                    <a:pt x="228" y="569"/>
                  </a:lnTo>
                  <a:lnTo>
                    <a:pt x="207" y="566"/>
                  </a:lnTo>
                  <a:lnTo>
                    <a:pt x="188" y="562"/>
                  </a:lnTo>
                  <a:lnTo>
                    <a:pt x="169" y="554"/>
                  </a:lnTo>
                  <a:lnTo>
                    <a:pt x="149" y="546"/>
                  </a:lnTo>
                  <a:lnTo>
                    <a:pt x="131" y="536"/>
                  </a:lnTo>
                  <a:lnTo>
                    <a:pt x="114" y="524"/>
                  </a:lnTo>
                  <a:lnTo>
                    <a:pt x="98" y="510"/>
                  </a:lnTo>
                  <a:lnTo>
                    <a:pt x="84" y="494"/>
                  </a:lnTo>
                  <a:lnTo>
                    <a:pt x="70" y="478"/>
                  </a:lnTo>
                  <a:lnTo>
                    <a:pt x="58" y="460"/>
                  </a:lnTo>
                  <a:lnTo>
                    <a:pt x="50" y="443"/>
                  </a:lnTo>
                  <a:lnTo>
                    <a:pt x="42" y="425"/>
                  </a:lnTo>
                  <a:lnTo>
                    <a:pt x="36" y="406"/>
                  </a:lnTo>
                  <a:lnTo>
                    <a:pt x="31" y="387"/>
                  </a:lnTo>
                  <a:lnTo>
                    <a:pt x="29" y="369"/>
                  </a:lnTo>
                  <a:lnTo>
                    <a:pt x="28" y="350"/>
                  </a:lnTo>
                  <a:lnTo>
                    <a:pt x="29" y="330"/>
                  </a:lnTo>
                  <a:lnTo>
                    <a:pt x="31" y="311"/>
                  </a:lnTo>
                  <a:lnTo>
                    <a:pt x="31" y="310"/>
                  </a:lnTo>
                  <a:lnTo>
                    <a:pt x="31" y="309"/>
                  </a:lnTo>
                  <a:lnTo>
                    <a:pt x="71" y="33"/>
                  </a:lnTo>
                  <a:lnTo>
                    <a:pt x="163" y="71"/>
                  </a:lnTo>
                  <a:lnTo>
                    <a:pt x="169" y="72"/>
                  </a:lnTo>
                  <a:lnTo>
                    <a:pt x="174" y="71"/>
                  </a:lnTo>
                  <a:lnTo>
                    <a:pt x="178" y="68"/>
                  </a:lnTo>
                  <a:lnTo>
                    <a:pt x="182" y="63"/>
                  </a:lnTo>
                  <a:lnTo>
                    <a:pt x="183" y="58"/>
                  </a:lnTo>
                  <a:lnTo>
                    <a:pt x="182" y="53"/>
                  </a:lnTo>
                  <a:lnTo>
                    <a:pt x="178" y="48"/>
                  </a:lnTo>
                  <a:lnTo>
                    <a:pt x="174" y="45"/>
                  </a:lnTo>
                  <a:lnTo>
                    <a:pt x="66" y="1"/>
                  </a:lnTo>
                  <a:lnTo>
                    <a:pt x="63" y="0"/>
                  </a:lnTo>
                  <a:lnTo>
                    <a:pt x="59" y="0"/>
                  </a:lnTo>
                  <a:lnTo>
                    <a:pt x="56" y="0"/>
                  </a:lnTo>
                  <a:lnTo>
                    <a:pt x="53" y="1"/>
                  </a:lnTo>
                  <a:lnTo>
                    <a:pt x="51" y="3"/>
                  </a:lnTo>
                  <a:lnTo>
                    <a:pt x="49" y="5"/>
                  </a:lnTo>
                  <a:lnTo>
                    <a:pt x="48" y="9"/>
                  </a:lnTo>
                  <a:lnTo>
                    <a:pt x="46" y="12"/>
                  </a:lnTo>
                  <a:lnTo>
                    <a:pt x="4" y="307"/>
                  </a:lnTo>
                  <a:lnTo>
                    <a:pt x="4" y="308"/>
                  </a:lnTo>
                  <a:lnTo>
                    <a:pt x="4" y="308"/>
                  </a:lnTo>
                  <a:lnTo>
                    <a:pt x="1" y="329"/>
                  </a:lnTo>
                  <a:lnTo>
                    <a:pt x="0" y="351"/>
                  </a:lnTo>
                  <a:lnTo>
                    <a:pt x="1" y="372"/>
                  </a:lnTo>
                  <a:lnTo>
                    <a:pt x="5" y="393"/>
                  </a:lnTo>
                  <a:lnTo>
                    <a:pt x="10" y="414"/>
                  </a:lnTo>
                  <a:lnTo>
                    <a:pt x="16" y="434"/>
                  </a:lnTo>
                  <a:lnTo>
                    <a:pt x="24" y="455"/>
                  </a:lnTo>
                  <a:lnTo>
                    <a:pt x="35" y="473"/>
                  </a:lnTo>
                  <a:lnTo>
                    <a:pt x="43" y="488"/>
                  </a:lnTo>
                  <a:lnTo>
                    <a:pt x="53" y="502"/>
                  </a:lnTo>
                  <a:lnTo>
                    <a:pt x="64" y="515"/>
                  </a:lnTo>
                  <a:lnTo>
                    <a:pt x="75" y="526"/>
                  </a:lnTo>
                  <a:lnTo>
                    <a:pt x="88" y="538"/>
                  </a:lnTo>
                  <a:lnTo>
                    <a:pt x="100" y="548"/>
                  </a:lnTo>
                  <a:lnTo>
                    <a:pt x="114" y="558"/>
                  </a:lnTo>
                  <a:lnTo>
                    <a:pt x="128" y="566"/>
                  </a:lnTo>
                  <a:lnTo>
                    <a:pt x="142" y="574"/>
                  </a:lnTo>
                  <a:lnTo>
                    <a:pt x="157" y="580"/>
                  </a:lnTo>
                  <a:lnTo>
                    <a:pt x="172" y="585"/>
                  </a:lnTo>
                  <a:lnTo>
                    <a:pt x="188" y="591"/>
                  </a:lnTo>
                  <a:lnTo>
                    <a:pt x="203" y="594"/>
                  </a:lnTo>
                  <a:lnTo>
                    <a:pt x="219" y="596"/>
                  </a:lnTo>
                  <a:lnTo>
                    <a:pt x="235" y="598"/>
                  </a:lnTo>
                  <a:lnTo>
                    <a:pt x="252" y="598"/>
                  </a:lnTo>
                  <a:lnTo>
                    <a:pt x="266" y="598"/>
                  </a:lnTo>
                  <a:lnTo>
                    <a:pt x="280" y="597"/>
                  </a:lnTo>
                  <a:lnTo>
                    <a:pt x="295" y="595"/>
                  </a:lnTo>
                  <a:lnTo>
                    <a:pt x="309" y="592"/>
                  </a:lnTo>
                  <a:lnTo>
                    <a:pt x="323" y="588"/>
                  </a:lnTo>
                  <a:lnTo>
                    <a:pt x="338" y="583"/>
                  </a:lnTo>
                  <a:lnTo>
                    <a:pt x="352" y="578"/>
                  </a:lnTo>
                  <a:lnTo>
                    <a:pt x="365" y="571"/>
                  </a:lnTo>
                  <a:lnTo>
                    <a:pt x="382" y="600"/>
                  </a:lnTo>
                  <a:lnTo>
                    <a:pt x="384" y="604"/>
                  </a:lnTo>
                  <a:lnTo>
                    <a:pt x="388" y="606"/>
                  </a:lnTo>
                  <a:lnTo>
                    <a:pt x="391" y="608"/>
                  </a:lnTo>
                  <a:lnTo>
                    <a:pt x="394" y="608"/>
                  </a:lnTo>
                  <a:lnTo>
                    <a:pt x="398" y="608"/>
                  </a:lnTo>
                  <a:lnTo>
                    <a:pt x="402" y="606"/>
                  </a:lnTo>
                  <a:lnTo>
                    <a:pt x="406" y="603"/>
                  </a:lnTo>
                  <a:lnTo>
                    <a:pt x="408" y="597"/>
                  </a:lnTo>
                  <a:lnTo>
                    <a:pt x="408" y="592"/>
                  </a:lnTo>
                  <a:lnTo>
                    <a:pt x="407" y="588"/>
                  </a:lnTo>
                  <a:lnTo>
                    <a:pt x="401" y="576"/>
                  </a:lnTo>
                  <a:lnTo>
                    <a:pt x="412" y="582"/>
                  </a:lnTo>
                  <a:lnTo>
                    <a:pt x="424" y="586"/>
                  </a:lnTo>
                  <a:lnTo>
                    <a:pt x="436" y="591"/>
                  </a:lnTo>
                  <a:lnTo>
                    <a:pt x="448" y="594"/>
                  </a:lnTo>
                  <a:lnTo>
                    <a:pt x="461" y="597"/>
                  </a:lnTo>
                  <a:lnTo>
                    <a:pt x="472" y="598"/>
                  </a:lnTo>
                  <a:lnTo>
                    <a:pt x="485" y="599"/>
                  </a:lnTo>
                  <a:lnTo>
                    <a:pt x="498" y="600"/>
                  </a:lnTo>
                  <a:lnTo>
                    <a:pt x="512" y="599"/>
                  </a:lnTo>
                  <a:lnTo>
                    <a:pt x="526" y="598"/>
                  </a:lnTo>
                  <a:lnTo>
                    <a:pt x="540" y="596"/>
                  </a:lnTo>
                  <a:lnTo>
                    <a:pt x="554" y="593"/>
                  </a:lnTo>
                  <a:lnTo>
                    <a:pt x="573" y="586"/>
                  </a:lnTo>
                  <a:lnTo>
                    <a:pt x="593" y="578"/>
                  </a:lnTo>
                  <a:lnTo>
                    <a:pt x="611" y="568"/>
                  </a:lnTo>
                  <a:lnTo>
                    <a:pt x="628" y="556"/>
                  </a:lnTo>
                  <a:lnTo>
                    <a:pt x="644" y="542"/>
                  </a:lnTo>
                  <a:lnTo>
                    <a:pt x="658" y="527"/>
                  </a:lnTo>
                  <a:lnTo>
                    <a:pt x="672" y="511"/>
                  </a:lnTo>
                  <a:lnTo>
                    <a:pt x="683" y="494"/>
                  </a:lnTo>
                  <a:lnTo>
                    <a:pt x="691" y="477"/>
                  </a:lnTo>
                  <a:lnTo>
                    <a:pt x="699" y="461"/>
                  </a:lnTo>
                  <a:lnTo>
                    <a:pt x="704" y="444"/>
                  </a:lnTo>
                  <a:lnTo>
                    <a:pt x="708" y="426"/>
                  </a:lnTo>
                  <a:lnTo>
                    <a:pt x="711" y="408"/>
                  </a:lnTo>
                  <a:lnTo>
                    <a:pt x="712" y="390"/>
                  </a:lnTo>
                  <a:lnTo>
                    <a:pt x="711" y="372"/>
                  </a:lnTo>
                  <a:lnTo>
                    <a:pt x="708" y="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21">
              <a:extLst>
                <a:ext uri="{FF2B5EF4-FFF2-40B4-BE49-F238E27FC236}">
                  <a16:creationId xmlns:a16="http://schemas.microsoft.com/office/drawing/2014/main" id="{A5CA16DC-1E9F-4E23-8823-0FFF942EAFAE}"/>
                </a:ext>
              </a:extLst>
            </p:cNvPr>
            <p:cNvSpPr>
              <a:spLocks/>
            </p:cNvSpPr>
            <p:nvPr/>
          </p:nvSpPr>
          <p:spPr bwMode="auto">
            <a:xfrm>
              <a:off x="4098353" y="1932236"/>
              <a:ext cx="12692" cy="11423"/>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2">
              <a:extLst>
                <a:ext uri="{FF2B5EF4-FFF2-40B4-BE49-F238E27FC236}">
                  <a16:creationId xmlns:a16="http://schemas.microsoft.com/office/drawing/2014/main" id="{C9A58BE0-904C-489A-AE24-8DABD1EBA5A8}"/>
                </a:ext>
              </a:extLst>
            </p:cNvPr>
            <p:cNvSpPr>
              <a:spLocks/>
            </p:cNvSpPr>
            <p:nvPr/>
          </p:nvSpPr>
          <p:spPr bwMode="auto">
            <a:xfrm>
              <a:off x="4262073" y="1983002"/>
              <a:ext cx="11423" cy="11423"/>
            </a:xfrm>
            <a:custGeom>
              <a:avLst/>
              <a:gdLst>
                <a:gd name="T0" fmla="*/ 25 w 27"/>
                <a:gd name="T1" fmla="*/ 7 h 28"/>
                <a:gd name="T2" fmla="*/ 25 w 27"/>
                <a:gd name="T3" fmla="*/ 7 h 28"/>
                <a:gd name="T4" fmla="*/ 21 w 27"/>
                <a:gd name="T5" fmla="*/ 3 h 28"/>
                <a:gd name="T6" fmla="*/ 16 w 27"/>
                <a:gd name="T7" fmla="*/ 0 h 28"/>
                <a:gd name="T8" fmla="*/ 10 w 27"/>
                <a:gd name="T9" fmla="*/ 1 h 28"/>
                <a:gd name="T10" fmla="*/ 6 w 27"/>
                <a:gd name="T11" fmla="*/ 4 h 28"/>
                <a:gd name="T12" fmla="*/ 2 w 27"/>
                <a:gd name="T13" fmla="*/ 8 h 28"/>
                <a:gd name="T14" fmla="*/ 0 w 27"/>
                <a:gd name="T15" fmla="*/ 12 h 28"/>
                <a:gd name="T16" fmla="*/ 1 w 27"/>
                <a:gd name="T17" fmla="*/ 18 h 28"/>
                <a:gd name="T18" fmla="*/ 3 w 27"/>
                <a:gd name="T19" fmla="*/ 23 h 28"/>
                <a:gd name="T20" fmla="*/ 3 w 27"/>
                <a:gd name="T21" fmla="*/ 23 h 28"/>
                <a:gd name="T22" fmla="*/ 5 w 27"/>
                <a:gd name="T23" fmla="*/ 25 h 28"/>
                <a:gd name="T24" fmla="*/ 7 w 27"/>
                <a:gd name="T25" fmla="*/ 27 h 28"/>
                <a:gd name="T26" fmla="*/ 10 w 27"/>
                <a:gd name="T27" fmla="*/ 28 h 28"/>
                <a:gd name="T28" fmla="*/ 13 w 27"/>
                <a:gd name="T29" fmla="*/ 28 h 28"/>
                <a:gd name="T30" fmla="*/ 18 w 27"/>
                <a:gd name="T31" fmla="*/ 28 h 28"/>
                <a:gd name="T32" fmla="*/ 22 w 27"/>
                <a:gd name="T33" fmla="*/ 26 h 28"/>
                <a:gd name="T34" fmla="*/ 25 w 27"/>
                <a:gd name="T35" fmla="*/ 22 h 28"/>
                <a:gd name="T36" fmla="*/ 27 w 27"/>
                <a:gd name="T37" fmla="*/ 16 h 28"/>
                <a:gd name="T38" fmla="*/ 27 w 27"/>
                <a:gd name="T39" fmla="*/ 11 h 28"/>
                <a:gd name="T40" fmla="*/ 25 w 27"/>
                <a:gd name="T4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5" y="7"/>
                  </a:moveTo>
                  <a:lnTo>
                    <a:pt x="25" y="7"/>
                  </a:lnTo>
                  <a:lnTo>
                    <a:pt x="21" y="3"/>
                  </a:lnTo>
                  <a:lnTo>
                    <a:pt x="16" y="0"/>
                  </a:lnTo>
                  <a:lnTo>
                    <a:pt x="10" y="1"/>
                  </a:lnTo>
                  <a:lnTo>
                    <a:pt x="6" y="4"/>
                  </a:lnTo>
                  <a:lnTo>
                    <a:pt x="2" y="8"/>
                  </a:lnTo>
                  <a:lnTo>
                    <a:pt x="0" y="12"/>
                  </a:lnTo>
                  <a:lnTo>
                    <a:pt x="1" y="18"/>
                  </a:lnTo>
                  <a:lnTo>
                    <a:pt x="3" y="23"/>
                  </a:lnTo>
                  <a:lnTo>
                    <a:pt x="3" y="23"/>
                  </a:lnTo>
                  <a:lnTo>
                    <a:pt x="5" y="25"/>
                  </a:lnTo>
                  <a:lnTo>
                    <a:pt x="7" y="27"/>
                  </a:lnTo>
                  <a:lnTo>
                    <a:pt x="10" y="28"/>
                  </a:lnTo>
                  <a:lnTo>
                    <a:pt x="13" y="28"/>
                  </a:lnTo>
                  <a:lnTo>
                    <a:pt x="18" y="28"/>
                  </a:lnTo>
                  <a:lnTo>
                    <a:pt x="22" y="26"/>
                  </a:lnTo>
                  <a:lnTo>
                    <a:pt x="25" y="22"/>
                  </a:lnTo>
                  <a:lnTo>
                    <a:pt x="27" y="16"/>
                  </a:lnTo>
                  <a:lnTo>
                    <a:pt x="27" y="11"/>
                  </a:ln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a:extLst>
              <a:ext uri="{FF2B5EF4-FFF2-40B4-BE49-F238E27FC236}">
                <a16:creationId xmlns:a16="http://schemas.microsoft.com/office/drawing/2014/main" id="{77280425-64A9-49A1-BF6F-A076C68C90DB}"/>
              </a:ext>
            </a:extLst>
          </p:cNvPr>
          <p:cNvGrpSpPr/>
          <p:nvPr/>
        </p:nvGrpSpPr>
        <p:grpSpPr>
          <a:xfrm>
            <a:off x="4515564" y="5362854"/>
            <a:ext cx="362598" cy="362598"/>
            <a:chOff x="4784964" y="5376719"/>
            <a:chExt cx="300790" cy="300790"/>
          </a:xfrm>
          <a:solidFill>
            <a:schemeClr val="tx1">
              <a:lumMod val="50000"/>
              <a:lumOff val="50000"/>
            </a:schemeClr>
          </a:solidFill>
        </p:grpSpPr>
        <p:sp>
          <p:nvSpPr>
            <p:cNvPr id="142" name="Freeform 123">
              <a:extLst>
                <a:ext uri="{FF2B5EF4-FFF2-40B4-BE49-F238E27FC236}">
                  <a16:creationId xmlns:a16="http://schemas.microsoft.com/office/drawing/2014/main" id="{84D0B6BD-38F2-4D15-96B0-6445E6330B51}"/>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4">
              <a:extLst>
                <a:ext uri="{FF2B5EF4-FFF2-40B4-BE49-F238E27FC236}">
                  <a16:creationId xmlns:a16="http://schemas.microsoft.com/office/drawing/2014/main" id="{EBCAEFF1-8AD6-47B0-8AF2-1A8AF4E566CF}"/>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5">
              <a:extLst>
                <a:ext uri="{FF2B5EF4-FFF2-40B4-BE49-F238E27FC236}">
                  <a16:creationId xmlns:a16="http://schemas.microsoft.com/office/drawing/2014/main" id="{895C25C9-11B3-4809-9B26-EFAAB4671068}"/>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6">
              <a:extLst>
                <a:ext uri="{FF2B5EF4-FFF2-40B4-BE49-F238E27FC236}">
                  <a16:creationId xmlns:a16="http://schemas.microsoft.com/office/drawing/2014/main" id="{6DDB7468-79BE-432F-8BA1-CE69355CB4E9}"/>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 145">
            <a:extLst>
              <a:ext uri="{FF2B5EF4-FFF2-40B4-BE49-F238E27FC236}">
                <a16:creationId xmlns:a16="http://schemas.microsoft.com/office/drawing/2014/main" id="{93C66B15-4C42-4C7C-85CA-D6ECAE6E2E9F}"/>
              </a:ext>
            </a:extLst>
          </p:cNvPr>
          <p:cNvGrpSpPr/>
          <p:nvPr/>
        </p:nvGrpSpPr>
        <p:grpSpPr>
          <a:xfrm>
            <a:off x="4553813" y="4657548"/>
            <a:ext cx="286102" cy="362598"/>
            <a:chOff x="4816693" y="4791639"/>
            <a:chExt cx="237333" cy="300790"/>
          </a:xfrm>
          <a:solidFill>
            <a:schemeClr val="tx1">
              <a:lumMod val="50000"/>
              <a:lumOff val="50000"/>
            </a:schemeClr>
          </a:solidFill>
        </p:grpSpPr>
        <p:sp>
          <p:nvSpPr>
            <p:cNvPr id="147" name="Freeform 127">
              <a:extLst>
                <a:ext uri="{FF2B5EF4-FFF2-40B4-BE49-F238E27FC236}">
                  <a16:creationId xmlns:a16="http://schemas.microsoft.com/office/drawing/2014/main" id="{386E0F4F-4253-49F5-B316-CAA9E408B014}"/>
                </a:ext>
              </a:extLst>
            </p:cNvPr>
            <p:cNvSpPr>
              <a:spLocks/>
            </p:cNvSpPr>
            <p:nvPr/>
          </p:nvSpPr>
          <p:spPr bwMode="auto">
            <a:xfrm>
              <a:off x="5042603" y="4936322"/>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a:extLst>
                <a:ext uri="{FF2B5EF4-FFF2-40B4-BE49-F238E27FC236}">
                  <a16:creationId xmlns:a16="http://schemas.microsoft.com/office/drawing/2014/main" id="{286CD82F-68F2-4FF0-A5E9-F5B69D709EFE}"/>
                </a:ext>
              </a:extLst>
            </p:cNvPr>
            <p:cNvSpPr>
              <a:spLocks noEditPoints="1"/>
            </p:cNvSpPr>
            <p:nvPr/>
          </p:nvSpPr>
          <p:spPr bwMode="auto">
            <a:xfrm>
              <a:off x="4863652" y="4870326"/>
              <a:ext cx="143415" cy="143415"/>
            </a:xfrm>
            <a:custGeom>
              <a:avLst/>
              <a:gdLst>
                <a:gd name="T0" fmla="*/ 233 w 339"/>
                <a:gd name="T1" fmla="*/ 106 h 338"/>
                <a:gd name="T2" fmla="*/ 232 w 339"/>
                <a:gd name="T3" fmla="*/ 8 h 338"/>
                <a:gd name="T4" fmla="*/ 224 w 339"/>
                <a:gd name="T5" fmla="*/ 1 h 338"/>
                <a:gd name="T6" fmla="*/ 119 w 339"/>
                <a:gd name="T7" fmla="*/ 0 h 338"/>
                <a:gd name="T8" fmla="*/ 110 w 339"/>
                <a:gd name="T9" fmla="*/ 4 h 338"/>
                <a:gd name="T10" fmla="*/ 105 w 339"/>
                <a:gd name="T11" fmla="*/ 14 h 338"/>
                <a:gd name="T12" fmla="*/ 14 w 339"/>
                <a:gd name="T13" fmla="*/ 106 h 338"/>
                <a:gd name="T14" fmla="*/ 5 w 339"/>
                <a:gd name="T15" fmla="*/ 109 h 338"/>
                <a:gd name="T16" fmla="*/ 0 w 339"/>
                <a:gd name="T17" fmla="*/ 120 h 338"/>
                <a:gd name="T18" fmla="*/ 1 w 339"/>
                <a:gd name="T19" fmla="*/ 225 h 338"/>
                <a:gd name="T20" fmla="*/ 9 w 339"/>
                <a:gd name="T21" fmla="*/ 232 h 338"/>
                <a:gd name="T22" fmla="*/ 105 w 339"/>
                <a:gd name="T23" fmla="*/ 233 h 338"/>
                <a:gd name="T24" fmla="*/ 106 w 339"/>
                <a:gd name="T25" fmla="*/ 330 h 338"/>
                <a:gd name="T26" fmla="*/ 114 w 339"/>
                <a:gd name="T27" fmla="*/ 337 h 338"/>
                <a:gd name="T28" fmla="*/ 219 w 339"/>
                <a:gd name="T29" fmla="*/ 338 h 338"/>
                <a:gd name="T30" fmla="*/ 229 w 339"/>
                <a:gd name="T31" fmla="*/ 334 h 338"/>
                <a:gd name="T32" fmla="*/ 233 w 339"/>
                <a:gd name="T33" fmla="*/ 325 h 338"/>
                <a:gd name="T34" fmla="*/ 325 w 339"/>
                <a:gd name="T35" fmla="*/ 233 h 338"/>
                <a:gd name="T36" fmla="*/ 335 w 339"/>
                <a:gd name="T37" fmla="*/ 229 h 338"/>
                <a:gd name="T38" fmla="*/ 339 w 339"/>
                <a:gd name="T39" fmla="*/ 219 h 338"/>
                <a:gd name="T40" fmla="*/ 338 w 339"/>
                <a:gd name="T41" fmla="*/ 114 h 338"/>
                <a:gd name="T42" fmla="*/ 331 w 339"/>
                <a:gd name="T43" fmla="*/ 107 h 338"/>
                <a:gd name="T44" fmla="*/ 311 w 339"/>
                <a:gd name="T45" fmla="*/ 206 h 338"/>
                <a:gd name="T46" fmla="*/ 214 w 339"/>
                <a:gd name="T47" fmla="*/ 207 h 338"/>
                <a:gd name="T48" fmla="*/ 206 w 339"/>
                <a:gd name="T49" fmla="*/ 214 h 338"/>
                <a:gd name="T50" fmla="*/ 205 w 339"/>
                <a:gd name="T51" fmla="*/ 311 h 338"/>
                <a:gd name="T52" fmla="*/ 133 w 339"/>
                <a:gd name="T53" fmla="*/ 219 h 338"/>
                <a:gd name="T54" fmla="*/ 129 w 339"/>
                <a:gd name="T55" fmla="*/ 210 h 338"/>
                <a:gd name="T56" fmla="*/ 119 w 339"/>
                <a:gd name="T57" fmla="*/ 206 h 338"/>
                <a:gd name="T58" fmla="*/ 28 w 339"/>
                <a:gd name="T59" fmla="*/ 134 h 338"/>
                <a:gd name="T60" fmla="*/ 125 w 339"/>
                <a:gd name="T61" fmla="*/ 133 h 338"/>
                <a:gd name="T62" fmla="*/ 132 w 339"/>
                <a:gd name="T63" fmla="*/ 125 h 338"/>
                <a:gd name="T64" fmla="*/ 133 w 339"/>
                <a:gd name="T65" fmla="*/ 28 h 338"/>
                <a:gd name="T66" fmla="*/ 205 w 339"/>
                <a:gd name="T67" fmla="*/ 120 h 338"/>
                <a:gd name="T68" fmla="*/ 209 w 339"/>
                <a:gd name="T69" fmla="*/ 129 h 338"/>
                <a:gd name="T70" fmla="*/ 219 w 339"/>
                <a:gd name="T71" fmla="*/ 134 h 338"/>
                <a:gd name="T72" fmla="*/ 311 w 339"/>
                <a:gd name="T73" fmla="*/ 20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38">
                  <a:moveTo>
                    <a:pt x="325" y="106"/>
                  </a:moveTo>
                  <a:lnTo>
                    <a:pt x="233" y="106"/>
                  </a:lnTo>
                  <a:lnTo>
                    <a:pt x="233" y="14"/>
                  </a:lnTo>
                  <a:lnTo>
                    <a:pt x="232" y="8"/>
                  </a:lnTo>
                  <a:lnTo>
                    <a:pt x="229" y="4"/>
                  </a:lnTo>
                  <a:lnTo>
                    <a:pt x="224" y="1"/>
                  </a:lnTo>
                  <a:lnTo>
                    <a:pt x="219" y="0"/>
                  </a:lnTo>
                  <a:lnTo>
                    <a:pt x="119" y="0"/>
                  </a:lnTo>
                  <a:lnTo>
                    <a:pt x="114" y="1"/>
                  </a:lnTo>
                  <a:lnTo>
                    <a:pt x="110" y="4"/>
                  </a:lnTo>
                  <a:lnTo>
                    <a:pt x="106" y="8"/>
                  </a:lnTo>
                  <a:lnTo>
                    <a:pt x="105" y="14"/>
                  </a:lnTo>
                  <a:lnTo>
                    <a:pt x="105" y="106"/>
                  </a:lnTo>
                  <a:lnTo>
                    <a:pt x="14" y="106"/>
                  </a:lnTo>
                  <a:lnTo>
                    <a:pt x="9" y="107"/>
                  </a:lnTo>
                  <a:lnTo>
                    <a:pt x="5" y="109"/>
                  </a:lnTo>
                  <a:lnTo>
                    <a:pt x="1" y="114"/>
                  </a:lnTo>
                  <a:lnTo>
                    <a:pt x="0" y="120"/>
                  </a:lnTo>
                  <a:lnTo>
                    <a:pt x="0" y="219"/>
                  </a:lnTo>
                  <a:lnTo>
                    <a:pt x="1" y="225"/>
                  </a:lnTo>
                  <a:lnTo>
                    <a:pt x="5" y="229"/>
                  </a:lnTo>
                  <a:lnTo>
                    <a:pt x="9" y="232"/>
                  </a:lnTo>
                  <a:lnTo>
                    <a:pt x="14" y="233"/>
                  </a:lnTo>
                  <a:lnTo>
                    <a:pt x="105" y="233"/>
                  </a:lnTo>
                  <a:lnTo>
                    <a:pt x="105" y="325"/>
                  </a:lnTo>
                  <a:lnTo>
                    <a:pt x="106" y="330"/>
                  </a:lnTo>
                  <a:lnTo>
                    <a:pt x="110" y="334"/>
                  </a:lnTo>
                  <a:lnTo>
                    <a:pt x="114" y="337"/>
                  </a:lnTo>
                  <a:lnTo>
                    <a:pt x="119" y="338"/>
                  </a:lnTo>
                  <a:lnTo>
                    <a:pt x="219" y="338"/>
                  </a:lnTo>
                  <a:lnTo>
                    <a:pt x="224" y="337"/>
                  </a:lnTo>
                  <a:lnTo>
                    <a:pt x="229" y="334"/>
                  </a:lnTo>
                  <a:lnTo>
                    <a:pt x="232" y="330"/>
                  </a:lnTo>
                  <a:lnTo>
                    <a:pt x="233" y="325"/>
                  </a:lnTo>
                  <a:lnTo>
                    <a:pt x="233" y="233"/>
                  </a:lnTo>
                  <a:lnTo>
                    <a:pt x="325" y="233"/>
                  </a:lnTo>
                  <a:lnTo>
                    <a:pt x="331" y="232"/>
                  </a:lnTo>
                  <a:lnTo>
                    <a:pt x="335" y="229"/>
                  </a:lnTo>
                  <a:lnTo>
                    <a:pt x="338" y="225"/>
                  </a:lnTo>
                  <a:lnTo>
                    <a:pt x="339" y="219"/>
                  </a:lnTo>
                  <a:lnTo>
                    <a:pt x="339" y="120"/>
                  </a:lnTo>
                  <a:lnTo>
                    <a:pt x="338" y="114"/>
                  </a:lnTo>
                  <a:lnTo>
                    <a:pt x="335" y="109"/>
                  </a:lnTo>
                  <a:lnTo>
                    <a:pt x="331" y="107"/>
                  </a:lnTo>
                  <a:lnTo>
                    <a:pt x="325" y="106"/>
                  </a:lnTo>
                  <a:close/>
                  <a:moveTo>
                    <a:pt x="311" y="206"/>
                  </a:moveTo>
                  <a:lnTo>
                    <a:pt x="219" y="206"/>
                  </a:lnTo>
                  <a:lnTo>
                    <a:pt x="214" y="207"/>
                  </a:lnTo>
                  <a:lnTo>
                    <a:pt x="209" y="210"/>
                  </a:lnTo>
                  <a:lnTo>
                    <a:pt x="206" y="214"/>
                  </a:lnTo>
                  <a:lnTo>
                    <a:pt x="205" y="219"/>
                  </a:lnTo>
                  <a:lnTo>
                    <a:pt x="205" y="311"/>
                  </a:lnTo>
                  <a:lnTo>
                    <a:pt x="133" y="311"/>
                  </a:lnTo>
                  <a:lnTo>
                    <a:pt x="133" y="219"/>
                  </a:lnTo>
                  <a:lnTo>
                    <a:pt x="132" y="214"/>
                  </a:lnTo>
                  <a:lnTo>
                    <a:pt x="129" y="210"/>
                  </a:lnTo>
                  <a:lnTo>
                    <a:pt x="125" y="207"/>
                  </a:lnTo>
                  <a:lnTo>
                    <a:pt x="119" y="206"/>
                  </a:lnTo>
                  <a:lnTo>
                    <a:pt x="28" y="206"/>
                  </a:lnTo>
                  <a:lnTo>
                    <a:pt x="28" y="134"/>
                  </a:lnTo>
                  <a:lnTo>
                    <a:pt x="119" y="134"/>
                  </a:lnTo>
                  <a:lnTo>
                    <a:pt x="125" y="133"/>
                  </a:lnTo>
                  <a:lnTo>
                    <a:pt x="129" y="129"/>
                  </a:lnTo>
                  <a:lnTo>
                    <a:pt x="132" y="125"/>
                  </a:lnTo>
                  <a:lnTo>
                    <a:pt x="133" y="120"/>
                  </a:lnTo>
                  <a:lnTo>
                    <a:pt x="133" y="28"/>
                  </a:lnTo>
                  <a:lnTo>
                    <a:pt x="205" y="28"/>
                  </a:lnTo>
                  <a:lnTo>
                    <a:pt x="205" y="120"/>
                  </a:lnTo>
                  <a:lnTo>
                    <a:pt x="206" y="125"/>
                  </a:lnTo>
                  <a:lnTo>
                    <a:pt x="209" y="129"/>
                  </a:lnTo>
                  <a:lnTo>
                    <a:pt x="214" y="133"/>
                  </a:lnTo>
                  <a:lnTo>
                    <a:pt x="219" y="134"/>
                  </a:lnTo>
                  <a:lnTo>
                    <a:pt x="311" y="134"/>
                  </a:lnTo>
                  <a:lnTo>
                    <a:pt x="311"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a:extLst>
                <a:ext uri="{FF2B5EF4-FFF2-40B4-BE49-F238E27FC236}">
                  <a16:creationId xmlns:a16="http://schemas.microsoft.com/office/drawing/2014/main" id="{34DCCE11-B3C3-4AEB-A0A2-F00F8B217F4A}"/>
                </a:ext>
              </a:extLst>
            </p:cNvPr>
            <p:cNvSpPr>
              <a:spLocks/>
            </p:cNvSpPr>
            <p:nvPr/>
          </p:nvSpPr>
          <p:spPr bwMode="auto">
            <a:xfrm>
              <a:off x="4886497" y="5053085"/>
              <a:ext cx="11423" cy="11423"/>
            </a:xfrm>
            <a:custGeom>
              <a:avLst/>
              <a:gdLst>
                <a:gd name="T0" fmla="*/ 23 w 27"/>
                <a:gd name="T1" fmla="*/ 4 h 27"/>
                <a:gd name="T2" fmla="*/ 18 w 27"/>
                <a:gd name="T3" fmla="*/ 1 h 27"/>
                <a:gd name="T4" fmla="*/ 13 w 27"/>
                <a:gd name="T5" fmla="*/ 0 h 27"/>
                <a:gd name="T6" fmla="*/ 8 w 27"/>
                <a:gd name="T7" fmla="*/ 1 h 27"/>
                <a:gd name="T8" fmla="*/ 3 w 27"/>
                <a:gd name="T9" fmla="*/ 4 h 27"/>
                <a:gd name="T10" fmla="*/ 1 w 27"/>
                <a:gd name="T11" fmla="*/ 8 h 27"/>
                <a:gd name="T12" fmla="*/ 0 w 27"/>
                <a:gd name="T13" fmla="*/ 14 h 27"/>
                <a:gd name="T14" fmla="*/ 1 w 27"/>
                <a:gd name="T15" fmla="*/ 19 h 27"/>
                <a:gd name="T16" fmla="*/ 3 w 27"/>
                <a:gd name="T17" fmla="*/ 24 h 27"/>
                <a:gd name="T18" fmla="*/ 8 w 27"/>
                <a:gd name="T19" fmla="*/ 26 h 27"/>
                <a:gd name="T20" fmla="*/ 13 w 27"/>
                <a:gd name="T21" fmla="*/ 27 h 27"/>
                <a:gd name="T22" fmla="*/ 18 w 27"/>
                <a:gd name="T23" fmla="*/ 26 h 27"/>
                <a:gd name="T24" fmla="*/ 23 w 27"/>
                <a:gd name="T25" fmla="*/ 24 h 27"/>
                <a:gd name="T26" fmla="*/ 25 w 27"/>
                <a:gd name="T27" fmla="*/ 19 h 27"/>
                <a:gd name="T28" fmla="*/ 27 w 27"/>
                <a:gd name="T29" fmla="*/ 14 h 27"/>
                <a:gd name="T30" fmla="*/ 25 w 27"/>
                <a:gd name="T31" fmla="*/ 8 h 27"/>
                <a:gd name="T32" fmla="*/ 23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4"/>
                  </a:moveTo>
                  <a:lnTo>
                    <a:pt x="18" y="1"/>
                  </a:lnTo>
                  <a:lnTo>
                    <a:pt x="13" y="0"/>
                  </a:lnTo>
                  <a:lnTo>
                    <a:pt x="8" y="1"/>
                  </a:lnTo>
                  <a:lnTo>
                    <a:pt x="3" y="4"/>
                  </a:lnTo>
                  <a:lnTo>
                    <a:pt x="1" y="8"/>
                  </a:lnTo>
                  <a:lnTo>
                    <a:pt x="0" y="14"/>
                  </a:lnTo>
                  <a:lnTo>
                    <a:pt x="1" y="19"/>
                  </a:lnTo>
                  <a:lnTo>
                    <a:pt x="3" y="24"/>
                  </a:lnTo>
                  <a:lnTo>
                    <a:pt x="8" y="26"/>
                  </a:lnTo>
                  <a:lnTo>
                    <a:pt x="13" y="27"/>
                  </a:lnTo>
                  <a:lnTo>
                    <a:pt x="18" y="26"/>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a:extLst>
                <a:ext uri="{FF2B5EF4-FFF2-40B4-BE49-F238E27FC236}">
                  <a16:creationId xmlns:a16="http://schemas.microsoft.com/office/drawing/2014/main" id="{27889A9E-6E80-43F7-A500-E9CEF1000E48}"/>
                </a:ext>
              </a:extLst>
            </p:cNvPr>
            <p:cNvSpPr>
              <a:spLocks noEditPoints="1"/>
            </p:cNvSpPr>
            <p:nvPr/>
          </p:nvSpPr>
          <p:spPr bwMode="auto">
            <a:xfrm>
              <a:off x="4816693" y="4791639"/>
              <a:ext cx="237332" cy="300790"/>
            </a:xfrm>
            <a:custGeom>
              <a:avLst/>
              <a:gdLst>
                <a:gd name="T0" fmla="*/ 552 w 561"/>
                <a:gd name="T1" fmla="*/ 297 h 710"/>
                <a:gd name="T2" fmla="*/ 560 w 561"/>
                <a:gd name="T3" fmla="*/ 290 h 710"/>
                <a:gd name="T4" fmla="*/ 561 w 561"/>
                <a:gd name="T5" fmla="*/ 150 h 710"/>
                <a:gd name="T6" fmla="*/ 561 w 561"/>
                <a:gd name="T7" fmla="*/ 150 h 710"/>
                <a:gd name="T8" fmla="*/ 556 w 561"/>
                <a:gd name="T9" fmla="*/ 141 h 710"/>
                <a:gd name="T10" fmla="*/ 417 w 561"/>
                <a:gd name="T11" fmla="*/ 1 h 710"/>
                <a:gd name="T12" fmla="*/ 412 w 561"/>
                <a:gd name="T13" fmla="*/ 0 h 710"/>
                <a:gd name="T14" fmla="*/ 412 w 561"/>
                <a:gd name="T15" fmla="*/ 0 h 710"/>
                <a:gd name="T16" fmla="*/ 412 w 561"/>
                <a:gd name="T17" fmla="*/ 0 h 710"/>
                <a:gd name="T18" fmla="*/ 41 w 561"/>
                <a:gd name="T19" fmla="*/ 0 h 710"/>
                <a:gd name="T20" fmla="*/ 25 w 561"/>
                <a:gd name="T21" fmla="*/ 3 h 710"/>
                <a:gd name="T22" fmla="*/ 13 w 561"/>
                <a:gd name="T23" fmla="*/ 12 h 710"/>
                <a:gd name="T24" fmla="*/ 3 w 561"/>
                <a:gd name="T25" fmla="*/ 26 h 710"/>
                <a:gd name="T26" fmla="*/ 0 w 561"/>
                <a:gd name="T27" fmla="*/ 42 h 710"/>
                <a:gd name="T28" fmla="*/ 1 w 561"/>
                <a:gd name="T29" fmla="*/ 677 h 710"/>
                <a:gd name="T30" fmla="*/ 7 w 561"/>
                <a:gd name="T31" fmla="*/ 692 h 710"/>
                <a:gd name="T32" fmla="*/ 19 w 561"/>
                <a:gd name="T33" fmla="*/ 704 h 710"/>
                <a:gd name="T34" fmla="*/ 33 w 561"/>
                <a:gd name="T35" fmla="*/ 710 h 710"/>
                <a:gd name="T36" fmla="*/ 519 w 561"/>
                <a:gd name="T37" fmla="*/ 710 h 710"/>
                <a:gd name="T38" fmla="*/ 535 w 561"/>
                <a:gd name="T39" fmla="*/ 707 h 710"/>
                <a:gd name="T40" fmla="*/ 549 w 561"/>
                <a:gd name="T41" fmla="*/ 698 h 710"/>
                <a:gd name="T42" fmla="*/ 558 w 561"/>
                <a:gd name="T43" fmla="*/ 685 h 710"/>
                <a:gd name="T44" fmla="*/ 561 w 561"/>
                <a:gd name="T45" fmla="*/ 669 h 710"/>
                <a:gd name="T46" fmla="*/ 560 w 561"/>
                <a:gd name="T47" fmla="*/ 418 h 710"/>
                <a:gd name="T48" fmla="*/ 552 w 561"/>
                <a:gd name="T49" fmla="*/ 411 h 710"/>
                <a:gd name="T50" fmla="*/ 541 w 561"/>
                <a:gd name="T51" fmla="*/ 411 h 710"/>
                <a:gd name="T52" fmla="*/ 534 w 561"/>
                <a:gd name="T53" fmla="*/ 418 h 710"/>
                <a:gd name="T54" fmla="*/ 533 w 561"/>
                <a:gd name="T55" fmla="*/ 669 h 710"/>
                <a:gd name="T56" fmla="*/ 529 w 561"/>
                <a:gd name="T57" fmla="*/ 679 h 710"/>
                <a:gd name="T58" fmla="*/ 519 w 561"/>
                <a:gd name="T59" fmla="*/ 683 h 710"/>
                <a:gd name="T60" fmla="*/ 36 w 561"/>
                <a:gd name="T61" fmla="*/ 682 h 710"/>
                <a:gd name="T62" fmla="*/ 29 w 561"/>
                <a:gd name="T63" fmla="*/ 675 h 710"/>
                <a:gd name="T64" fmla="*/ 28 w 561"/>
                <a:gd name="T65" fmla="*/ 643 h 710"/>
                <a:gd name="T66" fmla="*/ 123 w 561"/>
                <a:gd name="T67" fmla="*/ 642 h 710"/>
                <a:gd name="T68" fmla="*/ 131 w 561"/>
                <a:gd name="T69" fmla="*/ 635 h 710"/>
                <a:gd name="T70" fmla="*/ 131 w 561"/>
                <a:gd name="T71" fmla="*/ 624 h 710"/>
                <a:gd name="T72" fmla="*/ 123 w 561"/>
                <a:gd name="T73" fmla="*/ 617 h 710"/>
                <a:gd name="T74" fmla="*/ 28 w 561"/>
                <a:gd name="T75" fmla="*/ 616 h 710"/>
                <a:gd name="T76" fmla="*/ 29 w 561"/>
                <a:gd name="T77" fmla="*/ 37 h 710"/>
                <a:gd name="T78" fmla="*/ 36 w 561"/>
                <a:gd name="T79" fmla="*/ 29 h 710"/>
                <a:gd name="T80" fmla="*/ 397 w 561"/>
                <a:gd name="T81" fmla="*/ 28 h 710"/>
                <a:gd name="T82" fmla="*/ 398 w 561"/>
                <a:gd name="T83" fmla="*/ 131 h 710"/>
                <a:gd name="T84" fmla="*/ 404 w 561"/>
                <a:gd name="T85" fmla="*/ 146 h 710"/>
                <a:gd name="T86" fmla="*/ 416 w 561"/>
                <a:gd name="T87" fmla="*/ 157 h 710"/>
                <a:gd name="T88" fmla="*/ 430 w 561"/>
                <a:gd name="T89" fmla="*/ 163 h 710"/>
                <a:gd name="T90" fmla="*/ 533 w 561"/>
                <a:gd name="T91" fmla="*/ 164 h 710"/>
                <a:gd name="T92" fmla="*/ 534 w 561"/>
                <a:gd name="T93" fmla="*/ 290 h 710"/>
                <a:gd name="T94" fmla="*/ 541 w 561"/>
                <a:gd name="T95" fmla="*/ 297 h 710"/>
                <a:gd name="T96" fmla="*/ 438 w 561"/>
                <a:gd name="T97" fmla="*/ 136 h 710"/>
                <a:gd name="T98" fmla="*/ 429 w 561"/>
                <a:gd name="T99" fmla="*/ 132 h 710"/>
                <a:gd name="T100" fmla="*/ 424 w 561"/>
                <a:gd name="T101" fmla="*/ 122 h 710"/>
                <a:gd name="T102" fmla="*/ 514 w 561"/>
                <a:gd name="T103" fmla="*/ 1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710">
                  <a:moveTo>
                    <a:pt x="547" y="298"/>
                  </a:moveTo>
                  <a:lnTo>
                    <a:pt x="552" y="297"/>
                  </a:lnTo>
                  <a:lnTo>
                    <a:pt x="556" y="294"/>
                  </a:lnTo>
                  <a:lnTo>
                    <a:pt x="560" y="290"/>
                  </a:lnTo>
                  <a:lnTo>
                    <a:pt x="561" y="284"/>
                  </a:lnTo>
                  <a:lnTo>
                    <a:pt x="561" y="150"/>
                  </a:lnTo>
                  <a:lnTo>
                    <a:pt x="561" y="150"/>
                  </a:lnTo>
                  <a:lnTo>
                    <a:pt x="561" y="150"/>
                  </a:lnTo>
                  <a:lnTo>
                    <a:pt x="560" y="145"/>
                  </a:lnTo>
                  <a:lnTo>
                    <a:pt x="556" y="141"/>
                  </a:lnTo>
                  <a:lnTo>
                    <a:pt x="421" y="4"/>
                  </a:lnTo>
                  <a:lnTo>
                    <a:pt x="417" y="1"/>
                  </a:lnTo>
                  <a:lnTo>
                    <a:pt x="413" y="0"/>
                  </a:lnTo>
                  <a:lnTo>
                    <a:pt x="412" y="0"/>
                  </a:lnTo>
                  <a:lnTo>
                    <a:pt x="412" y="0"/>
                  </a:lnTo>
                  <a:lnTo>
                    <a:pt x="412" y="0"/>
                  </a:lnTo>
                  <a:lnTo>
                    <a:pt x="412" y="0"/>
                  </a:lnTo>
                  <a:lnTo>
                    <a:pt x="412" y="0"/>
                  </a:lnTo>
                  <a:lnTo>
                    <a:pt x="411" y="0"/>
                  </a:lnTo>
                  <a:lnTo>
                    <a:pt x="41" y="0"/>
                  </a:lnTo>
                  <a:lnTo>
                    <a:pt x="33" y="1"/>
                  </a:lnTo>
                  <a:lnTo>
                    <a:pt x="25" y="3"/>
                  </a:lnTo>
                  <a:lnTo>
                    <a:pt x="19" y="8"/>
                  </a:lnTo>
                  <a:lnTo>
                    <a:pt x="13" y="12"/>
                  </a:lnTo>
                  <a:lnTo>
                    <a:pt x="7" y="18"/>
                  </a:lnTo>
                  <a:lnTo>
                    <a:pt x="3" y="26"/>
                  </a:lnTo>
                  <a:lnTo>
                    <a:pt x="1" y="33"/>
                  </a:lnTo>
                  <a:lnTo>
                    <a:pt x="0" y="42"/>
                  </a:lnTo>
                  <a:lnTo>
                    <a:pt x="0" y="669"/>
                  </a:lnTo>
                  <a:lnTo>
                    <a:pt x="1" y="677"/>
                  </a:lnTo>
                  <a:lnTo>
                    <a:pt x="3" y="685"/>
                  </a:lnTo>
                  <a:lnTo>
                    <a:pt x="7" y="692"/>
                  </a:lnTo>
                  <a:lnTo>
                    <a:pt x="13" y="698"/>
                  </a:lnTo>
                  <a:lnTo>
                    <a:pt x="19" y="704"/>
                  </a:lnTo>
                  <a:lnTo>
                    <a:pt x="25" y="707"/>
                  </a:lnTo>
                  <a:lnTo>
                    <a:pt x="33" y="710"/>
                  </a:lnTo>
                  <a:lnTo>
                    <a:pt x="41" y="710"/>
                  </a:lnTo>
                  <a:lnTo>
                    <a:pt x="519" y="710"/>
                  </a:lnTo>
                  <a:lnTo>
                    <a:pt x="527" y="710"/>
                  </a:lnTo>
                  <a:lnTo>
                    <a:pt x="535" y="707"/>
                  </a:lnTo>
                  <a:lnTo>
                    <a:pt x="543" y="704"/>
                  </a:lnTo>
                  <a:lnTo>
                    <a:pt x="549" y="698"/>
                  </a:lnTo>
                  <a:lnTo>
                    <a:pt x="553" y="692"/>
                  </a:lnTo>
                  <a:lnTo>
                    <a:pt x="558" y="685"/>
                  </a:lnTo>
                  <a:lnTo>
                    <a:pt x="560" y="677"/>
                  </a:lnTo>
                  <a:lnTo>
                    <a:pt x="561" y="669"/>
                  </a:lnTo>
                  <a:lnTo>
                    <a:pt x="561" y="424"/>
                  </a:lnTo>
                  <a:lnTo>
                    <a:pt x="560" y="418"/>
                  </a:lnTo>
                  <a:lnTo>
                    <a:pt x="556" y="414"/>
                  </a:lnTo>
                  <a:lnTo>
                    <a:pt x="552" y="411"/>
                  </a:lnTo>
                  <a:lnTo>
                    <a:pt x="547" y="410"/>
                  </a:lnTo>
                  <a:lnTo>
                    <a:pt x="541" y="411"/>
                  </a:lnTo>
                  <a:lnTo>
                    <a:pt x="537" y="414"/>
                  </a:lnTo>
                  <a:lnTo>
                    <a:pt x="534" y="418"/>
                  </a:lnTo>
                  <a:lnTo>
                    <a:pt x="533" y="424"/>
                  </a:lnTo>
                  <a:lnTo>
                    <a:pt x="533" y="669"/>
                  </a:lnTo>
                  <a:lnTo>
                    <a:pt x="532" y="675"/>
                  </a:lnTo>
                  <a:lnTo>
                    <a:pt x="529" y="679"/>
                  </a:lnTo>
                  <a:lnTo>
                    <a:pt x="524" y="682"/>
                  </a:lnTo>
                  <a:lnTo>
                    <a:pt x="519" y="683"/>
                  </a:lnTo>
                  <a:lnTo>
                    <a:pt x="41" y="683"/>
                  </a:lnTo>
                  <a:lnTo>
                    <a:pt x="36" y="682"/>
                  </a:lnTo>
                  <a:lnTo>
                    <a:pt x="32" y="679"/>
                  </a:lnTo>
                  <a:lnTo>
                    <a:pt x="29" y="675"/>
                  </a:lnTo>
                  <a:lnTo>
                    <a:pt x="28" y="669"/>
                  </a:lnTo>
                  <a:lnTo>
                    <a:pt x="28" y="643"/>
                  </a:lnTo>
                  <a:lnTo>
                    <a:pt x="118" y="643"/>
                  </a:lnTo>
                  <a:lnTo>
                    <a:pt x="123" y="642"/>
                  </a:lnTo>
                  <a:lnTo>
                    <a:pt x="127" y="640"/>
                  </a:lnTo>
                  <a:lnTo>
                    <a:pt x="131" y="635"/>
                  </a:lnTo>
                  <a:lnTo>
                    <a:pt x="132" y="630"/>
                  </a:lnTo>
                  <a:lnTo>
                    <a:pt x="131" y="624"/>
                  </a:lnTo>
                  <a:lnTo>
                    <a:pt x="127" y="620"/>
                  </a:lnTo>
                  <a:lnTo>
                    <a:pt x="123" y="617"/>
                  </a:lnTo>
                  <a:lnTo>
                    <a:pt x="118" y="616"/>
                  </a:lnTo>
                  <a:lnTo>
                    <a:pt x="28" y="616"/>
                  </a:lnTo>
                  <a:lnTo>
                    <a:pt x="28" y="42"/>
                  </a:lnTo>
                  <a:lnTo>
                    <a:pt x="29" y="37"/>
                  </a:lnTo>
                  <a:lnTo>
                    <a:pt x="32" y="32"/>
                  </a:lnTo>
                  <a:lnTo>
                    <a:pt x="36" y="29"/>
                  </a:lnTo>
                  <a:lnTo>
                    <a:pt x="41" y="28"/>
                  </a:lnTo>
                  <a:lnTo>
                    <a:pt x="397" y="28"/>
                  </a:lnTo>
                  <a:lnTo>
                    <a:pt x="397" y="122"/>
                  </a:lnTo>
                  <a:lnTo>
                    <a:pt x="398" y="131"/>
                  </a:lnTo>
                  <a:lnTo>
                    <a:pt x="400" y="138"/>
                  </a:lnTo>
                  <a:lnTo>
                    <a:pt x="404" y="146"/>
                  </a:lnTo>
                  <a:lnTo>
                    <a:pt x="409" y="151"/>
                  </a:lnTo>
                  <a:lnTo>
                    <a:pt x="416" y="157"/>
                  </a:lnTo>
                  <a:lnTo>
                    <a:pt x="422" y="161"/>
                  </a:lnTo>
                  <a:lnTo>
                    <a:pt x="430" y="163"/>
                  </a:lnTo>
                  <a:lnTo>
                    <a:pt x="438" y="164"/>
                  </a:lnTo>
                  <a:lnTo>
                    <a:pt x="533" y="164"/>
                  </a:lnTo>
                  <a:lnTo>
                    <a:pt x="533" y="284"/>
                  </a:lnTo>
                  <a:lnTo>
                    <a:pt x="534" y="290"/>
                  </a:lnTo>
                  <a:lnTo>
                    <a:pt x="537" y="294"/>
                  </a:lnTo>
                  <a:lnTo>
                    <a:pt x="541" y="297"/>
                  </a:lnTo>
                  <a:lnTo>
                    <a:pt x="547" y="298"/>
                  </a:lnTo>
                  <a:close/>
                  <a:moveTo>
                    <a:pt x="438" y="136"/>
                  </a:moveTo>
                  <a:lnTo>
                    <a:pt x="433" y="135"/>
                  </a:lnTo>
                  <a:lnTo>
                    <a:pt x="429" y="132"/>
                  </a:lnTo>
                  <a:lnTo>
                    <a:pt x="426" y="128"/>
                  </a:lnTo>
                  <a:lnTo>
                    <a:pt x="424" y="122"/>
                  </a:lnTo>
                  <a:lnTo>
                    <a:pt x="424" y="47"/>
                  </a:lnTo>
                  <a:lnTo>
                    <a:pt x="514" y="136"/>
                  </a:lnTo>
                  <a:lnTo>
                    <a:pt x="438"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a:extLst>
              <a:ext uri="{FF2B5EF4-FFF2-40B4-BE49-F238E27FC236}">
                <a16:creationId xmlns:a16="http://schemas.microsoft.com/office/drawing/2014/main" id="{3CAF888F-32FF-41B8-BED1-3F49511DAEEF}"/>
              </a:ext>
            </a:extLst>
          </p:cNvPr>
          <p:cNvGrpSpPr/>
          <p:nvPr/>
        </p:nvGrpSpPr>
        <p:grpSpPr>
          <a:xfrm>
            <a:off x="4515564" y="3952243"/>
            <a:ext cx="362598" cy="362598"/>
            <a:chOff x="4784964" y="4206560"/>
            <a:chExt cx="300790" cy="300790"/>
          </a:xfrm>
          <a:solidFill>
            <a:schemeClr val="tx1">
              <a:lumMod val="50000"/>
              <a:lumOff val="50000"/>
            </a:schemeClr>
          </a:solidFill>
        </p:grpSpPr>
        <p:sp>
          <p:nvSpPr>
            <p:cNvPr id="152" name="Freeform 131">
              <a:extLst>
                <a:ext uri="{FF2B5EF4-FFF2-40B4-BE49-F238E27FC236}">
                  <a16:creationId xmlns:a16="http://schemas.microsoft.com/office/drawing/2014/main" id="{6F125224-71DB-438C-98C3-028C26B4635E}"/>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2">
              <a:extLst>
                <a:ext uri="{FF2B5EF4-FFF2-40B4-BE49-F238E27FC236}">
                  <a16:creationId xmlns:a16="http://schemas.microsoft.com/office/drawing/2014/main" id="{C75E76B2-4C4A-4067-AAC4-600B323B53E0}"/>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3">
              <a:extLst>
                <a:ext uri="{FF2B5EF4-FFF2-40B4-BE49-F238E27FC236}">
                  <a16:creationId xmlns:a16="http://schemas.microsoft.com/office/drawing/2014/main" id="{5AED8C84-058C-42C9-AE04-DDA3E417E3A6}"/>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4">
              <a:extLst>
                <a:ext uri="{FF2B5EF4-FFF2-40B4-BE49-F238E27FC236}">
                  <a16:creationId xmlns:a16="http://schemas.microsoft.com/office/drawing/2014/main" id="{7ECF55E9-260C-41FD-BB10-6476D6997236}"/>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5">
              <a:extLst>
                <a:ext uri="{FF2B5EF4-FFF2-40B4-BE49-F238E27FC236}">
                  <a16:creationId xmlns:a16="http://schemas.microsoft.com/office/drawing/2014/main" id="{8751EBD1-534A-4A2F-94EF-DE4C49EC013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6">
              <a:extLst>
                <a:ext uri="{FF2B5EF4-FFF2-40B4-BE49-F238E27FC236}">
                  <a16:creationId xmlns:a16="http://schemas.microsoft.com/office/drawing/2014/main" id="{B8241BE3-D08C-4CC2-8E77-05CB75D22128}"/>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6C56BB01-870A-4F5A-9637-2B4AFCFFFD16}"/>
              </a:ext>
            </a:extLst>
          </p:cNvPr>
          <p:cNvGrpSpPr/>
          <p:nvPr/>
        </p:nvGrpSpPr>
        <p:grpSpPr>
          <a:xfrm>
            <a:off x="4515564" y="3248466"/>
            <a:ext cx="362598" cy="361067"/>
            <a:chOff x="4784964" y="3622749"/>
            <a:chExt cx="300790" cy="299520"/>
          </a:xfrm>
          <a:solidFill>
            <a:schemeClr val="tx1">
              <a:lumMod val="50000"/>
              <a:lumOff val="50000"/>
            </a:schemeClr>
          </a:solidFill>
        </p:grpSpPr>
        <p:sp>
          <p:nvSpPr>
            <p:cNvPr id="159" name="Freeform 137">
              <a:extLst>
                <a:ext uri="{FF2B5EF4-FFF2-40B4-BE49-F238E27FC236}">
                  <a16:creationId xmlns:a16="http://schemas.microsoft.com/office/drawing/2014/main" id="{FB6D2FDE-9108-4E86-B178-2DC7B9349192}"/>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8">
              <a:extLst>
                <a:ext uri="{FF2B5EF4-FFF2-40B4-BE49-F238E27FC236}">
                  <a16:creationId xmlns:a16="http://schemas.microsoft.com/office/drawing/2014/main" id="{79499A85-FF3B-4312-AC02-514BB7508697}"/>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9">
              <a:extLst>
                <a:ext uri="{FF2B5EF4-FFF2-40B4-BE49-F238E27FC236}">
                  <a16:creationId xmlns:a16="http://schemas.microsoft.com/office/drawing/2014/main" id="{AF69E0D1-F5E9-4D38-B59C-927BB8243D70}"/>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0">
              <a:extLst>
                <a:ext uri="{FF2B5EF4-FFF2-40B4-BE49-F238E27FC236}">
                  <a16:creationId xmlns:a16="http://schemas.microsoft.com/office/drawing/2014/main" id="{0573FEBC-C580-480C-B063-6844D1D0A2B5}"/>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3" name="Group 162">
            <a:extLst>
              <a:ext uri="{FF2B5EF4-FFF2-40B4-BE49-F238E27FC236}">
                <a16:creationId xmlns:a16="http://schemas.microsoft.com/office/drawing/2014/main" id="{27D2A240-9891-4BA2-87B5-981F08BF7ED3}"/>
              </a:ext>
            </a:extLst>
          </p:cNvPr>
          <p:cNvGrpSpPr/>
          <p:nvPr/>
        </p:nvGrpSpPr>
        <p:grpSpPr>
          <a:xfrm>
            <a:off x="4576762" y="2543160"/>
            <a:ext cx="241733" cy="362598"/>
            <a:chOff x="4835730" y="3037669"/>
            <a:chExt cx="200527" cy="300790"/>
          </a:xfrm>
          <a:solidFill>
            <a:schemeClr val="tx1">
              <a:lumMod val="50000"/>
              <a:lumOff val="50000"/>
            </a:schemeClr>
          </a:solidFill>
        </p:grpSpPr>
        <p:sp>
          <p:nvSpPr>
            <p:cNvPr id="164" name="Freeform 141">
              <a:extLst>
                <a:ext uri="{FF2B5EF4-FFF2-40B4-BE49-F238E27FC236}">
                  <a16:creationId xmlns:a16="http://schemas.microsoft.com/office/drawing/2014/main" id="{8682B3D7-5C26-48F4-8B67-B76340845D5A}"/>
                </a:ext>
              </a:extLst>
            </p:cNvPr>
            <p:cNvSpPr>
              <a:spLocks/>
            </p:cNvSpPr>
            <p:nvPr/>
          </p:nvSpPr>
          <p:spPr bwMode="auto">
            <a:xfrm>
              <a:off x="4913149" y="3037669"/>
              <a:ext cx="11423" cy="48228"/>
            </a:xfrm>
            <a:custGeom>
              <a:avLst/>
              <a:gdLst>
                <a:gd name="T0" fmla="*/ 14 w 28"/>
                <a:gd name="T1" fmla="*/ 0 h 114"/>
                <a:gd name="T2" fmla="*/ 9 w 28"/>
                <a:gd name="T3" fmla="*/ 1 h 114"/>
                <a:gd name="T4" fmla="*/ 4 w 28"/>
                <a:gd name="T5" fmla="*/ 4 h 114"/>
                <a:gd name="T6" fmla="*/ 1 w 28"/>
                <a:gd name="T7" fmla="*/ 9 h 114"/>
                <a:gd name="T8" fmla="*/ 0 w 28"/>
                <a:gd name="T9" fmla="*/ 14 h 114"/>
                <a:gd name="T10" fmla="*/ 0 w 28"/>
                <a:gd name="T11" fmla="*/ 100 h 114"/>
                <a:gd name="T12" fmla="*/ 1 w 28"/>
                <a:gd name="T13" fmla="*/ 105 h 114"/>
                <a:gd name="T14" fmla="*/ 4 w 28"/>
                <a:gd name="T15" fmla="*/ 109 h 114"/>
                <a:gd name="T16" fmla="*/ 9 w 28"/>
                <a:gd name="T17" fmla="*/ 113 h 114"/>
                <a:gd name="T18" fmla="*/ 14 w 28"/>
                <a:gd name="T19" fmla="*/ 114 h 114"/>
                <a:gd name="T20" fmla="*/ 19 w 28"/>
                <a:gd name="T21" fmla="*/ 113 h 114"/>
                <a:gd name="T22" fmla="*/ 25 w 28"/>
                <a:gd name="T23" fmla="*/ 109 h 114"/>
                <a:gd name="T24" fmla="*/ 27 w 28"/>
                <a:gd name="T25" fmla="*/ 105 h 114"/>
                <a:gd name="T26" fmla="*/ 28 w 28"/>
                <a:gd name="T27" fmla="*/ 100 h 114"/>
                <a:gd name="T28" fmla="*/ 28 w 28"/>
                <a:gd name="T29" fmla="*/ 14 h 114"/>
                <a:gd name="T30" fmla="*/ 27 w 28"/>
                <a:gd name="T31" fmla="*/ 9 h 114"/>
                <a:gd name="T32" fmla="*/ 25 w 28"/>
                <a:gd name="T33" fmla="*/ 4 h 114"/>
                <a:gd name="T34" fmla="*/ 19 w 28"/>
                <a:gd name="T35" fmla="*/ 1 h 114"/>
                <a:gd name="T36" fmla="*/ 14 w 28"/>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4">
                  <a:moveTo>
                    <a:pt x="14" y="0"/>
                  </a:moveTo>
                  <a:lnTo>
                    <a:pt x="9" y="1"/>
                  </a:lnTo>
                  <a:lnTo>
                    <a:pt x="4" y="4"/>
                  </a:lnTo>
                  <a:lnTo>
                    <a:pt x="1" y="9"/>
                  </a:lnTo>
                  <a:lnTo>
                    <a:pt x="0" y="14"/>
                  </a:lnTo>
                  <a:lnTo>
                    <a:pt x="0" y="100"/>
                  </a:lnTo>
                  <a:lnTo>
                    <a:pt x="1" y="105"/>
                  </a:lnTo>
                  <a:lnTo>
                    <a:pt x="4" y="109"/>
                  </a:lnTo>
                  <a:lnTo>
                    <a:pt x="9" y="113"/>
                  </a:lnTo>
                  <a:lnTo>
                    <a:pt x="14" y="114"/>
                  </a:lnTo>
                  <a:lnTo>
                    <a:pt x="19" y="113"/>
                  </a:lnTo>
                  <a:lnTo>
                    <a:pt x="25" y="109"/>
                  </a:lnTo>
                  <a:lnTo>
                    <a:pt x="27" y="105"/>
                  </a:lnTo>
                  <a:lnTo>
                    <a:pt x="28" y="100"/>
                  </a:lnTo>
                  <a:lnTo>
                    <a:pt x="28" y="14"/>
                  </a:lnTo>
                  <a:lnTo>
                    <a:pt x="27" y="9"/>
                  </a:lnTo>
                  <a:lnTo>
                    <a:pt x="25"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2">
              <a:extLst>
                <a:ext uri="{FF2B5EF4-FFF2-40B4-BE49-F238E27FC236}">
                  <a16:creationId xmlns:a16="http://schemas.microsoft.com/office/drawing/2014/main" id="{17F54227-1021-4C42-A5AE-BD13F7BBA496}"/>
                </a:ext>
              </a:extLst>
            </p:cNvPr>
            <p:cNvSpPr>
              <a:spLocks/>
            </p:cNvSpPr>
            <p:nvPr/>
          </p:nvSpPr>
          <p:spPr bwMode="auto">
            <a:xfrm>
              <a:off x="4953762" y="3113818"/>
              <a:ext cx="48228" cy="12692"/>
            </a:xfrm>
            <a:custGeom>
              <a:avLst/>
              <a:gdLst>
                <a:gd name="T0" fmla="*/ 99 w 113"/>
                <a:gd name="T1" fmla="*/ 0 h 28"/>
                <a:gd name="T2" fmla="*/ 14 w 113"/>
                <a:gd name="T3" fmla="*/ 0 h 28"/>
                <a:gd name="T4" fmla="*/ 8 w 113"/>
                <a:gd name="T5" fmla="*/ 1 h 28"/>
                <a:gd name="T6" fmla="*/ 4 w 113"/>
                <a:gd name="T7" fmla="*/ 5 h 28"/>
                <a:gd name="T8" fmla="*/ 1 w 113"/>
                <a:gd name="T9" fmla="*/ 9 h 28"/>
                <a:gd name="T10" fmla="*/ 0 w 113"/>
                <a:gd name="T11" fmla="*/ 14 h 28"/>
                <a:gd name="T12" fmla="*/ 1 w 113"/>
                <a:gd name="T13" fmla="*/ 20 h 28"/>
                <a:gd name="T14" fmla="*/ 4 w 113"/>
                <a:gd name="T15" fmla="*/ 24 h 28"/>
                <a:gd name="T16" fmla="*/ 8 w 113"/>
                <a:gd name="T17" fmla="*/ 27 h 28"/>
                <a:gd name="T18" fmla="*/ 14 w 113"/>
                <a:gd name="T19" fmla="*/ 28 h 28"/>
                <a:gd name="T20" fmla="*/ 99 w 113"/>
                <a:gd name="T21" fmla="*/ 28 h 28"/>
                <a:gd name="T22" fmla="*/ 105 w 113"/>
                <a:gd name="T23" fmla="*/ 27 h 28"/>
                <a:gd name="T24" fmla="*/ 109 w 113"/>
                <a:gd name="T25" fmla="*/ 24 h 28"/>
                <a:gd name="T26" fmla="*/ 112 w 113"/>
                <a:gd name="T27" fmla="*/ 20 h 28"/>
                <a:gd name="T28" fmla="*/ 113 w 113"/>
                <a:gd name="T29" fmla="*/ 14 h 28"/>
                <a:gd name="T30" fmla="*/ 112 w 113"/>
                <a:gd name="T31" fmla="*/ 9 h 28"/>
                <a:gd name="T32" fmla="*/ 109 w 113"/>
                <a:gd name="T33" fmla="*/ 5 h 28"/>
                <a:gd name="T34" fmla="*/ 105 w 113"/>
                <a:gd name="T35" fmla="*/ 1 h 28"/>
                <a:gd name="T36" fmla="*/ 99 w 11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28">
                  <a:moveTo>
                    <a:pt x="99" y="0"/>
                  </a:moveTo>
                  <a:lnTo>
                    <a:pt x="14" y="0"/>
                  </a:lnTo>
                  <a:lnTo>
                    <a:pt x="8" y="1"/>
                  </a:lnTo>
                  <a:lnTo>
                    <a:pt x="4" y="5"/>
                  </a:lnTo>
                  <a:lnTo>
                    <a:pt x="1" y="9"/>
                  </a:lnTo>
                  <a:lnTo>
                    <a:pt x="0" y="14"/>
                  </a:lnTo>
                  <a:lnTo>
                    <a:pt x="1" y="20"/>
                  </a:lnTo>
                  <a:lnTo>
                    <a:pt x="4" y="24"/>
                  </a:lnTo>
                  <a:lnTo>
                    <a:pt x="8" y="27"/>
                  </a:lnTo>
                  <a:lnTo>
                    <a:pt x="14" y="28"/>
                  </a:lnTo>
                  <a:lnTo>
                    <a:pt x="99" y="28"/>
                  </a:lnTo>
                  <a:lnTo>
                    <a:pt x="105" y="27"/>
                  </a:lnTo>
                  <a:lnTo>
                    <a:pt x="109" y="24"/>
                  </a:lnTo>
                  <a:lnTo>
                    <a:pt x="112" y="20"/>
                  </a:lnTo>
                  <a:lnTo>
                    <a:pt x="113" y="14"/>
                  </a:lnTo>
                  <a:lnTo>
                    <a:pt x="112" y="9"/>
                  </a:lnTo>
                  <a:lnTo>
                    <a:pt x="109" y="5"/>
                  </a:lnTo>
                  <a:lnTo>
                    <a:pt x="105" y="1"/>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3">
              <a:extLst>
                <a:ext uri="{FF2B5EF4-FFF2-40B4-BE49-F238E27FC236}">
                  <a16:creationId xmlns:a16="http://schemas.microsoft.com/office/drawing/2014/main" id="{BC5706F7-7D56-42E2-80FE-95BD927EF49A}"/>
                </a:ext>
              </a:extLst>
            </p:cNvPr>
            <p:cNvSpPr>
              <a:spLocks/>
            </p:cNvSpPr>
            <p:nvPr/>
          </p:nvSpPr>
          <p:spPr bwMode="auto">
            <a:xfrm>
              <a:off x="4835730" y="3113818"/>
              <a:ext cx="48228" cy="12692"/>
            </a:xfrm>
            <a:custGeom>
              <a:avLst/>
              <a:gdLst>
                <a:gd name="T0" fmla="*/ 98 w 112"/>
                <a:gd name="T1" fmla="*/ 0 h 28"/>
                <a:gd name="T2" fmla="*/ 14 w 112"/>
                <a:gd name="T3" fmla="*/ 0 h 28"/>
                <a:gd name="T4" fmla="*/ 8 w 112"/>
                <a:gd name="T5" fmla="*/ 1 h 28"/>
                <a:gd name="T6" fmla="*/ 3 w 112"/>
                <a:gd name="T7" fmla="*/ 5 h 28"/>
                <a:gd name="T8" fmla="*/ 1 w 112"/>
                <a:gd name="T9" fmla="*/ 9 h 28"/>
                <a:gd name="T10" fmla="*/ 0 w 112"/>
                <a:gd name="T11" fmla="*/ 14 h 28"/>
                <a:gd name="T12" fmla="*/ 1 w 112"/>
                <a:gd name="T13" fmla="*/ 20 h 28"/>
                <a:gd name="T14" fmla="*/ 3 w 112"/>
                <a:gd name="T15" fmla="*/ 24 h 28"/>
                <a:gd name="T16" fmla="*/ 8 w 112"/>
                <a:gd name="T17" fmla="*/ 27 h 28"/>
                <a:gd name="T18" fmla="*/ 14 w 112"/>
                <a:gd name="T19" fmla="*/ 28 h 28"/>
                <a:gd name="T20" fmla="*/ 98 w 112"/>
                <a:gd name="T21" fmla="*/ 28 h 28"/>
                <a:gd name="T22" fmla="*/ 104 w 112"/>
                <a:gd name="T23" fmla="*/ 27 h 28"/>
                <a:gd name="T24" fmla="*/ 108 w 112"/>
                <a:gd name="T25" fmla="*/ 24 h 28"/>
                <a:gd name="T26" fmla="*/ 111 w 112"/>
                <a:gd name="T27" fmla="*/ 20 h 28"/>
                <a:gd name="T28" fmla="*/ 112 w 112"/>
                <a:gd name="T29" fmla="*/ 14 h 28"/>
                <a:gd name="T30" fmla="*/ 111 w 112"/>
                <a:gd name="T31" fmla="*/ 9 h 28"/>
                <a:gd name="T32" fmla="*/ 108 w 112"/>
                <a:gd name="T33" fmla="*/ 5 h 28"/>
                <a:gd name="T34" fmla="*/ 104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8" y="1"/>
                  </a:lnTo>
                  <a:lnTo>
                    <a:pt x="3" y="5"/>
                  </a:lnTo>
                  <a:lnTo>
                    <a:pt x="1" y="9"/>
                  </a:lnTo>
                  <a:lnTo>
                    <a:pt x="0" y="14"/>
                  </a:lnTo>
                  <a:lnTo>
                    <a:pt x="1" y="20"/>
                  </a:lnTo>
                  <a:lnTo>
                    <a:pt x="3" y="24"/>
                  </a:lnTo>
                  <a:lnTo>
                    <a:pt x="8" y="27"/>
                  </a:lnTo>
                  <a:lnTo>
                    <a:pt x="14" y="28"/>
                  </a:lnTo>
                  <a:lnTo>
                    <a:pt x="98" y="28"/>
                  </a:lnTo>
                  <a:lnTo>
                    <a:pt x="104" y="27"/>
                  </a:lnTo>
                  <a:lnTo>
                    <a:pt x="108" y="24"/>
                  </a:lnTo>
                  <a:lnTo>
                    <a:pt x="111" y="20"/>
                  </a:lnTo>
                  <a:lnTo>
                    <a:pt x="112" y="14"/>
                  </a:lnTo>
                  <a:lnTo>
                    <a:pt x="111" y="9"/>
                  </a:lnTo>
                  <a:lnTo>
                    <a:pt x="108" y="5"/>
                  </a:lnTo>
                  <a:lnTo>
                    <a:pt x="104"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4">
              <a:extLst>
                <a:ext uri="{FF2B5EF4-FFF2-40B4-BE49-F238E27FC236}">
                  <a16:creationId xmlns:a16="http://schemas.microsoft.com/office/drawing/2014/main" id="{2443C523-EC07-49FA-AD99-72CCC71D1150}"/>
                </a:ext>
              </a:extLst>
            </p:cNvPr>
            <p:cNvSpPr>
              <a:spLocks/>
            </p:cNvSpPr>
            <p:nvPr/>
          </p:nvSpPr>
          <p:spPr bwMode="auto">
            <a:xfrm>
              <a:off x="4862383" y="3064321"/>
              <a:ext cx="29191" cy="29191"/>
            </a:xfrm>
            <a:custGeom>
              <a:avLst/>
              <a:gdLst>
                <a:gd name="T0" fmla="*/ 63 w 68"/>
                <a:gd name="T1" fmla="*/ 45 h 69"/>
                <a:gd name="T2" fmla="*/ 24 w 68"/>
                <a:gd name="T3" fmla="*/ 5 h 69"/>
                <a:gd name="T4" fmla="*/ 18 w 68"/>
                <a:gd name="T5" fmla="*/ 1 h 69"/>
                <a:gd name="T6" fmla="*/ 14 w 68"/>
                <a:gd name="T7" fmla="*/ 0 h 69"/>
                <a:gd name="T8" fmla="*/ 9 w 68"/>
                <a:gd name="T9" fmla="*/ 1 h 69"/>
                <a:gd name="T10" fmla="*/ 3 w 68"/>
                <a:gd name="T11" fmla="*/ 5 h 69"/>
                <a:gd name="T12" fmla="*/ 1 w 68"/>
                <a:gd name="T13" fmla="*/ 9 h 69"/>
                <a:gd name="T14" fmla="*/ 0 w 68"/>
                <a:gd name="T15" fmla="*/ 14 h 69"/>
                <a:gd name="T16" fmla="*/ 1 w 68"/>
                <a:gd name="T17" fmla="*/ 20 h 69"/>
                <a:gd name="T18" fmla="*/ 3 w 68"/>
                <a:gd name="T19" fmla="*/ 24 h 69"/>
                <a:gd name="T20" fmla="*/ 44 w 68"/>
                <a:gd name="T21" fmla="*/ 65 h 69"/>
                <a:gd name="T22" fmla="*/ 48 w 68"/>
                <a:gd name="T23" fmla="*/ 68 h 69"/>
                <a:gd name="T24" fmla="*/ 54 w 68"/>
                <a:gd name="T25" fmla="*/ 69 h 69"/>
                <a:gd name="T26" fmla="*/ 59 w 68"/>
                <a:gd name="T27" fmla="*/ 68 h 69"/>
                <a:gd name="T28" fmla="*/ 63 w 68"/>
                <a:gd name="T29" fmla="*/ 65 h 69"/>
                <a:gd name="T30" fmla="*/ 67 w 68"/>
                <a:gd name="T31" fmla="*/ 60 h 69"/>
                <a:gd name="T32" fmla="*/ 68 w 68"/>
                <a:gd name="T33" fmla="*/ 55 h 69"/>
                <a:gd name="T34" fmla="*/ 67 w 68"/>
                <a:gd name="T35" fmla="*/ 50 h 69"/>
                <a:gd name="T36" fmla="*/ 63 w 68"/>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3" y="45"/>
                  </a:moveTo>
                  <a:lnTo>
                    <a:pt x="24" y="5"/>
                  </a:lnTo>
                  <a:lnTo>
                    <a:pt x="18" y="1"/>
                  </a:lnTo>
                  <a:lnTo>
                    <a:pt x="14" y="0"/>
                  </a:lnTo>
                  <a:lnTo>
                    <a:pt x="9" y="1"/>
                  </a:lnTo>
                  <a:lnTo>
                    <a:pt x="3" y="5"/>
                  </a:lnTo>
                  <a:lnTo>
                    <a:pt x="1" y="9"/>
                  </a:lnTo>
                  <a:lnTo>
                    <a:pt x="0" y="14"/>
                  </a:lnTo>
                  <a:lnTo>
                    <a:pt x="1" y="20"/>
                  </a:lnTo>
                  <a:lnTo>
                    <a:pt x="3" y="24"/>
                  </a:lnTo>
                  <a:lnTo>
                    <a:pt x="44" y="65"/>
                  </a:lnTo>
                  <a:lnTo>
                    <a:pt x="48" y="68"/>
                  </a:lnTo>
                  <a:lnTo>
                    <a:pt x="54" y="69"/>
                  </a:lnTo>
                  <a:lnTo>
                    <a:pt x="59" y="68"/>
                  </a:lnTo>
                  <a:lnTo>
                    <a:pt x="63" y="65"/>
                  </a:lnTo>
                  <a:lnTo>
                    <a:pt x="67" y="60"/>
                  </a:lnTo>
                  <a:lnTo>
                    <a:pt x="68" y="55"/>
                  </a:lnTo>
                  <a:lnTo>
                    <a:pt x="67" y="50"/>
                  </a:lnTo>
                  <a:lnTo>
                    <a:pt x="6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5">
              <a:extLst>
                <a:ext uri="{FF2B5EF4-FFF2-40B4-BE49-F238E27FC236}">
                  <a16:creationId xmlns:a16="http://schemas.microsoft.com/office/drawing/2014/main" id="{84B5AE02-7BEE-4E57-BC62-5E87BF1E3CD3}"/>
                </a:ext>
              </a:extLst>
            </p:cNvPr>
            <p:cNvSpPr>
              <a:spLocks/>
            </p:cNvSpPr>
            <p:nvPr/>
          </p:nvSpPr>
          <p:spPr bwMode="auto">
            <a:xfrm>
              <a:off x="4946147" y="3064321"/>
              <a:ext cx="29191" cy="29191"/>
            </a:xfrm>
            <a:custGeom>
              <a:avLst/>
              <a:gdLst>
                <a:gd name="T0" fmla="*/ 64 w 68"/>
                <a:gd name="T1" fmla="*/ 5 h 69"/>
                <a:gd name="T2" fmla="*/ 59 w 68"/>
                <a:gd name="T3" fmla="*/ 1 h 69"/>
                <a:gd name="T4" fmla="*/ 54 w 68"/>
                <a:gd name="T5" fmla="*/ 0 h 69"/>
                <a:gd name="T6" fmla="*/ 49 w 68"/>
                <a:gd name="T7" fmla="*/ 1 h 69"/>
                <a:gd name="T8" fmla="*/ 44 w 68"/>
                <a:gd name="T9" fmla="*/ 5 h 69"/>
                <a:gd name="T10" fmla="*/ 4 w 68"/>
                <a:gd name="T11" fmla="*/ 45 h 69"/>
                <a:gd name="T12" fmla="*/ 1 w 68"/>
                <a:gd name="T13" fmla="*/ 50 h 69"/>
                <a:gd name="T14" fmla="*/ 0 w 68"/>
                <a:gd name="T15" fmla="*/ 55 h 69"/>
                <a:gd name="T16" fmla="*/ 1 w 68"/>
                <a:gd name="T17" fmla="*/ 60 h 69"/>
                <a:gd name="T18" fmla="*/ 4 w 68"/>
                <a:gd name="T19" fmla="*/ 65 h 69"/>
                <a:gd name="T20" fmla="*/ 9 w 68"/>
                <a:gd name="T21" fmla="*/ 68 h 69"/>
                <a:gd name="T22" fmla="*/ 14 w 68"/>
                <a:gd name="T23" fmla="*/ 69 h 69"/>
                <a:gd name="T24" fmla="*/ 19 w 68"/>
                <a:gd name="T25" fmla="*/ 68 h 69"/>
                <a:gd name="T26" fmla="*/ 24 w 68"/>
                <a:gd name="T27" fmla="*/ 65 h 69"/>
                <a:gd name="T28" fmla="*/ 64 w 68"/>
                <a:gd name="T29" fmla="*/ 24 h 69"/>
                <a:gd name="T30" fmla="*/ 67 w 68"/>
                <a:gd name="T31" fmla="*/ 20 h 69"/>
                <a:gd name="T32" fmla="*/ 68 w 68"/>
                <a:gd name="T33" fmla="*/ 14 h 69"/>
                <a:gd name="T34" fmla="*/ 67 w 68"/>
                <a:gd name="T35" fmla="*/ 9 h 69"/>
                <a:gd name="T36" fmla="*/ 64 w 68"/>
                <a:gd name="T3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4" y="5"/>
                  </a:moveTo>
                  <a:lnTo>
                    <a:pt x="59" y="1"/>
                  </a:lnTo>
                  <a:lnTo>
                    <a:pt x="54" y="0"/>
                  </a:lnTo>
                  <a:lnTo>
                    <a:pt x="49" y="1"/>
                  </a:lnTo>
                  <a:lnTo>
                    <a:pt x="44" y="5"/>
                  </a:lnTo>
                  <a:lnTo>
                    <a:pt x="4" y="45"/>
                  </a:lnTo>
                  <a:lnTo>
                    <a:pt x="1" y="50"/>
                  </a:lnTo>
                  <a:lnTo>
                    <a:pt x="0" y="55"/>
                  </a:lnTo>
                  <a:lnTo>
                    <a:pt x="1" y="60"/>
                  </a:lnTo>
                  <a:lnTo>
                    <a:pt x="4" y="65"/>
                  </a:lnTo>
                  <a:lnTo>
                    <a:pt x="9" y="68"/>
                  </a:lnTo>
                  <a:lnTo>
                    <a:pt x="14" y="69"/>
                  </a:lnTo>
                  <a:lnTo>
                    <a:pt x="19" y="68"/>
                  </a:lnTo>
                  <a:lnTo>
                    <a:pt x="24" y="65"/>
                  </a:lnTo>
                  <a:lnTo>
                    <a:pt x="64" y="24"/>
                  </a:lnTo>
                  <a:lnTo>
                    <a:pt x="67" y="20"/>
                  </a:lnTo>
                  <a:lnTo>
                    <a:pt x="68" y="14"/>
                  </a:lnTo>
                  <a:lnTo>
                    <a:pt x="67" y="9"/>
                  </a:lnTo>
                  <a:lnTo>
                    <a:pt x="6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6">
              <a:extLst>
                <a:ext uri="{FF2B5EF4-FFF2-40B4-BE49-F238E27FC236}">
                  <a16:creationId xmlns:a16="http://schemas.microsoft.com/office/drawing/2014/main" id="{FBAE94AE-A3DF-4915-B380-F88FD7F52D52}"/>
                </a:ext>
              </a:extLst>
            </p:cNvPr>
            <p:cNvSpPr>
              <a:spLocks/>
            </p:cNvSpPr>
            <p:nvPr/>
          </p:nvSpPr>
          <p:spPr bwMode="auto">
            <a:xfrm>
              <a:off x="4897919" y="3098588"/>
              <a:ext cx="138338" cy="175143"/>
            </a:xfrm>
            <a:custGeom>
              <a:avLst/>
              <a:gdLst>
                <a:gd name="T0" fmla="*/ 261 w 327"/>
                <a:gd name="T1" fmla="*/ 173 h 415"/>
                <a:gd name="T2" fmla="*/ 246 w 327"/>
                <a:gd name="T3" fmla="*/ 170 h 415"/>
                <a:gd name="T4" fmla="*/ 231 w 327"/>
                <a:gd name="T5" fmla="*/ 152 h 415"/>
                <a:gd name="T6" fmla="*/ 209 w 327"/>
                <a:gd name="T7" fmla="*/ 142 h 415"/>
                <a:gd name="T8" fmla="*/ 189 w 327"/>
                <a:gd name="T9" fmla="*/ 142 h 415"/>
                <a:gd name="T10" fmla="*/ 170 w 327"/>
                <a:gd name="T11" fmla="*/ 151 h 415"/>
                <a:gd name="T12" fmla="*/ 147 w 327"/>
                <a:gd name="T13" fmla="*/ 146 h 415"/>
                <a:gd name="T14" fmla="*/ 130 w 327"/>
                <a:gd name="T15" fmla="*/ 141 h 415"/>
                <a:gd name="T16" fmla="*/ 113 w 327"/>
                <a:gd name="T17" fmla="*/ 142 h 415"/>
                <a:gd name="T18" fmla="*/ 101 w 327"/>
                <a:gd name="T19" fmla="*/ 51 h 415"/>
                <a:gd name="T20" fmla="*/ 93 w 327"/>
                <a:gd name="T21" fmla="*/ 22 h 415"/>
                <a:gd name="T22" fmla="*/ 70 w 327"/>
                <a:gd name="T23" fmla="*/ 4 h 415"/>
                <a:gd name="T24" fmla="*/ 40 w 327"/>
                <a:gd name="T25" fmla="*/ 1 h 415"/>
                <a:gd name="T26" fmla="*/ 15 w 327"/>
                <a:gd name="T27" fmla="*/ 15 h 415"/>
                <a:gd name="T28" fmla="*/ 0 w 327"/>
                <a:gd name="T29" fmla="*/ 41 h 415"/>
                <a:gd name="T30" fmla="*/ 1 w 327"/>
                <a:gd name="T31" fmla="*/ 130 h 415"/>
                <a:gd name="T32" fmla="*/ 12 w 327"/>
                <a:gd name="T33" fmla="*/ 138 h 415"/>
                <a:gd name="T34" fmla="*/ 25 w 327"/>
                <a:gd name="T35" fmla="*/ 130 h 415"/>
                <a:gd name="T36" fmla="*/ 27 w 327"/>
                <a:gd name="T37" fmla="*/ 47 h 415"/>
                <a:gd name="T38" fmla="*/ 34 w 327"/>
                <a:gd name="T39" fmla="*/ 34 h 415"/>
                <a:gd name="T40" fmla="*/ 46 w 327"/>
                <a:gd name="T41" fmla="*/ 28 h 415"/>
                <a:gd name="T42" fmla="*/ 60 w 327"/>
                <a:gd name="T43" fmla="*/ 30 h 415"/>
                <a:gd name="T44" fmla="*/ 70 w 327"/>
                <a:gd name="T45" fmla="*/ 38 h 415"/>
                <a:gd name="T46" fmla="*/ 74 w 327"/>
                <a:gd name="T47" fmla="*/ 51 h 415"/>
                <a:gd name="T48" fmla="*/ 78 w 327"/>
                <a:gd name="T49" fmla="*/ 294 h 415"/>
                <a:gd name="T50" fmla="*/ 93 w 327"/>
                <a:gd name="T51" fmla="*/ 297 h 415"/>
                <a:gd name="T52" fmla="*/ 101 w 327"/>
                <a:gd name="T53" fmla="*/ 284 h 415"/>
                <a:gd name="T54" fmla="*/ 104 w 327"/>
                <a:gd name="T55" fmla="*/ 183 h 415"/>
                <a:gd name="T56" fmla="*/ 112 w 327"/>
                <a:gd name="T57" fmla="*/ 173 h 415"/>
                <a:gd name="T58" fmla="*/ 125 w 327"/>
                <a:gd name="T59" fmla="*/ 169 h 415"/>
                <a:gd name="T60" fmla="*/ 139 w 327"/>
                <a:gd name="T61" fmla="*/ 173 h 415"/>
                <a:gd name="T62" fmla="*/ 148 w 327"/>
                <a:gd name="T63" fmla="*/ 183 h 415"/>
                <a:gd name="T64" fmla="*/ 149 w 327"/>
                <a:gd name="T65" fmla="*/ 284 h 415"/>
                <a:gd name="T66" fmla="*/ 157 w 327"/>
                <a:gd name="T67" fmla="*/ 297 h 415"/>
                <a:gd name="T68" fmla="*/ 172 w 327"/>
                <a:gd name="T69" fmla="*/ 294 h 415"/>
                <a:gd name="T70" fmla="*/ 177 w 327"/>
                <a:gd name="T71" fmla="*/ 193 h 415"/>
                <a:gd name="T72" fmla="*/ 181 w 327"/>
                <a:gd name="T73" fmla="*/ 180 h 415"/>
                <a:gd name="T74" fmla="*/ 192 w 327"/>
                <a:gd name="T75" fmla="*/ 171 h 415"/>
                <a:gd name="T76" fmla="*/ 206 w 327"/>
                <a:gd name="T77" fmla="*/ 169 h 415"/>
                <a:gd name="T78" fmla="*/ 217 w 327"/>
                <a:gd name="T79" fmla="*/ 176 h 415"/>
                <a:gd name="T80" fmla="*/ 224 w 327"/>
                <a:gd name="T81" fmla="*/ 188 h 415"/>
                <a:gd name="T82" fmla="*/ 225 w 327"/>
                <a:gd name="T83" fmla="*/ 289 h 415"/>
                <a:gd name="T84" fmla="*/ 238 w 327"/>
                <a:gd name="T85" fmla="*/ 298 h 415"/>
                <a:gd name="T86" fmla="*/ 251 w 327"/>
                <a:gd name="T87" fmla="*/ 289 h 415"/>
                <a:gd name="T88" fmla="*/ 252 w 327"/>
                <a:gd name="T89" fmla="*/ 217 h 415"/>
                <a:gd name="T90" fmla="*/ 258 w 327"/>
                <a:gd name="T91" fmla="*/ 206 h 415"/>
                <a:gd name="T92" fmla="*/ 271 w 327"/>
                <a:gd name="T93" fmla="*/ 199 h 415"/>
                <a:gd name="T94" fmla="*/ 285 w 327"/>
                <a:gd name="T95" fmla="*/ 200 h 415"/>
                <a:gd name="T96" fmla="*/ 295 w 327"/>
                <a:gd name="T97" fmla="*/ 209 h 415"/>
                <a:gd name="T98" fmla="*/ 299 w 327"/>
                <a:gd name="T99" fmla="*/ 223 h 415"/>
                <a:gd name="T100" fmla="*/ 296 w 327"/>
                <a:gd name="T101" fmla="*/ 399 h 415"/>
                <a:gd name="T102" fmla="*/ 302 w 327"/>
                <a:gd name="T103" fmla="*/ 413 h 415"/>
                <a:gd name="T104" fmla="*/ 310 w 327"/>
                <a:gd name="T105" fmla="*/ 415 h 415"/>
                <a:gd name="T106" fmla="*/ 321 w 327"/>
                <a:gd name="T107" fmla="*/ 408 h 415"/>
                <a:gd name="T108" fmla="*/ 326 w 327"/>
                <a:gd name="T109" fmla="*/ 386 h 415"/>
                <a:gd name="T110" fmla="*/ 327 w 327"/>
                <a:gd name="T111" fmla="*/ 223 h 415"/>
                <a:gd name="T112" fmla="*/ 318 w 327"/>
                <a:gd name="T113" fmla="*/ 194 h 415"/>
                <a:gd name="T114" fmla="*/ 296 w 327"/>
                <a:gd name="T115" fmla="*/ 17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 h="415">
                  <a:moveTo>
                    <a:pt x="275" y="171"/>
                  </a:moveTo>
                  <a:lnTo>
                    <a:pt x="269" y="171"/>
                  </a:lnTo>
                  <a:lnTo>
                    <a:pt x="261" y="173"/>
                  </a:lnTo>
                  <a:lnTo>
                    <a:pt x="256" y="176"/>
                  </a:lnTo>
                  <a:lnTo>
                    <a:pt x="250" y="178"/>
                  </a:lnTo>
                  <a:lnTo>
                    <a:pt x="246" y="170"/>
                  </a:lnTo>
                  <a:lnTo>
                    <a:pt x="242" y="164"/>
                  </a:lnTo>
                  <a:lnTo>
                    <a:pt x="238" y="157"/>
                  </a:lnTo>
                  <a:lnTo>
                    <a:pt x="231" y="152"/>
                  </a:lnTo>
                  <a:lnTo>
                    <a:pt x="225" y="148"/>
                  </a:lnTo>
                  <a:lnTo>
                    <a:pt x="217" y="145"/>
                  </a:lnTo>
                  <a:lnTo>
                    <a:pt x="209" y="142"/>
                  </a:lnTo>
                  <a:lnTo>
                    <a:pt x="200" y="141"/>
                  </a:lnTo>
                  <a:lnTo>
                    <a:pt x="195" y="141"/>
                  </a:lnTo>
                  <a:lnTo>
                    <a:pt x="189" y="142"/>
                  </a:lnTo>
                  <a:lnTo>
                    <a:pt x="184" y="143"/>
                  </a:lnTo>
                  <a:lnTo>
                    <a:pt x="180" y="146"/>
                  </a:lnTo>
                  <a:lnTo>
                    <a:pt x="170" y="151"/>
                  </a:lnTo>
                  <a:lnTo>
                    <a:pt x="163" y="157"/>
                  </a:lnTo>
                  <a:lnTo>
                    <a:pt x="155" y="151"/>
                  </a:lnTo>
                  <a:lnTo>
                    <a:pt x="147" y="146"/>
                  </a:lnTo>
                  <a:lnTo>
                    <a:pt x="141" y="143"/>
                  </a:lnTo>
                  <a:lnTo>
                    <a:pt x="136" y="142"/>
                  </a:lnTo>
                  <a:lnTo>
                    <a:pt x="130" y="141"/>
                  </a:lnTo>
                  <a:lnTo>
                    <a:pt x="125" y="141"/>
                  </a:lnTo>
                  <a:lnTo>
                    <a:pt x="119" y="141"/>
                  </a:lnTo>
                  <a:lnTo>
                    <a:pt x="113" y="142"/>
                  </a:lnTo>
                  <a:lnTo>
                    <a:pt x="107" y="145"/>
                  </a:lnTo>
                  <a:lnTo>
                    <a:pt x="101" y="147"/>
                  </a:lnTo>
                  <a:lnTo>
                    <a:pt x="101" y="51"/>
                  </a:lnTo>
                  <a:lnTo>
                    <a:pt x="100" y="41"/>
                  </a:lnTo>
                  <a:lnTo>
                    <a:pt x="98" y="31"/>
                  </a:lnTo>
                  <a:lnTo>
                    <a:pt x="93" y="22"/>
                  </a:lnTo>
                  <a:lnTo>
                    <a:pt x="86" y="15"/>
                  </a:lnTo>
                  <a:lnTo>
                    <a:pt x="79" y="8"/>
                  </a:lnTo>
                  <a:lnTo>
                    <a:pt x="70" y="4"/>
                  </a:lnTo>
                  <a:lnTo>
                    <a:pt x="61" y="1"/>
                  </a:lnTo>
                  <a:lnTo>
                    <a:pt x="50" y="0"/>
                  </a:lnTo>
                  <a:lnTo>
                    <a:pt x="40" y="1"/>
                  </a:lnTo>
                  <a:lnTo>
                    <a:pt x="31" y="4"/>
                  </a:lnTo>
                  <a:lnTo>
                    <a:pt x="22" y="8"/>
                  </a:lnTo>
                  <a:lnTo>
                    <a:pt x="15" y="15"/>
                  </a:lnTo>
                  <a:lnTo>
                    <a:pt x="8" y="22"/>
                  </a:lnTo>
                  <a:lnTo>
                    <a:pt x="3" y="31"/>
                  </a:lnTo>
                  <a:lnTo>
                    <a:pt x="0" y="41"/>
                  </a:lnTo>
                  <a:lnTo>
                    <a:pt x="0" y="51"/>
                  </a:lnTo>
                  <a:lnTo>
                    <a:pt x="0" y="124"/>
                  </a:lnTo>
                  <a:lnTo>
                    <a:pt x="1" y="130"/>
                  </a:lnTo>
                  <a:lnTo>
                    <a:pt x="3" y="134"/>
                  </a:lnTo>
                  <a:lnTo>
                    <a:pt x="7" y="137"/>
                  </a:lnTo>
                  <a:lnTo>
                    <a:pt x="12" y="138"/>
                  </a:lnTo>
                  <a:lnTo>
                    <a:pt x="18" y="137"/>
                  </a:lnTo>
                  <a:lnTo>
                    <a:pt x="23" y="134"/>
                  </a:lnTo>
                  <a:lnTo>
                    <a:pt x="25" y="130"/>
                  </a:lnTo>
                  <a:lnTo>
                    <a:pt x="26" y="124"/>
                  </a:lnTo>
                  <a:lnTo>
                    <a:pt x="26" y="51"/>
                  </a:lnTo>
                  <a:lnTo>
                    <a:pt x="27" y="47"/>
                  </a:lnTo>
                  <a:lnTo>
                    <a:pt x="29" y="42"/>
                  </a:lnTo>
                  <a:lnTo>
                    <a:pt x="31" y="38"/>
                  </a:lnTo>
                  <a:lnTo>
                    <a:pt x="34" y="34"/>
                  </a:lnTo>
                  <a:lnTo>
                    <a:pt x="37" y="32"/>
                  </a:lnTo>
                  <a:lnTo>
                    <a:pt x="41" y="30"/>
                  </a:lnTo>
                  <a:lnTo>
                    <a:pt x="46" y="28"/>
                  </a:lnTo>
                  <a:lnTo>
                    <a:pt x="50" y="28"/>
                  </a:lnTo>
                  <a:lnTo>
                    <a:pt x="55" y="28"/>
                  </a:lnTo>
                  <a:lnTo>
                    <a:pt x="60" y="30"/>
                  </a:lnTo>
                  <a:lnTo>
                    <a:pt x="64" y="32"/>
                  </a:lnTo>
                  <a:lnTo>
                    <a:pt x="67" y="34"/>
                  </a:lnTo>
                  <a:lnTo>
                    <a:pt x="70" y="38"/>
                  </a:lnTo>
                  <a:lnTo>
                    <a:pt x="72" y="42"/>
                  </a:lnTo>
                  <a:lnTo>
                    <a:pt x="74" y="47"/>
                  </a:lnTo>
                  <a:lnTo>
                    <a:pt x="74" y="51"/>
                  </a:lnTo>
                  <a:lnTo>
                    <a:pt x="74" y="284"/>
                  </a:lnTo>
                  <a:lnTo>
                    <a:pt x="75" y="289"/>
                  </a:lnTo>
                  <a:lnTo>
                    <a:pt x="78" y="294"/>
                  </a:lnTo>
                  <a:lnTo>
                    <a:pt x="82" y="297"/>
                  </a:lnTo>
                  <a:lnTo>
                    <a:pt x="88" y="298"/>
                  </a:lnTo>
                  <a:lnTo>
                    <a:pt x="93" y="297"/>
                  </a:lnTo>
                  <a:lnTo>
                    <a:pt x="97" y="294"/>
                  </a:lnTo>
                  <a:lnTo>
                    <a:pt x="100" y="289"/>
                  </a:lnTo>
                  <a:lnTo>
                    <a:pt x="101" y="284"/>
                  </a:lnTo>
                  <a:lnTo>
                    <a:pt x="101" y="193"/>
                  </a:lnTo>
                  <a:lnTo>
                    <a:pt x="103" y="188"/>
                  </a:lnTo>
                  <a:lnTo>
                    <a:pt x="104" y="183"/>
                  </a:lnTo>
                  <a:lnTo>
                    <a:pt x="106" y="180"/>
                  </a:lnTo>
                  <a:lnTo>
                    <a:pt x="109" y="176"/>
                  </a:lnTo>
                  <a:lnTo>
                    <a:pt x="112" y="173"/>
                  </a:lnTo>
                  <a:lnTo>
                    <a:pt x="116" y="171"/>
                  </a:lnTo>
                  <a:lnTo>
                    <a:pt x="121" y="169"/>
                  </a:lnTo>
                  <a:lnTo>
                    <a:pt x="125" y="169"/>
                  </a:lnTo>
                  <a:lnTo>
                    <a:pt x="130" y="169"/>
                  </a:lnTo>
                  <a:lnTo>
                    <a:pt x="135" y="171"/>
                  </a:lnTo>
                  <a:lnTo>
                    <a:pt x="139" y="173"/>
                  </a:lnTo>
                  <a:lnTo>
                    <a:pt x="142" y="176"/>
                  </a:lnTo>
                  <a:lnTo>
                    <a:pt x="145" y="180"/>
                  </a:lnTo>
                  <a:lnTo>
                    <a:pt x="148" y="183"/>
                  </a:lnTo>
                  <a:lnTo>
                    <a:pt x="149" y="188"/>
                  </a:lnTo>
                  <a:lnTo>
                    <a:pt x="149" y="193"/>
                  </a:lnTo>
                  <a:lnTo>
                    <a:pt x="149" y="284"/>
                  </a:lnTo>
                  <a:lnTo>
                    <a:pt x="150" y="289"/>
                  </a:lnTo>
                  <a:lnTo>
                    <a:pt x="153" y="294"/>
                  </a:lnTo>
                  <a:lnTo>
                    <a:pt x="157" y="297"/>
                  </a:lnTo>
                  <a:lnTo>
                    <a:pt x="163" y="298"/>
                  </a:lnTo>
                  <a:lnTo>
                    <a:pt x="168" y="297"/>
                  </a:lnTo>
                  <a:lnTo>
                    <a:pt x="172" y="294"/>
                  </a:lnTo>
                  <a:lnTo>
                    <a:pt x="175" y="289"/>
                  </a:lnTo>
                  <a:lnTo>
                    <a:pt x="177" y="284"/>
                  </a:lnTo>
                  <a:lnTo>
                    <a:pt x="177" y="193"/>
                  </a:lnTo>
                  <a:lnTo>
                    <a:pt x="178" y="188"/>
                  </a:lnTo>
                  <a:lnTo>
                    <a:pt x="179" y="183"/>
                  </a:lnTo>
                  <a:lnTo>
                    <a:pt x="181" y="180"/>
                  </a:lnTo>
                  <a:lnTo>
                    <a:pt x="184" y="176"/>
                  </a:lnTo>
                  <a:lnTo>
                    <a:pt x="187" y="173"/>
                  </a:lnTo>
                  <a:lnTo>
                    <a:pt x="192" y="171"/>
                  </a:lnTo>
                  <a:lnTo>
                    <a:pt x="196" y="169"/>
                  </a:lnTo>
                  <a:lnTo>
                    <a:pt x="200" y="169"/>
                  </a:lnTo>
                  <a:lnTo>
                    <a:pt x="206" y="169"/>
                  </a:lnTo>
                  <a:lnTo>
                    <a:pt x="210" y="171"/>
                  </a:lnTo>
                  <a:lnTo>
                    <a:pt x="213" y="173"/>
                  </a:lnTo>
                  <a:lnTo>
                    <a:pt x="217" y="176"/>
                  </a:lnTo>
                  <a:lnTo>
                    <a:pt x="219" y="180"/>
                  </a:lnTo>
                  <a:lnTo>
                    <a:pt x="222" y="183"/>
                  </a:lnTo>
                  <a:lnTo>
                    <a:pt x="224" y="188"/>
                  </a:lnTo>
                  <a:lnTo>
                    <a:pt x="224" y="193"/>
                  </a:lnTo>
                  <a:lnTo>
                    <a:pt x="224" y="284"/>
                  </a:lnTo>
                  <a:lnTo>
                    <a:pt x="225" y="289"/>
                  </a:lnTo>
                  <a:lnTo>
                    <a:pt x="228" y="294"/>
                  </a:lnTo>
                  <a:lnTo>
                    <a:pt x="232" y="297"/>
                  </a:lnTo>
                  <a:lnTo>
                    <a:pt x="238" y="298"/>
                  </a:lnTo>
                  <a:lnTo>
                    <a:pt x="243" y="297"/>
                  </a:lnTo>
                  <a:lnTo>
                    <a:pt x="247" y="294"/>
                  </a:lnTo>
                  <a:lnTo>
                    <a:pt x="251" y="289"/>
                  </a:lnTo>
                  <a:lnTo>
                    <a:pt x="252" y="284"/>
                  </a:lnTo>
                  <a:lnTo>
                    <a:pt x="252" y="223"/>
                  </a:lnTo>
                  <a:lnTo>
                    <a:pt x="252" y="217"/>
                  </a:lnTo>
                  <a:lnTo>
                    <a:pt x="254" y="213"/>
                  </a:lnTo>
                  <a:lnTo>
                    <a:pt x="256" y="209"/>
                  </a:lnTo>
                  <a:lnTo>
                    <a:pt x="258" y="206"/>
                  </a:lnTo>
                  <a:lnTo>
                    <a:pt x="262" y="204"/>
                  </a:lnTo>
                  <a:lnTo>
                    <a:pt x="266" y="200"/>
                  </a:lnTo>
                  <a:lnTo>
                    <a:pt x="271" y="199"/>
                  </a:lnTo>
                  <a:lnTo>
                    <a:pt x="275" y="199"/>
                  </a:lnTo>
                  <a:lnTo>
                    <a:pt x="280" y="199"/>
                  </a:lnTo>
                  <a:lnTo>
                    <a:pt x="285" y="200"/>
                  </a:lnTo>
                  <a:lnTo>
                    <a:pt x="288" y="204"/>
                  </a:lnTo>
                  <a:lnTo>
                    <a:pt x="292" y="206"/>
                  </a:lnTo>
                  <a:lnTo>
                    <a:pt x="295" y="209"/>
                  </a:lnTo>
                  <a:lnTo>
                    <a:pt x="297" y="213"/>
                  </a:lnTo>
                  <a:lnTo>
                    <a:pt x="299" y="217"/>
                  </a:lnTo>
                  <a:lnTo>
                    <a:pt x="299" y="223"/>
                  </a:lnTo>
                  <a:lnTo>
                    <a:pt x="299" y="368"/>
                  </a:lnTo>
                  <a:lnTo>
                    <a:pt x="298" y="383"/>
                  </a:lnTo>
                  <a:lnTo>
                    <a:pt x="296" y="399"/>
                  </a:lnTo>
                  <a:lnTo>
                    <a:pt x="297" y="404"/>
                  </a:lnTo>
                  <a:lnTo>
                    <a:pt x="299" y="408"/>
                  </a:lnTo>
                  <a:lnTo>
                    <a:pt x="302" y="413"/>
                  </a:lnTo>
                  <a:lnTo>
                    <a:pt x="307" y="415"/>
                  </a:lnTo>
                  <a:lnTo>
                    <a:pt x="309" y="415"/>
                  </a:lnTo>
                  <a:lnTo>
                    <a:pt x="310" y="415"/>
                  </a:lnTo>
                  <a:lnTo>
                    <a:pt x="315" y="414"/>
                  </a:lnTo>
                  <a:lnTo>
                    <a:pt x="318" y="411"/>
                  </a:lnTo>
                  <a:lnTo>
                    <a:pt x="321" y="408"/>
                  </a:lnTo>
                  <a:lnTo>
                    <a:pt x="324" y="403"/>
                  </a:lnTo>
                  <a:lnTo>
                    <a:pt x="325" y="394"/>
                  </a:lnTo>
                  <a:lnTo>
                    <a:pt x="326" y="386"/>
                  </a:lnTo>
                  <a:lnTo>
                    <a:pt x="327" y="376"/>
                  </a:lnTo>
                  <a:lnTo>
                    <a:pt x="327" y="368"/>
                  </a:lnTo>
                  <a:lnTo>
                    <a:pt x="327" y="223"/>
                  </a:lnTo>
                  <a:lnTo>
                    <a:pt x="326" y="212"/>
                  </a:lnTo>
                  <a:lnTo>
                    <a:pt x="322" y="202"/>
                  </a:lnTo>
                  <a:lnTo>
                    <a:pt x="318" y="194"/>
                  </a:lnTo>
                  <a:lnTo>
                    <a:pt x="312" y="186"/>
                  </a:lnTo>
                  <a:lnTo>
                    <a:pt x="304" y="180"/>
                  </a:lnTo>
                  <a:lnTo>
                    <a:pt x="296" y="176"/>
                  </a:lnTo>
                  <a:lnTo>
                    <a:pt x="286" y="172"/>
                  </a:lnTo>
                  <a:lnTo>
                    <a:pt x="27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7">
              <a:extLst>
                <a:ext uri="{FF2B5EF4-FFF2-40B4-BE49-F238E27FC236}">
                  <a16:creationId xmlns:a16="http://schemas.microsoft.com/office/drawing/2014/main" id="{490CCA39-48B5-43B1-87FC-03D9FD0E2A07}"/>
                </a:ext>
              </a:extLst>
            </p:cNvPr>
            <p:cNvSpPr>
              <a:spLocks/>
            </p:cNvSpPr>
            <p:nvPr/>
          </p:nvSpPr>
          <p:spPr bwMode="auto">
            <a:xfrm>
              <a:off x="4847153" y="3183622"/>
              <a:ext cx="163721" cy="154837"/>
            </a:xfrm>
            <a:custGeom>
              <a:avLst/>
              <a:gdLst>
                <a:gd name="T0" fmla="*/ 378 w 386"/>
                <a:gd name="T1" fmla="*/ 288 h 364"/>
                <a:gd name="T2" fmla="*/ 368 w 386"/>
                <a:gd name="T3" fmla="*/ 287 h 364"/>
                <a:gd name="T4" fmla="*/ 350 w 386"/>
                <a:gd name="T5" fmla="*/ 301 h 364"/>
                <a:gd name="T6" fmla="*/ 324 w 386"/>
                <a:gd name="T7" fmla="*/ 318 h 364"/>
                <a:gd name="T8" fmla="*/ 293 w 386"/>
                <a:gd name="T9" fmla="*/ 330 h 364"/>
                <a:gd name="T10" fmla="*/ 262 w 386"/>
                <a:gd name="T11" fmla="*/ 335 h 364"/>
                <a:gd name="T12" fmla="*/ 234 w 386"/>
                <a:gd name="T13" fmla="*/ 335 h 364"/>
                <a:gd name="T14" fmla="*/ 211 w 386"/>
                <a:gd name="T15" fmla="*/ 332 h 364"/>
                <a:gd name="T16" fmla="*/ 188 w 386"/>
                <a:gd name="T17" fmla="*/ 325 h 364"/>
                <a:gd name="T18" fmla="*/ 166 w 386"/>
                <a:gd name="T19" fmla="*/ 316 h 364"/>
                <a:gd name="T20" fmla="*/ 147 w 386"/>
                <a:gd name="T21" fmla="*/ 303 h 364"/>
                <a:gd name="T22" fmla="*/ 128 w 386"/>
                <a:gd name="T23" fmla="*/ 288 h 364"/>
                <a:gd name="T24" fmla="*/ 112 w 386"/>
                <a:gd name="T25" fmla="*/ 271 h 364"/>
                <a:gd name="T26" fmla="*/ 99 w 386"/>
                <a:gd name="T27" fmla="*/ 250 h 364"/>
                <a:gd name="T28" fmla="*/ 30 w 386"/>
                <a:gd name="T29" fmla="*/ 108 h 364"/>
                <a:gd name="T30" fmla="*/ 26 w 386"/>
                <a:gd name="T31" fmla="*/ 98 h 364"/>
                <a:gd name="T32" fmla="*/ 27 w 386"/>
                <a:gd name="T33" fmla="*/ 88 h 364"/>
                <a:gd name="T34" fmla="*/ 32 w 386"/>
                <a:gd name="T35" fmla="*/ 81 h 364"/>
                <a:gd name="T36" fmla="*/ 39 w 386"/>
                <a:gd name="T37" fmla="*/ 74 h 364"/>
                <a:gd name="T38" fmla="*/ 49 w 386"/>
                <a:gd name="T39" fmla="*/ 71 h 364"/>
                <a:gd name="T40" fmla="*/ 59 w 386"/>
                <a:gd name="T41" fmla="*/ 71 h 364"/>
                <a:gd name="T42" fmla="*/ 67 w 386"/>
                <a:gd name="T43" fmla="*/ 75 h 364"/>
                <a:gd name="T44" fmla="*/ 74 w 386"/>
                <a:gd name="T45" fmla="*/ 83 h 364"/>
                <a:gd name="T46" fmla="*/ 122 w 386"/>
                <a:gd name="T47" fmla="*/ 160 h 364"/>
                <a:gd name="T48" fmla="*/ 130 w 386"/>
                <a:gd name="T49" fmla="*/ 163 h 364"/>
                <a:gd name="T50" fmla="*/ 139 w 386"/>
                <a:gd name="T51" fmla="*/ 161 h 364"/>
                <a:gd name="T52" fmla="*/ 144 w 386"/>
                <a:gd name="T53" fmla="*/ 155 h 364"/>
                <a:gd name="T54" fmla="*/ 144 w 386"/>
                <a:gd name="T55" fmla="*/ 14 h 364"/>
                <a:gd name="T56" fmla="*/ 141 w 386"/>
                <a:gd name="T57" fmla="*/ 4 h 364"/>
                <a:gd name="T58" fmla="*/ 130 w 386"/>
                <a:gd name="T59" fmla="*/ 0 h 364"/>
                <a:gd name="T60" fmla="*/ 121 w 386"/>
                <a:gd name="T61" fmla="*/ 4 h 364"/>
                <a:gd name="T62" fmla="*/ 118 w 386"/>
                <a:gd name="T63" fmla="*/ 14 h 364"/>
                <a:gd name="T64" fmla="*/ 97 w 386"/>
                <a:gd name="T65" fmla="*/ 69 h 364"/>
                <a:gd name="T66" fmla="*/ 83 w 386"/>
                <a:gd name="T67" fmla="*/ 53 h 364"/>
                <a:gd name="T68" fmla="*/ 65 w 386"/>
                <a:gd name="T69" fmla="*/ 44 h 364"/>
                <a:gd name="T70" fmla="*/ 46 w 386"/>
                <a:gd name="T71" fmla="*/ 43 h 364"/>
                <a:gd name="T72" fmla="*/ 25 w 386"/>
                <a:gd name="T73" fmla="*/ 50 h 364"/>
                <a:gd name="T74" fmla="*/ 10 w 386"/>
                <a:gd name="T75" fmla="*/ 64 h 364"/>
                <a:gd name="T76" fmla="*/ 2 w 386"/>
                <a:gd name="T77" fmla="*/ 81 h 364"/>
                <a:gd name="T78" fmla="*/ 0 w 386"/>
                <a:gd name="T79" fmla="*/ 100 h 364"/>
                <a:gd name="T80" fmla="*/ 4 w 386"/>
                <a:gd name="T81" fmla="*/ 119 h 364"/>
                <a:gd name="T82" fmla="*/ 75 w 386"/>
                <a:gd name="T83" fmla="*/ 264 h 364"/>
                <a:gd name="T84" fmla="*/ 90 w 386"/>
                <a:gd name="T85" fmla="*/ 287 h 364"/>
                <a:gd name="T86" fmla="*/ 109 w 386"/>
                <a:gd name="T87" fmla="*/ 308 h 364"/>
                <a:gd name="T88" fmla="*/ 129 w 386"/>
                <a:gd name="T89" fmla="*/ 325 h 364"/>
                <a:gd name="T90" fmla="*/ 153 w 386"/>
                <a:gd name="T91" fmla="*/ 340 h 364"/>
                <a:gd name="T92" fmla="*/ 179 w 386"/>
                <a:gd name="T93" fmla="*/ 352 h 364"/>
                <a:gd name="T94" fmla="*/ 206 w 386"/>
                <a:gd name="T95" fmla="*/ 360 h 364"/>
                <a:gd name="T96" fmla="*/ 232 w 386"/>
                <a:gd name="T97" fmla="*/ 363 h 364"/>
                <a:gd name="T98" fmla="*/ 266 w 386"/>
                <a:gd name="T99" fmla="*/ 363 h 364"/>
                <a:gd name="T100" fmla="*/ 302 w 386"/>
                <a:gd name="T101" fmla="*/ 355 h 364"/>
                <a:gd name="T102" fmla="*/ 336 w 386"/>
                <a:gd name="T103" fmla="*/ 342 h 364"/>
                <a:gd name="T104" fmla="*/ 368 w 386"/>
                <a:gd name="T105" fmla="*/ 322 h 364"/>
                <a:gd name="T106" fmla="*/ 385 w 386"/>
                <a:gd name="T107" fmla="*/ 306 h 364"/>
                <a:gd name="T108" fmla="*/ 385 w 386"/>
                <a:gd name="T109" fmla="*/ 29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 h="364">
                  <a:moveTo>
                    <a:pt x="383" y="291"/>
                  </a:moveTo>
                  <a:lnTo>
                    <a:pt x="378" y="288"/>
                  </a:lnTo>
                  <a:lnTo>
                    <a:pt x="373" y="287"/>
                  </a:lnTo>
                  <a:lnTo>
                    <a:pt x="368" y="287"/>
                  </a:lnTo>
                  <a:lnTo>
                    <a:pt x="363" y="290"/>
                  </a:lnTo>
                  <a:lnTo>
                    <a:pt x="350" y="301"/>
                  </a:lnTo>
                  <a:lnTo>
                    <a:pt x="337" y="309"/>
                  </a:lnTo>
                  <a:lnTo>
                    <a:pt x="324" y="318"/>
                  </a:lnTo>
                  <a:lnTo>
                    <a:pt x="309" y="324"/>
                  </a:lnTo>
                  <a:lnTo>
                    <a:pt x="293" y="330"/>
                  </a:lnTo>
                  <a:lnTo>
                    <a:pt x="278" y="333"/>
                  </a:lnTo>
                  <a:lnTo>
                    <a:pt x="262" y="335"/>
                  </a:lnTo>
                  <a:lnTo>
                    <a:pt x="246" y="336"/>
                  </a:lnTo>
                  <a:lnTo>
                    <a:pt x="234" y="335"/>
                  </a:lnTo>
                  <a:lnTo>
                    <a:pt x="223" y="334"/>
                  </a:lnTo>
                  <a:lnTo>
                    <a:pt x="211" y="332"/>
                  </a:lnTo>
                  <a:lnTo>
                    <a:pt x="199" y="329"/>
                  </a:lnTo>
                  <a:lnTo>
                    <a:pt x="188" y="325"/>
                  </a:lnTo>
                  <a:lnTo>
                    <a:pt x="177" y="321"/>
                  </a:lnTo>
                  <a:lnTo>
                    <a:pt x="166" y="316"/>
                  </a:lnTo>
                  <a:lnTo>
                    <a:pt x="156" y="309"/>
                  </a:lnTo>
                  <a:lnTo>
                    <a:pt x="147" y="303"/>
                  </a:lnTo>
                  <a:lnTo>
                    <a:pt x="137" y="295"/>
                  </a:lnTo>
                  <a:lnTo>
                    <a:pt x="128" y="288"/>
                  </a:lnTo>
                  <a:lnTo>
                    <a:pt x="120" y="279"/>
                  </a:lnTo>
                  <a:lnTo>
                    <a:pt x="112" y="271"/>
                  </a:lnTo>
                  <a:lnTo>
                    <a:pt x="105" y="261"/>
                  </a:lnTo>
                  <a:lnTo>
                    <a:pt x="99" y="250"/>
                  </a:lnTo>
                  <a:lnTo>
                    <a:pt x="93" y="240"/>
                  </a:lnTo>
                  <a:lnTo>
                    <a:pt x="30" y="108"/>
                  </a:lnTo>
                  <a:lnTo>
                    <a:pt x="27" y="102"/>
                  </a:lnTo>
                  <a:lnTo>
                    <a:pt x="26" y="98"/>
                  </a:lnTo>
                  <a:lnTo>
                    <a:pt x="26" y="94"/>
                  </a:lnTo>
                  <a:lnTo>
                    <a:pt x="27" y="88"/>
                  </a:lnTo>
                  <a:lnTo>
                    <a:pt x="30" y="84"/>
                  </a:lnTo>
                  <a:lnTo>
                    <a:pt x="32" y="81"/>
                  </a:lnTo>
                  <a:lnTo>
                    <a:pt x="35" y="77"/>
                  </a:lnTo>
                  <a:lnTo>
                    <a:pt x="39" y="74"/>
                  </a:lnTo>
                  <a:lnTo>
                    <a:pt x="44" y="72"/>
                  </a:lnTo>
                  <a:lnTo>
                    <a:pt x="49" y="71"/>
                  </a:lnTo>
                  <a:lnTo>
                    <a:pt x="53" y="71"/>
                  </a:lnTo>
                  <a:lnTo>
                    <a:pt x="59" y="71"/>
                  </a:lnTo>
                  <a:lnTo>
                    <a:pt x="63" y="73"/>
                  </a:lnTo>
                  <a:lnTo>
                    <a:pt x="67" y="75"/>
                  </a:lnTo>
                  <a:lnTo>
                    <a:pt x="70" y="79"/>
                  </a:lnTo>
                  <a:lnTo>
                    <a:pt x="74" y="83"/>
                  </a:lnTo>
                  <a:lnTo>
                    <a:pt x="119" y="157"/>
                  </a:lnTo>
                  <a:lnTo>
                    <a:pt x="122" y="160"/>
                  </a:lnTo>
                  <a:lnTo>
                    <a:pt x="126" y="162"/>
                  </a:lnTo>
                  <a:lnTo>
                    <a:pt x="130" y="163"/>
                  </a:lnTo>
                  <a:lnTo>
                    <a:pt x="135" y="163"/>
                  </a:lnTo>
                  <a:lnTo>
                    <a:pt x="139" y="161"/>
                  </a:lnTo>
                  <a:lnTo>
                    <a:pt x="142" y="158"/>
                  </a:lnTo>
                  <a:lnTo>
                    <a:pt x="144" y="155"/>
                  </a:lnTo>
                  <a:lnTo>
                    <a:pt x="144" y="149"/>
                  </a:lnTo>
                  <a:lnTo>
                    <a:pt x="144" y="14"/>
                  </a:lnTo>
                  <a:lnTo>
                    <a:pt x="143" y="9"/>
                  </a:lnTo>
                  <a:lnTo>
                    <a:pt x="141" y="4"/>
                  </a:lnTo>
                  <a:lnTo>
                    <a:pt x="136" y="2"/>
                  </a:lnTo>
                  <a:lnTo>
                    <a:pt x="130" y="0"/>
                  </a:lnTo>
                  <a:lnTo>
                    <a:pt x="125" y="2"/>
                  </a:lnTo>
                  <a:lnTo>
                    <a:pt x="121" y="4"/>
                  </a:lnTo>
                  <a:lnTo>
                    <a:pt x="119" y="9"/>
                  </a:lnTo>
                  <a:lnTo>
                    <a:pt x="118" y="14"/>
                  </a:lnTo>
                  <a:lnTo>
                    <a:pt x="118" y="100"/>
                  </a:lnTo>
                  <a:lnTo>
                    <a:pt x="97" y="69"/>
                  </a:lnTo>
                  <a:lnTo>
                    <a:pt x="91" y="60"/>
                  </a:lnTo>
                  <a:lnTo>
                    <a:pt x="83" y="53"/>
                  </a:lnTo>
                  <a:lnTo>
                    <a:pt x="75" y="48"/>
                  </a:lnTo>
                  <a:lnTo>
                    <a:pt x="65" y="44"/>
                  </a:lnTo>
                  <a:lnTo>
                    <a:pt x="55" y="43"/>
                  </a:lnTo>
                  <a:lnTo>
                    <a:pt x="46" y="43"/>
                  </a:lnTo>
                  <a:lnTo>
                    <a:pt x="35" y="45"/>
                  </a:lnTo>
                  <a:lnTo>
                    <a:pt x="25" y="50"/>
                  </a:lnTo>
                  <a:lnTo>
                    <a:pt x="17" y="56"/>
                  </a:lnTo>
                  <a:lnTo>
                    <a:pt x="10" y="64"/>
                  </a:lnTo>
                  <a:lnTo>
                    <a:pt x="5" y="71"/>
                  </a:lnTo>
                  <a:lnTo>
                    <a:pt x="2" y="81"/>
                  </a:lnTo>
                  <a:lnTo>
                    <a:pt x="0" y="90"/>
                  </a:lnTo>
                  <a:lnTo>
                    <a:pt x="0" y="100"/>
                  </a:lnTo>
                  <a:lnTo>
                    <a:pt x="1" y="110"/>
                  </a:lnTo>
                  <a:lnTo>
                    <a:pt x="4" y="119"/>
                  </a:lnTo>
                  <a:lnTo>
                    <a:pt x="68" y="251"/>
                  </a:lnTo>
                  <a:lnTo>
                    <a:pt x="75" y="264"/>
                  </a:lnTo>
                  <a:lnTo>
                    <a:pt x="82" y="276"/>
                  </a:lnTo>
                  <a:lnTo>
                    <a:pt x="90" y="287"/>
                  </a:lnTo>
                  <a:lnTo>
                    <a:pt x="99" y="297"/>
                  </a:lnTo>
                  <a:lnTo>
                    <a:pt x="109" y="308"/>
                  </a:lnTo>
                  <a:lnTo>
                    <a:pt x="119" y="317"/>
                  </a:lnTo>
                  <a:lnTo>
                    <a:pt x="129" y="325"/>
                  </a:lnTo>
                  <a:lnTo>
                    <a:pt x="141" y="333"/>
                  </a:lnTo>
                  <a:lnTo>
                    <a:pt x="153" y="340"/>
                  </a:lnTo>
                  <a:lnTo>
                    <a:pt x="166" y="347"/>
                  </a:lnTo>
                  <a:lnTo>
                    <a:pt x="179" y="352"/>
                  </a:lnTo>
                  <a:lnTo>
                    <a:pt x="192" y="356"/>
                  </a:lnTo>
                  <a:lnTo>
                    <a:pt x="206" y="360"/>
                  </a:lnTo>
                  <a:lnTo>
                    <a:pt x="218" y="362"/>
                  </a:lnTo>
                  <a:lnTo>
                    <a:pt x="232" y="363"/>
                  </a:lnTo>
                  <a:lnTo>
                    <a:pt x="246" y="364"/>
                  </a:lnTo>
                  <a:lnTo>
                    <a:pt x="266" y="363"/>
                  </a:lnTo>
                  <a:lnTo>
                    <a:pt x="284" y="360"/>
                  </a:lnTo>
                  <a:lnTo>
                    <a:pt x="302" y="355"/>
                  </a:lnTo>
                  <a:lnTo>
                    <a:pt x="319" y="350"/>
                  </a:lnTo>
                  <a:lnTo>
                    <a:pt x="336" y="342"/>
                  </a:lnTo>
                  <a:lnTo>
                    <a:pt x="352" y="333"/>
                  </a:lnTo>
                  <a:lnTo>
                    <a:pt x="368" y="322"/>
                  </a:lnTo>
                  <a:lnTo>
                    <a:pt x="381" y="310"/>
                  </a:lnTo>
                  <a:lnTo>
                    <a:pt x="385" y="306"/>
                  </a:lnTo>
                  <a:lnTo>
                    <a:pt x="386" y="301"/>
                  </a:lnTo>
                  <a:lnTo>
                    <a:pt x="385" y="295"/>
                  </a:lnTo>
                  <a:lnTo>
                    <a:pt x="383"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8">
              <a:extLst>
                <a:ext uri="{FF2B5EF4-FFF2-40B4-BE49-F238E27FC236}">
                  <a16:creationId xmlns:a16="http://schemas.microsoft.com/office/drawing/2014/main" id="{8901038B-41CB-45B0-BB03-39EF3F424DE2}"/>
                </a:ext>
              </a:extLst>
            </p:cNvPr>
            <p:cNvSpPr>
              <a:spLocks/>
            </p:cNvSpPr>
            <p:nvPr/>
          </p:nvSpPr>
          <p:spPr bwMode="auto">
            <a:xfrm>
              <a:off x="5014681" y="328515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3"/>
                  </a:lnTo>
                  <a:lnTo>
                    <a:pt x="1"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9">
              <a:extLst>
                <a:ext uri="{FF2B5EF4-FFF2-40B4-BE49-F238E27FC236}">
                  <a16:creationId xmlns:a16="http://schemas.microsoft.com/office/drawing/2014/main" id="{0B64ECA7-C125-4679-A673-791DE32F6CCD}"/>
                </a:ext>
              </a:extLst>
            </p:cNvPr>
            <p:cNvSpPr>
              <a:spLocks/>
            </p:cNvSpPr>
            <p:nvPr/>
          </p:nvSpPr>
          <p:spPr bwMode="auto">
            <a:xfrm>
              <a:off x="4897919" y="3164584"/>
              <a:ext cx="10153" cy="12692"/>
            </a:xfrm>
            <a:custGeom>
              <a:avLst/>
              <a:gdLst>
                <a:gd name="T0" fmla="*/ 23 w 26"/>
                <a:gd name="T1" fmla="*/ 5 h 28"/>
                <a:gd name="T2" fmla="*/ 18 w 26"/>
                <a:gd name="T3" fmla="*/ 1 h 28"/>
                <a:gd name="T4" fmla="*/ 12 w 26"/>
                <a:gd name="T5" fmla="*/ 0 h 28"/>
                <a:gd name="T6" fmla="*/ 8 w 26"/>
                <a:gd name="T7" fmla="*/ 1 h 28"/>
                <a:gd name="T8" fmla="*/ 3 w 26"/>
                <a:gd name="T9" fmla="*/ 5 h 28"/>
                <a:gd name="T10" fmla="*/ 1 w 26"/>
                <a:gd name="T11" fmla="*/ 9 h 28"/>
                <a:gd name="T12" fmla="*/ 0 w 26"/>
                <a:gd name="T13" fmla="*/ 14 h 28"/>
                <a:gd name="T14" fmla="*/ 1 w 26"/>
                <a:gd name="T15" fmla="*/ 20 h 28"/>
                <a:gd name="T16" fmla="*/ 3 w 26"/>
                <a:gd name="T17" fmla="*/ 24 h 28"/>
                <a:gd name="T18" fmla="*/ 8 w 26"/>
                <a:gd name="T19" fmla="*/ 27 h 28"/>
                <a:gd name="T20" fmla="*/ 12 w 26"/>
                <a:gd name="T21" fmla="*/ 28 h 28"/>
                <a:gd name="T22" fmla="*/ 18 w 26"/>
                <a:gd name="T23" fmla="*/ 27 h 28"/>
                <a:gd name="T24" fmla="*/ 23 w 26"/>
                <a:gd name="T25" fmla="*/ 24 h 28"/>
                <a:gd name="T26" fmla="*/ 25 w 26"/>
                <a:gd name="T27" fmla="*/ 20 h 28"/>
                <a:gd name="T28" fmla="*/ 26 w 26"/>
                <a:gd name="T29" fmla="*/ 14 h 28"/>
                <a:gd name="T30" fmla="*/ 25 w 26"/>
                <a:gd name="T31" fmla="*/ 9 h 28"/>
                <a:gd name="T32" fmla="*/ 23 w 26"/>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5"/>
                  </a:moveTo>
                  <a:lnTo>
                    <a:pt x="18" y="1"/>
                  </a:lnTo>
                  <a:lnTo>
                    <a:pt x="12" y="0"/>
                  </a:lnTo>
                  <a:lnTo>
                    <a:pt x="8" y="1"/>
                  </a:lnTo>
                  <a:lnTo>
                    <a:pt x="3" y="5"/>
                  </a:lnTo>
                  <a:lnTo>
                    <a:pt x="1" y="9"/>
                  </a:lnTo>
                  <a:lnTo>
                    <a:pt x="0" y="14"/>
                  </a:lnTo>
                  <a:lnTo>
                    <a:pt x="1" y="20"/>
                  </a:lnTo>
                  <a:lnTo>
                    <a:pt x="3" y="24"/>
                  </a:lnTo>
                  <a:lnTo>
                    <a:pt x="8" y="27"/>
                  </a:lnTo>
                  <a:lnTo>
                    <a:pt x="12" y="28"/>
                  </a:lnTo>
                  <a:lnTo>
                    <a:pt x="18" y="27"/>
                  </a:lnTo>
                  <a:lnTo>
                    <a:pt x="23" y="24"/>
                  </a:lnTo>
                  <a:lnTo>
                    <a:pt x="25" y="20"/>
                  </a:lnTo>
                  <a:lnTo>
                    <a:pt x="26" y="14"/>
                  </a:lnTo>
                  <a:lnTo>
                    <a:pt x="25"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3" name="Group 172">
            <a:extLst>
              <a:ext uri="{FF2B5EF4-FFF2-40B4-BE49-F238E27FC236}">
                <a16:creationId xmlns:a16="http://schemas.microsoft.com/office/drawing/2014/main" id="{7A2B8A62-836E-48E2-BA6A-5BF8315FA7DD}"/>
              </a:ext>
            </a:extLst>
          </p:cNvPr>
          <p:cNvGrpSpPr/>
          <p:nvPr/>
        </p:nvGrpSpPr>
        <p:grpSpPr>
          <a:xfrm>
            <a:off x="4515564" y="1837854"/>
            <a:ext cx="362598" cy="362598"/>
            <a:chOff x="4784964" y="2452589"/>
            <a:chExt cx="300790" cy="300790"/>
          </a:xfrm>
          <a:solidFill>
            <a:schemeClr val="tx1">
              <a:lumMod val="50000"/>
              <a:lumOff val="50000"/>
            </a:schemeClr>
          </a:solidFill>
        </p:grpSpPr>
        <p:sp>
          <p:nvSpPr>
            <p:cNvPr id="174" name="Freeform 150">
              <a:extLst>
                <a:ext uri="{FF2B5EF4-FFF2-40B4-BE49-F238E27FC236}">
                  <a16:creationId xmlns:a16="http://schemas.microsoft.com/office/drawing/2014/main" id="{A990AB2E-4C43-4756-9156-CBF4230C848F}"/>
                </a:ext>
              </a:extLst>
            </p:cNvPr>
            <p:cNvSpPr>
              <a:spLocks noEditPoints="1"/>
            </p:cNvSpPr>
            <p:nvPr/>
          </p:nvSpPr>
          <p:spPr bwMode="auto">
            <a:xfrm>
              <a:off x="4784964" y="2452589"/>
              <a:ext cx="300790" cy="300790"/>
            </a:xfrm>
            <a:custGeom>
              <a:avLst/>
              <a:gdLst>
                <a:gd name="T0" fmla="*/ 63 w 711"/>
                <a:gd name="T1" fmla="*/ 0 h 710"/>
                <a:gd name="T2" fmla="*/ 50 w 711"/>
                <a:gd name="T3" fmla="*/ 1 h 710"/>
                <a:gd name="T4" fmla="*/ 38 w 711"/>
                <a:gd name="T5" fmla="*/ 4 h 710"/>
                <a:gd name="T6" fmla="*/ 27 w 711"/>
                <a:gd name="T7" fmla="*/ 11 h 710"/>
                <a:gd name="T8" fmla="*/ 19 w 711"/>
                <a:gd name="T9" fmla="*/ 18 h 710"/>
                <a:gd name="T10" fmla="*/ 10 w 711"/>
                <a:gd name="T11" fmla="*/ 27 h 710"/>
                <a:gd name="T12" fmla="*/ 5 w 711"/>
                <a:gd name="T13" fmla="*/ 38 h 710"/>
                <a:gd name="T14" fmla="*/ 2 w 711"/>
                <a:gd name="T15" fmla="*/ 49 h 710"/>
                <a:gd name="T16" fmla="*/ 0 w 711"/>
                <a:gd name="T17" fmla="*/ 62 h 710"/>
                <a:gd name="T18" fmla="*/ 2 w 711"/>
                <a:gd name="T19" fmla="*/ 701 h 710"/>
                <a:gd name="T20" fmla="*/ 8 w 711"/>
                <a:gd name="T21" fmla="*/ 709 h 710"/>
                <a:gd name="T22" fmla="*/ 697 w 711"/>
                <a:gd name="T23" fmla="*/ 710 h 710"/>
                <a:gd name="T24" fmla="*/ 707 w 711"/>
                <a:gd name="T25" fmla="*/ 706 h 710"/>
                <a:gd name="T26" fmla="*/ 711 w 711"/>
                <a:gd name="T27" fmla="*/ 696 h 710"/>
                <a:gd name="T28" fmla="*/ 711 w 711"/>
                <a:gd name="T29" fmla="*/ 56 h 710"/>
                <a:gd name="T30" fmla="*/ 708 w 711"/>
                <a:gd name="T31" fmla="*/ 44 h 710"/>
                <a:gd name="T32" fmla="*/ 703 w 711"/>
                <a:gd name="T33" fmla="*/ 32 h 710"/>
                <a:gd name="T34" fmla="*/ 697 w 711"/>
                <a:gd name="T35" fmla="*/ 23 h 710"/>
                <a:gd name="T36" fmla="*/ 688 w 711"/>
                <a:gd name="T37" fmla="*/ 14 h 710"/>
                <a:gd name="T38" fmla="*/ 679 w 711"/>
                <a:gd name="T39" fmla="*/ 8 h 710"/>
                <a:gd name="T40" fmla="*/ 667 w 711"/>
                <a:gd name="T41" fmla="*/ 2 h 710"/>
                <a:gd name="T42" fmla="*/ 655 w 711"/>
                <a:gd name="T43" fmla="*/ 0 h 710"/>
                <a:gd name="T44" fmla="*/ 683 w 711"/>
                <a:gd name="T45" fmla="*/ 682 h 710"/>
                <a:gd name="T46" fmla="*/ 27 w 711"/>
                <a:gd name="T47" fmla="*/ 161 h 710"/>
                <a:gd name="T48" fmla="*/ 565 w 711"/>
                <a:gd name="T49" fmla="*/ 160 h 710"/>
                <a:gd name="T50" fmla="*/ 572 w 711"/>
                <a:gd name="T51" fmla="*/ 152 h 710"/>
                <a:gd name="T52" fmla="*/ 572 w 711"/>
                <a:gd name="T53" fmla="*/ 142 h 710"/>
                <a:gd name="T54" fmla="*/ 565 w 711"/>
                <a:gd name="T55" fmla="*/ 134 h 710"/>
                <a:gd name="T56" fmla="*/ 27 w 711"/>
                <a:gd name="T57" fmla="*/ 133 h 710"/>
                <a:gd name="T58" fmla="*/ 29 w 711"/>
                <a:gd name="T59" fmla="*/ 55 h 710"/>
                <a:gd name="T60" fmla="*/ 34 w 711"/>
                <a:gd name="T61" fmla="*/ 43 h 710"/>
                <a:gd name="T62" fmla="*/ 44 w 711"/>
                <a:gd name="T63" fmla="*/ 33 h 710"/>
                <a:gd name="T64" fmla="*/ 55 w 711"/>
                <a:gd name="T65" fmla="*/ 28 h 710"/>
                <a:gd name="T66" fmla="*/ 649 w 711"/>
                <a:gd name="T67" fmla="*/ 28 h 710"/>
                <a:gd name="T68" fmla="*/ 662 w 711"/>
                <a:gd name="T69" fmla="*/ 30 h 710"/>
                <a:gd name="T70" fmla="*/ 673 w 711"/>
                <a:gd name="T71" fmla="*/ 38 h 710"/>
                <a:gd name="T72" fmla="*/ 681 w 711"/>
                <a:gd name="T73" fmla="*/ 48 h 710"/>
                <a:gd name="T74" fmla="*/ 683 w 711"/>
                <a:gd name="T75" fmla="*/ 6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1" h="710">
                  <a:moveTo>
                    <a:pt x="649" y="0"/>
                  </a:moveTo>
                  <a:lnTo>
                    <a:pt x="63" y="0"/>
                  </a:lnTo>
                  <a:lnTo>
                    <a:pt x="56" y="0"/>
                  </a:lnTo>
                  <a:lnTo>
                    <a:pt x="50" y="1"/>
                  </a:lnTo>
                  <a:lnTo>
                    <a:pt x="44" y="2"/>
                  </a:lnTo>
                  <a:lnTo>
                    <a:pt x="38" y="4"/>
                  </a:lnTo>
                  <a:lnTo>
                    <a:pt x="33" y="8"/>
                  </a:lnTo>
                  <a:lnTo>
                    <a:pt x="27" y="11"/>
                  </a:lnTo>
                  <a:lnTo>
                    <a:pt x="23" y="14"/>
                  </a:lnTo>
                  <a:lnTo>
                    <a:pt x="19" y="18"/>
                  </a:lnTo>
                  <a:lnTo>
                    <a:pt x="15" y="23"/>
                  </a:lnTo>
                  <a:lnTo>
                    <a:pt x="10" y="27"/>
                  </a:lnTo>
                  <a:lnTo>
                    <a:pt x="8" y="32"/>
                  </a:lnTo>
                  <a:lnTo>
                    <a:pt x="5" y="38"/>
                  </a:lnTo>
                  <a:lnTo>
                    <a:pt x="3" y="44"/>
                  </a:lnTo>
                  <a:lnTo>
                    <a:pt x="2" y="49"/>
                  </a:lnTo>
                  <a:lnTo>
                    <a:pt x="1" y="56"/>
                  </a:lnTo>
                  <a:lnTo>
                    <a:pt x="0" y="62"/>
                  </a:lnTo>
                  <a:lnTo>
                    <a:pt x="0" y="696"/>
                  </a:lnTo>
                  <a:lnTo>
                    <a:pt x="2" y="701"/>
                  </a:lnTo>
                  <a:lnTo>
                    <a:pt x="4" y="706"/>
                  </a:lnTo>
                  <a:lnTo>
                    <a:pt x="8" y="709"/>
                  </a:lnTo>
                  <a:lnTo>
                    <a:pt x="13" y="710"/>
                  </a:lnTo>
                  <a:lnTo>
                    <a:pt x="697" y="710"/>
                  </a:lnTo>
                  <a:lnTo>
                    <a:pt x="702" y="709"/>
                  </a:lnTo>
                  <a:lnTo>
                    <a:pt x="707" y="706"/>
                  </a:lnTo>
                  <a:lnTo>
                    <a:pt x="710" y="701"/>
                  </a:lnTo>
                  <a:lnTo>
                    <a:pt x="711" y="696"/>
                  </a:lnTo>
                  <a:lnTo>
                    <a:pt x="711" y="62"/>
                  </a:lnTo>
                  <a:lnTo>
                    <a:pt x="711" y="56"/>
                  </a:lnTo>
                  <a:lnTo>
                    <a:pt x="710" y="49"/>
                  </a:lnTo>
                  <a:lnTo>
                    <a:pt x="708" y="44"/>
                  </a:lnTo>
                  <a:lnTo>
                    <a:pt x="705" y="38"/>
                  </a:lnTo>
                  <a:lnTo>
                    <a:pt x="703" y="32"/>
                  </a:lnTo>
                  <a:lnTo>
                    <a:pt x="700" y="27"/>
                  </a:lnTo>
                  <a:lnTo>
                    <a:pt x="697" y="23"/>
                  </a:lnTo>
                  <a:lnTo>
                    <a:pt x="693" y="18"/>
                  </a:lnTo>
                  <a:lnTo>
                    <a:pt x="688" y="14"/>
                  </a:lnTo>
                  <a:lnTo>
                    <a:pt x="683" y="11"/>
                  </a:lnTo>
                  <a:lnTo>
                    <a:pt x="679" y="8"/>
                  </a:lnTo>
                  <a:lnTo>
                    <a:pt x="672" y="4"/>
                  </a:lnTo>
                  <a:lnTo>
                    <a:pt x="667" y="2"/>
                  </a:lnTo>
                  <a:lnTo>
                    <a:pt x="660" y="1"/>
                  </a:lnTo>
                  <a:lnTo>
                    <a:pt x="655" y="0"/>
                  </a:lnTo>
                  <a:lnTo>
                    <a:pt x="649" y="0"/>
                  </a:lnTo>
                  <a:close/>
                  <a:moveTo>
                    <a:pt x="683" y="682"/>
                  </a:moveTo>
                  <a:lnTo>
                    <a:pt x="27" y="682"/>
                  </a:lnTo>
                  <a:lnTo>
                    <a:pt x="27" y="161"/>
                  </a:lnTo>
                  <a:lnTo>
                    <a:pt x="560" y="161"/>
                  </a:lnTo>
                  <a:lnTo>
                    <a:pt x="565" y="160"/>
                  </a:lnTo>
                  <a:lnTo>
                    <a:pt x="569" y="157"/>
                  </a:lnTo>
                  <a:lnTo>
                    <a:pt x="572" y="152"/>
                  </a:lnTo>
                  <a:lnTo>
                    <a:pt x="574" y="147"/>
                  </a:lnTo>
                  <a:lnTo>
                    <a:pt x="572" y="142"/>
                  </a:lnTo>
                  <a:lnTo>
                    <a:pt x="569" y="137"/>
                  </a:lnTo>
                  <a:lnTo>
                    <a:pt x="565" y="134"/>
                  </a:lnTo>
                  <a:lnTo>
                    <a:pt x="560" y="133"/>
                  </a:lnTo>
                  <a:lnTo>
                    <a:pt x="27" y="133"/>
                  </a:lnTo>
                  <a:lnTo>
                    <a:pt x="27" y="62"/>
                  </a:lnTo>
                  <a:lnTo>
                    <a:pt x="29" y="55"/>
                  </a:lnTo>
                  <a:lnTo>
                    <a:pt x="31" y="48"/>
                  </a:lnTo>
                  <a:lnTo>
                    <a:pt x="34" y="43"/>
                  </a:lnTo>
                  <a:lnTo>
                    <a:pt x="38" y="38"/>
                  </a:lnTo>
                  <a:lnTo>
                    <a:pt x="44" y="33"/>
                  </a:lnTo>
                  <a:lnTo>
                    <a:pt x="49" y="30"/>
                  </a:lnTo>
                  <a:lnTo>
                    <a:pt x="55" y="28"/>
                  </a:lnTo>
                  <a:lnTo>
                    <a:pt x="63" y="28"/>
                  </a:lnTo>
                  <a:lnTo>
                    <a:pt x="649" y="28"/>
                  </a:lnTo>
                  <a:lnTo>
                    <a:pt x="655" y="28"/>
                  </a:lnTo>
                  <a:lnTo>
                    <a:pt x="662" y="30"/>
                  </a:lnTo>
                  <a:lnTo>
                    <a:pt x="668" y="33"/>
                  </a:lnTo>
                  <a:lnTo>
                    <a:pt x="673" y="38"/>
                  </a:lnTo>
                  <a:lnTo>
                    <a:pt x="678" y="43"/>
                  </a:lnTo>
                  <a:lnTo>
                    <a:pt x="681" y="48"/>
                  </a:lnTo>
                  <a:lnTo>
                    <a:pt x="682" y="55"/>
                  </a:lnTo>
                  <a:lnTo>
                    <a:pt x="683" y="62"/>
                  </a:lnTo>
                  <a:lnTo>
                    <a:pt x="683"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1">
              <a:extLst>
                <a:ext uri="{FF2B5EF4-FFF2-40B4-BE49-F238E27FC236}">
                  <a16:creationId xmlns:a16="http://schemas.microsoft.com/office/drawing/2014/main" id="{CEACE48F-63AF-498F-9F96-CDDC1F19D3DC}"/>
                </a:ext>
              </a:extLst>
            </p:cNvPr>
            <p:cNvSpPr>
              <a:spLocks noEditPoints="1"/>
            </p:cNvSpPr>
            <p:nvPr/>
          </p:nvSpPr>
          <p:spPr bwMode="auto">
            <a:xfrm>
              <a:off x="4816693" y="2469088"/>
              <a:ext cx="35536" cy="34268"/>
            </a:xfrm>
            <a:custGeom>
              <a:avLst/>
              <a:gdLst>
                <a:gd name="T0" fmla="*/ 41 w 83"/>
                <a:gd name="T1" fmla="*/ 0 h 82"/>
                <a:gd name="T2" fmla="*/ 33 w 83"/>
                <a:gd name="T3" fmla="*/ 1 h 82"/>
                <a:gd name="T4" fmla="*/ 25 w 83"/>
                <a:gd name="T5" fmla="*/ 3 h 82"/>
                <a:gd name="T6" fmla="*/ 18 w 83"/>
                <a:gd name="T7" fmla="*/ 7 h 82"/>
                <a:gd name="T8" fmla="*/ 13 w 83"/>
                <a:gd name="T9" fmla="*/ 11 h 82"/>
                <a:gd name="T10" fmla="*/ 7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7 w 83"/>
                <a:gd name="T23" fmla="*/ 64 h 82"/>
                <a:gd name="T24" fmla="*/ 13 w 83"/>
                <a:gd name="T25" fmla="*/ 70 h 82"/>
                <a:gd name="T26" fmla="*/ 18 w 83"/>
                <a:gd name="T27" fmla="*/ 76 h 82"/>
                <a:gd name="T28" fmla="*/ 25 w 83"/>
                <a:gd name="T29" fmla="*/ 79 h 82"/>
                <a:gd name="T30" fmla="*/ 33 w 83"/>
                <a:gd name="T31" fmla="*/ 82 h 82"/>
                <a:gd name="T32" fmla="*/ 41 w 83"/>
                <a:gd name="T33" fmla="*/ 82 h 82"/>
                <a:gd name="T34" fmla="*/ 50 w 83"/>
                <a:gd name="T35" fmla="*/ 82 h 82"/>
                <a:gd name="T36" fmla="*/ 58 w 83"/>
                <a:gd name="T37" fmla="*/ 79 h 82"/>
                <a:gd name="T38" fmla="*/ 65 w 83"/>
                <a:gd name="T39" fmla="*/ 76 h 82"/>
                <a:gd name="T40" fmla="*/ 72 w 83"/>
                <a:gd name="T41" fmla="*/ 70 h 82"/>
                <a:gd name="T42" fmla="*/ 76 w 83"/>
                <a:gd name="T43" fmla="*/ 64 h 82"/>
                <a:gd name="T44" fmla="*/ 80 w 83"/>
                <a:gd name="T45" fmla="*/ 58 h 82"/>
                <a:gd name="T46" fmla="*/ 82 w 83"/>
                <a:gd name="T47" fmla="*/ 49 h 82"/>
                <a:gd name="T48" fmla="*/ 83 w 83"/>
                <a:gd name="T49" fmla="*/ 41 h 82"/>
                <a:gd name="T50" fmla="*/ 82 w 83"/>
                <a:gd name="T51" fmla="*/ 33 h 82"/>
                <a:gd name="T52" fmla="*/ 80 w 83"/>
                <a:gd name="T53" fmla="*/ 25 h 82"/>
                <a:gd name="T54" fmla="*/ 76 w 83"/>
                <a:gd name="T55" fmla="*/ 18 h 82"/>
                <a:gd name="T56" fmla="*/ 72 w 83"/>
                <a:gd name="T57" fmla="*/ 11 h 82"/>
                <a:gd name="T58" fmla="*/ 65 w 83"/>
                <a:gd name="T59" fmla="*/ 7 h 82"/>
                <a:gd name="T60" fmla="*/ 58 w 83"/>
                <a:gd name="T61" fmla="*/ 3 h 82"/>
                <a:gd name="T62" fmla="*/ 50 w 83"/>
                <a:gd name="T63" fmla="*/ 1 h 82"/>
                <a:gd name="T64" fmla="*/ 41 w 83"/>
                <a:gd name="T65" fmla="*/ 0 h 82"/>
                <a:gd name="T66" fmla="*/ 41 w 83"/>
                <a:gd name="T67" fmla="*/ 55 h 82"/>
                <a:gd name="T68" fmla="*/ 36 w 83"/>
                <a:gd name="T69" fmla="*/ 54 h 82"/>
                <a:gd name="T70" fmla="*/ 32 w 83"/>
                <a:gd name="T71" fmla="*/ 51 h 82"/>
                <a:gd name="T72" fmla="*/ 29 w 83"/>
                <a:gd name="T73" fmla="*/ 47 h 82"/>
                <a:gd name="T74" fmla="*/ 28 w 83"/>
                <a:gd name="T75" fmla="*/ 41 h 82"/>
                <a:gd name="T76" fmla="*/ 29 w 83"/>
                <a:gd name="T77" fmla="*/ 36 h 82"/>
                <a:gd name="T78" fmla="*/ 32 w 83"/>
                <a:gd name="T79" fmla="*/ 32 h 82"/>
                <a:gd name="T80" fmla="*/ 36 w 83"/>
                <a:gd name="T81" fmla="*/ 29 h 82"/>
                <a:gd name="T82" fmla="*/ 41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1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1" y="0"/>
                  </a:moveTo>
                  <a:lnTo>
                    <a:pt x="33" y="1"/>
                  </a:lnTo>
                  <a:lnTo>
                    <a:pt x="25" y="3"/>
                  </a:lnTo>
                  <a:lnTo>
                    <a:pt x="18" y="7"/>
                  </a:lnTo>
                  <a:lnTo>
                    <a:pt x="13" y="11"/>
                  </a:lnTo>
                  <a:lnTo>
                    <a:pt x="7" y="18"/>
                  </a:lnTo>
                  <a:lnTo>
                    <a:pt x="3" y="25"/>
                  </a:lnTo>
                  <a:lnTo>
                    <a:pt x="1" y="33"/>
                  </a:lnTo>
                  <a:lnTo>
                    <a:pt x="0" y="41"/>
                  </a:lnTo>
                  <a:lnTo>
                    <a:pt x="1" y="49"/>
                  </a:lnTo>
                  <a:lnTo>
                    <a:pt x="3" y="58"/>
                  </a:lnTo>
                  <a:lnTo>
                    <a:pt x="7" y="64"/>
                  </a:lnTo>
                  <a:lnTo>
                    <a:pt x="13" y="70"/>
                  </a:lnTo>
                  <a:lnTo>
                    <a:pt x="18" y="76"/>
                  </a:lnTo>
                  <a:lnTo>
                    <a:pt x="25" y="79"/>
                  </a:lnTo>
                  <a:lnTo>
                    <a:pt x="33" y="82"/>
                  </a:lnTo>
                  <a:lnTo>
                    <a:pt x="41" y="82"/>
                  </a:lnTo>
                  <a:lnTo>
                    <a:pt x="50" y="82"/>
                  </a:lnTo>
                  <a:lnTo>
                    <a:pt x="58" y="79"/>
                  </a:lnTo>
                  <a:lnTo>
                    <a:pt x="65" y="76"/>
                  </a:lnTo>
                  <a:lnTo>
                    <a:pt x="72" y="70"/>
                  </a:lnTo>
                  <a:lnTo>
                    <a:pt x="76" y="64"/>
                  </a:lnTo>
                  <a:lnTo>
                    <a:pt x="80" y="58"/>
                  </a:lnTo>
                  <a:lnTo>
                    <a:pt x="82" y="49"/>
                  </a:lnTo>
                  <a:lnTo>
                    <a:pt x="83" y="41"/>
                  </a:lnTo>
                  <a:lnTo>
                    <a:pt x="82" y="33"/>
                  </a:lnTo>
                  <a:lnTo>
                    <a:pt x="80" y="25"/>
                  </a:lnTo>
                  <a:lnTo>
                    <a:pt x="76" y="18"/>
                  </a:lnTo>
                  <a:lnTo>
                    <a:pt x="72" y="11"/>
                  </a:lnTo>
                  <a:lnTo>
                    <a:pt x="65" y="7"/>
                  </a:lnTo>
                  <a:lnTo>
                    <a:pt x="58" y="3"/>
                  </a:lnTo>
                  <a:lnTo>
                    <a:pt x="50" y="1"/>
                  </a:lnTo>
                  <a:lnTo>
                    <a:pt x="41" y="0"/>
                  </a:lnTo>
                  <a:close/>
                  <a:moveTo>
                    <a:pt x="41" y="55"/>
                  </a:moveTo>
                  <a:lnTo>
                    <a:pt x="36" y="54"/>
                  </a:lnTo>
                  <a:lnTo>
                    <a:pt x="32" y="51"/>
                  </a:lnTo>
                  <a:lnTo>
                    <a:pt x="29" y="47"/>
                  </a:lnTo>
                  <a:lnTo>
                    <a:pt x="28" y="41"/>
                  </a:lnTo>
                  <a:lnTo>
                    <a:pt x="29" y="36"/>
                  </a:lnTo>
                  <a:lnTo>
                    <a:pt x="32" y="32"/>
                  </a:lnTo>
                  <a:lnTo>
                    <a:pt x="36" y="29"/>
                  </a:lnTo>
                  <a:lnTo>
                    <a:pt x="41" y="28"/>
                  </a:lnTo>
                  <a:lnTo>
                    <a:pt x="47" y="29"/>
                  </a:lnTo>
                  <a:lnTo>
                    <a:pt x="51" y="32"/>
                  </a:lnTo>
                  <a:lnTo>
                    <a:pt x="54" y="36"/>
                  </a:lnTo>
                  <a:lnTo>
                    <a:pt x="55" y="41"/>
                  </a:lnTo>
                  <a:lnTo>
                    <a:pt x="54" y="47"/>
                  </a:lnTo>
                  <a:lnTo>
                    <a:pt x="51" y="51"/>
                  </a:lnTo>
                  <a:lnTo>
                    <a:pt x="47" y="54"/>
                  </a:lnTo>
                  <a:lnTo>
                    <a:pt x="41"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2">
              <a:extLst>
                <a:ext uri="{FF2B5EF4-FFF2-40B4-BE49-F238E27FC236}">
                  <a16:creationId xmlns:a16="http://schemas.microsoft.com/office/drawing/2014/main" id="{48C3AF32-6926-4690-9B0E-03364545F249}"/>
                </a:ext>
              </a:extLst>
            </p:cNvPr>
            <p:cNvSpPr>
              <a:spLocks noEditPoints="1"/>
            </p:cNvSpPr>
            <p:nvPr/>
          </p:nvSpPr>
          <p:spPr bwMode="auto">
            <a:xfrm>
              <a:off x="4862383" y="2469088"/>
              <a:ext cx="35536" cy="34268"/>
            </a:xfrm>
            <a:custGeom>
              <a:avLst/>
              <a:gdLst>
                <a:gd name="T0" fmla="*/ 42 w 83"/>
                <a:gd name="T1" fmla="*/ 0 h 82"/>
                <a:gd name="T2" fmla="*/ 33 w 83"/>
                <a:gd name="T3" fmla="*/ 1 h 82"/>
                <a:gd name="T4" fmla="*/ 25 w 83"/>
                <a:gd name="T5" fmla="*/ 3 h 82"/>
                <a:gd name="T6" fmla="*/ 18 w 83"/>
                <a:gd name="T7" fmla="*/ 7 h 82"/>
                <a:gd name="T8" fmla="*/ 12 w 83"/>
                <a:gd name="T9" fmla="*/ 11 h 82"/>
                <a:gd name="T10" fmla="*/ 6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6 w 83"/>
                <a:gd name="T23" fmla="*/ 64 h 82"/>
                <a:gd name="T24" fmla="*/ 12 w 83"/>
                <a:gd name="T25" fmla="*/ 70 h 82"/>
                <a:gd name="T26" fmla="*/ 18 w 83"/>
                <a:gd name="T27" fmla="*/ 76 h 82"/>
                <a:gd name="T28" fmla="*/ 25 w 83"/>
                <a:gd name="T29" fmla="*/ 79 h 82"/>
                <a:gd name="T30" fmla="*/ 33 w 83"/>
                <a:gd name="T31" fmla="*/ 82 h 82"/>
                <a:gd name="T32" fmla="*/ 42 w 83"/>
                <a:gd name="T33" fmla="*/ 82 h 82"/>
                <a:gd name="T34" fmla="*/ 49 w 83"/>
                <a:gd name="T35" fmla="*/ 82 h 82"/>
                <a:gd name="T36" fmla="*/ 58 w 83"/>
                <a:gd name="T37" fmla="*/ 79 h 82"/>
                <a:gd name="T38" fmla="*/ 64 w 83"/>
                <a:gd name="T39" fmla="*/ 76 h 82"/>
                <a:gd name="T40" fmla="*/ 71 w 83"/>
                <a:gd name="T41" fmla="*/ 70 h 82"/>
                <a:gd name="T42" fmla="*/ 76 w 83"/>
                <a:gd name="T43" fmla="*/ 64 h 82"/>
                <a:gd name="T44" fmla="*/ 79 w 83"/>
                <a:gd name="T45" fmla="*/ 58 h 82"/>
                <a:gd name="T46" fmla="*/ 83 w 83"/>
                <a:gd name="T47" fmla="*/ 49 h 82"/>
                <a:gd name="T48" fmla="*/ 83 w 83"/>
                <a:gd name="T49" fmla="*/ 41 h 82"/>
                <a:gd name="T50" fmla="*/ 83 w 83"/>
                <a:gd name="T51" fmla="*/ 33 h 82"/>
                <a:gd name="T52" fmla="*/ 79 w 83"/>
                <a:gd name="T53" fmla="*/ 25 h 82"/>
                <a:gd name="T54" fmla="*/ 76 w 83"/>
                <a:gd name="T55" fmla="*/ 18 h 82"/>
                <a:gd name="T56" fmla="*/ 71 w 83"/>
                <a:gd name="T57" fmla="*/ 11 h 82"/>
                <a:gd name="T58" fmla="*/ 64 w 83"/>
                <a:gd name="T59" fmla="*/ 7 h 82"/>
                <a:gd name="T60" fmla="*/ 58 w 83"/>
                <a:gd name="T61" fmla="*/ 3 h 82"/>
                <a:gd name="T62" fmla="*/ 49 w 83"/>
                <a:gd name="T63" fmla="*/ 1 h 82"/>
                <a:gd name="T64" fmla="*/ 42 w 83"/>
                <a:gd name="T65" fmla="*/ 0 h 82"/>
                <a:gd name="T66" fmla="*/ 42 w 83"/>
                <a:gd name="T67" fmla="*/ 55 h 82"/>
                <a:gd name="T68" fmla="*/ 36 w 83"/>
                <a:gd name="T69" fmla="*/ 54 h 82"/>
                <a:gd name="T70" fmla="*/ 31 w 83"/>
                <a:gd name="T71" fmla="*/ 51 h 82"/>
                <a:gd name="T72" fmla="*/ 29 w 83"/>
                <a:gd name="T73" fmla="*/ 47 h 82"/>
                <a:gd name="T74" fmla="*/ 28 w 83"/>
                <a:gd name="T75" fmla="*/ 41 h 82"/>
                <a:gd name="T76" fmla="*/ 29 w 83"/>
                <a:gd name="T77" fmla="*/ 36 h 82"/>
                <a:gd name="T78" fmla="*/ 31 w 83"/>
                <a:gd name="T79" fmla="*/ 32 h 82"/>
                <a:gd name="T80" fmla="*/ 36 w 83"/>
                <a:gd name="T81" fmla="*/ 29 h 82"/>
                <a:gd name="T82" fmla="*/ 42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2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2" y="0"/>
                  </a:moveTo>
                  <a:lnTo>
                    <a:pt x="33" y="1"/>
                  </a:lnTo>
                  <a:lnTo>
                    <a:pt x="25" y="3"/>
                  </a:lnTo>
                  <a:lnTo>
                    <a:pt x="18" y="7"/>
                  </a:lnTo>
                  <a:lnTo>
                    <a:pt x="12" y="11"/>
                  </a:lnTo>
                  <a:lnTo>
                    <a:pt x="6" y="18"/>
                  </a:lnTo>
                  <a:lnTo>
                    <a:pt x="3" y="25"/>
                  </a:lnTo>
                  <a:lnTo>
                    <a:pt x="1" y="33"/>
                  </a:lnTo>
                  <a:lnTo>
                    <a:pt x="0" y="41"/>
                  </a:lnTo>
                  <a:lnTo>
                    <a:pt x="1" y="49"/>
                  </a:lnTo>
                  <a:lnTo>
                    <a:pt x="3" y="58"/>
                  </a:lnTo>
                  <a:lnTo>
                    <a:pt x="6" y="64"/>
                  </a:lnTo>
                  <a:lnTo>
                    <a:pt x="12" y="70"/>
                  </a:lnTo>
                  <a:lnTo>
                    <a:pt x="18" y="76"/>
                  </a:lnTo>
                  <a:lnTo>
                    <a:pt x="25" y="79"/>
                  </a:lnTo>
                  <a:lnTo>
                    <a:pt x="33" y="82"/>
                  </a:lnTo>
                  <a:lnTo>
                    <a:pt x="42" y="82"/>
                  </a:lnTo>
                  <a:lnTo>
                    <a:pt x="49" y="82"/>
                  </a:lnTo>
                  <a:lnTo>
                    <a:pt x="58" y="79"/>
                  </a:lnTo>
                  <a:lnTo>
                    <a:pt x="64" y="76"/>
                  </a:lnTo>
                  <a:lnTo>
                    <a:pt x="71" y="70"/>
                  </a:lnTo>
                  <a:lnTo>
                    <a:pt x="76" y="64"/>
                  </a:lnTo>
                  <a:lnTo>
                    <a:pt x="79" y="58"/>
                  </a:lnTo>
                  <a:lnTo>
                    <a:pt x="83" y="49"/>
                  </a:lnTo>
                  <a:lnTo>
                    <a:pt x="83" y="41"/>
                  </a:lnTo>
                  <a:lnTo>
                    <a:pt x="83" y="33"/>
                  </a:lnTo>
                  <a:lnTo>
                    <a:pt x="79" y="25"/>
                  </a:lnTo>
                  <a:lnTo>
                    <a:pt x="76" y="18"/>
                  </a:lnTo>
                  <a:lnTo>
                    <a:pt x="71" y="11"/>
                  </a:lnTo>
                  <a:lnTo>
                    <a:pt x="64" y="7"/>
                  </a:lnTo>
                  <a:lnTo>
                    <a:pt x="58" y="3"/>
                  </a:lnTo>
                  <a:lnTo>
                    <a:pt x="49" y="1"/>
                  </a:lnTo>
                  <a:lnTo>
                    <a:pt x="42" y="0"/>
                  </a:lnTo>
                  <a:close/>
                  <a:moveTo>
                    <a:pt x="42" y="55"/>
                  </a:moveTo>
                  <a:lnTo>
                    <a:pt x="36" y="54"/>
                  </a:lnTo>
                  <a:lnTo>
                    <a:pt x="31" y="51"/>
                  </a:lnTo>
                  <a:lnTo>
                    <a:pt x="29" y="47"/>
                  </a:lnTo>
                  <a:lnTo>
                    <a:pt x="28" y="41"/>
                  </a:lnTo>
                  <a:lnTo>
                    <a:pt x="29" y="36"/>
                  </a:lnTo>
                  <a:lnTo>
                    <a:pt x="31" y="32"/>
                  </a:lnTo>
                  <a:lnTo>
                    <a:pt x="36" y="29"/>
                  </a:lnTo>
                  <a:lnTo>
                    <a:pt x="42" y="28"/>
                  </a:lnTo>
                  <a:lnTo>
                    <a:pt x="47" y="29"/>
                  </a:lnTo>
                  <a:lnTo>
                    <a:pt x="51" y="32"/>
                  </a:lnTo>
                  <a:lnTo>
                    <a:pt x="54" y="36"/>
                  </a:lnTo>
                  <a:lnTo>
                    <a:pt x="55" y="41"/>
                  </a:lnTo>
                  <a:lnTo>
                    <a:pt x="54" y="47"/>
                  </a:lnTo>
                  <a:lnTo>
                    <a:pt x="51"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3">
              <a:extLst>
                <a:ext uri="{FF2B5EF4-FFF2-40B4-BE49-F238E27FC236}">
                  <a16:creationId xmlns:a16="http://schemas.microsoft.com/office/drawing/2014/main" id="{33A554C4-AC18-4658-9F5E-308721A24BEB}"/>
                </a:ext>
              </a:extLst>
            </p:cNvPr>
            <p:cNvSpPr>
              <a:spLocks noEditPoints="1"/>
            </p:cNvSpPr>
            <p:nvPr/>
          </p:nvSpPr>
          <p:spPr bwMode="auto">
            <a:xfrm>
              <a:off x="4906803" y="2469088"/>
              <a:ext cx="35536" cy="34268"/>
            </a:xfrm>
            <a:custGeom>
              <a:avLst/>
              <a:gdLst>
                <a:gd name="T0" fmla="*/ 42 w 84"/>
                <a:gd name="T1" fmla="*/ 0 h 82"/>
                <a:gd name="T2" fmla="*/ 33 w 84"/>
                <a:gd name="T3" fmla="*/ 1 h 82"/>
                <a:gd name="T4" fmla="*/ 26 w 84"/>
                <a:gd name="T5" fmla="*/ 3 h 82"/>
                <a:gd name="T6" fmla="*/ 18 w 84"/>
                <a:gd name="T7" fmla="*/ 7 h 82"/>
                <a:gd name="T8" fmla="*/ 12 w 84"/>
                <a:gd name="T9" fmla="*/ 11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0 h 82"/>
                <a:gd name="T26" fmla="*/ 18 w 84"/>
                <a:gd name="T27" fmla="*/ 76 h 82"/>
                <a:gd name="T28" fmla="*/ 26 w 84"/>
                <a:gd name="T29" fmla="*/ 79 h 82"/>
                <a:gd name="T30" fmla="*/ 33 w 84"/>
                <a:gd name="T31" fmla="*/ 82 h 82"/>
                <a:gd name="T32" fmla="*/ 42 w 84"/>
                <a:gd name="T33" fmla="*/ 82 h 82"/>
                <a:gd name="T34" fmla="*/ 51 w 84"/>
                <a:gd name="T35" fmla="*/ 82 h 82"/>
                <a:gd name="T36" fmla="*/ 58 w 84"/>
                <a:gd name="T37" fmla="*/ 79 h 82"/>
                <a:gd name="T38" fmla="*/ 66 w 84"/>
                <a:gd name="T39" fmla="*/ 76 h 82"/>
                <a:gd name="T40" fmla="*/ 71 w 84"/>
                <a:gd name="T41" fmla="*/ 70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1 h 82"/>
                <a:gd name="T58" fmla="*/ 66 w 84"/>
                <a:gd name="T59" fmla="*/ 7 h 82"/>
                <a:gd name="T60" fmla="*/ 58 w 84"/>
                <a:gd name="T61" fmla="*/ 3 h 82"/>
                <a:gd name="T62" fmla="*/ 51 w 84"/>
                <a:gd name="T63" fmla="*/ 1 h 82"/>
                <a:gd name="T64" fmla="*/ 42 w 84"/>
                <a:gd name="T65" fmla="*/ 0 h 82"/>
                <a:gd name="T66" fmla="*/ 42 w 84"/>
                <a:gd name="T67" fmla="*/ 55 h 82"/>
                <a:gd name="T68" fmla="*/ 37 w 84"/>
                <a:gd name="T69" fmla="*/ 54 h 82"/>
                <a:gd name="T70" fmla="*/ 32 w 84"/>
                <a:gd name="T71" fmla="*/ 51 h 82"/>
                <a:gd name="T72" fmla="*/ 29 w 84"/>
                <a:gd name="T73" fmla="*/ 47 h 82"/>
                <a:gd name="T74" fmla="*/ 28 w 84"/>
                <a:gd name="T75" fmla="*/ 41 h 82"/>
                <a:gd name="T76" fmla="*/ 29 w 84"/>
                <a:gd name="T77" fmla="*/ 36 h 82"/>
                <a:gd name="T78" fmla="*/ 32 w 84"/>
                <a:gd name="T79" fmla="*/ 32 h 82"/>
                <a:gd name="T80" fmla="*/ 37 w 84"/>
                <a:gd name="T81" fmla="*/ 29 h 82"/>
                <a:gd name="T82" fmla="*/ 42 w 84"/>
                <a:gd name="T83" fmla="*/ 28 h 82"/>
                <a:gd name="T84" fmla="*/ 47 w 84"/>
                <a:gd name="T85" fmla="*/ 29 h 82"/>
                <a:gd name="T86" fmla="*/ 52 w 84"/>
                <a:gd name="T87" fmla="*/ 32 h 82"/>
                <a:gd name="T88" fmla="*/ 55 w 84"/>
                <a:gd name="T89" fmla="*/ 36 h 82"/>
                <a:gd name="T90" fmla="*/ 56 w 84"/>
                <a:gd name="T91" fmla="*/ 41 h 82"/>
                <a:gd name="T92" fmla="*/ 55 w 84"/>
                <a:gd name="T93" fmla="*/ 47 h 82"/>
                <a:gd name="T94" fmla="*/ 52 w 84"/>
                <a:gd name="T95" fmla="*/ 51 h 82"/>
                <a:gd name="T96" fmla="*/ 47 w 84"/>
                <a:gd name="T97" fmla="*/ 54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1"/>
                  </a:lnTo>
                  <a:lnTo>
                    <a:pt x="26" y="3"/>
                  </a:lnTo>
                  <a:lnTo>
                    <a:pt x="18" y="7"/>
                  </a:lnTo>
                  <a:lnTo>
                    <a:pt x="12" y="11"/>
                  </a:lnTo>
                  <a:lnTo>
                    <a:pt x="8" y="18"/>
                  </a:lnTo>
                  <a:lnTo>
                    <a:pt x="3" y="25"/>
                  </a:lnTo>
                  <a:lnTo>
                    <a:pt x="1" y="33"/>
                  </a:lnTo>
                  <a:lnTo>
                    <a:pt x="0" y="41"/>
                  </a:lnTo>
                  <a:lnTo>
                    <a:pt x="1" y="49"/>
                  </a:lnTo>
                  <a:lnTo>
                    <a:pt x="3" y="58"/>
                  </a:lnTo>
                  <a:lnTo>
                    <a:pt x="8" y="64"/>
                  </a:lnTo>
                  <a:lnTo>
                    <a:pt x="12" y="70"/>
                  </a:lnTo>
                  <a:lnTo>
                    <a:pt x="18" y="76"/>
                  </a:lnTo>
                  <a:lnTo>
                    <a:pt x="26" y="79"/>
                  </a:lnTo>
                  <a:lnTo>
                    <a:pt x="33" y="82"/>
                  </a:lnTo>
                  <a:lnTo>
                    <a:pt x="42" y="82"/>
                  </a:lnTo>
                  <a:lnTo>
                    <a:pt x="51" y="82"/>
                  </a:lnTo>
                  <a:lnTo>
                    <a:pt x="58" y="79"/>
                  </a:lnTo>
                  <a:lnTo>
                    <a:pt x="66" y="76"/>
                  </a:lnTo>
                  <a:lnTo>
                    <a:pt x="71" y="70"/>
                  </a:lnTo>
                  <a:lnTo>
                    <a:pt x="76" y="64"/>
                  </a:lnTo>
                  <a:lnTo>
                    <a:pt x="81" y="58"/>
                  </a:lnTo>
                  <a:lnTo>
                    <a:pt x="83" y="49"/>
                  </a:lnTo>
                  <a:lnTo>
                    <a:pt x="84" y="41"/>
                  </a:lnTo>
                  <a:lnTo>
                    <a:pt x="83" y="33"/>
                  </a:lnTo>
                  <a:lnTo>
                    <a:pt x="81" y="25"/>
                  </a:lnTo>
                  <a:lnTo>
                    <a:pt x="76" y="18"/>
                  </a:lnTo>
                  <a:lnTo>
                    <a:pt x="71" y="11"/>
                  </a:lnTo>
                  <a:lnTo>
                    <a:pt x="66" y="7"/>
                  </a:lnTo>
                  <a:lnTo>
                    <a:pt x="58" y="3"/>
                  </a:lnTo>
                  <a:lnTo>
                    <a:pt x="51" y="1"/>
                  </a:lnTo>
                  <a:lnTo>
                    <a:pt x="42" y="0"/>
                  </a:lnTo>
                  <a:close/>
                  <a:moveTo>
                    <a:pt x="42" y="55"/>
                  </a:moveTo>
                  <a:lnTo>
                    <a:pt x="37" y="54"/>
                  </a:lnTo>
                  <a:lnTo>
                    <a:pt x="32" y="51"/>
                  </a:lnTo>
                  <a:lnTo>
                    <a:pt x="29" y="47"/>
                  </a:lnTo>
                  <a:lnTo>
                    <a:pt x="28" y="41"/>
                  </a:lnTo>
                  <a:lnTo>
                    <a:pt x="29" y="36"/>
                  </a:lnTo>
                  <a:lnTo>
                    <a:pt x="32" y="32"/>
                  </a:lnTo>
                  <a:lnTo>
                    <a:pt x="37" y="29"/>
                  </a:lnTo>
                  <a:lnTo>
                    <a:pt x="42" y="28"/>
                  </a:lnTo>
                  <a:lnTo>
                    <a:pt x="47" y="29"/>
                  </a:lnTo>
                  <a:lnTo>
                    <a:pt x="52" y="32"/>
                  </a:lnTo>
                  <a:lnTo>
                    <a:pt x="55" y="36"/>
                  </a:lnTo>
                  <a:lnTo>
                    <a:pt x="56" y="41"/>
                  </a:lnTo>
                  <a:lnTo>
                    <a:pt x="55" y="47"/>
                  </a:lnTo>
                  <a:lnTo>
                    <a:pt x="52"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4">
              <a:extLst>
                <a:ext uri="{FF2B5EF4-FFF2-40B4-BE49-F238E27FC236}">
                  <a16:creationId xmlns:a16="http://schemas.microsoft.com/office/drawing/2014/main" id="{4EAED9A2-083D-4B79-B1E3-B5E601E1FE8B}"/>
                </a:ext>
              </a:extLst>
            </p:cNvPr>
            <p:cNvSpPr>
              <a:spLocks/>
            </p:cNvSpPr>
            <p:nvPr/>
          </p:nvSpPr>
          <p:spPr bwMode="auto">
            <a:xfrm>
              <a:off x="4816693" y="2536353"/>
              <a:ext cx="237332" cy="91379"/>
            </a:xfrm>
            <a:custGeom>
              <a:avLst/>
              <a:gdLst>
                <a:gd name="T0" fmla="*/ 547 w 561"/>
                <a:gd name="T1" fmla="*/ 0 h 217"/>
                <a:gd name="T2" fmla="*/ 346 w 561"/>
                <a:gd name="T3" fmla="*/ 0 h 217"/>
                <a:gd name="T4" fmla="*/ 341 w 561"/>
                <a:gd name="T5" fmla="*/ 1 h 217"/>
                <a:gd name="T6" fmla="*/ 335 w 561"/>
                <a:gd name="T7" fmla="*/ 5 h 217"/>
                <a:gd name="T8" fmla="*/ 333 w 561"/>
                <a:gd name="T9" fmla="*/ 9 h 217"/>
                <a:gd name="T10" fmla="*/ 332 w 561"/>
                <a:gd name="T11" fmla="*/ 14 h 217"/>
                <a:gd name="T12" fmla="*/ 333 w 561"/>
                <a:gd name="T13" fmla="*/ 20 h 217"/>
                <a:gd name="T14" fmla="*/ 335 w 561"/>
                <a:gd name="T15" fmla="*/ 24 h 217"/>
                <a:gd name="T16" fmla="*/ 341 w 561"/>
                <a:gd name="T17" fmla="*/ 27 h 217"/>
                <a:gd name="T18" fmla="*/ 346 w 561"/>
                <a:gd name="T19" fmla="*/ 28 h 217"/>
                <a:gd name="T20" fmla="*/ 533 w 561"/>
                <a:gd name="T21" fmla="*/ 28 h 217"/>
                <a:gd name="T22" fmla="*/ 533 w 561"/>
                <a:gd name="T23" fmla="*/ 189 h 217"/>
                <a:gd name="T24" fmla="*/ 28 w 561"/>
                <a:gd name="T25" fmla="*/ 189 h 217"/>
                <a:gd name="T26" fmla="*/ 28 w 561"/>
                <a:gd name="T27" fmla="*/ 28 h 217"/>
                <a:gd name="T28" fmla="*/ 216 w 561"/>
                <a:gd name="T29" fmla="*/ 28 h 217"/>
                <a:gd name="T30" fmla="*/ 222 w 561"/>
                <a:gd name="T31" fmla="*/ 27 h 217"/>
                <a:gd name="T32" fmla="*/ 226 w 561"/>
                <a:gd name="T33" fmla="*/ 24 h 217"/>
                <a:gd name="T34" fmla="*/ 229 w 561"/>
                <a:gd name="T35" fmla="*/ 20 h 217"/>
                <a:gd name="T36" fmla="*/ 230 w 561"/>
                <a:gd name="T37" fmla="*/ 14 h 217"/>
                <a:gd name="T38" fmla="*/ 229 w 561"/>
                <a:gd name="T39" fmla="*/ 9 h 217"/>
                <a:gd name="T40" fmla="*/ 226 w 561"/>
                <a:gd name="T41" fmla="*/ 5 h 217"/>
                <a:gd name="T42" fmla="*/ 222 w 561"/>
                <a:gd name="T43" fmla="*/ 1 h 217"/>
                <a:gd name="T44" fmla="*/ 216 w 561"/>
                <a:gd name="T45" fmla="*/ 0 h 217"/>
                <a:gd name="T46" fmla="*/ 14 w 561"/>
                <a:gd name="T47" fmla="*/ 0 h 217"/>
                <a:gd name="T48" fmla="*/ 8 w 561"/>
                <a:gd name="T49" fmla="*/ 1 h 217"/>
                <a:gd name="T50" fmla="*/ 4 w 561"/>
                <a:gd name="T51" fmla="*/ 5 h 217"/>
                <a:gd name="T52" fmla="*/ 1 w 561"/>
                <a:gd name="T53" fmla="*/ 9 h 217"/>
                <a:gd name="T54" fmla="*/ 0 w 561"/>
                <a:gd name="T55" fmla="*/ 14 h 217"/>
                <a:gd name="T56" fmla="*/ 0 w 561"/>
                <a:gd name="T57" fmla="*/ 203 h 217"/>
                <a:gd name="T58" fmla="*/ 1 w 561"/>
                <a:gd name="T59" fmla="*/ 208 h 217"/>
                <a:gd name="T60" fmla="*/ 4 w 561"/>
                <a:gd name="T61" fmla="*/ 213 h 217"/>
                <a:gd name="T62" fmla="*/ 8 w 561"/>
                <a:gd name="T63" fmla="*/ 216 h 217"/>
                <a:gd name="T64" fmla="*/ 14 w 561"/>
                <a:gd name="T65" fmla="*/ 217 h 217"/>
                <a:gd name="T66" fmla="*/ 547 w 561"/>
                <a:gd name="T67" fmla="*/ 217 h 217"/>
                <a:gd name="T68" fmla="*/ 552 w 561"/>
                <a:gd name="T69" fmla="*/ 216 h 217"/>
                <a:gd name="T70" fmla="*/ 556 w 561"/>
                <a:gd name="T71" fmla="*/ 213 h 217"/>
                <a:gd name="T72" fmla="*/ 560 w 561"/>
                <a:gd name="T73" fmla="*/ 208 h 217"/>
                <a:gd name="T74" fmla="*/ 561 w 561"/>
                <a:gd name="T75" fmla="*/ 203 h 217"/>
                <a:gd name="T76" fmla="*/ 561 w 561"/>
                <a:gd name="T77" fmla="*/ 14 h 217"/>
                <a:gd name="T78" fmla="*/ 560 w 561"/>
                <a:gd name="T79" fmla="*/ 9 h 217"/>
                <a:gd name="T80" fmla="*/ 556 w 561"/>
                <a:gd name="T81" fmla="*/ 5 h 217"/>
                <a:gd name="T82" fmla="*/ 552 w 561"/>
                <a:gd name="T83" fmla="*/ 1 h 217"/>
                <a:gd name="T84" fmla="*/ 547 w 561"/>
                <a:gd name="T8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1" h="217">
                  <a:moveTo>
                    <a:pt x="547" y="0"/>
                  </a:moveTo>
                  <a:lnTo>
                    <a:pt x="346" y="0"/>
                  </a:lnTo>
                  <a:lnTo>
                    <a:pt x="341" y="1"/>
                  </a:lnTo>
                  <a:lnTo>
                    <a:pt x="335" y="5"/>
                  </a:lnTo>
                  <a:lnTo>
                    <a:pt x="333" y="9"/>
                  </a:lnTo>
                  <a:lnTo>
                    <a:pt x="332" y="14"/>
                  </a:lnTo>
                  <a:lnTo>
                    <a:pt x="333" y="20"/>
                  </a:lnTo>
                  <a:lnTo>
                    <a:pt x="335" y="24"/>
                  </a:lnTo>
                  <a:lnTo>
                    <a:pt x="341" y="27"/>
                  </a:lnTo>
                  <a:lnTo>
                    <a:pt x="346" y="28"/>
                  </a:lnTo>
                  <a:lnTo>
                    <a:pt x="533" y="28"/>
                  </a:lnTo>
                  <a:lnTo>
                    <a:pt x="533" y="189"/>
                  </a:lnTo>
                  <a:lnTo>
                    <a:pt x="28" y="189"/>
                  </a:lnTo>
                  <a:lnTo>
                    <a:pt x="28" y="28"/>
                  </a:lnTo>
                  <a:lnTo>
                    <a:pt x="216" y="28"/>
                  </a:lnTo>
                  <a:lnTo>
                    <a:pt x="222" y="27"/>
                  </a:lnTo>
                  <a:lnTo>
                    <a:pt x="226" y="24"/>
                  </a:lnTo>
                  <a:lnTo>
                    <a:pt x="229" y="20"/>
                  </a:lnTo>
                  <a:lnTo>
                    <a:pt x="230" y="14"/>
                  </a:lnTo>
                  <a:lnTo>
                    <a:pt x="229" y="9"/>
                  </a:lnTo>
                  <a:lnTo>
                    <a:pt x="226" y="5"/>
                  </a:lnTo>
                  <a:lnTo>
                    <a:pt x="222" y="1"/>
                  </a:lnTo>
                  <a:lnTo>
                    <a:pt x="216" y="0"/>
                  </a:lnTo>
                  <a:lnTo>
                    <a:pt x="14" y="0"/>
                  </a:lnTo>
                  <a:lnTo>
                    <a:pt x="8" y="1"/>
                  </a:lnTo>
                  <a:lnTo>
                    <a:pt x="4" y="5"/>
                  </a:lnTo>
                  <a:lnTo>
                    <a:pt x="1" y="9"/>
                  </a:lnTo>
                  <a:lnTo>
                    <a:pt x="0" y="14"/>
                  </a:lnTo>
                  <a:lnTo>
                    <a:pt x="0" y="203"/>
                  </a:lnTo>
                  <a:lnTo>
                    <a:pt x="1" y="208"/>
                  </a:lnTo>
                  <a:lnTo>
                    <a:pt x="4" y="213"/>
                  </a:lnTo>
                  <a:lnTo>
                    <a:pt x="8" y="216"/>
                  </a:lnTo>
                  <a:lnTo>
                    <a:pt x="14" y="217"/>
                  </a:lnTo>
                  <a:lnTo>
                    <a:pt x="547" y="217"/>
                  </a:lnTo>
                  <a:lnTo>
                    <a:pt x="552" y="216"/>
                  </a:lnTo>
                  <a:lnTo>
                    <a:pt x="556" y="213"/>
                  </a:lnTo>
                  <a:lnTo>
                    <a:pt x="560" y="208"/>
                  </a:lnTo>
                  <a:lnTo>
                    <a:pt x="561" y="203"/>
                  </a:lnTo>
                  <a:lnTo>
                    <a:pt x="561" y="14"/>
                  </a:lnTo>
                  <a:lnTo>
                    <a:pt x="560" y="9"/>
                  </a:lnTo>
                  <a:lnTo>
                    <a:pt x="556" y="5"/>
                  </a:lnTo>
                  <a:lnTo>
                    <a:pt x="552"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5">
              <a:extLst>
                <a:ext uri="{FF2B5EF4-FFF2-40B4-BE49-F238E27FC236}">
                  <a16:creationId xmlns:a16="http://schemas.microsoft.com/office/drawing/2014/main" id="{598B47F1-7A28-40CF-82E6-3D0F96ACFA99}"/>
                </a:ext>
              </a:extLst>
            </p:cNvPr>
            <p:cNvSpPr>
              <a:spLocks noEditPoints="1"/>
            </p:cNvSpPr>
            <p:nvPr/>
          </p:nvSpPr>
          <p:spPr bwMode="auto">
            <a:xfrm>
              <a:off x="4816693" y="2648039"/>
              <a:ext cx="73611" cy="73611"/>
            </a:xfrm>
            <a:custGeom>
              <a:avLst/>
              <a:gdLst>
                <a:gd name="T0" fmla="*/ 158 w 172"/>
                <a:gd name="T1" fmla="*/ 0 h 172"/>
                <a:gd name="T2" fmla="*/ 14 w 172"/>
                <a:gd name="T3" fmla="*/ 0 h 172"/>
                <a:gd name="T4" fmla="*/ 8 w 172"/>
                <a:gd name="T5" fmla="*/ 1 h 172"/>
                <a:gd name="T6" fmla="*/ 4 w 172"/>
                <a:gd name="T7" fmla="*/ 5 h 172"/>
                <a:gd name="T8" fmla="*/ 1 w 172"/>
                <a:gd name="T9" fmla="*/ 9 h 172"/>
                <a:gd name="T10" fmla="*/ 0 w 172"/>
                <a:gd name="T11" fmla="*/ 14 h 172"/>
                <a:gd name="T12" fmla="*/ 0 w 172"/>
                <a:gd name="T13" fmla="*/ 158 h 172"/>
                <a:gd name="T14" fmla="*/ 1 w 172"/>
                <a:gd name="T15" fmla="*/ 163 h 172"/>
                <a:gd name="T16" fmla="*/ 4 w 172"/>
                <a:gd name="T17" fmla="*/ 167 h 172"/>
                <a:gd name="T18" fmla="*/ 8 w 172"/>
                <a:gd name="T19" fmla="*/ 171 h 172"/>
                <a:gd name="T20" fmla="*/ 14 w 172"/>
                <a:gd name="T21" fmla="*/ 172 h 172"/>
                <a:gd name="T22" fmla="*/ 158 w 172"/>
                <a:gd name="T23" fmla="*/ 172 h 172"/>
                <a:gd name="T24" fmla="*/ 164 w 172"/>
                <a:gd name="T25" fmla="*/ 171 h 172"/>
                <a:gd name="T26" fmla="*/ 168 w 172"/>
                <a:gd name="T27" fmla="*/ 167 h 172"/>
                <a:gd name="T28" fmla="*/ 171 w 172"/>
                <a:gd name="T29" fmla="*/ 163 h 172"/>
                <a:gd name="T30" fmla="*/ 172 w 172"/>
                <a:gd name="T31" fmla="*/ 158 h 172"/>
                <a:gd name="T32" fmla="*/ 172 w 172"/>
                <a:gd name="T33" fmla="*/ 14 h 172"/>
                <a:gd name="T34" fmla="*/ 171 w 172"/>
                <a:gd name="T35" fmla="*/ 9 h 172"/>
                <a:gd name="T36" fmla="*/ 168 w 172"/>
                <a:gd name="T37" fmla="*/ 5 h 172"/>
                <a:gd name="T38" fmla="*/ 164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8" y="1"/>
                  </a:lnTo>
                  <a:lnTo>
                    <a:pt x="4" y="5"/>
                  </a:lnTo>
                  <a:lnTo>
                    <a:pt x="1" y="9"/>
                  </a:lnTo>
                  <a:lnTo>
                    <a:pt x="0" y="14"/>
                  </a:lnTo>
                  <a:lnTo>
                    <a:pt x="0" y="158"/>
                  </a:lnTo>
                  <a:lnTo>
                    <a:pt x="1" y="163"/>
                  </a:lnTo>
                  <a:lnTo>
                    <a:pt x="4" y="167"/>
                  </a:lnTo>
                  <a:lnTo>
                    <a:pt x="8" y="171"/>
                  </a:lnTo>
                  <a:lnTo>
                    <a:pt x="14" y="172"/>
                  </a:lnTo>
                  <a:lnTo>
                    <a:pt x="158" y="172"/>
                  </a:lnTo>
                  <a:lnTo>
                    <a:pt x="164" y="171"/>
                  </a:lnTo>
                  <a:lnTo>
                    <a:pt x="168" y="167"/>
                  </a:lnTo>
                  <a:lnTo>
                    <a:pt x="171" y="163"/>
                  </a:lnTo>
                  <a:lnTo>
                    <a:pt x="172" y="158"/>
                  </a:lnTo>
                  <a:lnTo>
                    <a:pt x="172" y="14"/>
                  </a:lnTo>
                  <a:lnTo>
                    <a:pt x="171" y="9"/>
                  </a:lnTo>
                  <a:lnTo>
                    <a:pt x="168" y="5"/>
                  </a:lnTo>
                  <a:lnTo>
                    <a:pt x="164"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6">
              <a:extLst>
                <a:ext uri="{FF2B5EF4-FFF2-40B4-BE49-F238E27FC236}">
                  <a16:creationId xmlns:a16="http://schemas.microsoft.com/office/drawing/2014/main" id="{304ED23B-8950-41BB-9DE8-0CAC1163B0DF}"/>
                </a:ext>
              </a:extLst>
            </p:cNvPr>
            <p:cNvSpPr>
              <a:spLocks noEditPoints="1"/>
            </p:cNvSpPr>
            <p:nvPr/>
          </p:nvSpPr>
          <p:spPr bwMode="auto">
            <a:xfrm>
              <a:off x="4899188" y="2648039"/>
              <a:ext cx="73611" cy="73611"/>
            </a:xfrm>
            <a:custGeom>
              <a:avLst/>
              <a:gdLst>
                <a:gd name="T0" fmla="*/ 158 w 172"/>
                <a:gd name="T1" fmla="*/ 0 h 172"/>
                <a:gd name="T2" fmla="*/ 13 w 172"/>
                <a:gd name="T3" fmla="*/ 0 h 172"/>
                <a:gd name="T4" fmla="*/ 7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7 w 172"/>
                <a:gd name="T19" fmla="*/ 171 h 172"/>
                <a:gd name="T20" fmla="*/ 13 w 172"/>
                <a:gd name="T21" fmla="*/ 172 h 172"/>
                <a:gd name="T22" fmla="*/ 158 w 172"/>
                <a:gd name="T23" fmla="*/ 172 h 172"/>
                <a:gd name="T24" fmla="*/ 163 w 172"/>
                <a:gd name="T25" fmla="*/ 171 h 172"/>
                <a:gd name="T26" fmla="*/ 167 w 172"/>
                <a:gd name="T27" fmla="*/ 167 h 172"/>
                <a:gd name="T28" fmla="*/ 170 w 172"/>
                <a:gd name="T29" fmla="*/ 163 h 172"/>
                <a:gd name="T30" fmla="*/ 172 w 172"/>
                <a:gd name="T31" fmla="*/ 158 h 172"/>
                <a:gd name="T32" fmla="*/ 172 w 172"/>
                <a:gd name="T33" fmla="*/ 14 h 172"/>
                <a:gd name="T34" fmla="*/ 170 w 172"/>
                <a:gd name="T35" fmla="*/ 9 h 172"/>
                <a:gd name="T36" fmla="*/ 167 w 172"/>
                <a:gd name="T37" fmla="*/ 5 h 172"/>
                <a:gd name="T38" fmla="*/ 163 w 172"/>
                <a:gd name="T39" fmla="*/ 1 h 172"/>
                <a:gd name="T40" fmla="*/ 158 w 172"/>
                <a:gd name="T41" fmla="*/ 0 h 172"/>
                <a:gd name="T42" fmla="*/ 144 w 172"/>
                <a:gd name="T43" fmla="*/ 144 h 172"/>
                <a:gd name="T44" fmla="*/ 27 w 172"/>
                <a:gd name="T45" fmla="*/ 144 h 172"/>
                <a:gd name="T46" fmla="*/ 27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3" y="0"/>
                  </a:lnTo>
                  <a:lnTo>
                    <a:pt x="7" y="1"/>
                  </a:lnTo>
                  <a:lnTo>
                    <a:pt x="3" y="5"/>
                  </a:lnTo>
                  <a:lnTo>
                    <a:pt x="1" y="9"/>
                  </a:lnTo>
                  <a:lnTo>
                    <a:pt x="0" y="14"/>
                  </a:lnTo>
                  <a:lnTo>
                    <a:pt x="0" y="158"/>
                  </a:lnTo>
                  <a:lnTo>
                    <a:pt x="1" y="163"/>
                  </a:lnTo>
                  <a:lnTo>
                    <a:pt x="3" y="167"/>
                  </a:lnTo>
                  <a:lnTo>
                    <a:pt x="7" y="171"/>
                  </a:lnTo>
                  <a:lnTo>
                    <a:pt x="13" y="172"/>
                  </a:lnTo>
                  <a:lnTo>
                    <a:pt x="158" y="172"/>
                  </a:lnTo>
                  <a:lnTo>
                    <a:pt x="163" y="171"/>
                  </a:lnTo>
                  <a:lnTo>
                    <a:pt x="167" y="167"/>
                  </a:lnTo>
                  <a:lnTo>
                    <a:pt x="170" y="163"/>
                  </a:lnTo>
                  <a:lnTo>
                    <a:pt x="172" y="158"/>
                  </a:lnTo>
                  <a:lnTo>
                    <a:pt x="172" y="14"/>
                  </a:lnTo>
                  <a:lnTo>
                    <a:pt x="170" y="9"/>
                  </a:lnTo>
                  <a:lnTo>
                    <a:pt x="167" y="5"/>
                  </a:lnTo>
                  <a:lnTo>
                    <a:pt x="163" y="1"/>
                  </a:lnTo>
                  <a:lnTo>
                    <a:pt x="158" y="0"/>
                  </a:lnTo>
                  <a:close/>
                  <a:moveTo>
                    <a:pt x="144" y="144"/>
                  </a:moveTo>
                  <a:lnTo>
                    <a:pt x="27" y="144"/>
                  </a:lnTo>
                  <a:lnTo>
                    <a:pt x="27"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7">
              <a:extLst>
                <a:ext uri="{FF2B5EF4-FFF2-40B4-BE49-F238E27FC236}">
                  <a16:creationId xmlns:a16="http://schemas.microsoft.com/office/drawing/2014/main" id="{3A8DFE60-B047-46BB-8A16-5C5828FBA976}"/>
                </a:ext>
              </a:extLst>
            </p:cNvPr>
            <p:cNvSpPr>
              <a:spLocks noEditPoints="1"/>
            </p:cNvSpPr>
            <p:nvPr/>
          </p:nvSpPr>
          <p:spPr bwMode="auto">
            <a:xfrm>
              <a:off x="4981683" y="2648039"/>
              <a:ext cx="72342" cy="73611"/>
            </a:xfrm>
            <a:custGeom>
              <a:avLst/>
              <a:gdLst>
                <a:gd name="T0" fmla="*/ 158 w 172"/>
                <a:gd name="T1" fmla="*/ 0 h 172"/>
                <a:gd name="T2" fmla="*/ 14 w 172"/>
                <a:gd name="T3" fmla="*/ 0 h 172"/>
                <a:gd name="T4" fmla="*/ 9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9 w 172"/>
                <a:gd name="T19" fmla="*/ 171 h 172"/>
                <a:gd name="T20" fmla="*/ 14 w 172"/>
                <a:gd name="T21" fmla="*/ 172 h 172"/>
                <a:gd name="T22" fmla="*/ 158 w 172"/>
                <a:gd name="T23" fmla="*/ 172 h 172"/>
                <a:gd name="T24" fmla="*/ 163 w 172"/>
                <a:gd name="T25" fmla="*/ 171 h 172"/>
                <a:gd name="T26" fmla="*/ 167 w 172"/>
                <a:gd name="T27" fmla="*/ 167 h 172"/>
                <a:gd name="T28" fmla="*/ 171 w 172"/>
                <a:gd name="T29" fmla="*/ 163 h 172"/>
                <a:gd name="T30" fmla="*/ 172 w 172"/>
                <a:gd name="T31" fmla="*/ 158 h 172"/>
                <a:gd name="T32" fmla="*/ 172 w 172"/>
                <a:gd name="T33" fmla="*/ 14 h 172"/>
                <a:gd name="T34" fmla="*/ 171 w 172"/>
                <a:gd name="T35" fmla="*/ 9 h 172"/>
                <a:gd name="T36" fmla="*/ 167 w 172"/>
                <a:gd name="T37" fmla="*/ 5 h 172"/>
                <a:gd name="T38" fmla="*/ 163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9" y="1"/>
                  </a:lnTo>
                  <a:lnTo>
                    <a:pt x="3" y="5"/>
                  </a:lnTo>
                  <a:lnTo>
                    <a:pt x="1" y="9"/>
                  </a:lnTo>
                  <a:lnTo>
                    <a:pt x="0" y="14"/>
                  </a:lnTo>
                  <a:lnTo>
                    <a:pt x="0" y="158"/>
                  </a:lnTo>
                  <a:lnTo>
                    <a:pt x="1" y="163"/>
                  </a:lnTo>
                  <a:lnTo>
                    <a:pt x="3" y="167"/>
                  </a:lnTo>
                  <a:lnTo>
                    <a:pt x="9" y="171"/>
                  </a:lnTo>
                  <a:lnTo>
                    <a:pt x="14" y="172"/>
                  </a:lnTo>
                  <a:lnTo>
                    <a:pt x="158" y="172"/>
                  </a:lnTo>
                  <a:lnTo>
                    <a:pt x="163" y="171"/>
                  </a:lnTo>
                  <a:lnTo>
                    <a:pt x="167" y="167"/>
                  </a:lnTo>
                  <a:lnTo>
                    <a:pt x="171" y="163"/>
                  </a:lnTo>
                  <a:lnTo>
                    <a:pt x="172" y="158"/>
                  </a:lnTo>
                  <a:lnTo>
                    <a:pt x="172" y="14"/>
                  </a:lnTo>
                  <a:lnTo>
                    <a:pt x="171" y="9"/>
                  </a:lnTo>
                  <a:lnTo>
                    <a:pt x="167" y="5"/>
                  </a:lnTo>
                  <a:lnTo>
                    <a:pt x="163"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8">
              <a:extLst>
                <a:ext uri="{FF2B5EF4-FFF2-40B4-BE49-F238E27FC236}">
                  <a16:creationId xmlns:a16="http://schemas.microsoft.com/office/drawing/2014/main" id="{CF439543-5D9F-4662-A054-B2FA023D2FF7}"/>
                </a:ext>
              </a:extLst>
            </p:cNvPr>
            <p:cNvSpPr>
              <a:spLocks/>
            </p:cNvSpPr>
            <p:nvPr/>
          </p:nvSpPr>
          <p:spPr bwMode="auto">
            <a:xfrm>
              <a:off x="5042603" y="250843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9">
              <a:extLst>
                <a:ext uri="{FF2B5EF4-FFF2-40B4-BE49-F238E27FC236}">
                  <a16:creationId xmlns:a16="http://schemas.microsoft.com/office/drawing/2014/main" id="{82634F46-B765-42C4-A3F3-E189052E7955}"/>
                </a:ext>
              </a:extLst>
            </p:cNvPr>
            <p:cNvSpPr>
              <a:spLocks/>
            </p:cNvSpPr>
            <p:nvPr/>
          </p:nvSpPr>
          <p:spPr bwMode="auto">
            <a:xfrm>
              <a:off x="4930917" y="2536353"/>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a:extLst>
              <a:ext uri="{FF2B5EF4-FFF2-40B4-BE49-F238E27FC236}">
                <a16:creationId xmlns:a16="http://schemas.microsoft.com/office/drawing/2014/main" id="{9962CC19-6C6B-4E4A-AD85-7D433DF1EE5A}"/>
              </a:ext>
            </a:extLst>
          </p:cNvPr>
          <p:cNvGrpSpPr/>
          <p:nvPr/>
        </p:nvGrpSpPr>
        <p:grpSpPr>
          <a:xfrm>
            <a:off x="4515564" y="1147848"/>
            <a:ext cx="362598" cy="331999"/>
            <a:chOff x="4784964" y="1880201"/>
            <a:chExt cx="300790" cy="275407"/>
          </a:xfrm>
          <a:solidFill>
            <a:schemeClr val="tx1">
              <a:lumMod val="50000"/>
              <a:lumOff val="50000"/>
            </a:schemeClr>
          </a:solidFill>
        </p:grpSpPr>
        <p:sp>
          <p:nvSpPr>
            <p:cNvPr id="185" name="Freeform 160">
              <a:extLst>
                <a:ext uri="{FF2B5EF4-FFF2-40B4-BE49-F238E27FC236}">
                  <a16:creationId xmlns:a16="http://schemas.microsoft.com/office/drawing/2014/main" id="{5B28516A-983E-4EC1-B347-B794D34DBBA2}"/>
                </a:ext>
              </a:extLst>
            </p:cNvPr>
            <p:cNvSpPr>
              <a:spLocks/>
            </p:cNvSpPr>
            <p:nvPr/>
          </p:nvSpPr>
          <p:spPr bwMode="auto">
            <a:xfrm>
              <a:off x="4876343" y="2031230"/>
              <a:ext cx="118032" cy="11423"/>
            </a:xfrm>
            <a:custGeom>
              <a:avLst/>
              <a:gdLst>
                <a:gd name="T0" fmla="*/ 265 w 279"/>
                <a:gd name="T1" fmla="*/ 0 h 28"/>
                <a:gd name="T2" fmla="*/ 14 w 279"/>
                <a:gd name="T3" fmla="*/ 0 h 28"/>
                <a:gd name="T4" fmla="*/ 9 w 279"/>
                <a:gd name="T5" fmla="*/ 1 h 28"/>
                <a:gd name="T6" fmla="*/ 3 w 279"/>
                <a:gd name="T7" fmla="*/ 4 h 28"/>
                <a:gd name="T8" fmla="*/ 1 w 279"/>
                <a:gd name="T9" fmla="*/ 9 h 28"/>
                <a:gd name="T10" fmla="*/ 0 w 279"/>
                <a:gd name="T11" fmla="*/ 14 h 28"/>
                <a:gd name="T12" fmla="*/ 1 w 279"/>
                <a:gd name="T13" fmla="*/ 19 h 28"/>
                <a:gd name="T14" fmla="*/ 3 w 279"/>
                <a:gd name="T15" fmla="*/ 24 h 28"/>
                <a:gd name="T16" fmla="*/ 9 w 279"/>
                <a:gd name="T17" fmla="*/ 27 h 28"/>
                <a:gd name="T18" fmla="*/ 14 w 279"/>
                <a:gd name="T19" fmla="*/ 28 h 28"/>
                <a:gd name="T20" fmla="*/ 265 w 279"/>
                <a:gd name="T21" fmla="*/ 28 h 28"/>
                <a:gd name="T22" fmla="*/ 271 w 279"/>
                <a:gd name="T23" fmla="*/ 27 h 28"/>
                <a:gd name="T24" fmla="*/ 275 w 279"/>
                <a:gd name="T25" fmla="*/ 24 h 28"/>
                <a:gd name="T26" fmla="*/ 278 w 279"/>
                <a:gd name="T27" fmla="*/ 19 h 28"/>
                <a:gd name="T28" fmla="*/ 279 w 279"/>
                <a:gd name="T29" fmla="*/ 14 h 28"/>
                <a:gd name="T30" fmla="*/ 278 w 279"/>
                <a:gd name="T31" fmla="*/ 9 h 28"/>
                <a:gd name="T32" fmla="*/ 275 w 279"/>
                <a:gd name="T33" fmla="*/ 4 h 28"/>
                <a:gd name="T34" fmla="*/ 271 w 279"/>
                <a:gd name="T35" fmla="*/ 1 h 28"/>
                <a:gd name="T36" fmla="*/ 265 w 2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28">
                  <a:moveTo>
                    <a:pt x="265" y="0"/>
                  </a:moveTo>
                  <a:lnTo>
                    <a:pt x="14" y="0"/>
                  </a:lnTo>
                  <a:lnTo>
                    <a:pt x="9" y="1"/>
                  </a:lnTo>
                  <a:lnTo>
                    <a:pt x="3" y="4"/>
                  </a:lnTo>
                  <a:lnTo>
                    <a:pt x="1" y="9"/>
                  </a:lnTo>
                  <a:lnTo>
                    <a:pt x="0" y="14"/>
                  </a:lnTo>
                  <a:lnTo>
                    <a:pt x="1" y="19"/>
                  </a:lnTo>
                  <a:lnTo>
                    <a:pt x="3" y="24"/>
                  </a:lnTo>
                  <a:lnTo>
                    <a:pt x="9" y="27"/>
                  </a:lnTo>
                  <a:lnTo>
                    <a:pt x="14" y="28"/>
                  </a:lnTo>
                  <a:lnTo>
                    <a:pt x="265" y="28"/>
                  </a:lnTo>
                  <a:lnTo>
                    <a:pt x="271" y="27"/>
                  </a:lnTo>
                  <a:lnTo>
                    <a:pt x="275" y="24"/>
                  </a:lnTo>
                  <a:lnTo>
                    <a:pt x="278" y="19"/>
                  </a:lnTo>
                  <a:lnTo>
                    <a:pt x="279" y="14"/>
                  </a:lnTo>
                  <a:lnTo>
                    <a:pt x="278" y="9"/>
                  </a:lnTo>
                  <a:lnTo>
                    <a:pt x="275" y="4"/>
                  </a:lnTo>
                  <a:lnTo>
                    <a:pt x="271" y="1"/>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1">
              <a:extLst>
                <a:ext uri="{FF2B5EF4-FFF2-40B4-BE49-F238E27FC236}">
                  <a16:creationId xmlns:a16="http://schemas.microsoft.com/office/drawing/2014/main" id="{3D4F0BCE-B2AE-48BF-81A7-F14AB8F7971C}"/>
                </a:ext>
              </a:extLst>
            </p:cNvPr>
            <p:cNvSpPr>
              <a:spLocks/>
            </p:cNvSpPr>
            <p:nvPr/>
          </p:nvSpPr>
          <p:spPr bwMode="auto">
            <a:xfrm>
              <a:off x="4876343" y="2059152"/>
              <a:ext cx="93917" cy="11423"/>
            </a:xfrm>
            <a:custGeom>
              <a:avLst/>
              <a:gdLst>
                <a:gd name="T0" fmla="*/ 208 w 222"/>
                <a:gd name="T1" fmla="*/ 0 h 28"/>
                <a:gd name="T2" fmla="*/ 14 w 222"/>
                <a:gd name="T3" fmla="*/ 0 h 28"/>
                <a:gd name="T4" fmla="*/ 9 w 222"/>
                <a:gd name="T5" fmla="*/ 2 h 28"/>
                <a:gd name="T6" fmla="*/ 3 w 222"/>
                <a:gd name="T7" fmla="*/ 5 h 28"/>
                <a:gd name="T8" fmla="*/ 1 w 222"/>
                <a:gd name="T9" fmla="*/ 9 h 28"/>
                <a:gd name="T10" fmla="*/ 0 w 222"/>
                <a:gd name="T11" fmla="*/ 14 h 28"/>
                <a:gd name="T12" fmla="*/ 1 w 222"/>
                <a:gd name="T13" fmla="*/ 20 h 28"/>
                <a:gd name="T14" fmla="*/ 3 w 222"/>
                <a:gd name="T15" fmla="*/ 24 h 28"/>
                <a:gd name="T16" fmla="*/ 9 w 222"/>
                <a:gd name="T17" fmla="*/ 27 h 28"/>
                <a:gd name="T18" fmla="*/ 14 w 222"/>
                <a:gd name="T19" fmla="*/ 28 h 28"/>
                <a:gd name="T20" fmla="*/ 208 w 222"/>
                <a:gd name="T21" fmla="*/ 28 h 28"/>
                <a:gd name="T22" fmla="*/ 214 w 222"/>
                <a:gd name="T23" fmla="*/ 27 h 28"/>
                <a:gd name="T24" fmla="*/ 218 w 222"/>
                <a:gd name="T25" fmla="*/ 24 h 28"/>
                <a:gd name="T26" fmla="*/ 221 w 222"/>
                <a:gd name="T27" fmla="*/ 20 h 28"/>
                <a:gd name="T28" fmla="*/ 222 w 222"/>
                <a:gd name="T29" fmla="*/ 14 h 28"/>
                <a:gd name="T30" fmla="*/ 221 w 222"/>
                <a:gd name="T31" fmla="*/ 9 h 28"/>
                <a:gd name="T32" fmla="*/ 218 w 222"/>
                <a:gd name="T33" fmla="*/ 5 h 28"/>
                <a:gd name="T34" fmla="*/ 214 w 222"/>
                <a:gd name="T35" fmla="*/ 2 h 28"/>
                <a:gd name="T36" fmla="*/ 208 w 2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8">
                  <a:moveTo>
                    <a:pt x="208" y="0"/>
                  </a:moveTo>
                  <a:lnTo>
                    <a:pt x="14" y="0"/>
                  </a:lnTo>
                  <a:lnTo>
                    <a:pt x="9" y="2"/>
                  </a:lnTo>
                  <a:lnTo>
                    <a:pt x="3" y="5"/>
                  </a:lnTo>
                  <a:lnTo>
                    <a:pt x="1" y="9"/>
                  </a:lnTo>
                  <a:lnTo>
                    <a:pt x="0" y="14"/>
                  </a:lnTo>
                  <a:lnTo>
                    <a:pt x="1" y="20"/>
                  </a:lnTo>
                  <a:lnTo>
                    <a:pt x="3" y="24"/>
                  </a:lnTo>
                  <a:lnTo>
                    <a:pt x="9" y="27"/>
                  </a:lnTo>
                  <a:lnTo>
                    <a:pt x="14" y="28"/>
                  </a:lnTo>
                  <a:lnTo>
                    <a:pt x="208" y="28"/>
                  </a:lnTo>
                  <a:lnTo>
                    <a:pt x="214" y="27"/>
                  </a:lnTo>
                  <a:lnTo>
                    <a:pt x="218" y="24"/>
                  </a:lnTo>
                  <a:lnTo>
                    <a:pt x="221" y="20"/>
                  </a:lnTo>
                  <a:lnTo>
                    <a:pt x="222" y="14"/>
                  </a:lnTo>
                  <a:lnTo>
                    <a:pt x="221" y="9"/>
                  </a:lnTo>
                  <a:lnTo>
                    <a:pt x="218" y="5"/>
                  </a:lnTo>
                  <a:lnTo>
                    <a:pt x="214" y="2"/>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2">
              <a:extLst>
                <a:ext uri="{FF2B5EF4-FFF2-40B4-BE49-F238E27FC236}">
                  <a16:creationId xmlns:a16="http://schemas.microsoft.com/office/drawing/2014/main" id="{06498D80-BBF8-48E8-A246-F40568D13D62}"/>
                </a:ext>
              </a:extLst>
            </p:cNvPr>
            <p:cNvSpPr>
              <a:spLocks/>
            </p:cNvSpPr>
            <p:nvPr/>
          </p:nvSpPr>
          <p:spPr bwMode="auto">
            <a:xfrm>
              <a:off x="4982952" y="2059152"/>
              <a:ext cx="11423" cy="11423"/>
            </a:xfrm>
            <a:custGeom>
              <a:avLst/>
              <a:gdLst>
                <a:gd name="T0" fmla="*/ 14 w 28"/>
                <a:gd name="T1" fmla="*/ 0 h 28"/>
                <a:gd name="T2" fmla="*/ 14 w 28"/>
                <a:gd name="T3" fmla="*/ 0 h 28"/>
                <a:gd name="T4" fmla="*/ 9 w 28"/>
                <a:gd name="T5" fmla="*/ 2 h 28"/>
                <a:gd name="T6" fmla="*/ 5 w 28"/>
                <a:gd name="T7" fmla="*/ 5 h 28"/>
                <a:gd name="T8" fmla="*/ 1 w 28"/>
                <a:gd name="T9" fmla="*/ 9 h 28"/>
                <a:gd name="T10" fmla="*/ 0 w 28"/>
                <a:gd name="T11" fmla="*/ 14 h 28"/>
                <a:gd name="T12" fmla="*/ 1 w 28"/>
                <a:gd name="T13" fmla="*/ 20 h 28"/>
                <a:gd name="T14" fmla="*/ 5 w 28"/>
                <a:gd name="T15" fmla="*/ 24 h 28"/>
                <a:gd name="T16" fmla="*/ 9 w 28"/>
                <a:gd name="T17" fmla="*/ 27 h 28"/>
                <a:gd name="T18" fmla="*/ 14 w 28"/>
                <a:gd name="T19" fmla="*/ 28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2"/>
                  </a:lnTo>
                  <a:lnTo>
                    <a:pt x="5" y="5"/>
                  </a:lnTo>
                  <a:lnTo>
                    <a:pt x="1" y="9"/>
                  </a:lnTo>
                  <a:lnTo>
                    <a:pt x="0" y="14"/>
                  </a:lnTo>
                  <a:lnTo>
                    <a:pt x="1" y="20"/>
                  </a:lnTo>
                  <a:lnTo>
                    <a:pt x="5" y="24"/>
                  </a:lnTo>
                  <a:lnTo>
                    <a:pt x="9" y="27"/>
                  </a:lnTo>
                  <a:lnTo>
                    <a:pt x="14" y="28"/>
                  </a:lnTo>
                  <a:lnTo>
                    <a:pt x="14" y="28"/>
                  </a:lnTo>
                  <a:lnTo>
                    <a:pt x="20" y="27"/>
                  </a:lnTo>
                  <a:lnTo>
                    <a:pt x="24" y="24"/>
                  </a:lnTo>
                  <a:lnTo>
                    <a:pt x="27" y="20"/>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3">
              <a:extLst>
                <a:ext uri="{FF2B5EF4-FFF2-40B4-BE49-F238E27FC236}">
                  <a16:creationId xmlns:a16="http://schemas.microsoft.com/office/drawing/2014/main" id="{0CB5BD4B-613C-4929-A49D-076C9DB7F99E}"/>
                </a:ext>
              </a:extLst>
            </p:cNvPr>
            <p:cNvSpPr>
              <a:spLocks/>
            </p:cNvSpPr>
            <p:nvPr/>
          </p:nvSpPr>
          <p:spPr bwMode="auto">
            <a:xfrm>
              <a:off x="4929648" y="2000771"/>
              <a:ext cx="11423" cy="12692"/>
            </a:xfrm>
            <a:custGeom>
              <a:avLst/>
              <a:gdLst>
                <a:gd name="T0" fmla="*/ 14 w 28"/>
                <a:gd name="T1" fmla="*/ 0 h 28"/>
                <a:gd name="T2" fmla="*/ 14 w 28"/>
                <a:gd name="T3" fmla="*/ 0 h 28"/>
                <a:gd name="T4" fmla="*/ 8 w 28"/>
                <a:gd name="T5" fmla="*/ 1 h 28"/>
                <a:gd name="T6" fmla="*/ 4 w 28"/>
                <a:gd name="T7" fmla="*/ 5 h 28"/>
                <a:gd name="T8" fmla="*/ 1 w 28"/>
                <a:gd name="T9" fmla="*/ 9 h 28"/>
                <a:gd name="T10" fmla="*/ 0 w 28"/>
                <a:gd name="T11" fmla="*/ 14 h 28"/>
                <a:gd name="T12" fmla="*/ 1 w 28"/>
                <a:gd name="T13" fmla="*/ 20 h 28"/>
                <a:gd name="T14" fmla="*/ 4 w 28"/>
                <a:gd name="T15" fmla="*/ 24 h 28"/>
                <a:gd name="T16" fmla="*/ 8 w 28"/>
                <a:gd name="T17" fmla="*/ 27 h 28"/>
                <a:gd name="T18" fmla="*/ 14 w 28"/>
                <a:gd name="T19" fmla="*/ 28 h 28"/>
                <a:gd name="T20" fmla="*/ 14 w 28"/>
                <a:gd name="T21" fmla="*/ 28 h 28"/>
                <a:gd name="T22" fmla="*/ 19 w 28"/>
                <a:gd name="T23" fmla="*/ 27 h 28"/>
                <a:gd name="T24" fmla="*/ 23 w 28"/>
                <a:gd name="T25" fmla="*/ 24 h 28"/>
                <a:gd name="T26" fmla="*/ 26 w 28"/>
                <a:gd name="T27" fmla="*/ 20 h 28"/>
                <a:gd name="T28" fmla="*/ 28 w 28"/>
                <a:gd name="T29" fmla="*/ 14 h 28"/>
                <a:gd name="T30" fmla="*/ 26 w 28"/>
                <a:gd name="T31" fmla="*/ 9 h 28"/>
                <a:gd name="T32" fmla="*/ 23 w 28"/>
                <a:gd name="T33" fmla="*/ 5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8" y="1"/>
                  </a:lnTo>
                  <a:lnTo>
                    <a:pt x="4" y="5"/>
                  </a:lnTo>
                  <a:lnTo>
                    <a:pt x="1" y="9"/>
                  </a:lnTo>
                  <a:lnTo>
                    <a:pt x="0" y="14"/>
                  </a:lnTo>
                  <a:lnTo>
                    <a:pt x="1" y="20"/>
                  </a:lnTo>
                  <a:lnTo>
                    <a:pt x="4" y="24"/>
                  </a:lnTo>
                  <a:lnTo>
                    <a:pt x="8" y="27"/>
                  </a:lnTo>
                  <a:lnTo>
                    <a:pt x="14" y="28"/>
                  </a:lnTo>
                  <a:lnTo>
                    <a:pt x="14" y="28"/>
                  </a:lnTo>
                  <a:lnTo>
                    <a:pt x="19" y="27"/>
                  </a:lnTo>
                  <a:lnTo>
                    <a:pt x="23" y="24"/>
                  </a:lnTo>
                  <a:lnTo>
                    <a:pt x="26" y="20"/>
                  </a:lnTo>
                  <a:lnTo>
                    <a:pt x="28" y="14"/>
                  </a:lnTo>
                  <a:lnTo>
                    <a:pt x="26" y="9"/>
                  </a:lnTo>
                  <a:lnTo>
                    <a:pt x="23" y="5"/>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4">
              <a:extLst>
                <a:ext uri="{FF2B5EF4-FFF2-40B4-BE49-F238E27FC236}">
                  <a16:creationId xmlns:a16="http://schemas.microsoft.com/office/drawing/2014/main" id="{59124109-0088-4A83-AC45-EAD20EA9E07F}"/>
                </a:ext>
              </a:extLst>
            </p:cNvPr>
            <p:cNvSpPr>
              <a:spLocks/>
            </p:cNvSpPr>
            <p:nvPr/>
          </p:nvSpPr>
          <p:spPr bwMode="auto">
            <a:xfrm>
              <a:off x="4843345" y="2000771"/>
              <a:ext cx="185296" cy="98994"/>
            </a:xfrm>
            <a:custGeom>
              <a:avLst/>
              <a:gdLst>
                <a:gd name="T0" fmla="*/ 264 w 439"/>
                <a:gd name="T1" fmla="*/ 0 h 233"/>
                <a:gd name="T2" fmla="*/ 254 w 439"/>
                <a:gd name="T3" fmla="*/ 5 h 233"/>
                <a:gd name="T4" fmla="*/ 250 w 439"/>
                <a:gd name="T5" fmla="*/ 14 h 233"/>
                <a:gd name="T6" fmla="*/ 254 w 439"/>
                <a:gd name="T7" fmla="*/ 24 h 233"/>
                <a:gd name="T8" fmla="*/ 264 w 439"/>
                <a:gd name="T9" fmla="*/ 28 h 233"/>
                <a:gd name="T10" fmla="*/ 396 w 439"/>
                <a:gd name="T11" fmla="*/ 28 h 233"/>
                <a:gd name="T12" fmla="*/ 402 w 439"/>
                <a:gd name="T13" fmla="*/ 31 h 233"/>
                <a:gd name="T14" fmla="*/ 407 w 439"/>
                <a:gd name="T15" fmla="*/ 37 h 233"/>
                <a:gd name="T16" fmla="*/ 411 w 439"/>
                <a:gd name="T17" fmla="*/ 43 h 233"/>
                <a:gd name="T18" fmla="*/ 411 w 439"/>
                <a:gd name="T19" fmla="*/ 186 h 233"/>
                <a:gd name="T20" fmla="*/ 410 w 439"/>
                <a:gd name="T21" fmla="*/ 194 h 233"/>
                <a:gd name="T22" fmla="*/ 405 w 439"/>
                <a:gd name="T23" fmla="*/ 200 h 233"/>
                <a:gd name="T24" fmla="*/ 399 w 439"/>
                <a:gd name="T25" fmla="*/ 204 h 233"/>
                <a:gd name="T26" fmla="*/ 391 w 439"/>
                <a:gd name="T27" fmla="*/ 206 h 233"/>
                <a:gd name="T28" fmla="*/ 44 w 439"/>
                <a:gd name="T29" fmla="*/ 205 h 233"/>
                <a:gd name="T30" fmla="*/ 36 w 439"/>
                <a:gd name="T31" fmla="*/ 202 h 233"/>
                <a:gd name="T32" fmla="*/ 31 w 439"/>
                <a:gd name="T33" fmla="*/ 198 h 233"/>
                <a:gd name="T34" fmla="*/ 29 w 439"/>
                <a:gd name="T35" fmla="*/ 190 h 233"/>
                <a:gd name="T36" fmla="*/ 28 w 439"/>
                <a:gd name="T37" fmla="*/ 47 h 233"/>
                <a:gd name="T38" fmla="*/ 30 w 439"/>
                <a:gd name="T39" fmla="*/ 40 h 233"/>
                <a:gd name="T40" fmla="*/ 33 w 439"/>
                <a:gd name="T41" fmla="*/ 34 h 233"/>
                <a:gd name="T42" fmla="*/ 39 w 439"/>
                <a:gd name="T43" fmla="*/ 29 h 233"/>
                <a:gd name="T44" fmla="*/ 47 w 439"/>
                <a:gd name="T45" fmla="*/ 28 h 233"/>
                <a:gd name="T46" fmla="*/ 176 w 439"/>
                <a:gd name="T47" fmla="*/ 27 h 233"/>
                <a:gd name="T48" fmla="*/ 183 w 439"/>
                <a:gd name="T49" fmla="*/ 20 h 233"/>
                <a:gd name="T50" fmla="*/ 183 w 439"/>
                <a:gd name="T51" fmla="*/ 9 h 233"/>
                <a:gd name="T52" fmla="*/ 176 w 439"/>
                <a:gd name="T53" fmla="*/ 1 h 233"/>
                <a:gd name="T54" fmla="*/ 47 w 439"/>
                <a:gd name="T55" fmla="*/ 0 h 233"/>
                <a:gd name="T56" fmla="*/ 29 w 439"/>
                <a:gd name="T57" fmla="*/ 5 h 233"/>
                <a:gd name="T58" fmla="*/ 14 w 439"/>
                <a:gd name="T59" fmla="*/ 14 h 233"/>
                <a:gd name="T60" fmla="*/ 4 w 439"/>
                <a:gd name="T61" fmla="*/ 29 h 233"/>
                <a:gd name="T62" fmla="*/ 0 w 439"/>
                <a:gd name="T63" fmla="*/ 47 h 233"/>
                <a:gd name="T64" fmla="*/ 1 w 439"/>
                <a:gd name="T65" fmla="*/ 195 h 233"/>
                <a:gd name="T66" fmla="*/ 8 w 439"/>
                <a:gd name="T67" fmla="*/ 213 h 233"/>
                <a:gd name="T68" fmla="*/ 21 w 439"/>
                <a:gd name="T69" fmla="*/ 225 h 233"/>
                <a:gd name="T70" fmla="*/ 37 w 439"/>
                <a:gd name="T71" fmla="*/ 233 h 233"/>
                <a:gd name="T72" fmla="*/ 391 w 439"/>
                <a:gd name="T73" fmla="*/ 233 h 233"/>
                <a:gd name="T74" fmla="*/ 410 w 439"/>
                <a:gd name="T75" fmla="*/ 230 h 233"/>
                <a:gd name="T76" fmla="*/ 425 w 439"/>
                <a:gd name="T77" fmla="*/ 220 h 233"/>
                <a:gd name="T78" fmla="*/ 435 w 439"/>
                <a:gd name="T79" fmla="*/ 205 h 233"/>
                <a:gd name="T80" fmla="*/ 439 w 439"/>
                <a:gd name="T81" fmla="*/ 186 h 233"/>
                <a:gd name="T82" fmla="*/ 438 w 439"/>
                <a:gd name="T83" fmla="*/ 38 h 233"/>
                <a:gd name="T84" fmla="*/ 431 w 439"/>
                <a:gd name="T85" fmla="*/ 21 h 233"/>
                <a:gd name="T86" fmla="*/ 418 w 439"/>
                <a:gd name="T87" fmla="*/ 9 h 233"/>
                <a:gd name="T88" fmla="*/ 401 w 439"/>
                <a:gd name="T89"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9" h="233">
                  <a:moveTo>
                    <a:pt x="391" y="0"/>
                  </a:moveTo>
                  <a:lnTo>
                    <a:pt x="264" y="0"/>
                  </a:lnTo>
                  <a:lnTo>
                    <a:pt x="258" y="1"/>
                  </a:lnTo>
                  <a:lnTo>
                    <a:pt x="254" y="5"/>
                  </a:lnTo>
                  <a:lnTo>
                    <a:pt x="251" y="9"/>
                  </a:lnTo>
                  <a:lnTo>
                    <a:pt x="250" y="14"/>
                  </a:lnTo>
                  <a:lnTo>
                    <a:pt x="251" y="20"/>
                  </a:lnTo>
                  <a:lnTo>
                    <a:pt x="254" y="24"/>
                  </a:lnTo>
                  <a:lnTo>
                    <a:pt x="258" y="27"/>
                  </a:lnTo>
                  <a:lnTo>
                    <a:pt x="264" y="28"/>
                  </a:lnTo>
                  <a:lnTo>
                    <a:pt x="391" y="28"/>
                  </a:lnTo>
                  <a:lnTo>
                    <a:pt x="396" y="28"/>
                  </a:lnTo>
                  <a:lnTo>
                    <a:pt x="399" y="29"/>
                  </a:lnTo>
                  <a:lnTo>
                    <a:pt x="402" y="31"/>
                  </a:lnTo>
                  <a:lnTo>
                    <a:pt x="405" y="34"/>
                  </a:lnTo>
                  <a:lnTo>
                    <a:pt x="407" y="37"/>
                  </a:lnTo>
                  <a:lnTo>
                    <a:pt x="410" y="40"/>
                  </a:lnTo>
                  <a:lnTo>
                    <a:pt x="411" y="43"/>
                  </a:lnTo>
                  <a:lnTo>
                    <a:pt x="411" y="47"/>
                  </a:lnTo>
                  <a:lnTo>
                    <a:pt x="411" y="186"/>
                  </a:lnTo>
                  <a:lnTo>
                    <a:pt x="411" y="190"/>
                  </a:lnTo>
                  <a:lnTo>
                    <a:pt x="410" y="194"/>
                  </a:lnTo>
                  <a:lnTo>
                    <a:pt x="407" y="198"/>
                  </a:lnTo>
                  <a:lnTo>
                    <a:pt x="405" y="200"/>
                  </a:lnTo>
                  <a:lnTo>
                    <a:pt x="402" y="202"/>
                  </a:lnTo>
                  <a:lnTo>
                    <a:pt x="399" y="204"/>
                  </a:lnTo>
                  <a:lnTo>
                    <a:pt x="396" y="205"/>
                  </a:lnTo>
                  <a:lnTo>
                    <a:pt x="391" y="206"/>
                  </a:lnTo>
                  <a:lnTo>
                    <a:pt x="47" y="206"/>
                  </a:lnTo>
                  <a:lnTo>
                    <a:pt x="44" y="205"/>
                  </a:lnTo>
                  <a:lnTo>
                    <a:pt x="39" y="204"/>
                  </a:lnTo>
                  <a:lnTo>
                    <a:pt x="36" y="202"/>
                  </a:lnTo>
                  <a:lnTo>
                    <a:pt x="33" y="200"/>
                  </a:lnTo>
                  <a:lnTo>
                    <a:pt x="31" y="198"/>
                  </a:lnTo>
                  <a:lnTo>
                    <a:pt x="30" y="194"/>
                  </a:lnTo>
                  <a:lnTo>
                    <a:pt x="29" y="190"/>
                  </a:lnTo>
                  <a:lnTo>
                    <a:pt x="28" y="186"/>
                  </a:lnTo>
                  <a:lnTo>
                    <a:pt x="28" y="47"/>
                  </a:lnTo>
                  <a:lnTo>
                    <a:pt x="29" y="43"/>
                  </a:lnTo>
                  <a:lnTo>
                    <a:pt x="30" y="40"/>
                  </a:lnTo>
                  <a:lnTo>
                    <a:pt x="31" y="37"/>
                  </a:lnTo>
                  <a:lnTo>
                    <a:pt x="33" y="34"/>
                  </a:lnTo>
                  <a:lnTo>
                    <a:pt x="36" y="31"/>
                  </a:lnTo>
                  <a:lnTo>
                    <a:pt x="39" y="29"/>
                  </a:lnTo>
                  <a:lnTo>
                    <a:pt x="44" y="28"/>
                  </a:lnTo>
                  <a:lnTo>
                    <a:pt x="47" y="28"/>
                  </a:lnTo>
                  <a:lnTo>
                    <a:pt x="170" y="28"/>
                  </a:lnTo>
                  <a:lnTo>
                    <a:pt x="176" y="27"/>
                  </a:lnTo>
                  <a:lnTo>
                    <a:pt x="180" y="24"/>
                  </a:lnTo>
                  <a:lnTo>
                    <a:pt x="183" y="20"/>
                  </a:lnTo>
                  <a:lnTo>
                    <a:pt x="184" y="14"/>
                  </a:lnTo>
                  <a:lnTo>
                    <a:pt x="183" y="9"/>
                  </a:lnTo>
                  <a:lnTo>
                    <a:pt x="180" y="5"/>
                  </a:lnTo>
                  <a:lnTo>
                    <a:pt x="176" y="1"/>
                  </a:lnTo>
                  <a:lnTo>
                    <a:pt x="170" y="0"/>
                  </a:lnTo>
                  <a:lnTo>
                    <a:pt x="47" y="0"/>
                  </a:lnTo>
                  <a:lnTo>
                    <a:pt x="37" y="1"/>
                  </a:lnTo>
                  <a:lnTo>
                    <a:pt x="29" y="5"/>
                  </a:lnTo>
                  <a:lnTo>
                    <a:pt x="21" y="9"/>
                  </a:lnTo>
                  <a:lnTo>
                    <a:pt x="14" y="14"/>
                  </a:lnTo>
                  <a:lnTo>
                    <a:pt x="8" y="21"/>
                  </a:lnTo>
                  <a:lnTo>
                    <a:pt x="4" y="29"/>
                  </a:lnTo>
                  <a:lnTo>
                    <a:pt x="1" y="38"/>
                  </a:lnTo>
                  <a:lnTo>
                    <a:pt x="0" y="47"/>
                  </a:lnTo>
                  <a:lnTo>
                    <a:pt x="0" y="186"/>
                  </a:lnTo>
                  <a:lnTo>
                    <a:pt x="1" y="195"/>
                  </a:lnTo>
                  <a:lnTo>
                    <a:pt x="4" y="205"/>
                  </a:lnTo>
                  <a:lnTo>
                    <a:pt x="8" y="213"/>
                  </a:lnTo>
                  <a:lnTo>
                    <a:pt x="14" y="220"/>
                  </a:lnTo>
                  <a:lnTo>
                    <a:pt x="21" y="225"/>
                  </a:lnTo>
                  <a:lnTo>
                    <a:pt x="29" y="230"/>
                  </a:lnTo>
                  <a:lnTo>
                    <a:pt x="37" y="233"/>
                  </a:lnTo>
                  <a:lnTo>
                    <a:pt x="47" y="233"/>
                  </a:lnTo>
                  <a:lnTo>
                    <a:pt x="391" y="233"/>
                  </a:lnTo>
                  <a:lnTo>
                    <a:pt x="401" y="233"/>
                  </a:lnTo>
                  <a:lnTo>
                    <a:pt x="410" y="230"/>
                  </a:lnTo>
                  <a:lnTo>
                    <a:pt x="418" y="225"/>
                  </a:lnTo>
                  <a:lnTo>
                    <a:pt x="425" y="220"/>
                  </a:lnTo>
                  <a:lnTo>
                    <a:pt x="431" y="213"/>
                  </a:lnTo>
                  <a:lnTo>
                    <a:pt x="435" y="205"/>
                  </a:lnTo>
                  <a:lnTo>
                    <a:pt x="438" y="195"/>
                  </a:lnTo>
                  <a:lnTo>
                    <a:pt x="439" y="186"/>
                  </a:lnTo>
                  <a:lnTo>
                    <a:pt x="439" y="47"/>
                  </a:lnTo>
                  <a:lnTo>
                    <a:pt x="438" y="38"/>
                  </a:lnTo>
                  <a:lnTo>
                    <a:pt x="435" y="29"/>
                  </a:lnTo>
                  <a:lnTo>
                    <a:pt x="431" y="21"/>
                  </a:lnTo>
                  <a:lnTo>
                    <a:pt x="425" y="14"/>
                  </a:lnTo>
                  <a:lnTo>
                    <a:pt x="418" y="9"/>
                  </a:lnTo>
                  <a:lnTo>
                    <a:pt x="410" y="5"/>
                  </a:lnTo>
                  <a:lnTo>
                    <a:pt x="401"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5">
              <a:extLst>
                <a:ext uri="{FF2B5EF4-FFF2-40B4-BE49-F238E27FC236}">
                  <a16:creationId xmlns:a16="http://schemas.microsoft.com/office/drawing/2014/main" id="{04B6B1F1-084A-41E3-AB40-A58F783F360D}"/>
                </a:ext>
              </a:extLst>
            </p:cNvPr>
            <p:cNvSpPr>
              <a:spLocks noEditPoints="1"/>
            </p:cNvSpPr>
            <p:nvPr/>
          </p:nvSpPr>
          <p:spPr bwMode="auto">
            <a:xfrm>
              <a:off x="4784964" y="1880201"/>
              <a:ext cx="300790" cy="275407"/>
            </a:xfrm>
            <a:custGeom>
              <a:avLst/>
              <a:gdLst>
                <a:gd name="T0" fmla="*/ 606 w 711"/>
                <a:gd name="T1" fmla="*/ 77 h 649"/>
                <a:gd name="T2" fmla="*/ 569 w 711"/>
                <a:gd name="T3" fmla="*/ 3 h 649"/>
                <a:gd name="T4" fmla="*/ 554 w 711"/>
                <a:gd name="T5" fmla="*/ 1 h 649"/>
                <a:gd name="T6" fmla="*/ 381 w 711"/>
                <a:gd name="T7" fmla="*/ 77 h 649"/>
                <a:gd name="T8" fmla="*/ 214 w 711"/>
                <a:gd name="T9" fmla="*/ 2 h 649"/>
                <a:gd name="T10" fmla="*/ 206 w 711"/>
                <a:gd name="T11" fmla="*/ 0 h 649"/>
                <a:gd name="T12" fmla="*/ 47 w 711"/>
                <a:gd name="T13" fmla="*/ 1 h 649"/>
                <a:gd name="T14" fmla="*/ 31 w 711"/>
                <a:gd name="T15" fmla="*/ 7 h 649"/>
                <a:gd name="T16" fmla="*/ 17 w 711"/>
                <a:gd name="T17" fmla="*/ 16 h 649"/>
                <a:gd name="T18" fmla="*/ 7 w 711"/>
                <a:gd name="T19" fmla="*/ 30 h 649"/>
                <a:gd name="T20" fmla="*/ 2 w 711"/>
                <a:gd name="T21" fmla="*/ 46 h 649"/>
                <a:gd name="T22" fmla="*/ 0 w 711"/>
                <a:gd name="T23" fmla="*/ 591 h 649"/>
                <a:gd name="T24" fmla="*/ 3 w 711"/>
                <a:gd name="T25" fmla="*/ 608 h 649"/>
                <a:gd name="T26" fmla="*/ 10 w 711"/>
                <a:gd name="T27" fmla="*/ 623 h 649"/>
                <a:gd name="T28" fmla="*/ 21 w 711"/>
                <a:gd name="T29" fmla="*/ 636 h 649"/>
                <a:gd name="T30" fmla="*/ 36 w 711"/>
                <a:gd name="T31" fmla="*/ 644 h 649"/>
                <a:gd name="T32" fmla="*/ 52 w 711"/>
                <a:gd name="T33" fmla="*/ 649 h 649"/>
                <a:gd name="T34" fmla="*/ 658 w 711"/>
                <a:gd name="T35" fmla="*/ 649 h 649"/>
                <a:gd name="T36" fmla="*/ 675 w 711"/>
                <a:gd name="T37" fmla="*/ 644 h 649"/>
                <a:gd name="T38" fmla="*/ 689 w 711"/>
                <a:gd name="T39" fmla="*/ 636 h 649"/>
                <a:gd name="T40" fmla="*/ 701 w 711"/>
                <a:gd name="T41" fmla="*/ 623 h 649"/>
                <a:gd name="T42" fmla="*/ 709 w 711"/>
                <a:gd name="T43" fmla="*/ 608 h 649"/>
                <a:gd name="T44" fmla="*/ 711 w 711"/>
                <a:gd name="T45" fmla="*/ 591 h 649"/>
                <a:gd name="T46" fmla="*/ 710 w 711"/>
                <a:gd name="T47" fmla="*/ 124 h 649"/>
                <a:gd name="T48" fmla="*/ 703 w 711"/>
                <a:gd name="T49" fmla="*/ 108 h 649"/>
                <a:gd name="T50" fmla="*/ 694 w 711"/>
                <a:gd name="T51" fmla="*/ 94 h 649"/>
                <a:gd name="T52" fmla="*/ 681 w 711"/>
                <a:gd name="T53" fmla="*/ 85 h 649"/>
                <a:gd name="T54" fmla="*/ 665 w 711"/>
                <a:gd name="T55" fmla="*/ 79 h 649"/>
                <a:gd name="T56" fmla="*/ 553 w 711"/>
                <a:gd name="T57" fmla="*/ 32 h 649"/>
                <a:gd name="T58" fmla="*/ 553 w 711"/>
                <a:gd name="T59" fmla="*/ 32 h 649"/>
                <a:gd name="T60" fmla="*/ 31 w 711"/>
                <a:gd name="T61" fmla="*/ 46 h 649"/>
                <a:gd name="T62" fmla="*/ 41 w 711"/>
                <a:gd name="T63" fmla="*/ 32 h 649"/>
                <a:gd name="T64" fmla="*/ 59 w 711"/>
                <a:gd name="T65" fmla="*/ 27 h 649"/>
                <a:gd name="T66" fmla="*/ 266 w 711"/>
                <a:gd name="T67" fmla="*/ 103 h 649"/>
                <a:gd name="T68" fmla="*/ 273 w 711"/>
                <a:gd name="T69" fmla="*/ 105 h 649"/>
                <a:gd name="T70" fmla="*/ 59 w 711"/>
                <a:gd name="T71" fmla="*/ 154 h 649"/>
                <a:gd name="T72" fmla="*/ 35 w 711"/>
                <a:gd name="T73" fmla="*/ 160 h 649"/>
                <a:gd name="T74" fmla="*/ 683 w 711"/>
                <a:gd name="T75" fmla="*/ 243 h 649"/>
                <a:gd name="T76" fmla="*/ 681 w 711"/>
                <a:gd name="T77" fmla="*/ 603 h 649"/>
                <a:gd name="T78" fmla="*/ 670 w 711"/>
                <a:gd name="T79" fmla="*/ 616 h 649"/>
                <a:gd name="T80" fmla="*/ 653 w 711"/>
                <a:gd name="T81" fmla="*/ 621 h 649"/>
                <a:gd name="T82" fmla="*/ 47 w 711"/>
                <a:gd name="T83" fmla="*/ 619 h 649"/>
                <a:gd name="T84" fmla="*/ 33 w 711"/>
                <a:gd name="T85" fmla="*/ 608 h 649"/>
                <a:gd name="T86" fmla="*/ 27 w 711"/>
                <a:gd name="T87" fmla="*/ 591 h 649"/>
                <a:gd name="T88" fmla="*/ 31 w 711"/>
                <a:gd name="T89" fmla="*/ 202 h 649"/>
                <a:gd name="T90" fmla="*/ 41 w 711"/>
                <a:gd name="T91" fmla="*/ 188 h 649"/>
                <a:gd name="T92" fmla="*/ 59 w 711"/>
                <a:gd name="T93" fmla="*/ 182 h 649"/>
                <a:gd name="T94" fmla="*/ 219 w 711"/>
                <a:gd name="T95" fmla="*/ 182 h 649"/>
                <a:gd name="T96" fmla="*/ 653 w 711"/>
                <a:gd name="T97" fmla="*/ 182 h 649"/>
                <a:gd name="T98" fmla="*/ 670 w 711"/>
                <a:gd name="T99" fmla="*/ 188 h 649"/>
                <a:gd name="T100" fmla="*/ 681 w 711"/>
                <a:gd name="T101" fmla="*/ 202 h 649"/>
                <a:gd name="T102" fmla="*/ 683 w 711"/>
                <a:gd name="T103" fmla="*/ 243 h 649"/>
                <a:gd name="T104" fmla="*/ 669 w 711"/>
                <a:gd name="T105" fmla="*/ 158 h 649"/>
                <a:gd name="T106" fmla="*/ 640 w 711"/>
                <a:gd name="T107" fmla="*/ 154 h 649"/>
                <a:gd name="T108" fmla="*/ 658 w 711"/>
                <a:gd name="T109" fmla="*/ 106 h 649"/>
                <a:gd name="T110" fmla="*/ 674 w 711"/>
                <a:gd name="T111" fmla="*/ 115 h 649"/>
                <a:gd name="T112" fmla="*/ 683 w 711"/>
                <a:gd name="T113" fmla="*/ 13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1" h="649">
                  <a:moveTo>
                    <a:pt x="653" y="77"/>
                  </a:moveTo>
                  <a:lnTo>
                    <a:pt x="607" y="77"/>
                  </a:lnTo>
                  <a:lnTo>
                    <a:pt x="606" y="77"/>
                  </a:lnTo>
                  <a:lnTo>
                    <a:pt x="605" y="78"/>
                  </a:lnTo>
                  <a:lnTo>
                    <a:pt x="572" y="8"/>
                  </a:lnTo>
                  <a:lnTo>
                    <a:pt x="569" y="3"/>
                  </a:lnTo>
                  <a:lnTo>
                    <a:pt x="565" y="1"/>
                  </a:lnTo>
                  <a:lnTo>
                    <a:pt x="560" y="0"/>
                  </a:lnTo>
                  <a:lnTo>
                    <a:pt x="554" y="1"/>
                  </a:lnTo>
                  <a:lnTo>
                    <a:pt x="385" y="78"/>
                  </a:lnTo>
                  <a:lnTo>
                    <a:pt x="384" y="78"/>
                  </a:lnTo>
                  <a:lnTo>
                    <a:pt x="381" y="77"/>
                  </a:lnTo>
                  <a:lnTo>
                    <a:pt x="280" y="77"/>
                  </a:lnTo>
                  <a:lnTo>
                    <a:pt x="216" y="4"/>
                  </a:lnTo>
                  <a:lnTo>
                    <a:pt x="214" y="2"/>
                  </a:lnTo>
                  <a:lnTo>
                    <a:pt x="212" y="1"/>
                  </a:lnTo>
                  <a:lnTo>
                    <a:pt x="209" y="0"/>
                  </a:lnTo>
                  <a:lnTo>
                    <a:pt x="206" y="0"/>
                  </a:lnTo>
                  <a:lnTo>
                    <a:pt x="59" y="0"/>
                  </a:lnTo>
                  <a:lnTo>
                    <a:pt x="52" y="0"/>
                  </a:lnTo>
                  <a:lnTo>
                    <a:pt x="47" y="1"/>
                  </a:lnTo>
                  <a:lnTo>
                    <a:pt x="41" y="2"/>
                  </a:lnTo>
                  <a:lnTo>
                    <a:pt x="36" y="4"/>
                  </a:lnTo>
                  <a:lnTo>
                    <a:pt x="31" y="7"/>
                  </a:lnTo>
                  <a:lnTo>
                    <a:pt x="25" y="10"/>
                  </a:lnTo>
                  <a:lnTo>
                    <a:pt x="21" y="13"/>
                  </a:lnTo>
                  <a:lnTo>
                    <a:pt x="17" y="16"/>
                  </a:lnTo>
                  <a:lnTo>
                    <a:pt x="13" y="20"/>
                  </a:lnTo>
                  <a:lnTo>
                    <a:pt x="10" y="26"/>
                  </a:lnTo>
                  <a:lnTo>
                    <a:pt x="7" y="30"/>
                  </a:lnTo>
                  <a:lnTo>
                    <a:pt x="5" y="35"/>
                  </a:lnTo>
                  <a:lnTo>
                    <a:pt x="3" y="41"/>
                  </a:lnTo>
                  <a:lnTo>
                    <a:pt x="2" y="46"/>
                  </a:lnTo>
                  <a:lnTo>
                    <a:pt x="1" y="52"/>
                  </a:lnTo>
                  <a:lnTo>
                    <a:pt x="0" y="58"/>
                  </a:lnTo>
                  <a:lnTo>
                    <a:pt x="0" y="591"/>
                  </a:lnTo>
                  <a:lnTo>
                    <a:pt x="1" y="596"/>
                  </a:lnTo>
                  <a:lnTo>
                    <a:pt x="2" y="603"/>
                  </a:lnTo>
                  <a:lnTo>
                    <a:pt x="3" y="608"/>
                  </a:lnTo>
                  <a:lnTo>
                    <a:pt x="5" y="613"/>
                  </a:lnTo>
                  <a:lnTo>
                    <a:pt x="7" y="619"/>
                  </a:lnTo>
                  <a:lnTo>
                    <a:pt x="10" y="623"/>
                  </a:lnTo>
                  <a:lnTo>
                    <a:pt x="13" y="627"/>
                  </a:lnTo>
                  <a:lnTo>
                    <a:pt x="17" y="632"/>
                  </a:lnTo>
                  <a:lnTo>
                    <a:pt x="21" y="636"/>
                  </a:lnTo>
                  <a:lnTo>
                    <a:pt x="25" y="639"/>
                  </a:lnTo>
                  <a:lnTo>
                    <a:pt x="31" y="642"/>
                  </a:lnTo>
                  <a:lnTo>
                    <a:pt x="36" y="644"/>
                  </a:lnTo>
                  <a:lnTo>
                    <a:pt x="41" y="647"/>
                  </a:lnTo>
                  <a:lnTo>
                    <a:pt x="47" y="648"/>
                  </a:lnTo>
                  <a:lnTo>
                    <a:pt x="52" y="649"/>
                  </a:lnTo>
                  <a:lnTo>
                    <a:pt x="59" y="649"/>
                  </a:lnTo>
                  <a:lnTo>
                    <a:pt x="653" y="649"/>
                  </a:lnTo>
                  <a:lnTo>
                    <a:pt x="658" y="649"/>
                  </a:lnTo>
                  <a:lnTo>
                    <a:pt x="665" y="648"/>
                  </a:lnTo>
                  <a:lnTo>
                    <a:pt x="670" y="647"/>
                  </a:lnTo>
                  <a:lnTo>
                    <a:pt x="675" y="644"/>
                  </a:lnTo>
                  <a:lnTo>
                    <a:pt x="681" y="642"/>
                  </a:lnTo>
                  <a:lnTo>
                    <a:pt x="685" y="639"/>
                  </a:lnTo>
                  <a:lnTo>
                    <a:pt x="689" y="636"/>
                  </a:lnTo>
                  <a:lnTo>
                    <a:pt x="694" y="632"/>
                  </a:lnTo>
                  <a:lnTo>
                    <a:pt x="698" y="627"/>
                  </a:lnTo>
                  <a:lnTo>
                    <a:pt x="701" y="623"/>
                  </a:lnTo>
                  <a:lnTo>
                    <a:pt x="703" y="619"/>
                  </a:lnTo>
                  <a:lnTo>
                    <a:pt x="707" y="613"/>
                  </a:lnTo>
                  <a:lnTo>
                    <a:pt x="709" y="608"/>
                  </a:lnTo>
                  <a:lnTo>
                    <a:pt x="710" y="603"/>
                  </a:lnTo>
                  <a:lnTo>
                    <a:pt x="711" y="596"/>
                  </a:lnTo>
                  <a:lnTo>
                    <a:pt x="711" y="591"/>
                  </a:lnTo>
                  <a:lnTo>
                    <a:pt x="711" y="136"/>
                  </a:lnTo>
                  <a:lnTo>
                    <a:pt x="711" y="130"/>
                  </a:lnTo>
                  <a:lnTo>
                    <a:pt x="710" y="124"/>
                  </a:lnTo>
                  <a:lnTo>
                    <a:pt x="709" y="119"/>
                  </a:lnTo>
                  <a:lnTo>
                    <a:pt x="707" y="114"/>
                  </a:lnTo>
                  <a:lnTo>
                    <a:pt x="703" y="108"/>
                  </a:lnTo>
                  <a:lnTo>
                    <a:pt x="701" y="103"/>
                  </a:lnTo>
                  <a:lnTo>
                    <a:pt x="698" y="99"/>
                  </a:lnTo>
                  <a:lnTo>
                    <a:pt x="694" y="94"/>
                  </a:lnTo>
                  <a:lnTo>
                    <a:pt x="689" y="91"/>
                  </a:lnTo>
                  <a:lnTo>
                    <a:pt x="685" y="88"/>
                  </a:lnTo>
                  <a:lnTo>
                    <a:pt x="681" y="85"/>
                  </a:lnTo>
                  <a:lnTo>
                    <a:pt x="675" y="83"/>
                  </a:lnTo>
                  <a:lnTo>
                    <a:pt x="670" y="81"/>
                  </a:lnTo>
                  <a:lnTo>
                    <a:pt x="665" y="79"/>
                  </a:lnTo>
                  <a:lnTo>
                    <a:pt x="658" y="78"/>
                  </a:lnTo>
                  <a:lnTo>
                    <a:pt x="653" y="77"/>
                  </a:lnTo>
                  <a:close/>
                  <a:moveTo>
                    <a:pt x="553" y="32"/>
                  </a:moveTo>
                  <a:lnTo>
                    <a:pt x="609" y="154"/>
                  </a:lnTo>
                  <a:lnTo>
                    <a:pt x="284" y="154"/>
                  </a:lnTo>
                  <a:lnTo>
                    <a:pt x="553" y="32"/>
                  </a:lnTo>
                  <a:close/>
                  <a:moveTo>
                    <a:pt x="27" y="58"/>
                  </a:moveTo>
                  <a:lnTo>
                    <a:pt x="29" y="52"/>
                  </a:lnTo>
                  <a:lnTo>
                    <a:pt x="31" y="46"/>
                  </a:lnTo>
                  <a:lnTo>
                    <a:pt x="33" y="41"/>
                  </a:lnTo>
                  <a:lnTo>
                    <a:pt x="37" y="37"/>
                  </a:lnTo>
                  <a:lnTo>
                    <a:pt x="41" y="32"/>
                  </a:lnTo>
                  <a:lnTo>
                    <a:pt x="47" y="30"/>
                  </a:lnTo>
                  <a:lnTo>
                    <a:pt x="52" y="28"/>
                  </a:lnTo>
                  <a:lnTo>
                    <a:pt x="59" y="27"/>
                  </a:lnTo>
                  <a:lnTo>
                    <a:pt x="200" y="27"/>
                  </a:lnTo>
                  <a:lnTo>
                    <a:pt x="263" y="101"/>
                  </a:lnTo>
                  <a:lnTo>
                    <a:pt x="266" y="103"/>
                  </a:lnTo>
                  <a:lnTo>
                    <a:pt x="268" y="104"/>
                  </a:lnTo>
                  <a:lnTo>
                    <a:pt x="271" y="105"/>
                  </a:lnTo>
                  <a:lnTo>
                    <a:pt x="273" y="105"/>
                  </a:lnTo>
                  <a:lnTo>
                    <a:pt x="326" y="105"/>
                  </a:lnTo>
                  <a:lnTo>
                    <a:pt x="217" y="154"/>
                  </a:lnTo>
                  <a:lnTo>
                    <a:pt x="59" y="154"/>
                  </a:lnTo>
                  <a:lnTo>
                    <a:pt x="50" y="156"/>
                  </a:lnTo>
                  <a:lnTo>
                    <a:pt x="42" y="158"/>
                  </a:lnTo>
                  <a:lnTo>
                    <a:pt x="35" y="160"/>
                  </a:lnTo>
                  <a:lnTo>
                    <a:pt x="27" y="164"/>
                  </a:lnTo>
                  <a:lnTo>
                    <a:pt x="27" y="58"/>
                  </a:lnTo>
                  <a:close/>
                  <a:moveTo>
                    <a:pt x="683" y="243"/>
                  </a:moveTo>
                  <a:lnTo>
                    <a:pt x="683" y="591"/>
                  </a:lnTo>
                  <a:lnTo>
                    <a:pt x="683" y="596"/>
                  </a:lnTo>
                  <a:lnTo>
                    <a:pt x="681" y="603"/>
                  </a:lnTo>
                  <a:lnTo>
                    <a:pt x="678" y="608"/>
                  </a:lnTo>
                  <a:lnTo>
                    <a:pt x="674" y="612"/>
                  </a:lnTo>
                  <a:lnTo>
                    <a:pt x="670" y="616"/>
                  </a:lnTo>
                  <a:lnTo>
                    <a:pt x="665" y="619"/>
                  </a:lnTo>
                  <a:lnTo>
                    <a:pt x="658" y="621"/>
                  </a:lnTo>
                  <a:lnTo>
                    <a:pt x="653" y="621"/>
                  </a:lnTo>
                  <a:lnTo>
                    <a:pt x="59" y="621"/>
                  </a:lnTo>
                  <a:lnTo>
                    <a:pt x="52" y="621"/>
                  </a:lnTo>
                  <a:lnTo>
                    <a:pt x="47" y="619"/>
                  </a:lnTo>
                  <a:lnTo>
                    <a:pt x="41" y="616"/>
                  </a:lnTo>
                  <a:lnTo>
                    <a:pt x="37" y="612"/>
                  </a:lnTo>
                  <a:lnTo>
                    <a:pt x="33" y="608"/>
                  </a:lnTo>
                  <a:lnTo>
                    <a:pt x="31" y="603"/>
                  </a:lnTo>
                  <a:lnTo>
                    <a:pt x="29" y="596"/>
                  </a:lnTo>
                  <a:lnTo>
                    <a:pt x="27" y="591"/>
                  </a:lnTo>
                  <a:lnTo>
                    <a:pt x="27" y="213"/>
                  </a:lnTo>
                  <a:lnTo>
                    <a:pt x="29" y="207"/>
                  </a:lnTo>
                  <a:lnTo>
                    <a:pt x="31" y="202"/>
                  </a:lnTo>
                  <a:lnTo>
                    <a:pt x="33" y="196"/>
                  </a:lnTo>
                  <a:lnTo>
                    <a:pt x="37" y="192"/>
                  </a:lnTo>
                  <a:lnTo>
                    <a:pt x="41" y="188"/>
                  </a:lnTo>
                  <a:lnTo>
                    <a:pt x="47" y="186"/>
                  </a:lnTo>
                  <a:lnTo>
                    <a:pt x="52" y="183"/>
                  </a:lnTo>
                  <a:lnTo>
                    <a:pt x="59" y="182"/>
                  </a:lnTo>
                  <a:lnTo>
                    <a:pt x="219" y="182"/>
                  </a:lnTo>
                  <a:lnTo>
                    <a:pt x="219" y="182"/>
                  </a:lnTo>
                  <a:lnTo>
                    <a:pt x="219" y="182"/>
                  </a:lnTo>
                  <a:lnTo>
                    <a:pt x="221" y="182"/>
                  </a:lnTo>
                  <a:lnTo>
                    <a:pt x="221" y="182"/>
                  </a:lnTo>
                  <a:lnTo>
                    <a:pt x="653" y="182"/>
                  </a:lnTo>
                  <a:lnTo>
                    <a:pt x="658" y="183"/>
                  </a:lnTo>
                  <a:lnTo>
                    <a:pt x="665" y="186"/>
                  </a:lnTo>
                  <a:lnTo>
                    <a:pt x="670" y="188"/>
                  </a:lnTo>
                  <a:lnTo>
                    <a:pt x="674" y="192"/>
                  </a:lnTo>
                  <a:lnTo>
                    <a:pt x="678" y="196"/>
                  </a:lnTo>
                  <a:lnTo>
                    <a:pt x="681" y="202"/>
                  </a:lnTo>
                  <a:lnTo>
                    <a:pt x="683" y="207"/>
                  </a:lnTo>
                  <a:lnTo>
                    <a:pt x="683" y="213"/>
                  </a:lnTo>
                  <a:lnTo>
                    <a:pt x="683" y="243"/>
                  </a:lnTo>
                  <a:close/>
                  <a:moveTo>
                    <a:pt x="683" y="164"/>
                  </a:moveTo>
                  <a:lnTo>
                    <a:pt x="677" y="160"/>
                  </a:lnTo>
                  <a:lnTo>
                    <a:pt x="669" y="158"/>
                  </a:lnTo>
                  <a:lnTo>
                    <a:pt x="660" y="156"/>
                  </a:lnTo>
                  <a:lnTo>
                    <a:pt x="653" y="154"/>
                  </a:lnTo>
                  <a:lnTo>
                    <a:pt x="640" y="154"/>
                  </a:lnTo>
                  <a:lnTo>
                    <a:pt x="618" y="105"/>
                  </a:lnTo>
                  <a:lnTo>
                    <a:pt x="653" y="105"/>
                  </a:lnTo>
                  <a:lnTo>
                    <a:pt x="658" y="106"/>
                  </a:lnTo>
                  <a:lnTo>
                    <a:pt x="665" y="108"/>
                  </a:lnTo>
                  <a:lnTo>
                    <a:pt x="670" y="111"/>
                  </a:lnTo>
                  <a:lnTo>
                    <a:pt x="674" y="115"/>
                  </a:lnTo>
                  <a:lnTo>
                    <a:pt x="678" y="119"/>
                  </a:lnTo>
                  <a:lnTo>
                    <a:pt x="681" y="124"/>
                  </a:lnTo>
                  <a:lnTo>
                    <a:pt x="683" y="130"/>
                  </a:lnTo>
                  <a:lnTo>
                    <a:pt x="683" y="136"/>
                  </a:lnTo>
                  <a:lnTo>
                    <a:pt x="683"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a:extLst>
              <a:ext uri="{FF2B5EF4-FFF2-40B4-BE49-F238E27FC236}">
                <a16:creationId xmlns:a16="http://schemas.microsoft.com/office/drawing/2014/main" id="{E92CCDB2-0619-447F-B328-FC9365B00472}"/>
              </a:ext>
            </a:extLst>
          </p:cNvPr>
          <p:cNvGrpSpPr/>
          <p:nvPr/>
        </p:nvGrpSpPr>
        <p:grpSpPr>
          <a:xfrm>
            <a:off x="9178843" y="5391923"/>
            <a:ext cx="362598" cy="333529"/>
            <a:chOff x="8653344" y="5400833"/>
            <a:chExt cx="300790" cy="276676"/>
          </a:xfrm>
          <a:solidFill>
            <a:schemeClr val="tx1">
              <a:lumMod val="50000"/>
              <a:lumOff val="50000"/>
            </a:schemeClr>
          </a:solidFill>
        </p:grpSpPr>
        <p:sp>
          <p:nvSpPr>
            <p:cNvPr id="192" name="Freeform 166">
              <a:extLst>
                <a:ext uri="{FF2B5EF4-FFF2-40B4-BE49-F238E27FC236}">
                  <a16:creationId xmlns:a16="http://schemas.microsoft.com/office/drawing/2014/main" id="{816C32E5-F4B5-45D2-95B9-7F5E3FB26466}"/>
                </a:ext>
              </a:extLst>
            </p:cNvPr>
            <p:cNvSpPr>
              <a:spLocks/>
            </p:cNvSpPr>
            <p:nvPr/>
          </p:nvSpPr>
          <p:spPr bwMode="auto">
            <a:xfrm>
              <a:off x="8916059" y="5497288"/>
              <a:ext cx="11423" cy="12692"/>
            </a:xfrm>
            <a:custGeom>
              <a:avLst/>
              <a:gdLst>
                <a:gd name="T0" fmla="*/ 24 w 28"/>
                <a:gd name="T1" fmla="*/ 5 h 28"/>
                <a:gd name="T2" fmla="*/ 19 w 28"/>
                <a:gd name="T3" fmla="*/ 2 h 28"/>
                <a:gd name="T4" fmla="*/ 14 w 28"/>
                <a:gd name="T5" fmla="*/ 0 h 28"/>
                <a:gd name="T6" fmla="*/ 8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8" y="2"/>
                  </a:lnTo>
                  <a:lnTo>
                    <a:pt x="4" y="5"/>
                  </a:lnTo>
                  <a:lnTo>
                    <a:pt x="1" y="9"/>
                  </a:lnTo>
                  <a:lnTo>
                    <a:pt x="0" y="14"/>
                  </a:lnTo>
                  <a:lnTo>
                    <a:pt x="1" y="20"/>
                  </a:lnTo>
                  <a:lnTo>
                    <a:pt x="4" y="24"/>
                  </a:lnTo>
                  <a:lnTo>
                    <a:pt x="8"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7">
              <a:extLst>
                <a:ext uri="{FF2B5EF4-FFF2-40B4-BE49-F238E27FC236}">
                  <a16:creationId xmlns:a16="http://schemas.microsoft.com/office/drawing/2014/main" id="{E60CC909-5DCF-4CEA-9CCD-48A7963795EC}"/>
                </a:ext>
              </a:extLst>
            </p:cNvPr>
            <p:cNvSpPr>
              <a:spLocks noEditPoints="1"/>
            </p:cNvSpPr>
            <p:nvPr/>
          </p:nvSpPr>
          <p:spPr bwMode="auto">
            <a:xfrm>
              <a:off x="8653344" y="5400833"/>
              <a:ext cx="300790" cy="276675"/>
            </a:xfrm>
            <a:custGeom>
              <a:avLst/>
              <a:gdLst>
                <a:gd name="T0" fmla="*/ 621 w 711"/>
                <a:gd name="T1" fmla="*/ 37 h 655"/>
                <a:gd name="T2" fmla="*/ 584 w 711"/>
                <a:gd name="T3" fmla="*/ 1 h 655"/>
                <a:gd name="T4" fmla="*/ 535 w 711"/>
                <a:gd name="T5" fmla="*/ 21 h 655"/>
                <a:gd name="T6" fmla="*/ 401 w 711"/>
                <a:gd name="T7" fmla="*/ 71 h 655"/>
                <a:gd name="T8" fmla="*/ 389 w 711"/>
                <a:gd name="T9" fmla="*/ 14 h 655"/>
                <a:gd name="T10" fmla="*/ 336 w 711"/>
                <a:gd name="T11" fmla="*/ 4 h 655"/>
                <a:gd name="T12" fmla="*/ 307 w 711"/>
                <a:gd name="T13" fmla="*/ 47 h 655"/>
                <a:gd name="T14" fmla="*/ 182 w 711"/>
                <a:gd name="T15" fmla="*/ 37 h 655"/>
                <a:gd name="T16" fmla="*/ 145 w 711"/>
                <a:gd name="T17" fmla="*/ 1 h 655"/>
                <a:gd name="T18" fmla="*/ 97 w 711"/>
                <a:gd name="T19" fmla="*/ 21 h 655"/>
                <a:gd name="T20" fmla="*/ 69 w 711"/>
                <a:gd name="T21" fmla="*/ 76 h 655"/>
                <a:gd name="T22" fmla="*/ 28 w 711"/>
                <a:gd name="T23" fmla="*/ 93 h 655"/>
                <a:gd name="T24" fmla="*/ 4 w 711"/>
                <a:gd name="T25" fmla="*/ 130 h 655"/>
                <a:gd name="T26" fmla="*/ 3 w 711"/>
                <a:gd name="T27" fmla="*/ 629 h 655"/>
                <a:gd name="T28" fmla="*/ 41 w 711"/>
                <a:gd name="T29" fmla="*/ 655 h 655"/>
                <a:gd name="T30" fmla="*/ 293 w 711"/>
                <a:gd name="T31" fmla="*/ 636 h 655"/>
                <a:gd name="T32" fmla="*/ 32 w 711"/>
                <a:gd name="T33" fmla="*/ 623 h 655"/>
                <a:gd name="T34" fmla="*/ 578 w 711"/>
                <a:gd name="T35" fmla="*/ 254 h 655"/>
                <a:gd name="T36" fmla="*/ 568 w 711"/>
                <a:gd name="T37" fmla="*/ 230 h 655"/>
                <a:gd name="T38" fmla="*/ 42 w 711"/>
                <a:gd name="T39" fmla="*/ 118 h 655"/>
                <a:gd name="T40" fmla="*/ 89 w 711"/>
                <a:gd name="T41" fmla="*/ 136 h 655"/>
                <a:gd name="T42" fmla="*/ 118 w 711"/>
                <a:gd name="T43" fmla="*/ 180 h 655"/>
                <a:gd name="T44" fmla="*/ 169 w 711"/>
                <a:gd name="T45" fmla="*/ 169 h 655"/>
                <a:gd name="T46" fmla="*/ 179 w 711"/>
                <a:gd name="T47" fmla="*/ 126 h 655"/>
                <a:gd name="T48" fmla="*/ 155 w 711"/>
                <a:gd name="T49" fmla="*/ 136 h 655"/>
                <a:gd name="T50" fmla="*/ 143 w 711"/>
                <a:gd name="T51" fmla="*/ 154 h 655"/>
                <a:gd name="T52" fmla="*/ 122 w 711"/>
                <a:gd name="T53" fmla="*/ 150 h 655"/>
                <a:gd name="T54" fmla="*/ 307 w 711"/>
                <a:gd name="T55" fmla="*/ 103 h 655"/>
                <a:gd name="T56" fmla="*/ 329 w 711"/>
                <a:gd name="T57" fmla="*/ 176 h 655"/>
                <a:gd name="T58" fmla="*/ 381 w 711"/>
                <a:gd name="T59" fmla="*/ 176 h 655"/>
                <a:gd name="T60" fmla="*/ 401 w 711"/>
                <a:gd name="T61" fmla="*/ 131 h 655"/>
                <a:gd name="T62" fmla="*/ 376 w 711"/>
                <a:gd name="T63" fmla="*/ 131 h 655"/>
                <a:gd name="T64" fmla="*/ 366 w 711"/>
                <a:gd name="T65" fmla="*/ 152 h 655"/>
                <a:gd name="T66" fmla="*/ 344 w 711"/>
                <a:gd name="T67" fmla="*/ 152 h 655"/>
                <a:gd name="T68" fmla="*/ 335 w 711"/>
                <a:gd name="T69" fmla="*/ 103 h 655"/>
                <a:gd name="T70" fmla="*/ 541 w 711"/>
                <a:gd name="T71" fmla="*/ 169 h 655"/>
                <a:gd name="T72" fmla="*/ 593 w 711"/>
                <a:gd name="T73" fmla="*/ 180 h 655"/>
                <a:gd name="T74" fmla="*/ 622 w 711"/>
                <a:gd name="T75" fmla="*/ 136 h 655"/>
                <a:gd name="T76" fmla="*/ 598 w 711"/>
                <a:gd name="T77" fmla="*/ 126 h 655"/>
                <a:gd name="T78" fmla="*/ 587 w 711"/>
                <a:gd name="T79" fmla="*/ 150 h 655"/>
                <a:gd name="T80" fmla="*/ 567 w 711"/>
                <a:gd name="T81" fmla="*/ 154 h 655"/>
                <a:gd name="T82" fmla="*/ 555 w 711"/>
                <a:gd name="T83" fmla="*/ 136 h 655"/>
                <a:gd name="T84" fmla="*/ 668 w 711"/>
                <a:gd name="T85" fmla="*/ 118 h 655"/>
                <a:gd name="T86" fmla="*/ 682 w 711"/>
                <a:gd name="T87" fmla="*/ 619 h 655"/>
                <a:gd name="T88" fmla="*/ 419 w 711"/>
                <a:gd name="T89" fmla="*/ 631 h 655"/>
                <a:gd name="T90" fmla="*/ 430 w 711"/>
                <a:gd name="T91" fmla="*/ 655 h 655"/>
                <a:gd name="T92" fmla="*/ 703 w 711"/>
                <a:gd name="T93" fmla="*/ 637 h 655"/>
                <a:gd name="T94" fmla="*/ 709 w 711"/>
                <a:gd name="T95" fmla="*/ 137 h 655"/>
                <a:gd name="T96" fmla="*/ 688 w 711"/>
                <a:gd name="T97" fmla="*/ 97 h 655"/>
                <a:gd name="T98" fmla="*/ 649 w 711"/>
                <a:gd name="T99" fmla="*/ 77 h 655"/>
                <a:gd name="T100" fmla="*/ 118 w 711"/>
                <a:gd name="T101" fmla="*/ 40 h 655"/>
                <a:gd name="T102" fmla="*/ 136 w 711"/>
                <a:gd name="T103" fmla="*/ 28 h 655"/>
                <a:gd name="T104" fmla="*/ 154 w 711"/>
                <a:gd name="T105" fmla="*/ 40 h 655"/>
                <a:gd name="T106" fmla="*/ 116 w 711"/>
                <a:gd name="T107" fmla="*/ 75 h 655"/>
                <a:gd name="T108" fmla="*/ 342 w 711"/>
                <a:gd name="T109" fmla="*/ 33 h 655"/>
                <a:gd name="T110" fmla="*/ 362 w 711"/>
                <a:gd name="T111" fmla="*/ 30 h 655"/>
                <a:gd name="T112" fmla="*/ 375 w 711"/>
                <a:gd name="T113" fmla="*/ 47 h 655"/>
                <a:gd name="T114" fmla="*/ 555 w 711"/>
                <a:gd name="T115" fmla="*/ 47 h 655"/>
                <a:gd name="T116" fmla="*/ 567 w 711"/>
                <a:gd name="T117" fmla="*/ 30 h 655"/>
                <a:gd name="T118" fmla="*/ 587 w 711"/>
                <a:gd name="T119" fmla="*/ 33 h 655"/>
                <a:gd name="T120" fmla="*/ 595 w 711"/>
                <a:gd name="T121" fmla="*/ 7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655">
                  <a:moveTo>
                    <a:pt x="634" y="75"/>
                  </a:moveTo>
                  <a:lnTo>
                    <a:pt x="617" y="75"/>
                  </a:lnTo>
                  <a:lnTo>
                    <a:pt x="621" y="71"/>
                  </a:lnTo>
                  <a:lnTo>
                    <a:pt x="622" y="65"/>
                  </a:lnTo>
                  <a:lnTo>
                    <a:pt x="622" y="47"/>
                  </a:lnTo>
                  <a:lnTo>
                    <a:pt x="621" y="37"/>
                  </a:lnTo>
                  <a:lnTo>
                    <a:pt x="617" y="29"/>
                  </a:lnTo>
                  <a:lnTo>
                    <a:pt x="613" y="21"/>
                  </a:lnTo>
                  <a:lnTo>
                    <a:pt x="608" y="14"/>
                  </a:lnTo>
                  <a:lnTo>
                    <a:pt x="600" y="8"/>
                  </a:lnTo>
                  <a:lnTo>
                    <a:pt x="593" y="4"/>
                  </a:lnTo>
                  <a:lnTo>
                    <a:pt x="584" y="1"/>
                  </a:lnTo>
                  <a:lnTo>
                    <a:pt x="575" y="0"/>
                  </a:lnTo>
                  <a:lnTo>
                    <a:pt x="565" y="1"/>
                  </a:lnTo>
                  <a:lnTo>
                    <a:pt x="556" y="4"/>
                  </a:lnTo>
                  <a:lnTo>
                    <a:pt x="548" y="8"/>
                  </a:lnTo>
                  <a:lnTo>
                    <a:pt x="541" y="14"/>
                  </a:lnTo>
                  <a:lnTo>
                    <a:pt x="535" y="21"/>
                  </a:lnTo>
                  <a:lnTo>
                    <a:pt x="531" y="29"/>
                  </a:lnTo>
                  <a:lnTo>
                    <a:pt x="528" y="37"/>
                  </a:lnTo>
                  <a:lnTo>
                    <a:pt x="527" y="47"/>
                  </a:lnTo>
                  <a:lnTo>
                    <a:pt x="527" y="75"/>
                  </a:lnTo>
                  <a:lnTo>
                    <a:pt x="399" y="75"/>
                  </a:lnTo>
                  <a:lnTo>
                    <a:pt x="401" y="71"/>
                  </a:lnTo>
                  <a:lnTo>
                    <a:pt x="402" y="65"/>
                  </a:lnTo>
                  <a:lnTo>
                    <a:pt x="402" y="47"/>
                  </a:lnTo>
                  <a:lnTo>
                    <a:pt x="402" y="37"/>
                  </a:lnTo>
                  <a:lnTo>
                    <a:pt x="399" y="29"/>
                  </a:lnTo>
                  <a:lnTo>
                    <a:pt x="394" y="21"/>
                  </a:lnTo>
                  <a:lnTo>
                    <a:pt x="389" y="14"/>
                  </a:lnTo>
                  <a:lnTo>
                    <a:pt x="381" y="8"/>
                  </a:lnTo>
                  <a:lnTo>
                    <a:pt x="374" y="4"/>
                  </a:lnTo>
                  <a:lnTo>
                    <a:pt x="364" y="1"/>
                  </a:lnTo>
                  <a:lnTo>
                    <a:pt x="355" y="0"/>
                  </a:lnTo>
                  <a:lnTo>
                    <a:pt x="346" y="1"/>
                  </a:lnTo>
                  <a:lnTo>
                    <a:pt x="336" y="4"/>
                  </a:lnTo>
                  <a:lnTo>
                    <a:pt x="329" y="8"/>
                  </a:lnTo>
                  <a:lnTo>
                    <a:pt x="321" y="14"/>
                  </a:lnTo>
                  <a:lnTo>
                    <a:pt x="316" y="21"/>
                  </a:lnTo>
                  <a:lnTo>
                    <a:pt x="312" y="29"/>
                  </a:lnTo>
                  <a:lnTo>
                    <a:pt x="308" y="37"/>
                  </a:lnTo>
                  <a:lnTo>
                    <a:pt x="307" y="47"/>
                  </a:lnTo>
                  <a:lnTo>
                    <a:pt x="307" y="75"/>
                  </a:lnTo>
                  <a:lnTo>
                    <a:pt x="179" y="75"/>
                  </a:lnTo>
                  <a:lnTo>
                    <a:pt x="182" y="71"/>
                  </a:lnTo>
                  <a:lnTo>
                    <a:pt x="183" y="65"/>
                  </a:lnTo>
                  <a:lnTo>
                    <a:pt x="183" y="47"/>
                  </a:lnTo>
                  <a:lnTo>
                    <a:pt x="182" y="37"/>
                  </a:lnTo>
                  <a:lnTo>
                    <a:pt x="180" y="29"/>
                  </a:lnTo>
                  <a:lnTo>
                    <a:pt x="175" y="21"/>
                  </a:lnTo>
                  <a:lnTo>
                    <a:pt x="169" y="14"/>
                  </a:lnTo>
                  <a:lnTo>
                    <a:pt x="163" y="8"/>
                  </a:lnTo>
                  <a:lnTo>
                    <a:pt x="154" y="4"/>
                  </a:lnTo>
                  <a:lnTo>
                    <a:pt x="145" y="1"/>
                  </a:lnTo>
                  <a:lnTo>
                    <a:pt x="136" y="0"/>
                  </a:lnTo>
                  <a:lnTo>
                    <a:pt x="126" y="1"/>
                  </a:lnTo>
                  <a:lnTo>
                    <a:pt x="118" y="4"/>
                  </a:lnTo>
                  <a:lnTo>
                    <a:pt x="110" y="8"/>
                  </a:lnTo>
                  <a:lnTo>
                    <a:pt x="103" y="14"/>
                  </a:lnTo>
                  <a:lnTo>
                    <a:pt x="97" y="21"/>
                  </a:lnTo>
                  <a:lnTo>
                    <a:pt x="93" y="29"/>
                  </a:lnTo>
                  <a:lnTo>
                    <a:pt x="90" y="37"/>
                  </a:lnTo>
                  <a:lnTo>
                    <a:pt x="89" y="47"/>
                  </a:lnTo>
                  <a:lnTo>
                    <a:pt x="89" y="75"/>
                  </a:lnTo>
                  <a:lnTo>
                    <a:pt x="77" y="75"/>
                  </a:lnTo>
                  <a:lnTo>
                    <a:pt x="69" y="76"/>
                  </a:lnTo>
                  <a:lnTo>
                    <a:pt x="62" y="77"/>
                  </a:lnTo>
                  <a:lnTo>
                    <a:pt x="54" y="78"/>
                  </a:lnTo>
                  <a:lnTo>
                    <a:pt x="47" y="81"/>
                  </a:lnTo>
                  <a:lnTo>
                    <a:pt x="40" y="85"/>
                  </a:lnTo>
                  <a:lnTo>
                    <a:pt x="34" y="88"/>
                  </a:lnTo>
                  <a:lnTo>
                    <a:pt x="28" y="93"/>
                  </a:lnTo>
                  <a:lnTo>
                    <a:pt x="22" y="97"/>
                  </a:lnTo>
                  <a:lnTo>
                    <a:pt x="18" y="103"/>
                  </a:lnTo>
                  <a:lnTo>
                    <a:pt x="13" y="109"/>
                  </a:lnTo>
                  <a:lnTo>
                    <a:pt x="9" y="116"/>
                  </a:lnTo>
                  <a:lnTo>
                    <a:pt x="6" y="122"/>
                  </a:lnTo>
                  <a:lnTo>
                    <a:pt x="4" y="130"/>
                  </a:lnTo>
                  <a:lnTo>
                    <a:pt x="2" y="137"/>
                  </a:lnTo>
                  <a:lnTo>
                    <a:pt x="1" y="145"/>
                  </a:lnTo>
                  <a:lnTo>
                    <a:pt x="0" y="152"/>
                  </a:lnTo>
                  <a:lnTo>
                    <a:pt x="0" y="613"/>
                  </a:lnTo>
                  <a:lnTo>
                    <a:pt x="1" y="622"/>
                  </a:lnTo>
                  <a:lnTo>
                    <a:pt x="3" y="629"/>
                  </a:lnTo>
                  <a:lnTo>
                    <a:pt x="7" y="637"/>
                  </a:lnTo>
                  <a:lnTo>
                    <a:pt x="12" y="643"/>
                  </a:lnTo>
                  <a:lnTo>
                    <a:pt x="18" y="647"/>
                  </a:lnTo>
                  <a:lnTo>
                    <a:pt x="25" y="652"/>
                  </a:lnTo>
                  <a:lnTo>
                    <a:pt x="33" y="654"/>
                  </a:lnTo>
                  <a:lnTo>
                    <a:pt x="41" y="655"/>
                  </a:lnTo>
                  <a:lnTo>
                    <a:pt x="282" y="655"/>
                  </a:lnTo>
                  <a:lnTo>
                    <a:pt x="287" y="654"/>
                  </a:lnTo>
                  <a:lnTo>
                    <a:pt x="291" y="651"/>
                  </a:lnTo>
                  <a:lnTo>
                    <a:pt x="293" y="646"/>
                  </a:lnTo>
                  <a:lnTo>
                    <a:pt x="296" y="641"/>
                  </a:lnTo>
                  <a:lnTo>
                    <a:pt x="293" y="636"/>
                  </a:lnTo>
                  <a:lnTo>
                    <a:pt x="291" y="631"/>
                  </a:lnTo>
                  <a:lnTo>
                    <a:pt x="287" y="628"/>
                  </a:lnTo>
                  <a:lnTo>
                    <a:pt x="282" y="627"/>
                  </a:lnTo>
                  <a:lnTo>
                    <a:pt x="41" y="627"/>
                  </a:lnTo>
                  <a:lnTo>
                    <a:pt x="36" y="626"/>
                  </a:lnTo>
                  <a:lnTo>
                    <a:pt x="32" y="623"/>
                  </a:lnTo>
                  <a:lnTo>
                    <a:pt x="28" y="619"/>
                  </a:lnTo>
                  <a:lnTo>
                    <a:pt x="27" y="613"/>
                  </a:lnTo>
                  <a:lnTo>
                    <a:pt x="27" y="258"/>
                  </a:lnTo>
                  <a:lnTo>
                    <a:pt x="568" y="258"/>
                  </a:lnTo>
                  <a:lnTo>
                    <a:pt x="573" y="257"/>
                  </a:lnTo>
                  <a:lnTo>
                    <a:pt x="578" y="254"/>
                  </a:lnTo>
                  <a:lnTo>
                    <a:pt x="581" y="250"/>
                  </a:lnTo>
                  <a:lnTo>
                    <a:pt x="582" y="244"/>
                  </a:lnTo>
                  <a:lnTo>
                    <a:pt x="581" y="239"/>
                  </a:lnTo>
                  <a:lnTo>
                    <a:pt x="578" y="235"/>
                  </a:lnTo>
                  <a:lnTo>
                    <a:pt x="573" y="232"/>
                  </a:lnTo>
                  <a:lnTo>
                    <a:pt x="568" y="230"/>
                  </a:lnTo>
                  <a:lnTo>
                    <a:pt x="27" y="230"/>
                  </a:lnTo>
                  <a:lnTo>
                    <a:pt x="27" y="152"/>
                  </a:lnTo>
                  <a:lnTo>
                    <a:pt x="28" y="143"/>
                  </a:lnTo>
                  <a:lnTo>
                    <a:pt x="32" y="133"/>
                  </a:lnTo>
                  <a:lnTo>
                    <a:pt x="36" y="124"/>
                  </a:lnTo>
                  <a:lnTo>
                    <a:pt x="42" y="118"/>
                  </a:lnTo>
                  <a:lnTo>
                    <a:pt x="50" y="111"/>
                  </a:lnTo>
                  <a:lnTo>
                    <a:pt x="57" y="107"/>
                  </a:lnTo>
                  <a:lnTo>
                    <a:pt x="67" y="104"/>
                  </a:lnTo>
                  <a:lnTo>
                    <a:pt x="77" y="103"/>
                  </a:lnTo>
                  <a:lnTo>
                    <a:pt x="89" y="103"/>
                  </a:lnTo>
                  <a:lnTo>
                    <a:pt x="89" y="136"/>
                  </a:lnTo>
                  <a:lnTo>
                    <a:pt x="90" y="146"/>
                  </a:lnTo>
                  <a:lnTo>
                    <a:pt x="93" y="154"/>
                  </a:lnTo>
                  <a:lnTo>
                    <a:pt x="97" y="163"/>
                  </a:lnTo>
                  <a:lnTo>
                    <a:pt x="103" y="169"/>
                  </a:lnTo>
                  <a:lnTo>
                    <a:pt x="110" y="176"/>
                  </a:lnTo>
                  <a:lnTo>
                    <a:pt x="118" y="180"/>
                  </a:lnTo>
                  <a:lnTo>
                    <a:pt x="126" y="182"/>
                  </a:lnTo>
                  <a:lnTo>
                    <a:pt x="136" y="183"/>
                  </a:lnTo>
                  <a:lnTo>
                    <a:pt x="145" y="182"/>
                  </a:lnTo>
                  <a:lnTo>
                    <a:pt x="154" y="180"/>
                  </a:lnTo>
                  <a:lnTo>
                    <a:pt x="163" y="176"/>
                  </a:lnTo>
                  <a:lnTo>
                    <a:pt x="169" y="169"/>
                  </a:lnTo>
                  <a:lnTo>
                    <a:pt x="175" y="163"/>
                  </a:lnTo>
                  <a:lnTo>
                    <a:pt x="180" y="154"/>
                  </a:lnTo>
                  <a:lnTo>
                    <a:pt x="182" y="146"/>
                  </a:lnTo>
                  <a:lnTo>
                    <a:pt x="183" y="136"/>
                  </a:lnTo>
                  <a:lnTo>
                    <a:pt x="182" y="131"/>
                  </a:lnTo>
                  <a:lnTo>
                    <a:pt x="179" y="126"/>
                  </a:lnTo>
                  <a:lnTo>
                    <a:pt x="174" y="123"/>
                  </a:lnTo>
                  <a:lnTo>
                    <a:pt x="169" y="122"/>
                  </a:lnTo>
                  <a:lnTo>
                    <a:pt x="164" y="123"/>
                  </a:lnTo>
                  <a:lnTo>
                    <a:pt x="159" y="126"/>
                  </a:lnTo>
                  <a:lnTo>
                    <a:pt x="156" y="131"/>
                  </a:lnTo>
                  <a:lnTo>
                    <a:pt x="155" y="136"/>
                  </a:lnTo>
                  <a:lnTo>
                    <a:pt x="155" y="140"/>
                  </a:lnTo>
                  <a:lnTo>
                    <a:pt x="154" y="144"/>
                  </a:lnTo>
                  <a:lnTo>
                    <a:pt x="152" y="147"/>
                  </a:lnTo>
                  <a:lnTo>
                    <a:pt x="150" y="150"/>
                  </a:lnTo>
                  <a:lnTo>
                    <a:pt x="146" y="152"/>
                  </a:lnTo>
                  <a:lnTo>
                    <a:pt x="143" y="154"/>
                  </a:lnTo>
                  <a:lnTo>
                    <a:pt x="140" y="155"/>
                  </a:lnTo>
                  <a:lnTo>
                    <a:pt x="136" y="155"/>
                  </a:lnTo>
                  <a:lnTo>
                    <a:pt x="131" y="155"/>
                  </a:lnTo>
                  <a:lnTo>
                    <a:pt x="128" y="154"/>
                  </a:lnTo>
                  <a:lnTo>
                    <a:pt x="125" y="152"/>
                  </a:lnTo>
                  <a:lnTo>
                    <a:pt x="122" y="150"/>
                  </a:lnTo>
                  <a:lnTo>
                    <a:pt x="120" y="147"/>
                  </a:lnTo>
                  <a:lnTo>
                    <a:pt x="118" y="144"/>
                  </a:lnTo>
                  <a:lnTo>
                    <a:pt x="116" y="140"/>
                  </a:lnTo>
                  <a:lnTo>
                    <a:pt x="116" y="136"/>
                  </a:lnTo>
                  <a:lnTo>
                    <a:pt x="116" y="103"/>
                  </a:lnTo>
                  <a:lnTo>
                    <a:pt x="307" y="103"/>
                  </a:lnTo>
                  <a:lnTo>
                    <a:pt x="307" y="136"/>
                  </a:lnTo>
                  <a:lnTo>
                    <a:pt x="308" y="146"/>
                  </a:lnTo>
                  <a:lnTo>
                    <a:pt x="312" y="154"/>
                  </a:lnTo>
                  <a:lnTo>
                    <a:pt x="316" y="163"/>
                  </a:lnTo>
                  <a:lnTo>
                    <a:pt x="321" y="169"/>
                  </a:lnTo>
                  <a:lnTo>
                    <a:pt x="329" y="176"/>
                  </a:lnTo>
                  <a:lnTo>
                    <a:pt x="336" y="180"/>
                  </a:lnTo>
                  <a:lnTo>
                    <a:pt x="346" y="182"/>
                  </a:lnTo>
                  <a:lnTo>
                    <a:pt x="355" y="183"/>
                  </a:lnTo>
                  <a:lnTo>
                    <a:pt x="364" y="182"/>
                  </a:lnTo>
                  <a:lnTo>
                    <a:pt x="374" y="180"/>
                  </a:lnTo>
                  <a:lnTo>
                    <a:pt x="381" y="176"/>
                  </a:lnTo>
                  <a:lnTo>
                    <a:pt x="389" y="169"/>
                  </a:lnTo>
                  <a:lnTo>
                    <a:pt x="394" y="163"/>
                  </a:lnTo>
                  <a:lnTo>
                    <a:pt x="399" y="154"/>
                  </a:lnTo>
                  <a:lnTo>
                    <a:pt x="402" y="146"/>
                  </a:lnTo>
                  <a:lnTo>
                    <a:pt x="402" y="136"/>
                  </a:lnTo>
                  <a:lnTo>
                    <a:pt x="401" y="131"/>
                  </a:lnTo>
                  <a:lnTo>
                    <a:pt x="399" y="126"/>
                  </a:lnTo>
                  <a:lnTo>
                    <a:pt x="394" y="123"/>
                  </a:lnTo>
                  <a:lnTo>
                    <a:pt x="388" y="122"/>
                  </a:lnTo>
                  <a:lnTo>
                    <a:pt x="383" y="123"/>
                  </a:lnTo>
                  <a:lnTo>
                    <a:pt x="378" y="126"/>
                  </a:lnTo>
                  <a:lnTo>
                    <a:pt x="376" y="131"/>
                  </a:lnTo>
                  <a:lnTo>
                    <a:pt x="375" y="136"/>
                  </a:lnTo>
                  <a:lnTo>
                    <a:pt x="374" y="140"/>
                  </a:lnTo>
                  <a:lnTo>
                    <a:pt x="373" y="144"/>
                  </a:lnTo>
                  <a:lnTo>
                    <a:pt x="371" y="147"/>
                  </a:lnTo>
                  <a:lnTo>
                    <a:pt x="369" y="150"/>
                  </a:lnTo>
                  <a:lnTo>
                    <a:pt x="366" y="152"/>
                  </a:lnTo>
                  <a:lnTo>
                    <a:pt x="362" y="154"/>
                  </a:lnTo>
                  <a:lnTo>
                    <a:pt x="359" y="155"/>
                  </a:lnTo>
                  <a:lnTo>
                    <a:pt x="355" y="155"/>
                  </a:lnTo>
                  <a:lnTo>
                    <a:pt x="351" y="155"/>
                  </a:lnTo>
                  <a:lnTo>
                    <a:pt x="347" y="154"/>
                  </a:lnTo>
                  <a:lnTo>
                    <a:pt x="344" y="152"/>
                  </a:lnTo>
                  <a:lnTo>
                    <a:pt x="342" y="150"/>
                  </a:lnTo>
                  <a:lnTo>
                    <a:pt x="339" y="147"/>
                  </a:lnTo>
                  <a:lnTo>
                    <a:pt x="337" y="144"/>
                  </a:lnTo>
                  <a:lnTo>
                    <a:pt x="336" y="140"/>
                  </a:lnTo>
                  <a:lnTo>
                    <a:pt x="335" y="136"/>
                  </a:lnTo>
                  <a:lnTo>
                    <a:pt x="335" y="103"/>
                  </a:lnTo>
                  <a:lnTo>
                    <a:pt x="527" y="103"/>
                  </a:lnTo>
                  <a:lnTo>
                    <a:pt x="527" y="136"/>
                  </a:lnTo>
                  <a:lnTo>
                    <a:pt x="528" y="146"/>
                  </a:lnTo>
                  <a:lnTo>
                    <a:pt x="531" y="154"/>
                  </a:lnTo>
                  <a:lnTo>
                    <a:pt x="535" y="163"/>
                  </a:lnTo>
                  <a:lnTo>
                    <a:pt x="541" y="169"/>
                  </a:lnTo>
                  <a:lnTo>
                    <a:pt x="548" y="176"/>
                  </a:lnTo>
                  <a:lnTo>
                    <a:pt x="556" y="180"/>
                  </a:lnTo>
                  <a:lnTo>
                    <a:pt x="565" y="182"/>
                  </a:lnTo>
                  <a:lnTo>
                    <a:pt x="575" y="183"/>
                  </a:lnTo>
                  <a:lnTo>
                    <a:pt x="584" y="182"/>
                  </a:lnTo>
                  <a:lnTo>
                    <a:pt x="593" y="180"/>
                  </a:lnTo>
                  <a:lnTo>
                    <a:pt x="600" y="176"/>
                  </a:lnTo>
                  <a:lnTo>
                    <a:pt x="608" y="169"/>
                  </a:lnTo>
                  <a:lnTo>
                    <a:pt x="613" y="163"/>
                  </a:lnTo>
                  <a:lnTo>
                    <a:pt x="617" y="154"/>
                  </a:lnTo>
                  <a:lnTo>
                    <a:pt x="621" y="146"/>
                  </a:lnTo>
                  <a:lnTo>
                    <a:pt x="622" y="136"/>
                  </a:lnTo>
                  <a:lnTo>
                    <a:pt x="621" y="131"/>
                  </a:lnTo>
                  <a:lnTo>
                    <a:pt x="617" y="126"/>
                  </a:lnTo>
                  <a:lnTo>
                    <a:pt x="613" y="123"/>
                  </a:lnTo>
                  <a:lnTo>
                    <a:pt x="608" y="122"/>
                  </a:lnTo>
                  <a:lnTo>
                    <a:pt x="602" y="123"/>
                  </a:lnTo>
                  <a:lnTo>
                    <a:pt x="598" y="126"/>
                  </a:lnTo>
                  <a:lnTo>
                    <a:pt x="595" y="131"/>
                  </a:lnTo>
                  <a:lnTo>
                    <a:pt x="594" y="136"/>
                  </a:lnTo>
                  <a:lnTo>
                    <a:pt x="593" y="140"/>
                  </a:lnTo>
                  <a:lnTo>
                    <a:pt x="592" y="144"/>
                  </a:lnTo>
                  <a:lnTo>
                    <a:pt x="591" y="147"/>
                  </a:lnTo>
                  <a:lnTo>
                    <a:pt x="587" y="150"/>
                  </a:lnTo>
                  <a:lnTo>
                    <a:pt x="585" y="152"/>
                  </a:lnTo>
                  <a:lnTo>
                    <a:pt x="582" y="154"/>
                  </a:lnTo>
                  <a:lnTo>
                    <a:pt x="578" y="155"/>
                  </a:lnTo>
                  <a:lnTo>
                    <a:pt x="575" y="155"/>
                  </a:lnTo>
                  <a:lnTo>
                    <a:pt x="570" y="155"/>
                  </a:lnTo>
                  <a:lnTo>
                    <a:pt x="567" y="154"/>
                  </a:lnTo>
                  <a:lnTo>
                    <a:pt x="564" y="152"/>
                  </a:lnTo>
                  <a:lnTo>
                    <a:pt x="561" y="150"/>
                  </a:lnTo>
                  <a:lnTo>
                    <a:pt x="558" y="147"/>
                  </a:lnTo>
                  <a:lnTo>
                    <a:pt x="556" y="144"/>
                  </a:lnTo>
                  <a:lnTo>
                    <a:pt x="555" y="140"/>
                  </a:lnTo>
                  <a:lnTo>
                    <a:pt x="555" y="136"/>
                  </a:lnTo>
                  <a:lnTo>
                    <a:pt x="555" y="103"/>
                  </a:lnTo>
                  <a:lnTo>
                    <a:pt x="634" y="103"/>
                  </a:lnTo>
                  <a:lnTo>
                    <a:pt x="643" y="104"/>
                  </a:lnTo>
                  <a:lnTo>
                    <a:pt x="653" y="107"/>
                  </a:lnTo>
                  <a:lnTo>
                    <a:pt x="661" y="111"/>
                  </a:lnTo>
                  <a:lnTo>
                    <a:pt x="668" y="118"/>
                  </a:lnTo>
                  <a:lnTo>
                    <a:pt x="674" y="124"/>
                  </a:lnTo>
                  <a:lnTo>
                    <a:pt x="679" y="133"/>
                  </a:lnTo>
                  <a:lnTo>
                    <a:pt x="682" y="143"/>
                  </a:lnTo>
                  <a:lnTo>
                    <a:pt x="683" y="152"/>
                  </a:lnTo>
                  <a:lnTo>
                    <a:pt x="683" y="613"/>
                  </a:lnTo>
                  <a:lnTo>
                    <a:pt x="682" y="619"/>
                  </a:lnTo>
                  <a:lnTo>
                    <a:pt x="679" y="623"/>
                  </a:lnTo>
                  <a:lnTo>
                    <a:pt x="674" y="626"/>
                  </a:lnTo>
                  <a:lnTo>
                    <a:pt x="669" y="627"/>
                  </a:lnTo>
                  <a:lnTo>
                    <a:pt x="430" y="627"/>
                  </a:lnTo>
                  <a:lnTo>
                    <a:pt x="424" y="628"/>
                  </a:lnTo>
                  <a:lnTo>
                    <a:pt x="419" y="631"/>
                  </a:lnTo>
                  <a:lnTo>
                    <a:pt x="417" y="636"/>
                  </a:lnTo>
                  <a:lnTo>
                    <a:pt x="416" y="641"/>
                  </a:lnTo>
                  <a:lnTo>
                    <a:pt x="417" y="646"/>
                  </a:lnTo>
                  <a:lnTo>
                    <a:pt x="419" y="651"/>
                  </a:lnTo>
                  <a:lnTo>
                    <a:pt x="424" y="654"/>
                  </a:lnTo>
                  <a:lnTo>
                    <a:pt x="430" y="655"/>
                  </a:lnTo>
                  <a:lnTo>
                    <a:pt x="669" y="655"/>
                  </a:lnTo>
                  <a:lnTo>
                    <a:pt x="678" y="654"/>
                  </a:lnTo>
                  <a:lnTo>
                    <a:pt x="685" y="652"/>
                  </a:lnTo>
                  <a:lnTo>
                    <a:pt x="693" y="647"/>
                  </a:lnTo>
                  <a:lnTo>
                    <a:pt x="698" y="643"/>
                  </a:lnTo>
                  <a:lnTo>
                    <a:pt x="703" y="637"/>
                  </a:lnTo>
                  <a:lnTo>
                    <a:pt x="708" y="629"/>
                  </a:lnTo>
                  <a:lnTo>
                    <a:pt x="710" y="622"/>
                  </a:lnTo>
                  <a:lnTo>
                    <a:pt x="711" y="613"/>
                  </a:lnTo>
                  <a:lnTo>
                    <a:pt x="711" y="152"/>
                  </a:lnTo>
                  <a:lnTo>
                    <a:pt x="710" y="145"/>
                  </a:lnTo>
                  <a:lnTo>
                    <a:pt x="709" y="137"/>
                  </a:lnTo>
                  <a:lnTo>
                    <a:pt x="708" y="130"/>
                  </a:lnTo>
                  <a:lnTo>
                    <a:pt x="704" y="122"/>
                  </a:lnTo>
                  <a:lnTo>
                    <a:pt x="701" y="116"/>
                  </a:lnTo>
                  <a:lnTo>
                    <a:pt x="698" y="109"/>
                  </a:lnTo>
                  <a:lnTo>
                    <a:pt x="693" y="103"/>
                  </a:lnTo>
                  <a:lnTo>
                    <a:pt x="688" y="97"/>
                  </a:lnTo>
                  <a:lnTo>
                    <a:pt x="683" y="93"/>
                  </a:lnTo>
                  <a:lnTo>
                    <a:pt x="676" y="88"/>
                  </a:lnTo>
                  <a:lnTo>
                    <a:pt x="670" y="85"/>
                  </a:lnTo>
                  <a:lnTo>
                    <a:pt x="664" y="81"/>
                  </a:lnTo>
                  <a:lnTo>
                    <a:pt x="656" y="78"/>
                  </a:lnTo>
                  <a:lnTo>
                    <a:pt x="649" y="77"/>
                  </a:lnTo>
                  <a:lnTo>
                    <a:pt x="641" y="76"/>
                  </a:lnTo>
                  <a:lnTo>
                    <a:pt x="634" y="75"/>
                  </a:lnTo>
                  <a:close/>
                  <a:moveTo>
                    <a:pt x="116" y="75"/>
                  </a:moveTo>
                  <a:lnTo>
                    <a:pt x="116" y="47"/>
                  </a:lnTo>
                  <a:lnTo>
                    <a:pt x="116" y="44"/>
                  </a:lnTo>
                  <a:lnTo>
                    <a:pt x="118" y="40"/>
                  </a:lnTo>
                  <a:lnTo>
                    <a:pt x="120" y="36"/>
                  </a:lnTo>
                  <a:lnTo>
                    <a:pt x="122" y="33"/>
                  </a:lnTo>
                  <a:lnTo>
                    <a:pt x="125" y="31"/>
                  </a:lnTo>
                  <a:lnTo>
                    <a:pt x="128" y="30"/>
                  </a:lnTo>
                  <a:lnTo>
                    <a:pt x="131" y="29"/>
                  </a:lnTo>
                  <a:lnTo>
                    <a:pt x="136" y="28"/>
                  </a:lnTo>
                  <a:lnTo>
                    <a:pt x="140" y="29"/>
                  </a:lnTo>
                  <a:lnTo>
                    <a:pt x="143" y="30"/>
                  </a:lnTo>
                  <a:lnTo>
                    <a:pt x="146" y="31"/>
                  </a:lnTo>
                  <a:lnTo>
                    <a:pt x="150" y="33"/>
                  </a:lnTo>
                  <a:lnTo>
                    <a:pt x="152" y="36"/>
                  </a:lnTo>
                  <a:lnTo>
                    <a:pt x="154" y="40"/>
                  </a:lnTo>
                  <a:lnTo>
                    <a:pt x="155" y="44"/>
                  </a:lnTo>
                  <a:lnTo>
                    <a:pt x="155" y="47"/>
                  </a:lnTo>
                  <a:lnTo>
                    <a:pt x="155" y="65"/>
                  </a:lnTo>
                  <a:lnTo>
                    <a:pt x="156" y="71"/>
                  </a:lnTo>
                  <a:lnTo>
                    <a:pt x="159" y="75"/>
                  </a:lnTo>
                  <a:lnTo>
                    <a:pt x="116" y="75"/>
                  </a:lnTo>
                  <a:close/>
                  <a:moveTo>
                    <a:pt x="335" y="75"/>
                  </a:moveTo>
                  <a:lnTo>
                    <a:pt x="335" y="47"/>
                  </a:lnTo>
                  <a:lnTo>
                    <a:pt x="336" y="44"/>
                  </a:lnTo>
                  <a:lnTo>
                    <a:pt x="337" y="40"/>
                  </a:lnTo>
                  <a:lnTo>
                    <a:pt x="339" y="36"/>
                  </a:lnTo>
                  <a:lnTo>
                    <a:pt x="342" y="33"/>
                  </a:lnTo>
                  <a:lnTo>
                    <a:pt x="344" y="31"/>
                  </a:lnTo>
                  <a:lnTo>
                    <a:pt x="347" y="30"/>
                  </a:lnTo>
                  <a:lnTo>
                    <a:pt x="351" y="29"/>
                  </a:lnTo>
                  <a:lnTo>
                    <a:pt x="355" y="28"/>
                  </a:lnTo>
                  <a:lnTo>
                    <a:pt x="359" y="29"/>
                  </a:lnTo>
                  <a:lnTo>
                    <a:pt x="362" y="30"/>
                  </a:lnTo>
                  <a:lnTo>
                    <a:pt x="366" y="31"/>
                  </a:lnTo>
                  <a:lnTo>
                    <a:pt x="369" y="33"/>
                  </a:lnTo>
                  <a:lnTo>
                    <a:pt x="371" y="36"/>
                  </a:lnTo>
                  <a:lnTo>
                    <a:pt x="373" y="40"/>
                  </a:lnTo>
                  <a:lnTo>
                    <a:pt x="374" y="44"/>
                  </a:lnTo>
                  <a:lnTo>
                    <a:pt x="375" y="47"/>
                  </a:lnTo>
                  <a:lnTo>
                    <a:pt x="375" y="65"/>
                  </a:lnTo>
                  <a:lnTo>
                    <a:pt x="376" y="71"/>
                  </a:lnTo>
                  <a:lnTo>
                    <a:pt x="378" y="75"/>
                  </a:lnTo>
                  <a:lnTo>
                    <a:pt x="335" y="75"/>
                  </a:lnTo>
                  <a:close/>
                  <a:moveTo>
                    <a:pt x="555" y="75"/>
                  </a:moveTo>
                  <a:lnTo>
                    <a:pt x="555" y="47"/>
                  </a:lnTo>
                  <a:lnTo>
                    <a:pt x="555" y="44"/>
                  </a:lnTo>
                  <a:lnTo>
                    <a:pt x="556" y="40"/>
                  </a:lnTo>
                  <a:lnTo>
                    <a:pt x="558" y="36"/>
                  </a:lnTo>
                  <a:lnTo>
                    <a:pt x="561" y="33"/>
                  </a:lnTo>
                  <a:lnTo>
                    <a:pt x="564" y="31"/>
                  </a:lnTo>
                  <a:lnTo>
                    <a:pt x="567" y="30"/>
                  </a:lnTo>
                  <a:lnTo>
                    <a:pt x="570" y="29"/>
                  </a:lnTo>
                  <a:lnTo>
                    <a:pt x="575" y="28"/>
                  </a:lnTo>
                  <a:lnTo>
                    <a:pt x="578" y="29"/>
                  </a:lnTo>
                  <a:lnTo>
                    <a:pt x="582" y="30"/>
                  </a:lnTo>
                  <a:lnTo>
                    <a:pt x="585" y="31"/>
                  </a:lnTo>
                  <a:lnTo>
                    <a:pt x="587" y="33"/>
                  </a:lnTo>
                  <a:lnTo>
                    <a:pt x="591" y="36"/>
                  </a:lnTo>
                  <a:lnTo>
                    <a:pt x="592" y="40"/>
                  </a:lnTo>
                  <a:lnTo>
                    <a:pt x="593" y="44"/>
                  </a:lnTo>
                  <a:lnTo>
                    <a:pt x="594" y="47"/>
                  </a:lnTo>
                  <a:lnTo>
                    <a:pt x="594" y="65"/>
                  </a:lnTo>
                  <a:lnTo>
                    <a:pt x="595" y="71"/>
                  </a:lnTo>
                  <a:lnTo>
                    <a:pt x="598" y="75"/>
                  </a:lnTo>
                  <a:lnTo>
                    <a:pt x="5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8">
              <a:extLst>
                <a:ext uri="{FF2B5EF4-FFF2-40B4-BE49-F238E27FC236}">
                  <a16:creationId xmlns:a16="http://schemas.microsoft.com/office/drawing/2014/main" id="{F860EA59-E387-425F-ACEE-A251FDDDB801}"/>
                </a:ext>
              </a:extLst>
            </p:cNvPr>
            <p:cNvSpPr>
              <a:spLocks noEditPoints="1"/>
            </p:cNvSpPr>
            <p:nvPr/>
          </p:nvSpPr>
          <p:spPr bwMode="auto">
            <a:xfrm>
              <a:off x="8685073"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0 w 117"/>
                <a:gd name="T15" fmla="*/ 53 h 117"/>
                <a:gd name="T16" fmla="*/ 0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9" y="26"/>
                  </a:lnTo>
                  <a:lnTo>
                    <a:pt x="7" y="31"/>
                  </a:lnTo>
                  <a:lnTo>
                    <a:pt x="4" y="37"/>
                  </a:lnTo>
                  <a:lnTo>
                    <a:pt x="3" y="42"/>
                  </a:lnTo>
                  <a:lnTo>
                    <a:pt x="1" y="47"/>
                  </a:lnTo>
                  <a:lnTo>
                    <a:pt x="0" y="53"/>
                  </a:lnTo>
                  <a:lnTo>
                    <a:pt x="0" y="59"/>
                  </a:lnTo>
                  <a:lnTo>
                    <a:pt x="0" y="65"/>
                  </a:lnTo>
                  <a:lnTo>
                    <a:pt x="1" y="71"/>
                  </a:lnTo>
                  <a:lnTo>
                    <a:pt x="3" y="76"/>
                  </a:lnTo>
                  <a:lnTo>
                    <a:pt x="4" y="82"/>
                  </a:lnTo>
                  <a:lnTo>
                    <a:pt x="7" y="87"/>
                  </a:lnTo>
                  <a:lnTo>
                    <a:pt x="9"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69"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5" y="71"/>
                  </a:lnTo>
                  <a:lnTo>
                    <a:pt x="117" y="65"/>
                  </a:lnTo>
                  <a:lnTo>
                    <a:pt x="117" y="59"/>
                  </a:lnTo>
                  <a:lnTo>
                    <a:pt x="117" y="53"/>
                  </a:lnTo>
                  <a:lnTo>
                    <a:pt x="115"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69" y="1"/>
                  </a:lnTo>
                  <a:lnTo>
                    <a:pt x="64" y="1"/>
                  </a:lnTo>
                  <a:lnTo>
                    <a:pt x="59" y="0"/>
                  </a:lnTo>
                  <a:close/>
                  <a:moveTo>
                    <a:pt x="59" y="89"/>
                  </a:moveTo>
                  <a:lnTo>
                    <a:pt x="52" y="89"/>
                  </a:lnTo>
                  <a:lnTo>
                    <a:pt x="46" y="87"/>
                  </a:lnTo>
                  <a:lnTo>
                    <a:pt x="41" y="84"/>
                  </a:lnTo>
                  <a:lnTo>
                    <a:pt x="36" y="81"/>
                  </a:lnTo>
                  <a:lnTo>
                    <a:pt x="33" y="76"/>
                  </a:lnTo>
                  <a:lnTo>
                    <a:pt x="30" y="71"/>
                  </a:lnTo>
                  <a:lnTo>
                    <a:pt x="29" y="65"/>
                  </a:lnTo>
                  <a:lnTo>
                    <a:pt x="28" y="59"/>
                  </a:lnTo>
                  <a:lnTo>
                    <a:pt x="29" y="53"/>
                  </a:lnTo>
                  <a:lnTo>
                    <a:pt x="30" y="47"/>
                  </a:lnTo>
                  <a:lnTo>
                    <a:pt x="33" y="42"/>
                  </a:lnTo>
                  <a:lnTo>
                    <a:pt x="36" y="38"/>
                  </a:lnTo>
                  <a:lnTo>
                    <a:pt x="41"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9">
              <a:extLst>
                <a:ext uri="{FF2B5EF4-FFF2-40B4-BE49-F238E27FC236}">
                  <a16:creationId xmlns:a16="http://schemas.microsoft.com/office/drawing/2014/main" id="{FB8D1064-00A3-4137-A83F-11E8AFD82FDA}"/>
                </a:ext>
              </a:extLst>
            </p:cNvPr>
            <p:cNvSpPr>
              <a:spLocks noEditPoints="1"/>
            </p:cNvSpPr>
            <p:nvPr/>
          </p:nvSpPr>
          <p:spPr bwMode="auto">
            <a:xfrm>
              <a:off x="8872907" y="5527748"/>
              <a:ext cx="49497" cy="49497"/>
            </a:xfrm>
            <a:custGeom>
              <a:avLst/>
              <a:gdLst>
                <a:gd name="T0" fmla="*/ 52 w 117"/>
                <a:gd name="T1" fmla="*/ 1 h 117"/>
                <a:gd name="T2" fmla="*/ 41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1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5 w 117"/>
                <a:gd name="T45" fmla="*/ 76 h 117"/>
                <a:gd name="T46" fmla="*/ 117 w 117"/>
                <a:gd name="T47" fmla="*/ 65 h 117"/>
                <a:gd name="T48" fmla="*/ 117 w 117"/>
                <a:gd name="T49" fmla="*/ 53 h 117"/>
                <a:gd name="T50" fmla="*/ 115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1" y="3"/>
                  </a:lnTo>
                  <a:lnTo>
                    <a:pt x="35" y="6"/>
                  </a:lnTo>
                  <a:lnTo>
                    <a:pt x="31" y="8"/>
                  </a:lnTo>
                  <a:lnTo>
                    <a:pt x="26" y="11"/>
                  </a:lnTo>
                  <a:lnTo>
                    <a:pt x="21" y="14"/>
                  </a:lnTo>
                  <a:lnTo>
                    <a:pt x="17" y="17"/>
                  </a:lnTo>
                  <a:lnTo>
                    <a:pt x="14" y="22"/>
                  </a:lnTo>
                  <a:lnTo>
                    <a:pt x="11" y="26"/>
                  </a:lnTo>
                  <a:lnTo>
                    <a:pt x="7" y="31"/>
                  </a:lnTo>
                  <a:lnTo>
                    <a:pt x="5" y="37"/>
                  </a:lnTo>
                  <a:lnTo>
                    <a:pt x="3" y="42"/>
                  </a:lnTo>
                  <a:lnTo>
                    <a:pt x="1" y="47"/>
                  </a:lnTo>
                  <a:lnTo>
                    <a:pt x="1" y="53"/>
                  </a:lnTo>
                  <a:lnTo>
                    <a:pt x="0" y="59"/>
                  </a:lnTo>
                  <a:lnTo>
                    <a:pt x="1" y="65"/>
                  </a:lnTo>
                  <a:lnTo>
                    <a:pt x="1" y="71"/>
                  </a:lnTo>
                  <a:lnTo>
                    <a:pt x="3" y="76"/>
                  </a:lnTo>
                  <a:lnTo>
                    <a:pt x="5" y="82"/>
                  </a:lnTo>
                  <a:lnTo>
                    <a:pt x="7" y="87"/>
                  </a:lnTo>
                  <a:lnTo>
                    <a:pt x="11" y="91"/>
                  </a:lnTo>
                  <a:lnTo>
                    <a:pt x="14" y="96"/>
                  </a:lnTo>
                  <a:lnTo>
                    <a:pt x="17" y="100"/>
                  </a:lnTo>
                  <a:lnTo>
                    <a:pt x="21" y="104"/>
                  </a:lnTo>
                  <a:lnTo>
                    <a:pt x="26" y="107"/>
                  </a:lnTo>
                  <a:lnTo>
                    <a:pt x="31" y="110"/>
                  </a:lnTo>
                  <a:lnTo>
                    <a:pt x="35" y="113"/>
                  </a:lnTo>
                  <a:lnTo>
                    <a:pt x="41" y="115"/>
                  </a:lnTo>
                  <a:lnTo>
                    <a:pt x="47" y="116"/>
                  </a:lnTo>
                  <a:lnTo>
                    <a:pt x="52" y="117"/>
                  </a:lnTo>
                  <a:lnTo>
                    <a:pt x="59" y="117"/>
                  </a:lnTo>
                  <a:lnTo>
                    <a:pt x="64" y="117"/>
                  </a:lnTo>
                  <a:lnTo>
                    <a:pt x="71" y="116"/>
                  </a:lnTo>
                  <a:lnTo>
                    <a:pt x="76" y="115"/>
                  </a:lnTo>
                  <a:lnTo>
                    <a:pt x="81" y="113"/>
                  </a:lnTo>
                  <a:lnTo>
                    <a:pt x="86" y="110"/>
                  </a:lnTo>
                  <a:lnTo>
                    <a:pt x="91" y="107"/>
                  </a:lnTo>
                  <a:lnTo>
                    <a:pt x="95" y="104"/>
                  </a:lnTo>
                  <a:lnTo>
                    <a:pt x="100" y="100"/>
                  </a:lnTo>
                  <a:lnTo>
                    <a:pt x="104" y="96"/>
                  </a:lnTo>
                  <a:lnTo>
                    <a:pt x="107" y="91"/>
                  </a:lnTo>
                  <a:lnTo>
                    <a:pt x="109" y="87"/>
                  </a:lnTo>
                  <a:lnTo>
                    <a:pt x="112" y="82"/>
                  </a:lnTo>
                  <a:lnTo>
                    <a:pt x="115" y="76"/>
                  </a:lnTo>
                  <a:lnTo>
                    <a:pt x="116" y="71"/>
                  </a:lnTo>
                  <a:lnTo>
                    <a:pt x="117" y="65"/>
                  </a:lnTo>
                  <a:lnTo>
                    <a:pt x="117" y="59"/>
                  </a:lnTo>
                  <a:lnTo>
                    <a:pt x="117" y="53"/>
                  </a:lnTo>
                  <a:lnTo>
                    <a:pt x="116" y="47"/>
                  </a:lnTo>
                  <a:lnTo>
                    <a:pt x="115" y="42"/>
                  </a:lnTo>
                  <a:lnTo>
                    <a:pt x="112" y="37"/>
                  </a:lnTo>
                  <a:lnTo>
                    <a:pt x="109" y="31"/>
                  </a:lnTo>
                  <a:lnTo>
                    <a:pt x="107" y="26"/>
                  </a:lnTo>
                  <a:lnTo>
                    <a:pt x="104" y="22"/>
                  </a:lnTo>
                  <a:lnTo>
                    <a:pt x="100"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6" y="34"/>
                  </a:lnTo>
                  <a:lnTo>
                    <a:pt x="80" y="38"/>
                  </a:lnTo>
                  <a:lnTo>
                    <a:pt x="83" y="42"/>
                  </a:lnTo>
                  <a:lnTo>
                    <a:pt x="87" y="47"/>
                  </a:lnTo>
                  <a:lnTo>
                    <a:pt x="89" y="53"/>
                  </a:lnTo>
                  <a:lnTo>
                    <a:pt x="89" y="59"/>
                  </a:lnTo>
                  <a:lnTo>
                    <a:pt x="89" y="65"/>
                  </a:lnTo>
                  <a:lnTo>
                    <a:pt x="87" y="71"/>
                  </a:lnTo>
                  <a:lnTo>
                    <a:pt x="83" y="76"/>
                  </a:lnTo>
                  <a:lnTo>
                    <a:pt x="80" y="81"/>
                  </a:lnTo>
                  <a:lnTo>
                    <a:pt x="76"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0">
              <a:extLst>
                <a:ext uri="{FF2B5EF4-FFF2-40B4-BE49-F238E27FC236}">
                  <a16:creationId xmlns:a16="http://schemas.microsoft.com/office/drawing/2014/main" id="{28BCB539-9F48-4BA5-930D-5EB85D364D2C}"/>
                </a:ext>
              </a:extLst>
            </p:cNvPr>
            <p:cNvSpPr>
              <a:spLocks noEditPoints="1"/>
            </p:cNvSpPr>
            <p:nvPr/>
          </p:nvSpPr>
          <p:spPr bwMode="auto">
            <a:xfrm>
              <a:off x="8809450"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1" y="116"/>
                  </a:lnTo>
                  <a:lnTo>
                    <a:pt x="76" y="115"/>
                  </a:lnTo>
                  <a:lnTo>
                    <a:pt x="81" y="113"/>
                  </a:lnTo>
                  <a:lnTo>
                    <a:pt x="86" y="110"/>
                  </a:lnTo>
                  <a:lnTo>
                    <a:pt x="91" y="107"/>
                  </a:lnTo>
                  <a:lnTo>
                    <a:pt x="95" y="104"/>
                  </a:lnTo>
                  <a:lnTo>
                    <a:pt x="99" y="100"/>
                  </a:lnTo>
                  <a:lnTo>
                    <a:pt x="104"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4" y="22"/>
                  </a:lnTo>
                  <a:lnTo>
                    <a:pt x="99"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1">
              <a:extLst>
                <a:ext uri="{FF2B5EF4-FFF2-40B4-BE49-F238E27FC236}">
                  <a16:creationId xmlns:a16="http://schemas.microsoft.com/office/drawing/2014/main" id="{C07BF464-6B37-4E70-A8AA-BF6780D2E996}"/>
                </a:ext>
              </a:extLst>
            </p:cNvPr>
            <p:cNvSpPr>
              <a:spLocks noEditPoints="1"/>
            </p:cNvSpPr>
            <p:nvPr/>
          </p:nvSpPr>
          <p:spPr bwMode="auto">
            <a:xfrm>
              <a:off x="8747261"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0"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70" y="1"/>
                  </a:lnTo>
                  <a:lnTo>
                    <a:pt x="64" y="1"/>
                  </a:lnTo>
                  <a:lnTo>
                    <a:pt x="59" y="0"/>
                  </a:lnTo>
                  <a:close/>
                  <a:moveTo>
                    <a:pt x="59" y="89"/>
                  </a:moveTo>
                  <a:lnTo>
                    <a:pt x="52" y="89"/>
                  </a:lnTo>
                  <a:lnTo>
                    <a:pt x="46"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2">
              <a:extLst>
                <a:ext uri="{FF2B5EF4-FFF2-40B4-BE49-F238E27FC236}">
                  <a16:creationId xmlns:a16="http://schemas.microsoft.com/office/drawing/2014/main" id="{BF52B161-1260-43DD-93F4-BD16E058C6D3}"/>
                </a:ext>
              </a:extLst>
            </p:cNvPr>
            <p:cNvSpPr>
              <a:spLocks noEditPoints="1"/>
            </p:cNvSpPr>
            <p:nvPr/>
          </p:nvSpPr>
          <p:spPr bwMode="auto">
            <a:xfrm>
              <a:off x="8685073"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0 w 117"/>
                <a:gd name="T15" fmla="*/ 52 h 117"/>
                <a:gd name="T16" fmla="*/ 0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9" y="25"/>
                  </a:lnTo>
                  <a:lnTo>
                    <a:pt x="7" y="31"/>
                  </a:lnTo>
                  <a:lnTo>
                    <a:pt x="4" y="35"/>
                  </a:lnTo>
                  <a:lnTo>
                    <a:pt x="3" y="40"/>
                  </a:lnTo>
                  <a:lnTo>
                    <a:pt x="1" y="47"/>
                  </a:lnTo>
                  <a:lnTo>
                    <a:pt x="0" y="52"/>
                  </a:lnTo>
                  <a:lnTo>
                    <a:pt x="0" y="59"/>
                  </a:lnTo>
                  <a:lnTo>
                    <a:pt x="0" y="64"/>
                  </a:lnTo>
                  <a:lnTo>
                    <a:pt x="1" y="69"/>
                  </a:lnTo>
                  <a:lnTo>
                    <a:pt x="3" y="76"/>
                  </a:lnTo>
                  <a:lnTo>
                    <a:pt x="4" y="81"/>
                  </a:lnTo>
                  <a:lnTo>
                    <a:pt x="7" y="85"/>
                  </a:lnTo>
                  <a:lnTo>
                    <a:pt x="9"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69"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5" y="69"/>
                  </a:lnTo>
                  <a:lnTo>
                    <a:pt x="117" y="64"/>
                  </a:lnTo>
                  <a:lnTo>
                    <a:pt x="117" y="59"/>
                  </a:lnTo>
                  <a:lnTo>
                    <a:pt x="117" y="52"/>
                  </a:lnTo>
                  <a:lnTo>
                    <a:pt x="115"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69" y="1"/>
                  </a:lnTo>
                  <a:lnTo>
                    <a:pt x="64" y="0"/>
                  </a:lnTo>
                  <a:lnTo>
                    <a:pt x="59" y="0"/>
                  </a:lnTo>
                  <a:close/>
                  <a:moveTo>
                    <a:pt x="59" y="89"/>
                  </a:moveTo>
                  <a:lnTo>
                    <a:pt x="52" y="88"/>
                  </a:lnTo>
                  <a:lnTo>
                    <a:pt x="46" y="87"/>
                  </a:lnTo>
                  <a:lnTo>
                    <a:pt x="41" y="83"/>
                  </a:lnTo>
                  <a:lnTo>
                    <a:pt x="36" y="80"/>
                  </a:lnTo>
                  <a:lnTo>
                    <a:pt x="33" y="75"/>
                  </a:lnTo>
                  <a:lnTo>
                    <a:pt x="30" y="70"/>
                  </a:lnTo>
                  <a:lnTo>
                    <a:pt x="29" y="64"/>
                  </a:lnTo>
                  <a:lnTo>
                    <a:pt x="28" y="59"/>
                  </a:lnTo>
                  <a:lnTo>
                    <a:pt x="29" y="52"/>
                  </a:lnTo>
                  <a:lnTo>
                    <a:pt x="30" y="46"/>
                  </a:lnTo>
                  <a:lnTo>
                    <a:pt x="33" y="41"/>
                  </a:lnTo>
                  <a:lnTo>
                    <a:pt x="36" y="36"/>
                  </a:lnTo>
                  <a:lnTo>
                    <a:pt x="41"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3">
              <a:extLst>
                <a:ext uri="{FF2B5EF4-FFF2-40B4-BE49-F238E27FC236}">
                  <a16:creationId xmlns:a16="http://schemas.microsoft.com/office/drawing/2014/main" id="{F84838EB-D1E3-49E4-805F-EC71CF13D156}"/>
                </a:ext>
              </a:extLst>
            </p:cNvPr>
            <p:cNvSpPr>
              <a:spLocks noEditPoints="1"/>
            </p:cNvSpPr>
            <p:nvPr/>
          </p:nvSpPr>
          <p:spPr bwMode="auto">
            <a:xfrm>
              <a:off x="8809450"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1" y="115"/>
                  </a:lnTo>
                  <a:lnTo>
                    <a:pt x="76" y="113"/>
                  </a:lnTo>
                  <a:lnTo>
                    <a:pt x="81" y="112"/>
                  </a:lnTo>
                  <a:lnTo>
                    <a:pt x="86" y="109"/>
                  </a:lnTo>
                  <a:lnTo>
                    <a:pt x="91" y="107"/>
                  </a:lnTo>
                  <a:lnTo>
                    <a:pt x="95" y="103"/>
                  </a:lnTo>
                  <a:lnTo>
                    <a:pt x="99" y="99"/>
                  </a:lnTo>
                  <a:lnTo>
                    <a:pt x="104"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4" y="21"/>
                  </a:lnTo>
                  <a:lnTo>
                    <a:pt x="99"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4">
              <a:extLst>
                <a:ext uri="{FF2B5EF4-FFF2-40B4-BE49-F238E27FC236}">
                  <a16:creationId xmlns:a16="http://schemas.microsoft.com/office/drawing/2014/main" id="{56CA6B47-859E-4CD4-899A-B140C759030C}"/>
                </a:ext>
              </a:extLst>
            </p:cNvPr>
            <p:cNvSpPr>
              <a:spLocks noEditPoints="1"/>
            </p:cNvSpPr>
            <p:nvPr/>
          </p:nvSpPr>
          <p:spPr bwMode="auto">
            <a:xfrm>
              <a:off x="8872907" y="5600090"/>
              <a:ext cx="49497" cy="49497"/>
            </a:xfrm>
            <a:custGeom>
              <a:avLst/>
              <a:gdLst>
                <a:gd name="T0" fmla="*/ 52 w 117"/>
                <a:gd name="T1" fmla="*/ 0 h 117"/>
                <a:gd name="T2" fmla="*/ 41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1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5 w 117"/>
                <a:gd name="T45" fmla="*/ 76 h 117"/>
                <a:gd name="T46" fmla="*/ 117 w 117"/>
                <a:gd name="T47" fmla="*/ 64 h 117"/>
                <a:gd name="T48" fmla="*/ 117 w 117"/>
                <a:gd name="T49" fmla="*/ 52 h 117"/>
                <a:gd name="T50" fmla="*/ 115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1" y="3"/>
                  </a:lnTo>
                  <a:lnTo>
                    <a:pt x="35" y="4"/>
                  </a:lnTo>
                  <a:lnTo>
                    <a:pt x="31" y="7"/>
                  </a:lnTo>
                  <a:lnTo>
                    <a:pt x="26" y="9"/>
                  </a:lnTo>
                  <a:lnTo>
                    <a:pt x="21" y="14"/>
                  </a:lnTo>
                  <a:lnTo>
                    <a:pt x="17" y="17"/>
                  </a:lnTo>
                  <a:lnTo>
                    <a:pt x="14" y="21"/>
                  </a:lnTo>
                  <a:lnTo>
                    <a:pt x="11" y="25"/>
                  </a:lnTo>
                  <a:lnTo>
                    <a:pt x="7" y="31"/>
                  </a:lnTo>
                  <a:lnTo>
                    <a:pt x="5" y="35"/>
                  </a:lnTo>
                  <a:lnTo>
                    <a:pt x="3" y="40"/>
                  </a:lnTo>
                  <a:lnTo>
                    <a:pt x="1" y="47"/>
                  </a:lnTo>
                  <a:lnTo>
                    <a:pt x="1" y="52"/>
                  </a:lnTo>
                  <a:lnTo>
                    <a:pt x="0" y="59"/>
                  </a:lnTo>
                  <a:lnTo>
                    <a:pt x="1" y="64"/>
                  </a:lnTo>
                  <a:lnTo>
                    <a:pt x="1" y="69"/>
                  </a:lnTo>
                  <a:lnTo>
                    <a:pt x="3" y="76"/>
                  </a:lnTo>
                  <a:lnTo>
                    <a:pt x="5" y="81"/>
                  </a:lnTo>
                  <a:lnTo>
                    <a:pt x="7" y="85"/>
                  </a:lnTo>
                  <a:lnTo>
                    <a:pt x="11" y="91"/>
                  </a:lnTo>
                  <a:lnTo>
                    <a:pt x="14" y="95"/>
                  </a:lnTo>
                  <a:lnTo>
                    <a:pt x="17" y="99"/>
                  </a:lnTo>
                  <a:lnTo>
                    <a:pt x="21" y="103"/>
                  </a:lnTo>
                  <a:lnTo>
                    <a:pt x="26" y="107"/>
                  </a:lnTo>
                  <a:lnTo>
                    <a:pt x="31" y="109"/>
                  </a:lnTo>
                  <a:lnTo>
                    <a:pt x="35" y="112"/>
                  </a:lnTo>
                  <a:lnTo>
                    <a:pt x="41" y="113"/>
                  </a:lnTo>
                  <a:lnTo>
                    <a:pt x="47" y="115"/>
                  </a:lnTo>
                  <a:lnTo>
                    <a:pt x="52" y="117"/>
                  </a:lnTo>
                  <a:lnTo>
                    <a:pt x="59" y="117"/>
                  </a:lnTo>
                  <a:lnTo>
                    <a:pt x="64" y="117"/>
                  </a:lnTo>
                  <a:lnTo>
                    <a:pt x="71" y="115"/>
                  </a:lnTo>
                  <a:lnTo>
                    <a:pt x="76" y="113"/>
                  </a:lnTo>
                  <a:lnTo>
                    <a:pt x="81" y="112"/>
                  </a:lnTo>
                  <a:lnTo>
                    <a:pt x="86" y="109"/>
                  </a:lnTo>
                  <a:lnTo>
                    <a:pt x="91" y="107"/>
                  </a:lnTo>
                  <a:lnTo>
                    <a:pt x="95" y="103"/>
                  </a:lnTo>
                  <a:lnTo>
                    <a:pt x="100" y="99"/>
                  </a:lnTo>
                  <a:lnTo>
                    <a:pt x="104" y="95"/>
                  </a:lnTo>
                  <a:lnTo>
                    <a:pt x="107" y="91"/>
                  </a:lnTo>
                  <a:lnTo>
                    <a:pt x="109" y="85"/>
                  </a:lnTo>
                  <a:lnTo>
                    <a:pt x="112" y="81"/>
                  </a:lnTo>
                  <a:lnTo>
                    <a:pt x="115" y="76"/>
                  </a:lnTo>
                  <a:lnTo>
                    <a:pt x="116" y="69"/>
                  </a:lnTo>
                  <a:lnTo>
                    <a:pt x="117" y="64"/>
                  </a:lnTo>
                  <a:lnTo>
                    <a:pt x="117" y="59"/>
                  </a:lnTo>
                  <a:lnTo>
                    <a:pt x="117" y="52"/>
                  </a:lnTo>
                  <a:lnTo>
                    <a:pt x="116" y="47"/>
                  </a:lnTo>
                  <a:lnTo>
                    <a:pt x="115" y="40"/>
                  </a:lnTo>
                  <a:lnTo>
                    <a:pt x="112" y="35"/>
                  </a:lnTo>
                  <a:lnTo>
                    <a:pt x="109" y="31"/>
                  </a:lnTo>
                  <a:lnTo>
                    <a:pt x="107" y="25"/>
                  </a:lnTo>
                  <a:lnTo>
                    <a:pt x="104" y="21"/>
                  </a:lnTo>
                  <a:lnTo>
                    <a:pt x="100"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6" y="33"/>
                  </a:lnTo>
                  <a:lnTo>
                    <a:pt x="80" y="36"/>
                  </a:lnTo>
                  <a:lnTo>
                    <a:pt x="83" y="41"/>
                  </a:lnTo>
                  <a:lnTo>
                    <a:pt x="87" y="46"/>
                  </a:lnTo>
                  <a:lnTo>
                    <a:pt x="89" y="52"/>
                  </a:lnTo>
                  <a:lnTo>
                    <a:pt x="89" y="59"/>
                  </a:lnTo>
                  <a:lnTo>
                    <a:pt x="89" y="64"/>
                  </a:lnTo>
                  <a:lnTo>
                    <a:pt x="87" y="70"/>
                  </a:lnTo>
                  <a:lnTo>
                    <a:pt x="83" y="75"/>
                  </a:lnTo>
                  <a:lnTo>
                    <a:pt x="80" y="80"/>
                  </a:lnTo>
                  <a:lnTo>
                    <a:pt x="76"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5">
              <a:extLst>
                <a:ext uri="{FF2B5EF4-FFF2-40B4-BE49-F238E27FC236}">
                  <a16:creationId xmlns:a16="http://schemas.microsoft.com/office/drawing/2014/main" id="{369FAA63-217D-434F-B8C6-5114861B6762}"/>
                </a:ext>
              </a:extLst>
            </p:cNvPr>
            <p:cNvSpPr>
              <a:spLocks noEditPoints="1"/>
            </p:cNvSpPr>
            <p:nvPr/>
          </p:nvSpPr>
          <p:spPr bwMode="auto">
            <a:xfrm>
              <a:off x="8747261"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0"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70" y="1"/>
                  </a:lnTo>
                  <a:lnTo>
                    <a:pt x="64" y="0"/>
                  </a:lnTo>
                  <a:lnTo>
                    <a:pt x="59" y="0"/>
                  </a:lnTo>
                  <a:close/>
                  <a:moveTo>
                    <a:pt x="59" y="89"/>
                  </a:moveTo>
                  <a:lnTo>
                    <a:pt x="52" y="88"/>
                  </a:lnTo>
                  <a:lnTo>
                    <a:pt x="46"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6">
              <a:extLst>
                <a:ext uri="{FF2B5EF4-FFF2-40B4-BE49-F238E27FC236}">
                  <a16:creationId xmlns:a16="http://schemas.microsoft.com/office/drawing/2014/main" id="{3790A9EE-6BC5-4101-B0C8-890CF572E6B1}"/>
                </a:ext>
              </a:extLst>
            </p:cNvPr>
            <p:cNvSpPr>
              <a:spLocks/>
            </p:cNvSpPr>
            <p:nvPr/>
          </p:nvSpPr>
          <p:spPr bwMode="auto">
            <a:xfrm>
              <a:off x="8798027" y="5666086"/>
              <a:ext cx="11423" cy="11423"/>
            </a:xfrm>
            <a:custGeom>
              <a:avLst/>
              <a:gdLst>
                <a:gd name="T0" fmla="*/ 23 w 28"/>
                <a:gd name="T1" fmla="*/ 4 h 28"/>
                <a:gd name="T2" fmla="*/ 19 w 28"/>
                <a:gd name="T3" fmla="*/ 1 h 28"/>
                <a:gd name="T4" fmla="*/ 14 w 28"/>
                <a:gd name="T5" fmla="*/ 0 h 28"/>
                <a:gd name="T6" fmla="*/ 8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3" y="4"/>
                  </a:lnTo>
                  <a:lnTo>
                    <a:pt x="1" y="9"/>
                  </a:lnTo>
                  <a:lnTo>
                    <a:pt x="0" y="14"/>
                  </a:lnTo>
                  <a:lnTo>
                    <a:pt x="1" y="19"/>
                  </a:lnTo>
                  <a:lnTo>
                    <a:pt x="3"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a:extLst>
              <a:ext uri="{FF2B5EF4-FFF2-40B4-BE49-F238E27FC236}">
                <a16:creationId xmlns:a16="http://schemas.microsoft.com/office/drawing/2014/main" id="{44219C30-0D28-4200-B8F1-1750EC4F8EAB}"/>
              </a:ext>
            </a:extLst>
          </p:cNvPr>
          <p:cNvGrpSpPr/>
          <p:nvPr/>
        </p:nvGrpSpPr>
        <p:grpSpPr>
          <a:xfrm>
            <a:off x="9217092" y="4672848"/>
            <a:ext cx="286100" cy="361067"/>
            <a:chOff x="8685073" y="4804331"/>
            <a:chExt cx="237332" cy="299520"/>
          </a:xfrm>
          <a:solidFill>
            <a:schemeClr val="tx1">
              <a:lumMod val="50000"/>
              <a:lumOff val="50000"/>
            </a:schemeClr>
          </a:solidFill>
        </p:grpSpPr>
        <p:sp>
          <p:nvSpPr>
            <p:cNvPr id="204" name="Freeform 177">
              <a:extLst>
                <a:ext uri="{FF2B5EF4-FFF2-40B4-BE49-F238E27FC236}">
                  <a16:creationId xmlns:a16="http://schemas.microsoft.com/office/drawing/2014/main" id="{EBCF84AA-A767-432B-9532-542D76521C30}"/>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8">
              <a:extLst>
                <a:ext uri="{FF2B5EF4-FFF2-40B4-BE49-F238E27FC236}">
                  <a16:creationId xmlns:a16="http://schemas.microsoft.com/office/drawing/2014/main" id="{BD922488-6436-4D4C-A7F3-F1D7F14804E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9">
              <a:extLst>
                <a:ext uri="{FF2B5EF4-FFF2-40B4-BE49-F238E27FC236}">
                  <a16:creationId xmlns:a16="http://schemas.microsoft.com/office/drawing/2014/main" id="{BD01100F-0BBA-44EE-9507-0FB4DE32D8BD}"/>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0">
              <a:extLst>
                <a:ext uri="{FF2B5EF4-FFF2-40B4-BE49-F238E27FC236}">
                  <a16:creationId xmlns:a16="http://schemas.microsoft.com/office/drawing/2014/main" id="{29B92C52-2C5F-4170-934D-8A41AF8B406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8" name="Group 207">
            <a:extLst>
              <a:ext uri="{FF2B5EF4-FFF2-40B4-BE49-F238E27FC236}">
                <a16:creationId xmlns:a16="http://schemas.microsoft.com/office/drawing/2014/main" id="{EB3523A8-87F2-4439-AC53-95D46A79F90C}"/>
              </a:ext>
            </a:extLst>
          </p:cNvPr>
          <p:cNvGrpSpPr/>
          <p:nvPr/>
        </p:nvGrpSpPr>
        <p:grpSpPr>
          <a:xfrm>
            <a:off x="9197202" y="3967542"/>
            <a:ext cx="324349" cy="362598"/>
            <a:chOff x="8668573" y="4219251"/>
            <a:chExt cx="269061" cy="300790"/>
          </a:xfrm>
          <a:solidFill>
            <a:schemeClr val="tx1">
              <a:lumMod val="50000"/>
              <a:lumOff val="50000"/>
            </a:schemeClr>
          </a:solidFill>
        </p:grpSpPr>
        <p:sp>
          <p:nvSpPr>
            <p:cNvPr id="209" name="Freeform 181">
              <a:extLst>
                <a:ext uri="{FF2B5EF4-FFF2-40B4-BE49-F238E27FC236}">
                  <a16:creationId xmlns:a16="http://schemas.microsoft.com/office/drawing/2014/main" id="{67B11503-B14B-4D34-9479-18916F22BB03}"/>
                </a:ext>
              </a:extLst>
            </p:cNvPr>
            <p:cNvSpPr>
              <a:spLocks noEditPoints="1"/>
            </p:cNvSpPr>
            <p:nvPr/>
          </p:nvSpPr>
          <p:spPr bwMode="auto">
            <a:xfrm>
              <a:off x="8668573" y="4219251"/>
              <a:ext cx="269061" cy="300790"/>
            </a:xfrm>
            <a:custGeom>
              <a:avLst/>
              <a:gdLst>
                <a:gd name="T0" fmla="*/ 268 w 636"/>
                <a:gd name="T1" fmla="*/ 340 h 711"/>
                <a:gd name="T2" fmla="*/ 270 w 636"/>
                <a:gd name="T3" fmla="*/ 464 h 711"/>
                <a:gd name="T4" fmla="*/ 292 w 636"/>
                <a:gd name="T5" fmla="*/ 493 h 711"/>
                <a:gd name="T6" fmla="*/ 317 w 636"/>
                <a:gd name="T7" fmla="*/ 502 h 711"/>
                <a:gd name="T8" fmla="*/ 413 w 636"/>
                <a:gd name="T9" fmla="*/ 499 h 711"/>
                <a:gd name="T10" fmla="*/ 413 w 636"/>
                <a:gd name="T11" fmla="*/ 479 h 711"/>
                <a:gd name="T12" fmla="*/ 317 w 636"/>
                <a:gd name="T13" fmla="*/ 474 h 711"/>
                <a:gd name="T14" fmla="*/ 300 w 636"/>
                <a:gd name="T15" fmla="*/ 463 h 711"/>
                <a:gd name="T16" fmla="*/ 295 w 636"/>
                <a:gd name="T17" fmla="*/ 258 h 711"/>
                <a:gd name="T18" fmla="*/ 322 w 636"/>
                <a:gd name="T19" fmla="*/ 266 h 711"/>
                <a:gd name="T20" fmla="*/ 505 w 636"/>
                <a:gd name="T21" fmla="*/ 476 h 711"/>
                <a:gd name="T22" fmla="*/ 498 w 636"/>
                <a:gd name="T23" fmla="*/ 494 h 711"/>
                <a:gd name="T24" fmla="*/ 567 w 636"/>
                <a:gd name="T25" fmla="*/ 503 h 711"/>
                <a:gd name="T26" fmla="*/ 580 w 636"/>
                <a:gd name="T27" fmla="*/ 489 h 711"/>
                <a:gd name="T28" fmla="*/ 572 w 636"/>
                <a:gd name="T29" fmla="*/ 239 h 711"/>
                <a:gd name="T30" fmla="*/ 453 w 636"/>
                <a:gd name="T31" fmla="*/ 124 h 711"/>
                <a:gd name="T32" fmla="*/ 444 w 636"/>
                <a:gd name="T33" fmla="*/ 100 h 711"/>
                <a:gd name="T34" fmla="*/ 415 w 636"/>
                <a:gd name="T35" fmla="*/ 77 h 711"/>
                <a:gd name="T36" fmla="*/ 313 w 636"/>
                <a:gd name="T37" fmla="*/ 75 h 711"/>
                <a:gd name="T38" fmla="*/ 299 w 636"/>
                <a:gd name="T39" fmla="*/ 89 h 711"/>
                <a:gd name="T40" fmla="*/ 313 w 636"/>
                <a:gd name="T41" fmla="*/ 103 h 711"/>
                <a:gd name="T42" fmla="*/ 413 w 636"/>
                <a:gd name="T43" fmla="*/ 107 h 711"/>
                <a:gd name="T44" fmla="*/ 425 w 636"/>
                <a:gd name="T45" fmla="*/ 124 h 711"/>
                <a:gd name="T46" fmla="*/ 421 w 636"/>
                <a:gd name="T47" fmla="*/ 145 h 711"/>
                <a:gd name="T48" fmla="*/ 405 w 636"/>
                <a:gd name="T49" fmla="*/ 155 h 711"/>
                <a:gd name="T50" fmla="*/ 311 w 636"/>
                <a:gd name="T51" fmla="*/ 158 h 711"/>
                <a:gd name="T52" fmla="*/ 284 w 636"/>
                <a:gd name="T53" fmla="*/ 173 h 711"/>
                <a:gd name="T54" fmla="*/ 269 w 636"/>
                <a:gd name="T55" fmla="*/ 199 h 711"/>
                <a:gd name="T56" fmla="*/ 103 w 636"/>
                <a:gd name="T57" fmla="*/ 312 h 711"/>
                <a:gd name="T58" fmla="*/ 204 w 636"/>
                <a:gd name="T59" fmla="*/ 99 h 711"/>
                <a:gd name="T60" fmla="*/ 204 w 636"/>
                <a:gd name="T61" fmla="*/ 79 h 711"/>
                <a:gd name="T62" fmla="*/ 121 w 636"/>
                <a:gd name="T63" fmla="*/ 69 h 711"/>
                <a:gd name="T64" fmla="*/ 131 w 636"/>
                <a:gd name="T65" fmla="*/ 47 h 711"/>
                <a:gd name="T66" fmla="*/ 123 w 636"/>
                <a:gd name="T67" fmla="*/ 18 h 711"/>
                <a:gd name="T68" fmla="*/ 98 w 636"/>
                <a:gd name="T69" fmla="*/ 1 h 711"/>
                <a:gd name="T70" fmla="*/ 66 w 636"/>
                <a:gd name="T71" fmla="*/ 7 h 711"/>
                <a:gd name="T72" fmla="*/ 48 w 636"/>
                <a:gd name="T73" fmla="*/ 33 h 711"/>
                <a:gd name="T74" fmla="*/ 52 w 636"/>
                <a:gd name="T75" fmla="*/ 61 h 711"/>
                <a:gd name="T76" fmla="*/ 70 w 636"/>
                <a:gd name="T77" fmla="*/ 78 h 711"/>
                <a:gd name="T78" fmla="*/ 9 w 636"/>
                <a:gd name="T79" fmla="*/ 684 h 711"/>
                <a:gd name="T80" fmla="*/ 1 w 636"/>
                <a:gd name="T81" fmla="*/ 702 h 711"/>
                <a:gd name="T82" fmla="*/ 622 w 636"/>
                <a:gd name="T83" fmla="*/ 711 h 711"/>
                <a:gd name="T84" fmla="*/ 636 w 636"/>
                <a:gd name="T85" fmla="*/ 697 h 711"/>
                <a:gd name="T86" fmla="*/ 622 w 636"/>
                <a:gd name="T87" fmla="*/ 683 h 711"/>
                <a:gd name="T88" fmla="*/ 413 w 636"/>
                <a:gd name="T89" fmla="*/ 182 h 711"/>
                <a:gd name="T90" fmla="*/ 322 w 636"/>
                <a:gd name="T91" fmla="*/ 238 h 711"/>
                <a:gd name="T92" fmla="*/ 304 w 636"/>
                <a:gd name="T93" fmla="*/ 229 h 711"/>
                <a:gd name="T94" fmla="*/ 295 w 636"/>
                <a:gd name="T95" fmla="*/ 211 h 711"/>
                <a:gd name="T96" fmla="*/ 304 w 636"/>
                <a:gd name="T97" fmla="*/ 192 h 711"/>
                <a:gd name="T98" fmla="*/ 322 w 636"/>
                <a:gd name="T99" fmla="*/ 184 h 711"/>
                <a:gd name="T100" fmla="*/ 76 w 636"/>
                <a:gd name="T101" fmla="*/ 47 h 711"/>
                <a:gd name="T102" fmla="*/ 84 w 636"/>
                <a:gd name="T103" fmla="*/ 29 h 711"/>
                <a:gd name="T104" fmla="*/ 102 w 636"/>
                <a:gd name="T105" fmla="*/ 36 h 711"/>
                <a:gd name="T106" fmla="*/ 94 w 636"/>
                <a:gd name="T107" fmla="*/ 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6" h="711">
                  <a:moveTo>
                    <a:pt x="622" y="683"/>
                  </a:moveTo>
                  <a:lnTo>
                    <a:pt x="103" y="683"/>
                  </a:lnTo>
                  <a:lnTo>
                    <a:pt x="103" y="340"/>
                  </a:lnTo>
                  <a:lnTo>
                    <a:pt x="268" y="340"/>
                  </a:lnTo>
                  <a:lnTo>
                    <a:pt x="268" y="448"/>
                  </a:lnTo>
                  <a:lnTo>
                    <a:pt x="268" y="454"/>
                  </a:lnTo>
                  <a:lnTo>
                    <a:pt x="269" y="459"/>
                  </a:lnTo>
                  <a:lnTo>
                    <a:pt x="270" y="464"/>
                  </a:lnTo>
                  <a:lnTo>
                    <a:pt x="273" y="470"/>
                  </a:lnTo>
                  <a:lnTo>
                    <a:pt x="277" y="478"/>
                  </a:lnTo>
                  <a:lnTo>
                    <a:pt x="284" y="487"/>
                  </a:lnTo>
                  <a:lnTo>
                    <a:pt x="292" y="493"/>
                  </a:lnTo>
                  <a:lnTo>
                    <a:pt x="302" y="499"/>
                  </a:lnTo>
                  <a:lnTo>
                    <a:pt x="306" y="500"/>
                  </a:lnTo>
                  <a:lnTo>
                    <a:pt x="311" y="502"/>
                  </a:lnTo>
                  <a:lnTo>
                    <a:pt x="317" y="502"/>
                  </a:lnTo>
                  <a:lnTo>
                    <a:pt x="322" y="503"/>
                  </a:lnTo>
                  <a:lnTo>
                    <a:pt x="403" y="503"/>
                  </a:lnTo>
                  <a:lnTo>
                    <a:pt x="409" y="502"/>
                  </a:lnTo>
                  <a:lnTo>
                    <a:pt x="413" y="499"/>
                  </a:lnTo>
                  <a:lnTo>
                    <a:pt x="416" y="494"/>
                  </a:lnTo>
                  <a:lnTo>
                    <a:pt x="417" y="489"/>
                  </a:lnTo>
                  <a:lnTo>
                    <a:pt x="416" y="484"/>
                  </a:lnTo>
                  <a:lnTo>
                    <a:pt x="413" y="479"/>
                  </a:lnTo>
                  <a:lnTo>
                    <a:pt x="409" y="476"/>
                  </a:lnTo>
                  <a:lnTo>
                    <a:pt x="403" y="475"/>
                  </a:lnTo>
                  <a:lnTo>
                    <a:pt x="322" y="475"/>
                  </a:lnTo>
                  <a:lnTo>
                    <a:pt x="317" y="474"/>
                  </a:lnTo>
                  <a:lnTo>
                    <a:pt x="312" y="473"/>
                  </a:lnTo>
                  <a:lnTo>
                    <a:pt x="307" y="470"/>
                  </a:lnTo>
                  <a:lnTo>
                    <a:pt x="304" y="466"/>
                  </a:lnTo>
                  <a:lnTo>
                    <a:pt x="300" y="463"/>
                  </a:lnTo>
                  <a:lnTo>
                    <a:pt x="297" y="458"/>
                  </a:lnTo>
                  <a:lnTo>
                    <a:pt x="296" y="454"/>
                  </a:lnTo>
                  <a:lnTo>
                    <a:pt x="295" y="448"/>
                  </a:lnTo>
                  <a:lnTo>
                    <a:pt x="295" y="258"/>
                  </a:lnTo>
                  <a:lnTo>
                    <a:pt x="302" y="262"/>
                  </a:lnTo>
                  <a:lnTo>
                    <a:pt x="308" y="264"/>
                  </a:lnTo>
                  <a:lnTo>
                    <a:pt x="315" y="265"/>
                  </a:lnTo>
                  <a:lnTo>
                    <a:pt x="322" y="266"/>
                  </a:lnTo>
                  <a:lnTo>
                    <a:pt x="553" y="266"/>
                  </a:lnTo>
                  <a:lnTo>
                    <a:pt x="553" y="475"/>
                  </a:lnTo>
                  <a:lnTo>
                    <a:pt x="511" y="475"/>
                  </a:lnTo>
                  <a:lnTo>
                    <a:pt x="505" y="476"/>
                  </a:lnTo>
                  <a:lnTo>
                    <a:pt x="501" y="479"/>
                  </a:lnTo>
                  <a:lnTo>
                    <a:pt x="498" y="484"/>
                  </a:lnTo>
                  <a:lnTo>
                    <a:pt x="497" y="489"/>
                  </a:lnTo>
                  <a:lnTo>
                    <a:pt x="498" y="494"/>
                  </a:lnTo>
                  <a:lnTo>
                    <a:pt x="501" y="499"/>
                  </a:lnTo>
                  <a:lnTo>
                    <a:pt x="505" y="502"/>
                  </a:lnTo>
                  <a:lnTo>
                    <a:pt x="511" y="503"/>
                  </a:lnTo>
                  <a:lnTo>
                    <a:pt x="567" y="503"/>
                  </a:lnTo>
                  <a:lnTo>
                    <a:pt x="572" y="502"/>
                  </a:lnTo>
                  <a:lnTo>
                    <a:pt x="576" y="499"/>
                  </a:lnTo>
                  <a:lnTo>
                    <a:pt x="579" y="494"/>
                  </a:lnTo>
                  <a:lnTo>
                    <a:pt x="580" y="489"/>
                  </a:lnTo>
                  <a:lnTo>
                    <a:pt x="580" y="252"/>
                  </a:lnTo>
                  <a:lnTo>
                    <a:pt x="579" y="247"/>
                  </a:lnTo>
                  <a:lnTo>
                    <a:pt x="576" y="241"/>
                  </a:lnTo>
                  <a:lnTo>
                    <a:pt x="572" y="239"/>
                  </a:lnTo>
                  <a:lnTo>
                    <a:pt x="567" y="238"/>
                  </a:lnTo>
                  <a:lnTo>
                    <a:pt x="453" y="238"/>
                  </a:lnTo>
                  <a:lnTo>
                    <a:pt x="453" y="130"/>
                  </a:lnTo>
                  <a:lnTo>
                    <a:pt x="453" y="124"/>
                  </a:lnTo>
                  <a:lnTo>
                    <a:pt x="452" y="119"/>
                  </a:lnTo>
                  <a:lnTo>
                    <a:pt x="451" y="114"/>
                  </a:lnTo>
                  <a:lnTo>
                    <a:pt x="449" y="108"/>
                  </a:lnTo>
                  <a:lnTo>
                    <a:pt x="444" y="100"/>
                  </a:lnTo>
                  <a:lnTo>
                    <a:pt x="437" y="91"/>
                  </a:lnTo>
                  <a:lnTo>
                    <a:pt x="429" y="85"/>
                  </a:lnTo>
                  <a:lnTo>
                    <a:pt x="420" y="79"/>
                  </a:lnTo>
                  <a:lnTo>
                    <a:pt x="415" y="77"/>
                  </a:lnTo>
                  <a:lnTo>
                    <a:pt x="410" y="76"/>
                  </a:lnTo>
                  <a:lnTo>
                    <a:pt x="405" y="75"/>
                  </a:lnTo>
                  <a:lnTo>
                    <a:pt x="398" y="75"/>
                  </a:lnTo>
                  <a:lnTo>
                    <a:pt x="313" y="75"/>
                  </a:lnTo>
                  <a:lnTo>
                    <a:pt x="308" y="76"/>
                  </a:lnTo>
                  <a:lnTo>
                    <a:pt x="304" y="79"/>
                  </a:lnTo>
                  <a:lnTo>
                    <a:pt x="300" y="84"/>
                  </a:lnTo>
                  <a:lnTo>
                    <a:pt x="299" y="89"/>
                  </a:lnTo>
                  <a:lnTo>
                    <a:pt x="300" y="94"/>
                  </a:lnTo>
                  <a:lnTo>
                    <a:pt x="304" y="99"/>
                  </a:lnTo>
                  <a:lnTo>
                    <a:pt x="308" y="102"/>
                  </a:lnTo>
                  <a:lnTo>
                    <a:pt x="313" y="103"/>
                  </a:lnTo>
                  <a:lnTo>
                    <a:pt x="398" y="103"/>
                  </a:lnTo>
                  <a:lnTo>
                    <a:pt x="405" y="103"/>
                  </a:lnTo>
                  <a:lnTo>
                    <a:pt x="409" y="105"/>
                  </a:lnTo>
                  <a:lnTo>
                    <a:pt x="413" y="107"/>
                  </a:lnTo>
                  <a:lnTo>
                    <a:pt x="417" y="110"/>
                  </a:lnTo>
                  <a:lnTo>
                    <a:pt x="421" y="115"/>
                  </a:lnTo>
                  <a:lnTo>
                    <a:pt x="423" y="119"/>
                  </a:lnTo>
                  <a:lnTo>
                    <a:pt x="425" y="124"/>
                  </a:lnTo>
                  <a:lnTo>
                    <a:pt x="425" y="130"/>
                  </a:lnTo>
                  <a:lnTo>
                    <a:pt x="425" y="135"/>
                  </a:lnTo>
                  <a:lnTo>
                    <a:pt x="423" y="140"/>
                  </a:lnTo>
                  <a:lnTo>
                    <a:pt x="421" y="145"/>
                  </a:lnTo>
                  <a:lnTo>
                    <a:pt x="417" y="149"/>
                  </a:lnTo>
                  <a:lnTo>
                    <a:pt x="413" y="152"/>
                  </a:lnTo>
                  <a:lnTo>
                    <a:pt x="409" y="154"/>
                  </a:lnTo>
                  <a:lnTo>
                    <a:pt x="405" y="155"/>
                  </a:lnTo>
                  <a:lnTo>
                    <a:pt x="398" y="157"/>
                  </a:lnTo>
                  <a:lnTo>
                    <a:pt x="322" y="157"/>
                  </a:lnTo>
                  <a:lnTo>
                    <a:pt x="317" y="157"/>
                  </a:lnTo>
                  <a:lnTo>
                    <a:pt x="311" y="158"/>
                  </a:lnTo>
                  <a:lnTo>
                    <a:pt x="306" y="159"/>
                  </a:lnTo>
                  <a:lnTo>
                    <a:pt x="302" y="161"/>
                  </a:lnTo>
                  <a:lnTo>
                    <a:pt x="292" y="166"/>
                  </a:lnTo>
                  <a:lnTo>
                    <a:pt x="284" y="173"/>
                  </a:lnTo>
                  <a:lnTo>
                    <a:pt x="277" y="180"/>
                  </a:lnTo>
                  <a:lnTo>
                    <a:pt x="273" y="190"/>
                  </a:lnTo>
                  <a:lnTo>
                    <a:pt x="270" y="195"/>
                  </a:lnTo>
                  <a:lnTo>
                    <a:pt x="269" y="199"/>
                  </a:lnTo>
                  <a:lnTo>
                    <a:pt x="268" y="206"/>
                  </a:lnTo>
                  <a:lnTo>
                    <a:pt x="268" y="211"/>
                  </a:lnTo>
                  <a:lnTo>
                    <a:pt x="268" y="312"/>
                  </a:lnTo>
                  <a:lnTo>
                    <a:pt x="103" y="312"/>
                  </a:lnTo>
                  <a:lnTo>
                    <a:pt x="103" y="103"/>
                  </a:lnTo>
                  <a:lnTo>
                    <a:pt x="194" y="103"/>
                  </a:lnTo>
                  <a:lnTo>
                    <a:pt x="200" y="102"/>
                  </a:lnTo>
                  <a:lnTo>
                    <a:pt x="204" y="99"/>
                  </a:lnTo>
                  <a:lnTo>
                    <a:pt x="207" y="94"/>
                  </a:lnTo>
                  <a:lnTo>
                    <a:pt x="208" y="89"/>
                  </a:lnTo>
                  <a:lnTo>
                    <a:pt x="207" y="84"/>
                  </a:lnTo>
                  <a:lnTo>
                    <a:pt x="204" y="79"/>
                  </a:lnTo>
                  <a:lnTo>
                    <a:pt x="200" y="76"/>
                  </a:lnTo>
                  <a:lnTo>
                    <a:pt x="194" y="75"/>
                  </a:lnTo>
                  <a:lnTo>
                    <a:pt x="114" y="75"/>
                  </a:lnTo>
                  <a:lnTo>
                    <a:pt x="121" y="69"/>
                  </a:lnTo>
                  <a:lnTo>
                    <a:pt x="127" y="61"/>
                  </a:lnTo>
                  <a:lnTo>
                    <a:pt x="128" y="57"/>
                  </a:lnTo>
                  <a:lnTo>
                    <a:pt x="130" y="51"/>
                  </a:lnTo>
                  <a:lnTo>
                    <a:pt x="131" y="47"/>
                  </a:lnTo>
                  <a:lnTo>
                    <a:pt x="131" y="42"/>
                  </a:lnTo>
                  <a:lnTo>
                    <a:pt x="130" y="33"/>
                  </a:lnTo>
                  <a:lnTo>
                    <a:pt x="128" y="26"/>
                  </a:lnTo>
                  <a:lnTo>
                    <a:pt x="123" y="18"/>
                  </a:lnTo>
                  <a:lnTo>
                    <a:pt x="119" y="13"/>
                  </a:lnTo>
                  <a:lnTo>
                    <a:pt x="113" y="7"/>
                  </a:lnTo>
                  <a:lnTo>
                    <a:pt x="105" y="3"/>
                  </a:lnTo>
                  <a:lnTo>
                    <a:pt x="98" y="1"/>
                  </a:lnTo>
                  <a:lnTo>
                    <a:pt x="89" y="0"/>
                  </a:lnTo>
                  <a:lnTo>
                    <a:pt x="81" y="1"/>
                  </a:lnTo>
                  <a:lnTo>
                    <a:pt x="73" y="3"/>
                  </a:lnTo>
                  <a:lnTo>
                    <a:pt x="66" y="7"/>
                  </a:lnTo>
                  <a:lnTo>
                    <a:pt x="60" y="13"/>
                  </a:lnTo>
                  <a:lnTo>
                    <a:pt x="55" y="18"/>
                  </a:lnTo>
                  <a:lnTo>
                    <a:pt x="50" y="26"/>
                  </a:lnTo>
                  <a:lnTo>
                    <a:pt x="48" y="33"/>
                  </a:lnTo>
                  <a:lnTo>
                    <a:pt x="47" y="42"/>
                  </a:lnTo>
                  <a:lnTo>
                    <a:pt x="48" y="48"/>
                  </a:lnTo>
                  <a:lnTo>
                    <a:pt x="49" y="55"/>
                  </a:lnTo>
                  <a:lnTo>
                    <a:pt x="52" y="61"/>
                  </a:lnTo>
                  <a:lnTo>
                    <a:pt x="56" y="66"/>
                  </a:lnTo>
                  <a:lnTo>
                    <a:pt x="59" y="71"/>
                  </a:lnTo>
                  <a:lnTo>
                    <a:pt x="64" y="75"/>
                  </a:lnTo>
                  <a:lnTo>
                    <a:pt x="70" y="78"/>
                  </a:lnTo>
                  <a:lnTo>
                    <a:pt x="75" y="81"/>
                  </a:lnTo>
                  <a:lnTo>
                    <a:pt x="75" y="683"/>
                  </a:lnTo>
                  <a:lnTo>
                    <a:pt x="14" y="683"/>
                  </a:lnTo>
                  <a:lnTo>
                    <a:pt x="9" y="684"/>
                  </a:lnTo>
                  <a:lnTo>
                    <a:pt x="4" y="687"/>
                  </a:lnTo>
                  <a:lnTo>
                    <a:pt x="1" y="692"/>
                  </a:lnTo>
                  <a:lnTo>
                    <a:pt x="0" y="697"/>
                  </a:lnTo>
                  <a:lnTo>
                    <a:pt x="1" y="702"/>
                  </a:lnTo>
                  <a:lnTo>
                    <a:pt x="4" y="707"/>
                  </a:lnTo>
                  <a:lnTo>
                    <a:pt x="9" y="710"/>
                  </a:lnTo>
                  <a:lnTo>
                    <a:pt x="14" y="711"/>
                  </a:lnTo>
                  <a:lnTo>
                    <a:pt x="622" y="711"/>
                  </a:lnTo>
                  <a:lnTo>
                    <a:pt x="628" y="710"/>
                  </a:lnTo>
                  <a:lnTo>
                    <a:pt x="632" y="707"/>
                  </a:lnTo>
                  <a:lnTo>
                    <a:pt x="635" y="702"/>
                  </a:lnTo>
                  <a:lnTo>
                    <a:pt x="636" y="697"/>
                  </a:lnTo>
                  <a:lnTo>
                    <a:pt x="635" y="692"/>
                  </a:lnTo>
                  <a:lnTo>
                    <a:pt x="632" y="687"/>
                  </a:lnTo>
                  <a:lnTo>
                    <a:pt x="628" y="684"/>
                  </a:lnTo>
                  <a:lnTo>
                    <a:pt x="622" y="683"/>
                  </a:lnTo>
                  <a:close/>
                  <a:moveTo>
                    <a:pt x="322" y="184"/>
                  </a:moveTo>
                  <a:lnTo>
                    <a:pt x="398" y="184"/>
                  </a:lnTo>
                  <a:lnTo>
                    <a:pt x="406" y="183"/>
                  </a:lnTo>
                  <a:lnTo>
                    <a:pt x="413" y="182"/>
                  </a:lnTo>
                  <a:lnTo>
                    <a:pt x="420" y="180"/>
                  </a:lnTo>
                  <a:lnTo>
                    <a:pt x="425" y="177"/>
                  </a:lnTo>
                  <a:lnTo>
                    <a:pt x="425" y="238"/>
                  </a:lnTo>
                  <a:lnTo>
                    <a:pt x="322" y="238"/>
                  </a:lnTo>
                  <a:lnTo>
                    <a:pt x="317" y="237"/>
                  </a:lnTo>
                  <a:lnTo>
                    <a:pt x="312" y="236"/>
                  </a:lnTo>
                  <a:lnTo>
                    <a:pt x="307" y="233"/>
                  </a:lnTo>
                  <a:lnTo>
                    <a:pt x="304" y="229"/>
                  </a:lnTo>
                  <a:lnTo>
                    <a:pt x="300" y="226"/>
                  </a:lnTo>
                  <a:lnTo>
                    <a:pt x="297" y="221"/>
                  </a:lnTo>
                  <a:lnTo>
                    <a:pt x="296" y="217"/>
                  </a:lnTo>
                  <a:lnTo>
                    <a:pt x="295" y="211"/>
                  </a:lnTo>
                  <a:lnTo>
                    <a:pt x="296" y="206"/>
                  </a:lnTo>
                  <a:lnTo>
                    <a:pt x="297" y="200"/>
                  </a:lnTo>
                  <a:lnTo>
                    <a:pt x="300" y="196"/>
                  </a:lnTo>
                  <a:lnTo>
                    <a:pt x="304" y="192"/>
                  </a:lnTo>
                  <a:lnTo>
                    <a:pt x="307" y="189"/>
                  </a:lnTo>
                  <a:lnTo>
                    <a:pt x="312" y="187"/>
                  </a:lnTo>
                  <a:lnTo>
                    <a:pt x="317" y="184"/>
                  </a:lnTo>
                  <a:lnTo>
                    <a:pt x="322" y="184"/>
                  </a:lnTo>
                  <a:close/>
                  <a:moveTo>
                    <a:pt x="89" y="56"/>
                  </a:moveTo>
                  <a:lnTo>
                    <a:pt x="84" y="55"/>
                  </a:lnTo>
                  <a:lnTo>
                    <a:pt x="79" y="51"/>
                  </a:lnTo>
                  <a:lnTo>
                    <a:pt x="76" y="47"/>
                  </a:lnTo>
                  <a:lnTo>
                    <a:pt x="75" y="42"/>
                  </a:lnTo>
                  <a:lnTo>
                    <a:pt x="76" y="36"/>
                  </a:lnTo>
                  <a:lnTo>
                    <a:pt x="79" y="32"/>
                  </a:lnTo>
                  <a:lnTo>
                    <a:pt x="84" y="29"/>
                  </a:lnTo>
                  <a:lnTo>
                    <a:pt x="89" y="28"/>
                  </a:lnTo>
                  <a:lnTo>
                    <a:pt x="94" y="29"/>
                  </a:lnTo>
                  <a:lnTo>
                    <a:pt x="99" y="32"/>
                  </a:lnTo>
                  <a:lnTo>
                    <a:pt x="102" y="36"/>
                  </a:lnTo>
                  <a:lnTo>
                    <a:pt x="103" y="42"/>
                  </a:lnTo>
                  <a:lnTo>
                    <a:pt x="102" y="47"/>
                  </a:lnTo>
                  <a:lnTo>
                    <a:pt x="99" y="51"/>
                  </a:lnTo>
                  <a:lnTo>
                    <a:pt x="94" y="55"/>
                  </a:lnTo>
                  <a:lnTo>
                    <a:pt x="8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a:extLst>
                <a:ext uri="{FF2B5EF4-FFF2-40B4-BE49-F238E27FC236}">
                  <a16:creationId xmlns:a16="http://schemas.microsoft.com/office/drawing/2014/main" id="{FB972698-6542-4BD8-ABE7-172FA7D3FB53}"/>
                </a:ext>
              </a:extLst>
            </p:cNvPr>
            <p:cNvSpPr>
              <a:spLocks/>
            </p:cNvSpPr>
            <p:nvPr/>
          </p:nvSpPr>
          <p:spPr bwMode="auto">
            <a:xfrm>
              <a:off x="8770106" y="4250980"/>
              <a:ext cx="1142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a:extLst>
                <a:ext uri="{FF2B5EF4-FFF2-40B4-BE49-F238E27FC236}">
                  <a16:creationId xmlns:a16="http://schemas.microsoft.com/office/drawing/2014/main" id="{83342C57-96F4-4700-B23D-FDF40876DE95}"/>
                </a:ext>
              </a:extLst>
            </p:cNvPr>
            <p:cNvSpPr>
              <a:spLocks/>
            </p:cNvSpPr>
            <p:nvPr/>
          </p:nvSpPr>
          <p:spPr bwMode="auto">
            <a:xfrm>
              <a:off x="8856408" y="4419777"/>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a:extLst>
              <a:ext uri="{FF2B5EF4-FFF2-40B4-BE49-F238E27FC236}">
                <a16:creationId xmlns:a16="http://schemas.microsoft.com/office/drawing/2014/main" id="{156D439E-81F5-483D-90E6-C70A4182FF7F}"/>
              </a:ext>
            </a:extLst>
          </p:cNvPr>
          <p:cNvGrpSpPr/>
          <p:nvPr/>
        </p:nvGrpSpPr>
        <p:grpSpPr>
          <a:xfrm>
            <a:off x="9198733" y="3262235"/>
            <a:ext cx="321290" cy="362598"/>
            <a:chOff x="8669843" y="3634171"/>
            <a:chExt cx="266523" cy="300790"/>
          </a:xfrm>
          <a:solidFill>
            <a:schemeClr val="tx1">
              <a:lumMod val="50000"/>
              <a:lumOff val="50000"/>
            </a:schemeClr>
          </a:solidFill>
        </p:grpSpPr>
        <p:sp>
          <p:nvSpPr>
            <p:cNvPr id="213" name="Freeform 184">
              <a:extLst>
                <a:ext uri="{FF2B5EF4-FFF2-40B4-BE49-F238E27FC236}">
                  <a16:creationId xmlns:a16="http://schemas.microsoft.com/office/drawing/2014/main" id="{2DBB7F7F-8513-4B17-8BE1-2672193FE89B}"/>
                </a:ext>
              </a:extLst>
            </p:cNvPr>
            <p:cNvSpPr>
              <a:spLocks noEditPoints="1"/>
            </p:cNvSpPr>
            <p:nvPr/>
          </p:nvSpPr>
          <p:spPr bwMode="auto">
            <a:xfrm>
              <a:off x="8719339" y="3682399"/>
              <a:ext cx="167528" cy="252562"/>
            </a:xfrm>
            <a:custGeom>
              <a:avLst/>
              <a:gdLst>
                <a:gd name="T0" fmla="*/ 274 w 397"/>
                <a:gd name="T1" fmla="*/ 15 h 595"/>
                <a:gd name="T2" fmla="*/ 198 w 397"/>
                <a:gd name="T3" fmla="*/ 0 h 595"/>
                <a:gd name="T4" fmla="*/ 155 w 397"/>
                <a:gd name="T5" fmla="*/ 5 h 595"/>
                <a:gd name="T6" fmla="*/ 105 w 397"/>
                <a:gd name="T7" fmla="*/ 23 h 595"/>
                <a:gd name="T8" fmla="*/ 62 w 397"/>
                <a:gd name="T9" fmla="*/ 53 h 595"/>
                <a:gd name="T10" fmla="*/ 46 w 397"/>
                <a:gd name="T11" fmla="*/ 84 h 595"/>
                <a:gd name="T12" fmla="*/ 69 w 397"/>
                <a:gd name="T13" fmla="*/ 87 h 595"/>
                <a:gd name="T14" fmla="*/ 144 w 397"/>
                <a:gd name="T15" fmla="*/ 36 h 595"/>
                <a:gd name="T16" fmla="*/ 199 w 397"/>
                <a:gd name="T17" fmla="*/ 28 h 595"/>
                <a:gd name="T18" fmla="*/ 278 w 397"/>
                <a:gd name="T19" fmla="*/ 47 h 595"/>
                <a:gd name="T20" fmla="*/ 340 w 397"/>
                <a:gd name="T21" fmla="*/ 103 h 595"/>
                <a:gd name="T22" fmla="*/ 368 w 397"/>
                <a:gd name="T23" fmla="*/ 181 h 595"/>
                <a:gd name="T24" fmla="*/ 357 w 397"/>
                <a:gd name="T25" fmla="*/ 261 h 595"/>
                <a:gd name="T26" fmla="*/ 311 w 397"/>
                <a:gd name="T27" fmla="*/ 328 h 595"/>
                <a:gd name="T28" fmla="*/ 275 w 397"/>
                <a:gd name="T29" fmla="*/ 403 h 595"/>
                <a:gd name="T30" fmla="*/ 251 w 397"/>
                <a:gd name="T31" fmla="*/ 288 h 595"/>
                <a:gd name="T32" fmla="*/ 281 w 397"/>
                <a:gd name="T33" fmla="*/ 272 h 595"/>
                <a:gd name="T34" fmla="*/ 288 w 397"/>
                <a:gd name="T35" fmla="*/ 243 h 595"/>
                <a:gd name="T36" fmla="*/ 265 w 397"/>
                <a:gd name="T37" fmla="*/ 216 h 595"/>
                <a:gd name="T38" fmla="*/ 231 w 397"/>
                <a:gd name="T39" fmla="*/ 220 h 595"/>
                <a:gd name="T40" fmla="*/ 215 w 397"/>
                <a:gd name="T41" fmla="*/ 250 h 595"/>
                <a:gd name="T42" fmla="*/ 178 w 397"/>
                <a:gd name="T43" fmla="*/ 236 h 595"/>
                <a:gd name="T44" fmla="*/ 153 w 397"/>
                <a:gd name="T45" fmla="*/ 214 h 595"/>
                <a:gd name="T46" fmla="*/ 123 w 397"/>
                <a:gd name="T47" fmla="*/ 220 h 595"/>
                <a:gd name="T48" fmla="*/ 106 w 397"/>
                <a:gd name="T49" fmla="*/ 250 h 595"/>
                <a:gd name="T50" fmla="*/ 117 w 397"/>
                <a:gd name="T51" fmla="*/ 277 h 595"/>
                <a:gd name="T52" fmla="*/ 154 w 397"/>
                <a:gd name="T53" fmla="*/ 288 h 595"/>
                <a:gd name="T54" fmla="*/ 117 w 397"/>
                <a:gd name="T55" fmla="*/ 387 h 595"/>
                <a:gd name="T56" fmla="*/ 75 w 397"/>
                <a:gd name="T57" fmla="*/ 316 h 595"/>
                <a:gd name="T58" fmla="*/ 33 w 397"/>
                <a:gd name="T59" fmla="*/ 244 h 595"/>
                <a:gd name="T60" fmla="*/ 24 w 397"/>
                <a:gd name="T61" fmla="*/ 183 h 595"/>
                <a:gd name="T62" fmla="*/ 1 w 397"/>
                <a:gd name="T63" fmla="*/ 187 h 595"/>
                <a:gd name="T64" fmla="*/ 13 w 397"/>
                <a:gd name="T65" fmla="*/ 270 h 595"/>
                <a:gd name="T66" fmla="*/ 66 w 397"/>
                <a:gd name="T67" fmla="*/ 347 h 595"/>
                <a:gd name="T68" fmla="*/ 97 w 397"/>
                <a:gd name="T69" fmla="*/ 416 h 595"/>
                <a:gd name="T70" fmla="*/ 103 w 397"/>
                <a:gd name="T71" fmla="*/ 508 h 595"/>
                <a:gd name="T72" fmla="*/ 141 w 397"/>
                <a:gd name="T73" fmla="*/ 542 h 595"/>
                <a:gd name="T74" fmla="*/ 159 w 397"/>
                <a:gd name="T75" fmla="*/ 574 h 595"/>
                <a:gd name="T76" fmla="*/ 199 w 397"/>
                <a:gd name="T77" fmla="*/ 595 h 595"/>
                <a:gd name="T78" fmla="*/ 237 w 397"/>
                <a:gd name="T79" fmla="*/ 574 h 595"/>
                <a:gd name="T80" fmla="*/ 256 w 397"/>
                <a:gd name="T81" fmla="*/ 542 h 595"/>
                <a:gd name="T82" fmla="*/ 293 w 397"/>
                <a:gd name="T83" fmla="*/ 508 h 595"/>
                <a:gd name="T84" fmla="*/ 301 w 397"/>
                <a:gd name="T85" fmla="*/ 417 h 595"/>
                <a:gd name="T86" fmla="*/ 333 w 397"/>
                <a:gd name="T87" fmla="*/ 346 h 595"/>
                <a:gd name="T88" fmla="*/ 383 w 397"/>
                <a:gd name="T89" fmla="*/ 271 h 595"/>
                <a:gd name="T90" fmla="*/ 396 w 397"/>
                <a:gd name="T91" fmla="*/ 179 h 595"/>
                <a:gd name="T92" fmla="*/ 364 w 397"/>
                <a:gd name="T93" fmla="*/ 88 h 595"/>
                <a:gd name="T94" fmla="*/ 245 w 397"/>
                <a:gd name="T95" fmla="*/ 244 h 595"/>
                <a:gd name="T96" fmla="*/ 260 w 397"/>
                <a:gd name="T97" fmla="*/ 246 h 595"/>
                <a:gd name="T98" fmla="*/ 254 w 397"/>
                <a:gd name="T99" fmla="*/ 260 h 595"/>
                <a:gd name="T100" fmla="*/ 215 w 397"/>
                <a:gd name="T101" fmla="*/ 288 h 595"/>
                <a:gd name="T102" fmla="*/ 140 w 397"/>
                <a:gd name="T103" fmla="*/ 260 h 595"/>
                <a:gd name="T104" fmla="*/ 134 w 397"/>
                <a:gd name="T105" fmla="*/ 246 h 595"/>
                <a:gd name="T106" fmla="*/ 148 w 397"/>
                <a:gd name="T107" fmla="*/ 242 h 595"/>
                <a:gd name="T108" fmla="*/ 143 w 397"/>
                <a:gd name="T109" fmla="*/ 260 h 595"/>
                <a:gd name="T110" fmla="*/ 212 w 397"/>
                <a:gd name="T111" fmla="*/ 562 h 595"/>
                <a:gd name="T112" fmla="*/ 194 w 397"/>
                <a:gd name="T113" fmla="*/ 567 h 595"/>
                <a:gd name="T114" fmla="*/ 180 w 397"/>
                <a:gd name="T115" fmla="*/ 555 h 595"/>
                <a:gd name="T116" fmla="*/ 218 w 397"/>
                <a:gd name="T117" fmla="*/ 548 h 595"/>
                <a:gd name="T118" fmla="*/ 261 w 397"/>
                <a:gd name="T119" fmla="*/ 508 h 595"/>
                <a:gd name="T120" fmla="*/ 158 w 397"/>
                <a:gd name="T121" fmla="*/ 518 h 595"/>
                <a:gd name="T122" fmla="*/ 132 w 397"/>
                <a:gd name="T123" fmla="*/ 504 h 595"/>
                <a:gd name="T124" fmla="*/ 270 w 397"/>
                <a:gd name="T125" fmla="*/ 4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7" h="595">
                  <a:moveTo>
                    <a:pt x="338" y="58"/>
                  </a:moveTo>
                  <a:lnTo>
                    <a:pt x="324" y="44"/>
                  </a:lnTo>
                  <a:lnTo>
                    <a:pt x="308" y="33"/>
                  </a:lnTo>
                  <a:lnTo>
                    <a:pt x="291" y="23"/>
                  </a:lnTo>
                  <a:lnTo>
                    <a:pt x="274" y="15"/>
                  </a:lnTo>
                  <a:lnTo>
                    <a:pt x="256" y="8"/>
                  </a:lnTo>
                  <a:lnTo>
                    <a:pt x="237" y="4"/>
                  </a:lnTo>
                  <a:lnTo>
                    <a:pt x="218" y="1"/>
                  </a:lnTo>
                  <a:lnTo>
                    <a:pt x="199" y="0"/>
                  </a:lnTo>
                  <a:lnTo>
                    <a:pt x="198" y="0"/>
                  </a:lnTo>
                  <a:lnTo>
                    <a:pt x="197" y="0"/>
                  </a:lnTo>
                  <a:lnTo>
                    <a:pt x="186" y="0"/>
                  </a:lnTo>
                  <a:lnTo>
                    <a:pt x="176" y="1"/>
                  </a:lnTo>
                  <a:lnTo>
                    <a:pt x="165" y="3"/>
                  </a:lnTo>
                  <a:lnTo>
                    <a:pt x="155" y="5"/>
                  </a:lnTo>
                  <a:lnTo>
                    <a:pt x="145" y="7"/>
                  </a:lnTo>
                  <a:lnTo>
                    <a:pt x="134" y="10"/>
                  </a:lnTo>
                  <a:lnTo>
                    <a:pt x="125" y="14"/>
                  </a:lnTo>
                  <a:lnTo>
                    <a:pt x="115" y="18"/>
                  </a:lnTo>
                  <a:lnTo>
                    <a:pt x="105" y="23"/>
                  </a:lnTo>
                  <a:lnTo>
                    <a:pt x="97" y="28"/>
                  </a:lnTo>
                  <a:lnTo>
                    <a:pt x="88" y="34"/>
                  </a:lnTo>
                  <a:lnTo>
                    <a:pt x="80" y="39"/>
                  </a:lnTo>
                  <a:lnTo>
                    <a:pt x="71" y="46"/>
                  </a:lnTo>
                  <a:lnTo>
                    <a:pt x="62" y="53"/>
                  </a:lnTo>
                  <a:lnTo>
                    <a:pt x="55" y="61"/>
                  </a:lnTo>
                  <a:lnTo>
                    <a:pt x="48" y="68"/>
                  </a:lnTo>
                  <a:lnTo>
                    <a:pt x="45" y="74"/>
                  </a:lnTo>
                  <a:lnTo>
                    <a:pt x="44" y="79"/>
                  </a:lnTo>
                  <a:lnTo>
                    <a:pt x="46" y="84"/>
                  </a:lnTo>
                  <a:lnTo>
                    <a:pt x="50" y="89"/>
                  </a:lnTo>
                  <a:lnTo>
                    <a:pt x="54" y="91"/>
                  </a:lnTo>
                  <a:lnTo>
                    <a:pt x="59" y="92"/>
                  </a:lnTo>
                  <a:lnTo>
                    <a:pt x="65" y="91"/>
                  </a:lnTo>
                  <a:lnTo>
                    <a:pt x="69" y="87"/>
                  </a:lnTo>
                  <a:lnTo>
                    <a:pt x="82" y="74"/>
                  </a:lnTo>
                  <a:lnTo>
                    <a:pt x="96" y="62"/>
                  </a:lnTo>
                  <a:lnTo>
                    <a:pt x="111" y="52"/>
                  </a:lnTo>
                  <a:lnTo>
                    <a:pt x="127" y="44"/>
                  </a:lnTo>
                  <a:lnTo>
                    <a:pt x="144" y="36"/>
                  </a:lnTo>
                  <a:lnTo>
                    <a:pt x="161" y="32"/>
                  </a:lnTo>
                  <a:lnTo>
                    <a:pt x="179" y="29"/>
                  </a:lnTo>
                  <a:lnTo>
                    <a:pt x="198" y="28"/>
                  </a:lnTo>
                  <a:lnTo>
                    <a:pt x="198" y="28"/>
                  </a:lnTo>
                  <a:lnTo>
                    <a:pt x="199" y="28"/>
                  </a:lnTo>
                  <a:lnTo>
                    <a:pt x="215" y="29"/>
                  </a:lnTo>
                  <a:lnTo>
                    <a:pt x="232" y="31"/>
                  </a:lnTo>
                  <a:lnTo>
                    <a:pt x="248" y="35"/>
                  </a:lnTo>
                  <a:lnTo>
                    <a:pt x="263" y="40"/>
                  </a:lnTo>
                  <a:lnTo>
                    <a:pt x="278" y="47"/>
                  </a:lnTo>
                  <a:lnTo>
                    <a:pt x="293" y="55"/>
                  </a:lnTo>
                  <a:lnTo>
                    <a:pt x="306" y="66"/>
                  </a:lnTo>
                  <a:lnTo>
                    <a:pt x="319" y="77"/>
                  </a:lnTo>
                  <a:lnTo>
                    <a:pt x="331" y="90"/>
                  </a:lnTo>
                  <a:lnTo>
                    <a:pt x="340" y="103"/>
                  </a:lnTo>
                  <a:lnTo>
                    <a:pt x="349" y="118"/>
                  </a:lnTo>
                  <a:lnTo>
                    <a:pt x="356" y="133"/>
                  </a:lnTo>
                  <a:lnTo>
                    <a:pt x="362" y="149"/>
                  </a:lnTo>
                  <a:lnTo>
                    <a:pt x="366" y="165"/>
                  </a:lnTo>
                  <a:lnTo>
                    <a:pt x="368" y="181"/>
                  </a:lnTo>
                  <a:lnTo>
                    <a:pt x="369" y="198"/>
                  </a:lnTo>
                  <a:lnTo>
                    <a:pt x="368" y="214"/>
                  </a:lnTo>
                  <a:lnTo>
                    <a:pt x="366" y="230"/>
                  </a:lnTo>
                  <a:lnTo>
                    <a:pt x="363" y="246"/>
                  </a:lnTo>
                  <a:lnTo>
                    <a:pt x="357" y="261"/>
                  </a:lnTo>
                  <a:lnTo>
                    <a:pt x="351" y="276"/>
                  </a:lnTo>
                  <a:lnTo>
                    <a:pt x="342" y="290"/>
                  </a:lnTo>
                  <a:lnTo>
                    <a:pt x="333" y="303"/>
                  </a:lnTo>
                  <a:lnTo>
                    <a:pt x="322" y="315"/>
                  </a:lnTo>
                  <a:lnTo>
                    <a:pt x="311" y="328"/>
                  </a:lnTo>
                  <a:lnTo>
                    <a:pt x="302" y="342"/>
                  </a:lnTo>
                  <a:lnTo>
                    <a:pt x="293" y="357"/>
                  </a:lnTo>
                  <a:lnTo>
                    <a:pt x="286" y="371"/>
                  </a:lnTo>
                  <a:lnTo>
                    <a:pt x="279" y="387"/>
                  </a:lnTo>
                  <a:lnTo>
                    <a:pt x="275" y="403"/>
                  </a:lnTo>
                  <a:lnTo>
                    <a:pt x="272" y="419"/>
                  </a:lnTo>
                  <a:lnTo>
                    <a:pt x="270" y="435"/>
                  </a:lnTo>
                  <a:lnTo>
                    <a:pt x="243" y="435"/>
                  </a:lnTo>
                  <a:lnTo>
                    <a:pt x="243" y="288"/>
                  </a:lnTo>
                  <a:lnTo>
                    <a:pt x="251" y="288"/>
                  </a:lnTo>
                  <a:lnTo>
                    <a:pt x="259" y="287"/>
                  </a:lnTo>
                  <a:lnTo>
                    <a:pt x="265" y="285"/>
                  </a:lnTo>
                  <a:lnTo>
                    <a:pt x="272" y="282"/>
                  </a:lnTo>
                  <a:lnTo>
                    <a:pt x="277" y="277"/>
                  </a:lnTo>
                  <a:lnTo>
                    <a:pt x="281" y="272"/>
                  </a:lnTo>
                  <a:lnTo>
                    <a:pt x="286" y="266"/>
                  </a:lnTo>
                  <a:lnTo>
                    <a:pt x="288" y="259"/>
                  </a:lnTo>
                  <a:lnTo>
                    <a:pt x="288" y="252"/>
                  </a:lnTo>
                  <a:lnTo>
                    <a:pt x="288" y="250"/>
                  </a:lnTo>
                  <a:lnTo>
                    <a:pt x="288" y="243"/>
                  </a:lnTo>
                  <a:lnTo>
                    <a:pt x="286" y="236"/>
                  </a:lnTo>
                  <a:lnTo>
                    <a:pt x="281" y="229"/>
                  </a:lnTo>
                  <a:lnTo>
                    <a:pt x="277" y="224"/>
                  </a:lnTo>
                  <a:lnTo>
                    <a:pt x="272" y="220"/>
                  </a:lnTo>
                  <a:lnTo>
                    <a:pt x="265" y="216"/>
                  </a:lnTo>
                  <a:lnTo>
                    <a:pt x="259" y="214"/>
                  </a:lnTo>
                  <a:lnTo>
                    <a:pt x="251" y="213"/>
                  </a:lnTo>
                  <a:lnTo>
                    <a:pt x="244" y="214"/>
                  </a:lnTo>
                  <a:lnTo>
                    <a:pt x="237" y="216"/>
                  </a:lnTo>
                  <a:lnTo>
                    <a:pt x="231" y="220"/>
                  </a:lnTo>
                  <a:lnTo>
                    <a:pt x="226" y="224"/>
                  </a:lnTo>
                  <a:lnTo>
                    <a:pt x="221" y="229"/>
                  </a:lnTo>
                  <a:lnTo>
                    <a:pt x="218" y="236"/>
                  </a:lnTo>
                  <a:lnTo>
                    <a:pt x="216" y="243"/>
                  </a:lnTo>
                  <a:lnTo>
                    <a:pt x="215" y="250"/>
                  </a:lnTo>
                  <a:lnTo>
                    <a:pt x="215" y="260"/>
                  </a:lnTo>
                  <a:lnTo>
                    <a:pt x="182" y="260"/>
                  </a:lnTo>
                  <a:lnTo>
                    <a:pt x="182" y="250"/>
                  </a:lnTo>
                  <a:lnTo>
                    <a:pt x="180" y="243"/>
                  </a:lnTo>
                  <a:lnTo>
                    <a:pt x="178" y="236"/>
                  </a:lnTo>
                  <a:lnTo>
                    <a:pt x="175" y="229"/>
                  </a:lnTo>
                  <a:lnTo>
                    <a:pt x="171" y="224"/>
                  </a:lnTo>
                  <a:lnTo>
                    <a:pt x="165" y="220"/>
                  </a:lnTo>
                  <a:lnTo>
                    <a:pt x="159" y="216"/>
                  </a:lnTo>
                  <a:lnTo>
                    <a:pt x="153" y="214"/>
                  </a:lnTo>
                  <a:lnTo>
                    <a:pt x="145" y="213"/>
                  </a:lnTo>
                  <a:lnTo>
                    <a:pt x="143" y="213"/>
                  </a:lnTo>
                  <a:lnTo>
                    <a:pt x="135" y="214"/>
                  </a:lnTo>
                  <a:lnTo>
                    <a:pt x="129" y="216"/>
                  </a:lnTo>
                  <a:lnTo>
                    <a:pt x="123" y="220"/>
                  </a:lnTo>
                  <a:lnTo>
                    <a:pt x="117" y="224"/>
                  </a:lnTo>
                  <a:lnTo>
                    <a:pt x="113" y="229"/>
                  </a:lnTo>
                  <a:lnTo>
                    <a:pt x="109" y="236"/>
                  </a:lnTo>
                  <a:lnTo>
                    <a:pt x="106" y="243"/>
                  </a:lnTo>
                  <a:lnTo>
                    <a:pt x="106" y="250"/>
                  </a:lnTo>
                  <a:lnTo>
                    <a:pt x="106" y="252"/>
                  </a:lnTo>
                  <a:lnTo>
                    <a:pt x="106" y="259"/>
                  </a:lnTo>
                  <a:lnTo>
                    <a:pt x="109" y="266"/>
                  </a:lnTo>
                  <a:lnTo>
                    <a:pt x="113" y="272"/>
                  </a:lnTo>
                  <a:lnTo>
                    <a:pt x="117" y="277"/>
                  </a:lnTo>
                  <a:lnTo>
                    <a:pt x="123" y="282"/>
                  </a:lnTo>
                  <a:lnTo>
                    <a:pt x="129" y="285"/>
                  </a:lnTo>
                  <a:lnTo>
                    <a:pt x="135" y="287"/>
                  </a:lnTo>
                  <a:lnTo>
                    <a:pt x="143" y="288"/>
                  </a:lnTo>
                  <a:lnTo>
                    <a:pt x="154" y="288"/>
                  </a:lnTo>
                  <a:lnTo>
                    <a:pt x="154" y="435"/>
                  </a:lnTo>
                  <a:lnTo>
                    <a:pt x="127" y="435"/>
                  </a:lnTo>
                  <a:lnTo>
                    <a:pt x="126" y="419"/>
                  </a:lnTo>
                  <a:lnTo>
                    <a:pt x="123" y="403"/>
                  </a:lnTo>
                  <a:lnTo>
                    <a:pt x="117" y="387"/>
                  </a:lnTo>
                  <a:lnTo>
                    <a:pt x="112" y="371"/>
                  </a:lnTo>
                  <a:lnTo>
                    <a:pt x="104" y="357"/>
                  </a:lnTo>
                  <a:lnTo>
                    <a:pt x="96" y="343"/>
                  </a:lnTo>
                  <a:lnTo>
                    <a:pt x="86" y="329"/>
                  </a:lnTo>
                  <a:lnTo>
                    <a:pt x="75" y="316"/>
                  </a:lnTo>
                  <a:lnTo>
                    <a:pt x="64" y="303"/>
                  </a:lnTo>
                  <a:lnTo>
                    <a:pt x="54" y="289"/>
                  </a:lnTo>
                  <a:lnTo>
                    <a:pt x="46" y="275"/>
                  </a:lnTo>
                  <a:lnTo>
                    <a:pt x="39" y="260"/>
                  </a:lnTo>
                  <a:lnTo>
                    <a:pt x="33" y="244"/>
                  </a:lnTo>
                  <a:lnTo>
                    <a:pt x="30" y="227"/>
                  </a:lnTo>
                  <a:lnTo>
                    <a:pt x="28" y="211"/>
                  </a:lnTo>
                  <a:lnTo>
                    <a:pt x="28" y="194"/>
                  </a:lnTo>
                  <a:lnTo>
                    <a:pt x="27" y="188"/>
                  </a:lnTo>
                  <a:lnTo>
                    <a:pt x="24" y="183"/>
                  </a:lnTo>
                  <a:lnTo>
                    <a:pt x="20" y="181"/>
                  </a:lnTo>
                  <a:lnTo>
                    <a:pt x="14" y="179"/>
                  </a:lnTo>
                  <a:lnTo>
                    <a:pt x="9" y="180"/>
                  </a:lnTo>
                  <a:lnTo>
                    <a:pt x="5" y="183"/>
                  </a:lnTo>
                  <a:lnTo>
                    <a:pt x="1" y="187"/>
                  </a:lnTo>
                  <a:lnTo>
                    <a:pt x="0" y="193"/>
                  </a:lnTo>
                  <a:lnTo>
                    <a:pt x="0" y="213"/>
                  </a:lnTo>
                  <a:lnTo>
                    <a:pt x="2" y="232"/>
                  </a:lnTo>
                  <a:lnTo>
                    <a:pt x="7" y="252"/>
                  </a:lnTo>
                  <a:lnTo>
                    <a:pt x="13" y="270"/>
                  </a:lnTo>
                  <a:lnTo>
                    <a:pt x="21" y="288"/>
                  </a:lnTo>
                  <a:lnTo>
                    <a:pt x="30" y="304"/>
                  </a:lnTo>
                  <a:lnTo>
                    <a:pt x="42" y="320"/>
                  </a:lnTo>
                  <a:lnTo>
                    <a:pt x="55" y="335"/>
                  </a:lnTo>
                  <a:lnTo>
                    <a:pt x="66" y="347"/>
                  </a:lnTo>
                  <a:lnTo>
                    <a:pt x="74" y="360"/>
                  </a:lnTo>
                  <a:lnTo>
                    <a:pt x="82" y="373"/>
                  </a:lnTo>
                  <a:lnTo>
                    <a:pt x="88" y="387"/>
                  </a:lnTo>
                  <a:lnTo>
                    <a:pt x="94" y="401"/>
                  </a:lnTo>
                  <a:lnTo>
                    <a:pt x="97" y="416"/>
                  </a:lnTo>
                  <a:lnTo>
                    <a:pt x="99" y="432"/>
                  </a:lnTo>
                  <a:lnTo>
                    <a:pt x="100" y="447"/>
                  </a:lnTo>
                  <a:lnTo>
                    <a:pt x="100" y="488"/>
                  </a:lnTo>
                  <a:lnTo>
                    <a:pt x="101" y="498"/>
                  </a:lnTo>
                  <a:lnTo>
                    <a:pt x="103" y="508"/>
                  </a:lnTo>
                  <a:lnTo>
                    <a:pt x="109" y="518"/>
                  </a:lnTo>
                  <a:lnTo>
                    <a:pt x="115" y="526"/>
                  </a:lnTo>
                  <a:lnTo>
                    <a:pt x="123" y="533"/>
                  </a:lnTo>
                  <a:lnTo>
                    <a:pt x="131" y="538"/>
                  </a:lnTo>
                  <a:lnTo>
                    <a:pt x="141" y="542"/>
                  </a:lnTo>
                  <a:lnTo>
                    <a:pt x="151" y="544"/>
                  </a:lnTo>
                  <a:lnTo>
                    <a:pt x="151" y="548"/>
                  </a:lnTo>
                  <a:lnTo>
                    <a:pt x="151" y="557"/>
                  </a:lnTo>
                  <a:lnTo>
                    <a:pt x="155" y="566"/>
                  </a:lnTo>
                  <a:lnTo>
                    <a:pt x="159" y="574"/>
                  </a:lnTo>
                  <a:lnTo>
                    <a:pt x="164" y="581"/>
                  </a:lnTo>
                  <a:lnTo>
                    <a:pt x="172" y="587"/>
                  </a:lnTo>
                  <a:lnTo>
                    <a:pt x="179" y="592"/>
                  </a:lnTo>
                  <a:lnTo>
                    <a:pt x="189" y="594"/>
                  </a:lnTo>
                  <a:lnTo>
                    <a:pt x="199" y="595"/>
                  </a:lnTo>
                  <a:lnTo>
                    <a:pt x="207" y="594"/>
                  </a:lnTo>
                  <a:lnTo>
                    <a:pt x="217" y="592"/>
                  </a:lnTo>
                  <a:lnTo>
                    <a:pt x="224" y="587"/>
                  </a:lnTo>
                  <a:lnTo>
                    <a:pt x="232" y="581"/>
                  </a:lnTo>
                  <a:lnTo>
                    <a:pt x="237" y="574"/>
                  </a:lnTo>
                  <a:lnTo>
                    <a:pt x="242" y="566"/>
                  </a:lnTo>
                  <a:lnTo>
                    <a:pt x="245" y="557"/>
                  </a:lnTo>
                  <a:lnTo>
                    <a:pt x="246" y="548"/>
                  </a:lnTo>
                  <a:lnTo>
                    <a:pt x="246" y="544"/>
                  </a:lnTo>
                  <a:lnTo>
                    <a:pt x="256" y="542"/>
                  </a:lnTo>
                  <a:lnTo>
                    <a:pt x="266" y="539"/>
                  </a:lnTo>
                  <a:lnTo>
                    <a:pt x="275" y="533"/>
                  </a:lnTo>
                  <a:lnTo>
                    <a:pt x="282" y="526"/>
                  </a:lnTo>
                  <a:lnTo>
                    <a:pt x="289" y="518"/>
                  </a:lnTo>
                  <a:lnTo>
                    <a:pt x="293" y="508"/>
                  </a:lnTo>
                  <a:lnTo>
                    <a:pt x="296" y="498"/>
                  </a:lnTo>
                  <a:lnTo>
                    <a:pt x="297" y="488"/>
                  </a:lnTo>
                  <a:lnTo>
                    <a:pt x="297" y="447"/>
                  </a:lnTo>
                  <a:lnTo>
                    <a:pt x="297" y="432"/>
                  </a:lnTo>
                  <a:lnTo>
                    <a:pt x="301" y="417"/>
                  </a:lnTo>
                  <a:lnTo>
                    <a:pt x="304" y="402"/>
                  </a:lnTo>
                  <a:lnTo>
                    <a:pt x="309" y="387"/>
                  </a:lnTo>
                  <a:lnTo>
                    <a:pt x="316" y="373"/>
                  </a:lnTo>
                  <a:lnTo>
                    <a:pt x="323" y="359"/>
                  </a:lnTo>
                  <a:lnTo>
                    <a:pt x="333" y="346"/>
                  </a:lnTo>
                  <a:lnTo>
                    <a:pt x="342" y="334"/>
                  </a:lnTo>
                  <a:lnTo>
                    <a:pt x="355" y="320"/>
                  </a:lnTo>
                  <a:lnTo>
                    <a:pt x="366" y="304"/>
                  </a:lnTo>
                  <a:lnTo>
                    <a:pt x="376" y="288"/>
                  </a:lnTo>
                  <a:lnTo>
                    <a:pt x="383" y="271"/>
                  </a:lnTo>
                  <a:lnTo>
                    <a:pt x="389" y="254"/>
                  </a:lnTo>
                  <a:lnTo>
                    <a:pt x="393" y="236"/>
                  </a:lnTo>
                  <a:lnTo>
                    <a:pt x="396" y="217"/>
                  </a:lnTo>
                  <a:lnTo>
                    <a:pt x="397" y="198"/>
                  </a:lnTo>
                  <a:lnTo>
                    <a:pt x="396" y="179"/>
                  </a:lnTo>
                  <a:lnTo>
                    <a:pt x="393" y="159"/>
                  </a:lnTo>
                  <a:lnTo>
                    <a:pt x="389" y="140"/>
                  </a:lnTo>
                  <a:lnTo>
                    <a:pt x="382" y="122"/>
                  </a:lnTo>
                  <a:lnTo>
                    <a:pt x="374" y="105"/>
                  </a:lnTo>
                  <a:lnTo>
                    <a:pt x="364" y="88"/>
                  </a:lnTo>
                  <a:lnTo>
                    <a:pt x="352" y="72"/>
                  </a:lnTo>
                  <a:lnTo>
                    <a:pt x="338" y="58"/>
                  </a:lnTo>
                  <a:close/>
                  <a:moveTo>
                    <a:pt x="243" y="250"/>
                  </a:moveTo>
                  <a:lnTo>
                    <a:pt x="244" y="246"/>
                  </a:lnTo>
                  <a:lnTo>
                    <a:pt x="245" y="244"/>
                  </a:lnTo>
                  <a:lnTo>
                    <a:pt x="248" y="242"/>
                  </a:lnTo>
                  <a:lnTo>
                    <a:pt x="251" y="241"/>
                  </a:lnTo>
                  <a:lnTo>
                    <a:pt x="254" y="242"/>
                  </a:lnTo>
                  <a:lnTo>
                    <a:pt x="258" y="244"/>
                  </a:lnTo>
                  <a:lnTo>
                    <a:pt x="260" y="246"/>
                  </a:lnTo>
                  <a:lnTo>
                    <a:pt x="260" y="250"/>
                  </a:lnTo>
                  <a:lnTo>
                    <a:pt x="260" y="252"/>
                  </a:lnTo>
                  <a:lnTo>
                    <a:pt x="260" y="255"/>
                  </a:lnTo>
                  <a:lnTo>
                    <a:pt x="258" y="258"/>
                  </a:lnTo>
                  <a:lnTo>
                    <a:pt x="254" y="260"/>
                  </a:lnTo>
                  <a:lnTo>
                    <a:pt x="251" y="260"/>
                  </a:lnTo>
                  <a:lnTo>
                    <a:pt x="243" y="260"/>
                  </a:lnTo>
                  <a:lnTo>
                    <a:pt x="243" y="250"/>
                  </a:lnTo>
                  <a:close/>
                  <a:moveTo>
                    <a:pt x="182" y="288"/>
                  </a:moveTo>
                  <a:lnTo>
                    <a:pt x="215" y="288"/>
                  </a:lnTo>
                  <a:lnTo>
                    <a:pt x="215" y="435"/>
                  </a:lnTo>
                  <a:lnTo>
                    <a:pt x="182" y="435"/>
                  </a:lnTo>
                  <a:lnTo>
                    <a:pt x="182" y="288"/>
                  </a:lnTo>
                  <a:close/>
                  <a:moveTo>
                    <a:pt x="143" y="260"/>
                  </a:moveTo>
                  <a:lnTo>
                    <a:pt x="140" y="260"/>
                  </a:lnTo>
                  <a:lnTo>
                    <a:pt x="136" y="258"/>
                  </a:lnTo>
                  <a:lnTo>
                    <a:pt x="134" y="255"/>
                  </a:lnTo>
                  <a:lnTo>
                    <a:pt x="134" y="252"/>
                  </a:lnTo>
                  <a:lnTo>
                    <a:pt x="134" y="250"/>
                  </a:lnTo>
                  <a:lnTo>
                    <a:pt x="134" y="246"/>
                  </a:lnTo>
                  <a:lnTo>
                    <a:pt x="136" y="244"/>
                  </a:lnTo>
                  <a:lnTo>
                    <a:pt x="140" y="242"/>
                  </a:lnTo>
                  <a:lnTo>
                    <a:pt x="143" y="241"/>
                  </a:lnTo>
                  <a:lnTo>
                    <a:pt x="145" y="241"/>
                  </a:lnTo>
                  <a:lnTo>
                    <a:pt x="148" y="242"/>
                  </a:lnTo>
                  <a:lnTo>
                    <a:pt x="151" y="244"/>
                  </a:lnTo>
                  <a:lnTo>
                    <a:pt x="154" y="246"/>
                  </a:lnTo>
                  <a:lnTo>
                    <a:pt x="154" y="250"/>
                  </a:lnTo>
                  <a:lnTo>
                    <a:pt x="154" y="260"/>
                  </a:lnTo>
                  <a:lnTo>
                    <a:pt x="143" y="260"/>
                  </a:lnTo>
                  <a:close/>
                  <a:moveTo>
                    <a:pt x="218" y="548"/>
                  </a:moveTo>
                  <a:lnTo>
                    <a:pt x="217" y="552"/>
                  </a:lnTo>
                  <a:lnTo>
                    <a:pt x="216" y="555"/>
                  </a:lnTo>
                  <a:lnTo>
                    <a:pt x="215" y="558"/>
                  </a:lnTo>
                  <a:lnTo>
                    <a:pt x="212" y="562"/>
                  </a:lnTo>
                  <a:lnTo>
                    <a:pt x="209" y="564"/>
                  </a:lnTo>
                  <a:lnTo>
                    <a:pt x="206" y="566"/>
                  </a:lnTo>
                  <a:lnTo>
                    <a:pt x="202" y="567"/>
                  </a:lnTo>
                  <a:lnTo>
                    <a:pt x="199" y="567"/>
                  </a:lnTo>
                  <a:lnTo>
                    <a:pt x="194" y="567"/>
                  </a:lnTo>
                  <a:lnTo>
                    <a:pt x="191" y="566"/>
                  </a:lnTo>
                  <a:lnTo>
                    <a:pt x="187" y="564"/>
                  </a:lnTo>
                  <a:lnTo>
                    <a:pt x="185" y="562"/>
                  </a:lnTo>
                  <a:lnTo>
                    <a:pt x="183" y="558"/>
                  </a:lnTo>
                  <a:lnTo>
                    <a:pt x="180" y="555"/>
                  </a:lnTo>
                  <a:lnTo>
                    <a:pt x="179" y="552"/>
                  </a:lnTo>
                  <a:lnTo>
                    <a:pt x="178" y="548"/>
                  </a:lnTo>
                  <a:lnTo>
                    <a:pt x="178" y="545"/>
                  </a:lnTo>
                  <a:lnTo>
                    <a:pt x="218" y="545"/>
                  </a:lnTo>
                  <a:lnTo>
                    <a:pt x="218" y="548"/>
                  </a:lnTo>
                  <a:close/>
                  <a:moveTo>
                    <a:pt x="270" y="488"/>
                  </a:moveTo>
                  <a:lnTo>
                    <a:pt x="268" y="493"/>
                  </a:lnTo>
                  <a:lnTo>
                    <a:pt x="267" y="499"/>
                  </a:lnTo>
                  <a:lnTo>
                    <a:pt x="264" y="504"/>
                  </a:lnTo>
                  <a:lnTo>
                    <a:pt x="261" y="508"/>
                  </a:lnTo>
                  <a:lnTo>
                    <a:pt x="257" y="512"/>
                  </a:lnTo>
                  <a:lnTo>
                    <a:pt x="251" y="514"/>
                  </a:lnTo>
                  <a:lnTo>
                    <a:pt x="246" y="516"/>
                  </a:lnTo>
                  <a:lnTo>
                    <a:pt x="239" y="518"/>
                  </a:lnTo>
                  <a:lnTo>
                    <a:pt x="158" y="518"/>
                  </a:lnTo>
                  <a:lnTo>
                    <a:pt x="151" y="516"/>
                  </a:lnTo>
                  <a:lnTo>
                    <a:pt x="146" y="514"/>
                  </a:lnTo>
                  <a:lnTo>
                    <a:pt x="141" y="512"/>
                  </a:lnTo>
                  <a:lnTo>
                    <a:pt x="136" y="508"/>
                  </a:lnTo>
                  <a:lnTo>
                    <a:pt x="132" y="504"/>
                  </a:lnTo>
                  <a:lnTo>
                    <a:pt x="130" y="499"/>
                  </a:lnTo>
                  <a:lnTo>
                    <a:pt x="128" y="493"/>
                  </a:lnTo>
                  <a:lnTo>
                    <a:pt x="128" y="488"/>
                  </a:lnTo>
                  <a:lnTo>
                    <a:pt x="128" y="463"/>
                  </a:lnTo>
                  <a:lnTo>
                    <a:pt x="270" y="463"/>
                  </a:lnTo>
                  <a:lnTo>
                    <a:pt x="270"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5">
              <a:extLst>
                <a:ext uri="{FF2B5EF4-FFF2-40B4-BE49-F238E27FC236}">
                  <a16:creationId xmlns:a16="http://schemas.microsoft.com/office/drawing/2014/main" id="{6B106F63-75DC-4864-ABE7-1E9747FB4494}"/>
                </a:ext>
              </a:extLst>
            </p:cNvPr>
            <p:cNvSpPr>
              <a:spLocks/>
            </p:cNvSpPr>
            <p:nvPr/>
          </p:nvSpPr>
          <p:spPr bwMode="auto">
            <a:xfrm>
              <a:off x="8798027" y="3634171"/>
              <a:ext cx="11423" cy="32998"/>
            </a:xfrm>
            <a:custGeom>
              <a:avLst/>
              <a:gdLst>
                <a:gd name="T0" fmla="*/ 14 w 28"/>
                <a:gd name="T1" fmla="*/ 0 h 79"/>
                <a:gd name="T2" fmla="*/ 8 w 28"/>
                <a:gd name="T3" fmla="*/ 1 h 79"/>
                <a:gd name="T4" fmla="*/ 3 w 28"/>
                <a:gd name="T5" fmla="*/ 3 h 79"/>
                <a:gd name="T6" fmla="*/ 1 w 28"/>
                <a:gd name="T7" fmla="*/ 9 h 79"/>
                <a:gd name="T8" fmla="*/ 0 w 28"/>
                <a:gd name="T9" fmla="*/ 14 h 79"/>
                <a:gd name="T10" fmla="*/ 0 w 28"/>
                <a:gd name="T11" fmla="*/ 65 h 79"/>
                <a:gd name="T12" fmla="*/ 1 w 28"/>
                <a:gd name="T13" fmla="*/ 71 h 79"/>
                <a:gd name="T14" fmla="*/ 3 w 28"/>
                <a:gd name="T15" fmla="*/ 75 h 79"/>
                <a:gd name="T16" fmla="*/ 8 w 28"/>
                <a:gd name="T17" fmla="*/ 78 h 79"/>
                <a:gd name="T18" fmla="*/ 14 w 28"/>
                <a:gd name="T19" fmla="*/ 79 h 79"/>
                <a:gd name="T20" fmla="*/ 19 w 28"/>
                <a:gd name="T21" fmla="*/ 78 h 79"/>
                <a:gd name="T22" fmla="*/ 23 w 28"/>
                <a:gd name="T23" fmla="*/ 75 h 79"/>
                <a:gd name="T24" fmla="*/ 27 w 28"/>
                <a:gd name="T25" fmla="*/ 71 h 79"/>
                <a:gd name="T26" fmla="*/ 28 w 28"/>
                <a:gd name="T27" fmla="*/ 65 h 79"/>
                <a:gd name="T28" fmla="*/ 28 w 28"/>
                <a:gd name="T29" fmla="*/ 14 h 79"/>
                <a:gd name="T30" fmla="*/ 27 w 28"/>
                <a:gd name="T31" fmla="*/ 9 h 79"/>
                <a:gd name="T32" fmla="*/ 23 w 28"/>
                <a:gd name="T33" fmla="*/ 3 h 79"/>
                <a:gd name="T34" fmla="*/ 19 w 28"/>
                <a:gd name="T35" fmla="*/ 1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8" y="1"/>
                  </a:lnTo>
                  <a:lnTo>
                    <a:pt x="3" y="3"/>
                  </a:lnTo>
                  <a:lnTo>
                    <a:pt x="1" y="9"/>
                  </a:lnTo>
                  <a:lnTo>
                    <a:pt x="0" y="14"/>
                  </a:lnTo>
                  <a:lnTo>
                    <a:pt x="0" y="65"/>
                  </a:lnTo>
                  <a:lnTo>
                    <a:pt x="1" y="71"/>
                  </a:lnTo>
                  <a:lnTo>
                    <a:pt x="3" y="75"/>
                  </a:lnTo>
                  <a:lnTo>
                    <a:pt x="8" y="78"/>
                  </a:lnTo>
                  <a:lnTo>
                    <a:pt x="14" y="79"/>
                  </a:lnTo>
                  <a:lnTo>
                    <a:pt x="19" y="78"/>
                  </a:lnTo>
                  <a:lnTo>
                    <a:pt x="23" y="75"/>
                  </a:lnTo>
                  <a:lnTo>
                    <a:pt x="27" y="71"/>
                  </a:lnTo>
                  <a:lnTo>
                    <a:pt x="28" y="6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6">
              <a:extLst>
                <a:ext uri="{FF2B5EF4-FFF2-40B4-BE49-F238E27FC236}">
                  <a16:creationId xmlns:a16="http://schemas.microsoft.com/office/drawing/2014/main" id="{240BB699-2274-4F68-BD8F-1004A7A60C4E}"/>
                </a:ext>
              </a:extLst>
            </p:cNvPr>
            <p:cNvSpPr>
              <a:spLocks/>
            </p:cNvSpPr>
            <p:nvPr/>
          </p:nvSpPr>
          <p:spPr bwMode="auto">
            <a:xfrm>
              <a:off x="8902098" y="3761086"/>
              <a:ext cx="34268" cy="11423"/>
            </a:xfrm>
            <a:custGeom>
              <a:avLst/>
              <a:gdLst>
                <a:gd name="T0" fmla="*/ 65 w 79"/>
                <a:gd name="T1" fmla="*/ 0 h 28"/>
                <a:gd name="T2" fmla="*/ 14 w 79"/>
                <a:gd name="T3" fmla="*/ 0 h 28"/>
                <a:gd name="T4" fmla="*/ 8 w 79"/>
                <a:gd name="T5" fmla="*/ 1 h 28"/>
                <a:gd name="T6" fmla="*/ 4 w 79"/>
                <a:gd name="T7" fmla="*/ 4 h 28"/>
                <a:gd name="T8" fmla="*/ 1 w 79"/>
                <a:gd name="T9" fmla="*/ 9 h 28"/>
                <a:gd name="T10" fmla="*/ 0 w 79"/>
                <a:gd name="T11" fmla="*/ 14 h 28"/>
                <a:gd name="T12" fmla="*/ 1 w 79"/>
                <a:gd name="T13" fmla="*/ 19 h 28"/>
                <a:gd name="T14" fmla="*/ 4 w 79"/>
                <a:gd name="T15" fmla="*/ 24 h 28"/>
                <a:gd name="T16" fmla="*/ 8 w 79"/>
                <a:gd name="T17" fmla="*/ 27 h 28"/>
                <a:gd name="T18" fmla="*/ 14 w 79"/>
                <a:gd name="T19" fmla="*/ 28 h 28"/>
                <a:gd name="T20" fmla="*/ 65 w 79"/>
                <a:gd name="T21" fmla="*/ 28 h 28"/>
                <a:gd name="T22" fmla="*/ 70 w 79"/>
                <a:gd name="T23" fmla="*/ 27 h 28"/>
                <a:gd name="T24" fmla="*/ 75 w 79"/>
                <a:gd name="T25" fmla="*/ 24 h 28"/>
                <a:gd name="T26" fmla="*/ 78 w 79"/>
                <a:gd name="T27" fmla="*/ 19 h 28"/>
                <a:gd name="T28" fmla="*/ 79 w 79"/>
                <a:gd name="T29" fmla="*/ 14 h 28"/>
                <a:gd name="T30" fmla="*/ 78 w 79"/>
                <a:gd name="T31" fmla="*/ 9 h 28"/>
                <a:gd name="T32" fmla="*/ 75 w 79"/>
                <a:gd name="T33" fmla="*/ 4 h 28"/>
                <a:gd name="T34" fmla="*/ 70 w 79"/>
                <a:gd name="T35" fmla="*/ 1 h 28"/>
                <a:gd name="T36" fmla="*/ 65 w 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28">
                  <a:moveTo>
                    <a:pt x="65" y="0"/>
                  </a:moveTo>
                  <a:lnTo>
                    <a:pt x="14" y="0"/>
                  </a:lnTo>
                  <a:lnTo>
                    <a:pt x="8" y="1"/>
                  </a:lnTo>
                  <a:lnTo>
                    <a:pt x="4" y="4"/>
                  </a:lnTo>
                  <a:lnTo>
                    <a:pt x="1" y="9"/>
                  </a:lnTo>
                  <a:lnTo>
                    <a:pt x="0" y="14"/>
                  </a:lnTo>
                  <a:lnTo>
                    <a:pt x="1" y="19"/>
                  </a:lnTo>
                  <a:lnTo>
                    <a:pt x="4" y="24"/>
                  </a:lnTo>
                  <a:lnTo>
                    <a:pt x="8" y="27"/>
                  </a:lnTo>
                  <a:lnTo>
                    <a:pt x="14" y="28"/>
                  </a:lnTo>
                  <a:lnTo>
                    <a:pt x="65" y="28"/>
                  </a:lnTo>
                  <a:lnTo>
                    <a:pt x="70" y="27"/>
                  </a:lnTo>
                  <a:lnTo>
                    <a:pt x="75" y="24"/>
                  </a:lnTo>
                  <a:lnTo>
                    <a:pt x="78" y="19"/>
                  </a:lnTo>
                  <a:lnTo>
                    <a:pt x="79" y="14"/>
                  </a:lnTo>
                  <a:lnTo>
                    <a:pt x="78" y="9"/>
                  </a:lnTo>
                  <a:lnTo>
                    <a:pt x="75" y="4"/>
                  </a:lnTo>
                  <a:lnTo>
                    <a:pt x="70" y="1"/>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7">
              <a:extLst>
                <a:ext uri="{FF2B5EF4-FFF2-40B4-BE49-F238E27FC236}">
                  <a16:creationId xmlns:a16="http://schemas.microsoft.com/office/drawing/2014/main" id="{D4FEDEA9-1A4E-46EF-BBB6-A5E2E9A91EFA}"/>
                </a:ext>
              </a:extLst>
            </p:cNvPr>
            <p:cNvSpPr>
              <a:spLocks/>
            </p:cNvSpPr>
            <p:nvPr/>
          </p:nvSpPr>
          <p:spPr bwMode="auto">
            <a:xfrm>
              <a:off x="8669843" y="3761086"/>
              <a:ext cx="34268" cy="11423"/>
            </a:xfrm>
            <a:custGeom>
              <a:avLst/>
              <a:gdLst>
                <a:gd name="T0" fmla="*/ 66 w 80"/>
                <a:gd name="T1" fmla="*/ 0 h 28"/>
                <a:gd name="T2" fmla="*/ 14 w 80"/>
                <a:gd name="T3" fmla="*/ 0 h 28"/>
                <a:gd name="T4" fmla="*/ 9 w 80"/>
                <a:gd name="T5" fmla="*/ 1 h 28"/>
                <a:gd name="T6" fmla="*/ 5 w 80"/>
                <a:gd name="T7" fmla="*/ 4 h 28"/>
                <a:gd name="T8" fmla="*/ 1 w 80"/>
                <a:gd name="T9" fmla="*/ 9 h 28"/>
                <a:gd name="T10" fmla="*/ 0 w 80"/>
                <a:gd name="T11" fmla="*/ 14 h 28"/>
                <a:gd name="T12" fmla="*/ 1 w 80"/>
                <a:gd name="T13" fmla="*/ 19 h 28"/>
                <a:gd name="T14" fmla="*/ 5 w 80"/>
                <a:gd name="T15" fmla="*/ 24 h 28"/>
                <a:gd name="T16" fmla="*/ 9 w 80"/>
                <a:gd name="T17" fmla="*/ 27 h 28"/>
                <a:gd name="T18" fmla="*/ 14 w 80"/>
                <a:gd name="T19" fmla="*/ 28 h 28"/>
                <a:gd name="T20" fmla="*/ 66 w 80"/>
                <a:gd name="T21" fmla="*/ 28 h 28"/>
                <a:gd name="T22" fmla="*/ 71 w 80"/>
                <a:gd name="T23" fmla="*/ 27 h 28"/>
                <a:gd name="T24" fmla="*/ 77 w 80"/>
                <a:gd name="T25" fmla="*/ 24 h 28"/>
                <a:gd name="T26" fmla="*/ 79 w 80"/>
                <a:gd name="T27" fmla="*/ 19 h 28"/>
                <a:gd name="T28" fmla="*/ 80 w 80"/>
                <a:gd name="T29" fmla="*/ 14 h 28"/>
                <a:gd name="T30" fmla="*/ 79 w 80"/>
                <a:gd name="T31" fmla="*/ 9 h 28"/>
                <a:gd name="T32" fmla="*/ 77 w 80"/>
                <a:gd name="T33" fmla="*/ 4 h 28"/>
                <a:gd name="T34" fmla="*/ 71 w 80"/>
                <a:gd name="T35" fmla="*/ 1 h 28"/>
                <a:gd name="T36" fmla="*/ 66 w 8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8">
                  <a:moveTo>
                    <a:pt x="66" y="0"/>
                  </a:moveTo>
                  <a:lnTo>
                    <a:pt x="14" y="0"/>
                  </a:lnTo>
                  <a:lnTo>
                    <a:pt x="9" y="1"/>
                  </a:lnTo>
                  <a:lnTo>
                    <a:pt x="5" y="4"/>
                  </a:lnTo>
                  <a:lnTo>
                    <a:pt x="1" y="9"/>
                  </a:lnTo>
                  <a:lnTo>
                    <a:pt x="0" y="14"/>
                  </a:lnTo>
                  <a:lnTo>
                    <a:pt x="1" y="19"/>
                  </a:lnTo>
                  <a:lnTo>
                    <a:pt x="5" y="24"/>
                  </a:lnTo>
                  <a:lnTo>
                    <a:pt x="9" y="27"/>
                  </a:lnTo>
                  <a:lnTo>
                    <a:pt x="14" y="28"/>
                  </a:lnTo>
                  <a:lnTo>
                    <a:pt x="66" y="28"/>
                  </a:lnTo>
                  <a:lnTo>
                    <a:pt x="71" y="27"/>
                  </a:lnTo>
                  <a:lnTo>
                    <a:pt x="77" y="24"/>
                  </a:lnTo>
                  <a:lnTo>
                    <a:pt x="79" y="19"/>
                  </a:lnTo>
                  <a:lnTo>
                    <a:pt x="80" y="14"/>
                  </a:lnTo>
                  <a:lnTo>
                    <a:pt x="79" y="9"/>
                  </a:lnTo>
                  <a:lnTo>
                    <a:pt x="77" y="4"/>
                  </a:lnTo>
                  <a:lnTo>
                    <a:pt x="71" y="1"/>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8">
              <a:extLst>
                <a:ext uri="{FF2B5EF4-FFF2-40B4-BE49-F238E27FC236}">
                  <a16:creationId xmlns:a16="http://schemas.microsoft.com/office/drawing/2014/main" id="{A96B1715-FAE0-44B9-9541-5765DCF3D39F}"/>
                </a:ext>
              </a:extLst>
            </p:cNvPr>
            <p:cNvSpPr>
              <a:spLocks/>
            </p:cNvSpPr>
            <p:nvPr/>
          </p:nvSpPr>
          <p:spPr bwMode="auto">
            <a:xfrm>
              <a:off x="8707917" y="3670977"/>
              <a:ext cx="26653" cy="27921"/>
            </a:xfrm>
            <a:custGeom>
              <a:avLst/>
              <a:gdLst>
                <a:gd name="T0" fmla="*/ 60 w 65"/>
                <a:gd name="T1" fmla="*/ 41 h 65"/>
                <a:gd name="T2" fmla="*/ 24 w 65"/>
                <a:gd name="T3" fmla="*/ 4 h 65"/>
                <a:gd name="T4" fmla="*/ 20 w 65"/>
                <a:gd name="T5" fmla="*/ 1 h 65"/>
                <a:gd name="T6" fmla="*/ 14 w 65"/>
                <a:gd name="T7" fmla="*/ 0 h 65"/>
                <a:gd name="T8" fmla="*/ 9 w 65"/>
                <a:gd name="T9" fmla="*/ 1 h 65"/>
                <a:gd name="T10" fmla="*/ 5 w 65"/>
                <a:gd name="T11" fmla="*/ 4 h 65"/>
                <a:gd name="T12" fmla="*/ 1 w 65"/>
                <a:gd name="T13" fmla="*/ 9 h 65"/>
                <a:gd name="T14" fmla="*/ 0 w 65"/>
                <a:gd name="T15" fmla="*/ 14 h 65"/>
                <a:gd name="T16" fmla="*/ 1 w 65"/>
                <a:gd name="T17" fmla="*/ 19 h 65"/>
                <a:gd name="T18" fmla="*/ 5 w 65"/>
                <a:gd name="T19" fmla="*/ 24 h 65"/>
                <a:gd name="T20" fmla="*/ 41 w 65"/>
                <a:gd name="T21" fmla="*/ 61 h 65"/>
                <a:gd name="T22" fmla="*/ 45 w 65"/>
                <a:gd name="T23" fmla="*/ 64 h 65"/>
                <a:gd name="T24" fmla="*/ 51 w 65"/>
                <a:gd name="T25" fmla="*/ 65 h 65"/>
                <a:gd name="T26" fmla="*/ 56 w 65"/>
                <a:gd name="T27" fmla="*/ 64 h 65"/>
                <a:gd name="T28" fmla="*/ 60 w 65"/>
                <a:gd name="T29" fmla="*/ 61 h 65"/>
                <a:gd name="T30" fmla="*/ 64 w 65"/>
                <a:gd name="T31" fmla="*/ 56 h 65"/>
                <a:gd name="T32" fmla="*/ 65 w 65"/>
                <a:gd name="T33" fmla="*/ 51 h 65"/>
                <a:gd name="T34" fmla="*/ 64 w 65"/>
                <a:gd name="T35" fmla="*/ 46 h 65"/>
                <a:gd name="T36" fmla="*/ 60 w 65"/>
                <a:gd name="T3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65">
                  <a:moveTo>
                    <a:pt x="60" y="41"/>
                  </a:moveTo>
                  <a:lnTo>
                    <a:pt x="24" y="4"/>
                  </a:lnTo>
                  <a:lnTo>
                    <a:pt x="20" y="1"/>
                  </a:lnTo>
                  <a:lnTo>
                    <a:pt x="14" y="0"/>
                  </a:lnTo>
                  <a:lnTo>
                    <a:pt x="9" y="1"/>
                  </a:lnTo>
                  <a:lnTo>
                    <a:pt x="5" y="4"/>
                  </a:lnTo>
                  <a:lnTo>
                    <a:pt x="1" y="9"/>
                  </a:lnTo>
                  <a:lnTo>
                    <a:pt x="0" y="14"/>
                  </a:lnTo>
                  <a:lnTo>
                    <a:pt x="1" y="19"/>
                  </a:lnTo>
                  <a:lnTo>
                    <a:pt x="5" y="24"/>
                  </a:lnTo>
                  <a:lnTo>
                    <a:pt x="41" y="61"/>
                  </a:lnTo>
                  <a:lnTo>
                    <a:pt x="45" y="64"/>
                  </a:lnTo>
                  <a:lnTo>
                    <a:pt x="51" y="65"/>
                  </a:lnTo>
                  <a:lnTo>
                    <a:pt x="56" y="64"/>
                  </a:lnTo>
                  <a:lnTo>
                    <a:pt x="60" y="61"/>
                  </a:lnTo>
                  <a:lnTo>
                    <a:pt x="64" y="56"/>
                  </a:lnTo>
                  <a:lnTo>
                    <a:pt x="65" y="51"/>
                  </a:lnTo>
                  <a:lnTo>
                    <a:pt x="64" y="46"/>
                  </a:lnTo>
                  <a:lnTo>
                    <a:pt x="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9">
              <a:extLst>
                <a:ext uri="{FF2B5EF4-FFF2-40B4-BE49-F238E27FC236}">
                  <a16:creationId xmlns:a16="http://schemas.microsoft.com/office/drawing/2014/main" id="{03E536C1-DC97-438C-9063-B8E70E029A9C}"/>
                </a:ext>
              </a:extLst>
            </p:cNvPr>
            <p:cNvSpPr>
              <a:spLocks/>
            </p:cNvSpPr>
            <p:nvPr/>
          </p:nvSpPr>
          <p:spPr bwMode="auto">
            <a:xfrm>
              <a:off x="8871638" y="3670977"/>
              <a:ext cx="26653" cy="27921"/>
            </a:xfrm>
            <a:custGeom>
              <a:avLst/>
              <a:gdLst>
                <a:gd name="T0" fmla="*/ 60 w 64"/>
                <a:gd name="T1" fmla="*/ 4 h 65"/>
                <a:gd name="T2" fmla="*/ 55 w 64"/>
                <a:gd name="T3" fmla="*/ 1 h 65"/>
                <a:gd name="T4" fmla="*/ 50 w 64"/>
                <a:gd name="T5" fmla="*/ 0 h 65"/>
                <a:gd name="T6" fmla="*/ 45 w 64"/>
                <a:gd name="T7" fmla="*/ 1 h 65"/>
                <a:gd name="T8" fmla="*/ 40 w 64"/>
                <a:gd name="T9" fmla="*/ 4 h 65"/>
                <a:gd name="T10" fmla="*/ 4 w 64"/>
                <a:gd name="T11" fmla="*/ 41 h 65"/>
                <a:gd name="T12" fmla="*/ 1 w 64"/>
                <a:gd name="T13" fmla="*/ 46 h 65"/>
                <a:gd name="T14" fmla="*/ 0 w 64"/>
                <a:gd name="T15" fmla="*/ 51 h 65"/>
                <a:gd name="T16" fmla="*/ 1 w 64"/>
                <a:gd name="T17" fmla="*/ 56 h 65"/>
                <a:gd name="T18" fmla="*/ 4 w 64"/>
                <a:gd name="T19" fmla="*/ 61 h 65"/>
                <a:gd name="T20" fmla="*/ 8 w 64"/>
                <a:gd name="T21" fmla="*/ 64 h 65"/>
                <a:gd name="T22" fmla="*/ 14 w 64"/>
                <a:gd name="T23" fmla="*/ 65 h 65"/>
                <a:gd name="T24" fmla="*/ 19 w 64"/>
                <a:gd name="T25" fmla="*/ 64 h 65"/>
                <a:gd name="T26" fmla="*/ 23 w 64"/>
                <a:gd name="T27" fmla="*/ 61 h 65"/>
                <a:gd name="T28" fmla="*/ 60 w 64"/>
                <a:gd name="T29" fmla="*/ 24 h 65"/>
                <a:gd name="T30" fmla="*/ 63 w 64"/>
                <a:gd name="T31" fmla="*/ 19 h 65"/>
                <a:gd name="T32" fmla="*/ 64 w 64"/>
                <a:gd name="T33" fmla="*/ 14 h 65"/>
                <a:gd name="T34" fmla="*/ 63 w 64"/>
                <a:gd name="T35" fmla="*/ 9 h 65"/>
                <a:gd name="T36" fmla="*/ 60 w 64"/>
                <a:gd name="T37"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65">
                  <a:moveTo>
                    <a:pt x="60" y="4"/>
                  </a:moveTo>
                  <a:lnTo>
                    <a:pt x="55" y="1"/>
                  </a:lnTo>
                  <a:lnTo>
                    <a:pt x="50" y="0"/>
                  </a:lnTo>
                  <a:lnTo>
                    <a:pt x="45" y="1"/>
                  </a:lnTo>
                  <a:lnTo>
                    <a:pt x="40" y="4"/>
                  </a:lnTo>
                  <a:lnTo>
                    <a:pt x="4" y="41"/>
                  </a:lnTo>
                  <a:lnTo>
                    <a:pt x="1" y="46"/>
                  </a:lnTo>
                  <a:lnTo>
                    <a:pt x="0" y="51"/>
                  </a:lnTo>
                  <a:lnTo>
                    <a:pt x="1" y="56"/>
                  </a:lnTo>
                  <a:lnTo>
                    <a:pt x="4" y="61"/>
                  </a:lnTo>
                  <a:lnTo>
                    <a:pt x="8" y="64"/>
                  </a:lnTo>
                  <a:lnTo>
                    <a:pt x="14" y="65"/>
                  </a:lnTo>
                  <a:lnTo>
                    <a:pt x="19" y="64"/>
                  </a:lnTo>
                  <a:lnTo>
                    <a:pt x="23" y="61"/>
                  </a:lnTo>
                  <a:lnTo>
                    <a:pt x="60" y="24"/>
                  </a:lnTo>
                  <a:lnTo>
                    <a:pt x="63" y="19"/>
                  </a:lnTo>
                  <a:lnTo>
                    <a:pt x="64" y="14"/>
                  </a:lnTo>
                  <a:lnTo>
                    <a:pt x="63" y="9"/>
                  </a:lnTo>
                  <a:lnTo>
                    <a:pt x="6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0">
              <a:extLst>
                <a:ext uri="{FF2B5EF4-FFF2-40B4-BE49-F238E27FC236}">
                  <a16:creationId xmlns:a16="http://schemas.microsoft.com/office/drawing/2014/main" id="{57E7E81B-D5C2-44C0-B3E7-F67301711423}"/>
                </a:ext>
              </a:extLst>
            </p:cNvPr>
            <p:cNvSpPr>
              <a:spLocks/>
            </p:cNvSpPr>
            <p:nvPr/>
          </p:nvSpPr>
          <p:spPr bwMode="auto">
            <a:xfrm>
              <a:off x="8796758" y="3707782"/>
              <a:ext cx="62189" cy="44421"/>
            </a:xfrm>
            <a:custGeom>
              <a:avLst/>
              <a:gdLst>
                <a:gd name="T0" fmla="*/ 145 w 146"/>
                <a:gd name="T1" fmla="*/ 88 h 107"/>
                <a:gd name="T2" fmla="*/ 140 w 146"/>
                <a:gd name="T3" fmla="*/ 78 h 107"/>
                <a:gd name="T4" fmla="*/ 135 w 146"/>
                <a:gd name="T5" fmla="*/ 69 h 107"/>
                <a:gd name="T6" fmla="*/ 129 w 146"/>
                <a:gd name="T7" fmla="*/ 61 h 107"/>
                <a:gd name="T8" fmla="*/ 123 w 146"/>
                <a:gd name="T9" fmla="*/ 52 h 107"/>
                <a:gd name="T10" fmla="*/ 117 w 146"/>
                <a:gd name="T11" fmla="*/ 45 h 107"/>
                <a:gd name="T12" fmla="*/ 109 w 146"/>
                <a:gd name="T13" fmla="*/ 37 h 107"/>
                <a:gd name="T14" fmla="*/ 102 w 146"/>
                <a:gd name="T15" fmla="*/ 31 h 107"/>
                <a:gd name="T16" fmla="*/ 93 w 146"/>
                <a:gd name="T17" fmla="*/ 24 h 107"/>
                <a:gd name="T18" fmla="*/ 84 w 146"/>
                <a:gd name="T19" fmla="*/ 19 h 107"/>
                <a:gd name="T20" fmla="*/ 75 w 146"/>
                <a:gd name="T21" fmla="*/ 14 h 107"/>
                <a:gd name="T22" fmla="*/ 65 w 146"/>
                <a:gd name="T23" fmla="*/ 9 h 107"/>
                <a:gd name="T24" fmla="*/ 55 w 146"/>
                <a:gd name="T25" fmla="*/ 6 h 107"/>
                <a:gd name="T26" fmla="*/ 46 w 146"/>
                <a:gd name="T27" fmla="*/ 4 h 107"/>
                <a:gd name="T28" fmla="*/ 35 w 146"/>
                <a:gd name="T29" fmla="*/ 2 h 107"/>
                <a:gd name="T30" fmla="*/ 24 w 146"/>
                <a:gd name="T31" fmla="*/ 1 h 107"/>
                <a:gd name="T32" fmla="*/ 14 w 146"/>
                <a:gd name="T33" fmla="*/ 0 h 107"/>
                <a:gd name="T34" fmla="*/ 14 w 146"/>
                <a:gd name="T35" fmla="*/ 0 h 107"/>
                <a:gd name="T36" fmla="*/ 13 w 146"/>
                <a:gd name="T37" fmla="*/ 0 h 107"/>
                <a:gd name="T38" fmla="*/ 7 w 146"/>
                <a:gd name="T39" fmla="*/ 1 h 107"/>
                <a:gd name="T40" fmla="*/ 3 w 146"/>
                <a:gd name="T41" fmla="*/ 4 h 107"/>
                <a:gd name="T42" fmla="*/ 1 w 146"/>
                <a:gd name="T43" fmla="*/ 8 h 107"/>
                <a:gd name="T44" fmla="*/ 0 w 146"/>
                <a:gd name="T45" fmla="*/ 14 h 107"/>
                <a:gd name="T46" fmla="*/ 1 w 146"/>
                <a:gd name="T47" fmla="*/ 19 h 107"/>
                <a:gd name="T48" fmla="*/ 3 w 146"/>
                <a:gd name="T49" fmla="*/ 23 h 107"/>
                <a:gd name="T50" fmla="*/ 7 w 146"/>
                <a:gd name="T51" fmla="*/ 26 h 107"/>
                <a:gd name="T52" fmla="*/ 13 w 146"/>
                <a:gd name="T53" fmla="*/ 27 h 107"/>
                <a:gd name="T54" fmla="*/ 14 w 146"/>
                <a:gd name="T55" fmla="*/ 27 h 107"/>
                <a:gd name="T56" fmla="*/ 14 w 146"/>
                <a:gd name="T57" fmla="*/ 27 h 107"/>
                <a:gd name="T58" fmla="*/ 14 w 146"/>
                <a:gd name="T59" fmla="*/ 27 h 107"/>
                <a:gd name="T60" fmla="*/ 22 w 146"/>
                <a:gd name="T61" fmla="*/ 27 h 107"/>
                <a:gd name="T62" fmla="*/ 31 w 146"/>
                <a:gd name="T63" fmla="*/ 29 h 107"/>
                <a:gd name="T64" fmla="*/ 39 w 146"/>
                <a:gd name="T65" fmla="*/ 31 h 107"/>
                <a:gd name="T66" fmla="*/ 47 w 146"/>
                <a:gd name="T67" fmla="*/ 33 h 107"/>
                <a:gd name="T68" fmla="*/ 55 w 146"/>
                <a:gd name="T69" fmla="*/ 35 h 107"/>
                <a:gd name="T70" fmla="*/ 63 w 146"/>
                <a:gd name="T71" fmla="*/ 38 h 107"/>
                <a:gd name="T72" fmla="*/ 70 w 146"/>
                <a:gd name="T73" fmla="*/ 42 h 107"/>
                <a:gd name="T74" fmla="*/ 77 w 146"/>
                <a:gd name="T75" fmla="*/ 47 h 107"/>
                <a:gd name="T76" fmla="*/ 83 w 146"/>
                <a:gd name="T77" fmla="*/ 52 h 107"/>
                <a:gd name="T78" fmla="*/ 90 w 146"/>
                <a:gd name="T79" fmla="*/ 58 h 107"/>
                <a:gd name="T80" fmla="*/ 96 w 146"/>
                <a:gd name="T81" fmla="*/ 63 h 107"/>
                <a:gd name="T82" fmla="*/ 102 w 146"/>
                <a:gd name="T83" fmla="*/ 69 h 107"/>
                <a:gd name="T84" fmla="*/ 106 w 146"/>
                <a:gd name="T85" fmla="*/ 76 h 107"/>
                <a:gd name="T86" fmla="*/ 111 w 146"/>
                <a:gd name="T87" fmla="*/ 83 h 107"/>
                <a:gd name="T88" fmla="*/ 114 w 146"/>
                <a:gd name="T89" fmla="*/ 91 h 107"/>
                <a:gd name="T90" fmla="*/ 119 w 146"/>
                <a:gd name="T91" fmla="*/ 98 h 107"/>
                <a:gd name="T92" fmla="*/ 121 w 146"/>
                <a:gd name="T93" fmla="*/ 101 h 107"/>
                <a:gd name="T94" fmla="*/ 124 w 146"/>
                <a:gd name="T95" fmla="*/ 105 h 107"/>
                <a:gd name="T96" fmla="*/ 127 w 146"/>
                <a:gd name="T97" fmla="*/ 106 h 107"/>
                <a:gd name="T98" fmla="*/ 132 w 146"/>
                <a:gd name="T99" fmla="*/ 107 h 107"/>
                <a:gd name="T100" fmla="*/ 134 w 146"/>
                <a:gd name="T101" fmla="*/ 107 h 107"/>
                <a:gd name="T102" fmla="*/ 137 w 146"/>
                <a:gd name="T103" fmla="*/ 106 h 107"/>
                <a:gd name="T104" fmla="*/ 141 w 146"/>
                <a:gd name="T105" fmla="*/ 103 h 107"/>
                <a:gd name="T106" fmla="*/ 145 w 146"/>
                <a:gd name="T107" fmla="*/ 98 h 107"/>
                <a:gd name="T108" fmla="*/ 146 w 146"/>
                <a:gd name="T109" fmla="*/ 93 h 107"/>
                <a:gd name="T110" fmla="*/ 145 w 146"/>
                <a:gd name="T111"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07">
                  <a:moveTo>
                    <a:pt x="145" y="88"/>
                  </a:moveTo>
                  <a:lnTo>
                    <a:pt x="140" y="78"/>
                  </a:lnTo>
                  <a:lnTo>
                    <a:pt x="135" y="69"/>
                  </a:lnTo>
                  <a:lnTo>
                    <a:pt x="129" y="61"/>
                  </a:lnTo>
                  <a:lnTo>
                    <a:pt x="123" y="52"/>
                  </a:lnTo>
                  <a:lnTo>
                    <a:pt x="117" y="45"/>
                  </a:lnTo>
                  <a:lnTo>
                    <a:pt x="109" y="37"/>
                  </a:lnTo>
                  <a:lnTo>
                    <a:pt x="102" y="31"/>
                  </a:lnTo>
                  <a:lnTo>
                    <a:pt x="93" y="24"/>
                  </a:lnTo>
                  <a:lnTo>
                    <a:pt x="84" y="19"/>
                  </a:lnTo>
                  <a:lnTo>
                    <a:pt x="75" y="14"/>
                  </a:lnTo>
                  <a:lnTo>
                    <a:pt x="65" y="9"/>
                  </a:lnTo>
                  <a:lnTo>
                    <a:pt x="55" y="6"/>
                  </a:lnTo>
                  <a:lnTo>
                    <a:pt x="46" y="4"/>
                  </a:lnTo>
                  <a:lnTo>
                    <a:pt x="35" y="2"/>
                  </a:lnTo>
                  <a:lnTo>
                    <a:pt x="24" y="1"/>
                  </a:lnTo>
                  <a:lnTo>
                    <a:pt x="14" y="0"/>
                  </a:lnTo>
                  <a:lnTo>
                    <a:pt x="14" y="0"/>
                  </a:lnTo>
                  <a:lnTo>
                    <a:pt x="13" y="0"/>
                  </a:lnTo>
                  <a:lnTo>
                    <a:pt x="7" y="1"/>
                  </a:lnTo>
                  <a:lnTo>
                    <a:pt x="3" y="4"/>
                  </a:lnTo>
                  <a:lnTo>
                    <a:pt x="1" y="8"/>
                  </a:lnTo>
                  <a:lnTo>
                    <a:pt x="0" y="14"/>
                  </a:lnTo>
                  <a:lnTo>
                    <a:pt x="1" y="19"/>
                  </a:lnTo>
                  <a:lnTo>
                    <a:pt x="3" y="23"/>
                  </a:lnTo>
                  <a:lnTo>
                    <a:pt x="7" y="26"/>
                  </a:lnTo>
                  <a:lnTo>
                    <a:pt x="13" y="27"/>
                  </a:lnTo>
                  <a:lnTo>
                    <a:pt x="14" y="27"/>
                  </a:lnTo>
                  <a:lnTo>
                    <a:pt x="14" y="27"/>
                  </a:lnTo>
                  <a:lnTo>
                    <a:pt x="14" y="27"/>
                  </a:lnTo>
                  <a:lnTo>
                    <a:pt x="22" y="27"/>
                  </a:lnTo>
                  <a:lnTo>
                    <a:pt x="31" y="29"/>
                  </a:lnTo>
                  <a:lnTo>
                    <a:pt x="39" y="31"/>
                  </a:lnTo>
                  <a:lnTo>
                    <a:pt x="47" y="33"/>
                  </a:lnTo>
                  <a:lnTo>
                    <a:pt x="55" y="35"/>
                  </a:lnTo>
                  <a:lnTo>
                    <a:pt x="63" y="38"/>
                  </a:lnTo>
                  <a:lnTo>
                    <a:pt x="70" y="42"/>
                  </a:lnTo>
                  <a:lnTo>
                    <a:pt x="77" y="47"/>
                  </a:lnTo>
                  <a:lnTo>
                    <a:pt x="83" y="52"/>
                  </a:lnTo>
                  <a:lnTo>
                    <a:pt x="90" y="58"/>
                  </a:lnTo>
                  <a:lnTo>
                    <a:pt x="96" y="63"/>
                  </a:lnTo>
                  <a:lnTo>
                    <a:pt x="102" y="69"/>
                  </a:lnTo>
                  <a:lnTo>
                    <a:pt x="106" y="76"/>
                  </a:lnTo>
                  <a:lnTo>
                    <a:pt x="111" y="83"/>
                  </a:lnTo>
                  <a:lnTo>
                    <a:pt x="114" y="91"/>
                  </a:lnTo>
                  <a:lnTo>
                    <a:pt x="119" y="98"/>
                  </a:lnTo>
                  <a:lnTo>
                    <a:pt x="121" y="101"/>
                  </a:lnTo>
                  <a:lnTo>
                    <a:pt x="124" y="105"/>
                  </a:lnTo>
                  <a:lnTo>
                    <a:pt x="127" y="106"/>
                  </a:lnTo>
                  <a:lnTo>
                    <a:pt x="132" y="107"/>
                  </a:lnTo>
                  <a:lnTo>
                    <a:pt x="134" y="107"/>
                  </a:lnTo>
                  <a:lnTo>
                    <a:pt x="137" y="106"/>
                  </a:lnTo>
                  <a:lnTo>
                    <a:pt x="141" y="103"/>
                  </a:lnTo>
                  <a:lnTo>
                    <a:pt x="145" y="98"/>
                  </a:lnTo>
                  <a:lnTo>
                    <a:pt x="146" y="93"/>
                  </a:lnTo>
                  <a:lnTo>
                    <a:pt x="14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1">
              <a:extLst>
                <a:ext uri="{FF2B5EF4-FFF2-40B4-BE49-F238E27FC236}">
                  <a16:creationId xmlns:a16="http://schemas.microsoft.com/office/drawing/2014/main" id="{6C610E82-C51A-465D-8553-372249DAAB67}"/>
                </a:ext>
              </a:extLst>
            </p:cNvPr>
            <p:cNvSpPr>
              <a:spLocks/>
            </p:cNvSpPr>
            <p:nvPr/>
          </p:nvSpPr>
          <p:spPr bwMode="auto">
            <a:xfrm>
              <a:off x="8850063" y="37610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2">
              <a:extLst>
                <a:ext uri="{FF2B5EF4-FFF2-40B4-BE49-F238E27FC236}">
                  <a16:creationId xmlns:a16="http://schemas.microsoft.com/office/drawing/2014/main" id="{ECF0F462-3BA5-4C2A-A0C9-451763D819B6}"/>
                </a:ext>
              </a:extLst>
            </p:cNvPr>
            <p:cNvSpPr>
              <a:spLocks/>
            </p:cNvSpPr>
            <p:nvPr/>
          </p:nvSpPr>
          <p:spPr bwMode="auto">
            <a:xfrm>
              <a:off x="8725686" y="3730627"/>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9 w 28"/>
                <a:gd name="T19" fmla="*/ 27 h 28"/>
                <a:gd name="T20" fmla="*/ 14 w 28"/>
                <a:gd name="T21" fmla="*/ 28 h 28"/>
                <a:gd name="T22" fmla="*/ 19 w 28"/>
                <a:gd name="T23" fmla="*/ 27 h 28"/>
                <a:gd name="T24" fmla="*/ 24 w 28"/>
                <a:gd name="T25" fmla="*/ 25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5"/>
                  </a:lnTo>
                  <a:lnTo>
                    <a:pt x="9" y="27"/>
                  </a:lnTo>
                  <a:lnTo>
                    <a:pt x="14" y="28"/>
                  </a:lnTo>
                  <a:lnTo>
                    <a:pt x="19" y="27"/>
                  </a:lnTo>
                  <a:lnTo>
                    <a:pt x="24" y="25"/>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 name="Group 221">
            <a:extLst>
              <a:ext uri="{FF2B5EF4-FFF2-40B4-BE49-F238E27FC236}">
                <a16:creationId xmlns:a16="http://schemas.microsoft.com/office/drawing/2014/main" id="{75791533-829E-4144-9794-13DB2E27E7EF}"/>
              </a:ext>
            </a:extLst>
          </p:cNvPr>
          <p:cNvGrpSpPr/>
          <p:nvPr/>
        </p:nvGrpSpPr>
        <p:grpSpPr>
          <a:xfrm>
            <a:off x="9178843" y="2575289"/>
            <a:ext cx="362598" cy="324349"/>
            <a:chOff x="8653344" y="3064321"/>
            <a:chExt cx="300790" cy="269061"/>
          </a:xfrm>
          <a:solidFill>
            <a:schemeClr val="tx1">
              <a:lumMod val="50000"/>
              <a:lumOff val="50000"/>
            </a:schemeClr>
          </a:solidFill>
        </p:grpSpPr>
        <p:sp>
          <p:nvSpPr>
            <p:cNvPr id="223" name="Freeform 193">
              <a:extLst>
                <a:ext uri="{FF2B5EF4-FFF2-40B4-BE49-F238E27FC236}">
                  <a16:creationId xmlns:a16="http://schemas.microsoft.com/office/drawing/2014/main" id="{C3BEE573-A207-4438-9F13-377F4EB9BF30}"/>
                </a:ext>
              </a:extLst>
            </p:cNvPr>
            <p:cNvSpPr>
              <a:spLocks noEditPoints="1"/>
            </p:cNvSpPr>
            <p:nvPr/>
          </p:nvSpPr>
          <p:spPr bwMode="auto">
            <a:xfrm>
              <a:off x="8653344" y="3064321"/>
              <a:ext cx="300790" cy="269061"/>
            </a:xfrm>
            <a:custGeom>
              <a:avLst/>
              <a:gdLst>
                <a:gd name="T0" fmla="*/ 669 w 711"/>
                <a:gd name="T1" fmla="*/ 407 h 636"/>
                <a:gd name="T2" fmla="*/ 646 w 711"/>
                <a:gd name="T3" fmla="*/ 411 h 636"/>
                <a:gd name="T4" fmla="*/ 290 w 711"/>
                <a:gd name="T5" fmla="*/ 267 h 636"/>
                <a:gd name="T6" fmla="*/ 268 w 711"/>
                <a:gd name="T7" fmla="*/ 262 h 636"/>
                <a:gd name="T8" fmla="*/ 65 w 711"/>
                <a:gd name="T9" fmla="*/ 238 h 636"/>
                <a:gd name="T10" fmla="*/ 112 w 711"/>
                <a:gd name="T11" fmla="*/ 235 h 636"/>
                <a:gd name="T12" fmla="*/ 151 w 711"/>
                <a:gd name="T13" fmla="*/ 204 h 636"/>
                <a:gd name="T14" fmla="*/ 188 w 711"/>
                <a:gd name="T15" fmla="*/ 235 h 636"/>
                <a:gd name="T16" fmla="*/ 240 w 711"/>
                <a:gd name="T17" fmla="*/ 238 h 636"/>
                <a:gd name="T18" fmla="*/ 281 w 711"/>
                <a:gd name="T19" fmla="*/ 212 h 636"/>
                <a:gd name="T20" fmla="*/ 316 w 711"/>
                <a:gd name="T21" fmla="*/ 231 h 636"/>
                <a:gd name="T22" fmla="*/ 365 w 711"/>
                <a:gd name="T23" fmla="*/ 240 h 636"/>
                <a:gd name="T24" fmla="*/ 410 w 711"/>
                <a:gd name="T25" fmla="*/ 219 h 636"/>
                <a:gd name="T26" fmla="*/ 445 w 711"/>
                <a:gd name="T27" fmla="*/ 226 h 636"/>
                <a:gd name="T28" fmla="*/ 492 w 711"/>
                <a:gd name="T29" fmla="*/ 241 h 636"/>
                <a:gd name="T30" fmla="*/ 539 w 711"/>
                <a:gd name="T31" fmla="*/ 226 h 636"/>
                <a:gd name="T32" fmla="*/ 573 w 711"/>
                <a:gd name="T33" fmla="*/ 219 h 636"/>
                <a:gd name="T34" fmla="*/ 617 w 711"/>
                <a:gd name="T35" fmla="*/ 240 h 636"/>
                <a:gd name="T36" fmla="*/ 646 w 711"/>
                <a:gd name="T37" fmla="*/ 333 h 636"/>
                <a:gd name="T38" fmla="*/ 669 w 711"/>
                <a:gd name="T39" fmla="*/ 337 h 636"/>
                <a:gd name="T40" fmla="*/ 688 w 711"/>
                <a:gd name="T41" fmla="*/ 215 h 636"/>
                <a:gd name="T42" fmla="*/ 710 w 711"/>
                <a:gd name="T43" fmla="*/ 169 h 636"/>
                <a:gd name="T44" fmla="*/ 640 w 711"/>
                <a:gd name="T45" fmla="*/ 5 h 636"/>
                <a:gd name="T46" fmla="*/ 78 w 711"/>
                <a:gd name="T47" fmla="*/ 2 h 636"/>
                <a:gd name="T48" fmla="*/ 1 w 711"/>
                <a:gd name="T49" fmla="*/ 156 h 636"/>
                <a:gd name="T50" fmla="*/ 1 w 711"/>
                <a:gd name="T51" fmla="*/ 171 h 636"/>
                <a:gd name="T52" fmla="*/ 22 w 711"/>
                <a:gd name="T53" fmla="*/ 215 h 636"/>
                <a:gd name="T54" fmla="*/ 9 w 711"/>
                <a:gd name="T55" fmla="*/ 609 h 636"/>
                <a:gd name="T56" fmla="*/ 5 w 711"/>
                <a:gd name="T57" fmla="*/ 632 h 636"/>
                <a:gd name="T58" fmla="*/ 705 w 711"/>
                <a:gd name="T59" fmla="*/ 632 h 636"/>
                <a:gd name="T60" fmla="*/ 701 w 711"/>
                <a:gd name="T61" fmla="*/ 609 h 636"/>
                <a:gd name="T62" fmla="*/ 602 w 711"/>
                <a:gd name="T63" fmla="*/ 206 h 636"/>
                <a:gd name="T64" fmla="*/ 576 w 711"/>
                <a:gd name="T65" fmla="*/ 172 h 636"/>
                <a:gd name="T66" fmla="*/ 661 w 711"/>
                <a:gd name="T67" fmla="*/ 201 h 636"/>
                <a:gd name="T68" fmla="*/ 575 w 711"/>
                <a:gd name="T69" fmla="*/ 28 h 636"/>
                <a:gd name="T70" fmla="*/ 492 w 711"/>
                <a:gd name="T71" fmla="*/ 213 h 636"/>
                <a:gd name="T72" fmla="*/ 452 w 711"/>
                <a:gd name="T73" fmla="*/ 196 h 636"/>
                <a:gd name="T74" fmla="*/ 541 w 711"/>
                <a:gd name="T75" fmla="*/ 181 h 636"/>
                <a:gd name="T76" fmla="*/ 510 w 711"/>
                <a:gd name="T77" fmla="*/ 210 h 636"/>
                <a:gd name="T78" fmla="*/ 547 w 711"/>
                <a:gd name="T79" fmla="*/ 145 h 636"/>
                <a:gd name="T80" fmla="*/ 337 w 711"/>
                <a:gd name="T81" fmla="*/ 210 h 636"/>
                <a:gd name="T82" fmla="*/ 305 w 711"/>
                <a:gd name="T83" fmla="*/ 181 h 636"/>
                <a:gd name="T84" fmla="*/ 395 w 711"/>
                <a:gd name="T85" fmla="*/ 196 h 636"/>
                <a:gd name="T86" fmla="*/ 356 w 711"/>
                <a:gd name="T87" fmla="*/ 213 h 636"/>
                <a:gd name="T88" fmla="*/ 301 w 711"/>
                <a:gd name="T89" fmla="*/ 28 h 636"/>
                <a:gd name="T90" fmla="*/ 185 w 711"/>
                <a:gd name="T91" fmla="*/ 201 h 636"/>
                <a:gd name="T92" fmla="*/ 271 w 711"/>
                <a:gd name="T93" fmla="*/ 172 h 636"/>
                <a:gd name="T94" fmla="*/ 245 w 711"/>
                <a:gd name="T95" fmla="*/ 206 h 636"/>
                <a:gd name="T96" fmla="*/ 273 w 711"/>
                <a:gd name="T97" fmla="*/ 28 h 636"/>
                <a:gd name="T98" fmla="*/ 137 w 711"/>
                <a:gd name="T99" fmla="*/ 28 h 636"/>
                <a:gd name="T100" fmla="*/ 135 w 711"/>
                <a:gd name="T101" fmla="*/ 172 h 636"/>
                <a:gd name="T102" fmla="*/ 108 w 711"/>
                <a:gd name="T103" fmla="*/ 206 h 636"/>
                <a:gd name="T104" fmla="*/ 64 w 711"/>
                <a:gd name="T105" fmla="*/ 210 h 636"/>
                <a:gd name="T106" fmla="*/ 33 w 711"/>
                <a:gd name="T107" fmla="*/ 181 h 636"/>
                <a:gd name="T108" fmla="*/ 645 w 711"/>
                <a:gd name="T109" fmla="*/ 51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36">
                  <a:moveTo>
                    <a:pt x="696" y="608"/>
                  </a:moveTo>
                  <a:lnTo>
                    <a:pt x="673" y="608"/>
                  </a:lnTo>
                  <a:lnTo>
                    <a:pt x="673" y="416"/>
                  </a:lnTo>
                  <a:lnTo>
                    <a:pt x="672" y="411"/>
                  </a:lnTo>
                  <a:lnTo>
                    <a:pt x="669" y="407"/>
                  </a:lnTo>
                  <a:lnTo>
                    <a:pt x="665" y="404"/>
                  </a:lnTo>
                  <a:lnTo>
                    <a:pt x="659" y="403"/>
                  </a:lnTo>
                  <a:lnTo>
                    <a:pt x="654" y="404"/>
                  </a:lnTo>
                  <a:lnTo>
                    <a:pt x="650" y="407"/>
                  </a:lnTo>
                  <a:lnTo>
                    <a:pt x="646" y="411"/>
                  </a:lnTo>
                  <a:lnTo>
                    <a:pt x="645" y="416"/>
                  </a:lnTo>
                  <a:lnTo>
                    <a:pt x="645" y="488"/>
                  </a:lnTo>
                  <a:lnTo>
                    <a:pt x="291" y="488"/>
                  </a:lnTo>
                  <a:lnTo>
                    <a:pt x="291" y="273"/>
                  </a:lnTo>
                  <a:lnTo>
                    <a:pt x="290" y="267"/>
                  </a:lnTo>
                  <a:lnTo>
                    <a:pt x="287" y="262"/>
                  </a:lnTo>
                  <a:lnTo>
                    <a:pt x="283" y="260"/>
                  </a:lnTo>
                  <a:lnTo>
                    <a:pt x="277" y="259"/>
                  </a:lnTo>
                  <a:lnTo>
                    <a:pt x="272" y="260"/>
                  </a:lnTo>
                  <a:lnTo>
                    <a:pt x="268" y="262"/>
                  </a:lnTo>
                  <a:lnTo>
                    <a:pt x="265" y="267"/>
                  </a:lnTo>
                  <a:lnTo>
                    <a:pt x="263" y="273"/>
                  </a:lnTo>
                  <a:lnTo>
                    <a:pt x="263" y="608"/>
                  </a:lnTo>
                  <a:lnTo>
                    <a:pt x="65" y="608"/>
                  </a:lnTo>
                  <a:lnTo>
                    <a:pt x="65" y="238"/>
                  </a:lnTo>
                  <a:lnTo>
                    <a:pt x="74" y="241"/>
                  </a:lnTo>
                  <a:lnTo>
                    <a:pt x="82" y="241"/>
                  </a:lnTo>
                  <a:lnTo>
                    <a:pt x="93" y="240"/>
                  </a:lnTo>
                  <a:lnTo>
                    <a:pt x="103" y="238"/>
                  </a:lnTo>
                  <a:lnTo>
                    <a:pt x="112" y="235"/>
                  </a:lnTo>
                  <a:lnTo>
                    <a:pt x="122" y="231"/>
                  </a:lnTo>
                  <a:lnTo>
                    <a:pt x="130" y="226"/>
                  </a:lnTo>
                  <a:lnTo>
                    <a:pt x="138" y="219"/>
                  </a:lnTo>
                  <a:lnTo>
                    <a:pt x="144" y="212"/>
                  </a:lnTo>
                  <a:lnTo>
                    <a:pt x="151" y="204"/>
                  </a:lnTo>
                  <a:lnTo>
                    <a:pt x="156" y="212"/>
                  </a:lnTo>
                  <a:lnTo>
                    <a:pt x="164" y="219"/>
                  </a:lnTo>
                  <a:lnTo>
                    <a:pt x="171" y="226"/>
                  </a:lnTo>
                  <a:lnTo>
                    <a:pt x="180" y="231"/>
                  </a:lnTo>
                  <a:lnTo>
                    <a:pt x="188" y="235"/>
                  </a:lnTo>
                  <a:lnTo>
                    <a:pt x="198" y="238"/>
                  </a:lnTo>
                  <a:lnTo>
                    <a:pt x="209" y="240"/>
                  </a:lnTo>
                  <a:lnTo>
                    <a:pt x="218" y="241"/>
                  </a:lnTo>
                  <a:lnTo>
                    <a:pt x="229" y="240"/>
                  </a:lnTo>
                  <a:lnTo>
                    <a:pt x="240" y="238"/>
                  </a:lnTo>
                  <a:lnTo>
                    <a:pt x="249" y="235"/>
                  </a:lnTo>
                  <a:lnTo>
                    <a:pt x="258" y="231"/>
                  </a:lnTo>
                  <a:lnTo>
                    <a:pt x="267" y="226"/>
                  </a:lnTo>
                  <a:lnTo>
                    <a:pt x="274" y="219"/>
                  </a:lnTo>
                  <a:lnTo>
                    <a:pt x="281" y="212"/>
                  </a:lnTo>
                  <a:lnTo>
                    <a:pt x="287" y="204"/>
                  </a:lnTo>
                  <a:lnTo>
                    <a:pt x="293" y="212"/>
                  </a:lnTo>
                  <a:lnTo>
                    <a:pt x="300" y="219"/>
                  </a:lnTo>
                  <a:lnTo>
                    <a:pt x="307" y="226"/>
                  </a:lnTo>
                  <a:lnTo>
                    <a:pt x="316" y="231"/>
                  </a:lnTo>
                  <a:lnTo>
                    <a:pt x="326" y="235"/>
                  </a:lnTo>
                  <a:lnTo>
                    <a:pt x="334" y="238"/>
                  </a:lnTo>
                  <a:lnTo>
                    <a:pt x="345" y="240"/>
                  </a:lnTo>
                  <a:lnTo>
                    <a:pt x="356" y="241"/>
                  </a:lnTo>
                  <a:lnTo>
                    <a:pt x="365" y="240"/>
                  </a:lnTo>
                  <a:lnTo>
                    <a:pt x="376" y="238"/>
                  </a:lnTo>
                  <a:lnTo>
                    <a:pt x="386" y="235"/>
                  </a:lnTo>
                  <a:lnTo>
                    <a:pt x="394" y="231"/>
                  </a:lnTo>
                  <a:lnTo>
                    <a:pt x="403" y="226"/>
                  </a:lnTo>
                  <a:lnTo>
                    <a:pt x="410" y="219"/>
                  </a:lnTo>
                  <a:lnTo>
                    <a:pt x="418" y="212"/>
                  </a:lnTo>
                  <a:lnTo>
                    <a:pt x="423" y="204"/>
                  </a:lnTo>
                  <a:lnTo>
                    <a:pt x="430" y="212"/>
                  </a:lnTo>
                  <a:lnTo>
                    <a:pt x="436" y="219"/>
                  </a:lnTo>
                  <a:lnTo>
                    <a:pt x="445" y="226"/>
                  </a:lnTo>
                  <a:lnTo>
                    <a:pt x="452" y="231"/>
                  </a:lnTo>
                  <a:lnTo>
                    <a:pt x="462" y="235"/>
                  </a:lnTo>
                  <a:lnTo>
                    <a:pt x="472" y="238"/>
                  </a:lnTo>
                  <a:lnTo>
                    <a:pt x="481" y="240"/>
                  </a:lnTo>
                  <a:lnTo>
                    <a:pt x="492" y="241"/>
                  </a:lnTo>
                  <a:lnTo>
                    <a:pt x="503" y="240"/>
                  </a:lnTo>
                  <a:lnTo>
                    <a:pt x="512" y="238"/>
                  </a:lnTo>
                  <a:lnTo>
                    <a:pt x="522" y="235"/>
                  </a:lnTo>
                  <a:lnTo>
                    <a:pt x="532" y="231"/>
                  </a:lnTo>
                  <a:lnTo>
                    <a:pt x="539" y="226"/>
                  </a:lnTo>
                  <a:lnTo>
                    <a:pt x="548" y="219"/>
                  </a:lnTo>
                  <a:lnTo>
                    <a:pt x="554" y="212"/>
                  </a:lnTo>
                  <a:lnTo>
                    <a:pt x="561" y="204"/>
                  </a:lnTo>
                  <a:lnTo>
                    <a:pt x="566" y="212"/>
                  </a:lnTo>
                  <a:lnTo>
                    <a:pt x="573" y="219"/>
                  </a:lnTo>
                  <a:lnTo>
                    <a:pt x="581" y="226"/>
                  </a:lnTo>
                  <a:lnTo>
                    <a:pt x="590" y="231"/>
                  </a:lnTo>
                  <a:lnTo>
                    <a:pt x="598" y="235"/>
                  </a:lnTo>
                  <a:lnTo>
                    <a:pt x="608" y="238"/>
                  </a:lnTo>
                  <a:lnTo>
                    <a:pt x="617" y="240"/>
                  </a:lnTo>
                  <a:lnTo>
                    <a:pt x="628" y="241"/>
                  </a:lnTo>
                  <a:lnTo>
                    <a:pt x="637" y="241"/>
                  </a:lnTo>
                  <a:lnTo>
                    <a:pt x="645" y="240"/>
                  </a:lnTo>
                  <a:lnTo>
                    <a:pt x="645" y="326"/>
                  </a:lnTo>
                  <a:lnTo>
                    <a:pt x="646" y="333"/>
                  </a:lnTo>
                  <a:lnTo>
                    <a:pt x="650" y="337"/>
                  </a:lnTo>
                  <a:lnTo>
                    <a:pt x="654" y="339"/>
                  </a:lnTo>
                  <a:lnTo>
                    <a:pt x="659" y="340"/>
                  </a:lnTo>
                  <a:lnTo>
                    <a:pt x="665" y="339"/>
                  </a:lnTo>
                  <a:lnTo>
                    <a:pt x="669" y="337"/>
                  </a:lnTo>
                  <a:lnTo>
                    <a:pt x="672" y="333"/>
                  </a:lnTo>
                  <a:lnTo>
                    <a:pt x="673" y="326"/>
                  </a:lnTo>
                  <a:lnTo>
                    <a:pt x="673" y="228"/>
                  </a:lnTo>
                  <a:lnTo>
                    <a:pt x="681" y="221"/>
                  </a:lnTo>
                  <a:lnTo>
                    <a:pt x="688" y="215"/>
                  </a:lnTo>
                  <a:lnTo>
                    <a:pt x="695" y="207"/>
                  </a:lnTo>
                  <a:lnTo>
                    <a:pt x="700" y="199"/>
                  </a:lnTo>
                  <a:lnTo>
                    <a:pt x="704" y="189"/>
                  </a:lnTo>
                  <a:lnTo>
                    <a:pt x="708" y="180"/>
                  </a:lnTo>
                  <a:lnTo>
                    <a:pt x="710" y="169"/>
                  </a:lnTo>
                  <a:lnTo>
                    <a:pt x="711" y="159"/>
                  </a:lnTo>
                  <a:lnTo>
                    <a:pt x="710" y="155"/>
                  </a:lnTo>
                  <a:lnTo>
                    <a:pt x="709" y="151"/>
                  </a:lnTo>
                  <a:lnTo>
                    <a:pt x="642" y="9"/>
                  </a:lnTo>
                  <a:lnTo>
                    <a:pt x="640" y="5"/>
                  </a:lnTo>
                  <a:lnTo>
                    <a:pt x="637" y="3"/>
                  </a:lnTo>
                  <a:lnTo>
                    <a:pt x="634" y="2"/>
                  </a:lnTo>
                  <a:lnTo>
                    <a:pt x="629" y="0"/>
                  </a:lnTo>
                  <a:lnTo>
                    <a:pt x="82" y="0"/>
                  </a:lnTo>
                  <a:lnTo>
                    <a:pt x="78" y="2"/>
                  </a:lnTo>
                  <a:lnTo>
                    <a:pt x="75" y="3"/>
                  </a:lnTo>
                  <a:lnTo>
                    <a:pt x="71" y="5"/>
                  </a:lnTo>
                  <a:lnTo>
                    <a:pt x="69" y="8"/>
                  </a:lnTo>
                  <a:lnTo>
                    <a:pt x="2" y="153"/>
                  </a:lnTo>
                  <a:lnTo>
                    <a:pt x="1" y="156"/>
                  </a:lnTo>
                  <a:lnTo>
                    <a:pt x="0" y="158"/>
                  </a:lnTo>
                  <a:lnTo>
                    <a:pt x="0" y="159"/>
                  </a:lnTo>
                  <a:lnTo>
                    <a:pt x="0" y="160"/>
                  </a:lnTo>
                  <a:lnTo>
                    <a:pt x="1" y="161"/>
                  </a:lnTo>
                  <a:lnTo>
                    <a:pt x="1" y="171"/>
                  </a:lnTo>
                  <a:lnTo>
                    <a:pt x="3" y="182"/>
                  </a:lnTo>
                  <a:lnTo>
                    <a:pt x="7" y="190"/>
                  </a:lnTo>
                  <a:lnTo>
                    <a:pt x="11" y="199"/>
                  </a:lnTo>
                  <a:lnTo>
                    <a:pt x="17" y="207"/>
                  </a:lnTo>
                  <a:lnTo>
                    <a:pt x="22" y="215"/>
                  </a:lnTo>
                  <a:lnTo>
                    <a:pt x="30" y="221"/>
                  </a:lnTo>
                  <a:lnTo>
                    <a:pt x="37" y="228"/>
                  </a:lnTo>
                  <a:lnTo>
                    <a:pt x="37" y="608"/>
                  </a:lnTo>
                  <a:lnTo>
                    <a:pt x="15" y="608"/>
                  </a:lnTo>
                  <a:lnTo>
                    <a:pt x="9" y="609"/>
                  </a:lnTo>
                  <a:lnTo>
                    <a:pt x="5" y="612"/>
                  </a:lnTo>
                  <a:lnTo>
                    <a:pt x="2" y="617"/>
                  </a:lnTo>
                  <a:lnTo>
                    <a:pt x="1" y="622"/>
                  </a:lnTo>
                  <a:lnTo>
                    <a:pt x="2" y="628"/>
                  </a:lnTo>
                  <a:lnTo>
                    <a:pt x="5" y="632"/>
                  </a:lnTo>
                  <a:lnTo>
                    <a:pt x="9" y="635"/>
                  </a:lnTo>
                  <a:lnTo>
                    <a:pt x="15" y="636"/>
                  </a:lnTo>
                  <a:lnTo>
                    <a:pt x="696" y="636"/>
                  </a:lnTo>
                  <a:lnTo>
                    <a:pt x="701" y="635"/>
                  </a:lnTo>
                  <a:lnTo>
                    <a:pt x="705" y="632"/>
                  </a:lnTo>
                  <a:lnTo>
                    <a:pt x="709" y="628"/>
                  </a:lnTo>
                  <a:lnTo>
                    <a:pt x="710" y="622"/>
                  </a:lnTo>
                  <a:lnTo>
                    <a:pt x="709" y="617"/>
                  </a:lnTo>
                  <a:lnTo>
                    <a:pt x="705" y="612"/>
                  </a:lnTo>
                  <a:lnTo>
                    <a:pt x="701" y="609"/>
                  </a:lnTo>
                  <a:lnTo>
                    <a:pt x="696" y="608"/>
                  </a:lnTo>
                  <a:close/>
                  <a:moveTo>
                    <a:pt x="628" y="213"/>
                  </a:moveTo>
                  <a:lnTo>
                    <a:pt x="620" y="213"/>
                  </a:lnTo>
                  <a:lnTo>
                    <a:pt x="610" y="210"/>
                  </a:lnTo>
                  <a:lnTo>
                    <a:pt x="602" y="206"/>
                  </a:lnTo>
                  <a:lnTo>
                    <a:pt x="595" y="201"/>
                  </a:lnTo>
                  <a:lnTo>
                    <a:pt x="589" y="196"/>
                  </a:lnTo>
                  <a:lnTo>
                    <a:pt x="583" y="189"/>
                  </a:lnTo>
                  <a:lnTo>
                    <a:pt x="579" y="181"/>
                  </a:lnTo>
                  <a:lnTo>
                    <a:pt x="576" y="172"/>
                  </a:lnTo>
                  <a:lnTo>
                    <a:pt x="681" y="172"/>
                  </a:lnTo>
                  <a:lnTo>
                    <a:pt x="678" y="181"/>
                  </a:lnTo>
                  <a:lnTo>
                    <a:pt x="674" y="189"/>
                  </a:lnTo>
                  <a:lnTo>
                    <a:pt x="668" y="196"/>
                  </a:lnTo>
                  <a:lnTo>
                    <a:pt x="661" y="201"/>
                  </a:lnTo>
                  <a:lnTo>
                    <a:pt x="655" y="206"/>
                  </a:lnTo>
                  <a:lnTo>
                    <a:pt x="646" y="210"/>
                  </a:lnTo>
                  <a:lnTo>
                    <a:pt x="638" y="213"/>
                  </a:lnTo>
                  <a:lnTo>
                    <a:pt x="628" y="213"/>
                  </a:lnTo>
                  <a:close/>
                  <a:moveTo>
                    <a:pt x="575" y="28"/>
                  </a:moveTo>
                  <a:lnTo>
                    <a:pt x="621" y="28"/>
                  </a:lnTo>
                  <a:lnTo>
                    <a:pt x="674" y="145"/>
                  </a:lnTo>
                  <a:lnTo>
                    <a:pt x="575" y="145"/>
                  </a:lnTo>
                  <a:lnTo>
                    <a:pt x="575" y="28"/>
                  </a:lnTo>
                  <a:close/>
                  <a:moveTo>
                    <a:pt x="492" y="213"/>
                  </a:moveTo>
                  <a:lnTo>
                    <a:pt x="482" y="213"/>
                  </a:lnTo>
                  <a:lnTo>
                    <a:pt x="474" y="210"/>
                  </a:lnTo>
                  <a:lnTo>
                    <a:pt x="466" y="206"/>
                  </a:lnTo>
                  <a:lnTo>
                    <a:pt x="459" y="201"/>
                  </a:lnTo>
                  <a:lnTo>
                    <a:pt x="452" y="196"/>
                  </a:lnTo>
                  <a:lnTo>
                    <a:pt x="447" y="189"/>
                  </a:lnTo>
                  <a:lnTo>
                    <a:pt x="443" y="181"/>
                  </a:lnTo>
                  <a:lnTo>
                    <a:pt x="439" y="172"/>
                  </a:lnTo>
                  <a:lnTo>
                    <a:pt x="545" y="172"/>
                  </a:lnTo>
                  <a:lnTo>
                    <a:pt x="541" y="181"/>
                  </a:lnTo>
                  <a:lnTo>
                    <a:pt x="537" y="189"/>
                  </a:lnTo>
                  <a:lnTo>
                    <a:pt x="532" y="196"/>
                  </a:lnTo>
                  <a:lnTo>
                    <a:pt x="525" y="201"/>
                  </a:lnTo>
                  <a:lnTo>
                    <a:pt x="518" y="206"/>
                  </a:lnTo>
                  <a:lnTo>
                    <a:pt x="510" y="210"/>
                  </a:lnTo>
                  <a:lnTo>
                    <a:pt x="502" y="213"/>
                  </a:lnTo>
                  <a:lnTo>
                    <a:pt x="492" y="213"/>
                  </a:lnTo>
                  <a:close/>
                  <a:moveTo>
                    <a:pt x="437" y="28"/>
                  </a:moveTo>
                  <a:lnTo>
                    <a:pt x="547" y="28"/>
                  </a:lnTo>
                  <a:lnTo>
                    <a:pt x="547" y="145"/>
                  </a:lnTo>
                  <a:lnTo>
                    <a:pt x="437" y="145"/>
                  </a:lnTo>
                  <a:lnTo>
                    <a:pt x="437" y="28"/>
                  </a:lnTo>
                  <a:close/>
                  <a:moveTo>
                    <a:pt x="356" y="213"/>
                  </a:moveTo>
                  <a:lnTo>
                    <a:pt x="346" y="213"/>
                  </a:lnTo>
                  <a:lnTo>
                    <a:pt x="337" y="210"/>
                  </a:lnTo>
                  <a:lnTo>
                    <a:pt x="329" y="206"/>
                  </a:lnTo>
                  <a:lnTo>
                    <a:pt x="321" y="201"/>
                  </a:lnTo>
                  <a:lnTo>
                    <a:pt x="315" y="196"/>
                  </a:lnTo>
                  <a:lnTo>
                    <a:pt x="310" y="189"/>
                  </a:lnTo>
                  <a:lnTo>
                    <a:pt x="305" y="181"/>
                  </a:lnTo>
                  <a:lnTo>
                    <a:pt x="303" y="172"/>
                  </a:lnTo>
                  <a:lnTo>
                    <a:pt x="408" y="172"/>
                  </a:lnTo>
                  <a:lnTo>
                    <a:pt x="405" y="181"/>
                  </a:lnTo>
                  <a:lnTo>
                    <a:pt x="401" y="189"/>
                  </a:lnTo>
                  <a:lnTo>
                    <a:pt x="395" y="196"/>
                  </a:lnTo>
                  <a:lnTo>
                    <a:pt x="389" y="201"/>
                  </a:lnTo>
                  <a:lnTo>
                    <a:pt x="381" y="206"/>
                  </a:lnTo>
                  <a:lnTo>
                    <a:pt x="373" y="210"/>
                  </a:lnTo>
                  <a:lnTo>
                    <a:pt x="364" y="213"/>
                  </a:lnTo>
                  <a:lnTo>
                    <a:pt x="356" y="213"/>
                  </a:lnTo>
                  <a:close/>
                  <a:moveTo>
                    <a:pt x="301" y="28"/>
                  </a:moveTo>
                  <a:lnTo>
                    <a:pt x="410" y="28"/>
                  </a:lnTo>
                  <a:lnTo>
                    <a:pt x="410" y="145"/>
                  </a:lnTo>
                  <a:lnTo>
                    <a:pt x="301" y="145"/>
                  </a:lnTo>
                  <a:lnTo>
                    <a:pt x="301" y="28"/>
                  </a:lnTo>
                  <a:close/>
                  <a:moveTo>
                    <a:pt x="218" y="213"/>
                  </a:moveTo>
                  <a:lnTo>
                    <a:pt x="210" y="213"/>
                  </a:lnTo>
                  <a:lnTo>
                    <a:pt x="201" y="210"/>
                  </a:lnTo>
                  <a:lnTo>
                    <a:pt x="193" y="206"/>
                  </a:lnTo>
                  <a:lnTo>
                    <a:pt x="185" y="201"/>
                  </a:lnTo>
                  <a:lnTo>
                    <a:pt x="179" y="196"/>
                  </a:lnTo>
                  <a:lnTo>
                    <a:pt x="173" y="189"/>
                  </a:lnTo>
                  <a:lnTo>
                    <a:pt x="169" y="181"/>
                  </a:lnTo>
                  <a:lnTo>
                    <a:pt x="166" y="172"/>
                  </a:lnTo>
                  <a:lnTo>
                    <a:pt x="271" y="172"/>
                  </a:lnTo>
                  <a:lnTo>
                    <a:pt x="269" y="181"/>
                  </a:lnTo>
                  <a:lnTo>
                    <a:pt x="265" y="189"/>
                  </a:lnTo>
                  <a:lnTo>
                    <a:pt x="259" y="196"/>
                  </a:lnTo>
                  <a:lnTo>
                    <a:pt x="253" y="201"/>
                  </a:lnTo>
                  <a:lnTo>
                    <a:pt x="245" y="206"/>
                  </a:lnTo>
                  <a:lnTo>
                    <a:pt x="237" y="210"/>
                  </a:lnTo>
                  <a:lnTo>
                    <a:pt x="228" y="213"/>
                  </a:lnTo>
                  <a:lnTo>
                    <a:pt x="218" y="213"/>
                  </a:lnTo>
                  <a:close/>
                  <a:moveTo>
                    <a:pt x="165" y="28"/>
                  </a:moveTo>
                  <a:lnTo>
                    <a:pt x="273" y="28"/>
                  </a:lnTo>
                  <a:lnTo>
                    <a:pt x="273" y="145"/>
                  </a:lnTo>
                  <a:lnTo>
                    <a:pt x="165" y="145"/>
                  </a:lnTo>
                  <a:lnTo>
                    <a:pt x="165" y="28"/>
                  </a:lnTo>
                  <a:close/>
                  <a:moveTo>
                    <a:pt x="91" y="28"/>
                  </a:moveTo>
                  <a:lnTo>
                    <a:pt x="137" y="28"/>
                  </a:lnTo>
                  <a:lnTo>
                    <a:pt x="137" y="145"/>
                  </a:lnTo>
                  <a:lnTo>
                    <a:pt x="36" y="145"/>
                  </a:lnTo>
                  <a:lnTo>
                    <a:pt x="91" y="28"/>
                  </a:lnTo>
                  <a:close/>
                  <a:moveTo>
                    <a:pt x="30" y="172"/>
                  </a:moveTo>
                  <a:lnTo>
                    <a:pt x="135" y="172"/>
                  </a:lnTo>
                  <a:lnTo>
                    <a:pt x="131" y="181"/>
                  </a:lnTo>
                  <a:lnTo>
                    <a:pt x="127" y="189"/>
                  </a:lnTo>
                  <a:lnTo>
                    <a:pt x="122" y="196"/>
                  </a:lnTo>
                  <a:lnTo>
                    <a:pt x="115" y="201"/>
                  </a:lnTo>
                  <a:lnTo>
                    <a:pt x="108" y="206"/>
                  </a:lnTo>
                  <a:lnTo>
                    <a:pt x="100" y="210"/>
                  </a:lnTo>
                  <a:lnTo>
                    <a:pt x="92" y="213"/>
                  </a:lnTo>
                  <a:lnTo>
                    <a:pt x="82" y="213"/>
                  </a:lnTo>
                  <a:lnTo>
                    <a:pt x="72" y="213"/>
                  </a:lnTo>
                  <a:lnTo>
                    <a:pt x="64" y="210"/>
                  </a:lnTo>
                  <a:lnTo>
                    <a:pt x="56" y="206"/>
                  </a:lnTo>
                  <a:lnTo>
                    <a:pt x="49" y="201"/>
                  </a:lnTo>
                  <a:lnTo>
                    <a:pt x="42" y="196"/>
                  </a:lnTo>
                  <a:lnTo>
                    <a:pt x="37" y="189"/>
                  </a:lnTo>
                  <a:lnTo>
                    <a:pt x="33" y="181"/>
                  </a:lnTo>
                  <a:lnTo>
                    <a:pt x="30" y="172"/>
                  </a:lnTo>
                  <a:close/>
                  <a:moveTo>
                    <a:pt x="645" y="608"/>
                  </a:moveTo>
                  <a:lnTo>
                    <a:pt x="291" y="608"/>
                  </a:lnTo>
                  <a:lnTo>
                    <a:pt x="291" y="516"/>
                  </a:lnTo>
                  <a:lnTo>
                    <a:pt x="645" y="516"/>
                  </a:lnTo>
                  <a:lnTo>
                    <a:pt x="645"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4">
              <a:extLst>
                <a:ext uri="{FF2B5EF4-FFF2-40B4-BE49-F238E27FC236}">
                  <a16:creationId xmlns:a16="http://schemas.microsoft.com/office/drawing/2014/main" id="{DCA1226B-D104-48B0-937B-5252853F1C4D}"/>
                </a:ext>
              </a:extLst>
            </p:cNvPr>
            <p:cNvSpPr>
              <a:spLocks/>
            </p:cNvSpPr>
            <p:nvPr/>
          </p:nvSpPr>
          <p:spPr bwMode="auto">
            <a:xfrm>
              <a:off x="8739646" y="3235657"/>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5">
              <a:extLst>
                <a:ext uri="{FF2B5EF4-FFF2-40B4-BE49-F238E27FC236}">
                  <a16:creationId xmlns:a16="http://schemas.microsoft.com/office/drawing/2014/main" id="{6759CBC9-4050-4714-99CE-074FBC1C8CDC}"/>
                </a:ext>
              </a:extLst>
            </p:cNvPr>
            <p:cNvSpPr>
              <a:spLocks/>
            </p:cNvSpPr>
            <p:nvPr/>
          </p:nvSpPr>
          <p:spPr bwMode="auto">
            <a:xfrm>
              <a:off x="8806911" y="3188698"/>
              <a:ext cx="50766" cy="52036"/>
            </a:xfrm>
            <a:custGeom>
              <a:avLst/>
              <a:gdLst>
                <a:gd name="T0" fmla="*/ 117 w 121"/>
                <a:gd name="T1" fmla="*/ 5 h 122"/>
                <a:gd name="T2" fmla="*/ 113 w 121"/>
                <a:gd name="T3" fmla="*/ 1 h 122"/>
                <a:gd name="T4" fmla="*/ 107 w 121"/>
                <a:gd name="T5" fmla="*/ 0 h 122"/>
                <a:gd name="T6" fmla="*/ 102 w 121"/>
                <a:gd name="T7" fmla="*/ 1 h 122"/>
                <a:gd name="T8" fmla="*/ 98 w 121"/>
                <a:gd name="T9" fmla="*/ 5 h 122"/>
                <a:gd name="T10" fmla="*/ 3 w 121"/>
                <a:gd name="T11" fmla="*/ 98 h 122"/>
                <a:gd name="T12" fmla="*/ 1 w 121"/>
                <a:gd name="T13" fmla="*/ 103 h 122"/>
                <a:gd name="T14" fmla="*/ 0 w 121"/>
                <a:gd name="T15" fmla="*/ 109 h 122"/>
                <a:gd name="T16" fmla="*/ 1 w 121"/>
                <a:gd name="T17" fmla="*/ 113 h 122"/>
                <a:gd name="T18" fmla="*/ 3 w 121"/>
                <a:gd name="T19" fmla="*/ 118 h 122"/>
                <a:gd name="T20" fmla="*/ 9 w 121"/>
                <a:gd name="T21" fmla="*/ 121 h 122"/>
                <a:gd name="T22" fmla="*/ 14 w 121"/>
                <a:gd name="T23" fmla="*/ 122 h 122"/>
                <a:gd name="T24" fmla="*/ 18 w 121"/>
                <a:gd name="T25" fmla="*/ 121 h 122"/>
                <a:gd name="T26" fmla="*/ 24 w 121"/>
                <a:gd name="T27" fmla="*/ 118 h 122"/>
                <a:gd name="T28" fmla="*/ 117 w 121"/>
                <a:gd name="T29" fmla="*/ 24 h 122"/>
                <a:gd name="T30" fmla="*/ 120 w 121"/>
                <a:gd name="T31" fmla="*/ 20 h 122"/>
                <a:gd name="T32" fmla="*/ 121 w 121"/>
                <a:gd name="T33" fmla="*/ 14 h 122"/>
                <a:gd name="T34" fmla="*/ 120 w 121"/>
                <a:gd name="T35" fmla="*/ 9 h 122"/>
                <a:gd name="T36" fmla="*/ 117 w 121"/>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22">
                  <a:moveTo>
                    <a:pt x="117" y="5"/>
                  </a:moveTo>
                  <a:lnTo>
                    <a:pt x="113" y="1"/>
                  </a:lnTo>
                  <a:lnTo>
                    <a:pt x="107" y="0"/>
                  </a:lnTo>
                  <a:lnTo>
                    <a:pt x="102" y="1"/>
                  </a:lnTo>
                  <a:lnTo>
                    <a:pt x="98" y="5"/>
                  </a:lnTo>
                  <a:lnTo>
                    <a:pt x="3" y="98"/>
                  </a:lnTo>
                  <a:lnTo>
                    <a:pt x="1" y="103"/>
                  </a:lnTo>
                  <a:lnTo>
                    <a:pt x="0" y="109"/>
                  </a:lnTo>
                  <a:lnTo>
                    <a:pt x="1" y="113"/>
                  </a:lnTo>
                  <a:lnTo>
                    <a:pt x="3" y="118"/>
                  </a:lnTo>
                  <a:lnTo>
                    <a:pt x="9" y="121"/>
                  </a:lnTo>
                  <a:lnTo>
                    <a:pt x="14" y="122"/>
                  </a:lnTo>
                  <a:lnTo>
                    <a:pt x="18" y="121"/>
                  </a:lnTo>
                  <a:lnTo>
                    <a:pt x="24" y="118"/>
                  </a:lnTo>
                  <a:lnTo>
                    <a:pt x="117" y="24"/>
                  </a:lnTo>
                  <a:lnTo>
                    <a:pt x="120" y="20"/>
                  </a:lnTo>
                  <a:lnTo>
                    <a:pt x="121" y="14"/>
                  </a:lnTo>
                  <a:lnTo>
                    <a:pt x="120" y="9"/>
                  </a:lnTo>
                  <a:lnTo>
                    <a:pt x="1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6">
              <a:extLst>
                <a:ext uri="{FF2B5EF4-FFF2-40B4-BE49-F238E27FC236}">
                  <a16:creationId xmlns:a16="http://schemas.microsoft.com/office/drawing/2014/main" id="{E0146A0E-78FB-4866-BBAF-BEEC2009EC0C}"/>
                </a:ext>
              </a:extLst>
            </p:cNvPr>
            <p:cNvSpPr>
              <a:spLocks/>
            </p:cNvSpPr>
            <p:nvPr/>
          </p:nvSpPr>
          <p:spPr bwMode="auto">
            <a:xfrm>
              <a:off x="8792950" y="3243272"/>
              <a:ext cx="11423"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8"/>
                  </a:lnTo>
                  <a:lnTo>
                    <a:pt x="0" y="14"/>
                  </a:lnTo>
                  <a:lnTo>
                    <a:pt x="1" y="19"/>
                  </a:lnTo>
                  <a:lnTo>
                    <a:pt x="4" y="23"/>
                  </a:lnTo>
                  <a:lnTo>
                    <a:pt x="9" y="27"/>
                  </a:lnTo>
                  <a:lnTo>
                    <a:pt x="14" y="28"/>
                  </a:lnTo>
                  <a:lnTo>
                    <a:pt x="19"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7">
              <a:extLst>
                <a:ext uri="{FF2B5EF4-FFF2-40B4-BE49-F238E27FC236}">
                  <a16:creationId xmlns:a16="http://schemas.microsoft.com/office/drawing/2014/main" id="{91EDCFD2-32BF-43BF-9686-A29028631CB4}"/>
                </a:ext>
              </a:extLst>
            </p:cNvPr>
            <p:cNvSpPr>
              <a:spLocks/>
            </p:cNvSpPr>
            <p:nvPr/>
          </p:nvSpPr>
          <p:spPr bwMode="auto">
            <a:xfrm>
              <a:off x="8855139" y="3183622"/>
              <a:ext cx="52036" cy="52036"/>
            </a:xfrm>
            <a:custGeom>
              <a:avLst/>
              <a:gdLst>
                <a:gd name="T0" fmla="*/ 118 w 122"/>
                <a:gd name="T1" fmla="*/ 5 h 123"/>
                <a:gd name="T2" fmla="*/ 114 w 122"/>
                <a:gd name="T3" fmla="*/ 1 h 123"/>
                <a:gd name="T4" fmla="*/ 108 w 122"/>
                <a:gd name="T5" fmla="*/ 0 h 123"/>
                <a:gd name="T6" fmla="*/ 103 w 122"/>
                <a:gd name="T7" fmla="*/ 1 h 123"/>
                <a:gd name="T8" fmla="*/ 99 w 122"/>
                <a:gd name="T9" fmla="*/ 5 h 123"/>
                <a:gd name="T10" fmla="*/ 3 w 122"/>
                <a:gd name="T11" fmla="*/ 99 h 123"/>
                <a:gd name="T12" fmla="*/ 1 w 122"/>
                <a:gd name="T13" fmla="*/ 104 h 123"/>
                <a:gd name="T14" fmla="*/ 0 w 122"/>
                <a:gd name="T15" fmla="*/ 110 h 123"/>
                <a:gd name="T16" fmla="*/ 1 w 122"/>
                <a:gd name="T17" fmla="*/ 114 h 123"/>
                <a:gd name="T18" fmla="*/ 3 w 122"/>
                <a:gd name="T19" fmla="*/ 119 h 123"/>
                <a:gd name="T20" fmla="*/ 9 w 122"/>
                <a:gd name="T21" fmla="*/ 123 h 123"/>
                <a:gd name="T22" fmla="*/ 14 w 122"/>
                <a:gd name="T23" fmla="*/ 123 h 123"/>
                <a:gd name="T24" fmla="*/ 18 w 122"/>
                <a:gd name="T25" fmla="*/ 123 h 123"/>
                <a:gd name="T26" fmla="*/ 24 w 122"/>
                <a:gd name="T27" fmla="*/ 119 h 123"/>
                <a:gd name="T28" fmla="*/ 118 w 122"/>
                <a:gd name="T29" fmla="*/ 24 h 123"/>
                <a:gd name="T30" fmla="*/ 121 w 122"/>
                <a:gd name="T31" fmla="*/ 20 h 123"/>
                <a:gd name="T32" fmla="*/ 122 w 122"/>
                <a:gd name="T33" fmla="*/ 14 h 123"/>
                <a:gd name="T34" fmla="*/ 121 w 122"/>
                <a:gd name="T35" fmla="*/ 9 h 123"/>
                <a:gd name="T36" fmla="*/ 118 w 122"/>
                <a:gd name="T37" fmla="*/ 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3">
                  <a:moveTo>
                    <a:pt x="118" y="5"/>
                  </a:moveTo>
                  <a:lnTo>
                    <a:pt x="114" y="1"/>
                  </a:lnTo>
                  <a:lnTo>
                    <a:pt x="108" y="0"/>
                  </a:lnTo>
                  <a:lnTo>
                    <a:pt x="103" y="1"/>
                  </a:lnTo>
                  <a:lnTo>
                    <a:pt x="99" y="5"/>
                  </a:lnTo>
                  <a:lnTo>
                    <a:pt x="3" y="99"/>
                  </a:lnTo>
                  <a:lnTo>
                    <a:pt x="1" y="104"/>
                  </a:lnTo>
                  <a:lnTo>
                    <a:pt x="0" y="110"/>
                  </a:lnTo>
                  <a:lnTo>
                    <a:pt x="1" y="114"/>
                  </a:lnTo>
                  <a:lnTo>
                    <a:pt x="3" y="119"/>
                  </a:lnTo>
                  <a:lnTo>
                    <a:pt x="9" y="123"/>
                  </a:lnTo>
                  <a:lnTo>
                    <a:pt x="14" y="123"/>
                  </a:lnTo>
                  <a:lnTo>
                    <a:pt x="18" y="123"/>
                  </a:lnTo>
                  <a:lnTo>
                    <a:pt x="24" y="119"/>
                  </a:lnTo>
                  <a:lnTo>
                    <a:pt x="118" y="24"/>
                  </a:lnTo>
                  <a:lnTo>
                    <a:pt x="121" y="20"/>
                  </a:lnTo>
                  <a:lnTo>
                    <a:pt x="122" y="14"/>
                  </a:lnTo>
                  <a:lnTo>
                    <a:pt x="121" y="9"/>
                  </a:lnTo>
                  <a:lnTo>
                    <a:pt x="1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98">
              <a:extLst>
                <a:ext uri="{FF2B5EF4-FFF2-40B4-BE49-F238E27FC236}">
                  <a16:creationId xmlns:a16="http://schemas.microsoft.com/office/drawing/2014/main" id="{96DB2FFB-9D46-4001-B3E8-E595E74FEFDD}"/>
                </a:ext>
              </a:extLst>
            </p:cNvPr>
            <p:cNvSpPr>
              <a:spLocks/>
            </p:cNvSpPr>
            <p:nvPr/>
          </p:nvSpPr>
          <p:spPr bwMode="auto">
            <a:xfrm>
              <a:off x="8926212" y="3215350"/>
              <a:ext cx="11423" cy="12692"/>
            </a:xfrm>
            <a:custGeom>
              <a:avLst/>
              <a:gdLst>
                <a:gd name="T0" fmla="*/ 24 w 28"/>
                <a:gd name="T1" fmla="*/ 5 h 28"/>
                <a:gd name="T2" fmla="*/ 20 w 28"/>
                <a:gd name="T3" fmla="*/ 2 h 28"/>
                <a:gd name="T4" fmla="*/ 14 w 28"/>
                <a:gd name="T5" fmla="*/ 0 h 28"/>
                <a:gd name="T6" fmla="*/ 9 w 28"/>
                <a:gd name="T7" fmla="*/ 2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 name="Group 228">
            <a:extLst>
              <a:ext uri="{FF2B5EF4-FFF2-40B4-BE49-F238E27FC236}">
                <a16:creationId xmlns:a16="http://schemas.microsoft.com/office/drawing/2014/main" id="{270DDA25-E435-4112-B9E9-9F6EAF3D139C}"/>
              </a:ext>
            </a:extLst>
          </p:cNvPr>
          <p:cNvGrpSpPr/>
          <p:nvPr/>
        </p:nvGrpSpPr>
        <p:grpSpPr>
          <a:xfrm>
            <a:off x="9178843" y="1851623"/>
            <a:ext cx="362598" cy="362598"/>
            <a:chOff x="8653344" y="2464011"/>
            <a:chExt cx="300790" cy="300790"/>
          </a:xfrm>
          <a:solidFill>
            <a:schemeClr val="tx1">
              <a:lumMod val="50000"/>
              <a:lumOff val="50000"/>
            </a:schemeClr>
          </a:solidFill>
        </p:grpSpPr>
        <p:sp>
          <p:nvSpPr>
            <p:cNvPr id="230" name="Freeform 199">
              <a:extLst>
                <a:ext uri="{FF2B5EF4-FFF2-40B4-BE49-F238E27FC236}">
                  <a16:creationId xmlns:a16="http://schemas.microsoft.com/office/drawing/2014/main" id="{D1FB492F-E5B8-4990-AB66-2144E67DB108}"/>
                </a:ext>
              </a:extLst>
            </p:cNvPr>
            <p:cNvSpPr>
              <a:spLocks noEditPoints="1"/>
            </p:cNvSpPr>
            <p:nvPr/>
          </p:nvSpPr>
          <p:spPr bwMode="auto">
            <a:xfrm>
              <a:off x="8653344" y="2464011"/>
              <a:ext cx="300790" cy="300790"/>
            </a:xfrm>
            <a:custGeom>
              <a:avLst/>
              <a:gdLst>
                <a:gd name="T0" fmla="*/ 636 w 711"/>
                <a:gd name="T1" fmla="*/ 683 h 711"/>
                <a:gd name="T2" fmla="*/ 635 w 711"/>
                <a:gd name="T3" fmla="*/ 568 h 711"/>
                <a:gd name="T4" fmla="*/ 627 w 711"/>
                <a:gd name="T5" fmla="*/ 561 h 711"/>
                <a:gd name="T6" fmla="*/ 616 w 711"/>
                <a:gd name="T7" fmla="*/ 561 h 711"/>
                <a:gd name="T8" fmla="*/ 609 w 711"/>
                <a:gd name="T9" fmla="*/ 568 h 711"/>
                <a:gd name="T10" fmla="*/ 608 w 711"/>
                <a:gd name="T11" fmla="*/ 683 h 711"/>
                <a:gd name="T12" fmla="*/ 442 w 711"/>
                <a:gd name="T13" fmla="*/ 419 h 711"/>
                <a:gd name="T14" fmla="*/ 437 w 711"/>
                <a:gd name="T15" fmla="*/ 409 h 711"/>
                <a:gd name="T16" fmla="*/ 428 w 711"/>
                <a:gd name="T17" fmla="*/ 405 h 711"/>
                <a:gd name="T18" fmla="*/ 277 w 711"/>
                <a:gd name="T19" fmla="*/ 406 h 711"/>
                <a:gd name="T20" fmla="*/ 270 w 711"/>
                <a:gd name="T21" fmla="*/ 414 h 711"/>
                <a:gd name="T22" fmla="*/ 269 w 711"/>
                <a:gd name="T23" fmla="*/ 683 h 711"/>
                <a:gd name="T24" fmla="*/ 103 w 711"/>
                <a:gd name="T25" fmla="*/ 370 h 711"/>
                <a:gd name="T26" fmla="*/ 113 w 711"/>
                <a:gd name="T27" fmla="*/ 369 h 711"/>
                <a:gd name="T28" fmla="*/ 356 w 711"/>
                <a:gd name="T29" fmla="*/ 127 h 711"/>
                <a:gd name="T30" fmla="*/ 597 w 711"/>
                <a:gd name="T31" fmla="*/ 369 h 711"/>
                <a:gd name="T32" fmla="*/ 608 w 711"/>
                <a:gd name="T33" fmla="*/ 370 h 711"/>
                <a:gd name="T34" fmla="*/ 609 w 711"/>
                <a:gd name="T35" fmla="*/ 479 h 711"/>
                <a:gd name="T36" fmla="*/ 616 w 711"/>
                <a:gd name="T37" fmla="*/ 487 h 711"/>
                <a:gd name="T38" fmla="*/ 627 w 711"/>
                <a:gd name="T39" fmla="*/ 487 h 711"/>
                <a:gd name="T40" fmla="*/ 635 w 711"/>
                <a:gd name="T41" fmla="*/ 479 h 711"/>
                <a:gd name="T42" fmla="*/ 636 w 711"/>
                <a:gd name="T43" fmla="*/ 370 h 711"/>
                <a:gd name="T44" fmla="*/ 701 w 711"/>
                <a:gd name="T45" fmla="*/ 369 h 711"/>
                <a:gd name="T46" fmla="*/ 708 w 711"/>
                <a:gd name="T47" fmla="*/ 364 h 711"/>
                <a:gd name="T48" fmla="*/ 711 w 711"/>
                <a:gd name="T49" fmla="*/ 357 h 711"/>
                <a:gd name="T50" fmla="*/ 709 w 711"/>
                <a:gd name="T51" fmla="*/ 349 h 711"/>
                <a:gd name="T52" fmla="*/ 365 w 711"/>
                <a:gd name="T53" fmla="*/ 4 h 711"/>
                <a:gd name="T54" fmla="*/ 356 w 711"/>
                <a:gd name="T55" fmla="*/ 0 h 711"/>
                <a:gd name="T56" fmla="*/ 345 w 711"/>
                <a:gd name="T57" fmla="*/ 4 h 711"/>
                <a:gd name="T58" fmla="*/ 212 w 711"/>
                <a:gd name="T59" fmla="*/ 139 h 711"/>
                <a:gd name="T60" fmla="*/ 212 w 711"/>
                <a:gd name="T61" fmla="*/ 150 h 711"/>
                <a:gd name="T62" fmla="*/ 219 w 711"/>
                <a:gd name="T63" fmla="*/ 157 h 711"/>
                <a:gd name="T64" fmla="*/ 230 w 711"/>
                <a:gd name="T65" fmla="*/ 157 h 711"/>
                <a:gd name="T66" fmla="*/ 356 w 711"/>
                <a:gd name="T67" fmla="*/ 34 h 711"/>
                <a:gd name="T68" fmla="*/ 608 w 711"/>
                <a:gd name="T69" fmla="*/ 342 h 711"/>
                <a:gd name="T70" fmla="*/ 360 w 711"/>
                <a:gd name="T71" fmla="*/ 95 h 711"/>
                <a:gd name="T72" fmla="*/ 350 w 711"/>
                <a:gd name="T73" fmla="*/ 95 h 711"/>
                <a:gd name="T74" fmla="*/ 103 w 711"/>
                <a:gd name="T75" fmla="*/ 342 h 711"/>
                <a:gd name="T76" fmla="*/ 157 w 711"/>
                <a:gd name="T77" fmla="*/ 233 h 711"/>
                <a:gd name="T78" fmla="*/ 160 w 711"/>
                <a:gd name="T79" fmla="*/ 222 h 711"/>
                <a:gd name="T80" fmla="*/ 157 w 711"/>
                <a:gd name="T81" fmla="*/ 212 h 711"/>
                <a:gd name="T82" fmla="*/ 146 w 711"/>
                <a:gd name="T83" fmla="*/ 209 h 711"/>
                <a:gd name="T84" fmla="*/ 137 w 711"/>
                <a:gd name="T85" fmla="*/ 212 h 711"/>
                <a:gd name="T86" fmla="*/ 1 w 711"/>
                <a:gd name="T87" fmla="*/ 350 h 711"/>
                <a:gd name="T88" fmla="*/ 1 w 711"/>
                <a:gd name="T89" fmla="*/ 358 h 711"/>
                <a:gd name="T90" fmla="*/ 3 w 711"/>
                <a:gd name="T91" fmla="*/ 364 h 711"/>
                <a:gd name="T92" fmla="*/ 9 w 711"/>
                <a:gd name="T93" fmla="*/ 369 h 711"/>
                <a:gd name="T94" fmla="*/ 75 w 711"/>
                <a:gd name="T95" fmla="*/ 370 h 711"/>
                <a:gd name="T96" fmla="*/ 13 w 711"/>
                <a:gd name="T97" fmla="*/ 683 h 711"/>
                <a:gd name="T98" fmla="*/ 4 w 711"/>
                <a:gd name="T99" fmla="*/ 687 h 711"/>
                <a:gd name="T100" fmla="*/ 0 w 711"/>
                <a:gd name="T101" fmla="*/ 697 h 711"/>
                <a:gd name="T102" fmla="*/ 4 w 711"/>
                <a:gd name="T103" fmla="*/ 706 h 711"/>
                <a:gd name="T104" fmla="*/ 13 w 711"/>
                <a:gd name="T105" fmla="*/ 711 h 711"/>
                <a:gd name="T106" fmla="*/ 702 w 711"/>
                <a:gd name="T107" fmla="*/ 710 h 711"/>
                <a:gd name="T108" fmla="*/ 710 w 711"/>
                <a:gd name="T109" fmla="*/ 702 h 711"/>
                <a:gd name="T110" fmla="*/ 710 w 711"/>
                <a:gd name="T111" fmla="*/ 691 h 711"/>
                <a:gd name="T112" fmla="*/ 702 w 711"/>
                <a:gd name="T113" fmla="*/ 684 h 711"/>
                <a:gd name="T114" fmla="*/ 414 w 711"/>
                <a:gd name="T115" fmla="*/ 683 h 711"/>
                <a:gd name="T116" fmla="*/ 297 w 711"/>
                <a:gd name="T117" fmla="*/ 433 h 711"/>
                <a:gd name="T118" fmla="*/ 414 w 711"/>
                <a:gd name="T119" fmla="*/ 68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711">
                  <a:moveTo>
                    <a:pt x="697" y="683"/>
                  </a:moveTo>
                  <a:lnTo>
                    <a:pt x="636" y="683"/>
                  </a:lnTo>
                  <a:lnTo>
                    <a:pt x="636" y="573"/>
                  </a:lnTo>
                  <a:lnTo>
                    <a:pt x="635" y="568"/>
                  </a:lnTo>
                  <a:lnTo>
                    <a:pt x="631" y="564"/>
                  </a:lnTo>
                  <a:lnTo>
                    <a:pt x="627" y="561"/>
                  </a:lnTo>
                  <a:lnTo>
                    <a:pt x="622" y="560"/>
                  </a:lnTo>
                  <a:lnTo>
                    <a:pt x="616" y="561"/>
                  </a:lnTo>
                  <a:lnTo>
                    <a:pt x="612" y="564"/>
                  </a:lnTo>
                  <a:lnTo>
                    <a:pt x="609" y="568"/>
                  </a:lnTo>
                  <a:lnTo>
                    <a:pt x="608" y="573"/>
                  </a:lnTo>
                  <a:lnTo>
                    <a:pt x="608" y="683"/>
                  </a:lnTo>
                  <a:lnTo>
                    <a:pt x="442" y="683"/>
                  </a:lnTo>
                  <a:lnTo>
                    <a:pt x="442" y="419"/>
                  </a:lnTo>
                  <a:lnTo>
                    <a:pt x="440" y="414"/>
                  </a:lnTo>
                  <a:lnTo>
                    <a:pt x="437" y="409"/>
                  </a:lnTo>
                  <a:lnTo>
                    <a:pt x="433" y="406"/>
                  </a:lnTo>
                  <a:lnTo>
                    <a:pt x="428" y="405"/>
                  </a:lnTo>
                  <a:lnTo>
                    <a:pt x="283" y="405"/>
                  </a:lnTo>
                  <a:lnTo>
                    <a:pt x="277" y="406"/>
                  </a:lnTo>
                  <a:lnTo>
                    <a:pt x="273" y="409"/>
                  </a:lnTo>
                  <a:lnTo>
                    <a:pt x="270" y="414"/>
                  </a:lnTo>
                  <a:lnTo>
                    <a:pt x="269" y="419"/>
                  </a:lnTo>
                  <a:lnTo>
                    <a:pt x="269" y="683"/>
                  </a:lnTo>
                  <a:lnTo>
                    <a:pt x="103" y="683"/>
                  </a:lnTo>
                  <a:lnTo>
                    <a:pt x="103" y="370"/>
                  </a:lnTo>
                  <a:lnTo>
                    <a:pt x="108" y="370"/>
                  </a:lnTo>
                  <a:lnTo>
                    <a:pt x="113" y="369"/>
                  </a:lnTo>
                  <a:lnTo>
                    <a:pt x="118" y="365"/>
                  </a:lnTo>
                  <a:lnTo>
                    <a:pt x="356" y="127"/>
                  </a:lnTo>
                  <a:lnTo>
                    <a:pt x="593" y="365"/>
                  </a:lnTo>
                  <a:lnTo>
                    <a:pt x="597" y="369"/>
                  </a:lnTo>
                  <a:lnTo>
                    <a:pt x="602" y="370"/>
                  </a:lnTo>
                  <a:lnTo>
                    <a:pt x="608" y="370"/>
                  </a:lnTo>
                  <a:lnTo>
                    <a:pt x="608" y="474"/>
                  </a:lnTo>
                  <a:lnTo>
                    <a:pt x="609" y="479"/>
                  </a:lnTo>
                  <a:lnTo>
                    <a:pt x="612" y="483"/>
                  </a:lnTo>
                  <a:lnTo>
                    <a:pt x="616" y="487"/>
                  </a:lnTo>
                  <a:lnTo>
                    <a:pt x="622" y="488"/>
                  </a:lnTo>
                  <a:lnTo>
                    <a:pt x="627" y="487"/>
                  </a:lnTo>
                  <a:lnTo>
                    <a:pt x="631" y="483"/>
                  </a:lnTo>
                  <a:lnTo>
                    <a:pt x="635" y="479"/>
                  </a:lnTo>
                  <a:lnTo>
                    <a:pt x="636" y="474"/>
                  </a:lnTo>
                  <a:lnTo>
                    <a:pt x="636" y="370"/>
                  </a:lnTo>
                  <a:lnTo>
                    <a:pt x="697" y="370"/>
                  </a:lnTo>
                  <a:lnTo>
                    <a:pt x="701" y="369"/>
                  </a:lnTo>
                  <a:lnTo>
                    <a:pt x="704" y="367"/>
                  </a:lnTo>
                  <a:lnTo>
                    <a:pt x="708" y="364"/>
                  </a:lnTo>
                  <a:lnTo>
                    <a:pt x="710" y="361"/>
                  </a:lnTo>
                  <a:lnTo>
                    <a:pt x="711" y="357"/>
                  </a:lnTo>
                  <a:lnTo>
                    <a:pt x="711" y="353"/>
                  </a:lnTo>
                  <a:lnTo>
                    <a:pt x="709" y="349"/>
                  </a:lnTo>
                  <a:lnTo>
                    <a:pt x="707" y="346"/>
                  </a:lnTo>
                  <a:lnTo>
                    <a:pt x="365" y="4"/>
                  </a:lnTo>
                  <a:lnTo>
                    <a:pt x="360" y="1"/>
                  </a:lnTo>
                  <a:lnTo>
                    <a:pt x="356" y="0"/>
                  </a:lnTo>
                  <a:lnTo>
                    <a:pt x="350" y="1"/>
                  </a:lnTo>
                  <a:lnTo>
                    <a:pt x="345" y="4"/>
                  </a:lnTo>
                  <a:lnTo>
                    <a:pt x="215" y="135"/>
                  </a:lnTo>
                  <a:lnTo>
                    <a:pt x="212" y="139"/>
                  </a:lnTo>
                  <a:lnTo>
                    <a:pt x="211" y="145"/>
                  </a:lnTo>
                  <a:lnTo>
                    <a:pt x="212" y="150"/>
                  </a:lnTo>
                  <a:lnTo>
                    <a:pt x="215" y="154"/>
                  </a:lnTo>
                  <a:lnTo>
                    <a:pt x="219" y="157"/>
                  </a:lnTo>
                  <a:lnTo>
                    <a:pt x="225" y="159"/>
                  </a:lnTo>
                  <a:lnTo>
                    <a:pt x="230" y="157"/>
                  </a:lnTo>
                  <a:lnTo>
                    <a:pt x="234" y="154"/>
                  </a:lnTo>
                  <a:lnTo>
                    <a:pt x="356" y="34"/>
                  </a:lnTo>
                  <a:lnTo>
                    <a:pt x="664" y="342"/>
                  </a:lnTo>
                  <a:lnTo>
                    <a:pt x="608" y="342"/>
                  </a:lnTo>
                  <a:lnTo>
                    <a:pt x="365" y="99"/>
                  </a:lnTo>
                  <a:lnTo>
                    <a:pt x="360" y="95"/>
                  </a:lnTo>
                  <a:lnTo>
                    <a:pt x="356" y="94"/>
                  </a:lnTo>
                  <a:lnTo>
                    <a:pt x="350" y="95"/>
                  </a:lnTo>
                  <a:lnTo>
                    <a:pt x="345" y="99"/>
                  </a:lnTo>
                  <a:lnTo>
                    <a:pt x="103" y="342"/>
                  </a:lnTo>
                  <a:lnTo>
                    <a:pt x="48" y="342"/>
                  </a:lnTo>
                  <a:lnTo>
                    <a:pt x="157" y="233"/>
                  </a:lnTo>
                  <a:lnTo>
                    <a:pt x="159" y="227"/>
                  </a:lnTo>
                  <a:lnTo>
                    <a:pt x="160" y="222"/>
                  </a:lnTo>
                  <a:lnTo>
                    <a:pt x="159" y="218"/>
                  </a:lnTo>
                  <a:lnTo>
                    <a:pt x="157" y="212"/>
                  </a:lnTo>
                  <a:lnTo>
                    <a:pt x="152" y="210"/>
                  </a:lnTo>
                  <a:lnTo>
                    <a:pt x="146" y="209"/>
                  </a:lnTo>
                  <a:lnTo>
                    <a:pt x="142" y="210"/>
                  </a:lnTo>
                  <a:lnTo>
                    <a:pt x="137" y="212"/>
                  </a:lnTo>
                  <a:lnTo>
                    <a:pt x="4" y="346"/>
                  </a:lnTo>
                  <a:lnTo>
                    <a:pt x="1" y="350"/>
                  </a:lnTo>
                  <a:lnTo>
                    <a:pt x="0" y="356"/>
                  </a:lnTo>
                  <a:lnTo>
                    <a:pt x="1" y="358"/>
                  </a:lnTo>
                  <a:lnTo>
                    <a:pt x="1" y="361"/>
                  </a:lnTo>
                  <a:lnTo>
                    <a:pt x="3" y="364"/>
                  </a:lnTo>
                  <a:lnTo>
                    <a:pt x="6" y="367"/>
                  </a:lnTo>
                  <a:lnTo>
                    <a:pt x="9" y="369"/>
                  </a:lnTo>
                  <a:lnTo>
                    <a:pt x="13" y="370"/>
                  </a:lnTo>
                  <a:lnTo>
                    <a:pt x="75" y="370"/>
                  </a:lnTo>
                  <a:lnTo>
                    <a:pt x="75" y="683"/>
                  </a:lnTo>
                  <a:lnTo>
                    <a:pt x="13" y="683"/>
                  </a:lnTo>
                  <a:lnTo>
                    <a:pt x="8" y="684"/>
                  </a:lnTo>
                  <a:lnTo>
                    <a:pt x="4" y="687"/>
                  </a:lnTo>
                  <a:lnTo>
                    <a:pt x="1" y="691"/>
                  </a:lnTo>
                  <a:lnTo>
                    <a:pt x="0" y="697"/>
                  </a:lnTo>
                  <a:lnTo>
                    <a:pt x="1" y="702"/>
                  </a:lnTo>
                  <a:lnTo>
                    <a:pt x="4" y="706"/>
                  </a:lnTo>
                  <a:lnTo>
                    <a:pt x="8" y="710"/>
                  </a:lnTo>
                  <a:lnTo>
                    <a:pt x="13" y="711"/>
                  </a:lnTo>
                  <a:lnTo>
                    <a:pt x="697" y="711"/>
                  </a:lnTo>
                  <a:lnTo>
                    <a:pt x="702" y="710"/>
                  </a:lnTo>
                  <a:lnTo>
                    <a:pt x="707" y="706"/>
                  </a:lnTo>
                  <a:lnTo>
                    <a:pt x="710" y="702"/>
                  </a:lnTo>
                  <a:lnTo>
                    <a:pt x="711" y="697"/>
                  </a:lnTo>
                  <a:lnTo>
                    <a:pt x="710" y="691"/>
                  </a:lnTo>
                  <a:lnTo>
                    <a:pt x="707" y="687"/>
                  </a:lnTo>
                  <a:lnTo>
                    <a:pt x="702" y="684"/>
                  </a:lnTo>
                  <a:lnTo>
                    <a:pt x="697" y="683"/>
                  </a:lnTo>
                  <a:close/>
                  <a:moveTo>
                    <a:pt x="414" y="683"/>
                  </a:moveTo>
                  <a:lnTo>
                    <a:pt x="297" y="683"/>
                  </a:lnTo>
                  <a:lnTo>
                    <a:pt x="297" y="433"/>
                  </a:lnTo>
                  <a:lnTo>
                    <a:pt x="414" y="433"/>
                  </a:lnTo>
                  <a:lnTo>
                    <a:pt x="414"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0">
              <a:extLst>
                <a:ext uri="{FF2B5EF4-FFF2-40B4-BE49-F238E27FC236}">
                  <a16:creationId xmlns:a16="http://schemas.microsoft.com/office/drawing/2014/main" id="{9FF04F17-8E76-4F46-8C6A-A9AC8B2E7B7B}"/>
                </a:ext>
              </a:extLst>
            </p:cNvPr>
            <p:cNvSpPr>
              <a:spLocks noEditPoints="1"/>
            </p:cNvSpPr>
            <p:nvPr/>
          </p:nvSpPr>
          <p:spPr bwMode="auto">
            <a:xfrm>
              <a:off x="8852601" y="2635347"/>
              <a:ext cx="44421" cy="71073"/>
            </a:xfrm>
            <a:custGeom>
              <a:avLst/>
              <a:gdLst>
                <a:gd name="T0" fmla="*/ 92 w 106"/>
                <a:gd name="T1" fmla="*/ 0 h 167"/>
                <a:gd name="T2" fmla="*/ 14 w 106"/>
                <a:gd name="T3" fmla="*/ 0 h 167"/>
                <a:gd name="T4" fmla="*/ 8 w 106"/>
                <a:gd name="T5" fmla="*/ 1 h 167"/>
                <a:gd name="T6" fmla="*/ 4 w 106"/>
                <a:gd name="T7" fmla="*/ 4 h 167"/>
                <a:gd name="T8" fmla="*/ 1 w 106"/>
                <a:gd name="T9" fmla="*/ 9 h 167"/>
                <a:gd name="T10" fmla="*/ 0 w 106"/>
                <a:gd name="T11" fmla="*/ 14 h 167"/>
                <a:gd name="T12" fmla="*/ 0 w 106"/>
                <a:gd name="T13" fmla="*/ 153 h 167"/>
                <a:gd name="T14" fmla="*/ 1 w 106"/>
                <a:gd name="T15" fmla="*/ 159 h 167"/>
                <a:gd name="T16" fmla="*/ 4 w 106"/>
                <a:gd name="T17" fmla="*/ 163 h 167"/>
                <a:gd name="T18" fmla="*/ 8 w 106"/>
                <a:gd name="T19" fmla="*/ 166 h 167"/>
                <a:gd name="T20" fmla="*/ 14 w 106"/>
                <a:gd name="T21" fmla="*/ 167 h 167"/>
                <a:gd name="T22" fmla="*/ 92 w 106"/>
                <a:gd name="T23" fmla="*/ 167 h 167"/>
                <a:gd name="T24" fmla="*/ 97 w 106"/>
                <a:gd name="T25" fmla="*/ 166 h 167"/>
                <a:gd name="T26" fmla="*/ 101 w 106"/>
                <a:gd name="T27" fmla="*/ 163 h 167"/>
                <a:gd name="T28" fmla="*/ 105 w 106"/>
                <a:gd name="T29" fmla="*/ 159 h 167"/>
                <a:gd name="T30" fmla="*/ 106 w 106"/>
                <a:gd name="T31" fmla="*/ 153 h 167"/>
                <a:gd name="T32" fmla="*/ 106 w 106"/>
                <a:gd name="T33" fmla="*/ 14 h 167"/>
                <a:gd name="T34" fmla="*/ 105 w 106"/>
                <a:gd name="T35" fmla="*/ 9 h 167"/>
                <a:gd name="T36" fmla="*/ 101 w 106"/>
                <a:gd name="T37" fmla="*/ 4 h 167"/>
                <a:gd name="T38" fmla="*/ 97 w 106"/>
                <a:gd name="T39" fmla="*/ 1 h 167"/>
                <a:gd name="T40" fmla="*/ 92 w 106"/>
                <a:gd name="T41" fmla="*/ 0 h 167"/>
                <a:gd name="T42" fmla="*/ 78 w 106"/>
                <a:gd name="T43" fmla="*/ 140 h 167"/>
                <a:gd name="T44" fmla="*/ 27 w 106"/>
                <a:gd name="T45" fmla="*/ 140 h 167"/>
                <a:gd name="T46" fmla="*/ 27 w 106"/>
                <a:gd name="T47" fmla="*/ 28 h 167"/>
                <a:gd name="T48" fmla="*/ 78 w 106"/>
                <a:gd name="T49" fmla="*/ 28 h 167"/>
                <a:gd name="T50" fmla="*/ 78 w 106"/>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 h="167">
                  <a:moveTo>
                    <a:pt x="92" y="0"/>
                  </a:moveTo>
                  <a:lnTo>
                    <a:pt x="14" y="0"/>
                  </a:lnTo>
                  <a:lnTo>
                    <a:pt x="8" y="1"/>
                  </a:lnTo>
                  <a:lnTo>
                    <a:pt x="4" y="4"/>
                  </a:lnTo>
                  <a:lnTo>
                    <a:pt x="1" y="9"/>
                  </a:lnTo>
                  <a:lnTo>
                    <a:pt x="0" y="14"/>
                  </a:lnTo>
                  <a:lnTo>
                    <a:pt x="0" y="153"/>
                  </a:lnTo>
                  <a:lnTo>
                    <a:pt x="1" y="159"/>
                  </a:lnTo>
                  <a:lnTo>
                    <a:pt x="4" y="163"/>
                  </a:lnTo>
                  <a:lnTo>
                    <a:pt x="8" y="166"/>
                  </a:lnTo>
                  <a:lnTo>
                    <a:pt x="14" y="167"/>
                  </a:lnTo>
                  <a:lnTo>
                    <a:pt x="92" y="167"/>
                  </a:lnTo>
                  <a:lnTo>
                    <a:pt x="97" y="166"/>
                  </a:lnTo>
                  <a:lnTo>
                    <a:pt x="101" y="163"/>
                  </a:lnTo>
                  <a:lnTo>
                    <a:pt x="105" y="159"/>
                  </a:lnTo>
                  <a:lnTo>
                    <a:pt x="106" y="153"/>
                  </a:lnTo>
                  <a:lnTo>
                    <a:pt x="106" y="14"/>
                  </a:lnTo>
                  <a:lnTo>
                    <a:pt x="105" y="9"/>
                  </a:lnTo>
                  <a:lnTo>
                    <a:pt x="101" y="4"/>
                  </a:lnTo>
                  <a:lnTo>
                    <a:pt x="97" y="1"/>
                  </a:lnTo>
                  <a:lnTo>
                    <a:pt x="92" y="0"/>
                  </a:lnTo>
                  <a:close/>
                  <a:moveTo>
                    <a:pt x="78" y="140"/>
                  </a:moveTo>
                  <a:lnTo>
                    <a:pt x="27" y="140"/>
                  </a:lnTo>
                  <a:lnTo>
                    <a:pt x="27" y="28"/>
                  </a:lnTo>
                  <a:lnTo>
                    <a:pt x="78" y="28"/>
                  </a:lnTo>
                  <a:lnTo>
                    <a:pt x="78"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1">
              <a:extLst>
                <a:ext uri="{FF2B5EF4-FFF2-40B4-BE49-F238E27FC236}">
                  <a16:creationId xmlns:a16="http://schemas.microsoft.com/office/drawing/2014/main" id="{AB32DB42-E69E-489E-8F76-A23CCAC2C241}"/>
                </a:ext>
              </a:extLst>
            </p:cNvPr>
            <p:cNvSpPr>
              <a:spLocks noEditPoints="1"/>
            </p:cNvSpPr>
            <p:nvPr/>
          </p:nvSpPr>
          <p:spPr bwMode="auto">
            <a:xfrm>
              <a:off x="8709186" y="2635347"/>
              <a:ext cx="44421" cy="71073"/>
            </a:xfrm>
            <a:custGeom>
              <a:avLst/>
              <a:gdLst>
                <a:gd name="T0" fmla="*/ 91 w 105"/>
                <a:gd name="T1" fmla="*/ 0 h 167"/>
                <a:gd name="T2" fmla="*/ 12 w 105"/>
                <a:gd name="T3" fmla="*/ 0 h 167"/>
                <a:gd name="T4" fmla="*/ 7 w 105"/>
                <a:gd name="T5" fmla="*/ 1 h 167"/>
                <a:gd name="T6" fmla="*/ 3 w 105"/>
                <a:gd name="T7" fmla="*/ 4 h 167"/>
                <a:gd name="T8" fmla="*/ 1 w 105"/>
                <a:gd name="T9" fmla="*/ 9 h 167"/>
                <a:gd name="T10" fmla="*/ 0 w 105"/>
                <a:gd name="T11" fmla="*/ 14 h 167"/>
                <a:gd name="T12" fmla="*/ 0 w 105"/>
                <a:gd name="T13" fmla="*/ 153 h 167"/>
                <a:gd name="T14" fmla="*/ 1 w 105"/>
                <a:gd name="T15" fmla="*/ 159 h 167"/>
                <a:gd name="T16" fmla="*/ 3 w 105"/>
                <a:gd name="T17" fmla="*/ 163 h 167"/>
                <a:gd name="T18" fmla="*/ 7 w 105"/>
                <a:gd name="T19" fmla="*/ 166 h 167"/>
                <a:gd name="T20" fmla="*/ 12 w 105"/>
                <a:gd name="T21" fmla="*/ 167 h 167"/>
                <a:gd name="T22" fmla="*/ 91 w 105"/>
                <a:gd name="T23" fmla="*/ 167 h 167"/>
                <a:gd name="T24" fmla="*/ 96 w 105"/>
                <a:gd name="T25" fmla="*/ 166 h 167"/>
                <a:gd name="T26" fmla="*/ 100 w 105"/>
                <a:gd name="T27" fmla="*/ 163 h 167"/>
                <a:gd name="T28" fmla="*/ 104 w 105"/>
                <a:gd name="T29" fmla="*/ 159 h 167"/>
                <a:gd name="T30" fmla="*/ 105 w 105"/>
                <a:gd name="T31" fmla="*/ 153 h 167"/>
                <a:gd name="T32" fmla="*/ 105 w 105"/>
                <a:gd name="T33" fmla="*/ 14 h 167"/>
                <a:gd name="T34" fmla="*/ 104 w 105"/>
                <a:gd name="T35" fmla="*/ 9 h 167"/>
                <a:gd name="T36" fmla="*/ 100 w 105"/>
                <a:gd name="T37" fmla="*/ 4 h 167"/>
                <a:gd name="T38" fmla="*/ 96 w 105"/>
                <a:gd name="T39" fmla="*/ 1 h 167"/>
                <a:gd name="T40" fmla="*/ 91 w 105"/>
                <a:gd name="T41" fmla="*/ 0 h 167"/>
                <a:gd name="T42" fmla="*/ 77 w 105"/>
                <a:gd name="T43" fmla="*/ 140 h 167"/>
                <a:gd name="T44" fmla="*/ 26 w 105"/>
                <a:gd name="T45" fmla="*/ 140 h 167"/>
                <a:gd name="T46" fmla="*/ 26 w 105"/>
                <a:gd name="T47" fmla="*/ 28 h 167"/>
                <a:gd name="T48" fmla="*/ 77 w 105"/>
                <a:gd name="T49" fmla="*/ 28 h 167"/>
                <a:gd name="T50" fmla="*/ 77 w 105"/>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67">
                  <a:moveTo>
                    <a:pt x="91" y="0"/>
                  </a:moveTo>
                  <a:lnTo>
                    <a:pt x="12" y="0"/>
                  </a:lnTo>
                  <a:lnTo>
                    <a:pt x="7" y="1"/>
                  </a:lnTo>
                  <a:lnTo>
                    <a:pt x="3" y="4"/>
                  </a:lnTo>
                  <a:lnTo>
                    <a:pt x="1" y="9"/>
                  </a:lnTo>
                  <a:lnTo>
                    <a:pt x="0" y="14"/>
                  </a:lnTo>
                  <a:lnTo>
                    <a:pt x="0" y="153"/>
                  </a:lnTo>
                  <a:lnTo>
                    <a:pt x="1" y="159"/>
                  </a:lnTo>
                  <a:lnTo>
                    <a:pt x="3" y="163"/>
                  </a:lnTo>
                  <a:lnTo>
                    <a:pt x="7" y="166"/>
                  </a:lnTo>
                  <a:lnTo>
                    <a:pt x="12" y="167"/>
                  </a:lnTo>
                  <a:lnTo>
                    <a:pt x="91" y="167"/>
                  </a:lnTo>
                  <a:lnTo>
                    <a:pt x="96" y="166"/>
                  </a:lnTo>
                  <a:lnTo>
                    <a:pt x="100" y="163"/>
                  </a:lnTo>
                  <a:lnTo>
                    <a:pt x="104" y="159"/>
                  </a:lnTo>
                  <a:lnTo>
                    <a:pt x="105" y="153"/>
                  </a:lnTo>
                  <a:lnTo>
                    <a:pt x="105" y="14"/>
                  </a:lnTo>
                  <a:lnTo>
                    <a:pt x="104" y="9"/>
                  </a:lnTo>
                  <a:lnTo>
                    <a:pt x="100" y="4"/>
                  </a:lnTo>
                  <a:lnTo>
                    <a:pt x="96" y="1"/>
                  </a:lnTo>
                  <a:lnTo>
                    <a:pt x="91" y="0"/>
                  </a:lnTo>
                  <a:close/>
                  <a:moveTo>
                    <a:pt x="77" y="140"/>
                  </a:moveTo>
                  <a:lnTo>
                    <a:pt x="26" y="140"/>
                  </a:lnTo>
                  <a:lnTo>
                    <a:pt x="26" y="28"/>
                  </a:lnTo>
                  <a:lnTo>
                    <a:pt x="77" y="28"/>
                  </a:lnTo>
                  <a:lnTo>
                    <a:pt x="77"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2">
              <a:extLst>
                <a:ext uri="{FF2B5EF4-FFF2-40B4-BE49-F238E27FC236}">
                  <a16:creationId xmlns:a16="http://schemas.microsoft.com/office/drawing/2014/main" id="{B4537F49-92C6-41FB-A1D5-9B7832502D26}"/>
                </a:ext>
              </a:extLst>
            </p:cNvPr>
            <p:cNvSpPr>
              <a:spLocks noEditPoints="1"/>
            </p:cNvSpPr>
            <p:nvPr/>
          </p:nvSpPr>
          <p:spPr bwMode="auto">
            <a:xfrm>
              <a:off x="8776452" y="2560467"/>
              <a:ext cx="53304" cy="54574"/>
            </a:xfrm>
            <a:custGeom>
              <a:avLst/>
              <a:gdLst>
                <a:gd name="T0" fmla="*/ 58 w 128"/>
                <a:gd name="T1" fmla="*/ 0 h 128"/>
                <a:gd name="T2" fmla="*/ 45 w 128"/>
                <a:gd name="T3" fmla="*/ 3 h 128"/>
                <a:gd name="T4" fmla="*/ 34 w 128"/>
                <a:gd name="T5" fmla="*/ 8 h 128"/>
                <a:gd name="T6" fmla="*/ 24 w 128"/>
                <a:gd name="T7" fmla="*/ 15 h 128"/>
                <a:gd name="T8" fmla="*/ 15 w 128"/>
                <a:gd name="T9" fmla="*/ 24 h 128"/>
                <a:gd name="T10" fmla="*/ 8 w 128"/>
                <a:gd name="T11" fmla="*/ 33 h 128"/>
                <a:gd name="T12" fmla="*/ 4 w 128"/>
                <a:gd name="T13" fmla="*/ 45 h 128"/>
                <a:gd name="T14" fmla="*/ 0 w 128"/>
                <a:gd name="T15" fmla="*/ 58 h 128"/>
                <a:gd name="T16" fmla="*/ 0 w 128"/>
                <a:gd name="T17" fmla="*/ 71 h 128"/>
                <a:gd name="T18" fmla="*/ 4 w 128"/>
                <a:gd name="T19" fmla="*/ 83 h 128"/>
                <a:gd name="T20" fmla="*/ 8 w 128"/>
                <a:gd name="T21" fmla="*/ 95 h 128"/>
                <a:gd name="T22" fmla="*/ 15 w 128"/>
                <a:gd name="T23" fmla="*/ 104 h 128"/>
                <a:gd name="T24" fmla="*/ 24 w 128"/>
                <a:gd name="T25" fmla="*/ 114 h 128"/>
                <a:gd name="T26" fmla="*/ 34 w 128"/>
                <a:gd name="T27" fmla="*/ 120 h 128"/>
                <a:gd name="T28" fmla="*/ 45 w 128"/>
                <a:gd name="T29" fmla="*/ 125 h 128"/>
                <a:gd name="T30" fmla="*/ 58 w 128"/>
                <a:gd name="T31" fmla="*/ 128 h 128"/>
                <a:gd name="T32" fmla="*/ 71 w 128"/>
                <a:gd name="T33" fmla="*/ 128 h 128"/>
                <a:gd name="T34" fmla="*/ 83 w 128"/>
                <a:gd name="T35" fmla="*/ 125 h 128"/>
                <a:gd name="T36" fmla="*/ 95 w 128"/>
                <a:gd name="T37" fmla="*/ 120 h 128"/>
                <a:gd name="T38" fmla="*/ 104 w 128"/>
                <a:gd name="T39" fmla="*/ 114 h 128"/>
                <a:gd name="T40" fmla="*/ 113 w 128"/>
                <a:gd name="T41" fmla="*/ 104 h 128"/>
                <a:gd name="T42" fmla="*/ 120 w 128"/>
                <a:gd name="T43" fmla="*/ 95 h 128"/>
                <a:gd name="T44" fmla="*/ 125 w 128"/>
                <a:gd name="T45" fmla="*/ 83 h 128"/>
                <a:gd name="T46" fmla="*/ 128 w 128"/>
                <a:gd name="T47" fmla="*/ 71 h 128"/>
                <a:gd name="T48" fmla="*/ 128 w 128"/>
                <a:gd name="T49" fmla="*/ 58 h 128"/>
                <a:gd name="T50" fmla="*/ 125 w 128"/>
                <a:gd name="T51" fmla="*/ 45 h 128"/>
                <a:gd name="T52" fmla="*/ 120 w 128"/>
                <a:gd name="T53" fmla="*/ 33 h 128"/>
                <a:gd name="T54" fmla="*/ 113 w 128"/>
                <a:gd name="T55" fmla="*/ 24 h 128"/>
                <a:gd name="T56" fmla="*/ 104 w 128"/>
                <a:gd name="T57" fmla="*/ 15 h 128"/>
                <a:gd name="T58" fmla="*/ 95 w 128"/>
                <a:gd name="T59" fmla="*/ 8 h 128"/>
                <a:gd name="T60" fmla="*/ 83 w 128"/>
                <a:gd name="T61" fmla="*/ 3 h 128"/>
                <a:gd name="T62" fmla="*/ 71 w 128"/>
                <a:gd name="T63" fmla="*/ 0 h 128"/>
                <a:gd name="T64" fmla="*/ 65 w 128"/>
                <a:gd name="T65" fmla="*/ 100 h 128"/>
                <a:gd name="T66" fmla="*/ 50 w 128"/>
                <a:gd name="T67" fmla="*/ 98 h 128"/>
                <a:gd name="T68" fmla="*/ 39 w 128"/>
                <a:gd name="T69" fmla="*/ 89 h 128"/>
                <a:gd name="T70" fmla="*/ 31 w 128"/>
                <a:gd name="T71" fmla="*/ 79 h 128"/>
                <a:gd name="T72" fmla="*/ 28 w 128"/>
                <a:gd name="T73" fmla="*/ 65 h 128"/>
                <a:gd name="T74" fmla="*/ 31 w 128"/>
                <a:gd name="T75" fmla="*/ 51 h 128"/>
                <a:gd name="T76" fmla="*/ 39 w 128"/>
                <a:gd name="T77" fmla="*/ 39 h 128"/>
                <a:gd name="T78" fmla="*/ 50 w 128"/>
                <a:gd name="T79" fmla="*/ 31 h 128"/>
                <a:gd name="T80" fmla="*/ 65 w 128"/>
                <a:gd name="T81" fmla="*/ 28 h 128"/>
                <a:gd name="T82" fmla="*/ 79 w 128"/>
                <a:gd name="T83" fmla="*/ 31 h 128"/>
                <a:gd name="T84" fmla="*/ 89 w 128"/>
                <a:gd name="T85" fmla="*/ 39 h 128"/>
                <a:gd name="T86" fmla="*/ 98 w 128"/>
                <a:gd name="T87" fmla="*/ 51 h 128"/>
                <a:gd name="T88" fmla="*/ 100 w 128"/>
                <a:gd name="T89" fmla="*/ 65 h 128"/>
                <a:gd name="T90" fmla="*/ 98 w 128"/>
                <a:gd name="T91" fmla="*/ 79 h 128"/>
                <a:gd name="T92" fmla="*/ 89 w 128"/>
                <a:gd name="T93" fmla="*/ 89 h 128"/>
                <a:gd name="T94" fmla="*/ 79 w 128"/>
                <a:gd name="T95" fmla="*/ 98 h 128"/>
                <a:gd name="T96" fmla="*/ 65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5" y="0"/>
                  </a:moveTo>
                  <a:lnTo>
                    <a:pt x="58" y="0"/>
                  </a:lnTo>
                  <a:lnTo>
                    <a:pt x="52" y="1"/>
                  </a:lnTo>
                  <a:lnTo>
                    <a:pt x="45" y="3"/>
                  </a:lnTo>
                  <a:lnTo>
                    <a:pt x="39" y="6"/>
                  </a:lnTo>
                  <a:lnTo>
                    <a:pt x="34" y="8"/>
                  </a:lnTo>
                  <a:lnTo>
                    <a:pt x="28" y="11"/>
                  </a:lnTo>
                  <a:lnTo>
                    <a:pt x="24" y="15"/>
                  </a:lnTo>
                  <a:lnTo>
                    <a:pt x="20" y="20"/>
                  </a:lnTo>
                  <a:lnTo>
                    <a:pt x="15" y="24"/>
                  </a:lnTo>
                  <a:lnTo>
                    <a:pt x="11" y="28"/>
                  </a:lnTo>
                  <a:lnTo>
                    <a:pt x="8" y="33"/>
                  </a:lnTo>
                  <a:lnTo>
                    <a:pt x="6" y="39"/>
                  </a:lnTo>
                  <a:lnTo>
                    <a:pt x="4" y="45"/>
                  </a:lnTo>
                  <a:lnTo>
                    <a:pt x="1" y="52"/>
                  </a:lnTo>
                  <a:lnTo>
                    <a:pt x="0" y="58"/>
                  </a:lnTo>
                  <a:lnTo>
                    <a:pt x="0" y="65"/>
                  </a:lnTo>
                  <a:lnTo>
                    <a:pt x="0" y="71"/>
                  </a:lnTo>
                  <a:lnTo>
                    <a:pt x="1" y="77"/>
                  </a:lnTo>
                  <a:lnTo>
                    <a:pt x="4" y="83"/>
                  </a:lnTo>
                  <a:lnTo>
                    <a:pt x="6" y="89"/>
                  </a:lnTo>
                  <a:lnTo>
                    <a:pt x="8" y="95"/>
                  </a:lnTo>
                  <a:lnTo>
                    <a:pt x="11" y="100"/>
                  </a:lnTo>
                  <a:lnTo>
                    <a:pt x="15" y="104"/>
                  </a:lnTo>
                  <a:lnTo>
                    <a:pt x="20" y="110"/>
                  </a:lnTo>
                  <a:lnTo>
                    <a:pt x="24" y="114"/>
                  </a:lnTo>
                  <a:lnTo>
                    <a:pt x="28" y="117"/>
                  </a:lnTo>
                  <a:lnTo>
                    <a:pt x="34" y="120"/>
                  </a:lnTo>
                  <a:lnTo>
                    <a:pt x="39" y="122"/>
                  </a:lnTo>
                  <a:lnTo>
                    <a:pt x="45" y="125"/>
                  </a:lnTo>
                  <a:lnTo>
                    <a:pt x="52" y="127"/>
                  </a:lnTo>
                  <a:lnTo>
                    <a:pt x="58" y="128"/>
                  </a:lnTo>
                  <a:lnTo>
                    <a:pt x="65" y="128"/>
                  </a:lnTo>
                  <a:lnTo>
                    <a:pt x="71" y="128"/>
                  </a:lnTo>
                  <a:lnTo>
                    <a:pt x="78" y="127"/>
                  </a:lnTo>
                  <a:lnTo>
                    <a:pt x="83" y="125"/>
                  </a:lnTo>
                  <a:lnTo>
                    <a:pt x="89" y="122"/>
                  </a:lnTo>
                  <a:lnTo>
                    <a:pt x="95" y="120"/>
                  </a:lnTo>
                  <a:lnTo>
                    <a:pt x="100" y="117"/>
                  </a:lnTo>
                  <a:lnTo>
                    <a:pt x="104" y="114"/>
                  </a:lnTo>
                  <a:lnTo>
                    <a:pt x="110" y="110"/>
                  </a:lnTo>
                  <a:lnTo>
                    <a:pt x="113" y="104"/>
                  </a:lnTo>
                  <a:lnTo>
                    <a:pt x="117" y="100"/>
                  </a:lnTo>
                  <a:lnTo>
                    <a:pt x="120" y="95"/>
                  </a:lnTo>
                  <a:lnTo>
                    <a:pt x="123" y="89"/>
                  </a:lnTo>
                  <a:lnTo>
                    <a:pt x="125" y="83"/>
                  </a:lnTo>
                  <a:lnTo>
                    <a:pt x="127" y="77"/>
                  </a:lnTo>
                  <a:lnTo>
                    <a:pt x="128" y="71"/>
                  </a:lnTo>
                  <a:lnTo>
                    <a:pt x="128" y="65"/>
                  </a:lnTo>
                  <a:lnTo>
                    <a:pt x="128" y="58"/>
                  </a:lnTo>
                  <a:lnTo>
                    <a:pt x="127" y="52"/>
                  </a:lnTo>
                  <a:lnTo>
                    <a:pt x="125" y="45"/>
                  </a:lnTo>
                  <a:lnTo>
                    <a:pt x="123" y="39"/>
                  </a:lnTo>
                  <a:lnTo>
                    <a:pt x="120" y="33"/>
                  </a:lnTo>
                  <a:lnTo>
                    <a:pt x="117" y="28"/>
                  </a:lnTo>
                  <a:lnTo>
                    <a:pt x="113" y="24"/>
                  </a:lnTo>
                  <a:lnTo>
                    <a:pt x="110" y="20"/>
                  </a:lnTo>
                  <a:lnTo>
                    <a:pt x="104" y="15"/>
                  </a:lnTo>
                  <a:lnTo>
                    <a:pt x="100" y="11"/>
                  </a:lnTo>
                  <a:lnTo>
                    <a:pt x="95" y="8"/>
                  </a:lnTo>
                  <a:lnTo>
                    <a:pt x="89" y="6"/>
                  </a:lnTo>
                  <a:lnTo>
                    <a:pt x="83" y="3"/>
                  </a:lnTo>
                  <a:lnTo>
                    <a:pt x="78" y="1"/>
                  </a:lnTo>
                  <a:lnTo>
                    <a:pt x="71" y="0"/>
                  </a:lnTo>
                  <a:lnTo>
                    <a:pt x="65" y="0"/>
                  </a:lnTo>
                  <a:close/>
                  <a:moveTo>
                    <a:pt x="65" y="100"/>
                  </a:moveTo>
                  <a:lnTo>
                    <a:pt x="57" y="100"/>
                  </a:lnTo>
                  <a:lnTo>
                    <a:pt x="50" y="98"/>
                  </a:lnTo>
                  <a:lnTo>
                    <a:pt x="44" y="95"/>
                  </a:lnTo>
                  <a:lnTo>
                    <a:pt x="39" y="89"/>
                  </a:lnTo>
                  <a:lnTo>
                    <a:pt x="35" y="84"/>
                  </a:lnTo>
                  <a:lnTo>
                    <a:pt x="31" y="79"/>
                  </a:lnTo>
                  <a:lnTo>
                    <a:pt x="29" y="71"/>
                  </a:lnTo>
                  <a:lnTo>
                    <a:pt x="28" y="65"/>
                  </a:lnTo>
                  <a:lnTo>
                    <a:pt x="29" y="57"/>
                  </a:lnTo>
                  <a:lnTo>
                    <a:pt x="31" y="51"/>
                  </a:lnTo>
                  <a:lnTo>
                    <a:pt x="35" y="44"/>
                  </a:lnTo>
                  <a:lnTo>
                    <a:pt x="39" y="39"/>
                  </a:lnTo>
                  <a:lnTo>
                    <a:pt x="44" y="35"/>
                  </a:lnTo>
                  <a:lnTo>
                    <a:pt x="50" y="31"/>
                  </a:lnTo>
                  <a:lnTo>
                    <a:pt x="57" y="29"/>
                  </a:lnTo>
                  <a:lnTo>
                    <a:pt x="65" y="28"/>
                  </a:lnTo>
                  <a:lnTo>
                    <a:pt x="71" y="29"/>
                  </a:lnTo>
                  <a:lnTo>
                    <a:pt x="79" y="31"/>
                  </a:lnTo>
                  <a:lnTo>
                    <a:pt x="84" y="35"/>
                  </a:lnTo>
                  <a:lnTo>
                    <a:pt x="89" y="39"/>
                  </a:lnTo>
                  <a:lnTo>
                    <a:pt x="94" y="44"/>
                  </a:lnTo>
                  <a:lnTo>
                    <a:pt x="98" y="51"/>
                  </a:lnTo>
                  <a:lnTo>
                    <a:pt x="100" y="57"/>
                  </a:lnTo>
                  <a:lnTo>
                    <a:pt x="100" y="65"/>
                  </a:lnTo>
                  <a:lnTo>
                    <a:pt x="100" y="71"/>
                  </a:lnTo>
                  <a:lnTo>
                    <a:pt x="98" y="79"/>
                  </a:lnTo>
                  <a:lnTo>
                    <a:pt x="94" y="84"/>
                  </a:lnTo>
                  <a:lnTo>
                    <a:pt x="89" y="89"/>
                  </a:lnTo>
                  <a:lnTo>
                    <a:pt x="84" y="95"/>
                  </a:lnTo>
                  <a:lnTo>
                    <a:pt x="79" y="98"/>
                  </a:lnTo>
                  <a:lnTo>
                    <a:pt x="71" y="100"/>
                  </a:lnTo>
                  <a:lnTo>
                    <a:pt x="65"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3">
              <a:extLst>
                <a:ext uri="{FF2B5EF4-FFF2-40B4-BE49-F238E27FC236}">
                  <a16:creationId xmlns:a16="http://schemas.microsoft.com/office/drawing/2014/main" id="{B4560615-0D76-4970-9C58-D0D419A166B0}"/>
                </a:ext>
              </a:extLst>
            </p:cNvPr>
            <p:cNvSpPr>
              <a:spLocks/>
            </p:cNvSpPr>
            <p:nvPr/>
          </p:nvSpPr>
          <p:spPr bwMode="auto">
            <a:xfrm>
              <a:off x="8786605" y="269499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8"/>
                  </a:lnTo>
                  <a:lnTo>
                    <a:pt x="0" y="13"/>
                  </a:lnTo>
                  <a:lnTo>
                    <a:pt x="1" y="19"/>
                  </a:lnTo>
                  <a:lnTo>
                    <a:pt x="4" y="23"/>
                  </a:lnTo>
                  <a:lnTo>
                    <a:pt x="9" y="26"/>
                  </a:lnTo>
                  <a:lnTo>
                    <a:pt x="14" y="27"/>
                  </a:lnTo>
                  <a:lnTo>
                    <a:pt x="19"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04">
              <a:extLst>
                <a:ext uri="{FF2B5EF4-FFF2-40B4-BE49-F238E27FC236}">
                  <a16:creationId xmlns:a16="http://schemas.microsoft.com/office/drawing/2014/main" id="{9486B55E-1A84-46F9-AD48-20895B0582C0}"/>
                </a:ext>
              </a:extLst>
            </p:cNvPr>
            <p:cNvSpPr>
              <a:spLocks/>
            </p:cNvSpPr>
            <p:nvPr/>
          </p:nvSpPr>
          <p:spPr bwMode="auto">
            <a:xfrm>
              <a:off x="8724416" y="2536353"/>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20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20"/>
                  </a:lnTo>
                  <a:lnTo>
                    <a:pt x="4" y="24"/>
                  </a:lnTo>
                  <a:lnTo>
                    <a:pt x="9" y="27"/>
                  </a:lnTo>
                  <a:lnTo>
                    <a:pt x="14" y="28"/>
                  </a:lnTo>
                  <a:lnTo>
                    <a:pt x="19" y="27"/>
                  </a:lnTo>
                  <a:lnTo>
                    <a:pt x="25" y="24"/>
                  </a:lnTo>
                  <a:lnTo>
                    <a:pt x="27" y="20"/>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06">
              <a:extLst>
                <a:ext uri="{FF2B5EF4-FFF2-40B4-BE49-F238E27FC236}">
                  <a16:creationId xmlns:a16="http://schemas.microsoft.com/office/drawing/2014/main" id="{AA70F549-0A46-48D9-BA41-78D49DB12661}"/>
                </a:ext>
              </a:extLst>
            </p:cNvPr>
            <p:cNvSpPr>
              <a:spLocks/>
            </p:cNvSpPr>
            <p:nvPr/>
          </p:nvSpPr>
          <p:spPr bwMode="auto">
            <a:xfrm>
              <a:off x="8909713" y="2678499"/>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4"/>
                  </a:lnTo>
                  <a:lnTo>
                    <a:pt x="8" y="27"/>
                  </a:lnTo>
                  <a:lnTo>
                    <a:pt x="14" y="28"/>
                  </a:lnTo>
                  <a:lnTo>
                    <a:pt x="19" y="27"/>
                  </a:lnTo>
                  <a:lnTo>
                    <a:pt x="23" y="24"/>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7" name="Group 236">
            <a:extLst>
              <a:ext uri="{FF2B5EF4-FFF2-40B4-BE49-F238E27FC236}">
                <a16:creationId xmlns:a16="http://schemas.microsoft.com/office/drawing/2014/main" id="{84D84B8F-2B4D-4246-AE51-F2E2DD8FA772}"/>
              </a:ext>
            </a:extLst>
          </p:cNvPr>
          <p:cNvGrpSpPr/>
          <p:nvPr/>
        </p:nvGrpSpPr>
        <p:grpSpPr>
          <a:xfrm>
            <a:off x="9178843" y="1175386"/>
            <a:ext cx="362598" cy="304460"/>
            <a:chOff x="8653344" y="1903045"/>
            <a:chExt cx="300790" cy="252562"/>
          </a:xfrm>
          <a:solidFill>
            <a:schemeClr val="tx1">
              <a:lumMod val="50000"/>
              <a:lumOff val="50000"/>
            </a:schemeClr>
          </a:solidFill>
        </p:grpSpPr>
        <p:sp>
          <p:nvSpPr>
            <p:cNvPr id="238" name="Freeform 207">
              <a:extLst>
                <a:ext uri="{FF2B5EF4-FFF2-40B4-BE49-F238E27FC236}">
                  <a16:creationId xmlns:a16="http://schemas.microsoft.com/office/drawing/2014/main" id="{7B2C5D34-BC4F-4810-8F0F-C273E8F4A974}"/>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8">
              <a:extLst>
                <a:ext uri="{FF2B5EF4-FFF2-40B4-BE49-F238E27FC236}">
                  <a16:creationId xmlns:a16="http://schemas.microsoft.com/office/drawing/2014/main" id="{E642A148-81AB-4380-B655-8FD3F1725413}"/>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9">
              <a:extLst>
                <a:ext uri="{FF2B5EF4-FFF2-40B4-BE49-F238E27FC236}">
                  <a16:creationId xmlns:a16="http://schemas.microsoft.com/office/drawing/2014/main" id="{F9438DA5-8C84-4F1E-B830-92980B05557F}"/>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10">
              <a:extLst>
                <a:ext uri="{FF2B5EF4-FFF2-40B4-BE49-F238E27FC236}">
                  <a16:creationId xmlns:a16="http://schemas.microsoft.com/office/drawing/2014/main" id="{DDB76C2B-D107-46AD-9514-1A30989D58AD}"/>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11">
              <a:extLst>
                <a:ext uri="{FF2B5EF4-FFF2-40B4-BE49-F238E27FC236}">
                  <a16:creationId xmlns:a16="http://schemas.microsoft.com/office/drawing/2014/main" id="{4CC0EEC5-0C97-4BE2-B69D-4D9A3ABC5D36}"/>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242">
            <a:extLst>
              <a:ext uri="{FF2B5EF4-FFF2-40B4-BE49-F238E27FC236}">
                <a16:creationId xmlns:a16="http://schemas.microsoft.com/office/drawing/2014/main" id="{BB56A974-F2E4-4D32-9B3B-6CAD8873916D}"/>
              </a:ext>
            </a:extLst>
          </p:cNvPr>
          <p:cNvGrpSpPr/>
          <p:nvPr/>
        </p:nvGrpSpPr>
        <p:grpSpPr>
          <a:xfrm>
            <a:off x="10122820" y="5362854"/>
            <a:ext cx="338120" cy="362598"/>
            <a:chOff x="9436411" y="5376719"/>
            <a:chExt cx="280484" cy="300790"/>
          </a:xfrm>
          <a:solidFill>
            <a:schemeClr val="tx1">
              <a:lumMod val="50000"/>
              <a:lumOff val="50000"/>
            </a:schemeClr>
          </a:solidFill>
        </p:grpSpPr>
        <p:sp>
          <p:nvSpPr>
            <p:cNvPr id="244" name="Freeform 212">
              <a:extLst>
                <a:ext uri="{FF2B5EF4-FFF2-40B4-BE49-F238E27FC236}">
                  <a16:creationId xmlns:a16="http://schemas.microsoft.com/office/drawing/2014/main" id="{2B3E6109-F5D0-41D1-A149-0F88CA4AFAC6}"/>
                </a:ext>
              </a:extLst>
            </p:cNvPr>
            <p:cNvSpPr>
              <a:spLocks noEditPoints="1"/>
            </p:cNvSpPr>
            <p:nvPr/>
          </p:nvSpPr>
          <p:spPr bwMode="auto">
            <a:xfrm>
              <a:off x="9468141" y="5408448"/>
              <a:ext cx="215756" cy="73611"/>
            </a:xfrm>
            <a:custGeom>
              <a:avLst/>
              <a:gdLst>
                <a:gd name="T0" fmla="*/ 497 w 511"/>
                <a:gd name="T1" fmla="*/ 0 h 173"/>
                <a:gd name="T2" fmla="*/ 14 w 511"/>
                <a:gd name="T3" fmla="*/ 0 h 173"/>
                <a:gd name="T4" fmla="*/ 9 w 511"/>
                <a:gd name="T5" fmla="*/ 1 h 173"/>
                <a:gd name="T6" fmla="*/ 4 w 511"/>
                <a:gd name="T7" fmla="*/ 5 h 173"/>
                <a:gd name="T8" fmla="*/ 2 w 511"/>
                <a:gd name="T9" fmla="*/ 9 h 173"/>
                <a:gd name="T10" fmla="*/ 0 w 511"/>
                <a:gd name="T11" fmla="*/ 14 h 173"/>
                <a:gd name="T12" fmla="*/ 0 w 511"/>
                <a:gd name="T13" fmla="*/ 159 h 173"/>
                <a:gd name="T14" fmla="*/ 2 w 511"/>
                <a:gd name="T15" fmla="*/ 164 h 173"/>
                <a:gd name="T16" fmla="*/ 4 w 511"/>
                <a:gd name="T17" fmla="*/ 169 h 173"/>
                <a:gd name="T18" fmla="*/ 9 w 511"/>
                <a:gd name="T19" fmla="*/ 172 h 173"/>
                <a:gd name="T20" fmla="*/ 14 w 511"/>
                <a:gd name="T21" fmla="*/ 173 h 173"/>
                <a:gd name="T22" fmla="*/ 497 w 511"/>
                <a:gd name="T23" fmla="*/ 173 h 173"/>
                <a:gd name="T24" fmla="*/ 503 w 511"/>
                <a:gd name="T25" fmla="*/ 172 h 173"/>
                <a:gd name="T26" fmla="*/ 507 w 511"/>
                <a:gd name="T27" fmla="*/ 169 h 173"/>
                <a:gd name="T28" fmla="*/ 510 w 511"/>
                <a:gd name="T29" fmla="*/ 164 h 173"/>
                <a:gd name="T30" fmla="*/ 511 w 511"/>
                <a:gd name="T31" fmla="*/ 159 h 173"/>
                <a:gd name="T32" fmla="*/ 511 w 511"/>
                <a:gd name="T33" fmla="*/ 14 h 173"/>
                <a:gd name="T34" fmla="*/ 510 w 511"/>
                <a:gd name="T35" fmla="*/ 9 h 173"/>
                <a:gd name="T36" fmla="*/ 507 w 511"/>
                <a:gd name="T37" fmla="*/ 5 h 173"/>
                <a:gd name="T38" fmla="*/ 503 w 511"/>
                <a:gd name="T39" fmla="*/ 1 h 173"/>
                <a:gd name="T40" fmla="*/ 497 w 511"/>
                <a:gd name="T41" fmla="*/ 0 h 173"/>
                <a:gd name="T42" fmla="*/ 234 w 511"/>
                <a:gd name="T43" fmla="*/ 145 h 173"/>
                <a:gd name="T44" fmla="*/ 154 w 511"/>
                <a:gd name="T45" fmla="*/ 145 h 173"/>
                <a:gd name="T46" fmla="*/ 188 w 511"/>
                <a:gd name="T47" fmla="*/ 111 h 173"/>
                <a:gd name="T48" fmla="*/ 191 w 511"/>
                <a:gd name="T49" fmla="*/ 106 h 173"/>
                <a:gd name="T50" fmla="*/ 193 w 511"/>
                <a:gd name="T51" fmla="*/ 101 h 173"/>
                <a:gd name="T52" fmla="*/ 191 w 511"/>
                <a:gd name="T53" fmla="*/ 96 h 173"/>
                <a:gd name="T54" fmla="*/ 188 w 511"/>
                <a:gd name="T55" fmla="*/ 91 h 173"/>
                <a:gd name="T56" fmla="*/ 184 w 511"/>
                <a:gd name="T57" fmla="*/ 88 h 173"/>
                <a:gd name="T58" fmla="*/ 179 w 511"/>
                <a:gd name="T59" fmla="*/ 87 h 173"/>
                <a:gd name="T60" fmla="*/ 173 w 511"/>
                <a:gd name="T61" fmla="*/ 88 h 173"/>
                <a:gd name="T62" fmla="*/ 169 w 511"/>
                <a:gd name="T63" fmla="*/ 91 h 173"/>
                <a:gd name="T64" fmla="*/ 114 w 511"/>
                <a:gd name="T65" fmla="*/ 145 h 173"/>
                <a:gd name="T66" fmla="*/ 28 w 511"/>
                <a:gd name="T67" fmla="*/ 145 h 173"/>
                <a:gd name="T68" fmla="*/ 28 w 511"/>
                <a:gd name="T69" fmla="*/ 28 h 173"/>
                <a:gd name="T70" fmla="*/ 350 w 511"/>
                <a:gd name="T71" fmla="*/ 28 h 173"/>
                <a:gd name="T72" fmla="*/ 234 w 511"/>
                <a:gd name="T73" fmla="*/ 145 h 173"/>
                <a:gd name="T74" fmla="*/ 234 w 511"/>
                <a:gd name="T75" fmla="*/ 145 h 173"/>
                <a:gd name="T76" fmla="*/ 234 w 511"/>
                <a:gd name="T77" fmla="*/ 145 h 173"/>
                <a:gd name="T78" fmla="*/ 483 w 511"/>
                <a:gd name="T79" fmla="*/ 145 h 173"/>
                <a:gd name="T80" fmla="*/ 273 w 511"/>
                <a:gd name="T81" fmla="*/ 145 h 173"/>
                <a:gd name="T82" fmla="*/ 390 w 511"/>
                <a:gd name="T83" fmla="*/ 28 h 173"/>
                <a:gd name="T84" fmla="*/ 483 w 511"/>
                <a:gd name="T85" fmla="*/ 28 h 173"/>
                <a:gd name="T86" fmla="*/ 483 w 511"/>
                <a:gd name="T87" fmla="*/ 14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 h="173">
                  <a:moveTo>
                    <a:pt x="497" y="0"/>
                  </a:moveTo>
                  <a:lnTo>
                    <a:pt x="14" y="0"/>
                  </a:lnTo>
                  <a:lnTo>
                    <a:pt x="9" y="1"/>
                  </a:lnTo>
                  <a:lnTo>
                    <a:pt x="4" y="5"/>
                  </a:lnTo>
                  <a:lnTo>
                    <a:pt x="2" y="9"/>
                  </a:lnTo>
                  <a:lnTo>
                    <a:pt x="0" y="14"/>
                  </a:lnTo>
                  <a:lnTo>
                    <a:pt x="0" y="159"/>
                  </a:lnTo>
                  <a:lnTo>
                    <a:pt x="2" y="164"/>
                  </a:lnTo>
                  <a:lnTo>
                    <a:pt x="4" y="169"/>
                  </a:lnTo>
                  <a:lnTo>
                    <a:pt x="9" y="172"/>
                  </a:lnTo>
                  <a:lnTo>
                    <a:pt x="14" y="173"/>
                  </a:lnTo>
                  <a:lnTo>
                    <a:pt x="497" y="173"/>
                  </a:lnTo>
                  <a:lnTo>
                    <a:pt x="503" y="172"/>
                  </a:lnTo>
                  <a:lnTo>
                    <a:pt x="507" y="169"/>
                  </a:lnTo>
                  <a:lnTo>
                    <a:pt x="510" y="164"/>
                  </a:lnTo>
                  <a:lnTo>
                    <a:pt x="511" y="159"/>
                  </a:lnTo>
                  <a:lnTo>
                    <a:pt x="511" y="14"/>
                  </a:lnTo>
                  <a:lnTo>
                    <a:pt x="510" y="9"/>
                  </a:lnTo>
                  <a:lnTo>
                    <a:pt x="507" y="5"/>
                  </a:lnTo>
                  <a:lnTo>
                    <a:pt x="503" y="1"/>
                  </a:lnTo>
                  <a:lnTo>
                    <a:pt x="497" y="0"/>
                  </a:lnTo>
                  <a:close/>
                  <a:moveTo>
                    <a:pt x="234" y="145"/>
                  </a:moveTo>
                  <a:lnTo>
                    <a:pt x="154" y="145"/>
                  </a:lnTo>
                  <a:lnTo>
                    <a:pt x="188" y="111"/>
                  </a:lnTo>
                  <a:lnTo>
                    <a:pt x="191" y="106"/>
                  </a:lnTo>
                  <a:lnTo>
                    <a:pt x="193" y="101"/>
                  </a:lnTo>
                  <a:lnTo>
                    <a:pt x="191" y="96"/>
                  </a:lnTo>
                  <a:lnTo>
                    <a:pt x="188" y="91"/>
                  </a:lnTo>
                  <a:lnTo>
                    <a:pt x="184" y="88"/>
                  </a:lnTo>
                  <a:lnTo>
                    <a:pt x="179" y="87"/>
                  </a:lnTo>
                  <a:lnTo>
                    <a:pt x="173" y="88"/>
                  </a:lnTo>
                  <a:lnTo>
                    <a:pt x="169" y="91"/>
                  </a:lnTo>
                  <a:lnTo>
                    <a:pt x="114" y="145"/>
                  </a:lnTo>
                  <a:lnTo>
                    <a:pt x="28" y="145"/>
                  </a:lnTo>
                  <a:lnTo>
                    <a:pt x="28" y="28"/>
                  </a:lnTo>
                  <a:lnTo>
                    <a:pt x="350" y="28"/>
                  </a:lnTo>
                  <a:lnTo>
                    <a:pt x="234" y="145"/>
                  </a:lnTo>
                  <a:lnTo>
                    <a:pt x="234" y="145"/>
                  </a:lnTo>
                  <a:lnTo>
                    <a:pt x="234" y="145"/>
                  </a:lnTo>
                  <a:close/>
                  <a:moveTo>
                    <a:pt x="483" y="145"/>
                  </a:moveTo>
                  <a:lnTo>
                    <a:pt x="273" y="145"/>
                  </a:lnTo>
                  <a:lnTo>
                    <a:pt x="390" y="28"/>
                  </a:lnTo>
                  <a:lnTo>
                    <a:pt x="483" y="28"/>
                  </a:lnTo>
                  <a:lnTo>
                    <a:pt x="48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13">
              <a:extLst>
                <a:ext uri="{FF2B5EF4-FFF2-40B4-BE49-F238E27FC236}">
                  <a16:creationId xmlns:a16="http://schemas.microsoft.com/office/drawing/2014/main" id="{9B2A9626-874F-4152-A80A-FBAB5935A1DD}"/>
                </a:ext>
              </a:extLst>
            </p:cNvPr>
            <p:cNvSpPr>
              <a:spLocks/>
            </p:cNvSpPr>
            <p:nvPr/>
          </p:nvSpPr>
          <p:spPr bwMode="auto">
            <a:xfrm>
              <a:off x="9487178" y="5516326"/>
              <a:ext cx="41882" cy="41882"/>
            </a:xfrm>
            <a:custGeom>
              <a:avLst/>
              <a:gdLst>
                <a:gd name="T0" fmla="*/ 84 w 98"/>
                <a:gd name="T1" fmla="*/ 36 h 99"/>
                <a:gd name="T2" fmla="*/ 63 w 98"/>
                <a:gd name="T3" fmla="*/ 36 h 99"/>
                <a:gd name="T4" fmla="*/ 63 w 98"/>
                <a:gd name="T5" fmla="*/ 14 h 99"/>
                <a:gd name="T6" fmla="*/ 62 w 98"/>
                <a:gd name="T7" fmla="*/ 9 h 99"/>
                <a:gd name="T8" fmla="*/ 59 w 98"/>
                <a:gd name="T9" fmla="*/ 5 h 99"/>
                <a:gd name="T10" fmla="*/ 54 w 98"/>
                <a:gd name="T11" fmla="*/ 2 h 99"/>
                <a:gd name="T12" fmla="*/ 49 w 98"/>
                <a:gd name="T13" fmla="*/ 0 h 99"/>
                <a:gd name="T14" fmla="*/ 44 w 98"/>
                <a:gd name="T15" fmla="*/ 2 h 99"/>
                <a:gd name="T16" fmla="*/ 39 w 98"/>
                <a:gd name="T17" fmla="*/ 5 h 99"/>
                <a:gd name="T18" fmla="*/ 36 w 98"/>
                <a:gd name="T19" fmla="*/ 9 h 99"/>
                <a:gd name="T20" fmla="*/ 35 w 98"/>
                <a:gd name="T21" fmla="*/ 14 h 99"/>
                <a:gd name="T22" fmla="*/ 35 w 98"/>
                <a:gd name="T23" fmla="*/ 36 h 99"/>
                <a:gd name="T24" fmla="*/ 13 w 98"/>
                <a:gd name="T25" fmla="*/ 36 h 99"/>
                <a:gd name="T26" fmla="*/ 8 w 98"/>
                <a:gd name="T27" fmla="*/ 37 h 99"/>
                <a:gd name="T28" fmla="*/ 4 w 98"/>
                <a:gd name="T29" fmla="*/ 40 h 99"/>
                <a:gd name="T30" fmla="*/ 1 w 98"/>
                <a:gd name="T31" fmla="*/ 44 h 99"/>
                <a:gd name="T32" fmla="*/ 0 w 98"/>
                <a:gd name="T33" fmla="*/ 50 h 99"/>
                <a:gd name="T34" fmla="*/ 1 w 98"/>
                <a:gd name="T35" fmla="*/ 55 h 99"/>
                <a:gd name="T36" fmla="*/ 4 w 98"/>
                <a:gd name="T37" fmla="*/ 59 h 99"/>
                <a:gd name="T38" fmla="*/ 8 w 98"/>
                <a:gd name="T39" fmla="*/ 63 h 99"/>
                <a:gd name="T40" fmla="*/ 13 w 98"/>
                <a:gd name="T41" fmla="*/ 64 h 99"/>
                <a:gd name="T42" fmla="*/ 35 w 98"/>
                <a:gd name="T43" fmla="*/ 64 h 99"/>
                <a:gd name="T44" fmla="*/ 35 w 98"/>
                <a:gd name="T45" fmla="*/ 85 h 99"/>
                <a:gd name="T46" fmla="*/ 36 w 98"/>
                <a:gd name="T47" fmla="*/ 91 h 99"/>
                <a:gd name="T48" fmla="*/ 39 w 98"/>
                <a:gd name="T49" fmla="*/ 95 h 99"/>
                <a:gd name="T50" fmla="*/ 44 w 98"/>
                <a:gd name="T51" fmla="*/ 98 h 99"/>
                <a:gd name="T52" fmla="*/ 49 w 98"/>
                <a:gd name="T53" fmla="*/ 99 h 99"/>
                <a:gd name="T54" fmla="*/ 54 w 98"/>
                <a:gd name="T55" fmla="*/ 98 h 99"/>
                <a:gd name="T56" fmla="*/ 59 w 98"/>
                <a:gd name="T57" fmla="*/ 95 h 99"/>
                <a:gd name="T58" fmla="*/ 62 w 98"/>
                <a:gd name="T59" fmla="*/ 91 h 99"/>
                <a:gd name="T60" fmla="*/ 63 w 98"/>
                <a:gd name="T61" fmla="*/ 85 h 99"/>
                <a:gd name="T62" fmla="*/ 63 w 98"/>
                <a:gd name="T63" fmla="*/ 64 h 99"/>
                <a:gd name="T64" fmla="*/ 84 w 98"/>
                <a:gd name="T65" fmla="*/ 64 h 99"/>
                <a:gd name="T66" fmla="*/ 90 w 98"/>
                <a:gd name="T67" fmla="*/ 63 h 99"/>
                <a:gd name="T68" fmla="*/ 94 w 98"/>
                <a:gd name="T69" fmla="*/ 59 h 99"/>
                <a:gd name="T70" fmla="*/ 97 w 98"/>
                <a:gd name="T71" fmla="*/ 55 h 99"/>
                <a:gd name="T72" fmla="*/ 98 w 98"/>
                <a:gd name="T73" fmla="*/ 50 h 99"/>
                <a:gd name="T74" fmla="*/ 97 w 98"/>
                <a:gd name="T75" fmla="*/ 44 h 99"/>
                <a:gd name="T76" fmla="*/ 94 w 98"/>
                <a:gd name="T77" fmla="*/ 40 h 99"/>
                <a:gd name="T78" fmla="*/ 90 w 98"/>
                <a:gd name="T79" fmla="*/ 37 h 99"/>
                <a:gd name="T80" fmla="*/ 84 w 98"/>
                <a:gd name="T81"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99">
                  <a:moveTo>
                    <a:pt x="84" y="36"/>
                  </a:moveTo>
                  <a:lnTo>
                    <a:pt x="63" y="36"/>
                  </a:lnTo>
                  <a:lnTo>
                    <a:pt x="63" y="14"/>
                  </a:lnTo>
                  <a:lnTo>
                    <a:pt x="62" y="9"/>
                  </a:lnTo>
                  <a:lnTo>
                    <a:pt x="59" y="5"/>
                  </a:lnTo>
                  <a:lnTo>
                    <a:pt x="54" y="2"/>
                  </a:lnTo>
                  <a:lnTo>
                    <a:pt x="49" y="0"/>
                  </a:lnTo>
                  <a:lnTo>
                    <a:pt x="44" y="2"/>
                  </a:lnTo>
                  <a:lnTo>
                    <a:pt x="39" y="5"/>
                  </a:lnTo>
                  <a:lnTo>
                    <a:pt x="36" y="9"/>
                  </a:lnTo>
                  <a:lnTo>
                    <a:pt x="35" y="14"/>
                  </a:lnTo>
                  <a:lnTo>
                    <a:pt x="35" y="36"/>
                  </a:lnTo>
                  <a:lnTo>
                    <a:pt x="13" y="36"/>
                  </a:lnTo>
                  <a:lnTo>
                    <a:pt x="8" y="37"/>
                  </a:lnTo>
                  <a:lnTo>
                    <a:pt x="4" y="40"/>
                  </a:lnTo>
                  <a:lnTo>
                    <a:pt x="1" y="44"/>
                  </a:lnTo>
                  <a:lnTo>
                    <a:pt x="0" y="50"/>
                  </a:lnTo>
                  <a:lnTo>
                    <a:pt x="1" y="55"/>
                  </a:lnTo>
                  <a:lnTo>
                    <a:pt x="4" y="59"/>
                  </a:lnTo>
                  <a:lnTo>
                    <a:pt x="8" y="63"/>
                  </a:lnTo>
                  <a:lnTo>
                    <a:pt x="13" y="64"/>
                  </a:lnTo>
                  <a:lnTo>
                    <a:pt x="35" y="64"/>
                  </a:lnTo>
                  <a:lnTo>
                    <a:pt x="35" y="85"/>
                  </a:lnTo>
                  <a:lnTo>
                    <a:pt x="36" y="91"/>
                  </a:lnTo>
                  <a:lnTo>
                    <a:pt x="39" y="95"/>
                  </a:lnTo>
                  <a:lnTo>
                    <a:pt x="44" y="98"/>
                  </a:lnTo>
                  <a:lnTo>
                    <a:pt x="49" y="99"/>
                  </a:lnTo>
                  <a:lnTo>
                    <a:pt x="54" y="98"/>
                  </a:lnTo>
                  <a:lnTo>
                    <a:pt x="59" y="95"/>
                  </a:lnTo>
                  <a:lnTo>
                    <a:pt x="62" y="91"/>
                  </a:lnTo>
                  <a:lnTo>
                    <a:pt x="63" y="85"/>
                  </a:lnTo>
                  <a:lnTo>
                    <a:pt x="63" y="64"/>
                  </a:lnTo>
                  <a:lnTo>
                    <a:pt x="84" y="64"/>
                  </a:lnTo>
                  <a:lnTo>
                    <a:pt x="90" y="63"/>
                  </a:lnTo>
                  <a:lnTo>
                    <a:pt x="94" y="59"/>
                  </a:lnTo>
                  <a:lnTo>
                    <a:pt x="97" y="55"/>
                  </a:lnTo>
                  <a:lnTo>
                    <a:pt x="98" y="50"/>
                  </a:lnTo>
                  <a:lnTo>
                    <a:pt x="97" y="44"/>
                  </a:lnTo>
                  <a:lnTo>
                    <a:pt x="94" y="40"/>
                  </a:lnTo>
                  <a:lnTo>
                    <a:pt x="90" y="37"/>
                  </a:lnTo>
                  <a:lnTo>
                    <a:pt x="8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14">
              <a:extLst>
                <a:ext uri="{FF2B5EF4-FFF2-40B4-BE49-F238E27FC236}">
                  <a16:creationId xmlns:a16="http://schemas.microsoft.com/office/drawing/2014/main" id="{4C74CEB5-4B29-4413-A78F-E91D7F6DB040}"/>
                </a:ext>
              </a:extLst>
            </p:cNvPr>
            <p:cNvSpPr>
              <a:spLocks/>
            </p:cNvSpPr>
            <p:nvPr/>
          </p:nvSpPr>
          <p:spPr bwMode="auto">
            <a:xfrm>
              <a:off x="9555712" y="5600090"/>
              <a:ext cx="41882" cy="11423"/>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6 h 28"/>
                <a:gd name="T18" fmla="*/ 14 w 99"/>
                <a:gd name="T19" fmla="*/ 28 h 28"/>
                <a:gd name="T20" fmla="*/ 85 w 99"/>
                <a:gd name="T21" fmla="*/ 28 h 28"/>
                <a:gd name="T22" fmla="*/ 91 w 99"/>
                <a:gd name="T23" fmla="*/ 26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6"/>
                  </a:lnTo>
                  <a:lnTo>
                    <a:pt x="14" y="28"/>
                  </a:lnTo>
                  <a:lnTo>
                    <a:pt x="85" y="28"/>
                  </a:lnTo>
                  <a:lnTo>
                    <a:pt x="91" y="26"/>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15">
              <a:extLst>
                <a:ext uri="{FF2B5EF4-FFF2-40B4-BE49-F238E27FC236}">
                  <a16:creationId xmlns:a16="http://schemas.microsoft.com/office/drawing/2014/main" id="{5DA86961-8911-40D1-9EBF-FBDA650028CA}"/>
                </a:ext>
              </a:extLst>
            </p:cNvPr>
            <p:cNvSpPr>
              <a:spLocks/>
            </p:cNvSpPr>
            <p:nvPr/>
          </p:nvSpPr>
          <p:spPr bwMode="auto">
            <a:xfrm>
              <a:off x="9570942" y="558232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16">
              <a:extLst>
                <a:ext uri="{FF2B5EF4-FFF2-40B4-BE49-F238E27FC236}">
                  <a16:creationId xmlns:a16="http://schemas.microsoft.com/office/drawing/2014/main" id="{6E01DE5F-39CE-47D2-8BFC-75F13DA1607F}"/>
                </a:ext>
              </a:extLst>
            </p:cNvPr>
            <p:cNvSpPr>
              <a:spLocks/>
            </p:cNvSpPr>
            <p:nvPr/>
          </p:nvSpPr>
          <p:spPr bwMode="auto">
            <a:xfrm>
              <a:off x="9570942" y="5616589"/>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17">
              <a:extLst>
                <a:ext uri="{FF2B5EF4-FFF2-40B4-BE49-F238E27FC236}">
                  <a16:creationId xmlns:a16="http://schemas.microsoft.com/office/drawing/2014/main" id="{2B707E08-EA5F-41BC-905E-BAEA194A17F2}"/>
                </a:ext>
              </a:extLst>
            </p:cNvPr>
            <p:cNvSpPr>
              <a:spLocks/>
            </p:cNvSpPr>
            <p:nvPr/>
          </p:nvSpPr>
          <p:spPr bwMode="auto">
            <a:xfrm>
              <a:off x="9555712" y="5531556"/>
              <a:ext cx="41882" cy="12692"/>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7 h 28"/>
                <a:gd name="T18" fmla="*/ 14 w 99"/>
                <a:gd name="T19" fmla="*/ 28 h 28"/>
                <a:gd name="T20" fmla="*/ 85 w 99"/>
                <a:gd name="T21" fmla="*/ 28 h 28"/>
                <a:gd name="T22" fmla="*/ 91 w 99"/>
                <a:gd name="T23" fmla="*/ 27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7"/>
                  </a:lnTo>
                  <a:lnTo>
                    <a:pt x="14" y="28"/>
                  </a:lnTo>
                  <a:lnTo>
                    <a:pt x="85" y="28"/>
                  </a:lnTo>
                  <a:lnTo>
                    <a:pt x="91" y="27"/>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18">
              <a:extLst>
                <a:ext uri="{FF2B5EF4-FFF2-40B4-BE49-F238E27FC236}">
                  <a16:creationId xmlns:a16="http://schemas.microsoft.com/office/drawing/2014/main" id="{CEB75170-9E20-4F21-8540-6DECBE65DE54}"/>
                </a:ext>
              </a:extLst>
            </p:cNvPr>
            <p:cNvSpPr>
              <a:spLocks/>
            </p:cNvSpPr>
            <p:nvPr/>
          </p:nvSpPr>
          <p:spPr bwMode="auto">
            <a:xfrm>
              <a:off x="9490985" y="5589937"/>
              <a:ext cx="32998" cy="31729"/>
            </a:xfrm>
            <a:custGeom>
              <a:avLst/>
              <a:gdLst>
                <a:gd name="T0" fmla="*/ 59 w 78"/>
                <a:gd name="T1" fmla="*/ 39 h 77"/>
                <a:gd name="T2" fmla="*/ 74 w 78"/>
                <a:gd name="T3" fmla="*/ 24 h 77"/>
                <a:gd name="T4" fmla="*/ 77 w 78"/>
                <a:gd name="T5" fmla="*/ 19 h 77"/>
                <a:gd name="T6" fmla="*/ 78 w 78"/>
                <a:gd name="T7" fmla="*/ 14 h 77"/>
                <a:gd name="T8" fmla="*/ 77 w 78"/>
                <a:gd name="T9" fmla="*/ 9 h 77"/>
                <a:gd name="T10" fmla="*/ 74 w 78"/>
                <a:gd name="T11" fmla="*/ 4 h 77"/>
                <a:gd name="T12" fmla="*/ 70 w 78"/>
                <a:gd name="T13" fmla="*/ 1 h 77"/>
                <a:gd name="T14" fmla="*/ 65 w 78"/>
                <a:gd name="T15" fmla="*/ 0 h 77"/>
                <a:gd name="T16" fmla="*/ 59 w 78"/>
                <a:gd name="T17" fmla="*/ 1 h 77"/>
                <a:gd name="T18" fmla="*/ 55 w 78"/>
                <a:gd name="T19" fmla="*/ 4 h 77"/>
                <a:gd name="T20" fmla="*/ 40 w 78"/>
                <a:gd name="T21" fmla="*/ 19 h 77"/>
                <a:gd name="T22" fmla="*/ 24 w 78"/>
                <a:gd name="T23" fmla="*/ 4 h 77"/>
                <a:gd name="T24" fmla="*/ 19 w 78"/>
                <a:gd name="T25" fmla="*/ 1 h 77"/>
                <a:gd name="T26" fmla="*/ 14 w 78"/>
                <a:gd name="T27" fmla="*/ 0 h 77"/>
                <a:gd name="T28" fmla="*/ 9 w 78"/>
                <a:gd name="T29" fmla="*/ 1 h 77"/>
                <a:gd name="T30" fmla="*/ 4 w 78"/>
                <a:gd name="T31" fmla="*/ 4 h 77"/>
                <a:gd name="T32" fmla="*/ 1 w 78"/>
                <a:gd name="T33" fmla="*/ 9 h 77"/>
                <a:gd name="T34" fmla="*/ 0 w 78"/>
                <a:gd name="T35" fmla="*/ 14 h 77"/>
                <a:gd name="T36" fmla="*/ 1 w 78"/>
                <a:gd name="T37" fmla="*/ 19 h 77"/>
                <a:gd name="T38" fmla="*/ 4 w 78"/>
                <a:gd name="T39" fmla="*/ 24 h 77"/>
                <a:gd name="T40" fmla="*/ 19 w 78"/>
                <a:gd name="T41" fmla="*/ 39 h 77"/>
                <a:gd name="T42" fmla="*/ 4 w 78"/>
                <a:gd name="T43" fmla="*/ 54 h 77"/>
                <a:gd name="T44" fmla="*/ 1 w 78"/>
                <a:gd name="T45" fmla="*/ 59 h 77"/>
                <a:gd name="T46" fmla="*/ 0 w 78"/>
                <a:gd name="T47" fmla="*/ 63 h 77"/>
                <a:gd name="T48" fmla="*/ 1 w 78"/>
                <a:gd name="T49" fmla="*/ 69 h 77"/>
                <a:gd name="T50" fmla="*/ 4 w 78"/>
                <a:gd name="T51" fmla="*/ 74 h 77"/>
                <a:gd name="T52" fmla="*/ 9 w 78"/>
                <a:gd name="T53" fmla="*/ 76 h 77"/>
                <a:gd name="T54" fmla="*/ 14 w 78"/>
                <a:gd name="T55" fmla="*/ 77 h 77"/>
                <a:gd name="T56" fmla="*/ 19 w 78"/>
                <a:gd name="T57" fmla="*/ 76 h 77"/>
                <a:gd name="T58" fmla="*/ 24 w 78"/>
                <a:gd name="T59" fmla="*/ 74 h 77"/>
                <a:gd name="T60" fmla="*/ 40 w 78"/>
                <a:gd name="T61" fmla="*/ 58 h 77"/>
                <a:gd name="T62" fmla="*/ 55 w 78"/>
                <a:gd name="T63" fmla="*/ 74 h 77"/>
                <a:gd name="T64" fmla="*/ 59 w 78"/>
                <a:gd name="T65" fmla="*/ 76 h 77"/>
                <a:gd name="T66" fmla="*/ 65 w 78"/>
                <a:gd name="T67" fmla="*/ 77 h 77"/>
                <a:gd name="T68" fmla="*/ 70 w 78"/>
                <a:gd name="T69" fmla="*/ 76 h 77"/>
                <a:gd name="T70" fmla="*/ 74 w 78"/>
                <a:gd name="T71" fmla="*/ 74 h 77"/>
                <a:gd name="T72" fmla="*/ 77 w 78"/>
                <a:gd name="T73" fmla="*/ 69 h 77"/>
                <a:gd name="T74" fmla="*/ 78 w 78"/>
                <a:gd name="T75" fmla="*/ 63 h 77"/>
                <a:gd name="T76" fmla="*/ 77 w 78"/>
                <a:gd name="T77" fmla="*/ 59 h 77"/>
                <a:gd name="T78" fmla="*/ 74 w 78"/>
                <a:gd name="T79" fmla="*/ 54 h 77"/>
                <a:gd name="T80" fmla="*/ 59 w 78"/>
                <a:gd name="T81"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77">
                  <a:moveTo>
                    <a:pt x="59" y="39"/>
                  </a:moveTo>
                  <a:lnTo>
                    <a:pt x="74" y="24"/>
                  </a:lnTo>
                  <a:lnTo>
                    <a:pt x="77" y="19"/>
                  </a:lnTo>
                  <a:lnTo>
                    <a:pt x="78" y="14"/>
                  </a:lnTo>
                  <a:lnTo>
                    <a:pt x="77" y="9"/>
                  </a:lnTo>
                  <a:lnTo>
                    <a:pt x="74" y="4"/>
                  </a:lnTo>
                  <a:lnTo>
                    <a:pt x="70" y="1"/>
                  </a:lnTo>
                  <a:lnTo>
                    <a:pt x="65" y="0"/>
                  </a:lnTo>
                  <a:lnTo>
                    <a:pt x="59" y="1"/>
                  </a:lnTo>
                  <a:lnTo>
                    <a:pt x="55" y="4"/>
                  </a:lnTo>
                  <a:lnTo>
                    <a:pt x="40" y="19"/>
                  </a:lnTo>
                  <a:lnTo>
                    <a:pt x="24" y="4"/>
                  </a:lnTo>
                  <a:lnTo>
                    <a:pt x="19" y="1"/>
                  </a:lnTo>
                  <a:lnTo>
                    <a:pt x="14" y="0"/>
                  </a:lnTo>
                  <a:lnTo>
                    <a:pt x="9" y="1"/>
                  </a:lnTo>
                  <a:lnTo>
                    <a:pt x="4" y="4"/>
                  </a:lnTo>
                  <a:lnTo>
                    <a:pt x="1" y="9"/>
                  </a:lnTo>
                  <a:lnTo>
                    <a:pt x="0" y="14"/>
                  </a:lnTo>
                  <a:lnTo>
                    <a:pt x="1" y="19"/>
                  </a:lnTo>
                  <a:lnTo>
                    <a:pt x="4" y="24"/>
                  </a:lnTo>
                  <a:lnTo>
                    <a:pt x="19" y="39"/>
                  </a:lnTo>
                  <a:lnTo>
                    <a:pt x="4" y="54"/>
                  </a:lnTo>
                  <a:lnTo>
                    <a:pt x="1" y="59"/>
                  </a:lnTo>
                  <a:lnTo>
                    <a:pt x="0" y="63"/>
                  </a:lnTo>
                  <a:lnTo>
                    <a:pt x="1" y="69"/>
                  </a:lnTo>
                  <a:lnTo>
                    <a:pt x="4" y="74"/>
                  </a:lnTo>
                  <a:lnTo>
                    <a:pt x="9" y="76"/>
                  </a:lnTo>
                  <a:lnTo>
                    <a:pt x="14" y="77"/>
                  </a:lnTo>
                  <a:lnTo>
                    <a:pt x="19" y="76"/>
                  </a:lnTo>
                  <a:lnTo>
                    <a:pt x="24" y="74"/>
                  </a:lnTo>
                  <a:lnTo>
                    <a:pt x="40" y="58"/>
                  </a:lnTo>
                  <a:lnTo>
                    <a:pt x="55" y="74"/>
                  </a:lnTo>
                  <a:lnTo>
                    <a:pt x="59" y="76"/>
                  </a:lnTo>
                  <a:lnTo>
                    <a:pt x="65" y="77"/>
                  </a:lnTo>
                  <a:lnTo>
                    <a:pt x="70" y="76"/>
                  </a:lnTo>
                  <a:lnTo>
                    <a:pt x="74" y="74"/>
                  </a:lnTo>
                  <a:lnTo>
                    <a:pt x="77" y="69"/>
                  </a:lnTo>
                  <a:lnTo>
                    <a:pt x="78" y="63"/>
                  </a:lnTo>
                  <a:lnTo>
                    <a:pt x="77" y="59"/>
                  </a:lnTo>
                  <a:lnTo>
                    <a:pt x="74" y="54"/>
                  </a:lnTo>
                  <a:lnTo>
                    <a:pt x="5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19">
              <a:extLst>
                <a:ext uri="{FF2B5EF4-FFF2-40B4-BE49-F238E27FC236}">
                  <a16:creationId xmlns:a16="http://schemas.microsoft.com/office/drawing/2014/main" id="{1DE37580-A765-4D1D-A602-09B585C5DE3E}"/>
                </a:ext>
              </a:extLst>
            </p:cNvPr>
            <p:cNvSpPr>
              <a:spLocks/>
            </p:cNvSpPr>
            <p:nvPr/>
          </p:nvSpPr>
          <p:spPr bwMode="auto">
            <a:xfrm>
              <a:off x="9551905" y="5431292"/>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20">
              <a:extLst>
                <a:ext uri="{FF2B5EF4-FFF2-40B4-BE49-F238E27FC236}">
                  <a16:creationId xmlns:a16="http://schemas.microsoft.com/office/drawing/2014/main" id="{D04B689E-5266-442A-A303-A3E0CD86DD25}"/>
                </a:ext>
              </a:extLst>
            </p:cNvPr>
            <p:cNvSpPr>
              <a:spLocks noEditPoints="1"/>
            </p:cNvSpPr>
            <p:nvPr/>
          </p:nvSpPr>
          <p:spPr bwMode="auto">
            <a:xfrm>
              <a:off x="9468141" y="5497288"/>
              <a:ext cx="215756" cy="148491"/>
            </a:xfrm>
            <a:custGeom>
              <a:avLst/>
              <a:gdLst>
                <a:gd name="T0" fmla="*/ 497 w 511"/>
                <a:gd name="T1" fmla="*/ 0 h 350"/>
                <a:gd name="T2" fmla="*/ 14 w 511"/>
                <a:gd name="T3" fmla="*/ 0 h 350"/>
                <a:gd name="T4" fmla="*/ 9 w 511"/>
                <a:gd name="T5" fmla="*/ 2 h 350"/>
                <a:gd name="T6" fmla="*/ 4 w 511"/>
                <a:gd name="T7" fmla="*/ 5 h 350"/>
                <a:gd name="T8" fmla="*/ 2 w 511"/>
                <a:gd name="T9" fmla="*/ 9 h 350"/>
                <a:gd name="T10" fmla="*/ 0 w 511"/>
                <a:gd name="T11" fmla="*/ 14 h 350"/>
                <a:gd name="T12" fmla="*/ 0 w 511"/>
                <a:gd name="T13" fmla="*/ 336 h 350"/>
                <a:gd name="T14" fmla="*/ 2 w 511"/>
                <a:gd name="T15" fmla="*/ 341 h 350"/>
                <a:gd name="T16" fmla="*/ 4 w 511"/>
                <a:gd name="T17" fmla="*/ 346 h 350"/>
                <a:gd name="T18" fmla="*/ 9 w 511"/>
                <a:gd name="T19" fmla="*/ 349 h 350"/>
                <a:gd name="T20" fmla="*/ 14 w 511"/>
                <a:gd name="T21" fmla="*/ 350 h 350"/>
                <a:gd name="T22" fmla="*/ 497 w 511"/>
                <a:gd name="T23" fmla="*/ 350 h 350"/>
                <a:gd name="T24" fmla="*/ 503 w 511"/>
                <a:gd name="T25" fmla="*/ 349 h 350"/>
                <a:gd name="T26" fmla="*/ 507 w 511"/>
                <a:gd name="T27" fmla="*/ 346 h 350"/>
                <a:gd name="T28" fmla="*/ 510 w 511"/>
                <a:gd name="T29" fmla="*/ 341 h 350"/>
                <a:gd name="T30" fmla="*/ 511 w 511"/>
                <a:gd name="T31" fmla="*/ 336 h 350"/>
                <a:gd name="T32" fmla="*/ 511 w 511"/>
                <a:gd name="T33" fmla="*/ 14 h 350"/>
                <a:gd name="T34" fmla="*/ 510 w 511"/>
                <a:gd name="T35" fmla="*/ 9 h 350"/>
                <a:gd name="T36" fmla="*/ 507 w 511"/>
                <a:gd name="T37" fmla="*/ 5 h 350"/>
                <a:gd name="T38" fmla="*/ 503 w 511"/>
                <a:gd name="T39" fmla="*/ 2 h 350"/>
                <a:gd name="T40" fmla="*/ 497 w 511"/>
                <a:gd name="T41" fmla="*/ 0 h 350"/>
                <a:gd name="T42" fmla="*/ 161 w 511"/>
                <a:gd name="T43" fmla="*/ 322 h 350"/>
                <a:gd name="T44" fmla="*/ 28 w 511"/>
                <a:gd name="T45" fmla="*/ 322 h 350"/>
                <a:gd name="T46" fmla="*/ 28 w 511"/>
                <a:gd name="T47" fmla="*/ 189 h 350"/>
                <a:gd name="T48" fmla="*/ 161 w 511"/>
                <a:gd name="T49" fmla="*/ 189 h 350"/>
                <a:gd name="T50" fmla="*/ 161 w 511"/>
                <a:gd name="T51" fmla="*/ 322 h 350"/>
                <a:gd name="T52" fmla="*/ 161 w 511"/>
                <a:gd name="T53" fmla="*/ 161 h 350"/>
                <a:gd name="T54" fmla="*/ 28 w 511"/>
                <a:gd name="T55" fmla="*/ 161 h 350"/>
                <a:gd name="T56" fmla="*/ 28 w 511"/>
                <a:gd name="T57" fmla="*/ 28 h 350"/>
                <a:gd name="T58" fmla="*/ 161 w 511"/>
                <a:gd name="T59" fmla="*/ 28 h 350"/>
                <a:gd name="T60" fmla="*/ 161 w 511"/>
                <a:gd name="T61" fmla="*/ 161 h 350"/>
                <a:gd name="T62" fmla="*/ 322 w 511"/>
                <a:gd name="T63" fmla="*/ 322 h 350"/>
                <a:gd name="T64" fmla="*/ 189 w 511"/>
                <a:gd name="T65" fmla="*/ 322 h 350"/>
                <a:gd name="T66" fmla="*/ 189 w 511"/>
                <a:gd name="T67" fmla="*/ 189 h 350"/>
                <a:gd name="T68" fmla="*/ 322 w 511"/>
                <a:gd name="T69" fmla="*/ 189 h 350"/>
                <a:gd name="T70" fmla="*/ 322 w 511"/>
                <a:gd name="T71" fmla="*/ 322 h 350"/>
                <a:gd name="T72" fmla="*/ 322 w 511"/>
                <a:gd name="T73" fmla="*/ 161 h 350"/>
                <a:gd name="T74" fmla="*/ 189 w 511"/>
                <a:gd name="T75" fmla="*/ 161 h 350"/>
                <a:gd name="T76" fmla="*/ 189 w 511"/>
                <a:gd name="T77" fmla="*/ 28 h 350"/>
                <a:gd name="T78" fmla="*/ 322 w 511"/>
                <a:gd name="T79" fmla="*/ 28 h 350"/>
                <a:gd name="T80" fmla="*/ 322 w 511"/>
                <a:gd name="T81" fmla="*/ 161 h 350"/>
                <a:gd name="T82" fmla="*/ 483 w 511"/>
                <a:gd name="T83" fmla="*/ 322 h 350"/>
                <a:gd name="T84" fmla="*/ 350 w 511"/>
                <a:gd name="T85" fmla="*/ 322 h 350"/>
                <a:gd name="T86" fmla="*/ 350 w 511"/>
                <a:gd name="T87" fmla="*/ 28 h 350"/>
                <a:gd name="T88" fmla="*/ 483 w 511"/>
                <a:gd name="T89" fmla="*/ 28 h 350"/>
                <a:gd name="T90" fmla="*/ 483 w 511"/>
                <a:gd name="T91" fmla="*/ 3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1" h="350">
                  <a:moveTo>
                    <a:pt x="497" y="0"/>
                  </a:moveTo>
                  <a:lnTo>
                    <a:pt x="14" y="0"/>
                  </a:lnTo>
                  <a:lnTo>
                    <a:pt x="9" y="2"/>
                  </a:lnTo>
                  <a:lnTo>
                    <a:pt x="4" y="5"/>
                  </a:lnTo>
                  <a:lnTo>
                    <a:pt x="2" y="9"/>
                  </a:lnTo>
                  <a:lnTo>
                    <a:pt x="0" y="14"/>
                  </a:lnTo>
                  <a:lnTo>
                    <a:pt x="0" y="336"/>
                  </a:lnTo>
                  <a:lnTo>
                    <a:pt x="2" y="341"/>
                  </a:lnTo>
                  <a:lnTo>
                    <a:pt x="4" y="346"/>
                  </a:lnTo>
                  <a:lnTo>
                    <a:pt x="9" y="349"/>
                  </a:lnTo>
                  <a:lnTo>
                    <a:pt x="14" y="350"/>
                  </a:lnTo>
                  <a:lnTo>
                    <a:pt x="497" y="350"/>
                  </a:lnTo>
                  <a:lnTo>
                    <a:pt x="503" y="349"/>
                  </a:lnTo>
                  <a:lnTo>
                    <a:pt x="507" y="346"/>
                  </a:lnTo>
                  <a:lnTo>
                    <a:pt x="510" y="341"/>
                  </a:lnTo>
                  <a:lnTo>
                    <a:pt x="511" y="336"/>
                  </a:lnTo>
                  <a:lnTo>
                    <a:pt x="511" y="14"/>
                  </a:lnTo>
                  <a:lnTo>
                    <a:pt x="510" y="9"/>
                  </a:lnTo>
                  <a:lnTo>
                    <a:pt x="507" y="5"/>
                  </a:lnTo>
                  <a:lnTo>
                    <a:pt x="503" y="2"/>
                  </a:lnTo>
                  <a:lnTo>
                    <a:pt x="497" y="0"/>
                  </a:lnTo>
                  <a:close/>
                  <a:moveTo>
                    <a:pt x="161" y="322"/>
                  </a:moveTo>
                  <a:lnTo>
                    <a:pt x="28" y="322"/>
                  </a:lnTo>
                  <a:lnTo>
                    <a:pt x="28" y="189"/>
                  </a:lnTo>
                  <a:lnTo>
                    <a:pt x="161" y="189"/>
                  </a:lnTo>
                  <a:lnTo>
                    <a:pt x="161" y="322"/>
                  </a:lnTo>
                  <a:close/>
                  <a:moveTo>
                    <a:pt x="161" y="161"/>
                  </a:moveTo>
                  <a:lnTo>
                    <a:pt x="28" y="161"/>
                  </a:lnTo>
                  <a:lnTo>
                    <a:pt x="28" y="28"/>
                  </a:lnTo>
                  <a:lnTo>
                    <a:pt x="161" y="28"/>
                  </a:lnTo>
                  <a:lnTo>
                    <a:pt x="161" y="161"/>
                  </a:lnTo>
                  <a:close/>
                  <a:moveTo>
                    <a:pt x="322" y="322"/>
                  </a:moveTo>
                  <a:lnTo>
                    <a:pt x="189" y="322"/>
                  </a:lnTo>
                  <a:lnTo>
                    <a:pt x="189" y="189"/>
                  </a:lnTo>
                  <a:lnTo>
                    <a:pt x="322" y="189"/>
                  </a:lnTo>
                  <a:lnTo>
                    <a:pt x="322" y="322"/>
                  </a:lnTo>
                  <a:close/>
                  <a:moveTo>
                    <a:pt x="322" y="161"/>
                  </a:moveTo>
                  <a:lnTo>
                    <a:pt x="189" y="161"/>
                  </a:lnTo>
                  <a:lnTo>
                    <a:pt x="189" y="28"/>
                  </a:lnTo>
                  <a:lnTo>
                    <a:pt x="322" y="28"/>
                  </a:lnTo>
                  <a:lnTo>
                    <a:pt x="322" y="161"/>
                  </a:lnTo>
                  <a:close/>
                  <a:moveTo>
                    <a:pt x="483" y="322"/>
                  </a:moveTo>
                  <a:lnTo>
                    <a:pt x="350" y="322"/>
                  </a:lnTo>
                  <a:lnTo>
                    <a:pt x="350" y="28"/>
                  </a:lnTo>
                  <a:lnTo>
                    <a:pt x="483" y="28"/>
                  </a:lnTo>
                  <a:lnTo>
                    <a:pt x="483"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21">
              <a:extLst>
                <a:ext uri="{FF2B5EF4-FFF2-40B4-BE49-F238E27FC236}">
                  <a16:creationId xmlns:a16="http://schemas.microsoft.com/office/drawing/2014/main" id="{03C61C69-ABDB-43A7-9FE7-EA27D699ECE3}"/>
                </a:ext>
              </a:extLst>
            </p:cNvPr>
            <p:cNvSpPr>
              <a:spLocks/>
            </p:cNvSpPr>
            <p:nvPr/>
          </p:nvSpPr>
          <p:spPr bwMode="auto">
            <a:xfrm>
              <a:off x="9624246" y="5551862"/>
              <a:ext cx="40613" cy="11423"/>
            </a:xfrm>
            <a:custGeom>
              <a:avLst/>
              <a:gdLst>
                <a:gd name="T0" fmla="*/ 80 w 94"/>
                <a:gd name="T1" fmla="*/ 0 h 28"/>
                <a:gd name="T2" fmla="*/ 13 w 94"/>
                <a:gd name="T3" fmla="*/ 0 h 28"/>
                <a:gd name="T4" fmla="*/ 8 w 94"/>
                <a:gd name="T5" fmla="*/ 1 h 28"/>
                <a:gd name="T6" fmla="*/ 4 w 94"/>
                <a:gd name="T7" fmla="*/ 4 h 28"/>
                <a:gd name="T8" fmla="*/ 1 w 94"/>
                <a:gd name="T9" fmla="*/ 9 h 28"/>
                <a:gd name="T10" fmla="*/ 0 w 94"/>
                <a:gd name="T11" fmla="*/ 14 h 28"/>
                <a:gd name="T12" fmla="*/ 1 w 94"/>
                <a:gd name="T13" fmla="*/ 19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19 h 28"/>
                <a:gd name="T28" fmla="*/ 94 w 94"/>
                <a:gd name="T29" fmla="*/ 14 h 28"/>
                <a:gd name="T30" fmla="*/ 93 w 94"/>
                <a:gd name="T31" fmla="*/ 9 h 28"/>
                <a:gd name="T32" fmla="*/ 90 w 94"/>
                <a:gd name="T33" fmla="*/ 4 h 28"/>
                <a:gd name="T34" fmla="*/ 85 w 94"/>
                <a:gd name="T35" fmla="*/ 1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1"/>
                  </a:lnTo>
                  <a:lnTo>
                    <a:pt x="4" y="4"/>
                  </a:lnTo>
                  <a:lnTo>
                    <a:pt x="1" y="9"/>
                  </a:lnTo>
                  <a:lnTo>
                    <a:pt x="0" y="14"/>
                  </a:lnTo>
                  <a:lnTo>
                    <a:pt x="1" y="19"/>
                  </a:lnTo>
                  <a:lnTo>
                    <a:pt x="4" y="24"/>
                  </a:lnTo>
                  <a:lnTo>
                    <a:pt x="8" y="27"/>
                  </a:lnTo>
                  <a:lnTo>
                    <a:pt x="13" y="28"/>
                  </a:lnTo>
                  <a:lnTo>
                    <a:pt x="80" y="28"/>
                  </a:lnTo>
                  <a:lnTo>
                    <a:pt x="85" y="27"/>
                  </a:lnTo>
                  <a:lnTo>
                    <a:pt x="90" y="24"/>
                  </a:lnTo>
                  <a:lnTo>
                    <a:pt x="93" y="19"/>
                  </a:lnTo>
                  <a:lnTo>
                    <a:pt x="94" y="14"/>
                  </a:lnTo>
                  <a:lnTo>
                    <a:pt x="93" y="9"/>
                  </a:lnTo>
                  <a:lnTo>
                    <a:pt x="90" y="4"/>
                  </a:lnTo>
                  <a:lnTo>
                    <a:pt x="85"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22">
              <a:extLst>
                <a:ext uri="{FF2B5EF4-FFF2-40B4-BE49-F238E27FC236}">
                  <a16:creationId xmlns:a16="http://schemas.microsoft.com/office/drawing/2014/main" id="{66C3F2EC-C5CB-4B8E-AB98-98A3B5B9F024}"/>
                </a:ext>
              </a:extLst>
            </p:cNvPr>
            <p:cNvSpPr>
              <a:spLocks/>
            </p:cNvSpPr>
            <p:nvPr/>
          </p:nvSpPr>
          <p:spPr bwMode="auto">
            <a:xfrm>
              <a:off x="9624246" y="5579784"/>
              <a:ext cx="40613" cy="11423"/>
            </a:xfrm>
            <a:custGeom>
              <a:avLst/>
              <a:gdLst>
                <a:gd name="T0" fmla="*/ 80 w 94"/>
                <a:gd name="T1" fmla="*/ 0 h 28"/>
                <a:gd name="T2" fmla="*/ 13 w 94"/>
                <a:gd name="T3" fmla="*/ 0 h 28"/>
                <a:gd name="T4" fmla="*/ 8 w 94"/>
                <a:gd name="T5" fmla="*/ 2 h 28"/>
                <a:gd name="T6" fmla="*/ 4 w 94"/>
                <a:gd name="T7" fmla="*/ 5 h 28"/>
                <a:gd name="T8" fmla="*/ 1 w 94"/>
                <a:gd name="T9" fmla="*/ 9 h 28"/>
                <a:gd name="T10" fmla="*/ 0 w 94"/>
                <a:gd name="T11" fmla="*/ 14 h 28"/>
                <a:gd name="T12" fmla="*/ 1 w 94"/>
                <a:gd name="T13" fmla="*/ 20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20 h 28"/>
                <a:gd name="T28" fmla="*/ 94 w 94"/>
                <a:gd name="T29" fmla="*/ 14 h 28"/>
                <a:gd name="T30" fmla="*/ 93 w 94"/>
                <a:gd name="T31" fmla="*/ 9 h 28"/>
                <a:gd name="T32" fmla="*/ 90 w 94"/>
                <a:gd name="T33" fmla="*/ 5 h 28"/>
                <a:gd name="T34" fmla="*/ 85 w 94"/>
                <a:gd name="T35" fmla="*/ 2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2"/>
                  </a:lnTo>
                  <a:lnTo>
                    <a:pt x="4" y="5"/>
                  </a:lnTo>
                  <a:lnTo>
                    <a:pt x="1" y="9"/>
                  </a:lnTo>
                  <a:lnTo>
                    <a:pt x="0" y="14"/>
                  </a:lnTo>
                  <a:lnTo>
                    <a:pt x="1" y="20"/>
                  </a:lnTo>
                  <a:lnTo>
                    <a:pt x="4" y="24"/>
                  </a:lnTo>
                  <a:lnTo>
                    <a:pt x="8" y="27"/>
                  </a:lnTo>
                  <a:lnTo>
                    <a:pt x="13" y="28"/>
                  </a:lnTo>
                  <a:lnTo>
                    <a:pt x="80" y="28"/>
                  </a:lnTo>
                  <a:lnTo>
                    <a:pt x="85" y="27"/>
                  </a:lnTo>
                  <a:lnTo>
                    <a:pt x="90" y="24"/>
                  </a:lnTo>
                  <a:lnTo>
                    <a:pt x="93" y="20"/>
                  </a:lnTo>
                  <a:lnTo>
                    <a:pt x="94" y="14"/>
                  </a:lnTo>
                  <a:lnTo>
                    <a:pt x="93" y="9"/>
                  </a:lnTo>
                  <a:lnTo>
                    <a:pt x="90" y="5"/>
                  </a:lnTo>
                  <a:lnTo>
                    <a:pt x="85" y="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23">
              <a:extLst>
                <a:ext uri="{FF2B5EF4-FFF2-40B4-BE49-F238E27FC236}">
                  <a16:creationId xmlns:a16="http://schemas.microsoft.com/office/drawing/2014/main" id="{C57F4264-9F10-47DC-B56B-7692DAD2FAA2}"/>
                </a:ext>
              </a:extLst>
            </p:cNvPr>
            <p:cNvSpPr>
              <a:spLocks/>
            </p:cNvSpPr>
            <p:nvPr/>
          </p:nvSpPr>
          <p:spPr bwMode="auto">
            <a:xfrm>
              <a:off x="9436411" y="5376719"/>
              <a:ext cx="280483" cy="300790"/>
            </a:xfrm>
            <a:custGeom>
              <a:avLst/>
              <a:gdLst>
                <a:gd name="T0" fmla="*/ 659 w 663"/>
                <a:gd name="T1" fmla="*/ 224 h 710"/>
                <a:gd name="T2" fmla="*/ 663 w 663"/>
                <a:gd name="T3" fmla="*/ 92 h 710"/>
                <a:gd name="T4" fmla="*/ 659 w 663"/>
                <a:gd name="T5" fmla="*/ 65 h 710"/>
                <a:gd name="T6" fmla="*/ 647 w 663"/>
                <a:gd name="T7" fmla="*/ 41 h 710"/>
                <a:gd name="T8" fmla="*/ 629 w 663"/>
                <a:gd name="T9" fmla="*/ 21 h 710"/>
                <a:gd name="T10" fmla="*/ 607 w 663"/>
                <a:gd name="T11" fmla="*/ 7 h 710"/>
                <a:gd name="T12" fmla="*/ 580 w 663"/>
                <a:gd name="T13" fmla="*/ 0 h 710"/>
                <a:gd name="T14" fmla="*/ 84 w 663"/>
                <a:gd name="T15" fmla="*/ 0 h 710"/>
                <a:gd name="T16" fmla="*/ 57 w 663"/>
                <a:gd name="T17" fmla="*/ 7 h 710"/>
                <a:gd name="T18" fmla="*/ 34 w 663"/>
                <a:gd name="T19" fmla="*/ 21 h 710"/>
                <a:gd name="T20" fmla="*/ 16 w 663"/>
                <a:gd name="T21" fmla="*/ 41 h 710"/>
                <a:gd name="T22" fmla="*/ 5 w 663"/>
                <a:gd name="T23" fmla="*/ 65 h 710"/>
                <a:gd name="T24" fmla="*/ 0 w 663"/>
                <a:gd name="T25" fmla="*/ 92 h 710"/>
                <a:gd name="T26" fmla="*/ 3 w 663"/>
                <a:gd name="T27" fmla="*/ 636 h 710"/>
                <a:gd name="T28" fmla="*/ 11 w 663"/>
                <a:gd name="T29" fmla="*/ 662 h 710"/>
                <a:gd name="T30" fmla="*/ 27 w 663"/>
                <a:gd name="T31" fmla="*/ 683 h 710"/>
                <a:gd name="T32" fmla="*/ 49 w 663"/>
                <a:gd name="T33" fmla="*/ 699 h 710"/>
                <a:gd name="T34" fmla="*/ 74 w 663"/>
                <a:gd name="T35" fmla="*/ 708 h 710"/>
                <a:gd name="T36" fmla="*/ 570 w 663"/>
                <a:gd name="T37" fmla="*/ 710 h 710"/>
                <a:gd name="T38" fmla="*/ 598 w 663"/>
                <a:gd name="T39" fmla="*/ 706 h 710"/>
                <a:gd name="T40" fmla="*/ 622 w 663"/>
                <a:gd name="T41" fmla="*/ 694 h 710"/>
                <a:gd name="T42" fmla="*/ 642 w 663"/>
                <a:gd name="T43" fmla="*/ 676 h 710"/>
                <a:gd name="T44" fmla="*/ 656 w 663"/>
                <a:gd name="T45" fmla="*/ 653 h 710"/>
                <a:gd name="T46" fmla="*/ 662 w 663"/>
                <a:gd name="T47" fmla="*/ 626 h 710"/>
                <a:gd name="T48" fmla="*/ 662 w 663"/>
                <a:gd name="T49" fmla="*/ 312 h 710"/>
                <a:gd name="T50" fmla="*/ 649 w 663"/>
                <a:gd name="T51" fmla="*/ 304 h 710"/>
                <a:gd name="T52" fmla="*/ 637 w 663"/>
                <a:gd name="T53" fmla="*/ 312 h 710"/>
                <a:gd name="T54" fmla="*/ 634 w 663"/>
                <a:gd name="T55" fmla="*/ 624 h 710"/>
                <a:gd name="T56" fmla="*/ 630 w 663"/>
                <a:gd name="T57" fmla="*/ 642 h 710"/>
                <a:gd name="T58" fmla="*/ 620 w 663"/>
                <a:gd name="T59" fmla="*/ 659 h 710"/>
                <a:gd name="T60" fmla="*/ 607 w 663"/>
                <a:gd name="T61" fmla="*/ 671 h 710"/>
                <a:gd name="T62" fmla="*/ 589 w 663"/>
                <a:gd name="T63" fmla="*/ 679 h 710"/>
                <a:gd name="T64" fmla="*/ 570 w 663"/>
                <a:gd name="T65" fmla="*/ 682 h 710"/>
                <a:gd name="T66" fmla="*/ 80 w 663"/>
                <a:gd name="T67" fmla="*/ 681 h 710"/>
                <a:gd name="T68" fmla="*/ 63 w 663"/>
                <a:gd name="T69" fmla="*/ 675 h 710"/>
                <a:gd name="T70" fmla="*/ 48 w 663"/>
                <a:gd name="T71" fmla="*/ 663 h 710"/>
                <a:gd name="T72" fmla="*/ 36 w 663"/>
                <a:gd name="T73" fmla="*/ 648 h 710"/>
                <a:gd name="T74" fmla="*/ 29 w 663"/>
                <a:gd name="T75" fmla="*/ 631 h 710"/>
                <a:gd name="T76" fmla="*/ 28 w 663"/>
                <a:gd name="T77" fmla="*/ 92 h 710"/>
                <a:gd name="T78" fmla="*/ 30 w 663"/>
                <a:gd name="T79" fmla="*/ 73 h 710"/>
                <a:gd name="T80" fmla="*/ 39 w 663"/>
                <a:gd name="T81" fmla="*/ 56 h 710"/>
                <a:gd name="T82" fmla="*/ 52 w 663"/>
                <a:gd name="T83" fmla="*/ 42 h 710"/>
                <a:gd name="T84" fmla="*/ 68 w 663"/>
                <a:gd name="T85" fmla="*/ 32 h 710"/>
                <a:gd name="T86" fmla="*/ 86 w 663"/>
                <a:gd name="T87" fmla="*/ 28 h 710"/>
                <a:gd name="T88" fmla="*/ 576 w 663"/>
                <a:gd name="T89" fmla="*/ 28 h 710"/>
                <a:gd name="T90" fmla="*/ 596 w 663"/>
                <a:gd name="T91" fmla="*/ 32 h 710"/>
                <a:gd name="T92" fmla="*/ 612 w 663"/>
                <a:gd name="T93" fmla="*/ 42 h 710"/>
                <a:gd name="T94" fmla="*/ 624 w 663"/>
                <a:gd name="T95" fmla="*/ 56 h 710"/>
                <a:gd name="T96" fmla="*/ 632 w 663"/>
                <a:gd name="T97" fmla="*/ 73 h 710"/>
                <a:gd name="T98" fmla="*/ 636 w 663"/>
                <a:gd name="T99" fmla="*/ 92 h 710"/>
                <a:gd name="T100" fmla="*/ 640 w 663"/>
                <a:gd name="T101" fmla="*/ 22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3" h="710">
                  <a:moveTo>
                    <a:pt x="649" y="229"/>
                  </a:moveTo>
                  <a:lnTo>
                    <a:pt x="655" y="228"/>
                  </a:lnTo>
                  <a:lnTo>
                    <a:pt x="659" y="224"/>
                  </a:lnTo>
                  <a:lnTo>
                    <a:pt x="662" y="220"/>
                  </a:lnTo>
                  <a:lnTo>
                    <a:pt x="663" y="215"/>
                  </a:lnTo>
                  <a:lnTo>
                    <a:pt x="663" y="92"/>
                  </a:lnTo>
                  <a:lnTo>
                    <a:pt x="662" y="83"/>
                  </a:lnTo>
                  <a:lnTo>
                    <a:pt x="661" y="74"/>
                  </a:lnTo>
                  <a:lnTo>
                    <a:pt x="659" y="65"/>
                  </a:lnTo>
                  <a:lnTo>
                    <a:pt x="656" y="56"/>
                  </a:lnTo>
                  <a:lnTo>
                    <a:pt x="652" y="48"/>
                  </a:lnTo>
                  <a:lnTo>
                    <a:pt x="647" y="41"/>
                  </a:lnTo>
                  <a:lnTo>
                    <a:pt x="642" y="33"/>
                  </a:lnTo>
                  <a:lnTo>
                    <a:pt x="636" y="27"/>
                  </a:lnTo>
                  <a:lnTo>
                    <a:pt x="629" y="21"/>
                  </a:lnTo>
                  <a:lnTo>
                    <a:pt x="622" y="15"/>
                  </a:lnTo>
                  <a:lnTo>
                    <a:pt x="614" y="11"/>
                  </a:lnTo>
                  <a:lnTo>
                    <a:pt x="607" y="7"/>
                  </a:lnTo>
                  <a:lnTo>
                    <a:pt x="598" y="3"/>
                  </a:lnTo>
                  <a:lnTo>
                    <a:pt x="588" y="1"/>
                  </a:lnTo>
                  <a:lnTo>
                    <a:pt x="580" y="0"/>
                  </a:lnTo>
                  <a:lnTo>
                    <a:pt x="570" y="0"/>
                  </a:lnTo>
                  <a:lnTo>
                    <a:pt x="94" y="0"/>
                  </a:lnTo>
                  <a:lnTo>
                    <a:pt x="84" y="0"/>
                  </a:lnTo>
                  <a:lnTo>
                    <a:pt x="74" y="1"/>
                  </a:lnTo>
                  <a:lnTo>
                    <a:pt x="66" y="3"/>
                  </a:lnTo>
                  <a:lnTo>
                    <a:pt x="57" y="7"/>
                  </a:lnTo>
                  <a:lnTo>
                    <a:pt x="49" y="11"/>
                  </a:lnTo>
                  <a:lnTo>
                    <a:pt x="41" y="15"/>
                  </a:lnTo>
                  <a:lnTo>
                    <a:pt x="34" y="21"/>
                  </a:lnTo>
                  <a:lnTo>
                    <a:pt x="27" y="27"/>
                  </a:lnTo>
                  <a:lnTo>
                    <a:pt x="22" y="33"/>
                  </a:lnTo>
                  <a:lnTo>
                    <a:pt x="16" y="41"/>
                  </a:lnTo>
                  <a:lnTo>
                    <a:pt x="11" y="48"/>
                  </a:lnTo>
                  <a:lnTo>
                    <a:pt x="8" y="56"/>
                  </a:lnTo>
                  <a:lnTo>
                    <a:pt x="5" y="65"/>
                  </a:lnTo>
                  <a:lnTo>
                    <a:pt x="3" y="74"/>
                  </a:lnTo>
                  <a:lnTo>
                    <a:pt x="0" y="83"/>
                  </a:lnTo>
                  <a:lnTo>
                    <a:pt x="0" y="92"/>
                  </a:lnTo>
                  <a:lnTo>
                    <a:pt x="0" y="617"/>
                  </a:lnTo>
                  <a:lnTo>
                    <a:pt x="0" y="626"/>
                  </a:lnTo>
                  <a:lnTo>
                    <a:pt x="3" y="636"/>
                  </a:lnTo>
                  <a:lnTo>
                    <a:pt x="5" y="645"/>
                  </a:lnTo>
                  <a:lnTo>
                    <a:pt x="8" y="653"/>
                  </a:lnTo>
                  <a:lnTo>
                    <a:pt x="11" y="662"/>
                  </a:lnTo>
                  <a:lnTo>
                    <a:pt x="16" y="669"/>
                  </a:lnTo>
                  <a:lnTo>
                    <a:pt x="22" y="676"/>
                  </a:lnTo>
                  <a:lnTo>
                    <a:pt x="27" y="683"/>
                  </a:lnTo>
                  <a:lnTo>
                    <a:pt x="34" y="689"/>
                  </a:lnTo>
                  <a:lnTo>
                    <a:pt x="41" y="694"/>
                  </a:lnTo>
                  <a:lnTo>
                    <a:pt x="49" y="699"/>
                  </a:lnTo>
                  <a:lnTo>
                    <a:pt x="57" y="702"/>
                  </a:lnTo>
                  <a:lnTo>
                    <a:pt x="66" y="706"/>
                  </a:lnTo>
                  <a:lnTo>
                    <a:pt x="74" y="708"/>
                  </a:lnTo>
                  <a:lnTo>
                    <a:pt x="84" y="710"/>
                  </a:lnTo>
                  <a:lnTo>
                    <a:pt x="94" y="710"/>
                  </a:lnTo>
                  <a:lnTo>
                    <a:pt x="570" y="710"/>
                  </a:lnTo>
                  <a:lnTo>
                    <a:pt x="580" y="710"/>
                  </a:lnTo>
                  <a:lnTo>
                    <a:pt x="588" y="708"/>
                  </a:lnTo>
                  <a:lnTo>
                    <a:pt x="598" y="706"/>
                  </a:lnTo>
                  <a:lnTo>
                    <a:pt x="607" y="702"/>
                  </a:lnTo>
                  <a:lnTo>
                    <a:pt x="614" y="699"/>
                  </a:lnTo>
                  <a:lnTo>
                    <a:pt x="622" y="694"/>
                  </a:lnTo>
                  <a:lnTo>
                    <a:pt x="629" y="689"/>
                  </a:lnTo>
                  <a:lnTo>
                    <a:pt x="636" y="683"/>
                  </a:lnTo>
                  <a:lnTo>
                    <a:pt x="642" y="676"/>
                  </a:lnTo>
                  <a:lnTo>
                    <a:pt x="647" y="669"/>
                  </a:lnTo>
                  <a:lnTo>
                    <a:pt x="652" y="662"/>
                  </a:lnTo>
                  <a:lnTo>
                    <a:pt x="656" y="653"/>
                  </a:lnTo>
                  <a:lnTo>
                    <a:pt x="659" y="645"/>
                  </a:lnTo>
                  <a:lnTo>
                    <a:pt x="661" y="636"/>
                  </a:lnTo>
                  <a:lnTo>
                    <a:pt x="662" y="626"/>
                  </a:lnTo>
                  <a:lnTo>
                    <a:pt x="663" y="617"/>
                  </a:lnTo>
                  <a:lnTo>
                    <a:pt x="663" y="318"/>
                  </a:lnTo>
                  <a:lnTo>
                    <a:pt x="662" y="312"/>
                  </a:lnTo>
                  <a:lnTo>
                    <a:pt x="659" y="308"/>
                  </a:lnTo>
                  <a:lnTo>
                    <a:pt x="655" y="305"/>
                  </a:lnTo>
                  <a:lnTo>
                    <a:pt x="649" y="304"/>
                  </a:lnTo>
                  <a:lnTo>
                    <a:pt x="644" y="305"/>
                  </a:lnTo>
                  <a:lnTo>
                    <a:pt x="640" y="308"/>
                  </a:lnTo>
                  <a:lnTo>
                    <a:pt x="637" y="312"/>
                  </a:lnTo>
                  <a:lnTo>
                    <a:pt x="636" y="318"/>
                  </a:lnTo>
                  <a:lnTo>
                    <a:pt x="636" y="617"/>
                  </a:lnTo>
                  <a:lnTo>
                    <a:pt x="634" y="624"/>
                  </a:lnTo>
                  <a:lnTo>
                    <a:pt x="634" y="631"/>
                  </a:lnTo>
                  <a:lnTo>
                    <a:pt x="632" y="636"/>
                  </a:lnTo>
                  <a:lnTo>
                    <a:pt x="630" y="642"/>
                  </a:lnTo>
                  <a:lnTo>
                    <a:pt x="627" y="648"/>
                  </a:lnTo>
                  <a:lnTo>
                    <a:pt x="624" y="653"/>
                  </a:lnTo>
                  <a:lnTo>
                    <a:pt x="620" y="659"/>
                  </a:lnTo>
                  <a:lnTo>
                    <a:pt x="616" y="663"/>
                  </a:lnTo>
                  <a:lnTo>
                    <a:pt x="612" y="667"/>
                  </a:lnTo>
                  <a:lnTo>
                    <a:pt x="607" y="671"/>
                  </a:lnTo>
                  <a:lnTo>
                    <a:pt x="601" y="675"/>
                  </a:lnTo>
                  <a:lnTo>
                    <a:pt x="596" y="677"/>
                  </a:lnTo>
                  <a:lnTo>
                    <a:pt x="589" y="679"/>
                  </a:lnTo>
                  <a:lnTo>
                    <a:pt x="583" y="681"/>
                  </a:lnTo>
                  <a:lnTo>
                    <a:pt x="576" y="682"/>
                  </a:lnTo>
                  <a:lnTo>
                    <a:pt x="570" y="682"/>
                  </a:lnTo>
                  <a:lnTo>
                    <a:pt x="94" y="682"/>
                  </a:lnTo>
                  <a:lnTo>
                    <a:pt x="86" y="682"/>
                  </a:lnTo>
                  <a:lnTo>
                    <a:pt x="80" y="681"/>
                  </a:lnTo>
                  <a:lnTo>
                    <a:pt x="73" y="679"/>
                  </a:lnTo>
                  <a:lnTo>
                    <a:pt x="68" y="677"/>
                  </a:lnTo>
                  <a:lnTo>
                    <a:pt x="63" y="675"/>
                  </a:lnTo>
                  <a:lnTo>
                    <a:pt x="57" y="671"/>
                  </a:lnTo>
                  <a:lnTo>
                    <a:pt x="52" y="667"/>
                  </a:lnTo>
                  <a:lnTo>
                    <a:pt x="48" y="663"/>
                  </a:lnTo>
                  <a:lnTo>
                    <a:pt x="43" y="659"/>
                  </a:lnTo>
                  <a:lnTo>
                    <a:pt x="39" y="653"/>
                  </a:lnTo>
                  <a:lnTo>
                    <a:pt x="36" y="648"/>
                  </a:lnTo>
                  <a:lnTo>
                    <a:pt x="33" y="642"/>
                  </a:lnTo>
                  <a:lnTo>
                    <a:pt x="30" y="636"/>
                  </a:lnTo>
                  <a:lnTo>
                    <a:pt x="29" y="631"/>
                  </a:lnTo>
                  <a:lnTo>
                    <a:pt x="28" y="624"/>
                  </a:lnTo>
                  <a:lnTo>
                    <a:pt x="28" y="617"/>
                  </a:lnTo>
                  <a:lnTo>
                    <a:pt x="28" y="92"/>
                  </a:lnTo>
                  <a:lnTo>
                    <a:pt x="28" y="86"/>
                  </a:lnTo>
                  <a:lnTo>
                    <a:pt x="29" y="80"/>
                  </a:lnTo>
                  <a:lnTo>
                    <a:pt x="30" y="73"/>
                  </a:lnTo>
                  <a:lnTo>
                    <a:pt x="33" y="68"/>
                  </a:lnTo>
                  <a:lnTo>
                    <a:pt x="36" y="61"/>
                  </a:lnTo>
                  <a:lnTo>
                    <a:pt x="39" y="56"/>
                  </a:lnTo>
                  <a:lnTo>
                    <a:pt x="43" y="52"/>
                  </a:lnTo>
                  <a:lnTo>
                    <a:pt x="48" y="46"/>
                  </a:lnTo>
                  <a:lnTo>
                    <a:pt x="52" y="42"/>
                  </a:lnTo>
                  <a:lnTo>
                    <a:pt x="57" y="39"/>
                  </a:lnTo>
                  <a:lnTo>
                    <a:pt x="63" y="36"/>
                  </a:lnTo>
                  <a:lnTo>
                    <a:pt x="68" y="32"/>
                  </a:lnTo>
                  <a:lnTo>
                    <a:pt x="73" y="30"/>
                  </a:lnTo>
                  <a:lnTo>
                    <a:pt x="80" y="29"/>
                  </a:lnTo>
                  <a:lnTo>
                    <a:pt x="86" y="28"/>
                  </a:lnTo>
                  <a:lnTo>
                    <a:pt x="94" y="27"/>
                  </a:lnTo>
                  <a:lnTo>
                    <a:pt x="570" y="27"/>
                  </a:lnTo>
                  <a:lnTo>
                    <a:pt x="576" y="28"/>
                  </a:lnTo>
                  <a:lnTo>
                    <a:pt x="583" y="29"/>
                  </a:lnTo>
                  <a:lnTo>
                    <a:pt x="589" y="30"/>
                  </a:lnTo>
                  <a:lnTo>
                    <a:pt x="596" y="32"/>
                  </a:lnTo>
                  <a:lnTo>
                    <a:pt x="601" y="36"/>
                  </a:lnTo>
                  <a:lnTo>
                    <a:pt x="607" y="39"/>
                  </a:lnTo>
                  <a:lnTo>
                    <a:pt x="612" y="42"/>
                  </a:lnTo>
                  <a:lnTo>
                    <a:pt x="616" y="46"/>
                  </a:lnTo>
                  <a:lnTo>
                    <a:pt x="620" y="52"/>
                  </a:lnTo>
                  <a:lnTo>
                    <a:pt x="624" y="56"/>
                  </a:lnTo>
                  <a:lnTo>
                    <a:pt x="627" y="61"/>
                  </a:lnTo>
                  <a:lnTo>
                    <a:pt x="630" y="68"/>
                  </a:lnTo>
                  <a:lnTo>
                    <a:pt x="632" y="73"/>
                  </a:lnTo>
                  <a:lnTo>
                    <a:pt x="634" y="80"/>
                  </a:lnTo>
                  <a:lnTo>
                    <a:pt x="634" y="86"/>
                  </a:lnTo>
                  <a:lnTo>
                    <a:pt x="636" y="92"/>
                  </a:lnTo>
                  <a:lnTo>
                    <a:pt x="636" y="215"/>
                  </a:lnTo>
                  <a:lnTo>
                    <a:pt x="637" y="220"/>
                  </a:lnTo>
                  <a:lnTo>
                    <a:pt x="640" y="224"/>
                  </a:lnTo>
                  <a:lnTo>
                    <a:pt x="644" y="228"/>
                  </a:lnTo>
                  <a:lnTo>
                    <a:pt x="649"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24">
              <a:extLst>
                <a:ext uri="{FF2B5EF4-FFF2-40B4-BE49-F238E27FC236}">
                  <a16:creationId xmlns:a16="http://schemas.microsoft.com/office/drawing/2014/main" id="{796E4A2B-F1D7-4197-A6B2-72A5343869AA}"/>
                </a:ext>
              </a:extLst>
            </p:cNvPr>
            <p:cNvSpPr>
              <a:spLocks/>
            </p:cNvSpPr>
            <p:nvPr/>
          </p:nvSpPr>
          <p:spPr bwMode="auto">
            <a:xfrm>
              <a:off x="9705472" y="5483328"/>
              <a:ext cx="11423" cy="11423"/>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7" name="Group 256">
            <a:extLst>
              <a:ext uri="{FF2B5EF4-FFF2-40B4-BE49-F238E27FC236}">
                <a16:creationId xmlns:a16="http://schemas.microsoft.com/office/drawing/2014/main" id="{ECF62931-AAB8-4767-B4D4-ED54B2BD4F8A}"/>
              </a:ext>
            </a:extLst>
          </p:cNvPr>
          <p:cNvGrpSpPr/>
          <p:nvPr/>
        </p:nvGrpSpPr>
        <p:grpSpPr>
          <a:xfrm>
            <a:off x="10110581" y="4657548"/>
            <a:ext cx="362598" cy="362597"/>
            <a:chOff x="9426258" y="4791639"/>
            <a:chExt cx="300790" cy="300789"/>
          </a:xfrm>
          <a:solidFill>
            <a:schemeClr val="tx1">
              <a:lumMod val="50000"/>
              <a:lumOff val="50000"/>
            </a:schemeClr>
          </a:solidFill>
        </p:grpSpPr>
        <p:sp>
          <p:nvSpPr>
            <p:cNvPr id="258" name="Freeform 225">
              <a:extLst>
                <a:ext uri="{FF2B5EF4-FFF2-40B4-BE49-F238E27FC236}">
                  <a16:creationId xmlns:a16="http://schemas.microsoft.com/office/drawing/2014/main" id="{D6060428-38C3-40AE-84ED-910B47315DEE}"/>
                </a:ext>
              </a:extLst>
            </p:cNvPr>
            <p:cNvSpPr>
              <a:spLocks noEditPoints="1"/>
            </p:cNvSpPr>
            <p:nvPr/>
          </p:nvSpPr>
          <p:spPr bwMode="auto">
            <a:xfrm>
              <a:off x="9532867" y="4791639"/>
              <a:ext cx="87572" cy="8757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2 h 205"/>
                <a:gd name="T14" fmla="*/ 1 w 205"/>
                <a:gd name="T15" fmla="*/ 197 h 205"/>
                <a:gd name="T16" fmla="*/ 4 w 205"/>
                <a:gd name="T17" fmla="*/ 202 h 205"/>
                <a:gd name="T18" fmla="*/ 8 w 205"/>
                <a:gd name="T19" fmla="*/ 204 h 205"/>
                <a:gd name="T20" fmla="*/ 14 w 205"/>
                <a:gd name="T21" fmla="*/ 205 h 205"/>
                <a:gd name="T22" fmla="*/ 192 w 205"/>
                <a:gd name="T23" fmla="*/ 205 h 205"/>
                <a:gd name="T24" fmla="*/ 197 w 205"/>
                <a:gd name="T25" fmla="*/ 204 h 205"/>
                <a:gd name="T26" fmla="*/ 202 w 205"/>
                <a:gd name="T27" fmla="*/ 202 h 205"/>
                <a:gd name="T28" fmla="*/ 204 w 205"/>
                <a:gd name="T29" fmla="*/ 197 h 205"/>
                <a:gd name="T30" fmla="*/ 205 w 205"/>
                <a:gd name="T31" fmla="*/ 192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8 h 205"/>
                <a:gd name="T44" fmla="*/ 28 w 205"/>
                <a:gd name="T45" fmla="*/ 178 h 205"/>
                <a:gd name="T46" fmla="*/ 28 w 205"/>
                <a:gd name="T47" fmla="*/ 28 h 205"/>
                <a:gd name="T48" fmla="*/ 178 w 205"/>
                <a:gd name="T49" fmla="*/ 28 h 205"/>
                <a:gd name="T50" fmla="*/ 178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2"/>
                  </a:lnTo>
                  <a:lnTo>
                    <a:pt x="1" y="197"/>
                  </a:lnTo>
                  <a:lnTo>
                    <a:pt x="4" y="202"/>
                  </a:lnTo>
                  <a:lnTo>
                    <a:pt x="8" y="204"/>
                  </a:lnTo>
                  <a:lnTo>
                    <a:pt x="14" y="205"/>
                  </a:lnTo>
                  <a:lnTo>
                    <a:pt x="192" y="205"/>
                  </a:lnTo>
                  <a:lnTo>
                    <a:pt x="197" y="204"/>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26">
              <a:extLst>
                <a:ext uri="{FF2B5EF4-FFF2-40B4-BE49-F238E27FC236}">
                  <a16:creationId xmlns:a16="http://schemas.microsoft.com/office/drawing/2014/main" id="{C26EB03B-BBFE-40DE-BB95-0EEE3E821A0A}"/>
                </a:ext>
              </a:extLst>
            </p:cNvPr>
            <p:cNvSpPr>
              <a:spLocks noEditPoints="1"/>
            </p:cNvSpPr>
            <p:nvPr/>
          </p:nvSpPr>
          <p:spPr bwMode="auto">
            <a:xfrm>
              <a:off x="9640746" y="4791639"/>
              <a:ext cx="86302" cy="87572"/>
            </a:xfrm>
            <a:custGeom>
              <a:avLst/>
              <a:gdLst>
                <a:gd name="T0" fmla="*/ 191 w 205"/>
                <a:gd name="T1" fmla="*/ 0 h 205"/>
                <a:gd name="T2" fmla="*/ 14 w 205"/>
                <a:gd name="T3" fmla="*/ 0 h 205"/>
                <a:gd name="T4" fmla="*/ 8 w 205"/>
                <a:gd name="T5" fmla="*/ 1 h 205"/>
                <a:gd name="T6" fmla="*/ 3 w 205"/>
                <a:gd name="T7" fmla="*/ 4 h 205"/>
                <a:gd name="T8" fmla="*/ 1 w 205"/>
                <a:gd name="T9" fmla="*/ 9 h 205"/>
                <a:gd name="T10" fmla="*/ 0 w 205"/>
                <a:gd name="T11" fmla="*/ 14 h 205"/>
                <a:gd name="T12" fmla="*/ 0 w 205"/>
                <a:gd name="T13" fmla="*/ 192 h 205"/>
                <a:gd name="T14" fmla="*/ 1 w 205"/>
                <a:gd name="T15" fmla="*/ 197 h 205"/>
                <a:gd name="T16" fmla="*/ 3 w 205"/>
                <a:gd name="T17" fmla="*/ 202 h 205"/>
                <a:gd name="T18" fmla="*/ 8 w 205"/>
                <a:gd name="T19" fmla="*/ 204 h 205"/>
                <a:gd name="T20" fmla="*/ 14 w 205"/>
                <a:gd name="T21" fmla="*/ 205 h 205"/>
                <a:gd name="T22" fmla="*/ 191 w 205"/>
                <a:gd name="T23" fmla="*/ 205 h 205"/>
                <a:gd name="T24" fmla="*/ 196 w 205"/>
                <a:gd name="T25" fmla="*/ 204 h 205"/>
                <a:gd name="T26" fmla="*/ 201 w 205"/>
                <a:gd name="T27" fmla="*/ 202 h 205"/>
                <a:gd name="T28" fmla="*/ 204 w 205"/>
                <a:gd name="T29" fmla="*/ 197 h 205"/>
                <a:gd name="T30" fmla="*/ 205 w 205"/>
                <a:gd name="T31" fmla="*/ 192 h 205"/>
                <a:gd name="T32" fmla="*/ 205 w 205"/>
                <a:gd name="T33" fmla="*/ 14 h 205"/>
                <a:gd name="T34" fmla="*/ 204 w 205"/>
                <a:gd name="T35" fmla="*/ 9 h 205"/>
                <a:gd name="T36" fmla="*/ 201 w 205"/>
                <a:gd name="T37" fmla="*/ 4 h 205"/>
                <a:gd name="T38" fmla="*/ 196 w 205"/>
                <a:gd name="T39" fmla="*/ 1 h 205"/>
                <a:gd name="T40" fmla="*/ 191 w 205"/>
                <a:gd name="T41" fmla="*/ 0 h 205"/>
                <a:gd name="T42" fmla="*/ 177 w 205"/>
                <a:gd name="T43" fmla="*/ 178 h 205"/>
                <a:gd name="T44" fmla="*/ 27 w 205"/>
                <a:gd name="T45" fmla="*/ 178 h 205"/>
                <a:gd name="T46" fmla="*/ 27 w 205"/>
                <a:gd name="T47" fmla="*/ 28 h 205"/>
                <a:gd name="T48" fmla="*/ 177 w 205"/>
                <a:gd name="T49" fmla="*/ 28 h 205"/>
                <a:gd name="T50" fmla="*/ 177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1" y="0"/>
                  </a:moveTo>
                  <a:lnTo>
                    <a:pt x="14" y="0"/>
                  </a:lnTo>
                  <a:lnTo>
                    <a:pt x="8" y="1"/>
                  </a:lnTo>
                  <a:lnTo>
                    <a:pt x="3" y="4"/>
                  </a:lnTo>
                  <a:lnTo>
                    <a:pt x="1" y="9"/>
                  </a:lnTo>
                  <a:lnTo>
                    <a:pt x="0" y="14"/>
                  </a:lnTo>
                  <a:lnTo>
                    <a:pt x="0" y="192"/>
                  </a:lnTo>
                  <a:lnTo>
                    <a:pt x="1" y="197"/>
                  </a:lnTo>
                  <a:lnTo>
                    <a:pt x="3" y="202"/>
                  </a:lnTo>
                  <a:lnTo>
                    <a:pt x="8" y="204"/>
                  </a:lnTo>
                  <a:lnTo>
                    <a:pt x="14" y="205"/>
                  </a:lnTo>
                  <a:lnTo>
                    <a:pt x="191" y="205"/>
                  </a:lnTo>
                  <a:lnTo>
                    <a:pt x="196" y="204"/>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27">
              <a:extLst>
                <a:ext uri="{FF2B5EF4-FFF2-40B4-BE49-F238E27FC236}">
                  <a16:creationId xmlns:a16="http://schemas.microsoft.com/office/drawing/2014/main" id="{EBA45023-4E60-4183-8CD9-DF5777AEF8DB}"/>
                </a:ext>
              </a:extLst>
            </p:cNvPr>
            <p:cNvSpPr>
              <a:spLocks noEditPoints="1"/>
            </p:cNvSpPr>
            <p:nvPr/>
          </p:nvSpPr>
          <p:spPr bwMode="auto">
            <a:xfrm>
              <a:off x="9426258" y="4898248"/>
              <a:ext cx="87572" cy="87572"/>
            </a:xfrm>
            <a:custGeom>
              <a:avLst/>
              <a:gdLst>
                <a:gd name="T0" fmla="*/ 192 w 206"/>
                <a:gd name="T1" fmla="*/ 0 h 206"/>
                <a:gd name="T2" fmla="*/ 14 w 206"/>
                <a:gd name="T3" fmla="*/ 0 h 206"/>
                <a:gd name="T4" fmla="*/ 8 w 206"/>
                <a:gd name="T5" fmla="*/ 1 h 206"/>
                <a:gd name="T6" fmla="*/ 4 w 206"/>
                <a:gd name="T7" fmla="*/ 4 h 206"/>
                <a:gd name="T8" fmla="*/ 2 w 206"/>
                <a:gd name="T9" fmla="*/ 9 h 206"/>
                <a:gd name="T10" fmla="*/ 0 w 206"/>
                <a:gd name="T11" fmla="*/ 14 h 206"/>
                <a:gd name="T12" fmla="*/ 0 w 206"/>
                <a:gd name="T13" fmla="*/ 192 h 206"/>
                <a:gd name="T14" fmla="*/ 2 w 206"/>
                <a:gd name="T15" fmla="*/ 197 h 206"/>
                <a:gd name="T16" fmla="*/ 4 w 206"/>
                <a:gd name="T17" fmla="*/ 202 h 206"/>
                <a:gd name="T18" fmla="*/ 8 w 206"/>
                <a:gd name="T19" fmla="*/ 205 h 206"/>
                <a:gd name="T20" fmla="*/ 14 w 206"/>
                <a:gd name="T21" fmla="*/ 206 h 206"/>
                <a:gd name="T22" fmla="*/ 192 w 206"/>
                <a:gd name="T23" fmla="*/ 206 h 206"/>
                <a:gd name="T24" fmla="*/ 197 w 206"/>
                <a:gd name="T25" fmla="*/ 205 h 206"/>
                <a:gd name="T26" fmla="*/ 201 w 206"/>
                <a:gd name="T27" fmla="*/ 202 h 206"/>
                <a:gd name="T28" fmla="*/ 205 w 206"/>
                <a:gd name="T29" fmla="*/ 197 h 206"/>
                <a:gd name="T30" fmla="*/ 206 w 206"/>
                <a:gd name="T31" fmla="*/ 192 h 206"/>
                <a:gd name="T32" fmla="*/ 206 w 206"/>
                <a:gd name="T33" fmla="*/ 14 h 206"/>
                <a:gd name="T34" fmla="*/ 205 w 206"/>
                <a:gd name="T35" fmla="*/ 9 h 206"/>
                <a:gd name="T36" fmla="*/ 201 w 206"/>
                <a:gd name="T37" fmla="*/ 4 h 206"/>
                <a:gd name="T38" fmla="*/ 197 w 206"/>
                <a:gd name="T39" fmla="*/ 1 h 206"/>
                <a:gd name="T40" fmla="*/ 192 w 206"/>
                <a:gd name="T41" fmla="*/ 0 h 206"/>
                <a:gd name="T42" fmla="*/ 178 w 206"/>
                <a:gd name="T43" fmla="*/ 178 h 206"/>
                <a:gd name="T44" fmla="*/ 28 w 206"/>
                <a:gd name="T45" fmla="*/ 178 h 206"/>
                <a:gd name="T46" fmla="*/ 28 w 206"/>
                <a:gd name="T47" fmla="*/ 28 h 206"/>
                <a:gd name="T48" fmla="*/ 178 w 206"/>
                <a:gd name="T49" fmla="*/ 28 h 206"/>
                <a:gd name="T50" fmla="*/ 178 w 206"/>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6">
                  <a:moveTo>
                    <a:pt x="192" y="0"/>
                  </a:moveTo>
                  <a:lnTo>
                    <a:pt x="14" y="0"/>
                  </a:lnTo>
                  <a:lnTo>
                    <a:pt x="8" y="1"/>
                  </a:lnTo>
                  <a:lnTo>
                    <a:pt x="4" y="4"/>
                  </a:lnTo>
                  <a:lnTo>
                    <a:pt x="2" y="9"/>
                  </a:lnTo>
                  <a:lnTo>
                    <a:pt x="0" y="14"/>
                  </a:lnTo>
                  <a:lnTo>
                    <a:pt x="0" y="192"/>
                  </a:lnTo>
                  <a:lnTo>
                    <a:pt x="2" y="197"/>
                  </a:lnTo>
                  <a:lnTo>
                    <a:pt x="4" y="202"/>
                  </a:lnTo>
                  <a:lnTo>
                    <a:pt x="8" y="205"/>
                  </a:lnTo>
                  <a:lnTo>
                    <a:pt x="14" y="206"/>
                  </a:lnTo>
                  <a:lnTo>
                    <a:pt x="192" y="206"/>
                  </a:lnTo>
                  <a:lnTo>
                    <a:pt x="197" y="205"/>
                  </a:lnTo>
                  <a:lnTo>
                    <a:pt x="201" y="202"/>
                  </a:lnTo>
                  <a:lnTo>
                    <a:pt x="205" y="197"/>
                  </a:lnTo>
                  <a:lnTo>
                    <a:pt x="206" y="192"/>
                  </a:lnTo>
                  <a:lnTo>
                    <a:pt x="206" y="14"/>
                  </a:lnTo>
                  <a:lnTo>
                    <a:pt x="205" y="9"/>
                  </a:lnTo>
                  <a:lnTo>
                    <a:pt x="201"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28">
              <a:extLst>
                <a:ext uri="{FF2B5EF4-FFF2-40B4-BE49-F238E27FC236}">
                  <a16:creationId xmlns:a16="http://schemas.microsoft.com/office/drawing/2014/main" id="{49D3F9E1-3FF9-4D9A-881D-F19669C67E61}"/>
                </a:ext>
              </a:extLst>
            </p:cNvPr>
            <p:cNvSpPr>
              <a:spLocks noEditPoints="1"/>
            </p:cNvSpPr>
            <p:nvPr/>
          </p:nvSpPr>
          <p:spPr bwMode="auto">
            <a:xfrm>
              <a:off x="9532867" y="4898248"/>
              <a:ext cx="87572" cy="87572"/>
            </a:xfrm>
            <a:custGeom>
              <a:avLst/>
              <a:gdLst>
                <a:gd name="T0" fmla="*/ 192 w 205"/>
                <a:gd name="T1" fmla="*/ 0 h 206"/>
                <a:gd name="T2" fmla="*/ 14 w 205"/>
                <a:gd name="T3" fmla="*/ 0 h 206"/>
                <a:gd name="T4" fmla="*/ 8 w 205"/>
                <a:gd name="T5" fmla="*/ 1 h 206"/>
                <a:gd name="T6" fmla="*/ 4 w 205"/>
                <a:gd name="T7" fmla="*/ 4 h 206"/>
                <a:gd name="T8" fmla="*/ 1 w 205"/>
                <a:gd name="T9" fmla="*/ 9 h 206"/>
                <a:gd name="T10" fmla="*/ 0 w 205"/>
                <a:gd name="T11" fmla="*/ 14 h 206"/>
                <a:gd name="T12" fmla="*/ 0 w 205"/>
                <a:gd name="T13" fmla="*/ 192 h 206"/>
                <a:gd name="T14" fmla="*/ 1 w 205"/>
                <a:gd name="T15" fmla="*/ 197 h 206"/>
                <a:gd name="T16" fmla="*/ 4 w 205"/>
                <a:gd name="T17" fmla="*/ 202 h 206"/>
                <a:gd name="T18" fmla="*/ 8 w 205"/>
                <a:gd name="T19" fmla="*/ 205 h 206"/>
                <a:gd name="T20" fmla="*/ 14 w 205"/>
                <a:gd name="T21" fmla="*/ 206 h 206"/>
                <a:gd name="T22" fmla="*/ 192 w 205"/>
                <a:gd name="T23" fmla="*/ 206 h 206"/>
                <a:gd name="T24" fmla="*/ 197 w 205"/>
                <a:gd name="T25" fmla="*/ 205 h 206"/>
                <a:gd name="T26" fmla="*/ 202 w 205"/>
                <a:gd name="T27" fmla="*/ 202 h 206"/>
                <a:gd name="T28" fmla="*/ 204 w 205"/>
                <a:gd name="T29" fmla="*/ 197 h 206"/>
                <a:gd name="T30" fmla="*/ 205 w 205"/>
                <a:gd name="T31" fmla="*/ 192 h 206"/>
                <a:gd name="T32" fmla="*/ 205 w 205"/>
                <a:gd name="T33" fmla="*/ 14 h 206"/>
                <a:gd name="T34" fmla="*/ 204 w 205"/>
                <a:gd name="T35" fmla="*/ 9 h 206"/>
                <a:gd name="T36" fmla="*/ 202 w 205"/>
                <a:gd name="T37" fmla="*/ 4 h 206"/>
                <a:gd name="T38" fmla="*/ 197 w 205"/>
                <a:gd name="T39" fmla="*/ 1 h 206"/>
                <a:gd name="T40" fmla="*/ 192 w 205"/>
                <a:gd name="T41" fmla="*/ 0 h 206"/>
                <a:gd name="T42" fmla="*/ 178 w 205"/>
                <a:gd name="T43" fmla="*/ 178 h 206"/>
                <a:gd name="T44" fmla="*/ 28 w 205"/>
                <a:gd name="T45" fmla="*/ 178 h 206"/>
                <a:gd name="T46" fmla="*/ 28 w 205"/>
                <a:gd name="T47" fmla="*/ 28 h 206"/>
                <a:gd name="T48" fmla="*/ 178 w 205"/>
                <a:gd name="T49" fmla="*/ 28 h 206"/>
                <a:gd name="T50" fmla="*/ 178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2" y="0"/>
                  </a:moveTo>
                  <a:lnTo>
                    <a:pt x="14" y="0"/>
                  </a:lnTo>
                  <a:lnTo>
                    <a:pt x="8" y="1"/>
                  </a:lnTo>
                  <a:lnTo>
                    <a:pt x="4" y="4"/>
                  </a:lnTo>
                  <a:lnTo>
                    <a:pt x="1" y="9"/>
                  </a:lnTo>
                  <a:lnTo>
                    <a:pt x="0" y="14"/>
                  </a:lnTo>
                  <a:lnTo>
                    <a:pt x="0" y="192"/>
                  </a:lnTo>
                  <a:lnTo>
                    <a:pt x="1" y="197"/>
                  </a:lnTo>
                  <a:lnTo>
                    <a:pt x="4" y="202"/>
                  </a:lnTo>
                  <a:lnTo>
                    <a:pt x="8" y="205"/>
                  </a:lnTo>
                  <a:lnTo>
                    <a:pt x="14" y="206"/>
                  </a:lnTo>
                  <a:lnTo>
                    <a:pt x="192" y="206"/>
                  </a:lnTo>
                  <a:lnTo>
                    <a:pt x="197" y="205"/>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29">
              <a:extLst>
                <a:ext uri="{FF2B5EF4-FFF2-40B4-BE49-F238E27FC236}">
                  <a16:creationId xmlns:a16="http://schemas.microsoft.com/office/drawing/2014/main" id="{799A38C7-017B-4AF6-803A-FC00EEBD7447}"/>
                </a:ext>
              </a:extLst>
            </p:cNvPr>
            <p:cNvSpPr>
              <a:spLocks noEditPoints="1"/>
            </p:cNvSpPr>
            <p:nvPr/>
          </p:nvSpPr>
          <p:spPr bwMode="auto">
            <a:xfrm>
              <a:off x="9640746" y="4898248"/>
              <a:ext cx="86302" cy="87572"/>
            </a:xfrm>
            <a:custGeom>
              <a:avLst/>
              <a:gdLst>
                <a:gd name="T0" fmla="*/ 191 w 205"/>
                <a:gd name="T1" fmla="*/ 0 h 206"/>
                <a:gd name="T2" fmla="*/ 14 w 205"/>
                <a:gd name="T3" fmla="*/ 0 h 206"/>
                <a:gd name="T4" fmla="*/ 8 w 205"/>
                <a:gd name="T5" fmla="*/ 1 h 206"/>
                <a:gd name="T6" fmla="*/ 3 w 205"/>
                <a:gd name="T7" fmla="*/ 4 h 206"/>
                <a:gd name="T8" fmla="*/ 1 w 205"/>
                <a:gd name="T9" fmla="*/ 9 h 206"/>
                <a:gd name="T10" fmla="*/ 0 w 205"/>
                <a:gd name="T11" fmla="*/ 14 h 206"/>
                <a:gd name="T12" fmla="*/ 0 w 205"/>
                <a:gd name="T13" fmla="*/ 192 h 206"/>
                <a:gd name="T14" fmla="*/ 1 w 205"/>
                <a:gd name="T15" fmla="*/ 197 h 206"/>
                <a:gd name="T16" fmla="*/ 3 w 205"/>
                <a:gd name="T17" fmla="*/ 202 h 206"/>
                <a:gd name="T18" fmla="*/ 8 w 205"/>
                <a:gd name="T19" fmla="*/ 205 h 206"/>
                <a:gd name="T20" fmla="*/ 14 w 205"/>
                <a:gd name="T21" fmla="*/ 206 h 206"/>
                <a:gd name="T22" fmla="*/ 191 w 205"/>
                <a:gd name="T23" fmla="*/ 206 h 206"/>
                <a:gd name="T24" fmla="*/ 196 w 205"/>
                <a:gd name="T25" fmla="*/ 205 h 206"/>
                <a:gd name="T26" fmla="*/ 201 w 205"/>
                <a:gd name="T27" fmla="*/ 202 h 206"/>
                <a:gd name="T28" fmla="*/ 204 w 205"/>
                <a:gd name="T29" fmla="*/ 197 h 206"/>
                <a:gd name="T30" fmla="*/ 205 w 205"/>
                <a:gd name="T31" fmla="*/ 192 h 206"/>
                <a:gd name="T32" fmla="*/ 205 w 205"/>
                <a:gd name="T33" fmla="*/ 14 h 206"/>
                <a:gd name="T34" fmla="*/ 204 w 205"/>
                <a:gd name="T35" fmla="*/ 9 h 206"/>
                <a:gd name="T36" fmla="*/ 201 w 205"/>
                <a:gd name="T37" fmla="*/ 4 h 206"/>
                <a:gd name="T38" fmla="*/ 196 w 205"/>
                <a:gd name="T39" fmla="*/ 1 h 206"/>
                <a:gd name="T40" fmla="*/ 191 w 205"/>
                <a:gd name="T41" fmla="*/ 0 h 206"/>
                <a:gd name="T42" fmla="*/ 177 w 205"/>
                <a:gd name="T43" fmla="*/ 178 h 206"/>
                <a:gd name="T44" fmla="*/ 27 w 205"/>
                <a:gd name="T45" fmla="*/ 178 h 206"/>
                <a:gd name="T46" fmla="*/ 27 w 205"/>
                <a:gd name="T47" fmla="*/ 28 h 206"/>
                <a:gd name="T48" fmla="*/ 177 w 205"/>
                <a:gd name="T49" fmla="*/ 28 h 206"/>
                <a:gd name="T50" fmla="*/ 177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1" y="0"/>
                  </a:moveTo>
                  <a:lnTo>
                    <a:pt x="14" y="0"/>
                  </a:lnTo>
                  <a:lnTo>
                    <a:pt x="8" y="1"/>
                  </a:lnTo>
                  <a:lnTo>
                    <a:pt x="3" y="4"/>
                  </a:lnTo>
                  <a:lnTo>
                    <a:pt x="1" y="9"/>
                  </a:lnTo>
                  <a:lnTo>
                    <a:pt x="0" y="14"/>
                  </a:lnTo>
                  <a:lnTo>
                    <a:pt x="0" y="192"/>
                  </a:lnTo>
                  <a:lnTo>
                    <a:pt x="1" y="197"/>
                  </a:lnTo>
                  <a:lnTo>
                    <a:pt x="3" y="202"/>
                  </a:lnTo>
                  <a:lnTo>
                    <a:pt x="8" y="205"/>
                  </a:lnTo>
                  <a:lnTo>
                    <a:pt x="14" y="206"/>
                  </a:lnTo>
                  <a:lnTo>
                    <a:pt x="191" y="206"/>
                  </a:lnTo>
                  <a:lnTo>
                    <a:pt x="196" y="205"/>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30">
              <a:extLst>
                <a:ext uri="{FF2B5EF4-FFF2-40B4-BE49-F238E27FC236}">
                  <a16:creationId xmlns:a16="http://schemas.microsoft.com/office/drawing/2014/main" id="{6D81A552-E688-4997-B6ED-03C7F6A692E4}"/>
                </a:ext>
              </a:extLst>
            </p:cNvPr>
            <p:cNvSpPr>
              <a:spLocks noEditPoints="1"/>
            </p:cNvSpPr>
            <p:nvPr/>
          </p:nvSpPr>
          <p:spPr bwMode="auto">
            <a:xfrm>
              <a:off x="9426258" y="5006126"/>
              <a:ext cx="87572" cy="8630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1 h 205"/>
                <a:gd name="T14" fmla="*/ 2 w 206"/>
                <a:gd name="T15" fmla="*/ 196 h 205"/>
                <a:gd name="T16" fmla="*/ 4 w 206"/>
                <a:gd name="T17" fmla="*/ 201 h 205"/>
                <a:gd name="T18" fmla="*/ 8 w 206"/>
                <a:gd name="T19" fmla="*/ 204 h 205"/>
                <a:gd name="T20" fmla="*/ 14 w 206"/>
                <a:gd name="T21" fmla="*/ 205 h 205"/>
                <a:gd name="T22" fmla="*/ 192 w 206"/>
                <a:gd name="T23" fmla="*/ 205 h 205"/>
                <a:gd name="T24" fmla="*/ 197 w 206"/>
                <a:gd name="T25" fmla="*/ 204 h 205"/>
                <a:gd name="T26" fmla="*/ 201 w 206"/>
                <a:gd name="T27" fmla="*/ 201 h 205"/>
                <a:gd name="T28" fmla="*/ 205 w 206"/>
                <a:gd name="T29" fmla="*/ 196 h 205"/>
                <a:gd name="T30" fmla="*/ 206 w 206"/>
                <a:gd name="T31" fmla="*/ 191 h 205"/>
                <a:gd name="T32" fmla="*/ 206 w 206"/>
                <a:gd name="T33" fmla="*/ 14 h 205"/>
                <a:gd name="T34" fmla="*/ 205 w 206"/>
                <a:gd name="T35" fmla="*/ 9 h 205"/>
                <a:gd name="T36" fmla="*/ 201 w 206"/>
                <a:gd name="T37" fmla="*/ 4 h 205"/>
                <a:gd name="T38" fmla="*/ 197 w 206"/>
                <a:gd name="T39" fmla="*/ 1 h 205"/>
                <a:gd name="T40" fmla="*/ 192 w 206"/>
                <a:gd name="T41" fmla="*/ 0 h 205"/>
                <a:gd name="T42" fmla="*/ 178 w 206"/>
                <a:gd name="T43" fmla="*/ 177 h 205"/>
                <a:gd name="T44" fmla="*/ 28 w 206"/>
                <a:gd name="T45" fmla="*/ 177 h 205"/>
                <a:gd name="T46" fmla="*/ 28 w 206"/>
                <a:gd name="T47" fmla="*/ 28 h 205"/>
                <a:gd name="T48" fmla="*/ 178 w 206"/>
                <a:gd name="T49" fmla="*/ 28 h 205"/>
                <a:gd name="T50" fmla="*/ 178 w 206"/>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5">
                  <a:moveTo>
                    <a:pt x="192" y="0"/>
                  </a:moveTo>
                  <a:lnTo>
                    <a:pt x="14" y="0"/>
                  </a:lnTo>
                  <a:lnTo>
                    <a:pt x="8" y="1"/>
                  </a:lnTo>
                  <a:lnTo>
                    <a:pt x="4" y="4"/>
                  </a:lnTo>
                  <a:lnTo>
                    <a:pt x="2" y="9"/>
                  </a:lnTo>
                  <a:lnTo>
                    <a:pt x="0" y="14"/>
                  </a:lnTo>
                  <a:lnTo>
                    <a:pt x="0" y="191"/>
                  </a:lnTo>
                  <a:lnTo>
                    <a:pt x="2" y="196"/>
                  </a:lnTo>
                  <a:lnTo>
                    <a:pt x="4" y="201"/>
                  </a:lnTo>
                  <a:lnTo>
                    <a:pt x="8" y="204"/>
                  </a:lnTo>
                  <a:lnTo>
                    <a:pt x="14" y="205"/>
                  </a:lnTo>
                  <a:lnTo>
                    <a:pt x="192" y="205"/>
                  </a:lnTo>
                  <a:lnTo>
                    <a:pt x="197" y="204"/>
                  </a:lnTo>
                  <a:lnTo>
                    <a:pt x="201" y="201"/>
                  </a:lnTo>
                  <a:lnTo>
                    <a:pt x="205" y="196"/>
                  </a:lnTo>
                  <a:lnTo>
                    <a:pt x="206" y="191"/>
                  </a:lnTo>
                  <a:lnTo>
                    <a:pt x="206" y="14"/>
                  </a:lnTo>
                  <a:lnTo>
                    <a:pt x="205" y="9"/>
                  </a:lnTo>
                  <a:lnTo>
                    <a:pt x="201"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31">
              <a:extLst>
                <a:ext uri="{FF2B5EF4-FFF2-40B4-BE49-F238E27FC236}">
                  <a16:creationId xmlns:a16="http://schemas.microsoft.com/office/drawing/2014/main" id="{E2E670E6-FAC1-43CA-8D1E-F4CD41FE5A91}"/>
                </a:ext>
              </a:extLst>
            </p:cNvPr>
            <p:cNvSpPr>
              <a:spLocks noEditPoints="1"/>
            </p:cNvSpPr>
            <p:nvPr/>
          </p:nvSpPr>
          <p:spPr bwMode="auto">
            <a:xfrm>
              <a:off x="9532867" y="5006126"/>
              <a:ext cx="87572" cy="8630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1 h 205"/>
                <a:gd name="T14" fmla="*/ 1 w 205"/>
                <a:gd name="T15" fmla="*/ 196 h 205"/>
                <a:gd name="T16" fmla="*/ 4 w 205"/>
                <a:gd name="T17" fmla="*/ 201 h 205"/>
                <a:gd name="T18" fmla="*/ 8 w 205"/>
                <a:gd name="T19" fmla="*/ 204 h 205"/>
                <a:gd name="T20" fmla="*/ 14 w 205"/>
                <a:gd name="T21" fmla="*/ 205 h 205"/>
                <a:gd name="T22" fmla="*/ 192 w 205"/>
                <a:gd name="T23" fmla="*/ 205 h 205"/>
                <a:gd name="T24" fmla="*/ 197 w 205"/>
                <a:gd name="T25" fmla="*/ 204 h 205"/>
                <a:gd name="T26" fmla="*/ 202 w 205"/>
                <a:gd name="T27" fmla="*/ 201 h 205"/>
                <a:gd name="T28" fmla="*/ 204 w 205"/>
                <a:gd name="T29" fmla="*/ 196 h 205"/>
                <a:gd name="T30" fmla="*/ 205 w 205"/>
                <a:gd name="T31" fmla="*/ 191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7 h 205"/>
                <a:gd name="T44" fmla="*/ 28 w 205"/>
                <a:gd name="T45" fmla="*/ 177 h 205"/>
                <a:gd name="T46" fmla="*/ 28 w 205"/>
                <a:gd name="T47" fmla="*/ 28 h 205"/>
                <a:gd name="T48" fmla="*/ 178 w 205"/>
                <a:gd name="T49" fmla="*/ 28 h 205"/>
                <a:gd name="T50" fmla="*/ 178 w 205"/>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1"/>
                  </a:lnTo>
                  <a:lnTo>
                    <a:pt x="1" y="196"/>
                  </a:lnTo>
                  <a:lnTo>
                    <a:pt x="4" y="201"/>
                  </a:lnTo>
                  <a:lnTo>
                    <a:pt x="8" y="204"/>
                  </a:lnTo>
                  <a:lnTo>
                    <a:pt x="14" y="205"/>
                  </a:lnTo>
                  <a:lnTo>
                    <a:pt x="192" y="205"/>
                  </a:lnTo>
                  <a:lnTo>
                    <a:pt x="197" y="204"/>
                  </a:lnTo>
                  <a:lnTo>
                    <a:pt x="202" y="201"/>
                  </a:lnTo>
                  <a:lnTo>
                    <a:pt x="204" y="196"/>
                  </a:lnTo>
                  <a:lnTo>
                    <a:pt x="205" y="191"/>
                  </a:lnTo>
                  <a:lnTo>
                    <a:pt x="205" y="14"/>
                  </a:lnTo>
                  <a:lnTo>
                    <a:pt x="204" y="9"/>
                  </a:lnTo>
                  <a:lnTo>
                    <a:pt x="202"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32">
              <a:extLst>
                <a:ext uri="{FF2B5EF4-FFF2-40B4-BE49-F238E27FC236}">
                  <a16:creationId xmlns:a16="http://schemas.microsoft.com/office/drawing/2014/main" id="{D453F3A4-F4B9-4238-93C7-BC3F8FDCE7B8}"/>
                </a:ext>
              </a:extLst>
            </p:cNvPr>
            <p:cNvSpPr>
              <a:spLocks/>
            </p:cNvSpPr>
            <p:nvPr/>
          </p:nvSpPr>
          <p:spPr bwMode="auto">
            <a:xfrm>
              <a:off x="9680089" y="5006126"/>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33">
              <a:extLst>
                <a:ext uri="{FF2B5EF4-FFF2-40B4-BE49-F238E27FC236}">
                  <a16:creationId xmlns:a16="http://schemas.microsoft.com/office/drawing/2014/main" id="{D516FEDE-BA4D-447B-8E11-3F9018E9A966}"/>
                </a:ext>
              </a:extLst>
            </p:cNvPr>
            <p:cNvSpPr>
              <a:spLocks/>
            </p:cNvSpPr>
            <p:nvPr/>
          </p:nvSpPr>
          <p:spPr bwMode="auto">
            <a:xfrm>
              <a:off x="9640746" y="5006126"/>
              <a:ext cx="86302" cy="86302"/>
            </a:xfrm>
            <a:custGeom>
              <a:avLst/>
              <a:gdLst>
                <a:gd name="T0" fmla="*/ 191 w 205"/>
                <a:gd name="T1" fmla="*/ 0 h 205"/>
                <a:gd name="T2" fmla="*/ 170 w 205"/>
                <a:gd name="T3" fmla="*/ 0 h 205"/>
                <a:gd name="T4" fmla="*/ 164 w 205"/>
                <a:gd name="T5" fmla="*/ 1 h 205"/>
                <a:gd name="T6" fmla="*/ 160 w 205"/>
                <a:gd name="T7" fmla="*/ 4 h 205"/>
                <a:gd name="T8" fmla="*/ 157 w 205"/>
                <a:gd name="T9" fmla="*/ 9 h 205"/>
                <a:gd name="T10" fmla="*/ 156 w 205"/>
                <a:gd name="T11" fmla="*/ 14 h 205"/>
                <a:gd name="T12" fmla="*/ 157 w 205"/>
                <a:gd name="T13" fmla="*/ 19 h 205"/>
                <a:gd name="T14" fmla="*/ 160 w 205"/>
                <a:gd name="T15" fmla="*/ 24 h 205"/>
                <a:gd name="T16" fmla="*/ 164 w 205"/>
                <a:gd name="T17" fmla="*/ 27 h 205"/>
                <a:gd name="T18" fmla="*/ 170 w 205"/>
                <a:gd name="T19" fmla="*/ 28 h 205"/>
                <a:gd name="T20" fmla="*/ 177 w 205"/>
                <a:gd name="T21" fmla="*/ 28 h 205"/>
                <a:gd name="T22" fmla="*/ 177 w 205"/>
                <a:gd name="T23" fmla="*/ 177 h 205"/>
                <a:gd name="T24" fmla="*/ 27 w 205"/>
                <a:gd name="T25" fmla="*/ 177 h 205"/>
                <a:gd name="T26" fmla="*/ 27 w 205"/>
                <a:gd name="T27" fmla="*/ 28 h 205"/>
                <a:gd name="T28" fmla="*/ 46 w 205"/>
                <a:gd name="T29" fmla="*/ 28 h 205"/>
                <a:gd name="T30" fmla="*/ 52 w 205"/>
                <a:gd name="T31" fmla="*/ 27 h 205"/>
                <a:gd name="T32" fmla="*/ 56 w 205"/>
                <a:gd name="T33" fmla="*/ 24 h 205"/>
                <a:gd name="T34" fmla="*/ 59 w 205"/>
                <a:gd name="T35" fmla="*/ 19 h 205"/>
                <a:gd name="T36" fmla="*/ 60 w 205"/>
                <a:gd name="T37" fmla="*/ 14 h 205"/>
                <a:gd name="T38" fmla="*/ 59 w 205"/>
                <a:gd name="T39" fmla="*/ 9 h 205"/>
                <a:gd name="T40" fmla="*/ 56 w 205"/>
                <a:gd name="T41" fmla="*/ 4 h 205"/>
                <a:gd name="T42" fmla="*/ 52 w 205"/>
                <a:gd name="T43" fmla="*/ 1 h 205"/>
                <a:gd name="T44" fmla="*/ 46 w 205"/>
                <a:gd name="T45" fmla="*/ 0 h 205"/>
                <a:gd name="T46" fmla="*/ 14 w 205"/>
                <a:gd name="T47" fmla="*/ 0 h 205"/>
                <a:gd name="T48" fmla="*/ 8 w 205"/>
                <a:gd name="T49" fmla="*/ 1 h 205"/>
                <a:gd name="T50" fmla="*/ 3 w 205"/>
                <a:gd name="T51" fmla="*/ 4 h 205"/>
                <a:gd name="T52" fmla="*/ 1 w 205"/>
                <a:gd name="T53" fmla="*/ 9 h 205"/>
                <a:gd name="T54" fmla="*/ 0 w 205"/>
                <a:gd name="T55" fmla="*/ 14 h 205"/>
                <a:gd name="T56" fmla="*/ 0 w 205"/>
                <a:gd name="T57" fmla="*/ 191 h 205"/>
                <a:gd name="T58" fmla="*/ 1 w 205"/>
                <a:gd name="T59" fmla="*/ 196 h 205"/>
                <a:gd name="T60" fmla="*/ 3 w 205"/>
                <a:gd name="T61" fmla="*/ 201 h 205"/>
                <a:gd name="T62" fmla="*/ 8 w 205"/>
                <a:gd name="T63" fmla="*/ 204 h 205"/>
                <a:gd name="T64" fmla="*/ 14 w 205"/>
                <a:gd name="T65" fmla="*/ 205 h 205"/>
                <a:gd name="T66" fmla="*/ 191 w 205"/>
                <a:gd name="T67" fmla="*/ 205 h 205"/>
                <a:gd name="T68" fmla="*/ 196 w 205"/>
                <a:gd name="T69" fmla="*/ 204 h 205"/>
                <a:gd name="T70" fmla="*/ 201 w 205"/>
                <a:gd name="T71" fmla="*/ 201 h 205"/>
                <a:gd name="T72" fmla="*/ 204 w 205"/>
                <a:gd name="T73" fmla="*/ 196 h 205"/>
                <a:gd name="T74" fmla="*/ 205 w 205"/>
                <a:gd name="T75" fmla="*/ 191 h 205"/>
                <a:gd name="T76" fmla="*/ 205 w 205"/>
                <a:gd name="T77" fmla="*/ 14 h 205"/>
                <a:gd name="T78" fmla="*/ 204 w 205"/>
                <a:gd name="T79" fmla="*/ 9 h 205"/>
                <a:gd name="T80" fmla="*/ 201 w 205"/>
                <a:gd name="T81" fmla="*/ 4 h 205"/>
                <a:gd name="T82" fmla="*/ 196 w 205"/>
                <a:gd name="T83" fmla="*/ 1 h 205"/>
                <a:gd name="T84" fmla="*/ 191 w 205"/>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 h="205">
                  <a:moveTo>
                    <a:pt x="191" y="0"/>
                  </a:moveTo>
                  <a:lnTo>
                    <a:pt x="170" y="0"/>
                  </a:lnTo>
                  <a:lnTo>
                    <a:pt x="164" y="1"/>
                  </a:lnTo>
                  <a:lnTo>
                    <a:pt x="160" y="4"/>
                  </a:lnTo>
                  <a:lnTo>
                    <a:pt x="157" y="9"/>
                  </a:lnTo>
                  <a:lnTo>
                    <a:pt x="156" y="14"/>
                  </a:lnTo>
                  <a:lnTo>
                    <a:pt x="157" y="19"/>
                  </a:lnTo>
                  <a:lnTo>
                    <a:pt x="160" y="24"/>
                  </a:lnTo>
                  <a:lnTo>
                    <a:pt x="164" y="27"/>
                  </a:lnTo>
                  <a:lnTo>
                    <a:pt x="170" y="28"/>
                  </a:lnTo>
                  <a:lnTo>
                    <a:pt x="177" y="28"/>
                  </a:lnTo>
                  <a:lnTo>
                    <a:pt x="177" y="177"/>
                  </a:lnTo>
                  <a:lnTo>
                    <a:pt x="27" y="177"/>
                  </a:lnTo>
                  <a:lnTo>
                    <a:pt x="27" y="28"/>
                  </a:lnTo>
                  <a:lnTo>
                    <a:pt x="46" y="28"/>
                  </a:lnTo>
                  <a:lnTo>
                    <a:pt x="52" y="27"/>
                  </a:lnTo>
                  <a:lnTo>
                    <a:pt x="56" y="24"/>
                  </a:lnTo>
                  <a:lnTo>
                    <a:pt x="59" y="19"/>
                  </a:lnTo>
                  <a:lnTo>
                    <a:pt x="60" y="14"/>
                  </a:lnTo>
                  <a:lnTo>
                    <a:pt x="59" y="9"/>
                  </a:lnTo>
                  <a:lnTo>
                    <a:pt x="56" y="4"/>
                  </a:lnTo>
                  <a:lnTo>
                    <a:pt x="52" y="1"/>
                  </a:lnTo>
                  <a:lnTo>
                    <a:pt x="46" y="0"/>
                  </a:lnTo>
                  <a:lnTo>
                    <a:pt x="14" y="0"/>
                  </a:lnTo>
                  <a:lnTo>
                    <a:pt x="8" y="1"/>
                  </a:lnTo>
                  <a:lnTo>
                    <a:pt x="3" y="4"/>
                  </a:lnTo>
                  <a:lnTo>
                    <a:pt x="1" y="9"/>
                  </a:lnTo>
                  <a:lnTo>
                    <a:pt x="0" y="14"/>
                  </a:lnTo>
                  <a:lnTo>
                    <a:pt x="0" y="191"/>
                  </a:lnTo>
                  <a:lnTo>
                    <a:pt x="1" y="196"/>
                  </a:lnTo>
                  <a:lnTo>
                    <a:pt x="3" y="201"/>
                  </a:lnTo>
                  <a:lnTo>
                    <a:pt x="8" y="204"/>
                  </a:lnTo>
                  <a:lnTo>
                    <a:pt x="14" y="205"/>
                  </a:lnTo>
                  <a:lnTo>
                    <a:pt x="191" y="205"/>
                  </a:lnTo>
                  <a:lnTo>
                    <a:pt x="196" y="204"/>
                  </a:lnTo>
                  <a:lnTo>
                    <a:pt x="201" y="201"/>
                  </a:lnTo>
                  <a:lnTo>
                    <a:pt x="204" y="196"/>
                  </a:lnTo>
                  <a:lnTo>
                    <a:pt x="205" y="191"/>
                  </a:lnTo>
                  <a:lnTo>
                    <a:pt x="205" y="14"/>
                  </a:lnTo>
                  <a:lnTo>
                    <a:pt x="204" y="9"/>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34">
              <a:extLst>
                <a:ext uri="{FF2B5EF4-FFF2-40B4-BE49-F238E27FC236}">
                  <a16:creationId xmlns:a16="http://schemas.microsoft.com/office/drawing/2014/main" id="{F3CBDF89-757A-4741-BD8D-42AF659EF14F}"/>
                </a:ext>
              </a:extLst>
            </p:cNvPr>
            <p:cNvSpPr>
              <a:spLocks/>
            </p:cNvSpPr>
            <p:nvPr/>
          </p:nvSpPr>
          <p:spPr bwMode="auto">
            <a:xfrm>
              <a:off x="9461795" y="4867788"/>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2 w 28"/>
                <a:gd name="T11" fmla="*/ 9 h 27"/>
                <a:gd name="T12" fmla="*/ 0 w 28"/>
                <a:gd name="T13" fmla="*/ 14 h 27"/>
                <a:gd name="T14" fmla="*/ 2 w 28"/>
                <a:gd name="T15" fmla="*/ 19 h 27"/>
                <a:gd name="T16" fmla="*/ 5 w 28"/>
                <a:gd name="T17" fmla="*/ 24 h 27"/>
                <a:gd name="T18" fmla="*/ 9 w 28"/>
                <a:gd name="T19" fmla="*/ 26 h 27"/>
                <a:gd name="T20" fmla="*/ 14 w 28"/>
                <a:gd name="T21" fmla="*/ 27 h 27"/>
                <a:gd name="T22" fmla="*/ 20 w 28"/>
                <a:gd name="T23" fmla="*/ 27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2" y="9"/>
                  </a:lnTo>
                  <a:lnTo>
                    <a:pt x="0" y="14"/>
                  </a:lnTo>
                  <a:lnTo>
                    <a:pt x="2" y="19"/>
                  </a:lnTo>
                  <a:lnTo>
                    <a:pt x="5" y="24"/>
                  </a:lnTo>
                  <a:lnTo>
                    <a:pt x="9" y="26"/>
                  </a:lnTo>
                  <a:lnTo>
                    <a:pt x="14" y="27"/>
                  </a:lnTo>
                  <a:lnTo>
                    <a:pt x="20" y="27"/>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35">
              <a:extLst>
                <a:ext uri="{FF2B5EF4-FFF2-40B4-BE49-F238E27FC236}">
                  <a16:creationId xmlns:a16="http://schemas.microsoft.com/office/drawing/2014/main" id="{94DCC5E3-B9DD-4B0A-B044-1FBF02AFD7CE}"/>
                </a:ext>
              </a:extLst>
            </p:cNvPr>
            <p:cNvSpPr>
              <a:spLocks/>
            </p:cNvSpPr>
            <p:nvPr/>
          </p:nvSpPr>
          <p:spPr bwMode="auto">
            <a:xfrm>
              <a:off x="9426258" y="4791639"/>
              <a:ext cx="87572" cy="8757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2 h 205"/>
                <a:gd name="T14" fmla="*/ 2 w 206"/>
                <a:gd name="T15" fmla="*/ 197 h 205"/>
                <a:gd name="T16" fmla="*/ 4 w 206"/>
                <a:gd name="T17" fmla="*/ 202 h 205"/>
                <a:gd name="T18" fmla="*/ 8 w 206"/>
                <a:gd name="T19" fmla="*/ 204 h 205"/>
                <a:gd name="T20" fmla="*/ 14 w 206"/>
                <a:gd name="T21" fmla="*/ 205 h 205"/>
                <a:gd name="T22" fmla="*/ 35 w 206"/>
                <a:gd name="T23" fmla="*/ 205 h 205"/>
                <a:gd name="T24" fmla="*/ 40 w 206"/>
                <a:gd name="T25" fmla="*/ 204 h 205"/>
                <a:gd name="T26" fmla="*/ 45 w 206"/>
                <a:gd name="T27" fmla="*/ 202 h 205"/>
                <a:gd name="T28" fmla="*/ 48 w 206"/>
                <a:gd name="T29" fmla="*/ 197 h 205"/>
                <a:gd name="T30" fmla="*/ 49 w 206"/>
                <a:gd name="T31" fmla="*/ 192 h 205"/>
                <a:gd name="T32" fmla="*/ 48 w 206"/>
                <a:gd name="T33" fmla="*/ 187 h 205"/>
                <a:gd name="T34" fmla="*/ 45 w 206"/>
                <a:gd name="T35" fmla="*/ 181 h 205"/>
                <a:gd name="T36" fmla="*/ 40 w 206"/>
                <a:gd name="T37" fmla="*/ 179 h 205"/>
                <a:gd name="T38" fmla="*/ 35 w 206"/>
                <a:gd name="T39" fmla="*/ 178 h 205"/>
                <a:gd name="T40" fmla="*/ 28 w 206"/>
                <a:gd name="T41" fmla="*/ 178 h 205"/>
                <a:gd name="T42" fmla="*/ 28 w 206"/>
                <a:gd name="T43" fmla="*/ 28 h 205"/>
                <a:gd name="T44" fmla="*/ 178 w 206"/>
                <a:gd name="T45" fmla="*/ 28 h 205"/>
                <a:gd name="T46" fmla="*/ 178 w 206"/>
                <a:gd name="T47" fmla="*/ 178 h 205"/>
                <a:gd name="T48" fmla="*/ 160 w 206"/>
                <a:gd name="T49" fmla="*/ 178 h 205"/>
                <a:gd name="T50" fmla="*/ 154 w 206"/>
                <a:gd name="T51" fmla="*/ 179 h 205"/>
                <a:gd name="T52" fmla="*/ 150 w 206"/>
                <a:gd name="T53" fmla="*/ 181 h 205"/>
                <a:gd name="T54" fmla="*/ 147 w 206"/>
                <a:gd name="T55" fmla="*/ 187 h 205"/>
                <a:gd name="T56" fmla="*/ 146 w 206"/>
                <a:gd name="T57" fmla="*/ 192 h 205"/>
                <a:gd name="T58" fmla="*/ 147 w 206"/>
                <a:gd name="T59" fmla="*/ 197 h 205"/>
                <a:gd name="T60" fmla="*/ 150 w 206"/>
                <a:gd name="T61" fmla="*/ 202 h 205"/>
                <a:gd name="T62" fmla="*/ 154 w 206"/>
                <a:gd name="T63" fmla="*/ 204 h 205"/>
                <a:gd name="T64" fmla="*/ 160 w 206"/>
                <a:gd name="T65" fmla="*/ 205 h 205"/>
                <a:gd name="T66" fmla="*/ 192 w 206"/>
                <a:gd name="T67" fmla="*/ 205 h 205"/>
                <a:gd name="T68" fmla="*/ 197 w 206"/>
                <a:gd name="T69" fmla="*/ 204 h 205"/>
                <a:gd name="T70" fmla="*/ 201 w 206"/>
                <a:gd name="T71" fmla="*/ 202 h 205"/>
                <a:gd name="T72" fmla="*/ 205 w 206"/>
                <a:gd name="T73" fmla="*/ 197 h 205"/>
                <a:gd name="T74" fmla="*/ 206 w 206"/>
                <a:gd name="T75" fmla="*/ 192 h 205"/>
                <a:gd name="T76" fmla="*/ 206 w 206"/>
                <a:gd name="T77" fmla="*/ 14 h 205"/>
                <a:gd name="T78" fmla="*/ 205 w 206"/>
                <a:gd name="T79" fmla="*/ 9 h 205"/>
                <a:gd name="T80" fmla="*/ 201 w 206"/>
                <a:gd name="T81" fmla="*/ 4 h 205"/>
                <a:gd name="T82" fmla="*/ 197 w 206"/>
                <a:gd name="T83" fmla="*/ 1 h 205"/>
                <a:gd name="T84" fmla="*/ 192 w 206"/>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05">
                  <a:moveTo>
                    <a:pt x="192" y="0"/>
                  </a:moveTo>
                  <a:lnTo>
                    <a:pt x="14" y="0"/>
                  </a:lnTo>
                  <a:lnTo>
                    <a:pt x="8" y="1"/>
                  </a:lnTo>
                  <a:lnTo>
                    <a:pt x="4" y="4"/>
                  </a:lnTo>
                  <a:lnTo>
                    <a:pt x="2" y="9"/>
                  </a:lnTo>
                  <a:lnTo>
                    <a:pt x="0" y="14"/>
                  </a:lnTo>
                  <a:lnTo>
                    <a:pt x="0" y="192"/>
                  </a:lnTo>
                  <a:lnTo>
                    <a:pt x="2" y="197"/>
                  </a:lnTo>
                  <a:lnTo>
                    <a:pt x="4" y="202"/>
                  </a:lnTo>
                  <a:lnTo>
                    <a:pt x="8" y="204"/>
                  </a:lnTo>
                  <a:lnTo>
                    <a:pt x="14" y="205"/>
                  </a:lnTo>
                  <a:lnTo>
                    <a:pt x="35" y="205"/>
                  </a:lnTo>
                  <a:lnTo>
                    <a:pt x="40" y="204"/>
                  </a:lnTo>
                  <a:lnTo>
                    <a:pt x="45" y="202"/>
                  </a:lnTo>
                  <a:lnTo>
                    <a:pt x="48" y="197"/>
                  </a:lnTo>
                  <a:lnTo>
                    <a:pt x="49" y="192"/>
                  </a:lnTo>
                  <a:lnTo>
                    <a:pt x="48" y="187"/>
                  </a:lnTo>
                  <a:lnTo>
                    <a:pt x="45" y="181"/>
                  </a:lnTo>
                  <a:lnTo>
                    <a:pt x="40" y="179"/>
                  </a:lnTo>
                  <a:lnTo>
                    <a:pt x="35" y="178"/>
                  </a:lnTo>
                  <a:lnTo>
                    <a:pt x="28" y="178"/>
                  </a:lnTo>
                  <a:lnTo>
                    <a:pt x="28" y="28"/>
                  </a:lnTo>
                  <a:lnTo>
                    <a:pt x="178" y="28"/>
                  </a:lnTo>
                  <a:lnTo>
                    <a:pt x="178" y="178"/>
                  </a:lnTo>
                  <a:lnTo>
                    <a:pt x="160" y="178"/>
                  </a:lnTo>
                  <a:lnTo>
                    <a:pt x="154" y="179"/>
                  </a:lnTo>
                  <a:lnTo>
                    <a:pt x="150" y="181"/>
                  </a:lnTo>
                  <a:lnTo>
                    <a:pt x="147" y="187"/>
                  </a:lnTo>
                  <a:lnTo>
                    <a:pt x="146" y="192"/>
                  </a:lnTo>
                  <a:lnTo>
                    <a:pt x="147" y="197"/>
                  </a:lnTo>
                  <a:lnTo>
                    <a:pt x="150" y="202"/>
                  </a:lnTo>
                  <a:lnTo>
                    <a:pt x="154" y="204"/>
                  </a:lnTo>
                  <a:lnTo>
                    <a:pt x="160" y="205"/>
                  </a:lnTo>
                  <a:lnTo>
                    <a:pt x="192" y="205"/>
                  </a:lnTo>
                  <a:lnTo>
                    <a:pt x="197" y="204"/>
                  </a:lnTo>
                  <a:lnTo>
                    <a:pt x="201" y="202"/>
                  </a:lnTo>
                  <a:lnTo>
                    <a:pt x="205" y="197"/>
                  </a:lnTo>
                  <a:lnTo>
                    <a:pt x="206" y="192"/>
                  </a:lnTo>
                  <a:lnTo>
                    <a:pt x="206" y="14"/>
                  </a:lnTo>
                  <a:lnTo>
                    <a:pt x="205" y="9"/>
                  </a:lnTo>
                  <a:lnTo>
                    <a:pt x="201" y="4"/>
                  </a:lnTo>
                  <a:lnTo>
                    <a:pt x="197" y="1"/>
                  </a:lnTo>
                  <a:lnTo>
                    <a:pt x="1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a:extLst>
              <a:ext uri="{FF2B5EF4-FFF2-40B4-BE49-F238E27FC236}">
                <a16:creationId xmlns:a16="http://schemas.microsoft.com/office/drawing/2014/main" id="{0626AE59-0428-43C0-83DA-818923270F9A}"/>
              </a:ext>
            </a:extLst>
          </p:cNvPr>
          <p:cNvGrpSpPr/>
          <p:nvPr/>
        </p:nvGrpSpPr>
        <p:grpSpPr>
          <a:xfrm>
            <a:off x="10132000" y="3952243"/>
            <a:ext cx="319759" cy="362598"/>
            <a:chOff x="9444026" y="4206560"/>
            <a:chExt cx="265253" cy="300790"/>
          </a:xfrm>
          <a:solidFill>
            <a:schemeClr val="tx1">
              <a:lumMod val="50000"/>
              <a:lumOff val="50000"/>
            </a:schemeClr>
          </a:solidFill>
        </p:grpSpPr>
        <p:sp>
          <p:nvSpPr>
            <p:cNvPr id="270" name="Freeform 236">
              <a:extLst>
                <a:ext uri="{FF2B5EF4-FFF2-40B4-BE49-F238E27FC236}">
                  <a16:creationId xmlns:a16="http://schemas.microsoft.com/office/drawing/2014/main" id="{663F9C66-63E8-473F-B673-A65917FD6BCD}"/>
                </a:ext>
              </a:extLst>
            </p:cNvPr>
            <p:cNvSpPr>
              <a:spLocks noEditPoints="1"/>
            </p:cNvSpPr>
            <p:nvPr/>
          </p:nvSpPr>
          <p:spPr bwMode="auto">
            <a:xfrm>
              <a:off x="9444026" y="4206560"/>
              <a:ext cx="265253" cy="300790"/>
            </a:xfrm>
            <a:custGeom>
              <a:avLst/>
              <a:gdLst>
                <a:gd name="T0" fmla="*/ 410 w 627"/>
                <a:gd name="T1" fmla="*/ 57 h 711"/>
                <a:gd name="T2" fmla="*/ 408 w 627"/>
                <a:gd name="T3" fmla="*/ 40 h 711"/>
                <a:gd name="T4" fmla="*/ 394 w 627"/>
                <a:gd name="T5" fmla="*/ 17 h 711"/>
                <a:gd name="T6" fmla="*/ 372 w 627"/>
                <a:gd name="T7" fmla="*/ 3 h 711"/>
                <a:gd name="T8" fmla="*/ 355 w 627"/>
                <a:gd name="T9" fmla="*/ 0 h 711"/>
                <a:gd name="T10" fmla="*/ 261 w 627"/>
                <a:gd name="T11" fmla="*/ 1 h 711"/>
                <a:gd name="T12" fmla="*/ 241 w 627"/>
                <a:gd name="T13" fmla="*/ 10 h 711"/>
                <a:gd name="T14" fmla="*/ 221 w 627"/>
                <a:gd name="T15" fmla="*/ 34 h 711"/>
                <a:gd name="T16" fmla="*/ 216 w 627"/>
                <a:gd name="T17" fmla="*/ 51 h 711"/>
                <a:gd name="T18" fmla="*/ 41 w 627"/>
                <a:gd name="T19" fmla="*/ 67 h 711"/>
                <a:gd name="T20" fmla="*/ 18 w 627"/>
                <a:gd name="T21" fmla="*/ 74 h 711"/>
                <a:gd name="T22" fmla="*/ 3 w 627"/>
                <a:gd name="T23" fmla="*/ 92 h 711"/>
                <a:gd name="T24" fmla="*/ 0 w 627"/>
                <a:gd name="T25" fmla="*/ 181 h 711"/>
                <a:gd name="T26" fmla="*/ 8 w 627"/>
                <a:gd name="T27" fmla="*/ 193 h 711"/>
                <a:gd name="T28" fmla="*/ 33 w 627"/>
                <a:gd name="T29" fmla="*/ 344 h 711"/>
                <a:gd name="T30" fmla="*/ 41 w 627"/>
                <a:gd name="T31" fmla="*/ 357 h 711"/>
                <a:gd name="T32" fmla="*/ 56 w 627"/>
                <a:gd name="T33" fmla="*/ 354 h 711"/>
                <a:gd name="T34" fmla="*/ 61 w 627"/>
                <a:gd name="T35" fmla="*/ 194 h 711"/>
                <a:gd name="T36" fmla="*/ 257 w 627"/>
                <a:gd name="T37" fmla="*/ 191 h 711"/>
                <a:gd name="T38" fmla="*/ 259 w 627"/>
                <a:gd name="T39" fmla="*/ 176 h 711"/>
                <a:gd name="T40" fmla="*/ 246 w 627"/>
                <a:gd name="T41" fmla="*/ 167 h 711"/>
                <a:gd name="T42" fmla="*/ 28 w 627"/>
                <a:gd name="T43" fmla="*/ 103 h 711"/>
                <a:gd name="T44" fmla="*/ 41 w 627"/>
                <a:gd name="T45" fmla="*/ 94 h 711"/>
                <a:gd name="T46" fmla="*/ 596 w 627"/>
                <a:gd name="T47" fmla="*/ 99 h 711"/>
                <a:gd name="T48" fmla="*/ 599 w 627"/>
                <a:gd name="T49" fmla="*/ 167 h 711"/>
                <a:gd name="T50" fmla="*/ 364 w 627"/>
                <a:gd name="T51" fmla="*/ 171 h 711"/>
                <a:gd name="T52" fmla="*/ 362 w 627"/>
                <a:gd name="T53" fmla="*/ 187 h 711"/>
                <a:gd name="T54" fmla="*/ 375 w 627"/>
                <a:gd name="T55" fmla="*/ 194 h 711"/>
                <a:gd name="T56" fmla="*/ 565 w 627"/>
                <a:gd name="T57" fmla="*/ 641 h 711"/>
                <a:gd name="T58" fmla="*/ 551 w 627"/>
                <a:gd name="T59" fmla="*/ 668 h 711"/>
                <a:gd name="T60" fmla="*/ 524 w 627"/>
                <a:gd name="T61" fmla="*/ 682 h 711"/>
                <a:gd name="T62" fmla="*/ 104 w 627"/>
                <a:gd name="T63" fmla="*/ 682 h 711"/>
                <a:gd name="T64" fmla="*/ 77 w 627"/>
                <a:gd name="T65" fmla="*/ 668 h 711"/>
                <a:gd name="T66" fmla="*/ 62 w 627"/>
                <a:gd name="T67" fmla="*/ 641 h 711"/>
                <a:gd name="T68" fmla="*/ 60 w 627"/>
                <a:gd name="T69" fmla="*/ 475 h 711"/>
                <a:gd name="T70" fmla="*/ 47 w 627"/>
                <a:gd name="T71" fmla="*/ 468 h 711"/>
                <a:gd name="T72" fmla="*/ 34 w 627"/>
                <a:gd name="T73" fmla="*/ 475 h 711"/>
                <a:gd name="T74" fmla="*/ 34 w 627"/>
                <a:gd name="T75" fmla="*/ 638 h 711"/>
                <a:gd name="T76" fmla="*/ 39 w 627"/>
                <a:gd name="T77" fmla="*/ 662 h 711"/>
                <a:gd name="T78" fmla="*/ 52 w 627"/>
                <a:gd name="T79" fmla="*/ 681 h 711"/>
                <a:gd name="T80" fmla="*/ 68 w 627"/>
                <a:gd name="T81" fmla="*/ 697 h 711"/>
                <a:gd name="T82" fmla="*/ 90 w 627"/>
                <a:gd name="T83" fmla="*/ 707 h 711"/>
                <a:gd name="T84" fmla="*/ 113 w 627"/>
                <a:gd name="T85" fmla="*/ 711 h 711"/>
                <a:gd name="T86" fmla="*/ 530 w 627"/>
                <a:gd name="T87" fmla="*/ 709 h 711"/>
                <a:gd name="T88" fmla="*/ 552 w 627"/>
                <a:gd name="T89" fmla="*/ 701 h 711"/>
                <a:gd name="T90" fmla="*/ 570 w 627"/>
                <a:gd name="T91" fmla="*/ 687 h 711"/>
                <a:gd name="T92" fmla="*/ 584 w 627"/>
                <a:gd name="T93" fmla="*/ 669 h 711"/>
                <a:gd name="T94" fmla="*/ 593 w 627"/>
                <a:gd name="T95" fmla="*/ 647 h 711"/>
                <a:gd name="T96" fmla="*/ 594 w 627"/>
                <a:gd name="T97" fmla="*/ 194 h 711"/>
                <a:gd name="T98" fmla="*/ 623 w 627"/>
                <a:gd name="T99" fmla="*/ 191 h 711"/>
                <a:gd name="T100" fmla="*/ 627 w 627"/>
                <a:gd name="T101" fmla="*/ 108 h 711"/>
                <a:gd name="T102" fmla="*/ 621 w 627"/>
                <a:gd name="T103" fmla="*/ 86 h 711"/>
                <a:gd name="T104" fmla="*/ 601 w 627"/>
                <a:gd name="T105" fmla="*/ 70 h 711"/>
                <a:gd name="T106" fmla="*/ 383 w 627"/>
                <a:gd name="T107" fmla="*/ 67 h 711"/>
                <a:gd name="T108" fmla="*/ 245 w 627"/>
                <a:gd name="T109" fmla="*/ 51 h 711"/>
                <a:gd name="T110" fmla="*/ 253 w 627"/>
                <a:gd name="T111" fmla="*/ 37 h 711"/>
                <a:gd name="T112" fmla="*/ 267 w 627"/>
                <a:gd name="T113" fmla="*/ 29 h 711"/>
                <a:gd name="T114" fmla="*/ 360 w 627"/>
                <a:gd name="T115" fmla="*/ 29 h 711"/>
                <a:gd name="T116" fmla="*/ 375 w 627"/>
                <a:gd name="T117" fmla="*/ 37 h 711"/>
                <a:gd name="T118" fmla="*/ 383 w 627"/>
                <a:gd name="T119" fmla="*/ 5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711">
                  <a:moveTo>
                    <a:pt x="585" y="67"/>
                  </a:moveTo>
                  <a:lnTo>
                    <a:pt x="410" y="67"/>
                  </a:lnTo>
                  <a:lnTo>
                    <a:pt x="410" y="57"/>
                  </a:lnTo>
                  <a:lnTo>
                    <a:pt x="410" y="51"/>
                  </a:lnTo>
                  <a:lnTo>
                    <a:pt x="409" y="45"/>
                  </a:lnTo>
                  <a:lnTo>
                    <a:pt x="408" y="40"/>
                  </a:lnTo>
                  <a:lnTo>
                    <a:pt x="406" y="34"/>
                  </a:lnTo>
                  <a:lnTo>
                    <a:pt x="401" y="25"/>
                  </a:lnTo>
                  <a:lnTo>
                    <a:pt x="394" y="17"/>
                  </a:lnTo>
                  <a:lnTo>
                    <a:pt x="386" y="10"/>
                  </a:lnTo>
                  <a:lnTo>
                    <a:pt x="376" y="4"/>
                  </a:lnTo>
                  <a:lnTo>
                    <a:pt x="372" y="3"/>
                  </a:lnTo>
                  <a:lnTo>
                    <a:pt x="366" y="1"/>
                  </a:lnTo>
                  <a:lnTo>
                    <a:pt x="360" y="1"/>
                  </a:lnTo>
                  <a:lnTo>
                    <a:pt x="355" y="0"/>
                  </a:lnTo>
                  <a:lnTo>
                    <a:pt x="272" y="0"/>
                  </a:lnTo>
                  <a:lnTo>
                    <a:pt x="267" y="1"/>
                  </a:lnTo>
                  <a:lnTo>
                    <a:pt x="261" y="1"/>
                  </a:lnTo>
                  <a:lnTo>
                    <a:pt x="256" y="3"/>
                  </a:lnTo>
                  <a:lnTo>
                    <a:pt x="251" y="4"/>
                  </a:lnTo>
                  <a:lnTo>
                    <a:pt x="241" y="10"/>
                  </a:lnTo>
                  <a:lnTo>
                    <a:pt x="232" y="17"/>
                  </a:lnTo>
                  <a:lnTo>
                    <a:pt x="226" y="25"/>
                  </a:lnTo>
                  <a:lnTo>
                    <a:pt x="221" y="34"/>
                  </a:lnTo>
                  <a:lnTo>
                    <a:pt x="219" y="40"/>
                  </a:lnTo>
                  <a:lnTo>
                    <a:pt x="217" y="45"/>
                  </a:lnTo>
                  <a:lnTo>
                    <a:pt x="216" y="51"/>
                  </a:lnTo>
                  <a:lnTo>
                    <a:pt x="216" y="57"/>
                  </a:lnTo>
                  <a:lnTo>
                    <a:pt x="216" y="67"/>
                  </a:lnTo>
                  <a:lnTo>
                    <a:pt x="41" y="67"/>
                  </a:lnTo>
                  <a:lnTo>
                    <a:pt x="33" y="68"/>
                  </a:lnTo>
                  <a:lnTo>
                    <a:pt x="25" y="70"/>
                  </a:lnTo>
                  <a:lnTo>
                    <a:pt x="18" y="74"/>
                  </a:lnTo>
                  <a:lnTo>
                    <a:pt x="12" y="79"/>
                  </a:lnTo>
                  <a:lnTo>
                    <a:pt x="7" y="86"/>
                  </a:lnTo>
                  <a:lnTo>
                    <a:pt x="3" y="92"/>
                  </a:lnTo>
                  <a:lnTo>
                    <a:pt x="1" y="100"/>
                  </a:lnTo>
                  <a:lnTo>
                    <a:pt x="0" y="108"/>
                  </a:lnTo>
                  <a:lnTo>
                    <a:pt x="0" y="181"/>
                  </a:lnTo>
                  <a:lnTo>
                    <a:pt x="1" y="187"/>
                  </a:lnTo>
                  <a:lnTo>
                    <a:pt x="4" y="191"/>
                  </a:lnTo>
                  <a:lnTo>
                    <a:pt x="8" y="193"/>
                  </a:lnTo>
                  <a:lnTo>
                    <a:pt x="13" y="194"/>
                  </a:lnTo>
                  <a:lnTo>
                    <a:pt x="33" y="194"/>
                  </a:lnTo>
                  <a:lnTo>
                    <a:pt x="33" y="344"/>
                  </a:lnTo>
                  <a:lnTo>
                    <a:pt x="34" y="350"/>
                  </a:lnTo>
                  <a:lnTo>
                    <a:pt x="37" y="354"/>
                  </a:lnTo>
                  <a:lnTo>
                    <a:pt x="41" y="357"/>
                  </a:lnTo>
                  <a:lnTo>
                    <a:pt x="47" y="358"/>
                  </a:lnTo>
                  <a:lnTo>
                    <a:pt x="52" y="357"/>
                  </a:lnTo>
                  <a:lnTo>
                    <a:pt x="56" y="354"/>
                  </a:lnTo>
                  <a:lnTo>
                    <a:pt x="60" y="350"/>
                  </a:lnTo>
                  <a:lnTo>
                    <a:pt x="61" y="344"/>
                  </a:lnTo>
                  <a:lnTo>
                    <a:pt x="61" y="194"/>
                  </a:lnTo>
                  <a:lnTo>
                    <a:pt x="246" y="194"/>
                  </a:lnTo>
                  <a:lnTo>
                    <a:pt x="252" y="193"/>
                  </a:lnTo>
                  <a:lnTo>
                    <a:pt x="257" y="191"/>
                  </a:lnTo>
                  <a:lnTo>
                    <a:pt x="259" y="187"/>
                  </a:lnTo>
                  <a:lnTo>
                    <a:pt x="260" y="181"/>
                  </a:lnTo>
                  <a:lnTo>
                    <a:pt x="259" y="176"/>
                  </a:lnTo>
                  <a:lnTo>
                    <a:pt x="257" y="171"/>
                  </a:lnTo>
                  <a:lnTo>
                    <a:pt x="252" y="168"/>
                  </a:lnTo>
                  <a:lnTo>
                    <a:pt x="246" y="167"/>
                  </a:lnTo>
                  <a:lnTo>
                    <a:pt x="27" y="167"/>
                  </a:lnTo>
                  <a:lnTo>
                    <a:pt x="27" y="108"/>
                  </a:lnTo>
                  <a:lnTo>
                    <a:pt x="28" y="103"/>
                  </a:lnTo>
                  <a:lnTo>
                    <a:pt x="32" y="99"/>
                  </a:lnTo>
                  <a:lnTo>
                    <a:pt x="36" y="96"/>
                  </a:lnTo>
                  <a:lnTo>
                    <a:pt x="41" y="94"/>
                  </a:lnTo>
                  <a:lnTo>
                    <a:pt x="585" y="94"/>
                  </a:lnTo>
                  <a:lnTo>
                    <a:pt x="591" y="96"/>
                  </a:lnTo>
                  <a:lnTo>
                    <a:pt x="596" y="99"/>
                  </a:lnTo>
                  <a:lnTo>
                    <a:pt x="598" y="103"/>
                  </a:lnTo>
                  <a:lnTo>
                    <a:pt x="599" y="108"/>
                  </a:lnTo>
                  <a:lnTo>
                    <a:pt x="599" y="167"/>
                  </a:lnTo>
                  <a:lnTo>
                    <a:pt x="375" y="167"/>
                  </a:lnTo>
                  <a:lnTo>
                    <a:pt x="369" y="168"/>
                  </a:lnTo>
                  <a:lnTo>
                    <a:pt x="364" y="171"/>
                  </a:lnTo>
                  <a:lnTo>
                    <a:pt x="362" y="176"/>
                  </a:lnTo>
                  <a:lnTo>
                    <a:pt x="361" y="181"/>
                  </a:lnTo>
                  <a:lnTo>
                    <a:pt x="362" y="187"/>
                  </a:lnTo>
                  <a:lnTo>
                    <a:pt x="364" y="191"/>
                  </a:lnTo>
                  <a:lnTo>
                    <a:pt x="369" y="193"/>
                  </a:lnTo>
                  <a:lnTo>
                    <a:pt x="375" y="194"/>
                  </a:lnTo>
                  <a:lnTo>
                    <a:pt x="566" y="194"/>
                  </a:lnTo>
                  <a:lnTo>
                    <a:pt x="566" y="631"/>
                  </a:lnTo>
                  <a:lnTo>
                    <a:pt x="565" y="641"/>
                  </a:lnTo>
                  <a:lnTo>
                    <a:pt x="562" y="651"/>
                  </a:lnTo>
                  <a:lnTo>
                    <a:pt x="557" y="659"/>
                  </a:lnTo>
                  <a:lnTo>
                    <a:pt x="551" y="668"/>
                  </a:lnTo>
                  <a:lnTo>
                    <a:pt x="543" y="674"/>
                  </a:lnTo>
                  <a:lnTo>
                    <a:pt x="534" y="679"/>
                  </a:lnTo>
                  <a:lnTo>
                    <a:pt x="524" y="682"/>
                  </a:lnTo>
                  <a:lnTo>
                    <a:pt x="513" y="683"/>
                  </a:lnTo>
                  <a:lnTo>
                    <a:pt x="113" y="683"/>
                  </a:lnTo>
                  <a:lnTo>
                    <a:pt x="104" y="682"/>
                  </a:lnTo>
                  <a:lnTo>
                    <a:pt x="93" y="679"/>
                  </a:lnTo>
                  <a:lnTo>
                    <a:pt x="84" y="674"/>
                  </a:lnTo>
                  <a:lnTo>
                    <a:pt x="77" y="668"/>
                  </a:lnTo>
                  <a:lnTo>
                    <a:pt x="70" y="659"/>
                  </a:lnTo>
                  <a:lnTo>
                    <a:pt x="65" y="651"/>
                  </a:lnTo>
                  <a:lnTo>
                    <a:pt x="62" y="641"/>
                  </a:lnTo>
                  <a:lnTo>
                    <a:pt x="61" y="631"/>
                  </a:lnTo>
                  <a:lnTo>
                    <a:pt x="61" y="480"/>
                  </a:lnTo>
                  <a:lnTo>
                    <a:pt x="60" y="475"/>
                  </a:lnTo>
                  <a:lnTo>
                    <a:pt x="56" y="471"/>
                  </a:lnTo>
                  <a:lnTo>
                    <a:pt x="52" y="469"/>
                  </a:lnTo>
                  <a:lnTo>
                    <a:pt x="47" y="468"/>
                  </a:lnTo>
                  <a:lnTo>
                    <a:pt x="41" y="469"/>
                  </a:lnTo>
                  <a:lnTo>
                    <a:pt x="37" y="471"/>
                  </a:lnTo>
                  <a:lnTo>
                    <a:pt x="34" y="475"/>
                  </a:lnTo>
                  <a:lnTo>
                    <a:pt x="33" y="480"/>
                  </a:lnTo>
                  <a:lnTo>
                    <a:pt x="33" y="631"/>
                  </a:lnTo>
                  <a:lnTo>
                    <a:pt x="34" y="638"/>
                  </a:lnTo>
                  <a:lnTo>
                    <a:pt x="35" y="647"/>
                  </a:lnTo>
                  <a:lnTo>
                    <a:pt x="37" y="654"/>
                  </a:lnTo>
                  <a:lnTo>
                    <a:pt x="39" y="662"/>
                  </a:lnTo>
                  <a:lnTo>
                    <a:pt x="42" y="669"/>
                  </a:lnTo>
                  <a:lnTo>
                    <a:pt x="47" y="676"/>
                  </a:lnTo>
                  <a:lnTo>
                    <a:pt x="52" y="681"/>
                  </a:lnTo>
                  <a:lnTo>
                    <a:pt x="56" y="687"/>
                  </a:lnTo>
                  <a:lnTo>
                    <a:pt x="63" y="693"/>
                  </a:lnTo>
                  <a:lnTo>
                    <a:pt x="68" y="697"/>
                  </a:lnTo>
                  <a:lnTo>
                    <a:pt x="76" y="701"/>
                  </a:lnTo>
                  <a:lnTo>
                    <a:pt x="82" y="705"/>
                  </a:lnTo>
                  <a:lnTo>
                    <a:pt x="90" y="707"/>
                  </a:lnTo>
                  <a:lnTo>
                    <a:pt x="97" y="709"/>
                  </a:lnTo>
                  <a:lnTo>
                    <a:pt x="106" y="710"/>
                  </a:lnTo>
                  <a:lnTo>
                    <a:pt x="113" y="711"/>
                  </a:lnTo>
                  <a:lnTo>
                    <a:pt x="513" y="711"/>
                  </a:lnTo>
                  <a:lnTo>
                    <a:pt x="522" y="710"/>
                  </a:lnTo>
                  <a:lnTo>
                    <a:pt x="530" y="709"/>
                  </a:lnTo>
                  <a:lnTo>
                    <a:pt x="537" y="707"/>
                  </a:lnTo>
                  <a:lnTo>
                    <a:pt x="545" y="705"/>
                  </a:lnTo>
                  <a:lnTo>
                    <a:pt x="552" y="701"/>
                  </a:lnTo>
                  <a:lnTo>
                    <a:pt x="558" y="697"/>
                  </a:lnTo>
                  <a:lnTo>
                    <a:pt x="565" y="693"/>
                  </a:lnTo>
                  <a:lnTo>
                    <a:pt x="570" y="687"/>
                  </a:lnTo>
                  <a:lnTo>
                    <a:pt x="576" y="681"/>
                  </a:lnTo>
                  <a:lnTo>
                    <a:pt x="580" y="676"/>
                  </a:lnTo>
                  <a:lnTo>
                    <a:pt x="584" y="669"/>
                  </a:lnTo>
                  <a:lnTo>
                    <a:pt x="587" y="662"/>
                  </a:lnTo>
                  <a:lnTo>
                    <a:pt x="591" y="654"/>
                  </a:lnTo>
                  <a:lnTo>
                    <a:pt x="593" y="647"/>
                  </a:lnTo>
                  <a:lnTo>
                    <a:pt x="594" y="638"/>
                  </a:lnTo>
                  <a:lnTo>
                    <a:pt x="594" y="631"/>
                  </a:lnTo>
                  <a:lnTo>
                    <a:pt x="594" y="194"/>
                  </a:lnTo>
                  <a:lnTo>
                    <a:pt x="613" y="194"/>
                  </a:lnTo>
                  <a:lnTo>
                    <a:pt x="619" y="193"/>
                  </a:lnTo>
                  <a:lnTo>
                    <a:pt x="623" y="191"/>
                  </a:lnTo>
                  <a:lnTo>
                    <a:pt x="626" y="187"/>
                  </a:lnTo>
                  <a:lnTo>
                    <a:pt x="627" y="181"/>
                  </a:lnTo>
                  <a:lnTo>
                    <a:pt x="627" y="108"/>
                  </a:lnTo>
                  <a:lnTo>
                    <a:pt x="626" y="100"/>
                  </a:lnTo>
                  <a:lnTo>
                    <a:pt x="624" y="92"/>
                  </a:lnTo>
                  <a:lnTo>
                    <a:pt x="621" y="86"/>
                  </a:lnTo>
                  <a:lnTo>
                    <a:pt x="615" y="79"/>
                  </a:lnTo>
                  <a:lnTo>
                    <a:pt x="609" y="74"/>
                  </a:lnTo>
                  <a:lnTo>
                    <a:pt x="601" y="70"/>
                  </a:lnTo>
                  <a:lnTo>
                    <a:pt x="594" y="68"/>
                  </a:lnTo>
                  <a:lnTo>
                    <a:pt x="585" y="67"/>
                  </a:lnTo>
                  <a:close/>
                  <a:moveTo>
                    <a:pt x="383" y="67"/>
                  </a:moveTo>
                  <a:lnTo>
                    <a:pt x="244" y="67"/>
                  </a:lnTo>
                  <a:lnTo>
                    <a:pt x="244" y="57"/>
                  </a:lnTo>
                  <a:lnTo>
                    <a:pt x="245" y="51"/>
                  </a:lnTo>
                  <a:lnTo>
                    <a:pt x="246" y="45"/>
                  </a:lnTo>
                  <a:lnTo>
                    <a:pt x="250" y="41"/>
                  </a:lnTo>
                  <a:lnTo>
                    <a:pt x="253" y="37"/>
                  </a:lnTo>
                  <a:lnTo>
                    <a:pt x="257" y="33"/>
                  </a:lnTo>
                  <a:lnTo>
                    <a:pt x="261" y="30"/>
                  </a:lnTo>
                  <a:lnTo>
                    <a:pt x="267" y="29"/>
                  </a:lnTo>
                  <a:lnTo>
                    <a:pt x="272" y="28"/>
                  </a:lnTo>
                  <a:lnTo>
                    <a:pt x="355" y="28"/>
                  </a:lnTo>
                  <a:lnTo>
                    <a:pt x="360" y="29"/>
                  </a:lnTo>
                  <a:lnTo>
                    <a:pt x="365" y="30"/>
                  </a:lnTo>
                  <a:lnTo>
                    <a:pt x="371" y="33"/>
                  </a:lnTo>
                  <a:lnTo>
                    <a:pt x="375" y="37"/>
                  </a:lnTo>
                  <a:lnTo>
                    <a:pt x="378" y="41"/>
                  </a:lnTo>
                  <a:lnTo>
                    <a:pt x="380" y="45"/>
                  </a:lnTo>
                  <a:lnTo>
                    <a:pt x="383" y="51"/>
                  </a:lnTo>
                  <a:lnTo>
                    <a:pt x="383" y="57"/>
                  </a:lnTo>
                  <a:lnTo>
                    <a:pt x="38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37">
              <a:extLst>
                <a:ext uri="{FF2B5EF4-FFF2-40B4-BE49-F238E27FC236}">
                  <a16:creationId xmlns:a16="http://schemas.microsoft.com/office/drawing/2014/main" id="{FA3F5CF2-0B1C-4633-A959-B2B574125AE0}"/>
                </a:ext>
              </a:extLst>
            </p:cNvPr>
            <p:cNvSpPr>
              <a:spLocks/>
            </p:cNvSpPr>
            <p:nvPr/>
          </p:nvSpPr>
          <p:spPr bwMode="auto">
            <a:xfrm>
              <a:off x="9570942" y="428143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38">
              <a:extLst>
                <a:ext uri="{FF2B5EF4-FFF2-40B4-BE49-F238E27FC236}">
                  <a16:creationId xmlns:a16="http://schemas.microsoft.com/office/drawing/2014/main" id="{17CD92DC-ABDC-44FF-B4A3-D8847D59BDAE}"/>
                </a:ext>
              </a:extLst>
            </p:cNvPr>
            <p:cNvSpPr>
              <a:spLocks noEditPoints="1"/>
            </p:cNvSpPr>
            <p:nvPr/>
          </p:nvSpPr>
          <p:spPr bwMode="auto">
            <a:xfrm>
              <a:off x="9496062" y="4309361"/>
              <a:ext cx="39344" cy="166260"/>
            </a:xfrm>
            <a:custGeom>
              <a:avLst/>
              <a:gdLst>
                <a:gd name="T0" fmla="*/ 37 w 94"/>
                <a:gd name="T1" fmla="*/ 1 h 395"/>
                <a:gd name="T2" fmla="*/ 21 w 94"/>
                <a:gd name="T3" fmla="*/ 9 h 395"/>
                <a:gd name="T4" fmla="*/ 8 w 94"/>
                <a:gd name="T5" fmla="*/ 22 h 395"/>
                <a:gd name="T6" fmla="*/ 1 w 94"/>
                <a:gd name="T7" fmla="*/ 39 h 395"/>
                <a:gd name="T8" fmla="*/ 0 w 94"/>
                <a:gd name="T9" fmla="*/ 348 h 395"/>
                <a:gd name="T10" fmla="*/ 4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1 w 94"/>
                <a:gd name="T23" fmla="*/ 366 h 395"/>
                <a:gd name="T24" fmla="*/ 94 w 94"/>
                <a:gd name="T25" fmla="*/ 348 h 395"/>
                <a:gd name="T26" fmla="*/ 93 w 94"/>
                <a:gd name="T27" fmla="*/ 39 h 395"/>
                <a:gd name="T28" fmla="*/ 87 w 94"/>
                <a:gd name="T29" fmla="*/ 22 h 395"/>
                <a:gd name="T30" fmla="*/ 74 w 94"/>
                <a:gd name="T31" fmla="*/ 9 h 395"/>
                <a:gd name="T32" fmla="*/ 57 w 94"/>
                <a:gd name="T33" fmla="*/ 1 h 395"/>
                <a:gd name="T34" fmla="*/ 66 w 94"/>
                <a:gd name="T35" fmla="*/ 348 h 395"/>
                <a:gd name="T36" fmla="*/ 65 w 94"/>
                <a:gd name="T37" fmla="*/ 355 h 395"/>
                <a:gd name="T38" fmla="*/ 61 w 94"/>
                <a:gd name="T39" fmla="*/ 362 h 395"/>
                <a:gd name="T40" fmla="*/ 55 w 94"/>
                <a:gd name="T41" fmla="*/ 366 h 395"/>
                <a:gd name="T42" fmla="*/ 47 w 94"/>
                <a:gd name="T43" fmla="*/ 367 h 395"/>
                <a:gd name="T44" fmla="*/ 40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4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1" y="9"/>
                  </a:lnTo>
                  <a:lnTo>
                    <a:pt x="14" y="14"/>
                  </a:lnTo>
                  <a:lnTo>
                    <a:pt x="8" y="22"/>
                  </a:lnTo>
                  <a:lnTo>
                    <a:pt x="4" y="29"/>
                  </a:lnTo>
                  <a:lnTo>
                    <a:pt x="1" y="39"/>
                  </a:lnTo>
                  <a:lnTo>
                    <a:pt x="0" y="48"/>
                  </a:lnTo>
                  <a:lnTo>
                    <a:pt x="0" y="348"/>
                  </a:lnTo>
                  <a:lnTo>
                    <a:pt x="1" y="357"/>
                  </a:lnTo>
                  <a:lnTo>
                    <a:pt x="4" y="366"/>
                  </a:lnTo>
                  <a:lnTo>
                    <a:pt x="8" y="375"/>
                  </a:lnTo>
                  <a:lnTo>
                    <a:pt x="14" y="381"/>
                  </a:lnTo>
                  <a:lnTo>
                    <a:pt x="21" y="386"/>
                  </a:lnTo>
                  <a:lnTo>
                    <a:pt x="29" y="392"/>
                  </a:lnTo>
                  <a:lnTo>
                    <a:pt x="37" y="394"/>
                  </a:lnTo>
                  <a:lnTo>
                    <a:pt x="47" y="395"/>
                  </a:lnTo>
                  <a:lnTo>
                    <a:pt x="57" y="394"/>
                  </a:lnTo>
                  <a:lnTo>
                    <a:pt x="65" y="392"/>
                  </a:lnTo>
                  <a:lnTo>
                    <a:pt x="74" y="386"/>
                  </a:lnTo>
                  <a:lnTo>
                    <a:pt x="80" y="381"/>
                  </a:lnTo>
                  <a:lnTo>
                    <a:pt x="87" y="375"/>
                  </a:lnTo>
                  <a:lnTo>
                    <a:pt x="91" y="366"/>
                  </a:lnTo>
                  <a:lnTo>
                    <a:pt x="93" y="357"/>
                  </a:lnTo>
                  <a:lnTo>
                    <a:pt x="94" y="348"/>
                  </a:lnTo>
                  <a:lnTo>
                    <a:pt x="94" y="48"/>
                  </a:lnTo>
                  <a:lnTo>
                    <a:pt x="93" y="39"/>
                  </a:lnTo>
                  <a:lnTo>
                    <a:pt x="91" y="29"/>
                  </a:lnTo>
                  <a:lnTo>
                    <a:pt x="87" y="22"/>
                  </a:lnTo>
                  <a:lnTo>
                    <a:pt x="80" y="14"/>
                  </a:lnTo>
                  <a:lnTo>
                    <a:pt x="74" y="9"/>
                  </a:lnTo>
                  <a:lnTo>
                    <a:pt x="65" y="5"/>
                  </a:lnTo>
                  <a:lnTo>
                    <a:pt x="57" y="1"/>
                  </a:lnTo>
                  <a:lnTo>
                    <a:pt x="47" y="0"/>
                  </a:lnTo>
                  <a:close/>
                  <a:moveTo>
                    <a:pt x="66" y="348"/>
                  </a:moveTo>
                  <a:lnTo>
                    <a:pt x="66" y="352"/>
                  </a:lnTo>
                  <a:lnTo>
                    <a:pt x="65" y="355"/>
                  </a:lnTo>
                  <a:lnTo>
                    <a:pt x="63" y="358"/>
                  </a:lnTo>
                  <a:lnTo>
                    <a:pt x="61" y="362"/>
                  </a:lnTo>
                  <a:lnTo>
                    <a:pt x="58" y="364"/>
                  </a:lnTo>
                  <a:lnTo>
                    <a:pt x="55" y="366"/>
                  </a:lnTo>
                  <a:lnTo>
                    <a:pt x="51" y="367"/>
                  </a:lnTo>
                  <a:lnTo>
                    <a:pt x="47" y="367"/>
                  </a:lnTo>
                  <a:lnTo>
                    <a:pt x="44" y="367"/>
                  </a:lnTo>
                  <a:lnTo>
                    <a:pt x="40"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40" y="30"/>
                  </a:lnTo>
                  <a:lnTo>
                    <a:pt x="44" y="29"/>
                  </a:lnTo>
                  <a:lnTo>
                    <a:pt x="47" y="28"/>
                  </a:lnTo>
                  <a:lnTo>
                    <a:pt x="51" y="29"/>
                  </a:lnTo>
                  <a:lnTo>
                    <a:pt x="55"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39">
              <a:extLst>
                <a:ext uri="{FF2B5EF4-FFF2-40B4-BE49-F238E27FC236}">
                  <a16:creationId xmlns:a16="http://schemas.microsoft.com/office/drawing/2014/main" id="{D2F014CA-E3AB-4DDA-AFC5-20EBF3013A8C}"/>
                </a:ext>
              </a:extLst>
            </p:cNvPr>
            <p:cNvSpPr>
              <a:spLocks noEditPoints="1"/>
            </p:cNvSpPr>
            <p:nvPr/>
          </p:nvSpPr>
          <p:spPr bwMode="auto">
            <a:xfrm>
              <a:off x="9556981" y="4309361"/>
              <a:ext cx="39344"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6 w 94"/>
                <a:gd name="T29" fmla="*/ 22 h 395"/>
                <a:gd name="T30" fmla="*/ 73 w 94"/>
                <a:gd name="T31" fmla="*/ 9 h 395"/>
                <a:gd name="T32" fmla="*/ 57 w 94"/>
                <a:gd name="T33" fmla="*/ 1 h 395"/>
                <a:gd name="T34" fmla="*/ 66 w 94"/>
                <a:gd name="T35" fmla="*/ 348 h 395"/>
                <a:gd name="T36" fmla="*/ 65 w 94"/>
                <a:gd name="T37" fmla="*/ 355 h 395"/>
                <a:gd name="T38" fmla="*/ 61 w 94"/>
                <a:gd name="T39" fmla="*/ 362 h 395"/>
                <a:gd name="T40" fmla="*/ 54 w 94"/>
                <a:gd name="T41" fmla="*/ 366 h 395"/>
                <a:gd name="T42" fmla="*/ 47 w 94"/>
                <a:gd name="T43" fmla="*/ 367 h 395"/>
                <a:gd name="T44" fmla="*/ 39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3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0" y="9"/>
                  </a:lnTo>
                  <a:lnTo>
                    <a:pt x="14" y="14"/>
                  </a:lnTo>
                  <a:lnTo>
                    <a:pt x="7" y="22"/>
                  </a:lnTo>
                  <a:lnTo>
                    <a:pt x="3" y="29"/>
                  </a:lnTo>
                  <a:lnTo>
                    <a:pt x="1" y="39"/>
                  </a:lnTo>
                  <a:lnTo>
                    <a:pt x="0" y="48"/>
                  </a:lnTo>
                  <a:lnTo>
                    <a:pt x="0" y="348"/>
                  </a:lnTo>
                  <a:lnTo>
                    <a:pt x="1" y="357"/>
                  </a:lnTo>
                  <a:lnTo>
                    <a:pt x="3" y="366"/>
                  </a:lnTo>
                  <a:lnTo>
                    <a:pt x="7" y="375"/>
                  </a:lnTo>
                  <a:lnTo>
                    <a:pt x="14" y="381"/>
                  </a:lnTo>
                  <a:lnTo>
                    <a:pt x="20" y="386"/>
                  </a:lnTo>
                  <a:lnTo>
                    <a:pt x="29" y="392"/>
                  </a:lnTo>
                  <a:lnTo>
                    <a:pt x="37" y="394"/>
                  </a:lnTo>
                  <a:lnTo>
                    <a:pt x="47" y="395"/>
                  </a:lnTo>
                  <a:lnTo>
                    <a:pt x="57" y="394"/>
                  </a:lnTo>
                  <a:lnTo>
                    <a:pt x="65" y="392"/>
                  </a:lnTo>
                  <a:lnTo>
                    <a:pt x="73" y="386"/>
                  </a:lnTo>
                  <a:lnTo>
                    <a:pt x="80" y="381"/>
                  </a:lnTo>
                  <a:lnTo>
                    <a:pt x="86" y="375"/>
                  </a:lnTo>
                  <a:lnTo>
                    <a:pt x="90" y="366"/>
                  </a:lnTo>
                  <a:lnTo>
                    <a:pt x="93" y="357"/>
                  </a:lnTo>
                  <a:lnTo>
                    <a:pt x="94" y="348"/>
                  </a:lnTo>
                  <a:lnTo>
                    <a:pt x="94" y="48"/>
                  </a:lnTo>
                  <a:lnTo>
                    <a:pt x="93" y="39"/>
                  </a:lnTo>
                  <a:lnTo>
                    <a:pt x="90" y="29"/>
                  </a:lnTo>
                  <a:lnTo>
                    <a:pt x="86" y="22"/>
                  </a:lnTo>
                  <a:lnTo>
                    <a:pt x="80" y="14"/>
                  </a:lnTo>
                  <a:lnTo>
                    <a:pt x="73" y="9"/>
                  </a:lnTo>
                  <a:lnTo>
                    <a:pt x="65" y="5"/>
                  </a:lnTo>
                  <a:lnTo>
                    <a:pt x="57" y="1"/>
                  </a:lnTo>
                  <a:lnTo>
                    <a:pt x="47" y="0"/>
                  </a:lnTo>
                  <a:close/>
                  <a:moveTo>
                    <a:pt x="66" y="348"/>
                  </a:moveTo>
                  <a:lnTo>
                    <a:pt x="66" y="352"/>
                  </a:lnTo>
                  <a:lnTo>
                    <a:pt x="65" y="355"/>
                  </a:lnTo>
                  <a:lnTo>
                    <a:pt x="63" y="358"/>
                  </a:lnTo>
                  <a:lnTo>
                    <a:pt x="61" y="362"/>
                  </a:lnTo>
                  <a:lnTo>
                    <a:pt x="58" y="364"/>
                  </a:lnTo>
                  <a:lnTo>
                    <a:pt x="54" y="366"/>
                  </a:lnTo>
                  <a:lnTo>
                    <a:pt x="51" y="367"/>
                  </a:lnTo>
                  <a:lnTo>
                    <a:pt x="47" y="367"/>
                  </a:lnTo>
                  <a:lnTo>
                    <a:pt x="43" y="367"/>
                  </a:lnTo>
                  <a:lnTo>
                    <a:pt x="39"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39" y="30"/>
                  </a:lnTo>
                  <a:lnTo>
                    <a:pt x="43" y="29"/>
                  </a:lnTo>
                  <a:lnTo>
                    <a:pt x="47" y="28"/>
                  </a:lnTo>
                  <a:lnTo>
                    <a:pt x="51" y="29"/>
                  </a:lnTo>
                  <a:lnTo>
                    <a:pt x="54"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40">
              <a:extLst>
                <a:ext uri="{FF2B5EF4-FFF2-40B4-BE49-F238E27FC236}">
                  <a16:creationId xmlns:a16="http://schemas.microsoft.com/office/drawing/2014/main" id="{CBA0AFFA-2095-4F47-BA6C-B887FFB87D99}"/>
                </a:ext>
              </a:extLst>
            </p:cNvPr>
            <p:cNvSpPr>
              <a:spLocks noEditPoints="1"/>
            </p:cNvSpPr>
            <p:nvPr/>
          </p:nvSpPr>
          <p:spPr bwMode="auto">
            <a:xfrm>
              <a:off x="9617901" y="4309361"/>
              <a:ext cx="40613"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3 w 94"/>
                <a:gd name="T13" fmla="*/ 381 h 395"/>
                <a:gd name="T14" fmla="*/ 28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5 w 94"/>
                <a:gd name="T29" fmla="*/ 22 h 395"/>
                <a:gd name="T30" fmla="*/ 72 w 94"/>
                <a:gd name="T31" fmla="*/ 9 h 395"/>
                <a:gd name="T32" fmla="*/ 56 w 94"/>
                <a:gd name="T33" fmla="*/ 1 h 395"/>
                <a:gd name="T34" fmla="*/ 66 w 94"/>
                <a:gd name="T35" fmla="*/ 348 h 395"/>
                <a:gd name="T36" fmla="*/ 64 w 94"/>
                <a:gd name="T37" fmla="*/ 355 h 395"/>
                <a:gd name="T38" fmla="*/ 60 w 94"/>
                <a:gd name="T39" fmla="*/ 362 h 395"/>
                <a:gd name="T40" fmla="*/ 54 w 94"/>
                <a:gd name="T41" fmla="*/ 366 h 395"/>
                <a:gd name="T42" fmla="*/ 47 w 94"/>
                <a:gd name="T43" fmla="*/ 367 h 395"/>
                <a:gd name="T44" fmla="*/ 39 w 94"/>
                <a:gd name="T45" fmla="*/ 366 h 395"/>
                <a:gd name="T46" fmla="*/ 33 w 94"/>
                <a:gd name="T47" fmla="*/ 362 h 395"/>
                <a:gd name="T48" fmla="*/ 28 w 94"/>
                <a:gd name="T49" fmla="*/ 355 h 395"/>
                <a:gd name="T50" fmla="*/ 27 w 94"/>
                <a:gd name="T51" fmla="*/ 348 h 395"/>
                <a:gd name="T52" fmla="*/ 27 w 94"/>
                <a:gd name="T53" fmla="*/ 44 h 395"/>
                <a:gd name="T54" fmla="*/ 31 w 94"/>
                <a:gd name="T55" fmla="*/ 37 h 395"/>
                <a:gd name="T56" fmla="*/ 36 w 94"/>
                <a:gd name="T57" fmla="*/ 31 h 395"/>
                <a:gd name="T58" fmla="*/ 42 w 94"/>
                <a:gd name="T59" fmla="*/ 29 h 395"/>
                <a:gd name="T60" fmla="*/ 50 w 94"/>
                <a:gd name="T61" fmla="*/ 29 h 395"/>
                <a:gd name="T62" fmla="*/ 57 w 94"/>
                <a:gd name="T63" fmla="*/ 31 h 395"/>
                <a:gd name="T64" fmla="*/ 63 w 94"/>
                <a:gd name="T65" fmla="*/ 37 h 395"/>
                <a:gd name="T66" fmla="*/ 65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8" y="5"/>
                  </a:lnTo>
                  <a:lnTo>
                    <a:pt x="20" y="9"/>
                  </a:lnTo>
                  <a:lnTo>
                    <a:pt x="13" y="14"/>
                  </a:lnTo>
                  <a:lnTo>
                    <a:pt x="7" y="22"/>
                  </a:lnTo>
                  <a:lnTo>
                    <a:pt x="3" y="29"/>
                  </a:lnTo>
                  <a:lnTo>
                    <a:pt x="1" y="39"/>
                  </a:lnTo>
                  <a:lnTo>
                    <a:pt x="0" y="48"/>
                  </a:lnTo>
                  <a:lnTo>
                    <a:pt x="0" y="348"/>
                  </a:lnTo>
                  <a:lnTo>
                    <a:pt x="1" y="357"/>
                  </a:lnTo>
                  <a:lnTo>
                    <a:pt x="3" y="366"/>
                  </a:lnTo>
                  <a:lnTo>
                    <a:pt x="7" y="375"/>
                  </a:lnTo>
                  <a:lnTo>
                    <a:pt x="13" y="381"/>
                  </a:lnTo>
                  <a:lnTo>
                    <a:pt x="20" y="386"/>
                  </a:lnTo>
                  <a:lnTo>
                    <a:pt x="28" y="392"/>
                  </a:lnTo>
                  <a:lnTo>
                    <a:pt x="37" y="394"/>
                  </a:lnTo>
                  <a:lnTo>
                    <a:pt x="47" y="395"/>
                  </a:lnTo>
                  <a:lnTo>
                    <a:pt x="56" y="394"/>
                  </a:lnTo>
                  <a:lnTo>
                    <a:pt x="65" y="392"/>
                  </a:lnTo>
                  <a:lnTo>
                    <a:pt x="72" y="386"/>
                  </a:lnTo>
                  <a:lnTo>
                    <a:pt x="80" y="381"/>
                  </a:lnTo>
                  <a:lnTo>
                    <a:pt x="85" y="375"/>
                  </a:lnTo>
                  <a:lnTo>
                    <a:pt x="90" y="366"/>
                  </a:lnTo>
                  <a:lnTo>
                    <a:pt x="93" y="357"/>
                  </a:lnTo>
                  <a:lnTo>
                    <a:pt x="94" y="348"/>
                  </a:lnTo>
                  <a:lnTo>
                    <a:pt x="94" y="48"/>
                  </a:lnTo>
                  <a:lnTo>
                    <a:pt x="93" y="39"/>
                  </a:lnTo>
                  <a:lnTo>
                    <a:pt x="90" y="29"/>
                  </a:lnTo>
                  <a:lnTo>
                    <a:pt x="85" y="22"/>
                  </a:lnTo>
                  <a:lnTo>
                    <a:pt x="80" y="14"/>
                  </a:lnTo>
                  <a:lnTo>
                    <a:pt x="72" y="9"/>
                  </a:lnTo>
                  <a:lnTo>
                    <a:pt x="65" y="5"/>
                  </a:lnTo>
                  <a:lnTo>
                    <a:pt x="56" y="1"/>
                  </a:lnTo>
                  <a:lnTo>
                    <a:pt x="47" y="0"/>
                  </a:lnTo>
                  <a:close/>
                  <a:moveTo>
                    <a:pt x="66" y="348"/>
                  </a:moveTo>
                  <a:lnTo>
                    <a:pt x="65" y="352"/>
                  </a:lnTo>
                  <a:lnTo>
                    <a:pt x="64" y="355"/>
                  </a:lnTo>
                  <a:lnTo>
                    <a:pt x="63" y="358"/>
                  </a:lnTo>
                  <a:lnTo>
                    <a:pt x="60" y="362"/>
                  </a:lnTo>
                  <a:lnTo>
                    <a:pt x="57" y="364"/>
                  </a:lnTo>
                  <a:lnTo>
                    <a:pt x="54" y="366"/>
                  </a:lnTo>
                  <a:lnTo>
                    <a:pt x="50" y="367"/>
                  </a:lnTo>
                  <a:lnTo>
                    <a:pt x="47" y="367"/>
                  </a:lnTo>
                  <a:lnTo>
                    <a:pt x="42" y="367"/>
                  </a:lnTo>
                  <a:lnTo>
                    <a:pt x="39" y="366"/>
                  </a:lnTo>
                  <a:lnTo>
                    <a:pt x="36" y="364"/>
                  </a:lnTo>
                  <a:lnTo>
                    <a:pt x="33" y="362"/>
                  </a:lnTo>
                  <a:lnTo>
                    <a:pt x="31" y="358"/>
                  </a:lnTo>
                  <a:lnTo>
                    <a:pt x="28" y="355"/>
                  </a:lnTo>
                  <a:lnTo>
                    <a:pt x="27" y="352"/>
                  </a:lnTo>
                  <a:lnTo>
                    <a:pt x="27" y="348"/>
                  </a:lnTo>
                  <a:lnTo>
                    <a:pt x="27" y="48"/>
                  </a:lnTo>
                  <a:lnTo>
                    <a:pt x="27" y="44"/>
                  </a:lnTo>
                  <a:lnTo>
                    <a:pt x="28" y="40"/>
                  </a:lnTo>
                  <a:lnTo>
                    <a:pt x="31" y="37"/>
                  </a:lnTo>
                  <a:lnTo>
                    <a:pt x="33" y="35"/>
                  </a:lnTo>
                  <a:lnTo>
                    <a:pt x="36" y="31"/>
                  </a:lnTo>
                  <a:lnTo>
                    <a:pt x="39" y="30"/>
                  </a:lnTo>
                  <a:lnTo>
                    <a:pt x="42" y="29"/>
                  </a:lnTo>
                  <a:lnTo>
                    <a:pt x="47" y="28"/>
                  </a:lnTo>
                  <a:lnTo>
                    <a:pt x="50" y="29"/>
                  </a:lnTo>
                  <a:lnTo>
                    <a:pt x="54" y="30"/>
                  </a:lnTo>
                  <a:lnTo>
                    <a:pt x="57" y="31"/>
                  </a:lnTo>
                  <a:lnTo>
                    <a:pt x="60" y="35"/>
                  </a:lnTo>
                  <a:lnTo>
                    <a:pt x="63" y="37"/>
                  </a:lnTo>
                  <a:lnTo>
                    <a:pt x="64" y="40"/>
                  </a:lnTo>
                  <a:lnTo>
                    <a:pt x="65"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41">
              <a:extLst>
                <a:ext uri="{FF2B5EF4-FFF2-40B4-BE49-F238E27FC236}">
                  <a16:creationId xmlns:a16="http://schemas.microsoft.com/office/drawing/2014/main" id="{F305FD3A-DA5D-40C3-BF4D-58DAE99C848E}"/>
                </a:ext>
              </a:extLst>
            </p:cNvPr>
            <p:cNvSpPr>
              <a:spLocks/>
            </p:cNvSpPr>
            <p:nvPr/>
          </p:nvSpPr>
          <p:spPr bwMode="auto">
            <a:xfrm>
              <a:off x="9457987" y="4376626"/>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6" name="Group 275">
            <a:extLst>
              <a:ext uri="{FF2B5EF4-FFF2-40B4-BE49-F238E27FC236}">
                <a16:creationId xmlns:a16="http://schemas.microsoft.com/office/drawing/2014/main" id="{928AFED2-681D-4F66-ABAC-BDAE00C5CFC9}"/>
              </a:ext>
            </a:extLst>
          </p:cNvPr>
          <p:cNvGrpSpPr/>
          <p:nvPr/>
        </p:nvGrpSpPr>
        <p:grpSpPr>
          <a:xfrm>
            <a:off x="10162599" y="3248466"/>
            <a:ext cx="258562" cy="361067"/>
            <a:chOff x="9469409" y="3622749"/>
            <a:chExt cx="214488" cy="299520"/>
          </a:xfrm>
          <a:solidFill>
            <a:schemeClr val="tx1">
              <a:lumMod val="50000"/>
              <a:lumOff val="50000"/>
            </a:schemeClr>
          </a:solidFill>
        </p:grpSpPr>
        <p:sp>
          <p:nvSpPr>
            <p:cNvPr id="277" name="Freeform 242">
              <a:extLst>
                <a:ext uri="{FF2B5EF4-FFF2-40B4-BE49-F238E27FC236}">
                  <a16:creationId xmlns:a16="http://schemas.microsoft.com/office/drawing/2014/main" id="{4CD15BFC-D3D6-4CD3-A9B9-17B2A562896C}"/>
                </a:ext>
              </a:extLst>
            </p:cNvPr>
            <p:cNvSpPr>
              <a:spLocks noEditPoints="1"/>
            </p:cNvSpPr>
            <p:nvPr/>
          </p:nvSpPr>
          <p:spPr bwMode="auto">
            <a:xfrm>
              <a:off x="9546828" y="3769971"/>
              <a:ext cx="59651" cy="91379"/>
            </a:xfrm>
            <a:custGeom>
              <a:avLst/>
              <a:gdLst>
                <a:gd name="T0" fmla="*/ 113 w 140"/>
                <a:gd name="T1" fmla="*/ 15 h 215"/>
                <a:gd name="T2" fmla="*/ 101 w 140"/>
                <a:gd name="T3" fmla="*/ 7 h 215"/>
                <a:gd name="T4" fmla="*/ 88 w 140"/>
                <a:gd name="T5" fmla="*/ 2 h 215"/>
                <a:gd name="T6" fmla="*/ 75 w 140"/>
                <a:gd name="T7" fmla="*/ 0 h 215"/>
                <a:gd name="T8" fmla="*/ 61 w 140"/>
                <a:gd name="T9" fmla="*/ 1 h 215"/>
                <a:gd name="T10" fmla="*/ 48 w 140"/>
                <a:gd name="T11" fmla="*/ 3 h 215"/>
                <a:gd name="T12" fmla="*/ 37 w 140"/>
                <a:gd name="T13" fmla="*/ 8 h 215"/>
                <a:gd name="T14" fmla="*/ 26 w 140"/>
                <a:gd name="T15" fmla="*/ 16 h 215"/>
                <a:gd name="T16" fmla="*/ 17 w 140"/>
                <a:gd name="T17" fmla="*/ 24 h 215"/>
                <a:gd name="T18" fmla="*/ 10 w 140"/>
                <a:gd name="T19" fmla="*/ 35 h 215"/>
                <a:gd name="T20" fmla="*/ 4 w 140"/>
                <a:gd name="T21" fmla="*/ 47 h 215"/>
                <a:gd name="T22" fmla="*/ 1 w 140"/>
                <a:gd name="T23" fmla="*/ 59 h 215"/>
                <a:gd name="T24" fmla="*/ 0 w 140"/>
                <a:gd name="T25" fmla="*/ 74 h 215"/>
                <a:gd name="T26" fmla="*/ 3 w 140"/>
                <a:gd name="T27" fmla="*/ 90 h 215"/>
                <a:gd name="T28" fmla="*/ 10 w 140"/>
                <a:gd name="T29" fmla="*/ 104 h 215"/>
                <a:gd name="T30" fmla="*/ 19 w 140"/>
                <a:gd name="T31" fmla="*/ 117 h 215"/>
                <a:gd name="T32" fmla="*/ 25 w 140"/>
                <a:gd name="T33" fmla="*/ 171 h 215"/>
                <a:gd name="T34" fmla="*/ 28 w 140"/>
                <a:gd name="T35" fmla="*/ 188 h 215"/>
                <a:gd name="T36" fmla="*/ 38 w 140"/>
                <a:gd name="T37" fmla="*/ 202 h 215"/>
                <a:gd name="T38" fmla="*/ 53 w 140"/>
                <a:gd name="T39" fmla="*/ 212 h 215"/>
                <a:gd name="T40" fmla="*/ 70 w 140"/>
                <a:gd name="T41" fmla="*/ 215 h 215"/>
                <a:gd name="T42" fmla="*/ 87 w 140"/>
                <a:gd name="T43" fmla="*/ 212 h 215"/>
                <a:gd name="T44" fmla="*/ 101 w 140"/>
                <a:gd name="T45" fmla="*/ 202 h 215"/>
                <a:gd name="T46" fmla="*/ 111 w 140"/>
                <a:gd name="T47" fmla="*/ 188 h 215"/>
                <a:gd name="T48" fmla="*/ 115 w 140"/>
                <a:gd name="T49" fmla="*/ 171 h 215"/>
                <a:gd name="T50" fmla="*/ 120 w 140"/>
                <a:gd name="T51" fmla="*/ 117 h 215"/>
                <a:gd name="T52" fmla="*/ 129 w 140"/>
                <a:gd name="T53" fmla="*/ 105 h 215"/>
                <a:gd name="T54" fmla="*/ 135 w 140"/>
                <a:gd name="T55" fmla="*/ 92 h 215"/>
                <a:gd name="T56" fmla="*/ 139 w 140"/>
                <a:gd name="T57" fmla="*/ 77 h 215"/>
                <a:gd name="T58" fmla="*/ 139 w 140"/>
                <a:gd name="T59" fmla="*/ 62 h 215"/>
                <a:gd name="T60" fmla="*/ 136 w 140"/>
                <a:gd name="T61" fmla="*/ 49 h 215"/>
                <a:gd name="T62" fmla="*/ 131 w 140"/>
                <a:gd name="T63" fmla="*/ 36 h 215"/>
                <a:gd name="T64" fmla="*/ 122 w 140"/>
                <a:gd name="T65" fmla="*/ 24 h 215"/>
                <a:gd name="T66" fmla="*/ 96 w 140"/>
                <a:gd name="T67" fmla="*/ 101 h 215"/>
                <a:gd name="T68" fmla="*/ 89 w 140"/>
                <a:gd name="T69" fmla="*/ 110 h 215"/>
                <a:gd name="T70" fmla="*/ 87 w 140"/>
                <a:gd name="T71" fmla="*/ 121 h 215"/>
                <a:gd name="T72" fmla="*/ 86 w 140"/>
                <a:gd name="T73" fmla="*/ 174 h 215"/>
                <a:gd name="T74" fmla="*/ 84 w 140"/>
                <a:gd name="T75" fmla="*/ 181 h 215"/>
                <a:gd name="T76" fmla="*/ 80 w 140"/>
                <a:gd name="T77" fmla="*/ 185 h 215"/>
                <a:gd name="T78" fmla="*/ 73 w 140"/>
                <a:gd name="T79" fmla="*/ 187 h 215"/>
                <a:gd name="T80" fmla="*/ 67 w 140"/>
                <a:gd name="T81" fmla="*/ 187 h 215"/>
                <a:gd name="T82" fmla="*/ 60 w 140"/>
                <a:gd name="T83" fmla="*/ 185 h 215"/>
                <a:gd name="T84" fmla="*/ 56 w 140"/>
                <a:gd name="T85" fmla="*/ 181 h 215"/>
                <a:gd name="T86" fmla="*/ 53 w 140"/>
                <a:gd name="T87" fmla="*/ 174 h 215"/>
                <a:gd name="T88" fmla="*/ 53 w 140"/>
                <a:gd name="T89" fmla="*/ 121 h 215"/>
                <a:gd name="T90" fmla="*/ 51 w 140"/>
                <a:gd name="T91" fmla="*/ 110 h 215"/>
                <a:gd name="T92" fmla="*/ 44 w 140"/>
                <a:gd name="T93" fmla="*/ 101 h 215"/>
                <a:gd name="T94" fmla="*/ 40 w 140"/>
                <a:gd name="T95" fmla="*/ 98 h 215"/>
                <a:gd name="T96" fmla="*/ 34 w 140"/>
                <a:gd name="T97" fmla="*/ 91 h 215"/>
                <a:gd name="T98" fmla="*/ 30 w 140"/>
                <a:gd name="T99" fmla="*/ 81 h 215"/>
                <a:gd name="T100" fmla="*/ 28 w 140"/>
                <a:gd name="T101" fmla="*/ 73 h 215"/>
                <a:gd name="T102" fmla="*/ 29 w 140"/>
                <a:gd name="T103" fmla="*/ 60 h 215"/>
                <a:gd name="T104" fmla="*/ 36 w 140"/>
                <a:gd name="T105" fmla="*/ 45 h 215"/>
                <a:gd name="T106" fmla="*/ 46 w 140"/>
                <a:gd name="T107" fmla="*/ 35 h 215"/>
                <a:gd name="T108" fmla="*/ 60 w 140"/>
                <a:gd name="T109" fmla="*/ 29 h 215"/>
                <a:gd name="T110" fmla="*/ 69 w 140"/>
                <a:gd name="T111" fmla="*/ 28 h 215"/>
                <a:gd name="T112" fmla="*/ 77 w 140"/>
                <a:gd name="T113" fmla="*/ 29 h 215"/>
                <a:gd name="T114" fmla="*/ 92 w 140"/>
                <a:gd name="T115" fmla="*/ 34 h 215"/>
                <a:gd name="T116" fmla="*/ 104 w 140"/>
                <a:gd name="T117" fmla="*/ 46 h 215"/>
                <a:gd name="T118" fmla="*/ 111 w 140"/>
                <a:gd name="T119" fmla="*/ 61 h 215"/>
                <a:gd name="T120" fmla="*/ 111 w 140"/>
                <a:gd name="T121" fmla="*/ 78 h 215"/>
                <a:gd name="T122" fmla="*/ 102 w 140"/>
                <a:gd name="T123"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215">
                  <a:moveTo>
                    <a:pt x="118" y="19"/>
                  </a:moveTo>
                  <a:lnTo>
                    <a:pt x="113" y="15"/>
                  </a:lnTo>
                  <a:lnTo>
                    <a:pt x="107" y="10"/>
                  </a:lnTo>
                  <a:lnTo>
                    <a:pt x="101" y="7"/>
                  </a:lnTo>
                  <a:lnTo>
                    <a:pt x="95" y="4"/>
                  </a:lnTo>
                  <a:lnTo>
                    <a:pt x="88" y="2"/>
                  </a:lnTo>
                  <a:lnTo>
                    <a:pt x="82" y="1"/>
                  </a:lnTo>
                  <a:lnTo>
                    <a:pt x="75" y="0"/>
                  </a:lnTo>
                  <a:lnTo>
                    <a:pt x="68" y="0"/>
                  </a:lnTo>
                  <a:lnTo>
                    <a:pt x="61" y="1"/>
                  </a:lnTo>
                  <a:lnTo>
                    <a:pt x="55" y="2"/>
                  </a:lnTo>
                  <a:lnTo>
                    <a:pt x="48" y="3"/>
                  </a:lnTo>
                  <a:lnTo>
                    <a:pt x="42" y="5"/>
                  </a:lnTo>
                  <a:lnTo>
                    <a:pt x="37" y="8"/>
                  </a:lnTo>
                  <a:lnTo>
                    <a:pt x="31" y="11"/>
                  </a:lnTo>
                  <a:lnTo>
                    <a:pt x="26" y="16"/>
                  </a:lnTo>
                  <a:lnTo>
                    <a:pt x="22" y="20"/>
                  </a:lnTo>
                  <a:lnTo>
                    <a:pt x="17" y="24"/>
                  </a:lnTo>
                  <a:lnTo>
                    <a:pt x="13" y="30"/>
                  </a:lnTo>
                  <a:lnTo>
                    <a:pt x="10" y="35"/>
                  </a:lnTo>
                  <a:lnTo>
                    <a:pt x="7" y="40"/>
                  </a:lnTo>
                  <a:lnTo>
                    <a:pt x="4" y="47"/>
                  </a:lnTo>
                  <a:lnTo>
                    <a:pt x="2" y="52"/>
                  </a:lnTo>
                  <a:lnTo>
                    <a:pt x="1" y="59"/>
                  </a:lnTo>
                  <a:lnTo>
                    <a:pt x="0" y="66"/>
                  </a:lnTo>
                  <a:lnTo>
                    <a:pt x="0" y="74"/>
                  </a:lnTo>
                  <a:lnTo>
                    <a:pt x="1" y="82"/>
                  </a:lnTo>
                  <a:lnTo>
                    <a:pt x="3" y="90"/>
                  </a:lnTo>
                  <a:lnTo>
                    <a:pt x="7" y="97"/>
                  </a:lnTo>
                  <a:lnTo>
                    <a:pt x="10" y="104"/>
                  </a:lnTo>
                  <a:lnTo>
                    <a:pt x="14" y="110"/>
                  </a:lnTo>
                  <a:lnTo>
                    <a:pt x="19" y="117"/>
                  </a:lnTo>
                  <a:lnTo>
                    <a:pt x="25" y="122"/>
                  </a:lnTo>
                  <a:lnTo>
                    <a:pt x="25" y="171"/>
                  </a:lnTo>
                  <a:lnTo>
                    <a:pt x="26" y="180"/>
                  </a:lnTo>
                  <a:lnTo>
                    <a:pt x="28" y="188"/>
                  </a:lnTo>
                  <a:lnTo>
                    <a:pt x="32" y="196"/>
                  </a:lnTo>
                  <a:lnTo>
                    <a:pt x="38" y="202"/>
                  </a:lnTo>
                  <a:lnTo>
                    <a:pt x="45" y="208"/>
                  </a:lnTo>
                  <a:lnTo>
                    <a:pt x="53" y="212"/>
                  </a:lnTo>
                  <a:lnTo>
                    <a:pt x="61" y="215"/>
                  </a:lnTo>
                  <a:lnTo>
                    <a:pt x="70" y="215"/>
                  </a:lnTo>
                  <a:lnTo>
                    <a:pt x="78" y="215"/>
                  </a:lnTo>
                  <a:lnTo>
                    <a:pt x="87" y="212"/>
                  </a:lnTo>
                  <a:lnTo>
                    <a:pt x="95" y="208"/>
                  </a:lnTo>
                  <a:lnTo>
                    <a:pt x="101" y="202"/>
                  </a:lnTo>
                  <a:lnTo>
                    <a:pt x="106" y="196"/>
                  </a:lnTo>
                  <a:lnTo>
                    <a:pt x="111" y="188"/>
                  </a:lnTo>
                  <a:lnTo>
                    <a:pt x="114" y="180"/>
                  </a:lnTo>
                  <a:lnTo>
                    <a:pt x="115" y="171"/>
                  </a:lnTo>
                  <a:lnTo>
                    <a:pt x="115" y="122"/>
                  </a:lnTo>
                  <a:lnTo>
                    <a:pt x="120" y="117"/>
                  </a:lnTo>
                  <a:lnTo>
                    <a:pt x="125" y="111"/>
                  </a:lnTo>
                  <a:lnTo>
                    <a:pt x="129" y="105"/>
                  </a:lnTo>
                  <a:lnTo>
                    <a:pt x="133" y="98"/>
                  </a:lnTo>
                  <a:lnTo>
                    <a:pt x="135" y="92"/>
                  </a:lnTo>
                  <a:lnTo>
                    <a:pt x="137" y="84"/>
                  </a:lnTo>
                  <a:lnTo>
                    <a:pt x="139" y="77"/>
                  </a:lnTo>
                  <a:lnTo>
                    <a:pt x="140" y="69"/>
                  </a:lnTo>
                  <a:lnTo>
                    <a:pt x="139" y="62"/>
                  </a:lnTo>
                  <a:lnTo>
                    <a:pt x="137" y="55"/>
                  </a:lnTo>
                  <a:lnTo>
                    <a:pt x="136" y="49"/>
                  </a:lnTo>
                  <a:lnTo>
                    <a:pt x="134" y="43"/>
                  </a:lnTo>
                  <a:lnTo>
                    <a:pt x="131" y="36"/>
                  </a:lnTo>
                  <a:lnTo>
                    <a:pt x="127" y="30"/>
                  </a:lnTo>
                  <a:lnTo>
                    <a:pt x="122" y="24"/>
                  </a:lnTo>
                  <a:lnTo>
                    <a:pt x="118" y="19"/>
                  </a:lnTo>
                  <a:close/>
                  <a:moveTo>
                    <a:pt x="96" y="101"/>
                  </a:moveTo>
                  <a:lnTo>
                    <a:pt x="92" y="106"/>
                  </a:lnTo>
                  <a:lnTo>
                    <a:pt x="89" y="110"/>
                  </a:lnTo>
                  <a:lnTo>
                    <a:pt x="87" y="115"/>
                  </a:lnTo>
                  <a:lnTo>
                    <a:pt x="87" y="121"/>
                  </a:lnTo>
                  <a:lnTo>
                    <a:pt x="87" y="171"/>
                  </a:lnTo>
                  <a:lnTo>
                    <a:pt x="86" y="174"/>
                  </a:lnTo>
                  <a:lnTo>
                    <a:pt x="85" y="178"/>
                  </a:lnTo>
                  <a:lnTo>
                    <a:pt x="84" y="181"/>
                  </a:lnTo>
                  <a:lnTo>
                    <a:pt x="82" y="183"/>
                  </a:lnTo>
                  <a:lnTo>
                    <a:pt x="80" y="185"/>
                  </a:lnTo>
                  <a:lnTo>
                    <a:pt x="76" y="186"/>
                  </a:lnTo>
                  <a:lnTo>
                    <a:pt x="73" y="187"/>
                  </a:lnTo>
                  <a:lnTo>
                    <a:pt x="70" y="188"/>
                  </a:lnTo>
                  <a:lnTo>
                    <a:pt x="67" y="187"/>
                  </a:lnTo>
                  <a:lnTo>
                    <a:pt x="63" y="186"/>
                  </a:lnTo>
                  <a:lnTo>
                    <a:pt x="60" y="185"/>
                  </a:lnTo>
                  <a:lnTo>
                    <a:pt x="58" y="183"/>
                  </a:lnTo>
                  <a:lnTo>
                    <a:pt x="56" y="181"/>
                  </a:lnTo>
                  <a:lnTo>
                    <a:pt x="54" y="178"/>
                  </a:lnTo>
                  <a:lnTo>
                    <a:pt x="53" y="174"/>
                  </a:lnTo>
                  <a:lnTo>
                    <a:pt x="53" y="171"/>
                  </a:lnTo>
                  <a:lnTo>
                    <a:pt x="53" y="121"/>
                  </a:lnTo>
                  <a:lnTo>
                    <a:pt x="53" y="115"/>
                  </a:lnTo>
                  <a:lnTo>
                    <a:pt x="51" y="110"/>
                  </a:lnTo>
                  <a:lnTo>
                    <a:pt x="47" y="106"/>
                  </a:lnTo>
                  <a:lnTo>
                    <a:pt x="44" y="101"/>
                  </a:lnTo>
                  <a:lnTo>
                    <a:pt x="44" y="101"/>
                  </a:lnTo>
                  <a:lnTo>
                    <a:pt x="40" y="98"/>
                  </a:lnTo>
                  <a:lnTo>
                    <a:pt x="37" y="94"/>
                  </a:lnTo>
                  <a:lnTo>
                    <a:pt x="34" y="91"/>
                  </a:lnTo>
                  <a:lnTo>
                    <a:pt x="31" y="86"/>
                  </a:lnTo>
                  <a:lnTo>
                    <a:pt x="30" y="81"/>
                  </a:lnTo>
                  <a:lnTo>
                    <a:pt x="29" y="77"/>
                  </a:lnTo>
                  <a:lnTo>
                    <a:pt x="28" y="73"/>
                  </a:lnTo>
                  <a:lnTo>
                    <a:pt x="28" y="67"/>
                  </a:lnTo>
                  <a:lnTo>
                    <a:pt x="29" y="60"/>
                  </a:lnTo>
                  <a:lnTo>
                    <a:pt x="32" y="52"/>
                  </a:lnTo>
                  <a:lnTo>
                    <a:pt x="36" y="45"/>
                  </a:lnTo>
                  <a:lnTo>
                    <a:pt x="41" y="39"/>
                  </a:lnTo>
                  <a:lnTo>
                    <a:pt x="46" y="35"/>
                  </a:lnTo>
                  <a:lnTo>
                    <a:pt x="54" y="31"/>
                  </a:lnTo>
                  <a:lnTo>
                    <a:pt x="60" y="29"/>
                  </a:lnTo>
                  <a:lnTo>
                    <a:pt x="69" y="28"/>
                  </a:lnTo>
                  <a:lnTo>
                    <a:pt x="69" y="28"/>
                  </a:lnTo>
                  <a:lnTo>
                    <a:pt x="70" y="28"/>
                  </a:lnTo>
                  <a:lnTo>
                    <a:pt x="77" y="29"/>
                  </a:lnTo>
                  <a:lnTo>
                    <a:pt x="86" y="31"/>
                  </a:lnTo>
                  <a:lnTo>
                    <a:pt x="92" y="34"/>
                  </a:lnTo>
                  <a:lnTo>
                    <a:pt x="99" y="39"/>
                  </a:lnTo>
                  <a:lnTo>
                    <a:pt x="104" y="46"/>
                  </a:lnTo>
                  <a:lnTo>
                    <a:pt x="109" y="53"/>
                  </a:lnTo>
                  <a:lnTo>
                    <a:pt x="111" y="61"/>
                  </a:lnTo>
                  <a:lnTo>
                    <a:pt x="112" y="69"/>
                  </a:lnTo>
                  <a:lnTo>
                    <a:pt x="111" y="78"/>
                  </a:lnTo>
                  <a:lnTo>
                    <a:pt x="107" y="86"/>
                  </a:lnTo>
                  <a:lnTo>
                    <a:pt x="102" y="95"/>
                  </a:lnTo>
                  <a:lnTo>
                    <a:pt x="96"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43">
              <a:extLst>
                <a:ext uri="{FF2B5EF4-FFF2-40B4-BE49-F238E27FC236}">
                  <a16:creationId xmlns:a16="http://schemas.microsoft.com/office/drawing/2014/main" id="{463498FD-32B8-47DE-84DE-4C63A7D06498}"/>
                </a:ext>
              </a:extLst>
            </p:cNvPr>
            <p:cNvSpPr>
              <a:spLocks noEditPoints="1"/>
            </p:cNvSpPr>
            <p:nvPr/>
          </p:nvSpPr>
          <p:spPr bwMode="auto">
            <a:xfrm>
              <a:off x="9471948" y="3622749"/>
              <a:ext cx="211949" cy="299520"/>
            </a:xfrm>
            <a:custGeom>
              <a:avLst/>
              <a:gdLst>
                <a:gd name="T0" fmla="*/ 414 w 500"/>
                <a:gd name="T1" fmla="*/ 111 h 710"/>
                <a:gd name="T2" fmla="*/ 349 w 500"/>
                <a:gd name="T3" fmla="*/ 31 h 710"/>
                <a:gd name="T4" fmla="*/ 248 w 500"/>
                <a:gd name="T5" fmla="*/ 0 h 710"/>
                <a:gd name="T6" fmla="*/ 147 w 500"/>
                <a:gd name="T7" fmla="*/ 31 h 710"/>
                <a:gd name="T8" fmla="*/ 82 w 500"/>
                <a:gd name="T9" fmla="*/ 111 h 710"/>
                <a:gd name="T10" fmla="*/ 55 w 500"/>
                <a:gd name="T11" fmla="*/ 294 h 710"/>
                <a:gd name="T12" fmla="*/ 4 w 500"/>
                <a:gd name="T13" fmla="*/ 389 h 710"/>
                <a:gd name="T14" fmla="*/ 16 w 500"/>
                <a:gd name="T15" fmla="*/ 424 h 710"/>
                <a:gd name="T16" fmla="*/ 46 w 500"/>
                <a:gd name="T17" fmla="*/ 357 h 710"/>
                <a:gd name="T18" fmla="*/ 121 w 500"/>
                <a:gd name="T19" fmla="*/ 272 h 710"/>
                <a:gd name="T20" fmla="*/ 227 w 500"/>
                <a:gd name="T21" fmla="*/ 234 h 710"/>
                <a:gd name="T22" fmla="*/ 304 w 500"/>
                <a:gd name="T23" fmla="*/ 240 h 710"/>
                <a:gd name="T24" fmla="*/ 391 w 500"/>
                <a:gd name="T25" fmla="*/ 284 h 710"/>
                <a:gd name="T26" fmla="*/ 459 w 500"/>
                <a:gd name="T27" fmla="*/ 381 h 710"/>
                <a:gd name="T28" fmla="*/ 472 w 500"/>
                <a:gd name="T29" fmla="*/ 446 h 710"/>
                <a:gd name="T30" fmla="*/ 466 w 500"/>
                <a:gd name="T31" fmla="*/ 514 h 710"/>
                <a:gd name="T32" fmla="*/ 422 w 500"/>
                <a:gd name="T33" fmla="*/ 601 h 710"/>
                <a:gd name="T34" fmla="*/ 325 w 500"/>
                <a:gd name="T35" fmla="*/ 669 h 710"/>
                <a:gd name="T36" fmla="*/ 260 w 500"/>
                <a:gd name="T37" fmla="*/ 682 h 710"/>
                <a:gd name="T38" fmla="*/ 153 w 500"/>
                <a:gd name="T39" fmla="*/ 662 h 710"/>
                <a:gd name="T40" fmla="*/ 67 w 500"/>
                <a:gd name="T41" fmla="*/ 591 h 710"/>
                <a:gd name="T42" fmla="*/ 26 w 500"/>
                <a:gd name="T43" fmla="*/ 498 h 710"/>
                <a:gd name="T44" fmla="*/ 0 w 500"/>
                <a:gd name="T45" fmla="*/ 503 h 710"/>
                <a:gd name="T46" fmla="*/ 43 w 500"/>
                <a:gd name="T47" fmla="*/ 606 h 710"/>
                <a:gd name="T48" fmla="*/ 143 w 500"/>
                <a:gd name="T49" fmla="*/ 687 h 710"/>
                <a:gd name="T50" fmla="*/ 261 w 500"/>
                <a:gd name="T51" fmla="*/ 710 h 710"/>
                <a:gd name="T52" fmla="*/ 335 w 500"/>
                <a:gd name="T53" fmla="*/ 695 h 710"/>
                <a:gd name="T54" fmla="*/ 399 w 500"/>
                <a:gd name="T55" fmla="*/ 659 h 710"/>
                <a:gd name="T56" fmla="*/ 451 w 500"/>
                <a:gd name="T57" fmla="*/ 609 h 710"/>
                <a:gd name="T58" fmla="*/ 485 w 500"/>
                <a:gd name="T59" fmla="*/ 545 h 710"/>
                <a:gd name="T60" fmla="*/ 500 w 500"/>
                <a:gd name="T61" fmla="*/ 471 h 710"/>
                <a:gd name="T62" fmla="*/ 492 w 500"/>
                <a:gd name="T63" fmla="*/ 396 h 710"/>
                <a:gd name="T64" fmla="*/ 465 w 500"/>
                <a:gd name="T65" fmla="*/ 328 h 710"/>
                <a:gd name="T66" fmla="*/ 334 w 500"/>
                <a:gd name="T67" fmla="*/ 220 h 710"/>
                <a:gd name="T68" fmla="*/ 204 w 500"/>
                <a:gd name="T69" fmla="*/ 209 h 710"/>
                <a:gd name="T70" fmla="*/ 165 w 500"/>
                <a:gd name="T71" fmla="*/ 155 h 710"/>
                <a:gd name="T72" fmla="*/ 193 w 500"/>
                <a:gd name="T73" fmla="*/ 114 h 710"/>
                <a:gd name="T74" fmla="*/ 239 w 500"/>
                <a:gd name="T75" fmla="*/ 94 h 710"/>
                <a:gd name="T76" fmla="*/ 289 w 500"/>
                <a:gd name="T77" fmla="*/ 104 h 710"/>
                <a:gd name="T78" fmla="*/ 323 w 500"/>
                <a:gd name="T79" fmla="*/ 139 h 710"/>
                <a:gd name="T80" fmla="*/ 334 w 500"/>
                <a:gd name="T81" fmla="*/ 220 h 710"/>
                <a:gd name="T82" fmla="*/ 362 w 500"/>
                <a:gd name="T83" fmla="*/ 180 h 710"/>
                <a:gd name="T84" fmla="*/ 342 w 500"/>
                <a:gd name="T85" fmla="*/ 117 h 710"/>
                <a:gd name="T86" fmla="*/ 292 w 500"/>
                <a:gd name="T87" fmla="*/ 75 h 710"/>
                <a:gd name="T88" fmla="*/ 225 w 500"/>
                <a:gd name="T89" fmla="*/ 69 h 710"/>
                <a:gd name="T90" fmla="*/ 167 w 500"/>
                <a:gd name="T91" fmla="*/ 100 h 710"/>
                <a:gd name="T92" fmla="*/ 136 w 500"/>
                <a:gd name="T93" fmla="*/ 158 h 710"/>
                <a:gd name="T94" fmla="*/ 104 w 500"/>
                <a:gd name="T95" fmla="*/ 250 h 710"/>
                <a:gd name="T96" fmla="*/ 107 w 500"/>
                <a:gd name="T97" fmla="*/ 121 h 710"/>
                <a:gd name="T98" fmla="*/ 162 w 500"/>
                <a:gd name="T99" fmla="*/ 54 h 710"/>
                <a:gd name="T100" fmla="*/ 248 w 500"/>
                <a:gd name="T101" fmla="*/ 28 h 710"/>
                <a:gd name="T102" fmla="*/ 333 w 500"/>
                <a:gd name="T103" fmla="*/ 54 h 710"/>
                <a:gd name="T104" fmla="*/ 388 w 500"/>
                <a:gd name="T105" fmla="*/ 12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0" h="710">
                  <a:moveTo>
                    <a:pt x="428" y="281"/>
                  </a:moveTo>
                  <a:lnTo>
                    <a:pt x="428" y="180"/>
                  </a:lnTo>
                  <a:lnTo>
                    <a:pt x="427" y="162"/>
                  </a:lnTo>
                  <a:lnTo>
                    <a:pt x="425" y="144"/>
                  </a:lnTo>
                  <a:lnTo>
                    <a:pt x="421" y="127"/>
                  </a:lnTo>
                  <a:lnTo>
                    <a:pt x="414" y="111"/>
                  </a:lnTo>
                  <a:lnTo>
                    <a:pt x="407" y="94"/>
                  </a:lnTo>
                  <a:lnTo>
                    <a:pt x="397" y="79"/>
                  </a:lnTo>
                  <a:lnTo>
                    <a:pt x="387" y="66"/>
                  </a:lnTo>
                  <a:lnTo>
                    <a:pt x="376" y="53"/>
                  </a:lnTo>
                  <a:lnTo>
                    <a:pt x="363" y="41"/>
                  </a:lnTo>
                  <a:lnTo>
                    <a:pt x="349" y="31"/>
                  </a:lnTo>
                  <a:lnTo>
                    <a:pt x="334" y="22"/>
                  </a:lnTo>
                  <a:lnTo>
                    <a:pt x="318" y="14"/>
                  </a:lnTo>
                  <a:lnTo>
                    <a:pt x="302" y="8"/>
                  </a:lnTo>
                  <a:lnTo>
                    <a:pt x="284" y="3"/>
                  </a:lnTo>
                  <a:lnTo>
                    <a:pt x="266" y="1"/>
                  </a:lnTo>
                  <a:lnTo>
                    <a:pt x="248" y="0"/>
                  </a:lnTo>
                  <a:lnTo>
                    <a:pt x="230" y="1"/>
                  </a:lnTo>
                  <a:lnTo>
                    <a:pt x="211" y="3"/>
                  </a:lnTo>
                  <a:lnTo>
                    <a:pt x="194" y="8"/>
                  </a:lnTo>
                  <a:lnTo>
                    <a:pt x="177" y="14"/>
                  </a:lnTo>
                  <a:lnTo>
                    <a:pt x="162" y="22"/>
                  </a:lnTo>
                  <a:lnTo>
                    <a:pt x="147" y="31"/>
                  </a:lnTo>
                  <a:lnTo>
                    <a:pt x="133" y="41"/>
                  </a:lnTo>
                  <a:lnTo>
                    <a:pt x="120" y="53"/>
                  </a:lnTo>
                  <a:lnTo>
                    <a:pt x="108" y="66"/>
                  </a:lnTo>
                  <a:lnTo>
                    <a:pt x="98" y="79"/>
                  </a:lnTo>
                  <a:lnTo>
                    <a:pt x="89" y="94"/>
                  </a:lnTo>
                  <a:lnTo>
                    <a:pt x="82" y="111"/>
                  </a:lnTo>
                  <a:lnTo>
                    <a:pt x="75" y="127"/>
                  </a:lnTo>
                  <a:lnTo>
                    <a:pt x="71" y="144"/>
                  </a:lnTo>
                  <a:lnTo>
                    <a:pt x="69" y="162"/>
                  </a:lnTo>
                  <a:lnTo>
                    <a:pt x="68" y="180"/>
                  </a:lnTo>
                  <a:lnTo>
                    <a:pt x="68" y="281"/>
                  </a:lnTo>
                  <a:lnTo>
                    <a:pt x="55" y="294"/>
                  </a:lnTo>
                  <a:lnTo>
                    <a:pt x="44" y="309"/>
                  </a:lnTo>
                  <a:lnTo>
                    <a:pt x="33" y="324"/>
                  </a:lnTo>
                  <a:lnTo>
                    <a:pt x="25" y="339"/>
                  </a:lnTo>
                  <a:lnTo>
                    <a:pt x="17" y="355"/>
                  </a:lnTo>
                  <a:lnTo>
                    <a:pt x="10" y="372"/>
                  </a:lnTo>
                  <a:lnTo>
                    <a:pt x="4" y="389"/>
                  </a:lnTo>
                  <a:lnTo>
                    <a:pt x="0" y="406"/>
                  </a:lnTo>
                  <a:lnTo>
                    <a:pt x="0" y="412"/>
                  </a:lnTo>
                  <a:lnTo>
                    <a:pt x="2" y="417"/>
                  </a:lnTo>
                  <a:lnTo>
                    <a:pt x="6" y="421"/>
                  </a:lnTo>
                  <a:lnTo>
                    <a:pt x="11" y="424"/>
                  </a:lnTo>
                  <a:lnTo>
                    <a:pt x="16" y="424"/>
                  </a:lnTo>
                  <a:lnTo>
                    <a:pt x="22" y="421"/>
                  </a:lnTo>
                  <a:lnTo>
                    <a:pt x="26" y="417"/>
                  </a:lnTo>
                  <a:lnTo>
                    <a:pt x="28" y="412"/>
                  </a:lnTo>
                  <a:lnTo>
                    <a:pt x="32" y="394"/>
                  </a:lnTo>
                  <a:lnTo>
                    <a:pt x="39" y="374"/>
                  </a:lnTo>
                  <a:lnTo>
                    <a:pt x="46" y="357"/>
                  </a:lnTo>
                  <a:lnTo>
                    <a:pt x="56" y="340"/>
                  </a:lnTo>
                  <a:lnTo>
                    <a:pt x="67" y="325"/>
                  </a:lnTo>
                  <a:lnTo>
                    <a:pt x="78" y="310"/>
                  </a:lnTo>
                  <a:lnTo>
                    <a:pt x="91" y="296"/>
                  </a:lnTo>
                  <a:lnTo>
                    <a:pt x="105" y="283"/>
                  </a:lnTo>
                  <a:lnTo>
                    <a:pt x="121" y="272"/>
                  </a:lnTo>
                  <a:lnTo>
                    <a:pt x="137" y="263"/>
                  </a:lnTo>
                  <a:lnTo>
                    <a:pt x="153" y="253"/>
                  </a:lnTo>
                  <a:lnTo>
                    <a:pt x="172" y="247"/>
                  </a:lnTo>
                  <a:lnTo>
                    <a:pt x="190" y="240"/>
                  </a:lnTo>
                  <a:lnTo>
                    <a:pt x="208" y="236"/>
                  </a:lnTo>
                  <a:lnTo>
                    <a:pt x="227" y="234"/>
                  </a:lnTo>
                  <a:lnTo>
                    <a:pt x="248" y="233"/>
                  </a:lnTo>
                  <a:lnTo>
                    <a:pt x="260" y="233"/>
                  </a:lnTo>
                  <a:lnTo>
                    <a:pt x="270" y="234"/>
                  </a:lnTo>
                  <a:lnTo>
                    <a:pt x="282" y="236"/>
                  </a:lnTo>
                  <a:lnTo>
                    <a:pt x="293" y="237"/>
                  </a:lnTo>
                  <a:lnTo>
                    <a:pt x="304" y="240"/>
                  </a:lnTo>
                  <a:lnTo>
                    <a:pt x="314" y="243"/>
                  </a:lnTo>
                  <a:lnTo>
                    <a:pt x="325" y="247"/>
                  </a:lnTo>
                  <a:lnTo>
                    <a:pt x="335" y="251"/>
                  </a:lnTo>
                  <a:lnTo>
                    <a:pt x="355" y="260"/>
                  </a:lnTo>
                  <a:lnTo>
                    <a:pt x="373" y="271"/>
                  </a:lnTo>
                  <a:lnTo>
                    <a:pt x="391" y="284"/>
                  </a:lnTo>
                  <a:lnTo>
                    <a:pt x="407" y="299"/>
                  </a:lnTo>
                  <a:lnTo>
                    <a:pt x="422" y="314"/>
                  </a:lnTo>
                  <a:lnTo>
                    <a:pt x="435" y="332"/>
                  </a:lnTo>
                  <a:lnTo>
                    <a:pt x="445" y="351"/>
                  </a:lnTo>
                  <a:lnTo>
                    <a:pt x="455" y="370"/>
                  </a:lnTo>
                  <a:lnTo>
                    <a:pt x="459" y="381"/>
                  </a:lnTo>
                  <a:lnTo>
                    <a:pt x="462" y="390"/>
                  </a:lnTo>
                  <a:lnTo>
                    <a:pt x="466" y="401"/>
                  </a:lnTo>
                  <a:lnTo>
                    <a:pt x="468" y="413"/>
                  </a:lnTo>
                  <a:lnTo>
                    <a:pt x="470" y="424"/>
                  </a:lnTo>
                  <a:lnTo>
                    <a:pt x="471" y="434"/>
                  </a:lnTo>
                  <a:lnTo>
                    <a:pt x="472" y="446"/>
                  </a:lnTo>
                  <a:lnTo>
                    <a:pt x="473" y="458"/>
                  </a:lnTo>
                  <a:lnTo>
                    <a:pt x="472" y="470"/>
                  </a:lnTo>
                  <a:lnTo>
                    <a:pt x="471" y="480"/>
                  </a:lnTo>
                  <a:lnTo>
                    <a:pt x="470" y="492"/>
                  </a:lnTo>
                  <a:lnTo>
                    <a:pt x="468" y="503"/>
                  </a:lnTo>
                  <a:lnTo>
                    <a:pt x="466" y="514"/>
                  </a:lnTo>
                  <a:lnTo>
                    <a:pt x="462" y="524"/>
                  </a:lnTo>
                  <a:lnTo>
                    <a:pt x="459" y="535"/>
                  </a:lnTo>
                  <a:lnTo>
                    <a:pt x="455" y="545"/>
                  </a:lnTo>
                  <a:lnTo>
                    <a:pt x="445" y="565"/>
                  </a:lnTo>
                  <a:lnTo>
                    <a:pt x="435" y="583"/>
                  </a:lnTo>
                  <a:lnTo>
                    <a:pt x="422" y="601"/>
                  </a:lnTo>
                  <a:lnTo>
                    <a:pt x="407" y="617"/>
                  </a:lnTo>
                  <a:lnTo>
                    <a:pt x="391" y="631"/>
                  </a:lnTo>
                  <a:lnTo>
                    <a:pt x="373" y="644"/>
                  </a:lnTo>
                  <a:lnTo>
                    <a:pt x="355" y="655"/>
                  </a:lnTo>
                  <a:lnTo>
                    <a:pt x="335" y="665"/>
                  </a:lnTo>
                  <a:lnTo>
                    <a:pt x="325" y="669"/>
                  </a:lnTo>
                  <a:lnTo>
                    <a:pt x="314" y="672"/>
                  </a:lnTo>
                  <a:lnTo>
                    <a:pt x="304" y="676"/>
                  </a:lnTo>
                  <a:lnTo>
                    <a:pt x="293" y="678"/>
                  </a:lnTo>
                  <a:lnTo>
                    <a:pt x="282" y="680"/>
                  </a:lnTo>
                  <a:lnTo>
                    <a:pt x="270" y="681"/>
                  </a:lnTo>
                  <a:lnTo>
                    <a:pt x="260" y="682"/>
                  </a:lnTo>
                  <a:lnTo>
                    <a:pt x="248" y="682"/>
                  </a:lnTo>
                  <a:lnTo>
                    <a:pt x="227" y="682"/>
                  </a:lnTo>
                  <a:lnTo>
                    <a:pt x="208" y="679"/>
                  </a:lnTo>
                  <a:lnTo>
                    <a:pt x="190" y="674"/>
                  </a:lnTo>
                  <a:lnTo>
                    <a:pt x="172" y="669"/>
                  </a:lnTo>
                  <a:lnTo>
                    <a:pt x="153" y="662"/>
                  </a:lnTo>
                  <a:lnTo>
                    <a:pt x="137" y="653"/>
                  </a:lnTo>
                  <a:lnTo>
                    <a:pt x="121" y="643"/>
                  </a:lnTo>
                  <a:lnTo>
                    <a:pt x="105" y="632"/>
                  </a:lnTo>
                  <a:lnTo>
                    <a:pt x="91" y="619"/>
                  </a:lnTo>
                  <a:lnTo>
                    <a:pt x="78" y="606"/>
                  </a:lnTo>
                  <a:lnTo>
                    <a:pt x="67" y="591"/>
                  </a:lnTo>
                  <a:lnTo>
                    <a:pt x="56" y="575"/>
                  </a:lnTo>
                  <a:lnTo>
                    <a:pt x="46" y="558"/>
                  </a:lnTo>
                  <a:lnTo>
                    <a:pt x="39" y="540"/>
                  </a:lnTo>
                  <a:lnTo>
                    <a:pt x="32" y="522"/>
                  </a:lnTo>
                  <a:lnTo>
                    <a:pt x="28" y="503"/>
                  </a:lnTo>
                  <a:lnTo>
                    <a:pt x="26" y="498"/>
                  </a:lnTo>
                  <a:lnTo>
                    <a:pt x="22" y="494"/>
                  </a:lnTo>
                  <a:lnTo>
                    <a:pt x="16" y="492"/>
                  </a:lnTo>
                  <a:lnTo>
                    <a:pt x="11" y="492"/>
                  </a:lnTo>
                  <a:lnTo>
                    <a:pt x="6" y="494"/>
                  </a:lnTo>
                  <a:lnTo>
                    <a:pt x="2" y="498"/>
                  </a:lnTo>
                  <a:lnTo>
                    <a:pt x="0" y="503"/>
                  </a:lnTo>
                  <a:lnTo>
                    <a:pt x="0" y="508"/>
                  </a:lnTo>
                  <a:lnTo>
                    <a:pt x="5" y="530"/>
                  </a:lnTo>
                  <a:lnTo>
                    <a:pt x="13" y="549"/>
                  </a:lnTo>
                  <a:lnTo>
                    <a:pt x="22" y="569"/>
                  </a:lnTo>
                  <a:lnTo>
                    <a:pt x="31" y="588"/>
                  </a:lnTo>
                  <a:lnTo>
                    <a:pt x="43" y="606"/>
                  </a:lnTo>
                  <a:lnTo>
                    <a:pt x="56" y="622"/>
                  </a:lnTo>
                  <a:lnTo>
                    <a:pt x="71" y="638"/>
                  </a:lnTo>
                  <a:lnTo>
                    <a:pt x="87" y="652"/>
                  </a:lnTo>
                  <a:lnTo>
                    <a:pt x="104" y="666"/>
                  </a:lnTo>
                  <a:lnTo>
                    <a:pt x="123" y="678"/>
                  </a:lnTo>
                  <a:lnTo>
                    <a:pt x="143" y="687"/>
                  </a:lnTo>
                  <a:lnTo>
                    <a:pt x="162" y="695"/>
                  </a:lnTo>
                  <a:lnTo>
                    <a:pt x="184" y="701"/>
                  </a:lnTo>
                  <a:lnTo>
                    <a:pt x="204" y="707"/>
                  </a:lnTo>
                  <a:lnTo>
                    <a:pt x="226" y="709"/>
                  </a:lnTo>
                  <a:lnTo>
                    <a:pt x="248" y="710"/>
                  </a:lnTo>
                  <a:lnTo>
                    <a:pt x="261" y="710"/>
                  </a:lnTo>
                  <a:lnTo>
                    <a:pt x="274" y="709"/>
                  </a:lnTo>
                  <a:lnTo>
                    <a:pt x="287" y="708"/>
                  </a:lnTo>
                  <a:lnTo>
                    <a:pt x="298" y="705"/>
                  </a:lnTo>
                  <a:lnTo>
                    <a:pt x="311" y="702"/>
                  </a:lnTo>
                  <a:lnTo>
                    <a:pt x="323" y="699"/>
                  </a:lnTo>
                  <a:lnTo>
                    <a:pt x="335" y="695"/>
                  </a:lnTo>
                  <a:lnTo>
                    <a:pt x="346" y="691"/>
                  </a:lnTo>
                  <a:lnTo>
                    <a:pt x="357" y="685"/>
                  </a:lnTo>
                  <a:lnTo>
                    <a:pt x="368" y="680"/>
                  </a:lnTo>
                  <a:lnTo>
                    <a:pt x="379" y="673"/>
                  </a:lnTo>
                  <a:lnTo>
                    <a:pt x="388" y="667"/>
                  </a:lnTo>
                  <a:lnTo>
                    <a:pt x="399" y="659"/>
                  </a:lnTo>
                  <a:lnTo>
                    <a:pt x="409" y="652"/>
                  </a:lnTo>
                  <a:lnTo>
                    <a:pt x="417" y="644"/>
                  </a:lnTo>
                  <a:lnTo>
                    <a:pt x="426" y="636"/>
                  </a:lnTo>
                  <a:lnTo>
                    <a:pt x="435" y="627"/>
                  </a:lnTo>
                  <a:lnTo>
                    <a:pt x="443" y="618"/>
                  </a:lnTo>
                  <a:lnTo>
                    <a:pt x="451" y="609"/>
                  </a:lnTo>
                  <a:lnTo>
                    <a:pt x="457" y="598"/>
                  </a:lnTo>
                  <a:lnTo>
                    <a:pt x="464" y="589"/>
                  </a:lnTo>
                  <a:lnTo>
                    <a:pt x="470" y="578"/>
                  </a:lnTo>
                  <a:lnTo>
                    <a:pt x="475" y="567"/>
                  </a:lnTo>
                  <a:lnTo>
                    <a:pt x="481" y="555"/>
                  </a:lnTo>
                  <a:lnTo>
                    <a:pt x="485" y="545"/>
                  </a:lnTo>
                  <a:lnTo>
                    <a:pt x="489" y="533"/>
                  </a:lnTo>
                  <a:lnTo>
                    <a:pt x="492" y="521"/>
                  </a:lnTo>
                  <a:lnTo>
                    <a:pt x="496" y="508"/>
                  </a:lnTo>
                  <a:lnTo>
                    <a:pt x="498" y="497"/>
                  </a:lnTo>
                  <a:lnTo>
                    <a:pt x="499" y="484"/>
                  </a:lnTo>
                  <a:lnTo>
                    <a:pt x="500" y="471"/>
                  </a:lnTo>
                  <a:lnTo>
                    <a:pt x="500" y="458"/>
                  </a:lnTo>
                  <a:lnTo>
                    <a:pt x="500" y="445"/>
                  </a:lnTo>
                  <a:lnTo>
                    <a:pt x="499" y="432"/>
                  </a:lnTo>
                  <a:lnTo>
                    <a:pt x="498" y="419"/>
                  </a:lnTo>
                  <a:lnTo>
                    <a:pt x="496" y="408"/>
                  </a:lnTo>
                  <a:lnTo>
                    <a:pt x="492" y="396"/>
                  </a:lnTo>
                  <a:lnTo>
                    <a:pt x="489" y="384"/>
                  </a:lnTo>
                  <a:lnTo>
                    <a:pt x="485" y="372"/>
                  </a:lnTo>
                  <a:lnTo>
                    <a:pt x="481" y="360"/>
                  </a:lnTo>
                  <a:lnTo>
                    <a:pt x="476" y="350"/>
                  </a:lnTo>
                  <a:lnTo>
                    <a:pt x="471" y="339"/>
                  </a:lnTo>
                  <a:lnTo>
                    <a:pt x="465" y="328"/>
                  </a:lnTo>
                  <a:lnTo>
                    <a:pt x="458" y="319"/>
                  </a:lnTo>
                  <a:lnTo>
                    <a:pt x="452" y="309"/>
                  </a:lnTo>
                  <a:lnTo>
                    <a:pt x="444" y="299"/>
                  </a:lnTo>
                  <a:lnTo>
                    <a:pt x="437" y="290"/>
                  </a:lnTo>
                  <a:lnTo>
                    <a:pt x="428" y="281"/>
                  </a:lnTo>
                  <a:close/>
                  <a:moveTo>
                    <a:pt x="334" y="220"/>
                  </a:moveTo>
                  <a:lnTo>
                    <a:pt x="313" y="213"/>
                  </a:lnTo>
                  <a:lnTo>
                    <a:pt x="292" y="209"/>
                  </a:lnTo>
                  <a:lnTo>
                    <a:pt x="270" y="206"/>
                  </a:lnTo>
                  <a:lnTo>
                    <a:pt x="248" y="205"/>
                  </a:lnTo>
                  <a:lnTo>
                    <a:pt x="225" y="206"/>
                  </a:lnTo>
                  <a:lnTo>
                    <a:pt x="204" y="209"/>
                  </a:lnTo>
                  <a:lnTo>
                    <a:pt x="182" y="213"/>
                  </a:lnTo>
                  <a:lnTo>
                    <a:pt x="162" y="220"/>
                  </a:lnTo>
                  <a:lnTo>
                    <a:pt x="162" y="180"/>
                  </a:lnTo>
                  <a:lnTo>
                    <a:pt x="162" y="172"/>
                  </a:lnTo>
                  <a:lnTo>
                    <a:pt x="163" y="163"/>
                  </a:lnTo>
                  <a:lnTo>
                    <a:pt x="165" y="155"/>
                  </a:lnTo>
                  <a:lnTo>
                    <a:pt x="168" y="147"/>
                  </a:lnTo>
                  <a:lnTo>
                    <a:pt x="172" y="139"/>
                  </a:lnTo>
                  <a:lnTo>
                    <a:pt x="176" y="132"/>
                  </a:lnTo>
                  <a:lnTo>
                    <a:pt x="181" y="126"/>
                  </a:lnTo>
                  <a:lnTo>
                    <a:pt x="187" y="119"/>
                  </a:lnTo>
                  <a:lnTo>
                    <a:pt x="193" y="114"/>
                  </a:lnTo>
                  <a:lnTo>
                    <a:pt x="200" y="108"/>
                  </a:lnTo>
                  <a:lnTo>
                    <a:pt x="207" y="104"/>
                  </a:lnTo>
                  <a:lnTo>
                    <a:pt x="215" y="101"/>
                  </a:lnTo>
                  <a:lnTo>
                    <a:pt x="222" y="98"/>
                  </a:lnTo>
                  <a:lnTo>
                    <a:pt x="231" y="96"/>
                  </a:lnTo>
                  <a:lnTo>
                    <a:pt x="239" y="94"/>
                  </a:lnTo>
                  <a:lnTo>
                    <a:pt x="248" y="94"/>
                  </a:lnTo>
                  <a:lnTo>
                    <a:pt x="256" y="94"/>
                  </a:lnTo>
                  <a:lnTo>
                    <a:pt x="265" y="96"/>
                  </a:lnTo>
                  <a:lnTo>
                    <a:pt x="274" y="98"/>
                  </a:lnTo>
                  <a:lnTo>
                    <a:pt x="281" y="101"/>
                  </a:lnTo>
                  <a:lnTo>
                    <a:pt x="289" y="104"/>
                  </a:lnTo>
                  <a:lnTo>
                    <a:pt x="296" y="108"/>
                  </a:lnTo>
                  <a:lnTo>
                    <a:pt x="303" y="114"/>
                  </a:lnTo>
                  <a:lnTo>
                    <a:pt x="309" y="119"/>
                  </a:lnTo>
                  <a:lnTo>
                    <a:pt x="314" y="126"/>
                  </a:lnTo>
                  <a:lnTo>
                    <a:pt x="319" y="132"/>
                  </a:lnTo>
                  <a:lnTo>
                    <a:pt x="323" y="139"/>
                  </a:lnTo>
                  <a:lnTo>
                    <a:pt x="327" y="147"/>
                  </a:lnTo>
                  <a:lnTo>
                    <a:pt x="330" y="155"/>
                  </a:lnTo>
                  <a:lnTo>
                    <a:pt x="332" y="163"/>
                  </a:lnTo>
                  <a:lnTo>
                    <a:pt x="334" y="172"/>
                  </a:lnTo>
                  <a:lnTo>
                    <a:pt x="334" y="180"/>
                  </a:lnTo>
                  <a:lnTo>
                    <a:pt x="334" y="220"/>
                  </a:lnTo>
                  <a:close/>
                  <a:moveTo>
                    <a:pt x="400" y="256"/>
                  </a:moveTo>
                  <a:lnTo>
                    <a:pt x="392" y="250"/>
                  </a:lnTo>
                  <a:lnTo>
                    <a:pt x="382" y="243"/>
                  </a:lnTo>
                  <a:lnTo>
                    <a:pt x="371" y="238"/>
                  </a:lnTo>
                  <a:lnTo>
                    <a:pt x="362" y="233"/>
                  </a:lnTo>
                  <a:lnTo>
                    <a:pt x="362" y="180"/>
                  </a:lnTo>
                  <a:lnTo>
                    <a:pt x="361" y="168"/>
                  </a:lnTo>
                  <a:lnTo>
                    <a:pt x="359" y="158"/>
                  </a:lnTo>
                  <a:lnTo>
                    <a:pt x="356" y="146"/>
                  </a:lnTo>
                  <a:lnTo>
                    <a:pt x="353" y="136"/>
                  </a:lnTo>
                  <a:lnTo>
                    <a:pt x="348" y="126"/>
                  </a:lnTo>
                  <a:lnTo>
                    <a:pt x="342" y="117"/>
                  </a:lnTo>
                  <a:lnTo>
                    <a:pt x="336" y="108"/>
                  </a:lnTo>
                  <a:lnTo>
                    <a:pt x="328" y="100"/>
                  </a:lnTo>
                  <a:lnTo>
                    <a:pt x="320" y="92"/>
                  </a:lnTo>
                  <a:lnTo>
                    <a:pt x="311" y="86"/>
                  </a:lnTo>
                  <a:lnTo>
                    <a:pt x="302" y="81"/>
                  </a:lnTo>
                  <a:lnTo>
                    <a:pt x="292" y="75"/>
                  </a:lnTo>
                  <a:lnTo>
                    <a:pt x="281" y="72"/>
                  </a:lnTo>
                  <a:lnTo>
                    <a:pt x="270" y="69"/>
                  </a:lnTo>
                  <a:lnTo>
                    <a:pt x="260" y="67"/>
                  </a:lnTo>
                  <a:lnTo>
                    <a:pt x="248" y="67"/>
                  </a:lnTo>
                  <a:lnTo>
                    <a:pt x="236" y="67"/>
                  </a:lnTo>
                  <a:lnTo>
                    <a:pt x="225" y="69"/>
                  </a:lnTo>
                  <a:lnTo>
                    <a:pt x="214" y="72"/>
                  </a:lnTo>
                  <a:lnTo>
                    <a:pt x="204" y="75"/>
                  </a:lnTo>
                  <a:lnTo>
                    <a:pt x="193" y="81"/>
                  </a:lnTo>
                  <a:lnTo>
                    <a:pt x="185" y="86"/>
                  </a:lnTo>
                  <a:lnTo>
                    <a:pt x="175" y="92"/>
                  </a:lnTo>
                  <a:lnTo>
                    <a:pt x="167" y="100"/>
                  </a:lnTo>
                  <a:lnTo>
                    <a:pt x="160" y="108"/>
                  </a:lnTo>
                  <a:lnTo>
                    <a:pt x="153" y="117"/>
                  </a:lnTo>
                  <a:lnTo>
                    <a:pt x="148" y="126"/>
                  </a:lnTo>
                  <a:lnTo>
                    <a:pt x="143" y="136"/>
                  </a:lnTo>
                  <a:lnTo>
                    <a:pt x="140" y="146"/>
                  </a:lnTo>
                  <a:lnTo>
                    <a:pt x="136" y="158"/>
                  </a:lnTo>
                  <a:lnTo>
                    <a:pt x="134" y="168"/>
                  </a:lnTo>
                  <a:lnTo>
                    <a:pt x="134" y="180"/>
                  </a:lnTo>
                  <a:lnTo>
                    <a:pt x="134" y="233"/>
                  </a:lnTo>
                  <a:lnTo>
                    <a:pt x="123" y="238"/>
                  </a:lnTo>
                  <a:lnTo>
                    <a:pt x="114" y="243"/>
                  </a:lnTo>
                  <a:lnTo>
                    <a:pt x="104" y="250"/>
                  </a:lnTo>
                  <a:lnTo>
                    <a:pt x="96" y="256"/>
                  </a:lnTo>
                  <a:lnTo>
                    <a:pt x="96" y="180"/>
                  </a:lnTo>
                  <a:lnTo>
                    <a:pt x="96" y="164"/>
                  </a:lnTo>
                  <a:lnTo>
                    <a:pt x="98" y="149"/>
                  </a:lnTo>
                  <a:lnTo>
                    <a:pt x="102" y="135"/>
                  </a:lnTo>
                  <a:lnTo>
                    <a:pt x="107" y="121"/>
                  </a:lnTo>
                  <a:lnTo>
                    <a:pt x="114" y="107"/>
                  </a:lnTo>
                  <a:lnTo>
                    <a:pt x="121" y="94"/>
                  </a:lnTo>
                  <a:lnTo>
                    <a:pt x="130" y="83"/>
                  </a:lnTo>
                  <a:lnTo>
                    <a:pt x="140" y="72"/>
                  </a:lnTo>
                  <a:lnTo>
                    <a:pt x="150" y="62"/>
                  </a:lnTo>
                  <a:lnTo>
                    <a:pt x="162" y="54"/>
                  </a:lnTo>
                  <a:lnTo>
                    <a:pt x="175" y="46"/>
                  </a:lnTo>
                  <a:lnTo>
                    <a:pt x="189" y="40"/>
                  </a:lnTo>
                  <a:lnTo>
                    <a:pt x="203" y="34"/>
                  </a:lnTo>
                  <a:lnTo>
                    <a:pt x="217" y="31"/>
                  </a:lnTo>
                  <a:lnTo>
                    <a:pt x="232" y="28"/>
                  </a:lnTo>
                  <a:lnTo>
                    <a:pt x="248" y="28"/>
                  </a:lnTo>
                  <a:lnTo>
                    <a:pt x="263" y="28"/>
                  </a:lnTo>
                  <a:lnTo>
                    <a:pt x="279" y="31"/>
                  </a:lnTo>
                  <a:lnTo>
                    <a:pt x="293" y="34"/>
                  </a:lnTo>
                  <a:lnTo>
                    <a:pt x="307" y="40"/>
                  </a:lnTo>
                  <a:lnTo>
                    <a:pt x="321" y="46"/>
                  </a:lnTo>
                  <a:lnTo>
                    <a:pt x="333" y="54"/>
                  </a:lnTo>
                  <a:lnTo>
                    <a:pt x="344" y="62"/>
                  </a:lnTo>
                  <a:lnTo>
                    <a:pt x="355" y="72"/>
                  </a:lnTo>
                  <a:lnTo>
                    <a:pt x="366" y="83"/>
                  </a:lnTo>
                  <a:lnTo>
                    <a:pt x="374" y="94"/>
                  </a:lnTo>
                  <a:lnTo>
                    <a:pt x="382" y="107"/>
                  </a:lnTo>
                  <a:lnTo>
                    <a:pt x="388" y="121"/>
                  </a:lnTo>
                  <a:lnTo>
                    <a:pt x="394" y="135"/>
                  </a:lnTo>
                  <a:lnTo>
                    <a:pt x="397" y="149"/>
                  </a:lnTo>
                  <a:lnTo>
                    <a:pt x="400" y="164"/>
                  </a:lnTo>
                  <a:lnTo>
                    <a:pt x="400" y="180"/>
                  </a:lnTo>
                  <a:lnTo>
                    <a:pt x="400"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44">
              <a:extLst>
                <a:ext uri="{FF2B5EF4-FFF2-40B4-BE49-F238E27FC236}">
                  <a16:creationId xmlns:a16="http://schemas.microsoft.com/office/drawing/2014/main" id="{FD9FFC49-0A00-4A68-A5E7-C5F3071B5F30}"/>
                </a:ext>
              </a:extLst>
            </p:cNvPr>
            <p:cNvSpPr>
              <a:spLocks/>
            </p:cNvSpPr>
            <p:nvPr/>
          </p:nvSpPr>
          <p:spPr bwMode="auto">
            <a:xfrm>
              <a:off x="9645822" y="3810584"/>
              <a:ext cx="11423" cy="11423"/>
            </a:xfrm>
            <a:custGeom>
              <a:avLst/>
              <a:gdLst>
                <a:gd name="T0" fmla="*/ 24 w 27"/>
                <a:gd name="T1" fmla="*/ 4 h 28"/>
                <a:gd name="T2" fmla="*/ 18 w 27"/>
                <a:gd name="T3" fmla="*/ 1 h 28"/>
                <a:gd name="T4" fmla="*/ 14 w 27"/>
                <a:gd name="T5" fmla="*/ 0 h 28"/>
                <a:gd name="T6" fmla="*/ 9 w 27"/>
                <a:gd name="T7" fmla="*/ 1 h 28"/>
                <a:gd name="T8" fmla="*/ 3 w 27"/>
                <a:gd name="T9" fmla="*/ 4 h 28"/>
                <a:gd name="T10" fmla="*/ 1 w 27"/>
                <a:gd name="T11" fmla="*/ 9 h 28"/>
                <a:gd name="T12" fmla="*/ 0 w 27"/>
                <a:gd name="T13" fmla="*/ 14 h 28"/>
                <a:gd name="T14" fmla="*/ 1 w 27"/>
                <a:gd name="T15" fmla="*/ 19 h 28"/>
                <a:gd name="T16" fmla="*/ 3 w 27"/>
                <a:gd name="T17" fmla="*/ 24 h 28"/>
                <a:gd name="T18" fmla="*/ 9 w 27"/>
                <a:gd name="T19" fmla="*/ 27 h 28"/>
                <a:gd name="T20" fmla="*/ 14 w 27"/>
                <a:gd name="T21" fmla="*/ 28 h 28"/>
                <a:gd name="T22" fmla="*/ 18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8" y="1"/>
                  </a:lnTo>
                  <a:lnTo>
                    <a:pt x="14" y="0"/>
                  </a:lnTo>
                  <a:lnTo>
                    <a:pt x="9" y="1"/>
                  </a:lnTo>
                  <a:lnTo>
                    <a:pt x="3" y="4"/>
                  </a:lnTo>
                  <a:lnTo>
                    <a:pt x="1" y="9"/>
                  </a:lnTo>
                  <a:lnTo>
                    <a:pt x="0" y="14"/>
                  </a:lnTo>
                  <a:lnTo>
                    <a:pt x="1" y="19"/>
                  </a:lnTo>
                  <a:lnTo>
                    <a:pt x="3" y="24"/>
                  </a:lnTo>
                  <a:lnTo>
                    <a:pt x="9" y="27"/>
                  </a:lnTo>
                  <a:lnTo>
                    <a:pt x="14" y="28"/>
                  </a:lnTo>
                  <a:lnTo>
                    <a:pt x="18"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45">
              <a:extLst>
                <a:ext uri="{FF2B5EF4-FFF2-40B4-BE49-F238E27FC236}">
                  <a16:creationId xmlns:a16="http://schemas.microsoft.com/office/drawing/2014/main" id="{33CA6AFD-EF36-44E0-8136-31A4FE4D7842}"/>
                </a:ext>
              </a:extLst>
            </p:cNvPr>
            <p:cNvSpPr>
              <a:spLocks/>
            </p:cNvSpPr>
            <p:nvPr/>
          </p:nvSpPr>
          <p:spPr bwMode="auto">
            <a:xfrm>
              <a:off x="9570942" y="3734434"/>
              <a:ext cx="85034" cy="69804"/>
            </a:xfrm>
            <a:custGeom>
              <a:avLst/>
              <a:gdLst>
                <a:gd name="T0" fmla="*/ 201 w 201"/>
                <a:gd name="T1" fmla="*/ 148 h 165"/>
                <a:gd name="T2" fmla="*/ 196 w 201"/>
                <a:gd name="T3" fmla="*/ 132 h 165"/>
                <a:gd name="T4" fmla="*/ 191 w 201"/>
                <a:gd name="T5" fmla="*/ 118 h 165"/>
                <a:gd name="T6" fmla="*/ 183 w 201"/>
                <a:gd name="T7" fmla="*/ 103 h 165"/>
                <a:gd name="T8" fmla="*/ 176 w 201"/>
                <a:gd name="T9" fmla="*/ 89 h 165"/>
                <a:gd name="T10" fmla="*/ 166 w 201"/>
                <a:gd name="T11" fmla="*/ 76 h 165"/>
                <a:gd name="T12" fmla="*/ 157 w 201"/>
                <a:gd name="T13" fmla="*/ 64 h 165"/>
                <a:gd name="T14" fmla="*/ 146 w 201"/>
                <a:gd name="T15" fmla="*/ 53 h 165"/>
                <a:gd name="T16" fmla="*/ 134 w 201"/>
                <a:gd name="T17" fmla="*/ 42 h 165"/>
                <a:gd name="T18" fmla="*/ 120 w 201"/>
                <a:gd name="T19" fmla="*/ 32 h 165"/>
                <a:gd name="T20" fmla="*/ 106 w 201"/>
                <a:gd name="T21" fmla="*/ 25 h 165"/>
                <a:gd name="T22" fmla="*/ 92 w 201"/>
                <a:gd name="T23" fmla="*/ 17 h 165"/>
                <a:gd name="T24" fmla="*/ 77 w 201"/>
                <a:gd name="T25" fmla="*/ 11 h 165"/>
                <a:gd name="T26" fmla="*/ 62 w 201"/>
                <a:gd name="T27" fmla="*/ 6 h 165"/>
                <a:gd name="T28" fmla="*/ 46 w 201"/>
                <a:gd name="T29" fmla="*/ 3 h 165"/>
                <a:gd name="T30" fmla="*/ 30 w 201"/>
                <a:gd name="T31" fmla="*/ 1 h 165"/>
                <a:gd name="T32" fmla="*/ 14 w 201"/>
                <a:gd name="T33" fmla="*/ 0 h 165"/>
                <a:gd name="T34" fmla="*/ 9 w 201"/>
                <a:gd name="T35" fmla="*/ 1 h 165"/>
                <a:gd name="T36" fmla="*/ 4 w 201"/>
                <a:gd name="T37" fmla="*/ 4 h 165"/>
                <a:gd name="T38" fmla="*/ 1 w 201"/>
                <a:gd name="T39" fmla="*/ 9 h 165"/>
                <a:gd name="T40" fmla="*/ 0 w 201"/>
                <a:gd name="T41" fmla="*/ 14 h 165"/>
                <a:gd name="T42" fmla="*/ 1 w 201"/>
                <a:gd name="T43" fmla="*/ 19 h 165"/>
                <a:gd name="T44" fmla="*/ 4 w 201"/>
                <a:gd name="T45" fmla="*/ 24 h 165"/>
                <a:gd name="T46" fmla="*/ 9 w 201"/>
                <a:gd name="T47" fmla="*/ 27 h 165"/>
                <a:gd name="T48" fmla="*/ 14 w 201"/>
                <a:gd name="T49" fmla="*/ 28 h 165"/>
                <a:gd name="T50" fmla="*/ 28 w 201"/>
                <a:gd name="T51" fmla="*/ 29 h 165"/>
                <a:gd name="T52" fmla="*/ 42 w 201"/>
                <a:gd name="T53" fmla="*/ 30 h 165"/>
                <a:gd name="T54" fmla="*/ 56 w 201"/>
                <a:gd name="T55" fmla="*/ 33 h 165"/>
                <a:gd name="T56" fmla="*/ 69 w 201"/>
                <a:gd name="T57" fmla="*/ 38 h 165"/>
                <a:gd name="T58" fmla="*/ 81 w 201"/>
                <a:gd name="T59" fmla="*/ 42 h 165"/>
                <a:gd name="T60" fmla="*/ 93 w 201"/>
                <a:gd name="T61" fmla="*/ 48 h 165"/>
                <a:gd name="T62" fmla="*/ 105 w 201"/>
                <a:gd name="T63" fmla="*/ 56 h 165"/>
                <a:gd name="T64" fmla="*/ 116 w 201"/>
                <a:gd name="T65" fmla="*/ 63 h 165"/>
                <a:gd name="T66" fmla="*/ 125 w 201"/>
                <a:gd name="T67" fmla="*/ 72 h 165"/>
                <a:gd name="T68" fmla="*/ 135 w 201"/>
                <a:gd name="T69" fmla="*/ 81 h 165"/>
                <a:gd name="T70" fmla="*/ 144 w 201"/>
                <a:gd name="T71" fmla="*/ 92 h 165"/>
                <a:gd name="T72" fmla="*/ 151 w 201"/>
                <a:gd name="T73" fmla="*/ 103 h 165"/>
                <a:gd name="T74" fmla="*/ 159 w 201"/>
                <a:gd name="T75" fmla="*/ 115 h 165"/>
                <a:gd name="T76" fmla="*/ 164 w 201"/>
                <a:gd name="T77" fmla="*/ 128 h 165"/>
                <a:gd name="T78" fmla="*/ 169 w 201"/>
                <a:gd name="T79" fmla="*/ 140 h 165"/>
                <a:gd name="T80" fmla="*/ 174 w 201"/>
                <a:gd name="T81" fmla="*/ 154 h 165"/>
                <a:gd name="T82" fmla="*/ 175 w 201"/>
                <a:gd name="T83" fmla="*/ 159 h 165"/>
                <a:gd name="T84" fmla="*/ 178 w 201"/>
                <a:gd name="T85" fmla="*/ 162 h 165"/>
                <a:gd name="T86" fmla="*/ 182 w 201"/>
                <a:gd name="T87" fmla="*/ 164 h 165"/>
                <a:gd name="T88" fmla="*/ 187 w 201"/>
                <a:gd name="T89" fmla="*/ 165 h 165"/>
                <a:gd name="T90" fmla="*/ 189 w 201"/>
                <a:gd name="T91" fmla="*/ 164 h 165"/>
                <a:gd name="T92" fmla="*/ 190 w 201"/>
                <a:gd name="T93" fmla="*/ 164 h 165"/>
                <a:gd name="T94" fmla="*/ 195 w 201"/>
                <a:gd name="T95" fmla="*/ 162 h 165"/>
                <a:gd name="T96" fmla="*/ 198 w 201"/>
                <a:gd name="T97" fmla="*/ 158 h 165"/>
                <a:gd name="T98" fmla="*/ 201 w 201"/>
                <a:gd name="T99" fmla="*/ 153 h 165"/>
                <a:gd name="T100" fmla="*/ 201 w 201"/>
                <a:gd name="T101" fmla="*/ 1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 h="165">
                  <a:moveTo>
                    <a:pt x="201" y="148"/>
                  </a:moveTo>
                  <a:lnTo>
                    <a:pt x="196" y="132"/>
                  </a:lnTo>
                  <a:lnTo>
                    <a:pt x="191" y="118"/>
                  </a:lnTo>
                  <a:lnTo>
                    <a:pt x="183" y="103"/>
                  </a:lnTo>
                  <a:lnTo>
                    <a:pt x="176" y="89"/>
                  </a:lnTo>
                  <a:lnTo>
                    <a:pt x="166" y="76"/>
                  </a:lnTo>
                  <a:lnTo>
                    <a:pt x="157" y="64"/>
                  </a:lnTo>
                  <a:lnTo>
                    <a:pt x="146" y="53"/>
                  </a:lnTo>
                  <a:lnTo>
                    <a:pt x="134" y="42"/>
                  </a:lnTo>
                  <a:lnTo>
                    <a:pt x="120" y="32"/>
                  </a:lnTo>
                  <a:lnTo>
                    <a:pt x="106" y="25"/>
                  </a:lnTo>
                  <a:lnTo>
                    <a:pt x="92" y="17"/>
                  </a:lnTo>
                  <a:lnTo>
                    <a:pt x="77" y="11"/>
                  </a:lnTo>
                  <a:lnTo>
                    <a:pt x="62" y="6"/>
                  </a:lnTo>
                  <a:lnTo>
                    <a:pt x="46" y="3"/>
                  </a:lnTo>
                  <a:lnTo>
                    <a:pt x="30" y="1"/>
                  </a:lnTo>
                  <a:lnTo>
                    <a:pt x="14" y="0"/>
                  </a:lnTo>
                  <a:lnTo>
                    <a:pt x="9" y="1"/>
                  </a:lnTo>
                  <a:lnTo>
                    <a:pt x="4" y="4"/>
                  </a:lnTo>
                  <a:lnTo>
                    <a:pt x="1" y="9"/>
                  </a:lnTo>
                  <a:lnTo>
                    <a:pt x="0" y="14"/>
                  </a:lnTo>
                  <a:lnTo>
                    <a:pt x="1" y="19"/>
                  </a:lnTo>
                  <a:lnTo>
                    <a:pt x="4" y="24"/>
                  </a:lnTo>
                  <a:lnTo>
                    <a:pt x="9" y="27"/>
                  </a:lnTo>
                  <a:lnTo>
                    <a:pt x="14" y="28"/>
                  </a:lnTo>
                  <a:lnTo>
                    <a:pt x="28" y="29"/>
                  </a:lnTo>
                  <a:lnTo>
                    <a:pt x="42" y="30"/>
                  </a:lnTo>
                  <a:lnTo>
                    <a:pt x="56" y="33"/>
                  </a:lnTo>
                  <a:lnTo>
                    <a:pt x="69" y="38"/>
                  </a:lnTo>
                  <a:lnTo>
                    <a:pt x="81" y="42"/>
                  </a:lnTo>
                  <a:lnTo>
                    <a:pt x="93" y="48"/>
                  </a:lnTo>
                  <a:lnTo>
                    <a:pt x="105" y="56"/>
                  </a:lnTo>
                  <a:lnTo>
                    <a:pt x="116" y="63"/>
                  </a:lnTo>
                  <a:lnTo>
                    <a:pt x="125" y="72"/>
                  </a:lnTo>
                  <a:lnTo>
                    <a:pt x="135" y="81"/>
                  </a:lnTo>
                  <a:lnTo>
                    <a:pt x="144" y="92"/>
                  </a:lnTo>
                  <a:lnTo>
                    <a:pt x="151" y="103"/>
                  </a:lnTo>
                  <a:lnTo>
                    <a:pt x="159" y="115"/>
                  </a:lnTo>
                  <a:lnTo>
                    <a:pt x="164" y="128"/>
                  </a:lnTo>
                  <a:lnTo>
                    <a:pt x="169" y="140"/>
                  </a:lnTo>
                  <a:lnTo>
                    <a:pt x="174" y="154"/>
                  </a:lnTo>
                  <a:lnTo>
                    <a:pt x="175" y="159"/>
                  </a:lnTo>
                  <a:lnTo>
                    <a:pt x="178" y="162"/>
                  </a:lnTo>
                  <a:lnTo>
                    <a:pt x="182" y="164"/>
                  </a:lnTo>
                  <a:lnTo>
                    <a:pt x="187" y="165"/>
                  </a:lnTo>
                  <a:lnTo>
                    <a:pt x="189" y="164"/>
                  </a:lnTo>
                  <a:lnTo>
                    <a:pt x="190" y="164"/>
                  </a:lnTo>
                  <a:lnTo>
                    <a:pt x="195" y="162"/>
                  </a:lnTo>
                  <a:lnTo>
                    <a:pt x="198" y="158"/>
                  </a:lnTo>
                  <a:lnTo>
                    <a:pt x="201" y="153"/>
                  </a:lnTo>
                  <a:lnTo>
                    <a:pt x="201"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46">
              <a:extLst>
                <a:ext uri="{FF2B5EF4-FFF2-40B4-BE49-F238E27FC236}">
                  <a16:creationId xmlns:a16="http://schemas.microsoft.com/office/drawing/2014/main" id="{9B6B4568-3177-42CC-839F-CFD2CC36C14D}"/>
                </a:ext>
              </a:extLst>
            </p:cNvPr>
            <p:cNvSpPr>
              <a:spLocks/>
            </p:cNvSpPr>
            <p:nvPr/>
          </p:nvSpPr>
          <p:spPr bwMode="auto">
            <a:xfrm>
              <a:off x="9469409" y="3810584"/>
              <a:ext cx="12692" cy="11423"/>
            </a:xfrm>
            <a:custGeom>
              <a:avLst/>
              <a:gdLst>
                <a:gd name="T0" fmla="*/ 15 w 29"/>
                <a:gd name="T1" fmla="*/ 0 h 28"/>
                <a:gd name="T2" fmla="*/ 14 w 29"/>
                <a:gd name="T3" fmla="*/ 0 h 28"/>
                <a:gd name="T4" fmla="*/ 8 w 29"/>
                <a:gd name="T5" fmla="*/ 1 h 28"/>
                <a:gd name="T6" fmla="*/ 4 w 29"/>
                <a:gd name="T7" fmla="*/ 4 h 28"/>
                <a:gd name="T8" fmla="*/ 1 w 29"/>
                <a:gd name="T9" fmla="*/ 9 h 28"/>
                <a:gd name="T10" fmla="*/ 0 w 29"/>
                <a:gd name="T11" fmla="*/ 14 h 28"/>
                <a:gd name="T12" fmla="*/ 1 w 29"/>
                <a:gd name="T13" fmla="*/ 19 h 28"/>
                <a:gd name="T14" fmla="*/ 4 w 29"/>
                <a:gd name="T15" fmla="*/ 24 h 28"/>
                <a:gd name="T16" fmla="*/ 8 w 29"/>
                <a:gd name="T17" fmla="*/ 27 h 28"/>
                <a:gd name="T18" fmla="*/ 14 w 29"/>
                <a:gd name="T19" fmla="*/ 28 h 28"/>
                <a:gd name="T20" fmla="*/ 15 w 29"/>
                <a:gd name="T21" fmla="*/ 28 h 28"/>
                <a:gd name="T22" fmla="*/ 20 w 29"/>
                <a:gd name="T23" fmla="*/ 27 h 28"/>
                <a:gd name="T24" fmla="*/ 24 w 29"/>
                <a:gd name="T25" fmla="*/ 24 h 28"/>
                <a:gd name="T26" fmla="*/ 28 w 29"/>
                <a:gd name="T27" fmla="*/ 19 h 28"/>
                <a:gd name="T28" fmla="*/ 29 w 29"/>
                <a:gd name="T29" fmla="*/ 14 h 28"/>
                <a:gd name="T30" fmla="*/ 28 w 29"/>
                <a:gd name="T31" fmla="*/ 9 h 28"/>
                <a:gd name="T32" fmla="*/ 24 w 29"/>
                <a:gd name="T33" fmla="*/ 4 h 28"/>
                <a:gd name="T34" fmla="*/ 20 w 29"/>
                <a:gd name="T35" fmla="*/ 1 h 28"/>
                <a:gd name="T36" fmla="*/ 15 w 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15" y="0"/>
                  </a:moveTo>
                  <a:lnTo>
                    <a:pt x="14" y="0"/>
                  </a:lnTo>
                  <a:lnTo>
                    <a:pt x="8" y="1"/>
                  </a:lnTo>
                  <a:lnTo>
                    <a:pt x="4" y="4"/>
                  </a:lnTo>
                  <a:lnTo>
                    <a:pt x="1" y="9"/>
                  </a:lnTo>
                  <a:lnTo>
                    <a:pt x="0" y="14"/>
                  </a:lnTo>
                  <a:lnTo>
                    <a:pt x="1" y="19"/>
                  </a:lnTo>
                  <a:lnTo>
                    <a:pt x="4" y="24"/>
                  </a:lnTo>
                  <a:lnTo>
                    <a:pt x="8" y="27"/>
                  </a:lnTo>
                  <a:lnTo>
                    <a:pt x="14" y="28"/>
                  </a:lnTo>
                  <a:lnTo>
                    <a:pt x="15" y="28"/>
                  </a:lnTo>
                  <a:lnTo>
                    <a:pt x="20" y="27"/>
                  </a:lnTo>
                  <a:lnTo>
                    <a:pt x="24" y="24"/>
                  </a:lnTo>
                  <a:lnTo>
                    <a:pt x="28" y="19"/>
                  </a:lnTo>
                  <a:lnTo>
                    <a:pt x="29" y="14"/>
                  </a:lnTo>
                  <a:lnTo>
                    <a:pt x="28"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2" name="Group 281">
            <a:extLst>
              <a:ext uri="{FF2B5EF4-FFF2-40B4-BE49-F238E27FC236}">
                <a16:creationId xmlns:a16="http://schemas.microsoft.com/office/drawing/2014/main" id="{B4E67038-0FB7-414A-8C14-BFD981DFFAAA}"/>
              </a:ext>
            </a:extLst>
          </p:cNvPr>
          <p:cNvGrpSpPr/>
          <p:nvPr/>
        </p:nvGrpSpPr>
        <p:grpSpPr>
          <a:xfrm>
            <a:off x="10139651" y="2543160"/>
            <a:ext cx="304460" cy="362598"/>
            <a:chOff x="9450373" y="3037669"/>
            <a:chExt cx="252562" cy="300790"/>
          </a:xfrm>
          <a:solidFill>
            <a:schemeClr val="tx1">
              <a:lumMod val="50000"/>
              <a:lumOff val="50000"/>
            </a:schemeClr>
          </a:solidFill>
        </p:grpSpPr>
        <p:sp>
          <p:nvSpPr>
            <p:cNvPr id="283" name="Freeform 247">
              <a:extLst>
                <a:ext uri="{FF2B5EF4-FFF2-40B4-BE49-F238E27FC236}">
                  <a16:creationId xmlns:a16="http://schemas.microsoft.com/office/drawing/2014/main" id="{F450CD77-A5D4-4880-B749-35410821BBC1}"/>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48">
              <a:extLst>
                <a:ext uri="{FF2B5EF4-FFF2-40B4-BE49-F238E27FC236}">
                  <a16:creationId xmlns:a16="http://schemas.microsoft.com/office/drawing/2014/main" id="{C7853BAF-5FAE-433C-AE59-7A7F78062DC8}"/>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49">
              <a:extLst>
                <a:ext uri="{FF2B5EF4-FFF2-40B4-BE49-F238E27FC236}">
                  <a16:creationId xmlns:a16="http://schemas.microsoft.com/office/drawing/2014/main" id="{070F76E1-9C53-4DB7-8FA6-CF7F62074A9F}"/>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50">
              <a:extLst>
                <a:ext uri="{FF2B5EF4-FFF2-40B4-BE49-F238E27FC236}">
                  <a16:creationId xmlns:a16="http://schemas.microsoft.com/office/drawing/2014/main" id="{F06EF8C0-CA05-487D-A866-DDFBE65C75D8}"/>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51">
              <a:extLst>
                <a:ext uri="{FF2B5EF4-FFF2-40B4-BE49-F238E27FC236}">
                  <a16:creationId xmlns:a16="http://schemas.microsoft.com/office/drawing/2014/main" id="{42291EAE-53B0-4874-83E3-384AA28C9887}"/>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52">
              <a:extLst>
                <a:ext uri="{FF2B5EF4-FFF2-40B4-BE49-F238E27FC236}">
                  <a16:creationId xmlns:a16="http://schemas.microsoft.com/office/drawing/2014/main" id="{4ED80741-76C6-47AA-8C6F-E9BEB2200A4D}"/>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9" name="Group 288">
            <a:extLst>
              <a:ext uri="{FF2B5EF4-FFF2-40B4-BE49-F238E27FC236}">
                <a16:creationId xmlns:a16="http://schemas.microsoft.com/office/drawing/2014/main" id="{FDCC6D74-853A-4E1B-9FF6-F3F41AC08A0B}"/>
              </a:ext>
            </a:extLst>
          </p:cNvPr>
          <p:cNvGrpSpPr/>
          <p:nvPr/>
        </p:nvGrpSpPr>
        <p:grpSpPr>
          <a:xfrm>
            <a:off x="10132000" y="1837854"/>
            <a:ext cx="319759" cy="362598"/>
            <a:chOff x="9444026" y="2452589"/>
            <a:chExt cx="265253" cy="300790"/>
          </a:xfrm>
          <a:solidFill>
            <a:schemeClr val="tx1">
              <a:lumMod val="50000"/>
              <a:lumOff val="50000"/>
            </a:schemeClr>
          </a:solidFill>
        </p:grpSpPr>
        <p:sp>
          <p:nvSpPr>
            <p:cNvPr id="290" name="Freeform 253">
              <a:extLst>
                <a:ext uri="{FF2B5EF4-FFF2-40B4-BE49-F238E27FC236}">
                  <a16:creationId xmlns:a16="http://schemas.microsoft.com/office/drawing/2014/main" id="{7EB12C74-59EE-457C-83BA-E92C70ABC862}"/>
                </a:ext>
              </a:extLst>
            </p:cNvPr>
            <p:cNvSpPr>
              <a:spLocks/>
            </p:cNvSpPr>
            <p:nvPr/>
          </p:nvSpPr>
          <p:spPr bwMode="auto">
            <a:xfrm>
              <a:off x="9444026" y="2551583"/>
              <a:ext cx="199257" cy="201796"/>
            </a:xfrm>
            <a:custGeom>
              <a:avLst/>
              <a:gdLst>
                <a:gd name="T0" fmla="*/ 466 w 472"/>
                <a:gd name="T1" fmla="*/ 404 h 476"/>
                <a:gd name="T2" fmla="*/ 455 w 472"/>
                <a:gd name="T3" fmla="*/ 402 h 476"/>
                <a:gd name="T4" fmla="*/ 433 w 472"/>
                <a:gd name="T5" fmla="*/ 415 h 476"/>
                <a:gd name="T6" fmla="*/ 398 w 472"/>
                <a:gd name="T7" fmla="*/ 431 h 476"/>
                <a:gd name="T8" fmla="*/ 360 w 472"/>
                <a:gd name="T9" fmla="*/ 442 h 476"/>
                <a:gd name="T10" fmla="*/ 321 w 472"/>
                <a:gd name="T11" fmla="*/ 448 h 476"/>
                <a:gd name="T12" fmla="*/ 287 w 472"/>
                <a:gd name="T13" fmla="*/ 448 h 476"/>
                <a:gd name="T14" fmla="*/ 259 w 472"/>
                <a:gd name="T15" fmla="*/ 445 h 476"/>
                <a:gd name="T16" fmla="*/ 232 w 472"/>
                <a:gd name="T17" fmla="*/ 439 h 476"/>
                <a:gd name="T18" fmla="*/ 207 w 472"/>
                <a:gd name="T19" fmla="*/ 432 h 476"/>
                <a:gd name="T20" fmla="*/ 183 w 472"/>
                <a:gd name="T21" fmla="*/ 421 h 476"/>
                <a:gd name="T22" fmla="*/ 159 w 472"/>
                <a:gd name="T23" fmla="*/ 408 h 476"/>
                <a:gd name="T24" fmla="*/ 138 w 472"/>
                <a:gd name="T25" fmla="*/ 393 h 476"/>
                <a:gd name="T26" fmla="*/ 118 w 472"/>
                <a:gd name="T27" fmla="*/ 377 h 476"/>
                <a:gd name="T28" fmla="*/ 98 w 472"/>
                <a:gd name="T29" fmla="*/ 358 h 476"/>
                <a:gd name="T30" fmla="*/ 82 w 472"/>
                <a:gd name="T31" fmla="*/ 339 h 476"/>
                <a:gd name="T32" fmla="*/ 67 w 472"/>
                <a:gd name="T33" fmla="*/ 316 h 476"/>
                <a:gd name="T34" fmla="*/ 54 w 472"/>
                <a:gd name="T35" fmla="*/ 294 h 476"/>
                <a:gd name="T36" fmla="*/ 44 w 472"/>
                <a:gd name="T37" fmla="*/ 269 h 476"/>
                <a:gd name="T38" fmla="*/ 36 w 472"/>
                <a:gd name="T39" fmla="*/ 243 h 476"/>
                <a:gd name="T40" fmla="*/ 31 w 472"/>
                <a:gd name="T41" fmla="*/ 216 h 476"/>
                <a:gd name="T42" fmla="*/ 27 w 472"/>
                <a:gd name="T43" fmla="*/ 188 h 476"/>
                <a:gd name="T44" fmla="*/ 28 w 472"/>
                <a:gd name="T45" fmla="*/ 154 h 476"/>
                <a:gd name="T46" fmla="*/ 34 w 472"/>
                <a:gd name="T47" fmla="*/ 113 h 476"/>
                <a:gd name="T48" fmla="*/ 46 w 472"/>
                <a:gd name="T49" fmla="*/ 76 h 476"/>
                <a:gd name="T50" fmla="*/ 63 w 472"/>
                <a:gd name="T51" fmla="*/ 38 h 476"/>
                <a:gd name="T52" fmla="*/ 76 w 472"/>
                <a:gd name="T53" fmla="*/ 17 h 476"/>
                <a:gd name="T54" fmla="*/ 75 w 472"/>
                <a:gd name="T55" fmla="*/ 6 h 476"/>
                <a:gd name="T56" fmla="*/ 65 w 472"/>
                <a:gd name="T57" fmla="*/ 0 h 476"/>
                <a:gd name="T58" fmla="*/ 55 w 472"/>
                <a:gd name="T59" fmla="*/ 2 h 476"/>
                <a:gd name="T60" fmla="*/ 39 w 472"/>
                <a:gd name="T61" fmla="*/ 26 h 476"/>
                <a:gd name="T62" fmla="*/ 20 w 472"/>
                <a:gd name="T63" fmla="*/ 65 h 476"/>
                <a:gd name="T64" fmla="*/ 7 w 472"/>
                <a:gd name="T65" fmla="*/ 108 h 476"/>
                <a:gd name="T66" fmla="*/ 1 w 472"/>
                <a:gd name="T67" fmla="*/ 152 h 476"/>
                <a:gd name="T68" fmla="*/ 0 w 472"/>
                <a:gd name="T69" fmla="*/ 190 h 476"/>
                <a:gd name="T70" fmla="*/ 3 w 472"/>
                <a:gd name="T71" fmla="*/ 220 h 476"/>
                <a:gd name="T72" fmla="*/ 8 w 472"/>
                <a:gd name="T73" fmla="*/ 249 h 476"/>
                <a:gd name="T74" fmla="*/ 17 w 472"/>
                <a:gd name="T75" fmla="*/ 276 h 476"/>
                <a:gd name="T76" fmla="*/ 28 w 472"/>
                <a:gd name="T77" fmla="*/ 303 h 476"/>
                <a:gd name="T78" fmla="*/ 42 w 472"/>
                <a:gd name="T79" fmla="*/ 329 h 476"/>
                <a:gd name="T80" fmla="*/ 59 w 472"/>
                <a:gd name="T81" fmla="*/ 354 h 476"/>
                <a:gd name="T82" fmla="*/ 78 w 472"/>
                <a:gd name="T83" fmla="*/ 377 h 476"/>
                <a:gd name="T84" fmla="*/ 99 w 472"/>
                <a:gd name="T85" fmla="*/ 398 h 476"/>
                <a:gd name="T86" fmla="*/ 122 w 472"/>
                <a:gd name="T87" fmla="*/ 417 h 476"/>
                <a:gd name="T88" fmla="*/ 147 w 472"/>
                <a:gd name="T89" fmla="*/ 433 h 476"/>
                <a:gd name="T90" fmla="*/ 172 w 472"/>
                <a:gd name="T91" fmla="*/ 447 h 476"/>
                <a:gd name="T92" fmla="*/ 199 w 472"/>
                <a:gd name="T93" fmla="*/ 459 h 476"/>
                <a:gd name="T94" fmla="*/ 227 w 472"/>
                <a:gd name="T95" fmla="*/ 467 h 476"/>
                <a:gd name="T96" fmla="*/ 256 w 472"/>
                <a:gd name="T97" fmla="*/ 473 h 476"/>
                <a:gd name="T98" fmla="*/ 286 w 472"/>
                <a:gd name="T99" fmla="*/ 476 h 476"/>
                <a:gd name="T100" fmla="*/ 324 w 472"/>
                <a:gd name="T101" fmla="*/ 475 h 476"/>
                <a:gd name="T102" fmla="*/ 366 w 472"/>
                <a:gd name="T103" fmla="*/ 469 h 476"/>
                <a:gd name="T104" fmla="*/ 407 w 472"/>
                <a:gd name="T105" fmla="*/ 457 h 476"/>
                <a:gd name="T106" fmla="*/ 447 w 472"/>
                <a:gd name="T107" fmla="*/ 438 h 476"/>
                <a:gd name="T108" fmla="*/ 469 w 472"/>
                <a:gd name="T109" fmla="*/ 423 h 476"/>
                <a:gd name="T110" fmla="*/ 472 w 472"/>
                <a:gd name="T111" fmla="*/ 4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476">
                  <a:moveTo>
                    <a:pt x="469" y="408"/>
                  </a:moveTo>
                  <a:lnTo>
                    <a:pt x="466" y="404"/>
                  </a:lnTo>
                  <a:lnTo>
                    <a:pt x="461" y="402"/>
                  </a:lnTo>
                  <a:lnTo>
                    <a:pt x="455" y="402"/>
                  </a:lnTo>
                  <a:lnTo>
                    <a:pt x="450" y="404"/>
                  </a:lnTo>
                  <a:lnTo>
                    <a:pt x="433" y="415"/>
                  </a:lnTo>
                  <a:lnTo>
                    <a:pt x="416" y="423"/>
                  </a:lnTo>
                  <a:lnTo>
                    <a:pt x="398" y="431"/>
                  </a:lnTo>
                  <a:lnTo>
                    <a:pt x="379" y="437"/>
                  </a:lnTo>
                  <a:lnTo>
                    <a:pt x="360" y="442"/>
                  </a:lnTo>
                  <a:lnTo>
                    <a:pt x="341" y="446"/>
                  </a:lnTo>
                  <a:lnTo>
                    <a:pt x="321" y="448"/>
                  </a:lnTo>
                  <a:lnTo>
                    <a:pt x="301" y="448"/>
                  </a:lnTo>
                  <a:lnTo>
                    <a:pt x="287" y="448"/>
                  </a:lnTo>
                  <a:lnTo>
                    <a:pt x="273" y="447"/>
                  </a:lnTo>
                  <a:lnTo>
                    <a:pt x="259" y="445"/>
                  </a:lnTo>
                  <a:lnTo>
                    <a:pt x="246" y="443"/>
                  </a:lnTo>
                  <a:lnTo>
                    <a:pt x="232" y="439"/>
                  </a:lnTo>
                  <a:lnTo>
                    <a:pt x="219" y="436"/>
                  </a:lnTo>
                  <a:lnTo>
                    <a:pt x="207" y="432"/>
                  </a:lnTo>
                  <a:lnTo>
                    <a:pt x="195" y="427"/>
                  </a:lnTo>
                  <a:lnTo>
                    <a:pt x="183" y="421"/>
                  </a:lnTo>
                  <a:lnTo>
                    <a:pt x="171" y="415"/>
                  </a:lnTo>
                  <a:lnTo>
                    <a:pt x="159" y="408"/>
                  </a:lnTo>
                  <a:lnTo>
                    <a:pt x="149" y="402"/>
                  </a:lnTo>
                  <a:lnTo>
                    <a:pt x="138" y="393"/>
                  </a:lnTo>
                  <a:lnTo>
                    <a:pt x="127" y="386"/>
                  </a:lnTo>
                  <a:lnTo>
                    <a:pt x="118" y="377"/>
                  </a:lnTo>
                  <a:lnTo>
                    <a:pt x="108" y="368"/>
                  </a:lnTo>
                  <a:lnTo>
                    <a:pt x="98" y="358"/>
                  </a:lnTo>
                  <a:lnTo>
                    <a:pt x="90" y="348"/>
                  </a:lnTo>
                  <a:lnTo>
                    <a:pt x="82" y="339"/>
                  </a:lnTo>
                  <a:lnTo>
                    <a:pt x="75" y="328"/>
                  </a:lnTo>
                  <a:lnTo>
                    <a:pt x="67" y="316"/>
                  </a:lnTo>
                  <a:lnTo>
                    <a:pt x="61" y="305"/>
                  </a:lnTo>
                  <a:lnTo>
                    <a:pt x="54" y="294"/>
                  </a:lnTo>
                  <a:lnTo>
                    <a:pt x="49" y="281"/>
                  </a:lnTo>
                  <a:lnTo>
                    <a:pt x="44" y="269"/>
                  </a:lnTo>
                  <a:lnTo>
                    <a:pt x="39" y="256"/>
                  </a:lnTo>
                  <a:lnTo>
                    <a:pt x="36" y="243"/>
                  </a:lnTo>
                  <a:lnTo>
                    <a:pt x="33" y="229"/>
                  </a:lnTo>
                  <a:lnTo>
                    <a:pt x="31" y="216"/>
                  </a:lnTo>
                  <a:lnTo>
                    <a:pt x="28" y="202"/>
                  </a:lnTo>
                  <a:lnTo>
                    <a:pt x="27" y="188"/>
                  </a:lnTo>
                  <a:lnTo>
                    <a:pt x="27" y="175"/>
                  </a:lnTo>
                  <a:lnTo>
                    <a:pt x="28" y="154"/>
                  </a:lnTo>
                  <a:lnTo>
                    <a:pt x="31" y="134"/>
                  </a:lnTo>
                  <a:lnTo>
                    <a:pt x="34" y="113"/>
                  </a:lnTo>
                  <a:lnTo>
                    <a:pt x="39" y="94"/>
                  </a:lnTo>
                  <a:lnTo>
                    <a:pt x="46" y="76"/>
                  </a:lnTo>
                  <a:lnTo>
                    <a:pt x="54" y="57"/>
                  </a:lnTo>
                  <a:lnTo>
                    <a:pt x="63" y="38"/>
                  </a:lnTo>
                  <a:lnTo>
                    <a:pt x="74" y="21"/>
                  </a:lnTo>
                  <a:lnTo>
                    <a:pt x="76" y="17"/>
                  </a:lnTo>
                  <a:lnTo>
                    <a:pt x="76" y="12"/>
                  </a:lnTo>
                  <a:lnTo>
                    <a:pt x="75" y="6"/>
                  </a:lnTo>
                  <a:lnTo>
                    <a:pt x="70" y="2"/>
                  </a:lnTo>
                  <a:lnTo>
                    <a:pt x="65" y="0"/>
                  </a:lnTo>
                  <a:lnTo>
                    <a:pt x="60" y="0"/>
                  </a:lnTo>
                  <a:lnTo>
                    <a:pt x="55" y="2"/>
                  </a:lnTo>
                  <a:lnTo>
                    <a:pt x="51" y="6"/>
                  </a:lnTo>
                  <a:lnTo>
                    <a:pt x="39" y="26"/>
                  </a:lnTo>
                  <a:lnTo>
                    <a:pt x="28" y="45"/>
                  </a:lnTo>
                  <a:lnTo>
                    <a:pt x="20" y="65"/>
                  </a:lnTo>
                  <a:lnTo>
                    <a:pt x="12" y="87"/>
                  </a:lnTo>
                  <a:lnTo>
                    <a:pt x="7" y="108"/>
                  </a:lnTo>
                  <a:lnTo>
                    <a:pt x="3" y="130"/>
                  </a:lnTo>
                  <a:lnTo>
                    <a:pt x="1" y="152"/>
                  </a:lnTo>
                  <a:lnTo>
                    <a:pt x="0" y="175"/>
                  </a:lnTo>
                  <a:lnTo>
                    <a:pt x="0" y="190"/>
                  </a:lnTo>
                  <a:lnTo>
                    <a:pt x="1" y="205"/>
                  </a:lnTo>
                  <a:lnTo>
                    <a:pt x="3" y="220"/>
                  </a:lnTo>
                  <a:lnTo>
                    <a:pt x="5" y="234"/>
                  </a:lnTo>
                  <a:lnTo>
                    <a:pt x="8" y="249"/>
                  </a:lnTo>
                  <a:lnTo>
                    <a:pt x="12" y="262"/>
                  </a:lnTo>
                  <a:lnTo>
                    <a:pt x="17" y="276"/>
                  </a:lnTo>
                  <a:lnTo>
                    <a:pt x="22" y="290"/>
                  </a:lnTo>
                  <a:lnTo>
                    <a:pt x="28" y="303"/>
                  </a:lnTo>
                  <a:lnTo>
                    <a:pt x="35" y="316"/>
                  </a:lnTo>
                  <a:lnTo>
                    <a:pt x="42" y="329"/>
                  </a:lnTo>
                  <a:lnTo>
                    <a:pt x="50" y="342"/>
                  </a:lnTo>
                  <a:lnTo>
                    <a:pt x="59" y="354"/>
                  </a:lnTo>
                  <a:lnTo>
                    <a:pt x="68" y="365"/>
                  </a:lnTo>
                  <a:lnTo>
                    <a:pt x="78" y="377"/>
                  </a:lnTo>
                  <a:lnTo>
                    <a:pt x="88" y="388"/>
                  </a:lnTo>
                  <a:lnTo>
                    <a:pt x="99" y="398"/>
                  </a:lnTo>
                  <a:lnTo>
                    <a:pt x="110" y="408"/>
                  </a:lnTo>
                  <a:lnTo>
                    <a:pt x="122" y="417"/>
                  </a:lnTo>
                  <a:lnTo>
                    <a:pt x="134" y="425"/>
                  </a:lnTo>
                  <a:lnTo>
                    <a:pt x="147" y="433"/>
                  </a:lnTo>
                  <a:lnTo>
                    <a:pt x="159" y="440"/>
                  </a:lnTo>
                  <a:lnTo>
                    <a:pt x="172" y="447"/>
                  </a:lnTo>
                  <a:lnTo>
                    <a:pt x="186" y="453"/>
                  </a:lnTo>
                  <a:lnTo>
                    <a:pt x="199" y="459"/>
                  </a:lnTo>
                  <a:lnTo>
                    <a:pt x="213" y="463"/>
                  </a:lnTo>
                  <a:lnTo>
                    <a:pt x="227" y="467"/>
                  </a:lnTo>
                  <a:lnTo>
                    <a:pt x="242" y="470"/>
                  </a:lnTo>
                  <a:lnTo>
                    <a:pt x="256" y="473"/>
                  </a:lnTo>
                  <a:lnTo>
                    <a:pt x="271" y="475"/>
                  </a:lnTo>
                  <a:lnTo>
                    <a:pt x="286" y="476"/>
                  </a:lnTo>
                  <a:lnTo>
                    <a:pt x="301" y="476"/>
                  </a:lnTo>
                  <a:lnTo>
                    <a:pt x="324" y="475"/>
                  </a:lnTo>
                  <a:lnTo>
                    <a:pt x="345" y="473"/>
                  </a:lnTo>
                  <a:lnTo>
                    <a:pt x="366" y="469"/>
                  </a:lnTo>
                  <a:lnTo>
                    <a:pt x="387" y="464"/>
                  </a:lnTo>
                  <a:lnTo>
                    <a:pt x="407" y="457"/>
                  </a:lnTo>
                  <a:lnTo>
                    <a:pt x="428" y="448"/>
                  </a:lnTo>
                  <a:lnTo>
                    <a:pt x="447" y="438"/>
                  </a:lnTo>
                  <a:lnTo>
                    <a:pt x="465" y="428"/>
                  </a:lnTo>
                  <a:lnTo>
                    <a:pt x="469" y="423"/>
                  </a:lnTo>
                  <a:lnTo>
                    <a:pt x="472" y="419"/>
                  </a:lnTo>
                  <a:lnTo>
                    <a:pt x="472" y="414"/>
                  </a:lnTo>
                  <a:lnTo>
                    <a:pt x="469" y="4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54">
              <a:extLst>
                <a:ext uri="{FF2B5EF4-FFF2-40B4-BE49-F238E27FC236}">
                  <a16:creationId xmlns:a16="http://schemas.microsoft.com/office/drawing/2014/main" id="{3763B20F-9F2C-402D-A77E-973D6FD14F31}"/>
                </a:ext>
              </a:extLst>
            </p:cNvPr>
            <p:cNvSpPr>
              <a:spLocks/>
            </p:cNvSpPr>
            <p:nvPr/>
          </p:nvSpPr>
          <p:spPr bwMode="auto">
            <a:xfrm>
              <a:off x="9652168" y="2705150"/>
              <a:ext cx="12692" cy="11423"/>
            </a:xfrm>
            <a:custGeom>
              <a:avLst/>
              <a:gdLst>
                <a:gd name="T0" fmla="*/ 25 w 29"/>
                <a:gd name="T1" fmla="*/ 4 h 28"/>
                <a:gd name="T2" fmla="*/ 19 w 29"/>
                <a:gd name="T3" fmla="*/ 1 h 28"/>
                <a:gd name="T4" fmla="*/ 14 w 29"/>
                <a:gd name="T5" fmla="*/ 0 h 28"/>
                <a:gd name="T6" fmla="*/ 10 w 29"/>
                <a:gd name="T7" fmla="*/ 1 h 28"/>
                <a:gd name="T8" fmla="*/ 4 w 29"/>
                <a:gd name="T9" fmla="*/ 4 h 28"/>
                <a:gd name="T10" fmla="*/ 4 w 29"/>
                <a:gd name="T11" fmla="*/ 4 h 28"/>
                <a:gd name="T12" fmla="*/ 1 w 29"/>
                <a:gd name="T13" fmla="*/ 9 h 28"/>
                <a:gd name="T14" fmla="*/ 0 w 29"/>
                <a:gd name="T15" fmla="*/ 14 h 28"/>
                <a:gd name="T16" fmla="*/ 1 w 29"/>
                <a:gd name="T17" fmla="*/ 19 h 28"/>
                <a:gd name="T18" fmla="*/ 4 w 29"/>
                <a:gd name="T19" fmla="*/ 24 h 28"/>
                <a:gd name="T20" fmla="*/ 9 w 29"/>
                <a:gd name="T21" fmla="*/ 27 h 28"/>
                <a:gd name="T22" fmla="*/ 14 w 29"/>
                <a:gd name="T23" fmla="*/ 28 h 28"/>
                <a:gd name="T24" fmla="*/ 19 w 29"/>
                <a:gd name="T25" fmla="*/ 27 h 28"/>
                <a:gd name="T26" fmla="*/ 24 w 29"/>
                <a:gd name="T27" fmla="*/ 24 h 28"/>
                <a:gd name="T28" fmla="*/ 25 w 29"/>
                <a:gd name="T29" fmla="*/ 24 h 28"/>
                <a:gd name="T30" fmla="*/ 28 w 29"/>
                <a:gd name="T31" fmla="*/ 19 h 28"/>
                <a:gd name="T32" fmla="*/ 29 w 29"/>
                <a:gd name="T33" fmla="*/ 14 h 28"/>
                <a:gd name="T34" fmla="*/ 28 w 29"/>
                <a:gd name="T35" fmla="*/ 9 h 28"/>
                <a:gd name="T36" fmla="*/ 25 w 29"/>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25" y="4"/>
                  </a:moveTo>
                  <a:lnTo>
                    <a:pt x="19" y="1"/>
                  </a:lnTo>
                  <a:lnTo>
                    <a:pt x="14" y="0"/>
                  </a:lnTo>
                  <a:lnTo>
                    <a:pt x="10" y="1"/>
                  </a:lnTo>
                  <a:lnTo>
                    <a:pt x="4" y="4"/>
                  </a:lnTo>
                  <a:lnTo>
                    <a:pt x="4" y="4"/>
                  </a:lnTo>
                  <a:lnTo>
                    <a:pt x="1" y="9"/>
                  </a:lnTo>
                  <a:lnTo>
                    <a:pt x="0" y="14"/>
                  </a:lnTo>
                  <a:lnTo>
                    <a:pt x="1" y="19"/>
                  </a:lnTo>
                  <a:lnTo>
                    <a:pt x="4" y="24"/>
                  </a:lnTo>
                  <a:lnTo>
                    <a:pt x="9" y="27"/>
                  </a:lnTo>
                  <a:lnTo>
                    <a:pt x="14" y="28"/>
                  </a:lnTo>
                  <a:lnTo>
                    <a:pt x="19" y="27"/>
                  </a:lnTo>
                  <a:lnTo>
                    <a:pt x="24" y="24"/>
                  </a:lnTo>
                  <a:lnTo>
                    <a:pt x="25" y="24"/>
                  </a:lnTo>
                  <a:lnTo>
                    <a:pt x="28" y="19"/>
                  </a:lnTo>
                  <a:lnTo>
                    <a:pt x="29" y="14"/>
                  </a:lnTo>
                  <a:lnTo>
                    <a:pt x="28"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55">
              <a:extLst>
                <a:ext uri="{FF2B5EF4-FFF2-40B4-BE49-F238E27FC236}">
                  <a16:creationId xmlns:a16="http://schemas.microsoft.com/office/drawing/2014/main" id="{B696F8E0-197B-4D82-A685-10C886F9731E}"/>
                </a:ext>
              </a:extLst>
            </p:cNvPr>
            <p:cNvSpPr>
              <a:spLocks noEditPoints="1"/>
            </p:cNvSpPr>
            <p:nvPr/>
          </p:nvSpPr>
          <p:spPr bwMode="auto">
            <a:xfrm>
              <a:off x="9498600" y="2452589"/>
              <a:ext cx="210679" cy="242409"/>
            </a:xfrm>
            <a:custGeom>
              <a:avLst/>
              <a:gdLst>
                <a:gd name="T0" fmla="*/ 458 w 498"/>
                <a:gd name="T1" fmla="*/ 230 h 574"/>
                <a:gd name="T2" fmla="*/ 496 w 498"/>
                <a:gd name="T3" fmla="*/ 190 h 574"/>
                <a:gd name="T4" fmla="*/ 496 w 498"/>
                <a:gd name="T5" fmla="*/ 158 h 574"/>
                <a:gd name="T6" fmla="*/ 431 w 498"/>
                <a:gd name="T7" fmla="*/ 89 h 574"/>
                <a:gd name="T8" fmla="*/ 398 w 498"/>
                <a:gd name="T9" fmla="*/ 83 h 574"/>
                <a:gd name="T10" fmla="*/ 353 w 498"/>
                <a:gd name="T11" fmla="*/ 118 h 574"/>
                <a:gd name="T12" fmla="*/ 353 w 498"/>
                <a:gd name="T13" fmla="*/ 137 h 574"/>
                <a:gd name="T14" fmla="*/ 317 w 498"/>
                <a:gd name="T15" fmla="*/ 144 h 574"/>
                <a:gd name="T16" fmla="*/ 258 w 498"/>
                <a:gd name="T17" fmla="*/ 119 h 574"/>
                <a:gd name="T18" fmla="*/ 257 w 498"/>
                <a:gd name="T19" fmla="*/ 88 h 574"/>
                <a:gd name="T20" fmla="*/ 271 w 498"/>
                <a:gd name="T21" fmla="*/ 74 h 574"/>
                <a:gd name="T22" fmla="*/ 262 w 498"/>
                <a:gd name="T23" fmla="*/ 1 h 574"/>
                <a:gd name="T24" fmla="*/ 78 w 498"/>
                <a:gd name="T25" fmla="*/ 3 h 574"/>
                <a:gd name="T26" fmla="*/ 74 w 498"/>
                <a:gd name="T27" fmla="*/ 80 h 574"/>
                <a:gd name="T28" fmla="*/ 118 w 498"/>
                <a:gd name="T29" fmla="*/ 88 h 574"/>
                <a:gd name="T30" fmla="*/ 74 w 498"/>
                <a:gd name="T31" fmla="*/ 123 h 574"/>
                <a:gd name="T32" fmla="*/ 20 w 498"/>
                <a:gd name="T33" fmla="*/ 149 h 574"/>
                <a:gd name="T34" fmla="*/ 0 w 498"/>
                <a:gd name="T35" fmla="*/ 171 h 574"/>
                <a:gd name="T36" fmla="*/ 16 w 498"/>
                <a:gd name="T37" fmla="*/ 182 h 574"/>
                <a:gd name="T38" fmla="*/ 74 w 498"/>
                <a:gd name="T39" fmla="*/ 152 h 574"/>
                <a:gd name="T40" fmla="*/ 152 w 498"/>
                <a:gd name="T41" fmla="*/ 135 h 574"/>
                <a:gd name="T42" fmla="*/ 214 w 498"/>
                <a:gd name="T43" fmla="*/ 138 h 574"/>
                <a:gd name="T44" fmla="*/ 266 w 498"/>
                <a:gd name="T45" fmla="*/ 151 h 574"/>
                <a:gd name="T46" fmla="*/ 314 w 498"/>
                <a:gd name="T47" fmla="*/ 175 h 574"/>
                <a:gd name="T48" fmla="*/ 357 w 498"/>
                <a:gd name="T49" fmla="*/ 206 h 574"/>
                <a:gd name="T50" fmla="*/ 392 w 498"/>
                <a:gd name="T51" fmla="*/ 245 h 574"/>
                <a:gd name="T52" fmla="*/ 419 w 498"/>
                <a:gd name="T53" fmla="*/ 290 h 574"/>
                <a:gd name="T54" fmla="*/ 437 w 498"/>
                <a:gd name="T55" fmla="*/ 340 h 574"/>
                <a:gd name="T56" fmla="*/ 446 w 498"/>
                <a:gd name="T57" fmla="*/ 395 h 574"/>
                <a:gd name="T58" fmla="*/ 440 w 498"/>
                <a:gd name="T59" fmla="*/ 465 h 574"/>
                <a:gd name="T60" fmla="*/ 414 w 498"/>
                <a:gd name="T61" fmla="*/ 536 h 574"/>
                <a:gd name="T62" fmla="*/ 406 w 498"/>
                <a:gd name="T63" fmla="*/ 568 h 574"/>
                <a:gd name="T64" fmla="*/ 420 w 498"/>
                <a:gd name="T65" fmla="*/ 574 h 574"/>
                <a:gd name="T66" fmla="*/ 439 w 498"/>
                <a:gd name="T67" fmla="*/ 549 h 574"/>
                <a:gd name="T68" fmla="*/ 467 w 498"/>
                <a:gd name="T69" fmla="*/ 471 h 574"/>
                <a:gd name="T70" fmla="*/ 473 w 498"/>
                <a:gd name="T71" fmla="*/ 385 h 574"/>
                <a:gd name="T72" fmla="*/ 452 w 498"/>
                <a:gd name="T73" fmla="*/ 297 h 574"/>
                <a:gd name="T74" fmla="*/ 437 w 498"/>
                <a:gd name="T75" fmla="*/ 221 h 574"/>
                <a:gd name="T76" fmla="*/ 172 w 498"/>
                <a:gd name="T77" fmla="*/ 107 h 574"/>
                <a:gd name="T78" fmla="*/ 199 w 498"/>
                <a:gd name="T79" fmla="*/ 88 h 574"/>
                <a:gd name="T80" fmla="*/ 101 w 498"/>
                <a:gd name="T81" fmla="*/ 27 h 574"/>
                <a:gd name="T82" fmla="*/ 404 w 498"/>
                <a:gd name="T83" fmla="*/ 214 h 574"/>
                <a:gd name="T84" fmla="*/ 366 w 498"/>
                <a:gd name="T85" fmla="*/ 178 h 574"/>
                <a:gd name="T86" fmla="*/ 390 w 498"/>
                <a:gd name="T87" fmla="*/ 134 h 574"/>
                <a:gd name="T88" fmla="*/ 396 w 498"/>
                <a:gd name="T89" fmla="*/ 114 h 574"/>
                <a:gd name="T90" fmla="*/ 407 w 498"/>
                <a:gd name="T91" fmla="*/ 110 h 574"/>
                <a:gd name="T92" fmla="*/ 417 w 498"/>
                <a:gd name="T93" fmla="*/ 115 h 574"/>
                <a:gd name="T94" fmla="*/ 470 w 498"/>
                <a:gd name="T95" fmla="*/ 172 h 574"/>
                <a:gd name="T96" fmla="*/ 468 w 498"/>
                <a:gd name="T97" fmla="*/ 182 h 574"/>
                <a:gd name="T98" fmla="*/ 447 w 498"/>
                <a:gd name="T99" fmla="*/ 19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 h="574">
                  <a:moveTo>
                    <a:pt x="443" y="227"/>
                  </a:moveTo>
                  <a:lnTo>
                    <a:pt x="448" y="230"/>
                  </a:lnTo>
                  <a:lnTo>
                    <a:pt x="453" y="231"/>
                  </a:lnTo>
                  <a:lnTo>
                    <a:pt x="458" y="230"/>
                  </a:lnTo>
                  <a:lnTo>
                    <a:pt x="463" y="227"/>
                  </a:lnTo>
                  <a:lnTo>
                    <a:pt x="486" y="204"/>
                  </a:lnTo>
                  <a:lnTo>
                    <a:pt x="492" y="197"/>
                  </a:lnTo>
                  <a:lnTo>
                    <a:pt x="496" y="190"/>
                  </a:lnTo>
                  <a:lnTo>
                    <a:pt x="498" y="182"/>
                  </a:lnTo>
                  <a:lnTo>
                    <a:pt x="498" y="174"/>
                  </a:lnTo>
                  <a:lnTo>
                    <a:pt x="498" y="166"/>
                  </a:lnTo>
                  <a:lnTo>
                    <a:pt x="496" y="158"/>
                  </a:lnTo>
                  <a:lnTo>
                    <a:pt x="492" y="151"/>
                  </a:lnTo>
                  <a:lnTo>
                    <a:pt x="486" y="144"/>
                  </a:lnTo>
                  <a:lnTo>
                    <a:pt x="437" y="94"/>
                  </a:lnTo>
                  <a:lnTo>
                    <a:pt x="431" y="89"/>
                  </a:lnTo>
                  <a:lnTo>
                    <a:pt x="423" y="86"/>
                  </a:lnTo>
                  <a:lnTo>
                    <a:pt x="416" y="83"/>
                  </a:lnTo>
                  <a:lnTo>
                    <a:pt x="407" y="83"/>
                  </a:lnTo>
                  <a:lnTo>
                    <a:pt x="398" y="83"/>
                  </a:lnTo>
                  <a:lnTo>
                    <a:pt x="391" y="86"/>
                  </a:lnTo>
                  <a:lnTo>
                    <a:pt x="383" y="89"/>
                  </a:lnTo>
                  <a:lnTo>
                    <a:pt x="377" y="94"/>
                  </a:lnTo>
                  <a:lnTo>
                    <a:pt x="353" y="118"/>
                  </a:lnTo>
                  <a:lnTo>
                    <a:pt x="351" y="122"/>
                  </a:lnTo>
                  <a:lnTo>
                    <a:pt x="350" y="128"/>
                  </a:lnTo>
                  <a:lnTo>
                    <a:pt x="351" y="133"/>
                  </a:lnTo>
                  <a:lnTo>
                    <a:pt x="353" y="137"/>
                  </a:lnTo>
                  <a:lnTo>
                    <a:pt x="361" y="144"/>
                  </a:lnTo>
                  <a:lnTo>
                    <a:pt x="344" y="161"/>
                  </a:lnTo>
                  <a:lnTo>
                    <a:pt x="331" y="151"/>
                  </a:lnTo>
                  <a:lnTo>
                    <a:pt x="317" y="144"/>
                  </a:lnTo>
                  <a:lnTo>
                    <a:pt x="302" y="136"/>
                  </a:lnTo>
                  <a:lnTo>
                    <a:pt x="288" y="130"/>
                  </a:lnTo>
                  <a:lnTo>
                    <a:pt x="273" y="124"/>
                  </a:lnTo>
                  <a:lnTo>
                    <a:pt x="258" y="119"/>
                  </a:lnTo>
                  <a:lnTo>
                    <a:pt x="242" y="115"/>
                  </a:lnTo>
                  <a:lnTo>
                    <a:pt x="227" y="112"/>
                  </a:lnTo>
                  <a:lnTo>
                    <a:pt x="227" y="88"/>
                  </a:lnTo>
                  <a:lnTo>
                    <a:pt x="257" y="88"/>
                  </a:lnTo>
                  <a:lnTo>
                    <a:pt x="262" y="87"/>
                  </a:lnTo>
                  <a:lnTo>
                    <a:pt x="266" y="85"/>
                  </a:lnTo>
                  <a:lnTo>
                    <a:pt x="270" y="80"/>
                  </a:lnTo>
                  <a:lnTo>
                    <a:pt x="271" y="74"/>
                  </a:lnTo>
                  <a:lnTo>
                    <a:pt x="271" y="14"/>
                  </a:lnTo>
                  <a:lnTo>
                    <a:pt x="270" y="8"/>
                  </a:lnTo>
                  <a:lnTo>
                    <a:pt x="266" y="3"/>
                  </a:lnTo>
                  <a:lnTo>
                    <a:pt x="262" y="1"/>
                  </a:lnTo>
                  <a:lnTo>
                    <a:pt x="257" y="0"/>
                  </a:lnTo>
                  <a:lnTo>
                    <a:pt x="87" y="0"/>
                  </a:lnTo>
                  <a:lnTo>
                    <a:pt x="82" y="1"/>
                  </a:lnTo>
                  <a:lnTo>
                    <a:pt x="78" y="3"/>
                  </a:lnTo>
                  <a:lnTo>
                    <a:pt x="74" y="8"/>
                  </a:lnTo>
                  <a:lnTo>
                    <a:pt x="73" y="14"/>
                  </a:lnTo>
                  <a:lnTo>
                    <a:pt x="73" y="74"/>
                  </a:lnTo>
                  <a:lnTo>
                    <a:pt x="74" y="80"/>
                  </a:lnTo>
                  <a:lnTo>
                    <a:pt x="78" y="85"/>
                  </a:lnTo>
                  <a:lnTo>
                    <a:pt x="82" y="87"/>
                  </a:lnTo>
                  <a:lnTo>
                    <a:pt x="87" y="88"/>
                  </a:lnTo>
                  <a:lnTo>
                    <a:pt x="118" y="88"/>
                  </a:lnTo>
                  <a:lnTo>
                    <a:pt x="118" y="112"/>
                  </a:lnTo>
                  <a:lnTo>
                    <a:pt x="103" y="115"/>
                  </a:lnTo>
                  <a:lnTo>
                    <a:pt x="88" y="119"/>
                  </a:lnTo>
                  <a:lnTo>
                    <a:pt x="74" y="123"/>
                  </a:lnTo>
                  <a:lnTo>
                    <a:pt x="60" y="129"/>
                  </a:lnTo>
                  <a:lnTo>
                    <a:pt x="46" y="134"/>
                  </a:lnTo>
                  <a:lnTo>
                    <a:pt x="33" y="142"/>
                  </a:lnTo>
                  <a:lnTo>
                    <a:pt x="20" y="149"/>
                  </a:lnTo>
                  <a:lnTo>
                    <a:pt x="7" y="157"/>
                  </a:lnTo>
                  <a:lnTo>
                    <a:pt x="2" y="161"/>
                  </a:lnTo>
                  <a:lnTo>
                    <a:pt x="0" y="165"/>
                  </a:lnTo>
                  <a:lnTo>
                    <a:pt x="0" y="171"/>
                  </a:lnTo>
                  <a:lnTo>
                    <a:pt x="2" y="176"/>
                  </a:lnTo>
                  <a:lnTo>
                    <a:pt x="7" y="180"/>
                  </a:lnTo>
                  <a:lnTo>
                    <a:pt x="11" y="182"/>
                  </a:lnTo>
                  <a:lnTo>
                    <a:pt x="16" y="182"/>
                  </a:lnTo>
                  <a:lnTo>
                    <a:pt x="22" y="180"/>
                  </a:lnTo>
                  <a:lnTo>
                    <a:pt x="39" y="169"/>
                  </a:lnTo>
                  <a:lnTo>
                    <a:pt x="56" y="161"/>
                  </a:lnTo>
                  <a:lnTo>
                    <a:pt x="74" y="152"/>
                  </a:lnTo>
                  <a:lnTo>
                    <a:pt x="94" y="146"/>
                  </a:lnTo>
                  <a:lnTo>
                    <a:pt x="113" y="142"/>
                  </a:lnTo>
                  <a:lnTo>
                    <a:pt x="132" y="137"/>
                  </a:lnTo>
                  <a:lnTo>
                    <a:pt x="152" y="135"/>
                  </a:lnTo>
                  <a:lnTo>
                    <a:pt x="172" y="135"/>
                  </a:lnTo>
                  <a:lnTo>
                    <a:pt x="186" y="135"/>
                  </a:lnTo>
                  <a:lnTo>
                    <a:pt x="200" y="136"/>
                  </a:lnTo>
                  <a:lnTo>
                    <a:pt x="214" y="138"/>
                  </a:lnTo>
                  <a:lnTo>
                    <a:pt x="228" y="141"/>
                  </a:lnTo>
                  <a:lnTo>
                    <a:pt x="241" y="144"/>
                  </a:lnTo>
                  <a:lnTo>
                    <a:pt x="254" y="147"/>
                  </a:lnTo>
                  <a:lnTo>
                    <a:pt x="266" y="151"/>
                  </a:lnTo>
                  <a:lnTo>
                    <a:pt x="278" y="157"/>
                  </a:lnTo>
                  <a:lnTo>
                    <a:pt x="291" y="162"/>
                  </a:lnTo>
                  <a:lnTo>
                    <a:pt x="303" y="168"/>
                  </a:lnTo>
                  <a:lnTo>
                    <a:pt x="314" y="175"/>
                  </a:lnTo>
                  <a:lnTo>
                    <a:pt x="325" y="181"/>
                  </a:lnTo>
                  <a:lnTo>
                    <a:pt x="336" y="189"/>
                  </a:lnTo>
                  <a:lnTo>
                    <a:pt x="346" y="197"/>
                  </a:lnTo>
                  <a:lnTo>
                    <a:pt x="357" y="206"/>
                  </a:lnTo>
                  <a:lnTo>
                    <a:pt x="366" y="216"/>
                  </a:lnTo>
                  <a:lnTo>
                    <a:pt x="375" y="224"/>
                  </a:lnTo>
                  <a:lnTo>
                    <a:pt x="383" y="235"/>
                  </a:lnTo>
                  <a:lnTo>
                    <a:pt x="392" y="245"/>
                  </a:lnTo>
                  <a:lnTo>
                    <a:pt x="399" y="255"/>
                  </a:lnTo>
                  <a:lnTo>
                    <a:pt x="406" y="267"/>
                  </a:lnTo>
                  <a:lnTo>
                    <a:pt x="413" y="278"/>
                  </a:lnTo>
                  <a:lnTo>
                    <a:pt x="419" y="290"/>
                  </a:lnTo>
                  <a:lnTo>
                    <a:pt x="424" y="302"/>
                  </a:lnTo>
                  <a:lnTo>
                    <a:pt x="429" y="314"/>
                  </a:lnTo>
                  <a:lnTo>
                    <a:pt x="434" y="327"/>
                  </a:lnTo>
                  <a:lnTo>
                    <a:pt x="437" y="340"/>
                  </a:lnTo>
                  <a:lnTo>
                    <a:pt x="440" y="354"/>
                  </a:lnTo>
                  <a:lnTo>
                    <a:pt x="442" y="367"/>
                  </a:lnTo>
                  <a:lnTo>
                    <a:pt x="445" y="381"/>
                  </a:lnTo>
                  <a:lnTo>
                    <a:pt x="446" y="395"/>
                  </a:lnTo>
                  <a:lnTo>
                    <a:pt x="446" y="409"/>
                  </a:lnTo>
                  <a:lnTo>
                    <a:pt x="446" y="428"/>
                  </a:lnTo>
                  <a:lnTo>
                    <a:pt x="443" y="446"/>
                  </a:lnTo>
                  <a:lnTo>
                    <a:pt x="440" y="465"/>
                  </a:lnTo>
                  <a:lnTo>
                    <a:pt x="436" y="484"/>
                  </a:lnTo>
                  <a:lnTo>
                    <a:pt x="429" y="502"/>
                  </a:lnTo>
                  <a:lnTo>
                    <a:pt x="423" y="519"/>
                  </a:lnTo>
                  <a:lnTo>
                    <a:pt x="414" y="536"/>
                  </a:lnTo>
                  <a:lnTo>
                    <a:pt x="405" y="553"/>
                  </a:lnTo>
                  <a:lnTo>
                    <a:pt x="403" y="558"/>
                  </a:lnTo>
                  <a:lnTo>
                    <a:pt x="403" y="563"/>
                  </a:lnTo>
                  <a:lnTo>
                    <a:pt x="406" y="568"/>
                  </a:lnTo>
                  <a:lnTo>
                    <a:pt x="409" y="572"/>
                  </a:lnTo>
                  <a:lnTo>
                    <a:pt x="413" y="574"/>
                  </a:lnTo>
                  <a:lnTo>
                    <a:pt x="417" y="574"/>
                  </a:lnTo>
                  <a:lnTo>
                    <a:pt x="420" y="574"/>
                  </a:lnTo>
                  <a:lnTo>
                    <a:pt x="423" y="573"/>
                  </a:lnTo>
                  <a:lnTo>
                    <a:pt x="426" y="570"/>
                  </a:lnTo>
                  <a:lnTo>
                    <a:pt x="428" y="567"/>
                  </a:lnTo>
                  <a:lnTo>
                    <a:pt x="439" y="549"/>
                  </a:lnTo>
                  <a:lnTo>
                    <a:pt x="448" y="531"/>
                  </a:lnTo>
                  <a:lnTo>
                    <a:pt x="456" y="511"/>
                  </a:lnTo>
                  <a:lnTo>
                    <a:pt x="463" y="491"/>
                  </a:lnTo>
                  <a:lnTo>
                    <a:pt x="467" y="471"/>
                  </a:lnTo>
                  <a:lnTo>
                    <a:pt x="471" y="450"/>
                  </a:lnTo>
                  <a:lnTo>
                    <a:pt x="473" y="430"/>
                  </a:lnTo>
                  <a:lnTo>
                    <a:pt x="473" y="409"/>
                  </a:lnTo>
                  <a:lnTo>
                    <a:pt x="473" y="385"/>
                  </a:lnTo>
                  <a:lnTo>
                    <a:pt x="470" y="362"/>
                  </a:lnTo>
                  <a:lnTo>
                    <a:pt x="466" y="340"/>
                  </a:lnTo>
                  <a:lnTo>
                    <a:pt x="461" y="318"/>
                  </a:lnTo>
                  <a:lnTo>
                    <a:pt x="452" y="297"/>
                  </a:lnTo>
                  <a:lnTo>
                    <a:pt x="443" y="277"/>
                  </a:lnTo>
                  <a:lnTo>
                    <a:pt x="433" y="256"/>
                  </a:lnTo>
                  <a:lnTo>
                    <a:pt x="420" y="237"/>
                  </a:lnTo>
                  <a:lnTo>
                    <a:pt x="437" y="221"/>
                  </a:lnTo>
                  <a:lnTo>
                    <a:pt x="443" y="227"/>
                  </a:lnTo>
                  <a:close/>
                  <a:moveTo>
                    <a:pt x="199" y="108"/>
                  </a:moveTo>
                  <a:lnTo>
                    <a:pt x="186" y="107"/>
                  </a:lnTo>
                  <a:lnTo>
                    <a:pt x="172" y="107"/>
                  </a:lnTo>
                  <a:lnTo>
                    <a:pt x="159" y="107"/>
                  </a:lnTo>
                  <a:lnTo>
                    <a:pt x="146" y="108"/>
                  </a:lnTo>
                  <a:lnTo>
                    <a:pt x="146" y="88"/>
                  </a:lnTo>
                  <a:lnTo>
                    <a:pt x="199" y="88"/>
                  </a:lnTo>
                  <a:lnTo>
                    <a:pt x="199" y="108"/>
                  </a:lnTo>
                  <a:close/>
                  <a:moveTo>
                    <a:pt x="132" y="61"/>
                  </a:moveTo>
                  <a:lnTo>
                    <a:pt x="101" y="61"/>
                  </a:lnTo>
                  <a:lnTo>
                    <a:pt x="101" y="27"/>
                  </a:lnTo>
                  <a:lnTo>
                    <a:pt x="243" y="27"/>
                  </a:lnTo>
                  <a:lnTo>
                    <a:pt x="243" y="61"/>
                  </a:lnTo>
                  <a:lnTo>
                    <a:pt x="132" y="61"/>
                  </a:lnTo>
                  <a:close/>
                  <a:moveTo>
                    <a:pt x="404" y="214"/>
                  </a:moveTo>
                  <a:lnTo>
                    <a:pt x="394" y="205"/>
                  </a:lnTo>
                  <a:lnTo>
                    <a:pt x="386" y="195"/>
                  </a:lnTo>
                  <a:lnTo>
                    <a:pt x="376" y="187"/>
                  </a:lnTo>
                  <a:lnTo>
                    <a:pt x="366" y="178"/>
                  </a:lnTo>
                  <a:lnTo>
                    <a:pt x="380" y="163"/>
                  </a:lnTo>
                  <a:lnTo>
                    <a:pt x="418" y="201"/>
                  </a:lnTo>
                  <a:lnTo>
                    <a:pt x="404" y="214"/>
                  </a:lnTo>
                  <a:close/>
                  <a:moveTo>
                    <a:pt x="390" y="134"/>
                  </a:moveTo>
                  <a:lnTo>
                    <a:pt x="390" y="134"/>
                  </a:lnTo>
                  <a:lnTo>
                    <a:pt x="390" y="134"/>
                  </a:lnTo>
                  <a:lnTo>
                    <a:pt x="383" y="128"/>
                  </a:lnTo>
                  <a:lnTo>
                    <a:pt x="396" y="114"/>
                  </a:lnTo>
                  <a:lnTo>
                    <a:pt x="398" y="113"/>
                  </a:lnTo>
                  <a:lnTo>
                    <a:pt x="402" y="112"/>
                  </a:lnTo>
                  <a:lnTo>
                    <a:pt x="404" y="110"/>
                  </a:lnTo>
                  <a:lnTo>
                    <a:pt x="407" y="110"/>
                  </a:lnTo>
                  <a:lnTo>
                    <a:pt x="410" y="110"/>
                  </a:lnTo>
                  <a:lnTo>
                    <a:pt x="412" y="112"/>
                  </a:lnTo>
                  <a:lnTo>
                    <a:pt x="414" y="113"/>
                  </a:lnTo>
                  <a:lnTo>
                    <a:pt x="417" y="115"/>
                  </a:lnTo>
                  <a:lnTo>
                    <a:pt x="467" y="164"/>
                  </a:lnTo>
                  <a:lnTo>
                    <a:pt x="468" y="166"/>
                  </a:lnTo>
                  <a:lnTo>
                    <a:pt x="470" y="168"/>
                  </a:lnTo>
                  <a:lnTo>
                    <a:pt x="470" y="172"/>
                  </a:lnTo>
                  <a:lnTo>
                    <a:pt x="471" y="174"/>
                  </a:lnTo>
                  <a:lnTo>
                    <a:pt x="470" y="177"/>
                  </a:lnTo>
                  <a:lnTo>
                    <a:pt x="470" y="179"/>
                  </a:lnTo>
                  <a:lnTo>
                    <a:pt x="468" y="182"/>
                  </a:lnTo>
                  <a:lnTo>
                    <a:pt x="467" y="184"/>
                  </a:lnTo>
                  <a:lnTo>
                    <a:pt x="453" y="197"/>
                  </a:lnTo>
                  <a:lnTo>
                    <a:pt x="447" y="191"/>
                  </a:lnTo>
                  <a:lnTo>
                    <a:pt x="447" y="191"/>
                  </a:lnTo>
                  <a:lnTo>
                    <a:pt x="447" y="191"/>
                  </a:lnTo>
                  <a:lnTo>
                    <a:pt x="39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56">
              <a:extLst>
                <a:ext uri="{FF2B5EF4-FFF2-40B4-BE49-F238E27FC236}">
                  <a16:creationId xmlns:a16="http://schemas.microsoft.com/office/drawing/2014/main" id="{F3BEEAC6-D260-4BEB-98F6-11DFCC5CB2A6}"/>
                </a:ext>
              </a:extLst>
            </p:cNvPr>
            <p:cNvSpPr>
              <a:spLocks/>
            </p:cNvSpPr>
            <p:nvPr/>
          </p:nvSpPr>
          <p:spPr bwMode="auto">
            <a:xfrm>
              <a:off x="9565865" y="2542699"/>
              <a:ext cx="11423" cy="24114"/>
            </a:xfrm>
            <a:custGeom>
              <a:avLst/>
              <a:gdLst>
                <a:gd name="T0" fmla="*/ 14 w 28"/>
                <a:gd name="T1" fmla="*/ 0 h 58"/>
                <a:gd name="T2" fmla="*/ 9 w 28"/>
                <a:gd name="T3" fmla="*/ 1 h 58"/>
                <a:gd name="T4" fmla="*/ 4 w 28"/>
                <a:gd name="T5" fmla="*/ 4 h 58"/>
                <a:gd name="T6" fmla="*/ 1 w 28"/>
                <a:gd name="T7" fmla="*/ 8 h 58"/>
                <a:gd name="T8" fmla="*/ 0 w 28"/>
                <a:gd name="T9" fmla="*/ 13 h 58"/>
                <a:gd name="T10" fmla="*/ 0 w 28"/>
                <a:gd name="T11" fmla="*/ 44 h 58"/>
                <a:gd name="T12" fmla="*/ 1 w 28"/>
                <a:gd name="T13" fmla="*/ 50 h 58"/>
                <a:gd name="T14" fmla="*/ 4 w 28"/>
                <a:gd name="T15" fmla="*/ 54 h 58"/>
                <a:gd name="T16" fmla="*/ 9 w 28"/>
                <a:gd name="T17" fmla="*/ 57 h 58"/>
                <a:gd name="T18" fmla="*/ 14 w 28"/>
                <a:gd name="T19" fmla="*/ 58 h 58"/>
                <a:gd name="T20" fmla="*/ 19 w 28"/>
                <a:gd name="T21" fmla="*/ 57 h 58"/>
                <a:gd name="T22" fmla="*/ 24 w 28"/>
                <a:gd name="T23" fmla="*/ 54 h 58"/>
                <a:gd name="T24" fmla="*/ 27 w 28"/>
                <a:gd name="T25" fmla="*/ 50 h 58"/>
                <a:gd name="T26" fmla="*/ 28 w 28"/>
                <a:gd name="T27" fmla="*/ 44 h 58"/>
                <a:gd name="T28" fmla="*/ 28 w 28"/>
                <a:gd name="T29" fmla="*/ 13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3"/>
                  </a:lnTo>
                  <a:lnTo>
                    <a:pt x="0" y="44"/>
                  </a:lnTo>
                  <a:lnTo>
                    <a:pt x="1" y="50"/>
                  </a:lnTo>
                  <a:lnTo>
                    <a:pt x="4" y="54"/>
                  </a:lnTo>
                  <a:lnTo>
                    <a:pt x="9" y="57"/>
                  </a:lnTo>
                  <a:lnTo>
                    <a:pt x="14" y="58"/>
                  </a:lnTo>
                  <a:lnTo>
                    <a:pt x="19" y="57"/>
                  </a:lnTo>
                  <a:lnTo>
                    <a:pt x="24" y="54"/>
                  </a:lnTo>
                  <a:lnTo>
                    <a:pt x="27" y="50"/>
                  </a:lnTo>
                  <a:lnTo>
                    <a:pt x="28" y="44"/>
                  </a:lnTo>
                  <a:lnTo>
                    <a:pt x="28" y="13"/>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57">
              <a:extLst>
                <a:ext uri="{FF2B5EF4-FFF2-40B4-BE49-F238E27FC236}">
                  <a16:creationId xmlns:a16="http://schemas.microsoft.com/office/drawing/2014/main" id="{5C7E2339-365D-4FB7-8531-77E086844D22}"/>
                </a:ext>
              </a:extLst>
            </p:cNvPr>
            <p:cNvSpPr>
              <a:spLocks/>
            </p:cNvSpPr>
            <p:nvPr/>
          </p:nvSpPr>
          <p:spPr bwMode="auto">
            <a:xfrm>
              <a:off x="9620439" y="2564275"/>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58">
              <a:extLst>
                <a:ext uri="{FF2B5EF4-FFF2-40B4-BE49-F238E27FC236}">
                  <a16:creationId xmlns:a16="http://schemas.microsoft.com/office/drawing/2014/main" id="{49665AA0-151E-44CC-9EE5-194EF0C3F922}"/>
                </a:ext>
              </a:extLst>
            </p:cNvPr>
            <p:cNvSpPr>
              <a:spLocks/>
            </p:cNvSpPr>
            <p:nvPr/>
          </p:nvSpPr>
          <p:spPr bwMode="auto">
            <a:xfrm>
              <a:off x="9629323" y="2620118"/>
              <a:ext cx="25383" cy="11423"/>
            </a:xfrm>
            <a:custGeom>
              <a:avLst/>
              <a:gdLst>
                <a:gd name="T0" fmla="*/ 45 w 59"/>
                <a:gd name="T1" fmla="*/ 0 h 27"/>
                <a:gd name="T2" fmla="*/ 14 w 59"/>
                <a:gd name="T3" fmla="*/ 0 h 27"/>
                <a:gd name="T4" fmla="*/ 9 w 59"/>
                <a:gd name="T5" fmla="*/ 1 h 27"/>
                <a:gd name="T6" fmla="*/ 5 w 59"/>
                <a:gd name="T7" fmla="*/ 4 h 27"/>
                <a:gd name="T8" fmla="*/ 1 w 59"/>
                <a:gd name="T9" fmla="*/ 8 h 27"/>
                <a:gd name="T10" fmla="*/ 0 w 59"/>
                <a:gd name="T11" fmla="*/ 14 h 27"/>
                <a:gd name="T12" fmla="*/ 1 w 59"/>
                <a:gd name="T13" fmla="*/ 19 h 27"/>
                <a:gd name="T14" fmla="*/ 5 w 59"/>
                <a:gd name="T15" fmla="*/ 23 h 27"/>
                <a:gd name="T16" fmla="*/ 9 w 59"/>
                <a:gd name="T17" fmla="*/ 26 h 27"/>
                <a:gd name="T18" fmla="*/ 14 w 59"/>
                <a:gd name="T19" fmla="*/ 27 h 27"/>
                <a:gd name="T20" fmla="*/ 45 w 59"/>
                <a:gd name="T21" fmla="*/ 27 h 27"/>
                <a:gd name="T22" fmla="*/ 51 w 59"/>
                <a:gd name="T23" fmla="*/ 26 h 27"/>
                <a:gd name="T24" fmla="*/ 55 w 59"/>
                <a:gd name="T25" fmla="*/ 23 h 27"/>
                <a:gd name="T26" fmla="*/ 58 w 59"/>
                <a:gd name="T27" fmla="*/ 19 h 27"/>
                <a:gd name="T28" fmla="*/ 59 w 59"/>
                <a:gd name="T29" fmla="*/ 14 h 27"/>
                <a:gd name="T30" fmla="*/ 58 w 59"/>
                <a:gd name="T31" fmla="*/ 8 h 27"/>
                <a:gd name="T32" fmla="*/ 55 w 59"/>
                <a:gd name="T33" fmla="*/ 4 h 27"/>
                <a:gd name="T34" fmla="*/ 51 w 59"/>
                <a:gd name="T35" fmla="*/ 1 h 27"/>
                <a:gd name="T36" fmla="*/ 45 w 5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27">
                  <a:moveTo>
                    <a:pt x="45" y="0"/>
                  </a:moveTo>
                  <a:lnTo>
                    <a:pt x="14" y="0"/>
                  </a:lnTo>
                  <a:lnTo>
                    <a:pt x="9" y="1"/>
                  </a:lnTo>
                  <a:lnTo>
                    <a:pt x="5" y="4"/>
                  </a:lnTo>
                  <a:lnTo>
                    <a:pt x="1" y="8"/>
                  </a:lnTo>
                  <a:lnTo>
                    <a:pt x="0" y="14"/>
                  </a:lnTo>
                  <a:lnTo>
                    <a:pt x="1" y="19"/>
                  </a:lnTo>
                  <a:lnTo>
                    <a:pt x="5" y="23"/>
                  </a:lnTo>
                  <a:lnTo>
                    <a:pt x="9" y="26"/>
                  </a:lnTo>
                  <a:lnTo>
                    <a:pt x="14" y="27"/>
                  </a:lnTo>
                  <a:lnTo>
                    <a:pt x="45" y="27"/>
                  </a:lnTo>
                  <a:lnTo>
                    <a:pt x="51" y="26"/>
                  </a:lnTo>
                  <a:lnTo>
                    <a:pt x="55" y="23"/>
                  </a:lnTo>
                  <a:lnTo>
                    <a:pt x="58" y="19"/>
                  </a:lnTo>
                  <a:lnTo>
                    <a:pt x="59" y="14"/>
                  </a:lnTo>
                  <a:lnTo>
                    <a:pt x="58" y="8"/>
                  </a:lnTo>
                  <a:lnTo>
                    <a:pt x="55" y="4"/>
                  </a:lnTo>
                  <a:lnTo>
                    <a:pt x="51"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59">
              <a:extLst>
                <a:ext uri="{FF2B5EF4-FFF2-40B4-BE49-F238E27FC236}">
                  <a16:creationId xmlns:a16="http://schemas.microsoft.com/office/drawing/2014/main" id="{415ACAC7-266E-41AF-8AB0-5E45DFE25FEE}"/>
                </a:ext>
              </a:extLst>
            </p:cNvPr>
            <p:cNvSpPr>
              <a:spLocks/>
            </p:cNvSpPr>
            <p:nvPr/>
          </p:nvSpPr>
          <p:spPr bwMode="auto">
            <a:xfrm>
              <a:off x="9620439" y="2674691"/>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3 w 28"/>
                <a:gd name="T25" fmla="*/ 24 h 27"/>
                <a:gd name="T26" fmla="*/ 27 w 28"/>
                <a:gd name="T27" fmla="*/ 19 h 27"/>
                <a:gd name="T28" fmla="*/ 28 w 28"/>
                <a:gd name="T29" fmla="*/ 13 h 27"/>
                <a:gd name="T30" fmla="*/ 27 w 28"/>
                <a:gd name="T31" fmla="*/ 9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9"/>
                  </a:lnTo>
                  <a:lnTo>
                    <a:pt x="0" y="13"/>
                  </a:lnTo>
                  <a:lnTo>
                    <a:pt x="1" y="19"/>
                  </a:lnTo>
                  <a:lnTo>
                    <a:pt x="4" y="24"/>
                  </a:lnTo>
                  <a:lnTo>
                    <a:pt x="8" y="26"/>
                  </a:lnTo>
                  <a:lnTo>
                    <a:pt x="14" y="27"/>
                  </a:lnTo>
                  <a:lnTo>
                    <a:pt x="19" y="26"/>
                  </a:lnTo>
                  <a:lnTo>
                    <a:pt x="23" y="24"/>
                  </a:lnTo>
                  <a:lnTo>
                    <a:pt x="27" y="19"/>
                  </a:lnTo>
                  <a:lnTo>
                    <a:pt x="28" y="13"/>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60">
              <a:extLst>
                <a:ext uri="{FF2B5EF4-FFF2-40B4-BE49-F238E27FC236}">
                  <a16:creationId xmlns:a16="http://schemas.microsoft.com/office/drawing/2014/main" id="{A9426A67-9C56-4CCB-9AE3-74D46095FAC4}"/>
                </a:ext>
              </a:extLst>
            </p:cNvPr>
            <p:cNvSpPr>
              <a:spLocks/>
            </p:cNvSpPr>
            <p:nvPr/>
          </p:nvSpPr>
          <p:spPr bwMode="auto">
            <a:xfrm>
              <a:off x="9565865" y="2683575"/>
              <a:ext cx="11423" cy="25383"/>
            </a:xfrm>
            <a:custGeom>
              <a:avLst/>
              <a:gdLst>
                <a:gd name="T0" fmla="*/ 14 w 28"/>
                <a:gd name="T1" fmla="*/ 0 h 58"/>
                <a:gd name="T2" fmla="*/ 9 w 28"/>
                <a:gd name="T3" fmla="*/ 1 h 58"/>
                <a:gd name="T4" fmla="*/ 4 w 28"/>
                <a:gd name="T5" fmla="*/ 4 h 58"/>
                <a:gd name="T6" fmla="*/ 1 w 28"/>
                <a:gd name="T7" fmla="*/ 8 h 58"/>
                <a:gd name="T8" fmla="*/ 0 w 28"/>
                <a:gd name="T9" fmla="*/ 14 h 58"/>
                <a:gd name="T10" fmla="*/ 0 w 28"/>
                <a:gd name="T11" fmla="*/ 44 h 58"/>
                <a:gd name="T12" fmla="*/ 1 w 28"/>
                <a:gd name="T13" fmla="*/ 49 h 58"/>
                <a:gd name="T14" fmla="*/ 4 w 28"/>
                <a:gd name="T15" fmla="*/ 55 h 58"/>
                <a:gd name="T16" fmla="*/ 9 w 28"/>
                <a:gd name="T17" fmla="*/ 57 h 58"/>
                <a:gd name="T18" fmla="*/ 14 w 28"/>
                <a:gd name="T19" fmla="*/ 58 h 58"/>
                <a:gd name="T20" fmla="*/ 19 w 28"/>
                <a:gd name="T21" fmla="*/ 57 h 58"/>
                <a:gd name="T22" fmla="*/ 24 w 28"/>
                <a:gd name="T23" fmla="*/ 55 h 58"/>
                <a:gd name="T24" fmla="*/ 27 w 28"/>
                <a:gd name="T25" fmla="*/ 49 h 58"/>
                <a:gd name="T26" fmla="*/ 28 w 28"/>
                <a:gd name="T27" fmla="*/ 44 h 58"/>
                <a:gd name="T28" fmla="*/ 28 w 28"/>
                <a:gd name="T29" fmla="*/ 14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4"/>
                  </a:lnTo>
                  <a:lnTo>
                    <a:pt x="0" y="44"/>
                  </a:lnTo>
                  <a:lnTo>
                    <a:pt x="1" y="49"/>
                  </a:lnTo>
                  <a:lnTo>
                    <a:pt x="4" y="55"/>
                  </a:lnTo>
                  <a:lnTo>
                    <a:pt x="9" y="57"/>
                  </a:lnTo>
                  <a:lnTo>
                    <a:pt x="14" y="58"/>
                  </a:lnTo>
                  <a:lnTo>
                    <a:pt x="19" y="57"/>
                  </a:lnTo>
                  <a:lnTo>
                    <a:pt x="24" y="55"/>
                  </a:lnTo>
                  <a:lnTo>
                    <a:pt x="27" y="49"/>
                  </a:lnTo>
                  <a:lnTo>
                    <a:pt x="28" y="44"/>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61">
              <a:extLst>
                <a:ext uri="{FF2B5EF4-FFF2-40B4-BE49-F238E27FC236}">
                  <a16:creationId xmlns:a16="http://schemas.microsoft.com/office/drawing/2014/main" id="{B5F90B8A-C169-443F-ABDC-5D4ABC17B4FF}"/>
                </a:ext>
              </a:extLst>
            </p:cNvPr>
            <p:cNvSpPr>
              <a:spLocks/>
            </p:cNvSpPr>
            <p:nvPr/>
          </p:nvSpPr>
          <p:spPr bwMode="auto">
            <a:xfrm>
              <a:off x="9511292" y="2674691"/>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9"/>
                  </a:lnTo>
                  <a:lnTo>
                    <a:pt x="0" y="13"/>
                  </a:lnTo>
                  <a:lnTo>
                    <a:pt x="1" y="19"/>
                  </a:lnTo>
                  <a:lnTo>
                    <a:pt x="4"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62">
              <a:extLst>
                <a:ext uri="{FF2B5EF4-FFF2-40B4-BE49-F238E27FC236}">
                  <a16:creationId xmlns:a16="http://schemas.microsoft.com/office/drawing/2014/main" id="{B9D247BF-EF1A-431A-9EE9-AA5DD7D44D9B}"/>
                </a:ext>
              </a:extLst>
            </p:cNvPr>
            <p:cNvSpPr>
              <a:spLocks/>
            </p:cNvSpPr>
            <p:nvPr/>
          </p:nvSpPr>
          <p:spPr bwMode="auto">
            <a:xfrm>
              <a:off x="9488447" y="2620118"/>
              <a:ext cx="24114" cy="11423"/>
            </a:xfrm>
            <a:custGeom>
              <a:avLst/>
              <a:gdLst>
                <a:gd name="T0" fmla="*/ 44 w 58"/>
                <a:gd name="T1" fmla="*/ 0 h 27"/>
                <a:gd name="T2" fmla="*/ 14 w 58"/>
                <a:gd name="T3" fmla="*/ 0 h 27"/>
                <a:gd name="T4" fmla="*/ 8 w 58"/>
                <a:gd name="T5" fmla="*/ 1 h 27"/>
                <a:gd name="T6" fmla="*/ 4 w 58"/>
                <a:gd name="T7" fmla="*/ 4 h 27"/>
                <a:gd name="T8" fmla="*/ 1 w 58"/>
                <a:gd name="T9" fmla="*/ 8 h 27"/>
                <a:gd name="T10" fmla="*/ 0 w 58"/>
                <a:gd name="T11" fmla="*/ 14 h 27"/>
                <a:gd name="T12" fmla="*/ 1 w 58"/>
                <a:gd name="T13" fmla="*/ 19 h 27"/>
                <a:gd name="T14" fmla="*/ 4 w 58"/>
                <a:gd name="T15" fmla="*/ 23 h 27"/>
                <a:gd name="T16" fmla="*/ 8 w 58"/>
                <a:gd name="T17" fmla="*/ 26 h 27"/>
                <a:gd name="T18" fmla="*/ 14 w 58"/>
                <a:gd name="T19" fmla="*/ 27 h 27"/>
                <a:gd name="T20" fmla="*/ 44 w 58"/>
                <a:gd name="T21" fmla="*/ 27 h 27"/>
                <a:gd name="T22" fmla="*/ 49 w 58"/>
                <a:gd name="T23" fmla="*/ 26 h 27"/>
                <a:gd name="T24" fmla="*/ 53 w 58"/>
                <a:gd name="T25" fmla="*/ 23 h 27"/>
                <a:gd name="T26" fmla="*/ 57 w 58"/>
                <a:gd name="T27" fmla="*/ 19 h 27"/>
                <a:gd name="T28" fmla="*/ 58 w 58"/>
                <a:gd name="T29" fmla="*/ 14 h 27"/>
                <a:gd name="T30" fmla="*/ 57 w 58"/>
                <a:gd name="T31" fmla="*/ 8 h 27"/>
                <a:gd name="T32" fmla="*/ 53 w 58"/>
                <a:gd name="T33" fmla="*/ 4 h 27"/>
                <a:gd name="T34" fmla="*/ 49 w 58"/>
                <a:gd name="T35" fmla="*/ 1 h 27"/>
                <a:gd name="T36" fmla="*/ 44 w 5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27">
                  <a:moveTo>
                    <a:pt x="44" y="0"/>
                  </a:moveTo>
                  <a:lnTo>
                    <a:pt x="14" y="0"/>
                  </a:lnTo>
                  <a:lnTo>
                    <a:pt x="8" y="1"/>
                  </a:lnTo>
                  <a:lnTo>
                    <a:pt x="4" y="4"/>
                  </a:lnTo>
                  <a:lnTo>
                    <a:pt x="1" y="8"/>
                  </a:lnTo>
                  <a:lnTo>
                    <a:pt x="0" y="14"/>
                  </a:lnTo>
                  <a:lnTo>
                    <a:pt x="1" y="19"/>
                  </a:lnTo>
                  <a:lnTo>
                    <a:pt x="4" y="23"/>
                  </a:lnTo>
                  <a:lnTo>
                    <a:pt x="8" y="26"/>
                  </a:lnTo>
                  <a:lnTo>
                    <a:pt x="14" y="27"/>
                  </a:lnTo>
                  <a:lnTo>
                    <a:pt x="44" y="27"/>
                  </a:lnTo>
                  <a:lnTo>
                    <a:pt x="49" y="26"/>
                  </a:lnTo>
                  <a:lnTo>
                    <a:pt x="53" y="23"/>
                  </a:lnTo>
                  <a:lnTo>
                    <a:pt x="57" y="19"/>
                  </a:lnTo>
                  <a:lnTo>
                    <a:pt x="58" y="14"/>
                  </a:lnTo>
                  <a:lnTo>
                    <a:pt x="57" y="8"/>
                  </a:lnTo>
                  <a:lnTo>
                    <a:pt x="53" y="4"/>
                  </a:lnTo>
                  <a:lnTo>
                    <a:pt x="49"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63">
              <a:extLst>
                <a:ext uri="{FF2B5EF4-FFF2-40B4-BE49-F238E27FC236}">
                  <a16:creationId xmlns:a16="http://schemas.microsoft.com/office/drawing/2014/main" id="{62F75B64-FED9-4DD7-92E2-C717761D6500}"/>
                </a:ext>
              </a:extLst>
            </p:cNvPr>
            <p:cNvSpPr>
              <a:spLocks/>
            </p:cNvSpPr>
            <p:nvPr/>
          </p:nvSpPr>
          <p:spPr bwMode="auto">
            <a:xfrm>
              <a:off x="9511292" y="2564275"/>
              <a:ext cx="11423" cy="12692"/>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9 w 28"/>
                <a:gd name="T19" fmla="*/ 27 h 28"/>
                <a:gd name="T20" fmla="*/ 14 w 28"/>
                <a:gd name="T21" fmla="*/ 28 h 28"/>
                <a:gd name="T22" fmla="*/ 20 w 28"/>
                <a:gd name="T23" fmla="*/ 27 h 28"/>
                <a:gd name="T24" fmla="*/ 24 w 28"/>
                <a:gd name="T25" fmla="*/ 25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1" y="8"/>
                  </a:lnTo>
                  <a:lnTo>
                    <a:pt x="0" y="14"/>
                  </a:lnTo>
                  <a:lnTo>
                    <a:pt x="1" y="19"/>
                  </a:lnTo>
                  <a:lnTo>
                    <a:pt x="4" y="25"/>
                  </a:lnTo>
                  <a:lnTo>
                    <a:pt x="9" y="27"/>
                  </a:lnTo>
                  <a:lnTo>
                    <a:pt x="14" y="28"/>
                  </a:lnTo>
                  <a:lnTo>
                    <a:pt x="20" y="27"/>
                  </a:lnTo>
                  <a:lnTo>
                    <a:pt x="24" y="25"/>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64">
              <a:extLst>
                <a:ext uri="{FF2B5EF4-FFF2-40B4-BE49-F238E27FC236}">
                  <a16:creationId xmlns:a16="http://schemas.microsoft.com/office/drawing/2014/main" id="{59CB1A77-3CFA-43B9-85F4-A0C488EAA464}"/>
                </a:ext>
              </a:extLst>
            </p:cNvPr>
            <p:cNvSpPr>
              <a:spLocks noEditPoints="1"/>
            </p:cNvSpPr>
            <p:nvPr/>
          </p:nvSpPr>
          <p:spPr bwMode="auto">
            <a:xfrm>
              <a:off x="9551905" y="2578235"/>
              <a:ext cx="67266" cy="67266"/>
            </a:xfrm>
            <a:custGeom>
              <a:avLst/>
              <a:gdLst>
                <a:gd name="T0" fmla="*/ 152 w 160"/>
                <a:gd name="T1" fmla="*/ 1 h 160"/>
                <a:gd name="T2" fmla="*/ 142 w 160"/>
                <a:gd name="T3" fmla="*/ 0 h 160"/>
                <a:gd name="T4" fmla="*/ 24 w 160"/>
                <a:gd name="T5" fmla="*/ 72 h 160"/>
                <a:gd name="T6" fmla="*/ 20 w 160"/>
                <a:gd name="T7" fmla="*/ 74 h 160"/>
                <a:gd name="T8" fmla="*/ 12 w 160"/>
                <a:gd name="T9" fmla="*/ 81 h 160"/>
                <a:gd name="T10" fmla="*/ 5 w 160"/>
                <a:gd name="T11" fmla="*/ 91 h 160"/>
                <a:gd name="T12" fmla="*/ 1 w 160"/>
                <a:gd name="T13" fmla="*/ 101 h 160"/>
                <a:gd name="T14" fmla="*/ 0 w 160"/>
                <a:gd name="T15" fmla="*/ 113 h 160"/>
                <a:gd name="T16" fmla="*/ 4 w 160"/>
                <a:gd name="T17" fmla="*/ 131 h 160"/>
                <a:gd name="T18" fmla="*/ 14 w 160"/>
                <a:gd name="T19" fmla="*/ 146 h 160"/>
                <a:gd name="T20" fmla="*/ 29 w 160"/>
                <a:gd name="T21" fmla="*/ 155 h 160"/>
                <a:gd name="T22" fmla="*/ 47 w 160"/>
                <a:gd name="T23" fmla="*/ 160 h 160"/>
                <a:gd name="T24" fmla="*/ 59 w 160"/>
                <a:gd name="T25" fmla="*/ 159 h 160"/>
                <a:gd name="T26" fmla="*/ 70 w 160"/>
                <a:gd name="T27" fmla="*/ 154 h 160"/>
                <a:gd name="T28" fmla="*/ 78 w 160"/>
                <a:gd name="T29" fmla="*/ 148 h 160"/>
                <a:gd name="T30" fmla="*/ 86 w 160"/>
                <a:gd name="T31" fmla="*/ 140 h 160"/>
                <a:gd name="T32" fmla="*/ 88 w 160"/>
                <a:gd name="T33" fmla="*/ 136 h 160"/>
                <a:gd name="T34" fmla="*/ 160 w 160"/>
                <a:gd name="T35" fmla="*/ 17 h 160"/>
                <a:gd name="T36" fmla="*/ 159 w 160"/>
                <a:gd name="T37" fmla="*/ 7 h 160"/>
                <a:gd name="T38" fmla="*/ 64 w 160"/>
                <a:gd name="T39" fmla="*/ 121 h 160"/>
                <a:gd name="T40" fmla="*/ 60 w 160"/>
                <a:gd name="T41" fmla="*/ 126 h 160"/>
                <a:gd name="T42" fmla="*/ 52 w 160"/>
                <a:gd name="T43" fmla="*/ 132 h 160"/>
                <a:gd name="T44" fmla="*/ 44 w 160"/>
                <a:gd name="T45" fmla="*/ 132 h 160"/>
                <a:gd name="T46" fmla="*/ 36 w 160"/>
                <a:gd name="T47" fmla="*/ 129 h 160"/>
                <a:gd name="T48" fmla="*/ 31 w 160"/>
                <a:gd name="T49" fmla="*/ 123 h 160"/>
                <a:gd name="T50" fmla="*/ 28 w 160"/>
                <a:gd name="T51" fmla="*/ 117 h 160"/>
                <a:gd name="T52" fmla="*/ 29 w 160"/>
                <a:gd name="T53" fmla="*/ 107 h 160"/>
                <a:gd name="T54" fmla="*/ 33 w 160"/>
                <a:gd name="T55" fmla="*/ 100 h 160"/>
                <a:gd name="T56" fmla="*/ 38 w 160"/>
                <a:gd name="T57" fmla="*/ 95 h 160"/>
                <a:gd name="T58" fmla="*/ 47 w 160"/>
                <a:gd name="T59" fmla="*/ 93 h 160"/>
                <a:gd name="T60" fmla="*/ 55 w 160"/>
                <a:gd name="T61" fmla="*/ 94 h 160"/>
                <a:gd name="T62" fmla="*/ 61 w 160"/>
                <a:gd name="T63" fmla="*/ 99 h 160"/>
                <a:gd name="T64" fmla="*/ 65 w 160"/>
                <a:gd name="T65" fmla="*/ 105 h 160"/>
                <a:gd name="T66" fmla="*/ 66 w 160"/>
                <a:gd name="T67" fmla="*/ 113 h 160"/>
                <a:gd name="T68" fmla="*/ 64 w 160"/>
                <a:gd name="T69" fmla="*/ 121 h 160"/>
                <a:gd name="T70" fmla="*/ 80 w 160"/>
                <a:gd name="T71" fmla="*/ 79 h 160"/>
                <a:gd name="T72" fmla="*/ 105 w 160"/>
                <a:gd name="T73"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5" y="4"/>
                  </a:moveTo>
                  <a:lnTo>
                    <a:pt x="152" y="1"/>
                  </a:lnTo>
                  <a:lnTo>
                    <a:pt x="148" y="0"/>
                  </a:lnTo>
                  <a:lnTo>
                    <a:pt x="142" y="0"/>
                  </a:lnTo>
                  <a:lnTo>
                    <a:pt x="138" y="2"/>
                  </a:lnTo>
                  <a:lnTo>
                    <a:pt x="24" y="72"/>
                  </a:lnTo>
                  <a:lnTo>
                    <a:pt x="22" y="73"/>
                  </a:lnTo>
                  <a:lnTo>
                    <a:pt x="20" y="74"/>
                  </a:lnTo>
                  <a:lnTo>
                    <a:pt x="16" y="77"/>
                  </a:lnTo>
                  <a:lnTo>
                    <a:pt x="12" y="81"/>
                  </a:lnTo>
                  <a:lnTo>
                    <a:pt x="8" y="86"/>
                  </a:lnTo>
                  <a:lnTo>
                    <a:pt x="5" y="91"/>
                  </a:lnTo>
                  <a:lnTo>
                    <a:pt x="3" y="95"/>
                  </a:lnTo>
                  <a:lnTo>
                    <a:pt x="1" y="101"/>
                  </a:lnTo>
                  <a:lnTo>
                    <a:pt x="1" y="107"/>
                  </a:lnTo>
                  <a:lnTo>
                    <a:pt x="0" y="113"/>
                  </a:lnTo>
                  <a:lnTo>
                    <a:pt x="1" y="122"/>
                  </a:lnTo>
                  <a:lnTo>
                    <a:pt x="4" y="131"/>
                  </a:lnTo>
                  <a:lnTo>
                    <a:pt x="8" y="139"/>
                  </a:lnTo>
                  <a:lnTo>
                    <a:pt x="14" y="146"/>
                  </a:lnTo>
                  <a:lnTo>
                    <a:pt x="21" y="151"/>
                  </a:lnTo>
                  <a:lnTo>
                    <a:pt x="29" y="155"/>
                  </a:lnTo>
                  <a:lnTo>
                    <a:pt x="37" y="159"/>
                  </a:lnTo>
                  <a:lnTo>
                    <a:pt x="47" y="160"/>
                  </a:lnTo>
                  <a:lnTo>
                    <a:pt x="53" y="160"/>
                  </a:lnTo>
                  <a:lnTo>
                    <a:pt x="59" y="159"/>
                  </a:lnTo>
                  <a:lnTo>
                    <a:pt x="64" y="157"/>
                  </a:lnTo>
                  <a:lnTo>
                    <a:pt x="70" y="154"/>
                  </a:lnTo>
                  <a:lnTo>
                    <a:pt x="74" y="151"/>
                  </a:lnTo>
                  <a:lnTo>
                    <a:pt x="78" y="148"/>
                  </a:lnTo>
                  <a:lnTo>
                    <a:pt x="82" y="145"/>
                  </a:lnTo>
                  <a:lnTo>
                    <a:pt x="86" y="140"/>
                  </a:lnTo>
                  <a:lnTo>
                    <a:pt x="87" y="138"/>
                  </a:lnTo>
                  <a:lnTo>
                    <a:pt x="88" y="136"/>
                  </a:lnTo>
                  <a:lnTo>
                    <a:pt x="158" y="21"/>
                  </a:lnTo>
                  <a:lnTo>
                    <a:pt x="160" y="17"/>
                  </a:lnTo>
                  <a:lnTo>
                    <a:pt x="160" y="13"/>
                  </a:lnTo>
                  <a:lnTo>
                    <a:pt x="159" y="7"/>
                  </a:lnTo>
                  <a:lnTo>
                    <a:pt x="155" y="4"/>
                  </a:lnTo>
                  <a:close/>
                  <a:moveTo>
                    <a:pt x="64" y="121"/>
                  </a:moveTo>
                  <a:lnTo>
                    <a:pt x="63" y="123"/>
                  </a:lnTo>
                  <a:lnTo>
                    <a:pt x="60" y="126"/>
                  </a:lnTo>
                  <a:lnTo>
                    <a:pt x="57" y="130"/>
                  </a:lnTo>
                  <a:lnTo>
                    <a:pt x="52" y="132"/>
                  </a:lnTo>
                  <a:lnTo>
                    <a:pt x="47" y="132"/>
                  </a:lnTo>
                  <a:lnTo>
                    <a:pt x="44" y="132"/>
                  </a:lnTo>
                  <a:lnTo>
                    <a:pt x="39" y="131"/>
                  </a:lnTo>
                  <a:lnTo>
                    <a:pt x="36" y="129"/>
                  </a:lnTo>
                  <a:lnTo>
                    <a:pt x="33" y="126"/>
                  </a:lnTo>
                  <a:lnTo>
                    <a:pt x="31" y="123"/>
                  </a:lnTo>
                  <a:lnTo>
                    <a:pt x="29" y="120"/>
                  </a:lnTo>
                  <a:lnTo>
                    <a:pt x="28" y="117"/>
                  </a:lnTo>
                  <a:lnTo>
                    <a:pt x="28" y="113"/>
                  </a:lnTo>
                  <a:lnTo>
                    <a:pt x="29" y="107"/>
                  </a:lnTo>
                  <a:lnTo>
                    <a:pt x="30" y="103"/>
                  </a:lnTo>
                  <a:lnTo>
                    <a:pt x="33" y="100"/>
                  </a:lnTo>
                  <a:lnTo>
                    <a:pt x="36" y="96"/>
                  </a:lnTo>
                  <a:lnTo>
                    <a:pt x="38" y="95"/>
                  </a:lnTo>
                  <a:lnTo>
                    <a:pt x="43" y="93"/>
                  </a:lnTo>
                  <a:lnTo>
                    <a:pt x="47" y="93"/>
                  </a:lnTo>
                  <a:lnTo>
                    <a:pt x="51" y="93"/>
                  </a:lnTo>
                  <a:lnTo>
                    <a:pt x="55" y="94"/>
                  </a:lnTo>
                  <a:lnTo>
                    <a:pt x="58" y="96"/>
                  </a:lnTo>
                  <a:lnTo>
                    <a:pt x="61" y="99"/>
                  </a:lnTo>
                  <a:lnTo>
                    <a:pt x="63" y="102"/>
                  </a:lnTo>
                  <a:lnTo>
                    <a:pt x="65" y="105"/>
                  </a:lnTo>
                  <a:lnTo>
                    <a:pt x="66" y="108"/>
                  </a:lnTo>
                  <a:lnTo>
                    <a:pt x="66" y="113"/>
                  </a:lnTo>
                  <a:lnTo>
                    <a:pt x="66" y="117"/>
                  </a:lnTo>
                  <a:lnTo>
                    <a:pt x="64" y="121"/>
                  </a:lnTo>
                  <a:close/>
                  <a:moveTo>
                    <a:pt x="86" y="86"/>
                  </a:moveTo>
                  <a:lnTo>
                    <a:pt x="80" y="79"/>
                  </a:lnTo>
                  <a:lnTo>
                    <a:pt x="74" y="74"/>
                  </a:lnTo>
                  <a:lnTo>
                    <a:pt x="105" y="55"/>
                  </a:lnTo>
                  <a:lnTo>
                    <a:pt x="86"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65">
              <a:extLst>
                <a:ext uri="{FF2B5EF4-FFF2-40B4-BE49-F238E27FC236}">
                  <a16:creationId xmlns:a16="http://schemas.microsoft.com/office/drawing/2014/main" id="{2CA34637-7A7D-40E7-8879-895613F29BF7}"/>
                </a:ext>
              </a:extLst>
            </p:cNvPr>
            <p:cNvSpPr>
              <a:spLocks noEditPoints="1"/>
            </p:cNvSpPr>
            <p:nvPr/>
          </p:nvSpPr>
          <p:spPr bwMode="auto">
            <a:xfrm>
              <a:off x="9469409" y="2523662"/>
              <a:ext cx="203065" cy="203065"/>
            </a:xfrm>
            <a:custGeom>
              <a:avLst/>
              <a:gdLst>
                <a:gd name="T0" fmla="*/ 204 w 480"/>
                <a:gd name="T1" fmla="*/ 3 h 481"/>
                <a:gd name="T2" fmla="*/ 157 w 480"/>
                <a:gd name="T3" fmla="*/ 14 h 481"/>
                <a:gd name="T4" fmla="*/ 116 w 480"/>
                <a:gd name="T5" fmla="*/ 35 h 481"/>
                <a:gd name="T6" fmla="*/ 79 w 480"/>
                <a:gd name="T7" fmla="*/ 63 h 481"/>
                <a:gd name="T8" fmla="*/ 48 w 480"/>
                <a:gd name="T9" fmla="*/ 97 h 481"/>
                <a:gd name="T10" fmla="*/ 23 w 480"/>
                <a:gd name="T11" fmla="*/ 137 h 481"/>
                <a:gd name="T12" fmla="*/ 7 w 480"/>
                <a:gd name="T13" fmla="*/ 181 h 481"/>
                <a:gd name="T14" fmla="*/ 0 w 480"/>
                <a:gd name="T15" fmla="*/ 228 h 481"/>
                <a:gd name="T16" fmla="*/ 3 w 480"/>
                <a:gd name="T17" fmla="*/ 277 h 481"/>
                <a:gd name="T18" fmla="*/ 15 w 480"/>
                <a:gd name="T19" fmla="*/ 323 h 481"/>
                <a:gd name="T20" fmla="*/ 35 w 480"/>
                <a:gd name="T21" fmla="*/ 365 h 481"/>
                <a:gd name="T22" fmla="*/ 62 w 480"/>
                <a:gd name="T23" fmla="*/ 402 h 481"/>
                <a:gd name="T24" fmla="*/ 96 w 480"/>
                <a:gd name="T25" fmla="*/ 434 h 481"/>
                <a:gd name="T26" fmla="*/ 136 w 480"/>
                <a:gd name="T27" fmla="*/ 457 h 481"/>
                <a:gd name="T28" fmla="*/ 180 w 480"/>
                <a:gd name="T29" fmla="*/ 473 h 481"/>
                <a:gd name="T30" fmla="*/ 228 w 480"/>
                <a:gd name="T31" fmla="*/ 481 h 481"/>
                <a:gd name="T32" fmla="*/ 276 w 480"/>
                <a:gd name="T33" fmla="*/ 479 h 481"/>
                <a:gd name="T34" fmla="*/ 323 w 480"/>
                <a:gd name="T35" fmla="*/ 466 h 481"/>
                <a:gd name="T36" fmla="*/ 364 w 480"/>
                <a:gd name="T37" fmla="*/ 446 h 481"/>
                <a:gd name="T38" fmla="*/ 402 w 480"/>
                <a:gd name="T39" fmla="*/ 419 h 481"/>
                <a:gd name="T40" fmla="*/ 433 w 480"/>
                <a:gd name="T41" fmla="*/ 384 h 481"/>
                <a:gd name="T42" fmla="*/ 457 w 480"/>
                <a:gd name="T43" fmla="*/ 345 h 481"/>
                <a:gd name="T44" fmla="*/ 473 w 480"/>
                <a:gd name="T45" fmla="*/ 301 h 481"/>
                <a:gd name="T46" fmla="*/ 480 w 480"/>
                <a:gd name="T47" fmla="*/ 252 h 481"/>
                <a:gd name="T48" fmla="*/ 478 w 480"/>
                <a:gd name="T49" fmla="*/ 204 h 481"/>
                <a:gd name="T50" fmla="*/ 466 w 480"/>
                <a:gd name="T51" fmla="*/ 158 h 481"/>
                <a:gd name="T52" fmla="*/ 446 w 480"/>
                <a:gd name="T53" fmla="*/ 116 h 481"/>
                <a:gd name="T54" fmla="*/ 418 w 480"/>
                <a:gd name="T55" fmla="*/ 79 h 481"/>
                <a:gd name="T56" fmla="*/ 384 w 480"/>
                <a:gd name="T57" fmla="*/ 48 h 481"/>
                <a:gd name="T58" fmla="*/ 344 w 480"/>
                <a:gd name="T59" fmla="*/ 24 h 481"/>
                <a:gd name="T60" fmla="*/ 300 w 480"/>
                <a:gd name="T61" fmla="*/ 8 h 481"/>
                <a:gd name="T62" fmla="*/ 253 w 480"/>
                <a:gd name="T63" fmla="*/ 0 h 481"/>
                <a:gd name="T64" fmla="*/ 219 w 480"/>
                <a:gd name="T65" fmla="*/ 452 h 481"/>
                <a:gd name="T66" fmla="*/ 157 w 480"/>
                <a:gd name="T67" fmla="*/ 437 h 481"/>
                <a:gd name="T68" fmla="*/ 90 w 480"/>
                <a:gd name="T69" fmla="*/ 391 h 481"/>
                <a:gd name="T70" fmla="*/ 45 w 480"/>
                <a:gd name="T71" fmla="*/ 323 h 481"/>
                <a:gd name="T72" fmla="*/ 29 w 480"/>
                <a:gd name="T73" fmla="*/ 262 h 481"/>
                <a:gd name="T74" fmla="*/ 29 w 480"/>
                <a:gd name="T75" fmla="*/ 219 h 481"/>
                <a:gd name="T76" fmla="*/ 45 w 480"/>
                <a:gd name="T77" fmla="*/ 158 h 481"/>
                <a:gd name="T78" fmla="*/ 90 w 480"/>
                <a:gd name="T79" fmla="*/ 90 h 481"/>
                <a:gd name="T80" fmla="*/ 157 w 480"/>
                <a:gd name="T81" fmla="*/ 44 h 481"/>
                <a:gd name="T82" fmla="*/ 219 w 480"/>
                <a:gd name="T83" fmla="*/ 29 h 481"/>
                <a:gd name="T84" fmla="*/ 261 w 480"/>
                <a:gd name="T85" fmla="*/ 29 h 481"/>
                <a:gd name="T86" fmla="*/ 323 w 480"/>
                <a:gd name="T87" fmla="*/ 44 h 481"/>
                <a:gd name="T88" fmla="*/ 390 w 480"/>
                <a:gd name="T89" fmla="*/ 90 h 481"/>
                <a:gd name="T90" fmla="*/ 436 w 480"/>
                <a:gd name="T91" fmla="*/ 158 h 481"/>
                <a:gd name="T92" fmla="*/ 451 w 480"/>
                <a:gd name="T93" fmla="*/ 219 h 481"/>
                <a:gd name="T94" fmla="*/ 451 w 480"/>
                <a:gd name="T95" fmla="*/ 262 h 481"/>
                <a:gd name="T96" fmla="*/ 436 w 480"/>
                <a:gd name="T97" fmla="*/ 323 h 481"/>
                <a:gd name="T98" fmla="*/ 390 w 480"/>
                <a:gd name="T99" fmla="*/ 391 h 481"/>
                <a:gd name="T100" fmla="*/ 323 w 480"/>
                <a:gd name="T101" fmla="*/ 437 h 481"/>
                <a:gd name="T102" fmla="*/ 261 w 480"/>
                <a:gd name="T103" fmla="*/ 45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81">
                  <a:moveTo>
                    <a:pt x="240" y="0"/>
                  </a:moveTo>
                  <a:lnTo>
                    <a:pt x="228" y="0"/>
                  </a:lnTo>
                  <a:lnTo>
                    <a:pt x="215" y="1"/>
                  </a:lnTo>
                  <a:lnTo>
                    <a:pt x="204" y="3"/>
                  </a:lnTo>
                  <a:lnTo>
                    <a:pt x="192" y="5"/>
                  </a:lnTo>
                  <a:lnTo>
                    <a:pt x="180" y="8"/>
                  </a:lnTo>
                  <a:lnTo>
                    <a:pt x="169" y="11"/>
                  </a:lnTo>
                  <a:lnTo>
                    <a:pt x="157" y="14"/>
                  </a:lnTo>
                  <a:lnTo>
                    <a:pt x="147" y="19"/>
                  </a:lnTo>
                  <a:lnTo>
                    <a:pt x="136" y="24"/>
                  </a:lnTo>
                  <a:lnTo>
                    <a:pt x="125" y="29"/>
                  </a:lnTo>
                  <a:lnTo>
                    <a:pt x="116" y="35"/>
                  </a:lnTo>
                  <a:lnTo>
                    <a:pt x="106" y="41"/>
                  </a:lnTo>
                  <a:lnTo>
                    <a:pt x="96" y="48"/>
                  </a:lnTo>
                  <a:lnTo>
                    <a:pt x="88" y="55"/>
                  </a:lnTo>
                  <a:lnTo>
                    <a:pt x="79" y="63"/>
                  </a:lnTo>
                  <a:lnTo>
                    <a:pt x="70" y="71"/>
                  </a:lnTo>
                  <a:lnTo>
                    <a:pt x="62" y="79"/>
                  </a:lnTo>
                  <a:lnTo>
                    <a:pt x="54" y="87"/>
                  </a:lnTo>
                  <a:lnTo>
                    <a:pt x="48" y="97"/>
                  </a:lnTo>
                  <a:lnTo>
                    <a:pt x="40" y="107"/>
                  </a:lnTo>
                  <a:lnTo>
                    <a:pt x="35" y="116"/>
                  </a:lnTo>
                  <a:lnTo>
                    <a:pt x="29" y="126"/>
                  </a:lnTo>
                  <a:lnTo>
                    <a:pt x="23" y="137"/>
                  </a:lnTo>
                  <a:lnTo>
                    <a:pt x="19" y="147"/>
                  </a:lnTo>
                  <a:lnTo>
                    <a:pt x="15" y="158"/>
                  </a:lnTo>
                  <a:lnTo>
                    <a:pt x="10" y="169"/>
                  </a:lnTo>
                  <a:lnTo>
                    <a:pt x="7" y="181"/>
                  </a:lnTo>
                  <a:lnTo>
                    <a:pt x="5" y="192"/>
                  </a:lnTo>
                  <a:lnTo>
                    <a:pt x="3" y="204"/>
                  </a:lnTo>
                  <a:lnTo>
                    <a:pt x="1" y="216"/>
                  </a:lnTo>
                  <a:lnTo>
                    <a:pt x="0" y="228"/>
                  </a:lnTo>
                  <a:lnTo>
                    <a:pt x="0" y="241"/>
                  </a:lnTo>
                  <a:lnTo>
                    <a:pt x="0" y="252"/>
                  </a:lnTo>
                  <a:lnTo>
                    <a:pt x="1" y="265"/>
                  </a:lnTo>
                  <a:lnTo>
                    <a:pt x="3" y="277"/>
                  </a:lnTo>
                  <a:lnTo>
                    <a:pt x="5" y="289"/>
                  </a:lnTo>
                  <a:lnTo>
                    <a:pt x="7" y="301"/>
                  </a:lnTo>
                  <a:lnTo>
                    <a:pt x="10" y="312"/>
                  </a:lnTo>
                  <a:lnTo>
                    <a:pt x="15" y="323"/>
                  </a:lnTo>
                  <a:lnTo>
                    <a:pt x="19" y="334"/>
                  </a:lnTo>
                  <a:lnTo>
                    <a:pt x="23" y="345"/>
                  </a:lnTo>
                  <a:lnTo>
                    <a:pt x="29" y="355"/>
                  </a:lnTo>
                  <a:lnTo>
                    <a:pt x="35" y="365"/>
                  </a:lnTo>
                  <a:lnTo>
                    <a:pt x="40" y="375"/>
                  </a:lnTo>
                  <a:lnTo>
                    <a:pt x="48" y="384"/>
                  </a:lnTo>
                  <a:lnTo>
                    <a:pt x="54" y="393"/>
                  </a:lnTo>
                  <a:lnTo>
                    <a:pt x="62" y="402"/>
                  </a:lnTo>
                  <a:lnTo>
                    <a:pt x="70" y="410"/>
                  </a:lnTo>
                  <a:lnTo>
                    <a:pt x="79" y="419"/>
                  </a:lnTo>
                  <a:lnTo>
                    <a:pt x="88" y="426"/>
                  </a:lnTo>
                  <a:lnTo>
                    <a:pt x="96" y="434"/>
                  </a:lnTo>
                  <a:lnTo>
                    <a:pt x="106" y="440"/>
                  </a:lnTo>
                  <a:lnTo>
                    <a:pt x="116" y="446"/>
                  </a:lnTo>
                  <a:lnTo>
                    <a:pt x="125" y="452"/>
                  </a:lnTo>
                  <a:lnTo>
                    <a:pt x="136" y="457"/>
                  </a:lnTo>
                  <a:lnTo>
                    <a:pt x="147" y="461"/>
                  </a:lnTo>
                  <a:lnTo>
                    <a:pt x="157" y="466"/>
                  </a:lnTo>
                  <a:lnTo>
                    <a:pt x="169" y="470"/>
                  </a:lnTo>
                  <a:lnTo>
                    <a:pt x="180" y="473"/>
                  </a:lnTo>
                  <a:lnTo>
                    <a:pt x="192" y="476"/>
                  </a:lnTo>
                  <a:lnTo>
                    <a:pt x="204" y="479"/>
                  </a:lnTo>
                  <a:lnTo>
                    <a:pt x="215" y="480"/>
                  </a:lnTo>
                  <a:lnTo>
                    <a:pt x="228" y="481"/>
                  </a:lnTo>
                  <a:lnTo>
                    <a:pt x="240" y="481"/>
                  </a:lnTo>
                  <a:lnTo>
                    <a:pt x="253" y="481"/>
                  </a:lnTo>
                  <a:lnTo>
                    <a:pt x="265" y="480"/>
                  </a:lnTo>
                  <a:lnTo>
                    <a:pt x="276" y="479"/>
                  </a:lnTo>
                  <a:lnTo>
                    <a:pt x="288" y="476"/>
                  </a:lnTo>
                  <a:lnTo>
                    <a:pt x="300" y="473"/>
                  </a:lnTo>
                  <a:lnTo>
                    <a:pt x="312" y="470"/>
                  </a:lnTo>
                  <a:lnTo>
                    <a:pt x="323" y="466"/>
                  </a:lnTo>
                  <a:lnTo>
                    <a:pt x="333" y="461"/>
                  </a:lnTo>
                  <a:lnTo>
                    <a:pt x="344" y="457"/>
                  </a:lnTo>
                  <a:lnTo>
                    <a:pt x="355" y="452"/>
                  </a:lnTo>
                  <a:lnTo>
                    <a:pt x="364" y="446"/>
                  </a:lnTo>
                  <a:lnTo>
                    <a:pt x="374" y="440"/>
                  </a:lnTo>
                  <a:lnTo>
                    <a:pt x="384" y="434"/>
                  </a:lnTo>
                  <a:lnTo>
                    <a:pt x="393" y="426"/>
                  </a:lnTo>
                  <a:lnTo>
                    <a:pt x="402" y="419"/>
                  </a:lnTo>
                  <a:lnTo>
                    <a:pt x="411" y="410"/>
                  </a:lnTo>
                  <a:lnTo>
                    <a:pt x="418" y="402"/>
                  </a:lnTo>
                  <a:lnTo>
                    <a:pt x="426" y="393"/>
                  </a:lnTo>
                  <a:lnTo>
                    <a:pt x="433" y="384"/>
                  </a:lnTo>
                  <a:lnTo>
                    <a:pt x="440" y="375"/>
                  </a:lnTo>
                  <a:lnTo>
                    <a:pt x="446" y="365"/>
                  </a:lnTo>
                  <a:lnTo>
                    <a:pt x="451" y="355"/>
                  </a:lnTo>
                  <a:lnTo>
                    <a:pt x="457" y="345"/>
                  </a:lnTo>
                  <a:lnTo>
                    <a:pt x="462" y="334"/>
                  </a:lnTo>
                  <a:lnTo>
                    <a:pt x="466" y="323"/>
                  </a:lnTo>
                  <a:lnTo>
                    <a:pt x="470" y="312"/>
                  </a:lnTo>
                  <a:lnTo>
                    <a:pt x="473" y="301"/>
                  </a:lnTo>
                  <a:lnTo>
                    <a:pt x="476" y="289"/>
                  </a:lnTo>
                  <a:lnTo>
                    <a:pt x="478" y="277"/>
                  </a:lnTo>
                  <a:lnTo>
                    <a:pt x="479" y="265"/>
                  </a:lnTo>
                  <a:lnTo>
                    <a:pt x="480" y="252"/>
                  </a:lnTo>
                  <a:lnTo>
                    <a:pt x="480" y="241"/>
                  </a:lnTo>
                  <a:lnTo>
                    <a:pt x="480" y="228"/>
                  </a:lnTo>
                  <a:lnTo>
                    <a:pt x="479" y="216"/>
                  </a:lnTo>
                  <a:lnTo>
                    <a:pt x="478" y="204"/>
                  </a:lnTo>
                  <a:lnTo>
                    <a:pt x="476" y="192"/>
                  </a:lnTo>
                  <a:lnTo>
                    <a:pt x="473" y="181"/>
                  </a:lnTo>
                  <a:lnTo>
                    <a:pt x="470" y="169"/>
                  </a:lnTo>
                  <a:lnTo>
                    <a:pt x="466" y="158"/>
                  </a:lnTo>
                  <a:lnTo>
                    <a:pt x="462" y="147"/>
                  </a:lnTo>
                  <a:lnTo>
                    <a:pt x="457" y="137"/>
                  </a:lnTo>
                  <a:lnTo>
                    <a:pt x="451" y="126"/>
                  </a:lnTo>
                  <a:lnTo>
                    <a:pt x="446" y="116"/>
                  </a:lnTo>
                  <a:lnTo>
                    <a:pt x="440" y="107"/>
                  </a:lnTo>
                  <a:lnTo>
                    <a:pt x="433" y="97"/>
                  </a:lnTo>
                  <a:lnTo>
                    <a:pt x="426" y="87"/>
                  </a:lnTo>
                  <a:lnTo>
                    <a:pt x="418" y="79"/>
                  </a:lnTo>
                  <a:lnTo>
                    <a:pt x="411" y="71"/>
                  </a:lnTo>
                  <a:lnTo>
                    <a:pt x="402" y="63"/>
                  </a:lnTo>
                  <a:lnTo>
                    <a:pt x="393" y="55"/>
                  </a:lnTo>
                  <a:lnTo>
                    <a:pt x="384" y="48"/>
                  </a:lnTo>
                  <a:lnTo>
                    <a:pt x="374" y="41"/>
                  </a:lnTo>
                  <a:lnTo>
                    <a:pt x="364" y="35"/>
                  </a:lnTo>
                  <a:lnTo>
                    <a:pt x="355" y="29"/>
                  </a:lnTo>
                  <a:lnTo>
                    <a:pt x="344" y="24"/>
                  </a:lnTo>
                  <a:lnTo>
                    <a:pt x="333" y="19"/>
                  </a:lnTo>
                  <a:lnTo>
                    <a:pt x="323" y="14"/>
                  </a:lnTo>
                  <a:lnTo>
                    <a:pt x="312" y="11"/>
                  </a:lnTo>
                  <a:lnTo>
                    <a:pt x="300" y="8"/>
                  </a:lnTo>
                  <a:lnTo>
                    <a:pt x="288" y="5"/>
                  </a:lnTo>
                  <a:lnTo>
                    <a:pt x="276" y="3"/>
                  </a:lnTo>
                  <a:lnTo>
                    <a:pt x="265" y="1"/>
                  </a:lnTo>
                  <a:lnTo>
                    <a:pt x="253" y="0"/>
                  </a:lnTo>
                  <a:lnTo>
                    <a:pt x="240" y="0"/>
                  </a:lnTo>
                  <a:close/>
                  <a:moveTo>
                    <a:pt x="240" y="453"/>
                  </a:moveTo>
                  <a:lnTo>
                    <a:pt x="229" y="453"/>
                  </a:lnTo>
                  <a:lnTo>
                    <a:pt x="219" y="452"/>
                  </a:lnTo>
                  <a:lnTo>
                    <a:pt x="208" y="451"/>
                  </a:lnTo>
                  <a:lnTo>
                    <a:pt x="197" y="449"/>
                  </a:lnTo>
                  <a:lnTo>
                    <a:pt x="177" y="443"/>
                  </a:lnTo>
                  <a:lnTo>
                    <a:pt x="157" y="437"/>
                  </a:lnTo>
                  <a:lnTo>
                    <a:pt x="139" y="427"/>
                  </a:lnTo>
                  <a:lnTo>
                    <a:pt x="121" y="416"/>
                  </a:lnTo>
                  <a:lnTo>
                    <a:pt x="105" y="405"/>
                  </a:lnTo>
                  <a:lnTo>
                    <a:pt x="90" y="391"/>
                  </a:lnTo>
                  <a:lnTo>
                    <a:pt x="76" y="376"/>
                  </a:lnTo>
                  <a:lnTo>
                    <a:pt x="64" y="360"/>
                  </a:lnTo>
                  <a:lnTo>
                    <a:pt x="53" y="341"/>
                  </a:lnTo>
                  <a:lnTo>
                    <a:pt x="45" y="323"/>
                  </a:lnTo>
                  <a:lnTo>
                    <a:pt x="37" y="304"/>
                  </a:lnTo>
                  <a:lnTo>
                    <a:pt x="32" y="283"/>
                  </a:lnTo>
                  <a:lnTo>
                    <a:pt x="30" y="273"/>
                  </a:lnTo>
                  <a:lnTo>
                    <a:pt x="29" y="262"/>
                  </a:lnTo>
                  <a:lnTo>
                    <a:pt x="28" y="251"/>
                  </a:lnTo>
                  <a:lnTo>
                    <a:pt x="28" y="241"/>
                  </a:lnTo>
                  <a:lnTo>
                    <a:pt x="28" y="230"/>
                  </a:lnTo>
                  <a:lnTo>
                    <a:pt x="29" y="219"/>
                  </a:lnTo>
                  <a:lnTo>
                    <a:pt x="30" y="208"/>
                  </a:lnTo>
                  <a:lnTo>
                    <a:pt x="32" y="198"/>
                  </a:lnTo>
                  <a:lnTo>
                    <a:pt x="37" y="177"/>
                  </a:lnTo>
                  <a:lnTo>
                    <a:pt x="45" y="158"/>
                  </a:lnTo>
                  <a:lnTo>
                    <a:pt x="53" y="140"/>
                  </a:lnTo>
                  <a:lnTo>
                    <a:pt x="64" y="122"/>
                  </a:lnTo>
                  <a:lnTo>
                    <a:pt x="76" y="105"/>
                  </a:lnTo>
                  <a:lnTo>
                    <a:pt x="90" y="90"/>
                  </a:lnTo>
                  <a:lnTo>
                    <a:pt x="105" y="77"/>
                  </a:lnTo>
                  <a:lnTo>
                    <a:pt x="121" y="65"/>
                  </a:lnTo>
                  <a:lnTo>
                    <a:pt x="139" y="54"/>
                  </a:lnTo>
                  <a:lnTo>
                    <a:pt x="157" y="44"/>
                  </a:lnTo>
                  <a:lnTo>
                    <a:pt x="177" y="38"/>
                  </a:lnTo>
                  <a:lnTo>
                    <a:pt x="197" y="33"/>
                  </a:lnTo>
                  <a:lnTo>
                    <a:pt x="208" y="30"/>
                  </a:lnTo>
                  <a:lnTo>
                    <a:pt x="219" y="29"/>
                  </a:lnTo>
                  <a:lnTo>
                    <a:pt x="229" y="28"/>
                  </a:lnTo>
                  <a:lnTo>
                    <a:pt x="240" y="28"/>
                  </a:lnTo>
                  <a:lnTo>
                    <a:pt x="251" y="28"/>
                  </a:lnTo>
                  <a:lnTo>
                    <a:pt x="261" y="29"/>
                  </a:lnTo>
                  <a:lnTo>
                    <a:pt x="272" y="30"/>
                  </a:lnTo>
                  <a:lnTo>
                    <a:pt x="283" y="33"/>
                  </a:lnTo>
                  <a:lnTo>
                    <a:pt x="303" y="38"/>
                  </a:lnTo>
                  <a:lnTo>
                    <a:pt x="323" y="44"/>
                  </a:lnTo>
                  <a:lnTo>
                    <a:pt x="342" y="54"/>
                  </a:lnTo>
                  <a:lnTo>
                    <a:pt x="359" y="65"/>
                  </a:lnTo>
                  <a:lnTo>
                    <a:pt x="375" y="77"/>
                  </a:lnTo>
                  <a:lnTo>
                    <a:pt x="390" y="90"/>
                  </a:lnTo>
                  <a:lnTo>
                    <a:pt x="404" y="105"/>
                  </a:lnTo>
                  <a:lnTo>
                    <a:pt x="417" y="122"/>
                  </a:lnTo>
                  <a:lnTo>
                    <a:pt x="427" y="140"/>
                  </a:lnTo>
                  <a:lnTo>
                    <a:pt x="436" y="158"/>
                  </a:lnTo>
                  <a:lnTo>
                    <a:pt x="444" y="177"/>
                  </a:lnTo>
                  <a:lnTo>
                    <a:pt x="448" y="198"/>
                  </a:lnTo>
                  <a:lnTo>
                    <a:pt x="450" y="208"/>
                  </a:lnTo>
                  <a:lnTo>
                    <a:pt x="451" y="219"/>
                  </a:lnTo>
                  <a:lnTo>
                    <a:pt x="452" y="230"/>
                  </a:lnTo>
                  <a:lnTo>
                    <a:pt x="452" y="241"/>
                  </a:lnTo>
                  <a:lnTo>
                    <a:pt x="452" y="251"/>
                  </a:lnTo>
                  <a:lnTo>
                    <a:pt x="451" y="262"/>
                  </a:lnTo>
                  <a:lnTo>
                    <a:pt x="450" y="273"/>
                  </a:lnTo>
                  <a:lnTo>
                    <a:pt x="448" y="283"/>
                  </a:lnTo>
                  <a:lnTo>
                    <a:pt x="444" y="304"/>
                  </a:lnTo>
                  <a:lnTo>
                    <a:pt x="436" y="323"/>
                  </a:lnTo>
                  <a:lnTo>
                    <a:pt x="427" y="341"/>
                  </a:lnTo>
                  <a:lnTo>
                    <a:pt x="417" y="360"/>
                  </a:lnTo>
                  <a:lnTo>
                    <a:pt x="404" y="376"/>
                  </a:lnTo>
                  <a:lnTo>
                    <a:pt x="390" y="391"/>
                  </a:lnTo>
                  <a:lnTo>
                    <a:pt x="375" y="405"/>
                  </a:lnTo>
                  <a:lnTo>
                    <a:pt x="359" y="416"/>
                  </a:lnTo>
                  <a:lnTo>
                    <a:pt x="342" y="427"/>
                  </a:lnTo>
                  <a:lnTo>
                    <a:pt x="323" y="437"/>
                  </a:lnTo>
                  <a:lnTo>
                    <a:pt x="303" y="443"/>
                  </a:lnTo>
                  <a:lnTo>
                    <a:pt x="283" y="449"/>
                  </a:lnTo>
                  <a:lnTo>
                    <a:pt x="272" y="451"/>
                  </a:lnTo>
                  <a:lnTo>
                    <a:pt x="261" y="452"/>
                  </a:lnTo>
                  <a:lnTo>
                    <a:pt x="251" y="453"/>
                  </a:lnTo>
                  <a:lnTo>
                    <a:pt x="240" y="4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66">
              <a:extLst>
                <a:ext uri="{FF2B5EF4-FFF2-40B4-BE49-F238E27FC236}">
                  <a16:creationId xmlns:a16="http://schemas.microsoft.com/office/drawing/2014/main" id="{5FC1082D-EAB2-4FB5-90B7-E9F757D49D7A}"/>
                </a:ext>
              </a:extLst>
            </p:cNvPr>
            <p:cNvSpPr>
              <a:spLocks/>
            </p:cNvSpPr>
            <p:nvPr/>
          </p:nvSpPr>
          <p:spPr bwMode="auto">
            <a:xfrm>
              <a:off x="9479563" y="2533815"/>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4 h 27"/>
                <a:gd name="T14" fmla="*/ 1 w 28"/>
                <a:gd name="T15" fmla="*/ 18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8 h 27"/>
                <a:gd name="T28" fmla="*/ 28 w 28"/>
                <a:gd name="T29" fmla="*/ 14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4"/>
                  </a:lnTo>
                  <a:lnTo>
                    <a:pt x="1" y="18"/>
                  </a:lnTo>
                  <a:lnTo>
                    <a:pt x="5" y="23"/>
                  </a:lnTo>
                  <a:lnTo>
                    <a:pt x="9" y="26"/>
                  </a:lnTo>
                  <a:lnTo>
                    <a:pt x="14" y="27"/>
                  </a:lnTo>
                  <a:lnTo>
                    <a:pt x="20" y="26"/>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4" name="Group 303">
            <a:extLst>
              <a:ext uri="{FF2B5EF4-FFF2-40B4-BE49-F238E27FC236}">
                <a16:creationId xmlns:a16="http://schemas.microsoft.com/office/drawing/2014/main" id="{73FF1CF7-FCCA-4518-A6BB-030B3600CE87}"/>
              </a:ext>
            </a:extLst>
          </p:cNvPr>
          <p:cNvGrpSpPr/>
          <p:nvPr/>
        </p:nvGrpSpPr>
        <p:grpSpPr>
          <a:xfrm>
            <a:off x="10110581" y="1132548"/>
            <a:ext cx="362598" cy="362598"/>
            <a:chOff x="9426258" y="1867509"/>
            <a:chExt cx="300790" cy="300790"/>
          </a:xfrm>
          <a:solidFill>
            <a:schemeClr val="tx1">
              <a:lumMod val="50000"/>
              <a:lumOff val="50000"/>
            </a:schemeClr>
          </a:solidFill>
        </p:grpSpPr>
        <p:sp>
          <p:nvSpPr>
            <p:cNvPr id="305" name="Freeform 267">
              <a:extLst>
                <a:ext uri="{FF2B5EF4-FFF2-40B4-BE49-F238E27FC236}">
                  <a16:creationId xmlns:a16="http://schemas.microsoft.com/office/drawing/2014/main" id="{7C0600EE-F134-4791-BFA4-90AE0B9BA308}"/>
                </a:ext>
              </a:extLst>
            </p:cNvPr>
            <p:cNvSpPr>
              <a:spLocks/>
            </p:cNvSpPr>
            <p:nvPr/>
          </p:nvSpPr>
          <p:spPr bwMode="auto">
            <a:xfrm>
              <a:off x="9451641" y="1989348"/>
              <a:ext cx="153568" cy="153568"/>
            </a:xfrm>
            <a:custGeom>
              <a:avLst/>
              <a:gdLst>
                <a:gd name="T0" fmla="*/ 347 w 361"/>
                <a:gd name="T1" fmla="*/ 0 h 362"/>
                <a:gd name="T2" fmla="*/ 229 w 361"/>
                <a:gd name="T3" fmla="*/ 0 h 362"/>
                <a:gd name="T4" fmla="*/ 224 w 361"/>
                <a:gd name="T5" fmla="*/ 1 h 362"/>
                <a:gd name="T6" fmla="*/ 220 w 361"/>
                <a:gd name="T7" fmla="*/ 5 h 362"/>
                <a:gd name="T8" fmla="*/ 217 w 361"/>
                <a:gd name="T9" fmla="*/ 9 h 362"/>
                <a:gd name="T10" fmla="*/ 215 w 361"/>
                <a:gd name="T11" fmla="*/ 14 h 362"/>
                <a:gd name="T12" fmla="*/ 217 w 361"/>
                <a:gd name="T13" fmla="*/ 20 h 362"/>
                <a:gd name="T14" fmla="*/ 220 w 361"/>
                <a:gd name="T15" fmla="*/ 24 h 362"/>
                <a:gd name="T16" fmla="*/ 224 w 361"/>
                <a:gd name="T17" fmla="*/ 27 h 362"/>
                <a:gd name="T18" fmla="*/ 229 w 361"/>
                <a:gd name="T19" fmla="*/ 28 h 362"/>
                <a:gd name="T20" fmla="*/ 334 w 361"/>
                <a:gd name="T21" fmla="*/ 28 h 362"/>
                <a:gd name="T22" fmla="*/ 334 w 361"/>
                <a:gd name="T23" fmla="*/ 334 h 362"/>
                <a:gd name="T24" fmla="*/ 28 w 361"/>
                <a:gd name="T25" fmla="*/ 334 h 362"/>
                <a:gd name="T26" fmla="*/ 28 w 361"/>
                <a:gd name="T27" fmla="*/ 28 h 362"/>
                <a:gd name="T28" fmla="*/ 134 w 361"/>
                <a:gd name="T29" fmla="*/ 28 h 362"/>
                <a:gd name="T30" fmla="*/ 139 w 361"/>
                <a:gd name="T31" fmla="*/ 27 h 362"/>
                <a:gd name="T32" fmla="*/ 144 w 361"/>
                <a:gd name="T33" fmla="*/ 24 h 362"/>
                <a:gd name="T34" fmla="*/ 147 w 361"/>
                <a:gd name="T35" fmla="*/ 20 h 362"/>
                <a:gd name="T36" fmla="*/ 148 w 361"/>
                <a:gd name="T37" fmla="*/ 14 h 362"/>
                <a:gd name="T38" fmla="*/ 147 w 361"/>
                <a:gd name="T39" fmla="*/ 9 h 362"/>
                <a:gd name="T40" fmla="*/ 144 w 361"/>
                <a:gd name="T41" fmla="*/ 5 h 362"/>
                <a:gd name="T42" fmla="*/ 139 w 361"/>
                <a:gd name="T43" fmla="*/ 1 h 362"/>
                <a:gd name="T44" fmla="*/ 134 w 361"/>
                <a:gd name="T45" fmla="*/ 0 h 362"/>
                <a:gd name="T46" fmla="*/ 14 w 361"/>
                <a:gd name="T47" fmla="*/ 0 h 362"/>
                <a:gd name="T48" fmla="*/ 8 w 361"/>
                <a:gd name="T49" fmla="*/ 1 h 362"/>
                <a:gd name="T50" fmla="*/ 4 w 361"/>
                <a:gd name="T51" fmla="*/ 5 h 362"/>
                <a:gd name="T52" fmla="*/ 1 w 361"/>
                <a:gd name="T53" fmla="*/ 9 h 362"/>
                <a:gd name="T54" fmla="*/ 0 w 361"/>
                <a:gd name="T55" fmla="*/ 14 h 362"/>
                <a:gd name="T56" fmla="*/ 0 w 361"/>
                <a:gd name="T57" fmla="*/ 348 h 362"/>
                <a:gd name="T58" fmla="*/ 1 w 361"/>
                <a:gd name="T59" fmla="*/ 353 h 362"/>
                <a:gd name="T60" fmla="*/ 4 w 361"/>
                <a:gd name="T61" fmla="*/ 357 h 362"/>
                <a:gd name="T62" fmla="*/ 8 w 361"/>
                <a:gd name="T63" fmla="*/ 361 h 362"/>
                <a:gd name="T64" fmla="*/ 14 w 361"/>
                <a:gd name="T65" fmla="*/ 362 h 362"/>
                <a:gd name="T66" fmla="*/ 347 w 361"/>
                <a:gd name="T67" fmla="*/ 362 h 362"/>
                <a:gd name="T68" fmla="*/ 353 w 361"/>
                <a:gd name="T69" fmla="*/ 361 h 362"/>
                <a:gd name="T70" fmla="*/ 357 w 361"/>
                <a:gd name="T71" fmla="*/ 357 h 362"/>
                <a:gd name="T72" fmla="*/ 360 w 361"/>
                <a:gd name="T73" fmla="*/ 353 h 362"/>
                <a:gd name="T74" fmla="*/ 361 w 361"/>
                <a:gd name="T75" fmla="*/ 348 h 362"/>
                <a:gd name="T76" fmla="*/ 361 w 361"/>
                <a:gd name="T77" fmla="*/ 14 h 362"/>
                <a:gd name="T78" fmla="*/ 360 w 361"/>
                <a:gd name="T79" fmla="*/ 9 h 362"/>
                <a:gd name="T80" fmla="*/ 357 w 361"/>
                <a:gd name="T81" fmla="*/ 5 h 362"/>
                <a:gd name="T82" fmla="*/ 353 w 361"/>
                <a:gd name="T83" fmla="*/ 1 h 362"/>
                <a:gd name="T84" fmla="*/ 347 w 361"/>
                <a:gd name="T8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2">
                  <a:moveTo>
                    <a:pt x="347" y="0"/>
                  </a:moveTo>
                  <a:lnTo>
                    <a:pt x="229" y="0"/>
                  </a:lnTo>
                  <a:lnTo>
                    <a:pt x="224" y="1"/>
                  </a:lnTo>
                  <a:lnTo>
                    <a:pt x="220" y="5"/>
                  </a:lnTo>
                  <a:lnTo>
                    <a:pt x="217" y="9"/>
                  </a:lnTo>
                  <a:lnTo>
                    <a:pt x="215" y="14"/>
                  </a:lnTo>
                  <a:lnTo>
                    <a:pt x="217" y="20"/>
                  </a:lnTo>
                  <a:lnTo>
                    <a:pt x="220" y="24"/>
                  </a:lnTo>
                  <a:lnTo>
                    <a:pt x="224" y="27"/>
                  </a:lnTo>
                  <a:lnTo>
                    <a:pt x="229" y="28"/>
                  </a:lnTo>
                  <a:lnTo>
                    <a:pt x="334" y="28"/>
                  </a:lnTo>
                  <a:lnTo>
                    <a:pt x="334" y="334"/>
                  </a:lnTo>
                  <a:lnTo>
                    <a:pt x="28" y="334"/>
                  </a:lnTo>
                  <a:lnTo>
                    <a:pt x="28" y="28"/>
                  </a:lnTo>
                  <a:lnTo>
                    <a:pt x="134" y="28"/>
                  </a:lnTo>
                  <a:lnTo>
                    <a:pt x="139" y="27"/>
                  </a:lnTo>
                  <a:lnTo>
                    <a:pt x="144" y="24"/>
                  </a:lnTo>
                  <a:lnTo>
                    <a:pt x="147" y="20"/>
                  </a:lnTo>
                  <a:lnTo>
                    <a:pt x="148" y="14"/>
                  </a:lnTo>
                  <a:lnTo>
                    <a:pt x="147" y="9"/>
                  </a:lnTo>
                  <a:lnTo>
                    <a:pt x="144" y="5"/>
                  </a:lnTo>
                  <a:lnTo>
                    <a:pt x="139" y="1"/>
                  </a:lnTo>
                  <a:lnTo>
                    <a:pt x="134" y="0"/>
                  </a:lnTo>
                  <a:lnTo>
                    <a:pt x="14" y="0"/>
                  </a:lnTo>
                  <a:lnTo>
                    <a:pt x="8" y="1"/>
                  </a:lnTo>
                  <a:lnTo>
                    <a:pt x="4" y="5"/>
                  </a:lnTo>
                  <a:lnTo>
                    <a:pt x="1" y="9"/>
                  </a:lnTo>
                  <a:lnTo>
                    <a:pt x="0" y="14"/>
                  </a:lnTo>
                  <a:lnTo>
                    <a:pt x="0" y="348"/>
                  </a:lnTo>
                  <a:lnTo>
                    <a:pt x="1" y="353"/>
                  </a:lnTo>
                  <a:lnTo>
                    <a:pt x="4" y="357"/>
                  </a:lnTo>
                  <a:lnTo>
                    <a:pt x="8" y="361"/>
                  </a:lnTo>
                  <a:lnTo>
                    <a:pt x="14" y="362"/>
                  </a:lnTo>
                  <a:lnTo>
                    <a:pt x="347" y="362"/>
                  </a:lnTo>
                  <a:lnTo>
                    <a:pt x="353" y="361"/>
                  </a:lnTo>
                  <a:lnTo>
                    <a:pt x="357" y="357"/>
                  </a:lnTo>
                  <a:lnTo>
                    <a:pt x="360" y="353"/>
                  </a:lnTo>
                  <a:lnTo>
                    <a:pt x="361" y="348"/>
                  </a:lnTo>
                  <a:lnTo>
                    <a:pt x="361" y="14"/>
                  </a:lnTo>
                  <a:lnTo>
                    <a:pt x="360" y="9"/>
                  </a:lnTo>
                  <a:lnTo>
                    <a:pt x="357" y="5"/>
                  </a:lnTo>
                  <a:lnTo>
                    <a:pt x="353" y="1"/>
                  </a:lnTo>
                  <a:lnTo>
                    <a:pt x="3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68">
              <a:extLst>
                <a:ext uri="{FF2B5EF4-FFF2-40B4-BE49-F238E27FC236}">
                  <a16:creationId xmlns:a16="http://schemas.microsoft.com/office/drawing/2014/main" id="{1ED5F166-8A60-47EC-9D7E-0B744D83B4E4}"/>
                </a:ext>
              </a:extLst>
            </p:cNvPr>
            <p:cNvSpPr>
              <a:spLocks noEditPoints="1"/>
            </p:cNvSpPr>
            <p:nvPr/>
          </p:nvSpPr>
          <p:spPr bwMode="auto">
            <a:xfrm>
              <a:off x="9426258" y="1867509"/>
              <a:ext cx="300790" cy="300790"/>
            </a:xfrm>
            <a:custGeom>
              <a:avLst/>
              <a:gdLst>
                <a:gd name="T0" fmla="*/ 242 w 711"/>
                <a:gd name="T1" fmla="*/ 0 h 711"/>
                <a:gd name="T2" fmla="*/ 231 w 711"/>
                <a:gd name="T3" fmla="*/ 4 h 711"/>
                <a:gd name="T4" fmla="*/ 228 w 711"/>
                <a:gd name="T5" fmla="*/ 14 h 711"/>
                <a:gd name="T6" fmla="*/ 128 w 711"/>
                <a:gd name="T7" fmla="*/ 114 h 711"/>
                <a:gd name="T8" fmla="*/ 118 w 711"/>
                <a:gd name="T9" fmla="*/ 118 h 711"/>
                <a:gd name="T10" fmla="*/ 114 w 711"/>
                <a:gd name="T11" fmla="*/ 128 h 711"/>
                <a:gd name="T12" fmla="*/ 14 w 711"/>
                <a:gd name="T13" fmla="*/ 227 h 711"/>
                <a:gd name="T14" fmla="*/ 4 w 711"/>
                <a:gd name="T15" fmla="*/ 232 h 711"/>
                <a:gd name="T16" fmla="*/ 0 w 711"/>
                <a:gd name="T17" fmla="*/ 241 h 711"/>
                <a:gd name="T18" fmla="*/ 2 w 711"/>
                <a:gd name="T19" fmla="*/ 702 h 711"/>
                <a:gd name="T20" fmla="*/ 8 w 711"/>
                <a:gd name="T21" fmla="*/ 709 h 711"/>
                <a:gd name="T22" fmla="*/ 470 w 711"/>
                <a:gd name="T23" fmla="*/ 711 h 711"/>
                <a:gd name="T24" fmla="*/ 479 w 711"/>
                <a:gd name="T25" fmla="*/ 707 h 711"/>
                <a:gd name="T26" fmla="*/ 484 w 711"/>
                <a:gd name="T27" fmla="*/ 697 h 711"/>
                <a:gd name="T28" fmla="*/ 583 w 711"/>
                <a:gd name="T29" fmla="*/ 596 h 711"/>
                <a:gd name="T30" fmla="*/ 593 w 711"/>
                <a:gd name="T31" fmla="*/ 593 h 711"/>
                <a:gd name="T32" fmla="*/ 597 w 711"/>
                <a:gd name="T33" fmla="*/ 582 h 711"/>
                <a:gd name="T34" fmla="*/ 697 w 711"/>
                <a:gd name="T35" fmla="*/ 482 h 711"/>
                <a:gd name="T36" fmla="*/ 707 w 711"/>
                <a:gd name="T37" fmla="*/ 479 h 711"/>
                <a:gd name="T38" fmla="*/ 711 w 711"/>
                <a:gd name="T39" fmla="*/ 469 h 711"/>
                <a:gd name="T40" fmla="*/ 710 w 711"/>
                <a:gd name="T41" fmla="*/ 9 h 711"/>
                <a:gd name="T42" fmla="*/ 702 w 711"/>
                <a:gd name="T43" fmla="*/ 1 h 711"/>
                <a:gd name="T44" fmla="*/ 456 w 711"/>
                <a:gd name="T45" fmla="*/ 582 h 711"/>
                <a:gd name="T46" fmla="*/ 28 w 711"/>
                <a:gd name="T47" fmla="*/ 683 h 711"/>
                <a:gd name="T48" fmla="*/ 456 w 711"/>
                <a:gd name="T49" fmla="*/ 255 h 711"/>
                <a:gd name="T50" fmla="*/ 683 w 711"/>
                <a:gd name="T51" fmla="*/ 455 h 711"/>
                <a:gd name="T52" fmla="*/ 597 w 711"/>
                <a:gd name="T53" fmla="*/ 128 h 711"/>
                <a:gd name="T54" fmla="*/ 593 w 711"/>
                <a:gd name="T55" fmla="*/ 118 h 711"/>
                <a:gd name="T56" fmla="*/ 583 w 711"/>
                <a:gd name="T57" fmla="*/ 114 h 711"/>
                <a:gd name="T58" fmla="*/ 474 w 711"/>
                <a:gd name="T59" fmla="*/ 115 h 711"/>
                <a:gd name="T60" fmla="*/ 466 w 711"/>
                <a:gd name="T61" fmla="*/ 122 h 711"/>
                <a:gd name="T62" fmla="*/ 466 w 711"/>
                <a:gd name="T63" fmla="*/ 133 h 711"/>
                <a:gd name="T64" fmla="*/ 474 w 711"/>
                <a:gd name="T65" fmla="*/ 140 h 711"/>
                <a:gd name="T66" fmla="*/ 569 w 711"/>
                <a:gd name="T67" fmla="*/ 142 h 711"/>
                <a:gd name="T68" fmla="*/ 484 w 711"/>
                <a:gd name="T69" fmla="*/ 569 h 711"/>
                <a:gd name="T70" fmla="*/ 482 w 711"/>
                <a:gd name="T71" fmla="*/ 236 h 711"/>
                <a:gd name="T72" fmla="*/ 475 w 711"/>
                <a:gd name="T73" fmla="*/ 228 h 711"/>
                <a:gd name="T74" fmla="*/ 141 w 711"/>
                <a:gd name="T75" fmla="*/ 227 h 711"/>
                <a:gd name="T76" fmla="*/ 372 w 711"/>
                <a:gd name="T77" fmla="*/ 142 h 711"/>
                <a:gd name="T78" fmla="*/ 382 w 711"/>
                <a:gd name="T79" fmla="*/ 137 h 711"/>
                <a:gd name="T80" fmla="*/ 386 w 711"/>
                <a:gd name="T81" fmla="*/ 128 h 711"/>
                <a:gd name="T82" fmla="*/ 382 w 711"/>
                <a:gd name="T83" fmla="*/ 118 h 711"/>
                <a:gd name="T84" fmla="*/ 372 w 711"/>
                <a:gd name="T85" fmla="*/ 114 h 711"/>
                <a:gd name="T86" fmla="*/ 256 w 711"/>
                <a:gd name="T87" fmla="*/ 28 h 711"/>
                <a:gd name="T88" fmla="*/ 683 w 711"/>
                <a:gd name="T89"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1" h="711">
                  <a:moveTo>
                    <a:pt x="697" y="0"/>
                  </a:moveTo>
                  <a:lnTo>
                    <a:pt x="242" y="0"/>
                  </a:lnTo>
                  <a:lnTo>
                    <a:pt x="237" y="1"/>
                  </a:lnTo>
                  <a:lnTo>
                    <a:pt x="231" y="4"/>
                  </a:lnTo>
                  <a:lnTo>
                    <a:pt x="229" y="9"/>
                  </a:lnTo>
                  <a:lnTo>
                    <a:pt x="228" y="14"/>
                  </a:lnTo>
                  <a:lnTo>
                    <a:pt x="228" y="114"/>
                  </a:lnTo>
                  <a:lnTo>
                    <a:pt x="128" y="114"/>
                  </a:lnTo>
                  <a:lnTo>
                    <a:pt x="122" y="115"/>
                  </a:lnTo>
                  <a:lnTo>
                    <a:pt x="118" y="118"/>
                  </a:lnTo>
                  <a:lnTo>
                    <a:pt x="116" y="122"/>
                  </a:lnTo>
                  <a:lnTo>
                    <a:pt x="114" y="128"/>
                  </a:lnTo>
                  <a:lnTo>
                    <a:pt x="114" y="227"/>
                  </a:lnTo>
                  <a:lnTo>
                    <a:pt x="14" y="227"/>
                  </a:lnTo>
                  <a:lnTo>
                    <a:pt x="8" y="228"/>
                  </a:lnTo>
                  <a:lnTo>
                    <a:pt x="4" y="232"/>
                  </a:lnTo>
                  <a:lnTo>
                    <a:pt x="2" y="236"/>
                  </a:lnTo>
                  <a:lnTo>
                    <a:pt x="0" y="241"/>
                  </a:lnTo>
                  <a:lnTo>
                    <a:pt x="0" y="697"/>
                  </a:lnTo>
                  <a:lnTo>
                    <a:pt x="2" y="702"/>
                  </a:lnTo>
                  <a:lnTo>
                    <a:pt x="4" y="707"/>
                  </a:lnTo>
                  <a:lnTo>
                    <a:pt x="8" y="709"/>
                  </a:lnTo>
                  <a:lnTo>
                    <a:pt x="14" y="711"/>
                  </a:lnTo>
                  <a:lnTo>
                    <a:pt x="470" y="711"/>
                  </a:lnTo>
                  <a:lnTo>
                    <a:pt x="475" y="709"/>
                  </a:lnTo>
                  <a:lnTo>
                    <a:pt x="479" y="707"/>
                  </a:lnTo>
                  <a:lnTo>
                    <a:pt x="482" y="702"/>
                  </a:lnTo>
                  <a:lnTo>
                    <a:pt x="484" y="697"/>
                  </a:lnTo>
                  <a:lnTo>
                    <a:pt x="484" y="596"/>
                  </a:lnTo>
                  <a:lnTo>
                    <a:pt x="583" y="596"/>
                  </a:lnTo>
                  <a:lnTo>
                    <a:pt x="589" y="595"/>
                  </a:lnTo>
                  <a:lnTo>
                    <a:pt x="593" y="593"/>
                  </a:lnTo>
                  <a:lnTo>
                    <a:pt x="596" y="588"/>
                  </a:lnTo>
                  <a:lnTo>
                    <a:pt x="597" y="582"/>
                  </a:lnTo>
                  <a:lnTo>
                    <a:pt x="597" y="482"/>
                  </a:lnTo>
                  <a:lnTo>
                    <a:pt x="697" y="482"/>
                  </a:lnTo>
                  <a:lnTo>
                    <a:pt x="702" y="481"/>
                  </a:lnTo>
                  <a:lnTo>
                    <a:pt x="707" y="479"/>
                  </a:lnTo>
                  <a:lnTo>
                    <a:pt x="710" y="474"/>
                  </a:lnTo>
                  <a:lnTo>
                    <a:pt x="711" y="469"/>
                  </a:lnTo>
                  <a:lnTo>
                    <a:pt x="711" y="14"/>
                  </a:lnTo>
                  <a:lnTo>
                    <a:pt x="710" y="9"/>
                  </a:lnTo>
                  <a:lnTo>
                    <a:pt x="707" y="4"/>
                  </a:lnTo>
                  <a:lnTo>
                    <a:pt x="702" y="1"/>
                  </a:lnTo>
                  <a:lnTo>
                    <a:pt x="697" y="0"/>
                  </a:lnTo>
                  <a:close/>
                  <a:moveTo>
                    <a:pt x="456" y="582"/>
                  </a:moveTo>
                  <a:lnTo>
                    <a:pt x="456" y="683"/>
                  </a:lnTo>
                  <a:lnTo>
                    <a:pt x="28" y="683"/>
                  </a:lnTo>
                  <a:lnTo>
                    <a:pt x="28" y="255"/>
                  </a:lnTo>
                  <a:lnTo>
                    <a:pt x="456" y="255"/>
                  </a:lnTo>
                  <a:lnTo>
                    <a:pt x="456" y="582"/>
                  </a:lnTo>
                  <a:close/>
                  <a:moveTo>
                    <a:pt x="683" y="455"/>
                  </a:moveTo>
                  <a:lnTo>
                    <a:pt x="597" y="455"/>
                  </a:lnTo>
                  <a:lnTo>
                    <a:pt x="597" y="128"/>
                  </a:lnTo>
                  <a:lnTo>
                    <a:pt x="596" y="122"/>
                  </a:lnTo>
                  <a:lnTo>
                    <a:pt x="593" y="118"/>
                  </a:lnTo>
                  <a:lnTo>
                    <a:pt x="589" y="115"/>
                  </a:lnTo>
                  <a:lnTo>
                    <a:pt x="583" y="114"/>
                  </a:lnTo>
                  <a:lnTo>
                    <a:pt x="479" y="114"/>
                  </a:lnTo>
                  <a:lnTo>
                    <a:pt x="474" y="115"/>
                  </a:lnTo>
                  <a:lnTo>
                    <a:pt x="469" y="118"/>
                  </a:lnTo>
                  <a:lnTo>
                    <a:pt x="466" y="122"/>
                  </a:lnTo>
                  <a:lnTo>
                    <a:pt x="465" y="128"/>
                  </a:lnTo>
                  <a:lnTo>
                    <a:pt x="466" y="133"/>
                  </a:lnTo>
                  <a:lnTo>
                    <a:pt x="469" y="137"/>
                  </a:lnTo>
                  <a:lnTo>
                    <a:pt x="474" y="140"/>
                  </a:lnTo>
                  <a:lnTo>
                    <a:pt x="479" y="142"/>
                  </a:lnTo>
                  <a:lnTo>
                    <a:pt x="569" y="142"/>
                  </a:lnTo>
                  <a:lnTo>
                    <a:pt x="569" y="569"/>
                  </a:lnTo>
                  <a:lnTo>
                    <a:pt x="484" y="569"/>
                  </a:lnTo>
                  <a:lnTo>
                    <a:pt x="484" y="241"/>
                  </a:lnTo>
                  <a:lnTo>
                    <a:pt x="482" y="236"/>
                  </a:lnTo>
                  <a:lnTo>
                    <a:pt x="479" y="232"/>
                  </a:lnTo>
                  <a:lnTo>
                    <a:pt x="475" y="228"/>
                  </a:lnTo>
                  <a:lnTo>
                    <a:pt x="470" y="227"/>
                  </a:lnTo>
                  <a:lnTo>
                    <a:pt x="141" y="227"/>
                  </a:lnTo>
                  <a:lnTo>
                    <a:pt x="141" y="142"/>
                  </a:lnTo>
                  <a:lnTo>
                    <a:pt x="372" y="142"/>
                  </a:lnTo>
                  <a:lnTo>
                    <a:pt x="377" y="140"/>
                  </a:lnTo>
                  <a:lnTo>
                    <a:pt x="382" y="137"/>
                  </a:lnTo>
                  <a:lnTo>
                    <a:pt x="385" y="133"/>
                  </a:lnTo>
                  <a:lnTo>
                    <a:pt x="386" y="128"/>
                  </a:lnTo>
                  <a:lnTo>
                    <a:pt x="385" y="122"/>
                  </a:lnTo>
                  <a:lnTo>
                    <a:pt x="382" y="118"/>
                  </a:lnTo>
                  <a:lnTo>
                    <a:pt x="377" y="115"/>
                  </a:lnTo>
                  <a:lnTo>
                    <a:pt x="372" y="114"/>
                  </a:lnTo>
                  <a:lnTo>
                    <a:pt x="256" y="114"/>
                  </a:lnTo>
                  <a:lnTo>
                    <a:pt x="256" y="28"/>
                  </a:lnTo>
                  <a:lnTo>
                    <a:pt x="683" y="28"/>
                  </a:lnTo>
                  <a:lnTo>
                    <a:pt x="683" y="4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69">
              <a:extLst>
                <a:ext uri="{FF2B5EF4-FFF2-40B4-BE49-F238E27FC236}">
                  <a16:creationId xmlns:a16="http://schemas.microsoft.com/office/drawing/2014/main" id="{1FF6D8D3-577D-4A05-944A-CFE53A2DA608}"/>
                </a:ext>
              </a:extLst>
            </p:cNvPr>
            <p:cNvSpPr>
              <a:spLocks/>
            </p:cNvSpPr>
            <p:nvPr/>
          </p:nvSpPr>
          <p:spPr bwMode="auto">
            <a:xfrm>
              <a:off x="9522714" y="1989348"/>
              <a:ext cx="11423" cy="12692"/>
            </a:xfrm>
            <a:custGeom>
              <a:avLst/>
              <a:gdLst>
                <a:gd name="T0" fmla="*/ 14 w 28"/>
                <a:gd name="T1" fmla="*/ 0 h 30"/>
                <a:gd name="T2" fmla="*/ 9 w 28"/>
                <a:gd name="T3" fmla="*/ 1 h 30"/>
                <a:gd name="T4" fmla="*/ 3 w 28"/>
                <a:gd name="T5" fmla="*/ 5 h 30"/>
                <a:gd name="T6" fmla="*/ 1 w 28"/>
                <a:gd name="T7" fmla="*/ 9 h 30"/>
                <a:gd name="T8" fmla="*/ 0 w 28"/>
                <a:gd name="T9" fmla="*/ 14 h 30"/>
                <a:gd name="T10" fmla="*/ 0 w 28"/>
                <a:gd name="T11" fmla="*/ 16 h 30"/>
                <a:gd name="T12" fmla="*/ 1 w 28"/>
                <a:gd name="T13" fmla="*/ 22 h 30"/>
                <a:gd name="T14" fmla="*/ 3 w 28"/>
                <a:gd name="T15" fmla="*/ 26 h 30"/>
                <a:gd name="T16" fmla="*/ 9 w 28"/>
                <a:gd name="T17" fmla="*/ 29 h 30"/>
                <a:gd name="T18" fmla="*/ 14 w 28"/>
                <a:gd name="T19" fmla="*/ 30 h 30"/>
                <a:gd name="T20" fmla="*/ 20 w 28"/>
                <a:gd name="T21" fmla="*/ 29 h 30"/>
                <a:gd name="T22" fmla="*/ 24 w 28"/>
                <a:gd name="T23" fmla="*/ 26 h 30"/>
                <a:gd name="T24" fmla="*/ 27 w 28"/>
                <a:gd name="T25" fmla="*/ 22 h 30"/>
                <a:gd name="T26" fmla="*/ 28 w 28"/>
                <a:gd name="T27" fmla="*/ 16 h 30"/>
                <a:gd name="T28" fmla="*/ 28 w 28"/>
                <a:gd name="T29" fmla="*/ 14 h 30"/>
                <a:gd name="T30" fmla="*/ 27 w 28"/>
                <a:gd name="T31" fmla="*/ 9 h 30"/>
                <a:gd name="T32" fmla="*/ 24 w 28"/>
                <a:gd name="T33" fmla="*/ 5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3" y="5"/>
                  </a:lnTo>
                  <a:lnTo>
                    <a:pt x="1" y="9"/>
                  </a:lnTo>
                  <a:lnTo>
                    <a:pt x="0" y="14"/>
                  </a:lnTo>
                  <a:lnTo>
                    <a:pt x="0" y="16"/>
                  </a:lnTo>
                  <a:lnTo>
                    <a:pt x="1" y="22"/>
                  </a:lnTo>
                  <a:lnTo>
                    <a:pt x="3" y="26"/>
                  </a:lnTo>
                  <a:lnTo>
                    <a:pt x="9" y="29"/>
                  </a:lnTo>
                  <a:lnTo>
                    <a:pt x="14" y="30"/>
                  </a:lnTo>
                  <a:lnTo>
                    <a:pt x="20" y="29"/>
                  </a:lnTo>
                  <a:lnTo>
                    <a:pt x="24" y="26"/>
                  </a:lnTo>
                  <a:lnTo>
                    <a:pt x="27" y="22"/>
                  </a:lnTo>
                  <a:lnTo>
                    <a:pt x="28" y="16"/>
                  </a:lnTo>
                  <a:lnTo>
                    <a:pt x="28" y="14"/>
                  </a:lnTo>
                  <a:lnTo>
                    <a:pt x="27" y="9"/>
                  </a:lnTo>
                  <a:lnTo>
                    <a:pt x="24" y="5"/>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70">
              <a:extLst>
                <a:ext uri="{FF2B5EF4-FFF2-40B4-BE49-F238E27FC236}">
                  <a16:creationId xmlns:a16="http://schemas.microsoft.com/office/drawing/2014/main" id="{48C749C7-DB57-43E1-B9DF-FEFCDE4F0B10}"/>
                </a:ext>
              </a:extLst>
            </p:cNvPr>
            <p:cNvSpPr>
              <a:spLocks/>
            </p:cNvSpPr>
            <p:nvPr/>
          </p:nvSpPr>
          <p:spPr bwMode="auto">
            <a:xfrm>
              <a:off x="9600133" y="1915737"/>
              <a:ext cx="11423" cy="11423"/>
            </a:xfrm>
            <a:custGeom>
              <a:avLst/>
              <a:gdLst>
                <a:gd name="T0" fmla="*/ 23 w 26"/>
                <a:gd name="T1" fmla="*/ 4 h 28"/>
                <a:gd name="T2" fmla="*/ 18 w 26"/>
                <a:gd name="T3" fmla="*/ 1 h 28"/>
                <a:gd name="T4" fmla="*/ 13 w 26"/>
                <a:gd name="T5" fmla="*/ 0 h 28"/>
                <a:gd name="T6" fmla="*/ 8 w 26"/>
                <a:gd name="T7" fmla="*/ 1 h 28"/>
                <a:gd name="T8" fmla="*/ 3 w 26"/>
                <a:gd name="T9" fmla="*/ 4 h 28"/>
                <a:gd name="T10" fmla="*/ 1 w 26"/>
                <a:gd name="T11" fmla="*/ 8 h 28"/>
                <a:gd name="T12" fmla="*/ 0 w 26"/>
                <a:gd name="T13" fmla="*/ 14 h 28"/>
                <a:gd name="T14" fmla="*/ 1 w 26"/>
                <a:gd name="T15" fmla="*/ 19 h 28"/>
                <a:gd name="T16" fmla="*/ 3 w 26"/>
                <a:gd name="T17" fmla="*/ 23 h 28"/>
                <a:gd name="T18" fmla="*/ 8 w 26"/>
                <a:gd name="T19" fmla="*/ 26 h 28"/>
                <a:gd name="T20" fmla="*/ 13 w 26"/>
                <a:gd name="T21" fmla="*/ 28 h 28"/>
                <a:gd name="T22" fmla="*/ 18 w 26"/>
                <a:gd name="T23" fmla="*/ 26 h 28"/>
                <a:gd name="T24" fmla="*/ 23 w 26"/>
                <a:gd name="T25" fmla="*/ 23 h 28"/>
                <a:gd name="T26" fmla="*/ 25 w 26"/>
                <a:gd name="T27" fmla="*/ 19 h 28"/>
                <a:gd name="T28" fmla="*/ 26 w 26"/>
                <a:gd name="T29" fmla="*/ 14 h 28"/>
                <a:gd name="T30" fmla="*/ 25 w 26"/>
                <a:gd name="T31" fmla="*/ 8 h 28"/>
                <a:gd name="T32" fmla="*/ 23 w 26"/>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4"/>
                  </a:moveTo>
                  <a:lnTo>
                    <a:pt x="18" y="1"/>
                  </a:lnTo>
                  <a:lnTo>
                    <a:pt x="13" y="0"/>
                  </a:lnTo>
                  <a:lnTo>
                    <a:pt x="8" y="1"/>
                  </a:lnTo>
                  <a:lnTo>
                    <a:pt x="3" y="4"/>
                  </a:lnTo>
                  <a:lnTo>
                    <a:pt x="1" y="8"/>
                  </a:lnTo>
                  <a:lnTo>
                    <a:pt x="0" y="14"/>
                  </a:lnTo>
                  <a:lnTo>
                    <a:pt x="1" y="19"/>
                  </a:lnTo>
                  <a:lnTo>
                    <a:pt x="3" y="23"/>
                  </a:lnTo>
                  <a:lnTo>
                    <a:pt x="8" y="26"/>
                  </a:lnTo>
                  <a:lnTo>
                    <a:pt x="13" y="28"/>
                  </a:lnTo>
                  <a:lnTo>
                    <a:pt x="18" y="26"/>
                  </a:lnTo>
                  <a:lnTo>
                    <a:pt x="23" y="23"/>
                  </a:lnTo>
                  <a:lnTo>
                    <a:pt x="25" y="19"/>
                  </a:lnTo>
                  <a:lnTo>
                    <a:pt x="26"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9" name="Group 308">
            <a:extLst>
              <a:ext uri="{FF2B5EF4-FFF2-40B4-BE49-F238E27FC236}">
                <a16:creationId xmlns:a16="http://schemas.microsoft.com/office/drawing/2014/main" id="{7850790A-A8D9-41FF-8CFA-A6E4DC1E9E4A}"/>
              </a:ext>
            </a:extLst>
          </p:cNvPr>
          <p:cNvGrpSpPr/>
          <p:nvPr/>
        </p:nvGrpSpPr>
        <p:grpSpPr>
          <a:xfrm>
            <a:off x="8245576" y="5362854"/>
            <a:ext cx="362598" cy="362597"/>
            <a:chOff x="7879161" y="5376719"/>
            <a:chExt cx="300790" cy="300789"/>
          </a:xfrm>
          <a:solidFill>
            <a:schemeClr val="tx1">
              <a:lumMod val="50000"/>
              <a:lumOff val="50000"/>
            </a:schemeClr>
          </a:solidFill>
        </p:grpSpPr>
        <p:sp>
          <p:nvSpPr>
            <p:cNvPr id="310" name="Freeform 271">
              <a:extLst>
                <a:ext uri="{FF2B5EF4-FFF2-40B4-BE49-F238E27FC236}">
                  <a16:creationId xmlns:a16="http://schemas.microsoft.com/office/drawing/2014/main" id="{AACEDBC6-91D5-4717-A7AA-1E6F2BBE6EBC}"/>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72">
              <a:extLst>
                <a:ext uri="{FF2B5EF4-FFF2-40B4-BE49-F238E27FC236}">
                  <a16:creationId xmlns:a16="http://schemas.microsoft.com/office/drawing/2014/main" id="{042EDD10-D233-4BDE-8930-4743FC40D5AB}"/>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73">
              <a:extLst>
                <a:ext uri="{FF2B5EF4-FFF2-40B4-BE49-F238E27FC236}">
                  <a16:creationId xmlns:a16="http://schemas.microsoft.com/office/drawing/2014/main" id="{53199FBE-4203-4C01-8395-D4EEBBA84196}"/>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74">
              <a:extLst>
                <a:ext uri="{FF2B5EF4-FFF2-40B4-BE49-F238E27FC236}">
                  <a16:creationId xmlns:a16="http://schemas.microsoft.com/office/drawing/2014/main" id="{D3604B41-0E1B-4B6B-BBD5-99D6CDBFE3A9}"/>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75">
              <a:extLst>
                <a:ext uri="{FF2B5EF4-FFF2-40B4-BE49-F238E27FC236}">
                  <a16:creationId xmlns:a16="http://schemas.microsoft.com/office/drawing/2014/main" id="{674F1FC5-4E84-4B96-94AB-EF70D96C0B29}"/>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76">
              <a:extLst>
                <a:ext uri="{FF2B5EF4-FFF2-40B4-BE49-F238E27FC236}">
                  <a16:creationId xmlns:a16="http://schemas.microsoft.com/office/drawing/2014/main" id="{77931FC3-5591-48DE-A682-39B5E3A51C40}"/>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77">
              <a:extLst>
                <a:ext uri="{FF2B5EF4-FFF2-40B4-BE49-F238E27FC236}">
                  <a16:creationId xmlns:a16="http://schemas.microsoft.com/office/drawing/2014/main" id="{B781D312-1E71-49CE-B6AC-879DEFE14136}"/>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78">
              <a:extLst>
                <a:ext uri="{FF2B5EF4-FFF2-40B4-BE49-F238E27FC236}">
                  <a16:creationId xmlns:a16="http://schemas.microsoft.com/office/drawing/2014/main" id="{7E7E6FE0-97DF-42C1-A23C-35E7A8DB0A3B}"/>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79">
              <a:extLst>
                <a:ext uri="{FF2B5EF4-FFF2-40B4-BE49-F238E27FC236}">
                  <a16:creationId xmlns:a16="http://schemas.microsoft.com/office/drawing/2014/main" id="{F0BD0B54-5CA6-4950-AE71-DDBDBE4EEF5A}"/>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9" name="Group 318">
            <a:extLst>
              <a:ext uri="{FF2B5EF4-FFF2-40B4-BE49-F238E27FC236}">
                <a16:creationId xmlns:a16="http://schemas.microsoft.com/office/drawing/2014/main" id="{5FDD09B9-B48D-4587-84FA-FD20D9D9318F}"/>
              </a:ext>
            </a:extLst>
          </p:cNvPr>
          <p:cNvGrpSpPr/>
          <p:nvPr/>
        </p:nvGrpSpPr>
        <p:grpSpPr>
          <a:xfrm>
            <a:off x="8245576" y="4657548"/>
            <a:ext cx="362598" cy="362598"/>
            <a:chOff x="7879161" y="4791639"/>
            <a:chExt cx="300790" cy="300790"/>
          </a:xfrm>
          <a:solidFill>
            <a:schemeClr val="tx1">
              <a:lumMod val="50000"/>
              <a:lumOff val="50000"/>
            </a:schemeClr>
          </a:solidFill>
        </p:grpSpPr>
        <p:sp>
          <p:nvSpPr>
            <p:cNvPr id="320" name="Freeform 280">
              <a:extLst>
                <a:ext uri="{FF2B5EF4-FFF2-40B4-BE49-F238E27FC236}">
                  <a16:creationId xmlns:a16="http://schemas.microsoft.com/office/drawing/2014/main" id="{138BCBC2-74D0-4AE0-9EE6-F2AA076956C7}"/>
                </a:ext>
              </a:extLst>
            </p:cNvPr>
            <p:cNvSpPr>
              <a:spLocks/>
            </p:cNvSpPr>
            <p:nvPr/>
          </p:nvSpPr>
          <p:spPr bwMode="auto">
            <a:xfrm>
              <a:off x="7968002" y="4863981"/>
              <a:ext cx="12692" cy="11423"/>
            </a:xfrm>
            <a:custGeom>
              <a:avLst/>
              <a:gdLst>
                <a:gd name="T0" fmla="*/ 23 w 28"/>
                <a:gd name="T1" fmla="*/ 4 h 27"/>
                <a:gd name="T2" fmla="*/ 19 w 28"/>
                <a:gd name="T3" fmla="*/ 1 h 27"/>
                <a:gd name="T4" fmla="*/ 14 w 28"/>
                <a:gd name="T5" fmla="*/ 0 h 27"/>
                <a:gd name="T6" fmla="*/ 8 w 28"/>
                <a:gd name="T7" fmla="*/ 1 h 27"/>
                <a:gd name="T8" fmla="*/ 3 w 28"/>
                <a:gd name="T9" fmla="*/ 4 h 27"/>
                <a:gd name="T10" fmla="*/ 1 w 28"/>
                <a:gd name="T11" fmla="*/ 8 h 27"/>
                <a:gd name="T12" fmla="*/ 0 w 28"/>
                <a:gd name="T13" fmla="*/ 13 h 27"/>
                <a:gd name="T14" fmla="*/ 1 w 28"/>
                <a:gd name="T15" fmla="*/ 19 h 27"/>
                <a:gd name="T16" fmla="*/ 3 w 28"/>
                <a:gd name="T17" fmla="*/ 23 h 27"/>
                <a:gd name="T18" fmla="*/ 8 w 28"/>
                <a:gd name="T19" fmla="*/ 26 h 27"/>
                <a:gd name="T20" fmla="*/ 14 w 28"/>
                <a:gd name="T21" fmla="*/ 27 h 27"/>
                <a:gd name="T22" fmla="*/ 19 w 28"/>
                <a:gd name="T23" fmla="*/ 26 h 27"/>
                <a:gd name="T24" fmla="*/ 23 w 28"/>
                <a:gd name="T25" fmla="*/ 23 h 27"/>
                <a:gd name="T26" fmla="*/ 26 w 28"/>
                <a:gd name="T27" fmla="*/ 19 h 27"/>
                <a:gd name="T28" fmla="*/ 28 w 28"/>
                <a:gd name="T29" fmla="*/ 13 h 27"/>
                <a:gd name="T30" fmla="*/ 26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3" y="4"/>
                  </a:lnTo>
                  <a:lnTo>
                    <a:pt x="1" y="8"/>
                  </a:lnTo>
                  <a:lnTo>
                    <a:pt x="0" y="13"/>
                  </a:lnTo>
                  <a:lnTo>
                    <a:pt x="1" y="19"/>
                  </a:lnTo>
                  <a:lnTo>
                    <a:pt x="3" y="23"/>
                  </a:lnTo>
                  <a:lnTo>
                    <a:pt x="8" y="26"/>
                  </a:lnTo>
                  <a:lnTo>
                    <a:pt x="14" y="27"/>
                  </a:lnTo>
                  <a:lnTo>
                    <a:pt x="19" y="26"/>
                  </a:lnTo>
                  <a:lnTo>
                    <a:pt x="23" y="23"/>
                  </a:lnTo>
                  <a:lnTo>
                    <a:pt x="26" y="19"/>
                  </a:lnTo>
                  <a:lnTo>
                    <a:pt x="28" y="13"/>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81">
              <a:extLst>
                <a:ext uri="{FF2B5EF4-FFF2-40B4-BE49-F238E27FC236}">
                  <a16:creationId xmlns:a16="http://schemas.microsoft.com/office/drawing/2014/main" id="{5398A36F-E0FD-40F7-9698-0F5964FFF762}"/>
                </a:ext>
              </a:extLst>
            </p:cNvPr>
            <p:cNvSpPr>
              <a:spLocks/>
            </p:cNvSpPr>
            <p:nvPr/>
          </p:nvSpPr>
          <p:spPr bwMode="auto">
            <a:xfrm>
              <a:off x="7879161" y="4791639"/>
              <a:ext cx="300790" cy="300790"/>
            </a:xfrm>
            <a:custGeom>
              <a:avLst/>
              <a:gdLst>
                <a:gd name="T0" fmla="*/ 393 w 712"/>
                <a:gd name="T1" fmla="*/ 0 h 710"/>
                <a:gd name="T2" fmla="*/ 383 w 712"/>
                <a:gd name="T3" fmla="*/ 4 h 710"/>
                <a:gd name="T4" fmla="*/ 248 w 712"/>
                <a:gd name="T5" fmla="*/ 141 h 710"/>
                <a:gd name="T6" fmla="*/ 248 w 712"/>
                <a:gd name="T7" fmla="*/ 151 h 710"/>
                <a:gd name="T8" fmla="*/ 256 w 712"/>
                <a:gd name="T9" fmla="*/ 159 h 710"/>
                <a:gd name="T10" fmla="*/ 265 w 712"/>
                <a:gd name="T11" fmla="*/ 159 h 710"/>
                <a:gd name="T12" fmla="*/ 398 w 712"/>
                <a:gd name="T13" fmla="*/ 28 h 710"/>
                <a:gd name="T14" fmla="*/ 648 w 712"/>
                <a:gd name="T15" fmla="*/ 29 h 710"/>
                <a:gd name="T16" fmla="*/ 664 w 712"/>
                <a:gd name="T17" fmla="*/ 36 h 710"/>
                <a:gd name="T18" fmla="*/ 676 w 712"/>
                <a:gd name="T19" fmla="*/ 47 h 710"/>
                <a:gd name="T20" fmla="*/ 683 w 712"/>
                <a:gd name="T21" fmla="*/ 62 h 710"/>
                <a:gd name="T22" fmla="*/ 684 w 712"/>
                <a:gd name="T23" fmla="*/ 312 h 710"/>
                <a:gd name="T24" fmla="*/ 319 w 712"/>
                <a:gd name="T25" fmla="*/ 676 h 710"/>
                <a:gd name="T26" fmla="*/ 304 w 712"/>
                <a:gd name="T27" fmla="*/ 682 h 710"/>
                <a:gd name="T28" fmla="*/ 287 w 712"/>
                <a:gd name="T29" fmla="*/ 682 h 710"/>
                <a:gd name="T30" fmla="*/ 271 w 712"/>
                <a:gd name="T31" fmla="*/ 676 h 710"/>
                <a:gd name="T32" fmla="*/ 41 w 712"/>
                <a:gd name="T33" fmla="*/ 447 h 710"/>
                <a:gd name="T34" fmla="*/ 31 w 712"/>
                <a:gd name="T35" fmla="*/ 432 h 710"/>
                <a:gd name="T36" fmla="*/ 28 w 712"/>
                <a:gd name="T37" fmla="*/ 416 h 710"/>
                <a:gd name="T38" fmla="*/ 31 w 712"/>
                <a:gd name="T39" fmla="*/ 399 h 710"/>
                <a:gd name="T40" fmla="*/ 41 w 712"/>
                <a:gd name="T41" fmla="*/ 385 h 710"/>
                <a:gd name="T42" fmla="*/ 195 w 712"/>
                <a:gd name="T43" fmla="*/ 230 h 710"/>
                <a:gd name="T44" fmla="*/ 195 w 712"/>
                <a:gd name="T45" fmla="*/ 219 h 710"/>
                <a:gd name="T46" fmla="*/ 187 w 712"/>
                <a:gd name="T47" fmla="*/ 211 h 710"/>
                <a:gd name="T48" fmla="*/ 177 w 712"/>
                <a:gd name="T49" fmla="*/ 211 h 710"/>
                <a:gd name="T50" fmla="*/ 22 w 712"/>
                <a:gd name="T51" fmla="*/ 366 h 710"/>
                <a:gd name="T52" fmla="*/ 12 w 712"/>
                <a:gd name="T53" fmla="*/ 376 h 710"/>
                <a:gd name="T54" fmla="*/ 6 w 712"/>
                <a:gd name="T55" fmla="*/ 388 h 710"/>
                <a:gd name="T56" fmla="*/ 1 w 712"/>
                <a:gd name="T57" fmla="*/ 402 h 710"/>
                <a:gd name="T58" fmla="*/ 0 w 712"/>
                <a:gd name="T59" fmla="*/ 416 h 710"/>
                <a:gd name="T60" fmla="*/ 1 w 712"/>
                <a:gd name="T61" fmla="*/ 430 h 710"/>
                <a:gd name="T62" fmla="*/ 6 w 712"/>
                <a:gd name="T63" fmla="*/ 443 h 710"/>
                <a:gd name="T64" fmla="*/ 12 w 712"/>
                <a:gd name="T65" fmla="*/ 456 h 710"/>
                <a:gd name="T66" fmla="*/ 22 w 712"/>
                <a:gd name="T67" fmla="*/ 467 h 710"/>
                <a:gd name="T68" fmla="*/ 250 w 712"/>
                <a:gd name="T69" fmla="*/ 695 h 710"/>
                <a:gd name="T70" fmla="*/ 262 w 712"/>
                <a:gd name="T71" fmla="*/ 702 h 710"/>
                <a:gd name="T72" fmla="*/ 275 w 712"/>
                <a:gd name="T73" fmla="*/ 708 h 710"/>
                <a:gd name="T74" fmla="*/ 288 w 712"/>
                <a:gd name="T75" fmla="*/ 710 h 710"/>
                <a:gd name="T76" fmla="*/ 302 w 712"/>
                <a:gd name="T77" fmla="*/ 710 h 710"/>
                <a:gd name="T78" fmla="*/ 316 w 712"/>
                <a:gd name="T79" fmla="*/ 708 h 710"/>
                <a:gd name="T80" fmla="*/ 329 w 712"/>
                <a:gd name="T81" fmla="*/ 702 h 710"/>
                <a:gd name="T82" fmla="*/ 340 w 712"/>
                <a:gd name="T83" fmla="*/ 695 h 710"/>
                <a:gd name="T84" fmla="*/ 707 w 712"/>
                <a:gd name="T85" fmla="*/ 328 h 710"/>
                <a:gd name="T86" fmla="*/ 712 w 712"/>
                <a:gd name="T87" fmla="*/ 319 h 710"/>
                <a:gd name="T88" fmla="*/ 711 w 712"/>
                <a:gd name="T89" fmla="*/ 65 h 710"/>
                <a:gd name="T90" fmla="*/ 708 w 712"/>
                <a:gd name="T91" fmla="*/ 51 h 710"/>
                <a:gd name="T92" fmla="*/ 703 w 712"/>
                <a:gd name="T93" fmla="*/ 38 h 710"/>
                <a:gd name="T94" fmla="*/ 694 w 712"/>
                <a:gd name="T95" fmla="*/ 26 h 710"/>
                <a:gd name="T96" fmla="*/ 685 w 712"/>
                <a:gd name="T97" fmla="*/ 16 h 710"/>
                <a:gd name="T98" fmla="*/ 674 w 712"/>
                <a:gd name="T99" fmla="*/ 9 h 710"/>
                <a:gd name="T100" fmla="*/ 661 w 712"/>
                <a:gd name="T101" fmla="*/ 3 h 710"/>
                <a:gd name="T102" fmla="*/ 647 w 712"/>
                <a:gd name="T10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2" h="710">
                  <a:moveTo>
                    <a:pt x="640" y="0"/>
                  </a:moveTo>
                  <a:lnTo>
                    <a:pt x="393" y="0"/>
                  </a:lnTo>
                  <a:lnTo>
                    <a:pt x="388" y="1"/>
                  </a:lnTo>
                  <a:lnTo>
                    <a:pt x="383" y="4"/>
                  </a:lnTo>
                  <a:lnTo>
                    <a:pt x="250" y="136"/>
                  </a:lnTo>
                  <a:lnTo>
                    <a:pt x="248" y="141"/>
                  </a:lnTo>
                  <a:lnTo>
                    <a:pt x="247" y="146"/>
                  </a:lnTo>
                  <a:lnTo>
                    <a:pt x="248" y="151"/>
                  </a:lnTo>
                  <a:lnTo>
                    <a:pt x="250" y="156"/>
                  </a:lnTo>
                  <a:lnTo>
                    <a:pt x="256" y="159"/>
                  </a:lnTo>
                  <a:lnTo>
                    <a:pt x="261" y="160"/>
                  </a:lnTo>
                  <a:lnTo>
                    <a:pt x="265" y="159"/>
                  </a:lnTo>
                  <a:lnTo>
                    <a:pt x="271" y="156"/>
                  </a:lnTo>
                  <a:lnTo>
                    <a:pt x="398" y="28"/>
                  </a:lnTo>
                  <a:lnTo>
                    <a:pt x="640" y="28"/>
                  </a:lnTo>
                  <a:lnTo>
                    <a:pt x="648" y="29"/>
                  </a:lnTo>
                  <a:lnTo>
                    <a:pt x="657" y="31"/>
                  </a:lnTo>
                  <a:lnTo>
                    <a:pt x="664" y="36"/>
                  </a:lnTo>
                  <a:lnTo>
                    <a:pt x="671" y="41"/>
                  </a:lnTo>
                  <a:lnTo>
                    <a:pt x="676" y="47"/>
                  </a:lnTo>
                  <a:lnTo>
                    <a:pt x="681" y="55"/>
                  </a:lnTo>
                  <a:lnTo>
                    <a:pt x="683" y="62"/>
                  </a:lnTo>
                  <a:lnTo>
                    <a:pt x="684" y="71"/>
                  </a:lnTo>
                  <a:lnTo>
                    <a:pt x="684" y="312"/>
                  </a:lnTo>
                  <a:lnTo>
                    <a:pt x="325" y="670"/>
                  </a:lnTo>
                  <a:lnTo>
                    <a:pt x="319" y="676"/>
                  </a:lnTo>
                  <a:lnTo>
                    <a:pt x="311" y="680"/>
                  </a:lnTo>
                  <a:lnTo>
                    <a:pt x="304" y="682"/>
                  </a:lnTo>
                  <a:lnTo>
                    <a:pt x="295" y="683"/>
                  </a:lnTo>
                  <a:lnTo>
                    <a:pt x="287" y="682"/>
                  </a:lnTo>
                  <a:lnTo>
                    <a:pt x="278" y="680"/>
                  </a:lnTo>
                  <a:lnTo>
                    <a:pt x="271" y="676"/>
                  </a:lnTo>
                  <a:lnTo>
                    <a:pt x="264" y="670"/>
                  </a:lnTo>
                  <a:lnTo>
                    <a:pt x="41" y="447"/>
                  </a:lnTo>
                  <a:lnTo>
                    <a:pt x="36" y="440"/>
                  </a:lnTo>
                  <a:lnTo>
                    <a:pt x="31" y="432"/>
                  </a:lnTo>
                  <a:lnTo>
                    <a:pt x="29" y="425"/>
                  </a:lnTo>
                  <a:lnTo>
                    <a:pt x="28" y="416"/>
                  </a:lnTo>
                  <a:lnTo>
                    <a:pt x="29" y="408"/>
                  </a:lnTo>
                  <a:lnTo>
                    <a:pt x="31" y="399"/>
                  </a:lnTo>
                  <a:lnTo>
                    <a:pt x="36" y="392"/>
                  </a:lnTo>
                  <a:lnTo>
                    <a:pt x="41" y="385"/>
                  </a:lnTo>
                  <a:lnTo>
                    <a:pt x="192" y="234"/>
                  </a:lnTo>
                  <a:lnTo>
                    <a:pt x="195" y="230"/>
                  </a:lnTo>
                  <a:lnTo>
                    <a:pt x="196" y="224"/>
                  </a:lnTo>
                  <a:lnTo>
                    <a:pt x="195" y="219"/>
                  </a:lnTo>
                  <a:lnTo>
                    <a:pt x="192" y="215"/>
                  </a:lnTo>
                  <a:lnTo>
                    <a:pt x="187" y="211"/>
                  </a:lnTo>
                  <a:lnTo>
                    <a:pt x="182" y="210"/>
                  </a:lnTo>
                  <a:lnTo>
                    <a:pt x="177" y="211"/>
                  </a:lnTo>
                  <a:lnTo>
                    <a:pt x="172" y="215"/>
                  </a:lnTo>
                  <a:lnTo>
                    <a:pt x="22" y="366"/>
                  </a:lnTo>
                  <a:lnTo>
                    <a:pt x="16" y="371"/>
                  </a:lnTo>
                  <a:lnTo>
                    <a:pt x="12" y="376"/>
                  </a:lnTo>
                  <a:lnTo>
                    <a:pt x="9" y="383"/>
                  </a:lnTo>
                  <a:lnTo>
                    <a:pt x="6" y="388"/>
                  </a:lnTo>
                  <a:lnTo>
                    <a:pt x="4" y="395"/>
                  </a:lnTo>
                  <a:lnTo>
                    <a:pt x="1" y="402"/>
                  </a:lnTo>
                  <a:lnTo>
                    <a:pt x="0" y="409"/>
                  </a:lnTo>
                  <a:lnTo>
                    <a:pt x="0" y="416"/>
                  </a:lnTo>
                  <a:lnTo>
                    <a:pt x="0" y="423"/>
                  </a:lnTo>
                  <a:lnTo>
                    <a:pt x="1" y="430"/>
                  </a:lnTo>
                  <a:lnTo>
                    <a:pt x="4" y="437"/>
                  </a:lnTo>
                  <a:lnTo>
                    <a:pt x="6" y="443"/>
                  </a:lnTo>
                  <a:lnTo>
                    <a:pt x="9" y="449"/>
                  </a:lnTo>
                  <a:lnTo>
                    <a:pt x="12" y="456"/>
                  </a:lnTo>
                  <a:lnTo>
                    <a:pt x="16" y="461"/>
                  </a:lnTo>
                  <a:lnTo>
                    <a:pt x="22" y="467"/>
                  </a:lnTo>
                  <a:lnTo>
                    <a:pt x="245" y="690"/>
                  </a:lnTo>
                  <a:lnTo>
                    <a:pt x="250" y="695"/>
                  </a:lnTo>
                  <a:lnTo>
                    <a:pt x="256" y="698"/>
                  </a:lnTo>
                  <a:lnTo>
                    <a:pt x="262" y="702"/>
                  </a:lnTo>
                  <a:lnTo>
                    <a:pt x="269" y="706"/>
                  </a:lnTo>
                  <a:lnTo>
                    <a:pt x="275" y="708"/>
                  </a:lnTo>
                  <a:lnTo>
                    <a:pt x="281" y="709"/>
                  </a:lnTo>
                  <a:lnTo>
                    <a:pt x="288" y="710"/>
                  </a:lnTo>
                  <a:lnTo>
                    <a:pt x="295" y="710"/>
                  </a:lnTo>
                  <a:lnTo>
                    <a:pt x="302" y="710"/>
                  </a:lnTo>
                  <a:lnTo>
                    <a:pt x="308" y="709"/>
                  </a:lnTo>
                  <a:lnTo>
                    <a:pt x="316" y="708"/>
                  </a:lnTo>
                  <a:lnTo>
                    <a:pt x="322" y="706"/>
                  </a:lnTo>
                  <a:lnTo>
                    <a:pt x="329" y="702"/>
                  </a:lnTo>
                  <a:lnTo>
                    <a:pt x="334" y="698"/>
                  </a:lnTo>
                  <a:lnTo>
                    <a:pt x="340" y="695"/>
                  </a:lnTo>
                  <a:lnTo>
                    <a:pt x="346" y="690"/>
                  </a:lnTo>
                  <a:lnTo>
                    <a:pt x="707" y="328"/>
                  </a:lnTo>
                  <a:lnTo>
                    <a:pt x="711" y="324"/>
                  </a:lnTo>
                  <a:lnTo>
                    <a:pt x="712" y="319"/>
                  </a:lnTo>
                  <a:lnTo>
                    <a:pt x="712" y="71"/>
                  </a:lnTo>
                  <a:lnTo>
                    <a:pt x="711" y="65"/>
                  </a:lnTo>
                  <a:lnTo>
                    <a:pt x="709" y="57"/>
                  </a:lnTo>
                  <a:lnTo>
                    <a:pt x="708" y="51"/>
                  </a:lnTo>
                  <a:lnTo>
                    <a:pt x="705" y="44"/>
                  </a:lnTo>
                  <a:lnTo>
                    <a:pt x="703" y="38"/>
                  </a:lnTo>
                  <a:lnTo>
                    <a:pt x="699" y="31"/>
                  </a:lnTo>
                  <a:lnTo>
                    <a:pt x="694" y="26"/>
                  </a:lnTo>
                  <a:lnTo>
                    <a:pt x="690" y="21"/>
                  </a:lnTo>
                  <a:lnTo>
                    <a:pt x="685" y="16"/>
                  </a:lnTo>
                  <a:lnTo>
                    <a:pt x="679" y="12"/>
                  </a:lnTo>
                  <a:lnTo>
                    <a:pt x="674" y="9"/>
                  </a:lnTo>
                  <a:lnTo>
                    <a:pt x="668" y="6"/>
                  </a:lnTo>
                  <a:lnTo>
                    <a:pt x="661" y="3"/>
                  </a:lnTo>
                  <a:lnTo>
                    <a:pt x="655" y="1"/>
                  </a:lnTo>
                  <a:lnTo>
                    <a:pt x="647" y="0"/>
                  </a:lnTo>
                  <a:lnTo>
                    <a:pt x="6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82">
              <a:extLst>
                <a:ext uri="{FF2B5EF4-FFF2-40B4-BE49-F238E27FC236}">
                  <a16:creationId xmlns:a16="http://schemas.microsoft.com/office/drawing/2014/main" id="{60C91564-C758-4B9E-BD0D-63B899833A71}"/>
                </a:ext>
              </a:extLst>
            </p:cNvPr>
            <p:cNvSpPr>
              <a:spLocks noEditPoints="1"/>
            </p:cNvSpPr>
            <p:nvPr/>
          </p:nvSpPr>
          <p:spPr bwMode="auto">
            <a:xfrm>
              <a:off x="8094917" y="4823368"/>
              <a:ext cx="53304" cy="54574"/>
            </a:xfrm>
            <a:custGeom>
              <a:avLst/>
              <a:gdLst>
                <a:gd name="T0" fmla="*/ 57 w 128"/>
                <a:gd name="T1" fmla="*/ 0 h 128"/>
                <a:gd name="T2" fmla="*/ 45 w 128"/>
                <a:gd name="T3" fmla="*/ 3 h 128"/>
                <a:gd name="T4" fmla="*/ 33 w 128"/>
                <a:gd name="T5" fmla="*/ 8 h 128"/>
                <a:gd name="T6" fmla="*/ 23 w 128"/>
                <a:gd name="T7" fmla="*/ 15 h 128"/>
                <a:gd name="T8" fmla="*/ 15 w 128"/>
                <a:gd name="T9" fmla="*/ 24 h 128"/>
                <a:gd name="T10" fmla="*/ 7 w 128"/>
                <a:gd name="T11" fmla="*/ 33 h 128"/>
                <a:gd name="T12" fmla="*/ 3 w 128"/>
                <a:gd name="T13" fmla="*/ 45 h 128"/>
                <a:gd name="T14" fmla="*/ 0 w 128"/>
                <a:gd name="T15" fmla="*/ 57 h 128"/>
                <a:gd name="T16" fmla="*/ 0 w 128"/>
                <a:gd name="T17" fmla="*/ 71 h 128"/>
                <a:gd name="T18" fmla="*/ 3 w 128"/>
                <a:gd name="T19" fmla="*/ 83 h 128"/>
                <a:gd name="T20" fmla="*/ 7 w 128"/>
                <a:gd name="T21" fmla="*/ 95 h 128"/>
                <a:gd name="T22" fmla="*/ 15 w 128"/>
                <a:gd name="T23" fmla="*/ 104 h 128"/>
                <a:gd name="T24" fmla="*/ 23 w 128"/>
                <a:gd name="T25" fmla="*/ 113 h 128"/>
                <a:gd name="T26" fmla="*/ 33 w 128"/>
                <a:gd name="T27" fmla="*/ 120 h 128"/>
                <a:gd name="T28" fmla="*/ 45 w 128"/>
                <a:gd name="T29" fmla="*/ 125 h 128"/>
                <a:gd name="T30" fmla="*/ 57 w 128"/>
                <a:gd name="T31" fmla="*/ 128 h 128"/>
                <a:gd name="T32" fmla="*/ 70 w 128"/>
                <a:gd name="T33" fmla="*/ 128 h 128"/>
                <a:gd name="T34" fmla="*/ 82 w 128"/>
                <a:gd name="T35" fmla="*/ 125 h 128"/>
                <a:gd name="T36" fmla="*/ 94 w 128"/>
                <a:gd name="T37" fmla="*/ 120 h 128"/>
                <a:gd name="T38" fmla="*/ 104 w 128"/>
                <a:gd name="T39" fmla="*/ 113 h 128"/>
                <a:gd name="T40" fmla="*/ 113 w 128"/>
                <a:gd name="T41" fmla="*/ 104 h 128"/>
                <a:gd name="T42" fmla="*/ 120 w 128"/>
                <a:gd name="T43" fmla="*/ 95 h 128"/>
                <a:gd name="T44" fmla="*/ 124 w 128"/>
                <a:gd name="T45" fmla="*/ 83 h 128"/>
                <a:gd name="T46" fmla="*/ 128 w 128"/>
                <a:gd name="T47" fmla="*/ 71 h 128"/>
                <a:gd name="T48" fmla="*/ 128 w 128"/>
                <a:gd name="T49" fmla="*/ 57 h 128"/>
                <a:gd name="T50" fmla="*/ 124 w 128"/>
                <a:gd name="T51" fmla="*/ 45 h 128"/>
                <a:gd name="T52" fmla="*/ 120 w 128"/>
                <a:gd name="T53" fmla="*/ 33 h 128"/>
                <a:gd name="T54" fmla="*/ 113 w 128"/>
                <a:gd name="T55" fmla="*/ 24 h 128"/>
                <a:gd name="T56" fmla="*/ 104 w 128"/>
                <a:gd name="T57" fmla="*/ 15 h 128"/>
                <a:gd name="T58" fmla="*/ 94 w 128"/>
                <a:gd name="T59" fmla="*/ 8 h 128"/>
                <a:gd name="T60" fmla="*/ 82 w 128"/>
                <a:gd name="T61" fmla="*/ 3 h 128"/>
                <a:gd name="T62" fmla="*/ 70 w 128"/>
                <a:gd name="T63" fmla="*/ 0 h 128"/>
                <a:gd name="T64" fmla="*/ 63 w 128"/>
                <a:gd name="T65" fmla="*/ 100 h 128"/>
                <a:gd name="T66" fmla="*/ 49 w 128"/>
                <a:gd name="T67" fmla="*/ 97 h 128"/>
                <a:gd name="T68" fmla="*/ 38 w 128"/>
                <a:gd name="T69" fmla="*/ 89 h 128"/>
                <a:gd name="T70" fmla="*/ 30 w 128"/>
                <a:gd name="T71" fmla="*/ 78 h 128"/>
                <a:gd name="T72" fmla="*/ 28 w 128"/>
                <a:gd name="T73" fmla="*/ 63 h 128"/>
                <a:gd name="T74" fmla="*/ 30 w 128"/>
                <a:gd name="T75" fmla="*/ 50 h 128"/>
                <a:gd name="T76" fmla="*/ 38 w 128"/>
                <a:gd name="T77" fmla="*/ 39 h 128"/>
                <a:gd name="T78" fmla="*/ 49 w 128"/>
                <a:gd name="T79" fmla="*/ 30 h 128"/>
                <a:gd name="T80" fmla="*/ 63 w 128"/>
                <a:gd name="T81" fmla="*/ 28 h 128"/>
                <a:gd name="T82" fmla="*/ 78 w 128"/>
                <a:gd name="T83" fmla="*/ 30 h 128"/>
                <a:gd name="T84" fmla="*/ 89 w 128"/>
                <a:gd name="T85" fmla="*/ 39 h 128"/>
                <a:gd name="T86" fmla="*/ 96 w 128"/>
                <a:gd name="T87" fmla="*/ 50 h 128"/>
                <a:gd name="T88" fmla="*/ 100 w 128"/>
                <a:gd name="T89" fmla="*/ 63 h 128"/>
                <a:gd name="T90" fmla="*/ 96 w 128"/>
                <a:gd name="T91" fmla="*/ 78 h 128"/>
                <a:gd name="T92" fmla="*/ 89 w 128"/>
                <a:gd name="T93" fmla="*/ 89 h 128"/>
                <a:gd name="T94" fmla="*/ 78 w 128"/>
                <a:gd name="T95" fmla="*/ 97 h 128"/>
                <a:gd name="T96" fmla="*/ 63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3" y="0"/>
                  </a:moveTo>
                  <a:lnTo>
                    <a:pt x="57" y="0"/>
                  </a:lnTo>
                  <a:lnTo>
                    <a:pt x="50" y="1"/>
                  </a:lnTo>
                  <a:lnTo>
                    <a:pt x="45" y="3"/>
                  </a:lnTo>
                  <a:lnTo>
                    <a:pt x="38" y="6"/>
                  </a:lnTo>
                  <a:lnTo>
                    <a:pt x="33" y="8"/>
                  </a:lnTo>
                  <a:lnTo>
                    <a:pt x="28" y="11"/>
                  </a:lnTo>
                  <a:lnTo>
                    <a:pt x="23" y="15"/>
                  </a:lnTo>
                  <a:lnTo>
                    <a:pt x="18" y="18"/>
                  </a:lnTo>
                  <a:lnTo>
                    <a:pt x="15" y="24"/>
                  </a:lnTo>
                  <a:lnTo>
                    <a:pt x="11" y="28"/>
                  </a:lnTo>
                  <a:lnTo>
                    <a:pt x="7" y="33"/>
                  </a:lnTo>
                  <a:lnTo>
                    <a:pt x="5" y="39"/>
                  </a:lnTo>
                  <a:lnTo>
                    <a:pt x="3" y="45"/>
                  </a:lnTo>
                  <a:lnTo>
                    <a:pt x="1" y="51"/>
                  </a:lnTo>
                  <a:lnTo>
                    <a:pt x="0" y="57"/>
                  </a:lnTo>
                  <a:lnTo>
                    <a:pt x="0" y="63"/>
                  </a:lnTo>
                  <a:lnTo>
                    <a:pt x="0" y="71"/>
                  </a:lnTo>
                  <a:lnTo>
                    <a:pt x="1" y="76"/>
                  </a:lnTo>
                  <a:lnTo>
                    <a:pt x="3" y="83"/>
                  </a:lnTo>
                  <a:lnTo>
                    <a:pt x="5" y="89"/>
                  </a:lnTo>
                  <a:lnTo>
                    <a:pt x="7" y="95"/>
                  </a:lnTo>
                  <a:lnTo>
                    <a:pt x="11" y="100"/>
                  </a:lnTo>
                  <a:lnTo>
                    <a:pt x="15" y="104"/>
                  </a:lnTo>
                  <a:lnTo>
                    <a:pt x="18" y="110"/>
                  </a:lnTo>
                  <a:lnTo>
                    <a:pt x="23" y="113"/>
                  </a:lnTo>
                  <a:lnTo>
                    <a:pt x="28" y="117"/>
                  </a:lnTo>
                  <a:lnTo>
                    <a:pt x="33" y="120"/>
                  </a:lnTo>
                  <a:lnTo>
                    <a:pt x="38" y="122"/>
                  </a:lnTo>
                  <a:lnTo>
                    <a:pt x="45" y="125"/>
                  </a:lnTo>
                  <a:lnTo>
                    <a:pt x="50" y="127"/>
                  </a:lnTo>
                  <a:lnTo>
                    <a:pt x="57" y="128"/>
                  </a:lnTo>
                  <a:lnTo>
                    <a:pt x="63" y="128"/>
                  </a:lnTo>
                  <a:lnTo>
                    <a:pt x="70" y="128"/>
                  </a:lnTo>
                  <a:lnTo>
                    <a:pt x="76" y="127"/>
                  </a:lnTo>
                  <a:lnTo>
                    <a:pt x="82" y="125"/>
                  </a:lnTo>
                  <a:lnTo>
                    <a:pt x="89" y="122"/>
                  </a:lnTo>
                  <a:lnTo>
                    <a:pt x="94" y="120"/>
                  </a:lnTo>
                  <a:lnTo>
                    <a:pt x="100" y="117"/>
                  </a:lnTo>
                  <a:lnTo>
                    <a:pt x="104" y="113"/>
                  </a:lnTo>
                  <a:lnTo>
                    <a:pt x="108" y="110"/>
                  </a:lnTo>
                  <a:lnTo>
                    <a:pt x="113" y="104"/>
                  </a:lnTo>
                  <a:lnTo>
                    <a:pt x="117" y="100"/>
                  </a:lnTo>
                  <a:lnTo>
                    <a:pt x="120" y="95"/>
                  </a:lnTo>
                  <a:lnTo>
                    <a:pt x="122" y="89"/>
                  </a:lnTo>
                  <a:lnTo>
                    <a:pt x="124" y="83"/>
                  </a:lnTo>
                  <a:lnTo>
                    <a:pt x="126" y="76"/>
                  </a:lnTo>
                  <a:lnTo>
                    <a:pt x="128" y="71"/>
                  </a:lnTo>
                  <a:lnTo>
                    <a:pt x="128" y="63"/>
                  </a:lnTo>
                  <a:lnTo>
                    <a:pt x="128" y="57"/>
                  </a:lnTo>
                  <a:lnTo>
                    <a:pt x="126" y="51"/>
                  </a:lnTo>
                  <a:lnTo>
                    <a:pt x="124" y="45"/>
                  </a:lnTo>
                  <a:lnTo>
                    <a:pt x="122" y="39"/>
                  </a:lnTo>
                  <a:lnTo>
                    <a:pt x="120" y="33"/>
                  </a:lnTo>
                  <a:lnTo>
                    <a:pt x="117" y="28"/>
                  </a:lnTo>
                  <a:lnTo>
                    <a:pt x="113" y="24"/>
                  </a:lnTo>
                  <a:lnTo>
                    <a:pt x="108" y="18"/>
                  </a:lnTo>
                  <a:lnTo>
                    <a:pt x="104" y="15"/>
                  </a:lnTo>
                  <a:lnTo>
                    <a:pt x="100" y="11"/>
                  </a:lnTo>
                  <a:lnTo>
                    <a:pt x="94" y="8"/>
                  </a:lnTo>
                  <a:lnTo>
                    <a:pt x="89" y="6"/>
                  </a:lnTo>
                  <a:lnTo>
                    <a:pt x="82" y="3"/>
                  </a:lnTo>
                  <a:lnTo>
                    <a:pt x="76" y="1"/>
                  </a:lnTo>
                  <a:lnTo>
                    <a:pt x="70" y="0"/>
                  </a:lnTo>
                  <a:lnTo>
                    <a:pt x="63" y="0"/>
                  </a:lnTo>
                  <a:close/>
                  <a:moveTo>
                    <a:pt x="63" y="100"/>
                  </a:moveTo>
                  <a:lnTo>
                    <a:pt x="57" y="99"/>
                  </a:lnTo>
                  <a:lnTo>
                    <a:pt x="49" y="97"/>
                  </a:lnTo>
                  <a:lnTo>
                    <a:pt x="44" y="94"/>
                  </a:lnTo>
                  <a:lnTo>
                    <a:pt x="38" y="89"/>
                  </a:lnTo>
                  <a:lnTo>
                    <a:pt x="34" y="84"/>
                  </a:lnTo>
                  <a:lnTo>
                    <a:pt x="30" y="78"/>
                  </a:lnTo>
                  <a:lnTo>
                    <a:pt x="28" y="71"/>
                  </a:lnTo>
                  <a:lnTo>
                    <a:pt x="28" y="63"/>
                  </a:lnTo>
                  <a:lnTo>
                    <a:pt x="28" y="57"/>
                  </a:lnTo>
                  <a:lnTo>
                    <a:pt x="30" y="50"/>
                  </a:lnTo>
                  <a:lnTo>
                    <a:pt x="34" y="44"/>
                  </a:lnTo>
                  <a:lnTo>
                    <a:pt x="38" y="39"/>
                  </a:lnTo>
                  <a:lnTo>
                    <a:pt x="44" y="35"/>
                  </a:lnTo>
                  <a:lnTo>
                    <a:pt x="49" y="30"/>
                  </a:lnTo>
                  <a:lnTo>
                    <a:pt x="57" y="29"/>
                  </a:lnTo>
                  <a:lnTo>
                    <a:pt x="63" y="28"/>
                  </a:lnTo>
                  <a:lnTo>
                    <a:pt x="71" y="29"/>
                  </a:lnTo>
                  <a:lnTo>
                    <a:pt x="78" y="30"/>
                  </a:lnTo>
                  <a:lnTo>
                    <a:pt x="84" y="35"/>
                  </a:lnTo>
                  <a:lnTo>
                    <a:pt x="89" y="39"/>
                  </a:lnTo>
                  <a:lnTo>
                    <a:pt x="93" y="44"/>
                  </a:lnTo>
                  <a:lnTo>
                    <a:pt x="96" y="50"/>
                  </a:lnTo>
                  <a:lnTo>
                    <a:pt x="99" y="57"/>
                  </a:lnTo>
                  <a:lnTo>
                    <a:pt x="100" y="63"/>
                  </a:lnTo>
                  <a:lnTo>
                    <a:pt x="99" y="71"/>
                  </a:lnTo>
                  <a:lnTo>
                    <a:pt x="96" y="78"/>
                  </a:lnTo>
                  <a:lnTo>
                    <a:pt x="93" y="84"/>
                  </a:lnTo>
                  <a:lnTo>
                    <a:pt x="89" y="89"/>
                  </a:lnTo>
                  <a:lnTo>
                    <a:pt x="84" y="94"/>
                  </a:lnTo>
                  <a:lnTo>
                    <a:pt x="78" y="97"/>
                  </a:lnTo>
                  <a:lnTo>
                    <a:pt x="71" y="99"/>
                  </a:lnTo>
                  <a:lnTo>
                    <a:pt x="6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83">
              <a:extLst>
                <a:ext uri="{FF2B5EF4-FFF2-40B4-BE49-F238E27FC236}">
                  <a16:creationId xmlns:a16="http://schemas.microsoft.com/office/drawing/2014/main" id="{AC434EDA-2303-40AA-A419-8B0E4D0E7682}"/>
                </a:ext>
              </a:extLst>
            </p:cNvPr>
            <p:cNvSpPr>
              <a:spLocks noEditPoints="1"/>
            </p:cNvSpPr>
            <p:nvPr/>
          </p:nvSpPr>
          <p:spPr bwMode="auto">
            <a:xfrm>
              <a:off x="7926119" y="4846213"/>
              <a:ext cx="199257" cy="199258"/>
            </a:xfrm>
            <a:custGeom>
              <a:avLst/>
              <a:gdLst>
                <a:gd name="T0" fmla="*/ 331 w 472"/>
                <a:gd name="T1" fmla="*/ 18 h 472"/>
                <a:gd name="T2" fmla="*/ 322 w 472"/>
                <a:gd name="T3" fmla="*/ 10 h 472"/>
                <a:gd name="T4" fmla="*/ 311 w 472"/>
                <a:gd name="T5" fmla="*/ 5 h 472"/>
                <a:gd name="T6" fmla="*/ 299 w 472"/>
                <a:gd name="T7" fmla="*/ 2 h 472"/>
                <a:gd name="T8" fmla="*/ 287 w 472"/>
                <a:gd name="T9" fmla="*/ 0 h 472"/>
                <a:gd name="T10" fmla="*/ 276 w 472"/>
                <a:gd name="T11" fmla="*/ 2 h 472"/>
                <a:gd name="T12" fmla="*/ 264 w 472"/>
                <a:gd name="T13" fmla="*/ 5 h 472"/>
                <a:gd name="T14" fmla="*/ 253 w 472"/>
                <a:gd name="T15" fmla="*/ 10 h 472"/>
                <a:gd name="T16" fmla="*/ 243 w 472"/>
                <a:gd name="T17" fmla="*/ 18 h 472"/>
                <a:gd name="T18" fmla="*/ 14 w 472"/>
                <a:gd name="T19" fmla="*/ 248 h 472"/>
                <a:gd name="T20" fmla="*/ 7 w 472"/>
                <a:gd name="T21" fmla="*/ 258 h 472"/>
                <a:gd name="T22" fmla="*/ 3 w 472"/>
                <a:gd name="T23" fmla="*/ 269 h 472"/>
                <a:gd name="T24" fmla="*/ 1 w 472"/>
                <a:gd name="T25" fmla="*/ 282 h 472"/>
                <a:gd name="T26" fmla="*/ 1 w 472"/>
                <a:gd name="T27" fmla="*/ 294 h 472"/>
                <a:gd name="T28" fmla="*/ 3 w 472"/>
                <a:gd name="T29" fmla="*/ 305 h 472"/>
                <a:gd name="T30" fmla="*/ 7 w 472"/>
                <a:gd name="T31" fmla="*/ 316 h 472"/>
                <a:gd name="T32" fmla="*/ 14 w 472"/>
                <a:gd name="T33" fmla="*/ 327 h 472"/>
                <a:gd name="T34" fmla="*/ 140 w 472"/>
                <a:gd name="T35" fmla="*/ 453 h 472"/>
                <a:gd name="T36" fmla="*/ 151 w 472"/>
                <a:gd name="T37" fmla="*/ 462 h 472"/>
                <a:gd name="T38" fmla="*/ 162 w 472"/>
                <a:gd name="T39" fmla="*/ 467 h 472"/>
                <a:gd name="T40" fmla="*/ 173 w 472"/>
                <a:gd name="T41" fmla="*/ 470 h 472"/>
                <a:gd name="T42" fmla="*/ 184 w 472"/>
                <a:gd name="T43" fmla="*/ 472 h 472"/>
                <a:gd name="T44" fmla="*/ 196 w 472"/>
                <a:gd name="T45" fmla="*/ 470 h 472"/>
                <a:gd name="T46" fmla="*/ 208 w 472"/>
                <a:gd name="T47" fmla="*/ 467 h 472"/>
                <a:gd name="T48" fmla="*/ 219 w 472"/>
                <a:gd name="T49" fmla="*/ 462 h 472"/>
                <a:gd name="T50" fmla="*/ 228 w 472"/>
                <a:gd name="T51" fmla="*/ 453 h 472"/>
                <a:gd name="T52" fmla="*/ 458 w 472"/>
                <a:gd name="T53" fmla="*/ 224 h 472"/>
                <a:gd name="T54" fmla="*/ 464 w 472"/>
                <a:gd name="T55" fmla="*/ 214 h 472"/>
                <a:gd name="T56" fmla="*/ 470 w 472"/>
                <a:gd name="T57" fmla="*/ 202 h 472"/>
                <a:gd name="T58" fmla="*/ 472 w 472"/>
                <a:gd name="T59" fmla="*/ 191 h 472"/>
                <a:gd name="T60" fmla="*/ 472 w 472"/>
                <a:gd name="T61" fmla="*/ 179 h 472"/>
                <a:gd name="T62" fmla="*/ 470 w 472"/>
                <a:gd name="T63" fmla="*/ 167 h 472"/>
                <a:gd name="T64" fmla="*/ 464 w 472"/>
                <a:gd name="T65" fmla="*/ 155 h 472"/>
                <a:gd name="T66" fmla="*/ 458 w 472"/>
                <a:gd name="T67" fmla="*/ 146 h 472"/>
                <a:gd name="T68" fmla="*/ 434 w 472"/>
                <a:gd name="T69" fmla="*/ 209 h 472"/>
                <a:gd name="T70" fmla="*/ 351 w 472"/>
                <a:gd name="T71" fmla="*/ 158 h 472"/>
                <a:gd name="T72" fmla="*/ 340 w 472"/>
                <a:gd name="T73" fmla="*/ 154 h 472"/>
                <a:gd name="T74" fmla="*/ 330 w 472"/>
                <a:gd name="T75" fmla="*/ 158 h 472"/>
                <a:gd name="T76" fmla="*/ 326 w 472"/>
                <a:gd name="T77" fmla="*/ 168 h 472"/>
                <a:gd name="T78" fmla="*/ 330 w 472"/>
                <a:gd name="T79" fmla="*/ 178 h 472"/>
                <a:gd name="T80" fmla="*/ 209 w 472"/>
                <a:gd name="T81" fmla="*/ 434 h 472"/>
                <a:gd name="T82" fmla="*/ 197 w 472"/>
                <a:gd name="T83" fmla="*/ 441 h 472"/>
                <a:gd name="T84" fmla="*/ 184 w 472"/>
                <a:gd name="T85" fmla="*/ 444 h 472"/>
                <a:gd name="T86" fmla="*/ 171 w 472"/>
                <a:gd name="T87" fmla="*/ 441 h 472"/>
                <a:gd name="T88" fmla="*/ 161 w 472"/>
                <a:gd name="T89" fmla="*/ 434 h 472"/>
                <a:gd name="T90" fmla="*/ 33 w 472"/>
                <a:gd name="T91" fmla="*/ 306 h 472"/>
                <a:gd name="T92" fmla="*/ 29 w 472"/>
                <a:gd name="T93" fmla="*/ 295 h 472"/>
                <a:gd name="T94" fmla="*/ 29 w 472"/>
                <a:gd name="T95" fmla="*/ 281 h 472"/>
                <a:gd name="T96" fmla="*/ 33 w 472"/>
                <a:gd name="T97" fmla="*/ 269 h 472"/>
                <a:gd name="T98" fmla="*/ 264 w 472"/>
                <a:gd name="T99" fmla="*/ 38 h 472"/>
                <a:gd name="T100" fmla="*/ 274 w 472"/>
                <a:gd name="T101" fmla="*/ 31 h 472"/>
                <a:gd name="T102" fmla="*/ 287 w 472"/>
                <a:gd name="T103" fmla="*/ 28 h 472"/>
                <a:gd name="T104" fmla="*/ 300 w 472"/>
                <a:gd name="T105" fmla="*/ 31 h 472"/>
                <a:gd name="T106" fmla="*/ 312 w 472"/>
                <a:gd name="T107" fmla="*/ 38 h 472"/>
                <a:gd name="T108" fmla="*/ 439 w 472"/>
                <a:gd name="T109" fmla="*/ 166 h 472"/>
                <a:gd name="T110" fmla="*/ 444 w 472"/>
                <a:gd name="T111" fmla="*/ 178 h 472"/>
                <a:gd name="T112" fmla="*/ 444 w 472"/>
                <a:gd name="T113" fmla="*/ 192 h 472"/>
                <a:gd name="T114" fmla="*/ 439 w 472"/>
                <a:gd name="T115" fmla="*/ 2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72">
                  <a:moveTo>
                    <a:pt x="454" y="141"/>
                  </a:moveTo>
                  <a:lnTo>
                    <a:pt x="331" y="18"/>
                  </a:lnTo>
                  <a:lnTo>
                    <a:pt x="327" y="14"/>
                  </a:lnTo>
                  <a:lnTo>
                    <a:pt x="322" y="10"/>
                  </a:lnTo>
                  <a:lnTo>
                    <a:pt x="316" y="7"/>
                  </a:lnTo>
                  <a:lnTo>
                    <a:pt x="311" y="5"/>
                  </a:lnTo>
                  <a:lnTo>
                    <a:pt x="306" y="3"/>
                  </a:lnTo>
                  <a:lnTo>
                    <a:pt x="299" y="2"/>
                  </a:lnTo>
                  <a:lnTo>
                    <a:pt x="294" y="1"/>
                  </a:lnTo>
                  <a:lnTo>
                    <a:pt x="287" y="0"/>
                  </a:lnTo>
                  <a:lnTo>
                    <a:pt x="281" y="1"/>
                  </a:lnTo>
                  <a:lnTo>
                    <a:pt x="276" y="2"/>
                  </a:lnTo>
                  <a:lnTo>
                    <a:pt x="269" y="3"/>
                  </a:lnTo>
                  <a:lnTo>
                    <a:pt x="264" y="5"/>
                  </a:lnTo>
                  <a:lnTo>
                    <a:pt x="258" y="7"/>
                  </a:lnTo>
                  <a:lnTo>
                    <a:pt x="253" y="10"/>
                  </a:lnTo>
                  <a:lnTo>
                    <a:pt x="249" y="14"/>
                  </a:lnTo>
                  <a:lnTo>
                    <a:pt x="243" y="18"/>
                  </a:lnTo>
                  <a:lnTo>
                    <a:pt x="18" y="243"/>
                  </a:lnTo>
                  <a:lnTo>
                    <a:pt x="14" y="248"/>
                  </a:lnTo>
                  <a:lnTo>
                    <a:pt x="11" y="253"/>
                  </a:lnTo>
                  <a:lnTo>
                    <a:pt x="7" y="258"/>
                  </a:lnTo>
                  <a:lnTo>
                    <a:pt x="5" y="264"/>
                  </a:lnTo>
                  <a:lnTo>
                    <a:pt x="3" y="269"/>
                  </a:lnTo>
                  <a:lnTo>
                    <a:pt x="1" y="275"/>
                  </a:lnTo>
                  <a:lnTo>
                    <a:pt x="1" y="282"/>
                  </a:lnTo>
                  <a:lnTo>
                    <a:pt x="0" y="287"/>
                  </a:lnTo>
                  <a:lnTo>
                    <a:pt x="1" y="294"/>
                  </a:lnTo>
                  <a:lnTo>
                    <a:pt x="1" y="300"/>
                  </a:lnTo>
                  <a:lnTo>
                    <a:pt x="3" y="305"/>
                  </a:lnTo>
                  <a:lnTo>
                    <a:pt x="5" y="311"/>
                  </a:lnTo>
                  <a:lnTo>
                    <a:pt x="7" y="316"/>
                  </a:lnTo>
                  <a:lnTo>
                    <a:pt x="11" y="321"/>
                  </a:lnTo>
                  <a:lnTo>
                    <a:pt x="14" y="327"/>
                  </a:lnTo>
                  <a:lnTo>
                    <a:pt x="18" y="331"/>
                  </a:lnTo>
                  <a:lnTo>
                    <a:pt x="140" y="453"/>
                  </a:lnTo>
                  <a:lnTo>
                    <a:pt x="146" y="458"/>
                  </a:lnTo>
                  <a:lnTo>
                    <a:pt x="151" y="462"/>
                  </a:lnTo>
                  <a:lnTo>
                    <a:pt x="155" y="465"/>
                  </a:lnTo>
                  <a:lnTo>
                    <a:pt x="162" y="467"/>
                  </a:lnTo>
                  <a:lnTo>
                    <a:pt x="167" y="469"/>
                  </a:lnTo>
                  <a:lnTo>
                    <a:pt x="173" y="470"/>
                  </a:lnTo>
                  <a:lnTo>
                    <a:pt x="179" y="472"/>
                  </a:lnTo>
                  <a:lnTo>
                    <a:pt x="184" y="472"/>
                  </a:lnTo>
                  <a:lnTo>
                    <a:pt x="191" y="472"/>
                  </a:lnTo>
                  <a:lnTo>
                    <a:pt x="196" y="470"/>
                  </a:lnTo>
                  <a:lnTo>
                    <a:pt x="203" y="469"/>
                  </a:lnTo>
                  <a:lnTo>
                    <a:pt x="208" y="467"/>
                  </a:lnTo>
                  <a:lnTo>
                    <a:pt x="213" y="465"/>
                  </a:lnTo>
                  <a:lnTo>
                    <a:pt x="219" y="462"/>
                  </a:lnTo>
                  <a:lnTo>
                    <a:pt x="224" y="458"/>
                  </a:lnTo>
                  <a:lnTo>
                    <a:pt x="228" y="453"/>
                  </a:lnTo>
                  <a:lnTo>
                    <a:pt x="454" y="228"/>
                  </a:lnTo>
                  <a:lnTo>
                    <a:pt x="458" y="224"/>
                  </a:lnTo>
                  <a:lnTo>
                    <a:pt x="461" y="220"/>
                  </a:lnTo>
                  <a:lnTo>
                    <a:pt x="464" y="214"/>
                  </a:lnTo>
                  <a:lnTo>
                    <a:pt x="468" y="209"/>
                  </a:lnTo>
                  <a:lnTo>
                    <a:pt x="470" y="202"/>
                  </a:lnTo>
                  <a:lnTo>
                    <a:pt x="471" y="197"/>
                  </a:lnTo>
                  <a:lnTo>
                    <a:pt x="472" y="191"/>
                  </a:lnTo>
                  <a:lnTo>
                    <a:pt x="472" y="185"/>
                  </a:lnTo>
                  <a:lnTo>
                    <a:pt x="472" y="179"/>
                  </a:lnTo>
                  <a:lnTo>
                    <a:pt x="471" y="172"/>
                  </a:lnTo>
                  <a:lnTo>
                    <a:pt x="470" y="167"/>
                  </a:lnTo>
                  <a:lnTo>
                    <a:pt x="468" y="161"/>
                  </a:lnTo>
                  <a:lnTo>
                    <a:pt x="464" y="155"/>
                  </a:lnTo>
                  <a:lnTo>
                    <a:pt x="461" y="150"/>
                  </a:lnTo>
                  <a:lnTo>
                    <a:pt x="458" y="146"/>
                  </a:lnTo>
                  <a:lnTo>
                    <a:pt x="454" y="141"/>
                  </a:lnTo>
                  <a:close/>
                  <a:moveTo>
                    <a:pt x="434" y="209"/>
                  </a:moveTo>
                  <a:lnTo>
                    <a:pt x="417" y="226"/>
                  </a:lnTo>
                  <a:lnTo>
                    <a:pt x="351" y="158"/>
                  </a:lnTo>
                  <a:lnTo>
                    <a:pt x="345" y="155"/>
                  </a:lnTo>
                  <a:lnTo>
                    <a:pt x="340" y="154"/>
                  </a:lnTo>
                  <a:lnTo>
                    <a:pt x="336" y="155"/>
                  </a:lnTo>
                  <a:lnTo>
                    <a:pt x="330" y="158"/>
                  </a:lnTo>
                  <a:lnTo>
                    <a:pt x="327" y="163"/>
                  </a:lnTo>
                  <a:lnTo>
                    <a:pt x="326" y="168"/>
                  </a:lnTo>
                  <a:lnTo>
                    <a:pt x="327" y="173"/>
                  </a:lnTo>
                  <a:lnTo>
                    <a:pt x="330" y="178"/>
                  </a:lnTo>
                  <a:lnTo>
                    <a:pt x="398" y="245"/>
                  </a:lnTo>
                  <a:lnTo>
                    <a:pt x="209" y="434"/>
                  </a:lnTo>
                  <a:lnTo>
                    <a:pt x="204" y="438"/>
                  </a:lnTo>
                  <a:lnTo>
                    <a:pt x="197" y="441"/>
                  </a:lnTo>
                  <a:lnTo>
                    <a:pt x="191" y="444"/>
                  </a:lnTo>
                  <a:lnTo>
                    <a:pt x="184" y="444"/>
                  </a:lnTo>
                  <a:lnTo>
                    <a:pt x="178" y="444"/>
                  </a:lnTo>
                  <a:lnTo>
                    <a:pt x="171" y="441"/>
                  </a:lnTo>
                  <a:lnTo>
                    <a:pt x="166" y="438"/>
                  </a:lnTo>
                  <a:lnTo>
                    <a:pt x="161" y="434"/>
                  </a:lnTo>
                  <a:lnTo>
                    <a:pt x="37" y="312"/>
                  </a:lnTo>
                  <a:lnTo>
                    <a:pt x="33" y="306"/>
                  </a:lnTo>
                  <a:lnTo>
                    <a:pt x="31" y="300"/>
                  </a:lnTo>
                  <a:lnTo>
                    <a:pt x="29" y="295"/>
                  </a:lnTo>
                  <a:lnTo>
                    <a:pt x="28" y="287"/>
                  </a:lnTo>
                  <a:lnTo>
                    <a:pt x="29" y="281"/>
                  </a:lnTo>
                  <a:lnTo>
                    <a:pt x="31" y="274"/>
                  </a:lnTo>
                  <a:lnTo>
                    <a:pt x="33" y="269"/>
                  </a:lnTo>
                  <a:lnTo>
                    <a:pt x="37" y="264"/>
                  </a:lnTo>
                  <a:lnTo>
                    <a:pt x="264" y="38"/>
                  </a:lnTo>
                  <a:lnTo>
                    <a:pt x="268" y="34"/>
                  </a:lnTo>
                  <a:lnTo>
                    <a:pt x="274" y="31"/>
                  </a:lnTo>
                  <a:lnTo>
                    <a:pt x="281" y="29"/>
                  </a:lnTo>
                  <a:lnTo>
                    <a:pt x="287" y="28"/>
                  </a:lnTo>
                  <a:lnTo>
                    <a:pt x="294" y="29"/>
                  </a:lnTo>
                  <a:lnTo>
                    <a:pt x="300" y="31"/>
                  </a:lnTo>
                  <a:lnTo>
                    <a:pt x="307" y="34"/>
                  </a:lnTo>
                  <a:lnTo>
                    <a:pt x="312" y="38"/>
                  </a:lnTo>
                  <a:lnTo>
                    <a:pt x="434" y="161"/>
                  </a:lnTo>
                  <a:lnTo>
                    <a:pt x="439" y="166"/>
                  </a:lnTo>
                  <a:lnTo>
                    <a:pt x="442" y="171"/>
                  </a:lnTo>
                  <a:lnTo>
                    <a:pt x="444" y="178"/>
                  </a:lnTo>
                  <a:lnTo>
                    <a:pt x="444" y="185"/>
                  </a:lnTo>
                  <a:lnTo>
                    <a:pt x="444" y="192"/>
                  </a:lnTo>
                  <a:lnTo>
                    <a:pt x="442" y="198"/>
                  </a:lnTo>
                  <a:lnTo>
                    <a:pt x="439" y="203"/>
                  </a:lnTo>
                  <a:lnTo>
                    <a:pt x="434"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84">
              <a:extLst>
                <a:ext uri="{FF2B5EF4-FFF2-40B4-BE49-F238E27FC236}">
                  <a16:creationId xmlns:a16="http://schemas.microsoft.com/office/drawing/2014/main" id="{51931899-DB73-4B32-9139-D32F764944F7}"/>
                </a:ext>
              </a:extLst>
            </p:cNvPr>
            <p:cNvSpPr>
              <a:spLocks/>
            </p:cNvSpPr>
            <p:nvPr/>
          </p:nvSpPr>
          <p:spPr bwMode="auto">
            <a:xfrm>
              <a:off x="8046689" y="4893171"/>
              <a:ext cx="11423"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5" name="Group 324">
            <a:extLst>
              <a:ext uri="{FF2B5EF4-FFF2-40B4-BE49-F238E27FC236}">
                <a16:creationId xmlns:a16="http://schemas.microsoft.com/office/drawing/2014/main" id="{253D2537-AF76-4D59-BBBA-CA5EC59ABFB1}"/>
              </a:ext>
            </a:extLst>
          </p:cNvPr>
          <p:cNvGrpSpPr/>
          <p:nvPr/>
        </p:nvGrpSpPr>
        <p:grpSpPr>
          <a:xfrm>
            <a:off x="8245576" y="3952243"/>
            <a:ext cx="362597" cy="362598"/>
            <a:chOff x="7879161" y="4206560"/>
            <a:chExt cx="300789" cy="300790"/>
          </a:xfrm>
          <a:solidFill>
            <a:schemeClr val="tx1">
              <a:lumMod val="50000"/>
              <a:lumOff val="50000"/>
            </a:schemeClr>
          </a:solidFill>
        </p:grpSpPr>
        <p:sp>
          <p:nvSpPr>
            <p:cNvPr id="326" name="Freeform 285">
              <a:extLst>
                <a:ext uri="{FF2B5EF4-FFF2-40B4-BE49-F238E27FC236}">
                  <a16:creationId xmlns:a16="http://schemas.microsoft.com/office/drawing/2014/main" id="{3F8A45A4-EBEE-487D-AC98-15254D3AE94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86">
              <a:extLst>
                <a:ext uri="{FF2B5EF4-FFF2-40B4-BE49-F238E27FC236}">
                  <a16:creationId xmlns:a16="http://schemas.microsoft.com/office/drawing/2014/main" id="{710CAFED-3306-48D3-8FB9-4F3F0C4FD4B9}"/>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87">
              <a:extLst>
                <a:ext uri="{FF2B5EF4-FFF2-40B4-BE49-F238E27FC236}">
                  <a16:creationId xmlns:a16="http://schemas.microsoft.com/office/drawing/2014/main" id="{FC8FE2F7-1A09-423A-90B7-404AA1D900A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88">
              <a:extLst>
                <a:ext uri="{FF2B5EF4-FFF2-40B4-BE49-F238E27FC236}">
                  <a16:creationId xmlns:a16="http://schemas.microsoft.com/office/drawing/2014/main" id="{CF9A2FEC-62E6-474E-9711-7FE46512FD8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89">
              <a:extLst>
                <a:ext uri="{FF2B5EF4-FFF2-40B4-BE49-F238E27FC236}">
                  <a16:creationId xmlns:a16="http://schemas.microsoft.com/office/drawing/2014/main" id="{BF59D4AD-62A5-4CE2-B47A-98C5C63355F0}"/>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1" name="Group 330">
            <a:extLst>
              <a:ext uri="{FF2B5EF4-FFF2-40B4-BE49-F238E27FC236}">
                <a16:creationId xmlns:a16="http://schemas.microsoft.com/office/drawing/2014/main" id="{F96365DA-9F07-4BAF-AFF8-794AB2FA326A}"/>
              </a:ext>
            </a:extLst>
          </p:cNvPr>
          <p:cNvGrpSpPr/>
          <p:nvPr/>
        </p:nvGrpSpPr>
        <p:grpSpPr>
          <a:xfrm>
            <a:off x="8245576" y="3248466"/>
            <a:ext cx="362598" cy="361067"/>
            <a:chOff x="7879161" y="3622749"/>
            <a:chExt cx="300790" cy="299520"/>
          </a:xfrm>
          <a:solidFill>
            <a:schemeClr val="tx1">
              <a:lumMod val="50000"/>
              <a:lumOff val="50000"/>
            </a:schemeClr>
          </a:solidFill>
        </p:grpSpPr>
        <p:sp>
          <p:nvSpPr>
            <p:cNvPr id="332" name="Freeform 290">
              <a:extLst>
                <a:ext uri="{FF2B5EF4-FFF2-40B4-BE49-F238E27FC236}">
                  <a16:creationId xmlns:a16="http://schemas.microsoft.com/office/drawing/2014/main" id="{9A16354F-A397-4DB8-8013-50D1E7A78A96}"/>
                </a:ext>
              </a:extLst>
            </p:cNvPr>
            <p:cNvSpPr>
              <a:spLocks/>
            </p:cNvSpPr>
            <p:nvPr/>
          </p:nvSpPr>
          <p:spPr bwMode="auto">
            <a:xfrm>
              <a:off x="7879161" y="3622749"/>
              <a:ext cx="300790" cy="299520"/>
            </a:xfrm>
            <a:custGeom>
              <a:avLst/>
              <a:gdLst>
                <a:gd name="T0" fmla="*/ 602 w 712"/>
                <a:gd name="T1" fmla="*/ 209 h 710"/>
                <a:gd name="T2" fmla="*/ 594 w 712"/>
                <a:gd name="T3" fmla="*/ 222 h 710"/>
                <a:gd name="T4" fmla="*/ 602 w 712"/>
                <a:gd name="T5" fmla="*/ 235 h 710"/>
                <a:gd name="T6" fmla="*/ 684 w 712"/>
                <a:gd name="T7" fmla="*/ 629 h 710"/>
                <a:gd name="T8" fmla="*/ 674 w 712"/>
                <a:gd name="T9" fmla="*/ 659 h 710"/>
                <a:gd name="T10" fmla="*/ 652 w 712"/>
                <a:gd name="T11" fmla="*/ 678 h 710"/>
                <a:gd name="T12" fmla="*/ 620 w 712"/>
                <a:gd name="T13" fmla="*/ 681 h 710"/>
                <a:gd name="T14" fmla="*/ 594 w 712"/>
                <a:gd name="T15" fmla="*/ 667 h 710"/>
                <a:gd name="T16" fmla="*/ 579 w 712"/>
                <a:gd name="T17" fmla="*/ 640 h 710"/>
                <a:gd name="T18" fmla="*/ 623 w 712"/>
                <a:gd name="T19" fmla="*/ 591 h 710"/>
                <a:gd name="T20" fmla="*/ 635 w 712"/>
                <a:gd name="T21" fmla="*/ 582 h 710"/>
                <a:gd name="T22" fmla="*/ 632 w 712"/>
                <a:gd name="T23" fmla="*/ 567 h 710"/>
                <a:gd name="T24" fmla="*/ 578 w 712"/>
                <a:gd name="T25" fmla="*/ 563 h 710"/>
                <a:gd name="T26" fmla="*/ 628 w 712"/>
                <a:gd name="T27" fmla="*/ 501 h 710"/>
                <a:gd name="T28" fmla="*/ 637 w 712"/>
                <a:gd name="T29" fmla="*/ 488 h 710"/>
                <a:gd name="T30" fmla="*/ 628 w 712"/>
                <a:gd name="T31" fmla="*/ 475 h 710"/>
                <a:gd name="T32" fmla="*/ 578 w 712"/>
                <a:gd name="T33" fmla="*/ 413 h 710"/>
                <a:gd name="T34" fmla="*/ 632 w 712"/>
                <a:gd name="T35" fmla="*/ 410 h 710"/>
                <a:gd name="T36" fmla="*/ 635 w 712"/>
                <a:gd name="T37" fmla="*/ 394 h 710"/>
                <a:gd name="T38" fmla="*/ 623 w 712"/>
                <a:gd name="T39" fmla="*/ 385 h 710"/>
                <a:gd name="T40" fmla="*/ 623 w 712"/>
                <a:gd name="T41" fmla="*/ 325 h 710"/>
                <a:gd name="T42" fmla="*/ 635 w 712"/>
                <a:gd name="T43" fmla="*/ 316 h 710"/>
                <a:gd name="T44" fmla="*/ 632 w 712"/>
                <a:gd name="T45" fmla="*/ 300 h 710"/>
                <a:gd name="T46" fmla="*/ 578 w 712"/>
                <a:gd name="T47" fmla="*/ 297 h 710"/>
                <a:gd name="T48" fmla="*/ 574 w 712"/>
                <a:gd name="T49" fmla="*/ 4 h 710"/>
                <a:gd name="T50" fmla="*/ 355 w 712"/>
                <a:gd name="T51" fmla="*/ 0 h 710"/>
                <a:gd name="T52" fmla="*/ 343 w 712"/>
                <a:gd name="T53" fmla="*/ 9 h 710"/>
                <a:gd name="T54" fmla="*/ 346 w 712"/>
                <a:gd name="T55" fmla="*/ 24 h 710"/>
                <a:gd name="T56" fmla="*/ 551 w 712"/>
                <a:gd name="T57" fmla="*/ 28 h 710"/>
                <a:gd name="T58" fmla="*/ 552 w 712"/>
                <a:gd name="T59" fmla="*/ 644 h 710"/>
                <a:gd name="T60" fmla="*/ 558 w 712"/>
                <a:gd name="T61" fmla="*/ 665 h 710"/>
                <a:gd name="T62" fmla="*/ 570 w 712"/>
                <a:gd name="T63" fmla="*/ 682 h 710"/>
                <a:gd name="T64" fmla="*/ 60 w 712"/>
                <a:gd name="T65" fmla="*/ 678 h 710"/>
                <a:gd name="T66" fmla="*/ 37 w 712"/>
                <a:gd name="T67" fmla="*/ 659 h 710"/>
                <a:gd name="T68" fmla="*/ 28 w 712"/>
                <a:gd name="T69" fmla="*/ 629 h 710"/>
                <a:gd name="T70" fmla="*/ 213 w 712"/>
                <a:gd name="T71" fmla="*/ 27 h 710"/>
                <a:gd name="T72" fmla="*/ 221 w 712"/>
                <a:gd name="T73" fmla="*/ 14 h 710"/>
                <a:gd name="T74" fmla="*/ 213 w 712"/>
                <a:gd name="T75" fmla="*/ 1 h 710"/>
                <a:gd name="T76" fmla="*/ 9 w 712"/>
                <a:gd name="T77" fmla="*/ 1 h 710"/>
                <a:gd name="T78" fmla="*/ 0 w 712"/>
                <a:gd name="T79" fmla="*/ 14 h 710"/>
                <a:gd name="T80" fmla="*/ 2 w 712"/>
                <a:gd name="T81" fmla="*/ 646 h 710"/>
                <a:gd name="T82" fmla="*/ 10 w 712"/>
                <a:gd name="T83" fmla="*/ 668 h 710"/>
                <a:gd name="T84" fmla="*/ 24 w 712"/>
                <a:gd name="T85" fmla="*/ 686 h 710"/>
                <a:gd name="T86" fmla="*/ 42 w 712"/>
                <a:gd name="T87" fmla="*/ 700 h 710"/>
                <a:gd name="T88" fmla="*/ 65 w 712"/>
                <a:gd name="T89" fmla="*/ 709 h 710"/>
                <a:gd name="T90" fmla="*/ 631 w 712"/>
                <a:gd name="T91" fmla="*/ 710 h 710"/>
                <a:gd name="T92" fmla="*/ 655 w 712"/>
                <a:gd name="T93" fmla="*/ 707 h 710"/>
                <a:gd name="T94" fmla="*/ 676 w 712"/>
                <a:gd name="T95" fmla="*/ 696 h 710"/>
                <a:gd name="T96" fmla="*/ 693 w 712"/>
                <a:gd name="T97" fmla="*/ 681 h 710"/>
                <a:gd name="T98" fmla="*/ 705 w 712"/>
                <a:gd name="T99" fmla="*/ 661 h 710"/>
                <a:gd name="T100" fmla="*/ 711 w 712"/>
                <a:gd name="T101" fmla="*/ 638 h 710"/>
                <a:gd name="T102" fmla="*/ 711 w 712"/>
                <a:gd name="T103" fmla="*/ 217 h 710"/>
                <a:gd name="T104" fmla="*/ 698 w 712"/>
                <a:gd name="T105" fmla="*/ 20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710">
                  <a:moveTo>
                    <a:pt x="698" y="208"/>
                  </a:moveTo>
                  <a:lnTo>
                    <a:pt x="608" y="208"/>
                  </a:lnTo>
                  <a:lnTo>
                    <a:pt x="602" y="209"/>
                  </a:lnTo>
                  <a:lnTo>
                    <a:pt x="598" y="212"/>
                  </a:lnTo>
                  <a:lnTo>
                    <a:pt x="595" y="217"/>
                  </a:lnTo>
                  <a:lnTo>
                    <a:pt x="594" y="222"/>
                  </a:lnTo>
                  <a:lnTo>
                    <a:pt x="595" y="227"/>
                  </a:lnTo>
                  <a:lnTo>
                    <a:pt x="598" y="232"/>
                  </a:lnTo>
                  <a:lnTo>
                    <a:pt x="602" y="235"/>
                  </a:lnTo>
                  <a:lnTo>
                    <a:pt x="608" y="236"/>
                  </a:lnTo>
                  <a:lnTo>
                    <a:pt x="684" y="236"/>
                  </a:lnTo>
                  <a:lnTo>
                    <a:pt x="684" y="629"/>
                  </a:lnTo>
                  <a:lnTo>
                    <a:pt x="683" y="640"/>
                  </a:lnTo>
                  <a:lnTo>
                    <a:pt x="679" y="650"/>
                  </a:lnTo>
                  <a:lnTo>
                    <a:pt x="674" y="659"/>
                  </a:lnTo>
                  <a:lnTo>
                    <a:pt x="668" y="667"/>
                  </a:lnTo>
                  <a:lnTo>
                    <a:pt x="660" y="673"/>
                  </a:lnTo>
                  <a:lnTo>
                    <a:pt x="652" y="678"/>
                  </a:lnTo>
                  <a:lnTo>
                    <a:pt x="642" y="681"/>
                  </a:lnTo>
                  <a:lnTo>
                    <a:pt x="631" y="682"/>
                  </a:lnTo>
                  <a:lnTo>
                    <a:pt x="620" y="681"/>
                  </a:lnTo>
                  <a:lnTo>
                    <a:pt x="610" y="678"/>
                  </a:lnTo>
                  <a:lnTo>
                    <a:pt x="601" y="673"/>
                  </a:lnTo>
                  <a:lnTo>
                    <a:pt x="594" y="667"/>
                  </a:lnTo>
                  <a:lnTo>
                    <a:pt x="587" y="659"/>
                  </a:lnTo>
                  <a:lnTo>
                    <a:pt x="582" y="650"/>
                  </a:lnTo>
                  <a:lnTo>
                    <a:pt x="579" y="640"/>
                  </a:lnTo>
                  <a:lnTo>
                    <a:pt x="578" y="629"/>
                  </a:lnTo>
                  <a:lnTo>
                    <a:pt x="578" y="591"/>
                  </a:lnTo>
                  <a:lnTo>
                    <a:pt x="623" y="591"/>
                  </a:lnTo>
                  <a:lnTo>
                    <a:pt x="628" y="590"/>
                  </a:lnTo>
                  <a:lnTo>
                    <a:pt x="632" y="587"/>
                  </a:lnTo>
                  <a:lnTo>
                    <a:pt x="635" y="582"/>
                  </a:lnTo>
                  <a:lnTo>
                    <a:pt x="637" y="577"/>
                  </a:lnTo>
                  <a:lnTo>
                    <a:pt x="635" y="572"/>
                  </a:lnTo>
                  <a:lnTo>
                    <a:pt x="632" y="567"/>
                  </a:lnTo>
                  <a:lnTo>
                    <a:pt x="628" y="564"/>
                  </a:lnTo>
                  <a:lnTo>
                    <a:pt x="623" y="563"/>
                  </a:lnTo>
                  <a:lnTo>
                    <a:pt x="578" y="563"/>
                  </a:lnTo>
                  <a:lnTo>
                    <a:pt x="578" y="502"/>
                  </a:lnTo>
                  <a:lnTo>
                    <a:pt x="623" y="502"/>
                  </a:lnTo>
                  <a:lnTo>
                    <a:pt x="628" y="501"/>
                  </a:lnTo>
                  <a:lnTo>
                    <a:pt x="632" y="498"/>
                  </a:lnTo>
                  <a:lnTo>
                    <a:pt x="635" y="493"/>
                  </a:lnTo>
                  <a:lnTo>
                    <a:pt x="637" y="488"/>
                  </a:lnTo>
                  <a:lnTo>
                    <a:pt x="635" y="483"/>
                  </a:lnTo>
                  <a:lnTo>
                    <a:pt x="632" y="478"/>
                  </a:lnTo>
                  <a:lnTo>
                    <a:pt x="628" y="475"/>
                  </a:lnTo>
                  <a:lnTo>
                    <a:pt x="623" y="474"/>
                  </a:lnTo>
                  <a:lnTo>
                    <a:pt x="578" y="474"/>
                  </a:lnTo>
                  <a:lnTo>
                    <a:pt x="578" y="413"/>
                  </a:lnTo>
                  <a:lnTo>
                    <a:pt x="623" y="413"/>
                  </a:lnTo>
                  <a:lnTo>
                    <a:pt x="628" y="412"/>
                  </a:lnTo>
                  <a:lnTo>
                    <a:pt x="632" y="410"/>
                  </a:lnTo>
                  <a:lnTo>
                    <a:pt x="635" y="404"/>
                  </a:lnTo>
                  <a:lnTo>
                    <a:pt x="637" y="399"/>
                  </a:lnTo>
                  <a:lnTo>
                    <a:pt x="635" y="394"/>
                  </a:lnTo>
                  <a:lnTo>
                    <a:pt x="632" y="389"/>
                  </a:lnTo>
                  <a:lnTo>
                    <a:pt x="628" y="386"/>
                  </a:lnTo>
                  <a:lnTo>
                    <a:pt x="623" y="385"/>
                  </a:lnTo>
                  <a:lnTo>
                    <a:pt x="578" y="385"/>
                  </a:lnTo>
                  <a:lnTo>
                    <a:pt x="578" y="325"/>
                  </a:lnTo>
                  <a:lnTo>
                    <a:pt x="623" y="325"/>
                  </a:lnTo>
                  <a:lnTo>
                    <a:pt x="628" y="324"/>
                  </a:lnTo>
                  <a:lnTo>
                    <a:pt x="632" y="321"/>
                  </a:lnTo>
                  <a:lnTo>
                    <a:pt x="635" y="316"/>
                  </a:lnTo>
                  <a:lnTo>
                    <a:pt x="637" y="311"/>
                  </a:lnTo>
                  <a:lnTo>
                    <a:pt x="635" y="306"/>
                  </a:lnTo>
                  <a:lnTo>
                    <a:pt x="632" y="300"/>
                  </a:lnTo>
                  <a:lnTo>
                    <a:pt x="628" y="298"/>
                  </a:lnTo>
                  <a:lnTo>
                    <a:pt x="623" y="297"/>
                  </a:lnTo>
                  <a:lnTo>
                    <a:pt x="578" y="297"/>
                  </a:lnTo>
                  <a:lnTo>
                    <a:pt x="578" y="14"/>
                  </a:lnTo>
                  <a:lnTo>
                    <a:pt x="576" y="9"/>
                  </a:lnTo>
                  <a:lnTo>
                    <a:pt x="574" y="4"/>
                  </a:lnTo>
                  <a:lnTo>
                    <a:pt x="570" y="1"/>
                  </a:lnTo>
                  <a:lnTo>
                    <a:pt x="565" y="0"/>
                  </a:lnTo>
                  <a:lnTo>
                    <a:pt x="355" y="0"/>
                  </a:lnTo>
                  <a:lnTo>
                    <a:pt x="350" y="1"/>
                  </a:lnTo>
                  <a:lnTo>
                    <a:pt x="346" y="4"/>
                  </a:lnTo>
                  <a:lnTo>
                    <a:pt x="343" y="9"/>
                  </a:lnTo>
                  <a:lnTo>
                    <a:pt x="342" y="14"/>
                  </a:lnTo>
                  <a:lnTo>
                    <a:pt x="343" y="19"/>
                  </a:lnTo>
                  <a:lnTo>
                    <a:pt x="346" y="24"/>
                  </a:lnTo>
                  <a:lnTo>
                    <a:pt x="350" y="27"/>
                  </a:lnTo>
                  <a:lnTo>
                    <a:pt x="355" y="28"/>
                  </a:lnTo>
                  <a:lnTo>
                    <a:pt x="551" y="28"/>
                  </a:lnTo>
                  <a:lnTo>
                    <a:pt x="551" y="629"/>
                  </a:lnTo>
                  <a:lnTo>
                    <a:pt x="551" y="637"/>
                  </a:lnTo>
                  <a:lnTo>
                    <a:pt x="552" y="644"/>
                  </a:lnTo>
                  <a:lnTo>
                    <a:pt x="553" y="652"/>
                  </a:lnTo>
                  <a:lnTo>
                    <a:pt x="555" y="658"/>
                  </a:lnTo>
                  <a:lnTo>
                    <a:pt x="558" y="665"/>
                  </a:lnTo>
                  <a:lnTo>
                    <a:pt x="561" y="671"/>
                  </a:lnTo>
                  <a:lnTo>
                    <a:pt x="566" y="677"/>
                  </a:lnTo>
                  <a:lnTo>
                    <a:pt x="570" y="682"/>
                  </a:lnTo>
                  <a:lnTo>
                    <a:pt x="81" y="682"/>
                  </a:lnTo>
                  <a:lnTo>
                    <a:pt x="70" y="681"/>
                  </a:lnTo>
                  <a:lnTo>
                    <a:pt x="60" y="678"/>
                  </a:lnTo>
                  <a:lnTo>
                    <a:pt x="52" y="673"/>
                  </a:lnTo>
                  <a:lnTo>
                    <a:pt x="43" y="667"/>
                  </a:lnTo>
                  <a:lnTo>
                    <a:pt x="37" y="659"/>
                  </a:lnTo>
                  <a:lnTo>
                    <a:pt x="33" y="650"/>
                  </a:lnTo>
                  <a:lnTo>
                    <a:pt x="29" y="640"/>
                  </a:lnTo>
                  <a:lnTo>
                    <a:pt x="28" y="629"/>
                  </a:lnTo>
                  <a:lnTo>
                    <a:pt x="28" y="28"/>
                  </a:lnTo>
                  <a:lnTo>
                    <a:pt x="207" y="28"/>
                  </a:lnTo>
                  <a:lnTo>
                    <a:pt x="213" y="27"/>
                  </a:lnTo>
                  <a:lnTo>
                    <a:pt x="218" y="24"/>
                  </a:lnTo>
                  <a:lnTo>
                    <a:pt x="220" y="19"/>
                  </a:lnTo>
                  <a:lnTo>
                    <a:pt x="221" y="14"/>
                  </a:lnTo>
                  <a:lnTo>
                    <a:pt x="220" y="9"/>
                  </a:lnTo>
                  <a:lnTo>
                    <a:pt x="218" y="4"/>
                  </a:lnTo>
                  <a:lnTo>
                    <a:pt x="213" y="1"/>
                  </a:lnTo>
                  <a:lnTo>
                    <a:pt x="207" y="0"/>
                  </a:lnTo>
                  <a:lnTo>
                    <a:pt x="14" y="0"/>
                  </a:lnTo>
                  <a:lnTo>
                    <a:pt x="9" y="1"/>
                  </a:lnTo>
                  <a:lnTo>
                    <a:pt x="5" y="4"/>
                  </a:lnTo>
                  <a:lnTo>
                    <a:pt x="1" y="9"/>
                  </a:lnTo>
                  <a:lnTo>
                    <a:pt x="0" y="14"/>
                  </a:lnTo>
                  <a:lnTo>
                    <a:pt x="0" y="629"/>
                  </a:lnTo>
                  <a:lnTo>
                    <a:pt x="1" y="638"/>
                  </a:lnTo>
                  <a:lnTo>
                    <a:pt x="2" y="646"/>
                  </a:lnTo>
                  <a:lnTo>
                    <a:pt x="5" y="653"/>
                  </a:lnTo>
                  <a:lnTo>
                    <a:pt x="7" y="661"/>
                  </a:lnTo>
                  <a:lnTo>
                    <a:pt x="10" y="668"/>
                  </a:lnTo>
                  <a:lnTo>
                    <a:pt x="14" y="674"/>
                  </a:lnTo>
                  <a:lnTo>
                    <a:pt x="19" y="681"/>
                  </a:lnTo>
                  <a:lnTo>
                    <a:pt x="24" y="686"/>
                  </a:lnTo>
                  <a:lnTo>
                    <a:pt x="30" y="692"/>
                  </a:lnTo>
                  <a:lnTo>
                    <a:pt x="36" y="696"/>
                  </a:lnTo>
                  <a:lnTo>
                    <a:pt x="42" y="700"/>
                  </a:lnTo>
                  <a:lnTo>
                    <a:pt x="50" y="703"/>
                  </a:lnTo>
                  <a:lnTo>
                    <a:pt x="57" y="707"/>
                  </a:lnTo>
                  <a:lnTo>
                    <a:pt x="65" y="709"/>
                  </a:lnTo>
                  <a:lnTo>
                    <a:pt x="73" y="710"/>
                  </a:lnTo>
                  <a:lnTo>
                    <a:pt x="81" y="710"/>
                  </a:lnTo>
                  <a:lnTo>
                    <a:pt x="631" y="710"/>
                  </a:lnTo>
                  <a:lnTo>
                    <a:pt x="639" y="710"/>
                  </a:lnTo>
                  <a:lnTo>
                    <a:pt x="647" y="709"/>
                  </a:lnTo>
                  <a:lnTo>
                    <a:pt x="655" y="707"/>
                  </a:lnTo>
                  <a:lnTo>
                    <a:pt x="662" y="703"/>
                  </a:lnTo>
                  <a:lnTo>
                    <a:pt x="669" y="700"/>
                  </a:lnTo>
                  <a:lnTo>
                    <a:pt x="676" y="696"/>
                  </a:lnTo>
                  <a:lnTo>
                    <a:pt x="682" y="692"/>
                  </a:lnTo>
                  <a:lnTo>
                    <a:pt x="688" y="686"/>
                  </a:lnTo>
                  <a:lnTo>
                    <a:pt x="693" y="681"/>
                  </a:lnTo>
                  <a:lnTo>
                    <a:pt x="698" y="674"/>
                  </a:lnTo>
                  <a:lnTo>
                    <a:pt x="702" y="668"/>
                  </a:lnTo>
                  <a:lnTo>
                    <a:pt x="705" y="661"/>
                  </a:lnTo>
                  <a:lnTo>
                    <a:pt x="707" y="653"/>
                  </a:lnTo>
                  <a:lnTo>
                    <a:pt x="709" y="646"/>
                  </a:lnTo>
                  <a:lnTo>
                    <a:pt x="711" y="638"/>
                  </a:lnTo>
                  <a:lnTo>
                    <a:pt x="712" y="629"/>
                  </a:lnTo>
                  <a:lnTo>
                    <a:pt x="712" y="222"/>
                  </a:lnTo>
                  <a:lnTo>
                    <a:pt x="711" y="217"/>
                  </a:lnTo>
                  <a:lnTo>
                    <a:pt x="707" y="212"/>
                  </a:lnTo>
                  <a:lnTo>
                    <a:pt x="703" y="209"/>
                  </a:lnTo>
                  <a:lnTo>
                    <a:pt x="698"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91">
              <a:extLst>
                <a:ext uri="{FF2B5EF4-FFF2-40B4-BE49-F238E27FC236}">
                  <a16:creationId xmlns:a16="http://schemas.microsoft.com/office/drawing/2014/main" id="{F4FB9CBD-2E34-478B-960E-737A2B8A0AA9}"/>
                </a:ext>
              </a:extLst>
            </p:cNvPr>
            <p:cNvSpPr>
              <a:spLocks noEditPoints="1"/>
            </p:cNvSpPr>
            <p:nvPr/>
          </p:nvSpPr>
          <p:spPr bwMode="auto">
            <a:xfrm>
              <a:off x="7910889" y="3654477"/>
              <a:ext cx="97725" cy="86302"/>
            </a:xfrm>
            <a:custGeom>
              <a:avLst/>
              <a:gdLst>
                <a:gd name="T0" fmla="*/ 218 w 232"/>
                <a:gd name="T1" fmla="*/ 0 h 205"/>
                <a:gd name="T2" fmla="*/ 14 w 232"/>
                <a:gd name="T3" fmla="*/ 0 h 205"/>
                <a:gd name="T4" fmla="*/ 9 w 232"/>
                <a:gd name="T5" fmla="*/ 1 h 205"/>
                <a:gd name="T6" fmla="*/ 5 w 232"/>
                <a:gd name="T7" fmla="*/ 3 h 205"/>
                <a:gd name="T8" fmla="*/ 2 w 232"/>
                <a:gd name="T9" fmla="*/ 9 h 205"/>
                <a:gd name="T10" fmla="*/ 0 w 232"/>
                <a:gd name="T11" fmla="*/ 14 h 205"/>
                <a:gd name="T12" fmla="*/ 0 w 232"/>
                <a:gd name="T13" fmla="*/ 191 h 205"/>
                <a:gd name="T14" fmla="*/ 2 w 232"/>
                <a:gd name="T15" fmla="*/ 196 h 205"/>
                <a:gd name="T16" fmla="*/ 5 w 232"/>
                <a:gd name="T17" fmla="*/ 201 h 205"/>
                <a:gd name="T18" fmla="*/ 9 w 232"/>
                <a:gd name="T19" fmla="*/ 204 h 205"/>
                <a:gd name="T20" fmla="*/ 14 w 232"/>
                <a:gd name="T21" fmla="*/ 205 h 205"/>
                <a:gd name="T22" fmla="*/ 218 w 232"/>
                <a:gd name="T23" fmla="*/ 205 h 205"/>
                <a:gd name="T24" fmla="*/ 224 w 232"/>
                <a:gd name="T25" fmla="*/ 204 h 205"/>
                <a:gd name="T26" fmla="*/ 228 w 232"/>
                <a:gd name="T27" fmla="*/ 201 h 205"/>
                <a:gd name="T28" fmla="*/ 231 w 232"/>
                <a:gd name="T29" fmla="*/ 196 h 205"/>
                <a:gd name="T30" fmla="*/ 232 w 232"/>
                <a:gd name="T31" fmla="*/ 191 h 205"/>
                <a:gd name="T32" fmla="*/ 232 w 232"/>
                <a:gd name="T33" fmla="*/ 14 h 205"/>
                <a:gd name="T34" fmla="*/ 231 w 232"/>
                <a:gd name="T35" fmla="*/ 9 h 205"/>
                <a:gd name="T36" fmla="*/ 228 w 232"/>
                <a:gd name="T37" fmla="*/ 3 h 205"/>
                <a:gd name="T38" fmla="*/ 224 w 232"/>
                <a:gd name="T39" fmla="*/ 1 h 205"/>
                <a:gd name="T40" fmla="*/ 218 w 232"/>
                <a:gd name="T41" fmla="*/ 0 h 205"/>
                <a:gd name="T42" fmla="*/ 204 w 232"/>
                <a:gd name="T43" fmla="*/ 177 h 205"/>
                <a:gd name="T44" fmla="*/ 28 w 232"/>
                <a:gd name="T45" fmla="*/ 177 h 205"/>
                <a:gd name="T46" fmla="*/ 28 w 232"/>
                <a:gd name="T47" fmla="*/ 27 h 205"/>
                <a:gd name="T48" fmla="*/ 204 w 232"/>
                <a:gd name="T49" fmla="*/ 27 h 205"/>
                <a:gd name="T50" fmla="*/ 204 w 232"/>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9" y="1"/>
                  </a:lnTo>
                  <a:lnTo>
                    <a:pt x="5" y="3"/>
                  </a:lnTo>
                  <a:lnTo>
                    <a:pt x="2" y="9"/>
                  </a:lnTo>
                  <a:lnTo>
                    <a:pt x="0" y="14"/>
                  </a:lnTo>
                  <a:lnTo>
                    <a:pt x="0" y="191"/>
                  </a:lnTo>
                  <a:lnTo>
                    <a:pt x="2" y="196"/>
                  </a:lnTo>
                  <a:lnTo>
                    <a:pt x="5" y="201"/>
                  </a:lnTo>
                  <a:lnTo>
                    <a:pt x="9" y="204"/>
                  </a:lnTo>
                  <a:lnTo>
                    <a:pt x="14" y="205"/>
                  </a:lnTo>
                  <a:lnTo>
                    <a:pt x="218" y="205"/>
                  </a:lnTo>
                  <a:lnTo>
                    <a:pt x="224" y="204"/>
                  </a:lnTo>
                  <a:lnTo>
                    <a:pt x="228" y="201"/>
                  </a:lnTo>
                  <a:lnTo>
                    <a:pt x="231" y="196"/>
                  </a:lnTo>
                  <a:lnTo>
                    <a:pt x="232" y="191"/>
                  </a:lnTo>
                  <a:lnTo>
                    <a:pt x="232" y="14"/>
                  </a:lnTo>
                  <a:lnTo>
                    <a:pt x="231" y="9"/>
                  </a:lnTo>
                  <a:lnTo>
                    <a:pt x="228" y="3"/>
                  </a:lnTo>
                  <a:lnTo>
                    <a:pt x="224" y="1"/>
                  </a:lnTo>
                  <a:lnTo>
                    <a:pt x="218" y="0"/>
                  </a:lnTo>
                  <a:close/>
                  <a:moveTo>
                    <a:pt x="204" y="177"/>
                  </a:moveTo>
                  <a:lnTo>
                    <a:pt x="28" y="177"/>
                  </a:lnTo>
                  <a:lnTo>
                    <a:pt x="28" y="27"/>
                  </a:lnTo>
                  <a:lnTo>
                    <a:pt x="204" y="27"/>
                  </a:lnTo>
                  <a:lnTo>
                    <a:pt x="20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92">
              <a:extLst>
                <a:ext uri="{FF2B5EF4-FFF2-40B4-BE49-F238E27FC236}">
                  <a16:creationId xmlns:a16="http://schemas.microsoft.com/office/drawing/2014/main" id="{4304B258-6533-4F16-AA5C-3964578FD66B}"/>
                </a:ext>
              </a:extLst>
            </p:cNvPr>
            <p:cNvSpPr>
              <a:spLocks noEditPoints="1"/>
            </p:cNvSpPr>
            <p:nvPr/>
          </p:nvSpPr>
          <p:spPr bwMode="auto">
            <a:xfrm>
              <a:off x="7990846" y="3804237"/>
              <a:ext cx="97725" cy="86302"/>
            </a:xfrm>
            <a:custGeom>
              <a:avLst/>
              <a:gdLst>
                <a:gd name="T0" fmla="*/ 218 w 232"/>
                <a:gd name="T1" fmla="*/ 0 h 205"/>
                <a:gd name="T2" fmla="*/ 14 w 232"/>
                <a:gd name="T3" fmla="*/ 0 h 205"/>
                <a:gd name="T4" fmla="*/ 8 w 232"/>
                <a:gd name="T5" fmla="*/ 1 h 205"/>
                <a:gd name="T6" fmla="*/ 3 w 232"/>
                <a:gd name="T7" fmla="*/ 4 h 205"/>
                <a:gd name="T8" fmla="*/ 1 w 232"/>
                <a:gd name="T9" fmla="*/ 9 h 205"/>
                <a:gd name="T10" fmla="*/ 0 w 232"/>
                <a:gd name="T11" fmla="*/ 14 h 205"/>
                <a:gd name="T12" fmla="*/ 0 w 232"/>
                <a:gd name="T13" fmla="*/ 191 h 205"/>
                <a:gd name="T14" fmla="*/ 1 w 232"/>
                <a:gd name="T15" fmla="*/ 196 h 205"/>
                <a:gd name="T16" fmla="*/ 3 w 232"/>
                <a:gd name="T17" fmla="*/ 202 h 205"/>
                <a:gd name="T18" fmla="*/ 8 w 232"/>
                <a:gd name="T19" fmla="*/ 204 h 205"/>
                <a:gd name="T20" fmla="*/ 14 w 232"/>
                <a:gd name="T21" fmla="*/ 205 h 205"/>
                <a:gd name="T22" fmla="*/ 218 w 232"/>
                <a:gd name="T23" fmla="*/ 205 h 205"/>
                <a:gd name="T24" fmla="*/ 223 w 232"/>
                <a:gd name="T25" fmla="*/ 204 h 205"/>
                <a:gd name="T26" fmla="*/ 228 w 232"/>
                <a:gd name="T27" fmla="*/ 202 h 205"/>
                <a:gd name="T28" fmla="*/ 231 w 232"/>
                <a:gd name="T29" fmla="*/ 196 h 205"/>
                <a:gd name="T30" fmla="*/ 232 w 232"/>
                <a:gd name="T31" fmla="*/ 191 h 205"/>
                <a:gd name="T32" fmla="*/ 232 w 232"/>
                <a:gd name="T33" fmla="*/ 14 h 205"/>
                <a:gd name="T34" fmla="*/ 231 w 232"/>
                <a:gd name="T35" fmla="*/ 9 h 205"/>
                <a:gd name="T36" fmla="*/ 228 w 232"/>
                <a:gd name="T37" fmla="*/ 4 h 205"/>
                <a:gd name="T38" fmla="*/ 223 w 232"/>
                <a:gd name="T39" fmla="*/ 1 h 205"/>
                <a:gd name="T40" fmla="*/ 218 w 232"/>
                <a:gd name="T41" fmla="*/ 0 h 205"/>
                <a:gd name="T42" fmla="*/ 204 w 232"/>
                <a:gd name="T43" fmla="*/ 178 h 205"/>
                <a:gd name="T44" fmla="*/ 27 w 232"/>
                <a:gd name="T45" fmla="*/ 178 h 205"/>
                <a:gd name="T46" fmla="*/ 27 w 232"/>
                <a:gd name="T47" fmla="*/ 28 h 205"/>
                <a:gd name="T48" fmla="*/ 204 w 232"/>
                <a:gd name="T49" fmla="*/ 28 h 205"/>
                <a:gd name="T50" fmla="*/ 204 w 232"/>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8" y="1"/>
                  </a:lnTo>
                  <a:lnTo>
                    <a:pt x="3" y="4"/>
                  </a:lnTo>
                  <a:lnTo>
                    <a:pt x="1" y="9"/>
                  </a:lnTo>
                  <a:lnTo>
                    <a:pt x="0" y="14"/>
                  </a:lnTo>
                  <a:lnTo>
                    <a:pt x="0" y="191"/>
                  </a:lnTo>
                  <a:lnTo>
                    <a:pt x="1" y="196"/>
                  </a:lnTo>
                  <a:lnTo>
                    <a:pt x="3" y="202"/>
                  </a:lnTo>
                  <a:lnTo>
                    <a:pt x="8" y="204"/>
                  </a:lnTo>
                  <a:lnTo>
                    <a:pt x="14" y="205"/>
                  </a:lnTo>
                  <a:lnTo>
                    <a:pt x="218" y="205"/>
                  </a:lnTo>
                  <a:lnTo>
                    <a:pt x="223" y="204"/>
                  </a:lnTo>
                  <a:lnTo>
                    <a:pt x="228" y="202"/>
                  </a:lnTo>
                  <a:lnTo>
                    <a:pt x="231" y="196"/>
                  </a:lnTo>
                  <a:lnTo>
                    <a:pt x="232" y="191"/>
                  </a:lnTo>
                  <a:lnTo>
                    <a:pt x="232" y="14"/>
                  </a:lnTo>
                  <a:lnTo>
                    <a:pt x="231" y="9"/>
                  </a:lnTo>
                  <a:lnTo>
                    <a:pt x="228" y="4"/>
                  </a:lnTo>
                  <a:lnTo>
                    <a:pt x="223" y="1"/>
                  </a:lnTo>
                  <a:lnTo>
                    <a:pt x="218" y="0"/>
                  </a:lnTo>
                  <a:close/>
                  <a:moveTo>
                    <a:pt x="204" y="178"/>
                  </a:moveTo>
                  <a:lnTo>
                    <a:pt x="27" y="178"/>
                  </a:lnTo>
                  <a:lnTo>
                    <a:pt x="27" y="28"/>
                  </a:lnTo>
                  <a:lnTo>
                    <a:pt x="204" y="28"/>
                  </a:lnTo>
                  <a:lnTo>
                    <a:pt x="204"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93">
              <a:extLst>
                <a:ext uri="{FF2B5EF4-FFF2-40B4-BE49-F238E27FC236}">
                  <a16:creationId xmlns:a16="http://schemas.microsoft.com/office/drawing/2014/main" id="{4A4AE82F-288C-4E14-A524-A2851F98CA00}"/>
                </a:ext>
              </a:extLst>
            </p:cNvPr>
            <p:cNvSpPr>
              <a:spLocks/>
            </p:cNvSpPr>
            <p:nvPr/>
          </p:nvSpPr>
          <p:spPr bwMode="auto">
            <a:xfrm>
              <a:off x="7910889" y="3879118"/>
              <a:ext cx="59651" cy="11423"/>
            </a:xfrm>
            <a:custGeom>
              <a:avLst/>
              <a:gdLst>
                <a:gd name="T0" fmla="*/ 129 w 142"/>
                <a:gd name="T1" fmla="*/ 0 h 28"/>
                <a:gd name="T2" fmla="*/ 14 w 142"/>
                <a:gd name="T3" fmla="*/ 0 h 28"/>
                <a:gd name="T4" fmla="*/ 9 w 142"/>
                <a:gd name="T5" fmla="*/ 2 h 28"/>
                <a:gd name="T6" fmla="*/ 5 w 142"/>
                <a:gd name="T7" fmla="*/ 4 h 28"/>
                <a:gd name="T8" fmla="*/ 2 w 142"/>
                <a:gd name="T9" fmla="*/ 9 h 28"/>
                <a:gd name="T10" fmla="*/ 0 w 142"/>
                <a:gd name="T11" fmla="*/ 14 h 28"/>
                <a:gd name="T12" fmla="*/ 2 w 142"/>
                <a:gd name="T13" fmla="*/ 19 h 28"/>
                <a:gd name="T14" fmla="*/ 5 w 142"/>
                <a:gd name="T15" fmla="*/ 25 h 28"/>
                <a:gd name="T16" fmla="*/ 9 w 142"/>
                <a:gd name="T17" fmla="*/ 27 h 28"/>
                <a:gd name="T18" fmla="*/ 14 w 142"/>
                <a:gd name="T19" fmla="*/ 28 h 28"/>
                <a:gd name="T20" fmla="*/ 129 w 142"/>
                <a:gd name="T21" fmla="*/ 28 h 28"/>
                <a:gd name="T22" fmla="*/ 135 w 142"/>
                <a:gd name="T23" fmla="*/ 27 h 28"/>
                <a:gd name="T24" fmla="*/ 139 w 142"/>
                <a:gd name="T25" fmla="*/ 25 h 28"/>
                <a:gd name="T26" fmla="*/ 141 w 142"/>
                <a:gd name="T27" fmla="*/ 19 h 28"/>
                <a:gd name="T28" fmla="*/ 142 w 142"/>
                <a:gd name="T29" fmla="*/ 14 h 28"/>
                <a:gd name="T30" fmla="*/ 141 w 142"/>
                <a:gd name="T31" fmla="*/ 9 h 28"/>
                <a:gd name="T32" fmla="*/ 139 w 142"/>
                <a:gd name="T33" fmla="*/ 4 h 28"/>
                <a:gd name="T34" fmla="*/ 135 w 142"/>
                <a:gd name="T35" fmla="*/ 2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2"/>
                  </a:lnTo>
                  <a:lnTo>
                    <a:pt x="5" y="4"/>
                  </a:lnTo>
                  <a:lnTo>
                    <a:pt x="2" y="9"/>
                  </a:lnTo>
                  <a:lnTo>
                    <a:pt x="0" y="14"/>
                  </a:lnTo>
                  <a:lnTo>
                    <a:pt x="2" y="19"/>
                  </a:lnTo>
                  <a:lnTo>
                    <a:pt x="5" y="25"/>
                  </a:lnTo>
                  <a:lnTo>
                    <a:pt x="9" y="27"/>
                  </a:lnTo>
                  <a:lnTo>
                    <a:pt x="14" y="28"/>
                  </a:lnTo>
                  <a:lnTo>
                    <a:pt x="129" y="28"/>
                  </a:lnTo>
                  <a:lnTo>
                    <a:pt x="135" y="27"/>
                  </a:lnTo>
                  <a:lnTo>
                    <a:pt x="139" y="25"/>
                  </a:lnTo>
                  <a:lnTo>
                    <a:pt x="141" y="19"/>
                  </a:lnTo>
                  <a:lnTo>
                    <a:pt x="142" y="14"/>
                  </a:lnTo>
                  <a:lnTo>
                    <a:pt x="141" y="9"/>
                  </a:lnTo>
                  <a:lnTo>
                    <a:pt x="139" y="4"/>
                  </a:lnTo>
                  <a:lnTo>
                    <a:pt x="135" y="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94">
              <a:extLst>
                <a:ext uri="{FF2B5EF4-FFF2-40B4-BE49-F238E27FC236}">
                  <a16:creationId xmlns:a16="http://schemas.microsoft.com/office/drawing/2014/main" id="{5B2F6100-3530-438A-835B-5C36D0A31A88}"/>
                </a:ext>
              </a:extLst>
            </p:cNvPr>
            <p:cNvSpPr>
              <a:spLocks/>
            </p:cNvSpPr>
            <p:nvPr/>
          </p:nvSpPr>
          <p:spPr bwMode="auto">
            <a:xfrm>
              <a:off x="7910889" y="3842312"/>
              <a:ext cx="59651" cy="11423"/>
            </a:xfrm>
            <a:custGeom>
              <a:avLst/>
              <a:gdLst>
                <a:gd name="T0" fmla="*/ 129 w 142"/>
                <a:gd name="T1" fmla="*/ 0 h 28"/>
                <a:gd name="T2" fmla="*/ 14 w 142"/>
                <a:gd name="T3" fmla="*/ 0 h 28"/>
                <a:gd name="T4" fmla="*/ 9 w 142"/>
                <a:gd name="T5" fmla="*/ 1 h 28"/>
                <a:gd name="T6" fmla="*/ 5 w 142"/>
                <a:gd name="T7" fmla="*/ 3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3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3"/>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3"/>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95">
              <a:extLst>
                <a:ext uri="{FF2B5EF4-FFF2-40B4-BE49-F238E27FC236}">
                  <a16:creationId xmlns:a16="http://schemas.microsoft.com/office/drawing/2014/main" id="{5EF9A7F5-0D57-4C13-B3A4-04FC37EA044B}"/>
                </a:ext>
              </a:extLst>
            </p:cNvPr>
            <p:cNvSpPr>
              <a:spLocks/>
            </p:cNvSpPr>
            <p:nvPr/>
          </p:nvSpPr>
          <p:spPr bwMode="auto">
            <a:xfrm>
              <a:off x="7910889" y="3804237"/>
              <a:ext cx="59651" cy="11423"/>
            </a:xfrm>
            <a:custGeom>
              <a:avLst/>
              <a:gdLst>
                <a:gd name="T0" fmla="*/ 129 w 142"/>
                <a:gd name="T1" fmla="*/ 0 h 28"/>
                <a:gd name="T2" fmla="*/ 14 w 142"/>
                <a:gd name="T3" fmla="*/ 0 h 28"/>
                <a:gd name="T4" fmla="*/ 9 w 142"/>
                <a:gd name="T5" fmla="*/ 1 h 28"/>
                <a:gd name="T6" fmla="*/ 5 w 142"/>
                <a:gd name="T7" fmla="*/ 4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4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4"/>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4"/>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96">
              <a:extLst>
                <a:ext uri="{FF2B5EF4-FFF2-40B4-BE49-F238E27FC236}">
                  <a16:creationId xmlns:a16="http://schemas.microsoft.com/office/drawing/2014/main" id="{4FA5B89B-F6DD-429A-9293-DB093E13654E}"/>
                </a:ext>
              </a:extLst>
            </p:cNvPr>
            <p:cNvSpPr>
              <a:spLocks/>
            </p:cNvSpPr>
            <p:nvPr/>
          </p:nvSpPr>
          <p:spPr bwMode="auto">
            <a:xfrm>
              <a:off x="7910889" y="3766163"/>
              <a:ext cx="153568" cy="12692"/>
            </a:xfrm>
            <a:custGeom>
              <a:avLst/>
              <a:gdLst>
                <a:gd name="T0" fmla="*/ 350 w 363"/>
                <a:gd name="T1" fmla="*/ 0 h 28"/>
                <a:gd name="T2" fmla="*/ 14 w 363"/>
                <a:gd name="T3" fmla="*/ 0 h 28"/>
                <a:gd name="T4" fmla="*/ 9 w 363"/>
                <a:gd name="T5" fmla="*/ 1 h 28"/>
                <a:gd name="T6" fmla="*/ 5 w 363"/>
                <a:gd name="T7" fmla="*/ 4 h 28"/>
                <a:gd name="T8" fmla="*/ 2 w 363"/>
                <a:gd name="T9" fmla="*/ 9 h 28"/>
                <a:gd name="T10" fmla="*/ 0 w 363"/>
                <a:gd name="T11" fmla="*/ 14 h 28"/>
                <a:gd name="T12" fmla="*/ 2 w 363"/>
                <a:gd name="T13" fmla="*/ 19 h 28"/>
                <a:gd name="T14" fmla="*/ 5 w 363"/>
                <a:gd name="T15" fmla="*/ 24 h 28"/>
                <a:gd name="T16" fmla="*/ 9 w 363"/>
                <a:gd name="T17" fmla="*/ 27 h 28"/>
                <a:gd name="T18" fmla="*/ 14 w 363"/>
                <a:gd name="T19" fmla="*/ 28 h 28"/>
                <a:gd name="T20" fmla="*/ 350 w 363"/>
                <a:gd name="T21" fmla="*/ 28 h 28"/>
                <a:gd name="T22" fmla="*/ 356 w 363"/>
                <a:gd name="T23" fmla="*/ 27 h 28"/>
                <a:gd name="T24" fmla="*/ 360 w 363"/>
                <a:gd name="T25" fmla="*/ 24 h 28"/>
                <a:gd name="T26" fmla="*/ 362 w 363"/>
                <a:gd name="T27" fmla="*/ 19 h 28"/>
                <a:gd name="T28" fmla="*/ 363 w 363"/>
                <a:gd name="T29" fmla="*/ 14 h 28"/>
                <a:gd name="T30" fmla="*/ 362 w 363"/>
                <a:gd name="T31" fmla="*/ 9 h 28"/>
                <a:gd name="T32" fmla="*/ 360 w 363"/>
                <a:gd name="T33" fmla="*/ 4 h 28"/>
                <a:gd name="T34" fmla="*/ 356 w 363"/>
                <a:gd name="T35" fmla="*/ 1 h 28"/>
                <a:gd name="T36" fmla="*/ 350 w 36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3" h="28">
                  <a:moveTo>
                    <a:pt x="350" y="0"/>
                  </a:moveTo>
                  <a:lnTo>
                    <a:pt x="14" y="0"/>
                  </a:lnTo>
                  <a:lnTo>
                    <a:pt x="9" y="1"/>
                  </a:lnTo>
                  <a:lnTo>
                    <a:pt x="5" y="4"/>
                  </a:lnTo>
                  <a:lnTo>
                    <a:pt x="2" y="9"/>
                  </a:lnTo>
                  <a:lnTo>
                    <a:pt x="0" y="14"/>
                  </a:lnTo>
                  <a:lnTo>
                    <a:pt x="2" y="19"/>
                  </a:lnTo>
                  <a:lnTo>
                    <a:pt x="5" y="24"/>
                  </a:lnTo>
                  <a:lnTo>
                    <a:pt x="9" y="27"/>
                  </a:lnTo>
                  <a:lnTo>
                    <a:pt x="14" y="28"/>
                  </a:lnTo>
                  <a:lnTo>
                    <a:pt x="350" y="28"/>
                  </a:lnTo>
                  <a:lnTo>
                    <a:pt x="356" y="27"/>
                  </a:lnTo>
                  <a:lnTo>
                    <a:pt x="360" y="24"/>
                  </a:lnTo>
                  <a:lnTo>
                    <a:pt x="362" y="19"/>
                  </a:lnTo>
                  <a:lnTo>
                    <a:pt x="363" y="14"/>
                  </a:lnTo>
                  <a:lnTo>
                    <a:pt x="362" y="9"/>
                  </a:lnTo>
                  <a:lnTo>
                    <a:pt x="360" y="4"/>
                  </a:lnTo>
                  <a:lnTo>
                    <a:pt x="356" y="1"/>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97">
              <a:extLst>
                <a:ext uri="{FF2B5EF4-FFF2-40B4-BE49-F238E27FC236}">
                  <a16:creationId xmlns:a16="http://schemas.microsoft.com/office/drawing/2014/main" id="{86DEBBF8-373F-476F-8314-0C373D846D11}"/>
                </a:ext>
              </a:extLst>
            </p:cNvPr>
            <p:cNvSpPr>
              <a:spLocks/>
            </p:cNvSpPr>
            <p:nvPr/>
          </p:nvSpPr>
          <p:spPr bwMode="auto">
            <a:xfrm>
              <a:off x="8028921" y="3729358"/>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4 h 28"/>
                <a:gd name="T16" fmla="*/ 9 w 141"/>
                <a:gd name="T17" fmla="*/ 27 h 28"/>
                <a:gd name="T18" fmla="*/ 14 w 141"/>
                <a:gd name="T19" fmla="*/ 28 h 28"/>
                <a:gd name="T20" fmla="*/ 127 w 141"/>
                <a:gd name="T21" fmla="*/ 28 h 28"/>
                <a:gd name="T22" fmla="*/ 132 w 141"/>
                <a:gd name="T23" fmla="*/ 27 h 28"/>
                <a:gd name="T24" fmla="*/ 137 w 141"/>
                <a:gd name="T25" fmla="*/ 24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4"/>
                  </a:lnTo>
                  <a:lnTo>
                    <a:pt x="9" y="27"/>
                  </a:lnTo>
                  <a:lnTo>
                    <a:pt x="14" y="28"/>
                  </a:lnTo>
                  <a:lnTo>
                    <a:pt x="127" y="28"/>
                  </a:lnTo>
                  <a:lnTo>
                    <a:pt x="132" y="27"/>
                  </a:lnTo>
                  <a:lnTo>
                    <a:pt x="137" y="24"/>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98">
              <a:extLst>
                <a:ext uri="{FF2B5EF4-FFF2-40B4-BE49-F238E27FC236}">
                  <a16:creationId xmlns:a16="http://schemas.microsoft.com/office/drawing/2014/main" id="{81D2FBF8-18E4-4678-80C4-CF38FEE96D09}"/>
                </a:ext>
              </a:extLst>
            </p:cNvPr>
            <p:cNvSpPr>
              <a:spLocks/>
            </p:cNvSpPr>
            <p:nvPr/>
          </p:nvSpPr>
          <p:spPr bwMode="auto">
            <a:xfrm>
              <a:off x="8028921" y="3691283"/>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5 h 28"/>
                <a:gd name="T16" fmla="*/ 9 w 141"/>
                <a:gd name="T17" fmla="*/ 27 h 28"/>
                <a:gd name="T18" fmla="*/ 14 w 141"/>
                <a:gd name="T19" fmla="*/ 28 h 28"/>
                <a:gd name="T20" fmla="*/ 127 w 141"/>
                <a:gd name="T21" fmla="*/ 28 h 28"/>
                <a:gd name="T22" fmla="*/ 132 w 141"/>
                <a:gd name="T23" fmla="*/ 27 h 28"/>
                <a:gd name="T24" fmla="*/ 137 w 141"/>
                <a:gd name="T25" fmla="*/ 25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5"/>
                  </a:lnTo>
                  <a:lnTo>
                    <a:pt x="9" y="27"/>
                  </a:lnTo>
                  <a:lnTo>
                    <a:pt x="14" y="28"/>
                  </a:lnTo>
                  <a:lnTo>
                    <a:pt x="127" y="28"/>
                  </a:lnTo>
                  <a:lnTo>
                    <a:pt x="132" y="27"/>
                  </a:lnTo>
                  <a:lnTo>
                    <a:pt x="137" y="25"/>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99">
              <a:extLst>
                <a:ext uri="{FF2B5EF4-FFF2-40B4-BE49-F238E27FC236}">
                  <a16:creationId xmlns:a16="http://schemas.microsoft.com/office/drawing/2014/main" id="{18E134D3-205C-4E36-A958-290BDBCB7FAB}"/>
                </a:ext>
              </a:extLst>
            </p:cNvPr>
            <p:cNvSpPr>
              <a:spLocks/>
            </p:cNvSpPr>
            <p:nvPr/>
          </p:nvSpPr>
          <p:spPr bwMode="auto">
            <a:xfrm>
              <a:off x="8028921" y="3654477"/>
              <a:ext cx="59651" cy="11423"/>
            </a:xfrm>
            <a:custGeom>
              <a:avLst/>
              <a:gdLst>
                <a:gd name="T0" fmla="*/ 127 w 141"/>
                <a:gd name="T1" fmla="*/ 0 h 27"/>
                <a:gd name="T2" fmla="*/ 14 w 141"/>
                <a:gd name="T3" fmla="*/ 0 h 27"/>
                <a:gd name="T4" fmla="*/ 9 w 141"/>
                <a:gd name="T5" fmla="*/ 1 h 27"/>
                <a:gd name="T6" fmla="*/ 5 w 141"/>
                <a:gd name="T7" fmla="*/ 3 h 27"/>
                <a:gd name="T8" fmla="*/ 1 w 141"/>
                <a:gd name="T9" fmla="*/ 9 h 27"/>
                <a:gd name="T10" fmla="*/ 0 w 141"/>
                <a:gd name="T11" fmla="*/ 14 h 27"/>
                <a:gd name="T12" fmla="*/ 1 w 141"/>
                <a:gd name="T13" fmla="*/ 19 h 27"/>
                <a:gd name="T14" fmla="*/ 5 w 141"/>
                <a:gd name="T15" fmla="*/ 24 h 27"/>
                <a:gd name="T16" fmla="*/ 9 w 141"/>
                <a:gd name="T17" fmla="*/ 26 h 27"/>
                <a:gd name="T18" fmla="*/ 14 w 141"/>
                <a:gd name="T19" fmla="*/ 27 h 27"/>
                <a:gd name="T20" fmla="*/ 127 w 141"/>
                <a:gd name="T21" fmla="*/ 27 h 27"/>
                <a:gd name="T22" fmla="*/ 132 w 141"/>
                <a:gd name="T23" fmla="*/ 26 h 27"/>
                <a:gd name="T24" fmla="*/ 137 w 141"/>
                <a:gd name="T25" fmla="*/ 24 h 27"/>
                <a:gd name="T26" fmla="*/ 140 w 141"/>
                <a:gd name="T27" fmla="*/ 19 h 27"/>
                <a:gd name="T28" fmla="*/ 141 w 141"/>
                <a:gd name="T29" fmla="*/ 14 h 27"/>
                <a:gd name="T30" fmla="*/ 140 w 141"/>
                <a:gd name="T31" fmla="*/ 9 h 27"/>
                <a:gd name="T32" fmla="*/ 137 w 141"/>
                <a:gd name="T33" fmla="*/ 3 h 27"/>
                <a:gd name="T34" fmla="*/ 132 w 141"/>
                <a:gd name="T35" fmla="*/ 1 h 27"/>
                <a:gd name="T36" fmla="*/ 127 w 141"/>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7">
                  <a:moveTo>
                    <a:pt x="127" y="0"/>
                  </a:moveTo>
                  <a:lnTo>
                    <a:pt x="14" y="0"/>
                  </a:lnTo>
                  <a:lnTo>
                    <a:pt x="9" y="1"/>
                  </a:lnTo>
                  <a:lnTo>
                    <a:pt x="5" y="3"/>
                  </a:lnTo>
                  <a:lnTo>
                    <a:pt x="1" y="9"/>
                  </a:lnTo>
                  <a:lnTo>
                    <a:pt x="0" y="14"/>
                  </a:lnTo>
                  <a:lnTo>
                    <a:pt x="1" y="19"/>
                  </a:lnTo>
                  <a:lnTo>
                    <a:pt x="5" y="24"/>
                  </a:lnTo>
                  <a:lnTo>
                    <a:pt x="9" y="26"/>
                  </a:lnTo>
                  <a:lnTo>
                    <a:pt x="14" y="27"/>
                  </a:lnTo>
                  <a:lnTo>
                    <a:pt x="127" y="27"/>
                  </a:lnTo>
                  <a:lnTo>
                    <a:pt x="132" y="26"/>
                  </a:lnTo>
                  <a:lnTo>
                    <a:pt x="137" y="24"/>
                  </a:lnTo>
                  <a:lnTo>
                    <a:pt x="140" y="19"/>
                  </a:lnTo>
                  <a:lnTo>
                    <a:pt x="141" y="14"/>
                  </a:lnTo>
                  <a:lnTo>
                    <a:pt x="140" y="9"/>
                  </a:lnTo>
                  <a:lnTo>
                    <a:pt x="137" y="3"/>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00">
              <a:extLst>
                <a:ext uri="{FF2B5EF4-FFF2-40B4-BE49-F238E27FC236}">
                  <a16:creationId xmlns:a16="http://schemas.microsoft.com/office/drawing/2014/main" id="{64A34606-09AD-416F-BC3C-8F75C66C57EF}"/>
                </a:ext>
              </a:extLst>
            </p:cNvPr>
            <p:cNvSpPr>
              <a:spLocks/>
            </p:cNvSpPr>
            <p:nvPr/>
          </p:nvSpPr>
          <p:spPr bwMode="auto">
            <a:xfrm>
              <a:off x="8077149" y="3766163"/>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01">
              <a:extLst>
                <a:ext uri="{FF2B5EF4-FFF2-40B4-BE49-F238E27FC236}">
                  <a16:creationId xmlns:a16="http://schemas.microsoft.com/office/drawing/2014/main" id="{BF255CF3-1D60-4382-B245-BF9B02217581}"/>
                </a:ext>
              </a:extLst>
            </p:cNvPr>
            <p:cNvSpPr>
              <a:spLocks/>
            </p:cNvSpPr>
            <p:nvPr/>
          </p:nvSpPr>
          <p:spPr bwMode="auto">
            <a:xfrm>
              <a:off x="7994653" y="3622749"/>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4" name="Group 343">
            <a:extLst>
              <a:ext uri="{FF2B5EF4-FFF2-40B4-BE49-F238E27FC236}">
                <a16:creationId xmlns:a16="http://schemas.microsoft.com/office/drawing/2014/main" id="{8B13DEA6-1AFE-47D4-BC53-6B59E08370E1}"/>
              </a:ext>
            </a:extLst>
          </p:cNvPr>
          <p:cNvGrpSpPr/>
          <p:nvPr/>
        </p:nvGrpSpPr>
        <p:grpSpPr>
          <a:xfrm>
            <a:off x="8245576" y="2543160"/>
            <a:ext cx="362598" cy="362598"/>
            <a:chOff x="7879161" y="3037669"/>
            <a:chExt cx="300790" cy="300790"/>
          </a:xfrm>
          <a:solidFill>
            <a:schemeClr val="tx1">
              <a:lumMod val="50000"/>
              <a:lumOff val="50000"/>
            </a:schemeClr>
          </a:solidFill>
        </p:grpSpPr>
        <p:sp>
          <p:nvSpPr>
            <p:cNvPr id="345" name="Freeform 302">
              <a:extLst>
                <a:ext uri="{FF2B5EF4-FFF2-40B4-BE49-F238E27FC236}">
                  <a16:creationId xmlns:a16="http://schemas.microsoft.com/office/drawing/2014/main" id="{25B52A2D-D99C-4084-A533-60D3059B967B}"/>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03">
              <a:extLst>
                <a:ext uri="{FF2B5EF4-FFF2-40B4-BE49-F238E27FC236}">
                  <a16:creationId xmlns:a16="http://schemas.microsoft.com/office/drawing/2014/main" id="{7CE5E672-83F8-470F-9822-D177198338E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04">
              <a:extLst>
                <a:ext uri="{FF2B5EF4-FFF2-40B4-BE49-F238E27FC236}">
                  <a16:creationId xmlns:a16="http://schemas.microsoft.com/office/drawing/2014/main" id="{02245DA4-2A78-492E-B2A2-9E995BAD966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05">
              <a:extLst>
                <a:ext uri="{FF2B5EF4-FFF2-40B4-BE49-F238E27FC236}">
                  <a16:creationId xmlns:a16="http://schemas.microsoft.com/office/drawing/2014/main" id="{611AE975-DB6C-4B82-A26D-AC3222A1CF7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06">
              <a:extLst>
                <a:ext uri="{FF2B5EF4-FFF2-40B4-BE49-F238E27FC236}">
                  <a16:creationId xmlns:a16="http://schemas.microsoft.com/office/drawing/2014/main" id="{25594A1F-79E0-461A-8E20-E63E09FDF96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07">
              <a:extLst>
                <a:ext uri="{FF2B5EF4-FFF2-40B4-BE49-F238E27FC236}">
                  <a16:creationId xmlns:a16="http://schemas.microsoft.com/office/drawing/2014/main" id="{9A60994A-BBF8-4564-BF7D-37A4E947451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08">
              <a:extLst>
                <a:ext uri="{FF2B5EF4-FFF2-40B4-BE49-F238E27FC236}">
                  <a16:creationId xmlns:a16="http://schemas.microsoft.com/office/drawing/2014/main" id="{F0404DA1-3288-4346-B238-EE8549262575}"/>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09">
              <a:extLst>
                <a:ext uri="{FF2B5EF4-FFF2-40B4-BE49-F238E27FC236}">
                  <a16:creationId xmlns:a16="http://schemas.microsoft.com/office/drawing/2014/main" id="{43091A63-E295-4CB9-AD85-88608BAA0FF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10">
              <a:extLst>
                <a:ext uri="{FF2B5EF4-FFF2-40B4-BE49-F238E27FC236}">
                  <a16:creationId xmlns:a16="http://schemas.microsoft.com/office/drawing/2014/main" id="{460C690E-6D54-426D-80E2-CD1192FB5C8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4" name="Group 353">
            <a:extLst>
              <a:ext uri="{FF2B5EF4-FFF2-40B4-BE49-F238E27FC236}">
                <a16:creationId xmlns:a16="http://schemas.microsoft.com/office/drawing/2014/main" id="{4552B86D-BAB2-46A6-A508-4A3C69F6D330}"/>
              </a:ext>
            </a:extLst>
          </p:cNvPr>
          <p:cNvGrpSpPr/>
          <p:nvPr/>
        </p:nvGrpSpPr>
        <p:grpSpPr>
          <a:xfrm>
            <a:off x="8245576" y="1837854"/>
            <a:ext cx="362598" cy="362598"/>
            <a:chOff x="7879161" y="2452589"/>
            <a:chExt cx="300790" cy="300790"/>
          </a:xfrm>
          <a:solidFill>
            <a:schemeClr val="tx1">
              <a:lumMod val="50000"/>
              <a:lumOff val="50000"/>
            </a:schemeClr>
          </a:solidFill>
        </p:grpSpPr>
        <p:sp>
          <p:nvSpPr>
            <p:cNvPr id="355" name="Freeform 311">
              <a:extLst>
                <a:ext uri="{FF2B5EF4-FFF2-40B4-BE49-F238E27FC236}">
                  <a16:creationId xmlns:a16="http://schemas.microsoft.com/office/drawing/2014/main" id="{BCCD31B2-79AD-43B5-B898-B3F89F24CEDA}"/>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12">
              <a:extLst>
                <a:ext uri="{FF2B5EF4-FFF2-40B4-BE49-F238E27FC236}">
                  <a16:creationId xmlns:a16="http://schemas.microsoft.com/office/drawing/2014/main" id="{AF332034-053E-4B3E-BB34-A251FC4FC0D3}"/>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13">
              <a:extLst>
                <a:ext uri="{FF2B5EF4-FFF2-40B4-BE49-F238E27FC236}">
                  <a16:creationId xmlns:a16="http://schemas.microsoft.com/office/drawing/2014/main" id="{311B8819-19E1-437B-B3FF-72C87AD12F69}"/>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14">
              <a:extLst>
                <a:ext uri="{FF2B5EF4-FFF2-40B4-BE49-F238E27FC236}">
                  <a16:creationId xmlns:a16="http://schemas.microsoft.com/office/drawing/2014/main" id="{01F325E7-AD1D-4CF1-85B5-CBC6E19CBA22}"/>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9" name="Group 358">
            <a:extLst>
              <a:ext uri="{FF2B5EF4-FFF2-40B4-BE49-F238E27FC236}">
                <a16:creationId xmlns:a16="http://schemas.microsoft.com/office/drawing/2014/main" id="{83DDE2AF-C4FE-4111-9A2A-82A3F9010265}"/>
              </a:ext>
            </a:extLst>
          </p:cNvPr>
          <p:cNvGrpSpPr/>
          <p:nvPr/>
        </p:nvGrpSpPr>
        <p:grpSpPr>
          <a:xfrm>
            <a:off x="8245576" y="1132548"/>
            <a:ext cx="362598" cy="362598"/>
            <a:chOff x="7879161" y="1867509"/>
            <a:chExt cx="300790" cy="300790"/>
          </a:xfrm>
          <a:solidFill>
            <a:schemeClr val="tx1">
              <a:lumMod val="50000"/>
              <a:lumOff val="50000"/>
            </a:schemeClr>
          </a:solidFill>
        </p:grpSpPr>
        <p:sp>
          <p:nvSpPr>
            <p:cNvPr id="360" name="Freeform 315">
              <a:extLst>
                <a:ext uri="{FF2B5EF4-FFF2-40B4-BE49-F238E27FC236}">
                  <a16:creationId xmlns:a16="http://schemas.microsoft.com/office/drawing/2014/main" id="{54B268E0-2358-46D0-BD7B-60DD1A3FD28C}"/>
                </a:ext>
              </a:extLst>
            </p:cNvPr>
            <p:cNvSpPr>
              <a:spLocks noEditPoints="1"/>
            </p:cNvSpPr>
            <p:nvPr/>
          </p:nvSpPr>
          <p:spPr bwMode="auto">
            <a:xfrm>
              <a:off x="7879161" y="1867509"/>
              <a:ext cx="300790" cy="300790"/>
            </a:xfrm>
            <a:custGeom>
              <a:avLst/>
              <a:gdLst>
                <a:gd name="T0" fmla="*/ 53 w 712"/>
                <a:gd name="T1" fmla="*/ 0 h 711"/>
                <a:gd name="T2" fmla="*/ 36 w 712"/>
                <a:gd name="T3" fmla="*/ 4 h 711"/>
                <a:gd name="T4" fmla="*/ 22 w 712"/>
                <a:gd name="T5" fmla="*/ 13 h 711"/>
                <a:gd name="T6" fmla="*/ 10 w 712"/>
                <a:gd name="T7" fmla="*/ 26 h 711"/>
                <a:gd name="T8" fmla="*/ 4 w 712"/>
                <a:gd name="T9" fmla="*/ 41 h 711"/>
                <a:gd name="T10" fmla="*/ 0 w 712"/>
                <a:gd name="T11" fmla="*/ 58 h 711"/>
                <a:gd name="T12" fmla="*/ 1 w 712"/>
                <a:gd name="T13" fmla="*/ 527 h 711"/>
                <a:gd name="T14" fmla="*/ 8 w 712"/>
                <a:gd name="T15" fmla="*/ 544 h 711"/>
                <a:gd name="T16" fmla="*/ 17 w 712"/>
                <a:gd name="T17" fmla="*/ 558 h 711"/>
                <a:gd name="T18" fmla="*/ 31 w 712"/>
                <a:gd name="T19" fmla="*/ 567 h 711"/>
                <a:gd name="T20" fmla="*/ 48 w 712"/>
                <a:gd name="T21" fmla="*/ 573 h 711"/>
                <a:gd name="T22" fmla="*/ 304 w 712"/>
                <a:gd name="T23" fmla="*/ 575 h 711"/>
                <a:gd name="T24" fmla="*/ 301 w 712"/>
                <a:gd name="T25" fmla="*/ 626 h 711"/>
                <a:gd name="T26" fmla="*/ 290 w 712"/>
                <a:gd name="T27" fmla="*/ 652 h 711"/>
                <a:gd name="T28" fmla="*/ 270 w 712"/>
                <a:gd name="T29" fmla="*/ 671 h 711"/>
                <a:gd name="T30" fmla="*/ 127 w 712"/>
                <a:gd name="T31" fmla="*/ 684 h 711"/>
                <a:gd name="T32" fmla="*/ 118 w 712"/>
                <a:gd name="T33" fmla="*/ 697 h 711"/>
                <a:gd name="T34" fmla="*/ 127 w 712"/>
                <a:gd name="T35" fmla="*/ 709 h 711"/>
                <a:gd name="T36" fmla="*/ 584 w 712"/>
                <a:gd name="T37" fmla="*/ 709 h 711"/>
                <a:gd name="T38" fmla="*/ 593 w 712"/>
                <a:gd name="T39" fmla="*/ 697 h 711"/>
                <a:gd name="T40" fmla="*/ 584 w 712"/>
                <a:gd name="T41" fmla="*/ 684 h 711"/>
                <a:gd name="T42" fmla="*/ 442 w 712"/>
                <a:gd name="T43" fmla="*/ 671 h 711"/>
                <a:gd name="T44" fmla="*/ 422 w 712"/>
                <a:gd name="T45" fmla="*/ 652 h 711"/>
                <a:gd name="T46" fmla="*/ 410 w 712"/>
                <a:gd name="T47" fmla="*/ 626 h 711"/>
                <a:gd name="T48" fmla="*/ 408 w 712"/>
                <a:gd name="T49" fmla="*/ 575 h 711"/>
                <a:gd name="T50" fmla="*/ 664 w 712"/>
                <a:gd name="T51" fmla="*/ 573 h 711"/>
                <a:gd name="T52" fmla="*/ 681 w 712"/>
                <a:gd name="T53" fmla="*/ 567 h 711"/>
                <a:gd name="T54" fmla="*/ 694 w 712"/>
                <a:gd name="T55" fmla="*/ 558 h 711"/>
                <a:gd name="T56" fmla="*/ 704 w 712"/>
                <a:gd name="T57" fmla="*/ 544 h 711"/>
                <a:gd name="T58" fmla="*/ 711 w 712"/>
                <a:gd name="T59" fmla="*/ 527 h 711"/>
                <a:gd name="T60" fmla="*/ 712 w 712"/>
                <a:gd name="T61" fmla="*/ 58 h 711"/>
                <a:gd name="T62" fmla="*/ 708 w 712"/>
                <a:gd name="T63" fmla="*/ 41 h 711"/>
                <a:gd name="T64" fmla="*/ 701 w 712"/>
                <a:gd name="T65" fmla="*/ 26 h 711"/>
                <a:gd name="T66" fmla="*/ 690 w 712"/>
                <a:gd name="T67" fmla="*/ 13 h 711"/>
                <a:gd name="T68" fmla="*/ 675 w 712"/>
                <a:gd name="T69" fmla="*/ 4 h 711"/>
                <a:gd name="T70" fmla="*/ 659 w 712"/>
                <a:gd name="T71" fmla="*/ 0 h 711"/>
                <a:gd name="T72" fmla="*/ 300 w 712"/>
                <a:gd name="T73" fmla="*/ 683 h 711"/>
                <a:gd name="T74" fmla="*/ 319 w 712"/>
                <a:gd name="T75" fmla="*/ 658 h 711"/>
                <a:gd name="T76" fmla="*/ 330 w 712"/>
                <a:gd name="T77" fmla="*/ 628 h 711"/>
                <a:gd name="T78" fmla="*/ 331 w 712"/>
                <a:gd name="T79" fmla="*/ 575 h 711"/>
                <a:gd name="T80" fmla="*/ 381 w 712"/>
                <a:gd name="T81" fmla="*/ 619 h 711"/>
                <a:gd name="T82" fmla="*/ 389 w 712"/>
                <a:gd name="T83" fmla="*/ 649 h 711"/>
                <a:gd name="T84" fmla="*/ 405 w 712"/>
                <a:gd name="T85" fmla="*/ 674 h 711"/>
                <a:gd name="T86" fmla="*/ 683 w 712"/>
                <a:gd name="T87" fmla="*/ 522 h 711"/>
                <a:gd name="T88" fmla="*/ 674 w 712"/>
                <a:gd name="T89" fmla="*/ 537 h 711"/>
                <a:gd name="T90" fmla="*/ 659 w 712"/>
                <a:gd name="T91" fmla="*/ 546 h 711"/>
                <a:gd name="T92" fmla="*/ 53 w 712"/>
                <a:gd name="T93" fmla="*/ 546 h 711"/>
                <a:gd name="T94" fmla="*/ 37 w 712"/>
                <a:gd name="T95" fmla="*/ 537 h 711"/>
                <a:gd name="T96" fmla="*/ 29 w 712"/>
                <a:gd name="T97" fmla="*/ 522 h 711"/>
                <a:gd name="T98" fmla="*/ 29 w 712"/>
                <a:gd name="T99" fmla="*/ 53 h 711"/>
                <a:gd name="T100" fmla="*/ 37 w 712"/>
                <a:gd name="T101" fmla="*/ 36 h 711"/>
                <a:gd name="T102" fmla="*/ 53 w 712"/>
                <a:gd name="T103" fmla="*/ 28 h 711"/>
                <a:gd name="T104" fmla="*/ 659 w 712"/>
                <a:gd name="T105" fmla="*/ 28 h 711"/>
                <a:gd name="T106" fmla="*/ 674 w 712"/>
                <a:gd name="T107" fmla="*/ 36 h 711"/>
                <a:gd name="T108" fmla="*/ 683 w 712"/>
                <a:gd name="T109" fmla="*/ 5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53" y="0"/>
                  </a:moveTo>
                  <a:lnTo>
                    <a:pt x="59" y="0"/>
                  </a:lnTo>
                  <a:lnTo>
                    <a:pt x="53" y="0"/>
                  </a:lnTo>
                  <a:lnTo>
                    <a:pt x="48" y="1"/>
                  </a:lnTo>
                  <a:lnTo>
                    <a:pt x="41" y="2"/>
                  </a:lnTo>
                  <a:lnTo>
                    <a:pt x="36" y="4"/>
                  </a:lnTo>
                  <a:lnTo>
                    <a:pt x="31" y="8"/>
                  </a:lnTo>
                  <a:lnTo>
                    <a:pt x="26" y="10"/>
                  </a:lnTo>
                  <a:lnTo>
                    <a:pt x="22" y="13"/>
                  </a:lnTo>
                  <a:lnTo>
                    <a:pt x="17" y="17"/>
                  </a:lnTo>
                  <a:lnTo>
                    <a:pt x="14" y="21"/>
                  </a:lnTo>
                  <a:lnTo>
                    <a:pt x="10" y="26"/>
                  </a:lnTo>
                  <a:lnTo>
                    <a:pt x="8" y="30"/>
                  </a:lnTo>
                  <a:lnTo>
                    <a:pt x="5" y="35"/>
                  </a:lnTo>
                  <a:lnTo>
                    <a:pt x="4" y="41"/>
                  </a:lnTo>
                  <a:lnTo>
                    <a:pt x="1" y="46"/>
                  </a:lnTo>
                  <a:lnTo>
                    <a:pt x="0" y="53"/>
                  </a:lnTo>
                  <a:lnTo>
                    <a:pt x="0" y="58"/>
                  </a:lnTo>
                  <a:lnTo>
                    <a:pt x="0" y="516"/>
                  </a:lnTo>
                  <a:lnTo>
                    <a:pt x="0" y="522"/>
                  </a:lnTo>
                  <a:lnTo>
                    <a:pt x="1" y="527"/>
                  </a:lnTo>
                  <a:lnTo>
                    <a:pt x="4" y="533"/>
                  </a:lnTo>
                  <a:lnTo>
                    <a:pt x="5" y="538"/>
                  </a:lnTo>
                  <a:lnTo>
                    <a:pt x="8" y="544"/>
                  </a:lnTo>
                  <a:lnTo>
                    <a:pt x="10" y="549"/>
                  </a:lnTo>
                  <a:lnTo>
                    <a:pt x="14" y="553"/>
                  </a:lnTo>
                  <a:lnTo>
                    <a:pt x="17" y="558"/>
                  </a:lnTo>
                  <a:lnTo>
                    <a:pt x="22" y="561"/>
                  </a:lnTo>
                  <a:lnTo>
                    <a:pt x="26" y="564"/>
                  </a:lnTo>
                  <a:lnTo>
                    <a:pt x="31" y="567"/>
                  </a:lnTo>
                  <a:lnTo>
                    <a:pt x="36" y="569"/>
                  </a:lnTo>
                  <a:lnTo>
                    <a:pt x="41" y="571"/>
                  </a:lnTo>
                  <a:lnTo>
                    <a:pt x="48" y="573"/>
                  </a:lnTo>
                  <a:lnTo>
                    <a:pt x="53" y="574"/>
                  </a:lnTo>
                  <a:lnTo>
                    <a:pt x="59" y="575"/>
                  </a:lnTo>
                  <a:lnTo>
                    <a:pt x="304" y="575"/>
                  </a:lnTo>
                  <a:lnTo>
                    <a:pt x="304" y="608"/>
                  </a:lnTo>
                  <a:lnTo>
                    <a:pt x="303" y="618"/>
                  </a:lnTo>
                  <a:lnTo>
                    <a:pt x="301" y="626"/>
                  </a:lnTo>
                  <a:lnTo>
                    <a:pt x="299" y="636"/>
                  </a:lnTo>
                  <a:lnTo>
                    <a:pt x="294" y="644"/>
                  </a:lnTo>
                  <a:lnTo>
                    <a:pt x="290" y="652"/>
                  </a:lnTo>
                  <a:lnTo>
                    <a:pt x="284" y="659"/>
                  </a:lnTo>
                  <a:lnTo>
                    <a:pt x="277" y="666"/>
                  </a:lnTo>
                  <a:lnTo>
                    <a:pt x="270" y="671"/>
                  </a:lnTo>
                  <a:lnTo>
                    <a:pt x="252" y="683"/>
                  </a:lnTo>
                  <a:lnTo>
                    <a:pt x="132" y="683"/>
                  </a:lnTo>
                  <a:lnTo>
                    <a:pt x="127" y="684"/>
                  </a:lnTo>
                  <a:lnTo>
                    <a:pt x="123" y="686"/>
                  </a:lnTo>
                  <a:lnTo>
                    <a:pt x="119" y="692"/>
                  </a:lnTo>
                  <a:lnTo>
                    <a:pt x="118" y="697"/>
                  </a:lnTo>
                  <a:lnTo>
                    <a:pt x="119" y="702"/>
                  </a:lnTo>
                  <a:lnTo>
                    <a:pt x="123" y="707"/>
                  </a:lnTo>
                  <a:lnTo>
                    <a:pt x="127" y="709"/>
                  </a:lnTo>
                  <a:lnTo>
                    <a:pt x="132" y="711"/>
                  </a:lnTo>
                  <a:lnTo>
                    <a:pt x="579" y="711"/>
                  </a:lnTo>
                  <a:lnTo>
                    <a:pt x="584" y="709"/>
                  </a:lnTo>
                  <a:lnTo>
                    <a:pt x="589" y="707"/>
                  </a:lnTo>
                  <a:lnTo>
                    <a:pt x="591" y="702"/>
                  </a:lnTo>
                  <a:lnTo>
                    <a:pt x="593" y="697"/>
                  </a:lnTo>
                  <a:lnTo>
                    <a:pt x="591" y="692"/>
                  </a:lnTo>
                  <a:lnTo>
                    <a:pt x="589" y="686"/>
                  </a:lnTo>
                  <a:lnTo>
                    <a:pt x="584" y="684"/>
                  </a:lnTo>
                  <a:lnTo>
                    <a:pt x="579" y="683"/>
                  </a:lnTo>
                  <a:lnTo>
                    <a:pt x="460" y="683"/>
                  </a:lnTo>
                  <a:lnTo>
                    <a:pt x="442" y="671"/>
                  </a:lnTo>
                  <a:lnTo>
                    <a:pt x="435" y="666"/>
                  </a:lnTo>
                  <a:lnTo>
                    <a:pt x="428" y="659"/>
                  </a:lnTo>
                  <a:lnTo>
                    <a:pt x="422" y="652"/>
                  </a:lnTo>
                  <a:lnTo>
                    <a:pt x="418" y="644"/>
                  </a:lnTo>
                  <a:lnTo>
                    <a:pt x="413" y="636"/>
                  </a:lnTo>
                  <a:lnTo>
                    <a:pt x="410" y="626"/>
                  </a:lnTo>
                  <a:lnTo>
                    <a:pt x="409" y="618"/>
                  </a:lnTo>
                  <a:lnTo>
                    <a:pt x="408" y="608"/>
                  </a:lnTo>
                  <a:lnTo>
                    <a:pt x="408" y="575"/>
                  </a:lnTo>
                  <a:lnTo>
                    <a:pt x="653" y="575"/>
                  </a:lnTo>
                  <a:lnTo>
                    <a:pt x="659" y="574"/>
                  </a:lnTo>
                  <a:lnTo>
                    <a:pt x="664" y="573"/>
                  </a:lnTo>
                  <a:lnTo>
                    <a:pt x="670" y="571"/>
                  </a:lnTo>
                  <a:lnTo>
                    <a:pt x="675" y="569"/>
                  </a:lnTo>
                  <a:lnTo>
                    <a:pt x="681" y="567"/>
                  </a:lnTo>
                  <a:lnTo>
                    <a:pt x="686" y="564"/>
                  </a:lnTo>
                  <a:lnTo>
                    <a:pt x="690" y="561"/>
                  </a:lnTo>
                  <a:lnTo>
                    <a:pt x="694" y="558"/>
                  </a:lnTo>
                  <a:lnTo>
                    <a:pt x="698" y="553"/>
                  </a:lnTo>
                  <a:lnTo>
                    <a:pt x="701" y="549"/>
                  </a:lnTo>
                  <a:lnTo>
                    <a:pt x="704" y="544"/>
                  </a:lnTo>
                  <a:lnTo>
                    <a:pt x="706" y="538"/>
                  </a:lnTo>
                  <a:lnTo>
                    <a:pt x="708" y="533"/>
                  </a:lnTo>
                  <a:lnTo>
                    <a:pt x="711" y="527"/>
                  </a:lnTo>
                  <a:lnTo>
                    <a:pt x="711" y="522"/>
                  </a:lnTo>
                  <a:lnTo>
                    <a:pt x="712" y="516"/>
                  </a:lnTo>
                  <a:lnTo>
                    <a:pt x="712" y="58"/>
                  </a:lnTo>
                  <a:lnTo>
                    <a:pt x="711" y="53"/>
                  </a:lnTo>
                  <a:lnTo>
                    <a:pt x="711" y="46"/>
                  </a:lnTo>
                  <a:lnTo>
                    <a:pt x="708" y="41"/>
                  </a:lnTo>
                  <a:lnTo>
                    <a:pt x="706" y="35"/>
                  </a:lnTo>
                  <a:lnTo>
                    <a:pt x="704" y="30"/>
                  </a:lnTo>
                  <a:lnTo>
                    <a:pt x="701" y="26"/>
                  </a:lnTo>
                  <a:lnTo>
                    <a:pt x="698" y="21"/>
                  </a:lnTo>
                  <a:lnTo>
                    <a:pt x="694" y="17"/>
                  </a:lnTo>
                  <a:lnTo>
                    <a:pt x="690" y="13"/>
                  </a:lnTo>
                  <a:lnTo>
                    <a:pt x="686" y="10"/>
                  </a:lnTo>
                  <a:lnTo>
                    <a:pt x="681" y="8"/>
                  </a:lnTo>
                  <a:lnTo>
                    <a:pt x="675" y="4"/>
                  </a:lnTo>
                  <a:lnTo>
                    <a:pt x="670" y="2"/>
                  </a:lnTo>
                  <a:lnTo>
                    <a:pt x="664" y="1"/>
                  </a:lnTo>
                  <a:lnTo>
                    <a:pt x="659" y="0"/>
                  </a:lnTo>
                  <a:lnTo>
                    <a:pt x="653" y="0"/>
                  </a:lnTo>
                  <a:close/>
                  <a:moveTo>
                    <a:pt x="412" y="683"/>
                  </a:moveTo>
                  <a:lnTo>
                    <a:pt x="300" y="683"/>
                  </a:lnTo>
                  <a:lnTo>
                    <a:pt x="307" y="674"/>
                  </a:lnTo>
                  <a:lnTo>
                    <a:pt x="313" y="667"/>
                  </a:lnTo>
                  <a:lnTo>
                    <a:pt x="319" y="658"/>
                  </a:lnTo>
                  <a:lnTo>
                    <a:pt x="323" y="649"/>
                  </a:lnTo>
                  <a:lnTo>
                    <a:pt x="326" y="639"/>
                  </a:lnTo>
                  <a:lnTo>
                    <a:pt x="330" y="628"/>
                  </a:lnTo>
                  <a:lnTo>
                    <a:pt x="331" y="619"/>
                  </a:lnTo>
                  <a:lnTo>
                    <a:pt x="331" y="608"/>
                  </a:lnTo>
                  <a:lnTo>
                    <a:pt x="331" y="575"/>
                  </a:lnTo>
                  <a:lnTo>
                    <a:pt x="380" y="575"/>
                  </a:lnTo>
                  <a:lnTo>
                    <a:pt x="380" y="608"/>
                  </a:lnTo>
                  <a:lnTo>
                    <a:pt x="381" y="619"/>
                  </a:lnTo>
                  <a:lnTo>
                    <a:pt x="382" y="628"/>
                  </a:lnTo>
                  <a:lnTo>
                    <a:pt x="385" y="639"/>
                  </a:lnTo>
                  <a:lnTo>
                    <a:pt x="389" y="649"/>
                  </a:lnTo>
                  <a:lnTo>
                    <a:pt x="393" y="658"/>
                  </a:lnTo>
                  <a:lnTo>
                    <a:pt x="398" y="667"/>
                  </a:lnTo>
                  <a:lnTo>
                    <a:pt x="405" y="674"/>
                  </a:lnTo>
                  <a:lnTo>
                    <a:pt x="412" y="683"/>
                  </a:lnTo>
                  <a:close/>
                  <a:moveTo>
                    <a:pt x="684" y="516"/>
                  </a:moveTo>
                  <a:lnTo>
                    <a:pt x="683" y="522"/>
                  </a:lnTo>
                  <a:lnTo>
                    <a:pt x="682" y="527"/>
                  </a:lnTo>
                  <a:lnTo>
                    <a:pt x="678" y="533"/>
                  </a:lnTo>
                  <a:lnTo>
                    <a:pt x="674" y="537"/>
                  </a:lnTo>
                  <a:lnTo>
                    <a:pt x="670" y="541"/>
                  </a:lnTo>
                  <a:lnTo>
                    <a:pt x="664" y="544"/>
                  </a:lnTo>
                  <a:lnTo>
                    <a:pt x="659" y="546"/>
                  </a:lnTo>
                  <a:lnTo>
                    <a:pt x="653" y="547"/>
                  </a:lnTo>
                  <a:lnTo>
                    <a:pt x="59" y="547"/>
                  </a:lnTo>
                  <a:lnTo>
                    <a:pt x="53" y="546"/>
                  </a:lnTo>
                  <a:lnTo>
                    <a:pt x="46" y="544"/>
                  </a:lnTo>
                  <a:lnTo>
                    <a:pt x="42" y="541"/>
                  </a:lnTo>
                  <a:lnTo>
                    <a:pt x="37" y="537"/>
                  </a:lnTo>
                  <a:lnTo>
                    <a:pt x="34" y="533"/>
                  </a:lnTo>
                  <a:lnTo>
                    <a:pt x="30" y="527"/>
                  </a:lnTo>
                  <a:lnTo>
                    <a:pt x="29" y="522"/>
                  </a:lnTo>
                  <a:lnTo>
                    <a:pt x="28" y="516"/>
                  </a:lnTo>
                  <a:lnTo>
                    <a:pt x="28" y="58"/>
                  </a:lnTo>
                  <a:lnTo>
                    <a:pt x="29" y="53"/>
                  </a:lnTo>
                  <a:lnTo>
                    <a:pt x="30" y="46"/>
                  </a:lnTo>
                  <a:lnTo>
                    <a:pt x="34" y="41"/>
                  </a:lnTo>
                  <a:lnTo>
                    <a:pt x="37" y="36"/>
                  </a:lnTo>
                  <a:lnTo>
                    <a:pt x="42" y="33"/>
                  </a:lnTo>
                  <a:lnTo>
                    <a:pt x="46" y="30"/>
                  </a:lnTo>
                  <a:lnTo>
                    <a:pt x="53" y="28"/>
                  </a:lnTo>
                  <a:lnTo>
                    <a:pt x="59" y="28"/>
                  </a:lnTo>
                  <a:lnTo>
                    <a:pt x="653" y="28"/>
                  </a:lnTo>
                  <a:lnTo>
                    <a:pt x="659" y="28"/>
                  </a:lnTo>
                  <a:lnTo>
                    <a:pt x="664" y="30"/>
                  </a:lnTo>
                  <a:lnTo>
                    <a:pt x="670" y="33"/>
                  </a:lnTo>
                  <a:lnTo>
                    <a:pt x="674" y="36"/>
                  </a:lnTo>
                  <a:lnTo>
                    <a:pt x="678" y="41"/>
                  </a:lnTo>
                  <a:lnTo>
                    <a:pt x="682" y="46"/>
                  </a:lnTo>
                  <a:lnTo>
                    <a:pt x="683" y="53"/>
                  </a:lnTo>
                  <a:lnTo>
                    <a:pt x="684" y="58"/>
                  </a:lnTo>
                  <a:lnTo>
                    <a:pt x="684" y="5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16">
              <a:extLst>
                <a:ext uri="{FF2B5EF4-FFF2-40B4-BE49-F238E27FC236}">
                  <a16:creationId xmlns:a16="http://schemas.microsoft.com/office/drawing/2014/main" id="{7EFD1939-832C-4337-808B-83607C1BA579}"/>
                </a:ext>
              </a:extLst>
            </p:cNvPr>
            <p:cNvSpPr>
              <a:spLocks/>
            </p:cNvSpPr>
            <p:nvPr/>
          </p:nvSpPr>
          <p:spPr bwMode="auto">
            <a:xfrm>
              <a:off x="7904544" y="1892892"/>
              <a:ext cx="250024" cy="191643"/>
            </a:xfrm>
            <a:custGeom>
              <a:avLst/>
              <a:gdLst>
                <a:gd name="T0" fmla="*/ 344 w 589"/>
                <a:gd name="T1" fmla="*/ 0 h 453"/>
                <a:gd name="T2" fmla="*/ 334 w 589"/>
                <a:gd name="T3" fmla="*/ 4 h 453"/>
                <a:gd name="T4" fmla="*/ 330 w 589"/>
                <a:gd name="T5" fmla="*/ 14 h 453"/>
                <a:gd name="T6" fmla="*/ 334 w 589"/>
                <a:gd name="T7" fmla="*/ 24 h 453"/>
                <a:gd name="T8" fmla="*/ 344 w 589"/>
                <a:gd name="T9" fmla="*/ 28 h 453"/>
                <a:gd name="T10" fmla="*/ 528 w 589"/>
                <a:gd name="T11" fmla="*/ 29 h 453"/>
                <a:gd name="T12" fmla="*/ 543 w 589"/>
                <a:gd name="T13" fmla="*/ 34 h 453"/>
                <a:gd name="T14" fmla="*/ 554 w 589"/>
                <a:gd name="T15" fmla="*/ 46 h 453"/>
                <a:gd name="T16" fmla="*/ 561 w 589"/>
                <a:gd name="T17" fmla="*/ 61 h 453"/>
                <a:gd name="T18" fmla="*/ 562 w 589"/>
                <a:gd name="T19" fmla="*/ 383 h 453"/>
                <a:gd name="T20" fmla="*/ 558 w 589"/>
                <a:gd name="T21" fmla="*/ 399 h 453"/>
                <a:gd name="T22" fmla="*/ 549 w 589"/>
                <a:gd name="T23" fmla="*/ 412 h 453"/>
                <a:gd name="T24" fmla="*/ 536 w 589"/>
                <a:gd name="T25" fmla="*/ 421 h 453"/>
                <a:gd name="T26" fmla="*/ 520 w 589"/>
                <a:gd name="T27" fmla="*/ 425 h 453"/>
                <a:gd name="T28" fmla="*/ 62 w 589"/>
                <a:gd name="T29" fmla="*/ 424 h 453"/>
                <a:gd name="T30" fmla="*/ 47 w 589"/>
                <a:gd name="T31" fmla="*/ 417 h 453"/>
                <a:gd name="T32" fmla="*/ 36 w 589"/>
                <a:gd name="T33" fmla="*/ 406 h 453"/>
                <a:gd name="T34" fmla="*/ 29 w 589"/>
                <a:gd name="T35" fmla="*/ 391 h 453"/>
                <a:gd name="T36" fmla="*/ 28 w 589"/>
                <a:gd name="T37" fmla="*/ 70 h 453"/>
                <a:gd name="T38" fmla="*/ 32 w 589"/>
                <a:gd name="T39" fmla="*/ 54 h 453"/>
                <a:gd name="T40" fmla="*/ 40 w 589"/>
                <a:gd name="T41" fmla="*/ 40 h 453"/>
                <a:gd name="T42" fmla="*/ 54 w 589"/>
                <a:gd name="T43" fmla="*/ 31 h 453"/>
                <a:gd name="T44" fmla="*/ 70 w 589"/>
                <a:gd name="T45" fmla="*/ 28 h 453"/>
                <a:gd name="T46" fmla="*/ 250 w 589"/>
                <a:gd name="T47" fmla="*/ 27 h 453"/>
                <a:gd name="T48" fmla="*/ 258 w 589"/>
                <a:gd name="T49" fmla="*/ 19 h 453"/>
                <a:gd name="T50" fmla="*/ 258 w 589"/>
                <a:gd name="T51" fmla="*/ 9 h 453"/>
                <a:gd name="T52" fmla="*/ 250 w 589"/>
                <a:gd name="T53" fmla="*/ 1 h 453"/>
                <a:gd name="T54" fmla="*/ 70 w 589"/>
                <a:gd name="T55" fmla="*/ 0 h 453"/>
                <a:gd name="T56" fmla="*/ 56 w 589"/>
                <a:gd name="T57" fmla="*/ 1 h 453"/>
                <a:gd name="T58" fmla="*/ 43 w 589"/>
                <a:gd name="T59" fmla="*/ 5 h 453"/>
                <a:gd name="T60" fmla="*/ 32 w 589"/>
                <a:gd name="T61" fmla="*/ 12 h 453"/>
                <a:gd name="T62" fmla="*/ 21 w 589"/>
                <a:gd name="T63" fmla="*/ 20 h 453"/>
                <a:gd name="T64" fmla="*/ 12 w 589"/>
                <a:gd name="T65" fmla="*/ 30 h 453"/>
                <a:gd name="T66" fmla="*/ 6 w 589"/>
                <a:gd name="T67" fmla="*/ 42 h 453"/>
                <a:gd name="T68" fmla="*/ 2 w 589"/>
                <a:gd name="T69" fmla="*/ 56 h 453"/>
                <a:gd name="T70" fmla="*/ 0 w 589"/>
                <a:gd name="T71" fmla="*/ 70 h 453"/>
                <a:gd name="T72" fmla="*/ 0 w 589"/>
                <a:gd name="T73" fmla="*/ 390 h 453"/>
                <a:gd name="T74" fmla="*/ 4 w 589"/>
                <a:gd name="T75" fmla="*/ 403 h 453"/>
                <a:gd name="T76" fmla="*/ 9 w 589"/>
                <a:gd name="T77" fmla="*/ 416 h 453"/>
                <a:gd name="T78" fmla="*/ 17 w 589"/>
                <a:gd name="T79" fmla="*/ 427 h 453"/>
                <a:gd name="T80" fmla="*/ 26 w 589"/>
                <a:gd name="T81" fmla="*/ 436 h 453"/>
                <a:gd name="T82" fmla="*/ 37 w 589"/>
                <a:gd name="T83" fmla="*/ 444 h 453"/>
                <a:gd name="T84" fmla="*/ 50 w 589"/>
                <a:gd name="T85" fmla="*/ 449 h 453"/>
                <a:gd name="T86" fmla="*/ 63 w 589"/>
                <a:gd name="T87" fmla="*/ 451 h 453"/>
                <a:gd name="T88" fmla="*/ 520 w 589"/>
                <a:gd name="T89" fmla="*/ 453 h 453"/>
                <a:gd name="T90" fmla="*/ 534 w 589"/>
                <a:gd name="T91" fmla="*/ 450 h 453"/>
                <a:gd name="T92" fmla="*/ 547 w 589"/>
                <a:gd name="T93" fmla="*/ 447 h 453"/>
                <a:gd name="T94" fmla="*/ 558 w 589"/>
                <a:gd name="T95" fmla="*/ 441 h 453"/>
                <a:gd name="T96" fmla="*/ 569 w 589"/>
                <a:gd name="T97" fmla="*/ 432 h 453"/>
                <a:gd name="T98" fmla="*/ 578 w 589"/>
                <a:gd name="T99" fmla="*/ 421 h 453"/>
                <a:gd name="T100" fmla="*/ 584 w 589"/>
                <a:gd name="T101" fmla="*/ 410 h 453"/>
                <a:gd name="T102" fmla="*/ 587 w 589"/>
                <a:gd name="T103" fmla="*/ 397 h 453"/>
                <a:gd name="T104" fmla="*/ 589 w 589"/>
                <a:gd name="T105" fmla="*/ 383 h 453"/>
                <a:gd name="T106" fmla="*/ 588 w 589"/>
                <a:gd name="T107" fmla="*/ 62 h 453"/>
                <a:gd name="T108" fmla="*/ 586 w 589"/>
                <a:gd name="T109" fmla="*/ 48 h 453"/>
                <a:gd name="T110" fmla="*/ 581 w 589"/>
                <a:gd name="T111" fmla="*/ 37 h 453"/>
                <a:gd name="T112" fmla="*/ 573 w 589"/>
                <a:gd name="T113" fmla="*/ 25 h 453"/>
                <a:gd name="T114" fmla="*/ 564 w 589"/>
                <a:gd name="T115" fmla="*/ 16 h 453"/>
                <a:gd name="T116" fmla="*/ 553 w 589"/>
                <a:gd name="T117" fmla="*/ 9 h 453"/>
                <a:gd name="T118" fmla="*/ 540 w 589"/>
                <a:gd name="T119" fmla="*/ 3 h 453"/>
                <a:gd name="T120" fmla="*/ 527 w 589"/>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9" h="453">
                  <a:moveTo>
                    <a:pt x="520" y="0"/>
                  </a:moveTo>
                  <a:lnTo>
                    <a:pt x="344" y="0"/>
                  </a:lnTo>
                  <a:lnTo>
                    <a:pt x="338" y="1"/>
                  </a:lnTo>
                  <a:lnTo>
                    <a:pt x="334" y="4"/>
                  </a:lnTo>
                  <a:lnTo>
                    <a:pt x="331" y="9"/>
                  </a:lnTo>
                  <a:lnTo>
                    <a:pt x="330" y="14"/>
                  </a:lnTo>
                  <a:lnTo>
                    <a:pt x="331" y="19"/>
                  </a:lnTo>
                  <a:lnTo>
                    <a:pt x="334" y="24"/>
                  </a:lnTo>
                  <a:lnTo>
                    <a:pt x="338" y="27"/>
                  </a:lnTo>
                  <a:lnTo>
                    <a:pt x="344" y="28"/>
                  </a:lnTo>
                  <a:lnTo>
                    <a:pt x="520" y="28"/>
                  </a:lnTo>
                  <a:lnTo>
                    <a:pt x="528" y="29"/>
                  </a:lnTo>
                  <a:lnTo>
                    <a:pt x="536" y="31"/>
                  </a:lnTo>
                  <a:lnTo>
                    <a:pt x="543" y="34"/>
                  </a:lnTo>
                  <a:lnTo>
                    <a:pt x="549" y="40"/>
                  </a:lnTo>
                  <a:lnTo>
                    <a:pt x="554" y="46"/>
                  </a:lnTo>
                  <a:lnTo>
                    <a:pt x="558" y="54"/>
                  </a:lnTo>
                  <a:lnTo>
                    <a:pt x="561" y="61"/>
                  </a:lnTo>
                  <a:lnTo>
                    <a:pt x="562" y="70"/>
                  </a:lnTo>
                  <a:lnTo>
                    <a:pt x="562" y="383"/>
                  </a:lnTo>
                  <a:lnTo>
                    <a:pt x="561" y="391"/>
                  </a:lnTo>
                  <a:lnTo>
                    <a:pt x="558" y="399"/>
                  </a:lnTo>
                  <a:lnTo>
                    <a:pt x="554" y="406"/>
                  </a:lnTo>
                  <a:lnTo>
                    <a:pt x="549" y="412"/>
                  </a:lnTo>
                  <a:lnTo>
                    <a:pt x="543" y="417"/>
                  </a:lnTo>
                  <a:lnTo>
                    <a:pt x="536" y="421"/>
                  </a:lnTo>
                  <a:lnTo>
                    <a:pt x="528" y="424"/>
                  </a:lnTo>
                  <a:lnTo>
                    <a:pt x="520" y="425"/>
                  </a:lnTo>
                  <a:lnTo>
                    <a:pt x="70" y="425"/>
                  </a:lnTo>
                  <a:lnTo>
                    <a:pt x="62" y="424"/>
                  </a:lnTo>
                  <a:lnTo>
                    <a:pt x="54" y="421"/>
                  </a:lnTo>
                  <a:lnTo>
                    <a:pt x="47" y="417"/>
                  </a:lnTo>
                  <a:lnTo>
                    <a:pt x="40" y="412"/>
                  </a:lnTo>
                  <a:lnTo>
                    <a:pt x="36" y="406"/>
                  </a:lnTo>
                  <a:lnTo>
                    <a:pt x="32" y="399"/>
                  </a:lnTo>
                  <a:lnTo>
                    <a:pt x="29" y="391"/>
                  </a:lnTo>
                  <a:lnTo>
                    <a:pt x="28" y="383"/>
                  </a:lnTo>
                  <a:lnTo>
                    <a:pt x="28" y="70"/>
                  </a:lnTo>
                  <a:lnTo>
                    <a:pt x="29" y="61"/>
                  </a:lnTo>
                  <a:lnTo>
                    <a:pt x="32" y="54"/>
                  </a:lnTo>
                  <a:lnTo>
                    <a:pt x="36" y="46"/>
                  </a:lnTo>
                  <a:lnTo>
                    <a:pt x="40" y="40"/>
                  </a:lnTo>
                  <a:lnTo>
                    <a:pt x="47" y="34"/>
                  </a:lnTo>
                  <a:lnTo>
                    <a:pt x="54" y="31"/>
                  </a:lnTo>
                  <a:lnTo>
                    <a:pt x="62" y="29"/>
                  </a:lnTo>
                  <a:lnTo>
                    <a:pt x="70" y="28"/>
                  </a:lnTo>
                  <a:lnTo>
                    <a:pt x="245" y="28"/>
                  </a:lnTo>
                  <a:lnTo>
                    <a:pt x="250" y="27"/>
                  </a:lnTo>
                  <a:lnTo>
                    <a:pt x="255" y="24"/>
                  </a:lnTo>
                  <a:lnTo>
                    <a:pt x="258" y="19"/>
                  </a:lnTo>
                  <a:lnTo>
                    <a:pt x="259" y="14"/>
                  </a:lnTo>
                  <a:lnTo>
                    <a:pt x="258" y="9"/>
                  </a:lnTo>
                  <a:lnTo>
                    <a:pt x="255" y="4"/>
                  </a:lnTo>
                  <a:lnTo>
                    <a:pt x="250" y="1"/>
                  </a:lnTo>
                  <a:lnTo>
                    <a:pt x="245" y="0"/>
                  </a:lnTo>
                  <a:lnTo>
                    <a:pt x="70" y="0"/>
                  </a:lnTo>
                  <a:lnTo>
                    <a:pt x="63" y="0"/>
                  </a:lnTo>
                  <a:lnTo>
                    <a:pt x="56" y="1"/>
                  </a:lnTo>
                  <a:lnTo>
                    <a:pt x="50" y="3"/>
                  </a:lnTo>
                  <a:lnTo>
                    <a:pt x="43" y="5"/>
                  </a:lnTo>
                  <a:lnTo>
                    <a:pt x="37" y="9"/>
                  </a:lnTo>
                  <a:lnTo>
                    <a:pt x="32" y="12"/>
                  </a:lnTo>
                  <a:lnTo>
                    <a:pt x="26" y="16"/>
                  </a:lnTo>
                  <a:lnTo>
                    <a:pt x="21" y="20"/>
                  </a:lnTo>
                  <a:lnTo>
                    <a:pt x="17" y="25"/>
                  </a:lnTo>
                  <a:lnTo>
                    <a:pt x="12" y="30"/>
                  </a:lnTo>
                  <a:lnTo>
                    <a:pt x="9" y="37"/>
                  </a:lnTo>
                  <a:lnTo>
                    <a:pt x="6" y="42"/>
                  </a:lnTo>
                  <a:lnTo>
                    <a:pt x="4" y="48"/>
                  </a:lnTo>
                  <a:lnTo>
                    <a:pt x="2" y="56"/>
                  </a:lnTo>
                  <a:lnTo>
                    <a:pt x="0" y="62"/>
                  </a:lnTo>
                  <a:lnTo>
                    <a:pt x="0" y="70"/>
                  </a:lnTo>
                  <a:lnTo>
                    <a:pt x="0" y="383"/>
                  </a:lnTo>
                  <a:lnTo>
                    <a:pt x="0" y="390"/>
                  </a:lnTo>
                  <a:lnTo>
                    <a:pt x="2" y="397"/>
                  </a:lnTo>
                  <a:lnTo>
                    <a:pt x="4" y="403"/>
                  </a:lnTo>
                  <a:lnTo>
                    <a:pt x="6" y="410"/>
                  </a:lnTo>
                  <a:lnTo>
                    <a:pt x="9" y="416"/>
                  </a:lnTo>
                  <a:lnTo>
                    <a:pt x="12" y="421"/>
                  </a:lnTo>
                  <a:lnTo>
                    <a:pt x="17" y="427"/>
                  </a:lnTo>
                  <a:lnTo>
                    <a:pt x="21" y="432"/>
                  </a:lnTo>
                  <a:lnTo>
                    <a:pt x="26" y="436"/>
                  </a:lnTo>
                  <a:lnTo>
                    <a:pt x="32" y="441"/>
                  </a:lnTo>
                  <a:lnTo>
                    <a:pt x="37" y="444"/>
                  </a:lnTo>
                  <a:lnTo>
                    <a:pt x="43" y="447"/>
                  </a:lnTo>
                  <a:lnTo>
                    <a:pt x="50" y="449"/>
                  </a:lnTo>
                  <a:lnTo>
                    <a:pt x="56" y="450"/>
                  </a:lnTo>
                  <a:lnTo>
                    <a:pt x="63" y="451"/>
                  </a:lnTo>
                  <a:lnTo>
                    <a:pt x="70" y="453"/>
                  </a:lnTo>
                  <a:lnTo>
                    <a:pt x="520" y="453"/>
                  </a:lnTo>
                  <a:lnTo>
                    <a:pt x="527" y="451"/>
                  </a:lnTo>
                  <a:lnTo>
                    <a:pt x="534" y="450"/>
                  </a:lnTo>
                  <a:lnTo>
                    <a:pt x="540" y="449"/>
                  </a:lnTo>
                  <a:lnTo>
                    <a:pt x="547" y="447"/>
                  </a:lnTo>
                  <a:lnTo>
                    <a:pt x="553" y="444"/>
                  </a:lnTo>
                  <a:lnTo>
                    <a:pt x="558" y="441"/>
                  </a:lnTo>
                  <a:lnTo>
                    <a:pt x="564" y="436"/>
                  </a:lnTo>
                  <a:lnTo>
                    <a:pt x="569" y="432"/>
                  </a:lnTo>
                  <a:lnTo>
                    <a:pt x="573" y="427"/>
                  </a:lnTo>
                  <a:lnTo>
                    <a:pt x="578" y="421"/>
                  </a:lnTo>
                  <a:lnTo>
                    <a:pt x="581" y="416"/>
                  </a:lnTo>
                  <a:lnTo>
                    <a:pt x="584" y="410"/>
                  </a:lnTo>
                  <a:lnTo>
                    <a:pt x="586" y="403"/>
                  </a:lnTo>
                  <a:lnTo>
                    <a:pt x="587" y="397"/>
                  </a:lnTo>
                  <a:lnTo>
                    <a:pt x="588" y="390"/>
                  </a:lnTo>
                  <a:lnTo>
                    <a:pt x="589" y="383"/>
                  </a:lnTo>
                  <a:lnTo>
                    <a:pt x="589" y="70"/>
                  </a:lnTo>
                  <a:lnTo>
                    <a:pt x="588" y="62"/>
                  </a:lnTo>
                  <a:lnTo>
                    <a:pt x="587" y="56"/>
                  </a:lnTo>
                  <a:lnTo>
                    <a:pt x="586" y="48"/>
                  </a:lnTo>
                  <a:lnTo>
                    <a:pt x="584" y="42"/>
                  </a:lnTo>
                  <a:lnTo>
                    <a:pt x="581" y="37"/>
                  </a:lnTo>
                  <a:lnTo>
                    <a:pt x="578" y="30"/>
                  </a:lnTo>
                  <a:lnTo>
                    <a:pt x="573" y="25"/>
                  </a:lnTo>
                  <a:lnTo>
                    <a:pt x="569" y="20"/>
                  </a:lnTo>
                  <a:lnTo>
                    <a:pt x="564" y="16"/>
                  </a:lnTo>
                  <a:lnTo>
                    <a:pt x="558" y="12"/>
                  </a:lnTo>
                  <a:lnTo>
                    <a:pt x="553" y="9"/>
                  </a:lnTo>
                  <a:lnTo>
                    <a:pt x="547" y="5"/>
                  </a:lnTo>
                  <a:lnTo>
                    <a:pt x="540" y="3"/>
                  </a:lnTo>
                  <a:lnTo>
                    <a:pt x="534" y="1"/>
                  </a:lnTo>
                  <a:lnTo>
                    <a:pt x="527" y="0"/>
                  </a:lnTo>
                  <a:lnTo>
                    <a:pt x="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17">
              <a:extLst>
                <a:ext uri="{FF2B5EF4-FFF2-40B4-BE49-F238E27FC236}">
                  <a16:creationId xmlns:a16="http://schemas.microsoft.com/office/drawing/2014/main" id="{B4AA30FC-7AC5-42C0-A007-F42C3E1DD203}"/>
                </a:ext>
              </a:extLst>
            </p:cNvPr>
            <p:cNvSpPr>
              <a:spLocks noEditPoints="1"/>
            </p:cNvSpPr>
            <p:nvPr/>
          </p:nvSpPr>
          <p:spPr bwMode="auto">
            <a:xfrm>
              <a:off x="7997192" y="1947466"/>
              <a:ext cx="73611" cy="77419"/>
            </a:xfrm>
            <a:custGeom>
              <a:avLst/>
              <a:gdLst>
                <a:gd name="T0" fmla="*/ 64 w 172"/>
                <a:gd name="T1" fmla="*/ 5 h 185"/>
                <a:gd name="T2" fmla="*/ 53 w 172"/>
                <a:gd name="T3" fmla="*/ 1 h 185"/>
                <a:gd name="T4" fmla="*/ 42 w 172"/>
                <a:gd name="T5" fmla="*/ 0 h 185"/>
                <a:gd name="T6" fmla="*/ 31 w 172"/>
                <a:gd name="T7" fmla="*/ 1 h 185"/>
                <a:gd name="T8" fmla="*/ 22 w 172"/>
                <a:gd name="T9" fmla="*/ 5 h 185"/>
                <a:gd name="T10" fmla="*/ 12 w 172"/>
                <a:gd name="T11" fmla="*/ 12 h 185"/>
                <a:gd name="T12" fmla="*/ 6 w 172"/>
                <a:gd name="T13" fmla="*/ 21 h 185"/>
                <a:gd name="T14" fmla="*/ 1 w 172"/>
                <a:gd name="T15" fmla="*/ 31 h 185"/>
                <a:gd name="T16" fmla="*/ 0 w 172"/>
                <a:gd name="T17" fmla="*/ 41 h 185"/>
                <a:gd name="T18" fmla="*/ 0 w 172"/>
                <a:gd name="T19" fmla="*/ 149 h 185"/>
                <a:gd name="T20" fmla="*/ 4 w 172"/>
                <a:gd name="T21" fmla="*/ 159 h 185"/>
                <a:gd name="T22" fmla="*/ 9 w 172"/>
                <a:gd name="T23" fmla="*/ 169 h 185"/>
                <a:gd name="T24" fmla="*/ 16 w 172"/>
                <a:gd name="T25" fmla="*/ 177 h 185"/>
                <a:gd name="T26" fmla="*/ 26 w 172"/>
                <a:gd name="T27" fmla="*/ 182 h 185"/>
                <a:gd name="T28" fmla="*/ 37 w 172"/>
                <a:gd name="T29" fmla="*/ 185 h 185"/>
                <a:gd name="T30" fmla="*/ 48 w 172"/>
                <a:gd name="T31" fmla="*/ 185 h 185"/>
                <a:gd name="T32" fmla="*/ 58 w 172"/>
                <a:gd name="T33" fmla="*/ 182 h 185"/>
                <a:gd name="T34" fmla="*/ 152 w 172"/>
                <a:gd name="T35" fmla="*/ 129 h 185"/>
                <a:gd name="T36" fmla="*/ 160 w 172"/>
                <a:gd name="T37" fmla="*/ 122 h 185"/>
                <a:gd name="T38" fmla="*/ 167 w 172"/>
                <a:gd name="T39" fmla="*/ 113 h 185"/>
                <a:gd name="T40" fmla="*/ 171 w 172"/>
                <a:gd name="T41" fmla="*/ 104 h 185"/>
                <a:gd name="T42" fmla="*/ 172 w 172"/>
                <a:gd name="T43" fmla="*/ 93 h 185"/>
                <a:gd name="T44" fmla="*/ 171 w 172"/>
                <a:gd name="T45" fmla="*/ 81 h 185"/>
                <a:gd name="T46" fmla="*/ 167 w 172"/>
                <a:gd name="T47" fmla="*/ 71 h 185"/>
                <a:gd name="T48" fmla="*/ 160 w 172"/>
                <a:gd name="T49" fmla="*/ 63 h 185"/>
                <a:gd name="T50" fmla="*/ 152 w 172"/>
                <a:gd name="T51" fmla="*/ 56 h 185"/>
                <a:gd name="T52" fmla="*/ 50 w 172"/>
                <a:gd name="T53" fmla="*/ 156 h 185"/>
                <a:gd name="T54" fmla="*/ 41 w 172"/>
                <a:gd name="T55" fmla="*/ 157 h 185"/>
                <a:gd name="T56" fmla="*/ 36 w 172"/>
                <a:gd name="T57" fmla="*/ 156 h 185"/>
                <a:gd name="T58" fmla="*/ 30 w 172"/>
                <a:gd name="T59" fmla="*/ 152 h 185"/>
                <a:gd name="T60" fmla="*/ 28 w 172"/>
                <a:gd name="T61" fmla="*/ 143 h 185"/>
                <a:gd name="T62" fmla="*/ 29 w 172"/>
                <a:gd name="T63" fmla="*/ 37 h 185"/>
                <a:gd name="T64" fmla="*/ 34 w 172"/>
                <a:gd name="T65" fmla="*/ 31 h 185"/>
                <a:gd name="T66" fmla="*/ 38 w 172"/>
                <a:gd name="T67" fmla="*/ 29 h 185"/>
                <a:gd name="T68" fmla="*/ 45 w 172"/>
                <a:gd name="T69" fmla="*/ 28 h 185"/>
                <a:gd name="T70" fmla="*/ 138 w 172"/>
                <a:gd name="T71" fmla="*/ 80 h 185"/>
                <a:gd name="T72" fmla="*/ 143 w 172"/>
                <a:gd name="T73" fmla="*/ 86 h 185"/>
                <a:gd name="T74" fmla="*/ 144 w 172"/>
                <a:gd name="T75" fmla="*/ 93 h 185"/>
                <a:gd name="T76" fmla="*/ 143 w 172"/>
                <a:gd name="T77" fmla="*/ 98 h 185"/>
                <a:gd name="T78" fmla="*/ 138 w 172"/>
                <a:gd name="T79" fmla="*/ 10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85">
                  <a:moveTo>
                    <a:pt x="152" y="56"/>
                  </a:moveTo>
                  <a:lnTo>
                    <a:pt x="64" y="5"/>
                  </a:lnTo>
                  <a:lnTo>
                    <a:pt x="58" y="3"/>
                  </a:lnTo>
                  <a:lnTo>
                    <a:pt x="53" y="1"/>
                  </a:lnTo>
                  <a:lnTo>
                    <a:pt x="48" y="0"/>
                  </a:lnTo>
                  <a:lnTo>
                    <a:pt x="42" y="0"/>
                  </a:lnTo>
                  <a:lnTo>
                    <a:pt x="37" y="0"/>
                  </a:lnTo>
                  <a:lnTo>
                    <a:pt x="31" y="1"/>
                  </a:lnTo>
                  <a:lnTo>
                    <a:pt x="26" y="3"/>
                  </a:lnTo>
                  <a:lnTo>
                    <a:pt x="22" y="5"/>
                  </a:lnTo>
                  <a:lnTo>
                    <a:pt x="16" y="8"/>
                  </a:lnTo>
                  <a:lnTo>
                    <a:pt x="12" y="12"/>
                  </a:lnTo>
                  <a:lnTo>
                    <a:pt x="9" y="17"/>
                  </a:lnTo>
                  <a:lnTo>
                    <a:pt x="6" y="21"/>
                  </a:lnTo>
                  <a:lnTo>
                    <a:pt x="4" y="25"/>
                  </a:lnTo>
                  <a:lnTo>
                    <a:pt x="1" y="31"/>
                  </a:lnTo>
                  <a:lnTo>
                    <a:pt x="0" y="36"/>
                  </a:lnTo>
                  <a:lnTo>
                    <a:pt x="0" y="41"/>
                  </a:lnTo>
                  <a:lnTo>
                    <a:pt x="0" y="143"/>
                  </a:lnTo>
                  <a:lnTo>
                    <a:pt x="0" y="149"/>
                  </a:lnTo>
                  <a:lnTo>
                    <a:pt x="1" y="154"/>
                  </a:lnTo>
                  <a:lnTo>
                    <a:pt x="4" y="159"/>
                  </a:lnTo>
                  <a:lnTo>
                    <a:pt x="6" y="165"/>
                  </a:lnTo>
                  <a:lnTo>
                    <a:pt x="9" y="169"/>
                  </a:lnTo>
                  <a:lnTo>
                    <a:pt x="12" y="173"/>
                  </a:lnTo>
                  <a:lnTo>
                    <a:pt x="16" y="177"/>
                  </a:lnTo>
                  <a:lnTo>
                    <a:pt x="22" y="180"/>
                  </a:lnTo>
                  <a:lnTo>
                    <a:pt x="26" y="182"/>
                  </a:lnTo>
                  <a:lnTo>
                    <a:pt x="31" y="184"/>
                  </a:lnTo>
                  <a:lnTo>
                    <a:pt x="37" y="185"/>
                  </a:lnTo>
                  <a:lnTo>
                    <a:pt x="42" y="185"/>
                  </a:lnTo>
                  <a:lnTo>
                    <a:pt x="48" y="185"/>
                  </a:lnTo>
                  <a:lnTo>
                    <a:pt x="53" y="184"/>
                  </a:lnTo>
                  <a:lnTo>
                    <a:pt x="58" y="182"/>
                  </a:lnTo>
                  <a:lnTo>
                    <a:pt x="64" y="180"/>
                  </a:lnTo>
                  <a:lnTo>
                    <a:pt x="152" y="129"/>
                  </a:lnTo>
                  <a:lnTo>
                    <a:pt x="156" y="126"/>
                  </a:lnTo>
                  <a:lnTo>
                    <a:pt x="160" y="122"/>
                  </a:lnTo>
                  <a:lnTo>
                    <a:pt x="163" y="119"/>
                  </a:lnTo>
                  <a:lnTo>
                    <a:pt x="167" y="113"/>
                  </a:lnTo>
                  <a:lnTo>
                    <a:pt x="169" y="109"/>
                  </a:lnTo>
                  <a:lnTo>
                    <a:pt x="171" y="104"/>
                  </a:lnTo>
                  <a:lnTo>
                    <a:pt x="172" y="98"/>
                  </a:lnTo>
                  <a:lnTo>
                    <a:pt x="172" y="93"/>
                  </a:lnTo>
                  <a:lnTo>
                    <a:pt x="172" y="86"/>
                  </a:lnTo>
                  <a:lnTo>
                    <a:pt x="171" y="81"/>
                  </a:lnTo>
                  <a:lnTo>
                    <a:pt x="169" y="77"/>
                  </a:lnTo>
                  <a:lnTo>
                    <a:pt x="167" y="71"/>
                  </a:lnTo>
                  <a:lnTo>
                    <a:pt x="163" y="67"/>
                  </a:lnTo>
                  <a:lnTo>
                    <a:pt x="160" y="63"/>
                  </a:lnTo>
                  <a:lnTo>
                    <a:pt x="156" y="60"/>
                  </a:lnTo>
                  <a:lnTo>
                    <a:pt x="152" y="56"/>
                  </a:lnTo>
                  <a:close/>
                  <a:moveTo>
                    <a:pt x="138" y="105"/>
                  </a:moveTo>
                  <a:lnTo>
                    <a:pt x="50" y="156"/>
                  </a:lnTo>
                  <a:lnTo>
                    <a:pt x="45" y="157"/>
                  </a:lnTo>
                  <a:lnTo>
                    <a:pt x="41" y="157"/>
                  </a:lnTo>
                  <a:lnTo>
                    <a:pt x="38" y="157"/>
                  </a:lnTo>
                  <a:lnTo>
                    <a:pt x="36" y="156"/>
                  </a:lnTo>
                  <a:lnTo>
                    <a:pt x="34" y="154"/>
                  </a:lnTo>
                  <a:lnTo>
                    <a:pt x="30" y="152"/>
                  </a:lnTo>
                  <a:lnTo>
                    <a:pt x="29" y="149"/>
                  </a:lnTo>
                  <a:lnTo>
                    <a:pt x="28" y="143"/>
                  </a:lnTo>
                  <a:lnTo>
                    <a:pt x="28" y="41"/>
                  </a:lnTo>
                  <a:lnTo>
                    <a:pt x="29" y="37"/>
                  </a:lnTo>
                  <a:lnTo>
                    <a:pt x="30" y="33"/>
                  </a:lnTo>
                  <a:lnTo>
                    <a:pt x="34" y="31"/>
                  </a:lnTo>
                  <a:lnTo>
                    <a:pt x="36" y="30"/>
                  </a:lnTo>
                  <a:lnTo>
                    <a:pt x="38" y="29"/>
                  </a:lnTo>
                  <a:lnTo>
                    <a:pt x="42" y="28"/>
                  </a:lnTo>
                  <a:lnTo>
                    <a:pt x="45" y="28"/>
                  </a:lnTo>
                  <a:lnTo>
                    <a:pt x="50" y="30"/>
                  </a:lnTo>
                  <a:lnTo>
                    <a:pt x="138" y="80"/>
                  </a:lnTo>
                  <a:lnTo>
                    <a:pt x="141" y="83"/>
                  </a:lnTo>
                  <a:lnTo>
                    <a:pt x="143" y="86"/>
                  </a:lnTo>
                  <a:lnTo>
                    <a:pt x="144" y="90"/>
                  </a:lnTo>
                  <a:lnTo>
                    <a:pt x="144" y="93"/>
                  </a:lnTo>
                  <a:lnTo>
                    <a:pt x="144" y="95"/>
                  </a:lnTo>
                  <a:lnTo>
                    <a:pt x="143" y="98"/>
                  </a:lnTo>
                  <a:lnTo>
                    <a:pt x="141" y="101"/>
                  </a:lnTo>
                  <a:lnTo>
                    <a:pt x="138"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318">
              <a:extLst>
                <a:ext uri="{FF2B5EF4-FFF2-40B4-BE49-F238E27FC236}">
                  <a16:creationId xmlns:a16="http://schemas.microsoft.com/office/drawing/2014/main" id="{F56B53B1-7D97-4D4F-A151-6A8D01520A71}"/>
                </a:ext>
              </a:extLst>
            </p:cNvPr>
            <p:cNvSpPr>
              <a:spLocks noEditPoints="1"/>
            </p:cNvSpPr>
            <p:nvPr/>
          </p:nvSpPr>
          <p:spPr bwMode="auto">
            <a:xfrm>
              <a:off x="7933734" y="2029961"/>
              <a:ext cx="191643" cy="35536"/>
            </a:xfrm>
            <a:custGeom>
              <a:avLst/>
              <a:gdLst>
                <a:gd name="T0" fmla="*/ 438 w 452"/>
                <a:gd name="T1" fmla="*/ 28 h 83"/>
                <a:gd name="T2" fmla="*/ 81 w 452"/>
                <a:gd name="T3" fmla="*/ 28 h 83"/>
                <a:gd name="T4" fmla="*/ 78 w 452"/>
                <a:gd name="T5" fmla="*/ 22 h 83"/>
                <a:gd name="T6" fmla="*/ 74 w 452"/>
                <a:gd name="T7" fmla="*/ 17 h 83"/>
                <a:gd name="T8" fmla="*/ 70 w 452"/>
                <a:gd name="T9" fmla="*/ 12 h 83"/>
                <a:gd name="T10" fmla="*/ 66 w 452"/>
                <a:gd name="T11" fmla="*/ 8 h 83"/>
                <a:gd name="T12" fmla="*/ 60 w 452"/>
                <a:gd name="T13" fmla="*/ 5 h 83"/>
                <a:gd name="T14" fmla="*/ 54 w 452"/>
                <a:gd name="T15" fmla="*/ 2 h 83"/>
                <a:gd name="T16" fmla="*/ 48 w 452"/>
                <a:gd name="T17" fmla="*/ 1 h 83"/>
                <a:gd name="T18" fmla="*/ 41 w 452"/>
                <a:gd name="T19" fmla="*/ 0 h 83"/>
                <a:gd name="T20" fmla="*/ 33 w 452"/>
                <a:gd name="T21" fmla="*/ 1 h 83"/>
                <a:gd name="T22" fmla="*/ 25 w 452"/>
                <a:gd name="T23" fmla="*/ 3 h 83"/>
                <a:gd name="T24" fmla="*/ 18 w 452"/>
                <a:gd name="T25" fmla="*/ 7 h 83"/>
                <a:gd name="T26" fmla="*/ 12 w 452"/>
                <a:gd name="T27" fmla="*/ 13 h 83"/>
                <a:gd name="T28" fmla="*/ 7 w 452"/>
                <a:gd name="T29" fmla="*/ 19 h 83"/>
                <a:gd name="T30" fmla="*/ 3 w 452"/>
                <a:gd name="T31" fmla="*/ 26 h 83"/>
                <a:gd name="T32" fmla="*/ 0 w 452"/>
                <a:gd name="T33" fmla="*/ 33 h 83"/>
                <a:gd name="T34" fmla="*/ 0 w 452"/>
                <a:gd name="T35" fmla="*/ 42 h 83"/>
                <a:gd name="T36" fmla="*/ 0 w 452"/>
                <a:gd name="T37" fmla="*/ 50 h 83"/>
                <a:gd name="T38" fmla="*/ 3 w 452"/>
                <a:gd name="T39" fmla="*/ 58 h 83"/>
                <a:gd name="T40" fmla="*/ 7 w 452"/>
                <a:gd name="T41" fmla="*/ 65 h 83"/>
                <a:gd name="T42" fmla="*/ 12 w 452"/>
                <a:gd name="T43" fmla="*/ 72 h 83"/>
                <a:gd name="T44" fmla="*/ 18 w 452"/>
                <a:gd name="T45" fmla="*/ 76 h 83"/>
                <a:gd name="T46" fmla="*/ 25 w 452"/>
                <a:gd name="T47" fmla="*/ 80 h 83"/>
                <a:gd name="T48" fmla="*/ 33 w 452"/>
                <a:gd name="T49" fmla="*/ 82 h 83"/>
                <a:gd name="T50" fmla="*/ 41 w 452"/>
                <a:gd name="T51" fmla="*/ 83 h 83"/>
                <a:gd name="T52" fmla="*/ 48 w 452"/>
                <a:gd name="T53" fmla="*/ 83 h 83"/>
                <a:gd name="T54" fmla="*/ 54 w 452"/>
                <a:gd name="T55" fmla="*/ 81 h 83"/>
                <a:gd name="T56" fmla="*/ 60 w 452"/>
                <a:gd name="T57" fmla="*/ 79 h 83"/>
                <a:gd name="T58" fmla="*/ 66 w 452"/>
                <a:gd name="T59" fmla="*/ 76 h 83"/>
                <a:gd name="T60" fmla="*/ 70 w 452"/>
                <a:gd name="T61" fmla="*/ 72 h 83"/>
                <a:gd name="T62" fmla="*/ 74 w 452"/>
                <a:gd name="T63" fmla="*/ 67 h 83"/>
                <a:gd name="T64" fmla="*/ 78 w 452"/>
                <a:gd name="T65" fmla="*/ 62 h 83"/>
                <a:gd name="T66" fmla="*/ 81 w 452"/>
                <a:gd name="T67" fmla="*/ 56 h 83"/>
                <a:gd name="T68" fmla="*/ 438 w 452"/>
                <a:gd name="T69" fmla="*/ 56 h 83"/>
                <a:gd name="T70" fmla="*/ 443 w 452"/>
                <a:gd name="T71" fmla="*/ 55 h 83"/>
                <a:gd name="T72" fmla="*/ 447 w 452"/>
                <a:gd name="T73" fmla="*/ 51 h 83"/>
                <a:gd name="T74" fmla="*/ 451 w 452"/>
                <a:gd name="T75" fmla="*/ 47 h 83"/>
                <a:gd name="T76" fmla="*/ 452 w 452"/>
                <a:gd name="T77" fmla="*/ 42 h 83"/>
                <a:gd name="T78" fmla="*/ 451 w 452"/>
                <a:gd name="T79" fmla="*/ 36 h 83"/>
                <a:gd name="T80" fmla="*/ 447 w 452"/>
                <a:gd name="T81" fmla="*/ 32 h 83"/>
                <a:gd name="T82" fmla="*/ 443 w 452"/>
                <a:gd name="T83" fmla="*/ 29 h 83"/>
                <a:gd name="T84" fmla="*/ 438 w 452"/>
                <a:gd name="T85" fmla="*/ 28 h 83"/>
                <a:gd name="T86" fmla="*/ 41 w 452"/>
                <a:gd name="T87" fmla="*/ 56 h 83"/>
                <a:gd name="T88" fmla="*/ 35 w 452"/>
                <a:gd name="T89" fmla="*/ 55 h 83"/>
                <a:gd name="T90" fmla="*/ 31 w 452"/>
                <a:gd name="T91" fmla="*/ 51 h 83"/>
                <a:gd name="T92" fmla="*/ 28 w 452"/>
                <a:gd name="T93" fmla="*/ 47 h 83"/>
                <a:gd name="T94" fmla="*/ 27 w 452"/>
                <a:gd name="T95" fmla="*/ 42 h 83"/>
                <a:gd name="T96" fmla="*/ 28 w 452"/>
                <a:gd name="T97" fmla="*/ 36 h 83"/>
                <a:gd name="T98" fmla="*/ 31 w 452"/>
                <a:gd name="T99" fmla="*/ 32 h 83"/>
                <a:gd name="T100" fmla="*/ 35 w 452"/>
                <a:gd name="T101" fmla="*/ 29 h 83"/>
                <a:gd name="T102" fmla="*/ 41 w 452"/>
                <a:gd name="T103" fmla="*/ 28 h 83"/>
                <a:gd name="T104" fmla="*/ 46 w 452"/>
                <a:gd name="T105" fmla="*/ 29 h 83"/>
                <a:gd name="T106" fmla="*/ 52 w 452"/>
                <a:gd name="T107" fmla="*/ 32 h 83"/>
                <a:gd name="T108" fmla="*/ 54 w 452"/>
                <a:gd name="T109" fmla="*/ 36 h 83"/>
                <a:gd name="T110" fmla="*/ 55 w 452"/>
                <a:gd name="T111" fmla="*/ 42 h 83"/>
                <a:gd name="T112" fmla="*/ 54 w 452"/>
                <a:gd name="T113" fmla="*/ 47 h 83"/>
                <a:gd name="T114" fmla="*/ 52 w 452"/>
                <a:gd name="T115" fmla="*/ 51 h 83"/>
                <a:gd name="T116" fmla="*/ 46 w 452"/>
                <a:gd name="T117" fmla="*/ 55 h 83"/>
                <a:gd name="T118" fmla="*/ 41 w 452"/>
                <a:gd name="T11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83">
                  <a:moveTo>
                    <a:pt x="438" y="28"/>
                  </a:moveTo>
                  <a:lnTo>
                    <a:pt x="81" y="28"/>
                  </a:lnTo>
                  <a:lnTo>
                    <a:pt x="78" y="22"/>
                  </a:lnTo>
                  <a:lnTo>
                    <a:pt x="74" y="17"/>
                  </a:lnTo>
                  <a:lnTo>
                    <a:pt x="70" y="12"/>
                  </a:lnTo>
                  <a:lnTo>
                    <a:pt x="66" y="8"/>
                  </a:lnTo>
                  <a:lnTo>
                    <a:pt x="60" y="5"/>
                  </a:lnTo>
                  <a:lnTo>
                    <a:pt x="54" y="2"/>
                  </a:lnTo>
                  <a:lnTo>
                    <a:pt x="48" y="1"/>
                  </a:lnTo>
                  <a:lnTo>
                    <a:pt x="41" y="0"/>
                  </a:lnTo>
                  <a:lnTo>
                    <a:pt x="33" y="1"/>
                  </a:lnTo>
                  <a:lnTo>
                    <a:pt x="25" y="3"/>
                  </a:lnTo>
                  <a:lnTo>
                    <a:pt x="18" y="7"/>
                  </a:lnTo>
                  <a:lnTo>
                    <a:pt x="12" y="13"/>
                  </a:lnTo>
                  <a:lnTo>
                    <a:pt x="7" y="19"/>
                  </a:lnTo>
                  <a:lnTo>
                    <a:pt x="3" y="26"/>
                  </a:lnTo>
                  <a:lnTo>
                    <a:pt x="0" y="33"/>
                  </a:lnTo>
                  <a:lnTo>
                    <a:pt x="0" y="42"/>
                  </a:lnTo>
                  <a:lnTo>
                    <a:pt x="0" y="50"/>
                  </a:lnTo>
                  <a:lnTo>
                    <a:pt x="3" y="58"/>
                  </a:lnTo>
                  <a:lnTo>
                    <a:pt x="7" y="65"/>
                  </a:lnTo>
                  <a:lnTo>
                    <a:pt x="12" y="72"/>
                  </a:lnTo>
                  <a:lnTo>
                    <a:pt x="18" y="76"/>
                  </a:lnTo>
                  <a:lnTo>
                    <a:pt x="25" y="80"/>
                  </a:lnTo>
                  <a:lnTo>
                    <a:pt x="33" y="82"/>
                  </a:lnTo>
                  <a:lnTo>
                    <a:pt x="41" y="83"/>
                  </a:lnTo>
                  <a:lnTo>
                    <a:pt x="48" y="83"/>
                  </a:lnTo>
                  <a:lnTo>
                    <a:pt x="54" y="81"/>
                  </a:lnTo>
                  <a:lnTo>
                    <a:pt x="60" y="79"/>
                  </a:lnTo>
                  <a:lnTo>
                    <a:pt x="66" y="76"/>
                  </a:lnTo>
                  <a:lnTo>
                    <a:pt x="70" y="72"/>
                  </a:lnTo>
                  <a:lnTo>
                    <a:pt x="74" y="67"/>
                  </a:lnTo>
                  <a:lnTo>
                    <a:pt x="78" y="62"/>
                  </a:lnTo>
                  <a:lnTo>
                    <a:pt x="81" y="56"/>
                  </a:lnTo>
                  <a:lnTo>
                    <a:pt x="438" y="56"/>
                  </a:lnTo>
                  <a:lnTo>
                    <a:pt x="443" y="55"/>
                  </a:lnTo>
                  <a:lnTo>
                    <a:pt x="447" y="51"/>
                  </a:lnTo>
                  <a:lnTo>
                    <a:pt x="451" y="47"/>
                  </a:lnTo>
                  <a:lnTo>
                    <a:pt x="452" y="42"/>
                  </a:lnTo>
                  <a:lnTo>
                    <a:pt x="451" y="36"/>
                  </a:lnTo>
                  <a:lnTo>
                    <a:pt x="447" y="32"/>
                  </a:lnTo>
                  <a:lnTo>
                    <a:pt x="443" y="29"/>
                  </a:lnTo>
                  <a:lnTo>
                    <a:pt x="438" y="28"/>
                  </a:lnTo>
                  <a:close/>
                  <a:moveTo>
                    <a:pt x="41" y="56"/>
                  </a:moveTo>
                  <a:lnTo>
                    <a:pt x="35" y="55"/>
                  </a:lnTo>
                  <a:lnTo>
                    <a:pt x="31" y="51"/>
                  </a:lnTo>
                  <a:lnTo>
                    <a:pt x="28" y="47"/>
                  </a:lnTo>
                  <a:lnTo>
                    <a:pt x="27" y="42"/>
                  </a:lnTo>
                  <a:lnTo>
                    <a:pt x="28" y="36"/>
                  </a:lnTo>
                  <a:lnTo>
                    <a:pt x="31" y="32"/>
                  </a:lnTo>
                  <a:lnTo>
                    <a:pt x="35"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319">
              <a:extLst>
                <a:ext uri="{FF2B5EF4-FFF2-40B4-BE49-F238E27FC236}">
                  <a16:creationId xmlns:a16="http://schemas.microsoft.com/office/drawing/2014/main" id="{D5B65F4A-4BBE-456C-934D-054D235EADF0}"/>
                </a:ext>
              </a:extLst>
            </p:cNvPr>
            <p:cNvSpPr>
              <a:spLocks/>
            </p:cNvSpPr>
            <p:nvPr/>
          </p:nvSpPr>
          <p:spPr bwMode="auto">
            <a:xfrm>
              <a:off x="8023844" y="1892892"/>
              <a:ext cx="11423" cy="12692"/>
            </a:xfrm>
            <a:custGeom>
              <a:avLst/>
              <a:gdLst>
                <a:gd name="T0" fmla="*/ 24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9" y="1"/>
                  </a:lnTo>
                  <a:lnTo>
                    <a:pt x="13" y="0"/>
                  </a:lnTo>
                  <a:lnTo>
                    <a:pt x="8" y="1"/>
                  </a:lnTo>
                  <a:lnTo>
                    <a:pt x="4" y="4"/>
                  </a:lnTo>
                  <a:lnTo>
                    <a:pt x="1" y="9"/>
                  </a:lnTo>
                  <a:lnTo>
                    <a:pt x="0" y="14"/>
                  </a:lnTo>
                  <a:lnTo>
                    <a:pt x="1" y="19"/>
                  </a:lnTo>
                  <a:lnTo>
                    <a:pt x="4" y="24"/>
                  </a:lnTo>
                  <a:lnTo>
                    <a:pt x="8" y="27"/>
                  </a:lnTo>
                  <a:lnTo>
                    <a:pt x="13" y="28"/>
                  </a:lnTo>
                  <a:lnTo>
                    <a:pt x="19"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5" name="Group 364">
            <a:extLst>
              <a:ext uri="{FF2B5EF4-FFF2-40B4-BE49-F238E27FC236}">
                <a16:creationId xmlns:a16="http://schemas.microsoft.com/office/drawing/2014/main" id="{2D6743F1-377A-466D-835C-77AF9EB41E3C}"/>
              </a:ext>
            </a:extLst>
          </p:cNvPr>
          <p:cNvGrpSpPr/>
          <p:nvPr/>
        </p:nvGrpSpPr>
        <p:grpSpPr>
          <a:xfrm>
            <a:off x="7352087" y="5362854"/>
            <a:ext cx="286100" cy="362598"/>
            <a:chOff x="7137975" y="5376719"/>
            <a:chExt cx="237332" cy="300790"/>
          </a:xfrm>
          <a:solidFill>
            <a:schemeClr val="tx1">
              <a:lumMod val="50000"/>
              <a:lumOff val="50000"/>
            </a:schemeClr>
          </a:solidFill>
        </p:grpSpPr>
        <p:sp>
          <p:nvSpPr>
            <p:cNvPr id="366" name="Freeform 320">
              <a:extLst>
                <a:ext uri="{FF2B5EF4-FFF2-40B4-BE49-F238E27FC236}">
                  <a16:creationId xmlns:a16="http://schemas.microsoft.com/office/drawing/2014/main" id="{503E6E76-2529-46D7-A027-8F89FE8B9F98}"/>
                </a:ext>
              </a:extLst>
            </p:cNvPr>
            <p:cNvSpPr>
              <a:spLocks/>
            </p:cNvSpPr>
            <p:nvPr/>
          </p:nvSpPr>
          <p:spPr bwMode="auto">
            <a:xfrm>
              <a:off x="7137975" y="5376719"/>
              <a:ext cx="237332" cy="300790"/>
            </a:xfrm>
            <a:custGeom>
              <a:avLst/>
              <a:gdLst>
                <a:gd name="T0" fmla="*/ 544 w 561"/>
                <a:gd name="T1" fmla="*/ 1 h 711"/>
                <a:gd name="T2" fmla="*/ 494 w 561"/>
                <a:gd name="T3" fmla="*/ 48 h 711"/>
                <a:gd name="T4" fmla="*/ 440 w 561"/>
                <a:gd name="T5" fmla="*/ 0 h 711"/>
                <a:gd name="T6" fmla="*/ 388 w 561"/>
                <a:gd name="T7" fmla="*/ 48 h 711"/>
                <a:gd name="T8" fmla="*/ 334 w 561"/>
                <a:gd name="T9" fmla="*/ 0 h 711"/>
                <a:gd name="T10" fmla="*/ 280 w 561"/>
                <a:gd name="T11" fmla="*/ 48 h 711"/>
                <a:gd name="T12" fmla="*/ 228 w 561"/>
                <a:gd name="T13" fmla="*/ 0 h 711"/>
                <a:gd name="T14" fmla="*/ 174 w 561"/>
                <a:gd name="T15" fmla="*/ 48 h 711"/>
                <a:gd name="T16" fmla="*/ 120 w 561"/>
                <a:gd name="T17" fmla="*/ 0 h 711"/>
                <a:gd name="T18" fmla="*/ 68 w 561"/>
                <a:gd name="T19" fmla="*/ 48 h 711"/>
                <a:gd name="T20" fmla="*/ 16 w 561"/>
                <a:gd name="T21" fmla="*/ 1 h 711"/>
                <a:gd name="T22" fmla="*/ 6 w 561"/>
                <a:gd name="T23" fmla="*/ 3 h 711"/>
                <a:gd name="T24" fmla="*/ 0 w 561"/>
                <a:gd name="T25" fmla="*/ 14 h 711"/>
                <a:gd name="T26" fmla="*/ 5 w 561"/>
                <a:gd name="T27" fmla="*/ 297 h 711"/>
                <a:gd name="T28" fmla="*/ 20 w 561"/>
                <a:gd name="T29" fmla="*/ 300 h 711"/>
                <a:gd name="T30" fmla="*/ 28 w 561"/>
                <a:gd name="T31" fmla="*/ 288 h 711"/>
                <a:gd name="T32" fmla="*/ 62 w 561"/>
                <a:gd name="T33" fmla="*/ 81 h 711"/>
                <a:gd name="T34" fmla="*/ 77 w 561"/>
                <a:gd name="T35" fmla="*/ 77 h 711"/>
                <a:gd name="T36" fmla="*/ 169 w 561"/>
                <a:gd name="T37" fmla="*/ 81 h 711"/>
                <a:gd name="T38" fmla="*/ 184 w 561"/>
                <a:gd name="T39" fmla="*/ 77 h 711"/>
                <a:gd name="T40" fmla="*/ 275 w 561"/>
                <a:gd name="T41" fmla="*/ 81 h 711"/>
                <a:gd name="T42" fmla="*/ 290 w 561"/>
                <a:gd name="T43" fmla="*/ 77 h 711"/>
                <a:gd name="T44" fmla="*/ 382 w 561"/>
                <a:gd name="T45" fmla="*/ 81 h 711"/>
                <a:gd name="T46" fmla="*/ 397 w 561"/>
                <a:gd name="T47" fmla="*/ 77 h 711"/>
                <a:gd name="T48" fmla="*/ 488 w 561"/>
                <a:gd name="T49" fmla="*/ 81 h 711"/>
                <a:gd name="T50" fmla="*/ 503 w 561"/>
                <a:gd name="T51" fmla="*/ 77 h 711"/>
                <a:gd name="T52" fmla="*/ 503 w 561"/>
                <a:gd name="T53" fmla="*/ 634 h 711"/>
                <a:gd name="T54" fmla="*/ 488 w 561"/>
                <a:gd name="T55" fmla="*/ 631 h 711"/>
                <a:gd name="T56" fmla="*/ 397 w 561"/>
                <a:gd name="T57" fmla="*/ 634 h 711"/>
                <a:gd name="T58" fmla="*/ 382 w 561"/>
                <a:gd name="T59" fmla="*/ 631 h 711"/>
                <a:gd name="T60" fmla="*/ 290 w 561"/>
                <a:gd name="T61" fmla="*/ 634 h 711"/>
                <a:gd name="T62" fmla="*/ 275 w 561"/>
                <a:gd name="T63" fmla="*/ 631 h 711"/>
                <a:gd name="T64" fmla="*/ 184 w 561"/>
                <a:gd name="T65" fmla="*/ 634 h 711"/>
                <a:gd name="T66" fmla="*/ 169 w 561"/>
                <a:gd name="T67" fmla="*/ 631 h 711"/>
                <a:gd name="T68" fmla="*/ 77 w 561"/>
                <a:gd name="T69" fmla="*/ 634 h 711"/>
                <a:gd name="T70" fmla="*/ 62 w 561"/>
                <a:gd name="T71" fmla="*/ 631 h 711"/>
                <a:gd name="T72" fmla="*/ 28 w 561"/>
                <a:gd name="T73" fmla="*/ 417 h 711"/>
                <a:gd name="T74" fmla="*/ 20 w 561"/>
                <a:gd name="T75" fmla="*/ 404 h 711"/>
                <a:gd name="T76" fmla="*/ 5 w 561"/>
                <a:gd name="T77" fmla="*/ 408 h 711"/>
                <a:gd name="T78" fmla="*/ 0 w 561"/>
                <a:gd name="T79" fmla="*/ 697 h 711"/>
                <a:gd name="T80" fmla="*/ 6 w 561"/>
                <a:gd name="T81" fmla="*/ 708 h 711"/>
                <a:gd name="T82" fmla="*/ 16 w 561"/>
                <a:gd name="T83" fmla="*/ 711 h 711"/>
                <a:gd name="T84" fmla="*/ 68 w 561"/>
                <a:gd name="T85" fmla="*/ 664 h 711"/>
                <a:gd name="T86" fmla="*/ 120 w 561"/>
                <a:gd name="T87" fmla="*/ 711 h 711"/>
                <a:gd name="T88" fmla="*/ 174 w 561"/>
                <a:gd name="T89" fmla="*/ 664 h 711"/>
                <a:gd name="T90" fmla="*/ 228 w 561"/>
                <a:gd name="T91" fmla="*/ 711 h 711"/>
                <a:gd name="T92" fmla="*/ 280 w 561"/>
                <a:gd name="T93" fmla="*/ 664 h 711"/>
                <a:gd name="T94" fmla="*/ 334 w 561"/>
                <a:gd name="T95" fmla="*/ 711 h 711"/>
                <a:gd name="T96" fmla="*/ 388 w 561"/>
                <a:gd name="T97" fmla="*/ 664 h 711"/>
                <a:gd name="T98" fmla="*/ 440 w 561"/>
                <a:gd name="T99" fmla="*/ 711 h 711"/>
                <a:gd name="T100" fmla="*/ 494 w 561"/>
                <a:gd name="T101" fmla="*/ 664 h 711"/>
                <a:gd name="T102" fmla="*/ 547 w 561"/>
                <a:gd name="T103" fmla="*/ 711 h 711"/>
                <a:gd name="T104" fmla="*/ 556 w 561"/>
                <a:gd name="T105" fmla="*/ 708 h 711"/>
                <a:gd name="T106" fmla="*/ 561 w 561"/>
                <a:gd name="T107" fmla="*/ 697 h 711"/>
                <a:gd name="T108" fmla="*/ 558 w 561"/>
                <a:gd name="T109" fmla="*/ 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1" h="711">
                  <a:moveTo>
                    <a:pt x="553" y="1"/>
                  </a:moveTo>
                  <a:lnTo>
                    <a:pt x="548" y="1"/>
                  </a:lnTo>
                  <a:lnTo>
                    <a:pt x="544" y="1"/>
                  </a:lnTo>
                  <a:lnTo>
                    <a:pt x="541" y="2"/>
                  </a:lnTo>
                  <a:lnTo>
                    <a:pt x="538" y="4"/>
                  </a:lnTo>
                  <a:lnTo>
                    <a:pt x="494" y="48"/>
                  </a:lnTo>
                  <a:lnTo>
                    <a:pt x="450" y="4"/>
                  </a:lnTo>
                  <a:lnTo>
                    <a:pt x="445" y="1"/>
                  </a:lnTo>
                  <a:lnTo>
                    <a:pt x="440" y="0"/>
                  </a:lnTo>
                  <a:lnTo>
                    <a:pt x="435" y="1"/>
                  </a:lnTo>
                  <a:lnTo>
                    <a:pt x="430" y="4"/>
                  </a:lnTo>
                  <a:lnTo>
                    <a:pt x="388" y="48"/>
                  </a:lnTo>
                  <a:lnTo>
                    <a:pt x="344" y="4"/>
                  </a:lnTo>
                  <a:lnTo>
                    <a:pt x="339" y="1"/>
                  </a:lnTo>
                  <a:lnTo>
                    <a:pt x="334" y="0"/>
                  </a:lnTo>
                  <a:lnTo>
                    <a:pt x="329" y="1"/>
                  </a:lnTo>
                  <a:lnTo>
                    <a:pt x="324" y="4"/>
                  </a:lnTo>
                  <a:lnTo>
                    <a:pt x="280" y="48"/>
                  </a:lnTo>
                  <a:lnTo>
                    <a:pt x="237" y="4"/>
                  </a:lnTo>
                  <a:lnTo>
                    <a:pt x="233" y="1"/>
                  </a:lnTo>
                  <a:lnTo>
                    <a:pt x="228" y="0"/>
                  </a:lnTo>
                  <a:lnTo>
                    <a:pt x="222" y="1"/>
                  </a:lnTo>
                  <a:lnTo>
                    <a:pt x="217" y="4"/>
                  </a:lnTo>
                  <a:lnTo>
                    <a:pt x="174" y="48"/>
                  </a:lnTo>
                  <a:lnTo>
                    <a:pt x="130" y="4"/>
                  </a:lnTo>
                  <a:lnTo>
                    <a:pt x="126" y="1"/>
                  </a:lnTo>
                  <a:lnTo>
                    <a:pt x="120" y="0"/>
                  </a:lnTo>
                  <a:lnTo>
                    <a:pt x="115" y="1"/>
                  </a:lnTo>
                  <a:lnTo>
                    <a:pt x="111" y="4"/>
                  </a:lnTo>
                  <a:lnTo>
                    <a:pt x="68" y="48"/>
                  </a:lnTo>
                  <a:lnTo>
                    <a:pt x="24" y="4"/>
                  </a:lnTo>
                  <a:lnTo>
                    <a:pt x="21" y="2"/>
                  </a:lnTo>
                  <a:lnTo>
                    <a:pt x="16" y="1"/>
                  </a:lnTo>
                  <a:lnTo>
                    <a:pt x="13" y="1"/>
                  </a:lnTo>
                  <a:lnTo>
                    <a:pt x="9" y="1"/>
                  </a:lnTo>
                  <a:lnTo>
                    <a:pt x="6" y="3"/>
                  </a:lnTo>
                  <a:lnTo>
                    <a:pt x="2" y="7"/>
                  </a:lnTo>
                  <a:lnTo>
                    <a:pt x="0" y="11"/>
                  </a:lnTo>
                  <a:lnTo>
                    <a:pt x="0" y="14"/>
                  </a:lnTo>
                  <a:lnTo>
                    <a:pt x="0" y="288"/>
                  </a:lnTo>
                  <a:lnTo>
                    <a:pt x="1" y="293"/>
                  </a:lnTo>
                  <a:lnTo>
                    <a:pt x="5" y="297"/>
                  </a:lnTo>
                  <a:lnTo>
                    <a:pt x="9" y="300"/>
                  </a:lnTo>
                  <a:lnTo>
                    <a:pt x="14" y="301"/>
                  </a:lnTo>
                  <a:lnTo>
                    <a:pt x="20" y="300"/>
                  </a:lnTo>
                  <a:lnTo>
                    <a:pt x="24" y="297"/>
                  </a:lnTo>
                  <a:lnTo>
                    <a:pt x="27" y="293"/>
                  </a:lnTo>
                  <a:lnTo>
                    <a:pt x="28" y="288"/>
                  </a:lnTo>
                  <a:lnTo>
                    <a:pt x="28" y="48"/>
                  </a:lnTo>
                  <a:lnTo>
                    <a:pt x="57" y="77"/>
                  </a:lnTo>
                  <a:lnTo>
                    <a:pt x="62" y="81"/>
                  </a:lnTo>
                  <a:lnTo>
                    <a:pt x="68" y="82"/>
                  </a:lnTo>
                  <a:lnTo>
                    <a:pt x="72" y="81"/>
                  </a:lnTo>
                  <a:lnTo>
                    <a:pt x="77" y="77"/>
                  </a:lnTo>
                  <a:lnTo>
                    <a:pt x="120" y="34"/>
                  </a:lnTo>
                  <a:lnTo>
                    <a:pt x="164" y="77"/>
                  </a:lnTo>
                  <a:lnTo>
                    <a:pt x="169" y="81"/>
                  </a:lnTo>
                  <a:lnTo>
                    <a:pt x="174" y="82"/>
                  </a:lnTo>
                  <a:lnTo>
                    <a:pt x="179" y="81"/>
                  </a:lnTo>
                  <a:lnTo>
                    <a:pt x="184" y="77"/>
                  </a:lnTo>
                  <a:lnTo>
                    <a:pt x="228" y="34"/>
                  </a:lnTo>
                  <a:lnTo>
                    <a:pt x="271" y="77"/>
                  </a:lnTo>
                  <a:lnTo>
                    <a:pt x="275" y="81"/>
                  </a:lnTo>
                  <a:lnTo>
                    <a:pt x="280" y="82"/>
                  </a:lnTo>
                  <a:lnTo>
                    <a:pt x="286" y="81"/>
                  </a:lnTo>
                  <a:lnTo>
                    <a:pt x="290" y="77"/>
                  </a:lnTo>
                  <a:lnTo>
                    <a:pt x="334" y="34"/>
                  </a:lnTo>
                  <a:lnTo>
                    <a:pt x="377" y="77"/>
                  </a:lnTo>
                  <a:lnTo>
                    <a:pt x="382" y="81"/>
                  </a:lnTo>
                  <a:lnTo>
                    <a:pt x="388" y="82"/>
                  </a:lnTo>
                  <a:lnTo>
                    <a:pt x="393" y="81"/>
                  </a:lnTo>
                  <a:lnTo>
                    <a:pt x="397" y="77"/>
                  </a:lnTo>
                  <a:lnTo>
                    <a:pt x="440" y="34"/>
                  </a:lnTo>
                  <a:lnTo>
                    <a:pt x="484" y="77"/>
                  </a:lnTo>
                  <a:lnTo>
                    <a:pt x="488" y="81"/>
                  </a:lnTo>
                  <a:lnTo>
                    <a:pt x="494" y="82"/>
                  </a:lnTo>
                  <a:lnTo>
                    <a:pt x="499" y="81"/>
                  </a:lnTo>
                  <a:lnTo>
                    <a:pt x="503" y="77"/>
                  </a:lnTo>
                  <a:lnTo>
                    <a:pt x="533" y="48"/>
                  </a:lnTo>
                  <a:lnTo>
                    <a:pt x="533" y="664"/>
                  </a:lnTo>
                  <a:lnTo>
                    <a:pt x="503" y="634"/>
                  </a:lnTo>
                  <a:lnTo>
                    <a:pt x="499" y="631"/>
                  </a:lnTo>
                  <a:lnTo>
                    <a:pt x="494" y="630"/>
                  </a:lnTo>
                  <a:lnTo>
                    <a:pt x="488" y="631"/>
                  </a:lnTo>
                  <a:lnTo>
                    <a:pt x="484" y="634"/>
                  </a:lnTo>
                  <a:lnTo>
                    <a:pt x="440" y="678"/>
                  </a:lnTo>
                  <a:lnTo>
                    <a:pt x="397" y="634"/>
                  </a:lnTo>
                  <a:lnTo>
                    <a:pt x="393" y="631"/>
                  </a:lnTo>
                  <a:lnTo>
                    <a:pt x="388" y="630"/>
                  </a:lnTo>
                  <a:lnTo>
                    <a:pt x="382" y="631"/>
                  </a:lnTo>
                  <a:lnTo>
                    <a:pt x="377" y="634"/>
                  </a:lnTo>
                  <a:lnTo>
                    <a:pt x="334" y="678"/>
                  </a:lnTo>
                  <a:lnTo>
                    <a:pt x="290" y="634"/>
                  </a:lnTo>
                  <a:lnTo>
                    <a:pt x="286" y="631"/>
                  </a:lnTo>
                  <a:lnTo>
                    <a:pt x="280" y="630"/>
                  </a:lnTo>
                  <a:lnTo>
                    <a:pt x="275" y="631"/>
                  </a:lnTo>
                  <a:lnTo>
                    <a:pt x="271" y="634"/>
                  </a:lnTo>
                  <a:lnTo>
                    <a:pt x="228" y="678"/>
                  </a:lnTo>
                  <a:lnTo>
                    <a:pt x="184" y="634"/>
                  </a:lnTo>
                  <a:lnTo>
                    <a:pt x="179" y="631"/>
                  </a:lnTo>
                  <a:lnTo>
                    <a:pt x="174" y="630"/>
                  </a:lnTo>
                  <a:lnTo>
                    <a:pt x="169" y="631"/>
                  </a:lnTo>
                  <a:lnTo>
                    <a:pt x="164" y="634"/>
                  </a:lnTo>
                  <a:lnTo>
                    <a:pt x="120" y="678"/>
                  </a:lnTo>
                  <a:lnTo>
                    <a:pt x="77" y="634"/>
                  </a:lnTo>
                  <a:lnTo>
                    <a:pt x="72" y="631"/>
                  </a:lnTo>
                  <a:lnTo>
                    <a:pt x="68" y="630"/>
                  </a:lnTo>
                  <a:lnTo>
                    <a:pt x="62" y="631"/>
                  </a:lnTo>
                  <a:lnTo>
                    <a:pt x="57" y="634"/>
                  </a:lnTo>
                  <a:lnTo>
                    <a:pt x="28" y="664"/>
                  </a:lnTo>
                  <a:lnTo>
                    <a:pt x="28" y="417"/>
                  </a:lnTo>
                  <a:lnTo>
                    <a:pt x="27" y="412"/>
                  </a:lnTo>
                  <a:lnTo>
                    <a:pt x="24" y="408"/>
                  </a:lnTo>
                  <a:lnTo>
                    <a:pt x="20" y="404"/>
                  </a:lnTo>
                  <a:lnTo>
                    <a:pt x="14" y="403"/>
                  </a:lnTo>
                  <a:lnTo>
                    <a:pt x="9" y="404"/>
                  </a:lnTo>
                  <a:lnTo>
                    <a:pt x="5" y="408"/>
                  </a:lnTo>
                  <a:lnTo>
                    <a:pt x="1" y="412"/>
                  </a:lnTo>
                  <a:lnTo>
                    <a:pt x="0" y="417"/>
                  </a:lnTo>
                  <a:lnTo>
                    <a:pt x="0" y="697"/>
                  </a:lnTo>
                  <a:lnTo>
                    <a:pt x="0" y="701"/>
                  </a:lnTo>
                  <a:lnTo>
                    <a:pt x="2" y="705"/>
                  </a:lnTo>
                  <a:lnTo>
                    <a:pt x="6" y="708"/>
                  </a:lnTo>
                  <a:lnTo>
                    <a:pt x="9" y="710"/>
                  </a:lnTo>
                  <a:lnTo>
                    <a:pt x="13" y="711"/>
                  </a:lnTo>
                  <a:lnTo>
                    <a:pt x="16" y="711"/>
                  </a:lnTo>
                  <a:lnTo>
                    <a:pt x="21" y="709"/>
                  </a:lnTo>
                  <a:lnTo>
                    <a:pt x="24" y="707"/>
                  </a:lnTo>
                  <a:lnTo>
                    <a:pt x="68" y="664"/>
                  </a:lnTo>
                  <a:lnTo>
                    <a:pt x="111" y="707"/>
                  </a:lnTo>
                  <a:lnTo>
                    <a:pt x="115" y="710"/>
                  </a:lnTo>
                  <a:lnTo>
                    <a:pt x="120" y="711"/>
                  </a:lnTo>
                  <a:lnTo>
                    <a:pt x="126" y="710"/>
                  </a:lnTo>
                  <a:lnTo>
                    <a:pt x="130" y="707"/>
                  </a:lnTo>
                  <a:lnTo>
                    <a:pt x="174" y="664"/>
                  </a:lnTo>
                  <a:lnTo>
                    <a:pt x="217" y="707"/>
                  </a:lnTo>
                  <a:lnTo>
                    <a:pt x="222" y="710"/>
                  </a:lnTo>
                  <a:lnTo>
                    <a:pt x="228" y="711"/>
                  </a:lnTo>
                  <a:lnTo>
                    <a:pt x="233" y="710"/>
                  </a:lnTo>
                  <a:lnTo>
                    <a:pt x="237" y="707"/>
                  </a:lnTo>
                  <a:lnTo>
                    <a:pt x="280" y="664"/>
                  </a:lnTo>
                  <a:lnTo>
                    <a:pt x="324" y="707"/>
                  </a:lnTo>
                  <a:lnTo>
                    <a:pt x="329" y="710"/>
                  </a:lnTo>
                  <a:lnTo>
                    <a:pt x="334" y="711"/>
                  </a:lnTo>
                  <a:lnTo>
                    <a:pt x="339" y="710"/>
                  </a:lnTo>
                  <a:lnTo>
                    <a:pt x="344" y="707"/>
                  </a:lnTo>
                  <a:lnTo>
                    <a:pt x="388" y="664"/>
                  </a:lnTo>
                  <a:lnTo>
                    <a:pt x="430" y="707"/>
                  </a:lnTo>
                  <a:lnTo>
                    <a:pt x="435" y="710"/>
                  </a:lnTo>
                  <a:lnTo>
                    <a:pt x="440" y="711"/>
                  </a:lnTo>
                  <a:lnTo>
                    <a:pt x="445" y="710"/>
                  </a:lnTo>
                  <a:lnTo>
                    <a:pt x="450" y="707"/>
                  </a:lnTo>
                  <a:lnTo>
                    <a:pt x="494" y="664"/>
                  </a:lnTo>
                  <a:lnTo>
                    <a:pt x="538" y="707"/>
                  </a:lnTo>
                  <a:lnTo>
                    <a:pt x="542" y="710"/>
                  </a:lnTo>
                  <a:lnTo>
                    <a:pt x="547" y="711"/>
                  </a:lnTo>
                  <a:lnTo>
                    <a:pt x="550" y="711"/>
                  </a:lnTo>
                  <a:lnTo>
                    <a:pt x="553" y="710"/>
                  </a:lnTo>
                  <a:lnTo>
                    <a:pt x="556" y="708"/>
                  </a:lnTo>
                  <a:lnTo>
                    <a:pt x="558" y="705"/>
                  </a:lnTo>
                  <a:lnTo>
                    <a:pt x="560" y="701"/>
                  </a:lnTo>
                  <a:lnTo>
                    <a:pt x="561" y="697"/>
                  </a:lnTo>
                  <a:lnTo>
                    <a:pt x="561" y="14"/>
                  </a:lnTo>
                  <a:lnTo>
                    <a:pt x="560" y="11"/>
                  </a:lnTo>
                  <a:lnTo>
                    <a:pt x="558" y="7"/>
                  </a:lnTo>
                  <a:lnTo>
                    <a:pt x="556" y="3"/>
                  </a:lnTo>
                  <a:lnTo>
                    <a:pt x="55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321">
              <a:extLst>
                <a:ext uri="{FF2B5EF4-FFF2-40B4-BE49-F238E27FC236}">
                  <a16:creationId xmlns:a16="http://schemas.microsoft.com/office/drawing/2014/main" id="{2472CEDA-FCC5-4541-9DA8-8F8BAFA4A792}"/>
                </a:ext>
              </a:extLst>
            </p:cNvPr>
            <p:cNvSpPr>
              <a:spLocks/>
            </p:cNvSpPr>
            <p:nvPr/>
          </p:nvSpPr>
          <p:spPr bwMode="auto">
            <a:xfrm>
              <a:off x="7230623" y="5424947"/>
              <a:ext cx="50766" cy="104071"/>
            </a:xfrm>
            <a:custGeom>
              <a:avLst/>
              <a:gdLst>
                <a:gd name="T0" fmla="*/ 48 w 121"/>
                <a:gd name="T1" fmla="*/ 107 h 244"/>
                <a:gd name="T2" fmla="*/ 33 w 121"/>
                <a:gd name="T3" fmla="*/ 97 h 244"/>
                <a:gd name="T4" fmla="*/ 28 w 121"/>
                <a:gd name="T5" fmla="*/ 81 h 244"/>
                <a:gd name="T6" fmla="*/ 33 w 121"/>
                <a:gd name="T7" fmla="*/ 65 h 244"/>
                <a:gd name="T8" fmla="*/ 48 w 121"/>
                <a:gd name="T9" fmla="*/ 56 h 244"/>
                <a:gd name="T10" fmla="*/ 68 w 121"/>
                <a:gd name="T11" fmla="*/ 53 h 244"/>
                <a:gd name="T12" fmla="*/ 84 w 121"/>
                <a:gd name="T13" fmla="*/ 62 h 244"/>
                <a:gd name="T14" fmla="*/ 92 w 121"/>
                <a:gd name="T15" fmla="*/ 76 h 244"/>
                <a:gd name="T16" fmla="*/ 97 w 121"/>
                <a:gd name="T17" fmla="*/ 91 h 244"/>
                <a:gd name="T18" fmla="*/ 113 w 121"/>
                <a:gd name="T19" fmla="*/ 94 h 244"/>
                <a:gd name="T20" fmla="*/ 121 w 121"/>
                <a:gd name="T21" fmla="*/ 81 h 244"/>
                <a:gd name="T22" fmla="*/ 113 w 121"/>
                <a:gd name="T23" fmla="*/ 55 h 244"/>
                <a:gd name="T24" fmla="*/ 94 w 121"/>
                <a:gd name="T25" fmla="*/ 34 h 244"/>
                <a:gd name="T26" fmla="*/ 74 w 121"/>
                <a:gd name="T27" fmla="*/ 14 h 244"/>
                <a:gd name="T28" fmla="*/ 66 w 121"/>
                <a:gd name="T29" fmla="*/ 1 h 244"/>
                <a:gd name="T30" fmla="*/ 51 w 121"/>
                <a:gd name="T31" fmla="*/ 3 h 244"/>
                <a:gd name="T32" fmla="*/ 46 w 121"/>
                <a:gd name="T33" fmla="*/ 27 h 244"/>
                <a:gd name="T34" fmla="*/ 21 w 121"/>
                <a:gd name="T35" fmla="*/ 40 h 244"/>
                <a:gd name="T36" fmla="*/ 4 w 121"/>
                <a:gd name="T37" fmla="*/ 63 h 244"/>
                <a:gd name="T38" fmla="*/ 1 w 121"/>
                <a:gd name="T39" fmla="*/ 87 h 244"/>
                <a:gd name="T40" fmla="*/ 6 w 121"/>
                <a:gd name="T41" fmla="*/ 103 h 244"/>
                <a:gd name="T42" fmla="*/ 14 w 121"/>
                <a:gd name="T43" fmla="*/ 117 h 244"/>
                <a:gd name="T44" fmla="*/ 38 w 121"/>
                <a:gd name="T45" fmla="*/ 133 h 244"/>
                <a:gd name="T46" fmla="*/ 55 w 121"/>
                <a:gd name="T47" fmla="*/ 137 h 244"/>
                <a:gd name="T48" fmla="*/ 73 w 121"/>
                <a:gd name="T49" fmla="*/ 139 h 244"/>
                <a:gd name="T50" fmla="*/ 87 w 121"/>
                <a:gd name="T51" fmla="*/ 150 h 244"/>
                <a:gd name="T52" fmla="*/ 94 w 121"/>
                <a:gd name="T53" fmla="*/ 165 h 244"/>
                <a:gd name="T54" fmla="*/ 87 w 121"/>
                <a:gd name="T55" fmla="*/ 181 h 244"/>
                <a:gd name="T56" fmla="*/ 73 w 121"/>
                <a:gd name="T57" fmla="*/ 192 h 244"/>
                <a:gd name="T58" fmla="*/ 54 w 121"/>
                <a:gd name="T59" fmla="*/ 193 h 244"/>
                <a:gd name="T60" fmla="*/ 38 w 121"/>
                <a:gd name="T61" fmla="*/ 185 h 244"/>
                <a:gd name="T62" fmla="*/ 29 w 121"/>
                <a:gd name="T63" fmla="*/ 171 h 244"/>
                <a:gd name="T64" fmla="*/ 24 w 121"/>
                <a:gd name="T65" fmla="*/ 155 h 244"/>
                <a:gd name="T66" fmla="*/ 9 w 121"/>
                <a:gd name="T67" fmla="*/ 153 h 244"/>
                <a:gd name="T68" fmla="*/ 0 w 121"/>
                <a:gd name="T69" fmla="*/ 165 h 244"/>
                <a:gd name="T70" fmla="*/ 8 w 121"/>
                <a:gd name="T71" fmla="*/ 193 h 244"/>
                <a:gd name="T72" fmla="*/ 28 w 121"/>
                <a:gd name="T73" fmla="*/ 212 h 244"/>
                <a:gd name="T74" fmla="*/ 46 w 121"/>
                <a:gd name="T75" fmla="*/ 231 h 244"/>
                <a:gd name="T76" fmla="*/ 55 w 121"/>
                <a:gd name="T77" fmla="*/ 243 h 244"/>
                <a:gd name="T78" fmla="*/ 71 w 121"/>
                <a:gd name="T79" fmla="*/ 241 h 244"/>
                <a:gd name="T80" fmla="*/ 74 w 121"/>
                <a:gd name="T81" fmla="*/ 220 h 244"/>
                <a:gd name="T82" fmla="*/ 101 w 121"/>
                <a:gd name="T83" fmla="*/ 207 h 244"/>
                <a:gd name="T84" fmla="*/ 117 w 121"/>
                <a:gd name="T85" fmla="*/ 184 h 244"/>
                <a:gd name="T86" fmla="*/ 120 w 121"/>
                <a:gd name="T87" fmla="*/ 160 h 244"/>
                <a:gd name="T88" fmla="*/ 116 w 121"/>
                <a:gd name="T89" fmla="*/ 144 h 244"/>
                <a:gd name="T90" fmla="*/ 107 w 121"/>
                <a:gd name="T91" fmla="*/ 130 h 244"/>
                <a:gd name="T92" fmla="*/ 84 w 121"/>
                <a:gd name="T93" fmla="*/ 114 h 244"/>
                <a:gd name="T94" fmla="*/ 67 w 121"/>
                <a:gd name="T95" fmla="*/ 1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244">
                  <a:moveTo>
                    <a:pt x="60" y="109"/>
                  </a:moveTo>
                  <a:lnTo>
                    <a:pt x="54" y="109"/>
                  </a:lnTo>
                  <a:lnTo>
                    <a:pt x="48" y="107"/>
                  </a:lnTo>
                  <a:lnTo>
                    <a:pt x="43" y="105"/>
                  </a:lnTo>
                  <a:lnTo>
                    <a:pt x="38" y="102"/>
                  </a:lnTo>
                  <a:lnTo>
                    <a:pt x="33" y="97"/>
                  </a:lnTo>
                  <a:lnTo>
                    <a:pt x="31" y="92"/>
                  </a:lnTo>
                  <a:lnTo>
                    <a:pt x="29" y="87"/>
                  </a:lnTo>
                  <a:lnTo>
                    <a:pt x="28" y="81"/>
                  </a:lnTo>
                  <a:lnTo>
                    <a:pt x="29" y="76"/>
                  </a:lnTo>
                  <a:lnTo>
                    <a:pt x="31" y="71"/>
                  </a:lnTo>
                  <a:lnTo>
                    <a:pt x="33" y="65"/>
                  </a:lnTo>
                  <a:lnTo>
                    <a:pt x="38" y="62"/>
                  </a:lnTo>
                  <a:lnTo>
                    <a:pt x="43" y="58"/>
                  </a:lnTo>
                  <a:lnTo>
                    <a:pt x="48" y="56"/>
                  </a:lnTo>
                  <a:lnTo>
                    <a:pt x="54" y="53"/>
                  </a:lnTo>
                  <a:lnTo>
                    <a:pt x="60" y="53"/>
                  </a:lnTo>
                  <a:lnTo>
                    <a:pt x="68" y="53"/>
                  </a:lnTo>
                  <a:lnTo>
                    <a:pt x="73" y="56"/>
                  </a:lnTo>
                  <a:lnTo>
                    <a:pt x="79" y="58"/>
                  </a:lnTo>
                  <a:lnTo>
                    <a:pt x="84" y="62"/>
                  </a:lnTo>
                  <a:lnTo>
                    <a:pt x="87" y="65"/>
                  </a:lnTo>
                  <a:lnTo>
                    <a:pt x="90" y="71"/>
                  </a:lnTo>
                  <a:lnTo>
                    <a:pt x="92" y="76"/>
                  </a:lnTo>
                  <a:lnTo>
                    <a:pt x="94" y="81"/>
                  </a:lnTo>
                  <a:lnTo>
                    <a:pt x="95" y="87"/>
                  </a:lnTo>
                  <a:lnTo>
                    <a:pt x="97" y="91"/>
                  </a:lnTo>
                  <a:lnTo>
                    <a:pt x="102" y="94"/>
                  </a:lnTo>
                  <a:lnTo>
                    <a:pt x="107" y="95"/>
                  </a:lnTo>
                  <a:lnTo>
                    <a:pt x="113" y="94"/>
                  </a:lnTo>
                  <a:lnTo>
                    <a:pt x="117" y="91"/>
                  </a:lnTo>
                  <a:lnTo>
                    <a:pt x="120" y="87"/>
                  </a:lnTo>
                  <a:lnTo>
                    <a:pt x="121" y="81"/>
                  </a:lnTo>
                  <a:lnTo>
                    <a:pt x="120" y="72"/>
                  </a:lnTo>
                  <a:lnTo>
                    <a:pt x="117" y="63"/>
                  </a:lnTo>
                  <a:lnTo>
                    <a:pt x="113" y="55"/>
                  </a:lnTo>
                  <a:lnTo>
                    <a:pt x="107" y="47"/>
                  </a:lnTo>
                  <a:lnTo>
                    <a:pt x="101" y="40"/>
                  </a:lnTo>
                  <a:lnTo>
                    <a:pt x="94" y="34"/>
                  </a:lnTo>
                  <a:lnTo>
                    <a:pt x="84" y="30"/>
                  </a:lnTo>
                  <a:lnTo>
                    <a:pt x="74" y="27"/>
                  </a:lnTo>
                  <a:lnTo>
                    <a:pt x="74" y="14"/>
                  </a:lnTo>
                  <a:lnTo>
                    <a:pt x="73" y="8"/>
                  </a:lnTo>
                  <a:lnTo>
                    <a:pt x="71" y="3"/>
                  </a:lnTo>
                  <a:lnTo>
                    <a:pt x="66" y="1"/>
                  </a:lnTo>
                  <a:lnTo>
                    <a:pt x="60" y="0"/>
                  </a:lnTo>
                  <a:lnTo>
                    <a:pt x="55" y="1"/>
                  </a:lnTo>
                  <a:lnTo>
                    <a:pt x="51" y="3"/>
                  </a:lnTo>
                  <a:lnTo>
                    <a:pt x="47" y="8"/>
                  </a:lnTo>
                  <a:lnTo>
                    <a:pt x="46" y="14"/>
                  </a:lnTo>
                  <a:lnTo>
                    <a:pt x="46" y="27"/>
                  </a:lnTo>
                  <a:lnTo>
                    <a:pt x="38" y="30"/>
                  </a:lnTo>
                  <a:lnTo>
                    <a:pt x="28" y="34"/>
                  </a:lnTo>
                  <a:lnTo>
                    <a:pt x="21" y="40"/>
                  </a:lnTo>
                  <a:lnTo>
                    <a:pt x="14" y="47"/>
                  </a:lnTo>
                  <a:lnTo>
                    <a:pt x="8" y="55"/>
                  </a:lnTo>
                  <a:lnTo>
                    <a:pt x="4" y="63"/>
                  </a:lnTo>
                  <a:lnTo>
                    <a:pt x="1" y="72"/>
                  </a:lnTo>
                  <a:lnTo>
                    <a:pt x="0" y="81"/>
                  </a:lnTo>
                  <a:lnTo>
                    <a:pt x="1" y="87"/>
                  </a:lnTo>
                  <a:lnTo>
                    <a:pt x="1" y="93"/>
                  </a:lnTo>
                  <a:lnTo>
                    <a:pt x="3" y="99"/>
                  </a:lnTo>
                  <a:lnTo>
                    <a:pt x="6" y="103"/>
                  </a:lnTo>
                  <a:lnTo>
                    <a:pt x="8" y="108"/>
                  </a:lnTo>
                  <a:lnTo>
                    <a:pt x="11" y="112"/>
                  </a:lnTo>
                  <a:lnTo>
                    <a:pt x="14" y="117"/>
                  </a:lnTo>
                  <a:lnTo>
                    <a:pt x="18" y="121"/>
                  </a:lnTo>
                  <a:lnTo>
                    <a:pt x="27" y="127"/>
                  </a:lnTo>
                  <a:lnTo>
                    <a:pt x="38" y="133"/>
                  </a:lnTo>
                  <a:lnTo>
                    <a:pt x="43" y="135"/>
                  </a:lnTo>
                  <a:lnTo>
                    <a:pt x="48" y="136"/>
                  </a:lnTo>
                  <a:lnTo>
                    <a:pt x="55" y="137"/>
                  </a:lnTo>
                  <a:lnTo>
                    <a:pt x="60" y="137"/>
                  </a:lnTo>
                  <a:lnTo>
                    <a:pt x="68" y="138"/>
                  </a:lnTo>
                  <a:lnTo>
                    <a:pt x="73" y="139"/>
                  </a:lnTo>
                  <a:lnTo>
                    <a:pt x="79" y="142"/>
                  </a:lnTo>
                  <a:lnTo>
                    <a:pt x="84" y="146"/>
                  </a:lnTo>
                  <a:lnTo>
                    <a:pt x="87" y="150"/>
                  </a:lnTo>
                  <a:lnTo>
                    <a:pt x="90" y="154"/>
                  </a:lnTo>
                  <a:lnTo>
                    <a:pt x="92" y="160"/>
                  </a:lnTo>
                  <a:lnTo>
                    <a:pt x="94" y="165"/>
                  </a:lnTo>
                  <a:lnTo>
                    <a:pt x="92" y="171"/>
                  </a:lnTo>
                  <a:lnTo>
                    <a:pt x="90" y="177"/>
                  </a:lnTo>
                  <a:lnTo>
                    <a:pt x="87" y="181"/>
                  </a:lnTo>
                  <a:lnTo>
                    <a:pt x="84" y="185"/>
                  </a:lnTo>
                  <a:lnTo>
                    <a:pt x="79" y="189"/>
                  </a:lnTo>
                  <a:lnTo>
                    <a:pt x="73" y="192"/>
                  </a:lnTo>
                  <a:lnTo>
                    <a:pt x="68" y="193"/>
                  </a:lnTo>
                  <a:lnTo>
                    <a:pt x="60" y="194"/>
                  </a:lnTo>
                  <a:lnTo>
                    <a:pt x="54" y="193"/>
                  </a:lnTo>
                  <a:lnTo>
                    <a:pt x="48" y="192"/>
                  </a:lnTo>
                  <a:lnTo>
                    <a:pt x="43" y="189"/>
                  </a:lnTo>
                  <a:lnTo>
                    <a:pt x="38" y="185"/>
                  </a:lnTo>
                  <a:lnTo>
                    <a:pt x="33" y="181"/>
                  </a:lnTo>
                  <a:lnTo>
                    <a:pt x="31" y="177"/>
                  </a:lnTo>
                  <a:lnTo>
                    <a:pt x="29" y="171"/>
                  </a:lnTo>
                  <a:lnTo>
                    <a:pt x="28" y="165"/>
                  </a:lnTo>
                  <a:lnTo>
                    <a:pt x="27" y="160"/>
                  </a:lnTo>
                  <a:lnTo>
                    <a:pt x="24" y="155"/>
                  </a:lnTo>
                  <a:lnTo>
                    <a:pt x="19" y="153"/>
                  </a:lnTo>
                  <a:lnTo>
                    <a:pt x="14" y="152"/>
                  </a:lnTo>
                  <a:lnTo>
                    <a:pt x="9" y="153"/>
                  </a:lnTo>
                  <a:lnTo>
                    <a:pt x="4" y="155"/>
                  </a:lnTo>
                  <a:lnTo>
                    <a:pt x="1" y="160"/>
                  </a:lnTo>
                  <a:lnTo>
                    <a:pt x="0" y="165"/>
                  </a:lnTo>
                  <a:lnTo>
                    <a:pt x="1" y="175"/>
                  </a:lnTo>
                  <a:lnTo>
                    <a:pt x="4" y="184"/>
                  </a:lnTo>
                  <a:lnTo>
                    <a:pt x="8" y="193"/>
                  </a:lnTo>
                  <a:lnTo>
                    <a:pt x="14" y="200"/>
                  </a:lnTo>
                  <a:lnTo>
                    <a:pt x="21" y="207"/>
                  </a:lnTo>
                  <a:lnTo>
                    <a:pt x="28" y="212"/>
                  </a:lnTo>
                  <a:lnTo>
                    <a:pt x="38" y="216"/>
                  </a:lnTo>
                  <a:lnTo>
                    <a:pt x="46" y="220"/>
                  </a:lnTo>
                  <a:lnTo>
                    <a:pt x="46" y="231"/>
                  </a:lnTo>
                  <a:lnTo>
                    <a:pt x="47" y="237"/>
                  </a:lnTo>
                  <a:lnTo>
                    <a:pt x="51" y="241"/>
                  </a:lnTo>
                  <a:lnTo>
                    <a:pt x="55" y="243"/>
                  </a:lnTo>
                  <a:lnTo>
                    <a:pt x="60" y="244"/>
                  </a:lnTo>
                  <a:lnTo>
                    <a:pt x="66" y="243"/>
                  </a:lnTo>
                  <a:lnTo>
                    <a:pt x="71" y="241"/>
                  </a:lnTo>
                  <a:lnTo>
                    <a:pt x="73" y="237"/>
                  </a:lnTo>
                  <a:lnTo>
                    <a:pt x="74" y="231"/>
                  </a:lnTo>
                  <a:lnTo>
                    <a:pt x="74" y="220"/>
                  </a:lnTo>
                  <a:lnTo>
                    <a:pt x="84" y="216"/>
                  </a:lnTo>
                  <a:lnTo>
                    <a:pt x="94" y="212"/>
                  </a:lnTo>
                  <a:lnTo>
                    <a:pt x="101" y="207"/>
                  </a:lnTo>
                  <a:lnTo>
                    <a:pt x="107" y="200"/>
                  </a:lnTo>
                  <a:lnTo>
                    <a:pt x="113" y="193"/>
                  </a:lnTo>
                  <a:lnTo>
                    <a:pt x="117" y="184"/>
                  </a:lnTo>
                  <a:lnTo>
                    <a:pt x="120" y="175"/>
                  </a:lnTo>
                  <a:lnTo>
                    <a:pt x="121" y="165"/>
                  </a:lnTo>
                  <a:lnTo>
                    <a:pt x="120" y="160"/>
                  </a:lnTo>
                  <a:lnTo>
                    <a:pt x="119" y="154"/>
                  </a:lnTo>
                  <a:lnTo>
                    <a:pt x="118" y="149"/>
                  </a:lnTo>
                  <a:lnTo>
                    <a:pt x="116" y="144"/>
                  </a:lnTo>
                  <a:lnTo>
                    <a:pt x="114" y="139"/>
                  </a:lnTo>
                  <a:lnTo>
                    <a:pt x="111" y="134"/>
                  </a:lnTo>
                  <a:lnTo>
                    <a:pt x="107" y="130"/>
                  </a:lnTo>
                  <a:lnTo>
                    <a:pt x="103" y="126"/>
                  </a:lnTo>
                  <a:lnTo>
                    <a:pt x="95" y="119"/>
                  </a:lnTo>
                  <a:lnTo>
                    <a:pt x="84" y="114"/>
                  </a:lnTo>
                  <a:lnTo>
                    <a:pt x="79" y="112"/>
                  </a:lnTo>
                  <a:lnTo>
                    <a:pt x="73" y="110"/>
                  </a:lnTo>
                  <a:lnTo>
                    <a:pt x="67" y="110"/>
                  </a:lnTo>
                  <a:lnTo>
                    <a:pt x="60"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322">
              <a:extLst>
                <a:ext uri="{FF2B5EF4-FFF2-40B4-BE49-F238E27FC236}">
                  <a16:creationId xmlns:a16="http://schemas.microsoft.com/office/drawing/2014/main" id="{A7DA71C3-E097-410B-B460-E4067C41F90C}"/>
                </a:ext>
              </a:extLst>
            </p:cNvPr>
            <p:cNvSpPr>
              <a:spLocks/>
            </p:cNvSpPr>
            <p:nvPr/>
          </p:nvSpPr>
          <p:spPr bwMode="auto">
            <a:xfrm>
              <a:off x="7294081" y="5612782"/>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4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4"/>
                  </a:lnTo>
                  <a:lnTo>
                    <a:pt x="1" y="19"/>
                  </a:lnTo>
                  <a:lnTo>
                    <a:pt x="5" y="23"/>
                  </a:lnTo>
                  <a:lnTo>
                    <a:pt x="9" y="26"/>
                  </a:lnTo>
                  <a:lnTo>
                    <a:pt x="14" y="27"/>
                  </a:lnTo>
                  <a:lnTo>
                    <a:pt x="20"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323">
              <a:extLst>
                <a:ext uri="{FF2B5EF4-FFF2-40B4-BE49-F238E27FC236}">
                  <a16:creationId xmlns:a16="http://schemas.microsoft.com/office/drawing/2014/main" id="{28D950B9-F00D-4B7D-B9B2-C127AB3026FC}"/>
                </a:ext>
              </a:extLst>
            </p:cNvPr>
            <p:cNvSpPr>
              <a:spLocks/>
            </p:cNvSpPr>
            <p:nvPr/>
          </p:nvSpPr>
          <p:spPr bwMode="auto">
            <a:xfrm>
              <a:off x="7206510" y="5612782"/>
              <a:ext cx="73611" cy="11423"/>
            </a:xfrm>
            <a:custGeom>
              <a:avLst/>
              <a:gdLst>
                <a:gd name="T0" fmla="*/ 159 w 173"/>
                <a:gd name="T1" fmla="*/ 0 h 27"/>
                <a:gd name="T2" fmla="*/ 14 w 173"/>
                <a:gd name="T3" fmla="*/ 0 h 27"/>
                <a:gd name="T4" fmla="*/ 9 w 173"/>
                <a:gd name="T5" fmla="*/ 1 h 27"/>
                <a:gd name="T6" fmla="*/ 5 w 173"/>
                <a:gd name="T7" fmla="*/ 4 h 27"/>
                <a:gd name="T8" fmla="*/ 1 w 173"/>
                <a:gd name="T9" fmla="*/ 8 h 27"/>
                <a:gd name="T10" fmla="*/ 0 w 173"/>
                <a:gd name="T11" fmla="*/ 14 h 27"/>
                <a:gd name="T12" fmla="*/ 1 w 173"/>
                <a:gd name="T13" fmla="*/ 19 h 27"/>
                <a:gd name="T14" fmla="*/ 5 w 173"/>
                <a:gd name="T15" fmla="*/ 23 h 27"/>
                <a:gd name="T16" fmla="*/ 9 w 173"/>
                <a:gd name="T17" fmla="*/ 26 h 27"/>
                <a:gd name="T18" fmla="*/ 14 w 173"/>
                <a:gd name="T19" fmla="*/ 27 h 27"/>
                <a:gd name="T20" fmla="*/ 159 w 173"/>
                <a:gd name="T21" fmla="*/ 27 h 27"/>
                <a:gd name="T22" fmla="*/ 165 w 173"/>
                <a:gd name="T23" fmla="*/ 26 h 27"/>
                <a:gd name="T24" fmla="*/ 169 w 173"/>
                <a:gd name="T25" fmla="*/ 23 h 27"/>
                <a:gd name="T26" fmla="*/ 172 w 173"/>
                <a:gd name="T27" fmla="*/ 19 h 27"/>
                <a:gd name="T28" fmla="*/ 173 w 173"/>
                <a:gd name="T29" fmla="*/ 14 h 27"/>
                <a:gd name="T30" fmla="*/ 172 w 173"/>
                <a:gd name="T31" fmla="*/ 8 h 27"/>
                <a:gd name="T32" fmla="*/ 169 w 173"/>
                <a:gd name="T33" fmla="*/ 4 h 27"/>
                <a:gd name="T34" fmla="*/ 165 w 173"/>
                <a:gd name="T35" fmla="*/ 1 h 27"/>
                <a:gd name="T36" fmla="*/ 159 w 1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7">
                  <a:moveTo>
                    <a:pt x="159" y="0"/>
                  </a:moveTo>
                  <a:lnTo>
                    <a:pt x="14" y="0"/>
                  </a:lnTo>
                  <a:lnTo>
                    <a:pt x="9" y="1"/>
                  </a:lnTo>
                  <a:lnTo>
                    <a:pt x="5" y="4"/>
                  </a:lnTo>
                  <a:lnTo>
                    <a:pt x="1" y="8"/>
                  </a:lnTo>
                  <a:lnTo>
                    <a:pt x="0" y="14"/>
                  </a:lnTo>
                  <a:lnTo>
                    <a:pt x="1" y="19"/>
                  </a:lnTo>
                  <a:lnTo>
                    <a:pt x="5" y="23"/>
                  </a:lnTo>
                  <a:lnTo>
                    <a:pt x="9" y="26"/>
                  </a:lnTo>
                  <a:lnTo>
                    <a:pt x="14" y="27"/>
                  </a:lnTo>
                  <a:lnTo>
                    <a:pt x="159" y="27"/>
                  </a:lnTo>
                  <a:lnTo>
                    <a:pt x="165" y="26"/>
                  </a:lnTo>
                  <a:lnTo>
                    <a:pt x="169" y="23"/>
                  </a:lnTo>
                  <a:lnTo>
                    <a:pt x="172" y="19"/>
                  </a:lnTo>
                  <a:lnTo>
                    <a:pt x="173" y="14"/>
                  </a:lnTo>
                  <a:lnTo>
                    <a:pt x="172" y="8"/>
                  </a:lnTo>
                  <a:lnTo>
                    <a:pt x="169" y="4"/>
                  </a:lnTo>
                  <a:lnTo>
                    <a:pt x="165" y="1"/>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324">
              <a:extLst>
                <a:ext uri="{FF2B5EF4-FFF2-40B4-BE49-F238E27FC236}">
                  <a16:creationId xmlns:a16="http://schemas.microsoft.com/office/drawing/2014/main" id="{45710043-EB31-449C-9602-6D7B1BD5C032}"/>
                </a:ext>
              </a:extLst>
            </p:cNvPr>
            <p:cNvSpPr>
              <a:spLocks/>
            </p:cNvSpPr>
            <p:nvPr/>
          </p:nvSpPr>
          <p:spPr bwMode="auto">
            <a:xfrm>
              <a:off x="7206510" y="5577245"/>
              <a:ext cx="98994" cy="11423"/>
            </a:xfrm>
            <a:custGeom>
              <a:avLst/>
              <a:gdLst>
                <a:gd name="T0" fmla="*/ 219 w 233"/>
                <a:gd name="T1" fmla="*/ 0 h 28"/>
                <a:gd name="T2" fmla="*/ 14 w 233"/>
                <a:gd name="T3" fmla="*/ 0 h 28"/>
                <a:gd name="T4" fmla="*/ 9 w 233"/>
                <a:gd name="T5" fmla="*/ 1 h 28"/>
                <a:gd name="T6" fmla="*/ 5 w 233"/>
                <a:gd name="T7" fmla="*/ 4 h 28"/>
                <a:gd name="T8" fmla="*/ 1 w 233"/>
                <a:gd name="T9" fmla="*/ 9 h 28"/>
                <a:gd name="T10" fmla="*/ 0 w 233"/>
                <a:gd name="T11" fmla="*/ 14 h 28"/>
                <a:gd name="T12" fmla="*/ 1 w 233"/>
                <a:gd name="T13" fmla="*/ 19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19 h 28"/>
                <a:gd name="T28" fmla="*/ 233 w 233"/>
                <a:gd name="T29" fmla="*/ 14 h 28"/>
                <a:gd name="T30" fmla="*/ 232 w 233"/>
                <a:gd name="T31" fmla="*/ 9 h 28"/>
                <a:gd name="T32" fmla="*/ 229 w 233"/>
                <a:gd name="T33" fmla="*/ 4 h 28"/>
                <a:gd name="T34" fmla="*/ 225 w 233"/>
                <a:gd name="T35" fmla="*/ 1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1"/>
                  </a:lnTo>
                  <a:lnTo>
                    <a:pt x="5" y="4"/>
                  </a:lnTo>
                  <a:lnTo>
                    <a:pt x="1" y="9"/>
                  </a:lnTo>
                  <a:lnTo>
                    <a:pt x="0" y="14"/>
                  </a:lnTo>
                  <a:lnTo>
                    <a:pt x="1" y="19"/>
                  </a:lnTo>
                  <a:lnTo>
                    <a:pt x="5" y="24"/>
                  </a:lnTo>
                  <a:lnTo>
                    <a:pt x="9" y="27"/>
                  </a:lnTo>
                  <a:lnTo>
                    <a:pt x="14" y="28"/>
                  </a:lnTo>
                  <a:lnTo>
                    <a:pt x="219" y="28"/>
                  </a:lnTo>
                  <a:lnTo>
                    <a:pt x="225" y="27"/>
                  </a:lnTo>
                  <a:lnTo>
                    <a:pt x="229" y="24"/>
                  </a:lnTo>
                  <a:lnTo>
                    <a:pt x="232" y="19"/>
                  </a:lnTo>
                  <a:lnTo>
                    <a:pt x="233" y="14"/>
                  </a:lnTo>
                  <a:lnTo>
                    <a:pt x="232" y="9"/>
                  </a:lnTo>
                  <a:lnTo>
                    <a:pt x="229" y="4"/>
                  </a:lnTo>
                  <a:lnTo>
                    <a:pt x="225" y="1"/>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25">
              <a:extLst>
                <a:ext uri="{FF2B5EF4-FFF2-40B4-BE49-F238E27FC236}">
                  <a16:creationId xmlns:a16="http://schemas.microsoft.com/office/drawing/2014/main" id="{45E0A296-CD53-4485-8B8A-3B55280D5124}"/>
                </a:ext>
              </a:extLst>
            </p:cNvPr>
            <p:cNvSpPr>
              <a:spLocks/>
            </p:cNvSpPr>
            <p:nvPr/>
          </p:nvSpPr>
          <p:spPr bwMode="auto">
            <a:xfrm>
              <a:off x="7206510" y="5541709"/>
              <a:ext cx="98994" cy="11423"/>
            </a:xfrm>
            <a:custGeom>
              <a:avLst/>
              <a:gdLst>
                <a:gd name="T0" fmla="*/ 219 w 233"/>
                <a:gd name="T1" fmla="*/ 0 h 28"/>
                <a:gd name="T2" fmla="*/ 14 w 233"/>
                <a:gd name="T3" fmla="*/ 0 h 28"/>
                <a:gd name="T4" fmla="*/ 9 w 233"/>
                <a:gd name="T5" fmla="*/ 2 h 28"/>
                <a:gd name="T6" fmla="*/ 5 w 233"/>
                <a:gd name="T7" fmla="*/ 4 h 28"/>
                <a:gd name="T8" fmla="*/ 1 w 233"/>
                <a:gd name="T9" fmla="*/ 9 h 28"/>
                <a:gd name="T10" fmla="*/ 0 w 233"/>
                <a:gd name="T11" fmla="*/ 14 h 28"/>
                <a:gd name="T12" fmla="*/ 1 w 233"/>
                <a:gd name="T13" fmla="*/ 20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20 h 28"/>
                <a:gd name="T28" fmla="*/ 233 w 233"/>
                <a:gd name="T29" fmla="*/ 14 h 28"/>
                <a:gd name="T30" fmla="*/ 232 w 233"/>
                <a:gd name="T31" fmla="*/ 9 h 28"/>
                <a:gd name="T32" fmla="*/ 229 w 233"/>
                <a:gd name="T33" fmla="*/ 4 h 28"/>
                <a:gd name="T34" fmla="*/ 225 w 233"/>
                <a:gd name="T35" fmla="*/ 2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2"/>
                  </a:lnTo>
                  <a:lnTo>
                    <a:pt x="5" y="4"/>
                  </a:lnTo>
                  <a:lnTo>
                    <a:pt x="1" y="9"/>
                  </a:lnTo>
                  <a:lnTo>
                    <a:pt x="0" y="14"/>
                  </a:lnTo>
                  <a:lnTo>
                    <a:pt x="1" y="20"/>
                  </a:lnTo>
                  <a:lnTo>
                    <a:pt x="5" y="24"/>
                  </a:lnTo>
                  <a:lnTo>
                    <a:pt x="9" y="27"/>
                  </a:lnTo>
                  <a:lnTo>
                    <a:pt x="14" y="28"/>
                  </a:lnTo>
                  <a:lnTo>
                    <a:pt x="219" y="28"/>
                  </a:lnTo>
                  <a:lnTo>
                    <a:pt x="225" y="27"/>
                  </a:lnTo>
                  <a:lnTo>
                    <a:pt x="229" y="24"/>
                  </a:lnTo>
                  <a:lnTo>
                    <a:pt x="232" y="20"/>
                  </a:lnTo>
                  <a:lnTo>
                    <a:pt x="233" y="14"/>
                  </a:lnTo>
                  <a:lnTo>
                    <a:pt x="232" y="9"/>
                  </a:lnTo>
                  <a:lnTo>
                    <a:pt x="229" y="4"/>
                  </a:lnTo>
                  <a:lnTo>
                    <a:pt x="225" y="2"/>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26">
              <a:extLst>
                <a:ext uri="{FF2B5EF4-FFF2-40B4-BE49-F238E27FC236}">
                  <a16:creationId xmlns:a16="http://schemas.microsoft.com/office/drawing/2014/main" id="{98E3E894-5A5E-4A67-A961-F9E62C4E51AE}"/>
                </a:ext>
              </a:extLst>
            </p:cNvPr>
            <p:cNvSpPr>
              <a:spLocks/>
            </p:cNvSpPr>
            <p:nvPr/>
          </p:nvSpPr>
          <p:spPr bwMode="auto">
            <a:xfrm>
              <a:off x="7137975" y="5521403"/>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3" name="Group 372">
            <a:extLst>
              <a:ext uri="{FF2B5EF4-FFF2-40B4-BE49-F238E27FC236}">
                <a16:creationId xmlns:a16="http://schemas.microsoft.com/office/drawing/2014/main" id="{AEA941C2-E031-4A44-9574-53E4DFDB8CD8}"/>
              </a:ext>
            </a:extLst>
          </p:cNvPr>
          <p:cNvGrpSpPr/>
          <p:nvPr/>
        </p:nvGrpSpPr>
        <p:grpSpPr>
          <a:xfrm>
            <a:off x="7313838" y="4657548"/>
            <a:ext cx="362598" cy="362598"/>
            <a:chOff x="7106246" y="4791639"/>
            <a:chExt cx="300790" cy="300790"/>
          </a:xfrm>
          <a:solidFill>
            <a:schemeClr val="tx1">
              <a:lumMod val="50000"/>
              <a:lumOff val="50000"/>
            </a:schemeClr>
          </a:solidFill>
        </p:grpSpPr>
        <p:sp>
          <p:nvSpPr>
            <p:cNvPr id="374" name="Freeform 327">
              <a:extLst>
                <a:ext uri="{FF2B5EF4-FFF2-40B4-BE49-F238E27FC236}">
                  <a16:creationId xmlns:a16="http://schemas.microsoft.com/office/drawing/2014/main" id="{00A265C6-1DBC-4A68-B6AC-E0F9C6E30FFF}"/>
                </a:ext>
              </a:extLst>
            </p:cNvPr>
            <p:cNvSpPr>
              <a:spLocks/>
            </p:cNvSpPr>
            <p:nvPr/>
          </p:nvSpPr>
          <p:spPr bwMode="auto">
            <a:xfrm>
              <a:off x="7211586" y="4888095"/>
              <a:ext cx="12692" cy="11423"/>
            </a:xfrm>
            <a:custGeom>
              <a:avLst/>
              <a:gdLst>
                <a:gd name="T0" fmla="*/ 24 w 28"/>
                <a:gd name="T1" fmla="*/ 5 h 28"/>
                <a:gd name="T2" fmla="*/ 20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4" y="5"/>
                  </a:lnTo>
                  <a:lnTo>
                    <a:pt x="1" y="9"/>
                  </a:lnTo>
                  <a:lnTo>
                    <a:pt x="0" y="14"/>
                  </a:lnTo>
                  <a:lnTo>
                    <a:pt x="1" y="20"/>
                  </a:lnTo>
                  <a:lnTo>
                    <a:pt x="4"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28">
              <a:extLst>
                <a:ext uri="{FF2B5EF4-FFF2-40B4-BE49-F238E27FC236}">
                  <a16:creationId xmlns:a16="http://schemas.microsoft.com/office/drawing/2014/main" id="{2BD8EF94-2006-4A2A-B592-733F61C7DE87}"/>
                </a:ext>
              </a:extLst>
            </p:cNvPr>
            <p:cNvSpPr>
              <a:spLocks noEditPoints="1"/>
            </p:cNvSpPr>
            <p:nvPr/>
          </p:nvSpPr>
          <p:spPr bwMode="auto">
            <a:xfrm>
              <a:off x="7106246" y="4860173"/>
              <a:ext cx="300790" cy="232256"/>
            </a:xfrm>
            <a:custGeom>
              <a:avLst/>
              <a:gdLst>
                <a:gd name="T0" fmla="*/ 548 w 711"/>
                <a:gd name="T1" fmla="*/ 9 h 549"/>
                <a:gd name="T2" fmla="*/ 14 w 711"/>
                <a:gd name="T3" fmla="*/ 0 h 549"/>
                <a:gd name="T4" fmla="*/ 0 w 711"/>
                <a:gd name="T5" fmla="*/ 14 h 549"/>
                <a:gd name="T6" fmla="*/ 7 w 711"/>
                <a:gd name="T7" fmla="*/ 441 h 549"/>
                <a:gd name="T8" fmla="*/ 36 w 711"/>
                <a:gd name="T9" fmla="*/ 493 h 549"/>
                <a:gd name="T10" fmla="*/ 81 w 711"/>
                <a:gd name="T11" fmla="*/ 531 h 549"/>
                <a:gd name="T12" fmla="*/ 139 w 711"/>
                <a:gd name="T13" fmla="*/ 549 h 549"/>
                <a:gd name="T14" fmla="*/ 425 w 711"/>
                <a:gd name="T15" fmla="*/ 547 h 549"/>
                <a:gd name="T16" fmla="*/ 478 w 711"/>
                <a:gd name="T17" fmla="*/ 526 h 549"/>
                <a:gd name="T18" fmla="*/ 518 w 711"/>
                <a:gd name="T19" fmla="*/ 489 h 549"/>
                <a:gd name="T20" fmla="*/ 544 w 711"/>
                <a:gd name="T21" fmla="*/ 439 h 549"/>
                <a:gd name="T22" fmla="*/ 625 w 711"/>
                <a:gd name="T23" fmla="*/ 410 h 549"/>
                <a:gd name="T24" fmla="*/ 661 w 711"/>
                <a:gd name="T25" fmla="*/ 399 h 549"/>
                <a:gd name="T26" fmla="*/ 689 w 711"/>
                <a:gd name="T27" fmla="*/ 375 h 549"/>
                <a:gd name="T28" fmla="*/ 706 w 711"/>
                <a:gd name="T29" fmla="*/ 343 h 549"/>
                <a:gd name="T30" fmla="*/ 711 w 711"/>
                <a:gd name="T31" fmla="*/ 175 h 549"/>
                <a:gd name="T32" fmla="*/ 703 w 711"/>
                <a:gd name="T33" fmla="*/ 137 h 549"/>
                <a:gd name="T34" fmla="*/ 682 w 711"/>
                <a:gd name="T35" fmla="*/ 107 h 549"/>
                <a:gd name="T36" fmla="*/ 652 w 711"/>
                <a:gd name="T37" fmla="*/ 86 h 549"/>
                <a:gd name="T38" fmla="*/ 615 w 711"/>
                <a:gd name="T39" fmla="*/ 78 h 549"/>
                <a:gd name="T40" fmla="*/ 516 w 711"/>
                <a:gd name="T41" fmla="*/ 433 h 549"/>
                <a:gd name="T42" fmla="*/ 494 w 711"/>
                <a:gd name="T43" fmla="*/ 476 h 549"/>
                <a:gd name="T44" fmla="*/ 456 w 711"/>
                <a:gd name="T45" fmla="*/ 506 h 549"/>
                <a:gd name="T46" fmla="*/ 409 w 711"/>
                <a:gd name="T47" fmla="*/ 521 h 549"/>
                <a:gd name="T48" fmla="*/ 129 w 711"/>
                <a:gd name="T49" fmla="*/ 519 h 549"/>
                <a:gd name="T50" fmla="*/ 84 w 711"/>
                <a:gd name="T51" fmla="*/ 500 h 549"/>
                <a:gd name="T52" fmla="*/ 49 w 711"/>
                <a:gd name="T53" fmla="*/ 466 h 549"/>
                <a:gd name="T54" fmla="*/ 30 w 711"/>
                <a:gd name="T55" fmla="*/ 420 h 549"/>
                <a:gd name="T56" fmla="*/ 206 w 711"/>
                <a:gd name="T57" fmla="*/ 94 h 549"/>
                <a:gd name="T58" fmla="*/ 220 w 711"/>
                <a:gd name="T59" fmla="*/ 80 h 549"/>
                <a:gd name="T60" fmla="*/ 206 w 711"/>
                <a:gd name="T61" fmla="*/ 66 h 549"/>
                <a:gd name="T62" fmla="*/ 402 w 711"/>
                <a:gd name="T63" fmla="*/ 236 h 549"/>
                <a:gd name="T64" fmla="*/ 342 w 711"/>
                <a:gd name="T65" fmla="*/ 244 h 549"/>
                <a:gd name="T66" fmla="*/ 346 w 711"/>
                <a:gd name="T67" fmla="*/ 396 h 549"/>
                <a:gd name="T68" fmla="*/ 483 w 711"/>
                <a:gd name="T69" fmla="*/ 399 h 549"/>
                <a:gd name="T70" fmla="*/ 492 w 711"/>
                <a:gd name="T71" fmla="*/ 250 h 549"/>
                <a:gd name="T72" fmla="*/ 478 w 711"/>
                <a:gd name="T73" fmla="*/ 236 h 549"/>
                <a:gd name="T74" fmla="*/ 523 w 711"/>
                <a:gd name="T75" fmla="*/ 396 h 549"/>
                <a:gd name="T76" fmla="*/ 369 w 711"/>
                <a:gd name="T77" fmla="*/ 264 h 549"/>
                <a:gd name="T78" fmla="*/ 616 w 711"/>
                <a:gd name="T79" fmla="*/ 162 h 549"/>
                <a:gd name="T80" fmla="*/ 626 w 711"/>
                <a:gd name="T81" fmla="*/ 168 h 549"/>
                <a:gd name="T82" fmla="*/ 628 w 711"/>
                <a:gd name="T83" fmla="*/ 312 h 549"/>
                <a:gd name="T84" fmla="*/ 623 w 711"/>
                <a:gd name="T85" fmla="*/ 323 h 549"/>
                <a:gd name="T86" fmla="*/ 613 w 711"/>
                <a:gd name="T87" fmla="*/ 327 h 549"/>
                <a:gd name="T88" fmla="*/ 682 w 711"/>
                <a:gd name="T89" fmla="*/ 321 h 549"/>
                <a:gd name="T90" fmla="*/ 675 w 711"/>
                <a:gd name="T91" fmla="*/ 346 h 549"/>
                <a:gd name="T92" fmla="*/ 658 w 711"/>
                <a:gd name="T93" fmla="*/ 367 h 549"/>
                <a:gd name="T94" fmla="*/ 635 w 711"/>
                <a:gd name="T95" fmla="*/ 380 h 549"/>
                <a:gd name="T96" fmla="*/ 549 w 711"/>
                <a:gd name="T97" fmla="*/ 383 h 549"/>
                <a:gd name="T98" fmla="*/ 629 w 711"/>
                <a:gd name="T99" fmla="*/ 352 h 549"/>
                <a:gd name="T100" fmla="*/ 652 w 711"/>
                <a:gd name="T101" fmla="*/ 328 h 549"/>
                <a:gd name="T102" fmla="*/ 655 w 711"/>
                <a:gd name="T103" fmla="*/ 168 h 549"/>
                <a:gd name="T104" fmla="*/ 636 w 711"/>
                <a:gd name="T105" fmla="*/ 142 h 549"/>
                <a:gd name="T106" fmla="*/ 549 w 711"/>
                <a:gd name="T107" fmla="*/ 134 h 549"/>
                <a:gd name="T108" fmla="*/ 629 w 711"/>
                <a:gd name="T109" fmla="*/ 107 h 549"/>
                <a:gd name="T110" fmla="*/ 654 w 711"/>
                <a:gd name="T111" fmla="*/ 118 h 549"/>
                <a:gd name="T112" fmla="*/ 672 w 711"/>
                <a:gd name="T113" fmla="*/ 136 h 549"/>
                <a:gd name="T114" fmla="*/ 681 w 711"/>
                <a:gd name="T115" fmla="*/ 16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1" h="549">
                  <a:moveTo>
                    <a:pt x="615" y="78"/>
                  </a:moveTo>
                  <a:lnTo>
                    <a:pt x="549" y="78"/>
                  </a:lnTo>
                  <a:lnTo>
                    <a:pt x="549" y="14"/>
                  </a:lnTo>
                  <a:lnTo>
                    <a:pt x="548" y="9"/>
                  </a:lnTo>
                  <a:lnTo>
                    <a:pt x="546" y="4"/>
                  </a:lnTo>
                  <a:lnTo>
                    <a:pt x="541" y="1"/>
                  </a:lnTo>
                  <a:lnTo>
                    <a:pt x="536" y="0"/>
                  </a:lnTo>
                  <a:lnTo>
                    <a:pt x="14" y="0"/>
                  </a:lnTo>
                  <a:lnTo>
                    <a:pt x="9" y="1"/>
                  </a:lnTo>
                  <a:lnTo>
                    <a:pt x="4" y="4"/>
                  </a:lnTo>
                  <a:lnTo>
                    <a:pt x="1" y="9"/>
                  </a:lnTo>
                  <a:lnTo>
                    <a:pt x="0" y="14"/>
                  </a:lnTo>
                  <a:lnTo>
                    <a:pt x="0" y="396"/>
                  </a:lnTo>
                  <a:lnTo>
                    <a:pt x="1" y="411"/>
                  </a:lnTo>
                  <a:lnTo>
                    <a:pt x="3" y="427"/>
                  </a:lnTo>
                  <a:lnTo>
                    <a:pt x="7" y="441"/>
                  </a:lnTo>
                  <a:lnTo>
                    <a:pt x="12" y="456"/>
                  </a:lnTo>
                  <a:lnTo>
                    <a:pt x="18" y="469"/>
                  </a:lnTo>
                  <a:lnTo>
                    <a:pt x="27" y="481"/>
                  </a:lnTo>
                  <a:lnTo>
                    <a:pt x="36" y="493"/>
                  </a:lnTo>
                  <a:lnTo>
                    <a:pt x="45" y="504"/>
                  </a:lnTo>
                  <a:lnTo>
                    <a:pt x="56" y="515"/>
                  </a:lnTo>
                  <a:lnTo>
                    <a:pt x="68" y="523"/>
                  </a:lnTo>
                  <a:lnTo>
                    <a:pt x="81" y="531"/>
                  </a:lnTo>
                  <a:lnTo>
                    <a:pt x="95" y="537"/>
                  </a:lnTo>
                  <a:lnTo>
                    <a:pt x="109" y="543"/>
                  </a:lnTo>
                  <a:lnTo>
                    <a:pt x="124" y="546"/>
                  </a:lnTo>
                  <a:lnTo>
                    <a:pt x="139" y="549"/>
                  </a:lnTo>
                  <a:lnTo>
                    <a:pt x="155" y="549"/>
                  </a:lnTo>
                  <a:lnTo>
                    <a:pt x="396" y="549"/>
                  </a:lnTo>
                  <a:lnTo>
                    <a:pt x="411" y="549"/>
                  </a:lnTo>
                  <a:lnTo>
                    <a:pt x="425" y="547"/>
                  </a:lnTo>
                  <a:lnTo>
                    <a:pt x="439" y="544"/>
                  </a:lnTo>
                  <a:lnTo>
                    <a:pt x="453" y="538"/>
                  </a:lnTo>
                  <a:lnTo>
                    <a:pt x="466" y="533"/>
                  </a:lnTo>
                  <a:lnTo>
                    <a:pt x="478" y="526"/>
                  </a:lnTo>
                  <a:lnTo>
                    <a:pt x="489" y="518"/>
                  </a:lnTo>
                  <a:lnTo>
                    <a:pt x="500" y="509"/>
                  </a:lnTo>
                  <a:lnTo>
                    <a:pt x="510" y="500"/>
                  </a:lnTo>
                  <a:lnTo>
                    <a:pt x="518" y="489"/>
                  </a:lnTo>
                  <a:lnTo>
                    <a:pt x="527" y="477"/>
                  </a:lnTo>
                  <a:lnTo>
                    <a:pt x="533" y="465"/>
                  </a:lnTo>
                  <a:lnTo>
                    <a:pt x="539" y="452"/>
                  </a:lnTo>
                  <a:lnTo>
                    <a:pt x="544" y="439"/>
                  </a:lnTo>
                  <a:lnTo>
                    <a:pt x="547" y="425"/>
                  </a:lnTo>
                  <a:lnTo>
                    <a:pt x="549" y="410"/>
                  </a:lnTo>
                  <a:lnTo>
                    <a:pt x="615" y="410"/>
                  </a:lnTo>
                  <a:lnTo>
                    <a:pt x="625" y="410"/>
                  </a:lnTo>
                  <a:lnTo>
                    <a:pt x="634" y="408"/>
                  </a:lnTo>
                  <a:lnTo>
                    <a:pt x="644" y="405"/>
                  </a:lnTo>
                  <a:lnTo>
                    <a:pt x="652" y="402"/>
                  </a:lnTo>
                  <a:lnTo>
                    <a:pt x="661" y="399"/>
                  </a:lnTo>
                  <a:lnTo>
                    <a:pt x="669" y="393"/>
                  </a:lnTo>
                  <a:lnTo>
                    <a:pt x="676" y="388"/>
                  </a:lnTo>
                  <a:lnTo>
                    <a:pt x="682" y="382"/>
                  </a:lnTo>
                  <a:lnTo>
                    <a:pt x="689" y="375"/>
                  </a:lnTo>
                  <a:lnTo>
                    <a:pt x="694" y="368"/>
                  </a:lnTo>
                  <a:lnTo>
                    <a:pt x="700" y="360"/>
                  </a:lnTo>
                  <a:lnTo>
                    <a:pt x="703" y="352"/>
                  </a:lnTo>
                  <a:lnTo>
                    <a:pt x="706" y="343"/>
                  </a:lnTo>
                  <a:lnTo>
                    <a:pt x="709" y="333"/>
                  </a:lnTo>
                  <a:lnTo>
                    <a:pt x="710" y="324"/>
                  </a:lnTo>
                  <a:lnTo>
                    <a:pt x="711" y="314"/>
                  </a:lnTo>
                  <a:lnTo>
                    <a:pt x="711" y="175"/>
                  </a:lnTo>
                  <a:lnTo>
                    <a:pt x="710" y="165"/>
                  </a:lnTo>
                  <a:lnTo>
                    <a:pt x="709" y="155"/>
                  </a:lnTo>
                  <a:lnTo>
                    <a:pt x="706" y="146"/>
                  </a:lnTo>
                  <a:lnTo>
                    <a:pt x="703" y="137"/>
                  </a:lnTo>
                  <a:lnTo>
                    <a:pt x="700" y="129"/>
                  </a:lnTo>
                  <a:lnTo>
                    <a:pt x="694" y="121"/>
                  </a:lnTo>
                  <a:lnTo>
                    <a:pt x="689" y="114"/>
                  </a:lnTo>
                  <a:lnTo>
                    <a:pt x="682" y="107"/>
                  </a:lnTo>
                  <a:lnTo>
                    <a:pt x="676" y="101"/>
                  </a:lnTo>
                  <a:lnTo>
                    <a:pt x="669" y="95"/>
                  </a:lnTo>
                  <a:lnTo>
                    <a:pt x="661" y="90"/>
                  </a:lnTo>
                  <a:lnTo>
                    <a:pt x="652" y="86"/>
                  </a:lnTo>
                  <a:lnTo>
                    <a:pt x="644" y="83"/>
                  </a:lnTo>
                  <a:lnTo>
                    <a:pt x="634" y="80"/>
                  </a:lnTo>
                  <a:lnTo>
                    <a:pt x="625" y="79"/>
                  </a:lnTo>
                  <a:lnTo>
                    <a:pt x="615" y="78"/>
                  </a:lnTo>
                  <a:close/>
                  <a:moveTo>
                    <a:pt x="523" y="396"/>
                  </a:moveTo>
                  <a:lnTo>
                    <a:pt x="522" y="408"/>
                  </a:lnTo>
                  <a:lnTo>
                    <a:pt x="519" y="420"/>
                  </a:lnTo>
                  <a:lnTo>
                    <a:pt x="516" y="433"/>
                  </a:lnTo>
                  <a:lnTo>
                    <a:pt x="512" y="445"/>
                  </a:lnTo>
                  <a:lnTo>
                    <a:pt x="507" y="456"/>
                  </a:lnTo>
                  <a:lnTo>
                    <a:pt x="500" y="466"/>
                  </a:lnTo>
                  <a:lnTo>
                    <a:pt x="494" y="476"/>
                  </a:lnTo>
                  <a:lnTo>
                    <a:pt x="485" y="485"/>
                  </a:lnTo>
                  <a:lnTo>
                    <a:pt x="477" y="493"/>
                  </a:lnTo>
                  <a:lnTo>
                    <a:pt x="467" y="500"/>
                  </a:lnTo>
                  <a:lnTo>
                    <a:pt x="456" y="506"/>
                  </a:lnTo>
                  <a:lnTo>
                    <a:pt x="445" y="511"/>
                  </a:lnTo>
                  <a:lnTo>
                    <a:pt x="434" y="516"/>
                  </a:lnTo>
                  <a:lnTo>
                    <a:pt x="421" y="519"/>
                  </a:lnTo>
                  <a:lnTo>
                    <a:pt x="409" y="521"/>
                  </a:lnTo>
                  <a:lnTo>
                    <a:pt x="396" y="522"/>
                  </a:lnTo>
                  <a:lnTo>
                    <a:pt x="155" y="522"/>
                  </a:lnTo>
                  <a:lnTo>
                    <a:pt x="142" y="521"/>
                  </a:lnTo>
                  <a:lnTo>
                    <a:pt x="129" y="519"/>
                  </a:lnTo>
                  <a:lnTo>
                    <a:pt x="117" y="516"/>
                  </a:lnTo>
                  <a:lnTo>
                    <a:pt x="105" y="511"/>
                  </a:lnTo>
                  <a:lnTo>
                    <a:pt x="95" y="506"/>
                  </a:lnTo>
                  <a:lnTo>
                    <a:pt x="84" y="500"/>
                  </a:lnTo>
                  <a:lnTo>
                    <a:pt x="74" y="493"/>
                  </a:lnTo>
                  <a:lnTo>
                    <a:pt x="65" y="485"/>
                  </a:lnTo>
                  <a:lnTo>
                    <a:pt x="57" y="476"/>
                  </a:lnTo>
                  <a:lnTo>
                    <a:pt x="49" y="466"/>
                  </a:lnTo>
                  <a:lnTo>
                    <a:pt x="43" y="456"/>
                  </a:lnTo>
                  <a:lnTo>
                    <a:pt x="38" y="445"/>
                  </a:lnTo>
                  <a:lnTo>
                    <a:pt x="33" y="433"/>
                  </a:lnTo>
                  <a:lnTo>
                    <a:pt x="30" y="420"/>
                  </a:lnTo>
                  <a:lnTo>
                    <a:pt x="28" y="408"/>
                  </a:lnTo>
                  <a:lnTo>
                    <a:pt x="28" y="396"/>
                  </a:lnTo>
                  <a:lnTo>
                    <a:pt x="28" y="94"/>
                  </a:lnTo>
                  <a:lnTo>
                    <a:pt x="206" y="94"/>
                  </a:lnTo>
                  <a:lnTo>
                    <a:pt x="212" y="93"/>
                  </a:lnTo>
                  <a:lnTo>
                    <a:pt x="217" y="90"/>
                  </a:lnTo>
                  <a:lnTo>
                    <a:pt x="219" y="86"/>
                  </a:lnTo>
                  <a:lnTo>
                    <a:pt x="220" y="80"/>
                  </a:lnTo>
                  <a:lnTo>
                    <a:pt x="219" y="75"/>
                  </a:lnTo>
                  <a:lnTo>
                    <a:pt x="217" y="71"/>
                  </a:lnTo>
                  <a:lnTo>
                    <a:pt x="212" y="68"/>
                  </a:lnTo>
                  <a:lnTo>
                    <a:pt x="206" y="66"/>
                  </a:lnTo>
                  <a:lnTo>
                    <a:pt x="28" y="66"/>
                  </a:lnTo>
                  <a:lnTo>
                    <a:pt x="28" y="28"/>
                  </a:lnTo>
                  <a:lnTo>
                    <a:pt x="402" y="28"/>
                  </a:lnTo>
                  <a:lnTo>
                    <a:pt x="402" y="236"/>
                  </a:lnTo>
                  <a:lnTo>
                    <a:pt x="355" y="236"/>
                  </a:lnTo>
                  <a:lnTo>
                    <a:pt x="350" y="237"/>
                  </a:lnTo>
                  <a:lnTo>
                    <a:pt x="346" y="240"/>
                  </a:lnTo>
                  <a:lnTo>
                    <a:pt x="342" y="244"/>
                  </a:lnTo>
                  <a:lnTo>
                    <a:pt x="341" y="250"/>
                  </a:lnTo>
                  <a:lnTo>
                    <a:pt x="341" y="386"/>
                  </a:lnTo>
                  <a:lnTo>
                    <a:pt x="342" y="391"/>
                  </a:lnTo>
                  <a:lnTo>
                    <a:pt x="346" y="396"/>
                  </a:lnTo>
                  <a:lnTo>
                    <a:pt x="350" y="399"/>
                  </a:lnTo>
                  <a:lnTo>
                    <a:pt x="355" y="400"/>
                  </a:lnTo>
                  <a:lnTo>
                    <a:pt x="478" y="400"/>
                  </a:lnTo>
                  <a:lnTo>
                    <a:pt x="483" y="399"/>
                  </a:lnTo>
                  <a:lnTo>
                    <a:pt x="487" y="396"/>
                  </a:lnTo>
                  <a:lnTo>
                    <a:pt x="490" y="391"/>
                  </a:lnTo>
                  <a:lnTo>
                    <a:pt x="492" y="386"/>
                  </a:lnTo>
                  <a:lnTo>
                    <a:pt x="492" y="250"/>
                  </a:lnTo>
                  <a:lnTo>
                    <a:pt x="490" y="244"/>
                  </a:lnTo>
                  <a:lnTo>
                    <a:pt x="487" y="240"/>
                  </a:lnTo>
                  <a:lnTo>
                    <a:pt x="483" y="237"/>
                  </a:lnTo>
                  <a:lnTo>
                    <a:pt x="478" y="236"/>
                  </a:lnTo>
                  <a:lnTo>
                    <a:pt x="430" y="236"/>
                  </a:lnTo>
                  <a:lnTo>
                    <a:pt x="430" y="28"/>
                  </a:lnTo>
                  <a:lnTo>
                    <a:pt x="523" y="28"/>
                  </a:lnTo>
                  <a:lnTo>
                    <a:pt x="523" y="396"/>
                  </a:lnTo>
                  <a:close/>
                  <a:moveTo>
                    <a:pt x="464" y="264"/>
                  </a:moveTo>
                  <a:lnTo>
                    <a:pt x="464" y="372"/>
                  </a:lnTo>
                  <a:lnTo>
                    <a:pt x="369" y="372"/>
                  </a:lnTo>
                  <a:lnTo>
                    <a:pt x="369" y="264"/>
                  </a:lnTo>
                  <a:lnTo>
                    <a:pt x="464" y="264"/>
                  </a:lnTo>
                  <a:close/>
                  <a:moveTo>
                    <a:pt x="549" y="162"/>
                  </a:moveTo>
                  <a:lnTo>
                    <a:pt x="613" y="162"/>
                  </a:lnTo>
                  <a:lnTo>
                    <a:pt x="616" y="162"/>
                  </a:lnTo>
                  <a:lnTo>
                    <a:pt x="618" y="163"/>
                  </a:lnTo>
                  <a:lnTo>
                    <a:pt x="621" y="164"/>
                  </a:lnTo>
                  <a:lnTo>
                    <a:pt x="623" y="166"/>
                  </a:lnTo>
                  <a:lnTo>
                    <a:pt x="626" y="168"/>
                  </a:lnTo>
                  <a:lnTo>
                    <a:pt x="627" y="170"/>
                  </a:lnTo>
                  <a:lnTo>
                    <a:pt x="628" y="174"/>
                  </a:lnTo>
                  <a:lnTo>
                    <a:pt x="628" y="177"/>
                  </a:lnTo>
                  <a:lnTo>
                    <a:pt x="628" y="312"/>
                  </a:lnTo>
                  <a:lnTo>
                    <a:pt x="628" y="315"/>
                  </a:lnTo>
                  <a:lnTo>
                    <a:pt x="627" y="317"/>
                  </a:lnTo>
                  <a:lnTo>
                    <a:pt x="626" y="321"/>
                  </a:lnTo>
                  <a:lnTo>
                    <a:pt x="623" y="323"/>
                  </a:lnTo>
                  <a:lnTo>
                    <a:pt x="621" y="324"/>
                  </a:lnTo>
                  <a:lnTo>
                    <a:pt x="618" y="326"/>
                  </a:lnTo>
                  <a:lnTo>
                    <a:pt x="616" y="327"/>
                  </a:lnTo>
                  <a:lnTo>
                    <a:pt x="613" y="327"/>
                  </a:lnTo>
                  <a:lnTo>
                    <a:pt x="549" y="327"/>
                  </a:lnTo>
                  <a:lnTo>
                    <a:pt x="549" y="162"/>
                  </a:lnTo>
                  <a:close/>
                  <a:moveTo>
                    <a:pt x="684" y="314"/>
                  </a:moveTo>
                  <a:lnTo>
                    <a:pt x="682" y="321"/>
                  </a:lnTo>
                  <a:lnTo>
                    <a:pt x="681" y="328"/>
                  </a:lnTo>
                  <a:lnTo>
                    <a:pt x="680" y="335"/>
                  </a:lnTo>
                  <a:lnTo>
                    <a:pt x="678" y="341"/>
                  </a:lnTo>
                  <a:lnTo>
                    <a:pt x="675" y="346"/>
                  </a:lnTo>
                  <a:lnTo>
                    <a:pt x="672" y="353"/>
                  </a:lnTo>
                  <a:lnTo>
                    <a:pt x="667" y="357"/>
                  </a:lnTo>
                  <a:lnTo>
                    <a:pt x="663" y="362"/>
                  </a:lnTo>
                  <a:lnTo>
                    <a:pt x="658" y="367"/>
                  </a:lnTo>
                  <a:lnTo>
                    <a:pt x="654" y="371"/>
                  </a:lnTo>
                  <a:lnTo>
                    <a:pt x="647" y="374"/>
                  </a:lnTo>
                  <a:lnTo>
                    <a:pt x="642" y="377"/>
                  </a:lnTo>
                  <a:lnTo>
                    <a:pt x="635" y="380"/>
                  </a:lnTo>
                  <a:lnTo>
                    <a:pt x="629" y="381"/>
                  </a:lnTo>
                  <a:lnTo>
                    <a:pt x="621" y="382"/>
                  </a:lnTo>
                  <a:lnTo>
                    <a:pt x="615" y="383"/>
                  </a:lnTo>
                  <a:lnTo>
                    <a:pt x="549" y="383"/>
                  </a:lnTo>
                  <a:lnTo>
                    <a:pt x="549" y="355"/>
                  </a:lnTo>
                  <a:lnTo>
                    <a:pt x="613" y="355"/>
                  </a:lnTo>
                  <a:lnTo>
                    <a:pt x="621" y="354"/>
                  </a:lnTo>
                  <a:lnTo>
                    <a:pt x="629" y="352"/>
                  </a:lnTo>
                  <a:lnTo>
                    <a:pt x="636" y="347"/>
                  </a:lnTo>
                  <a:lnTo>
                    <a:pt x="643" y="342"/>
                  </a:lnTo>
                  <a:lnTo>
                    <a:pt x="648" y="336"/>
                  </a:lnTo>
                  <a:lnTo>
                    <a:pt x="652" y="328"/>
                  </a:lnTo>
                  <a:lnTo>
                    <a:pt x="655" y="321"/>
                  </a:lnTo>
                  <a:lnTo>
                    <a:pt x="656" y="312"/>
                  </a:lnTo>
                  <a:lnTo>
                    <a:pt x="656" y="177"/>
                  </a:lnTo>
                  <a:lnTo>
                    <a:pt x="655" y="168"/>
                  </a:lnTo>
                  <a:lnTo>
                    <a:pt x="652" y="160"/>
                  </a:lnTo>
                  <a:lnTo>
                    <a:pt x="648" y="153"/>
                  </a:lnTo>
                  <a:lnTo>
                    <a:pt x="643" y="147"/>
                  </a:lnTo>
                  <a:lnTo>
                    <a:pt x="636" y="142"/>
                  </a:lnTo>
                  <a:lnTo>
                    <a:pt x="629" y="137"/>
                  </a:lnTo>
                  <a:lnTo>
                    <a:pt x="621" y="135"/>
                  </a:lnTo>
                  <a:lnTo>
                    <a:pt x="613" y="134"/>
                  </a:lnTo>
                  <a:lnTo>
                    <a:pt x="549" y="134"/>
                  </a:lnTo>
                  <a:lnTo>
                    <a:pt x="549" y="106"/>
                  </a:lnTo>
                  <a:lnTo>
                    <a:pt x="615" y="106"/>
                  </a:lnTo>
                  <a:lnTo>
                    <a:pt x="621" y="106"/>
                  </a:lnTo>
                  <a:lnTo>
                    <a:pt x="629" y="107"/>
                  </a:lnTo>
                  <a:lnTo>
                    <a:pt x="635" y="109"/>
                  </a:lnTo>
                  <a:lnTo>
                    <a:pt x="642" y="112"/>
                  </a:lnTo>
                  <a:lnTo>
                    <a:pt x="647" y="115"/>
                  </a:lnTo>
                  <a:lnTo>
                    <a:pt x="654" y="118"/>
                  </a:lnTo>
                  <a:lnTo>
                    <a:pt x="658" y="122"/>
                  </a:lnTo>
                  <a:lnTo>
                    <a:pt x="663" y="127"/>
                  </a:lnTo>
                  <a:lnTo>
                    <a:pt x="667" y="131"/>
                  </a:lnTo>
                  <a:lnTo>
                    <a:pt x="672" y="136"/>
                  </a:lnTo>
                  <a:lnTo>
                    <a:pt x="675" y="143"/>
                  </a:lnTo>
                  <a:lnTo>
                    <a:pt x="678" y="148"/>
                  </a:lnTo>
                  <a:lnTo>
                    <a:pt x="680" y="154"/>
                  </a:lnTo>
                  <a:lnTo>
                    <a:pt x="681" y="161"/>
                  </a:lnTo>
                  <a:lnTo>
                    <a:pt x="682" y="167"/>
                  </a:lnTo>
                  <a:lnTo>
                    <a:pt x="684" y="175"/>
                  </a:lnTo>
                  <a:lnTo>
                    <a:pt x="684"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29">
              <a:extLst>
                <a:ext uri="{FF2B5EF4-FFF2-40B4-BE49-F238E27FC236}">
                  <a16:creationId xmlns:a16="http://schemas.microsoft.com/office/drawing/2014/main" id="{5B5B675B-4567-469B-8200-E9E77AB4A8D9}"/>
                </a:ext>
              </a:extLst>
            </p:cNvPr>
            <p:cNvSpPr>
              <a:spLocks/>
            </p:cNvSpPr>
            <p:nvPr/>
          </p:nvSpPr>
          <p:spPr bwMode="auto">
            <a:xfrm>
              <a:off x="7253468" y="4791639"/>
              <a:ext cx="12692" cy="32998"/>
            </a:xfrm>
            <a:custGeom>
              <a:avLst/>
              <a:gdLst>
                <a:gd name="T0" fmla="*/ 14 w 28"/>
                <a:gd name="T1" fmla="*/ 0 h 78"/>
                <a:gd name="T2" fmla="*/ 8 w 28"/>
                <a:gd name="T3" fmla="*/ 1 h 78"/>
                <a:gd name="T4" fmla="*/ 4 w 28"/>
                <a:gd name="T5" fmla="*/ 4 h 78"/>
                <a:gd name="T6" fmla="*/ 1 w 28"/>
                <a:gd name="T7" fmla="*/ 9 h 78"/>
                <a:gd name="T8" fmla="*/ 0 w 28"/>
                <a:gd name="T9" fmla="*/ 14 h 78"/>
                <a:gd name="T10" fmla="*/ 0 w 28"/>
                <a:gd name="T11" fmla="*/ 65 h 78"/>
                <a:gd name="T12" fmla="*/ 1 w 28"/>
                <a:gd name="T13" fmla="*/ 70 h 78"/>
                <a:gd name="T14" fmla="*/ 4 w 28"/>
                <a:gd name="T15" fmla="*/ 74 h 78"/>
                <a:gd name="T16" fmla="*/ 8 w 28"/>
                <a:gd name="T17" fmla="*/ 77 h 78"/>
                <a:gd name="T18" fmla="*/ 14 w 28"/>
                <a:gd name="T19" fmla="*/ 78 h 78"/>
                <a:gd name="T20" fmla="*/ 19 w 28"/>
                <a:gd name="T21" fmla="*/ 77 h 78"/>
                <a:gd name="T22" fmla="*/ 24 w 28"/>
                <a:gd name="T23" fmla="*/ 74 h 78"/>
                <a:gd name="T24" fmla="*/ 27 w 28"/>
                <a:gd name="T25" fmla="*/ 70 h 78"/>
                <a:gd name="T26" fmla="*/ 28 w 28"/>
                <a:gd name="T27" fmla="*/ 65 h 78"/>
                <a:gd name="T28" fmla="*/ 28 w 28"/>
                <a:gd name="T29" fmla="*/ 14 h 78"/>
                <a:gd name="T30" fmla="*/ 27 w 28"/>
                <a:gd name="T31" fmla="*/ 9 h 78"/>
                <a:gd name="T32" fmla="*/ 24 w 28"/>
                <a:gd name="T33" fmla="*/ 4 h 78"/>
                <a:gd name="T34" fmla="*/ 19 w 28"/>
                <a:gd name="T35" fmla="*/ 1 h 78"/>
                <a:gd name="T36" fmla="*/ 14 w 28"/>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8">
                  <a:moveTo>
                    <a:pt x="14" y="0"/>
                  </a:moveTo>
                  <a:lnTo>
                    <a:pt x="8" y="1"/>
                  </a:lnTo>
                  <a:lnTo>
                    <a:pt x="4" y="4"/>
                  </a:lnTo>
                  <a:lnTo>
                    <a:pt x="1" y="9"/>
                  </a:lnTo>
                  <a:lnTo>
                    <a:pt x="0" y="14"/>
                  </a:lnTo>
                  <a:lnTo>
                    <a:pt x="0" y="65"/>
                  </a:lnTo>
                  <a:lnTo>
                    <a:pt x="1" y="70"/>
                  </a:lnTo>
                  <a:lnTo>
                    <a:pt x="4" y="74"/>
                  </a:lnTo>
                  <a:lnTo>
                    <a:pt x="8" y="77"/>
                  </a:lnTo>
                  <a:lnTo>
                    <a:pt x="14" y="78"/>
                  </a:lnTo>
                  <a:lnTo>
                    <a:pt x="19" y="77"/>
                  </a:lnTo>
                  <a:lnTo>
                    <a:pt x="24" y="74"/>
                  </a:lnTo>
                  <a:lnTo>
                    <a:pt x="27" y="70"/>
                  </a:lnTo>
                  <a:lnTo>
                    <a:pt x="28" y="65"/>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30">
              <a:extLst>
                <a:ext uri="{FF2B5EF4-FFF2-40B4-BE49-F238E27FC236}">
                  <a16:creationId xmlns:a16="http://schemas.microsoft.com/office/drawing/2014/main" id="{57010A3E-26F5-4229-BF63-0836AB4DF976}"/>
                </a:ext>
              </a:extLst>
            </p:cNvPr>
            <p:cNvSpPr>
              <a:spLocks/>
            </p:cNvSpPr>
            <p:nvPr/>
          </p:nvSpPr>
          <p:spPr bwMode="auto">
            <a:xfrm>
              <a:off x="7253468" y="4834790"/>
              <a:ext cx="12692"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8"/>
                  </a:lnTo>
                  <a:lnTo>
                    <a:pt x="0" y="14"/>
                  </a:lnTo>
                  <a:lnTo>
                    <a:pt x="1" y="19"/>
                  </a:lnTo>
                  <a:lnTo>
                    <a:pt x="4" y="23"/>
                  </a:lnTo>
                  <a:lnTo>
                    <a:pt x="8" y="27"/>
                  </a:lnTo>
                  <a:lnTo>
                    <a:pt x="14" y="28"/>
                  </a:lnTo>
                  <a:lnTo>
                    <a:pt x="19" y="27"/>
                  </a:lnTo>
                  <a:lnTo>
                    <a:pt x="24" y="23"/>
                  </a:lnTo>
                  <a:lnTo>
                    <a:pt x="27" y="19"/>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31">
              <a:extLst>
                <a:ext uri="{FF2B5EF4-FFF2-40B4-BE49-F238E27FC236}">
                  <a16:creationId xmlns:a16="http://schemas.microsoft.com/office/drawing/2014/main" id="{C12F0F26-CCD2-4978-8659-AA5EDFDA2EFE}"/>
                </a:ext>
              </a:extLst>
            </p:cNvPr>
            <p:cNvSpPr>
              <a:spLocks/>
            </p:cNvSpPr>
            <p:nvPr/>
          </p:nvSpPr>
          <p:spPr bwMode="auto">
            <a:xfrm>
              <a:off x="7216663" y="4791639"/>
              <a:ext cx="11423" cy="60919"/>
            </a:xfrm>
            <a:custGeom>
              <a:avLst/>
              <a:gdLst>
                <a:gd name="T0" fmla="*/ 14 w 28"/>
                <a:gd name="T1" fmla="*/ 0 h 142"/>
                <a:gd name="T2" fmla="*/ 8 w 28"/>
                <a:gd name="T3" fmla="*/ 1 h 142"/>
                <a:gd name="T4" fmla="*/ 4 w 28"/>
                <a:gd name="T5" fmla="*/ 4 h 142"/>
                <a:gd name="T6" fmla="*/ 1 w 28"/>
                <a:gd name="T7" fmla="*/ 9 h 142"/>
                <a:gd name="T8" fmla="*/ 0 w 28"/>
                <a:gd name="T9" fmla="*/ 14 h 142"/>
                <a:gd name="T10" fmla="*/ 0 w 28"/>
                <a:gd name="T11" fmla="*/ 128 h 142"/>
                <a:gd name="T12" fmla="*/ 1 w 28"/>
                <a:gd name="T13" fmla="*/ 133 h 142"/>
                <a:gd name="T14" fmla="*/ 4 w 28"/>
                <a:gd name="T15" fmla="*/ 137 h 142"/>
                <a:gd name="T16" fmla="*/ 8 w 28"/>
                <a:gd name="T17" fmla="*/ 141 h 142"/>
                <a:gd name="T18" fmla="*/ 14 w 28"/>
                <a:gd name="T19" fmla="*/ 142 h 142"/>
                <a:gd name="T20" fmla="*/ 19 w 28"/>
                <a:gd name="T21" fmla="*/ 141 h 142"/>
                <a:gd name="T22" fmla="*/ 23 w 28"/>
                <a:gd name="T23" fmla="*/ 137 h 142"/>
                <a:gd name="T24" fmla="*/ 27 w 28"/>
                <a:gd name="T25" fmla="*/ 133 h 142"/>
                <a:gd name="T26" fmla="*/ 28 w 28"/>
                <a:gd name="T27" fmla="*/ 128 h 142"/>
                <a:gd name="T28" fmla="*/ 28 w 28"/>
                <a:gd name="T29" fmla="*/ 14 h 142"/>
                <a:gd name="T30" fmla="*/ 27 w 28"/>
                <a:gd name="T31" fmla="*/ 9 h 142"/>
                <a:gd name="T32" fmla="*/ 23 w 28"/>
                <a:gd name="T33" fmla="*/ 4 h 142"/>
                <a:gd name="T34" fmla="*/ 19 w 28"/>
                <a:gd name="T35" fmla="*/ 1 h 142"/>
                <a:gd name="T36" fmla="*/ 14 w 28"/>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42">
                  <a:moveTo>
                    <a:pt x="14" y="0"/>
                  </a:moveTo>
                  <a:lnTo>
                    <a:pt x="8" y="1"/>
                  </a:lnTo>
                  <a:lnTo>
                    <a:pt x="4" y="4"/>
                  </a:lnTo>
                  <a:lnTo>
                    <a:pt x="1" y="9"/>
                  </a:lnTo>
                  <a:lnTo>
                    <a:pt x="0" y="14"/>
                  </a:lnTo>
                  <a:lnTo>
                    <a:pt x="0" y="128"/>
                  </a:lnTo>
                  <a:lnTo>
                    <a:pt x="1" y="133"/>
                  </a:lnTo>
                  <a:lnTo>
                    <a:pt x="4" y="137"/>
                  </a:lnTo>
                  <a:lnTo>
                    <a:pt x="8" y="141"/>
                  </a:lnTo>
                  <a:lnTo>
                    <a:pt x="14" y="142"/>
                  </a:lnTo>
                  <a:lnTo>
                    <a:pt x="19" y="141"/>
                  </a:lnTo>
                  <a:lnTo>
                    <a:pt x="23" y="137"/>
                  </a:lnTo>
                  <a:lnTo>
                    <a:pt x="27" y="133"/>
                  </a:lnTo>
                  <a:lnTo>
                    <a:pt x="28" y="128"/>
                  </a:lnTo>
                  <a:lnTo>
                    <a:pt x="28" y="14"/>
                  </a:lnTo>
                  <a:lnTo>
                    <a:pt x="27"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32">
              <a:extLst>
                <a:ext uri="{FF2B5EF4-FFF2-40B4-BE49-F238E27FC236}">
                  <a16:creationId xmlns:a16="http://schemas.microsoft.com/office/drawing/2014/main" id="{AFEF62A2-E31C-4D29-8FC1-D4CB80DEF56E}"/>
                </a:ext>
              </a:extLst>
            </p:cNvPr>
            <p:cNvSpPr>
              <a:spLocks/>
            </p:cNvSpPr>
            <p:nvPr/>
          </p:nvSpPr>
          <p:spPr bwMode="auto">
            <a:xfrm>
              <a:off x="7178588" y="4791639"/>
              <a:ext cx="11423" cy="44421"/>
            </a:xfrm>
            <a:custGeom>
              <a:avLst/>
              <a:gdLst>
                <a:gd name="T0" fmla="*/ 14 w 28"/>
                <a:gd name="T1" fmla="*/ 0 h 103"/>
                <a:gd name="T2" fmla="*/ 8 w 28"/>
                <a:gd name="T3" fmla="*/ 1 h 103"/>
                <a:gd name="T4" fmla="*/ 4 w 28"/>
                <a:gd name="T5" fmla="*/ 4 h 103"/>
                <a:gd name="T6" fmla="*/ 1 w 28"/>
                <a:gd name="T7" fmla="*/ 9 h 103"/>
                <a:gd name="T8" fmla="*/ 0 w 28"/>
                <a:gd name="T9" fmla="*/ 14 h 103"/>
                <a:gd name="T10" fmla="*/ 0 w 28"/>
                <a:gd name="T11" fmla="*/ 89 h 103"/>
                <a:gd name="T12" fmla="*/ 1 w 28"/>
                <a:gd name="T13" fmla="*/ 95 h 103"/>
                <a:gd name="T14" fmla="*/ 4 w 28"/>
                <a:gd name="T15" fmla="*/ 99 h 103"/>
                <a:gd name="T16" fmla="*/ 8 w 28"/>
                <a:gd name="T17" fmla="*/ 102 h 103"/>
                <a:gd name="T18" fmla="*/ 14 w 28"/>
                <a:gd name="T19" fmla="*/ 103 h 103"/>
                <a:gd name="T20" fmla="*/ 19 w 28"/>
                <a:gd name="T21" fmla="*/ 102 h 103"/>
                <a:gd name="T22" fmla="*/ 24 w 28"/>
                <a:gd name="T23" fmla="*/ 99 h 103"/>
                <a:gd name="T24" fmla="*/ 27 w 28"/>
                <a:gd name="T25" fmla="*/ 95 h 103"/>
                <a:gd name="T26" fmla="*/ 28 w 28"/>
                <a:gd name="T27" fmla="*/ 89 h 103"/>
                <a:gd name="T28" fmla="*/ 28 w 28"/>
                <a:gd name="T29" fmla="*/ 14 h 103"/>
                <a:gd name="T30" fmla="*/ 27 w 28"/>
                <a:gd name="T31" fmla="*/ 9 h 103"/>
                <a:gd name="T32" fmla="*/ 24 w 28"/>
                <a:gd name="T33" fmla="*/ 4 h 103"/>
                <a:gd name="T34" fmla="*/ 19 w 28"/>
                <a:gd name="T35" fmla="*/ 1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8" y="1"/>
                  </a:lnTo>
                  <a:lnTo>
                    <a:pt x="4" y="4"/>
                  </a:lnTo>
                  <a:lnTo>
                    <a:pt x="1" y="9"/>
                  </a:lnTo>
                  <a:lnTo>
                    <a:pt x="0" y="14"/>
                  </a:lnTo>
                  <a:lnTo>
                    <a:pt x="0" y="89"/>
                  </a:lnTo>
                  <a:lnTo>
                    <a:pt x="1" y="95"/>
                  </a:lnTo>
                  <a:lnTo>
                    <a:pt x="4" y="99"/>
                  </a:lnTo>
                  <a:lnTo>
                    <a:pt x="8" y="102"/>
                  </a:lnTo>
                  <a:lnTo>
                    <a:pt x="14" y="103"/>
                  </a:lnTo>
                  <a:lnTo>
                    <a:pt x="19" y="102"/>
                  </a:lnTo>
                  <a:lnTo>
                    <a:pt x="24" y="99"/>
                  </a:lnTo>
                  <a:lnTo>
                    <a:pt x="27" y="95"/>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0" name="Group 379">
            <a:extLst>
              <a:ext uri="{FF2B5EF4-FFF2-40B4-BE49-F238E27FC236}">
                <a16:creationId xmlns:a16="http://schemas.microsoft.com/office/drawing/2014/main" id="{6AE86C01-21D4-4E66-9560-39D423CA6191}"/>
              </a:ext>
            </a:extLst>
          </p:cNvPr>
          <p:cNvGrpSpPr/>
          <p:nvPr/>
        </p:nvGrpSpPr>
        <p:grpSpPr>
          <a:xfrm>
            <a:off x="7313838" y="3952243"/>
            <a:ext cx="362598" cy="362597"/>
            <a:chOff x="7106246" y="4206560"/>
            <a:chExt cx="300790" cy="300789"/>
          </a:xfrm>
          <a:solidFill>
            <a:schemeClr val="tx1">
              <a:lumMod val="50000"/>
              <a:lumOff val="50000"/>
            </a:schemeClr>
          </a:solidFill>
        </p:grpSpPr>
        <p:sp>
          <p:nvSpPr>
            <p:cNvPr id="381" name="Freeform 333">
              <a:extLst>
                <a:ext uri="{FF2B5EF4-FFF2-40B4-BE49-F238E27FC236}">
                  <a16:creationId xmlns:a16="http://schemas.microsoft.com/office/drawing/2014/main" id="{5D155B07-2696-4BD7-9ED5-22DD7B049308}"/>
                </a:ext>
              </a:extLst>
            </p:cNvPr>
            <p:cNvSpPr>
              <a:spLocks/>
            </p:cNvSpPr>
            <p:nvPr/>
          </p:nvSpPr>
          <p:spPr bwMode="auto">
            <a:xfrm>
              <a:off x="7172242" y="4272556"/>
              <a:ext cx="168798" cy="168798"/>
            </a:xfrm>
            <a:custGeom>
              <a:avLst/>
              <a:gdLst>
                <a:gd name="T0" fmla="*/ 160 w 399"/>
                <a:gd name="T1" fmla="*/ 4 h 399"/>
                <a:gd name="T2" fmla="*/ 105 w 399"/>
                <a:gd name="T3" fmla="*/ 24 h 399"/>
                <a:gd name="T4" fmla="*/ 59 w 399"/>
                <a:gd name="T5" fmla="*/ 59 h 399"/>
                <a:gd name="T6" fmla="*/ 24 w 399"/>
                <a:gd name="T7" fmla="*/ 105 h 399"/>
                <a:gd name="T8" fmla="*/ 4 w 399"/>
                <a:gd name="T9" fmla="*/ 159 h 399"/>
                <a:gd name="T10" fmla="*/ 0 w 399"/>
                <a:gd name="T11" fmla="*/ 210 h 399"/>
                <a:gd name="T12" fmla="*/ 4 w 399"/>
                <a:gd name="T13" fmla="*/ 241 h 399"/>
                <a:gd name="T14" fmla="*/ 15 w 399"/>
                <a:gd name="T15" fmla="*/ 252 h 399"/>
                <a:gd name="T16" fmla="*/ 29 w 399"/>
                <a:gd name="T17" fmla="*/ 245 h 399"/>
                <a:gd name="T18" fmla="*/ 30 w 399"/>
                <a:gd name="T19" fmla="*/ 226 h 399"/>
                <a:gd name="T20" fmla="*/ 28 w 399"/>
                <a:gd name="T21" fmla="*/ 200 h 399"/>
                <a:gd name="T22" fmla="*/ 35 w 399"/>
                <a:gd name="T23" fmla="*/ 149 h 399"/>
                <a:gd name="T24" fmla="*/ 57 w 399"/>
                <a:gd name="T25" fmla="*/ 104 h 399"/>
                <a:gd name="T26" fmla="*/ 90 w 399"/>
                <a:gd name="T27" fmla="*/ 67 h 399"/>
                <a:gd name="T28" fmla="*/ 133 w 399"/>
                <a:gd name="T29" fmla="*/ 41 h 399"/>
                <a:gd name="T30" fmla="*/ 182 w 399"/>
                <a:gd name="T31" fmla="*/ 29 h 399"/>
                <a:gd name="T32" fmla="*/ 235 w 399"/>
                <a:gd name="T33" fmla="*/ 31 h 399"/>
                <a:gd name="T34" fmla="*/ 282 w 399"/>
                <a:gd name="T35" fmla="*/ 49 h 399"/>
                <a:gd name="T36" fmla="*/ 322 w 399"/>
                <a:gd name="T37" fmla="*/ 78 h 399"/>
                <a:gd name="T38" fmla="*/ 351 w 399"/>
                <a:gd name="T39" fmla="*/ 118 h 399"/>
                <a:gd name="T40" fmla="*/ 368 w 399"/>
                <a:gd name="T41" fmla="*/ 165 h 399"/>
                <a:gd name="T42" fmla="*/ 371 w 399"/>
                <a:gd name="T43" fmla="*/ 217 h 399"/>
                <a:gd name="T44" fmla="*/ 358 w 399"/>
                <a:gd name="T45" fmla="*/ 267 h 399"/>
                <a:gd name="T46" fmla="*/ 332 w 399"/>
                <a:gd name="T47" fmla="*/ 309 h 399"/>
                <a:gd name="T48" fmla="*/ 296 w 399"/>
                <a:gd name="T49" fmla="*/ 343 h 399"/>
                <a:gd name="T50" fmla="*/ 251 w 399"/>
                <a:gd name="T51" fmla="*/ 364 h 399"/>
                <a:gd name="T52" fmla="*/ 199 w 399"/>
                <a:gd name="T53" fmla="*/ 372 h 399"/>
                <a:gd name="T54" fmla="*/ 143 w 399"/>
                <a:gd name="T55" fmla="*/ 362 h 399"/>
                <a:gd name="T56" fmla="*/ 94 w 399"/>
                <a:gd name="T57" fmla="*/ 336 h 399"/>
                <a:gd name="T58" fmla="*/ 63 w 399"/>
                <a:gd name="T59" fmla="*/ 306 h 399"/>
                <a:gd name="T60" fmla="*/ 48 w 399"/>
                <a:gd name="T61" fmla="*/ 307 h 399"/>
                <a:gd name="T62" fmla="*/ 43 w 399"/>
                <a:gd name="T63" fmla="*/ 322 h 399"/>
                <a:gd name="T64" fmla="*/ 61 w 399"/>
                <a:gd name="T65" fmla="*/ 344 h 399"/>
                <a:gd name="T66" fmla="*/ 87 w 399"/>
                <a:gd name="T67" fmla="*/ 364 h 399"/>
                <a:gd name="T68" fmla="*/ 115 w 399"/>
                <a:gd name="T69" fmla="*/ 380 h 399"/>
                <a:gd name="T70" fmla="*/ 146 w 399"/>
                <a:gd name="T71" fmla="*/ 392 h 399"/>
                <a:gd name="T72" fmla="*/ 178 w 399"/>
                <a:gd name="T73" fmla="*/ 398 h 399"/>
                <a:gd name="T74" fmla="*/ 220 w 399"/>
                <a:gd name="T75" fmla="*/ 398 h 399"/>
                <a:gd name="T76" fmla="*/ 278 w 399"/>
                <a:gd name="T77" fmla="*/ 383 h 399"/>
                <a:gd name="T78" fmla="*/ 327 w 399"/>
                <a:gd name="T79" fmla="*/ 353 h 399"/>
                <a:gd name="T80" fmla="*/ 366 w 399"/>
                <a:gd name="T81" fmla="*/ 312 h 399"/>
                <a:gd name="T82" fmla="*/ 390 w 399"/>
                <a:gd name="T83" fmla="*/ 259 h 399"/>
                <a:gd name="T84" fmla="*/ 399 w 399"/>
                <a:gd name="T85" fmla="*/ 200 h 399"/>
                <a:gd name="T86" fmla="*/ 390 w 399"/>
                <a:gd name="T87" fmla="*/ 140 h 399"/>
                <a:gd name="T88" fmla="*/ 366 w 399"/>
                <a:gd name="T89" fmla="*/ 89 h 399"/>
                <a:gd name="T90" fmla="*/ 327 w 399"/>
                <a:gd name="T91" fmla="*/ 46 h 399"/>
                <a:gd name="T92" fmla="*/ 278 w 399"/>
                <a:gd name="T93" fmla="*/ 16 h 399"/>
                <a:gd name="T94" fmla="*/ 220 w 399"/>
                <a:gd name="T95" fmla="*/ 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99">
                  <a:moveTo>
                    <a:pt x="199" y="0"/>
                  </a:moveTo>
                  <a:lnTo>
                    <a:pt x="179" y="1"/>
                  </a:lnTo>
                  <a:lnTo>
                    <a:pt x="160" y="4"/>
                  </a:lnTo>
                  <a:lnTo>
                    <a:pt x="140" y="9"/>
                  </a:lnTo>
                  <a:lnTo>
                    <a:pt x="122" y="16"/>
                  </a:lnTo>
                  <a:lnTo>
                    <a:pt x="105" y="24"/>
                  </a:lnTo>
                  <a:lnTo>
                    <a:pt x="88" y="34"/>
                  </a:lnTo>
                  <a:lnTo>
                    <a:pt x="73" y="46"/>
                  </a:lnTo>
                  <a:lnTo>
                    <a:pt x="59" y="59"/>
                  </a:lnTo>
                  <a:lnTo>
                    <a:pt x="46" y="72"/>
                  </a:lnTo>
                  <a:lnTo>
                    <a:pt x="34" y="89"/>
                  </a:lnTo>
                  <a:lnTo>
                    <a:pt x="24" y="105"/>
                  </a:lnTo>
                  <a:lnTo>
                    <a:pt x="16" y="122"/>
                  </a:lnTo>
                  <a:lnTo>
                    <a:pt x="8" y="140"/>
                  </a:lnTo>
                  <a:lnTo>
                    <a:pt x="4" y="159"/>
                  </a:lnTo>
                  <a:lnTo>
                    <a:pt x="1" y="180"/>
                  </a:lnTo>
                  <a:lnTo>
                    <a:pt x="0" y="200"/>
                  </a:lnTo>
                  <a:lnTo>
                    <a:pt x="0" y="210"/>
                  </a:lnTo>
                  <a:lnTo>
                    <a:pt x="1" y="220"/>
                  </a:lnTo>
                  <a:lnTo>
                    <a:pt x="2" y="230"/>
                  </a:lnTo>
                  <a:lnTo>
                    <a:pt x="4" y="241"/>
                  </a:lnTo>
                  <a:lnTo>
                    <a:pt x="6" y="245"/>
                  </a:lnTo>
                  <a:lnTo>
                    <a:pt x="9" y="249"/>
                  </a:lnTo>
                  <a:lnTo>
                    <a:pt x="15" y="252"/>
                  </a:lnTo>
                  <a:lnTo>
                    <a:pt x="20" y="252"/>
                  </a:lnTo>
                  <a:lnTo>
                    <a:pt x="25" y="249"/>
                  </a:lnTo>
                  <a:lnTo>
                    <a:pt x="29" y="245"/>
                  </a:lnTo>
                  <a:lnTo>
                    <a:pt x="31" y="240"/>
                  </a:lnTo>
                  <a:lnTo>
                    <a:pt x="31" y="234"/>
                  </a:lnTo>
                  <a:lnTo>
                    <a:pt x="30" y="226"/>
                  </a:lnTo>
                  <a:lnTo>
                    <a:pt x="29" y="217"/>
                  </a:lnTo>
                  <a:lnTo>
                    <a:pt x="28" y="209"/>
                  </a:lnTo>
                  <a:lnTo>
                    <a:pt x="28" y="200"/>
                  </a:lnTo>
                  <a:lnTo>
                    <a:pt x="29" y="182"/>
                  </a:lnTo>
                  <a:lnTo>
                    <a:pt x="31" y="165"/>
                  </a:lnTo>
                  <a:lnTo>
                    <a:pt x="35" y="149"/>
                  </a:lnTo>
                  <a:lnTo>
                    <a:pt x="40" y="133"/>
                  </a:lnTo>
                  <a:lnTo>
                    <a:pt x="48" y="118"/>
                  </a:lnTo>
                  <a:lnTo>
                    <a:pt x="57" y="104"/>
                  </a:lnTo>
                  <a:lnTo>
                    <a:pt x="67" y="91"/>
                  </a:lnTo>
                  <a:lnTo>
                    <a:pt x="78" y="78"/>
                  </a:lnTo>
                  <a:lnTo>
                    <a:pt x="90" y="67"/>
                  </a:lnTo>
                  <a:lnTo>
                    <a:pt x="104" y="57"/>
                  </a:lnTo>
                  <a:lnTo>
                    <a:pt x="118" y="49"/>
                  </a:lnTo>
                  <a:lnTo>
                    <a:pt x="133" y="41"/>
                  </a:lnTo>
                  <a:lnTo>
                    <a:pt x="149" y="35"/>
                  </a:lnTo>
                  <a:lnTo>
                    <a:pt x="165" y="31"/>
                  </a:lnTo>
                  <a:lnTo>
                    <a:pt x="182" y="29"/>
                  </a:lnTo>
                  <a:lnTo>
                    <a:pt x="199" y="27"/>
                  </a:lnTo>
                  <a:lnTo>
                    <a:pt x="218" y="29"/>
                  </a:lnTo>
                  <a:lnTo>
                    <a:pt x="235" y="31"/>
                  </a:lnTo>
                  <a:lnTo>
                    <a:pt x="251" y="35"/>
                  </a:lnTo>
                  <a:lnTo>
                    <a:pt x="267" y="41"/>
                  </a:lnTo>
                  <a:lnTo>
                    <a:pt x="282" y="49"/>
                  </a:lnTo>
                  <a:lnTo>
                    <a:pt x="296" y="57"/>
                  </a:lnTo>
                  <a:lnTo>
                    <a:pt x="309" y="67"/>
                  </a:lnTo>
                  <a:lnTo>
                    <a:pt x="322" y="78"/>
                  </a:lnTo>
                  <a:lnTo>
                    <a:pt x="332" y="91"/>
                  </a:lnTo>
                  <a:lnTo>
                    <a:pt x="342" y="104"/>
                  </a:lnTo>
                  <a:lnTo>
                    <a:pt x="351" y="118"/>
                  </a:lnTo>
                  <a:lnTo>
                    <a:pt x="358" y="133"/>
                  </a:lnTo>
                  <a:lnTo>
                    <a:pt x="363" y="149"/>
                  </a:lnTo>
                  <a:lnTo>
                    <a:pt x="368" y="165"/>
                  </a:lnTo>
                  <a:lnTo>
                    <a:pt x="371" y="182"/>
                  </a:lnTo>
                  <a:lnTo>
                    <a:pt x="372" y="200"/>
                  </a:lnTo>
                  <a:lnTo>
                    <a:pt x="371" y="217"/>
                  </a:lnTo>
                  <a:lnTo>
                    <a:pt x="368" y="234"/>
                  </a:lnTo>
                  <a:lnTo>
                    <a:pt x="363" y="250"/>
                  </a:lnTo>
                  <a:lnTo>
                    <a:pt x="358" y="267"/>
                  </a:lnTo>
                  <a:lnTo>
                    <a:pt x="351" y="282"/>
                  </a:lnTo>
                  <a:lnTo>
                    <a:pt x="342" y="295"/>
                  </a:lnTo>
                  <a:lnTo>
                    <a:pt x="332" y="309"/>
                  </a:lnTo>
                  <a:lnTo>
                    <a:pt x="322" y="321"/>
                  </a:lnTo>
                  <a:lnTo>
                    <a:pt x="309" y="332"/>
                  </a:lnTo>
                  <a:lnTo>
                    <a:pt x="296" y="343"/>
                  </a:lnTo>
                  <a:lnTo>
                    <a:pt x="282" y="351"/>
                  </a:lnTo>
                  <a:lnTo>
                    <a:pt x="267" y="358"/>
                  </a:lnTo>
                  <a:lnTo>
                    <a:pt x="251" y="364"/>
                  </a:lnTo>
                  <a:lnTo>
                    <a:pt x="235" y="368"/>
                  </a:lnTo>
                  <a:lnTo>
                    <a:pt x="218" y="371"/>
                  </a:lnTo>
                  <a:lnTo>
                    <a:pt x="199" y="372"/>
                  </a:lnTo>
                  <a:lnTo>
                    <a:pt x="180" y="371"/>
                  </a:lnTo>
                  <a:lnTo>
                    <a:pt x="162" y="367"/>
                  </a:lnTo>
                  <a:lnTo>
                    <a:pt x="143" y="362"/>
                  </a:lnTo>
                  <a:lnTo>
                    <a:pt x="126" y="356"/>
                  </a:lnTo>
                  <a:lnTo>
                    <a:pt x="110" y="347"/>
                  </a:lnTo>
                  <a:lnTo>
                    <a:pt x="94" y="336"/>
                  </a:lnTo>
                  <a:lnTo>
                    <a:pt x="80" y="323"/>
                  </a:lnTo>
                  <a:lnTo>
                    <a:pt x="67" y="309"/>
                  </a:lnTo>
                  <a:lnTo>
                    <a:pt x="63" y="306"/>
                  </a:lnTo>
                  <a:lnTo>
                    <a:pt x="58" y="304"/>
                  </a:lnTo>
                  <a:lnTo>
                    <a:pt x="52" y="305"/>
                  </a:lnTo>
                  <a:lnTo>
                    <a:pt x="48" y="307"/>
                  </a:lnTo>
                  <a:lnTo>
                    <a:pt x="44" y="312"/>
                  </a:lnTo>
                  <a:lnTo>
                    <a:pt x="43" y="317"/>
                  </a:lnTo>
                  <a:lnTo>
                    <a:pt x="43" y="322"/>
                  </a:lnTo>
                  <a:lnTo>
                    <a:pt x="46" y="327"/>
                  </a:lnTo>
                  <a:lnTo>
                    <a:pt x="53" y="335"/>
                  </a:lnTo>
                  <a:lnTo>
                    <a:pt x="61" y="344"/>
                  </a:lnTo>
                  <a:lnTo>
                    <a:pt x="69" y="351"/>
                  </a:lnTo>
                  <a:lnTo>
                    <a:pt x="77" y="358"/>
                  </a:lnTo>
                  <a:lnTo>
                    <a:pt x="87" y="364"/>
                  </a:lnTo>
                  <a:lnTo>
                    <a:pt x="95" y="371"/>
                  </a:lnTo>
                  <a:lnTo>
                    <a:pt x="105" y="376"/>
                  </a:lnTo>
                  <a:lnTo>
                    <a:pt x="115" y="380"/>
                  </a:lnTo>
                  <a:lnTo>
                    <a:pt x="124" y="384"/>
                  </a:lnTo>
                  <a:lnTo>
                    <a:pt x="135" y="389"/>
                  </a:lnTo>
                  <a:lnTo>
                    <a:pt x="146" y="392"/>
                  </a:lnTo>
                  <a:lnTo>
                    <a:pt x="155" y="394"/>
                  </a:lnTo>
                  <a:lnTo>
                    <a:pt x="166" y="396"/>
                  </a:lnTo>
                  <a:lnTo>
                    <a:pt x="178" y="398"/>
                  </a:lnTo>
                  <a:lnTo>
                    <a:pt x="189" y="399"/>
                  </a:lnTo>
                  <a:lnTo>
                    <a:pt x="199" y="399"/>
                  </a:lnTo>
                  <a:lnTo>
                    <a:pt x="220" y="398"/>
                  </a:lnTo>
                  <a:lnTo>
                    <a:pt x="240" y="395"/>
                  </a:lnTo>
                  <a:lnTo>
                    <a:pt x="259" y="390"/>
                  </a:lnTo>
                  <a:lnTo>
                    <a:pt x="278" y="383"/>
                  </a:lnTo>
                  <a:lnTo>
                    <a:pt x="295" y="375"/>
                  </a:lnTo>
                  <a:lnTo>
                    <a:pt x="311" y="365"/>
                  </a:lnTo>
                  <a:lnTo>
                    <a:pt x="327" y="353"/>
                  </a:lnTo>
                  <a:lnTo>
                    <a:pt x="341" y="341"/>
                  </a:lnTo>
                  <a:lnTo>
                    <a:pt x="354" y="327"/>
                  </a:lnTo>
                  <a:lnTo>
                    <a:pt x="366" y="312"/>
                  </a:lnTo>
                  <a:lnTo>
                    <a:pt x="375" y="294"/>
                  </a:lnTo>
                  <a:lnTo>
                    <a:pt x="384" y="277"/>
                  </a:lnTo>
                  <a:lnTo>
                    <a:pt x="390" y="259"/>
                  </a:lnTo>
                  <a:lnTo>
                    <a:pt x="396" y="240"/>
                  </a:lnTo>
                  <a:lnTo>
                    <a:pt x="399" y="220"/>
                  </a:lnTo>
                  <a:lnTo>
                    <a:pt x="399" y="200"/>
                  </a:lnTo>
                  <a:lnTo>
                    <a:pt x="399" y="180"/>
                  </a:lnTo>
                  <a:lnTo>
                    <a:pt x="396" y="159"/>
                  </a:lnTo>
                  <a:lnTo>
                    <a:pt x="390" y="140"/>
                  </a:lnTo>
                  <a:lnTo>
                    <a:pt x="384" y="122"/>
                  </a:lnTo>
                  <a:lnTo>
                    <a:pt x="375" y="105"/>
                  </a:lnTo>
                  <a:lnTo>
                    <a:pt x="366" y="89"/>
                  </a:lnTo>
                  <a:lnTo>
                    <a:pt x="354" y="72"/>
                  </a:lnTo>
                  <a:lnTo>
                    <a:pt x="341" y="59"/>
                  </a:lnTo>
                  <a:lnTo>
                    <a:pt x="327" y="46"/>
                  </a:lnTo>
                  <a:lnTo>
                    <a:pt x="311" y="34"/>
                  </a:lnTo>
                  <a:lnTo>
                    <a:pt x="295" y="24"/>
                  </a:lnTo>
                  <a:lnTo>
                    <a:pt x="278" y="16"/>
                  </a:lnTo>
                  <a:lnTo>
                    <a:pt x="259" y="9"/>
                  </a:lnTo>
                  <a:lnTo>
                    <a:pt x="240" y="4"/>
                  </a:lnTo>
                  <a:lnTo>
                    <a:pt x="220" y="1"/>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34">
              <a:extLst>
                <a:ext uri="{FF2B5EF4-FFF2-40B4-BE49-F238E27FC236}">
                  <a16:creationId xmlns:a16="http://schemas.microsoft.com/office/drawing/2014/main" id="{B62F34B2-5B56-4077-84AF-717126D55B8A}"/>
                </a:ext>
              </a:extLst>
            </p:cNvPr>
            <p:cNvSpPr>
              <a:spLocks/>
            </p:cNvSpPr>
            <p:nvPr/>
          </p:nvSpPr>
          <p:spPr bwMode="auto">
            <a:xfrm>
              <a:off x="7249661" y="4206560"/>
              <a:ext cx="12692" cy="50766"/>
            </a:xfrm>
            <a:custGeom>
              <a:avLst/>
              <a:gdLst>
                <a:gd name="T0" fmla="*/ 14 w 28"/>
                <a:gd name="T1" fmla="*/ 0 h 118"/>
                <a:gd name="T2" fmla="*/ 9 w 28"/>
                <a:gd name="T3" fmla="*/ 1 h 118"/>
                <a:gd name="T4" fmla="*/ 5 w 28"/>
                <a:gd name="T5" fmla="*/ 4 h 118"/>
                <a:gd name="T6" fmla="*/ 1 w 28"/>
                <a:gd name="T7" fmla="*/ 9 h 118"/>
                <a:gd name="T8" fmla="*/ 0 w 28"/>
                <a:gd name="T9" fmla="*/ 14 h 118"/>
                <a:gd name="T10" fmla="*/ 0 w 28"/>
                <a:gd name="T11" fmla="*/ 105 h 118"/>
                <a:gd name="T12" fmla="*/ 1 w 28"/>
                <a:gd name="T13" fmla="*/ 111 h 118"/>
                <a:gd name="T14" fmla="*/ 5 w 28"/>
                <a:gd name="T15" fmla="*/ 115 h 118"/>
                <a:gd name="T16" fmla="*/ 9 w 28"/>
                <a:gd name="T17" fmla="*/ 117 h 118"/>
                <a:gd name="T18" fmla="*/ 14 w 28"/>
                <a:gd name="T19" fmla="*/ 118 h 118"/>
                <a:gd name="T20" fmla="*/ 20 w 28"/>
                <a:gd name="T21" fmla="*/ 117 h 118"/>
                <a:gd name="T22" fmla="*/ 24 w 28"/>
                <a:gd name="T23" fmla="*/ 115 h 118"/>
                <a:gd name="T24" fmla="*/ 27 w 28"/>
                <a:gd name="T25" fmla="*/ 111 h 118"/>
                <a:gd name="T26" fmla="*/ 28 w 28"/>
                <a:gd name="T27" fmla="*/ 105 h 118"/>
                <a:gd name="T28" fmla="*/ 28 w 28"/>
                <a:gd name="T29" fmla="*/ 14 h 118"/>
                <a:gd name="T30" fmla="*/ 27 w 28"/>
                <a:gd name="T31" fmla="*/ 9 h 118"/>
                <a:gd name="T32" fmla="*/ 24 w 28"/>
                <a:gd name="T33" fmla="*/ 4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4"/>
                  </a:lnTo>
                  <a:lnTo>
                    <a:pt x="1" y="9"/>
                  </a:lnTo>
                  <a:lnTo>
                    <a:pt x="0" y="14"/>
                  </a:lnTo>
                  <a:lnTo>
                    <a:pt x="0" y="105"/>
                  </a:lnTo>
                  <a:lnTo>
                    <a:pt x="1" y="111"/>
                  </a:lnTo>
                  <a:lnTo>
                    <a:pt x="5" y="115"/>
                  </a:lnTo>
                  <a:lnTo>
                    <a:pt x="9" y="117"/>
                  </a:lnTo>
                  <a:lnTo>
                    <a:pt x="14" y="118"/>
                  </a:lnTo>
                  <a:lnTo>
                    <a:pt x="20" y="117"/>
                  </a:lnTo>
                  <a:lnTo>
                    <a:pt x="24" y="115"/>
                  </a:lnTo>
                  <a:lnTo>
                    <a:pt x="27" y="111"/>
                  </a:lnTo>
                  <a:lnTo>
                    <a:pt x="28" y="105"/>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35">
              <a:extLst>
                <a:ext uri="{FF2B5EF4-FFF2-40B4-BE49-F238E27FC236}">
                  <a16:creationId xmlns:a16="http://schemas.microsoft.com/office/drawing/2014/main" id="{6845DEB9-B4A5-4E0C-B567-AE525B2A1D08}"/>
                </a:ext>
              </a:extLst>
            </p:cNvPr>
            <p:cNvSpPr>
              <a:spLocks/>
            </p:cNvSpPr>
            <p:nvPr/>
          </p:nvSpPr>
          <p:spPr bwMode="auto">
            <a:xfrm>
              <a:off x="7249661" y="4457852"/>
              <a:ext cx="12692" cy="49497"/>
            </a:xfrm>
            <a:custGeom>
              <a:avLst/>
              <a:gdLst>
                <a:gd name="T0" fmla="*/ 14 w 28"/>
                <a:gd name="T1" fmla="*/ 0 h 118"/>
                <a:gd name="T2" fmla="*/ 9 w 28"/>
                <a:gd name="T3" fmla="*/ 1 h 118"/>
                <a:gd name="T4" fmla="*/ 5 w 28"/>
                <a:gd name="T5" fmla="*/ 3 h 118"/>
                <a:gd name="T6" fmla="*/ 1 w 28"/>
                <a:gd name="T7" fmla="*/ 9 h 118"/>
                <a:gd name="T8" fmla="*/ 0 w 28"/>
                <a:gd name="T9" fmla="*/ 14 h 118"/>
                <a:gd name="T10" fmla="*/ 0 w 28"/>
                <a:gd name="T11" fmla="*/ 104 h 118"/>
                <a:gd name="T12" fmla="*/ 1 w 28"/>
                <a:gd name="T13" fmla="*/ 109 h 118"/>
                <a:gd name="T14" fmla="*/ 5 w 28"/>
                <a:gd name="T15" fmla="*/ 114 h 118"/>
                <a:gd name="T16" fmla="*/ 9 w 28"/>
                <a:gd name="T17" fmla="*/ 117 h 118"/>
                <a:gd name="T18" fmla="*/ 14 w 28"/>
                <a:gd name="T19" fmla="*/ 118 h 118"/>
                <a:gd name="T20" fmla="*/ 20 w 28"/>
                <a:gd name="T21" fmla="*/ 117 h 118"/>
                <a:gd name="T22" fmla="*/ 24 w 28"/>
                <a:gd name="T23" fmla="*/ 114 h 118"/>
                <a:gd name="T24" fmla="*/ 27 w 28"/>
                <a:gd name="T25" fmla="*/ 109 h 118"/>
                <a:gd name="T26" fmla="*/ 28 w 28"/>
                <a:gd name="T27" fmla="*/ 104 h 118"/>
                <a:gd name="T28" fmla="*/ 28 w 28"/>
                <a:gd name="T29" fmla="*/ 14 h 118"/>
                <a:gd name="T30" fmla="*/ 27 w 28"/>
                <a:gd name="T31" fmla="*/ 9 h 118"/>
                <a:gd name="T32" fmla="*/ 24 w 28"/>
                <a:gd name="T33" fmla="*/ 3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3"/>
                  </a:lnTo>
                  <a:lnTo>
                    <a:pt x="1" y="9"/>
                  </a:lnTo>
                  <a:lnTo>
                    <a:pt x="0" y="14"/>
                  </a:lnTo>
                  <a:lnTo>
                    <a:pt x="0" y="104"/>
                  </a:lnTo>
                  <a:lnTo>
                    <a:pt x="1" y="109"/>
                  </a:lnTo>
                  <a:lnTo>
                    <a:pt x="5" y="114"/>
                  </a:lnTo>
                  <a:lnTo>
                    <a:pt x="9" y="117"/>
                  </a:lnTo>
                  <a:lnTo>
                    <a:pt x="14" y="118"/>
                  </a:lnTo>
                  <a:lnTo>
                    <a:pt x="20" y="117"/>
                  </a:lnTo>
                  <a:lnTo>
                    <a:pt x="24" y="114"/>
                  </a:lnTo>
                  <a:lnTo>
                    <a:pt x="27" y="109"/>
                  </a:lnTo>
                  <a:lnTo>
                    <a:pt x="28" y="104"/>
                  </a:lnTo>
                  <a:lnTo>
                    <a:pt x="28" y="14"/>
                  </a:lnTo>
                  <a:lnTo>
                    <a:pt x="27" y="9"/>
                  </a:lnTo>
                  <a:lnTo>
                    <a:pt x="24"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36">
              <a:extLst>
                <a:ext uri="{FF2B5EF4-FFF2-40B4-BE49-F238E27FC236}">
                  <a16:creationId xmlns:a16="http://schemas.microsoft.com/office/drawing/2014/main" id="{5EBD6864-D0A0-44C2-8699-7A2D8CB3C6E5}"/>
                </a:ext>
              </a:extLst>
            </p:cNvPr>
            <p:cNvSpPr>
              <a:spLocks/>
            </p:cNvSpPr>
            <p:nvPr/>
          </p:nvSpPr>
          <p:spPr bwMode="auto">
            <a:xfrm>
              <a:off x="7356270" y="4351243"/>
              <a:ext cx="50766" cy="12692"/>
            </a:xfrm>
            <a:custGeom>
              <a:avLst/>
              <a:gdLst>
                <a:gd name="T0" fmla="*/ 106 w 119"/>
                <a:gd name="T1" fmla="*/ 0 h 28"/>
                <a:gd name="T2" fmla="*/ 14 w 119"/>
                <a:gd name="T3" fmla="*/ 0 h 28"/>
                <a:gd name="T4" fmla="*/ 9 w 119"/>
                <a:gd name="T5" fmla="*/ 1 h 28"/>
                <a:gd name="T6" fmla="*/ 5 w 119"/>
                <a:gd name="T7" fmla="*/ 3 h 28"/>
                <a:gd name="T8" fmla="*/ 1 w 119"/>
                <a:gd name="T9" fmla="*/ 9 h 28"/>
                <a:gd name="T10" fmla="*/ 0 w 119"/>
                <a:gd name="T11" fmla="*/ 14 h 28"/>
                <a:gd name="T12" fmla="*/ 1 w 119"/>
                <a:gd name="T13" fmla="*/ 19 h 28"/>
                <a:gd name="T14" fmla="*/ 5 w 119"/>
                <a:gd name="T15" fmla="*/ 24 h 28"/>
                <a:gd name="T16" fmla="*/ 9 w 119"/>
                <a:gd name="T17" fmla="*/ 27 h 28"/>
                <a:gd name="T18" fmla="*/ 14 w 119"/>
                <a:gd name="T19" fmla="*/ 28 h 28"/>
                <a:gd name="T20" fmla="*/ 106 w 119"/>
                <a:gd name="T21" fmla="*/ 28 h 28"/>
                <a:gd name="T22" fmla="*/ 111 w 119"/>
                <a:gd name="T23" fmla="*/ 27 h 28"/>
                <a:gd name="T24" fmla="*/ 115 w 119"/>
                <a:gd name="T25" fmla="*/ 24 h 28"/>
                <a:gd name="T26" fmla="*/ 117 w 119"/>
                <a:gd name="T27" fmla="*/ 19 h 28"/>
                <a:gd name="T28" fmla="*/ 119 w 119"/>
                <a:gd name="T29" fmla="*/ 14 h 28"/>
                <a:gd name="T30" fmla="*/ 117 w 119"/>
                <a:gd name="T31" fmla="*/ 9 h 28"/>
                <a:gd name="T32" fmla="*/ 115 w 119"/>
                <a:gd name="T33" fmla="*/ 3 h 28"/>
                <a:gd name="T34" fmla="*/ 111 w 119"/>
                <a:gd name="T35" fmla="*/ 1 h 28"/>
                <a:gd name="T36" fmla="*/ 106 w 11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8">
                  <a:moveTo>
                    <a:pt x="106" y="0"/>
                  </a:moveTo>
                  <a:lnTo>
                    <a:pt x="14" y="0"/>
                  </a:lnTo>
                  <a:lnTo>
                    <a:pt x="9" y="1"/>
                  </a:lnTo>
                  <a:lnTo>
                    <a:pt x="5" y="3"/>
                  </a:lnTo>
                  <a:lnTo>
                    <a:pt x="1" y="9"/>
                  </a:lnTo>
                  <a:lnTo>
                    <a:pt x="0" y="14"/>
                  </a:lnTo>
                  <a:lnTo>
                    <a:pt x="1" y="19"/>
                  </a:lnTo>
                  <a:lnTo>
                    <a:pt x="5" y="24"/>
                  </a:lnTo>
                  <a:lnTo>
                    <a:pt x="9" y="27"/>
                  </a:lnTo>
                  <a:lnTo>
                    <a:pt x="14" y="28"/>
                  </a:lnTo>
                  <a:lnTo>
                    <a:pt x="106" y="28"/>
                  </a:lnTo>
                  <a:lnTo>
                    <a:pt x="111" y="27"/>
                  </a:lnTo>
                  <a:lnTo>
                    <a:pt x="115" y="24"/>
                  </a:lnTo>
                  <a:lnTo>
                    <a:pt x="117" y="19"/>
                  </a:lnTo>
                  <a:lnTo>
                    <a:pt x="119" y="14"/>
                  </a:lnTo>
                  <a:lnTo>
                    <a:pt x="117" y="9"/>
                  </a:lnTo>
                  <a:lnTo>
                    <a:pt x="115" y="3"/>
                  </a:lnTo>
                  <a:lnTo>
                    <a:pt x="111" y="1"/>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37">
              <a:extLst>
                <a:ext uri="{FF2B5EF4-FFF2-40B4-BE49-F238E27FC236}">
                  <a16:creationId xmlns:a16="http://schemas.microsoft.com/office/drawing/2014/main" id="{40C07747-C040-49B2-9597-01DBD9F7C716}"/>
                </a:ext>
              </a:extLst>
            </p:cNvPr>
            <p:cNvSpPr>
              <a:spLocks/>
            </p:cNvSpPr>
            <p:nvPr/>
          </p:nvSpPr>
          <p:spPr bwMode="auto">
            <a:xfrm>
              <a:off x="7106246" y="4351243"/>
              <a:ext cx="49497" cy="12692"/>
            </a:xfrm>
            <a:custGeom>
              <a:avLst/>
              <a:gdLst>
                <a:gd name="T0" fmla="*/ 104 w 118"/>
                <a:gd name="T1" fmla="*/ 0 h 28"/>
                <a:gd name="T2" fmla="*/ 14 w 118"/>
                <a:gd name="T3" fmla="*/ 0 h 28"/>
                <a:gd name="T4" fmla="*/ 9 w 118"/>
                <a:gd name="T5" fmla="*/ 1 h 28"/>
                <a:gd name="T6" fmla="*/ 4 w 118"/>
                <a:gd name="T7" fmla="*/ 3 h 28"/>
                <a:gd name="T8" fmla="*/ 1 w 118"/>
                <a:gd name="T9" fmla="*/ 9 h 28"/>
                <a:gd name="T10" fmla="*/ 0 w 118"/>
                <a:gd name="T11" fmla="*/ 14 h 28"/>
                <a:gd name="T12" fmla="*/ 1 w 118"/>
                <a:gd name="T13" fmla="*/ 19 h 28"/>
                <a:gd name="T14" fmla="*/ 4 w 118"/>
                <a:gd name="T15" fmla="*/ 24 h 28"/>
                <a:gd name="T16" fmla="*/ 9 w 118"/>
                <a:gd name="T17" fmla="*/ 27 h 28"/>
                <a:gd name="T18" fmla="*/ 14 w 118"/>
                <a:gd name="T19" fmla="*/ 28 h 28"/>
                <a:gd name="T20" fmla="*/ 104 w 118"/>
                <a:gd name="T21" fmla="*/ 28 h 28"/>
                <a:gd name="T22" fmla="*/ 110 w 118"/>
                <a:gd name="T23" fmla="*/ 27 h 28"/>
                <a:gd name="T24" fmla="*/ 114 w 118"/>
                <a:gd name="T25" fmla="*/ 24 h 28"/>
                <a:gd name="T26" fmla="*/ 117 w 118"/>
                <a:gd name="T27" fmla="*/ 19 h 28"/>
                <a:gd name="T28" fmla="*/ 118 w 118"/>
                <a:gd name="T29" fmla="*/ 14 h 28"/>
                <a:gd name="T30" fmla="*/ 117 w 118"/>
                <a:gd name="T31" fmla="*/ 9 h 28"/>
                <a:gd name="T32" fmla="*/ 114 w 118"/>
                <a:gd name="T33" fmla="*/ 3 h 28"/>
                <a:gd name="T34" fmla="*/ 110 w 118"/>
                <a:gd name="T35" fmla="*/ 1 h 28"/>
                <a:gd name="T36" fmla="*/ 104 w 11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8">
                  <a:moveTo>
                    <a:pt x="104" y="0"/>
                  </a:moveTo>
                  <a:lnTo>
                    <a:pt x="14" y="0"/>
                  </a:lnTo>
                  <a:lnTo>
                    <a:pt x="9" y="1"/>
                  </a:lnTo>
                  <a:lnTo>
                    <a:pt x="4" y="3"/>
                  </a:lnTo>
                  <a:lnTo>
                    <a:pt x="1" y="9"/>
                  </a:lnTo>
                  <a:lnTo>
                    <a:pt x="0" y="14"/>
                  </a:lnTo>
                  <a:lnTo>
                    <a:pt x="1" y="19"/>
                  </a:lnTo>
                  <a:lnTo>
                    <a:pt x="4" y="24"/>
                  </a:lnTo>
                  <a:lnTo>
                    <a:pt x="9" y="27"/>
                  </a:lnTo>
                  <a:lnTo>
                    <a:pt x="14" y="28"/>
                  </a:lnTo>
                  <a:lnTo>
                    <a:pt x="104" y="28"/>
                  </a:lnTo>
                  <a:lnTo>
                    <a:pt x="110" y="27"/>
                  </a:lnTo>
                  <a:lnTo>
                    <a:pt x="114" y="24"/>
                  </a:lnTo>
                  <a:lnTo>
                    <a:pt x="117" y="19"/>
                  </a:lnTo>
                  <a:lnTo>
                    <a:pt x="118" y="14"/>
                  </a:lnTo>
                  <a:lnTo>
                    <a:pt x="117" y="9"/>
                  </a:lnTo>
                  <a:lnTo>
                    <a:pt x="114" y="3"/>
                  </a:lnTo>
                  <a:lnTo>
                    <a:pt x="110" y="1"/>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38">
              <a:extLst>
                <a:ext uri="{FF2B5EF4-FFF2-40B4-BE49-F238E27FC236}">
                  <a16:creationId xmlns:a16="http://schemas.microsoft.com/office/drawing/2014/main" id="{7DB5D260-D8E6-48C8-80FD-5EEFB26E9C95}"/>
                </a:ext>
              </a:extLst>
            </p:cNvPr>
            <p:cNvSpPr>
              <a:spLocks/>
            </p:cNvSpPr>
            <p:nvPr/>
          </p:nvSpPr>
          <p:spPr bwMode="auto">
            <a:xfrm>
              <a:off x="7325810" y="4249711"/>
              <a:ext cx="38075" cy="38075"/>
            </a:xfrm>
            <a:custGeom>
              <a:avLst/>
              <a:gdLst>
                <a:gd name="T0" fmla="*/ 87 w 92"/>
                <a:gd name="T1" fmla="*/ 3 h 91"/>
                <a:gd name="T2" fmla="*/ 83 w 92"/>
                <a:gd name="T3" fmla="*/ 1 h 91"/>
                <a:gd name="T4" fmla="*/ 78 w 92"/>
                <a:gd name="T5" fmla="*/ 0 h 91"/>
                <a:gd name="T6" fmla="*/ 72 w 92"/>
                <a:gd name="T7" fmla="*/ 1 h 91"/>
                <a:gd name="T8" fmla="*/ 68 w 92"/>
                <a:gd name="T9" fmla="*/ 3 h 91"/>
                <a:gd name="T10" fmla="*/ 5 w 92"/>
                <a:gd name="T11" fmla="*/ 67 h 91"/>
                <a:gd name="T12" fmla="*/ 1 w 92"/>
                <a:gd name="T13" fmla="*/ 72 h 91"/>
                <a:gd name="T14" fmla="*/ 0 w 92"/>
                <a:gd name="T15" fmla="*/ 77 h 91"/>
                <a:gd name="T16" fmla="*/ 1 w 92"/>
                <a:gd name="T17" fmla="*/ 82 h 91"/>
                <a:gd name="T18" fmla="*/ 5 w 92"/>
                <a:gd name="T19" fmla="*/ 87 h 91"/>
                <a:gd name="T20" fmla="*/ 9 w 92"/>
                <a:gd name="T21" fmla="*/ 90 h 91"/>
                <a:gd name="T22" fmla="*/ 14 w 92"/>
                <a:gd name="T23" fmla="*/ 91 h 91"/>
                <a:gd name="T24" fmla="*/ 20 w 92"/>
                <a:gd name="T25" fmla="*/ 90 h 91"/>
                <a:gd name="T26" fmla="*/ 24 w 92"/>
                <a:gd name="T27" fmla="*/ 87 h 91"/>
                <a:gd name="T28" fmla="*/ 87 w 92"/>
                <a:gd name="T29" fmla="*/ 23 h 91"/>
                <a:gd name="T30" fmla="*/ 91 w 92"/>
                <a:gd name="T31" fmla="*/ 18 h 91"/>
                <a:gd name="T32" fmla="*/ 92 w 92"/>
                <a:gd name="T33" fmla="*/ 13 h 91"/>
                <a:gd name="T34" fmla="*/ 91 w 92"/>
                <a:gd name="T35" fmla="*/ 8 h 91"/>
                <a:gd name="T36" fmla="*/ 87 w 92"/>
                <a:gd name="T37"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7" y="3"/>
                  </a:moveTo>
                  <a:lnTo>
                    <a:pt x="83" y="1"/>
                  </a:lnTo>
                  <a:lnTo>
                    <a:pt x="78" y="0"/>
                  </a:lnTo>
                  <a:lnTo>
                    <a:pt x="72" y="1"/>
                  </a:lnTo>
                  <a:lnTo>
                    <a:pt x="68" y="3"/>
                  </a:lnTo>
                  <a:lnTo>
                    <a:pt x="5" y="67"/>
                  </a:lnTo>
                  <a:lnTo>
                    <a:pt x="1" y="72"/>
                  </a:lnTo>
                  <a:lnTo>
                    <a:pt x="0" y="77"/>
                  </a:lnTo>
                  <a:lnTo>
                    <a:pt x="1" y="82"/>
                  </a:lnTo>
                  <a:lnTo>
                    <a:pt x="5" y="87"/>
                  </a:lnTo>
                  <a:lnTo>
                    <a:pt x="9" y="90"/>
                  </a:lnTo>
                  <a:lnTo>
                    <a:pt x="14" y="91"/>
                  </a:lnTo>
                  <a:lnTo>
                    <a:pt x="20" y="90"/>
                  </a:lnTo>
                  <a:lnTo>
                    <a:pt x="24" y="87"/>
                  </a:lnTo>
                  <a:lnTo>
                    <a:pt x="87" y="23"/>
                  </a:lnTo>
                  <a:lnTo>
                    <a:pt x="91" y="18"/>
                  </a:lnTo>
                  <a:lnTo>
                    <a:pt x="92" y="13"/>
                  </a:lnTo>
                  <a:lnTo>
                    <a:pt x="91" y="8"/>
                  </a:lnTo>
                  <a:lnTo>
                    <a:pt x="8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39">
              <a:extLst>
                <a:ext uri="{FF2B5EF4-FFF2-40B4-BE49-F238E27FC236}">
                  <a16:creationId xmlns:a16="http://schemas.microsoft.com/office/drawing/2014/main" id="{7E16BA9B-FF6F-457B-8F0B-86A2AA7D2C26}"/>
                </a:ext>
              </a:extLst>
            </p:cNvPr>
            <p:cNvSpPr>
              <a:spLocks/>
            </p:cNvSpPr>
            <p:nvPr/>
          </p:nvSpPr>
          <p:spPr bwMode="auto">
            <a:xfrm>
              <a:off x="7148128" y="4426123"/>
              <a:ext cx="39344" cy="39344"/>
            </a:xfrm>
            <a:custGeom>
              <a:avLst/>
              <a:gdLst>
                <a:gd name="T0" fmla="*/ 88 w 92"/>
                <a:gd name="T1" fmla="*/ 4 h 92"/>
                <a:gd name="T2" fmla="*/ 84 w 92"/>
                <a:gd name="T3" fmla="*/ 1 h 92"/>
                <a:gd name="T4" fmla="*/ 78 w 92"/>
                <a:gd name="T5" fmla="*/ 0 h 92"/>
                <a:gd name="T6" fmla="*/ 73 w 92"/>
                <a:gd name="T7" fmla="*/ 1 h 92"/>
                <a:gd name="T8" fmla="*/ 69 w 92"/>
                <a:gd name="T9" fmla="*/ 4 h 92"/>
                <a:gd name="T10" fmla="*/ 4 w 92"/>
                <a:gd name="T11" fmla="*/ 69 h 92"/>
                <a:gd name="T12" fmla="*/ 1 w 92"/>
                <a:gd name="T13" fmla="*/ 73 h 92"/>
                <a:gd name="T14" fmla="*/ 0 w 92"/>
                <a:gd name="T15" fmla="*/ 78 h 92"/>
                <a:gd name="T16" fmla="*/ 1 w 92"/>
                <a:gd name="T17" fmla="*/ 84 h 92"/>
                <a:gd name="T18" fmla="*/ 4 w 92"/>
                <a:gd name="T19" fmla="*/ 88 h 92"/>
                <a:gd name="T20" fmla="*/ 9 w 92"/>
                <a:gd name="T21" fmla="*/ 91 h 92"/>
                <a:gd name="T22" fmla="*/ 14 w 92"/>
                <a:gd name="T23" fmla="*/ 92 h 92"/>
                <a:gd name="T24" fmla="*/ 19 w 92"/>
                <a:gd name="T25" fmla="*/ 91 h 92"/>
                <a:gd name="T26" fmla="*/ 24 w 92"/>
                <a:gd name="T27" fmla="*/ 88 h 92"/>
                <a:gd name="T28" fmla="*/ 88 w 92"/>
                <a:gd name="T29" fmla="*/ 24 h 92"/>
                <a:gd name="T30" fmla="*/ 91 w 92"/>
                <a:gd name="T31" fmla="*/ 19 h 92"/>
                <a:gd name="T32" fmla="*/ 92 w 92"/>
                <a:gd name="T33" fmla="*/ 14 h 92"/>
                <a:gd name="T34" fmla="*/ 91 w 92"/>
                <a:gd name="T35" fmla="*/ 9 h 92"/>
                <a:gd name="T36" fmla="*/ 88 w 92"/>
                <a:gd name="T3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8" y="4"/>
                  </a:moveTo>
                  <a:lnTo>
                    <a:pt x="84" y="1"/>
                  </a:lnTo>
                  <a:lnTo>
                    <a:pt x="78" y="0"/>
                  </a:lnTo>
                  <a:lnTo>
                    <a:pt x="73" y="1"/>
                  </a:lnTo>
                  <a:lnTo>
                    <a:pt x="69" y="4"/>
                  </a:lnTo>
                  <a:lnTo>
                    <a:pt x="4" y="69"/>
                  </a:lnTo>
                  <a:lnTo>
                    <a:pt x="1" y="73"/>
                  </a:lnTo>
                  <a:lnTo>
                    <a:pt x="0" y="78"/>
                  </a:lnTo>
                  <a:lnTo>
                    <a:pt x="1" y="84"/>
                  </a:lnTo>
                  <a:lnTo>
                    <a:pt x="4" y="88"/>
                  </a:lnTo>
                  <a:lnTo>
                    <a:pt x="9" y="91"/>
                  </a:lnTo>
                  <a:lnTo>
                    <a:pt x="14" y="92"/>
                  </a:lnTo>
                  <a:lnTo>
                    <a:pt x="19" y="91"/>
                  </a:lnTo>
                  <a:lnTo>
                    <a:pt x="24" y="88"/>
                  </a:lnTo>
                  <a:lnTo>
                    <a:pt x="88" y="24"/>
                  </a:lnTo>
                  <a:lnTo>
                    <a:pt x="91" y="19"/>
                  </a:lnTo>
                  <a:lnTo>
                    <a:pt x="92" y="14"/>
                  </a:lnTo>
                  <a:lnTo>
                    <a:pt x="91" y="9"/>
                  </a:lnTo>
                  <a:lnTo>
                    <a:pt x="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40">
              <a:extLst>
                <a:ext uri="{FF2B5EF4-FFF2-40B4-BE49-F238E27FC236}">
                  <a16:creationId xmlns:a16="http://schemas.microsoft.com/office/drawing/2014/main" id="{6A18C9ED-89AF-4176-94A2-B8062DB8C7A9}"/>
                </a:ext>
              </a:extLst>
            </p:cNvPr>
            <p:cNvSpPr>
              <a:spLocks/>
            </p:cNvSpPr>
            <p:nvPr/>
          </p:nvSpPr>
          <p:spPr bwMode="auto">
            <a:xfrm>
              <a:off x="7325810" y="4426123"/>
              <a:ext cx="38075" cy="39344"/>
            </a:xfrm>
            <a:custGeom>
              <a:avLst/>
              <a:gdLst>
                <a:gd name="T0" fmla="*/ 87 w 92"/>
                <a:gd name="T1" fmla="*/ 69 h 92"/>
                <a:gd name="T2" fmla="*/ 24 w 92"/>
                <a:gd name="T3" fmla="*/ 4 h 92"/>
                <a:gd name="T4" fmla="*/ 20 w 92"/>
                <a:gd name="T5" fmla="*/ 1 h 92"/>
                <a:gd name="T6" fmla="*/ 14 w 92"/>
                <a:gd name="T7" fmla="*/ 0 h 92"/>
                <a:gd name="T8" fmla="*/ 9 w 92"/>
                <a:gd name="T9" fmla="*/ 1 h 92"/>
                <a:gd name="T10" fmla="*/ 5 w 92"/>
                <a:gd name="T11" fmla="*/ 4 h 92"/>
                <a:gd name="T12" fmla="*/ 1 w 92"/>
                <a:gd name="T13" fmla="*/ 9 h 92"/>
                <a:gd name="T14" fmla="*/ 0 w 92"/>
                <a:gd name="T15" fmla="*/ 14 h 92"/>
                <a:gd name="T16" fmla="*/ 1 w 92"/>
                <a:gd name="T17" fmla="*/ 19 h 92"/>
                <a:gd name="T18" fmla="*/ 5 w 92"/>
                <a:gd name="T19" fmla="*/ 24 h 92"/>
                <a:gd name="T20" fmla="*/ 68 w 92"/>
                <a:gd name="T21" fmla="*/ 88 h 92"/>
                <a:gd name="T22" fmla="*/ 72 w 92"/>
                <a:gd name="T23" fmla="*/ 91 h 92"/>
                <a:gd name="T24" fmla="*/ 78 w 92"/>
                <a:gd name="T25" fmla="*/ 92 h 92"/>
                <a:gd name="T26" fmla="*/ 83 w 92"/>
                <a:gd name="T27" fmla="*/ 91 h 92"/>
                <a:gd name="T28" fmla="*/ 87 w 92"/>
                <a:gd name="T29" fmla="*/ 88 h 92"/>
                <a:gd name="T30" fmla="*/ 91 w 92"/>
                <a:gd name="T31" fmla="*/ 84 h 92"/>
                <a:gd name="T32" fmla="*/ 92 w 92"/>
                <a:gd name="T33" fmla="*/ 78 h 92"/>
                <a:gd name="T34" fmla="*/ 91 w 92"/>
                <a:gd name="T35" fmla="*/ 73 h 92"/>
                <a:gd name="T36" fmla="*/ 87 w 92"/>
                <a:gd name="T37"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7" y="69"/>
                  </a:moveTo>
                  <a:lnTo>
                    <a:pt x="24" y="4"/>
                  </a:lnTo>
                  <a:lnTo>
                    <a:pt x="20" y="1"/>
                  </a:lnTo>
                  <a:lnTo>
                    <a:pt x="14" y="0"/>
                  </a:lnTo>
                  <a:lnTo>
                    <a:pt x="9" y="1"/>
                  </a:lnTo>
                  <a:lnTo>
                    <a:pt x="5" y="4"/>
                  </a:lnTo>
                  <a:lnTo>
                    <a:pt x="1" y="9"/>
                  </a:lnTo>
                  <a:lnTo>
                    <a:pt x="0" y="14"/>
                  </a:lnTo>
                  <a:lnTo>
                    <a:pt x="1" y="19"/>
                  </a:lnTo>
                  <a:lnTo>
                    <a:pt x="5" y="24"/>
                  </a:lnTo>
                  <a:lnTo>
                    <a:pt x="68" y="88"/>
                  </a:lnTo>
                  <a:lnTo>
                    <a:pt x="72" y="91"/>
                  </a:lnTo>
                  <a:lnTo>
                    <a:pt x="78" y="92"/>
                  </a:lnTo>
                  <a:lnTo>
                    <a:pt x="83" y="91"/>
                  </a:lnTo>
                  <a:lnTo>
                    <a:pt x="87" y="88"/>
                  </a:lnTo>
                  <a:lnTo>
                    <a:pt x="91" y="84"/>
                  </a:lnTo>
                  <a:lnTo>
                    <a:pt x="92" y="78"/>
                  </a:lnTo>
                  <a:lnTo>
                    <a:pt x="91" y="73"/>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41">
              <a:extLst>
                <a:ext uri="{FF2B5EF4-FFF2-40B4-BE49-F238E27FC236}">
                  <a16:creationId xmlns:a16="http://schemas.microsoft.com/office/drawing/2014/main" id="{BEA82B2E-CFCD-4B91-B8D8-847C0114D971}"/>
                </a:ext>
              </a:extLst>
            </p:cNvPr>
            <p:cNvSpPr>
              <a:spLocks/>
            </p:cNvSpPr>
            <p:nvPr/>
          </p:nvSpPr>
          <p:spPr bwMode="auto">
            <a:xfrm>
              <a:off x="7148128" y="4249711"/>
              <a:ext cx="39344" cy="38075"/>
            </a:xfrm>
            <a:custGeom>
              <a:avLst/>
              <a:gdLst>
                <a:gd name="T0" fmla="*/ 88 w 92"/>
                <a:gd name="T1" fmla="*/ 67 h 91"/>
                <a:gd name="T2" fmla="*/ 24 w 92"/>
                <a:gd name="T3" fmla="*/ 3 h 91"/>
                <a:gd name="T4" fmla="*/ 19 w 92"/>
                <a:gd name="T5" fmla="*/ 1 h 91"/>
                <a:gd name="T6" fmla="*/ 14 w 92"/>
                <a:gd name="T7" fmla="*/ 0 h 91"/>
                <a:gd name="T8" fmla="*/ 9 w 92"/>
                <a:gd name="T9" fmla="*/ 1 h 91"/>
                <a:gd name="T10" fmla="*/ 4 w 92"/>
                <a:gd name="T11" fmla="*/ 3 h 91"/>
                <a:gd name="T12" fmla="*/ 1 w 92"/>
                <a:gd name="T13" fmla="*/ 8 h 91"/>
                <a:gd name="T14" fmla="*/ 0 w 92"/>
                <a:gd name="T15" fmla="*/ 13 h 91"/>
                <a:gd name="T16" fmla="*/ 1 w 92"/>
                <a:gd name="T17" fmla="*/ 18 h 91"/>
                <a:gd name="T18" fmla="*/ 4 w 92"/>
                <a:gd name="T19" fmla="*/ 23 h 91"/>
                <a:gd name="T20" fmla="*/ 69 w 92"/>
                <a:gd name="T21" fmla="*/ 87 h 91"/>
                <a:gd name="T22" fmla="*/ 73 w 92"/>
                <a:gd name="T23" fmla="*/ 90 h 91"/>
                <a:gd name="T24" fmla="*/ 78 w 92"/>
                <a:gd name="T25" fmla="*/ 91 h 91"/>
                <a:gd name="T26" fmla="*/ 84 w 92"/>
                <a:gd name="T27" fmla="*/ 90 h 91"/>
                <a:gd name="T28" fmla="*/ 88 w 92"/>
                <a:gd name="T29" fmla="*/ 87 h 91"/>
                <a:gd name="T30" fmla="*/ 91 w 92"/>
                <a:gd name="T31" fmla="*/ 82 h 91"/>
                <a:gd name="T32" fmla="*/ 92 w 92"/>
                <a:gd name="T33" fmla="*/ 77 h 91"/>
                <a:gd name="T34" fmla="*/ 91 w 92"/>
                <a:gd name="T35" fmla="*/ 72 h 91"/>
                <a:gd name="T36" fmla="*/ 88 w 92"/>
                <a:gd name="T3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8" y="67"/>
                  </a:moveTo>
                  <a:lnTo>
                    <a:pt x="24" y="3"/>
                  </a:lnTo>
                  <a:lnTo>
                    <a:pt x="19" y="1"/>
                  </a:lnTo>
                  <a:lnTo>
                    <a:pt x="14" y="0"/>
                  </a:lnTo>
                  <a:lnTo>
                    <a:pt x="9" y="1"/>
                  </a:lnTo>
                  <a:lnTo>
                    <a:pt x="4" y="3"/>
                  </a:lnTo>
                  <a:lnTo>
                    <a:pt x="1" y="8"/>
                  </a:lnTo>
                  <a:lnTo>
                    <a:pt x="0" y="13"/>
                  </a:lnTo>
                  <a:lnTo>
                    <a:pt x="1" y="18"/>
                  </a:lnTo>
                  <a:lnTo>
                    <a:pt x="4" y="23"/>
                  </a:lnTo>
                  <a:lnTo>
                    <a:pt x="69" y="87"/>
                  </a:lnTo>
                  <a:lnTo>
                    <a:pt x="73" y="90"/>
                  </a:lnTo>
                  <a:lnTo>
                    <a:pt x="78" y="91"/>
                  </a:lnTo>
                  <a:lnTo>
                    <a:pt x="84" y="90"/>
                  </a:lnTo>
                  <a:lnTo>
                    <a:pt x="88" y="87"/>
                  </a:lnTo>
                  <a:lnTo>
                    <a:pt x="91" y="82"/>
                  </a:lnTo>
                  <a:lnTo>
                    <a:pt x="92" y="77"/>
                  </a:lnTo>
                  <a:lnTo>
                    <a:pt x="91" y="72"/>
                  </a:lnTo>
                  <a:lnTo>
                    <a:pt x="8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42">
              <a:extLst>
                <a:ext uri="{FF2B5EF4-FFF2-40B4-BE49-F238E27FC236}">
                  <a16:creationId xmlns:a16="http://schemas.microsoft.com/office/drawing/2014/main" id="{A57F819D-6F15-47C1-BD3E-2188B8AEBD9A}"/>
                </a:ext>
              </a:extLst>
            </p:cNvPr>
            <p:cNvSpPr>
              <a:spLocks/>
            </p:cNvSpPr>
            <p:nvPr/>
          </p:nvSpPr>
          <p:spPr bwMode="auto">
            <a:xfrm>
              <a:off x="7179857" y="438677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43">
              <a:extLst>
                <a:ext uri="{FF2B5EF4-FFF2-40B4-BE49-F238E27FC236}">
                  <a16:creationId xmlns:a16="http://schemas.microsoft.com/office/drawing/2014/main" id="{7E42CC45-008A-484D-96CD-A17A62C9AC50}"/>
                </a:ext>
              </a:extLst>
            </p:cNvPr>
            <p:cNvSpPr>
              <a:spLocks/>
            </p:cNvSpPr>
            <p:nvPr/>
          </p:nvSpPr>
          <p:spPr bwMode="auto">
            <a:xfrm>
              <a:off x="7287735" y="4316976"/>
              <a:ext cx="25383" cy="43151"/>
            </a:xfrm>
            <a:custGeom>
              <a:avLst/>
              <a:gdLst>
                <a:gd name="T0" fmla="*/ 59 w 59"/>
                <a:gd name="T1" fmla="*/ 86 h 101"/>
                <a:gd name="T2" fmla="*/ 58 w 59"/>
                <a:gd name="T3" fmla="*/ 75 h 101"/>
                <a:gd name="T4" fmla="*/ 56 w 59"/>
                <a:gd name="T5" fmla="*/ 64 h 101"/>
                <a:gd name="T6" fmla="*/ 53 w 59"/>
                <a:gd name="T7" fmla="*/ 53 h 101"/>
                <a:gd name="T8" fmla="*/ 50 w 59"/>
                <a:gd name="T9" fmla="*/ 42 h 101"/>
                <a:gd name="T10" fmla="*/ 44 w 59"/>
                <a:gd name="T11" fmla="*/ 32 h 101"/>
                <a:gd name="T12" fmla="*/ 39 w 59"/>
                <a:gd name="T13" fmla="*/ 22 h 101"/>
                <a:gd name="T14" fmla="*/ 33 w 59"/>
                <a:gd name="T15" fmla="*/ 14 h 101"/>
                <a:gd name="T16" fmla="*/ 25 w 59"/>
                <a:gd name="T17" fmla="*/ 4 h 101"/>
                <a:gd name="T18" fmla="*/ 21 w 59"/>
                <a:gd name="T19" fmla="*/ 1 h 101"/>
                <a:gd name="T20" fmla="*/ 15 w 59"/>
                <a:gd name="T21" fmla="*/ 0 h 101"/>
                <a:gd name="T22" fmla="*/ 10 w 59"/>
                <a:gd name="T23" fmla="*/ 1 h 101"/>
                <a:gd name="T24" fmla="*/ 6 w 59"/>
                <a:gd name="T25" fmla="*/ 4 h 101"/>
                <a:gd name="T26" fmla="*/ 3 w 59"/>
                <a:gd name="T27" fmla="*/ 8 h 101"/>
                <a:gd name="T28" fmla="*/ 0 w 59"/>
                <a:gd name="T29" fmla="*/ 14 h 101"/>
                <a:gd name="T30" fmla="*/ 2 w 59"/>
                <a:gd name="T31" fmla="*/ 18 h 101"/>
                <a:gd name="T32" fmla="*/ 5 w 59"/>
                <a:gd name="T33" fmla="*/ 23 h 101"/>
                <a:gd name="T34" fmla="*/ 10 w 59"/>
                <a:gd name="T35" fmla="*/ 30 h 101"/>
                <a:gd name="T36" fmla="*/ 15 w 59"/>
                <a:gd name="T37" fmla="*/ 37 h 101"/>
                <a:gd name="T38" fmla="*/ 20 w 59"/>
                <a:gd name="T39" fmla="*/ 46 h 101"/>
                <a:gd name="T40" fmla="*/ 24 w 59"/>
                <a:gd name="T41" fmla="*/ 53 h 101"/>
                <a:gd name="T42" fmla="*/ 27 w 59"/>
                <a:gd name="T43" fmla="*/ 62 h 101"/>
                <a:gd name="T44" fmla="*/ 29 w 59"/>
                <a:gd name="T45" fmla="*/ 70 h 101"/>
                <a:gd name="T46" fmla="*/ 32 w 59"/>
                <a:gd name="T47" fmla="*/ 79 h 101"/>
                <a:gd name="T48" fmla="*/ 33 w 59"/>
                <a:gd name="T49" fmla="*/ 89 h 101"/>
                <a:gd name="T50" fmla="*/ 34 w 59"/>
                <a:gd name="T51" fmla="*/ 93 h 101"/>
                <a:gd name="T52" fmla="*/ 37 w 59"/>
                <a:gd name="T53" fmla="*/ 97 h 101"/>
                <a:gd name="T54" fmla="*/ 41 w 59"/>
                <a:gd name="T55" fmla="*/ 100 h 101"/>
                <a:gd name="T56" fmla="*/ 47 w 59"/>
                <a:gd name="T57" fmla="*/ 101 h 101"/>
                <a:gd name="T58" fmla="*/ 47 w 59"/>
                <a:gd name="T59" fmla="*/ 101 h 101"/>
                <a:gd name="T60" fmla="*/ 47 w 59"/>
                <a:gd name="T61" fmla="*/ 101 h 101"/>
                <a:gd name="T62" fmla="*/ 52 w 59"/>
                <a:gd name="T63" fmla="*/ 99 h 101"/>
                <a:gd name="T64" fmla="*/ 56 w 59"/>
                <a:gd name="T65" fmla="*/ 96 h 101"/>
                <a:gd name="T66" fmla="*/ 59 w 59"/>
                <a:gd name="T67" fmla="*/ 92 h 101"/>
                <a:gd name="T68" fmla="*/ 59 w 59"/>
                <a:gd name="T6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01">
                  <a:moveTo>
                    <a:pt x="59" y="86"/>
                  </a:moveTo>
                  <a:lnTo>
                    <a:pt x="58" y="75"/>
                  </a:lnTo>
                  <a:lnTo>
                    <a:pt x="56" y="64"/>
                  </a:lnTo>
                  <a:lnTo>
                    <a:pt x="53" y="53"/>
                  </a:lnTo>
                  <a:lnTo>
                    <a:pt x="50" y="42"/>
                  </a:lnTo>
                  <a:lnTo>
                    <a:pt x="44" y="32"/>
                  </a:lnTo>
                  <a:lnTo>
                    <a:pt x="39" y="22"/>
                  </a:lnTo>
                  <a:lnTo>
                    <a:pt x="33" y="14"/>
                  </a:lnTo>
                  <a:lnTo>
                    <a:pt x="25" y="4"/>
                  </a:lnTo>
                  <a:lnTo>
                    <a:pt x="21" y="1"/>
                  </a:lnTo>
                  <a:lnTo>
                    <a:pt x="15" y="0"/>
                  </a:lnTo>
                  <a:lnTo>
                    <a:pt x="10" y="1"/>
                  </a:lnTo>
                  <a:lnTo>
                    <a:pt x="6" y="4"/>
                  </a:lnTo>
                  <a:lnTo>
                    <a:pt x="3" y="8"/>
                  </a:lnTo>
                  <a:lnTo>
                    <a:pt x="0" y="14"/>
                  </a:lnTo>
                  <a:lnTo>
                    <a:pt x="2" y="18"/>
                  </a:lnTo>
                  <a:lnTo>
                    <a:pt x="5" y="23"/>
                  </a:lnTo>
                  <a:lnTo>
                    <a:pt x="10" y="30"/>
                  </a:lnTo>
                  <a:lnTo>
                    <a:pt x="15" y="37"/>
                  </a:lnTo>
                  <a:lnTo>
                    <a:pt x="20" y="46"/>
                  </a:lnTo>
                  <a:lnTo>
                    <a:pt x="24" y="53"/>
                  </a:lnTo>
                  <a:lnTo>
                    <a:pt x="27" y="62"/>
                  </a:lnTo>
                  <a:lnTo>
                    <a:pt x="29" y="70"/>
                  </a:lnTo>
                  <a:lnTo>
                    <a:pt x="32" y="79"/>
                  </a:lnTo>
                  <a:lnTo>
                    <a:pt x="33" y="89"/>
                  </a:lnTo>
                  <a:lnTo>
                    <a:pt x="34" y="93"/>
                  </a:lnTo>
                  <a:lnTo>
                    <a:pt x="37" y="97"/>
                  </a:lnTo>
                  <a:lnTo>
                    <a:pt x="41" y="100"/>
                  </a:lnTo>
                  <a:lnTo>
                    <a:pt x="47" y="101"/>
                  </a:lnTo>
                  <a:lnTo>
                    <a:pt x="47" y="101"/>
                  </a:lnTo>
                  <a:lnTo>
                    <a:pt x="47" y="101"/>
                  </a:lnTo>
                  <a:lnTo>
                    <a:pt x="52" y="99"/>
                  </a:lnTo>
                  <a:lnTo>
                    <a:pt x="56" y="96"/>
                  </a:lnTo>
                  <a:lnTo>
                    <a:pt x="59" y="92"/>
                  </a:lnTo>
                  <a:lnTo>
                    <a:pt x="59"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44">
              <a:extLst>
                <a:ext uri="{FF2B5EF4-FFF2-40B4-BE49-F238E27FC236}">
                  <a16:creationId xmlns:a16="http://schemas.microsoft.com/office/drawing/2014/main" id="{8E10651F-E859-490C-9870-D198411D14FB}"/>
                </a:ext>
              </a:extLst>
            </p:cNvPr>
            <p:cNvSpPr>
              <a:spLocks/>
            </p:cNvSpPr>
            <p:nvPr/>
          </p:nvSpPr>
          <p:spPr bwMode="auto">
            <a:xfrm>
              <a:off x="7301696" y="4370280"/>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6 w 28"/>
                <a:gd name="T27" fmla="*/ 19 h 28"/>
                <a:gd name="T28" fmla="*/ 28 w 28"/>
                <a:gd name="T29" fmla="*/ 14 h 28"/>
                <a:gd name="T30" fmla="*/ 26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8"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3" name="Group 392">
            <a:extLst>
              <a:ext uri="{FF2B5EF4-FFF2-40B4-BE49-F238E27FC236}">
                <a16:creationId xmlns:a16="http://schemas.microsoft.com/office/drawing/2014/main" id="{F84D05D8-A3C8-4A99-8510-7DC78D05BEBB}"/>
              </a:ext>
            </a:extLst>
          </p:cNvPr>
          <p:cNvGrpSpPr/>
          <p:nvPr/>
        </p:nvGrpSpPr>
        <p:grpSpPr>
          <a:xfrm>
            <a:off x="7313838" y="3253056"/>
            <a:ext cx="362598" cy="351889"/>
            <a:chOff x="7106246" y="3626556"/>
            <a:chExt cx="300790" cy="291906"/>
          </a:xfrm>
          <a:solidFill>
            <a:schemeClr val="tx1">
              <a:lumMod val="50000"/>
              <a:lumOff val="50000"/>
            </a:schemeClr>
          </a:solidFill>
        </p:grpSpPr>
        <p:sp>
          <p:nvSpPr>
            <p:cNvPr id="394" name="Freeform 345">
              <a:extLst>
                <a:ext uri="{FF2B5EF4-FFF2-40B4-BE49-F238E27FC236}">
                  <a16:creationId xmlns:a16="http://schemas.microsoft.com/office/drawing/2014/main" id="{9211993F-58A3-4ACE-BB7A-44D82571C334}"/>
                </a:ext>
              </a:extLst>
            </p:cNvPr>
            <p:cNvSpPr>
              <a:spLocks noEditPoints="1"/>
            </p:cNvSpPr>
            <p:nvPr/>
          </p:nvSpPr>
          <p:spPr bwMode="auto">
            <a:xfrm>
              <a:off x="7106246" y="3626556"/>
              <a:ext cx="300790" cy="291905"/>
            </a:xfrm>
            <a:custGeom>
              <a:avLst/>
              <a:gdLst>
                <a:gd name="T0" fmla="*/ 515 w 711"/>
                <a:gd name="T1" fmla="*/ 68 h 688"/>
                <a:gd name="T2" fmla="*/ 484 w 711"/>
                <a:gd name="T3" fmla="*/ 22 h 688"/>
                <a:gd name="T4" fmla="*/ 433 w 711"/>
                <a:gd name="T5" fmla="*/ 1 h 688"/>
                <a:gd name="T6" fmla="*/ 251 w 711"/>
                <a:gd name="T7" fmla="*/ 7 h 688"/>
                <a:gd name="T8" fmla="*/ 208 w 711"/>
                <a:gd name="T9" fmla="*/ 43 h 688"/>
                <a:gd name="T10" fmla="*/ 192 w 711"/>
                <a:gd name="T11" fmla="*/ 97 h 688"/>
                <a:gd name="T12" fmla="*/ 12 w 711"/>
                <a:gd name="T13" fmla="*/ 151 h 688"/>
                <a:gd name="T14" fmla="*/ 0 w 711"/>
                <a:gd name="T15" fmla="*/ 335 h 688"/>
                <a:gd name="T16" fmla="*/ 22 w 711"/>
                <a:gd name="T17" fmla="*/ 373 h 688"/>
                <a:gd name="T18" fmla="*/ 40 w 711"/>
                <a:gd name="T19" fmla="*/ 676 h 688"/>
                <a:gd name="T20" fmla="*/ 311 w 711"/>
                <a:gd name="T21" fmla="*/ 687 h 688"/>
                <a:gd name="T22" fmla="*/ 311 w 711"/>
                <a:gd name="T23" fmla="*/ 661 h 688"/>
                <a:gd name="T24" fmla="*/ 56 w 711"/>
                <a:gd name="T25" fmla="*/ 646 h 688"/>
                <a:gd name="T26" fmla="*/ 152 w 711"/>
                <a:gd name="T27" fmla="*/ 407 h 688"/>
                <a:gd name="T28" fmla="*/ 194 w 711"/>
                <a:gd name="T29" fmla="*/ 439 h 688"/>
                <a:gd name="T30" fmla="*/ 228 w 711"/>
                <a:gd name="T31" fmla="*/ 436 h 688"/>
                <a:gd name="T32" fmla="*/ 264 w 711"/>
                <a:gd name="T33" fmla="*/ 386 h 688"/>
                <a:gd name="T34" fmla="*/ 473 w 711"/>
                <a:gd name="T35" fmla="*/ 431 h 688"/>
                <a:gd name="T36" fmla="*/ 511 w 711"/>
                <a:gd name="T37" fmla="*/ 440 h 688"/>
                <a:gd name="T38" fmla="*/ 553 w 711"/>
                <a:gd name="T39" fmla="*/ 417 h 688"/>
                <a:gd name="T40" fmla="*/ 656 w 711"/>
                <a:gd name="T41" fmla="*/ 386 h 688"/>
                <a:gd name="T42" fmla="*/ 416 w 711"/>
                <a:gd name="T43" fmla="*/ 660 h 688"/>
                <a:gd name="T44" fmla="*/ 407 w 711"/>
                <a:gd name="T45" fmla="*/ 684 h 688"/>
                <a:gd name="T46" fmla="*/ 665 w 711"/>
                <a:gd name="T47" fmla="*/ 681 h 688"/>
                <a:gd name="T48" fmla="*/ 684 w 711"/>
                <a:gd name="T49" fmla="*/ 377 h 688"/>
                <a:gd name="T50" fmla="*/ 709 w 711"/>
                <a:gd name="T51" fmla="*/ 343 h 688"/>
                <a:gd name="T52" fmla="*/ 704 w 711"/>
                <a:gd name="T53" fmla="*/ 157 h 688"/>
                <a:gd name="T54" fmla="*/ 219 w 711"/>
                <a:gd name="T55" fmla="*/ 97 h 688"/>
                <a:gd name="T56" fmla="*/ 232 w 711"/>
                <a:gd name="T57" fmla="*/ 59 h 688"/>
                <a:gd name="T58" fmla="*/ 262 w 711"/>
                <a:gd name="T59" fmla="*/ 33 h 688"/>
                <a:gd name="T60" fmla="*/ 429 w 711"/>
                <a:gd name="T61" fmla="*/ 28 h 688"/>
                <a:gd name="T62" fmla="*/ 466 w 711"/>
                <a:gd name="T63" fmla="*/ 44 h 688"/>
                <a:gd name="T64" fmla="*/ 488 w 711"/>
                <a:gd name="T65" fmla="*/ 76 h 688"/>
                <a:gd name="T66" fmla="*/ 464 w 711"/>
                <a:gd name="T67" fmla="*/ 97 h 688"/>
                <a:gd name="T68" fmla="*/ 438 w 711"/>
                <a:gd name="T69" fmla="*/ 59 h 688"/>
                <a:gd name="T70" fmla="*/ 266 w 711"/>
                <a:gd name="T71" fmla="*/ 63 h 688"/>
                <a:gd name="T72" fmla="*/ 247 w 711"/>
                <a:gd name="T73" fmla="*/ 138 h 688"/>
                <a:gd name="T74" fmla="*/ 275 w 711"/>
                <a:gd name="T75" fmla="*/ 97 h 688"/>
                <a:gd name="T76" fmla="*/ 427 w 711"/>
                <a:gd name="T77" fmla="*/ 85 h 688"/>
                <a:gd name="T78" fmla="*/ 237 w 711"/>
                <a:gd name="T79" fmla="*/ 372 h 688"/>
                <a:gd name="T80" fmla="*/ 232 w 711"/>
                <a:gd name="T81" fmla="*/ 399 h 688"/>
                <a:gd name="T82" fmla="*/ 200 w 711"/>
                <a:gd name="T83" fmla="*/ 412 h 688"/>
                <a:gd name="T84" fmla="*/ 175 w 711"/>
                <a:gd name="T85" fmla="*/ 388 h 688"/>
                <a:gd name="T86" fmla="*/ 536 w 711"/>
                <a:gd name="T87" fmla="*/ 388 h 688"/>
                <a:gd name="T88" fmla="*/ 512 w 711"/>
                <a:gd name="T89" fmla="*/ 412 h 688"/>
                <a:gd name="T90" fmla="*/ 480 w 711"/>
                <a:gd name="T91" fmla="*/ 399 h 688"/>
                <a:gd name="T92" fmla="*/ 537 w 711"/>
                <a:gd name="T93" fmla="*/ 382 h 688"/>
                <a:gd name="T94" fmla="*/ 670 w 711"/>
                <a:gd name="T95" fmla="*/ 353 h 688"/>
                <a:gd name="T96" fmla="*/ 563 w 711"/>
                <a:gd name="T97" fmla="*/ 328 h 688"/>
                <a:gd name="T98" fmla="*/ 451 w 711"/>
                <a:gd name="T99" fmla="*/ 324 h 688"/>
                <a:gd name="T100" fmla="*/ 263 w 711"/>
                <a:gd name="T101" fmla="*/ 328 h 688"/>
                <a:gd name="T102" fmla="*/ 150 w 711"/>
                <a:gd name="T103" fmla="*/ 324 h 688"/>
                <a:gd name="T104" fmla="*/ 46 w 711"/>
                <a:gd name="T105" fmla="*/ 356 h 688"/>
                <a:gd name="T106" fmla="*/ 28 w 711"/>
                <a:gd name="T107" fmla="*/ 327 h 688"/>
                <a:gd name="T108" fmla="*/ 670 w 711"/>
                <a:gd name="T109" fmla="*/ 166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88">
                  <a:moveTo>
                    <a:pt x="670" y="138"/>
                  </a:moveTo>
                  <a:lnTo>
                    <a:pt x="519" y="138"/>
                  </a:lnTo>
                  <a:lnTo>
                    <a:pt x="519" y="97"/>
                  </a:lnTo>
                  <a:lnTo>
                    <a:pt x="518" y="87"/>
                  </a:lnTo>
                  <a:lnTo>
                    <a:pt x="517" y="77"/>
                  </a:lnTo>
                  <a:lnTo>
                    <a:pt x="515" y="68"/>
                  </a:lnTo>
                  <a:lnTo>
                    <a:pt x="512" y="59"/>
                  </a:lnTo>
                  <a:lnTo>
                    <a:pt x="508" y="51"/>
                  </a:lnTo>
                  <a:lnTo>
                    <a:pt x="502" y="43"/>
                  </a:lnTo>
                  <a:lnTo>
                    <a:pt x="497" y="35"/>
                  </a:lnTo>
                  <a:lnTo>
                    <a:pt x="490" y="29"/>
                  </a:lnTo>
                  <a:lnTo>
                    <a:pt x="484" y="22"/>
                  </a:lnTo>
                  <a:lnTo>
                    <a:pt x="477" y="17"/>
                  </a:lnTo>
                  <a:lnTo>
                    <a:pt x="468" y="12"/>
                  </a:lnTo>
                  <a:lnTo>
                    <a:pt x="460" y="7"/>
                  </a:lnTo>
                  <a:lnTo>
                    <a:pt x="451" y="4"/>
                  </a:lnTo>
                  <a:lnTo>
                    <a:pt x="442" y="2"/>
                  </a:lnTo>
                  <a:lnTo>
                    <a:pt x="433" y="1"/>
                  </a:lnTo>
                  <a:lnTo>
                    <a:pt x="422" y="0"/>
                  </a:lnTo>
                  <a:lnTo>
                    <a:pt x="289" y="0"/>
                  </a:lnTo>
                  <a:lnTo>
                    <a:pt x="279" y="1"/>
                  </a:lnTo>
                  <a:lnTo>
                    <a:pt x="269" y="2"/>
                  </a:lnTo>
                  <a:lnTo>
                    <a:pt x="260" y="4"/>
                  </a:lnTo>
                  <a:lnTo>
                    <a:pt x="251" y="7"/>
                  </a:lnTo>
                  <a:lnTo>
                    <a:pt x="243" y="12"/>
                  </a:lnTo>
                  <a:lnTo>
                    <a:pt x="235" y="17"/>
                  </a:lnTo>
                  <a:lnTo>
                    <a:pt x="228" y="22"/>
                  </a:lnTo>
                  <a:lnTo>
                    <a:pt x="220" y="29"/>
                  </a:lnTo>
                  <a:lnTo>
                    <a:pt x="214" y="35"/>
                  </a:lnTo>
                  <a:lnTo>
                    <a:pt x="208" y="43"/>
                  </a:lnTo>
                  <a:lnTo>
                    <a:pt x="204" y="51"/>
                  </a:lnTo>
                  <a:lnTo>
                    <a:pt x="200" y="59"/>
                  </a:lnTo>
                  <a:lnTo>
                    <a:pt x="196" y="68"/>
                  </a:lnTo>
                  <a:lnTo>
                    <a:pt x="193" y="77"/>
                  </a:lnTo>
                  <a:lnTo>
                    <a:pt x="192" y="87"/>
                  </a:lnTo>
                  <a:lnTo>
                    <a:pt x="192" y="97"/>
                  </a:lnTo>
                  <a:lnTo>
                    <a:pt x="192" y="138"/>
                  </a:lnTo>
                  <a:lnTo>
                    <a:pt x="42" y="138"/>
                  </a:lnTo>
                  <a:lnTo>
                    <a:pt x="33" y="139"/>
                  </a:lnTo>
                  <a:lnTo>
                    <a:pt x="26" y="142"/>
                  </a:lnTo>
                  <a:lnTo>
                    <a:pt x="18" y="146"/>
                  </a:lnTo>
                  <a:lnTo>
                    <a:pt x="12" y="151"/>
                  </a:lnTo>
                  <a:lnTo>
                    <a:pt x="8" y="157"/>
                  </a:lnTo>
                  <a:lnTo>
                    <a:pt x="3" y="164"/>
                  </a:lnTo>
                  <a:lnTo>
                    <a:pt x="1" y="172"/>
                  </a:lnTo>
                  <a:lnTo>
                    <a:pt x="0" y="180"/>
                  </a:lnTo>
                  <a:lnTo>
                    <a:pt x="0" y="327"/>
                  </a:lnTo>
                  <a:lnTo>
                    <a:pt x="0" y="335"/>
                  </a:lnTo>
                  <a:lnTo>
                    <a:pt x="2" y="343"/>
                  </a:lnTo>
                  <a:lnTo>
                    <a:pt x="4" y="349"/>
                  </a:lnTo>
                  <a:lnTo>
                    <a:pt x="8" y="356"/>
                  </a:lnTo>
                  <a:lnTo>
                    <a:pt x="12" y="362"/>
                  </a:lnTo>
                  <a:lnTo>
                    <a:pt x="16" y="368"/>
                  </a:lnTo>
                  <a:lnTo>
                    <a:pt x="22" y="373"/>
                  </a:lnTo>
                  <a:lnTo>
                    <a:pt x="28" y="377"/>
                  </a:lnTo>
                  <a:lnTo>
                    <a:pt x="28" y="646"/>
                  </a:lnTo>
                  <a:lnTo>
                    <a:pt x="29" y="655"/>
                  </a:lnTo>
                  <a:lnTo>
                    <a:pt x="31" y="662"/>
                  </a:lnTo>
                  <a:lnTo>
                    <a:pt x="36" y="670"/>
                  </a:lnTo>
                  <a:lnTo>
                    <a:pt x="40" y="676"/>
                  </a:lnTo>
                  <a:lnTo>
                    <a:pt x="46" y="681"/>
                  </a:lnTo>
                  <a:lnTo>
                    <a:pt x="54" y="685"/>
                  </a:lnTo>
                  <a:lnTo>
                    <a:pt x="61" y="687"/>
                  </a:lnTo>
                  <a:lnTo>
                    <a:pt x="70" y="688"/>
                  </a:lnTo>
                  <a:lnTo>
                    <a:pt x="306" y="688"/>
                  </a:lnTo>
                  <a:lnTo>
                    <a:pt x="311" y="687"/>
                  </a:lnTo>
                  <a:lnTo>
                    <a:pt x="316" y="684"/>
                  </a:lnTo>
                  <a:lnTo>
                    <a:pt x="319" y="680"/>
                  </a:lnTo>
                  <a:lnTo>
                    <a:pt x="320" y="674"/>
                  </a:lnTo>
                  <a:lnTo>
                    <a:pt x="319" y="669"/>
                  </a:lnTo>
                  <a:lnTo>
                    <a:pt x="316" y="665"/>
                  </a:lnTo>
                  <a:lnTo>
                    <a:pt x="311" y="661"/>
                  </a:lnTo>
                  <a:lnTo>
                    <a:pt x="306" y="660"/>
                  </a:lnTo>
                  <a:lnTo>
                    <a:pt x="70" y="660"/>
                  </a:lnTo>
                  <a:lnTo>
                    <a:pt x="65" y="659"/>
                  </a:lnTo>
                  <a:lnTo>
                    <a:pt x="60" y="656"/>
                  </a:lnTo>
                  <a:lnTo>
                    <a:pt x="57" y="652"/>
                  </a:lnTo>
                  <a:lnTo>
                    <a:pt x="56" y="646"/>
                  </a:lnTo>
                  <a:lnTo>
                    <a:pt x="56" y="386"/>
                  </a:lnTo>
                  <a:lnTo>
                    <a:pt x="57" y="386"/>
                  </a:lnTo>
                  <a:lnTo>
                    <a:pt x="58" y="386"/>
                  </a:lnTo>
                  <a:lnTo>
                    <a:pt x="147" y="386"/>
                  </a:lnTo>
                  <a:lnTo>
                    <a:pt x="148" y="397"/>
                  </a:lnTo>
                  <a:lnTo>
                    <a:pt x="152" y="407"/>
                  </a:lnTo>
                  <a:lnTo>
                    <a:pt x="158" y="417"/>
                  </a:lnTo>
                  <a:lnTo>
                    <a:pt x="165" y="424"/>
                  </a:lnTo>
                  <a:lnTo>
                    <a:pt x="174" y="431"/>
                  </a:lnTo>
                  <a:lnTo>
                    <a:pt x="184" y="436"/>
                  </a:lnTo>
                  <a:lnTo>
                    <a:pt x="189" y="438"/>
                  </a:lnTo>
                  <a:lnTo>
                    <a:pt x="194" y="439"/>
                  </a:lnTo>
                  <a:lnTo>
                    <a:pt x="200" y="440"/>
                  </a:lnTo>
                  <a:lnTo>
                    <a:pt x="206" y="440"/>
                  </a:lnTo>
                  <a:lnTo>
                    <a:pt x="212" y="440"/>
                  </a:lnTo>
                  <a:lnTo>
                    <a:pt x="217" y="439"/>
                  </a:lnTo>
                  <a:lnTo>
                    <a:pt x="222" y="438"/>
                  </a:lnTo>
                  <a:lnTo>
                    <a:pt x="228" y="436"/>
                  </a:lnTo>
                  <a:lnTo>
                    <a:pt x="237" y="431"/>
                  </a:lnTo>
                  <a:lnTo>
                    <a:pt x="246" y="424"/>
                  </a:lnTo>
                  <a:lnTo>
                    <a:pt x="253" y="417"/>
                  </a:lnTo>
                  <a:lnTo>
                    <a:pt x="259" y="407"/>
                  </a:lnTo>
                  <a:lnTo>
                    <a:pt x="263" y="397"/>
                  </a:lnTo>
                  <a:lnTo>
                    <a:pt x="264" y="386"/>
                  </a:lnTo>
                  <a:lnTo>
                    <a:pt x="446" y="386"/>
                  </a:lnTo>
                  <a:lnTo>
                    <a:pt x="449" y="397"/>
                  </a:lnTo>
                  <a:lnTo>
                    <a:pt x="452" y="407"/>
                  </a:lnTo>
                  <a:lnTo>
                    <a:pt x="458" y="417"/>
                  </a:lnTo>
                  <a:lnTo>
                    <a:pt x="465" y="424"/>
                  </a:lnTo>
                  <a:lnTo>
                    <a:pt x="473" y="431"/>
                  </a:lnTo>
                  <a:lnTo>
                    <a:pt x="483" y="436"/>
                  </a:lnTo>
                  <a:lnTo>
                    <a:pt x="488" y="438"/>
                  </a:lnTo>
                  <a:lnTo>
                    <a:pt x="494" y="439"/>
                  </a:lnTo>
                  <a:lnTo>
                    <a:pt x="500" y="440"/>
                  </a:lnTo>
                  <a:lnTo>
                    <a:pt x="505" y="440"/>
                  </a:lnTo>
                  <a:lnTo>
                    <a:pt x="511" y="440"/>
                  </a:lnTo>
                  <a:lnTo>
                    <a:pt x="517" y="439"/>
                  </a:lnTo>
                  <a:lnTo>
                    <a:pt x="523" y="438"/>
                  </a:lnTo>
                  <a:lnTo>
                    <a:pt x="528" y="436"/>
                  </a:lnTo>
                  <a:lnTo>
                    <a:pt x="538" y="431"/>
                  </a:lnTo>
                  <a:lnTo>
                    <a:pt x="546" y="424"/>
                  </a:lnTo>
                  <a:lnTo>
                    <a:pt x="553" y="417"/>
                  </a:lnTo>
                  <a:lnTo>
                    <a:pt x="558" y="407"/>
                  </a:lnTo>
                  <a:lnTo>
                    <a:pt x="562" y="397"/>
                  </a:lnTo>
                  <a:lnTo>
                    <a:pt x="564" y="386"/>
                  </a:lnTo>
                  <a:lnTo>
                    <a:pt x="652" y="386"/>
                  </a:lnTo>
                  <a:lnTo>
                    <a:pt x="654" y="386"/>
                  </a:lnTo>
                  <a:lnTo>
                    <a:pt x="656" y="386"/>
                  </a:lnTo>
                  <a:lnTo>
                    <a:pt x="656" y="646"/>
                  </a:lnTo>
                  <a:lnTo>
                    <a:pt x="655" y="652"/>
                  </a:lnTo>
                  <a:lnTo>
                    <a:pt x="651" y="656"/>
                  </a:lnTo>
                  <a:lnTo>
                    <a:pt x="647" y="659"/>
                  </a:lnTo>
                  <a:lnTo>
                    <a:pt x="642" y="660"/>
                  </a:lnTo>
                  <a:lnTo>
                    <a:pt x="416" y="660"/>
                  </a:lnTo>
                  <a:lnTo>
                    <a:pt x="411" y="661"/>
                  </a:lnTo>
                  <a:lnTo>
                    <a:pt x="407" y="665"/>
                  </a:lnTo>
                  <a:lnTo>
                    <a:pt x="404" y="669"/>
                  </a:lnTo>
                  <a:lnTo>
                    <a:pt x="402" y="674"/>
                  </a:lnTo>
                  <a:lnTo>
                    <a:pt x="404" y="680"/>
                  </a:lnTo>
                  <a:lnTo>
                    <a:pt x="407" y="684"/>
                  </a:lnTo>
                  <a:lnTo>
                    <a:pt x="411" y="687"/>
                  </a:lnTo>
                  <a:lnTo>
                    <a:pt x="416" y="688"/>
                  </a:lnTo>
                  <a:lnTo>
                    <a:pt x="642" y="688"/>
                  </a:lnTo>
                  <a:lnTo>
                    <a:pt x="650" y="687"/>
                  </a:lnTo>
                  <a:lnTo>
                    <a:pt x="658" y="685"/>
                  </a:lnTo>
                  <a:lnTo>
                    <a:pt x="665" y="681"/>
                  </a:lnTo>
                  <a:lnTo>
                    <a:pt x="671" y="676"/>
                  </a:lnTo>
                  <a:lnTo>
                    <a:pt x="676" y="670"/>
                  </a:lnTo>
                  <a:lnTo>
                    <a:pt x="680" y="662"/>
                  </a:lnTo>
                  <a:lnTo>
                    <a:pt x="682" y="655"/>
                  </a:lnTo>
                  <a:lnTo>
                    <a:pt x="684" y="646"/>
                  </a:lnTo>
                  <a:lnTo>
                    <a:pt x="684" y="377"/>
                  </a:lnTo>
                  <a:lnTo>
                    <a:pt x="689" y="373"/>
                  </a:lnTo>
                  <a:lnTo>
                    <a:pt x="694" y="368"/>
                  </a:lnTo>
                  <a:lnTo>
                    <a:pt x="700" y="362"/>
                  </a:lnTo>
                  <a:lnTo>
                    <a:pt x="703" y="356"/>
                  </a:lnTo>
                  <a:lnTo>
                    <a:pt x="706" y="349"/>
                  </a:lnTo>
                  <a:lnTo>
                    <a:pt x="709" y="343"/>
                  </a:lnTo>
                  <a:lnTo>
                    <a:pt x="710" y="335"/>
                  </a:lnTo>
                  <a:lnTo>
                    <a:pt x="711" y="327"/>
                  </a:lnTo>
                  <a:lnTo>
                    <a:pt x="711" y="180"/>
                  </a:lnTo>
                  <a:lnTo>
                    <a:pt x="710" y="172"/>
                  </a:lnTo>
                  <a:lnTo>
                    <a:pt x="707" y="164"/>
                  </a:lnTo>
                  <a:lnTo>
                    <a:pt x="704" y="157"/>
                  </a:lnTo>
                  <a:lnTo>
                    <a:pt x="699" y="151"/>
                  </a:lnTo>
                  <a:lnTo>
                    <a:pt x="692" y="146"/>
                  </a:lnTo>
                  <a:lnTo>
                    <a:pt x="686" y="142"/>
                  </a:lnTo>
                  <a:lnTo>
                    <a:pt x="677" y="139"/>
                  </a:lnTo>
                  <a:lnTo>
                    <a:pt x="670" y="138"/>
                  </a:lnTo>
                  <a:close/>
                  <a:moveTo>
                    <a:pt x="219" y="97"/>
                  </a:moveTo>
                  <a:lnTo>
                    <a:pt x="220" y="90"/>
                  </a:lnTo>
                  <a:lnTo>
                    <a:pt x="221" y="83"/>
                  </a:lnTo>
                  <a:lnTo>
                    <a:pt x="222" y="76"/>
                  </a:lnTo>
                  <a:lnTo>
                    <a:pt x="225" y="71"/>
                  </a:lnTo>
                  <a:lnTo>
                    <a:pt x="228" y="64"/>
                  </a:lnTo>
                  <a:lnTo>
                    <a:pt x="232" y="59"/>
                  </a:lnTo>
                  <a:lnTo>
                    <a:pt x="235" y="53"/>
                  </a:lnTo>
                  <a:lnTo>
                    <a:pt x="239" y="48"/>
                  </a:lnTo>
                  <a:lnTo>
                    <a:pt x="245" y="44"/>
                  </a:lnTo>
                  <a:lnTo>
                    <a:pt x="250" y="40"/>
                  </a:lnTo>
                  <a:lnTo>
                    <a:pt x="255" y="36"/>
                  </a:lnTo>
                  <a:lnTo>
                    <a:pt x="262" y="33"/>
                  </a:lnTo>
                  <a:lnTo>
                    <a:pt x="268" y="31"/>
                  </a:lnTo>
                  <a:lnTo>
                    <a:pt x="275" y="29"/>
                  </a:lnTo>
                  <a:lnTo>
                    <a:pt x="282" y="28"/>
                  </a:lnTo>
                  <a:lnTo>
                    <a:pt x="289" y="28"/>
                  </a:lnTo>
                  <a:lnTo>
                    <a:pt x="422" y="28"/>
                  </a:lnTo>
                  <a:lnTo>
                    <a:pt x="429" y="28"/>
                  </a:lnTo>
                  <a:lnTo>
                    <a:pt x="436" y="29"/>
                  </a:lnTo>
                  <a:lnTo>
                    <a:pt x="443" y="31"/>
                  </a:lnTo>
                  <a:lnTo>
                    <a:pt x="450" y="33"/>
                  </a:lnTo>
                  <a:lnTo>
                    <a:pt x="455" y="36"/>
                  </a:lnTo>
                  <a:lnTo>
                    <a:pt x="460" y="40"/>
                  </a:lnTo>
                  <a:lnTo>
                    <a:pt x="466" y="44"/>
                  </a:lnTo>
                  <a:lnTo>
                    <a:pt x="471" y="48"/>
                  </a:lnTo>
                  <a:lnTo>
                    <a:pt x="475" y="53"/>
                  </a:lnTo>
                  <a:lnTo>
                    <a:pt x="480" y="59"/>
                  </a:lnTo>
                  <a:lnTo>
                    <a:pt x="483" y="64"/>
                  </a:lnTo>
                  <a:lnTo>
                    <a:pt x="486" y="71"/>
                  </a:lnTo>
                  <a:lnTo>
                    <a:pt x="488" y="76"/>
                  </a:lnTo>
                  <a:lnTo>
                    <a:pt x="490" y="83"/>
                  </a:lnTo>
                  <a:lnTo>
                    <a:pt x="492" y="90"/>
                  </a:lnTo>
                  <a:lnTo>
                    <a:pt x="492" y="97"/>
                  </a:lnTo>
                  <a:lnTo>
                    <a:pt x="492" y="138"/>
                  </a:lnTo>
                  <a:lnTo>
                    <a:pt x="464" y="138"/>
                  </a:lnTo>
                  <a:lnTo>
                    <a:pt x="464" y="97"/>
                  </a:lnTo>
                  <a:lnTo>
                    <a:pt x="463" y="89"/>
                  </a:lnTo>
                  <a:lnTo>
                    <a:pt x="460" y="81"/>
                  </a:lnTo>
                  <a:lnTo>
                    <a:pt x="457" y="74"/>
                  </a:lnTo>
                  <a:lnTo>
                    <a:pt x="452" y="67"/>
                  </a:lnTo>
                  <a:lnTo>
                    <a:pt x="445" y="63"/>
                  </a:lnTo>
                  <a:lnTo>
                    <a:pt x="438" y="59"/>
                  </a:lnTo>
                  <a:lnTo>
                    <a:pt x="430" y="57"/>
                  </a:lnTo>
                  <a:lnTo>
                    <a:pt x="422" y="56"/>
                  </a:lnTo>
                  <a:lnTo>
                    <a:pt x="289" y="56"/>
                  </a:lnTo>
                  <a:lnTo>
                    <a:pt x="280" y="57"/>
                  </a:lnTo>
                  <a:lnTo>
                    <a:pt x="273" y="59"/>
                  </a:lnTo>
                  <a:lnTo>
                    <a:pt x="266" y="63"/>
                  </a:lnTo>
                  <a:lnTo>
                    <a:pt x="260" y="67"/>
                  </a:lnTo>
                  <a:lnTo>
                    <a:pt x="254" y="74"/>
                  </a:lnTo>
                  <a:lnTo>
                    <a:pt x="250" y="81"/>
                  </a:lnTo>
                  <a:lnTo>
                    <a:pt x="248" y="89"/>
                  </a:lnTo>
                  <a:lnTo>
                    <a:pt x="247" y="97"/>
                  </a:lnTo>
                  <a:lnTo>
                    <a:pt x="247" y="138"/>
                  </a:lnTo>
                  <a:lnTo>
                    <a:pt x="219" y="138"/>
                  </a:lnTo>
                  <a:lnTo>
                    <a:pt x="219" y="97"/>
                  </a:lnTo>
                  <a:close/>
                  <a:moveTo>
                    <a:pt x="436" y="97"/>
                  </a:moveTo>
                  <a:lnTo>
                    <a:pt x="436" y="138"/>
                  </a:lnTo>
                  <a:lnTo>
                    <a:pt x="275" y="138"/>
                  </a:lnTo>
                  <a:lnTo>
                    <a:pt x="275" y="97"/>
                  </a:lnTo>
                  <a:lnTo>
                    <a:pt x="276" y="92"/>
                  </a:lnTo>
                  <a:lnTo>
                    <a:pt x="279" y="88"/>
                  </a:lnTo>
                  <a:lnTo>
                    <a:pt x="283" y="85"/>
                  </a:lnTo>
                  <a:lnTo>
                    <a:pt x="289" y="83"/>
                  </a:lnTo>
                  <a:lnTo>
                    <a:pt x="422" y="83"/>
                  </a:lnTo>
                  <a:lnTo>
                    <a:pt x="427" y="85"/>
                  </a:lnTo>
                  <a:lnTo>
                    <a:pt x="431" y="88"/>
                  </a:lnTo>
                  <a:lnTo>
                    <a:pt x="435" y="92"/>
                  </a:lnTo>
                  <a:lnTo>
                    <a:pt x="436" y="97"/>
                  </a:lnTo>
                  <a:close/>
                  <a:moveTo>
                    <a:pt x="237" y="372"/>
                  </a:moveTo>
                  <a:lnTo>
                    <a:pt x="237" y="372"/>
                  </a:lnTo>
                  <a:lnTo>
                    <a:pt x="237" y="372"/>
                  </a:lnTo>
                  <a:lnTo>
                    <a:pt x="237" y="372"/>
                  </a:lnTo>
                  <a:lnTo>
                    <a:pt x="237" y="372"/>
                  </a:lnTo>
                  <a:lnTo>
                    <a:pt x="237" y="382"/>
                  </a:lnTo>
                  <a:lnTo>
                    <a:pt x="236" y="388"/>
                  </a:lnTo>
                  <a:lnTo>
                    <a:pt x="234" y="393"/>
                  </a:lnTo>
                  <a:lnTo>
                    <a:pt x="232" y="399"/>
                  </a:lnTo>
                  <a:lnTo>
                    <a:pt x="228" y="404"/>
                  </a:lnTo>
                  <a:lnTo>
                    <a:pt x="223" y="407"/>
                  </a:lnTo>
                  <a:lnTo>
                    <a:pt x="218" y="410"/>
                  </a:lnTo>
                  <a:lnTo>
                    <a:pt x="212" y="412"/>
                  </a:lnTo>
                  <a:lnTo>
                    <a:pt x="206" y="413"/>
                  </a:lnTo>
                  <a:lnTo>
                    <a:pt x="200" y="412"/>
                  </a:lnTo>
                  <a:lnTo>
                    <a:pt x="193" y="410"/>
                  </a:lnTo>
                  <a:lnTo>
                    <a:pt x="188" y="407"/>
                  </a:lnTo>
                  <a:lnTo>
                    <a:pt x="184" y="404"/>
                  </a:lnTo>
                  <a:lnTo>
                    <a:pt x="179" y="399"/>
                  </a:lnTo>
                  <a:lnTo>
                    <a:pt x="177" y="393"/>
                  </a:lnTo>
                  <a:lnTo>
                    <a:pt x="175" y="388"/>
                  </a:lnTo>
                  <a:lnTo>
                    <a:pt x="174" y="382"/>
                  </a:lnTo>
                  <a:lnTo>
                    <a:pt x="174" y="347"/>
                  </a:lnTo>
                  <a:lnTo>
                    <a:pt x="237" y="347"/>
                  </a:lnTo>
                  <a:lnTo>
                    <a:pt x="237" y="372"/>
                  </a:lnTo>
                  <a:close/>
                  <a:moveTo>
                    <a:pt x="537" y="382"/>
                  </a:moveTo>
                  <a:lnTo>
                    <a:pt x="536" y="388"/>
                  </a:lnTo>
                  <a:lnTo>
                    <a:pt x="534" y="393"/>
                  </a:lnTo>
                  <a:lnTo>
                    <a:pt x="531" y="399"/>
                  </a:lnTo>
                  <a:lnTo>
                    <a:pt x="528" y="404"/>
                  </a:lnTo>
                  <a:lnTo>
                    <a:pt x="523" y="407"/>
                  </a:lnTo>
                  <a:lnTo>
                    <a:pt x="517" y="410"/>
                  </a:lnTo>
                  <a:lnTo>
                    <a:pt x="512" y="412"/>
                  </a:lnTo>
                  <a:lnTo>
                    <a:pt x="505" y="413"/>
                  </a:lnTo>
                  <a:lnTo>
                    <a:pt x="499" y="412"/>
                  </a:lnTo>
                  <a:lnTo>
                    <a:pt x="494" y="410"/>
                  </a:lnTo>
                  <a:lnTo>
                    <a:pt x="488" y="407"/>
                  </a:lnTo>
                  <a:lnTo>
                    <a:pt x="483" y="404"/>
                  </a:lnTo>
                  <a:lnTo>
                    <a:pt x="480" y="399"/>
                  </a:lnTo>
                  <a:lnTo>
                    <a:pt x="477" y="393"/>
                  </a:lnTo>
                  <a:lnTo>
                    <a:pt x="475" y="388"/>
                  </a:lnTo>
                  <a:lnTo>
                    <a:pt x="474" y="382"/>
                  </a:lnTo>
                  <a:lnTo>
                    <a:pt x="474" y="347"/>
                  </a:lnTo>
                  <a:lnTo>
                    <a:pt x="537" y="347"/>
                  </a:lnTo>
                  <a:lnTo>
                    <a:pt x="537" y="382"/>
                  </a:lnTo>
                  <a:close/>
                  <a:moveTo>
                    <a:pt x="684" y="327"/>
                  </a:moveTo>
                  <a:lnTo>
                    <a:pt x="682" y="333"/>
                  </a:lnTo>
                  <a:lnTo>
                    <a:pt x="680" y="340"/>
                  </a:lnTo>
                  <a:lnTo>
                    <a:pt x="678" y="344"/>
                  </a:lnTo>
                  <a:lnTo>
                    <a:pt x="674" y="349"/>
                  </a:lnTo>
                  <a:lnTo>
                    <a:pt x="670" y="353"/>
                  </a:lnTo>
                  <a:lnTo>
                    <a:pt x="664" y="356"/>
                  </a:lnTo>
                  <a:lnTo>
                    <a:pt x="659" y="357"/>
                  </a:lnTo>
                  <a:lnTo>
                    <a:pt x="652" y="358"/>
                  </a:lnTo>
                  <a:lnTo>
                    <a:pt x="564" y="358"/>
                  </a:lnTo>
                  <a:lnTo>
                    <a:pt x="564" y="333"/>
                  </a:lnTo>
                  <a:lnTo>
                    <a:pt x="563" y="328"/>
                  </a:lnTo>
                  <a:lnTo>
                    <a:pt x="560" y="324"/>
                  </a:lnTo>
                  <a:lnTo>
                    <a:pt x="556" y="320"/>
                  </a:lnTo>
                  <a:lnTo>
                    <a:pt x="551" y="319"/>
                  </a:lnTo>
                  <a:lnTo>
                    <a:pt x="460" y="319"/>
                  </a:lnTo>
                  <a:lnTo>
                    <a:pt x="455" y="320"/>
                  </a:lnTo>
                  <a:lnTo>
                    <a:pt x="451" y="324"/>
                  </a:lnTo>
                  <a:lnTo>
                    <a:pt x="448" y="328"/>
                  </a:lnTo>
                  <a:lnTo>
                    <a:pt x="446" y="333"/>
                  </a:lnTo>
                  <a:lnTo>
                    <a:pt x="446" y="358"/>
                  </a:lnTo>
                  <a:lnTo>
                    <a:pt x="264" y="358"/>
                  </a:lnTo>
                  <a:lnTo>
                    <a:pt x="264" y="333"/>
                  </a:lnTo>
                  <a:lnTo>
                    <a:pt x="263" y="328"/>
                  </a:lnTo>
                  <a:lnTo>
                    <a:pt x="261" y="324"/>
                  </a:lnTo>
                  <a:lnTo>
                    <a:pt x="257" y="320"/>
                  </a:lnTo>
                  <a:lnTo>
                    <a:pt x="251" y="319"/>
                  </a:lnTo>
                  <a:lnTo>
                    <a:pt x="161" y="319"/>
                  </a:lnTo>
                  <a:lnTo>
                    <a:pt x="156" y="320"/>
                  </a:lnTo>
                  <a:lnTo>
                    <a:pt x="150" y="324"/>
                  </a:lnTo>
                  <a:lnTo>
                    <a:pt x="148" y="328"/>
                  </a:lnTo>
                  <a:lnTo>
                    <a:pt x="147" y="333"/>
                  </a:lnTo>
                  <a:lnTo>
                    <a:pt x="147" y="358"/>
                  </a:lnTo>
                  <a:lnTo>
                    <a:pt x="58" y="358"/>
                  </a:lnTo>
                  <a:lnTo>
                    <a:pt x="53" y="357"/>
                  </a:lnTo>
                  <a:lnTo>
                    <a:pt x="46" y="356"/>
                  </a:lnTo>
                  <a:lnTo>
                    <a:pt x="41" y="353"/>
                  </a:lnTo>
                  <a:lnTo>
                    <a:pt x="37" y="349"/>
                  </a:lnTo>
                  <a:lnTo>
                    <a:pt x="33" y="344"/>
                  </a:lnTo>
                  <a:lnTo>
                    <a:pt x="30" y="340"/>
                  </a:lnTo>
                  <a:lnTo>
                    <a:pt x="28" y="333"/>
                  </a:lnTo>
                  <a:lnTo>
                    <a:pt x="28" y="327"/>
                  </a:lnTo>
                  <a:lnTo>
                    <a:pt x="28" y="180"/>
                  </a:lnTo>
                  <a:lnTo>
                    <a:pt x="29" y="175"/>
                  </a:lnTo>
                  <a:lnTo>
                    <a:pt x="32" y="170"/>
                  </a:lnTo>
                  <a:lnTo>
                    <a:pt x="37" y="167"/>
                  </a:lnTo>
                  <a:lnTo>
                    <a:pt x="42" y="166"/>
                  </a:lnTo>
                  <a:lnTo>
                    <a:pt x="670" y="166"/>
                  </a:lnTo>
                  <a:lnTo>
                    <a:pt x="675" y="167"/>
                  </a:lnTo>
                  <a:lnTo>
                    <a:pt x="679" y="170"/>
                  </a:lnTo>
                  <a:lnTo>
                    <a:pt x="682" y="175"/>
                  </a:lnTo>
                  <a:lnTo>
                    <a:pt x="684" y="180"/>
                  </a:lnTo>
                  <a:lnTo>
                    <a:pt x="684" y="3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46">
              <a:extLst>
                <a:ext uri="{FF2B5EF4-FFF2-40B4-BE49-F238E27FC236}">
                  <a16:creationId xmlns:a16="http://schemas.microsoft.com/office/drawing/2014/main" id="{25C2BBD0-E794-450C-B327-86DBB82F1526}"/>
                </a:ext>
              </a:extLst>
            </p:cNvPr>
            <p:cNvSpPr>
              <a:spLocks/>
            </p:cNvSpPr>
            <p:nvPr/>
          </p:nvSpPr>
          <p:spPr bwMode="auto">
            <a:xfrm>
              <a:off x="7253468" y="3905770"/>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47">
              <a:extLst>
                <a:ext uri="{FF2B5EF4-FFF2-40B4-BE49-F238E27FC236}">
                  <a16:creationId xmlns:a16="http://schemas.microsoft.com/office/drawing/2014/main" id="{90C49AF0-E46F-41BE-8873-6A6E634BF7DB}"/>
                </a:ext>
              </a:extLst>
            </p:cNvPr>
            <p:cNvSpPr>
              <a:spLocks/>
            </p:cNvSpPr>
            <p:nvPr/>
          </p:nvSpPr>
          <p:spPr bwMode="auto">
            <a:xfrm>
              <a:off x="7289004" y="3714128"/>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6 h 28"/>
                <a:gd name="T20" fmla="*/ 14 w 27"/>
                <a:gd name="T21" fmla="*/ 28 h 28"/>
                <a:gd name="T22" fmla="*/ 19 w 27"/>
                <a:gd name="T23" fmla="*/ 26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6"/>
                  </a:lnTo>
                  <a:lnTo>
                    <a:pt x="14" y="28"/>
                  </a:lnTo>
                  <a:lnTo>
                    <a:pt x="19" y="26"/>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348">
              <a:extLst>
                <a:ext uri="{FF2B5EF4-FFF2-40B4-BE49-F238E27FC236}">
                  <a16:creationId xmlns:a16="http://schemas.microsoft.com/office/drawing/2014/main" id="{6A29B1D4-281E-49F4-B677-274A9677988A}"/>
                </a:ext>
              </a:extLst>
            </p:cNvPr>
            <p:cNvSpPr>
              <a:spLocks/>
            </p:cNvSpPr>
            <p:nvPr/>
          </p:nvSpPr>
          <p:spPr bwMode="auto">
            <a:xfrm>
              <a:off x="7314387" y="3714128"/>
              <a:ext cx="90110" cy="11423"/>
            </a:xfrm>
            <a:custGeom>
              <a:avLst/>
              <a:gdLst>
                <a:gd name="T0" fmla="*/ 201 w 215"/>
                <a:gd name="T1" fmla="*/ 0 h 28"/>
                <a:gd name="T2" fmla="*/ 13 w 215"/>
                <a:gd name="T3" fmla="*/ 0 h 28"/>
                <a:gd name="T4" fmla="*/ 8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8 w 215"/>
                <a:gd name="T17" fmla="*/ 26 h 28"/>
                <a:gd name="T18" fmla="*/ 13 w 215"/>
                <a:gd name="T19" fmla="*/ 28 h 28"/>
                <a:gd name="T20" fmla="*/ 201 w 215"/>
                <a:gd name="T21" fmla="*/ 28 h 28"/>
                <a:gd name="T22" fmla="*/ 207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7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3" y="0"/>
                  </a:lnTo>
                  <a:lnTo>
                    <a:pt x="8" y="1"/>
                  </a:lnTo>
                  <a:lnTo>
                    <a:pt x="4" y="4"/>
                  </a:lnTo>
                  <a:lnTo>
                    <a:pt x="1" y="8"/>
                  </a:lnTo>
                  <a:lnTo>
                    <a:pt x="0" y="14"/>
                  </a:lnTo>
                  <a:lnTo>
                    <a:pt x="1" y="19"/>
                  </a:lnTo>
                  <a:lnTo>
                    <a:pt x="4" y="23"/>
                  </a:lnTo>
                  <a:lnTo>
                    <a:pt x="8" y="26"/>
                  </a:lnTo>
                  <a:lnTo>
                    <a:pt x="13" y="28"/>
                  </a:lnTo>
                  <a:lnTo>
                    <a:pt x="201" y="28"/>
                  </a:lnTo>
                  <a:lnTo>
                    <a:pt x="207" y="26"/>
                  </a:lnTo>
                  <a:lnTo>
                    <a:pt x="211" y="23"/>
                  </a:lnTo>
                  <a:lnTo>
                    <a:pt x="214" y="19"/>
                  </a:lnTo>
                  <a:lnTo>
                    <a:pt x="215" y="14"/>
                  </a:lnTo>
                  <a:lnTo>
                    <a:pt x="214" y="8"/>
                  </a:lnTo>
                  <a:lnTo>
                    <a:pt x="211" y="4"/>
                  </a:lnTo>
                  <a:lnTo>
                    <a:pt x="207"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8" name="Group 397">
            <a:extLst>
              <a:ext uri="{FF2B5EF4-FFF2-40B4-BE49-F238E27FC236}">
                <a16:creationId xmlns:a16="http://schemas.microsoft.com/office/drawing/2014/main" id="{F7071E77-4EEF-4247-BD1A-396E65C07FE9}"/>
              </a:ext>
            </a:extLst>
          </p:cNvPr>
          <p:cNvGrpSpPr/>
          <p:nvPr/>
        </p:nvGrpSpPr>
        <p:grpSpPr>
          <a:xfrm>
            <a:off x="7313838" y="2543160"/>
            <a:ext cx="361067" cy="362598"/>
            <a:chOff x="7106246" y="3037669"/>
            <a:chExt cx="299520" cy="300790"/>
          </a:xfrm>
          <a:solidFill>
            <a:schemeClr val="tx1">
              <a:lumMod val="50000"/>
              <a:lumOff val="50000"/>
            </a:schemeClr>
          </a:solidFill>
        </p:grpSpPr>
        <p:sp>
          <p:nvSpPr>
            <p:cNvPr id="399" name="Freeform 349">
              <a:extLst>
                <a:ext uri="{FF2B5EF4-FFF2-40B4-BE49-F238E27FC236}">
                  <a16:creationId xmlns:a16="http://schemas.microsoft.com/office/drawing/2014/main" id="{2E5F5EC4-E57E-45C9-8ED0-7BA992246C6D}"/>
                </a:ext>
              </a:extLst>
            </p:cNvPr>
            <p:cNvSpPr>
              <a:spLocks/>
            </p:cNvSpPr>
            <p:nvPr/>
          </p:nvSpPr>
          <p:spPr bwMode="auto">
            <a:xfrm>
              <a:off x="7157012" y="3108741"/>
              <a:ext cx="200526" cy="203065"/>
            </a:xfrm>
            <a:custGeom>
              <a:avLst/>
              <a:gdLst>
                <a:gd name="T0" fmla="*/ 193 w 475"/>
                <a:gd name="T1" fmla="*/ 5 h 482"/>
                <a:gd name="T2" fmla="*/ 137 w 475"/>
                <a:gd name="T3" fmla="*/ 22 h 482"/>
                <a:gd name="T4" fmla="*/ 85 w 475"/>
                <a:gd name="T5" fmla="*/ 53 h 482"/>
                <a:gd name="T6" fmla="*/ 43 w 475"/>
                <a:gd name="T7" fmla="*/ 96 h 482"/>
                <a:gd name="T8" fmla="*/ 13 w 475"/>
                <a:gd name="T9" fmla="*/ 146 h 482"/>
                <a:gd name="T10" fmla="*/ 0 w 475"/>
                <a:gd name="T11" fmla="*/ 189 h 482"/>
                <a:gd name="T12" fmla="*/ 11 w 475"/>
                <a:gd name="T13" fmla="*/ 201 h 482"/>
                <a:gd name="T14" fmla="*/ 25 w 475"/>
                <a:gd name="T15" fmla="*/ 196 h 482"/>
                <a:gd name="T16" fmla="*/ 39 w 475"/>
                <a:gd name="T17" fmla="*/ 156 h 482"/>
                <a:gd name="T18" fmla="*/ 66 w 475"/>
                <a:gd name="T19" fmla="*/ 111 h 482"/>
                <a:gd name="T20" fmla="*/ 103 w 475"/>
                <a:gd name="T21" fmla="*/ 73 h 482"/>
                <a:gd name="T22" fmla="*/ 147 w 475"/>
                <a:gd name="T23" fmla="*/ 46 h 482"/>
                <a:gd name="T24" fmla="*/ 199 w 475"/>
                <a:gd name="T25" fmla="*/ 31 h 482"/>
                <a:gd name="T26" fmla="*/ 245 w 475"/>
                <a:gd name="T27" fmla="*/ 29 h 482"/>
                <a:gd name="T28" fmla="*/ 277 w 475"/>
                <a:gd name="T29" fmla="*/ 33 h 482"/>
                <a:gd name="T30" fmla="*/ 336 w 475"/>
                <a:gd name="T31" fmla="*/ 54 h 482"/>
                <a:gd name="T32" fmla="*/ 384 w 475"/>
                <a:gd name="T33" fmla="*/ 90 h 482"/>
                <a:gd name="T34" fmla="*/ 422 w 475"/>
                <a:gd name="T35" fmla="*/ 140 h 482"/>
                <a:gd name="T36" fmla="*/ 443 w 475"/>
                <a:gd name="T37" fmla="*/ 199 h 482"/>
                <a:gd name="T38" fmla="*/ 447 w 475"/>
                <a:gd name="T39" fmla="*/ 230 h 482"/>
                <a:gd name="T40" fmla="*/ 447 w 475"/>
                <a:gd name="T41" fmla="*/ 263 h 482"/>
                <a:gd name="T42" fmla="*/ 438 w 475"/>
                <a:gd name="T43" fmla="*/ 304 h 482"/>
                <a:gd name="T44" fmla="*/ 411 w 475"/>
                <a:gd name="T45" fmla="*/ 360 h 482"/>
                <a:gd name="T46" fmla="*/ 369 w 475"/>
                <a:gd name="T47" fmla="*/ 405 h 482"/>
                <a:gd name="T48" fmla="*/ 317 w 475"/>
                <a:gd name="T49" fmla="*/ 437 h 482"/>
                <a:gd name="T50" fmla="*/ 266 w 475"/>
                <a:gd name="T51" fmla="*/ 452 h 482"/>
                <a:gd name="T52" fmla="*/ 234 w 475"/>
                <a:gd name="T53" fmla="*/ 454 h 482"/>
                <a:gd name="T54" fmla="*/ 181 w 475"/>
                <a:gd name="T55" fmla="*/ 446 h 482"/>
                <a:gd name="T56" fmla="*/ 131 w 475"/>
                <a:gd name="T57" fmla="*/ 427 h 482"/>
                <a:gd name="T58" fmla="*/ 89 w 475"/>
                <a:gd name="T59" fmla="*/ 396 h 482"/>
                <a:gd name="T60" fmla="*/ 55 w 475"/>
                <a:gd name="T61" fmla="*/ 356 h 482"/>
                <a:gd name="T62" fmla="*/ 33 w 475"/>
                <a:gd name="T63" fmla="*/ 307 h 482"/>
                <a:gd name="T64" fmla="*/ 21 w 475"/>
                <a:gd name="T65" fmla="*/ 281 h 482"/>
                <a:gd name="T66" fmla="*/ 6 w 475"/>
                <a:gd name="T67" fmla="*/ 281 h 482"/>
                <a:gd name="T68" fmla="*/ 0 w 475"/>
                <a:gd name="T69" fmla="*/ 296 h 482"/>
                <a:gd name="T70" fmla="*/ 21 w 475"/>
                <a:gd name="T71" fmla="*/ 352 h 482"/>
                <a:gd name="T72" fmla="*/ 55 w 475"/>
                <a:gd name="T73" fmla="*/ 401 h 482"/>
                <a:gd name="T74" fmla="*/ 100 w 475"/>
                <a:gd name="T75" fmla="*/ 441 h 482"/>
                <a:gd name="T76" fmla="*/ 155 w 475"/>
                <a:gd name="T77" fmla="*/ 468 h 482"/>
                <a:gd name="T78" fmla="*/ 214 w 475"/>
                <a:gd name="T79" fmla="*/ 481 h 482"/>
                <a:gd name="T80" fmla="*/ 259 w 475"/>
                <a:gd name="T81" fmla="*/ 481 h 482"/>
                <a:gd name="T82" fmla="*/ 294 w 475"/>
                <a:gd name="T83" fmla="*/ 474 h 482"/>
                <a:gd name="T84" fmla="*/ 328 w 475"/>
                <a:gd name="T85" fmla="*/ 462 h 482"/>
                <a:gd name="T86" fmla="*/ 359 w 475"/>
                <a:gd name="T87" fmla="*/ 446 h 482"/>
                <a:gd name="T88" fmla="*/ 388 w 475"/>
                <a:gd name="T89" fmla="*/ 426 h 482"/>
                <a:gd name="T90" fmla="*/ 412 w 475"/>
                <a:gd name="T91" fmla="*/ 402 h 482"/>
                <a:gd name="T92" fmla="*/ 434 w 475"/>
                <a:gd name="T93" fmla="*/ 376 h 482"/>
                <a:gd name="T94" fmla="*/ 451 w 475"/>
                <a:gd name="T95" fmla="*/ 346 h 482"/>
                <a:gd name="T96" fmla="*/ 464 w 475"/>
                <a:gd name="T97" fmla="*/ 312 h 482"/>
                <a:gd name="T98" fmla="*/ 472 w 475"/>
                <a:gd name="T99" fmla="*/ 278 h 482"/>
                <a:gd name="T100" fmla="*/ 475 w 475"/>
                <a:gd name="T101" fmla="*/ 242 h 482"/>
                <a:gd name="T102" fmla="*/ 472 w 475"/>
                <a:gd name="T103" fmla="*/ 204 h 482"/>
                <a:gd name="T104" fmla="*/ 464 w 475"/>
                <a:gd name="T105" fmla="*/ 170 h 482"/>
                <a:gd name="T106" fmla="*/ 451 w 475"/>
                <a:gd name="T107" fmla="*/ 137 h 482"/>
                <a:gd name="T108" fmla="*/ 434 w 475"/>
                <a:gd name="T109" fmla="*/ 107 h 482"/>
                <a:gd name="T110" fmla="*/ 412 w 475"/>
                <a:gd name="T111" fmla="*/ 80 h 482"/>
                <a:gd name="T112" fmla="*/ 388 w 475"/>
                <a:gd name="T113" fmla="*/ 56 h 482"/>
                <a:gd name="T114" fmla="*/ 359 w 475"/>
                <a:gd name="T115" fmla="*/ 36 h 482"/>
                <a:gd name="T116" fmla="*/ 328 w 475"/>
                <a:gd name="T117" fmla="*/ 20 h 482"/>
                <a:gd name="T118" fmla="*/ 294 w 475"/>
                <a:gd name="T119" fmla="*/ 8 h 482"/>
                <a:gd name="T120" fmla="*/ 259 w 475"/>
                <a:gd name="T121" fmla="*/ 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82">
                  <a:moveTo>
                    <a:pt x="234" y="0"/>
                  </a:moveTo>
                  <a:lnTo>
                    <a:pt x="214" y="1"/>
                  </a:lnTo>
                  <a:lnTo>
                    <a:pt x="193" y="5"/>
                  </a:lnTo>
                  <a:lnTo>
                    <a:pt x="174" y="8"/>
                  </a:lnTo>
                  <a:lnTo>
                    <a:pt x="155" y="14"/>
                  </a:lnTo>
                  <a:lnTo>
                    <a:pt x="137" y="22"/>
                  </a:lnTo>
                  <a:lnTo>
                    <a:pt x="118" y="30"/>
                  </a:lnTo>
                  <a:lnTo>
                    <a:pt x="101" y="41"/>
                  </a:lnTo>
                  <a:lnTo>
                    <a:pt x="85" y="53"/>
                  </a:lnTo>
                  <a:lnTo>
                    <a:pt x="70" y="66"/>
                  </a:lnTo>
                  <a:lnTo>
                    <a:pt x="56" y="80"/>
                  </a:lnTo>
                  <a:lnTo>
                    <a:pt x="43" y="96"/>
                  </a:lnTo>
                  <a:lnTo>
                    <a:pt x="31" y="112"/>
                  </a:lnTo>
                  <a:lnTo>
                    <a:pt x="22" y="129"/>
                  </a:lnTo>
                  <a:lnTo>
                    <a:pt x="13" y="146"/>
                  </a:lnTo>
                  <a:lnTo>
                    <a:pt x="7" y="165"/>
                  </a:lnTo>
                  <a:lnTo>
                    <a:pt x="0" y="184"/>
                  </a:lnTo>
                  <a:lnTo>
                    <a:pt x="0" y="189"/>
                  </a:lnTo>
                  <a:lnTo>
                    <a:pt x="3" y="194"/>
                  </a:lnTo>
                  <a:lnTo>
                    <a:pt x="6" y="199"/>
                  </a:lnTo>
                  <a:lnTo>
                    <a:pt x="11" y="201"/>
                  </a:lnTo>
                  <a:lnTo>
                    <a:pt x="16" y="201"/>
                  </a:lnTo>
                  <a:lnTo>
                    <a:pt x="22" y="199"/>
                  </a:lnTo>
                  <a:lnTo>
                    <a:pt x="25" y="196"/>
                  </a:lnTo>
                  <a:lnTo>
                    <a:pt x="28" y="190"/>
                  </a:lnTo>
                  <a:lnTo>
                    <a:pt x="33" y="173"/>
                  </a:lnTo>
                  <a:lnTo>
                    <a:pt x="39" y="156"/>
                  </a:lnTo>
                  <a:lnTo>
                    <a:pt x="48" y="140"/>
                  </a:lnTo>
                  <a:lnTo>
                    <a:pt x="56" y="125"/>
                  </a:lnTo>
                  <a:lnTo>
                    <a:pt x="66" y="111"/>
                  </a:lnTo>
                  <a:lnTo>
                    <a:pt x="78" y="97"/>
                  </a:lnTo>
                  <a:lnTo>
                    <a:pt x="89" y="85"/>
                  </a:lnTo>
                  <a:lnTo>
                    <a:pt x="103" y="73"/>
                  </a:lnTo>
                  <a:lnTo>
                    <a:pt x="117" y="64"/>
                  </a:lnTo>
                  <a:lnTo>
                    <a:pt x="132" y="55"/>
                  </a:lnTo>
                  <a:lnTo>
                    <a:pt x="147" y="46"/>
                  </a:lnTo>
                  <a:lnTo>
                    <a:pt x="163" y="40"/>
                  </a:lnTo>
                  <a:lnTo>
                    <a:pt x="181" y="36"/>
                  </a:lnTo>
                  <a:lnTo>
                    <a:pt x="199" y="31"/>
                  </a:lnTo>
                  <a:lnTo>
                    <a:pt x="216" y="29"/>
                  </a:lnTo>
                  <a:lnTo>
                    <a:pt x="234" y="28"/>
                  </a:lnTo>
                  <a:lnTo>
                    <a:pt x="245" y="29"/>
                  </a:lnTo>
                  <a:lnTo>
                    <a:pt x="257" y="29"/>
                  </a:lnTo>
                  <a:lnTo>
                    <a:pt x="266" y="31"/>
                  </a:lnTo>
                  <a:lnTo>
                    <a:pt x="277" y="33"/>
                  </a:lnTo>
                  <a:lnTo>
                    <a:pt x="298" y="38"/>
                  </a:lnTo>
                  <a:lnTo>
                    <a:pt x="317" y="45"/>
                  </a:lnTo>
                  <a:lnTo>
                    <a:pt x="336" y="54"/>
                  </a:lnTo>
                  <a:lnTo>
                    <a:pt x="353" y="65"/>
                  </a:lnTo>
                  <a:lnTo>
                    <a:pt x="369" y="78"/>
                  </a:lnTo>
                  <a:lnTo>
                    <a:pt x="384" y="90"/>
                  </a:lnTo>
                  <a:lnTo>
                    <a:pt x="398" y="105"/>
                  </a:lnTo>
                  <a:lnTo>
                    <a:pt x="411" y="123"/>
                  </a:lnTo>
                  <a:lnTo>
                    <a:pt x="422" y="140"/>
                  </a:lnTo>
                  <a:lnTo>
                    <a:pt x="431" y="158"/>
                  </a:lnTo>
                  <a:lnTo>
                    <a:pt x="438" y="178"/>
                  </a:lnTo>
                  <a:lnTo>
                    <a:pt x="443" y="199"/>
                  </a:lnTo>
                  <a:lnTo>
                    <a:pt x="445" y="208"/>
                  </a:lnTo>
                  <a:lnTo>
                    <a:pt x="447" y="219"/>
                  </a:lnTo>
                  <a:lnTo>
                    <a:pt x="447" y="230"/>
                  </a:lnTo>
                  <a:lnTo>
                    <a:pt x="448" y="242"/>
                  </a:lnTo>
                  <a:lnTo>
                    <a:pt x="447" y="252"/>
                  </a:lnTo>
                  <a:lnTo>
                    <a:pt x="447" y="263"/>
                  </a:lnTo>
                  <a:lnTo>
                    <a:pt x="445" y="274"/>
                  </a:lnTo>
                  <a:lnTo>
                    <a:pt x="443" y="283"/>
                  </a:lnTo>
                  <a:lnTo>
                    <a:pt x="438" y="304"/>
                  </a:lnTo>
                  <a:lnTo>
                    <a:pt x="431" y="324"/>
                  </a:lnTo>
                  <a:lnTo>
                    <a:pt x="422" y="342"/>
                  </a:lnTo>
                  <a:lnTo>
                    <a:pt x="411" y="360"/>
                  </a:lnTo>
                  <a:lnTo>
                    <a:pt x="398" y="377"/>
                  </a:lnTo>
                  <a:lnTo>
                    <a:pt x="384" y="392"/>
                  </a:lnTo>
                  <a:lnTo>
                    <a:pt x="369" y="405"/>
                  </a:lnTo>
                  <a:lnTo>
                    <a:pt x="353" y="417"/>
                  </a:lnTo>
                  <a:lnTo>
                    <a:pt x="336" y="428"/>
                  </a:lnTo>
                  <a:lnTo>
                    <a:pt x="317" y="437"/>
                  </a:lnTo>
                  <a:lnTo>
                    <a:pt x="298" y="444"/>
                  </a:lnTo>
                  <a:lnTo>
                    <a:pt x="277" y="450"/>
                  </a:lnTo>
                  <a:lnTo>
                    <a:pt x="266" y="452"/>
                  </a:lnTo>
                  <a:lnTo>
                    <a:pt x="257" y="453"/>
                  </a:lnTo>
                  <a:lnTo>
                    <a:pt x="245" y="454"/>
                  </a:lnTo>
                  <a:lnTo>
                    <a:pt x="234" y="454"/>
                  </a:lnTo>
                  <a:lnTo>
                    <a:pt x="216" y="453"/>
                  </a:lnTo>
                  <a:lnTo>
                    <a:pt x="198" y="451"/>
                  </a:lnTo>
                  <a:lnTo>
                    <a:pt x="181" y="446"/>
                  </a:lnTo>
                  <a:lnTo>
                    <a:pt x="163" y="442"/>
                  </a:lnTo>
                  <a:lnTo>
                    <a:pt x="147" y="435"/>
                  </a:lnTo>
                  <a:lnTo>
                    <a:pt x="131" y="427"/>
                  </a:lnTo>
                  <a:lnTo>
                    <a:pt x="116" y="419"/>
                  </a:lnTo>
                  <a:lnTo>
                    <a:pt x="102" y="408"/>
                  </a:lnTo>
                  <a:lnTo>
                    <a:pt x="89" y="396"/>
                  </a:lnTo>
                  <a:lnTo>
                    <a:pt x="77" y="384"/>
                  </a:lnTo>
                  <a:lnTo>
                    <a:pt x="66" y="370"/>
                  </a:lnTo>
                  <a:lnTo>
                    <a:pt x="55" y="356"/>
                  </a:lnTo>
                  <a:lnTo>
                    <a:pt x="47" y="340"/>
                  </a:lnTo>
                  <a:lnTo>
                    <a:pt x="39" y="324"/>
                  </a:lnTo>
                  <a:lnTo>
                    <a:pt x="33" y="307"/>
                  </a:lnTo>
                  <a:lnTo>
                    <a:pt x="27" y="290"/>
                  </a:lnTo>
                  <a:lnTo>
                    <a:pt x="25" y="285"/>
                  </a:lnTo>
                  <a:lnTo>
                    <a:pt x="21" y="281"/>
                  </a:lnTo>
                  <a:lnTo>
                    <a:pt x="16" y="279"/>
                  </a:lnTo>
                  <a:lnTo>
                    <a:pt x="11" y="279"/>
                  </a:lnTo>
                  <a:lnTo>
                    <a:pt x="6" y="281"/>
                  </a:lnTo>
                  <a:lnTo>
                    <a:pt x="3" y="286"/>
                  </a:lnTo>
                  <a:lnTo>
                    <a:pt x="0" y="291"/>
                  </a:lnTo>
                  <a:lnTo>
                    <a:pt x="0" y="296"/>
                  </a:lnTo>
                  <a:lnTo>
                    <a:pt x="6" y="316"/>
                  </a:lnTo>
                  <a:lnTo>
                    <a:pt x="12" y="334"/>
                  </a:lnTo>
                  <a:lnTo>
                    <a:pt x="21" y="352"/>
                  </a:lnTo>
                  <a:lnTo>
                    <a:pt x="31" y="369"/>
                  </a:lnTo>
                  <a:lnTo>
                    <a:pt x="42" y="385"/>
                  </a:lnTo>
                  <a:lnTo>
                    <a:pt x="55" y="401"/>
                  </a:lnTo>
                  <a:lnTo>
                    <a:pt x="69" y="415"/>
                  </a:lnTo>
                  <a:lnTo>
                    <a:pt x="84" y="428"/>
                  </a:lnTo>
                  <a:lnTo>
                    <a:pt x="100" y="441"/>
                  </a:lnTo>
                  <a:lnTo>
                    <a:pt x="117" y="451"/>
                  </a:lnTo>
                  <a:lnTo>
                    <a:pt x="136" y="460"/>
                  </a:lnTo>
                  <a:lnTo>
                    <a:pt x="155" y="468"/>
                  </a:lnTo>
                  <a:lnTo>
                    <a:pt x="174" y="473"/>
                  </a:lnTo>
                  <a:lnTo>
                    <a:pt x="193" y="477"/>
                  </a:lnTo>
                  <a:lnTo>
                    <a:pt x="214" y="481"/>
                  </a:lnTo>
                  <a:lnTo>
                    <a:pt x="234" y="482"/>
                  </a:lnTo>
                  <a:lnTo>
                    <a:pt x="247" y="481"/>
                  </a:lnTo>
                  <a:lnTo>
                    <a:pt x="259" y="481"/>
                  </a:lnTo>
                  <a:lnTo>
                    <a:pt x="271" y="479"/>
                  </a:lnTo>
                  <a:lnTo>
                    <a:pt x="283" y="476"/>
                  </a:lnTo>
                  <a:lnTo>
                    <a:pt x="294" y="474"/>
                  </a:lnTo>
                  <a:lnTo>
                    <a:pt x="306" y="471"/>
                  </a:lnTo>
                  <a:lnTo>
                    <a:pt x="317" y="467"/>
                  </a:lnTo>
                  <a:lnTo>
                    <a:pt x="328" y="462"/>
                  </a:lnTo>
                  <a:lnTo>
                    <a:pt x="338" y="458"/>
                  </a:lnTo>
                  <a:lnTo>
                    <a:pt x="349" y="453"/>
                  </a:lnTo>
                  <a:lnTo>
                    <a:pt x="359" y="446"/>
                  </a:lnTo>
                  <a:lnTo>
                    <a:pt x="369" y="440"/>
                  </a:lnTo>
                  <a:lnTo>
                    <a:pt x="378" y="434"/>
                  </a:lnTo>
                  <a:lnTo>
                    <a:pt x="388" y="426"/>
                  </a:lnTo>
                  <a:lnTo>
                    <a:pt x="396" y="419"/>
                  </a:lnTo>
                  <a:lnTo>
                    <a:pt x="405" y="411"/>
                  </a:lnTo>
                  <a:lnTo>
                    <a:pt x="412" y="402"/>
                  </a:lnTo>
                  <a:lnTo>
                    <a:pt x="420" y="394"/>
                  </a:lnTo>
                  <a:lnTo>
                    <a:pt x="427" y="385"/>
                  </a:lnTo>
                  <a:lnTo>
                    <a:pt x="434" y="376"/>
                  </a:lnTo>
                  <a:lnTo>
                    <a:pt x="440" y="366"/>
                  </a:lnTo>
                  <a:lnTo>
                    <a:pt x="446" y="355"/>
                  </a:lnTo>
                  <a:lnTo>
                    <a:pt x="451" y="346"/>
                  </a:lnTo>
                  <a:lnTo>
                    <a:pt x="456" y="335"/>
                  </a:lnTo>
                  <a:lnTo>
                    <a:pt x="461" y="324"/>
                  </a:lnTo>
                  <a:lnTo>
                    <a:pt x="464" y="312"/>
                  </a:lnTo>
                  <a:lnTo>
                    <a:pt x="467" y="301"/>
                  </a:lnTo>
                  <a:lnTo>
                    <a:pt x="470" y="290"/>
                  </a:lnTo>
                  <a:lnTo>
                    <a:pt x="472" y="278"/>
                  </a:lnTo>
                  <a:lnTo>
                    <a:pt x="474" y="265"/>
                  </a:lnTo>
                  <a:lnTo>
                    <a:pt x="475" y="253"/>
                  </a:lnTo>
                  <a:lnTo>
                    <a:pt x="475" y="242"/>
                  </a:lnTo>
                  <a:lnTo>
                    <a:pt x="475" y="229"/>
                  </a:lnTo>
                  <a:lnTo>
                    <a:pt x="474" y="217"/>
                  </a:lnTo>
                  <a:lnTo>
                    <a:pt x="472" y="204"/>
                  </a:lnTo>
                  <a:lnTo>
                    <a:pt x="470" y="192"/>
                  </a:lnTo>
                  <a:lnTo>
                    <a:pt x="467" y="182"/>
                  </a:lnTo>
                  <a:lnTo>
                    <a:pt x="464" y="170"/>
                  </a:lnTo>
                  <a:lnTo>
                    <a:pt x="461" y="159"/>
                  </a:lnTo>
                  <a:lnTo>
                    <a:pt x="456" y="147"/>
                  </a:lnTo>
                  <a:lnTo>
                    <a:pt x="451" y="137"/>
                  </a:lnTo>
                  <a:lnTo>
                    <a:pt x="446" y="127"/>
                  </a:lnTo>
                  <a:lnTo>
                    <a:pt x="440" y="116"/>
                  </a:lnTo>
                  <a:lnTo>
                    <a:pt x="434" y="107"/>
                  </a:lnTo>
                  <a:lnTo>
                    <a:pt x="427" y="97"/>
                  </a:lnTo>
                  <a:lnTo>
                    <a:pt x="420" y="88"/>
                  </a:lnTo>
                  <a:lnTo>
                    <a:pt x="412" y="80"/>
                  </a:lnTo>
                  <a:lnTo>
                    <a:pt x="405" y="71"/>
                  </a:lnTo>
                  <a:lnTo>
                    <a:pt x="396" y="64"/>
                  </a:lnTo>
                  <a:lnTo>
                    <a:pt x="388" y="56"/>
                  </a:lnTo>
                  <a:lnTo>
                    <a:pt x="378" y="49"/>
                  </a:lnTo>
                  <a:lnTo>
                    <a:pt x="369" y="42"/>
                  </a:lnTo>
                  <a:lnTo>
                    <a:pt x="359" y="36"/>
                  </a:lnTo>
                  <a:lnTo>
                    <a:pt x="349" y="29"/>
                  </a:lnTo>
                  <a:lnTo>
                    <a:pt x="338" y="25"/>
                  </a:lnTo>
                  <a:lnTo>
                    <a:pt x="328" y="20"/>
                  </a:lnTo>
                  <a:lnTo>
                    <a:pt x="317" y="15"/>
                  </a:lnTo>
                  <a:lnTo>
                    <a:pt x="306" y="11"/>
                  </a:lnTo>
                  <a:lnTo>
                    <a:pt x="294" y="8"/>
                  </a:lnTo>
                  <a:lnTo>
                    <a:pt x="283" y="6"/>
                  </a:lnTo>
                  <a:lnTo>
                    <a:pt x="271" y="4"/>
                  </a:lnTo>
                  <a:lnTo>
                    <a:pt x="259" y="3"/>
                  </a:lnTo>
                  <a:lnTo>
                    <a:pt x="247" y="1"/>
                  </a:ln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50">
              <a:extLst>
                <a:ext uri="{FF2B5EF4-FFF2-40B4-BE49-F238E27FC236}">
                  <a16:creationId xmlns:a16="http://schemas.microsoft.com/office/drawing/2014/main" id="{C50E1D68-FB81-4991-9885-CA060A813FEB}"/>
                </a:ext>
              </a:extLst>
            </p:cNvPr>
            <p:cNvSpPr>
              <a:spLocks noEditPoints="1"/>
            </p:cNvSpPr>
            <p:nvPr/>
          </p:nvSpPr>
          <p:spPr bwMode="auto">
            <a:xfrm>
              <a:off x="7106246" y="3037669"/>
              <a:ext cx="299520" cy="300790"/>
            </a:xfrm>
            <a:custGeom>
              <a:avLst/>
              <a:gdLst>
                <a:gd name="T0" fmla="*/ 590 w 710"/>
                <a:gd name="T1" fmla="*/ 39 h 711"/>
                <a:gd name="T2" fmla="*/ 503 w 710"/>
                <a:gd name="T3" fmla="*/ 70 h 711"/>
                <a:gd name="T4" fmla="*/ 473 w 710"/>
                <a:gd name="T5" fmla="*/ 132 h 711"/>
                <a:gd name="T6" fmla="*/ 415 w 710"/>
                <a:gd name="T7" fmla="*/ 80 h 711"/>
                <a:gd name="T8" fmla="*/ 434 w 710"/>
                <a:gd name="T9" fmla="*/ 18 h 711"/>
                <a:gd name="T10" fmla="*/ 289 w 710"/>
                <a:gd name="T11" fmla="*/ 8 h 711"/>
                <a:gd name="T12" fmla="*/ 282 w 710"/>
                <a:gd name="T13" fmla="*/ 71 h 711"/>
                <a:gd name="T14" fmla="*/ 278 w 710"/>
                <a:gd name="T15" fmla="*/ 118 h 711"/>
                <a:gd name="T16" fmla="*/ 212 w 710"/>
                <a:gd name="T17" fmla="*/ 80 h 711"/>
                <a:gd name="T18" fmla="*/ 142 w 710"/>
                <a:gd name="T19" fmla="*/ 39 h 711"/>
                <a:gd name="T20" fmla="*/ 55 w 710"/>
                <a:gd name="T21" fmla="*/ 70 h 711"/>
                <a:gd name="T22" fmla="*/ 0 w 710"/>
                <a:gd name="T23" fmla="*/ 169 h 711"/>
                <a:gd name="T24" fmla="*/ 37 w 710"/>
                <a:gd name="T25" fmla="*/ 249 h 711"/>
                <a:gd name="T26" fmla="*/ 92 w 710"/>
                <a:gd name="T27" fmla="*/ 262 h 711"/>
                <a:gd name="T28" fmla="*/ 56 w 710"/>
                <a:gd name="T29" fmla="*/ 370 h 711"/>
                <a:gd name="T30" fmla="*/ 91 w 710"/>
                <a:gd name="T31" fmla="*/ 554 h 711"/>
                <a:gd name="T32" fmla="*/ 77 w 710"/>
                <a:gd name="T33" fmla="*/ 666 h 711"/>
                <a:gd name="T34" fmla="*/ 72 w 710"/>
                <a:gd name="T35" fmla="*/ 710 h 711"/>
                <a:gd name="T36" fmla="*/ 127 w 710"/>
                <a:gd name="T37" fmla="*/ 710 h 711"/>
                <a:gd name="T38" fmla="*/ 284 w 710"/>
                <a:gd name="T39" fmla="*/ 702 h 711"/>
                <a:gd name="T40" fmla="*/ 493 w 710"/>
                <a:gd name="T41" fmla="*/ 678 h 711"/>
                <a:gd name="T42" fmla="*/ 612 w 710"/>
                <a:gd name="T43" fmla="*/ 711 h 711"/>
                <a:gd name="T44" fmla="*/ 649 w 710"/>
                <a:gd name="T45" fmla="*/ 702 h 711"/>
                <a:gd name="T46" fmla="*/ 617 w 710"/>
                <a:gd name="T47" fmla="*/ 639 h 711"/>
                <a:gd name="T48" fmla="*/ 648 w 710"/>
                <a:gd name="T49" fmla="*/ 485 h 711"/>
                <a:gd name="T50" fmla="*/ 647 w 710"/>
                <a:gd name="T51" fmla="*/ 332 h 711"/>
                <a:gd name="T52" fmla="*/ 598 w 710"/>
                <a:gd name="T53" fmla="*/ 229 h 711"/>
                <a:gd name="T54" fmla="*/ 693 w 710"/>
                <a:gd name="T55" fmla="*/ 228 h 711"/>
                <a:gd name="T56" fmla="*/ 706 w 710"/>
                <a:gd name="T57" fmla="*/ 138 h 711"/>
                <a:gd name="T58" fmla="*/ 299 w 710"/>
                <a:gd name="T59" fmla="*/ 47 h 711"/>
                <a:gd name="T60" fmla="*/ 412 w 710"/>
                <a:gd name="T61" fmla="*/ 37 h 711"/>
                <a:gd name="T62" fmla="*/ 42 w 710"/>
                <a:gd name="T63" fmla="*/ 216 h 711"/>
                <a:gd name="T64" fmla="*/ 38 w 710"/>
                <a:gd name="T65" fmla="*/ 132 h 711"/>
                <a:gd name="T66" fmla="*/ 109 w 710"/>
                <a:gd name="T67" fmla="*/ 70 h 711"/>
                <a:gd name="T68" fmla="*/ 129 w 710"/>
                <a:gd name="T69" fmla="*/ 129 h 711"/>
                <a:gd name="T70" fmla="*/ 140 w 710"/>
                <a:gd name="T71" fmla="*/ 198 h 711"/>
                <a:gd name="T72" fmla="*/ 141 w 710"/>
                <a:gd name="T73" fmla="*/ 621 h 711"/>
                <a:gd name="T74" fmla="*/ 561 w 710"/>
                <a:gd name="T75" fmla="*/ 629 h 711"/>
                <a:gd name="T76" fmla="*/ 629 w 710"/>
                <a:gd name="T77" fmla="*/ 424 h 711"/>
                <a:gd name="T78" fmla="*/ 597 w 710"/>
                <a:gd name="T79" fmla="*/ 539 h 711"/>
                <a:gd name="T80" fmla="*/ 519 w 710"/>
                <a:gd name="T81" fmla="*/ 628 h 711"/>
                <a:gd name="T82" fmla="*/ 411 w 710"/>
                <a:gd name="T83" fmla="*/ 678 h 711"/>
                <a:gd name="T84" fmla="*/ 288 w 710"/>
                <a:gd name="T85" fmla="*/ 674 h 711"/>
                <a:gd name="T86" fmla="*/ 181 w 710"/>
                <a:gd name="T87" fmla="*/ 620 h 711"/>
                <a:gd name="T88" fmla="*/ 109 w 710"/>
                <a:gd name="T89" fmla="*/ 528 h 711"/>
                <a:gd name="T90" fmla="*/ 82 w 710"/>
                <a:gd name="T91" fmla="*/ 410 h 711"/>
                <a:gd name="T92" fmla="*/ 109 w 710"/>
                <a:gd name="T93" fmla="*/ 291 h 711"/>
                <a:gd name="T94" fmla="*/ 181 w 710"/>
                <a:gd name="T95" fmla="*/ 198 h 711"/>
                <a:gd name="T96" fmla="*/ 288 w 710"/>
                <a:gd name="T97" fmla="*/ 144 h 711"/>
                <a:gd name="T98" fmla="*/ 411 w 710"/>
                <a:gd name="T99" fmla="*/ 141 h 711"/>
                <a:gd name="T100" fmla="*/ 519 w 710"/>
                <a:gd name="T101" fmla="*/ 190 h 711"/>
                <a:gd name="T102" fmla="*/ 597 w 710"/>
                <a:gd name="T103" fmla="*/ 279 h 711"/>
                <a:gd name="T104" fmla="*/ 629 w 710"/>
                <a:gd name="T105" fmla="*/ 395 h 711"/>
                <a:gd name="T106" fmla="*/ 571 w 710"/>
                <a:gd name="T107" fmla="*/ 198 h 711"/>
                <a:gd name="T108" fmla="*/ 603 w 710"/>
                <a:gd name="T109" fmla="*/ 70 h 711"/>
                <a:gd name="T110" fmla="*/ 673 w 710"/>
                <a:gd name="T111" fmla="*/ 130 h 711"/>
                <a:gd name="T112" fmla="*/ 680 w 710"/>
                <a:gd name="T113" fmla="*/ 19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0" h="711">
                  <a:moveTo>
                    <a:pt x="679" y="93"/>
                  </a:moveTo>
                  <a:lnTo>
                    <a:pt x="657" y="70"/>
                  </a:lnTo>
                  <a:lnTo>
                    <a:pt x="648" y="63"/>
                  </a:lnTo>
                  <a:lnTo>
                    <a:pt x="640" y="57"/>
                  </a:lnTo>
                  <a:lnTo>
                    <a:pt x="631" y="52"/>
                  </a:lnTo>
                  <a:lnTo>
                    <a:pt x="621" y="47"/>
                  </a:lnTo>
                  <a:lnTo>
                    <a:pt x="612" y="43"/>
                  </a:lnTo>
                  <a:lnTo>
                    <a:pt x="601" y="41"/>
                  </a:lnTo>
                  <a:lnTo>
                    <a:pt x="590" y="39"/>
                  </a:lnTo>
                  <a:lnTo>
                    <a:pt x="579" y="39"/>
                  </a:lnTo>
                  <a:lnTo>
                    <a:pt x="569" y="39"/>
                  </a:lnTo>
                  <a:lnTo>
                    <a:pt x="559" y="41"/>
                  </a:lnTo>
                  <a:lnTo>
                    <a:pt x="548" y="43"/>
                  </a:lnTo>
                  <a:lnTo>
                    <a:pt x="539" y="47"/>
                  </a:lnTo>
                  <a:lnTo>
                    <a:pt x="529" y="52"/>
                  </a:lnTo>
                  <a:lnTo>
                    <a:pt x="520" y="57"/>
                  </a:lnTo>
                  <a:lnTo>
                    <a:pt x="512" y="63"/>
                  </a:lnTo>
                  <a:lnTo>
                    <a:pt x="503" y="70"/>
                  </a:lnTo>
                  <a:lnTo>
                    <a:pt x="501" y="75"/>
                  </a:lnTo>
                  <a:lnTo>
                    <a:pt x="500" y="80"/>
                  </a:lnTo>
                  <a:lnTo>
                    <a:pt x="501" y="85"/>
                  </a:lnTo>
                  <a:lnTo>
                    <a:pt x="503" y="90"/>
                  </a:lnTo>
                  <a:lnTo>
                    <a:pt x="553" y="138"/>
                  </a:lnTo>
                  <a:lnTo>
                    <a:pt x="529" y="162"/>
                  </a:lnTo>
                  <a:lnTo>
                    <a:pt x="511" y="151"/>
                  </a:lnTo>
                  <a:lnTo>
                    <a:pt x="493" y="141"/>
                  </a:lnTo>
                  <a:lnTo>
                    <a:pt x="473" y="132"/>
                  </a:lnTo>
                  <a:lnTo>
                    <a:pt x="453" y="123"/>
                  </a:lnTo>
                  <a:lnTo>
                    <a:pt x="434" y="118"/>
                  </a:lnTo>
                  <a:lnTo>
                    <a:pt x="412" y="113"/>
                  </a:lnTo>
                  <a:lnTo>
                    <a:pt x="391" y="109"/>
                  </a:lnTo>
                  <a:lnTo>
                    <a:pt x="369" y="108"/>
                  </a:lnTo>
                  <a:lnTo>
                    <a:pt x="369" y="84"/>
                  </a:lnTo>
                  <a:lnTo>
                    <a:pt x="399" y="84"/>
                  </a:lnTo>
                  <a:lnTo>
                    <a:pt x="408" y="83"/>
                  </a:lnTo>
                  <a:lnTo>
                    <a:pt x="415" y="80"/>
                  </a:lnTo>
                  <a:lnTo>
                    <a:pt x="422" y="76"/>
                  </a:lnTo>
                  <a:lnTo>
                    <a:pt x="428" y="71"/>
                  </a:lnTo>
                  <a:lnTo>
                    <a:pt x="434" y="65"/>
                  </a:lnTo>
                  <a:lnTo>
                    <a:pt x="437" y="58"/>
                  </a:lnTo>
                  <a:lnTo>
                    <a:pt x="440" y="50"/>
                  </a:lnTo>
                  <a:lnTo>
                    <a:pt x="441" y="42"/>
                  </a:lnTo>
                  <a:lnTo>
                    <a:pt x="440" y="33"/>
                  </a:lnTo>
                  <a:lnTo>
                    <a:pt x="437" y="26"/>
                  </a:lnTo>
                  <a:lnTo>
                    <a:pt x="434" y="18"/>
                  </a:lnTo>
                  <a:lnTo>
                    <a:pt x="428" y="13"/>
                  </a:lnTo>
                  <a:lnTo>
                    <a:pt x="422" y="8"/>
                  </a:lnTo>
                  <a:lnTo>
                    <a:pt x="415" y="3"/>
                  </a:lnTo>
                  <a:lnTo>
                    <a:pt x="408" y="1"/>
                  </a:lnTo>
                  <a:lnTo>
                    <a:pt x="399" y="0"/>
                  </a:lnTo>
                  <a:lnTo>
                    <a:pt x="312" y="0"/>
                  </a:lnTo>
                  <a:lnTo>
                    <a:pt x="304" y="1"/>
                  </a:lnTo>
                  <a:lnTo>
                    <a:pt x="296" y="3"/>
                  </a:lnTo>
                  <a:lnTo>
                    <a:pt x="289" y="8"/>
                  </a:lnTo>
                  <a:lnTo>
                    <a:pt x="282" y="13"/>
                  </a:lnTo>
                  <a:lnTo>
                    <a:pt x="278" y="18"/>
                  </a:lnTo>
                  <a:lnTo>
                    <a:pt x="274" y="26"/>
                  </a:lnTo>
                  <a:lnTo>
                    <a:pt x="272" y="33"/>
                  </a:lnTo>
                  <a:lnTo>
                    <a:pt x="271" y="42"/>
                  </a:lnTo>
                  <a:lnTo>
                    <a:pt x="272" y="50"/>
                  </a:lnTo>
                  <a:lnTo>
                    <a:pt x="274" y="58"/>
                  </a:lnTo>
                  <a:lnTo>
                    <a:pt x="278" y="65"/>
                  </a:lnTo>
                  <a:lnTo>
                    <a:pt x="282" y="71"/>
                  </a:lnTo>
                  <a:lnTo>
                    <a:pt x="289" y="76"/>
                  </a:lnTo>
                  <a:lnTo>
                    <a:pt x="296" y="80"/>
                  </a:lnTo>
                  <a:lnTo>
                    <a:pt x="304" y="83"/>
                  </a:lnTo>
                  <a:lnTo>
                    <a:pt x="312" y="84"/>
                  </a:lnTo>
                  <a:lnTo>
                    <a:pt x="341" y="84"/>
                  </a:lnTo>
                  <a:lnTo>
                    <a:pt x="341" y="108"/>
                  </a:lnTo>
                  <a:lnTo>
                    <a:pt x="320" y="109"/>
                  </a:lnTo>
                  <a:lnTo>
                    <a:pt x="298" y="113"/>
                  </a:lnTo>
                  <a:lnTo>
                    <a:pt x="278" y="118"/>
                  </a:lnTo>
                  <a:lnTo>
                    <a:pt x="258" y="123"/>
                  </a:lnTo>
                  <a:lnTo>
                    <a:pt x="238" y="132"/>
                  </a:lnTo>
                  <a:lnTo>
                    <a:pt x="219" y="141"/>
                  </a:lnTo>
                  <a:lnTo>
                    <a:pt x="200" y="151"/>
                  </a:lnTo>
                  <a:lnTo>
                    <a:pt x="183" y="162"/>
                  </a:lnTo>
                  <a:lnTo>
                    <a:pt x="159" y="138"/>
                  </a:lnTo>
                  <a:lnTo>
                    <a:pt x="207" y="90"/>
                  </a:lnTo>
                  <a:lnTo>
                    <a:pt x="210" y="85"/>
                  </a:lnTo>
                  <a:lnTo>
                    <a:pt x="212" y="80"/>
                  </a:lnTo>
                  <a:lnTo>
                    <a:pt x="210" y="75"/>
                  </a:lnTo>
                  <a:lnTo>
                    <a:pt x="207" y="70"/>
                  </a:lnTo>
                  <a:lnTo>
                    <a:pt x="200" y="63"/>
                  </a:lnTo>
                  <a:lnTo>
                    <a:pt x="191" y="57"/>
                  </a:lnTo>
                  <a:lnTo>
                    <a:pt x="181" y="52"/>
                  </a:lnTo>
                  <a:lnTo>
                    <a:pt x="173" y="47"/>
                  </a:lnTo>
                  <a:lnTo>
                    <a:pt x="162" y="43"/>
                  </a:lnTo>
                  <a:lnTo>
                    <a:pt x="152" y="41"/>
                  </a:lnTo>
                  <a:lnTo>
                    <a:pt x="142" y="39"/>
                  </a:lnTo>
                  <a:lnTo>
                    <a:pt x="131" y="39"/>
                  </a:lnTo>
                  <a:lnTo>
                    <a:pt x="120" y="39"/>
                  </a:lnTo>
                  <a:lnTo>
                    <a:pt x="110" y="41"/>
                  </a:lnTo>
                  <a:lnTo>
                    <a:pt x="100" y="43"/>
                  </a:lnTo>
                  <a:lnTo>
                    <a:pt x="90" y="47"/>
                  </a:lnTo>
                  <a:lnTo>
                    <a:pt x="81" y="52"/>
                  </a:lnTo>
                  <a:lnTo>
                    <a:pt x="71" y="57"/>
                  </a:lnTo>
                  <a:lnTo>
                    <a:pt x="62" y="63"/>
                  </a:lnTo>
                  <a:lnTo>
                    <a:pt x="55" y="70"/>
                  </a:lnTo>
                  <a:lnTo>
                    <a:pt x="31" y="93"/>
                  </a:lnTo>
                  <a:lnTo>
                    <a:pt x="25" y="101"/>
                  </a:lnTo>
                  <a:lnTo>
                    <a:pt x="18" y="109"/>
                  </a:lnTo>
                  <a:lnTo>
                    <a:pt x="13" y="119"/>
                  </a:lnTo>
                  <a:lnTo>
                    <a:pt x="9" y="128"/>
                  </a:lnTo>
                  <a:lnTo>
                    <a:pt x="4" y="138"/>
                  </a:lnTo>
                  <a:lnTo>
                    <a:pt x="2" y="148"/>
                  </a:lnTo>
                  <a:lnTo>
                    <a:pt x="1" y="159"/>
                  </a:lnTo>
                  <a:lnTo>
                    <a:pt x="0" y="169"/>
                  </a:lnTo>
                  <a:lnTo>
                    <a:pt x="1" y="180"/>
                  </a:lnTo>
                  <a:lnTo>
                    <a:pt x="2" y="191"/>
                  </a:lnTo>
                  <a:lnTo>
                    <a:pt x="4" y="201"/>
                  </a:lnTo>
                  <a:lnTo>
                    <a:pt x="9" y="210"/>
                  </a:lnTo>
                  <a:lnTo>
                    <a:pt x="13" y="220"/>
                  </a:lnTo>
                  <a:lnTo>
                    <a:pt x="18" y="229"/>
                  </a:lnTo>
                  <a:lnTo>
                    <a:pt x="25" y="238"/>
                  </a:lnTo>
                  <a:lnTo>
                    <a:pt x="31" y="246"/>
                  </a:lnTo>
                  <a:lnTo>
                    <a:pt x="37" y="249"/>
                  </a:lnTo>
                  <a:lnTo>
                    <a:pt x="42" y="250"/>
                  </a:lnTo>
                  <a:lnTo>
                    <a:pt x="47" y="249"/>
                  </a:lnTo>
                  <a:lnTo>
                    <a:pt x="52" y="246"/>
                  </a:lnTo>
                  <a:lnTo>
                    <a:pt x="100" y="197"/>
                  </a:lnTo>
                  <a:lnTo>
                    <a:pt x="121" y="219"/>
                  </a:lnTo>
                  <a:lnTo>
                    <a:pt x="114" y="229"/>
                  </a:lnTo>
                  <a:lnTo>
                    <a:pt x="106" y="240"/>
                  </a:lnTo>
                  <a:lnTo>
                    <a:pt x="99" y="251"/>
                  </a:lnTo>
                  <a:lnTo>
                    <a:pt x="92" y="262"/>
                  </a:lnTo>
                  <a:lnTo>
                    <a:pt x="86" y="272"/>
                  </a:lnTo>
                  <a:lnTo>
                    <a:pt x="81" y="284"/>
                  </a:lnTo>
                  <a:lnTo>
                    <a:pt x="76" y="296"/>
                  </a:lnTo>
                  <a:lnTo>
                    <a:pt x="71" y="308"/>
                  </a:lnTo>
                  <a:lnTo>
                    <a:pt x="68" y="320"/>
                  </a:lnTo>
                  <a:lnTo>
                    <a:pt x="63" y="332"/>
                  </a:lnTo>
                  <a:lnTo>
                    <a:pt x="61" y="345"/>
                  </a:lnTo>
                  <a:lnTo>
                    <a:pt x="58" y="357"/>
                  </a:lnTo>
                  <a:lnTo>
                    <a:pt x="56" y="370"/>
                  </a:lnTo>
                  <a:lnTo>
                    <a:pt x="55" y="383"/>
                  </a:lnTo>
                  <a:lnTo>
                    <a:pt x="54" y="396"/>
                  </a:lnTo>
                  <a:lnTo>
                    <a:pt x="54" y="410"/>
                  </a:lnTo>
                  <a:lnTo>
                    <a:pt x="55" y="434"/>
                  </a:lnTo>
                  <a:lnTo>
                    <a:pt x="58" y="460"/>
                  </a:lnTo>
                  <a:lnTo>
                    <a:pt x="63" y="485"/>
                  </a:lnTo>
                  <a:lnTo>
                    <a:pt x="71" y="508"/>
                  </a:lnTo>
                  <a:lnTo>
                    <a:pt x="80" y="532"/>
                  </a:lnTo>
                  <a:lnTo>
                    <a:pt x="91" y="554"/>
                  </a:lnTo>
                  <a:lnTo>
                    <a:pt x="104" y="576"/>
                  </a:lnTo>
                  <a:lnTo>
                    <a:pt x="119" y="596"/>
                  </a:lnTo>
                  <a:lnTo>
                    <a:pt x="114" y="605"/>
                  </a:lnTo>
                  <a:lnTo>
                    <a:pt x="109" y="615"/>
                  </a:lnTo>
                  <a:lnTo>
                    <a:pt x="101" y="626"/>
                  </a:lnTo>
                  <a:lnTo>
                    <a:pt x="93" y="639"/>
                  </a:lnTo>
                  <a:lnTo>
                    <a:pt x="88" y="648"/>
                  </a:lnTo>
                  <a:lnTo>
                    <a:pt x="83" y="657"/>
                  </a:lnTo>
                  <a:lnTo>
                    <a:pt x="77" y="666"/>
                  </a:lnTo>
                  <a:lnTo>
                    <a:pt x="73" y="673"/>
                  </a:lnTo>
                  <a:lnTo>
                    <a:pt x="69" y="680"/>
                  </a:lnTo>
                  <a:lnTo>
                    <a:pt x="66" y="685"/>
                  </a:lnTo>
                  <a:lnTo>
                    <a:pt x="62" y="692"/>
                  </a:lnTo>
                  <a:lnTo>
                    <a:pt x="61" y="697"/>
                  </a:lnTo>
                  <a:lnTo>
                    <a:pt x="62" y="702"/>
                  </a:lnTo>
                  <a:lnTo>
                    <a:pt x="66" y="707"/>
                  </a:lnTo>
                  <a:lnTo>
                    <a:pt x="69" y="709"/>
                  </a:lnTo>
                  <a:lnTo>
                    <a:pt x="72" y="710"/>
                  </a:lnTo>
                  <a:lnTo>
                    <a:pt x="76" y="711"/>
                  </a:lnTo>
                  <a:lnTo>
                    <a:pt x="83" y="711"/>
                  </a:lnTo>
                  <a:lnTo>
                    <a:pt x="85" y="711"/>
                  </a:lnTo>
                  <a:lnTo>
                    <a:pt x="88" y="711"/>
                  </a:lnTo>
                  <a:lnTo>
                    <a:pt x="93" y="711"/>
                  </a:lnTo>
                  <a:lnTo>
                    <a:pt x="99" y="711"/>
                  </a:lnTo>
                  <a:lnTo>
                    <a:pt x="116" y="711"/>
                  </a:lnTo>
                  <a:lnTo>
                    <a:pt x="124" y="711"/>
                  </a:lnTo>
                  <a:lnTo>
                    <a:pt x="127" y="710"/>
                  </a:lnTo>
                  <a:lnTo>
                    <a:pt x="129" y="709"/>
                  </a:lnTo>
                  <a:lnTo>
                    <a:pt x="132" y="708"/>
                  </a:lnTo>
                  <a:lnTo>
                    <a:pt x="134" y="706"/>
                  </a:lnTo>
                  <a:lnTo>
                    <a:pt x="178" y="653"/>
                  </a:lnTo>
                  <a:lnTo>
                    <a:pt x="198" y="666"/>
                  </a:lnTo>
                  <a:lnTo>
                    <a:pt x="219" y="678"/>
                  </a:lnTo>
                  <a:lnTo>
                    <a:pt x="239" y="687"/>
                  </a:lnTo>
                  <a:lnTo>
                    <a:pt x="262" y="696"/>
                  </a:lnTo>
                  <a:lnTo>
                    <a:pt x="284" y="702"/>
                  </a:lnTo>
                  <a:lnTo>
                    <a:pt x="308" y="707"/>
                  </a:lnTo>
                  <a:lnTo>
                    <a:pt x="332" y="710"/>
                  </a:lnTo>
                  <a:lnTo>
                    <a:pt x="355" y="711"/>
                  </a:lnTo>
                  <a:lnTo>
                    <a:pt x="380" y="710"/>
                  </a:lnTo>
                  <a:lnTo>
                    <a:pt x="404" y="707"/>
                  </a:lnTo>
                  <a:lnTo>
                    <a:pt x="426" y="702"/>
                  </a:lnTo>
                  <a:lnTo>
                    <a:pt x="450" y="696"/>
                  </a:lnTo>
                  <a:lnTo>
                    <a:pt x="471" y="687"/>
                  </a:lnTo>
                  <a:lnTo>
                    <a:pt x="493" y="678"/>
                  </a:lnTo>
                  <a:lnTo>
                    <a:pt x="513" y="666"/>
                  </a:lnTo>
                  <a:lnTo>
                    <a:pt x="532" y="653"/>
                  </a:lnTo>
                  <a:lnTo>
                    <a:pt x="577" y="706"/>
                  </a:lnTo>
                  <a:lnTo>
                    <a:pt x="579" y="708"/>
                  </a:lnTo>
                  <a:lnTo>
                    <a:pt x="582" y="709"/>
                  </a:lnTo>
                  <a:lnTo>
                    <a:pt x="585" y="710"/>
                  </a:lnTo>
                  <a:lnTo>
                    <a:pt x="588" y="711"/>
                  </a:lnTo>
                  <a:lnTo>
                    <a:pt x="596" y="711"/>
                  </a:lnTo>
                  <a:lnTo>
                    <a:pt x="612" y="711"/>
                  </a:lnTo>
                  <a:lnTo>
                    <a:pt x="618" y="711"/>
                  </a:lnTo>
                  <a:lnTo>
                    <a:pt x="623" y="711"/>
                  </a:lnTo>
                  <a:lnTo>
                    <a:pt x="626" y="711"/>
                  </a:lnTo>
                  <a:lnTo>
                    <a:pt x="629" y="711"/>
                  </a:lnTo>
                  <a:lnTo>
                    <a:pt x="635" y="711"/>
                  </a:lnTo>
                  <a:lnTo>
                    <a:pt x="640" y="710"/>
                  </a:lnTo>
                  <a:lnTo>
                    <a:pt x="643" y="709"/>
                  </a:lnTo>
                  <a:lnTo>
                    <a:pt x="646" y="707"/>
                  </a:lnTo>
                  <a:lnTo>
                    <a:pt x="649" y="702"/>
                  </a:lnTo>
                  <a:lnTo>
                    <a:pt x="650" y="697"/>
                  </a:lnTo>
                  <a:lnTo>
                    <a:pt x="649" y="692"/>
                  </a:lnTo>
                  <a:lnTo>
                    <a:pt x="645" y="685"/>
                  </a:lnTo>
                  <a:lnTo>
                    <a:pt x="642" y="680"/>
                  </a:lnTo>
                  <a:lnTo>
                    <a:pt x="639" y="673"/>
                  </a:lnTo>
                  <a:lnTo>
                    <a:pt x="633" y="666"/>
                  </a:lnTo>
                  <a:lnTo>
                    <a:pt x="629" y="657"/>
                  </a:lnTo>
                  <a:lnTo>
                    <a:pt x="623" y="648"/>
                  </a:lnTo>
                  <a:lnTo>
                    <a:pt x="617" y="639"/>
                  </a:lnTo>
                  <a:lnTo>
                    <a:pt x="610" y="626"/>
                  </a:lnTo>
                  <a:lnTo>
                    <a:pt x="603" y="615"/>
                  </a:lnTo>
                  <a:lnTo>
                    <a:pt x="597" y="605"/>
                  </a:lnTo>
                  <a:lnTo>
                    <a:pt x="591" y="596"/>
                  </a:lnTo>
                  <a:lnTo>
                    <a:pt x="606" y="576"/>
                  </a:lnTo>
                  <a:lnTo>
                    <a:pt x="620" y="554"/>
                  </a:lnTo>
                  <a:lnTo>
                    <a:pt x="631" y="532"/>
                  </a:lnTo>
                  <a:lnTo>
                    <a:pt x="641" y="508"/>
                  </a:lnTo>
                  <a:lnTo>
                    <a:pt x="648" y="485"/>
                  </a:lnTo>
                  <a:lnTo>
                    <a:pt x="652" y="460"/>
                  </a:lnTo>
                  <a:lnTo>
                    <a:pt x="656" y="434"/>
                  </a:lnTo>
                  <a:lnTo>
                    <a:pt x="657" y="410"/>
                  </a:lnTo>
                  <a:lnTo>
                    <a:pt x="657" y="396"/>
                  </a:lnTo>
                  <a:lnTo>
                    <a:pt x="656" y="383"/>
                  </a:lnTo>
                  <a:lnTo>
                    <a:pt x="655" y="370"/>
                  </a:lnTo>
                  <a:lnTo>
                    <a:pt x="652" y="357"/>
                  </a:lnTo>
                  <a:lnTo>
                    <a:pt x="650" y="345"/>
                  </a:lnTo>
                  <a:lnTo>
                    <a:pt x="647" y="332"/>
                  </a:lnTo>
                  <a:lnTo>
                    <a:pt x="644" y="320"/>
                  </a:lnTo>
                  <a:lnTo>
                    <a:pt x="640" y="308"/>
                  </a:lnTo>
                  <a:lnTo>
                    <a:pt x="635" y="296"/>
                  </a:lnTo>
                  <a:lnTo>
                    <a:pt x="630" y="284"/>
                  </a:lnTo>
                  <a:lnTo>
                    <a:pt x="625" y="272"/>
                  </a:lnTo>
                  <a:lnTo>
                    <a:pt x="619" y="262"/>
                  </a:lnTo>
                  <a:lnTo>
                    <a:pt x="612" y="251"/>
                  </a:lnTo>
                  <a:lnTo>
                    <a:pt x="605" y="240"/>
                  </a:lnTo>
                  <a:lnTo>
                    <a:pt x="598" y="229"/>
                  </a:lnTo>
                  <a:lnTo>
                    <a:pt x="590" y="219"/>
                  </a:lnTo>
                  <a:lnTo>
                    <a:pt x="612" y="197"/>
                  </a:lnTo>
                  <a:lnTo>
                    <a:pt x="660" y="246"/>
                  </a:lnTo>
                  <a:lnTo>
                    <a:pt x="664" y="249"/>
                  </a:lnTo>
                  <a:lnTo>
                    <a:pt x="670" y="250"/>
                  </a:lnTo>
                  <a:lnTo>
                    <a:pt x="675" y="249"/>
                  </a:lnTo>
                  <a:lnTo>
                    <a:pt x="679" y="246"/>
                  </a:lnTo>
                  <a:lnTo>
                    <a:pt x="687" y="237"/>
                  </a:lnTo>
                  <a:lnTo>
                    <a:pt x="693" y="228"/>
                  </a:lnTo>
                  <a:lnTo>
                    <a:pt x="699" y="220"/>
                  </a:lnTo>
                  <a:lnTo>
                    <a:pt x="703" y="210"/>
                  </a:lnTo>
                  <a:lnTo>
                    <a:pt x="706" y="201"/>
                  </a:lnTo>
                  <a:lnTo>
                    <a:pt x="709" y="190"/>
                  </a:lnTo>
                  <a:lnTo>
                    <a:pt x="710" y="180"/>
                  </a:lnTo>
                  <a:lnTo>
                    <a:pt x="710" y="169"/>
                  </a:lnTo>
                  <a:lnTo>
                    <a:pt x="710" y="159"/>
                  </a:lnTo>
                  <a:lnTo>
                    <a:pt x="709" y="149"/>
                  </a:lnTo>
                  <a:lnTo>
                    <a:pt x="706" y="138"/>
                  </a:lnTo>
                  <a:lnTo>
                    <a:pt x="703" y="129"/>
                  </a:lnTo>
                  <a:lnTo>
                    <a:pt x="699" y="119"/>
                  </a:lnTo>
                  <a:lnTo>
                    <a:pt x="693" y="110"/>
                  </a:lnTo>
                  <a:lnTo>
                    <a:pt x="687" y="101"/>
                  </a:lnTo>
                  <a:lnTo>
                    <a:pt x="679" y="93"/>
                  </a:lnTo>
                  <a:close/>
                  <a:moveTo>
                    <a:pt x="312" y="56"/>
                  </a:moveTo>
                  <a:lnTo>
                    <a:pt x="307" y="55"/>
                  </a:lnTo>
                  <a:lnTo>
                    <a:pt x="303" y="52"/>
                  </a:lnTo>
                  <a:lnTo>
                    <a:pt x="299" y="47"/>
                  </a:lnTo>
                  <a:lnTo>
                    <a:pt x="298" y="42"/>
                  </a:lnTo>
                  <a:lnTo>
                    <a:pt x="299" y="37"/>
                  </a:lnTo>
                  <a:lnTo>
                    <a:pt x="303" y="32"/>
                  </a:lnTo>
                  <a:lnTo>
                    <a:pt x="307" y="29"/>
                  </a:lnTo>
                  <a:lnTo>
                    <a:pt x="312" y="28"/>
                  </a:lnTo>
                  <a:lnTo>
                    <a:pt x="399" y="28"/>
                  </a:lnTo>
                  <a:lnTo>
                    <a:pt x="405" y="29"/>
                  </a:lnTo>
                  <a:lnTo>
                    <a:pt x="409" y="32"/>
                  </a:lnTo>
                  <a:lnTo>
                    <a:pt x="412" y="37"/>
                  </a:lnTo>
                  <a:lnTo>
                    <a:pt x="413" y="42"/>
                  </a:lnTo>
                  <a:lnTo>
                    <a:pt x="412" y="47"/>
                  </a:lnTo>
                  <a:lnTo>
                    <a:pt x="409" y="52"/>
                  </a:lnTo>
                  <a:lnTo>
                    <a:pt x="405" y="55"/>
                  </a:lnTo>
                  <a:lnTo>
                    <a:pt x="399" y="56"/>
                  </a:lnTo>
                  <a:lnTo>
                    <a:pt x="312" y="56"/>
                  </a:lnTo>
                  <a:close/>
                  <a:moveTo>
                    <a:pt x="90" y="168"/>
                  </a:moveTo>
                  <a:lnTo>
                    <a:pt x="90" y="168"/>
                  </a:lnTo>
                  <a:lnTo>
                    <a:pt x="42" y="216"/>
                  </a:lnTo>
                  <a:lnTo>
                    <a:pt x="37" y="205"/>
                  </a:lnTo>
                  <a:lnTo>
                    <a:pt x="31" y="194"/>
                  </a:lnTo>
                  <a:lnTo>
                    <a:pt x="29" y="181"/>
                  </a:lnTo>
                  <a:lnTo>
                    <a:pt x="28" y="169"/>
                  </a:lnTo>
                  <a:lnTo>
                    <a:pt x="28" y="162"/>
                  </a:lnTo>
                  <a:lnTo>
                    <a:pt x="29" y="153"/>
                  </a:lnTo>
                  <a:lnTo>
                    <a:pt x="31" y="146"/>
                  </a:lnTo>
                  <a:lnTo>
                    <a:pt x="34" y="138"/>
                  </a:lnTo>
                  <a:lnTo>
                    <a:pt x="38" y="132"/>
                  </a:lnTo>
                  <a:lnTo>
                    <a:pt x="41" y="124"/>
                  </a:lnTo>
                  <a:lnTo>
                    <a:pt x="46" y="119"/>
                  </a:lnTo>
                  <a:lnTo>
                    <a:pt x="52" y="113"/>
                  </a:lnTo>
                  <a:lnTo>
                    <a:pt x="74" y="90"/>
                  </a:lnTo>
                  <a:lnTo>
                    <a:pt x="81" y="85"/>
                  </a:lnTo>
                  <a:lnTo>
                    <a:pt x="87" y="79"/>
                  </a:lnTo>
                  <a:lnTo>
                    <a:pt x="93" y="75"/>
                  </a:lnTo>
                  <a:lnTo>
                    <a:pt x="101" y="72"/>
                  </a:lnTo>
                  <a:lnTo>
                    <a:pt x="109" y="70"/>
                  </a:lnTo>
                  <a:lnTo>
                    <a:pt x="116" y="68"/>
                  </a:lnTo>
                  <a:lnTo>
                    <a:pt x="124" y="67"/>
                  </a:lnTo>
                  <a:lnTo>
                    <a:pt x="131" y="67"/>
                  </a:lnTo>
                  <a:lnTo>
                    <a:pt x="143" y="68"/>
                  </a:lnTo>
                  <a:lnTo>
                    <a:pt x="155" y="70"/>
                  </a:lnTo>
                  <a:lnTo>
                    <a:pt x="166" y="74"/>
                  </a:lnTo>
                  <a:lnTo>
                    <a:pt x="177" y="80"/>
                  </a:lnTo>
                  <a:lnTo>
                    <a:pt x="129" y="129"/>
                  </a:lnTo>
                  <a:lnTo>
                    <a:pt x="129" y="129"/>
                  </a:lnTo>
                  <a:lnTo>
                    <a:pt x="129" y="129"/>
                  </a:lnTo>
                  <a:lnTo>
                    <a:pt x="90" y="168"/>
                  </a:lnTo>
                  <a:close/>
                  <a:moveTo>
                    <a:pt x="119" y="178"/>
                  </a:moveTo>
                  <a:lnTo>
                    <a:pt x="139" y="159"/>
                  </a:lnTo>
                  <a:lnTo>
                    <a:pt x="160" y="179"/>
                  </a:lnTo>
                  <a:lnTo>
                    <a:pt x="151" y="188"/>
                  </a:lnTo>
                  <a:lnTo>
                    <a:pt x="142" y="196"/>
                  </a:lnTo>
                  <a:lnTo>
                    <a:pt x="141" y="197"/>
                  </a:lnTo>
                  <a:lnTo>
                    <a:pt x="140" y="198"/>
                  </a:lnTo>
                  <a:lnTo>
                    <a:pt x="119" y="178"/>
                  </a:lnTo>
                  <a:close/>
                  <a:moveTo>
                    <a:pt x="117" y="683"/>
                  </a:moveTo>
                  <a:lnTo>
                    <a:pt x="109" y="683"/>
                  </a:lnTo>
                  <a:lnTo>
                    <a:pt x="100" y="683"/>
                  </a:lnTo>
                  <a:lnTo>
                    <a:pt x="109" y="669"/>
                  </a:lnTo>
                  <a:lnTo>
                    <a:pt x="118" y="653"/>
                  </a:lnTo>
                  <a:lnTo>
                    <a:pt x="128" y="636"/>
                  </a:lnTo>
                  <a:lnTo>
                    <a:pt x="139" y="619"/>
                  </a:lnTo>
                  <a:lnTo>
                    <a:pt x="141" y="621"/>
                  </a:lnTo>
                  <a:lnTo>
                    <a:pt x="142" y="622"/>
                  </a:lnTo>
                  <a:lnTo>
                    <a:pt x="149" y="629"/>
                  </a:lnTo>
                  <a:lnTo>
                    <a:pt x="157" y="636"/>
                  </a:lnTo>
                  <a:lnTo>
                    <a:pt x="117" y="683"/>
                  </a:lnTo>
                  <a:close/>
                  <a:moveTo>
                    <a:pt x="612" y="683"/>
                  </a:moveTo>
                  <a:lnTo>
                    <a:pt x="603" y="683"/>
                  </a:lnTo>
                  <a:lnTo>
                    <a:pt x="595" y="683"/>
                  </a:lnTo>
                  <a:lnTo>
                    <a:pt x="555" y="636"/>
                  </a:lnTo>
                  <a:lnTo>
                    <a:pt x="561" y="629"/>
                  </a:lnTo>
                  <a:lnTo>
                    <a:pt x="569" y="622"/>
                  </a:lnTo>
                  <a:lnTo>
                    <a:pt x="571" y="621"/>
                  </a:lnTo>
                  <a:lnTo>
                    <a:pt x="573" y="619"/>
                  </a:lnTo>
                  <a:lnTo>
                    <a:pt x="583" y="636"/>
                  </a:lnTo>
                  <a:lnTo>
                    <a:pt x="593" y="653"/>
                  </a:lnTo>
                  <a:lnTo>
                    <a:pt x="603" y="669"/>
                  </a:lnTo>
                  <a:lnTo>
                    <a:pt x="612" y="683"/>
                  </a:lnTo>
                  <a:close/>
                  <a:moveTo>
                    <a:pt x="630" y="410"/>
                  </a:moveTo>
                  <a:lnTo>
                    <a:pt x="629" y="424"/>
                  </a:lnTo>
                  <a:lnTo>
                    <a:pt x="628" y="437"/>
                  </a:lnTo>
                  <a:lnTo>
                    <a:pt x="627" y="450"/>
                  </a:lnTo>
                  <a:lnTo>
                    <a:pt x="623" y="464"/>
                  </a:lnTo>
                  <a:lnTo>
                    <a:pt x="620" y="477"/>
                  </a:lnTo>
                  <a:lnTo>
                    <a:pt x="617" y="490"/>
                  </a:lnTo>
                  <a:lnTo>
                    <a:pt x="613" y="503"/>
                  </a:lnTo>
                  <a:lnTo>
                    <a:pt x="607" y="516"/>
                  </a:lnTo>
                  <a:lnTo>
                    <a:pt x="602" y="528"/>
                  </a:lnTo>
                  <a:lnTo>
                    <a:pt x="597" y="539"/>
                  </a:lnTo>
                  <a:lnTo>
                    <a:pt x="590" y="551"/>
                  </a:lnTo>
                  <a:lnTo>
                    <a:pt x="583" y="562"/>
                  </a:lnTo>
                  <a:lnTo>
                    <a:pt x="575" y="573"/>
                  </a:lnTo>
                  <a:lnTo>
                    <a:pt x="567" y="583"/>
                  </a:lnTo>
                  <a:lnTo>
                    <a:pt x="558" y="593"/>
                  </a:lnTo>
                  <a:lnTo>
                    <a:pt x="549" y="603"/>
                  </a:lnTo>
                  <a:lnTo>
                    <a:pt x="540" y="611"/>
                  </a:lnTo>
                  <a:lnTo>
                    <a:pt x="530" y="620"/>
                  </a:lnTo>
                  <a:lnTo>
                    <a:pt x="519" y="628"/>
                  </a:lnTo>
                  <a:lnTo>
                    <a:pt x="509" y="636"/>
                  </a:lnTo>
                  <a:lnTo>
                    <a:pt x="498" y="643"/>
                  </a:lnTo>
                  <a:lnTo>
                    <a:pt x="486" y="650"/>
                  </a:lnTo>
                  <a:lnTo>
                    <a:pt x="474" y="656"/>
                  </a:lnTo>
                  <a:lnTo>
                    <a:pt x="463" y="662"/>
                  </a:lnTo>
                  <a:lnTo>
                    <a:pt x="450" y="666"/>
                  </a:lnTo>
                  <a:lnTo>
                    <a:pt x="437" y="670"/>
                  </a:lnTo>
                  <a:lnTo>
                    <a:pt x="424" y="674"/>
                  </a:lnTo>
                  <a:lnTo>
                    <a:pt x="411" y="678"/>
                  </a:lnTo>
                  <a:lnTo>
                    <a:pt x="397" y="680"/>
                  </a:lnTo>
                  <a:lnTo>
                    <a:pt x="383" y="681"/>
                  </a:lnTo>
                  <a:lnTo>
                    <a:pt x="369" y="682"/>
                  </a:lnTo>
                  <a:lnTo>
                    <a:pt x="355" y="683"/>
                  </a:lnTo>
                  <a:lnTo>
                    <a:pt x="341" y="682"/>
                  </a:lnTo>
                  <a:lnTo>
                    <a:pt x="327" y="681"/>
                  </a:lnTo>
                  <a:lnTo>
                    <a:pt x="313" y="680"/>
                  </a:lnTo>
                  <a:lnTo>
                    <a:pt x="301" y="678"/>
                  </a:lnTo>
                  <a:lnTo>
                    <a:pt x="288" y="674"/>
                  </a:lnTo>
                  <a:lnTo>
                    <a:pt x="274" y="670"/>
                  </a:lnTo>
                  <a:lnTo>
                    <a:pt x="262" y="666"/>
                  </a:lnTo>
                  <a:lnTo>
                    <a:pt x="249" y="662"/>
                  </a:lnTo>
                  <a:lnTo>
                    <a:pt x="237" y="656"/>
                  </a:lnTo>
                  <a:lnTo>
                    <a:pt x="225" y="650"/>
                  </a:lnTo>
                  <a:lnTo>
                    <a:pt x="214" y="643"/>
                  </a:lnTo>
                  <a:lnTo>
                    <a:pt x="203" y="636"/>
                  </a:lnTo>
                  <a:lnTo>
                    <a:pt x="192" y="628"/>
                  </a:lnTo>
                  <a:lnTo>
                    <a:pt x="181" y="620"/>
                  </a:lnTo>
                  <a:lnTo>
                    <a:pt x="172" y="611"/>
                  </a:lnTo>
                  <a:lnTo>
                    <a:pt x="162" y="603"/>
                  </a:lnTo>
                  <a:lnTo>
                    <a:pt x="152" y="593"/>
                  </a:lnTo>
                  <a:lnTo>
                    <a:pt x="144" y="583"/>
                  </a:lnTo>
                  <a:lnTo>
                    <a:pt x="136" y="573"/>
                  </a:lnTo>
                  <a:lnTo>
                    <a:pt x="129" y="562"/>
                  </a:lnTo>
                  <a:lnTo>
                    <a:pt x="121" y="551"/>
                  </a:lnTo>
                  <a:lnTo>
                    <a:pt x="115" y="539"/>
                  </a:lnTo>
                  <a:lnTo>
                    <a:pt x="109" y="528"/>
                  </a:lnTo>
                  <a:lnTo>
                    <a:pt x="103" y="516"/>
                  </a:lnTo>
                  <a:lnTo>
                    <a:pt x="99" y="503"/>
                  </a:lnTo>
                  <a:lnTo>
                    <a:pt x="95" y="490"/>
                  </a:lnTo>
                  <a:lnTo>
                    <a:pt x="90" y="477"/>
                  </a:lnTo>
                  <a:lnTo>
                    <a:pt x="87" y="464"/>
                  </a:lnTo>
                  <a:lnTo>
                    <a:pt x="85" y="450"/>
                  </a:lnTo>
                  <a:lnTo>
                    <a:pt x="83" y="437"/>
                  </a:lnTo>
                  <a:lnTo>
                    <a:pt x="82" y="424"/>
                  </a:lnTo>
                  <a:lnTo>
                    <a:pt x="82" y="410"/>
                  </a:lnTo>
                  <a:lnTo>
                    <a:pt x="82" y="395"/>
                  </a:lnTo>
                  <a:lnTo>
                    <a:pt x="83" y="381"/>
                  </a:lnTo>
                  <a:lnTo>
                    <a:pt x="85" y="368"/>
                  </a:lnTo>
                  <a:lnTo>
                    <a:pt x="87" y="354"/>
                  </a:lnTo>
                  <a:lnTo>
                    <a:pt x="90" y="341"/>
                  </a:lnTo>
                  <a:lnTo>
                    <a:pt x="95" y="328"/>
                  </a:lnTo>
                  <a:lnTo>
                    <a:pt x="99" y="315"/>
                  </a:lnTo>
                  <a:lnTo>
                    <a:pt x="103" y="302"/>
                  </a:lnTo>
                  <a:lnTo>
                    <a:pt x="109" y="291"/>
                  </a:lnTo>
                  <a:lnTo>
                    <a:pt x="115" y="279"/>
                  </a:lnTo>
                  <a:lnTo>
                    <a:pt x="121" y="267"/>
                  </a:lnTo>
                  <a:lnTo>
                    <a:pt x="129" y="256"/>
                  </a:lnTo>
                  <a:lnTo>
                    <a:pt x="136" y="246"/>
                  </a:lnTo>
                  <a:lnTo>
                    <a:pt x="144" y="235"/>
                  </a:lnTo>
                  <a:lnTo>
                    <a:pt x="152" y="225"/>
                  </a:lnTo>
                  <a:lnTo>
                    <a:pt x="162" y="216"/>
                  </a:lnTo>
                  <a:lnTo>
                    <a:pt x="172" y="207"/>
                  </a:lnTo>
                  <a:lnTo>
                    <a:pt x="181" y="198"/>
                  </a:lnTo>
                  <a:lnTo>
                    <a:pt x="192" y="190"/>
                  </a:lnTo>
                  <a:lnTo>
                    <a:pt x="203" y="182"/>
                  </a:lnTo>
                  <a:lnTo>
                    <a:pt x="214" y="175"/>
                  </a:lnTo>
                  <a:lnTo>
                    <a:pt x="225" y="168"/>
                  </a:lnTo>
                  <a:lnTo>
                    <a:pt x="237" y="162"/>
                  </a:lnTo>
                  <a:lnTo>
                    <a:pt x="249" y="157"/>
                  </a:lnTo>
                  <a:lnTo>
                    <a:pt x="262" y="152"/>
                  </a:lnTo>
                  <a:lnTo>
                    <a:pt x="274" y="148"/>
                  </a:lnTo>
                  <a:lnTo>
                    <a:pt x="288" y="144"/>
                  </a:lnTo>
                  <a:lnTo>
                    <a:pt x="301" y="141"/>
                  </a:lnTo>
                  <a:lnTo>
                    <a:pt x="313" y="138"/>
                  </a:lnTo>
                  <a:lnTo>
                    <a:pt x="327" y="137"/>
                  </a:lnTo>
                  <a:lnTo>
                    <a:pt x="341" y="136"/>
                  </a:lnTo>
                  <a:lnTo>
                    <a:pt x="355" y="135"/>
                  </a:lnTo>
                  <a:lnTo>
                    <a:pt x="369" y="136"/>
                  </a:lnTo>
                  <a:lnTo>
                    <a:pt x="383" y="137"/>
                  </a:lnTo>
                  <a:lnTo>
                    <a:pt x="397" y="138"/>
                  </a:lnTo>
                  <a:lnTo>
                    <a:pt x="411" y="141"/>
                  </a:lnTo>
                  <a:lnTo>
                    <a:pt x="424" y="144"/>
                  </a:lnTo>
                  <a:lnTo>
                    <a:pt x="437" y="148"/>
                  </a:lnTo>
                  <a:lnTo>
                    <a:pt x="450" y="152"/>
                  </a:lnTo>
                  <a:lnTo>
                    <a:pt x="463" y="157"/>
                  </a:lnTo>
                  <a:lnTo>
                    <a:pt x="474" y="162"/>
                  </a:lnTo>
                  <a:lnTo>
                    <a:pt x="486" y="168"/>
                  </a:lnTo>
                  <a:lnTo>
                    <a:pt x="498" y="175"/>
                  </a:lnTo>
                  <a:lnTo>
                    <a:pt x="509" y="182"/>
                  </a:lnTo>
                  <a:lnTo>
                    <a:pt x="519" y="190"/>
                  </a:lnTo>
                  <a:lnTo>
                    <a:pt x="530" y="198"/>
                  </a:lnTo>
                  <a:lnTo>
                    <a:pt x="540" y="207"/>
                  </a:lnTo>
                  <a:lnTo>
                    <a:pt x="549" y="216"/>
                  </a:lnTo>
                  <a:lnTo>
                    <a:pt x="558" y="225"/>
                  </a:lnTo>
                  <a:lnTo>
                    <a:pt x="567" y="235"/>
                  </a:lnTo>
                  <a:lnTo>
                    <a:pt x="575" y="246"/>
                  </a:lnTo>
                  <a:lnTo>
                    <a:pt x="583" y="256"/>
                  </a:lnTo>
                  <a:lnTo>
                    <a:pt x="590" y="267"/>
                  </a:lnTo>
                  <a:lnTo>
                    <a:pt x="597" y="279"/>
                  </a:lnTo>
                  <a:lnTo>
                    <a:pt x="602" y="291"/>
                  </a:lnTo>
                  <a:lnTo>
                    <a:pt x="607" y="302"/>
                  </a:lnTo>
                  <a:lnTo>
                    <a:pt x="613" y="315"/>
                  </a:lnTo>
                  <a:lnTo>
                    <a:pt x="617" y="328"/>
                  </a:lnTo>
                  <a:lnTo>
                    <a:pt x="620" y="341"/>
                  </a:lnTo>
                  <a:lnTo>
                    <a:pt x="623" y="354"/>
                  </a:lnTo>
                  <a:lnTo>
                    <a:pt x="627" y="368"/>
                  </a:lnTo>
                  <a:lnTo>
                    <a:pt x="628" y="381"/>
                  </a:lnTo>
                  <a:lnTo>
                    <a:pt x="629" y="395"/>
                  </a:lnTo>
                  <a:lnTo>
                    <a:pt x="630" y="410"/>
                  </a:lnTo>
                  <a:close/>
                  <a:moveTo>
                    <a:pt x="571" y="198"/>
                  </a:moveTo>
                  <a:lnTo>
                    <a:pt x="570" y="197"/>
                  </a:lnTo>
                  <a:lnTo>
                    <a:pt x="569" y="196"/>
                  </a:lnTo>
                  <a:lnTo>
                    <a:pt x="560" y="188"/>
                  </a:lnTo>
                  <a:lnTo>
                    <a:pt x="552" y="179"/>
                  </a:lnTo>
                  <a:lnTo>
                    <a:pt x="572" y="159"/>
                  </a:lnTo>
                  <a:lnTo>
                    <a:pt x="591" y="178"/>
                  </a:lnTo>
                  <a:lnTo>
                    <a:pt x="571" y="198"/>
                  </a:lnTo>
                  <a:close/>
                  <a:moveTo>
                    <a:pt x="669" y="216"/>
                  </a:moveTo>
                  <a:lnTo>
                    <a:pt x="534" y="80"/>
                  </a:lnTo>
                  <a:lnTo>
                    <a:pt x="544" y="74"/>
                  </a:lnTo>
                  <a:lnTo>
                    <a:pt x="556" y="70"/>
                  </a:lnTo>
                  <a:lnTo>
                    <a:pt x="568" y="68"/>
                  </a:lnTo>
                  <a:lnTo>
                    <a:pt x="579" y="67"/>
                  </a:lnTo>
                  <a:lnTo>
                    <a:pt x="588" y="67"/>
                  </a:lnTo>
                  <a:lnTo>
                    <a:pt x="596" y="68"/>
                  </a:lnTo>
                  <a:lnTo>
                    <a:pt x="603" y="70"/>
                  </a:lnTo>
                  <a:lnTo>
                    <a:pt x="611" y="72"/>
                  </a:lnTo>
                  <a:lnTo>
                    <a:pt x="618" y="76"/>
                  </a:lnTo>
                  <a:lnTo>
                    <a:pt x="625" y="79"/>
                  </a:lnTo>
                  <a:lnTo>
                    <a:pt x="631" y="85"/>
                  </a:lnTo>
                  <a:lnTo>
                    <a:pt x="636" y="90"/>
                  </a:lnTo>
                  <a:lnTo>
                    <a:pt x="660" y="113"/>
                  </a:lnTo>
                  <a:lnTo>
                    <a:pt x="664" y="118"/>
                  </a:lnTo>
                  <a:lnTo>
                    <a:pt x="669" y="123"/>
                  </a:lnTo>
                  <a:lnTo>
                    <a:pt x="673" y="130"/>
                  </a:lnTo>
                  <a:lnTo>
                    <a:pt x="676" y="136"/>
                  </a:lnTo>
                  <a:lnTo>
                    <a:pt x="678" y="143"/>
                  </a:lnTo>
                  <a:lnTo>
                    <a:pt x="680" y="149"/>
                  </a:lnTo>
                  <a:lnTo>
                    <a:pt x="682" y="156"/>
                  </a:lnTo>
                  <a:lnTo>
                    <a:pt x="682" y="163"/>
                  </a:lnTo>
                  <a:lnTo>
                    <a:pt x="684" y="169"/>
                  </a:lnTo>
                  <a:lnTo>
                    <a:pt x="682" y="177"/>
                  </a:lnTo>
                  <a:lnTo>
                    <a:pt x="681" y="183"/>
                  </a:lnTo>
                  <a:lnTo>
                    <a:pt x="680" y="190"/>
                  </a:lnTo>
                  <a:lnTo>
                    <a:pt x="678" y="196"/>
                  </a:lnTo>
                  <a:lnTo>
                    <a:pt x="676" y="203"/>
                  </a:lnTo>
                  <a:lnTo>
                    <a:pt x="673" y="209"/>
                  </a:lnTo>
                  <a:lnTo>
                    <a:pt x="669"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51">
              <a:extLst>
                <a:ext uri="{FF2B5EF4-FFF2-40B4-BE49-F238E27FC236}">
                  <a16:creationId xmlns:a16="http://schemas.microsoft.com/office/drawing/2014/main" id="{A990A3C5-17DA-4ECE-8918-10BEFE614DF4}"/>
                </a:ext>
              </a:extLst>
            </p:cNvPr>
            <p:cNvSpPr>
              <a:spLocks noEditPoints="1"/>
            </p:cNvSpPr>
            <p:nvPr/>
          </p:nvSpPr>
          <p:spPr bwMode="auto">
            <a:xfrm>
              <a:off x="7212855" y="3167122"/>
              <a:ext cx="63458" cy="124377"/>
            </a:xfrm>
            <a:custGeom>
              <a:avLst/>
              <a:gdLst>
                <a:gd name="T0" fmla="*/ 98 w 152"/>
                <a:gd name="T1" fmla="*/ 54 h 293"/>
                <a:gd name="T2" fmla="*/ 86 w 152"/>
                <a:gd name="T3" fmla="*/ 58 h 293"/>
                <a:gd name="T4" fmla="*/ 24 w 152"/>
                <a:gd name="T5" fmla="*/ 3 h 293"/>
                <a:gd name="T6" fmla="*/ 14 w 152"/>
                <a:gd name="T7" fmla="*/ 0 h 293"/>
                <a:gd name="T8" fmla="*/ 5 w 152"/>
                <a:gd name="T9" fmla="*/ 3 h 293"/>
                <a:gd name="T10" fmla="*/ 0 w 152"/>
                <a:gd name="T11" fmla="*/ 13 h 293"/>
                <a:gd name="T12" fmla="*/ 5 w 152"/>
                <a:gd name="T13" fmla="*/ 23 h 293"/>
                <a:gd name="T14" fmla="*/ 58 w 152"/>
                <a:gd name="T15" fmla="*/ 84 h 293"/>
                <a:gd name="T16" fmla="*/ 56 w 152"/>
                <a:gd name="T17" fmla="*/ 96 h 293"/>
                <a:gd name="T18" fmla="*/ 56 w 152"/>
                <a:gd name="T19" fmla="*/ 110 h 293"/>
                <a:gd name="T20" fmla="*/ 61 w 152"/>
                <a:gd name="T21" fmla="*/ 125 h 293"/>
                <a:gd name="T22" fmla="*/ 70 w 152"/>
                <a:gd name="T23" fmla="*/ 137 h 293"/>
                <a:gd name="T24" fmla="*/ 83 w 152"/>
                <a:gd name="T25" fmla="*/ 146 h 293"/>
                <a:gd name="T26" fmla="*/ 89 w 152"/>
                <a:gd name="T27" fmla="*/ 280 h 293"/>
                <a:gd name="T28" fmla="*/ 94 w 152"/>
                <a:gd name="T29" fmla="*/ 289 h 293"/>
                <a:gd name="T30" fmla="*/ 103 w 152"/>
                <a:gd name="T31" fmla="*/ 293 h 293"/>
                <a:gd name="T32" fmla="*/ 113 w 152"/>
                <a:gd name="T33" fmla="*/ 289 h 293"/>
                <a:gd name="T34" fmla="*/ 117 w 152"/>
                <a:gd name="T35" fmla="*/ 280 h 293"/>
                <a:gd name="T36" fmla="*/ 125 w 152"/>
                <a:gd name="T37" fmla="*/ 146 h 293"/>
                <a:gd name="T38" fmla="*/ 137 w 152"/>
                <a:gd name="T39" fmla="*/ 137 h 293"/>
                <a:gd name="T40" fmla="*/ 146 w 152"/>
                <a:gd name="T41" fmla="*/ 125 h 293"/>
                <a:gd name="T42" fmla="*/ 152 w 152"/>
                <a:gd name="T43" fmla="*/ 110 h 293"/>
                <a:gd name="T44" fmla="*/ 150 w 152"/>
                <a:gd name="T45" fmla="*/ 92 h 293"/>
                <a:gd name="T46" fmla="*/ 143 w 152"/>
                <a:gd name="T47" fmla="*/ 75 h 293"/>
                <a:gd name="T48" fmla="*/ 130 w 152"/>
                <a:gd name="T49" fmla="*/ 62 h 293"/>
                <a:gd name="T50" fmla="*/ 113 w 152"/>
                <a:gd name="T51" fmla="*/ 55 h 293"/>
                <a:gd name="T52" fmla="*/ 103 w 152"/>
                <a:gd name="T53" fmla="*/ 123 h 293"/>
                <a:gd name="T54" fmla="*/ 96 w 152"/>
                <a:gd name="T55" fmla="*/ 121 h 293"/>
                <a:gd name="T56" fmla="*/ 89 w 152"/>
                <a:gd name="T57" fmla="*/ 117 h 293"/>
                <a:gd name="T58" fmla="*/ 85 w 152"/>
                <a:gd name="T59" fmla="*/ 110 h 293"/>
                <a:gd name="T60" fmla="*/ 83 w 152"/>
                <a:gd name="T61" fmla="*/ 103 h 293"/>
                <a:gd name="T62" fmla="*/ 85 w 152"/>
                <a:gd name="T63" fmla="*/ 94 h 293"/>
                <a:gd name="T64" fmla="*/ 89 w 152"/>
                <a:gd name="T65" fmla="*/ 88 h 293"/>
                <a:gd name="T66" fmla="*/ 96 w 152"/>
                <a:gd name="T67" fmla="*/ 83 h 293"/>
                <a:gd name="T68" fmla="*/ 103 w 152"/>
                <a:gd name="T69" fmla="*/ 82 h 293"/>
                <a:gd name="T70" fmla="*/ 112 w 152"/>
                <a:gd name="T71" fmla="*/ 83 h 293"/>
                <a:gd name="T72" fmla="*/ 118 w 152"/>
                <a:gd name="T73" fmla="*/ 88 h 293"/>
                <a:gd name="T74" fmla="*/ 123 w 152"/>
                <a:gd name="T75" fmla="*/ 94 h 293"/>
                <a:gd name="T76" fmla="*/ 124 w 152"/>
                <a:gd name="T77" fmla="*/ 103 h 293"/>
                <a:gd name="T78" fmla="*/ 123 w 152"/>
                <a:gd name="T79" fmla="*/ 110 h 293"/>
                <a:gd name="T80" fmla="*/ 118 w 152"/>
                <a:gd name="T81" fmla="*/ 117 h 293"/>
                <a:gd name="T82" fmla="*/ 112 w 152"/>
                <a:gd name="T83" fmla="*/ 121 h 293"/>
                <a:gd name="T84" fmla="*/ 103 w 152"/>
                <a:gd name="T85" fmla="*/ 12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293">
                  <a:moveTo>
                    <a:pt x="103" y="54"/>
                  </a:moveTo>
                  <a:lnTo>
                    <a:pt x="98" y="54"/>
                  </a:lnTo>
                  <a:lnTo>
                    <a:pt x="91" y="55"/>
                  </a:lnTo>
                  <a:lnTo>
                    <a:pt x="86" y="58"/>
                  </a:lnTo>
                  <a:lnTo>
                    <a:pt x="81" y="60"/>
                  </a:lnTo>
                  <a:lnTo>
                    <a:pt x="24" y="3"/>
                  </a:lnTo>
                  <a:lnTo>
                    <a:pt x="20" y="0"/>
                  </a:lnTo>
                  <a:lnTo>
                    <a:pt x="14" y="0"/>
                  </a:lnTo>
                  <a:lnTo>
                    <a:pt x="9" y="0"/>
                  </a:lnTo>
                  <a:lnTo>
                    <a:pt x="5" y="3"/>
                  </a:lnTo>
                  <a:lnTo>
                    <a:pt x="1" y="8"/>
                  </a:lnTo>
                  <a:lnTo>
                    <a:pt x="0" y="13"/>
                  </a:lnTo>
                  <a:lnTo>
                    <a:pt x="1" y="18"/>
                  </a:lnTo>
                  <a:lnTo>
                    <a:pt x="5" y="23"/>
                  </a:lnTo>
                  <a:lnTo>
                    <a:pt x="61" y="79"/>
                  </a:lnTo>
                  <a:lnTo>
                    <a:pt x="58" y="84"/>
                  </a:lnTo>
                  <a:lnTo>
                    <a:pt x="57" y="90"/>
                  </a:lnTo>
                  <a:lnTo>
                    <a:pt x="56" y="96"/>
                  </a:lnTo>
                  <a:lnTo>
                    <a:pt x="55" y="103"/>
                  </a:lnTo>
                  <a:lnTo>
                    <a:pt x="56" y="110"/>
                  </a:lnTo>
                  <a:lnTo>
                    <a:pt x="58" y="118"/>
                  </a:lnTo>
                  <a:lnTo>
                    <a:pt x="61" y="125"/>
                  </a:lnTo>
                  <a:lnTo>
                    <a:pt x="65" y="132"/>
                  </a:lnTo>
                  <a:lnTo>
                    <a:pt x="70" y="137"/>
                  </a:lnTo>
                  <a:lnTo>
                    <a:pt x="76" y="141"/>
                  </a:lnTo>
                  <a:lnTo>
                    <a:pt x="83" y="146"/>
                  </a:lnTo>
                  <a:lnTo>
                    <a:pt x="89" y="149"/>
                  </a:lnTo>
                  <a:lnTo>
                    <a:pt x="89" y="280"/>
                  </a:lnTo>
                  <a:lnTo>
                    <a:pt x="90" y="285"/>
                  </a:lnTo>
                  <a:lnTo>
                    <a:pt x="94" y="289"/>
                  </a:lnTo>
                  <a:lnTo>
                    <a:pt x="98" y="292"/>
                  </a:lnTo>
                  <a:lnTo>
                    <a:pt x="103" y="293"/>
                  </a:lnTo>
                  <a:lnTo>
                    <a:pt x="109" y="292"/>
                  </a:lnTo>
                  <a:lnTo>
                    <a:pt x="113" y="289"/>
                  </a:lnTo>
                  <a:lnTo>
                    <a:pt x="116" y="285"/>
                  </a:lnTo>
                  <a:lnTo>
                    <a:pt x="117" y="280"/>
                  </a:lnTo>
                  <a:lnTo>
                    <a:pt x="117" y="149"/>
                  </a:lnTo>
                  <a:lnTo>
                    <a:pt x="125" y="146"/>
                  </a:lnTo>
                  <a:lnTo>
                    <a:pt x="131" y="141"/>
                  </a:lnTo>
                  <a:lnTo>
                    <a:pt x="137" y="137"/>
                  </a:lnTo>
                  <a:lnTo>
                    <a:pt x="142" y="132"/>
                  </a:lnTo>
                  <a:lnTo>
                    <a:pt x="146" y="125"/>
                  </a:lnTo>
                  <a:lnTo>
                    <a:pt x="149" y="118"/>
                  </a:lnTo>
                  <a:lnTo>
                    <a:pt x="152" y="110"/>
                  </a:lnTo>
                  <a:lnTo>
                    <a:pt x="152" y="103"/>
                  </a:lnTo>
                  <a:lnTo>
                    <a:pt x="150" y="92"/>
                  </a:lnTo>
                  <a:lnTo>
                    <a:pt x="148" y="83"/>
                  </a:lnTo>
                  <a:lnTo>
                    <a:pt x="143" y="75"/>
                  </a:lnTo>
                  <a:lnTo>
                    <a:pt x="138" y="68"/>
                  </a:lnTo>
                  <a:lnTo>
                    <a:pt x="130" y="62"/>
                  </a:lnTo>
                  <a:lnTo>
                    <a:pt x="123" y="58"/>
                  </a:lnTo>
                  <a:lnTo>
                    <a:pt x="113" y="55"/>
                  </a:lnTo>
                  <a:lnTo>
                    <a:pt x="103" y="54"/>
                  </a:lnTo>
                  <a:close/>
                  <a:moveTo>
                    <a:pt x="103" y="123"/>
                  </a:moveTo>
                  <a:lnTo>
                    <a:pt x="99" y="122"/>
                  </a:lnTo>
                  <a:lnTo>
                    <a:pt x="96" y="121"/>
                  </a:lnTo>
                  <a:lnTo>
                    <a:pt x="93" y="119"/>
                  </a:lnTo>
                  <a:lnTo>
                    <a:pt x="89" y="117"/>
                  </a:lnTo>
                  <a:lnTo>
                    <a:pt x="87" y="113"/>
                  </a:lnTo>
                  <a:lnTo>
                    <a:pt x="85" y="110"/>
                  </a:lnTo>
                  <a:lnTo>
                    <a:pt x="84" y="106"/>
                  </a:lnTo>
                  <a:lnTo>
                    <a:pt x="83" y="103"/>
                  </a:lnTo>
                  <a:lnTo>
                    <a:pt x="84" y="98"/>
                  </a:lnTo>
                  <a:lnTo>
                    <a:pt x="85" y="94"/>
                  </a:lnTo>
                  <a:lnTo>
                    <a:pt x="87" y="91"/>
                  </a:lnTo>
                  <a:lnTo>
                    <a:pt x="89" y="88"/>
                  </a:lnTo>
                  <a:lnTo>
                    <a:pt x="93" y="85"/>
                  </a:lnTo>
                  <a:lnTo>
                    <a:pt x="96" y="83"/>
                  </a:lnTo>
                  <a:lnTo>
                    <a:pt x="99" y="82"/>
                  </a:lnTo>
                  <a:lnTo>
                    <a:pt x="103" y="82"/>
                  </a:lnTo>
                  <a:lnTo>
                    <a:pt x="108" y="82"/>
                  </a:lnTo>
                  <a:lnTo>
                    <a:pt x="112" y="83"/>
                  </a:lnTo>
                  <a:lnTo>
                    <a:pt x="115" y="85"/>
                  </a:lnTo>
                  <a:lnTo>
                    <a:pt x="118" y="88"/>
                  </a:lnTo>
                  <a:lnTo>
                    <a:pt x="120" y="91"/>
                  </a:lnTo>
                  <a:lnTo>
                    <a:pt x="123" y="94"/>
                  </a:lnTo>
                  <a:lnTo>
                    <a:pt x="124" y="98"/>
                  </a:lnTo>
                  <a:lnTo>
                    <a:pt x="124" y="103"/>
                  </a:lnTo>
                  <a:lnTo>
                    <a:pt x="124" y="106"/>
                  </a:lnTo>
                  <a:lnTo>
                    <a:pt x="123" y="110"/>
                  </a:lnTo>
                  <a:lnTo>
                    <a:pt x="120" y="113"/>
                  </a:lnTo>
                  <a:lnTo>
                    <a:pt x="118" y="117"/>
                  </a:lnTo>
                  <a:lnTo>
                    <a:pt x="115" y="119"/>
                  </a:lnTo>
                  <a:lnTo>
                    <a:pt x="112" y="121"/>
                  </a:lnTo>
                  <a:lnTo>
                    <a:pt x="108" y="122"/>
                  </a:lnTo>
                  <a:lnTo>
                    <a:pt x="103"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52">
              <a:extLst>
                <a:ext uri="{FF2B5EF4-FFF2-40B4-BE49-F238E27FC236}">
                  <a16:creationId xmlns:a16="http://schemas.microsoft.com/office/drawing/2014/main" id="{BF101313-69E3-4F5A-A9DA-8C31A7BB5804}"/>
                </a:ext>
              </a:extLst>
            </p:cNvPr>
            <p:cNvSpPr>
              <a:spLocks/>
            </p:cNvSpPr>
            <p:nvPr/>
          </p:nvSpPr>
          <p:spPr bwMode="auto">
            <a:xfrm>
              <a:off x="7304234" y="3167122"/>
              <a:ext cx="24114" cy="48228"/>
            </a:xfrm>
            <a:custGeom>
              <a:avLst/>
              <a:gdLst>
                <a:gd name="T0" fmla="*/ 26 w 56"/>
                <a:gd name="T1" fmla="*/ 5 h 115"/>
                <a:gd name="T2" fmla="*/ 22 w 56"/>
                <a:gd name="T3" fmla="*/ 2 h 115"/>
                <a:gd name="T4" fmla="*/ 16 w 56"/>
                <a:gd name="T5" fmla="*/ 0 h 115"/>
                <a:gd name="T6" fmla="*/ 12 w 56"/>
                <a:gd name="T7" fmla="*/ 0 h 115"/>
                <a:gd name="T8" fmla="*/ 7 w 56"/>
                <a:gd name="T9" fmla="*/ 2 h 115"/>
                <a:gd name="T10" fmla="*/ 2 w 56"/>
                <a:gd name="T11" fmla="*/ 6 h 115"/>
                <a:gd name="T12" fmla="*/ 0 w 56"/>
                <a:gd name="T13" fmla="*/ 10 h 115"/>
                <a:gd name="T14" fmla="*/ 1 w 56"/>
                <a:gd name="T15" fmla="*/ 16 h 115"/>
                <a:gd name="T16" fmla="*/ 3 w 56"/>
                <a:gd name="T17" fmla="*/ 21 h 115"/>
                <a:gd name="T18" fmla="*/ 9 w 56"/>
                <a:gd name="T19" fmla="*/ 30 h 115"/>
                <a:gd name="T20" fmla="*/ 14 w 56"/>
                <a:gd name="T21" fmla="*/ 39 h 115"/>
                <a:gd name="T22" fmla="*/ 18 w 56"/>
                <a:gd name="T23" fmla="*/ 49 h 115"/>
                <a:gd name="T24" fmla="*/ 22 w 56"/>
                <a:gd name="T25" fmla="*/ 60 h 115"/>
                <a:gd name="T26" fmla="*/ 25 w 56"/>
                <a:gd name="T27" fmla="*/ 69 h 115"/>
                <a:gd name="T28" fmla="*/ 27 w 56"/>
                <a:gd name="T29" fmla="*/ 80 h 115"/>
                <a:gd name="T30" fmla="*/ 28 w 56"/>
                <a:gd name="T31" fmla="*/ 91 h 115"/>
                <a:gd name="T32" fmla="*/ 28 w 56"/>
                <a:gd name="T33" fmla="*/ 103 h 115"/>
                <a:gd name="T34" fmla="*/ 29 w 56"/>
                <a:gd name="T35" fmla="*/ 108 h 115"/>
                <a:gd name="T36" fmla="*/ 32 w 56"/>
                <a:gd name="T37" fmla="*/ 112 h 115"/>
                <a:gd name="T38" fmla="*/ 37 w 56"/>
                <a:gd name="T39" fmla="*/ 114 h 115"/>
                <a:gd name="T40" fmla="*/ 42 w 56"/>
                <a:gd name="T41" fmla="*/ 115 h 115"/>
                <a:gd name="T42" fmla="*/ 47 w 56"/>
                <a:gd name="T43" fmla="*/ 114 h 115"/>
                <a:gd name="T44" fmla="*/ 52 w 56"/>
                <a:gd name="T45" fmla="*/ 112 h 115"/>
                <a:gd name="T46" fmla="*/ 55 w 56"/>
                <a:gd name="T47" fmla="*/ 108 h 115"/>
                <a:gd name="T48" fmla="*/ 56 w 56"/>
                <a:gd name="T49" fmla="*/ 103 h 115"/>
                <a:gd name="T50" fmla="*/ 56 w 56"/>
                <a:gd name="T51" fmla="*/ 89 h 115"/>
                <a:gd name="T52" fmla="*/ 54 w 56"/>
                <a:gd name="T53" fmla="*/ 76 h 115"/>
                <a:gd name="T54" fmla="*/ 52 w 56"/>
                <a:gd name="T55" fmla="*/ 64 h 115"/>
                <a:gd name="T56" fmla="*/ 48 w 56"/>
                <a:gd name="T57" fmla="*/ 51 h 115"/>
                <a:gd name="T58" fmla="*/ 44 w 56"/>
                <a:gd name="T59" fmla="*/ 39 h 115"/>
                <a:gd name="T60" fmla="*/ 39 w 56"/>
                <a:gd name="T61" fmla="*/ 28 h 115"/>
                <a:gd name="T62" fmla="*/ 32 w 56"/>
                <a:gd name="T63" fmla="*/ 16 h 115"/>
                <a:gd name="T64" fmla="*/ 26 w 56"/>
                <a:gd name="T65"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15">
                  <a:moveTo>
                    <a:pt x="26" y="5"/>
                  </a:moveTo>
                  <a:lnTo>
                    <a:pt x="22" y="2"/>
                  </a:lnTo>
                  <a:lnTo>
                    <a:pt x="16" y="0"/>
                  </a:lnTo>
                  <a:lnTo>
                    <a:pt x="12" y="0"/>
                  </a:lnTo>
                  <a:lnTo>
                    <a:pt x="7" y="2"/>
                  </a:lnTo>
                  <a:lnTo>
                    <a:pt x="2" y="6"/>
                  </a:lnTo>
                  <a:lnTo>
                    <a:pt x="0" y="10"/>
                  </a:lnTo>
                  <a:lnTo>
                    <a:pt x="1" y="16"/>
                  </a:lnTo>
                  <a:lnTo>
                    <a:pt x="3" y="21"/>
                  </a:lnTo>
                  <a:lnTo>
                    <a:pt x="9" y="30"/>
                  </a:lnTo>
                  <a:lnTo>
                    <a:pt x="14" y="39"/>
                  </a:lnTo>
                  <a:lnTo>
                    <a:pt x="18" y="49"/>
                  </a:lnTo>
                  <a:lnTo>
                    <a:pt x="22" y="60"/>
                  </a:lnTo>
                  <a:lnTo>
                    <a:pt x="25" y="69"/>
                  </a:lnTo>
                  <a:lnTo>
                    <a:pt x="27" y="80"/>
                  </a:lnTo>
                  <a:lnTo>
                    <a:pt x="28" y="91"/>
                  </a:lnTo>
                  <a:lnTo>
                    <a:pt x="28" y="103"/>
                  </a:lnTo>
                  <a:lnTo>
                    <a:pt x="29" y="108"/>
                  </a:lnTo>
                  <a:lnTo>
                    <a:pt x="32" y="112"/>
                  </a:lnTo>
                  <a:lnTo>
                    <a:pt x="37" y="114"/>
                  </a:lnTo>
                  <a:lnTo>
                    <a:pt x="42" y="115"/>
                  </a:lnTo>
                  <a:lnTo>
                    <a:pt x="47" y="114"/>
                  </a:lnTo>
                  <a:lnTo>
                    <a:pt x="52" y="112"/>
                  </a:lnTo>
                  <a:lnTo>
                    <a:pt x="55" y="108"/>
                  </a:lnTo>
                  <a:lnTo>
                    <a:pt x="56" y="103"/>
                  </a:lnTo>
                  <a:lnTo>
                    <a:pt x="56" y="89"/>
                  </a:lnTo>
                  <a:lnTo>
                    <a:pt x="54" y="76"/>
                  </a:lnTo>
                  <a:lnTo>
                    <a:pt x="52" y="64"/>
                  </a:lnTo>
                  <a:lnTo>
                    <a:pt x="48" y="51"/>
                  </a:lnTo>
                  <a:lnTo>
                    <a:pt x="44" y="39"/>
                  </a:lnTo>
                  <a:lnTo>
                    <a:pt x="39" y="28"/>
                  </a:lnTo>
                  <a:lnTo>
                    <a:pt x="32" y="16"/>
                  </a:lnTo>
                  <a:lnTo>
                    <a:pt x="2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53">
              <a:extLst>
                <a:ext uri="{FF2B5EF4-FFF2-40B4-BE49-F238E27FC236}">
                  <a16:creationId xmlns:a16="http://schemas.microsoft.com/office/drawing/2014/main" id="{1FA75FFE-AECB-4E3D-B04F-84AAE69F8C81}"/>
                </a:ext>
              </a:extLst>
            </p:cNvPr>
            <p:cNvSpPr>
              <a:spLocks/>
            </p:cNvSpPr>
            <p:nvPr/>
          </p:nvSpPr>
          <p:spPr bwMode="auto">
            <a:xfrm>
              <a:off x="7316925" y="3226773"/>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54">
              <a:extLst>
                <a:ext uri="{FF2B5EF4-FFF2-40B4-BE49-F238E27FC236}">
                  <a16:creationId xmlns:a16="http://schemas.microsoft.com/office/drawing/2014/main" id="{8F15FC7C-1C81-4887-80CE-3AEACE5D8248}"/>
                </a:ext>
              </a:extLst>
            </p:cNvPr>
            <p:cNvSpPr>
              <a:spLocks/>
            </p:cNvSpPr>
            <p:nvPr/>
          </p:nvSpPr>
          <p:spPr bwMode="auto">
            <a:xfrm>
              <a:off x="7154474" y="3205197"/>
              <a:ext cx="11423" cy="10153"/>
            </a:xfrm>
            <a:custGeom>
              <a:avLst/>
              <a:gdLst>
                <a:gd name="T0" fmla="*/ 24 w 28"/>
                <a:gd name="T1" fmla="*/ 3 h 26"/>
                <a:gd name="T2" fmla="*/ 19 w 28"/>
                <a:gd name="T3" fmla="*/ 1 h 26"/>
                <a:gd name="T4" fmla="*/ 14 w 28"/>
                <a:gd name="T5" fmla="*/ 0 h 26"/>
                <a:gd name="T6" fmla="*/ 9 w 28"/>
                <a:gd name="T7" fmla="*/ 1 h 26"/>
                <a:gd name="T8" fmla="*/ 4 w 28"/>
                <a:gd name="T9" fmla="*/ 3 h 26"/>
                <a:gd name="T10" fmla="*/ 1 w 28"/>
                <a:gd name="T11" fmla="*/ 8 h 26"/>
                <a:gd name="T12" fmla="*/ 0 w 28"/>
                <a:gd name="T13" fmla="*/ 14 h 26"/>
                <a:gd name="T14" fmla="*/ 1 w 28"/>
                <a:gd name="T15" fmla="*/ 18 h 26"/>
                <a:gd name="T16" fmla="*/ 4 w 28"/>
                <a:gd name="T17" fmla="*/ 23 h 26"/>
                <a:gd name="T18" fmla="*/ 9 w 28"/>
                <a:gd name="T19" fmla="*/ 25 h 26"/>
                <a:gd name="T20" fmla="*/ 14 w 28"/>
                <a:gd name="T21" fmla="*/ 26 h 26"/>
                <a:gd name="T22" fmla="*/ 19 w 28"/>
                <a:gd name="T23" fmla="*/ 25 h 26"/>
                <a:gd name="T24" fmla="*/ 24 w 28"/>
                <a:gd name="T25" fmla="*/ 23 h 26"/>
                <a:gd name="T26" fmla="*/ 27 w 28"/>
                <a:gd name="T27" fmla="*/ 18 h 26"/>
                <a:gd name="T28" fmla="*/ 28 w 28"/>
                <a:gd name="T29" fmla="*/ 14 h 26"/>
                <a:gd name="T30" fmla="*/ 27 w 28"/>
                <a:gd name="T31" fmla="*/ 8 h 26"/>
                <a:gd name="T32" fmla="*/ 24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4" y="3"/>
                  </a:moveTo>
                  <a:lnTo>
                    <a:pt x="19" y="1"/>
                  </a:lnTo>
                  <a:lnTo>
                    <a:pt x="14" y="0"/>
                  </a:lnTo>
                  <a:lnTo>
                    <a:pt x="9" y="1"/>
                  </a:lnTo>
                  <a:lnTo>
                    <a:pt x="4" y="3"/>
                  </a:lnTo>
                  <a:lnTo>
                    <a:pt x="1" y="8"/>
                  </a:lnTo>
                  <a:lnTo>
                    <a:pt x="0" y="14"/>
                  </a:lnTo>
                  <a:lnTo>
                    <a:pt x="1" y="18"/>
                  </a:lnTo>
                  <a:lnTo>
                    <a:pt x="4" y="23"/>
                  </a:lnTo>
                  <a:lnTo>
                    <a:pt x="9" y="25"/>
                  </a:lnTo>
                  <a:lnTo>
                    <a:pt x="14" y="26"/>
                  </a:lnTo>
                  <a:lnTo>
                    <a:pt x="19" y="25"/>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5" name="Group 404">
            <a:extLst>
              <a:ext uri="{FF2B5EF4-FFF2-40B4-BE49-F238E27FC236}">
                <a16:creationId xmlns:a16="http://schemas.microsoft.com/office/drawing/2014/main" id="{488D6DDB-F6A6-42BF-8D3A-832E6354851D}"/>
              </a:ext>
            </a:extLst>
          </p:cNvPr>
          <p:cNvGrpSpPr/>
          <p:nvPr/>
        </p:nvGrpSpPr>
        <p:grpSpPr>
          <a:xfrm>
            <a:off x="7313838" y="1869983"/>
            <a:ext cx="361067" cy="298341"/>
            <a:chOff x="7106246" y="2479241"/>
            <a:chExt cx="299520" cy="247486"/>
          </a:xfrm>
          <a:solidFill>
            <a:schemeClr val="tx1">
              <a:lumMod val="50000"/>
              <a:lumOff val="50000"/>
            </a:schemeClr>
          </a:solidFill>
        </p:grpSpPr>
        <p:sp>
          <p:nvSpPr>
            <p:cNvPr id="406" name="Freeform 355">
              <a:extLst>
                <a:ext uri="{FF2B5EF4-FFF2-40B4-BE49-F238E27FC236}">
                  <a16:creationId xmlns:a16="http://schemas.microsoft.com/office/drawing/2014/main" id="{31E7B9A8-BF2E-4EA0-9E65-DD589815B009}"/>
                </a:ext>
              </a:extLst>
            </p:cNvPr>
            <p:cNvSpPr>
              <a:spLocks/>
            </p:cNvSpPr>
            <p:nvPr/>
          </p:nvSpPr>
          <p:spPr bwMode="auto">
            <a:xfrm>
              <a:off x="7181126" y="2504624"/>
              <a:ext cx="69804" cy="65996"/>
            </a:xfrm>
            <a:custGeom>
              <a:avLst/>
              <a:gdLst>
                <a:gd name="T0" fmla="*/ 152 w 165"/>
                <a:gd name="T1" fmla="*/ 0 h 155"/>
                <a:gd name="T2" fmla="*/ 138 w 165"/>
                <a:gd name="T3" fmla="*/ 0 h 155"/>
                <a:gd name="T4" fmla="*/ 124 w 165"/>
                <a:gd name="T5" fmla="*/ 3 h 155"/>
                <a:gd name="T6" fmla="*/ 110 w 165"/>
                <a:gd name="T7" fmla="*/ 6 h 155"/>
                <a:gd name="T8" fmla="*/ 96 w 165"/>
                <a:gd name="T9" fmla="*/ 11 h 155"/>
                <a:gd name="T10" fmla="*/ 83 w 165"/>
                <a:gd name="T11" fmla="*/ 17 h 155"/>
                <a:gd name="T12" fmla="*/ 71 w 165"/>
                <a:gd name="T13" fmla="*/ 23 h 155"/>
                <a:gd name="T14" fmla="*/ 59 w 165"/>
                <a:gd name="T15" fmla="*/ 32 h 155"/>
                <a:gd name="T16" fmla="*/ 49 w 165"/>
                <a:gd name="T17" fmla="*/ 41 h 155"/>
                <a:gd name="T18" fmla="*/ 39 w 165"/>
                <a:gd name="T19" fmla="*/ 51 h 155"/>
                <a:gd name="T20" fmla="*/ 29 w 165"/>
                <a:gd name="T21" fmla="*/ 62 h 155"/>
                <a:gd name="T22" fmla="*/ 22 w 165"/>
                <a:gd name="T23" fmla="*/ 73 h 155"/>
                <a:gd name="T24" fmla="*/ 15 w 165"/>
                <a:gd name="T25" fmla="*/ 86 h 155"/>
                <a:gd name="T26" fmla="*/ 10 w 165"/>
                <a:gd name="T27" fmla="*/ 99 h 155"/>
                <a:gd name="T28" fmla="*/ 6 w 165"/>
                <a:gd name="T29" fmla="*/ 112 h 155"/>
                <a:gd name="T30" fmla="*/ 2 w 165"/>
                <a:gd name="T31" fmla="*/ 126 h 155"/>
                <a:gd name="T32" fmla="*/ 0 w 165"/>
                <a:gd name="T33" fmla="*/ 140 h 155"/>
                <a:gd name="T34" fmla="*/ 1 w 165"/>
                <a:gd name="T35" fmla="*/ 145 h 155"/>
                <a:gd name="T36" fmla="*/ 3 w 165"/>
                <a:gd name="T37" fmla="*/ 151 h 155"/>
                <a:gd name="T38" fmla="*/ 8 w 165"/>
                <a:gd name="T39" fmla="*/ 154 h 155"/>
                <a:gd name="T40" fmla="*/ 13 w 165"/>
                <a:gd name="T41" fmla="*/ 155 h 155"/>
                <a:gd name="T42" fmla="*/ 14 w 165"/>
                <a:gd name="T43" fmla="*/ 155 h 155"/>
                <a:gd name="T44" fmla="*/ 14 w 165"/>
                <a:gd name="T45" fmla="*/ 155 h 155"/>
                <a:gd name="T46" fmla="*/ 20 w 165"/>
                <a:gd name="T47" fmla="*/ 154 h 155"/>
                <a:gd name="T48" fmla="*/ 24 w 165"/>
                <a:gd name="T49" fmla="*/ 152 h 155"/>
                <a:gd name="T50" fmla="*/ 27 w 165"/>
                <a:gd name="T51" fmla="*/ 147 h 155"/>
                <a:gd name="T52" fmla="*/ 28 w 165"/>
                <a:gd name="T53" fmla="*/ 142 h 155"/>
                <a:gd name="T54" fmla="*/ 29 w 165"/>
                <a:gd name="T55" fmla="*/ 130 h 155"/>
                <a:gd name="T56" fmla="*/ 32 w 165"/>
                <a:gd name="T57" fmla="*/ 118 h 155"/>
                <a:gd name="T58" fmla="*/ 36 w 165"/>
                <a:gd name="T59" fmla="*/ 108 h 155"/>
                <a:gd name="T60" fmla="*/ 41 w 165"/>
                <a:gd name="T61" fmla="*/ 97 h 155"/>
                <a:gd name="T62" fmla="*/ 46 w 165"/>
                <a:gd name="T63" fmla="*/ 87 h 155"/>
                <a:gd name="T64" fmla="*/ 53 w 165"/>
                <a:gd name="T65" fmla="*/ 78 h 155"/>
                <a:gd name="T66" fmla="*/ 59 w 165"/>
                <a:gd name="T67" fmla="*/ 69 h 155"/>
                <a:gd name="T68" fmla="*/ 68 w 165"/>
                <a:gd name="T69" fmla="*/ 62 h 155"/>
                <a:gd name="T70" fmla="*/ 76 w 165"/>
                <a:gd name="T71" fmla="*/ 54 h 155"/>
                <a:gd name="T72" fmla="*/ 86 w 165"/>
                <a:gd name="T73" fmla="*/ 48 h 155"/>
                <a:gd name="T74" fmla="*/ 96 w 165"/>
                <a:gd name="T75" fmla="*/ 41 h 155"/>
                <a:gd name="T76" fmla="*/ 105 w 165"/>
                <a:gd name="T77" fmla="*/ 37 h 155"/>
                <a:gd name="T78" fmla="*/ 117 w 165"/>
                <a:gd name="T79" fmla="*/ 33 h 155"/>
                <a:gd name="T80" fmla="*/ 128 w 165"/>
                <a:gd name="T81" fmla="*/ 30 h 155"/>
                <a:gd name="T82" fmla="*/ 140 w 165"/>
                <a:gd name="T83" fmla="*/ 28 h 155"/>
                <a:gd name="T84" fmla="*/ 152 w 165"/>
                <a:gd name="T85" fmla="*/ 28 h 155"/>
                <a:gd name="T86" fmla="*/ 157 w 165"/>
                <a:gd name="T87" fmla="*/ 27 h 155"/>
                <a:gd name="T88" fmla="*/ 161 w 165"/>
                <a:gd name="T89" fmla="*/ 24 h 155"/>
                <a:gd name="T90" fmla="*/ 164 w 165"/>
                <a:gd name="T91" fmla="*/ 20 h 155"/>
                <a:gd name="T92" fmla="*/ 165 w 165"/>
                <a:gd name="T93" fmla="*/ 14 h 155"/>
                <a:gd name="T94" fmla="*/ 164 w 165"/>
                <a:gd name="T95" fmla="*/ 9 h 155"/>
                <a:gd name="T96" fmla="*/ 161 w 165"/>
                <a:gd name="T97" fmla="*/ 5 h 155"/>
                <a:gd name="T98" fmla="*/ 157 w 165"/>
                <a:gd name="T99" fmla="*/ 2 h 155"/>
                <a:gd name="T100" fmla="*/ 152 w 165"/>
                <a:gd name="T10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55">
                  <a:moveTo>
                    <a:pt x="152" y="0"/>
                  </a:moveTo>
                  <a:lnTo>
                    <a:pt x="138" y="0"/>
                  </a:lnTo>
                  <a:lnTo>
                    <a:pt x="124" y="3"/>
                  </a:lnTo>
                  <a:lnTo>
                    <a:pt x="110" y="6"/>
                  </a:lnTo>
                  <a:lnTo>
                    <a:pt x="96" y="11"/>
                  </a:lnTo>
                  <a:lnTo>
                    <a:pt x="83" y="17"/>
                  </a:lnTo>
                  <a:lnTo>
                    <a:pt x="71" y="23"/>
                  </a:lnTo>
                  <a:lnTo>
                    <a:pt x="59" y="32"/>
                  </a:lnTo>
                  <a:lnTo>
                    <a:pt x="49" y="41"/>
                  </a:lnTo>
                  <a:lnTo>
                    <a:pt x="39" y="51"/>
                  </a:lnTo>
                  <a:lnTo>
                    <a:pt x="29" y="62"/>
                  </a:lnTo>
                  <a:lnTo>
                    <a:pt x="22" y="73"/>
                  </a:lnTo>
                  <a:lnTo>
                    <a:pt x="15" y="86"/>
                  </a:lnTo>
                  <a:lnTo>
                    <a:pt x="10" y="99"/>
                  </a:lnTo>
                  <a:lnTo>
                    <a:pt x="6" y="112"/>
                  </a:lnTo>
                  <a:lnTo>
                    <a:pt x="2" y="126"/>
                  </a:lnTo>
                  <a:lnTo>
                    <a:pt x="0" y="140"/>
                  </a:lnTo>
                  <a:lnTo>
                    <a:pt x="1" y="145"/>
                  </a:lnTo>
                  <a:lnTo>
                    <a:pt x="3" y="151"/>
                  </a:lnTo>
                  <a:lnTo>
                    <a:pt x="8" y="154"/>
                  </a:lnTo>
                  <a:lnTo>
                    <a:pt x="13" y="155"/>
                  </a:lnTo>
                  <a:lnTo>
                    <a:pt x="14" y="155"/>
                  </a:lnTo>
                  <a:lnTo>
                    <a:pt x="14" y="155"/>
                  </a:lnTo>
                  <a:lnTo>
                    <a:pt x="20" y="154"/>
                  </a:lnTo>
                  <a:lnTo>
                    <a:pt x="24" y="152"/>
                  </a:lnTo>
                  <a:lnTo>
                    <a:pt x="27" y="147"/>
                  </a:lnTo>
                  <a:lnTo>
                    <a:pt x="28" y="142"/>
                  </a:lnTo>
                  <a:lnTo>
                    <a:pt x="29" y="130"/>
                  </a:lnTo>
                  <a:lnTo>
                    <a:pt x="32" y="118"/>
                  </a:lnTo>
                  <a:lnTo>
                    <a:pt x="36" y="108"/>
                  </a:lnTo>
                  <a:lnTo>
                    <a:pt x="41" y="97"/>
                  </a:lnTo>
                  <a:lnTo>
                    <a:pt x="46" y="87"/>
                  </a:lnTo>
                  <a:lnTo>
                    <a:pt x="53" y="78"/>
                  </a:lnTo>
                  <a:lnTo>
                    <a:pt x="59" y="69"/>
                  </a:lnTo>
                  <a:lnTo>
                    <a:pt x="68" y="62"/>
                  </a:lnTo>
                  <a:lnTo>
                    <a:pt x="76" y="54"/>
                  </a:lnTo>
                  <a:lnTo>
                    <a:pt x="86" y="48"/>
                  </a:lnTo>
                  <a:lnTo>
                    <a:pt x="96" y="41"/>
                  </a:lnTo>
                  <a:lnTo>
                    <a:pt x="105" y="37"/>
                  </a:lnTo>
                  <a:lnTo>
                    <a:pt x="117" y="33"/>
                  </a:lnTo>
                  <a:lnTo>
                    <a:pt x="128" y="30"/>
                  </a:lnTo>
                  <a:lnTo>
                    <a:pt x="140" y="28"/>
                  </a:lnTo>
                  <a:lnTo>
                    <a:pt x="152" y="28"/>
                  </a:lnTo>
                  <a:lnTo>
                    <a:pt x="157" y="27"/>
                  </a:lnTo>
                  <a:lnTo>
                    <a:pt x="161" y="24"/>
                  </a:lnTo>
                  <a:lnTo>
                    <a:pt x="164" y="20"/>
                  </a:lnTo>
                  <a:lnTo>
                    <a:pt x="165" y="14"/>
                  </a:lnTo>
                  <a:lnTo>
                    <a:pt x="164" y="9"/>
                  </a:lnTo>
                  <a:lnTo>
                    <a:pt x="161" y="5"/>
                  </a:lnTo>
                  <a:lnTo>
                    <a:pt x="157" y="2"/>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356">
              <a:extLst>
                <a:ext uri="{FF2B5EF4-FFF2-40B4-BE49-F238E27FC236}">
                  <a16:creationId xmlns:a16="http://schemas.microsoft.com/office/drawing/2014/main" id="{54237E18-98BF-466E-8C97-38E0C7029083}"/>
                </a:ext>
              </a:extLst>
            </p:cNvPr>
            <p:cNvSpPr>
              <a:spLocks/>
            </p:cNvSpPr>
            <p:nvPr/>
          </p:nvSpPr>
          <p:spPr bwMode="auto">
            <a:xfrm>
              <a:off x="7106246" y="2479241"/>
              <a:ext cx="299520" cy="185296"/>
            </a:xfrm>
            <a:custGeom>
              <a:avLst/>
              <a:gdLst>
                <a:gd name="T0" fmla="*/ 553 w 710"/>
                <a:gd name="T1" fmla="*/ 173 h 438"/>
                <a:gd name="T2" fmla="*/ 526 w 710"/>
                <a:gd name="T3" fmla="*/ 121 h 438"/>
                <a:gd name="T4" fmla="*/ 482 w 710"/>
                <a:gd name="T5" fmla="*/ 62 h 438"/>
                <a:gd name="T6" fmla="*/ 422 w 710"/>
                <a:gd name="T7" fmla="*/ 21 h 438"/>
                <a:gd name="T8" fmla="*/ 349 w 710"/>
                <a:gd name="T9" fmla="*/ 1 h 438"/>
                <a:gd name="T10" fmla="*/ 268 w 710"/>
                <a:gd name="T11" fmla="*/ 9 h 438"/>
                <a:gd name="T12" fmla="*/ 196 w 710"/>
                <a:gd name="T13" fmla="*/ 45 h 438"/>
                <a:gd name="T14" fmla="*/ 144 w 710"/>
                <a:gd name="T15" fmla="*/ 102 h 438"/>
                <a:gd name="T16" fmla="*/ 116 w 710"/>
                <a:gd name="T17" fmla="*/ 171 h 438"/>
                <a:gd name="T18" fmla="*/ 74 w 710"/>
                <a:gd name="T19" fmla="*/ 200 h 438"/>
                <a:gd name="T20" fmla="*/ 33 w 710"/>
                <a:gd name="T21" fmla="*/ 229 h 438"/>
                <a:gd name="T22" fmla="*/ 8 w 710"/>
                <a:gd name="T23" fmla="*/ 270 h 438"/>
                <a:gd name="T24" fmla="*/ 0 w 710"/>
                <a:gd name="T25" fmla="*/ 319 h 438"/>
                <a:gd name="T26" fmla="*/ 12 w 710"/>
                <a:gd name="T27" fmla="*/ 365 h 438"/>
                <a:gd name="T28" fmla="*/ 49 w 710"/>
                <a:gd name="T29" fmla="*/ 412 h 438"/>
                <a:gd name="T30" fmla="*/ 109 w 710"/>
                <a:gd name="T31" fmla="*/ 437 h 438"/>
                <a:gd name="T32" fmla="*/ 128 w 710"/>
                <a:gd name="T33" fmla="*/ 438 h 438"/>
                <a:gd name="T34" fmla="*/ 169 w 710"/>
                <a:gd name="T35" fmla="*/ 433 h 438"/>
                <a:gd name="T36" fmla="*/ 169 w 710"/>
                <a:gd name="T37" fmla="*/ 414 h 438"/>
                <a:gd name="T38" fmla="*/ 129 w 710"/>
                <a:gd name="T39" fmla="*/ 410 h 438"/>
                <a:gd name="T40" fmla="*/ 90 w 710"/>
                <a:gd name="T41" fmla="*/ 403 h 438"/>
                <a:gd name="T42" fmla="*/ 48 w 710"/>
                <a:gd name="T43" fmla="*/ 373 h 438"/>
                <a:gd name="T44" fmla="*/ 30 w 710"/>
                <a:gd name="T45" fmla="*/ 336 h 438"/>
                <a:gd name="T46" fmla="*/ 29 w 710"/>
                <a:gd name="T47" fmla="*/ 298 h 438"/>
                <a:gd name="T48" fmla="*/ 42 w 710"/>
                <a:gd name="T49" fmla="*/ 263 h 438"/>
                <a:gd name="T50" fmla="*/ 68 w 710"/>
                <a:gd name="T51" fmla="*/ 235 h 438"/>
                <a:gd name="T52" fmla="*/ 112 w 710"/>
                <a:gd name="T53" fmla="*/ 218 h 438"/>
                <a:gd name="T54" fmla="*/ 130 w 710"/>
                <a:gd name="T55" fmla="*/ 216 h 438"/>
                <a:gd name="T56" fmla="*/ 142 w 710"/>
                <a:gd name="T57" fmla="*/ 186 h 438"/>
                <a:gd name="T58" fmla="*/ 166 w 710"/>
                <a:gd name="T59" fmla="*/ 119 h 438"/>
                <a:gd name="T60" fmla="*/ 214 w 710"/>
                <a:gd name="T61" fmla="*/ 68 h 438"/>
                <a:gd name="T62" fmla="*/ 276 w 710"/>
                <a:gd name="T63" fmla="*/ 36 h 438"/>
                <a:gd name="T64" fmla="*/ 348 w 710"/>
                <a:gd name="T65" fmla="*/ 28 h 438"/>
                <a:gd name="T66" fmla="*/ 414 w 710"/>
                <a:gd name="T67" fmla="*/ 47 h 438"/>
                <a:gd name="T68" fmla="*/ 468 w 710"/>
                <a:gd name="T69" fmla="*/ 87 h 438"/>
                <a:gd name="T70" fmla="*/ 505 w 710"/>
                <a:gd name="T71" fmla="*/ 144 h 438"/>
                <a:gd name="T72" fmla="*/ 519 w 710"/>
                <a:gd name="T73" fmla="*/ 198 h 438"/>
                <a:gd name="T74" fmla="*/ 529 w 710"/>
                <a:gd name="T75" fmla="*/ 206 h 438"/>
                <a:gd name="T76" fmla="*/ 547 w 710"/>
                <a:gd name="T77" fmla="*/ 203 h 438"/>
                <a:gd name="T78" fmla="*/ 588 w 710"/>
                <a:gd name="T79" fmla="*/ 199 h 438"/>
                <a:gd name="T80" fmla="*/ 628 w 710"/>
                <a:gd name="T81" fmla="*/ 211 h 438"/>
                <a:gd name="T82" fmla="*/ 659 w 710"/>
                <a:gd name="T83" fmla="*/ 237 h 438"/>
                <a:gd name="T84" fmla="*/ 678 w 710"/>
                <a:gd name="T85" fmla="*/ 273 h 438"/>
                <a:gd name="T86" fmla="*/ 682 w 710"/>
                <a:gd name="T87" fmla="*/ 315 h 438"/>
                <a:gd name="T88" fmla="*/ 671 w 710"/>
                <a:gd name="T89" fmla="*/ 354 h 438"/>
                <a:gd name="T90" fmla="*/ 645 w 710"/>
                <a:gd name="T91" fmla="*/ 385 h 438"/>
                <a:gd name="T92" fmla="*/ 608 w 710"/>
                <a:gd name="T93" fmla="*/ 406 h 438"/>
                <a:gd name="T94" fmla="*/ 555 w 710"/>
                <a:gd name="T95" fmla="*/ 410 h 438"/>
                <a:gd name="T96" fmla="*/ 541 w 710"/>
                <a:gd name="T97" fmla="*/ 424 h 438"/>
                <a:gd name="T98" fmla="*/ 555 w 710"/>
                <a:gd name="T99" fmla="*/ 438 h 438"/>
                <a:gd name="T100" fmla="*/ 617 w 710"/>
                <a:gd name="T101" fmla="*/ 431 h 438"/>
                <a:gd name="T102" fmla="*/ 662 w 710"/>
                <a:gd name="T103" fmla="*/ 407 h 438"/>
                <a:gd name="T104" fmla="*/ 694 w 710"/>
                <a:gd name="T105" fmla="*/ 368 h 438"/>
                <a:gd name="T106" fmla="*/ 710 w 710"/>
                <a:gd name="T107" fmla="*/ 318 h 438"/>
                <a:gd name="T108" fmla="*/ 705 w 710"/>
                <a:gd name="T109" fmla="*/ 265 h 438"/>
                <a:gd name="T110" fmla="*/ 680 w 710"/>
                <a:gd name="T111" fmla="*/ 219 h 438"/>
                <a:gd name="T112" fmla="*/ 641 w 710"/>
                <a:gd name="T113" fmla="*/ 187 h 438"/>
                <a:gd name="T114" fmla="*/ 591 w 710"/>
                <a:gd name="T115" fmla="*/ 17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438">
                  <a:moveTo>
                    <a:pt x="577" y="171"/>
                  </a:moveTo>
                  <a:lnTo>
                    <a:pt x="569" y="171"/>
                  </a:lnTo>
                  <a:lnTo>
                    <a:pt x="560" y="172"/>
                  </a:lnTo>
                  <a:lnTo>
                    <a:pt x="553" y="173"/>
                  </a:lnTo>
                  <a:lnTo>
                    <a:pt x="544" y="175"/>
                  </a:lnTo>
                  <a:lnTo>
                    <a:pt x="540" y="157"/>
                  </a:lnTo>
                  <a:lnTo>
                    <a:pt x="533" y="139"/>
                  </a:lnTo>
                  <a:lnTo>
                    <a:pt x="526" y="121"/>
                  </a:lnTo>
                  <a:lnTo>
                    <a:pt x="516" y="105"/>
                  </a:lnTo>
                  <a:lnTo>
                    <a:pt x="507" y="89"/>
                  </a:lnTo>
                  <a:lnTo>
                    <a:pt x="495" y="75"/>
                  </a:lnTo>
                  <a:lnTo>
                    <a:pt x="482" y="62"/>
                  </a:lnTo>
                  <a:lnTo>
                    <a:pt x="468" y="50"/>
                  </a:lnTo>
                  <a:lnTo>
                    <a:pt x="454" y="39"/>
                  </a:lnTo>
                  <a:lnTo>
                    <a:pt x="438" y="29"/>
                  </a:lnTo>
                  <a:lnTo>
                    <a:pt x="422" y="21"/>
                  </a:lnTo>
                  <a:lnTo>
                    <a:pt x="405" y="13"/>
                  </a:lnTo>
                  <a:lnTo>
                    <a:pt x="386" y="8"/>
                  </a:lnTo>
                  <a:lnTo>
                    <a:pt x="368" y="3"/>
                  </a:lnTo>
                  <a:lnTo>
                    <a:pt x="349" y="1"/>
                  </a:lnTo>
                  <a:lnTo>
                    <a:pt x="330" y="0"/>
                  </a:lnTo>
                  <a:lnTo>
                    <a:pt x="309" y="1"/>
                  </a:lnTo>
                  <a:lnTo>
                    <a:pt x="289" y="3"/>
                  </a:lnTo>
                  <a:lnTo>
                    <a:pt x="268" y="9"/>
                  </a:lnTo>
                  <a:lnTo>
                    <a:pt x="249" y="15"/>
                  </a:lnTo>
                  <a:lnTo>
                    <a:pt x="231" y="24"/>
                  </a:lnTo>
                  <a:lnTo>
                    <a:pt x="213" y="33"/>
                  </a:lnTo>
                  <a:lnTo>
                    <a:pt x="196" y="45"/>
                  </a:lnTo>
                  <a:lnTo>
                    <a:pt x="180" y="58"/>
                  </a:lnTo>
                  <a:lnTo>
                    <a:pt x="168" y="72"/>
                  </a:lnTo>
                  <a:lnTo>
                    <a:pt x="155" y="87"/>
                  </a:lnTo>
                  <a:lnTo>
                    <a:pt x="144" y="102"/>
                  </a:lnTo>
                  <a:lnTo>
                    <a:pt x="135" y="118"/>
                  </a:lnTo>
                  <a:lnTo>
                    <a:pt x="127" y="135"/>
                  </a:lnTo>
                  <a:lnTo>
                    <a:pt x="120" y="152"/>
                  </a:lnTo>
                  <a:lnTo>
                    <a:pt x="116" y="171"/>
                  </a:lnTo>
                  <a:lnTo>
                    <a:pt x="113" y="190"/>
                  </a:lnTo>
                  <a:lnTo>
                    <a:pt x="99" y="192"/>
                  </a:lnTo>
                  <a:lnTo>
                    <a:pt x="86" y="195"/>
                  </a:lnTo>
                  <a:lnTo>
                    <a:pt x="74" y="200"/>
                  </a:lnTo>
                  <a:lnTo>
                    <a:pt x="61" y="206"/>
                  </a:lnTo>
                  <a:lnTo>
                    <a:pt x="52" y="213"/>
                  </a:lnTo>
                  <a:lnTo>
                    <a:pt x="42" y="221"/>
                  </a:lnTo>
                  <a:lnTo>
                    <a:pt x="33" y="229"/>
                  </a:lnTo>
                  <a:lnTo>
                    <a:pt x="25" y="238"/>
                  </a:lnTo>
                  <a:lnTo>
                    <a:pt x="18" y="248"/>
                  </a:lnTo>
                  <a:lnTo>
                    <a:pt x="13" y="259"/>
                  </a:lnTo>
                  <a:lnTo>
                    <a:pt x="8" y="270"/>
                  </a:lnTo>
                  <a:lnTo>
                    <a:pt x="4" y="282"/>
                  </a:lnTo>
                  <a:lnTo>
                    <a:pt x="1" y="294"/>
                  </a:lnTo>
                  <a:lnTo>
                    <a:pt x="0" y="306"/>
                  </a:lnTo>
                  <a:lnTo>
                    <a:pt x="0" y="319"/>
                  </a:lnTo>
                  <a:lnTo>
                    <a:pt x="1" y="330"/>
                  </a:lnTo>
                  <a:lnTo>
                    <a:pt x="3" y="342"/>
                  </a:lnTo>
                  <a:lnTo>
                    <a:pt x="7" y="354"/>
                  </a:lnTo>
                  <a:lnTo>
                    <a:pt x="12" y="365"/>
                  </a:lnTo>
                  <a:lnTo>
                    <a:pt x="17" y="377"/>
                  </a:lnTo>
                  <a:lnTo>
                    <a:pt x="27" y="389"/>
                  </a:lnTo>
                  <a:lnTo>
                    <a:pt x="38" y="402"/>
                  </a:lnTo>
                  <a:lnTo>
                    <a:pt x="49" y="412"/>
                  </a:lnTo>
                  <a:lnTo>
                    <a:pt x="62" y="422"/>
                  </a:lnTo>
                  <a:lnTo>
                    <a:pt x="77" y="428"/>
                  </a:lnTo>
                  <a:lnTo>
                    <a:pt x="92" y="433"/>
                  </a:lnTo>
                  <a:lnTo>
                    <a:pt x="109" y="437"/>
                  </a:lnTo>
                  <a:lnTo>
                    <a:pt x="125" y="438"/>
                  </a:lnTo>
                  <a:lnTo>
                    <a:pt x="126" y="438"/>
                  </a:lnTo>
                  <a:lnTo>
                    <a:pt x="128" y="438"/>
                  </a:lnTo>
                  <a:lnTo>
                    <a:pt x="128" y="438"/>
                  </a:lnTo>
                  <a:lnTo>
                    <a:pt x="129" y="438"/>
                  </a:lnTo>
                  <a:lnTo>
                    <a:pt x="159" y="438"/>
                  </a:lnTo>
                  <a:lnTo>
                    <a:pt x="164" y="437"/>
                  </a:lnTo>
                  <a:lnTo>
                    <a:pt x="169" y="433"/>
                  </a:lnTo>
                  <a:lnTo>
                    <a:pt x="172" y="429"/>
                  </a:lnTo>
                  <a:lnTo>
                    <a:pt x="173" y="424"/>
                  </a:lnTo>
                  <a:lnTo>
                    <a:pt x="172" y="418"/>
                  </a:lnTo>
                  <a:lnTo>
                    <a:pt x="169" y="414"/>
                  </a:lnTo>
                  <a:lnTo>
                    <a:pt x="164" y="411"/>
                  </a:lnTo>
                  <a:lnTo>
                    <a:pt x="159" y="410"/>
                  </a:lnTo>
                  <a:lnTo>
                    <a:pt x="130" y="410"/>
                  </a:lnTo>
                  <a:lnTo>
                    <a:pt x="129" y="410"/>
                  </a:lnTo>
                  <a:lnTo>
                    <a:pt x="128" y="410"/>
                  </a:lnTo>
                  <a:lnTo>
                    <a:pt x="115" y="410"/>
                  </a:lnTo>
                  <a:lnTo>
                    <a:pt x="102" y="408"/>
                  </a:lnTo>
                  <a:lnTo>
                    <a:pt x="90" y="403"/>
                  </a:lnTo>
                  <a:lnTo>
                    <a:pt x="78" y="398"/>
                  </a:lnTo>
                  <a:lnTo>
                    <a:pt x="68" y="392"/>
                  </a:lnTo>
                  <a:lnTo>
                    <a:pt x="57" y="383"/>
                  </a:lnTo>
                  <a:lnTo>
                    <a:pt x="48" y="373"/>
                  </a:lnTo>
                  <a:lnTo>
                    <a:pt x="41" y="363"/>
                  </a:lnTo>
                  <a:lnTo>
                    <a:pt x="37" y="354"/>
                  </a:lnTo>
                  <a:lnTo>
                    <a:pt x="33" y="344"/>
                  </a:lnTo>
                  <a:lnTo>
                    <a:pt x="30" y="336"/>
                  </a:lnTo>
                  <a:lnTo>
                    <a:pt x="29" y="326"/>
                  </a:lnTo>
                  <a:lnTo>
                    <a:pt x="28" y="318"/>
                  </a:lnTo>
                  <a:lnTo>
                    <a:pt x="28" y="308"/>
                  </a:lnTo>
                  <a:lnTo>
                    <a:pt x="29" y="298"/>
                  </a:lnTo>
                  <a:lnTo>
                    <a:pt x="31" y="289"/>
                  </a:lnTo>
                  <a:lnTo>
                    <a:pt x="34" y="280"/>
                  </a:lnTo>
                  <a:lnTo>
                    <a:pt x="38" y="272"/>
                  </a:lnTo>
                  <a:lnTo>
                    <a:pt x="42" y="263"/>
                  </a:lnTo>
                  <a:lnTo>
                    <a:pt x="47" y="255"/>
                  </a:lnTo>
                  <a:lnTo>
                    <a:pt x="54" y="248"/>
                  </a:lnTo>
                  <a:lnTo>
                    <a:pt x="60" y="241"/>
                  </a:lnTo>
                  <a:lnTo>
                    <a:pt x="68" y="235"/>
                  </a:lnTo>
                  <a:lnTo>
                    <a:pt x="75" y="230"/>
                  </a:lnTo>
                  <a:lnTo>
                    <a:pt x="87" y="224"/>
                  </a:lnTo>
                  <a:lnTo>
                    <a:pt x="99" y="220"/>
                  </a:lnTo>
                  <a:lnTo>
                    <a:pt x="112" y="218"/>
                  </a:lnTo>
                  <a:lnTo>
                    <a:pt x="125" y="217"/>
                  </a:lnTo>
                  <a:lnTo>
                    <a:pt x="125" y="217"/>
                  </a:lnTo>
                  <a:lnTo>
                    <a:pt x="125" y="217"/>
                  </a:lnTo>
                  <a:lnTo>
                    <a:pt x="130" y="216"/>
                  </a:lnTo>
                  <a:lnTo>
                    <a:pt x="134" y="214"/>
                  </a:lnTo>
                  <a:lnTo>
                    <a:pt x="137" y="209"/>
                  </a:lnTo>
                  <a:lnTo>
                    <a:pt x="139" y="204"/>
                  </a:lnTo>
                  <a:lnTo>
                    <a:pt x="142" y="186"/>
                  </a:lnTo>
                  <a:lnTo>
                    <a:pt x="145" y="169"/>
                  </a:lnTo>
                  <a:lnTo>
                    <a:pt x="150" y="151"/>
                  </a:lnTo>
                  <a:lnTo>
                    <a:pt x="158" y="135"/>
                  </a:lnTo>
                  <a:lnTo>
                    <a:pt x="166" y="119"/>
                  </a:lnTo>
                  <a:lnTo>
                    <a:pt x="176" y="105"/>
                  </a:lnTo>
                  <a:lnTo>
                    <a:pt x="188" y="91"/>
                  </a:lnTo>
                  <a:lnTo>
                    <a:pt x="200" y="79"/>
                  </a:lnTo>
                  <a:lnTo>
                    <a:pt x="214" y="68"/>
                  </a:lnTo>
                  <a:lnTo>
                    <a:pt x="228" y="57"/>
                  </a:lnTo>
                  <a:lnTo>
                    <a:pt x="243" y="48"/>
                  </a:lnTo>
                  <a:lnTo>
                    <a:pt x="259" y="41"/>
                  </a:lnTo>
                  <a:lnTo>
                    <a:pt x="276" y="36"/>
                  </a:lnTo>
                  <a:lnTo>
                    <a:pt x="293" y="31"/>
                  </a:lnTo>
                  <a:lnTo>
                    <a:pt x="311" y="29"/>
                  </a:lnTo>
                  <a:lnTo>
                    <a:pt x="330" y="28"/>
                  </a:lnTo>
                  <a:lnTo>
                    <a:pt x="348" y="28"/>
                  </a:lnTo>
                  <a:lnTo>
                    <a:pt x="365" y="31"/>
                  </a:lnTo>
                  <a:lnTo>
                    <a:pt x="382" y="35"/>
                  </a:lnTo>
                  <a:lnTo>
                    <a:pt x="398" y="41"/>
                  </a:lnTo>
                  <a:lnTo>
                    <a:pt x="414" y="47"/>
                  </a:lnTo>
                  <a:lnTo>
                    <a:pt x="428" y="56"/>
                  </a:lnTo>
                  <a:lnTo>
                    <a:pt x="443" y="65"/>
                  </a:lnTo>
                  <a:lnTo>
                    <a:pt x="456" y="75"/>
                  </a:lnTo>
                  <a:lnTo>
                    <a:pt x="468" y="87"/>
                  </a:lnTo>
                  <a:lnTo>
                    <a:pt x="480" y="100"/>
                  </a:lnTo>
                  <a:lnTo>
                    <a:pt x="489" y="114"/>
                  </a:lnTo>
                  <a:lnTo>
                    <a:pt x="498" y="129"/>
                  </a:lnTo>
                  <a:lnTo>
                    <a:pt x="505" y="144"/>
                  </a:lnTo>
                  <a:lnTo>
                    <a:pt x="512" y="160"/>
                  </a:lnTo>
                  <a:lnTo>
                    <a:pt x="516" y="177"/>
                  </a:lnTo>
                  <a:lnTo>
                    <a:pt x="519" y="195"/>
                  </a:lnTo>
                  <a:lnTo>
                    <a:pt x="519" y="198"/>
                  </a:lnTo>
                  <a:lnTo>
                    <a:pt x="522" y="201"/>
                  </a:lnTo>
                  <a:lnTo>
                    <a:pt x="524" y="203"/>
                  </a:lnTo>
                  <a:lnTo>
                    <a:pt x="526" y="205"/>
                  </a:lnTo>
                  <a:lnTo>
                    <a:pt x="529" y="206"/>
                  </a:lnTo>
                  <a:lnTo>
                    <a:pt x="532" y="207"/>
                  </a:lnTo>
                  <a:lnTo>
                    <a:pt x="536" y="207"/>
                  </a:lnTo>
                  <a:lnTo>
                    <a:pt x="538" y="206"/>
                  </a:lnTo>
                  <a:lnTo>
                    <a:pt x="547" y="203"/>
                  </a:lnTo>
                  <a:lnTo>
                    <a:pt x="557" y="201"/>
                  </a:lnTo>
                  <a:lnTo>
                    <a:pt x="568" y="199"/>
                  </a:lnTo>
                  <a:lnTo>
                    <a:pt x="577" y="199"/>
                  </a:lnTo>
                  <a:lnTo>
                    <a:pt x="588" y="199"/>
                  </a:lnTo>
                  <a:lnTo>
                    <a:pt x="599" y="201"/>
                  </a:lnTo>
                  <a:lnTo>
                    <a:pt x="608" y="203"/>
                  </a:lnTo>
                  <a:lnTo>
                    <a:pt x="618" y="207"/>
                  </a:lnTo>
                  <a:lnTo>
                    <a:pt x="628" y="211"/>
                  </a:lnTo>
                  <a:lnTo>
                    <a:pt x="636" y="217"/>
                  </a:lnTo>
                  <a:lnTo>
                    <a:pt x="645" y="222"/>
                  </a:lnTo>
                  <a:lnTo>
                    <a:pt x="652" y="230"/>
                  </a:lnTo>
                  <a:lnTo>
                    <a:pt x="659" y="237"/>
                  </a:lnTo>
                  <a:lnTo>
                    <a:pt x="665" y="245"/>
                  </a:lnTo>
                  <a:lnTo>
                    <a:pt x="671" y="254"/>
                  </a:lnTo>
                  <a:lnTo>
                    <a:pt x="675" y="263"/>
                  </a:lnTo>
                  <a:lnTo>
                    <a:pt x="678" y="273"/>
                  </a:lnTo>
                  <a:lnTo>
                    <a:pt x="681" y="283"/>
                  </a:lnTo>
                  <a:lnTo>
                    <a:pt x="682" y="293"/>
                  </a:lnTo>
                  <a:lnTo>
                    <a:pt x="684" y="304"/>
                  </a:lnTo>
                  <a:lnTo>
                    <a:pt x="682" y="315"/>
                  </a:lnTo>
                  <a:lnTo>
                    <a:pt x="681" y="325"/>
                  </a:lnTo>
                  <a:lnTo>
                    <a:pt x="678" y="336"/>
                  </a:lnTo>
                  <a:lnTo>
                    <a:pt x="675" y="345"/>
                  </a:lnTo>
                  <a:lnTo>
                    <a:pt x="671" y="354"/>
                  </a:lnTo>
                  <a:lnTo>
                    <a:pt x="665" y="364"/>
                  </a:lnTo>
                  <a:lnTo>
                    <a:pt x="659" y="371"/>
                  </a:lnTo>
                  <a:lnTo>
                    <a:pt x="652" y="379"/>
                  </a:lnTo>
                  <a:lnTo>
                    <a:pt x="645" y="385"/>
                  </a:lnTo>
                  <a:lnTo>
                    <a:pt x="636" y="392"/>
                  </a:lnTo>
                  <a:lnTo>
                    <a:pt x="628" y="397"/>
                  </a:lnTo>
                  <a:lnTo>
                    <a:pt x="618" y="401"/>
                  </a:lnTo>
                  <a:lnTo>
                    <a:pt x="608" y="406"/>
                  </a:lnTo>
                  <a:lnTo>
                    <a:pt x="599" y="408"/>
                  </a:lnTo>
                  <a:lnTo>
                    <a:pt x="588" y="410"/>
                  </a:lnTo>
                  <a:lnTo>
                    <a:pt x="577" y="410"/>
                  </a:lnTo>
                  <a:lnTo>
                    <a:pt x="555" y="410"/>
                  </a:lnTo>
                  <a:lnTo>
                    <a:pt x="549" y="411"/>
                  </a:lnTo>
                  <a:lnTo>
                    <a:pt x="545" y="414"/>
                  </a:lnTo>
                  <a:lnTo>
                    <a:pt x="542" y="418"/>
                  </a:lnTo>
                  <a:lnTo>
                    <a:pt x="541" y="424"/>
                  </a:lnTo>
                  <a:lnTo>
                    <a:pt x="542" y="429"/>
                  </a:lnTo>
                  <a:lnTo>
                    <a:pt x="545" y="433"/>
                  </a:lnTo>
                  <a:lnTo>
                    <a:pt x="549" y="437"/>
                  </a:lnTo>
                  <a:lnTo>
                    <a:pt x="555" y="438"/>
                  </a:lnTo>
                  <a:lnTo>
                    <a:pt x="577" y="438"/>
                  </a:lnTo>
                  <a:lnTo>
                    <a:pt x="591" y="437"/>
                  </a:lnTo>
                  <a:lnTo>
                    <a:pt x="604" y="434"/>
                  </a:lnTo>
                  <a:lnTo>
                    <a:pt x="617" y="431"/>
                  </a:lnTo>
                  <a:lnTo>
                    <a:pt x="629" y="427"/>
                  </a:lnTo>
                  <a:lnTo>
                    <a:pt x="641" y="422"/>
                  </a:lnTo>
                  <a:lnTo>
                    <a:pt x="652" y="415"/>
                  </a:lnTo>
                  <a:lnTo>
                    <a:pt x="662" y="407"/>
                  </a:lnTo>
                  <a:lnTo>
                    <a:pt x="672" y="398"/>
                  </a:lnTo>
                  <a:lnTo>
                    <a:pt x="680" y="389"/>
                  </a:lnTo>
                  <a:lnTo>
                    <a:pt x="688" y="379"/>
                  </a:lnTo>
                  <a:lnTo>
                    <a:pt x="694" y="368"/>
                  </a:lnTo>
                  <a:lnTo>
                    <a:pt x="701" y="356"/>
                  </a:lnTo>
                  <a:lnTo>
                    <a:pt x="705" y="343"/>
                  </a:lnTo>
                  <a:lnTo>
                    <a:pt x="708" y="332"/>
                  </a:lnTo>
                  <a:lnTo>
                    <a:pt x="710" y="318"/>
                  </a:lnTo>
                  <a:lnTo>
                    <a:pt x="710" y="304"/>
                  </a:lnTo>
                  <a:lnTo>
                    <a:pt x="710" y="291"/>
                  </a:lnTo>
                  <a:lnTo>
                    <a:pt x="708" y="277"/>
                  </a:lnTo>
                  <a:lnTo>
                    <a:pt x="705" y="265"/>
                  </a:lnTo>
                  <a:lnTo>
                    <a:pt x="701" y="252"/>
                  </a:lnTo>
                  <a:lnTo>
                    <a:pt x="694" y="240"/>
                  </a:lnTo>
                  <a:lnTo>
                    <a:pt x="688" y="230"/>
                  </a:lnTo>
                  <a:lnTo>
                    <a:pt x="680" y="219"/>
                  </a:lnTo>
                  <a:lnTo>
                    <a:pt x="672" y="210"/>
                  </a:lnTo>
                  <a:lnTo>
                    <a:pt x="662" y="202"/>
                  </a:lnTo>
                  <a:lnTo>
                    <a:pt x="652" y="193"/>
                  </a:lnTo>
                  <a:lnTo>
                    <a:pt x="641" y="187"/>
                  </a:lnTo>
                  <a:lnTo>
                    <a:pt x="629" y="181"/>
                  </a:lnTo>
                  <a:lnTo>
                    <a:pt x="617" y="177"/>
                  </a:lnTo>
                  <a:lnTo>
                    <a:pt x="604" y="174"/>
                  </a:lnTo>
                  <a:lnTo>
                    <a:pt x="591" y="172"/>
                  </a:lnTo>
                  <a:lnTo>
                    <a:pt x="577"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357">
              <a:extLst>
                <a:ext uri="{FF2B5EF4-FFF2-40B4-BE49-F238E27FC236}">
                  <a16:creationId xmlns:a16="http://schemas.microsoft.com/office/drawing/2014/main" id="{C441C135-BF23-4854-8A32-844361F3CD55}"/>
                </a:ext>
              </a:extLst>
            </p:cNvPr>
            <p:cNvSpPr>
              <a:spLocks/>
            </p:cNvSpPr>
            <p:nvPr/>
          </p:nvSpPr>
          <p:spPr bwMode="auto">
            <a:xfrm>
              <a:off x="7258544" y="2507162"/>
              <a:ext cx="12692" cy="11423"/>
            </a:xfrm>
            <a:custGeom>
              <a:avLst/>
              <a:gdLst>
                <a:gd name="T0" fmla="*/ 23 w 28"/>
                <a:gd name="T1" fmla="*/ 3 h 27"/>
                <a:gd name="T2" fmla="*/ 19 w 28"/>
                <a:gd name="T3" fmla="*/ 1 h 27"/>
                <a:gd name="T4" fmla="*/ 14 w 28"/>
                <a:gd name="T5" fmla="*/ 0 h 27"/>
                <a:gd name="T6" fmla="*/ 8 w 28"/>
                <a:gd name="T7" fmla="*/ 1 h 27"/>
                <a:gd name="T8" fmla="*/ 4 w 28"/>
                <a:gd name="T9" fmla="*/ 3 h 27"/>
                <a:gd name="T10" fmla="*/ 1 w 28"/>
                <a:gd name="T11" fmla="*/ 8 h 27"/>
                <a:gd name="T12" fmla="*/ 0 w 28"/>
                <a:gd name="T13" fmla="*/ 14 h 27"/>
                <a:gd name="T14" fmla="*/ 1 w 28"/>
                <a:gd name="T15" fmla="*/ 18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8 h 27"/>
                <a:gd name="T28" fmla="*/ 28 w 28"/>
                <a:gd name="T29" fmla="*/ 14 h 27"/>
                <a:gd name="T30" fmla="*/ 27 w 28"/>
                <a:gd name="T31" fmla="*/ 8 h 27"/>
                <a:gd name="T32" fmla="*/ 23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3"/>
                  </a:moveTo>
                  <a:lnTo>
                    <a:pt x="19" y="1"/>
                  </a:lnTo>
                  <a:lnTo>
                    <a:pt x="14" y="0"/>
                  </a:lnTo>
                  <a:lnTo>
                    <a:pt x="8" y="1"/>
                  </a:lnTo>
                  <a:lnTo>
                    <a:pt x="4" y="3"/>
                  </a:lnTo>
                  <a:lnTo>
                    <a:pt x="1" y="8"/>
                  </a:lnTo>
                  <a:lnTo>
                    <a:pt x="0" y="14"/>
                  </a:lnTo>
                  <a:lnTo>
                    <a:pt x="1" y="18"/>
                  </a:lnTo>
                  <a:lnTo>
                    <a:pt x="4" y="23"/>
                  </a:lnTo>
                  <a:lnTo>
                    <a:pt x="8" y="26"/>
                  </a:lnTo>
                  <a:lnTo>
                    <a:pt x="14" y="27"/>
                  </a:lnTo>
                  <a:lnTo>
                    <a:pt x="19" y="26"/>
                  </a:lnTo>
                  <a:lnTo>
                    <a:pt x="23" y="23"/>
                  </a:lnTo>
                  <a:lnTo>
                    <a:pt x="27" y="18"/>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358">
              <a:extLst>
                <a:ext uri="{FF2B5EF4-FFF2-40B4-BE49-F238E27FC236}">
                  <a16:creationId xmlns:a16="http://schemas.microsoft.com/office/drawing/2014/main" id="{06E74577-705D-4F54-BD10-93CA1A4B2089}"/>
                </a:ext>
              </a:extLst>
            </p:cNvPr>
            <p:cNvSpPr>
              <a:spLocks/>
            </p:cNvSpPr>
            <p:nvPr/>
          </p:nvSpPr>
          <p:spPr bwMode="auto">
            <a:xfrm>
              <a:off x="7273774" y="267342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359">
              <a:extLst>
                <a:ext uri="{FF2B5EF4-FFF2-40B4-BE49-F238E27FC236}">
                  <a16:creationId xmlns:a16="http://schemas.microsoft.com/office/drawing/2014/main" id="{C32411EC-44B5-4A55-B9AC-4114C8A61BED}"/>
                </a:ext>
              </a:extLst>
            </p:cNvPr>
            <p:cNvSpPr>
              <a:spLocks/>
            </p:cNvSpPr>
            <p:nvPr/>
          </p:nvSpPr>
          <p:spPr bwMode="auto">
            <a:xfrm>
              <a:off x="7197625" y="2549045"/>
              <a:ext cx="116762" cy="177682"/>
            </a:xfrm>
            <a:custGeom>
              <a:avLst/>
              <a:gdLst>
                <a:gd name="T0" fmla="*/ 149 w 276"/>
                <a:gd name="T1" fmla="*/ 7 h 421"/>
                <a:gd name="T2" fmla="*/ 145 w 276"/>
                <a:gd name="T3" fmla="*/ 3 h 421"/>
                <a:gd name="T4" fmla="*/ 137 w 276"/>
                <a:gd name="T5" fmla="*/ 0 h 421"/>
                <a:gd name="T6" fmla="*/ 131 w 276"/>
                <a:gd name="T7" fmla="*/ 3 h 421"/>
                <a:gd name="T8" fmla="*/ 125 w 276"/>
                <a:gd name="T9" fmla="*/ 7 h 421"/>
                <a:gd name="T10" fmla="*/ 0 w 276"/>
                <a:gd name="T11" fmla="*/ 226 h 421"/>
                <a:gd name="T12" fmla="*/ 0 w 276"/>
                <a:gd name="T13" fmla="*/ 233 h 421"/>
                <a:gd name="T14" fmla="*/ 3 w 276"/>
                <a:gd name="T15" fmla="*/ 238 h 421"/>
                <a:gd name="T16" fmla="*/ 10 w 276"/>
                <a:gd name="T17" fmla="*/ 243 h 421"/>
                <a:gd name="T18" fmla="*/ 69 w 276"/>
                <a:gd name="T19" fmla="*/ 243 h 421"/>
                <a:gd name="T20" fmla="*/ 70 w 276"/>
                <a:gd name="T21" fmla="*/ 412 h 421"/>
                <a:gd name="T22" fmla="*/ 76 w 276"/>
                <a:gd name="T23" fmla="*/ 420 h 421"/>
                <a:gd name="T24" fmla="*/ 193 w 276"/>
                <a:gd name="T25" fmla="*/ 421 h 421"/>
                <a:gd name="T26" fmla="*/ 203 w 276"/>
                <a:gd name="T27" fmla="*/ 416 h 421"/>
                <a:gd name="T28" fmla="*/ 207 w 276"/>
                <a:gd name="T29" fmla="*/ 407 h 421"/>
                <a:gd name="T30" fmla="*/ 206 w 276"/>
                <a:gd name="T31" fmla="*/ 358 h 421"/>
                <a:gd name="T32" fmla="*/ 198 w 276"/>
                <a:gd name="T33" fmla="*/ 351 h 421"/>
                <a:gd name="T34" fmla="*/ 188 w 276"/>
                <a:gd name="T35" fmla="*/ 351 h 421"/>
                <a:gd name="T36" fmla="*/ 180 w 276"/>
                <a:gd name="T37" fmla="*/ 358 h 421"/>
                <a:gd name="T38" fmla="*/ 179 w 276"/>
                <a:gd name="T39" fmla="*/ 393 h 421"/>
                <a:gd name="T40" fmla="*/ 95 w 276"/>
                <a:gd name="T41" fmla="*/ 229 h 421"/>
                <a:gd name="T42" fmla="*/ 92 w 276"/>
                <a:gd name="T43" fmla="*/ 219 h 421"/>
                <a:gd name="T44" fmla="*/ 83 w 276"/>
                <a:gd name="T45" fmla="*/ 215 h 421"/>
                <a:gd name="T46" fmla="*/ 137 w 276"/>
                <a:gd name="T47" fmla="*/ 42 h 421"/>
                <a:gd name="T48" fmla="*/ 193 w 276"/>
                <a:gd name="T49" fmla="*/ 215 h 421"/>
                <a:gd name="T50" fmla="*/ 183 w 276"/>
                <a:gd name="T51" fmla="*/ 219 h 421"/>
                <a:gd name="T52" fmla="*/ 179 w 276"/>
                <a:gd name="T53" fmla="*/ 229 h 421"/>
                <a:gd name="T54" fmla="*/ 180 w 276"/>
                <a:gd name="T55" fmla="*/ 259 h 421"/>
                <a:gd name="T56" fmla="*/ 188 w 276"/>
                <a:gd name="T57" fmla="*/ 266 h 421"/>
                <a:gd name="T58" fmla="*/ 198 w 276"/>
                <a:gd name="T59" fmla="*/ 266 h 421"/>
                <a:gd name="T60" fmla="*/ 206 w 276"/>
                <a:gd name="T61" fmla="*/ 259 h 421"/>
                <a:gd name="T62" fmla="*/ 207 w 276"/>
                <a:gd name="T63" fmla="*/ 243 h 421"/>
                <a:gd name="T64" fmla="*/ 265 w 276"/>
                <a:gd name="T65" fmla="*/ 243 h 421"/>
                <a:gd name="T66" fmla="*/ 271 w 276"/>
                <a:gd name="T67" fmla="*/ 238 h 421"/>
                <a:gd name="T68" fmla="*/ 276 w 276"/>
                <a:gd name="T69" fmla="*/ 233 h 421"/>
                <a:gd name="T70" fmla="*/ 276 w 276"/>
                <a:gd name="T71" fmla="*/ 22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421">
                  <a:moveTo>
                    <a:pt x="274" y="222"/>
                  </a:moveTo>
                  <a:lnTo>
                    <a:pt x="149" y="7"/>
                  </a:lnTo>
                  <a:lnTo>
                    <a:pt x="147" y="5"/>
                  </a:lnTo>
                  <a:lnTo>
                    <a:pt x="145" y="3"/>
                  </a:lnTo>
                  <a:lnTo>
                    <a:pt x="142" y="0"/>
                  </a:lnTo>
                  <a:lnTo>
                    <a:pt x="137" y="0"/>
                  </a:lnTo>
                  <a:lnTo>
                    <a:pt x="134" y="0"/>
                  </a:lnTo>
                  <a:lnTo>
                    <a:pt x="131" y="3"/>
                  </a:lnTo>
                  <a:lnTo>
                    <a:pt x="128" y="5"/>
                  </a:lnTo>
                  <a:lnTo>
                    <a:pt x="125" y="7"/>
                  </a:lnTo>
                  <a:lnTo>
                    <a:pt x="1" y="222"/>
                  </a:lnTo>
                  <a:lnTo>
                    <a:pt x="0" y="226"/>
                  </a:lnTo>
                  <a:lnTo>
                    <a:pt x="0" y="229"/>
                  </a:lnTo>
                  <a:lnTo>
                    <a:pt x="0" y="233"/>
                  </a:lnTo>
                  <a:lnTo>
                    <a:pt x="1" y="236"/>
                  </a:lnTo>
                  <a:lnTo>
                    <a:pt x="3" y="238"/>
                  </a:lnTo>
                  <a:lnTo>
                    <a:pt x="6" y="241"/>
                  </a:lnTo>
                  <a:lnTo>
                    <a:pt x="10" y="243"/>
                  </a:lnTo>
                  <a:lnTo>
                    <a:pt x="13" y="243"/>
                  </a:lnTo>
                  <a:lnTo>
                    <a:pt x="69" y="243"/>
                  </a:lnTo>
                  <a:lnTo>
                    <a:pt x="69" y="407"/>
                  </a:lnTo>
                  <a:lnTo>
                    <a:pt x="70" y="412"/>
                  </a:lnTo>
                  <a:lnTo>
                    <a:pt x="72" y="416"/>
                  </a:lnTo>
                  <a:lnTo>
                    <a:pt x="76" y="420"/>
                  </a:lnTo>
                  <a:lnTo>
                    <a:pt x="83" y="421"/>
                  </a:lnTo>
                  <a:lnTo>
                    <a:pt x="193" y="421"/>
                  </a:lnTo>
                  <a:lnTo>
                    <a:pt x="198" y="420"/>
                  </a:lnTo>
                  <a:lnTo>
                    <a:pt x="203" y="416"/>
                  </a:lnTo>
                  <a:lnTo>
                    <a:pt x="206" y="412"/>
                  </a:lnTo>
                  <a:lnTo>
                    <a:pt x="207" y="407"/>
                  </a:lnTo>
                  <a:lnTo>
                    <a:pt x="207" y="364"/>
                  </a:lnTo>
                  <a:lnTo>
                    <a:pt x="206" y="358"/>
                  </a:lnTo>
                  <a:lnTo>
                    <a:pt x="203" y="354"/>
                  </a:lnTo>
                  <a:lnTo>
                    <a:pt x="198" y="351"/>
                  </a:lnTo>
                  <a:lnTo>
                    <a:pt x="193" y="350"/>
                  </a:lnTo>
                  <a:lnTo>
                    <a:pt x="188" y="351"/>
                  </a:lnTo>
                  <a:lnTo>
                    <a:pt x="183" y="354"/>
                  </a:lnTo>
                  <a:lnTo>
                    <a:pt x="180" y="358"/>
                  </a:lnTo>
                  <a:lnTo>
                    <a:pt x="179" y="364"/>
                  </a:lnTo>
                  <a:lnTo>
                    <a:pt x="179" y="393"/>
                  </a:lnTo>
                  <a:lnTo>
                    <a:pt x="95" y="393"/>
                  </a:lnTo>
                  <a:lnTo>
                    <a:pt x="95" y="229"/>
                  </a:lnTo>
                  <a:lnTo>
                    <a:pt x="94" y="223"/>
                  </a:lnTo>
                  <a:lnTo>
                    <a:pt x="92" y="219"/>
                  </a:lnTo>
                  <a:lnTo>
                    <a:pt x="88" y="216"/>
                  </a:lnTo>
                  <a:lnTo>
                    <a:pt x="83" y="215"/>
                  </a:lnTo>
                  <a:lnTo>
                    <a:pt x="37" y="215"/>
                  </a:lnTo>
                  <a:lnTo>
                    <a:pt x="137" y="42"/>
                  </a:lnTo>
                  <a:lnTo>
                    <a:pt x="238" y="215"/>
                  </a:lnTo>
                  <a:lnTo>
                    <a:pt x="193" y="215"/>
                  </a:lnTo>
                  <a:lnTo>
                    <a:pt x="188" y="216"/>
                  </a:lnTo>
                  <a:lnTo>
                    <a:pt x="183" y="219"/>
                  </a:lnTo>
                  <a:lnTo>
                    <a:pt x="180" y="223"/>
                  </a:lnTo>
                  <a:lnTo>
                    <a:pt x="179" y="229"/>
                  </a:lnTo>
                  <a:lnTo>
                    <a:pt x="179" y="253"/>
                  </a:lnTo>
                  <a:lnTo>
                    <a:pt x="180" y="259"/>
                  </a:lnTo>
                  <a:lnTo>
                    <a:pt x="183" y="263"/>
                  </a:lnTo>
                  <a:lnTo>
                    <a:pt x="188" y="266"/>
                  </a:lnTo>
                  <a:lnTo>
                    <a:pt x="193" y="267"/>
                  </a:lnTo>
                  <a:lnTo>
                    <a:pt x="198" y="266"/>
                  </a:lnTo>
                  <a:lnTo>
                    <a:pt x="203" y="263"/>
                  </a:lnTo>
                  <a:lnTo>
                    <a:pt x="206" y="259"/>
                  </a:lnTo>
                  <a:lnTo>
                    <a:pt x="207" y="253"/>
                  </a:lnTo>
                  <a:lnTo>
                    <a:pt x="207" y="243"/>
                  </a:lnTo>
                  <a:lnTo>
                    <a:pt x="262" y="243"/>
                  </a:lnTo>
                  <a:lnTo>
                    <a:pt x="265" y="243"/>
                  </a:lnTo>
                  <a:lnTo>
                    <a:pt x="269" y="241"/>
                  </a:lnTo>
                  <a:lnTo>
                    <a:pt x="271" y="238"/>
                  </a:lnTo>
                  <a:lnTo>
                    <a:pt x="274" y="236"/>
                  </a:lnTo>
                  <a:lnTo>
                    <a:pt x="276" y="233"/>
                  </a:lnTo>
                  <a:lnTo>
                    <a:pt x="276" y="229"/>
                  </a:lnTo>
                  <a:lnTo>
                    <a:pt x="276" y="226"/>
                  </a:lnTo>
                  <a:lnTo>
                    <a:pt x="27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a:extLst>
              <a:ext uri="{FF2B5EF4-FFF2-40B4-BE49-F238E27FC236}">
                <a16:creationId xmlns:a16="http://schemas.microsoft.com/office/drawing/2014/main" id="{97C1D9D7-3030-4413-BC7A-E3916860CA7A}"/>
              </a:ext>
            </a:extLst>
          </p:cNvPr>
          <p:cNvGrpSpPr/>
          <p:nvPr/>
        </p:nvGrpSpPr>
        <p:grpSpPr>
          <a:xfrm>
            <a:off x="7332197" y="1132548"/>
            <a:ext cx="324349" cy="362598"/>
            <a:chOff x="7121476" y="1867509"/>
            <a:chExt cx="269061" cy="300790"/>
          </a:xfrm>
          <a:solidFill>
            <a:schemeClr val="tx1">
              <a:lumMod val="50000"/>
              <a:lumOff val="50000"/>
            </a:schemeClr>
          </a:solidFill>
        </p:grpSpPr>
        <p:sp>
          <p:nvSpPr>
            <p:cNvPr id="412" name="Freeform 360">
              <a:extLst>
                <a:ext uri="{FF2B5EF4-FFF2-40B4-BE49-F238E27FC236}">
                  <a16:creationId xmlns:a16="http://schemas.microsoft.com/office/drawing/2014/main" id="{FEFD4F4D-A7F4-45D7-A722-E3B7C403F1D4}"/>
                </a:ext>
              </a:extLst>
            </p:cNvPr>
            <p:cNvSpPr>
              <a:spLocks/>
            </p:cNvSpPr>
            <p:nvPr/>
          </p:nvSpPr>
          <p:spPr bwMode="auto">
            <a:xfrm>
              <a:off x="7121476" y="2038845"/>
              <a:ext cx="237332" cy="129454"/>
            </a:xfrm>
            <a:custGeom>
              <a:avLst/>
              <a:gdLst>
                <a:gd name="T0" fmla="*/ 547 w 561"/>
                <a:gd name="T1" fmla="*/ 115 h 307"/>
                <a:gd name="T2" fmla="*/ 541 w 561"/>
                <a:gd name="T3" fmla="*/ 116 h 307"/>
                <a:gd name="T4" fmla="*/ 537 w 561"/>
                <a:gd name="T5" fmla="*/ 119 h 307"/>
                <a:gd name="T6" fmla="*/ 534 w 561"/>
                <a:gd name="T7" fmla="*/ 123 h 307"/>
                <a:gd name="T8" fmla="*/ 533 w 561"/>
                <a:gd name="T9" fmla="*/ 129 h 307"/>
                <a:gd name="T10" fmla="*/ 533 w 561"/>
                <a:gd name="T11" fmla="*/ 265 h 307"/>
                <a:gd name="T12" fmla="*/ 532 w 561"/>
                <a:gd name="T13" fmla="*/ 270 h 307"/>
                <a:gd name="T14" fmla="*/ 529 w 561"/>
                <a:gd name="T15" fmla="*/ 275 h 307"/>
                <a:gd name="T16" fmla="*/ 524 w 561"/>
                <a:gd name="T17" fmla="*/ 278 h 307"/>
                <a:gd name="T18" fmla="*/ 519 w 561"/>
                <a:gd name="T19" fmla="*/ 279 h 307"/>
                <a:gd name="T20" fmla="*/ 42 w 561"/>
                <a:gd name="T21" fmla="*/ 279 h 307"/>
                <a:gd name="T22" fmla="*/ 36 w 561"/>
                <a:gd name="T23" fmla="*/ 278 h 307"/>
                <a:gd name="T24" fmla="*/ 32 w 561"/>
                <a:gd name="T25" fmla="*/ 275 h 307"/>
                <a:gd name="T26" fmla="*/ 29 w 561"/>
                <a:gd name="T27" fmla="*/ 270 h 307"/>
                <a:gd name="T28" fmla="*/ 28 w 561"/>
                <a:gd name="T29" fmla="*/ 265 h 307"/>
                <a:gd name="T30" fmla="*/ 28 w 561"/>
                <a:gd name="T31" fmla="*/ 13 h 307"/>
                <a:gd name="T32" fmla="*/ 27 w 561"/>
                <a:gd name="T33" fmla="*/ 8 h 307"/>
                <a:gd name="T34" fmla="*/ 23 w 561"/>
                <a:gd name="T35" fmla="*/ 3 h 307"/>
                <a:gd name="T36" fmla="*/ 19 w 561"/>
                <a:gd name="T37" fmla="*/ 1 h 307"/>
                <a:gd name="T38" fmla="*/ 14 w 561"/>
                <a:gd name="T39" fmla="*/ 0 h 307"/>
                <a:gd name="T40" fmla="*/ 8 w 561"/>
                <a:gd name="T41" fmla="*/ 1 h 307"/>
                <a:gd name="T42" fmla="*/ 4 w 561"/>
                <a:gd name="T43" fmla="*/ 3 h 307"/>
                <a:gd name="T44" fmla="*/ 1 w 561"/>
                <a:gd name="T45" fmla="*/ 8 h 307"/>
                <a:gd name="T46" fmla="*/ 0 w 561"/>
                <a:gd name="T47" fmla="*/ 13 h 307"/>
                <a:gd name="T48" fmla="*/ 0 w 561"/>
                <a:gd name="T49" fmla="*/ 265 h 307"/>
                <a:gd name="T50" fmla="*/ 1 w 561"/>
                <a:gd name="T51" fmla="*/ 273 h 307"/>
                <a:gd name="T52" fmla="*/ 3 w 561"/>
                <a:gd name="T53" fmla="*/ 281 h 307"/>
                <a:gd name="T54" fmla="*/ 7 w 561"/>
                <a:gd name="T55" fmla="*/ 288 h 307"/>
                <a:gd name="T56" fmla="*/ 11 w 561"/>
                <a:gd name="T57" fmla="*/ 294 h 307"/>
                <a:gd name="T58" fmla="*/ 18 w 561"/>
                <a:gd name="T59" fmla="*/ 299 h 307"/>
                <a:gd name="T60" fmla="*/ 25 w 561"/>
                <a:gd name="T61" fmla="*/ 303 h 307"/>
                <a:gd name="T62" fmla="*/ 33 w 561"/>
                <a:gd name="T63" fmla="*/ 306 h 307"/>
                <a:gd name="T64" fmla="*/ 42 w 561"/>
                <a:gd name="T65" fmla="*/ 307 h 307"/>
                <a:gd name="T66" fmla="*/ 519 w 561"/>
                <a:gd name="T67" fmla="*/ 307 h 307"/>
                <a:gd name="T68" fmla="*/ 528 w 561"/>
                <a:gd name="T69" fmla="*/ 306 h 307"/>
                <a:gd name="T70" fmla="*/ 535 w 561"/>
                <a:gd name="T71" fmla="*/ 303 h 307"/>
                <a:gd name="T72" fmla="*/ 543 w 561"/>
                <a:gd name="T73" fmla="*/ 299 h 307"/>
                <a:gd name="T74" fmla="*/ 548 w 561"/>
                <a:gd name="T75" fmla="*/ 294 h 307"/>
                <a:gd name="T76" fmla="*/ 553 w 561"/>
                <a:gd name="T77" fmla="*/ 288 h 307"/>
                <a:gd name="T78" fmla="*/ 558 w 561"/>
                <a:gd name="T79" fmla="*/ 281 h 307"/>
                <a:gd name="T80" fmla="*/ 560 w 561"/>
                <a:gd name="T81" fmla="*/ 273 h 307"/>
                <a:gd name="T82" fmla="*/ 561 w 561"/>
                <a:gd name="T83" fmla="*/ 265 h 307"/>
                <a:gd name="T84" fmla="*/ 561 w 561"/>
                <a:gd name="T85" fmla="*/ 129 h 307"/>
                <a:gd name="T86" fmla="*/ 560 w 561"/>
                <a:gd name="T87" fmla="*/ 123 h 307"/>
                <a:gd name="T88" fmla="*/ 557 w 561"/>
                <a:gd name="T89" fmla="*/ 119 h 307"/>
                <a:gd name="T90" fmla="*/ 552 w 561"/>
                <a:gd name="T91" fmla="*/ 116 h 307"/>
                <a:gd name="T92" fmla="*/ 547 w 561"/>
                <a:gd name="T93" fmla="*/ 11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1" h="307">
                  <a:moveTo>
                    <a:pt x="547" y="115"/>
                  </a:moveTo>
                  <a:lnTo>
                    <a:pt x="541" y="116"/>
                  </a:lnTo>
                  <a:lnTo>
                    <a:pt x="537" y="119"/>
                  </a:lnTo>
                  <a:lnTo>
                    <a:pt x="534" y="123"/>
                  </a:lnTo>
                  <a:lnTo>
                    <a:pt x="533" y="129"/>
                  </a:lnTo>
                  <a:lnTo>
                    <a:pt x="533" y="265"/>
                  </a:lnTo>
                  <a:lnTo>
                    <a:pt x="532" y="270"/>
                  </a:lnTo>
                  <a:lnTo>
                    <a:pt x="529" y="275"/>
                  </a:lnTo>
                  <a:lnTo>
                    <a:pt x="524" y="278"/>
                  </a:lnTo>
                  <a:lnTo>
                    <a:pt x="519" y="279"/>
                  </a:lnTo>
                  <a:lnTo>
                    <a:pt x="42" y="279"/>
                  </a:lnTo>
                  <a:lnTo>
                    <a:pt x="36" y="278"/>
                  </a:lnTo>
                  <a:lnTo>
                    <a:pt x="32" y="275"/>
                  </a:lnTo>
                  <a:lnTo>
                    <a:pt x="29" y="270"/>
                  </a:lnTo>
                  <a:lnTo>
                    <a:pt x="28" y="265"/>
                  </a:lnTo>
                  <a:lnTo>
                    <a:pt x="28" y="13"/>
                  </a:lnTo>
                  <a:lnTo>
                    <a:pt x="27" y="8"/>
                  </a:lnTo>
                  <a:lnTo>
                    <a:pt x="23" y="3"/>
                  </a:lnTo>
                  <a:lnTo>
                    <a:pt x="19" y="1"/>
                  </a:lnTo>
                  <a:lnTo>
                    <a:pt x="14" y="0"/>
                  </a:lnTo>
                  <a:lnTo>
                    <a:pt x="8" y="1"/>
                  </a:lnTo>
                  <a:lnTo>
                    <a:pt x="4" y="3"/>
                  </a:lnTo>
                  <a:lnTo>
                    <a:pt x="1" y="8"/>
                  </a:lnTo>
                  <a:lnTo>
                    <a:pt x="0" y="13"/>
                  </a:lnTo>
                  <a:lnTo>
                    <a:pt x="0" y="265"/>
                  </a:lnTo>
                  <a:lnTo>
                    <a:pt x="1" y="273"/>
                  </a:lnTo>
                  <a:lnTo>
                    <a:pt x="3" y="281"/>
                  </a:lnTo>
                  <a:lnTo>
                    <a:pt x="7" y="288"/>
                  </a:lnTo>
                  <a:lnTo>
                    <a:pt x="11" y="294"/>
                  </a:lnTo>
                  <a:lnTo>
                    <a:pt x="18" y="299"/>
                  </a:lnTo>
                  <a:lnTo>
                    <a:pt x="25" y="303"/>
                  </a:lnTo>
                  <a:lnTo>
                    <a:pt x="33" y="306"/>
                  </a:lnTo>
                  <a:lnTo>
                    <a:pt x="42" y="307"/>
                  </a:lnTo>
                  <a:lnTo>
                    <a:pt x="519" y="307"/>
                  </a:lnTo>
                  <a:lnTo>
                    <a:pt x="528" y="306"/>
                  </a:lnTo>
                  <a:lnTo>
                    <a:pt x="535" y="303"/>
                  </a:lnTo>
                  <a:lnTo>
                    <a:pt x="543" y="299"/>
                  </a:lnTo>
                  <a:lnTo>
                    <a:pt x="548" y="294"/>
                  </a:lnTo>
                  <a:lnTo>
                    <a:pt x="553" y="288"/>
                  </a:lnTo>
                  <a:lnTo>
                    <a:pt x="558" y="281"/>
                  </a:lnTo>
                  <a:lnTo>
                    <a:pt x="560" y="273"/>
                  </a:lnTo>
                  <a:lnTo>
                    <a:pt x="561" y="265"/>
                  </a:lnTo>
                  <a:lnTo>
                    <a:pt x="561" y="129"/>
                  </a:lnTo>
                  <a:lnTo>
                    <a:pt x="560" y="123"/>
                  </a:lnTo>
                  <a:lnTo>
                    <a:pt x="557" y="119"/>
                  </a:lnTo>
                  <a:lnTo>
                    <a:pt x="552" y="116"/>
                  </a:lnTo>
                  <a:lnTo>
                    <a:pt x="547"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361">
              <a:extLst>
                <a:ext uri="{FF2B5EF4-FFF2-40B4-BE49-F238E27FC236}">
                  <a16:creationId xmlns:a16="http://schemas.microsoft.com/office/drawing/2014/main" id="{CD28B354-7864-401E-96BC-11E3D03B47FA}"/>
                </a:ext>
              </a:extLst>
            </p:cNvPr>
            <p:cNvSpPr>
              <a:spLocks noEditPoints="1"/>
            </p:cNvSpPr>
            <p:nvPr/>
          </p:nvSpPr>
          <p:spPr bwMode="auto">
            <a:xfrm>
              <a:off x="7121476" y="1867509"/>
              <a:ext cx="269061" cy="269061"/>
            </a:xfrm>
            <a:custGeom>
              <a:avLst/>
              <a:gdLst>
                <a:gd name="T0" fmla="*/ 572 w 636"/>
                <a:gd name="T1" fmla="*/ 238 h 636"/>
                <a:gd name="T2" fmla="*/ 561 w 636"/>
                <a:gd name="T3" fmla="*/ 150 h 636"/>
                <a:gd name="T4" fmla="*/ 416 w 636"/>
                <a:gd name="T5" fmla="*/ 1 h 636"/>
                <a:gd name="T6" fmla="*/ 42 w 636"/>
                <a:gd name="T7" fmla="*/ 0 h 636"/>
                <a:gd name="T8" fmla="*/ 11 w 636"/>
                <a:gd name="T9" fmla="*/ 12 h 636"/>
                <a:gd name="T10" fmla="*/ 0 w 636"/>
                <a:gd name="T11" fmla="*/ 42 h 636"/>
                <a:gd name="T12" fmla="*/ 8 w 636"/>
                <a:gd name="T13" fmla="*/ 313 h 636"/>
                <a:gd name="T14" fmla="*/ 27 w 636"/>
                <a:gd name="T15" fmla="*/ 306 h 636"/>
                <a:gd name="T16" fmla="*/ 32 w 636"/>
                <a:gd name="T17" fmla="*/ 32 h 636"/>
                <a:gd name="T18" fmla="*/ 397 w 636"/>
                <a:gd name="T19" fmla="*/ 122 h 636"/>
                <a:gd name="T20" fmla="*/ 408 w 636"/>
                <a:gd name="T21" fmla="*/ 151 h 636"/>
                <a:gd name="T22" fmla="*/ 439 w 636"/>
                <a:gd name="T23" fmla="*/ 164 h 636"/>
                <a:gd name="T24" fmla="*/ 506 w 636"/>
                <a:gd name="T25" fmla="*/ 226 h 636"/>
                <a:gd name="T26" fmla="*/ 457 w 636"/>
                <a:gd name="T27" fmla="*/ 242 h 636"/>
                <a:gd name="T28" fmla="*/ 235 w 636"/>
                <a:gd name="T29" fmla="*/ 462 h 636"/>
                <a:gd name="T30" fmla="*/ 242 w 636"/>
                <a:gd name="T31" fmla="*/ 480 h 636"/>
                <a:gd name="T32" fmla="*/ 455 w 636"/>
                <a:gd name="T33" fmla="*/ 279 h 636"/>
                <a:gd name="T34" fmla="*/ 485 w 636"/>
                <a:gd name="T35" fmla="*/ 259 h 636"/>
                <a:gd name="T36" fmla="*/ 518 w 636"/>
                <a:gd name="T37" fmla="*/ 253 h 636"/>
                <a:gd name="T38" fmla="*/ 552 w 636"/>
                <a:gd name="T39" fmla="*/ 259 h 636"/>
                <a:gd name="T40" fmla="*/ 581 w 636"/>
                <a:gd name="T41" fmla="*/ 279 h 636"/>
                <a:gd name="T42" fmla="*/ 602 w 636"/>
                <a:gd name="T43" fmla="*/ 309 h 636"/>
                <a:gd name="T44" fmla="*/ 608 w 636"/>
                <a:gd name="T45" fmla="*/ 343 h 636"/>
                <a:gd name="T46" fmla="*/ 602 w 636"/>
                <a:gd name="T47" fmla="*/ 376 h 636"/>
                <a:gd name="T48" fmla="*/ 581 w 636"/>
                <a:gd name="T49" fmla="*/ 406 h 636"/>
                <a:gd name="T50" fmla="*/ 383 w 636"/>
                <a:gd name="T51" fmla="*/ 601 h 636"/>
                <a:gd name="T52" fmla="*/ 346 w 636"/>
                <a:gd name="T53" fmla="*/ 607 h 636"/>
                <a:gd name="T54" fmla="*/ 322 w 636"/>
                <a:gd name="T55" fmla="*/ 595 h 636"/>
                <a:gd name="T56" fmla="*/ 308 w 636"/>
                <a:gd name="T57" fmla="*/ 578 h 636"/>
                <a:gd name="T58" fmla="*/ 301 w 636"/>
                <a:gd name="T59" fmla="*/ 558 h 636"/>
                <a:gd name="T60" fmla="*/ 303 w 636"/>
                <a:gd name="T61" fmla="*/ 536 h 636"/>
                <a:gd name="T62" fmla="*/ 313 w 636"/>
                <a:gd name="T63" fmla="*/ 517 h 636"/>
                <a:gd name="T64" fmla="*/ 510 w 636"/>
                <a:gd name="T65" fmla="*/ 322 h 636"/>
                <a:gd name="T66" fmla="*/ 528 w 636"/>
                <a:gd name="T67" fmla="*/ 322 h 636"/>
                <a:gd name="T68" fmla="*/ 539 w 636"/>
                <a:gd name="T69" fmla="*/ 333 h 636"/>
                <a:gd name="T70" fmla="*/ 539 w 636"/>
                <a:gd name="T71" fmla="*/ 350 h 636"/>
                <a:gd name="T72" fmla="*/ 363 w 636"/>
                <a:gd name="T73" fmla="*/ 530 h 636"/>
                <a:gd name="T74" fmla="*/ 371 w 636"/>
                <a:gd name="T75" fmla="*/ 548 h 636"/>
                <a:gd name="T76" fmla="*/ 553 w 636"/>
                <a:gd name="T77" fmla="*/ 376 h 636"/>
                <a:gd name="T78" fmla="*/ 568 w 636"/>
                <a:gd name="T79" fmla="*/ 341 h 636"/>
                <a:gd name="T80" fmla="*/ 553 w 636"/>
                <a:gd name="T81" fmla="*/ 307 h 636"/>
                <a:gd name="T82" fmla="*/ 519 w 636"/>
                <a:gd name="T83" fmla="*/ 292 h 636"/>
                <a:gd name="T84" fmla="*/ 484 w 636"/>
                <a:gd name="T85" fmla="*/ 307 h 636"/>
                <a:gd name="T86" fmla="*/ 282 w 636"/>
                <a:gd name="T87" fmla="*/ 512 h 636"/>
                <a:gd name="T88" fmla="*/ 273 w 636"/>
                <a:gd name="T89" fmla="*/ 544 h 636"/>
                <a:gd name="T90" fmla="*/ 276 w 636"/>
                <a:gd name="T91" fmla="*/ 576 h 636"/>
                <a:gd name="T92" fmla="*/ 292 w 636"/>
                <a:gd name="T93" fmla="*/ 605 h 636"/>
                <a:gd name="T94" fmla="*/ 317 w 636"/>
                <a:gd name="T95" fmla="*/ 626 h 636"/>
                <a:gd name="T96" fmla="*/ 348 w 636"/>
                <a:gd name="T97" fmla="*/ 635 h 636"/>
                <a:gd name="T98" fmla="*/ 381 w 636"/>
                <a:gd name="T99" fmla="*/ 631 h 636"/>
                <a:gd name="T100" fmla="*/ 410 w 636"/>
                <a:gd name="T101" fmla="*/ 616 h 636"/>
                <a:gd name="T102" fmla="*/ 617 w 636"/>
                <a:gd name="T103" fmla="*/ 407 h 636"/>
                <a:gd name="T104" fmla="*/ 634 w 636"/>
                <a:gd name="T105" fmla="*/ 365 h 636"/>
                <a:gd name="T106" fmla="*/ 634 w 636"/>
                <a:gd name="T107" fmla="*/ 321 h 636"/>
                <a:gd name="T108" fmla="*/ 617 w 636"/>
                <a:gd name="T109" fmla="*/ 278 h 636"/>
                <a:gd name="T110" fmla="*/ 433 w 636"/>
                <a:gd name="T111" fmla="*/ 135 h 636"/>
                <a:gd name="T112" fmla="*/ 425 w 636"/>
                <a:gd name="T113" fmla="*/ 4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6" h="636">
                  <a:moveTo>
                    <a:pt x="602" y="259"/>
                  </a:moveTo>
                  <a:lnTo>
                    <a:pt x="592" y="251"/>
                  </a:lnTo>
                  <a:lnTo>
                    <a:pt x="582" y="244"/>
                  </a:lnTo>
                  <a:lnTo>
                    <a:pt x="572" y="238"/>
                  </a:lnTo>
                  <a:lnTo>
                    <a:pt x="561" y="234"/>
                  </a:lnTo>
                  <a:lnTo>
                    <a:pt x="561" y="150"/>
                  </a:lnTo>
                  <a:lnTo>
                    <a:pt x="561" y="150"/>
                  </a:lnTo>
                  <a:lnTo>
                    <a:pt x="561" y="150"/>
                  </a:lnTo>
                  <a:lnTo>
                    <a:pt x="560" y="145"/>
                  </a:lnTo>
                  <a:lnTo>
                    <a:pt x="557" y="140"/>
                  </a:lnTo>
                  <a:lnTo>
                    <a:pt x="420" y="4"/>
                  </a:lnTo>
                  <a:lnTo>
                    <a:pt x="416" y="1"/>
                  </a:lnTo>
                  <a:lnTo>
                    <a:pt x="411" y="0"/>
                  </a:lnTo>
                  <a:lnTo>
                    <a:pt x="411" y="0"/>
                  </a:lnTo>
                  <a:lnTo>
                    <a:pt x="411" y="0"/>
                  </a:lnTo>
                  <a:lnTo>
                    <a:pt x="42" y="0"/>
                  </a:lnTo>
                  <a:lnTo>
                    <a:pt x="33" y="1"/>
                  </a:lnTo>
                  <a:lnTo>
                    <a:pt x="25" y="3"/>
                  </a:lnTo>
                  <a:lnTo>
                    <a:pt x="18" y="8"/>
                  </a:lnTo>
                  <a:lnTo>
                    <a:pt x="11" y="12"/>
                  </a:lnTo>
                  <a:lnTo>
                    <a:pt x="7" y="18"/>
                  </a:lnTo>
                  <a:lnTo>
                    <a:pt x="3" y="26"/>
                  </a:lnTo>
                  <a:lnTo>
                    <a:pt x="1" y="33"/>
                  </a:lnTo>
                  <a:lnTo>
                    <a:pt x="0" y="42"/>
                  </a:lnTo>
                  <a:lnTo>
                    <a:pt x="0" y="300"/>
                  </a:lnTo>
                  <a:lnTo>
                    <a:pt x="1" y="306"/>
                  </a:lnTo>
                  <a:lnTo>
                    <a:pt x="4" y="310"/>
                  </a:lnTo>
                  <a:lnTo>
                    <a:pt x="8" y="313"/>
                  </a:lnTo>
                  <a:lnTo>
                    <a:pt x="14" y="314"/>
                  </a:lnTo>
                  <a:lnTo>
                    <a:pt x="19" y="313"/>
                  </a:lnTo>
                  <a:lnTo>
                    <a:pt x="23" y="310"/>
                  </a:lnTo>
                  <a:lnTo>
                    <a:pt x="27" y="306"/>
                  </a:lnTo>
                  <a:lnTo>
                    <a:pt x="28" y="300"/>
                  </a:lnTo>
                  <a:lnTo>
                    <a:pt x="28" y="42"/>
                  </a:lnTo>
                  <a:lnTo>
                    <a:pt x="29" y="36"/>
                  </a:lnTo>
                  <a:lnTo>
                    <a:pt x="32" y="32"/>
                  </a:lnTo>
                  <a:lnTo>
                    <a:pt x="36" y="29"/>
                  </a:lnTo>
                  <a:lnTo>
                    <a:pt x="42" y="28"/>
                  </a:lnTo>
                  <a:lnTo>
                    <a:pt x="397" y="28"/>
                  </a:lnTo>
                  <a:lnTo>
                    <a:pt x="397" y="122"/>
                  </a:lnTo>
                  <a:lnTo>
                    <a:pt x="398" y="131"/>
                  </a:lnTo>
                  <a:lnTo>
                    <a:pt x="400" y="138"/>
                  </a:lnTo>
                  <a:lnTo>
                    <a:pt x="404" y="146"/>
                  </a:lnTo>
                  <a:lnTo>
                    <a:pt x="408" y="151"/>
                  </a:lnTo>
                  <a:lnTo>
                    <a:pt x="415" y="157"/>
                  </a:lnTo>
                  <a:lnTo>
                    <a:pt x="422" y="161"/>
                  </a:lnTo>
                  <a:lnTo>
                    <a:pt x="430" y="163"/>
                  </a:lnTo>
                  <a:lnTo>
                    <a:pt x="439" y="164"/>
                  </a:lnTo>
                  <a:lnTo>
                    <a:pt x="533" y="164"/>
                  </a:lnTo>
                  <a:lnTo>
                    <a:pt x="533" y="226"/>
                  </a:lnTo>
                  <a:lnTo>
                    <a:pt x="520" y="225"/>
                  </a:lnTo>
                  <a:lnTo>
                    <a:pt x="506" y="226"/>
                  </a:lnTo>
                  <a:lnTo>
                    <a:pt x="493" y="228"/>
                  </a:lnTo>
                  <a:lnTo>
                    <a:pt x="480" y="232"/>
                  </a:lnTo>
                  <a:lnTo>
                    <a:pt x="469" y="236"/>
                  </a:lnTo>
                  <a:lnTo>
                    <a:pt x="457" y="242"/>
                  </a:lnTo>
                  <a:lnTo>
                    <a:pt x="446" y="251"/>
                  </a:lnTo>
                  <a:lnTo>
                    <a:pt x="435" y="259"/>
                  </a:lnTo>
                  <a:lnTo>
                    <a:pt x="237" y="458"/>
                  </a:lnTo>
                  <a:lnTo>
                    <a:pt x="235" y="462"/>
                  </a:lnTo>
                  <a:lnTo>
                    <a:pt x="234" y="467"/>
                  </a:lnTo>
                  <a:lnTo>
                    <a:pt x="235" y="473"/>
                  </a:lnTo>
                  <a:lnTo>
                    <a:pt x="237" y="477"/>
                  </a:lnTo>
                  <a:lnTo>
                    <a:pt x="242" y="480"/>
                  </a:lnTo>
                  <a:lnTo>
                    <a:pt x="248" y="481"/>
                  </a:lnTo>
                  <a:lnTo>
                    <a:pt x="252" y="480"/>
                  </a:lnTo>
                  <a:lnTo>
                    <a:pt x="257" y="477"/>
                  </a:lnTo>
                  <a:lnTo>
                    <a:pt x="455" y="279"/>
                  </a:lnTo>
                  <a:lnTo>
                    <a:pt x="461" y="273"/>
                  </a:lnTo>
                  <a:lnTo>
                    <a:pt x="469" y="268"/>
                  </a:lnTo>
                  <a:lnTo>
                    <a:pt x="476" y="264"/>
                  </a:lnTo>
                  <a:lnTo>
                    <a:pt x="485" y="259"/>
                  </a:lnTo>
                  <a:lnTo>
                    <a:pt x="492" y="256"/>
                  </a:lnTo>
                  <a:lnTo>
                    <a:pt x="501" y="255"/>
                  </a:lnTo>
                  <a:lnTo>
                    <a:pt x="509" y="253"/>
                  </a:lnTo>
                  <a:lnTo>
                    <a:pt x="518" y="253"/>
                  </a:lnTo>
                  <a:lnTo>
                    <a:pt x="526" y="253"/>
                  </a:lnTo>
                  <a:lnTo>
                    <a:pt x="535" y="255"/>
                  </a:lnTo>
                  <a:lnTo>
                    <a:pt x="544" y="256"/>
                  </a:lnTo>
                  <a:lnTo>
                    <a:pt x="552" y="259"/>
                  </a:lnTo>
                  <a:lnTo>
                    <a:pt x="560" y="264"/>
                  </a:lnTo>
                  <a:lnTo>
                    <a:pt x="567" y="268"/>
                  </a:lnTo>
                  <a:lnTo>
                    <a:pt x="575" y="273"/>
                  </a:lnTo>
                  <a:lnTo>
                    <a:pt x="581" y="279"/>
                  </a:lnTo>
                  <a:lnTo>
                    <a:pt x="588" y="286"/>
                  </a:lnTo>
                  <a:lnTo>
                    <a:pt x="593" y="294"/>
                  </a:lnTo>
                  <a:lnTo>
                    <a:pt x="597" y="301"/>
                  </a:lnTo>
                  <a:lnTo>
                    <a:pt x="602" y="309"/>
                  </a:lnTo>
                  <a:lnTo>
                    <a:pt x="604" y="317"/>
                  </a:lnTo>
                  <a:lnTo>
                    <a:pt x="606" y="326"/>
                  </a:lnTo>
                  <a:lnTo>
                    <a:pt x="607" y="333"/>
                  </a:lnTo>
                  <a:lnTo>
                    <a:pt x="608" y="343"/>
                  </a:lnTo>
                  <a:lnTo>
                    <a:pt x="607" y="352"/>
                  </a:lnTo>
                  <a:lnTo>
                    <a:pt x="606" y="359"/>
                  </a:lnTo>
                  <a:lnTo>
                    <a:pt x="604" y="368"/>
                  </a:lnTo>
                  <a:lnTo>
                    <a:pt x="602" y="376"/>
                  </a:lnTo>
                  <a:lnTo>
                    <a:pt x="597" y="384"/>
                  </a:lnTo>
                  <a:lnTo>
                    <a:pt x="593" y="391"/>
                  </a:lnTo>
                  <a:lnTo>
                    <a:pt x="588" y="399"/>
                  </a:lnTo>
                  <a:lnTo>
                    <a:pt x="581" y="406"/>
                  </a:lnTo>
                  <a:lnTo>
                    <a:pt x="396" y="592"/>
                  </a:lnTo>
                  <a:lnTo>
                    <a:pt x="391" y="595"/>
                  </a:lnTo>
                  <a:lnTo>
                    <a:pt x="387" y="598"/>
                  </a:lnTo>
                  <a:lnTo>
                    <a:pt x="383" y="601"/>
                  </a:lnTo>
                  <a:lnTo>
                    <a:pt x="377" y="604"/>
                  </a:lnTo>
                  <a:lnTo>
                    <a:pt x="367" y="607"/>
                  </a:lnTo>
                  <a:lnTo>
                    <a:pt x="356" y="608"/>
                  </a:lnTo>
                  <a:lnTo>
                    <a:pt x="346" y="607"/>
                  </a:lnTo>
                  <a:lnTo>
                    <a:pt x="336" y="604"/>
                  </a:lnTo>
                  <a:lnTo>
                    <a:pt x="330" y="601"/>
                  </a:lnTo>
                  <a:lnTo>
                    <a:pt x="326" y="598"/>
                  </a:lnTo>
                  <a:lnTo>
                    <a:pt x="322" y="595"/>
                  </a:lnTo>
                  <a:lnTo>
                    <a:pt x="317" y="592"/>
                  </a:lnTo>
                  <a:lnTo>
                    <a:pt x="313" y="588"/>
                  </a:lnTo>
                  <a:lnTo>
                    <a:pt x="310" y="583"/>
                  </a:lnTo>
                  <a:lnTo>
                    <a:pt x="308" y="578"/>
                  </a:lnTo>
                  <a:lnTo>
                    <a:pt x="304" y="574"/>
                  </a:lnTo>
                  <a:lnTo>
                    <a:pt x="303" y="568"/>
                  </a:lnTo>
                  <a:lnTo>
                    <a:pt x="301" y="563"/>
                  </a:lnTo>
                  <a:lnTo>
                    <a:pt x="301" y="558"/>
                  </a:lnTo>
                  <a:lnTo>
                    <a:pt x="300" y="552"/>
                  </a:lnTo>
                  <a:lnTo>
                    <a:pt x="301" y="547"/>
                  </a:lnTo>
                  <a:lnTo>
                    <a:pt x="301" y="540"/>
                  </a:lnTo>
                  <a:lnTo>
                    <a:pt x="303" y="536"/>
                  </a:lnTo>
                  <a:lnTo>
                    <a:pt x="304" y="531"/>
                  </a:lnTo>
                  <a:lnTo>
                    <a:pt x="308" y="525"/>
                  </a:lnTo>
                  <a:lnTo>
                    <a:pt x="310" y="521"/>
                  </a:lnTo>
                  <a:lnTo>
                    <a:pt x="313" y="517"/>
                  </a:lnTo>
                  <a:lnTo>
                    <a:pt x="317" y="512"/>
                  </a:lnTo>
                  <a:lnTo>
                    <a:pt x="503" y="326"/>
                  </a:lnTo>
                  <a:lnTo>
                    <a:pt x="507" y="324"/>
                  </a:lnTo>
                  <a:lnTo>
                    <a:pt x="510" y="322"/>
                  </a:lnTo>
                  <a:lnTo>
                    <a:pt x="515" y="321"/>
                  </a:lnTo>
                  <a:lnTo>
                    <a:pt x="519" y="319"/>
                  </a:lnTo>
                  <a:lnTo>
                    <a:pt x="523" y="321"/>
                  </a:lnTo>
                  <a:lnTo>
                    <a:pt x="528" y="322"/>
                  </a:lnTo>
                  <a:lnTo>
                    <a:pt x="531" y="324"/>
                  </a:lnTo>
                  <a:lnTo>
                    <a:pt x="534" y="326"/>
                  </a:lnTo>
                  <a:lnTo>
                    <a:pt x="537" y="329"/>
                  </a:lnTo>
                  <a:lnTo>
                    <a:pt x="539" y="333"/>
                  </a:lnTo>
                  <a:lnTo>
                    <a:pt x="540" y="337"/>
                  </a:lnTo>
                  <a:lnTo>
                    <a:pt x="540" y="341"/>
                  </a:lnTo>
                  <a:lnTo>
                    <a:pt x="540" y="345"/>
                  </a:lnTo>
                  <a:lnTo>
                    <a:pt x="539" y="350"/>
                  </a:lnTo>
                  <a:lnTo>
                    <a:pt x="537" y="354"/>
                  </a:lnTo>
                  <a:lnTo>
                    <a:pt x="534" y="357"/>
                  </a:lnTo>
                  <a:lnTo>
                    <a:pt x="366" y="524"/>
                  </a:lnTo>
                  <a:lnTo>
                    <a:pt x="363" y="530"/>
                  </a:lnTo>
                  <a:lnTo>
                    <a:pt x="362" y="535"/>
                  </a:lnTo>
                  <a:lnTo>
                    <a:pt x="363" y="539"/>
                  </a:lnTo>
                  <a:lnTo>
                    <a:pt x="366" y="545"/>
                  </a:lnTo>
                  <a:lnTo>
                    <a:pt x="371" y="548"/>
                  </a:lnTo>
                  <a:lnTo>
                    <a:pt x="376" y="548"/>
                  </a:lnTo>
                  <a:lnTo>
                    <a:pt x="382" y="548"/>
                  </a:lnTo>
                  <a:lnTo>
                    <a:pt x="386" y="545"/>
                  </a:lnTo>
                  <a:lnTo>
                    <a:pt x="553" y="376"/>
                  </a:lnTo>
                  <a:lnTo>
                    <a:pt x="560" y="369"/>
                  </a:lnTo>
                  <a:lnTo>
                    <a:pt x="564" y="360"/>
                  </a:lnTo>
                  <a:lnTo>
                    <a:pt x="567" y="351"/>
                  </a:lnTo>
                  <a:lnTo>
                    <a:pt x="568" y="341"/>
                  </a:lnTo>
                  <a:lnTo>
                    <a:pt x="567" y="331"/>
                  </a:lnTo>
                  <a:lnTo>
                    <a:pt x="564" y="323"/>
                  </a:lnTo>
                  <a:lnTo>
                    <a:pt x="560" y="314"/>
                  </a:lnTo>
                  <a:lnTo>
                    <a:pt x="553" y="307"/>
                  </a:lnTo>
                  <a:lnTo>
                    <a:pt x="546" y="300"/>
                  </a:lnTo>
                  <a:lnTo>
                    <a:pt x="537" y="296"/>
                  </a:lnTo>
                  <a:lnTo>
                    <a:pt x="529" y="293"/>
                  </a:lnTo>
                  <a:lnTo>
                    <a:pt x="519" y="292"/>
                  </a:lnTo>
                  <a:lnTo>
                    <a:pt x="509" y="293"/>
                  </a:lnTo>
                  <a:lnTo>
                    <a:pt x="500" y="296"/>
                  </a:lnTo>
                  <a:lnTo>
                    <a:pt x="491" y="300"/>
                  </a:lnTo>
                  <a:lnTo>
                    <a:pt x="484" y="307"/>
                  </a:lnTo>
                  <a:lnTo>
                    <a:pt x="297" y="493"/>
                  </a:lnTo>
                  <a:lnTo>
                    <a:pt x="292" y="499"/>
                  </a:lnTo>
                  <a:lnTo>
                    <a:pt x="286" y="506"/>
                  </a:lnTo>
                  <a:lnTo>
                    <a:pt x="282" y="512"/>
                  </a:lnTo>
                  <a:lnTo>
                    <a:pt x="279" y="520"/>
                  </a:lnTo>
                  <a:lnTo>
                    <a:pt x="276" y="527"/>
                  </a:lnTo>
                  <a:lnTo>
                    <a:pt x="274" y="536"/>
                  </a:lnTo>
                  <a:lnTo>
                    <a:pt x="273" y="544"/>
                  </a:lnTo>
                  <a:lnTo>
                    <a:pt x="273" y="552"/>
                  </a:lnTo>
                  <a:lnTo>
                    <a:pt x="273" y="560"/>
                  </a:lnTo>
                  <a:lnTo>
                    <a:pt x="274" y="568"/>
                  </a:lnTo>
                  <a:lnTo>
                    <a:pt x="276" y="576"/>
                  </a:lnTo>
                  <a:lnTo>
                    <a:pt x="279" y="583"/>
                  </a:lnTo>
                  <a:lnTo>
                    <a:pt x="282" y="591"/>
                  </a:lnTo>
                  <a:lnTo>
                    <a:pt x="286" y="598"/>
                  </a:lnTo>
                  <a:lnTo>
                    <a:pt x="292" y="605"/>
                  </a:lnTo>
                  <a:lnTo>
                    <a:pt x="297" y="611"/>
                  </a:lnTo>
                  <a:lnTo>
                    <a:pt x="303" y="616"/>
                  </a:lnTo>
                  <a:lnTo>
                    <a:pt x="311" y="622"/>
                  </a:lnTo>
                  <a:lnTo>
                    <a:pt x="317" y="626"/>
                  </a:lnTo>
                  <a:lnTo>
                    <a:pt x="325" y="629"/>
                  </a:lnTo>
                  <a:lnTo>
                    <a:pt x="332" y="631"/>
                  </a:lnTo>
                  <a:lnTo>
                    <a:pt x="341" y="634"/>
                  </a:lnTo>
                  <a:lnTo>
                    <a:pt x="348" y="635"/>
                  </a:lnTo>
                  <a:lnTo>
                    <a:pt x="356" y="636"/>
                  </a:lnTo>
                  <a:lnTo>
                    <a:pt x="364" y="635"/>
                  </a:lnTo>
                  <a:lnTo>
                    <a:pt x="372" y="634"/>
                  </a:lnTo>
                  <a:lnTo>
                    <a:pt x="381" y="631"/>
                  </a:lnTo>
                  <a:lnTo>
                    <a:pt x="388" y="629"/>
                  </a:lnTo>
                  <a:lnTo>
                    <a:pt x="396" y="626"/>
                  </a:lnTo>
                  <a:lnTo>
                    <a:pt x="402" y="622"/>
                  </a:lnTo>
                  <a:lnTo>
                    <a:pt x="410" y="616"/>
                  </a:lnTo>
                  <a:lnTo>
                    <a:pt x="416" y="611"/>
                  </a:lnTo>
                  <a:lnTo>
                    <a:pt x="602" y="426"/>
                  </a:lnTo>
                  <a:lnTo>
                    <a:pt x="609" y="417"/>
                  </a:lnTo>
                  <a:lnTo>
                    <a:pt x="617" y="407"/>
                  </a:lnTo>
                  <a:lnTo>
                    <a:pt x="622" y="397"/>
                  </a:lnTo>
                  <a:lnTo>
                    <a:pt x="627" y="387"/>
                  </a:lnTo>
                  <a:lnTo>
                    <a:pt x="631" y="376"/>
                  </a:lnTo>
                  <a:lnTo>
                    <a:pt x="634" y="365"/>
                  </a:lnTo>
                  <a:lnTo>
                    <a:pt x="635" y="354"/>
                  </a:lnTo>
                  <a:lnTo>
                    <a:pt x="636" y="343"/>
                  </a:lnTo>
                  <a:lnTo>
                    <a:pt x="635" y="331"/>
                  </a:lnTo>
                  <a:lnTo>
                    <a:pt x="634" y="321"/>
                  </a:lnTo>
                  <a:lnTo>
                    <a:pt x="631" y="309"/>
                  </a:lnTo>
                  <a:lnTo>
                    <a:pt x="627" y="298"/>
                  </a:lnTo>
                  <a:lnTo>
                    <a:pt x="622" y="288"/>
                  </a:lnTo>
                  <a:lnTo>
                    <a:pt x="617" y="278"/>
                  </a:lnTo>
                  <a:lnTo>
                    <a:pt x="609" y="268"/>
                  </a:lnTo>
                  <a:lnTo>
                    <a:pt x="602" y="259"/>
                  </a:lnTo>
                  <a:close/>
                  <a:moveTo>
                    <a:pt x="439" y="136"/>
                  </a:moveTo>
                  <a:lnTo>
                    <a:pt x="433" y="135"/>
                  </a:lnTo>
                  <a:lnTo>
                    <a:pt x="429" y="132"/>
                  </a:lnTo>
                  <a:lnTo>
                    <a:pt x="426" y="128"/>
                  </a:lnTo>
                  <a:lnTo>
                    <a:pt x="425" y="122"/>
                  </a:lnTo>
                  <a:lnTo>
                    <a:pt x="425" y="47"/>
                  </a:lnTo>
                  <a:lnTo>
                    <a:pt x="514" y="136"/>
                  </a:lnTo>
                  <a:lnTo>
                    <a:pt x="43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362">
              <a:extLst>
                <a:ext uri="{FF2B5EF4-FFF2-40B4-BE49-F238E27FC236}">
                  <a16:creationId xmlns:a16="http://schemas.microsoft.com/office/drawing/2014/main" id="{82A28F9C-7D3F-4322-BE21-72FB81EAF7A2}"/>
                </a:ext>
              </a:extLst>
            </p:cNvPr>
            <p:cNvSpPr>
              <a:spLocks/>
            </p:cNvSpPr>
            <p:nvPr/>
          </p:nvSpPr>
          <p:spPr bwMode="auto">
            <a:xfrm>
              <a:off x="7121476" y="2013462"/>
              <a:ext cx="12692"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5"/>
                  </a:lnTo>
                  <a:lnTo>
                    <a:pt x="8" y="27"/>
                  </a:lnTo>
                  <a:lnTo>
                    <a:pt x="14" y="28"/>
                  </a:lnTo>
                  <a:lnTo>
                    <a:pt x="19" y="27"/>
                  </a:lnTo>
                  <a:lnTo>
                    <a:pt x="23" y="25"/>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363">
              <a:extLst>
                <a:ext uri="{FF2B5EF4-FFF2-40B4-BE49-F238E27FC236}">
                  <a16:creationId xmlns:a16="http://schemas.microsoft.com/office/drawing/2014/main" id="{A675706C-6C26-46B8-BFB2-045864599F82}"/>
                </a:ext>
              </a:extLst>
            </p:cNvPr>
            <p:cNvSpPr>
              <a:spLocks/>
            </p:cNvSpPr>
            <p:nvPr/>
          </p:nvSpPr>
          <p:spPr bwMode="auto">
            <a:xfrm>
              <a:off x="7201433" y="2076920"/>
              <a:ext cx="11423" cy="11423"/>
            </a:xfrm>
            <a:custGeom>
              <a:avLst/>
              <a:gdLst>
                <a:gd name="T0" fmla="*/ 27 w 27"/>
                <a:gd name="T1" fmla="*/ 10 h 28"/>
                <a:gd name="T2" fmla="*/ 26 w 27"/>
                <a:gd name="T3" fmla="*/ 10 h 28"/>
                <a:gd name="T4" fmla="*/ 24 w 27"/>
                <a:gd name="T5" fmla="*/ 5 h 28"/>
                <a:gd name="T6" fmla="*/ 20 w 27"/>
                <a:gd name="T7" fmla="*/ 1 h 28"/>
                <a:gd name="T8" fmla="*/ 15 w 27"/>
                <a:gd name="T9" fmla="*/ 0 h 28"/>
                <a:gd name="T10" fmla="*/ 9 w 27"/>
                <a:gd name="T11" fmla="*/ 0 h 28"/>
                <a:gd name="T12" fmla="*/ 5 w 27"/>
                <a:gd name="T13" fmla="*/ 4 h 28"/>
                <a:gd name="T14" fmla="*/ 2 w 27"/>
                <a:gd name="T15" fmla="*/ 8 h 28"/>
                <a:gd name="T16" fmla="*/ 0 w 27"/>
                <a:gd name="T17" fmla="*/ 13 h 28"/>
                <a:gd name="T18" fmla="*/ 1 w 27"/>
                <a:gd name="T19" fmla="*/ 19 h 28"/>
                <a:gd name="T20" fmla="*/ 1 w 27"/>
                <a:gd name="T21" fmla="*/ 19 h 28"/>
                <a:gd name="T22" fmla="*/ 3 w 27"/>
                <a:gd name="T23" fmla="*/ 23 h 28"/>
                <a:gd name="T24" fmla="*/ 6 w 27"/>
                <a:gd name="T25" fmla="*/ 26 h 28"/>
                <a:gd name="T26" fmla="*/ 9 w 27"/>
                <a:gd name="T27" fmla="*/ 28 h 28"/>
                <a:gd name="T28" fmla="*/ 13 w 27"/>
                <a:gd name="T29" fmla="*/ 28 h 28"/>
                <a:gd name="T30" fmla="*/ 16 w 27"/>
                <a:gd name="T31" fmla="*/ 28 h 28"/>
                <a:gd name="T32" fmla="*/ 18 w 27"/>
                <a:gd name="T33" fmla="*/ 28 h 28"/>
                <a:gd name="T34" fmla="*/ 23 w 27"/>
                <a:gd name="T35" fmla="*/ 25 h 28"/>
                <a:gd name="T36" fmla="*/ 26 w 27"/>
                <a:gd name="T37" fmla="*/ 21 h 28"/>
                <a:gd name="T38" fmla="*/ 27 w 27"/>
                <a:gd name="T39" fmla="*/ 16 h 28"/>
                <a:gd name="T40" fmla="*/ 27 w 27"/>
                <a:gd name="T4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7" y="10"/>
                  </a:moveTo>
                  <a:lnTo>
                    <a:pt x="26" y="10"/>
                  </a:lnTo>
                  <a:lnTo>
                    <a:pt x="24" y="5"/>
                  </a:lnTo>
                  <a:lnTo>
                    <a:pt x="20" y="1"/>
                  </a:lnTo>
                  <a:lnTo>
                    <a:pt x="15" y="0"/>
                  </a:lnTo>
                  <a:lnTo>
                    <a:pt x="9" y="0"/>
                  </a:lnTo>
                  <a:lnTo>
                    <a:pt x="5" y="4"/>
                  </a:lnTo>
                  <a:lnTo>
                    <a:pt x="2" y="8"/>
                  </a:lnTo>
                  <a:lnTo>
                    <a:pt x="0" y="13"/>
                  </a:lnTo>
                  <a:lnTo>
                    <a:pt x="1" y="19"/>
                  </a:lnTo>
                  <a:lnTo>
                    <a:pt x="1" y="19"/>
                  </a:lnTo>
                  <a:lnTo>
                    <a:pt x="3" y="23"/>
                  </a:lnTo>
                  <a:lnTo>
                    <a:pt x="6" y="26"/>
                  </a:lnTo>
                  <a:lnTo>
                    <a:pt x="9" y="28"/>
                  </a:lnTo>
                  <a:lnTo>
                    <a:pt x="13" y="28"/>
                  </a:lnTo>
                  <a:lnTo>
                    <a:pt x="16" y="28"/>
                  </a:lnTo>
                  <a:lnTo>
                    <a:pt x="18" y="28"/>
                  </a:lnTo>
                  <a:lnTo>
                    <a:pt x="23" y="25"/>
                  </a:lnTo>
                  <a:lnTo>
                    <a:pt x="26" y="21"/>
                  </a:lnTo>
                  <a:lnTo>
                    <a:pt x="27" y="16"/>
                  </a:lnTo>
                  <a:lnTo>
                    <a:pt x="2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6" name="Group 415">
            <a:extLst>
              <a:ext uri="{FF2B5EF4-FFF2-40B4-BE49-F238E27FC236}">
                <a16:creationId xmlns:a16="http://schemas.microsoft.com/office/drawing/2014/main" id="{BB52C951-C279-4B4C-93FC-2EF28233E624}"/>
              </a:ext>
            </a:extLst>
          </p:cNvPr>
          <p:cNvGrpSpPr/>
          <p:nvPr/>
        </p:nvGrpSpPr>
        <p:grpSpPr>
          <a:xfrm>
            <a:off x="6380571" y="5362854"/>
            <a:ext cx="362597" cy="362598"/>
            <a:chOff x="6332063" y="5376719"/>
            <a:chExt cx="300789" cy="300790"/>
          </a:xfrm>
          <a:solidFill>
            <a:schemeClr val="tx1">
              <a:lumMod val="50000"/>
              <a:lumOff val="50000"/>
            </a:schemeClr>
          </a:solidFill>
        </p:grpSpPr>
        <p:sp>
          <p:nvSpPr>
            <p:cNvPr id="417" name="Freeform 364">
              <a:extLst>
                <a:ext uri="{FF2B5EF4-FFF2-40B4-BE49-F238E27FC236}">
                  <a16:creationId xmlns:a16="http://schemas.microsoft.com/office/drawing/2014/main" id="{769AB485-7B30-4A12-9CEB-823CCA627B55}"/>
                </a:ext>
              </a:extLst>
            </p:cNvPr>
            <p:cNvSpPr>
              <a:spLocks/>
            </p:cNvSpPr>
            <p:nvPr/>
          </p:nvSpPr>
          <p:spPr bwMode="auto">
            <a:xfrm>
              <a:off x="6490707" y="5431292"/>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365">
              <a:extLst>
                <a:ext uri="{FF2B5EF4-FFF2-40B4-BE49-F238E27FC236}">
                  <a16:creationId xmlns:a16="http://schemas.microsoft.com/office/drawing/2014/main" id="{9659AFA7-510B-4E45-8A24-91D7D4BC1E14}"/>
                </a:ext>
              </a:extLst>
            </p:cNvPr>
            <p:cNvSpPr>
              <a:spLocks/>
            </p:cNvSpPr>
            <p:nvPr/>
          </p:nvSpPr>
          <p:spPr bwMode="auto">
            <a:xfrm>
              <a:off x="6490707" y="5455407"/>
              <a:ext cx="12692" cy="54574"/>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366">
              <a:extLst>
                <a:ext uri="{FF2B5EF4-FFF2-40B4-BE49-F238E27FC236}">
                  <a16:creationId xmlns:a16="http://schemas.microsoft.com/office/drawing/2014/main" id="{1D053F8F-0A21-450B-B293-F32D60CD0720}"/>
                </a:ext>
              </a:extLst>
            </p:cNvPr>
            <p:cNvSpPr>
              <a:spLocks noEditPoints="1"/>
            </p:cNvSpPr>
            <p:nvPr/>
          </p:nvSpPr>
          <p:spPr bwMode="auto">
            <a:xfrm>
              <a:off x="6368868" y="5376719"/>
              <a:ext cx="227179" cy="300790"/>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67">
              <a:extLst>
                <a:ext uri="{FF2B5EF4-FFF2-40B4-BE49-F238E27FC236}">
                  <a16:creationId xmlns:a16="http://schemas.microsoft.com/office/drawing/2014/main" id="{5C25772B-6F92-4A92-BC4C-0EB9AADC9A6F}"/>
                </a:ext>
              </a:extLst>
            </p:cNvPr>
            <p:cNvSpPr>
              <a:spLocks/>
            </p:cNvSpPr>
            <p:nvPr/>
          </p:nvSpPr>
          <p:spPr bwMode="auto">
            <a:xfrm>
              <a:off x="6403135" y="5583591"/>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368">
              <a:extLst>
                <a:ext uri="{FF2B5EF4-FFF2-40B4-BE49-F238E27FC236}">
                  <a16:creationId xmlns:a16="http://schemas.microsoft.com/office/drawing/2014/main" id="{EABA86AE-FD9E-4B52-AB18-F0D1C1F1990B}"/>
                </a:ext>
              </a:extLst>
            </p:cNvPr>
            <p:cNvSpPr>
              <a:spLocks/>
            </p:cNvSpPr>
            <p:nvPr/>
          </p:nvSpPr>
          <p:spPr bwMode="auto">
            <a:xfrm>
              <a:off x="6575740" y="5394487"/>
              <a:ext cx="39344" cy="39344"/>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369">
              <a:extLst>
                <a:ext uri="{FF2B5EF4-FFF2-40B4-BE49-F238E27FC236}">
                  <a16:creationId xmlns:a16="http://schemas.microsoft.com/office/drawing/2014/main" id="{20E7D8C9-0745-49D1-A6AC-02B47CAB30A9}"/>
                </a:ext>
              </a:extLst>
            </p:cNvPr>
            <p:cNvSpPr>
              <a:spLocks/>
            </p:cNvSpPr>
            <p:nvPr/>
          </p:nvSpPr>
          <p:spPr bwMode="auto">
            <a:xfrm>
              <a:off x="6382829" y="5493481"/>
              <a:ext cx="39344" cy="39344"/>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370">
              <a:extLst>
                <a:ext uri="{FF2B5EF4-FFF2-40B4-BE49-F238E27FC236}">
                  <a16:creationId xmlns:a16="http://schemas.microsoft.com/office/drawing/2014/main" id="{D20039D8-099D-4451-9BA1-7E468B9CC5BD}"/>
                </a:ext>
              </a:extLst>
            </p:cNvPr>
            <p:cNvSpPr>
              <a:spLocks noEditPoints="1"/>
            </p:cNvSpPr>
            <p:nvPr/>
          </p:nvSpPr>
          <p:spPr bwMode="auto">
            <a:xfrm>
              <a:off x="6332063" y="5394487"/>
              <a:ext cx="40613" cy="39344"/>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71">
              <a:extLst>
                <a:ext uri="{FF2B5EF4-FFF2-40B4-BE49-F238E27FC236}">
                  <a16:creationId xmlns:a16="http://schemas.microsoft.com/office/drawing/2014/main" id="{EA0BC0A7-3935-40C5-B609-B8F9F19998AE}"/>
                </a:ext>
              </a:extLst>
            </p:cNvPr>
            <p:cNvSpPr>
              <a:spLocks noEditPoints="1"/>
            </p:cNvSpPr>
            <p:nvPr/>
          </p:nvSpPr>
          <p:spPr bwMode="auto">
            <a:xfrm>
              <a:off x="6593508" y="5549324"/>
              <a:ext cx="39344" cy="39344"/>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72">
              <a:extLst>
                <a:ext uri="{FF2B5EF4-FFF2-40B4-BE49-F238E27FC236}">
                  <a16:creationId xmlns:a16="http://schemas.microsoft.com/office/drawing/2014/main" id="{9D3E7FF7-BFF3-45E3-A817-22BBE81EB63F}"/>
                </a:ext>
              </a:extLst>
            </p:cNvPr>
            <p:cNvSpPr>
              <a:spLocks noEditPoints="1"/>
            </p:cNvSpPr>
            <p:nvPr/>
          </p:nvSpPr>
          <p:spPr bwMode="auto">
            <a:xfrm>
              <a:off x="6495784" y="5607705"/>
              <a:ext cx="39344" cy="39344"/>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73">
              <a:extLst>
                <a:ext uri="{FF2B5EF4-FFF2-40B4-BE49-F238E27FC236}">
                  <a16:creationId xmlns:a16="http://schemas.microsoft.com/office/drawing/2014/main" id="{E958FC0F-3566-4EBA-9AC0-02D647DCF1F8}"/>
                </a:ext>
              </a:extLst>
            </p:cNvPr>
            <p:cNvSpPr>
              <a:spLocks noEditPoints="1"/>
            </p:cNvSpPr>
            <p:nvPr/>
          </p:nvSpPr>
          <p:spPr bwMode="auto">
            <a:xfrm>
              <a:off x="6439941" y="5577245"/>
              <a:ext cx="35536" cy="35536"/>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74">
              <a:extLst>
                <a:ext uri="{FF2B5EF4-FFF2-40B4-BE49-F238E27FC236}">
                  <a16:creationId xmlns:a16="http://schemas.microsoft.com/office/drawing/2014/main" id="{312F55FA-BF1A-4016-92C7-28DE10FE0E5D}"/>
                </a:ext>
              </a:extLst>
            </p:cNvPr>
            <p:cNvSpPr>
              <a:spLocks/>
            </p:cNvSpPr>
            <p:nvPr/>
          </p:nvSpPr>
          <p:spPr bwMode="auto">
            <a:xfrm>
              <a:off x="6420903" y="5628012"/>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75">
              <a:extLst>
                <a:ext uri="{FF2B5EF4-FFF2-40B4-BE49-F238E27FC236}">
                  <a16:creationId xmlns:a16="http://schemas.microsoft.com/office/drawing/2014/main" id="{01C3BE79-0832-4540-8C44-8607542B50F4}"/>
                </a:ext>
              </a:extLst>
            </p:cNvPr>
            <p:cNvSpPr>
              <a:spLocks/>
            </p:cNvSpPr>
            <p:nvPr/>
          </p:nvSpPr>
          <p:spPr bwMode="auto">
            <a:xfrm>
              <a:off x="6495784" y="5549324"/>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76">
              <a:extLst>
                <a:ext uri="{FF2B5EF4-FFF2-40B4-BE49-F238E27FC236}">
                  <a16:creationId xmlns:a16="http://schemas.microsoft.com/office/drawing/2014/main" id="{5F1AD8F1-B1B3-4196-87FA-3BCC0E71824A}"/>
                </a:ext>
              </a:extLst>
            </p:cNvPr>
            <p:cNvSpPr>
              <a:spLocks/>
            </p:cNvSpPr>
            <p:nvPr/>
          </p:nvSpPr>
          <p:spPr bwMode="auto">
            <a:xfrm>
              <a:off x="6467862" y="5489673"/>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77">
              <a:extLst>
                <a:ext uri="{FF2B5EF4-FFF2-40B4-BE49-F238E27FC236}">
                  <a16:creationId xmlns:a16="http://schemas.microsoft.com/office/drawing/2014/main" id="{BDA66A75-A9C6-4BF0-B6E5-55F239107F75}"/>
                </a:ext>
              </a:extLst>
            </p:cNvPr>
            <p:cNvSpPr>
              <a:spLocks/>
            </p:cNvSpPr>
            <p:nvPr/>
          </p:nvSpPr>
          <p:spPr bwMode="auto">
            <a:xfrm>
              <a:off x="6458978" y="5443984"/>
              <a:ext cx="12692"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78">
              <a:extLst>
                <a:ext uri="{FF2B5EF4-FFF2-40B4-BE49-F238E27FC236}">
                  <a16:creationId xmlns:a16="http://schemas.microsoft.com/office/drawing/2014/main" id="{3133CE9D-2BBE-4FD9-AABD-54A99C5C21E4}"/>
                </a:ext>
              </a:extLst>
            </p:cNvPr>
            <p:cNvSpPr>
              <a:spLocks/>
            </p:cNvSpPr>
            <p:nvPr/>
          </p:nvSpPr>
          <p:spPr bwMode="auto">
            <a:xfrm>
              <a:off x="6564318" y="5479520"/>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79">
              <a:extLst>
                <a:ext uri="{FF2B5EF4-FFF2-40B4-BE49-F238E27FC236}">
                  <a16:creationId xmlns:a16="http://schemas.microsoft.com/office/drawing/2014/main" id="{79C1F3AB-D6F2-4B34-A15A-C7EE1506A2E7}"/>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3" name="Group 432">
            <a:extLst>
              <a:ext uri="{FF2B5EF4-FFF2-40B4-BE49-F238E27FC236}">
                <a16:creationId xmlns:a16="http://schemas.microsoft.com/office/drawing/2014/main" id="{BE68F990-01FD-4A61-9DA4-5F8866E5E4E2}"/>
              </a:ext>
            </a:extLst>
          </p:cNvPr>
          <p:cNvGrpSpPr/>
          <p:nvPr/>
        </p:nvGrpSpPr>
        <p:grpSpPr>
          <a:xfrm>
            <a:off x="6380571" y="4674377"/>
            <a:ext cx="362598" cy="330468"/>
            <a:chOff x="6332063" y="4805600"/>
            <a:chExt cx="300790" cy="274137"/>
          </a:xfrm>
          <a:solidFill>
            <a:schemeClr val="tx1">
              <a:lumMod val="50000"/>
              <a:lumOff val="50000"/>
            </a:schemeClr>
          </a:solidFill>
        </p:grpSpPr>
        <p:sp>
          <p:nvSpPr>
            <p:cNvPr id="434" name="Freeform 380">
              <a:extLst>
                <a:ext uri="{FF2B5EF4-FFF2-40B4-BE49-F238E27FC236}">
                  <a16:creationId xmlns:a16="http://schemas.microsoft.com/office/drawing/2014/main" id="{997374FD-9BBD-4D17-9E47-A98431FD612C}"/>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81">
              <a:extLst>
                <a:ext uri="{FF2B5EF4-FFF2-40B4-BE49-F238E27FC236}">
                  <a16:creationId xmlns:a16="http://schemas.microsoft.com/office/drawing/2014/main" id="{9147CD91-5747-42AF-BCC8-18D4681E4FC9}"/>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82">
              <a:extLst>
                <a:ext uri="{FF2B5EF4-FFF2-40B4-BE49-F238E27FC236}">
                  <a16:creationId xmlns:a16="http://schemas.microsoft.com/office/drawing/2014/main" id="{83EF8C5F-7DA0-4EFF-A32C-34C782AEE5A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83">
              <a:extLst>
                <a:ext uri="{FF2B5EF4-FFF2-40B4-BE49-F238E27FC236}">
                  <a16:creationId xmlns:a16="http://schemas.microsoft.com/office/drawing/2014/main" id="{2C0EDA4C-A514-4957-8656-7E1E43A788BA}"/>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84">
              <a:extLst>
                <a:ext uri="{FF2B5EF4-FFF2-40B4-BE49-F238E27FC236}">
                  <a16:creationId xmlns:a16="http://schemas.microsoft.com/office/drawing/2014/main" id="{09974088-C010-4588-AA07-DD837C4DBBF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85">
              <a:extLst>
                <a:ext uri="{FF2B5EF4-FFF2-40B4-BE49-F238E27FC236}">
                  <a16:creationId xmlns:a16="http://schemas.microsoft.com/office/drawing/2014/main" id="{A2BD62C2-A85A-4638-A392-8950EBF6DECC}"/>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386">
              <a:extLst>
                <a:ext uri="{FF2B5EF4-FFF2-40B4-BE49-F238E27FC236}">
                  <a16:creationId xmlns:a16="http://schemas.microsoft.com/office/drawing/2014/main" id="{06E96686-86ED-4ACA-AC26-C2D9EFC0A6D4}"/>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387">
              <a:extLst>
                <a:ext uri="{FF2B5EF4-FFF2-40B4-BE49-F238E27FC236}">
                  <a16:creationId xmlns:a16="http://schemas.microsoft.com/office/drawing/2014/main" id="{10E5D969-3828-418B-982F-A16378BECAA7}"/>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388">
              <a:extLst>
                <a:ext uri="{FF2B5EF4-FFF2-40B4-BE49-F238E27FC236}">
                  <a16:creationId xmlns:a16="http://schemas.microsoft.com/office/drawing/2014/main" id="{CC7456DA-B3C2-421D-8FB7-B74AA8F95E27}"/>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89">
              <a:extLst>
                <a:ext uri="{FF2B5EF4-FFF2-40B4-BE49-F238E27FC236}">
                  <a16:creationId xmlns:a16="http://schemas.microsoft.com/office/drawing/2014/main" id="{945516CA-19F8-4EEC-ACED-B060F5D414A4}"/>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90">
              <a:extLst>
                <a:ext uri="{FF2B5EF4-FFF2-40B4-BE49-F238E27FC236}">
                  <a16:creationId xmlns:a16="http://schemas.microsoft.com/office/drawing/2014/main" id="{F3DB5703-42B6-441E-AF9D-F6F7DB734D1B}"/>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5" name="Group 444">
            <a:extLst>
              <a:ext uri="{FF2B5EF4-FFF2-40B4-BE49-F238E27FC236}">
                <a16:creationId xmlns:a16="http://schemas.microsoft.com/office/drawing/2014/main" id="{04E29227-5326-4B81-9C0B-8B60F81F0DE0}"/>
              </a:ext>
            </a:extLst>
          </p:cNvPr>
          <p:cNvGrpSpPr/>
          <p:nvPr/>
        </p:nvGrpSpPr>
        <p:grpSpPr>
          <a:xfrm>
            <a:off x="6398929" y="3952243"/>
            <a:ext cx="325879" cy="362598"/>
            <a:chOff x="6347292" y="4206560"/>
            <a:chExt cx="270330" cy="300790"/>
          </a:xfrm>
          <a:solidFill>
            <a:schemeClr val="tx1">
              <a:lumMod val="50000"/>
              <a:lumOff val="50000"/>
            </a:schemeClr>
          </a:solidFill>
        </p:grpSpPr>
        <p:sp>
          <p:nvSpPr>
            <p:cNvPr id="446" name="Freeform 391">
              <a:extLst>
                <a:ext uri="{FF2B5EF4-FFF2-40B4-BE49-F238E27FC236}">
                  <a16:creationId xmlns:a16="http://schemas.microsoft.com/office/drawing/2014/main" id="{55891020-33CC-4BA4-ACD2-FAEE3434DAB4}"/>
                </a:ext>
              </a:extLst>
            </p:cNvPr>
            <p:cNvSpPr>
              <a:spLocks noEditPoints="1"/>
            </p:cNvSpPr>
            <p:nvPr/>
          </p:nvSpPr>
          <p:spPr bwMode="auto">
            <a:xfrm>
              <a:off x="6347292" y="4206560"/>
              <a:ext cx="270330" cy="300790"/>
            </a:xfrm>
            <a:custGeom>
              <a:avLst/>
              <a:gdLst>
                <a:gd name="T0" fmla="*/ 484 w 640"/>
                <a:gd name="T1" fmla="*/ 90 h 711"/>
                <a:gd name="T2" fmla="*/ 362 w 640"/>
                <a:gd name="T3" fmla="*/ 42 h 711"/>
                <a:gd name="T4" fmla="*/ 336 w 640"/>
                <a:gd name="T5" fmla="*/ 3 h 711"/>
                <a:gd name="T6" fmla="*/ 291 w 640"/>
                <a:gd name="T7" fmla="*/ 13 h 711"/>
                <a:gd name="T8" fmla="*/ 255 w 640"/>
                <a:gd name="T9" fmla="*/ 52 h 711"/>
                <a:gd name="T10" fmla="*/ 122 w 640"/>
                <a:gd name="T11" fmla="*/ 114 h 711"/>
                <a:gd name="T12" fmla="*/ 107 w 640"/>
                <a:gd name="T13" fmla="*/ 152 h 711"/>
                <a:gd name="T14" fmla="*/ 172 w 640"/>
                <a:gd name="T15" fmla="*/ 113 h 711"/>
                <a:gd name="T16" fmla="*/ 259 w 640"/>
                <a:gd name="T17" fmla="*/ 91 h 711"/>
                <a:gd name="T18" fmla="*/ 218 w 640"/>
                <a:gd name="T19" fmla="*/ 213 h 711"/>
                <a:gd name="T20" fmla="*/ 29 w 640"/>
                <a:gd name="T21" fmla="*/ 350 h 711"/>
                <a:gd name="T22" fmla="*/ 42 w 640"/>
                <a:gd name="T23" fmla="*/ 277 h 711"/>
                <a:gd name="T24" fmla="*/ 43 w 640"/>
                <a:gd name="T25" fmla="*/ 235 h 711"/>
                <a:gd name="T26" fmla="*/ 14 w 640"/>
                <a:gd name="T27" fmla="*/ 271 h 711"/>
                <a:gd name="T28" fmla="*/ 0 w 640"/>
                <a:gd name="T29" fmla="*/ 364 h 711"/>
                <a:gd name="T30" fmla="*/ 278 w 640"/>
                <a:gd name="T31" fmla="*/ 613 h 711"/>
                <a:gd name="T32" fmla="*/ 260 w 640"/>
                <a:gd name="T33" fmla="*/ 626 h 711"/>
                <a:gd name="T34" fmla="*/ 250 w 640"/>
                <a:gd name="T35" fmla="*/ 613 h 711"/>
                <a:gd name="T36" fmla="*/ 232 w 640"/>
                <a:gd name="T37" fmla="*/ 560 h 711"/>
                <a:gd name="T38" fmla="*/ 186 w 640"/>
                <a:gd name="T39" fmla="*/ 560 h 711"/>
                <a:gd name="T40" fmla="*/ 168 w 640"/>
                <a:gd name="T41" fmla="*/ 612 h 711"/>
                <a:gd name="T42" fmla="*/ 184 w 640"/>
                <a:gd name="T43" fmla="*/ 667 h 711"/>
                <a:gd name="T44" fmla="*/ 226 w 640"/>
                <a:gd name="T45" fmla="*/ 702 h 711"/>
                <a:gd name="T46" fmla="*/ 264 w 640"/>
                <a:gd name="T47" fmla="*/ 711 h 711"/>
                <a:gd name="T48" fmla="*/ 318 w 640"/>
                <a:gd name="T49" fmla="*/ 695 h 711"/>
                <a:gd name="T50" fmla="*/ 354 w 640"/>
                <a:gd name="T51" fmla="*/ 651 h 711"/>
                <a:gd name="T52" fmla="*/ 361 w 640"/>
                <a:gd name="T53" fmla="*/ 560 h 711"/>
                <a:gd name="T54" fmla="*/ 335 w 640"/>
                <a:gd name="T55" fmla="*/ 560 h 711"/>
                <a:gd name="T56" fmla="*/ 329 w 640"/>
                <a:gd name="T57" fmla="*/ 640 h 711"/>
                <a:gd name="T58" fmla="*/ 303 w 640"/>
                <a:gd name="T59" fmla="*/ 671 h 711"/>
                <a:gd name="T60" fmla="*/ 263 w 640"/>
                <a:gd name="T61" fmla="*/ 683 h 711"/>
                <a:gd name="T62" fmla="*/ 226 w 640"/>
                <a:gd name="T63" fmla="*/ 670 h 711"/>
                <a:gd name="T64" fmla="*/ 201 w 640"/>
                <a:gd name="T65" fmla="*/ 639 h 711"/>
                <a:gd name="T66" fmla="*/ 197 w 640"/>
                <a:gd name="T67" fmla="*/ 590 h 711"/>
                <a:gd name="T68" fmla="*/ 221 w 640"/>
                <a:gd name="T69" fmla="*/ 590 h 711"/>
                <a:gd name="T70" fmla="*/ 235 w 640"/>
                <a:gd name="T71" fmla="*/ 643 h 711"/>
                <a:gd name="T72" fmla="*/ 281 w 640"/>
                <a:gd name="T73" fmla="*/ 652 h 711"/>
                <a:gd name="T74" fmla="*/ 306 w 640"/>
                <a:gd name="T75" fmla="*/ 613 h 711"/>
                <a:gd name="T76" fmla="*/ 343 w 640"/>
                <a:gd name="T77" fmla="*/ 463 h 711"/>
                <a:gd name="T78" fmla="*/ 362 w 640"/>
                <a:gd name="T79" fmla="*/ 378 h 711"/>
                <a:gd name="T80" fmla="*/ 639 w 640"/>
                <a:gd name="T81" fmla="*/ 347 h 711"/>
                <a:gd name="T82" fmla="*/ 620 w 640"/>
                <a:gd name="T83" fmla="*/ 256 h 711"/>
                <a:gd name="T84" fmla="*/ 577 w 640"/>
                <a:gd name="T85" fmla="*/ 174 h 711"/>
                <a:gd name="T86" fmla="*/ 310 w 640"/>
                <a:gd name="T87" fmla="*/ 32 h 711"/>
                <a:gd name="T88" fmla="*/ 334 w 640"/>
                <a:gd name="T89" fmla="*/ 42 h 711"/>
                <a:gd name="T90" fmla="*/ 306 w 640"/>
                <a:gd name="T91" fmla="*/ 42 h 711"/>
                <a:gd name="T92" fmla="*/ 241 w 640"/>
                <a:gd name="T93" fmla="*/ 243 h 711"/>
                <a:gd name="T94" fmla="*/ 275 w 640"/>
                <a:gd name="T95" fmla="*/ 119 h 711"/>
                <a:gd name="T96" fmla="*/ 313 w 640"/>
                <a:gd name="T97" fmla="*/ 74 h 711"/>
                <a:gd name="T98" fmla="*/ 335 w 640"/>
                <a:gd name="T99" fmla="*/ 78 h 711"/>
                <a:gd name="T100" fmla="*/ 379 w 640"/>
                <a:gd name="T101" fmla="*/ 152 h 711"/>
                <a:gd name="T102" fmla="*/ 405 w 640"/>
                <a:gd name="T103" fmla="*/ 295 h 711"/>
                <a:gd name="T104" fmla="*/ 433 w 640"/>
                <a:gd name="T105" fmla="*/ 293 h 711"/>
                <a:gd name="T106" fmla="*/ 405 w 640"/>
                <a:gd name="T107" fmla="*/ 144 h 711"/>
                <a:gd name="T108" fmla="*/ 421 w 640"/>
                <a:gd name="T109" fmla="*/ 90 h 711"/>
                <a:gd name="T110" fmla="*/ 539 w 640"/>
                <a:gd name="T111" fmla="*/ 172 h 711"/>
                <a:gd name="T112" fmla="*/ 604 w 640"/>
                <a:gd name="T113" fmla="*/ 3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0" h="711">
                  <a:moveTo>
                    <a:pt x="546" y="138"/>
                  </a:moveTo>
                  <a:lnTo>
                    <a:pt x="537" y="129"/>
                  </a:lnTo>
                  <a:lnTo>
                    <a:pt x="526" y="120"/>
                  </a:lnTo>
                  <a:lnTo>
                    <a:pt x="516" y="112"/>
                  </a:lnTo>
                  <a:lnTo>
                    <a:pt x="506" y="104"/>
                  </a:lnTo>
                  <a:lnTo>
                    <a:pt x="484" y="90"/>
                  </a:lnTo>
                  <a:lnTo>
                    <a:pt x="461" y="77"/>
                  </a:lnTo>
                  <a:lnTo>
                    <a:pt x="437" y="67"/>
                  </a:lnTo>
                  <a:lnTo>
                    <a:pt x="412" y="58"/>
                  </a:lnTo>
                  <a:lnTo>
                    <a:pt x="388" y="52"/>
                  </a:lnTo>
                  <a:lnTo>
                    <a:pt x="362" y="47"/>
                  </a:lnTo>
                  <a:lnTo>
                    <a:pt x="362" y="42"/>
                  </a:lnTo>
                  <a:lnTo>
                    <a:pt x="361" y="33"/>
                  </a:lnTo>
                  <a:lnTo>
                    <a:pt x="359" y="26"/>
                  </a:lnTo>
                  <a:lnTo>
                    <a:pt x="354" y="18"/>
                  </a:lnTo>
                  <a:lnTo>
                    <a:pt x="350" y="13"/>
                  </a:lnTo>
                  <a:lnTo>
                    <a:pt x="344" y="8"/>
                  </a:lnTo>
                  <a:lnTo>
                    <a:pt x="336" y="3"/>
                  </a:lnTo>
                  <a:lnTo>
                    <a:pt x="329" y="1"/>
                  </a:lnTo>
                  <a:lnTo>
                    <a:pt x="320" y="0"/>
                  </a:lnTo>
                  <a:lnTo>
                    <a:pt x="312" y="1"/>
                  </a:lnTo>
                  <a:lnTo>
                    <a:pt x="304" y="3"/>
                  </a:lnTo>
                  <a:lnTo>
                    <a:pt x="296" y="8"/>
                  </a:lnTo>
                  <a:lnTo>
                    <a:pt x="291" y="13"/>
                  </a:lnTo>
                  <a:lnTo>
                    <a:pt x="286" y="18"/>
                  </a:lnTo>
                  <a:lnTo>
                    <a:pt x="281" y="26"/>
                  </a:lnTo>
                  <a:lnTo>
                    <a:pt x="279" y="33"/>
                  </a:lnTo>
                  <a:lnTo>
                    <a:pt x="278" y="42"/>
                  </a:lnTo>
                  <a:lnTo>
                    <a:pt x="278" y="47"/>
                  </a:lnTo>
                  <a:lnTo>
                    <a:pt x="255" y="52"/>
                  </a:lnTo>
                  <a:lnTo>
                    <a:pt x="230" y="58"/>
                  </a:lnTo>
                  <a:lnTo>
                    <a:pt x="207" y="66"/>
                  </a:lnTo>
                  <a:lnTo>
                    <a:pt x="185" y="75"/>
                  </a:lnTo>
                  <a:lnTo>
                    <a:pt x="162" y="86"/>
                  </a:lnTo>
                  <a:lnTo>
                    <a:pt x="142" y="99"/>
                  </a:lnTo>
                  <a:lnTo>
                    <a:pt x="122" y="114"/>
                  </a:lnTo>
                  <a:lnTo>
                    <a:pt x="103" y="130"/>
                  </a:lnTo>
                  <a:lnTo>
                    <a:pt x="100" y="134"/>
                  </a:lnTo>
                  <a:lnTo>
                    <a:pt x="99" y="139"/>
                  </a:lnTo>
                  <a:lnTo>
                    <a:pt x="99" y="145"/>
                  </a:lnTo>
                  <a:lnTo>
                    <a:pt x="102" y="149"/>
                  </a:lnTo>
                  <a:lnTo>
                    <a:pt x="107" y="152"/>
                  </a:lnTo>
                  <a:lnTo>
                    <a:pt x="112" y="155"/>
                  </a:lnTo>
                  <a:lnTo>
                    <a:pt x="117" y="153"/>
                  </a:lnTo>
                  <a:lnTo>
                    <a:pt x="122" y="150"/>
                  </a:lnTo>
                  <a:lnTo>
                    <a:pt x="138" y="136"/>
                  </a:lnTo>
                  <a:lnTo>
                    <a:pt x="154" y="124"/>
                  </a:lnTo>
                  <a:lnTo>
                    <a:pt x="172" y="113"/>
                  </a:lnTo>
                  <a:lnTo>
                    <a:pt x="189" y="103"/>
                  </a:lnTo>
                  <a:lnTo>
                    <a:pt x="209" y="94"/>
                  </a:lnTo>
                  <a:lnTo>
                    <a:pt x="228" y="88"/>
                  </a:lnTo>
                  <a:lnTo>
                    <a:pt x="247" y="82"/>
                  </a:lnTo>
                  <a:lnTo>
                    <a:pt x="268" y="77"/>
                  </a:lnTo>
                  <a:lnTo>
                    <a:pt x="259" y="91"/>
                  </a:lnTo>
                  <a:lnTo>
                    <a:pt x="250" y="106"/>
                  </a:lnTo>
                  <a:lnTo>
                    <a:pt x="243" y="123"/>
                  </a:lnTo>
                  <a:lnTo>
                    <a:pt x="235" y="144"/>
                  </a:lnTo>
                  <a:lnTo>
                    <a:pt x="229" y="165"/>
                  </a:lnTo>
                  <a:lnTo>
                    <a:pt x="222" y="189"/>
                  </a:lnTo>
                  <a:lnTo>
                    <a:pt x="218" y="213"/>
                  </a:lnTo>
                  <a:lnTo>
                    <a:pt x="214" y="238"/>
                  </a:lnTo>
                  <a:lnTo>
                    <a:pt x="211" y="265"/>
                  </a:lnTo>
                  <a:lnTo>
                    <a:pt x="207" y="293"/>
                  </a:lnTo>
                  <a:lnTo>
                    <a:pt x="206" y="321"/>
                  </a:lnTo>
                  <a:lnTo>
                    <a:pt x="205" y="350"/>
                  </a:lnTo>
                  <a:lnTo>
                    <a:pt x="29" y="350"/>
                  </a:lnTo>
                  <a:lnTo>
                    <a:pt x="29" y="338"/>
                  </a:lnTo>
                  <a:lnTo>
                    <a:pt x="31" y="325"/>
                  </a:lnTo>
                  <a:lnTo>
                    <a:pt x="34" y="313"/>
                  </a:lnTo>
                  <a:lnTo>
                    <a:pt x="36" y="300"/>
                  </a:lnTo>
                  <a:lnTo>
                    <a:pt x="39" y="289"/>
                  </a:lnTo>
                  <a:lnTo>
                    <a:pt x="42" y="277"/>
                  </a:lnTo>
                  <a:lnTo>
                    <a:pt x="47" y="265"/>
                  </a:lnTo>
                  <a:lnTo>
                    <a:pt x="51" y="253"/>
                  </a:lnTo>
                  <a:lnTo>
                    <a:pt x="52" y="248"/>
                  </a:lnTo>
                  <a:lnTo>
                    <a:pt x="51" y="242"/>
                  </a:lnTo>
                  <a:lnTo>
                    <a:pt x="48" y="238"/>
                  </a:lnTo>
                  <a:lnTo>
                    <a:pt x="43" y="235"/>
                  </a:lnTo>
                  <a:lnTo>
                    <a:pt x="38" y="234"/>
                  </a:lnTo>
                  <a:lnTo>
                    <a:pt x="33" y="235"/>
                  </a:lnTo>
                  <a:lnTo>
                    <a:pt x="28" y="238"/>
                  </a:lnTo>
                  <a:lnTo>
                    <a:pt x="25" y="242"/>
                  </a:lnTo>
                  <a:lnTo>
                    <a:pt x="20" y="256"/>
                  </a:lnTo>
                  <a:lnTo>
                    <a:pt x="14" y="271"/>
                  </a:lnTo>
                  <a:lnTo>
                    <a:pt x="10" y="286"/>
                  </a:lnTo>
                  <a:lnTo>
                    <a:pt x="7" y="301"/>
                  </a:lnTo>
                  <a:lnTo>
                    <a:pt x="5" y="317"/>
                  </a:lnTo>
                  <a:lnTo>
                    <a:pt x="3" y="332"/>
                  </a:lnTo>
                  <a:lnTo>
                    <a:pt x="1" y="349"/>
                  </a:lnTo>
                  <a:lnTo>
                    <a:pt x="0" y="364"/>
                  </a:lnTo>
                  <a:lnTo>
                    <a:pt x="1" y="369"/>
                  </a:lnTo>
                  <a:lnTo>
                    <a:pt x="5" y="373"/>
                  </a:lnTo>
                  <a:lnTo>
                    <a:pt x="9" y="376"/>
                  </a:lnTo>
                  <a:lnTo>
                    <a:pt x="14" y="378"/>
                  </a:lnTo>
                  <a:lnTo>
                    <a:pt x="278" y="378"/>
                  </a:lnTo>
                  <a:lnTo>
                    <a:pt x="278" y="613"/>
                  </a:lnTo>
                  <a:lnTo>
                    <a:pt x="277" y="619"/>
                  </a:lnTo>
                  <a:lnTo>
                    <a:pt x="275" y="623"/>
                  </a:lnTo>
                  <a:lnTo>
                    <a:pt x="271" y="626"/>
                  </a:lnTo>
                  <a:lnTo>
                    <a:pt x="265" y="627"/>
                  </a:lnTo>
                  <a:lnTo>
                    <a:pt x="262" y="627"/>
                  </a:lnTo>
                  <a:lnTo>
                    <a:pt x="260" y="626"/>
                  </a:lnTo>
                  <a:lnTo>
                    <a:pt x="257" y="625"/>
                  </a:lnTo>
                  <a:lnTo>
                    <a:pt x="255" y="624"/>
                  </a:lnTo>
                  <a:lnTo>
                    <a:pt x="254" y="622"/>
                  </a:lnTo>
                  <a:lnTo>
                    <a:pt x="251" y="619"/>
                  </a:lnTo>
                  <a:lnTo>
                    <a:pt x="251" y="617"/>
                  </a:lnTo>
                  <a:lnTo>
                    <a:pt x="250" y="613"/>
                  </a:lnTo>
                  <a:lnTo>
                    <a:pt x="250" y="595"/>
                  </a:lnTo>
                  <a:lnTo>
                    <a:pt x="250" y="587"/>
                  </a:lnTo>
                  <a:lnTo>
                    <a:pt x="247" y="578"/>
                  </a:lnTo>
                  <a:lnTo>
                    <a:pt x="244" y="572"/>
                  </a:lnTo>
                  <a:lnTo>
                    <a:pt x="239" y="565"/>
                  </a:lnTo>
                  <a:lnTo>
                    <a:pt x="232" y="560"/>
                  </a:lnTo>
                  <a:lnTo>
                    <a:pt x="226" y="557"/>
                  </a:lnTo>
                  <a:lnTo>
                    <a:pt x="217" y="554"/>
                  </a:lnTo>
                  <a:lnTo>
                    <a:pt x="210" y="553"/>
                  </a:lnTo>
                  <a:lnTo>
                    <a:pt x="201" y="554"/>
                  </a:lnTo>
                  <a:lnTo>
                    <a:pt x="192" y="557"/>
                  </a:lnTo>
                  <a:lnTo>
                    <a:pt x="186" y="560"/>
                  </a:lnTo>
                  <a:lnTo>
                    <a:pt x="180" y="565"/>
                  </a:lnTo>
                  <a:lnTo>
                    <a:pt x="174" y="572"/>
                  </a:lnTo>
                  <a:lnTo>
                    <a:pt x="171" y="578"/>
                  </a:lnTo>
                  <a:lnTo>
                    <a:pt x="169" y="587"/>
                  </a:lnTo>
                  <a:lnTo>
                    <a:pt x="168" y="595"/>
                  </a:lnTo>
                  <a:lnTo>
                    <a:pt x="168" y="612"/>
                  </a:lnTo>
                  <a:lnTo>
                    <a:pt x="168" y="622"/>
                  </a:lnTo>
                  <a:lnTo>
                    <a:pt x="170" y="632"/>
                  </a:lnTo>
                  <a:lnTo>
                    <a:pt x="172" y="641"/>
                  </a:lnTo>
                  <a:lnTo>
                    <a:pt x="175" y="650"/>
                  </a:lnTo>
                  <a:lnTo>
                    <a:pt x="180" y="658"/>
                  </a:lnTo>
                  <a:lnTo>
                    <a:pt x="184" y="667"/>
                  </a:lnTo>
                  <a:lnTo>
                    <a:pt x="189" y="674"/>
                  </a:lnTo>
                  <a:lnTo>
                    <a:pt x="196" y="681"/>
                  </a:lnTo>
                  <a:lnTo>
                    <a:pt x="202" y="687"/>
                  </a:lnTo>
                  <a:lnTo>
                    <a:pt x="210" y="694"/>
                  </a:lnTo>
                  <a:lnTo>
                    <a:pt x="217" y="698"/>
                  </a:lnTo>
                  <a:lnTo>
                    <a:pt x="226" y="702"/>
                  </a:lnTo>
                  <a:lnTo>
                    <a:pt x="234" y="706"/>
                  </a:lnTo>
                  <a:lnTo>
                    <a:pt x="244" y="709"/>
                  </a:lnTo>
                  <a:lnTo>
                    <a:pt x="254" y="710"/>
                  </a:lnTo>
                  <a:lnTo>
                    <a:pt x="263" y="711"/>
                  </a:lnTo>
                  <a:lnTo>
                    <a:pt x="264" y="711"/>
                  </a:lnTo>
                  <a:lnTo>
                    <a:pt x="264" y="711"/>
                  </a:lnTo>
                  <a:lnTo>
                    <a:pt x="274" y="710"/>
                  </a:lnTo>
                  <a:lnTo>
                    <a:pt x="284" y="709"/>
                  </a:lnTo>
                  <a:lnTo>
                    <a:pt x="292" y="707"/>
                  </a:lnTo>
                  <a:lnTo>
                    <a:pt x="302" y="703"/>
                  </a:lnTo>
                  <a:lnTo>
                    <a:pt x="310" y="699"/>
                  </a:lnTo>
                  <a:lnTo>
                    <a:pt x="318" y="695"/>
                  </a:lnTo>
                  <a:lnTo>
                    <a:pt x="325" y="690"/>
                  </a:lnTo>
                  <a:lnTo>
                    <a:pt x="333" y="683"/>
                  </a:lnTo>
                  <a:lnTo>
                    <a:pt x="339" y="676"/>
                  </a:lnTo>
                  <a:lnTo>
                    <a:pt x="345" y="668"/>
                  </a:lnTo>
                  <a:lnTo>
                    <a:pt x="350" y="659"/>
                  </a:lnTo>
                  <a:lnTo>
                    <a:pt x="354" y="651"/>
                  </a:lnTo>
                  <a:lnTo>
                    <a:pt x="358" y="642"/>
                  </a:lnTo>
                  <a:lnTo>
                    <a:pt x="360" y="633"/>
                  </a:lnTo>
                  <a:lnTo>
                    <a:pt x="361" y="623"/>
                  </a:lnTo>
                  <a:lnTo>
                    <a:pt x="362" y="613"/>
                  </a:lnTo>
                  <a:lnTo>
                    <a:pt x="362" y="565"/>
                  </a:lnTo>
                  <a:lnTo>
                    <a:pt x="361" y="560"/>
                  </a:lnTo>
                  <a:lnTo>
                    <a:pt x="358" y="555"/>
                  </a:lnTo>
                  <a:lnTo>
                    <a:pt x="353" y="552"/>
                  </a:lnTo>
                  <a:lnTo>
                    <a:pt x="348" y="551"/>
                  </a:lnTo>
                  <a:lnTo>
                    <a:pt x="343" y="552"/>
                  </a:lnTo>
                  <a:lnTo>
                    <a:pt x="338" y="555"/>
                  </a:lnTo>
                  <a:lnTo>
                    <a:pt x="335" y="560"/>
                  </a:lnTo>
                  <a:lnTo>
                    <a:pt x="334" y="565"/>
                  </a:lnTo>
                  <a:lnTo>
                    <a:pt x="334" y="613"/>
                  </a:lnTo>
                  <a:lnTo>
                    <a:pt x="334" y="621"/>
                  </a:lnTo>
                  <a:lnTo>
                    <a:pt x="333" y="627"/>
                  </a:lnTo>
                  <a:lnTo>
                    <a:pt x="331" y="634"/>
                  </a:lnTo>
                  <a:lnTo>
                    <a:pt x="329" y="640"/>
                  </a:lnTo>
                  <a:lnTo>
                    <a:pt x="325" y="647"/>
                  </a:lnTo>
                  <a:lnTo>
                    <a:pt x="322" y="652"/>
                  </a:lnTo>
                  <a:lnTo>
                    <a:pt x="318" y="658"/>
                  </a:lnTo>
                  <a:lnTo>
                    <a:pt x="314" y="663"/>
                  </a:lnTo>
                  <a:lnTo>
                    <a:pt x="308" y="668"/>
                  </a:lnTo>
                  <a:lnTo>
                    <a:pt x="303" y="671"/>
                  </a:lnTo>
                  <a:lnTo>
                    <a:pt x="296" y="676"/>
                  </a:lnTo>
                  <a:lnTo>
                    <a:pt x="290" y="678"/>
                  </a:lnTo>
                  <a:lnTo>
                    <a:pt x="284" y="680"/>
                  </a:lnTo>
                  <a:lnTo>
                    <a:pt x="277" y="682"/>
                  </a:lnTo>
                  <a:lnTo>
                    <a:pt x="271" y="683"/>
                  </a:lnTo>
                  <a:lnTo>
                    <a:pt x="263" y="683"/>
                  </a:lnTo>
                  <a:lnTo>
                    <a:pt x="257" y="683"/>
                  </a:lnTo>
                  <a:lnTo>
                    <a:pt x="250" y="681"/>
                  </a:lnTo>
                  <a:lnTo>
                    <a:pt x="243" y="680"/>
                  </a:lnTo>
                  <a:lnTo>
                    <a:pt x="237" y="677"/>
                  </a:lnTo>
                  <a:lnTo>
                    <a:pt x="231" y="674"/>
                  </a:lnTo>
                  <a:lnTo>
                    <a:pt x="226" y="670"/>
                  </a:lnTo>
                  <a:lnTo>
                    <a:pt x="220" y="666"/>
                  </a:lnTo>
                  <a:lnTo>
                    <a:pt x="215" y="662"/>
                  </a:lnTo>
                  <a:lnTo>
                    <a:pt x="211" y="657"/>
                  </a:lnTo>
                  <a:lnTo>
                    <a:pt x="207" y="652"/>
                  </a:lnTo>
                  <a:lnTo>
                    <a:pt x="203" y="646"/>
                  </a:lnTo>
                  <a:lnTo>
                    <a:pt x="201" y="639"/>
                  </a:lnTo>
                  <a:lnTo>
                    <a:pt x="198" y="633"/>
                  </a:lnTo>
                  <a:lnTo>
                    <a:pt x="197" y="626"/>
                  </a:lnTo>
                  <a:lnTo>
                    <a:pt x="196" y="620"/>
                  </a:lnTo>
                  <a:lnTo>
                    <a:pt x="196" y="612"/>
                  </a:lnTo>
                  <a:lnTo>
                    <a:pt x="196" y="595"/>
                  </a:lnTo>
                  <a:lnTo>
                    <a:pt x="197" y="590"/>
                  </a:lnTo>
                  <a:lnTo>
                    <a:pt x="199" y="584"/>
                  </a:lnTo>
                  <a:lnTo>
                    <a:pt x="204" y="582"/>
                  </a:lnTo>
                  <a:lnTo>
                    <a:pt x="210" y="581"/>
                  </a:lnTo>
                  <a:lnTo>
                    <a:pt x="215" y="582"/>
                  </a:lnTo>
                  <a:lnTo>
                    <a:pt x="219" y="584"/>
                  </a:lnTo>
                  <a:lnTo>
                    <a:pt x="221" y="590"/>
                  </a:lnTo>
                  <a:lnTo>
                    <a:pt x="224" y="595"/>
                  </a:lnTo>
                  <a:lnTo>
                    <a:pt x="224" y="613"/>
                  </a:lnTo>
                  <a:lnTo>
                    <a:pt x="224" y="622"/>
                  </a:lnTo>
                  <a:lnTo>
                    <a:pt x="227" y="629"/>
                  </a:lnTo>
                  <a:lnTo>
                    <a:pt x="230" y="637"/>
                  </a:lnTo>
                  <a:lnTo>
                    <a:pt x="235" y="643"/>
                  </a:lnTo>
                  <a:lnTo>
                    <a:pt x="243" y="649"/>
                  </a:lnTo>
                  <a:lnTo>
                    <a:pt x="249" y="653"/>
                  </a:lnTo>
                  <a:lnTo>
                    <a:pt x="258" y="655"/>
                  </a:lnTo>
                  <a:lnTo>
                    <a:pt x="266" y="655"/>
                  </a:lnTo>
                  <a:lnTo>
                    <a:pt x="274" y="654"/>
                  </a:lnTo>
                  <a:lnTo>
                    <a:pt x="281" y="652"/>
                  </a:lnTo>
                  <a:lnTo>
                    <a:pt x="289" y="648"/>
                  </a:lnTo>
                  <a:lnTo>
                    <a:pt x="294" y="642"/>
                  </a:lnTo>
                  <a:lnTo>
                    <a:pt x="300" y="636"/>
                  </a:lnTo>
                  <a:lnTo>
                    <a:pt x="303" y="629"/>
                  </a:lnTo>
                  <a:lnTo>
                    <a:pt x="305" y="621"/>
                  </a:lnTo>
                  <a:lnTo>
                    <a:pt x="306" y="613"/>
                  </a:lnTo>
                  <a:lnTo>
                    <a:pt x="306" y="378"/>
                  </a:lnTo>
                  <a:lnTo>
                    <a:pt x="334" y="378"/>
                  </a:lnTo>
                  <a:lnTo>
                    <a:pt x="334" y="450"/>
                  </a:lnTo>
                  <a:lnTo>
                    <a:pt x="335" y="456"/>
                  </a:lnTo>
                  <a:lnTo>
                    <a:pt x="338" y="460"/>
                  </a:lnTo>
                  <a:lnTo>
                    <a:pt x="343" y="463"/>
                  </a:lnTo>
                  <a:lnTo>
                    <a:pt x="348" y="464"/>
                  </a:lnTo>
                  <a:lnTo>
                    <a:pt x="353" y="463"/>
                  </a:lnTo>
                  <a:lnTo>
                    <a:pt x="358" y="460"/>
                  </a:lnTo>
                  <a:lnTo>
                    <a:pt x="361" y="456"/>
                  </a:lnTo>
                  <a:lnTo>
                    <a:pt x="362" y="450"/>
                  </a:lnTo>
                  <a:lnTo>
                    <a:pt x="362" y="378"/>
                  </a:lnTo>
                  <a:lnTo>
                    <a:pt x="626" y="378"/>
                  </a:lnTo>
                  <a:lnTo>
                    <a:pt x="631" y="376"/>
                  </a:lnTo>
                  <a:lnTo>
                    <a:pt x="636" y="373"/>
                  </a:lnTo>
                  <a:lnTo>
                    <a:pt x="639" y="369"/>
                  </a:lnTo>
                  <a:lnTo>
                    <a:pt x="640" y="364"/>
                  </a:lnTo>
                  <a:lnTo>
                    <a:pt x="639" y="347"/>
                  </a:lnTo>
                  <a:lnTo>
                    <a:pt x="638" y="332"/>
                  </a:lnTo>
                  <a:lnTo>
                    <a:pt x="636" y="316"/>
                  </a:lnTo>
                  <a:lnTo>
                    <a:pt x="633" y="301"/>
                  </a:lnTo>
                  <a:lnTo>
                    <a:pt x="630" y="286"/>
                  </a:lnTo>
                  <a:lnTo>
                    <a:pt x="626" y="271"/>
                  </a:lnTo>
                  <a:lnTo>
                    <a:pt x="620" y="256"/>
                  </a:lnTo>
                  <a:lnTo>
                    <a:pt x="615" y="241"/>
                  </a:lnTo>
                  <a:lnTo>
                    <a:pt x="609" y="227"/>
                  </a:lnTo>
                  <a:lnTo>
                    <a:pt x="602" y="213"/>
                  </a:lnTo>
                  <a:lnTo>
                    <a:pt x="595" y="201"/>
                  </a:lnTo>
                  <a:lnTo>
                    <a:pt x="586" y="187"/>
                  </a:lnTo>
                  <a:lnTo>
                    <a:pt x="577" y="174"/>
                  </a:lnTo>
                  <a:lnTo>
                    <a:pt x="567" y="162"/>
                  </a:lnTo>
                  <a:lnTo>
                    <a:pt x="557" y="150"/>
                  </a:lnTo>
                  <a:lnTo>
                    <a:pt x="546" y="138"/>
                  </a:lnTo>
                  <a:close/>
                  <a:moveTo>
                    <a:pt x="306" y="42"/>
                  </a:moveTo>
                  <a:lnTo>
                    <a:pt x="307" y="37"/>
                  </a:lnTo>
                  <a:lnTo>
                    <a:pt x="310" y="32"/>
                  </a:lnTo>
                  <a:lnTo>
                    <a:pt x="315" y="29"/>
                  </a:lnTo>
                  <a:lnTo>
                    <a:pt x="320" y="28"/>
                  </a:lnTo>
                  <a:lnTo>
                    <a:pt x="325" y="29"/>
                  </a:lnTo>
                  <a:lnTo>
                    <a:pt x="330" y="32"/>
                  </a:lnTo>
                  <a:lnTo>
                    <a:pt x="333" y="37"/>
                  </a:lnTo>
                  <a:lnTo>
                    <a:pt x="334" y="42"/>
                  </a:lnTo>
                  <a:lnTo>
                    <a:pt x="334" y="45"/>
                  </a:lnTo>
                  <a:lnTo>
                    <a:pt x="328" y="45"/>
                  </a:lnTo>
                  <a:lnTo>
                    <a:pt x="320" y="45"/>
                  </a:lnTo>
                  <a:lnTo>
                    <a:pt x="314" y="45"/>
                  </a:lnTo>
                  <a:lnTo>
                    <a:pt x="306" y="45"/>
                  </a:lnTo>
                  <a:lnTo>
                    <a:pt x="306" y="42"/>
                  </a:lnTo>
                  <a:close/>
                  <a:moveTo>
                    <a:pt x="348" y="350"/>
                  </a:moveTo>
                  <a:lnTo>
                    <a:pt x="233" y="350"/>
                  </a:lnTo>
                  <a:lnTo>
                    <a:pt x="233" y="322"/>
                  </a:lnTo>
                  <a:lnTo>
                    <a:pt x="235" y="295"/>
                  </a:lnTo>
                  <a:lnTo>
                    <a:pt x="237" y="268"/>
                  </a:lnTo>
                  <a:lnTo>
                    <a:pt x="241" y="243"/>
                  </a:lnTo>
                  <a:lnTo>
                    <a:pt x="245" y="219"/>
                  </a:lnTo>
                  <a:lnTo>
                    <a:pt x="250" y="195"/>
                  </a:lnTo>
                  <a:lnTo>
                    <a:pt x="256" y="173"/>
                  </a:lnTo>
                  <a:lnTo>
                    <a:pt x="262" y="152"/>
                  </a:lnTo>
                  <a:lnTo>
                    <a:pt x="269" y="135"/>
                  </a:lnTo>
                  <a:lnTo>
                    <a:pt x="275" y="119"/>
                  </a:lnTo>
                  <a:lnTo>
                    <a:pt x="283" y="105"/>
                  </a:lnTo>
                  <a:lnTo>
                    <a:pt x="290" y="93"/>
                  </a:lnTo>
                  <a:lnTo>
                    <a:pt x="298" y="85"/>
                  </a:lnTo>
                  <a:lnTo>
                    <a:pt x="305" y="78"/>
                  </a:lnTo>
                  <a:lnTo>
                    <a:pt x="308" y="76"/>
                  </a:lnTo>
                  <a:lnTo>
                    <a:pt x="313" y="74"/>
                  </a:lnTo>
                  <a:lnTo>
                    <a:pt x="317" y="73"/>
                  </a:lnTo>
                  <a:lnTo>
                    <a:pt x="320" y="73"/>
                  </a:lnTo>
                  <a:lnTo>
                    <a:pt x="324" y="73"/>
                  </a:lnTo>
                  <a:lnTo>
                    <a:pt x="328" y="74"/>
                  </a:lnTo>
                  <a:lnTo>
                    <a:pt x="332" y="76"/>
                  </a:lnTo>
                  <a:lnTo>
                    <a:pt x="335" y="78"/>
                  </a:lnTo>
                  <a:lnTo>
                    <a:pt x="343" y="85"/>
                  </a:lnTo>
                  <a:lnTo>
                    <a:pt x="351" y="93"/>
                  </a:lnTo>
                  <a:lnTo>
                    <a:pt x="358" y="105"/>
                  </a:lnTo>
                  <a:lnTo>
                    <a:pt x="365" y="119"/>
                  </a:lnTo>
                  <a:lnTo>
                    <a:pt x="373" y="135"/>
                  </a:lnTo>
                  <a:lnTo>
                    <a:pt x="379" y="152"/>
                  </a:lnTo>
                  <a:lnTo>
                    <a:pt x="384" y="173"/>
                  </a:lnTo>
                  <a:lnTo>
                    <a:pt x="391" y="195"/>
                  </a:lnTo>
                  <a:lnTo>
                    <a:pt x="395" y="219"/>
                  </a:lnTo>
                  <a:lnTo>
                    <a:pt x="399" y="243"/>
                  </a:lnTo>
                  <a:lnTo>
                    <a:pt x="403" y="268"/>
                  </a:lnTo>
                  <a:lnTo>
                    <a:pt x="405" y="295"/>
                  </a:lnTo>
                  <a:lnTo>
                    <a:pt x="407" y="322"/>
                  </a:lnTo>
                  <a:lnTo>
                    <a:pt x="408" y="350"/>
                  </a:lnTo>
                  <a:lnTo>
                    <a:pt x="348" y="350"/>
                  </a:lnTo>
                  <a:close/>
                  <a:moveTo>
                    <a:pt x="435" y="350"/>
                  </a:moveTo>
                  <a:lnTo>
                    <a:pt x="435" y="321"/>
                  </a:lnTo>
                  <a:lnTo>
                    <a:pt x="433" y="293"/>
                  </a:lnTo>
                  <a:lnTo>
                    <a:pt x="431" y="265"/>
                  </a:lnTo>
                  <a:lnTo>
                    <a:pt x="426" y="238"/>
                  </a:lnTo>
                  <a:lnTo>
                    <a:pt x="422" y="213"/>
                  </a:lnTo>
                  <a:lnTo>
                    <a:pt x="418" y="189"/>
                  </a:lnTo>
                  <a:lnTo>
                    <a:pt x="411" y="165"/>
                  </a:lnTo>
                  <a:lnTo>
                    <a:pt x="405" y="144"/>
                  </a:lnTo>
                  <a:lnTo>
                    <a:pt x="397" y="124"/>
                  </a:lnTo>
                  <a:lnTo>
                    <a:pt x="390" y="106"/>
                  </a:lnTo>
                  <a:lnTo>
                    <a:pt x="382" y="91"/>
                  </a:lnTo>
                  <a:lnTo>
                    <a:pt x="373" y="77"/>
                  </a:lnTo>
                  <a:lnTo>
                    <a:pt x="397" y="83"/>
                  </a:lnTo>
                  <a:lnTo>
                    <a:pt x="421" y="90"/>
                  </a:lnTo>
                  <a:lnTo>
                    <a:pt x="443" y="100"/>
                  </a:lnTo>
                  <a:lnTo>
                    <a:pt x="465" y="111"/>
                  </a:lnTo>
                  <a:lnTo>
                    <a:pt x="485" y="123"/>
                  </a:lnTo>
                  <a:lnTo>
                    <a:pt x="505" y="138"/>
                  </a:lnTo>
                  <a:lnTo>
                    <a:pt x="523" y="155"/>
                  </a:lnTo>
                  <a:lnTo>
                    <a:pt x="539" y="172"/>
                  </a:lnTo>
                  <a:lnTo>
                    <a:pt x="554" y="190"/>
                  </a:lnTo>
                  <a:lnTo>
                    <a:pt x="568" y="210"/>
                  </a:lnTo>
                  <a:lnTo>
                    <a:pt x="580" y="232"/>
                  </a:lnTo>
                  <a:lnTo>
                    <a:pt x="589" y="253"/>
                  </a:lnTo>
                  <a:lnTo>
                    <a:pt x="598" y="277"/>
                  </a:lnTo>
                  <a:lnTo>
                    <a:pt x="604" y="300"/>
                  </a:lnTo>
                  <a:lnTo>
                    <a:pt x="608" y="312"/>
                  </a:lnTo>
                  <a:lnTo>
                    <a:pt x="609" y="325"/>
                  </a:lnTo>
                  <a:lnTo>
                    <a:pt x="611" y="337"/>
                  </a:lnTo>
                  <a:lnTo>
                    <a:pt x="612" y="350"/>
                  </a:lnTo>
                  <a:lnTo>
                    <a:pt x="435" y="3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92">
              <a:extLst>
                <a:ext uri="{FF2B5EF4-FFF2-40B4-BE49-F238E27FC236}">
                  <a16:creationId xmlns:a16="http://schemas.microsoft.com/office/drawing/2014/main" id="{835EFB1E-0FA6-4118-8A36-E923A851515A}"/>
                </a:ext>
              </a:extLst>
            </p:cNvPr>
            <p:cNvSpPr>
              <a:spLocks/>
            </p:cNvSpPr>
            <p:nvPr/>
          </p:nvSpPr>
          <p:spPr bwMode="auto">
            <a:xfrm>
              <a:off x="6370137" y="428270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393">
              <a:extLst>
                <a:ext uri="{FF2B5EF4-FFF2-40B4-BE49-F238E27FC236}">
                  <a16:creationId xmlns:a16="http://schemas.microsoft.com/office/drawing/2014/main" id="{FBB506BA-3D44-4551-9E3E-D4CDA13761BD}"/>
                </a:ext>
              </a:extLst>
            </p:cNvPr>
            <p:cNvSpPr>
              <a:spLocks/>
            </p:cNvSpPr>
            <p:nvPr/>
          </p:nvSpPr>
          <p:spPr bwMode="auto">
            <a:xfrm>
              <a:off x="6488169" y="4414701"/>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9" name="Group 448">
            <a:extLst>
              <a:ext uri="{FF2B5EF4-FFF2-40B4-BE49-F238E27FC236}">
                <a16:creationId xmlns:a16="http://schemas.microsoft.com/office/drawing/2014/main" id="{5CCD17B2-A644-4D82-8602-E85FA4B3E12D}"/>
              </a:ext>
            </a:extLst>
          </p:cNvPr>
          <p:cNvGrpSpPr/>
          <p:nvPr/>
        </p:nvGrpSpPr>
        <p:grpSpPr>
          <a:xfrm>
            <a:off x="6380571" y="3248466"/>
            <a:ext cx="362598" cy="361067"/>
            <a:chOff x="6332063" y="3622749"/>
            <a:chExt cx="300790" cy="299520"/>
          </a:xfrm>
          <a:solidFill>
            <a:schemeClr val="tx1">
              <a:lumMod val="50000"/>
              <a:lumOff val="50000"/>
            </a:schemeClr>
          </a:solidFill>
        </p:grpSpPr>
        <p:sp>
          <p:nvSpPr>
            <p:cNvPr id="450" name="Freeform 394">
              <a:extLst>
                <a:ext uri="{FF2B5EF4-FFF2-40B4-BE49-F238E27FC236}">
                  <a16:creationId xmlns:a16="http://schemas.microsoft.com/office/drawing/2014/main" id="{8F37C891-52FE-49E0-8AF2-8D07D45F7F3E}"/>
                </a:ext>
              </a:extLst>
            </p:cNvPr>
            <p:cNvSpPr>
              <a:spLocks/>
            </p:cNvSpPr>
            <p:nvPr/>
          </p:nvSpPr>
          <p:spPr bwMode="auto">
            <a:xfrm>
              <a:off x="6403135" y="3692552"/>
              <a:ext cx="159913" cy="159913"/>
            </a:xfrm>
            <a:custGeom>
              <a:avLst/>
              <a:gdLst>
                <a:gd name="T0" fmla="*/ 149 w 378"/>
                <a:gd name="T1" fmla="*/ 5 h 378"/>
                <a:gd name="T2" fmla="*/ 120 w 378"/>
                <a:gd name="T3" fmla="*/ 13 h 378"/>
                <a:gd name="T4" fmla="*/ 103 w 378"/>
                <a:gd name="T5" fmla="*/ 25 h 378"/>
                <a:gd name="T6" fmla="*/ 108 w 378"/>
                <a:gd name="T7" fmla="*/ 40 h 378"/>
                <a:gd name="T8" fmla="*/ 123 w 378"/>
                <a:gd name="T9" fmla="*/ 42 h 378"/>
                <a:gd name="T10" fmla="*/ 172 w 378"/>
                <a:gd name="T11" fmla="*/ 29 h 378"/>
                <a:gd name="T12" fmla="*/ 221 w 378"/>
                <a:gd name="T13" fmla="*/ 31 h 378"/>
                <a:gd name="T14" fmla="*/ 266 w 378"/>
                <a:gd name="T15" fmla="*/ 47 h 378"/>
                <a:gd name="T16" fmla="*/ 303 w 378"/>
                <a:gd name="T17" fmla="*/ 75 h 378"/>
                <a:gd name="T18" fmla="*/ 331 w 378"/>
                <a:gd name="T19" fmla="*/ 113 h 378"/>
                <a:gd name="T20" fmla="*/ 347 w 378"/>
                <a:gd name="T21" fmla="*/ 157 h 378"/>
                <a:gd name="T22" fmla="*/ 349 w 378"/>
                <a:gd name="T23" fmla="*/ 205 h 378"/>
                <a:gd name="T24" fmla="*/ 337 w 378"/>
                <a:gd name="T25" fmla="*/ 251 h 378"/>
                <a:gd name="T26" fmla="*/ 314 w 378"/>
                <a:gd name="T27" fmla="*/ 291 h 378"/>
                <a:gd name="T28" fmla="*/ 279 w 378"/>
                <a:gd name="T29" fmla="*/ 322 h 378"/>
                <a:gd name="T30" fmla="*/ 237 w 378"/>
                <a:gd name="T31" fmla="*/ 342 h 378"/>
                <a:gd name="T32" fmla="*/ 189 w 378"/>
                <a:gd name="T33" fmla="*/ 350 h 378"/>
                <a:gd name="T34" fmla="*/ 141 w 378"/>
                <a:gd name="T35" fmla="*/ 342 h 378"/>
                <a:gd name="T36" fmla="*/ 99 w 378"/>
                <a:gd name="T37" fmla="*/ 322 h 378"/>
                <a:gd name="T38" fmla="*/ 65 w 378"/>
                <a:gd name="T39" fmla="*/ 291 h 378"/>
                <a:gd name="T40" fmla="*/ 41 w 378"/>
                <a:gd name="T41" fmla="*/ 251 h 378"/>
                <a:gd name="T42" fmla="*/ 29 w 378"/>
                <a:gd name="T43" fmla="*/ 205 h 378"/>
                <a:gd name="T44" fmla="*/ 29 w 378"/>
                <a:gd name="T45" fmla="*/ 170 h 378"/>
                <a:gd name="T46" fmla="*/ 35 w 378"/>
                <a:gd name="T47" fmla="*/ 142 h 378"/>
                <a:gd name="T48" fmla="*/ 46 w 378"/>
                <a:gd name="T49" fmla="*/ 115 h 378"/>
                <a:gd name="T50" fmla="*/ 44 w 378"/>
                <a:gd name="T51" fmla="*/ 100 h 378"/>
                <a:gd name="T52" fmla="*/ 29 w 378"/>
                <a:gd name="T53" fmla="*/ 96 h 378"/>
                <a:gd name="T54" fmla="*/ 16 w 378"/>
                <a:gd name="T55" fmla="*/ 113 h 378"/>
                <a:gd name="T56" fmla="*/ 6 w 378"/>
                <a:gd name="T57" fmla="*/ 145 h 378"/>
                <a:gd name="T58" fmla="*/ 0 w 378"/>
                <a:gd name="T59" fmla="*/ 178 h 378"/>
                <a:gd name="T60" fmla="*/ 5 w 378"/>
                <a:gd name="T61" fmla="*/ 227 h 378"/>
                <a:gd name="T62" fmla="*/ 23 w 378"/>
                <a:gd name="T63" fmla="*/ 279 h 378"/>
                <a:gd name="T64" fmla="*/ 56 w 378"/>
                <a:gd name="T65" fmla="*/ 322 h 378"/>
                <a:gd name="T66" fmla="*/ 99 w 378"/>
                <a:gd name="T67" fmla="*/ 355 h 378"/>
                <a:gd name="T68" fmla="*/ 152 w 378"/>
                <a:gd name="T69" fmla="*/ 373 h 378"/>
                <a:gd name="T70" fmla="*/ 208 w 378"/>
                <a:gd name="T71" fmla="*/ 377 h 378"/>
                <a:gd name="T72" fmla="*/ 263 w 378"/>
                <a:gd name="T73" fmla="*/ 363 h 378"/>
                <a:gd name="T74" fmla="*/ 309 w 378"/>
                <a:gd name="T75" fmla="*/ 335 h 378"/>
                <a:gd name="T76" fmla="*/ 346 w 378"/>
                <a:gd name="T77" fmla="*/ 294 h 378"/>
                <a:gd name="T78" fmla="*/ 369 w 378"/>
                <a:gd name="T79" fmla="*/ 245 h 378"/>
                <a:gd name="T80" fmla="*/ 378 w 378"/>
                <a:gd name="T81" fmla="*/ 189 h 378"/>
                <a:gd name="T82" fmla="*/ 369 w 378"/>
                <a:gd name="T83" fmla="*/ 133 h 378"/>
                <a:gd name="T84" fmla="*/ 346 w 378"/>
                <a:gd name="T85" fmla="*/ 84 h 378"/>
                <a:gd name="T86" fmla="*/ 309 w 378"/>
                <a:gd name="T87" fmla="*/ 43 h 378"/>
                <a:gd name="T88" fmla="*/ 263 w 378"/>
                <a:gd name="T89" fmla="*/ 15 h 378"/>
                <a:gd name="T90" fmla="*/ 208 w 378"/>
                <a:gd name="T91" fmla="*/ 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8" h="378">
                  <a:moveTo>
                    <a:pt x="189" y="0"/>
                  </a:moveTo>
                  <a:lnTo>
                    <a:pt x="169" y="1"/>
                  </a:lnTo>
                  <a:lnTo>
                    <a:pt x="149" y="5"/>
                  </a:lnTo>
                  <a:lnTo>
                    <a:pt x="140" y="7"/>
                  </a:lnTo>
                  <a:lnTo>
                    <a:pt x="130" y="10"/>
                  </a:lnTo>
                  <a:lnTo>
                    <a:pt x="120" y="13"/>
                  </a:lnTo>
                  <a:lnTo>
                    <a:pt x="111" y="17"/>
                  </a:lnTo>
                  <a:lnTo>
                    <a:pt x="106" y="21"/>
                  </a:lnTo>
                  <a:lnTo>
                    <a:pt x="103" y="25"/>
                  </a:lnTo>
                  <a:lnTo>
                    <a:pt x="103" y="30"/>
                  </a:lnTo>
                  <a:lnTo>
                    <a:pt x="104" y="36"/>
                  </a:lnTo>
                  <a:lnTo>
                    <a:pt x="108" y="40"/>
                  </a:lnTo>
                  <a:lnTo>
                    <a:pt x="112" y="43"/>
                  </a:lnTo>
                  <a:lnTo>
                    <a:pt x="117" y="43"/>
                  </a:lnTo>
                  <a:lnTo>
                    <a:pt x="123" y="42"/>
                  </a:lnTo>
                  <a:lnTo>
                    <a:pt x="139" y="36"/>
                  </a:lnTo>
                  <a:lnTo>
                    <a:pt x="155" y="31"/>
                  </a:lnTo>
                  <a:lnTo>
                    <a:pt x="172" y="29"/>
                  </a:lnTo>
                  <a:lnTo>
                    <a:pt x="189" y="28"/>
                  </a:lnTo>
                  <a:lnTo>
                    <a:pt x="205" y="29"/>
                  </a:lnTo>
                  <a:lnTo>
                    <a:pt x="221" y="31"/>
                  </a:lnTo>
                  <a:lnTo>
                    <a:pt x="237" y="36"/>
                  </a:lnTo>
                  <a:lnTo>
                    <a:pt x="251" y="41"/>
                  </a:lnTo>
                  <a:lnTo>
                    <a:pt x="266" y="47"/>
                  </a:lnTo>
                  <a:lnTo>
                    <a:pt x="279" y="56"/>
                  </a:lnTo>
                  <a:lnTo>
                    <a:pt x="292" y="65"/>
                  </a:lnTo>
                  <a:lnTo>
                    <a:pt x="303" y="75"/>
                  </a:lnTo>
                  <a:lnTo>
                    <a:pt x="314" y="87"/>
                  </a:lnTo>
                  <a:lnTo>
                    <a:pt x="323" y="99"/>
                  </a:lnTo>
                  <a:lnTo>
                    <a:pt x="331" y="113"/>
                  </a:lnTo>
                  <a:lnTo>
                    <a:pt x="337" y="127"/>
                  </a:lnTo>
                  <a:lnTo>
                    <a:pt x="343" y="141"/>
                  </a:lnTo>
                  <a:lnTo>
                    <a:pt x="347" y="157"/>
                  </a:lnTo>
                  <a:lnTo>
                    <a:pt x="349" y="173"/>
                  </a:lnTo>
                  <a:lnTo>
                    <a:pt x="350" y="189"/>
                  </a:lnTo>
                  <a:lnTo>
                    <a:pt x="349" y="205"/>
                  </a:lnTo>
                  <a:lnTo>
                    <a:pt x="347" y="221"/>
                  </a:lnTo>
                  <a:lnTo>
                    <a:pt x="343" y="237"/>
                  </a:lnTo>
                  <a:lnTo>
                    <a:pt x="337" y="251"/>
                  </a:lnTo>
                  <a:lnTo>
                    <a:pt x="331" y="265"/>
                  </a:lnTo>
                  <a:lnTo>
                    <a:pt x="323" y="279"/>
                  </a:lnTo>
                  <a:lnTo>
                    <a:pt x="314" y="291"/>
                  </a:lnTo>
                  <a:lnTo>
                    <a:pt x="303" y="303"/>
                  </a:lnTo>
                  <a:lnTo>
                    <a:pt x="292" y="313"/>
                  </a:lnTo>
                  <a:lnTo>
                    <a:pt x="279" y="322"/>
                  </a:lnTo>
                  <a:lnTo>
                    <a:pt x="266" y="331"/>
                  </a:lnTo>
                  <a:lnTo>
                    <a:pt x="251" y="337"/>
                  </a:lnTo>
                  <a:lnTo>
                    <a:pt x="237" y="342"/>
                  </a:lnTo>
                  <a:lnTo>
                    <a:pt x="221" y="347"/>
                  </a:lnTo>
                  <a:lnTo>
                    <a:pt x="205" y="349"/>
                  </a:lnTo>
                  <a:lnTo>
                    <a:pt x="189" y="350"/>
                  </a:lnTo>
                  <a:lnTo>
                    <a:pt x="173" y="349"/>
                  </a:lnTo>
                  <a:lnTo>
                    <a:pt x="157" y="347"/>
                  </a:lnTo>
                  <a:lnTo>
                    <a:pt x="141" y="342"/>
                  </a:lnTo>
                  <a:lnTo>
                    <a:pt x="127" y="337"/>
                  </a:lnTo>
                  <a:lnTo>
                    <a:pt x="113" y="331"/>
                  </a:lnTo>
                  <a:lnTo>
                    <a:pt x="99" y="322"/>
                  </a:lnTo>
                  <a:lnTo>
                    <a:pt x="87" y="313"/>
                  </a:lnTo>
                  <a:lnTo>
                    <a:pt x="75" y="303"/>
                  </a:lnTo>
                  <a:lnTo>
                    <a:pt x="65" y="291"/>
                  </a:lnTo>
                  <a:lnTo>
                    <a:pt x="56" y="279"/>
                  </a:lnTo>
                  <a:lnTo>
                    <a:pt x="47" y="265"/>
                  </a:lnTo>
                  <a:lnTo>
                    <a:pt x="41" y="251"/>
                  </a:lnTo>
                  <a:lnTo>
                    <a:pt x="36" y="237"/>
                  </a:lnTo>
                  <a:lnTo>
                    <a:pt x="31" y="221"/>
                  </a:lnTo>
                  <a:lnTo>
                    <a:pt x="29" y="205"/>
                  </a:lnTo>
                  <a:lnTo>
                    <a:pt x="28" y="189"/>
                  </a:lnTo>
                  <a:lnTo>
                    <a:pt x="28" y="179"/>
                  </a:lnTo>
                  <a:lnTo>
                    <a:pt x="29" y="170"/>
                  </a:lnTo>
                  <a:lnTo>
                    <a:pt x="30" y="160"/>
                  </a:lnTo>
                  <a:lnTo>
                    <a:pt x="32" y="151"/>
                  </a:lnTo>
                  <a:lnTo>
                    <a:pt x="35" y="142"/>
                  </a:lnTo>
                  <a:lnTo>
                    <a:pt x="38" y="133"/>
                  </a:lnTo>
                  <a:lnTo>
                    <a:pt x="42" y="125"/>
                  </a:lnTo>
                  <a:lnTo>
                    <a:pt x="46" y="115"/>
                  </a:lnTo>
                  <a:lnTo>
                    <a:pt x="47" y="110"/>
                  </a:lnTo>
                  <a:lnTo>
                    <a:pt x="46" y="105"/>
                  </a:lnTo>
                  <a:lnTo>
                    <a:pt x="44" y="100"/>
                  </a:lnTo>
                  <a:lnTo>
                    <a:pt x="40" y="97"/>
                  </a:lnTo>
                  <a:lnTo>
                    <a:pt x="35" y="96"/>
                  </a:lnTo>
                  <a:lnTo>
                    <a:pt x="29" y="96"/>
                  </a:lnTo>
                  <a:lnTo>
                    <a:pt x="25" y="99"/>
                  </a:lnTo>
                  <a:lnTo>
                    <a:pt x="22" y="103"/>
                  </a:lnTo>
                  <a:lnTo>
                    <a:pt x="16" y="113"/>
                  </a:lnTo>
                  <a:lnTo>
                    <a:pt x="12" y="124"/>
                  </a:lnTo>
                  <a:lnTo>
                    <a:pt x="9" y="134"/>
                  </a:lnTo>
                  <a:lnTo>
                    <a:pt x="6" y="145"/>
                  </a:lnTo>
                  <a:lnTo>
                    <a:pt x="3" y="156"/>
                  </a:lnTo>
                  <a:lnTo>
                    <a:pt x="1" y="166"/>
                  </a:lnTo>
                  <a:lnTo>
                    <a:pt x="0" y="178"/>
                  </a:lnTo>
                  <a:lnTo>
                    <a:pt x="0" y="189"/>
                  </a:lnTo>
                  <a:lnTo>
                    <a:pt x="1" y="208"/>
                  </a:lnTo>
                  <a:lnTo>
                    <a:pt x="5" y="227"/>
                  </a:lnTo>
                  <a:lnTo>
                    <a:pt x="9" y="245"/>
                  </a:lnTo>
                  <a:lnTo>
                    <a:pt x="15" y="262"/>
                  </a:lnTo>
                  <a:lnTo>
                    <a:pt x="23" y="279"/>
                  </a:lnTo>
                  <a:lnTo>
                    <a:pt x="32" y="294"/>
                  </a:lnTo>
                  <a:lnTo>
                    <a:pt x="43" y="309"/>
                  </a:lnTo>
                  <a:lnTo>
                    <a:pt x="56" y="322"/>
                  </a:lnTo>
                  <a:lnTo>
                    <a:pt x="69" y="335"/>
                  </a:lnTo>
                  <a:lnTo>
                    <a:pt x="84" y="346"/>
                  </a:lnTo>
                  <a:lnTo>
                    <a:pt x="99" y="355"/>
                  </a:lnTo>
                  <a:lnTo>
                    <a:pt x="116" y="363"/>
                  </a:lnTo>
                  <a:lnTo>
                    <a:pt x="133" y="369"/>
                  </a:lnTo>
                  <a:lnTo>
                    <a:pt x="152" y="373"/>
                  </a:lnTo>
                  <a:lnTo>
                    <a:pt x="170" y="377"/>
                  </a:lnTo>
                  <a:lnTo>
                    <a:pt x="189" y="378"/>
                  </a:lnTo>
                  <a:lnTo>
                    <a:pt x="208" y="377"/>
                  </a:lnTo>
                  <a:lnTo>
                    <a:pt x="228" y="373"/>
                  </a:lnTo>
                  <a:lnTo>
                    <a:pt x="245" y="369"/>
                  </a:lnTo>
                  <a:lnTo>
                    <a:pt x="263" y="363"/>
                  </a:lnTo>
                  <a:lnTo>
                    <a:pt x="279" y="355"/>
                  </a:lnTo>
                  <a:lnTo>
                    <a:pt x="294" y="346"/>
                  </a:lnTo>
                  <a:lnTo>
                    <a:pt x="309" y="335"/>
                  </a:lnTo>
                  <a:lnTo>
                    <a:pt x="322" y="322"/>
                  </a:lnTo>
                  <a:lnTo>
                    <a:pt x="335" y="309"/>
                  </a:lnTo>
                  <a:lnTo>
                    <a:pt x="346" y="294"/>
                  </a:lnTo>
                  <a:lnTo>
                    <a:pt x="355" y="279"/>
                  </a:lnTo>
                  <a:lnTo>
                    <a:pt x="363" y="262"/>
                  </a:lnTo>
                  <a:lnTo>
                    <a:pt x="369" y="245"/>
                  </a:lnTo>
                  <a:lnTo>
                    <a:pt x="374" y="227"/>
                  </a:lnTo>
                  <a:lnTo>
                    <a:pt x="377" y="208"/>
                  </a:lnTo>
                  <a:lnTo>
                    <a:pt x="378" y="189"/>
                  </a:lnTo>
                  <a:lnTo>
                    <a:pt x="377" y="170"/>
                  </a:lnTo>
                  <a:lnTo>
                    <a:pt x="374" y="151"/>
                  </a:lnTo>
                  <a:lnTo>
                    <a:pt x="369" y="133"/>
                  </a:lnTo>
                  <a:lnTo>
                    <a:pt x="363" y="116"/>
                  </a:lnTo>
                  <a:lnTo>
                    <a:pt x="355" y="99"/>
                  </a:lnTo>
                  <a:lnTo>
                    <a:pt x="346" y="84"/>
                  </a:lnTo>
                  <a:lnTo>
                    <a:pt x="335" y="69"/>
                  </a:lnTo>
                  <a:lnTo>
                    <a:pt x="322" y="56"/>
                  </a:lnTo>
                  <a:lnTo>
                    <a:pt x="309" y="43"/>
                  </a:lnTo>
                  <a:lnTo>
                    <a:pt x="294" y="32"/>
                  </a:lnTo>
                  <a:lnTo>
                    <a:pt x="279" y="23"/>
                  </a:lnTo>
                  <a:lnTo>
                    <a:pt x="263" y="15"/>
                  </a:lnTo>
                  <a:lnTo>
                    <a:pt x="245" y="9"/>
                  </a:lnTo>
                  <a:lnTo>
                    <a:pt x="228" y="5"/>
                  </a:lnTo>
                  <a:lnTo>
                    <a:pt x="208" y="1"/>
                  </a:lnTo>
                  <a:lnTo>
                    <a:pt x="1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95">
              <a:extLst>
                <a:ext uri="{FF2B5EF4-FFF2-40B4-BE49-F238E27FC236}">
                  <a16:creationId xmlns:a16="http://schemas.microsoft.com/office/drawing/2014/main" id="{1344FB24-403C-4758-BD3E-BD21008BD5FF}"/>
                </a:ext>
              </a:extLst>
            </p:cNvPr>
            <p:cNvSpPr>
              <a:spLocks/>
            </p:cNvSpPr>
            <p:nvPr/>
          </p:nvSpPr>
          <p:spPr bwMode="auto">
            <a:xfrm>
              <a:off x="6332063" y="3672245"/>
              <a:ext cx="300790" cy="200526"/>
            </a:xfrm>
            <a:custGeom>
              <a:avLst/>
              <a:gdLst>
                <a:gd name="T0" fmla="*/ 680 w 710"/>
                <a:gd name="T1" fmla="*/ 191 h 472"/>
                <a:gd name="T2" fmla="*/ 630 w 710"/>
                <a:gd name="T3" fmla="*/ 135 h 472"/>
                <a:gd name="T4" fmla="*/ 550 w 710"/>
                <a:gd name="T5" fmla="*/ 70 h 472"/>
                <a:gd name="T6" fmla="*/ 509 w 710"/>
                <a:gd name="T7" fmla="*/ 43 h 472"/>
                <a:gd name="T8" fmla="*/ 459 w 710"/>
                <a:gd name="T9" fmla="*/ 20 h 472"/>
                <a:gd name="T10" fmla="*/ 407 w 710"/>
                <a:gd name="T11" fmla="*/ 5 h 472"/>
                <a:gd name="T12" fmla="*/ 355 w 710"/>
                <a:gd name="T13" fmla="*/ 0 h 472"/>
                <a:gd name="T14" fmla="*/ 299 w 710"/>
                <a:gd name="T15" fmla="*/ 7 h 472"/>
                <a:gd name="T16" fmla="*/ 246 w 710"/>
                <a:gd name="T17" fmla="*/ 23 h 472"/>
                <a:gd name="T18" fmla="*/ 197 w 710"/>
                <a:gd name="T19" fmla="*/ 46 h 472"/>
                <a:gd name="T20" fmla="*/ 153 w 710"/>
                <a:gd name="T21" fmla="*/ 74 h 472"/>
                <a:gd name="T22" fmla="*/ 82 w 710"/>
                <a:gd name="T23" fmla="*/ 135 h 472"/>
                <a:gd name="T24" fmla="*/ 30 w 710"/>
                <a:gd name="T25" fmla="*/ 191 h 472"/>
                <a:gd name="T26" fmla="*/ 4 w 710"/>
                <a:gd name="T27" fmla="*/ 224 h 472"/>
                <a:gd name="T28" fmla="*/ 0 w 710"/>
                <a:gd name="T29" fmla="*/ 236 h 472"/>
                <a:gd name="T30" fmla="*/ 4 w 710"/>
                <a:gd name="T31" fmla="*/ 248 h 472"/>
                <a:gd name="T32" fmla="*/ 30 w 710"/>
                <a:gd name="T33" fmla="*/ 281 h 472"/>
                <a:gd name="T34" fmla="*/ 82 w 710"/>
                <a:gd name="T35" fmla="*/ 337 h 472"/>
                <a:gd name="T36" fmla="*/ 160 w 710"/>
                <a:gd name="T37" fmla="*/ 402 h 472"/>
                <a:gd name="T38" fmla="*/ 202 w 710"/>
                <a:gd name="T39" fmla="*/ 429 h 472"/>
                <a:gd name="T40" fmla="*/ 251 w 710"/>
                <a:gd name="T41" fmla="*/ 452 h 472"/>
                <a:gd name="T42" fmla="*/ 304 w 710"/>
                <a:gd name="T43" fmla="*/ 467 h 472"/>
                <a:gd name="T44" fmla="*/ 355 w 710"/>
                <a:gd name="T45" fmla="*/ 472 h 472"/>
                <a:gd name="T46" fmla="*/ 395 w 710"/>
                <a:gd name="T47" fmla="*/ 469 h 472"/>
                <a:gd name="T48" fmla="*/ 436 w 710"/>
                <a:gd name="T49" fmla="*/ 460 h 472"/>
                <a:gd name="T50" fmla="*/ 476 w 710"/>
                <a:gd name="T51" fmla="*/ 445 h 472"/>
                <a:gd name="T52" fmla="*/ 517 w 710"/>
                <a:gd name="T53" fmla="*/ 424 h 472"/>
                <a:gd name="T54" fmla="*/ 576 w 710"/>
                <a:gd name="T55" fmla="*/ 383 h 472"/>
                <a:gd name="T56" fmla="*/ 575 w 710"/>
                <a:gd name="T57" fmla="*/ 367 h 472"/>
                <a:gd name="T58" fmla="*/ 561 w 710"/>
                <a:gd name="T59" fmla="*/ 363 h 472"/>
                <a:gd name="T60" fmla="*/ 504 w 710"/>
                <a:gd name="T61" fmla="*/ 399 h 472"/>
                <a:gd name="T62" fmla="*/ 441 w 710"/>
                <a:gd name="T63" fmla="*/ 429 h 472"/>
                <a:gd name="T64" fmla="*/ 404 w 710"/>
                <a:gd name="T65" fmla="*/ 439 h 472"/>
                <a:gd name="T66" fmla="*/ 367 w 710"/>
                <a:gd name="T67" fmla="*/ 444 h 472"/>
                <a:gd name="T68" fmla="*/ 322 w 710"/>
                <a:gd name="T69" fmla="*/ 442 h 472"/>
                <a:gd name="T70" fmla="*/ 272 w 710"/>
                <a:gd name="T71" fmla="*/ 430 h 472"/>
                <a:gd name="T72" fmla="*/ 227 w 710"/>
                <a:gd name="T73" fmla="*/ 411 h 472"/>
                <a:gd name="T74" fmla="*/ 186 w 710"/>
                <a:gd name="T75" fmla="*/ 386 h 472"/>
                <a:gd name="T76" fmla="*/ 128 w 710"/>
                <a:gd name="T77" fmla="*/ 342 h 472"/>
                <a:gd name="T78" fmla="*/ 78 w 710"/>
                <a:gd name="T79" fmla="*/ 293 h 472"/>
                <a:gd name="T80" fmla="*/ 30 w 710"/>
                <a:gd name="T81" fmla="*/ 236 h 472"/>
                <a:gd name="T82" fmla="*/ 77 w 710"/>
                <a:gd name="T83" fmla="*/ 178 h 472"/>
                <a:gd name="T84" fmla="*/ 129 w 710"/>
                <a:gd name="T85" fmla="*/ 129 h 472"/>
                <a:gd name="T86" fmla="*/ 186 w 710"/>
                <a:gd name="T87" fmla="*/ 85 h 472"/>
                <a:gd name="T88" fmla="*/ 227 w 710"/>
                <a:gd name="T89" fmla="*/ 61 h 472"/>
                <a:gd name="T90" fmla="*/ 272 w 710"/>
                <a:gd name="T91" fmla="*/ 42 h 472"/>
                <a:gd name="T92" fmla="*/ 322 w 710"/>
                <a:gd name="T93" fmla="*/ 30 h 472"/>
                <a:gd name="T94" fmla="*/ 372 w 710"/>
                <a:gd name="T95" fmla="*/ 28 h 472"/>
                <a:gd name="T96" fmla="*/ 422 w 710"/>
                <a:gd name="T97" fmla="*/ 38 h 472"/>
                <a:gd name="T98" fmla="*/ 469 w 710"/>
                <a:gd name="T99" fmla="*/ 55 h 472"/>
                <a:gd name="T100" fmla="*/ 512 w 710"/>
                <a:gd name="T101" fmla="*/ 77 h 472"/>
                <a:gd name="T102" fmla="*/ 561 w 710"/>
                <a:gd name="T103" fmla="*/ 113 h 472"/>
                <a:gd name="T104" fmla="*/ 618 w 710"/>
                <a:gd name="T105" fmla="*/ 163 h 472"/>
                <a:gd name="T106" fmla="*/ 667 w 710"/>
                <a:gd name="T107" fmla="*/ 219 h 472"/>
                <a:gd name="T108" fmla="*/ 661 w 710"/>
                <a:gd name="T109" fmla="*/ 262 h 472"/>
                <a:gd name="T110" fmla="*/ 623 w 710"/>
                <a:gd name="T111" fmla="*/ 305 h 472"/>
                <a:gd name="T112" fmla="*/ 628 w 710"/>
                <a:gd name="T113" fmla="*/ 320 h 472"/>
                <a:gd name="T114" fmla="*/ 643 w 710"/>
                <a:gd name="T115" fmla="*/ 323 h 472"/>
                <a:gd name="T116" fmla="*/ 674 w 710"/>
                <a:gd name="T117" fmla="*/ 290 h 472"/>
                <a:gd name="T118" fmla="*/ 703 w 710"/>
                <a:gd name="T119" fmla="*/ 252 h 472"/>
                <a:gd name="T120" fmla="*/ 710 w 710"/>
                <a:gd name="T121" fmla="*/ 236 h 472"/>
                <a:gd name="T122" fmla="*/ 706 w 710"/>
                <a:gd name="T123" fmla="*/ 2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0" h="472">
                  <a:moveTo>
                    <a:pt x="701" y="218"/>
                  </a:moveTo>
                  <a:lnTo>
                    <a:pt x="693" y="207"/>
                  </a:lnTo>
                  <a:lnTo>
                    <a:pt x="680" y="191"/>
                  </a:lnTo>
                  <a:lnTo>
                    <a:pt x="667" y="175"/>
                  </a:lnTo>
                  <a:lnTo>
                    <a:pt x="650" y="157"/>
                  </a:lnTo>
                  <a:lnTo>
                    <a:pt x="630" y="135"/>
                  </a:lnTo>
                  <a:lnTo>
                    <a:pt x="606" y="114"/>
                  </a:lnTo>
                  <a:lnTo>
                    <a:pt x="578" y="90"/>
                  </a:lnTo>
                  <a:lnTo>
                    <a:pt x="550" y="70"/>
                  </a:lnTo>
                  <a:lnTo>
                    <a:pt x="536" y="60"/>
                  </a:lnTo>
                  <a:lnTo>
                    <a:pt x="522" y="52"/>
                  </a:lnTo>
                  <a:lnTo>
                    <a:pt x="509" y="43"/>
                  </a:lnTo>
                  <a:lnTo>
                    <a:pt x="495" y="36"/>
                  </a:lnTo>
                  <a:lnTo>
                    <a:pt x="476" y="28"/>
                  </a:lnTo>
                  <a:lnTo>
                    <a:pt x="459" y="20"/>
                  </a:lnTo>
                  <a:lnTo>
                    <a:pt x="442" y="14"/>
                  </a:lnTo>
                  <a:lnTo>
                    <a:pt x="424" y="9"/>
                  </a:lnTo>
                  <a:lnTo>
                    <a:pt x="407" y="5"/>
                  </a:lnTo>
                  <a:lnTo>
                    <a:pt x="389" y="2"/>
                  </a:lnTo>
                  <a:lnTo>
                    <a:pt x="372" y="1"/>
                  </a:lnTo>
                  <a:lnTo>
                    <a:pt x="355" y="0"/>
                  </a:lnTo>
                  <a:lnTo>
                    <a:pt x="336" y="1"/>
                  </a:lnTo>
                  <a:lnTo>
                    <a:pt x="318" y="3"/>
                  </a:lnTo>
                  <a:lnTo>
                    <a:pt x="299" y="7"/>
                  </a:lnTo>
                  <a:lnTo>
                    <a:pt x="281" y="11"/>
                  </a:lnTo>
                  <a:lnTo>
                    <a:pt x="264" y="16"/>
                  </a:lnTo>
                  <a:lnTo>
                    <a:pt x="246" y="23"/>
                  </a:lnTo>
                  <a:lnTo>
                    <a:pt x="230" y="29"/>
                  </a:lnTo>
                  <a:lnTo>
                    <a:pt x="213" y="38"/>
                  </a:lnTo>
                  <a:lnTo>
                    <a:pt x="197" y="46"/>
                  </a:lnTo>
                  <a:lnTo>
                    <a:pt x="182" y="55"/>
                  </a:lnTo>
                  <a:lnTo>
                    <a:pt x="167" y="64"/>
                  </a:lnTo>
                  <a:lnTo>
                    <a:pt x="153" y="74"/>
                  </a:lnTo>
                  <a:lnTo>
                    <a:pt x="128" y="93"/>
                  </a:lnTo>
                  <a:lnTo>
                    <a:pt x="104" y="113"/>
                  </a:lnTo>
                  <a:lnTo>
                    <a:pt x="82" y="135"/>
                  </a:lnTo>
                  <a:lnTo>
                    <a:pt x="60" y="156"/>
                  </a:lnTo>
                  <a:lnTo>
                    <a:pt x="43" y="175"/>
                  </a:lnTo>
                  <a:lnTo>
                    <a:pt x="30" y="191"/>
                  </a:lnTo>
                  <a:lnTo>
                    <a:pt x="17" y="206"/>
                  </a:lnTo>
                  <a:lnTo>
                    <a:pt x="10" y="217"/>
                  </a:lnTo>
                  <a:lnTo>
                    <a:pt x="4" y="224"/>
                  </a:lnTo>
                  <a:lnTo>
                    <a:pt x="1" y="230"/>
                  </a:lnTo>
                  <a:lnTo>
                    <a:pt x="0" y="233"/>
                  </a:lnTo>
                  <a:lnTo>
                    <a:pt x="0" y="236"/>
                  </a:lnTo>
                  <a:lnTo>
                    <a:pt x="0" y="239"/>
                  </a:lnTo>
                  <a:lnTo>
                    <a:pt x="1" y="242"/>
                  </a:lnTo>
                  <a:lnTo>
                    <a:pt x="4" y="248"/>
                  </a:lnTo>
                  <a:lnTo>
                    <a:pt x="10" y="254"/>
                  </a:lnTo>
                  <a:lnTo>
                    <a:pt x="17" y="265"/>
                  </a:lnTo>
                  <a:lnTo>
                    <a:pt x="30" y="281"/>
                  </a:lnTo>
                  <a:lnTo>
                    <a:pt x="44" y="297"/>
                  </a:lnTo>
                  <a:lnTo>
                    <a:pt x="61" y="315"/>
                  </a:lnTo>
                  <a:lnTo>
                    <a:pt x="82" y="337"/>
                  </a:lnTo>
                  <a:lnTo>
                    <a:pt x="104" y="358"/>
                  </a:lnTo>
                  <a:lnTo>
                    <a:pt x="132" y="382"/>
                  </a:lnTo>
                  <a:lnTo>
                    <a:pt x="160" y="402"/>
                  </a:lnTo>
                  <a:lnTo>
                    <a:pt x="174" y="412"/>
                  </a:lnTo>
                  <a:lnTo>
                    <a:pt x="188" y="420"/>
                  </a:lnTo>
                  <a:lnTo>
                    <a:pt x="202" y="429"/>
                  </a:lnTo>
                  <a:lnTo>
                    <a:pt x="216" y="436"/>
                  </a:lnTo>
                  <a:lnTo>
                    <a:pt x="234" y="444"/>
                  </a:lnTo>
                  <a:lnTo>
                    <a:pt x="251" y="452"/>
                  </a:lnTo>
                  <a:lnTo>
                    <a:pt x="269" y="458"/>
                  </a:lnTo>
                  <a:lnTo>
                    <a:pt x="286" y="463"/>
                  </a:lnTo>
                  <a:lnTo>
                    <a:pt x="304" y="467"/>
                  </a:lnTo>
                  <a:lnTo>
                    <a:pt x="321" y="470"/>
                  </a:lnTo>
                  <a:lnTo>
                    <a:pt x="338" y="471"/>
                  </a:lnTo>
                  <a:lnTo>
                    <a:pt x="355" y="472"/>
                  </a:lnTo>
                  <a:lnTo>
                    <a:pt x="368" y="472"/>
                  </a:lnTo>
                  <a:lnTo>
                    <a:pt x="382" y="471"/>
                  </a:lnTo>
                  <a:lnTo>
                    <a:pt x="395" y="469"/>
                  </a:lnTo>
                  <a:lnTo>
                    <a:pt x="409" y="467"/>
                  </a:lnTo>
                  <a:lnTo>
                    <a:pt x="423" y="463"/>
                  </a:lnTo>
                  <a:lnTo>
                    <a:pt x="436" y="460"/>
                  </a:lnTo>
                  <a:lnTo>
                    <a:pt x="450" y="456"/>
                  </a:lnTo>
                  <a:lnTo>
                    <a:pt x="462" y="450"/>
                  </a:lnTo>
                  <a:lnTo>
                    <a:pt x="476" y="445"/>
                  </a:lnTo>
                  <a:lnTo>
                    <a:pt x="490" y="439"/>
                  </a:lnTo>
                  <a:lnTo>
                    <a:pt x="504" y="431"/>
                  </a:lnTo>
                  <a:lnTo>
                    <a:pt x="517" y="424"/>
                  </a:lnTo>
                  <a:lnTo>
                    <a:pt x="545" y="406"/>
                  </a:lnTo>
                  <a:lnTo>
                    <a:pt x="573" y="386"/>
                  </a:lnTo>
                  <a:lnTo>
                    <a:pt x="576" y="383"/>
                  </a:lnTo>
                  <a:lnTo>
                    <a:pt x="578" y="378"/>
                  </a:lnTo>
                  <a:lnTo>
                    <a:pt x="577" y="372"/>
                  </a:lnTo>
                  <a:lnTo>
                    <a:pt x="575" y="367"/>
                  </a:lnTo>
                  <a:lnTo>
                    <a:pt x="571" y="364"/>
                  </a:lnTo>
                  <a:lnTo>
                    <a:pt x="565" y="361"/>
                  </a:lnTo>
                  <a:lnTo>
                    <a:pt x="561" y="363"/>
                  </a:lnTo>
                  <a:lnTo>
                    <a:pt x="556" y="365"/>
                  </a:lnTo>
                  <a:lnTo>
                    <a:pt x="530" y="383"/>
                  </a:lnTo>
                  <a:lnTo>
                    <a:pt x="504" y="399"/>
                  </a:lnTo>
                  <a:lnTo>
                    <a:pt x="480" y="413"/>
                  </a:lnTo>
                  <a:lnTo>
                    <a:pt x="454" y="424"/>
                  </a:lnTo>
                  <a:lnTo>
                    <a:pt x="441" y="429"/>
                  </a:lnTo>
                  <a:lnTo>
                    <a:pt x="429" y="433"/>
                  </a:lnTo>
                  <a:lnTo>
                    <a:pt x="416" y="436"/>
                  </a:lnTo>
                  <a:lnTo>
                    <a:pt x="404" y="439"/>
                  </a:lnTo>
                  <a:lnTo>
                    <a:pt x="392" y="441"/>
                  </a:lnTo>
                  <a:lnTo>
                    <a:pt x="380" y="443"/>
                  </a:lnTo>
                  <a:lnTo>
                    <a:pt x="367" y="444"/>
                  </a:lnTo>
                  <a:lnTo>
                    <a:pt x="355" y="444"/>
                  </a:lnTo>
                  <a:lnTo>
                    <a:pt x="338" y="444"/>
                  </a:lnTo>
                  <a:lnTo>
                    <a:pt x="322" y="442"/>
                  </a:lnTo>
                  <a:lnTo>
                    <a:pt x="305" y="439"/>
                  </a:lnTo>
                  <a:lnTo>
                    <a:pt x="289" y="434"/>
                  </a:lnTo>
                  <a:lnTo>
                    <a:pt x="272" y="430"/>
                  </a:lnTo>
                  <a:lnTo>
                    <a:pt x="257" y="424"/>
                  </a:lnTo>
                  <a:lnTo>
                    <a:pt x="242" y="417"/>
                  </a:lnTo>
                  <a:lnTo>
                    <a:pt x="227" y="411"/>
                  </a:lnTo>
                  <a:lnTo>
                    <a:pt x="212" y="403"/>
                  </a:lnTo>
                  <a:lnTo>
                    <a:pt x="200" y="395"/>
                  </a:lnTo>
                  <a:lnTo>
                    <a:pt x="186" y="386"/>
                  </a:lnTo>
                  <a:lnTo>
                    <a:pt x="173" y="378"/>
                  </a:lnTo>
                  <a:lnTo>
                    <a:pt x="149" y="359"/>
                  </a:lnTo>
                  <a:lnTo>
                    <a:pt x="128" y="342"/>
                  </a:lnTo>
                  <a:lnTo>
                    <a:pt x="109" y="325"/>
                  </a:lnTo>
                  <a:lnTo>
                    <a:pt x="93" y="309"/>
                  </a:lnTo>
                  <a:lnTo>
                    <a:pt x="78" y="293"/>
                  </a:lnTo>
                  <a:lnTo>
                    <a:pt x="64" y="279"/>
                  </a:lnTo>
                  <a:lnTo>
                    <a:pt x="43" y="253"/>
                  </a:lnTo>
                  <a:lnTo>
                    <a:pt x="30" y="236"/>
                  </a:lnTo>
                  <a:lnTo>
                    <a:pt x="43" y="219"/>
                  </a:lnTo>
                  <a:lnTo>
                    <a:pt x="64" y="193"/>
                  </a:lnTo>
                  <a:lnTo>
                    <a:pt x="77" y="178"/>
                  </a:lnTo>
                  <a:lnTo>
                    <a:pt x="92" y="162"/>
                  </a:lnTo>
                  <a:lnTo>
                    <a:pt x="109" y="146"/>
                  </a:lnTo>
                  <a:lnTo>
                    <a:pt x="129" y="129"/>
                  </a:lnTo>
                  <a:lnTo>
                    <a:pt x="149" y="112"/>
                  </a:lnTo>
                  <a:lnTo>
                    <a:pt x="173" y="93"/>
                  </a:lnTo>
                  <a:lnTo>
                    <a:pt x="186" y="85"/>
                  </a:lnTo>
                  <a:lnTo>
                    <a:pt x="200" y="77"/>
                  </a:lnTo>
                  <a:lnTo>
                    <a:pt x="213" y="69"/>
                  </a:lnTo>
                  <a:lnTo>
                    <a:pt x="227" y="61"/>
                  </a:lnTo>
                  <a:lnTo>
                    <a:pt x="242" y="54"/>
                  </a:lnTo>
                  <a:lnTo>
                    <a:pt x="257" y="47"/>
                  </a:lnTo>
                  <a:lnTo>
                    <a:pt x="272" y="42"/>
                  </a:lnTo>
                  <a:lnTo>
                    <a:pt x="289" y="38"/>
                  </a:lnTo>
                  <a:lnTo>
                    <a:pt x="305" y="33"/>
                  </a:lnTo>
                  <a:lnTo>
                    <a:pt x="322" y="30"/>
                  </a:lnTo>
                  <a:lnTo>
                    <a:pt x="338" y="28"/>
                  </a:lnTo>
                  <a:lnTo>
                    <a:pt x="355" y="28"/>
                  </a:lnTo>
                  <a:lnTo>
                    <a:pt x="372" y="28"/>
                  </a:lnTo>
                  <a:lnTo>
                    <a:pt x="389" y="30"/>
                  </a:lnTo>
                  <a:lnTo>
                    <a:pt x="406" y="33"/>
                  </a:lnTo>
                  <a:lnTo>
                    <a:pt x="422" y="38"/>
                  </a:lnTo>
                  <a:lnTo>
                    <a:pt x="438" y="42"/>
                  </a:lnTo>
                  <a:lnTo>
                    <a:pt x="453" y="48"/>
                  </a:lnTo>
                  <a:lnTo>
                    <a:pt x="469" y="55"/>
                  </a:lnTo>
                  <a:lnTo>
                    <a:pt x="483" y="61"/>
                  </a:lnTo>
                  <a:lnTo>
                    <a:pt x="498" y="69"/>
                  </a:lnTo>
                  <a:lnTo>
                    <a:pt x="512" y="77"/>
                  </a:lnTo>
                  <a:lnTo>
                    <a:pt x="525" y="86"/>
                  </a:lnTo>
                  <a:lnTo>
                    <a:pt x="537" y="94"/>
                  </a:lnTo>
                  <a:lnTo>
                    <a:pt x="561" y="113"/>
                  </a:lnTo>
                  <a:lnTo>
                    <a:pt x="583" y="130"/>
                  </a:lnTo>
                  <a:lnTo>
                    <a:pt x="601" y="147"/>
                  </a:lnTo>
                  <a:lnTo>
                    <a:pt x="618" y="163"/>
                  </a:lnTo>
                  <a:lnTo>
                    <a:pt x="633" y="179"/>
                  </a:lnTo>
                  <a:lnTo>
                    <a:pt x="646" y="193"/>
                  </a:lnTo>
                  <a:lnTo>
                    <a:pt x="667" y="219"/>
                  </a:lnTo>
                  <a:lnTo>
                    <a:pt x="680" y="236"/>
                  </a:lnTo>
                  <a:lnTo>
                    <a:pt x="673" y="247"/>
                  </a:lnTo>
                  <a:lnTo>
                    <a:pt x="661" y="262"/>
                  </a:lnTo>
                  <a:lnTo>
                    <a:pt x="646" y="280"/>
                  </a:lnTo>
                  <a:lnTo>
                    <a:pt x="627" y="300"/>
                  </a:lnTo>
                  <a:lnTo>
                    <a:pt x="623" y="305"/>
                  </a:lnTo>
                  <a:lnTo>
                    <a:pt x="623" y="310"/>
                  </a:lnTo>
                  <a:lnTo>
                    <a:pt x="624" y="315"/>
                  </a:lnTo>
                  <a:lnTo>
                    <a:pt x="628" y="320"/>
                  </a:lnTo>
                  <a:lnTo>
                    <a:pt x="632" y="323"/>
                  </a:lnTo>
                  <a:lnTo>
                    <a:pt x="637" y="324"/>
                  </a:lnTo>
                  <a:lnTo>
                    <a:pt x="643" y="323"/>
                  </a:lnTo>
                  <a:lnTo>
                    <a:pt x="647" y="320"/>
                  </a:lnTo>
                  <a:lnTo>
                    <a:pt x="661" y="304"/>
                  </a:lnTo>
                  <a:lnTo>
                    <a:pt x="674" y="290"/>
                  </a:lnTo>
                  <a:lnTo>
                    <a:pt x="683" y="277"/>
                  </a:lnTo>
                  <a:lnTo>
                    <a:pt x="692" y="267"/>
                  </a:lnTo>
                  <a:lnTo>
                    <a:pt x="703" y="252"/>
                  </a:lnTo>
                  <a:lnTo>
                    <a:pt x="708" y="244"/>
                  </a:lnTo>
                  <a:lnTo>
                    <a:pt x="710" y="239"/>
                  </a:lnTo>
                  <a:lnTo>
                    <a:pt x="710" y="236"/>
                  </a:lnTo>
                  <a:lnTo>
                    <a:pt x="710" y="233"/>
                  </a:lnTo>
                  <a:lnTo>
                    <a:pt x="709" y="230"/>
                  </a:lnTo>
                  <a:lnTo>
                    <a:pt x="706" y="224"/>
                  </a:lnTo>
                  <a:lnTo>
                    <a:pt x="7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96">
              <a:extLst>
                <a:ext uri="{FF2B5EF4-FFF2-40B4-BE49-F238E27FC236}">
                  <a16:creationId xmlns:a16="http://schemas.microsoft.com/office/drawing/2014/main" id="{D573E8DB-D3CD-48F0-9184-83EC26593BDC}"/>
                </a:ext>
              </a:extLst>
            </p:cNvPr>
            <p:cNvSpPr>
              <a:spLocks noEditPoints="1"/>
            </p:cNvSpPr>
            <p:nvPr/>
          </p:nvSpPr>
          <p:spPr bwMode="auto">
            <a:xfrm>
              <a:off x="6434864" y="3724281"/>
              <a:ext cx="96456" cy="96456"/>
            </a:xfrm>
            <a:custGeom>
              <a:avLst/>
              <a:gdLst>
                <a:gd name="T0" fmla="*/ 212 w 228"/>
                <a:gd name="T1" fmla="*/ 59 h 228"/>
                <a:gd name="T2" fmla="*/ 199 w 228"/>
                <a:gd name="T3" fmla="*/ 58 h 228"/>
                <a:gd name="T4" fmla="*/ 191 w 228"/>
                <a:gd name="T5" fmla="*/ 68 h 228"/>
                <a:gd name="T6" fmla="*/ 185 w 228"/>
                <a:gd name="T7" fmla="*/ 79 h 228"/>
                <a:gd name="T8" fmla="*/ 175 w 228"/>
                <a:gd name="T9" fmla="*/ 85 h 228"/>
                <a:gd name="T10" fmla="*/ 162 w 228"/>
                <a:gd name="T11" fmla="*/ 86 h 228"/>
                <a:gd name="T12" fmla="*/ 149 w 228"/>
                <a:gd name="T13" fmla="*/ 79 h 228"/>
                <a:gd name="T14" fmla="*/ 142 w 228"/>
                <a:gd name="T15" fmla="*/ 67 h 228"/>
                <a:gd name="T16" fmla="*/ 143 w 228"/>
                <a:gd name="T17" fmla="*/ 53 h 228"/>
                <a:gd name="T18" fmla="*/ 149 w 228"/>
                <a:gd name="T19" fmla="*/ 43 h 228"/>
                <a:gd name="T20" fmla="*/ 160 w 228"/>
                <a:gd name="T21" fmla="*/ 37 h 228"/>
                <a:gd name="T22" fmla="*/ 170 w 228"/>
                <a:gd name="T23" fmla="*/ 29 h 228"/>
                <a:gd name="T24" fmla="*/ 169 w 228"/>
                <a:gd name="T25" fmla="*/ 18 h 228"/>
                <a:gd name="T26" fmla="*/ 152 w 228"/>
                <a:gd name="T27" fmla="*/ 7 h 228"/>
                <a:gd name="T28" fmla="*/ 114 w 228"/>
                <a:gd name="T29" fmla="*/ 0 h 228"/>
                <a:gd name="T30" fmla="*/ 81 w 228"/>
                <a:gd name="T31" fmla="*/ 6 h 228"/>
                <a:gd name="T32" fmla="*/ 51 w 228"/>
                <a:gd name="T33" fmla="*/ 20 h 228"/>
                <a:gd name="T34" fmla="*/ 26 w 228"/>
                <a:gd name="T35" fmla="*/ 42 h 228"/>
                <a:gd name="T36" fmla="*/ 9 w 228"/>
                <a:gd name="T37" fmla="*/ 70 h 228"/>
                <a:gd name="T38" fmla="*/ 1 w 228"/>
                <a:gd name="T39" fmla="*/ 102 h 228"/>
                <a:gd name="T40" fmla="*/ 3 w 228"/>
                <a:gd name="T41" fmla="*/ 137 h 228"/>
                <a:gd name="T42" fmla="*/ 14 w 228"/>
                <a:gd name="T43" fmla="*/ 169 h 228"/>
                <a:gd name="T44" fmla="*/ 34 w 228"/>
                <a:gd name="T45" fmla="*/ 194 h 228"/>
                <a:gd name="T46" fmla="*/ 60 w 228"/>
                <a:gd name="T47" fmla="*/ 214 h 228"/>
                <a:gd name="T48" fmla="*/ 92 w 228"/>
                <a:gd name="T49" fmla="*/ 226 h 228"/>
                <a:gd name="T50" fmla="*/ 126 w 228"/>
                <a:gd name="T51" fmla="*/ 228 h 228"/>
                <a:gd name="T52" fmla="*/ 158 w 228"/>
                <a:gd name="T53" fmla="*/ 219 h 228"/>
                <a:gd name="T54" fmla="*/ 187 w 228"/>
                <a:gd name="T55" fmla="*/ 202 h 228"/>
                <a:gd name="T56" fmla="*/ 209 w 228"/>
                <a:gd name="T57" fmla="*/ 177 h 228"/>
                <a:gd name="T58" fmla="*/ 222 w 228"/>
                <a:gd name="T59" fmla="*/ 148 h 228"/>
                <a:gd name="T60" fmla="*/ 228 w 228"/>
                <a:gd name="T61" fmla="*/ 114 h 228"/>
                <a:gd name="T62" fmla="*/ 221 w 228"/>
                <a:gd name="T63" fmla="*/ 76 h 228"/>
                <a:gd name="T64" fmla="*/ 106 w 228"/>
                <a:gd name="T65" fmla="*/ 200 h 228"/>
                <a:gd name="T66" fmla="*/ 81 w 228"/>
                <a:gd name="T67" fmla="*/ 193 h 228"/>
                <a:gd name="T68" fmla="*/ 59 w 228"/>
                <a:gd name="T69" fmla="*/ 180 h 228"/>
                <a:gd name="T70" fmla="*/ 43 w 228"/>
                <a:gd name="T71" fmla="*/ 162 h 228"/>
                <a:gd name="T72" fmla="*/ 31 w 228"/>
                <a:gd name="T73" fmla="*/ 140 h 228"/>
                <a:gd name="T74" fmla="*/ 28 w 228"/>
                <a:gd name="T75" fmla="*/ 114 h 228"/>
                <a:gd name="T76" fmla="*/ 31 w 228"/>
                <a:gd name="T77" fmla="*/ 88 h 228"/>
                <a:gd name="T78" fmla="*/ 43 w 228"/>
                <a:gd name="T79" fmla="*/ 66 h 228"/>
                <a:gd name="T80" fmla="*/ 59 w 228"/>
                <a:gd name="T81" fmla="*/ 48 h 228"/>
                <a:gd name="T82" fmla="*/ 81 w 228"/>
                <a:gd name="T83" fmla="*/ 35 h 228"/>
                <a:gd name="T84" fmla="*/ 106 w 228"/>
                <a:gd name="T85" fmla="*/ 28 h 228"/>
                <a:gd name="T86" fmla="*/ 126 w 228"/>
                <a:gd name="T87" fmla="*/ 28 h 228"/>
                <a:gd name="T88" fmla="*/ 115 w 228"/>
                <a:gd name="T89" fmla="*/ 53 h 228"/>
                <a:gd name="T90" fmla="*/ 118 w 228"/>
                <a:gd name="T91" fmla="*/ 82 h 228"/>
                <a:gd name="T92" fmla="*/ 138 w 228"/>
                <a:gd name="T93" fmla="*/ 105 h 228"/>
                <a:gd name="T94" fmla="*/ 167 w 228"/>
                <a:gd name="T95" fmla="*/ 114 h 228"/>
                <a:gd name="T96" fmla="*/ 192 w 228"/>
                <a:gd name="T97" fmla="*/ 108 h 228"/>
                <a:gd name="T98" fmla="*/ 200 w 228"/>
                <a:gd name="T99" fmla="*/ 114 h 228"/>
                <a:gd name="T100" fmla="*/ 197 w 228"/>
                <a:gd name="T101" fmla="*/ 140 h 228"/>
                <a:gd name="T102" fmla="*/ 186 w 228"/>
                <a:gd name="T103" fmla="*/ 162 h 228"/>
                <a:gd name="T104" fmla="*/ 169 w 228"/>
                <a:gd name="T105" fmla="*/ 180 h 228"/>
                <a:gd name="T106" fmla="*/ 147 w 228"/>
                <a:gd name="T107" fmla="*/ 193 h 228"/>
                <a:gd name="T108" fmla="*/ 123 w 228"/>
                <a:gd name="T109" fmla="*/ 20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 h="228">
                  <a:moveTo>
                    <a:pt x="217" y="66"/>
                  </a:moveTo>
                  <a:lnTo>
                    <a:pt x="215" y="61"/>
                  </a:lnTo>
                  <a:lnTo>
                    <a:pt x="212" y="59"/>
                  </a:lnTo>
                  <a:lnTo>
                    <a:pt x="207" y="57"/>
                  </a:lnTo>
                  <a:lnTo>
                    <a:pt x="203" y="57"/>
                  </a:lnTo>
                  <a:lnTo>
                    <a:pt x="199" y="58"/>
                  </a:lnTo>
                  <a:lnTo>
                    <a:pt x="196" y="60"/>
                  </a:lnTo>
                  <a:lnTo>
                    <a:pt x="192" y="64"/>
                  </a:lnTo>
                  <a:lnTo>
                    <a:pt x="191" y="68"/>
                  </a:lnTo>
                  <a:lnTo>
                    <a:pt x="189" y="72"/>
                  </a:lnTo>
                  <a:lnTo>
                    <a:pt x="188" y="75"/>
                  </a:lnTo>
                  <a:lnTo>
                    <a:pt x="185" y="79"/>
                  </a:lnTo>
                  <a:lnTo>
                    <a:pt x="182" y="81"/>
                  </a:lnTo>
                  <a:lnTo>
                    <a:pt x="178" y="83"/>
                  </a:lnTo>
                  <a:lnTo>
                    <a:pt x="175" y="85"/>
                  </a:lnTo>
                  <a:lnTo>
                    <a:pt x="171" y="86"/>
                  </a:lnTo>
                  <a:lnTo>
                    <a:pt x="167" y="86"/>
                  </a:lnTo>
                  <a:lnTo>
                    <a:pt x="162" y="86"/>
                  </a:lnTo>
                  <a:lnTo>
                    <a:pt x="157" y="84"/>
                  </a:lnTo>
                  <a:lnTo>
                    <a:pt x="153" y="82"/>
                  </a:lnTo>
                  <a:lnTo>
                    <a:pt x="149" y="79"/>
                  </a:lnTo>
                  <a:lnTo>
                    <a:pt x="146" y="75"/>
                  </a:lnTo>
                  <a:lnTo>
                    <a:pt x="144" y="71"/>
                  </a:lnTo>
                  <a:lnTo>
                    <a:pt x="142" y="67"/>
                  </a:lnTo>
                  <a:lnTo>
                    <a:pt x="142" y="61"/>
                  </a:lnTo>
                  <a:lnTo>
                    <a:pt x="142" y="57"/>
                  </a:lnTo>
                  <a:lnTo>
                    <a:pt x="143" y="53"/>
                  </a:lnTo>
                  <a:lnTo>
                    <a:pt x="145" y="50"/>
                  </a:lnTo>
                  <a:lnTo>
                    <a:pt x="147" y="46"/>
                  </a:lnTo>
                  <a:lnTo>
                    <a:pt x="149" y="43"/>
                  </a:lnTo>
                  <a:lnTo>
                    <a:pt x="153" y="41"/>
                  </a:lnTo>
                  <a:lnTo>
                    <a:pt x="157" y="39"/>
                  </a:lnTo>
                  <a:lnTo>
                    <a:pt x="160" y="37"/>
                  </a:lnTo>
                  <a:lnTo>
                    <a:pt x="165" y="36"/>
                  </a:lnTo>
                  <a:lnTo>
                    <a:pt x="168" y="33"/>
                  </a:lnTo>
                  <a:lnTo>
                    <a:pt x="170" y="29"/>
                  </a:lnTo>
                  <a:lnTo>
                    <a:pt x="171" y="25"/>
                  </a:lnTo>
                  <a:lnTo>
                    <a:pt x="171" y="21"/>
                  </a:lnTo>
                  <a:lnTo>
                    <a:pt x="169" y="18"/>
                  </a:lnTo>
                  <a:lnTo>
                    <a:pt x="167" y="13"/>
                  </a:lnTo>
                  <a:lnTo>
                    <a:pt x="163" y="11"/>
                  </a:lnTo>
                  <a:lnTo>
                    <a:pt x="152" y="7"/>
                  </a:lnTo>
                  <a:lnTo>
                    <a:pt x="140" y="2"/>
                  </a:lnTo>
                  <a:lnTo>
                    <a:pt x="127" y="1"/>
                  </a:lnTo>
                  <a:lnTo>
                    <a:pt x="114" y="0"/>
                  </a:lnTo>
                  <a:lnTo>
                    <a:pt x="102" y="0"/>
                  </a:lnTo>
                  <a:lnTo>
                    <a:pt x="92" y="2"/>
                  </a:lnTo>
                  <a:lnTo>
                    <a:pt x="81" y="6"/>
                  </a:lnTo>
                  <a:lnTo>
                    <a:pt x="70" y="9"/>
                  </a:lnTo>
                  <a:lnTo>
                    <a:pt x="60" y="14"/>
                  </a:lnTo>
                  <a:lnTo>
                    <a:pt x="51" y="20"/>
                  </a:lnTo>
                  <a:lnTo>
                    <a:pt x="42" y="26"/>
                  </a:lnTo>
                  <a:lnTo>
                    <a:pt x="34" y="34"/>
                  </a:lnTo>
                  <a:lnTo>
                    <a:pt x="26" y="42"/>
                  </a:lnTo>
                  <a:lnTo>
                    <a:pt x="20" y="51"/>
                  </a:lnTo>
                  <a:lnTo>
                    <a:pt x="14" y="59"/>
                  </a:lnTo>
                  <a:lnTo>
                    <a:pt x="9" y="70"/>
                  </a:lnTo>
                  <a:lnTo>
                    <a:pt x="6" y="80"/>
                  </a:lnTo>
                  <a:lnTo>
                    <a:pt x="3" y="91"/>
                  </a:lnTo>
                  <a:lnTo>
                    <a:pt x="1" y="102"/>
                  </a:lnTo>
                  <a:lnTo>
                    <a:pt x="0" y="114"/>
                  </a:lnTo>
                  <a:lnTo>
                    <a:pt x="1" y="126"/>
                  </a:lnTo>
                  <a:lnTo>
                    <a:pt x="3" y="137"/>
                  </a:lnTo>
                  <a:lnTo>
                    <a:pt x="6" y="148"/>
                  </a:lnTo>
                  <a:lnTo>
                    <a:pt x="9" y="158"/>
                  </a:lnTo>
                  <a:lnTo>
                    <a:pt x="14" y="169"/>
                  </a:lnTo>
                  <a:lnTo>
                    <a:pt x="20" y="177"/>
                  </a:lnTo>
                  <a:lnTo>
                    <a:pt x="26" y="186"/>
                  </a:lnTo>
                  <a:lnTo>
                    <a:pt x="34" y="194"/>
                  </a:lnTo>
                  <a:lnTo>
                    <a:pt x="42" y="202"/>
                  </a:lnTo>
                  <a:lnTo>
                    <a:pt x="51" y="208"/>
                  </a:lnTo>
                  <a:lnTo>
                    <a:pt x="60" y="214"/>
                  </a:lnTo>
                  <a:lnTo>
                    <a:pt x="70" y="219"/>
                  </a:lnTo>
                  <a:lnTo>
                    <a:pt x="81" y="222"/>
                  </a:lnTo>
                  <a:lnTo>
                    <a:pt x="92" y="226"/>
                  </a:lnTo>
                  <a:lnTo>
                    <a:pt x="102" y="228"/>
                  </a:lnTo>
                  <a:lnTo>
                    <a:pt x="114" y="228"/>
                  </a:lnTo>
                  <a:lnTo>
                    <a:pt x="126" y="228"/>
                  </a:lnTo>
                  <a:lnTo>
                    <a:pt x="137" y="226"/>
                  </a:lnTo>
                  <a:lnTo>
                    <a:pt x="148" y="222"/>
                  </a:lnTo>
                  <a:lnTo>
                    <a:pt x="158" y="219"/>
                  </a:lnTo>
                  <a:lnTo>
                    <a:pt x="169" y="214"/>
                  </a:lnTo>
                  <a:lnTo>
                    <a:pt x="177" y="208"/>
                  </a:lnTo>
                  <a:lnTo>
                    <a:pt x="187" y="202"/>
                  </a:lnTo>
                  <a:lnTo>
                    <a:pt x="195" y="194"/>
                  </a:lnTo>
                  <a:lnTo>
                    <a:pt x="202" y="186"/>
                  </a:lnTo>
                  <a:lnTo>
                    <a:pt x="209" y="177"/>
                  </a:lnTo>
                  <a:lnTo>
                    <a:pt x="214" y="169"/>
                  </a:lnTo>
                  <a:lnTo>
                    <a:pt x="219" y="158"/>
                  </a:lnTo>
                  <a:lnTo>
                    <a:pt x="222" y="148"/>
                  </a:lnTo>
                  <a:lnTo>
                    <a:pt x="226" y="137"/>
                  </a:lnTo>
                  <a:lnTo>
                    <a:pt x="228" y="126"/>
                  </a:lnTo>
                  <a:lnTo>
                    <a:pt x="228" y="114"/>
                  </a:lnTo>
                  <a:lnTo>
                    <a:pt x="228" y="101"/>
                  </a:lnTo>
                  <a:lnTo>
                    <a:pt x="226" y="89"/>
                  </a:lnTo>
                  <a:lnTo>
                    <a:pt x="221" y="76"/>
                  </a:lnTo>
                  <a:lnTo>
                    <a:pt x="217" y="66"/>
                  </a:lnTo>
                  <a:close/>
                  <a:moveTo>
                    <a:pt x="114" y="200"/>
                  </a:moveTo>
                  <a:lnTo>
                    <a:pt x="106" y="200"/>
                  </a:lnTo>
                  <a:lnTo>
                    <a:pt x="97" y="199"/>
                  </a:lnTo>
                  <a:lnTo>
                    <a:pt x="88" y="197"/>
                  </a:lnTo>
                  <a:lnTo>
                    <a:pt x="81" y="193"/>
                  </a:lnTo>
                  <a:lnTo>
                    <a:pt x="73" y="190"/>
                  </a:lnTo>
                  <a:lnTo>
                    <a:pt x="66" y="186"/>
                  </a:lnTo>
                  <a:lnTo>
                    <a:pt x="59" y="180"/>
                  </a:lnTo>
                  <a:lnTo>
                    <a:pt x="53" y="175"/>
                  </a:lnTo>
                  <a:lnTo>
                    <a:pt x="48" y="169"/>
                  </a:lnTo>
                  <a:lnTo>
                    <a:pt x="43" y="162"/>
                  </a:lnTo>
                  <a:lnTo>
                    <a:pt x="39" y="155"/>
                  </a:lnTo>
                  <a:lnTo>
                    <a:pt x="35" y="147"/>
                  </a:lnTo>
                  <a:lnTo>
                    <a:pt x="31" y="140"/>
                  </a:lnTo>
                  <a:lnTo>
                    <a:pt x="29" y="131"/>
                  </a:lnTo>
                  <a:lnTo>
                    <a:pt x="28" y="123"/>
                  </a:lnTo>
                  <a:lnTo>
                    <a:pt x="28" y="114"/>
                  </a:lnTo>
                  <a:lnTo>
                    <a:pt x="28" y="105"/>
                  </a:lnTo>
                  <a:lnTo>
                    <a:pt x="29" y="97"/>
                  </a:lnTo>
                  <a:lnTo>
                    <a:pt x="31" y="88"/>
                  </a:lnTo>
                  <a:lnTo>
                    <a:pt x="35" y="81"/>
                  </a:lnTo>
                  <a:lnTo>
                    <a:pt x="39" y="73"/>
                  </a:lnTo>
                  <a:lnTo>
                    <a:pt x="43" y="66"/>
                  </a:lnTo>
                  <a:lnTo>
                    <a:pt x="48" y="59"/>
                  </a:lnTo>
                  <a:lnTo>
                    <a:pt x="53" y="53"/>
                  </a:lnTo>
                  <a:lnTo>
                    <a:pt x="59" y="48"/>
                  </a:lnTo>
                  <a:lnTo>
                    <a:pt x="66" y="42"/>
                  </a:lnTo>
                  <a:lnTo>
                    <a:pt x="73" y="38"/>
                  </a:lnTo>
                  <a:lnTo>
                    <a:pt x="81" y="35"/>
                  </a:lnTo>
                  <a:lnTo>
                    <a:pt x="88" y="31"/>
                  </a:lnTo>
                  <a:lnTo>
                    <a:pt x="97" y="29"/>
                  </a:lnTo>
                  <a:lnTo>
                    <a:pt x="106" y="28"/>
                  </a:lnTo>
                  <a:lnTo>
                    <a:pt x="114" y="28"/>
                  </a:lnTo>
                  <a:lnTo>
                    <a:pt x="119" y="28"/>
                  </a:lnTo>
                  <a:lnTo>
                    <a:pt x="126" y="28"/>
                  </a:lnTo>
                  <a:lnTo>
                    <a:pt x="121" y="36"/>
                  </a:lnTo>
                  <a:lnTo>
                    <a:pt x="117" y="44"/>
                  </a:lnTo>
                  <a:lnTo>
                    <a:pt x="115" y="53"/>
                  </a:lnTo>
                  <a:lnTo>
                    <a:pt x="114" y="61"/>
                  </a:lnTo>
                  <a:lnTo>
                    <a:pt x="115" y="72"/>
                  </a:lnTo>
                  <a:lnTo>
                    <a:pt x="118" y="82"/>
                  </a:lnTo>
                  <a:lnTo>
                    <a:pt x="123" y="90"/>
                  </a:lnTo>
                  <a:lnTo>
                    <a:pt x="129" y="99"/>
                  </a:lnTo>
                  <a:lnTo>
                    <a:pt x="138" y="105"/>
                  </a:lnTo>
                  <a:lnTo>
                    <a:pt x="146" y="110"/>
                  </a:lnTo>
                  <a:lnTo>
                    <a:pt x="156" y="113"/>
                  </a:lnTo>
                  <a:lnTo>
                    <a:pt x="167" y="114"/>
                  </a:lnTo>
                  <a:lnTo>
                    <a:pt x="176" y="113"/>
                  </a:lnTo>
                  <a:lnTo>
                    <a:pt x="185" y="111"/>
                  </a:lnTo>
                  <a:lnTo>
                    <a:pt x="192" y="108"/>
                  </a:lnTo>
                  <a:lnTo>
                    <a:pt x="200" y="103"/>
                  </a:lnTo>
                  <a:lnTo>
                    <a:pt x="200" y="109"/>
                  </a:lnTo>
                  <a:lnTo>
                    <a:pt x="200" y="114"/>
                  </a:lnTo>
                  <a:lnTo>
                    <a:pt x="200" y="123"/>
                  </a:lnTo>
                  <a:lnTo>
                    <a:pt x="199" y="131"/>
                  </a:lnTo>
                  <a:lnTo>
                    <a:pt x="197" y="140"/>
                  </a:lnTo>
                  <a:lnTo>
                    <a:pt x="193" y="147"/>
                  </a:lnTo>
                  <a:lnTo>
                    <a:pt x="190" y="155"/>
                  </a:lnTo>
                  <a:lnTo>
                    <a:pt x="186" y="162"/>
                  </a:lnTo>
                  <a:lnTo>
                    <a:pt x="181" y="169"/>
                  </a:lnTo>
                  <a:lnTo>
                    <a:pt x="175" y="175"/>
                  </a:lnTo>
                  <a:lnTo>
                    <a:pt x="169" y="180"/>
                  </a:lnTo>
                  <a:lnTo>
                    <a:pt x="162" y="186"/>
                  </a:lnTo>
                  <a:lnTo>
                    <a:pt x="155" y="190"/>
                  </a:lnTo>
                  <a:lnTo>
                    <a:pt x="147" y="193"/>
                  </a:lnTo>
                  <a:lnTo>
                    <a:pt x="140" y="197"/>
                  </a:lnTo>
                  <a:lnTo>
                    <a:pt x="131" y="199"/>
                  </a:lnTo>
                  <a:lnTo>
                    <a:pt x="123" y="200"/>
                  </a:lnTo>
                  <a:lnTo>
                    <a:pt x="11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397">
              <a:extLst>
                <a:ext uri="{FF2B5EF4-FFF2-40B4-BE49-F238E27FC236}">
                  <a16:creationId xmlns:a16="http://schemas.microsoft.com/office/drawing/2014/main" id="{F0DE84D4-4852-4DF2-91B9-F0994F14FFD2}"/>
                </a:ext>
              </a:extLst>
            </p:cNvPr>
            <p:cNvSpPr>
              <a:spLocks/>
            </p:cNvSpPr>
            <p:nvPr/>
          </p:nvSpPr>
          <p:spPr bwMode="auto">
            <a:xfrm>
              <a:off x="6476746" y="3622749"/>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9 h 102"/>
                <a:gd name="T12" fmla="*/ 1 w 28"/>
                <a:gd name="T13" fmla="*/ 94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4 h 102"/>
                <a:gd name="T26" fmla="*/ 28 w 28"/>
                <a:gd name="T27" fmla="*/ 89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9"/>
                  </a:lnTo>
                  <a:lnTo>
                    <a:pt x="1" y="94"/>
                  </a:lnTo>
                  <a:lnTo>
                    <a:pt x="4" y="99"/>
                  </a:lnTo>
                  <a:lnTo>
                    <a:pt x="9" y="101"/>
                  </a:lnTo>
                  <a:lnTo>
                    <a:pt x="14" y="102"/>
                  </a:lnTo>
                  <a:lnTo>
                    <a:pt x="19" y="101"/>
                  </a:lnTo>
                  <a:lnTo>
                    <a:pt x="24" y="99"/>
                  </a:lnTo>
                  <a:lnTo>
                    <a:pt x="27" y="94"/>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98">
              <a:extLst>
                <a:ext uri="{FF2B5EF4-FFF2-40B4-BE49-F238E27FC236}">
                  <a16:creationId xmlns:a16="http://schemas.microsoft.com/office/drawing/2014/main" id="{028DCE6F-963B-4DDB-8656-59BDD612DE1C}"/>
                </a:ext>
              </a:extLst>
            </p:cNvPr>
            <p:cNvSpPr>
              <a:spLocks/>
            </p:cNvSpPr>
            <p:nvPr/>
          </p:nvSpPr>
          <p:spPr bwMode="auto">
            <a:xfrm>
              <a:off x="6545280" y="3637979"/>
              <a:ext cx="40613" cy="39344"/>
            </a:xfrm>
            <a:custGeom>
              <a:avLst/>
              <a:gdLst>
                <a:gd name="T0" fmla="*/ 90 w 95"/>
                <a:gd name="T1" fmla="*/ 4 h 93"/>
                <a:gd name="T2" fmla="*/ 86 w 95"/>
                <a:gd name="T3" fmla="*/ 1 h 93"/>
                <a:gd name="T4" fmla="*/ 81 w 95"/>
                <a:gd name="T5" fmla="*/ 0 h 93"/>
                <a:gd name="T6" fmla="*/ 75 w 95"/>
                <a:gd name="T7" fmla="*/ 1 h 93"/>
                <a:gd name="T8" fmla="*/ 70 w 95"/>
                <a:gd name="T9" fmla="*/ 4 h 93"/>
                <a:gd name="T10" fmla="*/ 4 w 95"/>
                <a:gd name="T11" fmla="*/ 69 h 93"/>
                <a:gd name="T12" fmla="*/ 1 w 95"/>
                <a:gd name="T13" fmla="*/ 74 h 93"/>
                <a:gd name="T14" fmla="*/ 0 w 95"/>
                <a:gd name="T15" fmla="*/ 79 h 93"/>
                <a:gd name="T16" fmla="*/ 1 w 95"/>
                <a:gd name="T17" fmla="*/ 84 h 93"/>
                <a:gd name="T18" fmla="*/ 4 w 95"/>
                <a:gd name="T19" fmla="*/ 89 h 93"/>
                <a:gd name="T20" fmla="*/ 9 w 95"/>
                <a:gd name="T21" fmla="*/ 92 h 93"/>
                <a:gd name="T22" fmla="*/ 14 w 95"/>
                <a:gd name="T23" fmla="*/ 93 h 93"/>
                <a:gd name="T24" fmla="*/ 19 w 95"/>
                <a:gd name="T25" fmla="*/ 92 h 93"/>
                <a:gd name="T26" fmla="*/ 24 w 95"/>
                <a:gd name="T27" fmla="*/ 89 h 93"/>
                <a:gd name="T28" fmla="*/ 90 w 95"/>
                <a:gd name="T29" fmla="*/ 23 h 93"/>
                <a:gd name="T30" fmla="*/ 93 w 95"/>
                <a:gd name="T31" fmla="*/ 19 h 93"/>
                <a:gd name="T32" fmla="*/ 95 w 95"/>
                <a:gd name="T33" fmla="*/ 14 h 93"/>
                <a:gd name="T34" fmla="*/ 93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0" y="4"/>
                  </a:lnTo>
                  <a:lnTo>
                    <a:pt x="4" y="69"/>
                  </a:lnTo>
                  <a:lnTo>
                    <a:pt x="1" y="74"/>
                  </a:lnTo>
                  <a:lnTo>
                    <a:pt x="0" y="79"/>
                  </a:lnTo>
                  <a:lnTo>
                    <a:pt x="1" y="84"/>
                  </a:lnTo>
                  <a:lnTo>
                    <a:pt x="4" y="89"/>
                  </a:lnTo>
                  <a:lnTo>
                    <a:pt x="9" y="92"/>
                  </a:lnTo>
                  <a:lnTo>
                    <a:pt x="14" y="93"/>
                  </a:lnTo>
                  <a:lnTo>
                    <a:pt x="19" y="92"/>
                  </a:lnTo>
                  <a:lnTo>
                    <a:pt x="24" y="89"/>
                  </a:lnTo>
                  <a:lnTo>
                    <a:pt x="90" y="23"/>
                  </a:lnTo>
                  <a:lnTo>
                    <a:pt x="93" y="19"/>
                  </a:lnTo>
                  <a:lnTo>
                    <a:pt x="95" y="14"/>
                  </a:lnTo>
                  <a:lnTo>
                    <a:pt x="93"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99">
              <a:extLst>
                <a:ext uri="{FF2B5EF4-FFF2-40B4-BE49-F238E27FC236}">
                  <a16:creationId xmlns:a16="http://schemas.microsoft.com/office/drawing/2014/main" id="{869FDFE2-84C3-43B1-9BF9-094493F7C7E1}"/>
                </a:ext>
              </a:extLst>
            </p:cNvPr>
            <p:cNvSpPr>
              <a:spLocks/>
            </p:cNvSpPr>
            <p:nvPr/>
          </p:nvSpPr>
          <p:spPr bwMode="auto">
            <a:xfrm>
              <a:off x="6380290" y="3637979"/>
              <a:ext cx="39344" cy="39344"/>
            </a:xfrm>
            <a:custGeom>
              <a:avLst/>
              <a:gdLst>
                <a:gd name="T0" fmla="*/ 89 w 93"/>
                <a:gd name="T1" fmla="*/ 69 h 93"/>
                <a:gd name="T2" fmla="*/ 23 w 93"/>
                <a:gd name="T3" fmla="*/ 4 h 93"/>
                <a:gd name="T4" fmla="*/ 18 w 93"/>
                <a:gd name="T5" fmla="*/ 1 h 93"/>
                <a:gd name="T6" fmla="*/ 14 w 93"/>
                <a:gd name="T7" fmla="*/ 0 h 93"/>
                <a:gd name="T8" fmla="*/ 8 w 93"/>
                <a:gd name="T9" fmla="*/ 1 h 93"/>
                <a:gd name="T10" fmla="*/ 3 w 93"/>
                <a:gd name="T11" fmla="*/ 4 h 93"/>
                <a:gd name="T12" fmla="*/ 1 w 93"/>
                <a:gd name="T13" fmla="*/ 8 h 93"/>
                <a:gd name="T14" fmla="*/ 0 w 93"/>
                <a:gd name="T15" fmla="*/ 14 h 93"/>
                <a:gd name="T16" fmla="*/ 1 w 93"/>
                <a:gd name="T17" fmla="*/ 19 h 93"/>
                <a:gd name="T18" fmla="*/ 3 w 93"/>
                <a:gd name="T19" fmla="*/ 23 h 93"/>
                <a:gd name="T20" fmla="*/ 69 w 93"/>
                <a:gd name="T21" fmla="*/ 89 h 93"/>
                <a:gd name="T22" fmla="*/ 74 w 93"/>
                <a:gd name="T23" fmla="*/ 92 h 93"/>
                <a:gd name="T24" fmla="*/ 79 w 93"/>
                <a:gd name="T25" fmla="*/ 93 h 93"/>
                <a:gd name="T26" fmla="*/ 84 w 93"/>
                <a:gd name="T27" fmla="*/ 92 h 93"/>
                <a:gd name="T28" fmla="*/ 89 w 93"/>
                <a:gd name="T29" fmla="*/ 89 h 93"/>
                <a:gd name="T30" fmla="*/ 92 w 93"/>
                <a:gd name="T31" fmla="*/ 84 h 93"/>
                <a:gd name="T32" fmla="*/ 93 w 93"/>
                <a:gd name="T33" fmla="*/ 79 h 93"/>
                <a:gd name="T34" fmla="*/ 92 w 93"/>
                <a:gd name="T35" fmla="*/ 74 h 93"/>
                <a:gd name="T36" fmla="*/ 89 w 93"/>
                <a:gd name="T3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69"/>
                  </a:moveTo>
                  <a:lnTo>
                    <a:pt x="23" y="4"/>
                  </a:lnTo>
                  <a:lnTo>
                    <a:pt x="18" y="1"/>
                  </a:lnTo>
                  <a:lnTo>
                    <a:pt x="14" y="0"/>
                  </a:lnTo>
                  <a:lnTo>
                    <a:pt x="8" y="1"/>
                  </a:lnTo>
                  <a:lnTo>
                    <a:pt x="3" y="4"/>
                  </a:lnTo>
                  <a:lnTo>
                    <a:pt x="1" y="8"/>
                  </a:lnTo>
                  <a:lnTo>
                    <a:pt x="0" y="14"/>
                  </a:lnTo>
                  <a:lnTo>
                    <a:pt x="1" y="19"/>
                  </a:lnTo>
                  <a:lnTo>
                    <a:pt x="3" y="23"/>
                  </a:lnTo>
                  <a:lnTo>
                    <a:pt x="69" y="89"/>
                  </a:lnTo>
                  <a:lnTo>
                    <a:pt x="74" y="92"/>
                  </a:lnTo>
                  <a:lnTo>
                    <a:pt x="79" y="93"/>
                  </a:lnTo>
                  <a:lnTo>
                    <a:pt x="84" y="92"/>
                  </a:lnTo>
                  <a:lnTo>
                    <a:pt x="89" y="89"/>
                  </a:lnTo>
                  <a:lnTo>
                    <a:pt x="92" y="84"/>
                  </a:lnTo>
                  <a:lnTo>
                    <a:pt x="93" y="79"/>
                  </a:lnTo>
                  <a:lnTo>
                    <a:pt x="92" y="74"/>
                  </a:lnTo>
                  <a:lnTo>
                    <a:pt x="8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00">
              <a:extLst>
                <a:ext uri="{FF2B5EF4-FFF2-40B4-BE49-F238E27FC236}">
                  <a16:creationId xmlns:a16="http://schemas.microsoft.com/office/drawing/2014/main" id="{9F8E1058-7581-4C16-9EE8-C8EB0144218D}"/>
                </a:ext>
              </a:extLst>
            </p:cNvPr>
            <p:cNvSpPr>
              <a:spLocks/>
            </p:cNvSpPr>
            <p:nvPr/>
          </p:nvSpPr>
          <p:spPr bwMode="auto">
            <a:xfrm>
              <a:off x="6476746" y="3879118"/>
              <a:ext cx="11423" cy="43151"/>
            </a:xfrm>
            <a:custGeom>
              <a:avLst/>
              <a:gdLst>
                <a:gd name="T0" fmla="*/ 14 w 28"/>
                <a:gd name="T1" fmla="*/ 0 h 103"/>
                <a:gd name="T2" fmla="*/ 9 w 28"/>
                <a:gd name="T3" fmla="*/ 2 h 103"/>
                <a:gd name="T4" fmla="*/ 4 w 28"/>
                <a:gd name="T5" fmla="*/ 4 h 103"/>
                <a:gd name="T6" fmla="*/ 1 w 28"/>
                <a:gd name="T7" fmla="*/ 9 h 103"/>
                <a:gd name="T8" fmla="*/ 0 w 28"/>
                <a:gd name="T9" fmla="*/ 14 h 103"/>
                <a:gd name="T10" fmla="*/ 0 w 28"/>
                <a:gd name="T11" fmla="*/ 89 h 103"/>
                <a:gd name="T12" fmla="*/ 1 w 28"/>
                <a:gd name="T13" fmla="*/ 94 h 103"/>
                <a:gd name="T14" fmla="*/ 4 w 28"/>
                <a:gd name="T15" fmla="*/ 99 h 103"/>
                <a:gd name="T16" fmla="*/ 9 w 28"/>
                <a:gd name="T17" fmla="*/ 102 h 103"/>
                <a:gd name="T18" fmla="*/ 14 w 28"/>
                <a:gd name="T19" fmla="*/ 103 h 103"/>
                <a:gd name="T20" fmla="*/ 19 w 28"/>
                <a:gd name="T21" fmla="*/ 102 h 103"/>
                <a:gd name="T22" fmla="*/ 24 w 28"/>
                <a:gd name="T23" fmla="*/ 99 h 103"/>
                <a:gd name="T24" fmla="*/ 27 w 28"/>
                <a:gd name="T25" fmla="*/ 94 h 103"/>
                <a:gd name="T26" fmla="*/ 28 w 28"/>
                <a:gd name="T27" fmla="*/ 89 h 103"/>
                <a:gd name="T28" fmla="*/ 28 w 28"/>
                <a:gd name="T29" fmla="*/ 14 h 103"/>
                <a:gd name="T30" fmla="*/ 27 w 28"/>
                <a:gd name="T31" fmla="*/ 9 h 103"/>
                <a:gd name="T32" fmla="*/ 24 w 28"/>
                <a:gd name="T33" fmla="*/ 4 h 103"/>
                <a:gd name="T34" fmla="*/ 19 w 28"/>
                <a:gd name="T35" fmla="*/ 2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9" y="2"/>
                  </a:lnTo>
                  <a:lnTo>
                    <a:pt x="4" y="4"/>
                  </a:lnTo>
                  <a:lnTo>
                    <a:pt x="1" y="9"/>
                  </a:lnTo>
                  <a:lnTo>
                    <a:pt x="0" y="14"/>
                  </a:lnTo>
                  <a:lnTo>
                    <a:pt x="0" y="89"/>
                  </a:lnTo>
                  <a:lnTo>
                    <a:pt x="1" y="94"/>
                  </a:lnTo>
                  <a:lnTo>
                    <a:pt x="4" y="99"/>
                  </a:lnTo>
                  <a:lnTo>
                    <a:pt x="9" y="102"/>
                  </a:lnTo>
                  <a:lnTo>
                    <a:pt x="14" y="103"/>
                  </a:lnTo>
                  <a:lnTo>
                    <a:pt x="19" y="102"/>
                  </a:lnTo>
                  <a:lnTo>
                    <a:pt x="24" y="99"/>
                  </a:lnTo>
                  <a:lnTo>
                    <a:pt x="27" y="94"/>
                  </a:lnTo>
                  <a:lnTo>
                    <a:pt x="28" y="89"/>
                  </a:lnTo>
                  <a:lnTo>
                    <a:pt x="28" y="14"/>
                  </a:lnTo>
                  <a:lnTo>
                    <a:pt x="27" y="9"/>
                  </a:lnTo>
                  <a:lnTo>
                    <a:pt x="24" y="4"/>
                  </a:lnTo>
                  <a:lnTo>
                    <a:pt x="19"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401">
              <a:extLst>
                <a:ext uri="{FF2B5EF4-FFF2-40B4-BE49-F238E27FC236}">
                  <a16:creationId xmlns:a16="http://schemas.microsoft.com/office/drawing/2014/main" id="{6D1C7E64-0F0C-49E0-89BD-0CAAD5D38F21}"/>
                </a:ext>
              </a:extLst>
            </p:cNvPr>
            <p:cNvSpPr>
              <a:spLocks/>
            </p:cNvSpPr>
            <p:nvPr/>
          </p:nvSpPr>
          <p:spPr bwMode="auto">
            <a:xfrm>
              <a:off x="6380290" y="3867695"/>
              <a:ext cx="39344" cy="39344"/>
            </a:xfrm>
            <a:custGeom>
              <a:avLst/>
              <a:gdLst>
                <a:gd name="T0" fmla="*/ 89 w 93"/>
                <a:gd name="T1" fmla="*/ 4 h 93"/>
                <a:gd name="T2" fmla="*/ 84 w 93"/>
                <a:gd name="T3" fmla="*/ 1 h 93"/>
                <a:gd name="T4" fmla="*/ 79 w 93"/>
                <a:gd name="T5" fmla="*/ 0 h 93"/>
                <a:gd name="T6" fmla="*/ 74 w 93"/>
                <a:gd name="T7" fmla="*/ 1 h 93"/>
                <a:gd name="T8" fmla="*/ 69 w 93"/>
                <a:gd name="T9" fmla="*/ 4 h 93"/>
                <a:gd name="T10" fmla="*/ 3 w 93"/>
                <a:gd name="T11" fmla="*/ 70 h 93"/>
                <a:gd name="T12" fmla="*/ 1 w 93"/>
                <a:gd name="T13" fmla="*/ 74 h 93"/>
                <a:gd name="T14" fmla="*/ 0 w 93"/>
                <a:gd name="T15" fmla="*/ 79 h 93"/>
                <a:gd name="T16" fmla="*/ 1 w 93"/>
                <a:gd name="T17" fmla="*/ 85 h 93"/>
                <a:gd name="T18" fmla="*/ 3 w 93"/>
                <a:gd name="T19" fmla="*/ 89 h 93"/>
                <a:gd name="T20" fmla="*/ 8 w 93"/>
                <a:gd name="T21" fmla="*/ 92 h 93"/>
                <a:gd name="T22" fmla="*/ 14 w 93"/>
                <a:gd name="T23" fmla="*/ 93 h 93"/>
                <a:gd name="T24" fmla="*/ 18 w 93"/>
                <a:gd name="T25" fmla="*/ 92 h 93"/>
                <a:gd name="T26" fmla="*/ 23 w 93"/>
                <a:gd name="T27" fmla="*/ 89 h 93"/>
                <a:gd name="T28" fmla="*/ 89 w 93"/>
                <a:gd name="T29" fmla="*/ 24 h 93"/>
                <a:gd name="T30" fmla="*/ 92 w 93"/>
                <a:gd name="T31" fmla="*/ 19 h 93"/>
                <a:gd name="T32" fmla="*/ 93 w 93"/>
                <a:gd name="T33" fmla="*/ 14 h 93"/>
                <a:gd name="T34" fmla="*/ 92 w 93"/>
                <a:gd name="T35" fmla="*/ 9 h 93"/>
                <a:gd name="T36" fmla="*/ 89 w 93"/>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4"/>
                  </a:moveTo>
                  <a:lnTo>
                    <a:pt x="84" y="1"/>
                  </a:lnTo>
                  <a:lnTo>
                    <a:pt x="79" y="0"/>
                  </a:lnTo>
                  <a:lnTo>
                    <a:pt x="74" y="1"/>
                  </a:lnTo>
                  <a:lnTo>
                    <a:pt x="69" y="4"/>
                  </a:lnTo>
                  <a:lnTo>
                    <a:pt x="3" y="70"/>
                  </a:lnTo>
                  <a:lnTo>
                    <a:pt x="1" y="74"/>
                  </a:lnTo>
                  <a:lnTo>
                    <a:pt x="0" y="79"/>
                  </a:lnTo>
                  <a:lnTo>
                    <a:pt x="1" y="85"/>
                  </a:lnTo>
                  <a:lnTo>
                    <a:pt x="3" y="89"/>
                  </a:lnTo>
                  <a:lnTo>
                    <a:pt x="8" y="92"/>
                  </a:lnTo>
                  <a:lnTo>
                    <a:pt x="14" y="93"/>
                  </a:lnTo>
                  <a:lnTo>
                    <a:pt x="18" y="92"/>
                  </a:lnTo>
                  <a:lnTo>
                    <a:pt x="23" y="89"/>
                  </a:lnTo>
                  <a:lnTo>
                    <a:pt x="89" y="24"/>
                  </a:lnTo>
                  <a:lnTo>
                    <a:pt x="92" y="19"/>
                  </a:lnTo>
                  <a:lnTo>
                    <a:pt x="93" y="14"/>
                  </a:lnTo>
                  <a:lnTo>
                    <a:pt x="92" y="9"/>
                  </a:lnTo>
                  <a:lnTo>
                    <a:pt x="8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402">
              <a:extLst>
                <a:ext uri="{FF2B5EF4-FFF2-40B4-BE49-F238E27FC236}">
                  <a16:creationId xmlns:a16="http://schemas.microsoft.com/office/drawing/2014/main" id="{15203815-A51A-488E-ACAD-9883DC727B42}"/>
                </a:ext>
              </a:extLst>
            </p:cNvPr>
            <p:cNvSpPr>
              <a:spLocks/>
            </p:cNvSpPr>
            <p:nvPr/>
          </p:nvSpPr>
          <p:spPr bwMode="auto">
            <a:xfrm>
              <a:off x="6545280" y="3867695"/>
              <a:ext cx="40613" cy="39344"/>
            </a:xfrm>
            <a:custGeom>
              <a:avLst/>
              <a:gdLst>
                <a:gd name="T0" fmla="*/ 90 w 95"/>
                <a:gd name="T1" fmla="*/ 70 h 93"/>
                <a:gd name="T2" fmla="*/ 24 w 95"/>
                <a:gd name="T3" fmla="*/ 4 h 93"/>
                <a:gd name="T4" fmla="*/ 19 w 95"/>
                <a:gd name="T5" fmla="*/ 1 h 93"/>
                <a:gd name="T6" fmla="*/ 14 w 95"/>
                <a:gd name="T7" fmla="*/ 0 h 93"/>
                <a:gd name="T8" fmla="*/ 9 w 95"/>
                <a:gd name="T9" fmla="*/ 1 h 93"/>
                <a:gd name="T10" fmla="*/ 4 w 95"/>
                <a:gd name="T11" fmla="*/ 4 h 93"/>
                <a:gd name="T12" fmla="*/ 1 w 95"/>
                <a:gd name="T13" fmla="*/ 9 h 93"/>
                <a:gd name="T14" fmla="*/ 0 w 95"/>
                <a:gd name="T15" fmla="*/ 14 h 93"/>
                <a:gd name="T16" fmla="*/ 1 w 95"/>
                <a:gd name="T17" fmla="*/ 19 h 93"/>
                <a:gd name="T18" fmla="*/ 4 w 95"/>
                <a:gd name="T19" fmla="*/ 24 h 93"/>
                <a:gd name="T20" fmla="*/ 70 w 95"/>
                <a:gd name="T21" fmla="*/ 89 h 93"/>
                <a:gd name="T22" fmla="*/ 75 w 95"/>
                <a:gd name="T23" fmla="*/ 92 h 93"/>
                <a:gd name="T24" fmla="*/ 81 w 95"/>
                <a:gd name="T25" fmla="*/ 93 h 93"/>
                <a:gd name="T26" fmla="*/ 86 w 95"/>
                <a:gd name="T27" fmla="*/ 92 h 93"/>
                <a:gd name="T28" fmla="*/ 90 w 95"/>
                <a:gd name="T29" fmla="*/ 89 h 93"/>
                <a:gd name="T30" fmla="*/ 93 w 95"/>
                <a:gd name="T31" fmla="*/ 85 h 93"/>
                <a:gd name="T32" fmla="*/ 95 w 95"/>
                <a:gd name="T33" fmla="*/ 79 h 93"/>
                <a:gd name="T34" fmla="*/ 93 w 95"/>
                <a:gd name="T35" fmla="*/ 74 h 93"/>
                <a:gd name="T36" fmla="*/ 90 w 95"/>
                <a:gd name="T37"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70"/>
                  </a:moveTo>
                  <a:lnTo>
                    <a:pt x="24" y="4"/>
                  </a:lnTo>
                  <a:lnTo>
                    <a:pt x="19" y="1"/>
                  </a:lnTo>
                  <a:lnTo>
                    <a:pt x="14" y="0"/>
                  </a:lnTo>
                  <a:lnTo>
                    <a:pt x="9" y="1"/>
                  </a:lnTo>
                  <a:lnTo>
                    <a:pt x="4" y="4"/>
                  </a:lnTo>
                  <a:lnTo>
                    <a:pt x="1" y="9"/>
                  </a:lnTo>
                  <a:lnTo>
                    <a:pt x="0" y="14"/>
                  </a:lnTo>
                  <a:lnTo>
                    <a:pt x="1" y="19"/>
                  </a:lnTo>
                  <a:lnTo>
                    <a:pt x="4" y="24"/>
                  </a:lnTo>
                  <a:lnTo>
                    <a:pt x="70" y="89"/>
                  </a:lnTo>
                  <a:lnTo>
                    <a:pt x="75" y="92"/>
                  </a:lnTo>
                  <a:lnTo>
                    <a:pt x="81" y="93"/>
                  </a:lnTo>
                  <a:lnTo>
                    <a:pt x="86" y="92"/>
                  </a:lnTo>
                  <a:lnTo>
                    <a:pt x="90" y="89"/>
                  </a:lnTo>
                  <a:lnTo>
                    <a:pt x="93" y="85"/>
                  </a:lnTo>
                  <a:lnTo>
                    <a:pt x="95" y="79"/>
                  </a:lnTo>
                  <a:lnTo>
                    <a:pt x="93" y="74"/>
                  </a:lnTo>
                  <a:lnTo>
                    <a:pt x="9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403">
              <a:extLst>
                <a:ext uri="{FF2B5EF4-FFF2-40B4-BE49-F238E27FC236}">
                  <a16:creationId xmlns:a16="http://schemas.microsoft.com/office/drawing/2014/main" id="{BB9D3634-5A05-43B3-941B-DACFDC5BAB0A}"/>
                </a:ext>
              </a:extLst>
            </p:cNvPr>
            <p:cNvSpPr>
              <a:spLocks/>
            </p:cNvSpPr>
            <p:nvPr/>
          </p:nvSpPr>
          <p:spPr bwMode="auto">
            <a:xfrm>
              <a:off x="6425980" y="3712858"/>
              <a:ext cx="11423"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04">
              <a:extLst>
                <a:ext uri="{FF2B5EF4-FFF2-40B4-BE49-F238E27FC236}">
                  <a16:creationId xmlns:a16="http://schemas.microsoft.com/office/drawing/2014/main" id="{77832BCA-FB98-4B26-B637-47CF09B4C762}"/>
                </a:ext>
              </a:extLst>
            </p:cNvPr>
            <p:cNvSpPr>
              <a:spLocks/>
            </p:cNvSpPr>
            <p:nvPr/>
          </p:nvSpPr>
          <p:spPr bwMode="auto">
            <a:xfrm>
              <a:off x="6580817" y="3811852"/>
              <a:ext cx="12692"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4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4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4"/>
                  </a:lnTo>
                  <a:lnTo>
                    <a:pt x="1" y="19"/>
                  </a:lnTo>
                  <a:lnTo>
                    <a:pt x="4" y="24"/>
                  </a:lnTo>
                  <a:lnTo>
                    <a:pt x="8" y="26"/>
                  </a:lnTo>
                  <a:lnTo>
                    <a:pt x="14" y="27"/>
                  </a:lnTo>
                  <a:lnTo>
                    <a:pt x="19" y="26"/>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1" name="Group 460">
            <a:extLst>
              <a:ext uri="{FF2B5EF4-FFF2-40B4-BE49-F238E27FC236}">
                <a16:creationId xmlns:a16="http://schemas.microsoft.com/office/drawing/2014/main" id="{2A735CBF-DFA0-4483-B410-A455069A2CA7}"/>
              </a:ext>
            </a:extLst>
          </p:cNvPr>
          <p:cNvGrpSpPr/>
          <p:nvPr/>
        </p:nvGrpSpPr>
        <p:grpSpPr>
          <a:xfrm>
            <a:off x="6412698" y="2543160"/>
            <a:ext cx="299870" cy="362598"/>
            <a:chOff x="6358714" y="3037669"/>
            <a:chExt cx="248754" cy="300790"/>
          </a:xfrm>
          <a:solidFill>
            <a:schemeClr val="tx1">
              <a:lumMod val="50000"/>
              <a:lumOff val="50000"/>
            </a:schemeClr>
          </a:solidFill>
        </p:grpSpPr>
        <p:sp>
          <p:nvSpPr>
            <p:cNvPr id="462" name="Freeform 405">
              <a:extLst>
                <a:ext uri="{FF2B5EF4-FFF2-40B4-BE49-F238E27FC236}">
                  <a16:creationId xmlns:a16="http://schemas.microsoft.com/office/drawing/2014/main" id="{2434B822-9558-4A0A-9EF4-F043F5AD5806}"/>
                </a:ext>
              </a:extLst>
            </p:cNvPr>
            <p:cNvSpPr>
              <a:spLocks/>
            </p:cNvSpPr>
            <p:nvPr/>
          </p:nvSpPr>
          <p:spPr bwMode="auto">
            <a:xfrm>
              <a:off x="6476746" y="3126509"/>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407">
              <a:extLst>
                <a:ext uri="{FF2B5EF4-FFF2-40B4-BE49-F238E27FC236}">
                  <a16:creationId xmlns:a16="http://schemas.microsoft.com/office/drawing/2014/main" id="{B4D85AAC-A743-4F7E-AF97-680A31FBC2BB}"/>
                </a:ext>
              </a:extLst>
            </p:cNvPr>
            <p:cNvSpPr>
              <a:spLocks/>
            </p:cNvSpPr>
            <p:nvPr/>
          </p:nvSpPr>
          <p:spPr bwMode="auto">
            <a:xfrm>
              <a:off x="6536396" y="3154431"/>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408">
              <a:extLst>
                <a:ext uri="{FF2B5EF4-FFF2-40B4-BE49-F238E27FC236}">
                  <a16:creationId xmlns:a16="http://schemas.microsoft.com/office/drawing/2014/main" id="{CFF62EF8-CAD0-45F9-9F7A-EA2D35B83623}"/>
                </a:ext>
              </a:extLst>
            </p:cNvPr>
            <p:cNvSpPr>
              <a:spLocks/>
            </p:cNvSpPr>
            <p:nvPr/>
          </p:nvSpPr>
          <p:spPr bwMode="auto">
            <a:xfrm>
              <a:off x="6476746" y="306305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409">
              <a:extLst>
                <a:ext uri="{FF2B5EF4-FFF2-40B4-BE49-F238E27FC236}">
                  <a16:creationId xmlns:a16="http://schemas.microsoft.com/office/drawing/2014/main" id="{7172CBF8-3265-497F-AEA0-F095E19186B8}"/>
                </a:ext>
              </a:extLst>
            </p:cNvPr>
            <p:cNvSpPr>
              <a:spLocks/>
            </p:cNvSpPr>
            <p:nvPr/>
          </p:nvSpPr>
          <p:spPr bwMode="auto">
            <a:xfrm>
              <a:off x="6476746" y="3154431"/>
              <a:ext cx="46959" cy="12692"/>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410">
              <a:extLst>
                <a:ext uri="{FF2B5EF4-FFF2-40B4-BE49-F238E27FC236}">
                  <a16:creationId xmlns:a16="http://schemas.microsoft.com/office/drawing/2014/main" id="{FFE1E7A0-7DEC-4A49-8F3E-5B03763FFBCC}"/>
                </a:ext>
              </a:extLst>
            </p:cNvPr>
            <p:cNvSpPr>
              <a:spLocks/>
            </p:cNvSpPr>
            <p:nvPr/>
          </p:nvSpPr>
          <p:spPr bwMode="auto">
            <a:xfrm>
              <a:off x="6476746" y="3189967"/>
              <a:ext cx="96456" cy="11423"/>
            </a:xfrm>
            <a:custGeom>
              <a:avLst/>
              <a:gdLst>
                <a:gd name="T0" fmla="*/ 214 w 228"/>
                <a:gd name="T1" fmla="*/ 0 h 27"/>
                <a:gd name="T2" fmla="*/ 14 w 228"/>
                <a:gd name="T3" fmla="*/ 0 h 27"/>
                <a:gd name="T4" fmla="*/ 9 w 228"/>
                <a:gd name="T5" fmla="*/ 1 h 27"/>
                <a:gd name="T6" fmla="*/ 4 w 228"/>
                <a:gd name="T7" fmla="*/ 4 h 27"/>
                <a:gd name="T8" fmla="*/ 1 w 228"/>
                <a:gd name="T9" fmla="*/ 8 h 27"/>
                <a:gd name="T10" fmla="*/ 0 w 228"/>
                <a:gd name="T11" fmla="*/ 14 h 27"/>
                <a:gd name="T12" fmla="*/ 1 w 228"/>
                <a:gd name="T13" fmla="*/ 20 h 27"/>
                <a:gd name="T14" fmla="*/ 4 w 228"/>
                <a:gd name="T15" fmla="*/ 24 h 27"/>
                <a:gd name="T16" fmla="*/ 9 w 228"/>
                <a:gd name="T17" fmla="*/ 26 h 27"/>
                <a:gd name="T18" fmla="*/ 14 w 228"/>
                <a:gd name="T19" fmla="*/ 27 h 27"/>
                <a:gd name="T20" fmla="*/ 214 w 228"/>
                <a:gd name="T21" fmla="*/ 27 h 27"/>
                <a:gd name="T22" fmla="*/ 219 w 228"/>
                <a:gd name="T23" fmla="*/ 26 h 27"/>
                <a:gd name="T24" fmla="*/ 224 w 228"/>
                <a:gd name="T25" fmla="*/ 24 h 27"/>
                <a:gd name="T26" fmla="*/ 227 w 228"/>
                <a:gd name="T27" fmla="*/ 20 h 27"/>
                <a:gd name="T28" fmla="*/ 228 w 228"/>
                <a:gd name="T29" fmla="*/ 14 h 27"/>
                <a:gd name="T30" fmla="*/ 227 w 228"/>
                <a:gd name="T31" fmla="*/ 8 h 27"/>
                <a:gd name="T32" fmla="*/ 224 w 228"/>
                <a:gd name="T33" fmla="*/ 4 h 27"/>
                <a:gd name="T34" fmla="*/ 219 w 228"/>
                <a:gd name="T35" fmla="*/ 1 h 27"/>
                <a:gd name="T36" fmla="*/ 214 w 2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7">
                  <a:moveTo>
                    <a:pt x="214" y="0"/>
                  </a:moveTo>
                  <a:lnTo>
                    <a:pt x="14" y="0"/>
                  </a:lnTo>
                  <a:lnTo>
                    <a:pt x="9" y="1"/>
                  </a:lnTo>
                  <a:lnTo>
                    <a:pt x="4" y="4"/>
                  </a:lnTo>
                  <a:lnTo>
                    <a:pt x="1" y="8"/>
                  </a:lnTo>
                  <a:lnTo>
                    <a:pt x="0" y="14"/>
                  </a:lnTo>
                  <a:lnTo>
                    <a:pt x="1" y="20"/>
                  </a:lnTo>
                  <a:lnTo>
                    <a:pt x="4" y="24"/>
                  </a:lnTo>
                  <a:lnTo>
                    <a:pt x="9" y="26"/>
                  </a:lnTo>
                  <a:lnTo>
                    <a:pt x="14" y="27"/>
                  </a:lnTo>
                  <a:lnTo>
                    <a:pt x="214" y="27"/>
                  </a:lnTo>
                  <a:lnTo>
                    <a:pt x="219" y="26"/>
                  </a:lnTo>
                  <a:lnTo>
                    <a:pt x="224" y="24"/>
                  </a:lnTo>
                  <a:lnTo>
                    <a:pt x="227" y="20"/>
                  </a:lnTo>
                  <a:lnTo>
                    <a:pt x="228" y="14"/>
                  </a:lnTo>
                  <a:lnTo>
                    <a:pt x="227" y="8"/>
                  </a:lnTo>
                  <a:lnTo>
                    <a:pt x="224" y="4"/>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411">
              <a:extLst>
                <a:ext uri="{FF2B5EF4-FFF2-40B4-BE49-F238E27FC236}">
                  <a16:creationId xmlns:a16="http://schemas.microsoft.com/office/drawing/2014/main" id="{12899466-0EF9-48C9-864E-E6315D877587}"/>
                </a:ext>
              </a:extLst>
            </p:cNvPr>
            <p:cNvSpPr>
              <a:spLocks/>
            </p:cNvSpPr>
            <p:nvPr/>
          </p:nvSpPr>
          <p:spPr bwMode="auto">
            <a:xfrm>
              <a:off x="6536396" y="3217888"/>
              <a:ext cx="12692"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412">
              <a:extLst>
                <a:ext uri="{FF2B5EF4-FFF2-40B4-BE49-F238E27FC236}">
                  <a16:creationId xmlns:a16="http://schemas.microsoft.com/office/drawing/2014/main" id="{99ACE853-F5AE-4045-A949-6600B09C247B}"/>
                </a:ext>
              </a:extLst>
            </p:cNvPr>
            <p:cNvSpPr>
              <a:spLocks/>
            </p:cNvSpPr>
            <p:nvPr/>
          </p:nvSpPr>
          <p:spPr bwMode="auto">
            <a:xfrm>
              <a:off x="6476746" y="3217888"/>
              <a:ext cx="46959" cy="12692"/>
            </a:xfrm>
            <a:custGeom>
              <a:avLst/>
              <a:gdLst>
                <a:gd name="T0" fmla="*/ 98 w 112"/>
                <a:gd name="T1" fmla="*/ 0 h 28"/>
                <a:gd name="T2" fmla="*/ 14 w 112"/>
                <a:gd name="T3" fmla="*/ 0 h 28"/>
                <a:gd name="T4" fmla="*/ 9 w 112"/>
                <a:gd name="T5" fmla="*/ 1 h 28"/>
                <a:gd name="T6" fmla="*/ 4 w 112"/>
                <a:gd name="T7" fmla="*/ 3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3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3"/>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3"/>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413">
              <a:extLst>
                <a:ext uri="{FF2B5EF4-FFF2-40B4-BE49-F238E27FC236}">
                  <a16:creationId xmlns:a16="http://schemas.microsoft.com/office/drawing/2014/main" id="{1F8FE642-9DEA-4F56-B523-1529368302B9}"/>
                </a:ext>
              </a:extLst>
            </p:cNvPr>
            <p:cNvSpPr>
              <a:spLocks/>
            </p:cNvSpPr>
            <p:nvPr/>
          </p:nvSpPr>
          <p:spPr bwMode="auto">
            <a:xfrm>
              <a:off x="6476746" y="3253425"/>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14">
              <a:extLst>
                <a:ext uri="{FF2B5EF4-FFF2-40B4-BE49-F238E27FC236}">
                  <a16:creationId xmlns:a16="http://schemas.microsoft.com/office/drawing/2014/main" id="{B1169804-AF77-43B4-892D-91FE4B3E82B0}"/>
                </a:ext>
              </a:extLst>
            </p:cNvPr>
            <p:cNvSpPr>
              <a:spLocks/>
            </p:cNvSpPr>
            <p:nvPr/>
          </p:nvSpPr>
          <p:spPr bwMode="auto">
            <a:xfrm>
              <a:off x="6536396" y="3281346"/>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15">
              <a:extLst>
                <a:ext uri="{FF2B5EF4-FFF2-40B4-BE49-F238E27FC236}">
                  <a16:creationId xmlns:a16="http://schemas.microsoft.com/office/drawing/2014/main" id="{E264FB9B-81CD-4AB1-B815-674C0C015CC4}"/>
                </a:ext>
              </a:extLst>
            </p:cNvPr>
            <p:cNvSpPr>
              <a:spLocks/>
            </p:cNvSpPr>
            <p:nvPr/>
          </p:nvSpPr>
          <p:spPr bwMode="auto">
            <a:xfrm>
              <a:off x="6476746" y="3281346"/>
              <a:ext cx="46959" cy="11423"/>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5 h 28"/>
                <a:gd name="T16" fmla="*/ 9 w 112"/>
                <a:gd name="T17" fmla="*/ 27 h 28"/>
                <a:gd name="T18" fmla="*/ 14 w 112"/>
                <a:gd name="T19" fmla="*/ 28 h 28"/>
                <a:gd name="T20" fmla="*/ 98 w 112"/>
                <a:gd name="T21" fmla="*/ 28 h 28"/>
                <a:gd name="T22" fmla="*/ 103 w 112"/>
                <a:gd name="T23" fmla="*/ 27 h 28"/>
                <a:gd name="T24" fmla="*/ 107 w 112"/>
                <a:gd name="T25" fmla="*/ 25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5"/>
                  </a:lnTo>
                  <a:lnTo>
                    <a:pt x="9" y="27"/>
                  </a:lnTo>
                  <a:lnTo>
                    <a:pt x="14" y="28"/>
                  </a:lnTo>
                  <a:lnTo>
                    <a:pt x="98" y="28"/>
                  </a:lnTo>
                  <a:lnTo>
                    <a:pt x="103" y="27"/>
                  </a:lnTo>
                  <a:lnTo>
                    <a:pt x="107" y="25"/>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16">
              <a:extLst>
                <a:ext uri="{FF2B5EF4-FFF2-40B4-BE49-F238E27FC236}">
                  <a16:creationId xmlns:a16="http://schemas.microsoft.com/office/drawing/2014/main" id="{934E9664-3D3D-47A3-AD7F-03EAFFCCAF4B}"/>
                </a:ext>
              </a:extLst>
            </p:cNvPr>
            <p:cNvSpPr>
              <a:spLocks noEditPoints="1"/>
            </p:cNvSpPr>
            <p:nvPr/>
          </p:nvSpPr>
          <p:spPr bwMode="auto">
            <a:xfrm>
              <a:off x="6358714" y="3037669"/>
              <a:ext cx="248754" cy="300790"/>
            </a:xfrm>
            <a:custGeom>
              <a:avLst/>
              <a:gdLst>
                <a:gd name="T0" fmla="*/ 402 w 588"/>
                <a:gd name="T1" fmla="*/ 44 h 711"/>
                <a:gd name="T2" fmla="*/ 372 w 588"/>
                <a:gd name="T3" fmla="*/ 32 h 711"/>
                <a:gd name="T4" fmla="*/ 340 w 588"/>
                <a:gd name="T5" fmla="*/ 24 h 711"/>
                <a:gd name="T6" fmla="*/ 317 w 588"/>
                <a:gd name="T7" fmla="*/ 5 h 711"/>
                <a:gd name="T8" fmla="*/ 287 w 588"/>
                <a:gd name="T9" fmla="*/ 1 h 711"/>
                <a:gd name="T10" fmla="*/ 259 w 588"/>
                <a:gd name="T11" fmla="*/ 13 h 711"/>
                <a:gd name="T12" fmla="*/ 233 w 588"/>
                <a:gd name="T13" fmla="*/ 31 h 711"/>
                <a:gd name="T14" fmla="*/ 200 w 588"/>
                <a:gd name="T15" fmla="*/ 38 h 711"/>
                <a:gd name="T16" fmla="*/ 174 w 588"/>
                <a:gd name="T17" fmla="*/ 55 h 711"/>
                <a:gd name="T18" fmla="*/ 47 w 588"/>
                <a:gd name="T19" fmla="*/ 57 h 711"/>
                <a:gd name="T20" fmla="*/ 25 w 588"/>
                <a:gd name="T21" fmla="*/ 70 h 711"/>
                <a:gd name="T22" fmla="*/ 8 w 588"/>
                <a:gd name="T23" fmla="*/ 90 h 711"/>
                <a:gd name="T24" fmla="*/ 0 w 588"/>
                <a:gd name="T25" fmla="*/ 115 h 711"/>
                <a:gd name="T26" fmla="*/ 1 w 588"/>
                <a:gd name="T27" fmla="*/ 656 h 711"/>
                <a:gd name="T28" fmla="*/ 12 w 588"/>
                <a:gd name="T29" fmla="*/ 681 h 711"/>
                <a:gd name="T30" fmla="*/ 30 w 588"/>
                <a:gd name="T31" fmla="*/ 699 h 711"/>
                <a:gd name="T32" fmla="*/ 54 w 588"/>
                <a:gd name="T33" fmla="*/ 709 h 711"/>
                <a:gd name="T34" fmla="*/ 528 w 588"/>
                <a:gd name="T35" fmla="*/ 710 h 711"/>
                <a:gd name="T36" fmla="*/ 553 w 588"/>
                <a:gd name="T37" fmla="*/ 702 h 711"/>
                <a:gd name="T38" fmla="*/ 573 w 588"/>
                <a:gd name="T39" fmla="*/ 686 h 711"/>
                <a:gd name="T40" fmla="*/ 586 w 588"/>
                <a:gd name="T41" fmla="*/ 663 h 711"/>
                <a:gd name="T42" fmla="*/ 588 w 588"/>
                <a:gd name="T43" fmla="*/ 122 h 711"/>
                <a:gd name="T44" fmla="*/ 583 w 588"/>
                <a:gd name="T45" fmla="*/ 95 h 711"/>
                <a:gd name="T46" fmla="*/ 569 w 588"/>
                <a:gd name="T47" fmla="*/ 74 h 711"/>
                <a:gd name="T48" fmla="*/ 547 w 588"/>
                <a:gd name="T49" fmla="*/ 60 h 711"/>
                <a:gd name="T50" fmla="*/ 520 w 588"/>
                <a:gd name="T51" fmla="*/ 55 h 711"/>
                <a:gd name="T52" fmla="*/ 263 w 588"/>
                <a:gd name="T53" fmla="*/ 56 h 711"/>
                <a:gd name="T54" fmla="*/ 272 w 588"/>
                <a:gd name="T55" fmla="*/ 40 h 711"/>
                <a:gd name="T56" fmla="*/ 286 w 588"/>
                <a:gd name="T57" fmla="*/ 29 h 711"/>
                <a:gd name="T58" fmla="*/ 303 w 588"/>
                <a:gd name="T59" fmla="*/ 29 h 711"/>
                <a:gd name="T60" fmla="*/ 317 w 588"/>
                <a:gd name="T61" fmla="*/ 40 h 711"/>
                <a:gd name="T62" fmla="*/ 326 w 588"/>
                <a:gd name="T63" fmla="*/ 56 h 711"/>
                <a:gd name="T64" fmla="*/ 367 w 588"/>
                <a:gd name="T65" fmla="*/ 59 h 711"/>
                <a:gd name="T66" fmla="*/ 402 w 588"/>
                <a:gd name="T67" fmla="*/ 82 h 711"/>
                <a:gd name="T68" fmla="*/ 175 w 588"/>
                <a:gd name="T69" fmla="*/ 112 h 711"/>
                <a:gd name="T70" fmla="*/ 193 w 588"/>
                <a:gd name="T71" fmla="*/ 74 h 711"/>
                <a:gd name="T72" fmla="*/ 233 w 588"/>
                <a:gd name="T73" fmla="*/ 59 h 711"/>
                <a:gd name="T74" fmla="*/ 554 w 588"/>
                <a:gd name="T75" fmla="*/ 665 h 711"/>
                <a:gd name="T76" fmla="*/ 529 w 588"/>
                <a:gd name="T77" fmla="*/ 682 h 711"/>
                <a:gd name="T78" fmla="*/ 52 w 588"/>
                <a:gd name="T79" fmla="*/ 680 h 711"/>
                <a:gd name="T80" fmla="*/ 31 w 588"/>
                <a:gd name="T81" fmla="*/ 658 h 711"/>
                <a:gd name="T82" fmla="*/ 28 w 588"/>
                <a:gd name="T83" fmla="*/ 114 h 711"/>
                <a:gd name="T84" fmla="*/ 45 w 588"/>
                <a:gd name="T85" fmla="*/ 89 h 711"/>
                <a:gd name="T86" fmla="*/ 155 w 588"/>
                <a:gd name="T87" fmla="*/ 83 h 711"/>
                <a:gd name="T88" fmla="*/ 147 w 588"/>
                <a:gd name="T89" fmla="*/ 116 h 711"/>
                <a:gd name="T90" fmla="*/ 156 w 588"/>
                <a:gd name="T91" fmla="*/ 138 h 711"/>
                <a:gd name="T92" fmla="*/ 437 w 588"/>
                <a:gd name="T93" fmla="*/ 135 h 711"/>
                <a:gd name="T94" fmla="*/ 441 w 588"/>
                <a:gd name="T95" fmla="*/ 107 h 711"/>
                <a:gd name="T96" fmla="*/ 520 w 588"/>
                <a:gd name="T97" fmla="*/ 83 h 711"/>
                <a:gd name="T98" fmla="*/ 549 w 588"/>
                <a:gd name="T99" fmla="*/ 93 h 711"/>
                <a:gd name="T100" fmla="*/ 561 w 588"/>
                <a:gd name="T101" fmla="*/ 12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8" h="711">
                  <a:moveTo>
                    <a:pt x="520" y="55"/>
                  </a:moveTo>
                  <a:lnTo>
                    <a:pt x="414" y="55"/>
                  </a:lnTo>
                  <a:lnTo>
                    <a:pt x="409" y="49"/>
                  </a:lnTo>
                  <a:lnTo>
                    <a:pt x="402" y="44"/>
                  </a:lnTo>
                  <a:lnTo>
                    <a:pt x="395" y="41"/>
                  </a:lnTo>
                  <a:lnTo>
                    <a:pt x="389" y="38"/>
                  </a:lnTo>
                  <a:lnTo>
                    <a:pt x="381" y="34"/>
                  </a:lnTo>
                  <a:lnTo>
                    <a:pt x="372" y="32"/>
                  </a:lnTo>
                  <a:lnTo>
                    <a:pt x="365" y="31"/>
                  </a:lnTo>
                  <a:lnTo>
                    <a:pt x="356" y="31"/>
                  </a:lnTo>
                  <a:lnTo>
                    <a:pt x="343" y="31"/>
                  </a:lnTo>
                  <a:lnTo>
                    <a:pt x="340" y="24"/>
                  </a:lnTo>
                  <a:lnTo>
                    <a:pt x="335" y="18"/>
                  </a:lnTo>
                  <a:lnTo>
                    <a:pt x="329" y="13"/>
                  </a:lnTo>
                  <a:lnTo>
                    <a:pt x="323" y="9"/>
                  </a:lnTo>
                  <a:lnTo>
                    <a:pt x="317" y="5"/>
                  </a:lnTo>
                  <a:lnTo>
                    <a:pt x="309" y="2"/>
                  </a:lnTo>
                  <a:lnTo>
                    <a:pt x="302" y="1"/>
                  </a:lnTo>
                  <a:lnTo>
                    <a:pt x="294" y="0"/>
                  </a:lnTo>
                  <a:lnTo>
                    <a:pt x="287" y="1"/>
                  </a:lnTo>
                  <a:lnTo>
                    <a:pt x="279" y="2"/>
                  </a:lnTo>
                  <a:lnTo>
                    <a:pt x="272" y="5"/>
                  </a:lnTo>
                  <a:lnTo>
                    <a:pt x="265" y="9"/>
                  </a:lnTo>
                  <a:lnTo>
                    <a:pt x="259" y="13"/>
                  </a:lnTo>
                  <a:lnTo>
                    <a:pt x="253" y="18"/>
                  </a:lnTo>
                  <a:lnTo>
                    <a:pt x="249" y="24"/>
                  </a:lnTo>
                  <a:lnTo>
                    <a:pt x="245" y="31"/>
                  </a:lnTo>
                  <a:lnTo>
                    <a:pt x="233" y="31"/>
                  </a:lnTo>
                  <a:lnTo>
                    <a:pt x="224" y="31"/>
                  </a:lnTo>
                  <a:lnTo>
                    <a:pt x="216" y="32"/>
                  </a:lnTo>
                  <a:lnTo>
                    <a:pt x="208" y="34"/>
                  </a:lnTo>
                  <a:lnTo>
                    <a:pt x="200" y="38"/>
                  </a:lnTo>
                  <a:lnTo>
                    <a:pt x="193" y="41"/>
                  </a:lnTo>
                  <a:lnTo>
                    <a:pt x="186" y="44"/>
                  </a:lnTo>
                  <a:lnTo>
                    <a:pt x="179" y="49"/>
                  </a:lnTo>
                  <a:lnTo>
                    <a:pt x="174" y="55"/>
                  </a:lnTo>
                  <a:lnTo>
                    <a:pt x="68" y="55"/>
                  </a:lnTo>
                  <a:lnTo>
                    <a:pt x="60" y="55"/>
                  </a:lnTo>
                  <a:lnTo>
                    <a:pt x="54" y="56"/>
                  </a:lnTo>
                  <a:lnTo>
                    <a:pt x="47" y="57"/>
                  </a:lnTo>
                  <a:lnTo>
                    <a:pt x="41" y="60"/>
                  </a:lnTo>
                  <a:lnTo>
                    <a:pt x="36" y="62"/>
                  </a:lnTo>
                  <a:lnTo>
                    <a:pt x="30" y="65"/>
                  </a:lnTo>
                  <a:lnTo>
                    <a:pt x="25" y="70"/>
                  </a:lnTo>
                  <a:lnTo>
                    <a:pt x="19" y="74"/>
                  </a:lnTo>
                  <a:lnTo>
                    <a:pt x="15" y="79"/>
                  </a:lnTo>
                  <a:lnTo>
                    <a:pt x="12" y="84"/>
                  </a:lnTo>
                  <a:lnTo>
                    <a:pt x="8" y="90"/>
                  </a:lnTo>
                  <a:lnTo>
                    <a:pt x="5" y="95"/>
                  </a:lnTo>
                  <a:lnTo>
                    <a:pt x="3" y="102"/>
                  </a:lnTo>
                  <a:lnTo>
                    <a:pt x="1" y="108"/>
                  </a:lnTo>
                  <a:lnTo>
                    <a:pt x="0" y="115"/>
                  </a:lnTo>
                  <a:lnTo>
                    <a:pt x="0" y="122"/>
                  </a:lnTo>
                  <a:lnTo>
                    <a:pt x="0" y="643"/>
                  </a:lnTo>
                  <a:lnTo>
                    <a:pt x="0" y="650"/>
                  </a:lnTo>
                  <a:lnTo>
                    <a:pt x="1" y="656"/>
                  </a:lnTo>
                  <a:lnTo>
                    <a:pt x="3" y="663"/>
                  </a:lnTo>
                  <a:lnTo>
                    <a:pt x="5" y="669"/>
                  </a:lnTo>
                  <a:lnTo>
                    <a:pt x="8" y="676"/>
                  </a:lnTo>
                  <a:lnTo>
                    <a:pt x="12" y="681"/>
                  </a:lnTo>
                  <a:lnTo>
                    <a:pt x="15" y="686"/>
                  </a:lnTo>
                  <a:lnTo>
                    <a:pt x="19" y="691"/>
                  </a:lnTo>
                  <a:lnTo>
                    <a:pt x="25" y="695"/>
                  </a:lnTo>
                  <a:lnTo>
                    <a:pt x="30" y="699"/>
                  </a:lnTo>
                  <a:lnTo>
                    <a:pt x="36" y="702"/>
                  </a:lnTo>
                  <a:lnTo>
                    <a:pt x="41" y="706"/>
                  </a:lnTo>
                  <a:lnTo>
                    <a:pt x="47" y="708"/>
                  </a:lnTo>
                  <a:lnTo>
                    <a:pt x="54" y="709"/>
                  </a:lnTo>
                  <a:lnTo>
                    <a:pt x="60" y="710"/>
                  </a:lnTo>
                  <a:lnTo>
                    <a:pt x="68" y="711"/>
                  </a:lnTo>
                  <a:lnTo>
                    <a:pt x="520" y="711"/>
                  </a:lnTo>
                  <a:lnTo>
                    <a:pt x="528" y="710"/>
                  </a:lnTo>
                  <a:lnTo>
                    <a:pt x="534" y="709"/>
                  </a:lnTo>
                  <a:lnTo>
                    <a:pt x="541" y="708"/>
                  </a:lnTo>
                  <a:lnTo>
                    <a:pt x="547" y="706"/>
                  </a:lnTo>
                  <a:lnTo>
                    <a:pt x="553" y="702"/>
                  </a:lnTo>
                  <a:lnTo>
                    <a:pt x="559" y="699"/>
                  </a:lnTo>
                  <a:lnTo>
                    <a:pt x="563" y="695"/>
                  </a:lnTo>
                  <a:lnTo>
                    <a:pt x="569" y="691"/>
                  </a:lnTo>
                  <a:lnTo>
                    <a:pt x="573" y="686"/>
                  </a:lnTo>
                  <a:lnTo>
                    <a:pt x="577" y="681"/>
                  </a:lnTo>
                  <a:lnTo>
                    <a:pt x="581" y="676"/>
                  </a:lnTo>
                  <a:lnTo>
                    <a:pt x="583" y="669"/>
                  </a:lnTo>
                  <a:lnTo>
                    <a:pt x="586" y="663"/>
                  </a:lnTo>
                  <a:lnTo>
                    <a:pt x="587" y="656"/>
                  </a:lnTo>
                  <a:lnTo>
                    <a:pt x="588" y="650"/>
                  </a:lnTo>
                  <a:lnTo>
                    <a:pt x="588" y="643"/>
                  </a:lnTo>
                  <a:lnTo>
                    <a:pt x="588" y="122"/>
                  </a:lnTo>
                  <a:lnTo>
                    <a:pt x="588" y="115"/>
                  </a:lnTo>
                  <a:lnTo>
                    <a:pt x="587" y="108"/>
                  </a:lnTo>
                  <a:lnTo>
                    <a:pt x="586" y="102"/>
                  </a:lnTo>
                  <a:lnTo>
                    <a:pt x="583" y="95"/>
                  </a:lnTo>
                  <a:lnTo>
                    <a:pt x="581" y="90"/>
                  </a:lnTo>
                  <a:lnTo>
                    <a:pt x="577" y="84"/>
                  </a:lnTo>
                  <a:lnTo>
                    <a:pt x="573" y="79"/>
                  </a:lnTo>
                  <a:lnTo>
                    <a:pt x="569" y="74"/>
                  </a:lnTo>
                  <a:lnTo>
                    <a:pt x="563" y="70"/>
                  </a:lnTo>
                  <a:lnTo>
                    <a:pt x="559" y="65"/>
                  </a:lnTo>
                  <a:lnTo>
                    <a:pt x="553" y="62"/>
                  </a:lnTo>
                  <a:lnTo>
                    <a:pt x="547" y="60"/>
                  </a:lnTo>
                  <a:lnTo>
                    <a:pt x="541" y="57"/>
                  </a:lnTo>
                  <a:lnTo>
                    <a:pt x="534" y="56"/>
                  </a:lnTo>
                  <a:lnTo>
                    <a:pt x="528" y="55"/>
                  </a:lnTo>
                  <a:lnTo>
                    <a:pt x="520" y="55"/>
                  </a:lnTo>
                  <a:close/>
                  <a:moveTo>
                    <a:pt x="233" y="59"/>
                  </a:moveTo>
                  <a:lnTo>
                    <a:pt x="254" y="59"/>
                  </a:lnTo>
                  <a:lnTo>
                    <a:pt x="259" y="58"/>
                  </a:lnTo>
                  <a:lnTo>
                    <a:pt x="263" y="56"/>
                  </a:lnTo>
                  <a:lnTo>
                    <a:pt x="265" y="53"/>
                  </a:lnTo>
                  <a:lnTo>
                    <a:pt x="267" y="48"/>
                  </a:lnTo>
                  <a:lnTo>
                    <a:pt x="269" y="44"/>
                  </a:lnTo>
                  <a:lnTo>
                    <a:pt x="272" y="40"/>
                  </a:lnTo>
                  <a:lnTo>
                    <a:pt x="274" y="37"/>
                  </a:lnTo>
                  <a:lnTo>
                    <a:pt x="277" y="33"/>
                  </a:lnTo>
                  <a:lnTo>
                    <a:pt x="281" y="31"/>
                  </a:lnTo>
                  <a:lnTo>
                    <a:pt x="286" y="29"/>
                  </a:lnTo>
                  <a:lnTo>
                    <a:pt x="290" y="28"/>
                  </a:lnTo>
                  <a:lnTo>
                    <a:pt x="294" y="28"/>
                  </a:lnTo>
                  <a:lnTo>
                    <a:pt x="298" y="28"/>
                  </a:lnTo>
                  <a:lnTo>
                    <a:pt x="303" y="29"/>
                  </a:lnTo>
                  <a:lnTo>
                    <a:pt x="307" y="31"/>
                  </a:lnTo>
                  <a:lnTo>
                    <a:pt x="311" y="33"/>
                  </a:lnTo>
                  <a:lnTo>
                    <a:pt x="314" y="37"/>
                  </a:lnTo>
                  <a:lnTo>
                    <a:pt x="317" y="40"/>
                  </a:lnTo>
                  <a:lnTo>
                    <a:pt x="320" y="44"/>
                  </a:lnTo>
                  <a:lnTo>
                    <a:pt x="321" y="48"/>
                  </a:lnTo>
                  <a:lnTo>
                    <a:pt x="323" y="53"/>
                  </a:lnTo>
                  <a:lnTo>
                    <a:pt x="326" y="56"/>
                  </a:lnTo>
                  <a:lnTo>
                    <a:pt x="329" y="58"/>
                  </a:lnTo>
                  <a:lnTo>
                    <a:pt x="335" y="59"/>
                  </a:lnTo>
                  <a:lnTo>
                    <a:pt x="356" y="59"/>
                  </a:lnTo>
                  <a:lnTo>
                    <a:pt x="367" y="59"/>
                  </a:lnTo>
                  <a:lnTo>
                    <a:pt x="378" y="62"/>
                  </a:lnTo>
                  <a:lnTo>
                    <a:pt x="386" y="68"/>
                  </a:lnTo>
                  <a:lnTo>
                    <a:pt x="395" y="74"/>
                  </a:lnTo>
                  <a:lnTo>
                    <a:pt x="402" y="82"/>
                  </a:lnTo>
                  <a:lnTo>
                    <a:pt x="408" y="90"/>
                  </a:lnTo>
                  <a:lnTo>
                    <a:pt x="411" y="101"/>
                  </a:lnTo>
                  <a:lnTo>
                    <a:pt x="413" y="112"/>
                  </a:lnTo>
                  <a:lnTo>
                    <a:pt x="175" y="112"/>
                  </a:lnTo>
                  <a:lnTo>
                    <a:pt x="177" y="101"/>
                  </a:lnTo>
                  <a:lnTo>
                    <a:pt x="180" y="90"/>
                  </a:lnTo>
                  <a:lnTo>
                    <a:pt x="187" y="82"/>
                  </a:lnTo>
                  <a:lnTo>
                    <a:pt x="193" y="74"/>
                  </a:lnTo>
                  <a:lnTo>
                    <a:pt x="202" y="68"/>
                  </a:lnTo>
                  <a:lnTo>
                    <a:pt x="211" y="62"/>
                  </a:lnTo>
                  <a:lnTo>
                    <a:pt x="221" y="59"/>
                  </a:lnTo>
                  <a:lnTo>
                    <a:pt x="233" y="59"/>
                  </a:lnTo>
                  <a:close/>
                  <a:moveTo>
                    <a:pt x="561" y="643"/>
                  </a:moveTo>
                  <a:lnTo>
                    <a:pt x="560" y="651"/>
                  </a:lnTo>
                  <a:lnTo>
                    <a:pt x="558" y="658"/>
                  </a:lnTo>
                  <a:lnTo>
                    <a:pt x="554" y="665"/>
                  </a:lnTo>
                  <a:lnTo>
                    <a:pt x="549" y="671"/>
                  </a:lnTo>
                  <a:lnTo>
                    <a:pt x="543" y="676"/>
                  </a:lnTo>
                  <a:lnTo>
                    <a:pt x="537" y="680"/>
                  </a:lnTo>
                  <a:lnTo>
                    <a:pt x="529" y="682"/>
                  </a:lnTo>
                  <a:lnTo>
                    <a:pt x="520" y="683"/>
                  </a:lnTo>
                  <a:lnTo>
                    <a:pt x="68" y="683"/>
                  </a:lnTo>
                  <a:lnTo>
                    <a:pt x="59" y="682"/>
                  </a:lnTo>
                  <a:lnTo>
                    <a:pt x="52" y="680"/>
                  </a:lnTo>
                  <a:lnTo>
                    <a:pt x="45" y="676"/>
                  </a:lnTo>
                  <a:lnTo>
                    <a:pt x="40" y="671"/>
                  </a:lnTo>
                  <a:lnTo>
                    <a:pt x="34" y="665"/>
                  </a:lnTo>
                  <a:lnTo>
                    <a:pt x="31" y="658"/>
                  </a:lnTo>
                  <a:lnTo>
                    <a:pt x="28" y="651"/>
                  </a:lnTo>
                  <a:lnTo>
                    <a:pt x="28" y="643"/>
                  </a:lnTo>
                  <a:lnTo>
                    <a:pt x="28" y="122"/>
                  </a:lnTo>
                  <a:lnTo>
                    <a:pt x="28" y="114"/>
                  </a:lnTo>
                  <a:lnTo>
                    <a:pt x="31" y="106"/>
                  </a:lnTo>
                  <a:lnTo>
                    <a:pt x="34" y="100"/>
                  </a:lnTo>
                  <a:lnTo>
                    <a:pt x="40" y="93"/>
                  </a:lnTo>
                  <a:lnTo>
                    <a:pt x="45" y="89"/>
                  </a:lnTo>
                  <a:lnTo>
                    <a:pt x="52" y="85"/>
                  </a:lnTo>
                  <a:lnTo>
                    <a:pt x="59" y="83"/>
                  </a:lnTo>
                  <a:lnTo>
                    <a:pt x="68" y="83"/>
                  </a:lnTo>
                  <a:lnTo>
                    <a:pt x="155" y="83"/>
                  </a:lnTo>
                  <a:lnTo>
                    <a:pt x="151" y="90"/>
                  </a:lnTo>
                  <a:lnTo>
                    <a:pt x="149" y="99"/>
                  </a:lnTo>
                  <a:lnTo>
                    <a:pt x="147" y="107"/>
                  </a:lnTo>
                  <a:lnTo>
                    <a:pt x="147" y="116"/>
                  </a:lnTo>
                  <a:lnTo>
                    <a:pt x="147" y="125"/>
                  </a:lnTo>
                  <a:lnTo>
                    <a:pt x="148" y="131"/>
                  </a:lnTo>
                  <a:lnTo>
                    <a:pt x="151" y="135"/>
                  </a:lnTo>
                  <a:lnTo>
                    <a:pt x="156" y="138"/>
                  </a:lnTo>
                  <a:lnTo>
                    <a:pt x="161" y="139"/>
                  </a:lnTo>
                  <a:lnTo>
                    <a:pt x="427" y="139"/>
                  </a:lnTo>
                  <a:lnTo>
                    <a:pt x="432" y="138"/>
                  </a:lnTo>
                  <a:lnTo>
                    <a:pt x="437" y="135"/>
                  </a:lnTo>
                  <a:lnTo>
                    <a:pt x="440" y="131"/>
                  </a:lnTo>
                  <a:lnTo>
                    <a:pt x="441" y="125"/>
                  </a:lnTo>
                  <a:lnTo>
                    <a:pt x="441" y="116"/>
                  </a:lnTo>
                  <a:lnTo>
                    <a:pt x="441" y="107"/>
                  </a:lnTo>
                  <a:lnTo>
                    <a:pt x="440" y="99"/>
                  </a:lnTo>
                  <a:lnTo>
                    <a:pt x="437" y="90"/>
                  </a:lnTo>
                  <a:lnTo>
                    <a:pt x="435" y="83"/>
                  </a:lnTo>
                  <a:lnTo>
                    <a:pt x="520" y="83"/>
                  </a:lnTo>
                  <a:lnTo>
                    <a:pt x="529" y="83"/>
                  </a:lnTo>
                  <a:lnTo>
                    <a:pt x="537" y="85"/>
                  </a:lnTo>
                  <a:lnTo>
                    <a:pt x="543" y="89"/>
                  </a:lnTo>
                  <a:lnTo>
                    <a:pt x="549" y="93"/>
                  </a:lnTo>
                  <a:lnTo>
                    <a:pt x="554" y="100"/>
                  </a:lnTo>
                  <a:lnTo>
                    <a:pt x="558" y="106"/>
                  </a:lnTo>
                  <a:lnTo>
                    <a:pt x="560" y="114"/>
                  </a:lnTo>
                  <a:lnTo>
                    <a:pt x="561" y="122"/>
                  </a:lnTo>
                  <a:lnTo>
                    <a:pt x="561" y="6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17">
              <a:extLst>
                <a:ext uri="{FF2B5EF4-FFF2-40B4-BE49-F238E27FC236}">
                  <a16:creationId xmlns:a16="http://schemas.microsoft.com/office/drawing/2014/main" id="{DCD9AA9B-B7B0-4FC2-B6B4-99F7BF68ED0C}"/>
                </a:ext>
              </a:extLst>
            </p:cNvPr>
            <p:cNvSpPr>
              <a:spLocks/>
            </p:cNvSpPr>
            <p:nvPr/>
          </p:nvSpPr>
          <p:spPr bwMode="auto">
            <a:xfrm>
              <a:off x="6394251" y="3123971"/>
              <a:ext cx="53304" cy="40613"/>
            </a:xfrm>
            <a:custGeom>
              <a:avLst/>
              <a:gdLst>
                <a:gd name="T0" fmla="*/ 121 w 125"/>
                <a:gd name="T1" fmla="*/ 4 h 96"/>
                <a:gd name="T2" fmla="*/ 117 w 125"/>
                <a:gd name="T3" fmla="*/ 1 h 96"/>
                <a:gd name="T4" fmla="*/ 111 w 125"/>
                <a:gd name="T5" fmla="*/ 0 h 96"/>
                <a:gd name="T6" fmla="*/ 106 w 125"/>
                <a:gd name="T7" fmla="*/ 1 h 96"/>
                <a:gd name="T8" fmla="*/ 102 w 125"/>
                <a:gd name="T9" fmla="*/ 4 h 96"/>
                <a:gd name="T10" fmla="*/ 42 w 125"/>
                <a:gd name="T11" fmla="*/ 63 h 96"/>
                <a:gd name="T12" fmla="*/ 23 w 125"/>
                <a:gd name="T13" fmla="*/ 45 h 96"/>
                <a:gd name="T14" fmla="*/ 19 w 125"/>
                <a:gd name="T15" fmla="*/ 42 h 96"/>
                <a:gd name="T16" fmla="*/ 14 w 125"/>
                <a:gd name="T17" fmla="*/ 41 h 96"/>
                <a:gd name="T18" fmla="*/ 8 w 125"/>
                <a:gd name="T19" fmla="*/ 42 h 96"/>
                <a:gd name="T20" fmla="*/ 4 w 125"/>
                <a:gd name="T21" fmla="*/ 45 h 96"/>
                <a:gd name="T22" fmla="*/ 1 w 125"/>
                <a:gd name="T23" fmla="*/ 49 h 96"/>
                <a:gd name="T24" fmla="*/ 0 w 125"/>
                <a:gd name="T25" fmla="*/ 54 h 96"/>
                <a:gd name="T26" fmla="*/ 1 w 125"/>
                <a:gd name="T27" fmla="*/ 60 h 96"/>
                <a:gd name="T28" fmla="*/ 4 w 125"/>
                <a:gd name="T29" fmla="*/ 64 h 96"/>
                <a:gd name="T30" fmla="*/ 32 w 125"/>
                <a:gd name="T31" fmla="*/ 93 h 96"/>
                <a:gd name="T32" fmla="*/ 36 w 125"/>
                <a:gd name="T33" fmla="*/ 95 h 96"/>
                <a:gd name="T34" fmla="*/ 42 w 125"/>
                <a:gd name="T35" fmla="*/ 96 h 96"/>
                <a:gd name="T36" fmla="*/ 47 w 125"/>
                <a:gd name="T37" fmla="*/ 95 h 96"/>
                <a:gd name="T38" fmla="*/ 51 w 125"/>
                <a:gd name="T39" fmla="*/ 93 h 96"/>
                <a:gd name="T40" fmla="*/ 121 w 125"/>
                <a:gd name="T41" fmla="*/ 23 h 96"/>
                <a:gd name="T42" fmla="*/ 124 w 125"/>
                <a:gd name="T43" fmla="*/ 19 h 96"/>
                <a:gd name="T44" fmla="*/ 125 w 125"/>
                <a:gd name="T45" fmla="*/ 14 h 96"/>
                <a:gd name="T46" fmla="*/ 124 w 125"/>
                <a:gd name="T47" fmla="*/ 8 h 96"/>
                <a:gd name="T48" fmla="*/ 121 w 125"/>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96">
                  <a:moveTo>
                    <a:pt x="121" y="4"/>
                  </a:moveTo>
                  <a:lnTo>
                    <a:pt x="117" y="1"/>
                  </a:lnTo>
                  <a:lnTo>
                    <a:pt x="111" y="0"/>
                  </a:lnTo>
                  <a:lnTo>
                    <a:pt x="106" y="1"/>
                  </a:lnTo>
                  <a:lnTo>
                    <a:pt x="102" y="4"/>
                  </a:lnTo>
                  <a:lnTo>
                    <a:pt x="42" y="63"/>
                  </a:lnTo>
                  <a:lnTo>
                    <a:pt x="23" y="45"/>
                  </a:lnTo>
                  <a:lnTo>
                    <a:pt x="19" y="42"/>
                  </a:lnTo>
                  <a:lnTo>
                    <a:pt x="14" y="41"/>
                  </a:lnTo>
                  <a:lnTo>
                    <a:pt x="8" y="42"/>
                  </a:lnTo>
                  <a:lnTo>
                    <a:pt x="4" y="45"/>
                  </a:lnTo>
                  <a:lnTo>
                    <a:pt x="1" y="49"/>
                  </a:lnTo>
                  <a:lnTo>
                    <a:pt x="0" y="54"/>
                  </a:lnTo>
                  <a:lnTo>
                    <a:pt x="1" y="60"/>
                  </a:lnTo>
                  <a:lnTo>
                    <a:pt x="4" y="64"/>
                  </a:lnTo>
                  <a:lnTo>
                    <a:pt x="32" y="93"/>
                  </a:lnTo>
                  <a:lnTo>
                    <a:pt x="36" y="95"/>
                  </a:lnTo>
                  <a:lnTo>
                    <a:pt x="42" y="96"/>
                  </a:lnTo>
                  <a:lnTo>
                    <a:pt x="47" y="95"/>
                  </a:lnTo>
                  <a:lnTo>
                    <a:pt x="51" y="93"/>
                  </a:lnTo>
                  <a:lnTo>
                    <a:pt x="121" y="23"/>
                  </a:lnTo>
                  <a:lnTo>
                    <a:pt x="124" y="19"/>
                  </a:lnTo>
                  <a:lnTo>
                    <a:pt x="125" y="14"/>
                  </a:lnTo>
                  <a:lnTo>
                    <a:pt x="124" y="8"/>
                  </a:lnTo>
                  <a:lnTo>
                    <a:pt x="1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18">
              <a:extLst>
                <a:ext uri="{FF2B5EF4-FFF2-40B4-BE49-F238E27FC236}">
                  <a16:creationId xmlns:a16="http://schemas.microsoft.com/office/drawing/2014/main" id="{612382A3-F4F2-4CBA-9365-8D531875F271}"/>
                </a:ext>
              </a:extLst>
            </p:cNvPr>
            <p:cNvSpPr>
              <a:spLocks noEditPoints="1"/>
            </p:cNvSpPr>
            <p:nvPr/>
          </p:nvSpPr>
          <p:spPr bwMode="auto">
            <a:xfrm>
              <a:off x="6396789" y="3253425"/>
              <a:ext cx="40613" cy="39344"/>
            </a:xfrm>
            <a:custGeom>
              <a:avLst/>
              <a:gdLst>
                <a:gd name="T0" fmla="*/ 81 w 95"/>
                <a:gd name="T1" fmla="*/ 0 h 95"/>
                <a:gd name="T2" fmla="*/ 14 w 95"/>
                <a:gd name="T3" fmla="*/ 0 h 95"/>
                <a:gd name="T4" fmla="*/ 9 w 95"/>
                <a:gd name="T5" fmla="*/ 1 h 95"/>
                <a:gd name="T6" fmla="*/ 5 w 95"/>
                <a:gd name="T7" fmla="*/ 5 h 95"/>
                <a:gd name="T8" fmla="*/ 1 w 95"/>
                <a:gd name="T9" fmla="*/ 9 h 95"/>
                <a:gd name="T10" fmla="*/ 0 w 95"/>
                <a:gd name="T11" fmla="*/ 14 h 95"/>
                <a:gd name="T12" fmla="*/ 0 w 95"/>
                <a:gd name="T13" fmla="*/ 81 h 95"/>
                <a:gd name="T14" fmla="*/ 1 w 95"/>
                <a:gd name="T15" fmla="*/ 86 h 95"/>
                <a:gd name="T16" fmla="*/ 5 w 95"/>
                <a:gd name="T17" fmla="*/ 92 h 95"/>
                <a:gd name="T18" fmla="*/ 9 w 95"/>
                <a:gd name="T19" fmla="*/ 94 h 95"/>
                <a:gd name="T20" fmla="*/ 14 w 95"/>
                <a:gd name="T21" fmla="*/ 95 h 95"/>
                <a:gd name="T22" fmla="*/ 81 w 95"/>
                <a:gd name="T23" fmla="*/ 95 h 95"/>
                <a:gd name="T24" fmla="*/ 86 w 95"/>
                <a:gd name="T25" fmla="*/ 94 h 95"/>
                <a:gd name="T26" fmla="*/ 90 w 95"/>
                <a:gd name="T27" fmla="*/ 92 h 95"/>
                <a:gd name="T28" fmla="*/ 94 w 95"/>
                <a:gd name="T29" fmla="*/ 86 h 95"/>
                <a:gd name="T30" fmla="*/ 95 w 95"/>
                <a:gd name="T31" fmla="*/ 81 h 95"/>
                <a:gd name="T32" fmla="*/ 95 w 95"/>
                <a:gd name="T33" fmla="*/ 14 h 95"/>
                <a:gd name="T34" fmla="*/ 94 w 95"/>
                <a:gd name="T35" fmla="*/ 9 h 95"/>
                <a:gd name="T36" fmla="*/ 90 w 95"/>
                <a:gd name="T37" fmla="*/ 5 h 95"/>
                <a:gd name="T38" fmla="*/ 86 w 95"/>
                <a:gd name="T39" fmla="*/ 1 h 95"/>
                <a:gd name="T40" fmla="*/ 81 w 95"/>
                <a:gd name="T41" fmla="*/ 0 h 95"/>
                <a:gd name="T42" fmla="*/ 67 w 95"/>
                <a:gd name="T43" fmla="*/ 67 h 95"/>
                <a:gd name="T44" fmla="*/ 28 w 95"/>
                <a:gd name="T45" fmla="*/ 67 h 95"/>
                <a:gd name="T46" fmla="*/ 28 w 95"/>
                <a:gd name="T47" fmla="*/ 28 h 95"/>
                <a:gd name="T48" fmla="*/ 67 w 95"/>
                <a:gd name="T49" fmla="*/ 28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5"/>
                  </a:lnTo>
                  <a:lnTo>
                    <a:pt x="1" y="9"/>
                  </a:lnTo>
                  <a:lnTo>
                    <a:pt x="0" y="14"/>
                  </a:lnTo>
                  <a:lnTo>
                    <a:pt x="0" y="81"/>
                  </a:lnTo>
                  <a:lnTo>
                    <a:pt x="1" y="86"/>
                  </a:lnTo>
                  <a:lnTo>
                    <a:pt x="5" y="92"/>
                  </a:lnTo>
                  <a:lnTo>
                    <a:pt x="9" y="94"/>
                  </a:lnTo>
                  <a:lnTo>
                    <a:pt x="14" y="95"/>
                  </a:lnTo>
                  <a:lnTo>
                    <a:pt x="81" y="95"/>
                  </a:lnTo>
                  <a:lnTo>
                    <a:pt x="86" y="94"/>
                  </a:lnTo>
                  <a:lnTo>
                    <a:pt x="90" y="92"/>
                  </a:lnTo>
                  <a:lnTo>
                    <a:pt x="94" y="86"/>
                  </a:lnTo>
                  <a:lnTo>
                    <a:pt x="95" y="81"/>
                  </a:lnTo>
                  <a:lnTo>
                    <a:pt x="95" y="14"/>
                  </a:lnTo>
                  <a:lnTo>
                    <a:pt x="94" y="9"/>
                  </a:lnTo>
                  <a:lnTo>
                    <a:pt x="90" y="5"/>
                  </a:lnTo>
                  <a:lnTo>
                    <a:pt x="86" y="1"/>
                  </a:lnTo>
                  <a:lnTo>
                    <a:pt x="81" y="0"/>
                  </a:lnTo>
                  <a:close/>
                  <a:moveTo>
                    <a:pt x="67" y="67"/>
                  </a:moveTo>
                  <a:lnTo>
                    <a:pt x="28" y="67"/>
                  </a:lnTo>
                  <a:lnTo>
                    <a:pt x="28" y="28"/>
                  </a:lnTo>
                  <a:lnTo>
                    <a:pt x="67" y="28"/>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19">
              <a:extLst>
                <a:ext uri="{FF2B5EF4-FFF2-40B4-BE49-F238E27FC236}">
                  <a16:creationId xmlns:a16="http://schemas.microsoft.com/office/drawing/2014/main" id="{534E11D8-E7D7-4861-B8D6-CE09EB6091A2}"/>
                </a:ext>
              </a:extLst>
            </p:cNvPr>
            <p:cNvSpPr>
              <a:spLocks noEditPoints="1"/>
            </p:cNvSpPr>
            <p:nvPr/>
          </p:nvSpPr>
          <p:spPr bwMode="auto">
            <a:xfrm>
              <a:off x="6396789" y="3189967"/>
              <a:ext cx="40613" cy="40613"/>
            </a:xfrm>
            <a:custGeom>
              <a:avLst/>
              <a:gdLst>
                <a:gd name="T0" fmla="*/ 81 w 95"/>
                <a:gd name="T1" fmla="*/ 0 h 95"/>
                <a:gd name="T2" fmla="*/ 14 w 95"/>
                <a:gd name="T3" fmla="*/ 0 h 95"/>
                <a:gd name="T4" fmla="*/ 9 w 95"/>
                <a:gd name="T5" fmla="*/ 1 h 95"/>
                <a:gd name="T6" fmla="*/ 5 w 95"/>
                <a:gd name="T7" fmla="*/ 4 h 95"/>
                <a:gd name="T8" fmla="*/ 1 w 95"/>
                <a:gd name="T9" fmla="*/ 8 h 95"/>
                <a:gd name="T10" fmla="*/ 0 w 95"/>
                <a:gd name="T11" fmla="*/ 14 h 95"/>
                <a:gd name="T12" fmla="*/ 0 w 95"/>
                <a:gd name="T13" fmla="*/ 81 h 95"/>
                <a:gd name="T14" fmla="*/ 1 w 95"/>
                <a:gd name="T15" fmla="*/ 86 h 95"/>
                <a:gd name="T16" fmla="*/ 5 w 95"/>
                <a:gd name="T17" fmla="*/ 90 h 95"/>
                <a:gd name="T18" fmla="*/ 9 w 95"/>
                <a:gd name="T19" fmla="*/ 94 h 95"/>
                <a:gd name="T20" fmla="*/ 14 w 95"/>
                <a:gd name="T21" fmla="*/ 95 h 95"/>
                <a:gd name="T22" fmla="*/ 81 w 95"/>
                <a:gd name="T23" fmla="*/ 95 h 95"/>
                <a:gd name="T24" fmla="*/ 86 w 95"/>
                <a:gd name="T25" fmla="*/ 94 h 95"/>
                <a:gd name="T26" fmla="*/ 90 w 95"/>
                <a:gd name="T27" fmla="*/ 90 h 95"/>
                <a:gd name="T28" fmla="*/ 94 w 95"/>
                <a:gd name="T29" fmla="*/ 86 h 95"/>
                <a:gd name="T30" fmla="*/ 95 w 95"/>
                <a:gd name="T31" fmla="*/ 81 h 95"/>
                <a:gd name="T32" fmla="*/ 95 w 95"/>
                <a:gd name="T33" fmla="*/ 14 h 95"/>
                <a:gd name="T34" fmla="*/ 94 w 95"/>
                <a:gd name="T35" fmla="*/ 8 h 95"/>
                <a:gd name="T36" fmla="*/ 90 w 95"/>
                <a:gd name="T37" fmla="*/ 4 h 95"/>
                <a:gd name="T38" fmla="*/ 86 w 95"/>
                <a:gd name="T39" fmla="*/ 1 h 95"/>
                <a:gd name="T40" fmla="*/ 81 w 95"/>
                <a:gd name="T41" fmla="*/ 0 h 95"/>
                <a:gd name="T42" fmla="*/ 67 w 95"/>
                <a:gd name="T43" fmla="*/ 67 h 95"/>
                <a:gd name="T44" fmla="*/ 28 w 95"/>
                <a:gd name="T45" fmla="*/ 67 h 95"/>
                <a:gd name="T46" fmla="*/ 28 w 95"/>
                <a:gd name="T47" fmla="*/ 27 h 95"/>
                <a:gd name="T48" fmla="*/ 67 w 95"/>
                <a:gd name="T49" fmla="*/ 27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4"/>
                  </a:lnTo>
                  <a:lnTo>
                    <a:pt x="1" y="8"/>
                  </a:lnTo>
                  <a:lnTo>
                    <a:pt x="0" y="14"/>
                  </a:lnTo>
                  <a:lnTo>
                    <a:pt x="0" y="81"/>
                  </a:lnTo>
                  <a:lnTo>
                    <a:pt x="1" y="86"/>
                  </a:lnTo>
                  <a:lnTo>
                    <a:pt x="5" y="90"/>
                  </a:lnTo>
                  <a:lnTo>
                    <a:pt x="9" y="94"/>
                  </a:lnTo>
                  <a:lnTo>
                    <a:pt x="14" y="95"/>
                  </a:lnTo>
                  <a:lnTo>
                    <a:pt x="81" y="95"/>
                  </a:lnTo>
                  <a:lnTo>
                    <a:pt x="86" y="94"/>
                  </a:lnTo>
                  <a:lnTo>
                    <a:pt x="90" y="90"/>
                  </a:lnTo>
                  <a:lnTo>
                    <a:pt x="94" y="86"/>
                  </a:lnTo>
                  <a:lnTo>
                    <a:pt x="95" y="81"/>
                  </a:lnTo>
                  <a:lnTo>
                    <a:pt x="95" y="14"/>
                  </a:lnTo>
                  <a:lnTo>
                    <a:pt x="94" y="8"/>
                  </a:lnTo>
                  <a:lnTo>
                    <a:pt x="90" y="4"/>
                  </a:lnTo>
                  <a:lnTo>
                    <a:pt x="86" y="1"/>
                  </a:lnTo>
                  <a:lnTo>
                    <a:pt x="81" y="0"/>
                  </a:lnTo>
                  <a:close/>
                  <a:moveTo>
                    <a:pt x="67" y="67"/>
                  </a:moveTo>
                  <a:lnTo>
                    <a:pt x="28" y="67"/>
                  </a:lnTo>
                  <a:lnTo>
                    <a:pt x="28" y="27"/>
                  </a:lnTo>
                  <a:lnTo>
                    <a:pt x="67" y="27"/>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6" name="Group 475">
            <a:extLst>
              <a:ext uri="{FF2B5EF4-FFF2-40B4-BE49-F238E27FC236}">
                <a16:creationId xmlns:a16="http://schemas.microsoft.com/office/drawing/2014/main" id="{BC7F67BF-9C71-4398-BF26-F44EC90313EA}"/>
              </a:ext>
            </a:extLst>
          </p:cNvPr>
          <p:cNvGrpSpPr/>
          <p:nvPr/>
        </p:nvGrpSpPr>
        <p:grpSpPr>
          <a:xfrm>
            <a:off x="6411170" y="1837854"/>
            <a:ext cx="301401" cy="362598"/>
            <a:chOff x="6357446" y="2452589"/>
            <a:chExt cx="250024" cy="300790"/>
          </a:xfrm>
          <a:solidFill>
            <a:schemeClr val="tx1">
              <a:lumMod val="50000"/>
              <a:lumOff val="50000"/>
            </a:schemeClr>
          </a:solidFill>
        </p:grpSpPr>
        <p:sp>
          <p:nvSpPr>
            <p:cNvPr id="477" name="Freeform 420">
              <a:extLst>
                <a:ext uri="{FF2B5EF4-FFF2-40B4-BE49-F238E27FC236}">
                  <a16:creationId xmlns:a16="http://schemas.microsoft.com/office/drawing/2014/main" id="{F23A34AE-9C01-436D-8B05-34F249790C5B}"/>
                </a:ext>
              </a:extLst>
            </p:cNvPr>
            <p:cNvSpPr>
              <a:spLocks noEditPoints="1"/>
            </p:cNvSpPr>
            <p:nvPr/>
          </p:nvSpPr>
          <p:spPr bwMode="auto">
            <a:xfrm>
              <a:off x="6357446" y="2452589"/>
              <a:ext cx="250024" cy="300790"/>
            </a:xfrm>
            <a:custGeom>
              <a:avLst/>
              <a:gdLst>
                <a:gd name="T0" fmla="*/ 580 w 592"/>
                <a:gd name="T1" fmla="*/ 343 h 710"/>
                <a:gd name="T2" fmla="*/ 572 w 592"/>
                <a:gd name="T3" fmla="*/ 162 h 710"/>
                <a:gd name="T4" fmla="*/ 454 w 592"/>
                <a:gd name="T5" fmla="*/ 31 h 710"/>
                <a:gd name="T6" fmla="*/ 275 w 592"/>
                <a:gd name="T7" fmla="*/ 5 h 710"/>
                <a:gd name="T8" fmla="*/ 118 w 592"/>
                <a:gd name="T9" fmla="*/ 47 h 710"/>
                <a:gd name="T10" fmla="*/ 36 w 592"/>
                <a:gd name="T11" fmla="*/ 114 h 710"/>
                <a:gd name="T12" fmla="*/ 3 w 592"/>
                <a:gd name="T13" fmla="*/ 308 h 710"/>
                <a:gd name="T14" fmla="*/ 66 w 592"/>
                <a:gd name="T15" fmla="*/ 457 h 710"/>
                <a:gd name="T16" fmla="*/ 28 w 592"/>
                <a:gd name="T17" fmla="*/ 275 h 710"/>
                <a:gd name="T18" fmla="*/ 78 w 592"/>
                <a:gd name="T19" fmla="*/ 175 h 710"/>
                <a:gd name="T20" fmla="*/ 94 w 592"/>
                <a:gd name="T21" fmla="*/ 390 h 710"/>
                <a:gd name="T22" fmla="*/ 224 w 592"/>
                <a:gd name="T23" fmla="*/ 508 h 710"/>
                <a:gd name="T24" fmla="*/ 457 w 592"/>
                <a:gd name="T25" fmla="*/ 495 h 710"/>
                <a:gd name="T26" fmla="*/ 271 w 592"/>
                <a:gd name="T27" fmla="*/ 559 h 710"/>
                <a:gd name="T28" fmla="*/ 163 w 592"/>
                <a:gd name="T29" fmla="*/ 548 h 710"/>
                <a:gd name="T30" fmla="*/ 231 w 592"/>
                <a:gd name="T31" fmla="*/ 635 h 710"/>
                <a:gd name="T32" fmla="*/ 203 w 592"/>
                <a:gd name="T33" fmla="*/ 709 h 710"/>
                <a:gd name="T34" fmla="*/ 440 w 592"/>
                <a:gd name="T35" fmla="*/ 647 h 710"/>
                <a:gd name="T36" fmla="*/ 400 w 592"/>
                <a:gd name="T37" fmla="*/ 583 h 710"/>
                <a:gd name="T38" fmla="*/ 563 w 592"/>
                <a:gd name="T39" fmla="*/ 486 h 710"/>
                <a:gd name="T40" fmla="*/ 453 w 592"/>
                <a:gd name="T41" fmla="*/ 63 h 710"/>
                <a:gd name="T42" fmla="*/ 543 w 592"/>
                <a:gd name="T43" fmla="*/ 205 h 710"/>
                <a:gd name="T44" fmla="*/ 469 w 592"/>
                <a:gd name="T45" fmla="*/ 190 h 710"/>
                <a:gd name="T46" fmla="*/ 400 w 592"/>
                <a:gd name="T47" fmla="*/ 141 h 710"/>
                <a:gd name="T48" fmla="*/ 239 w 592"/>
                <a:gd name="T49" fmla="*/ 123 h 710"/>
                <a:gd name="T50" fmla="*/ 380 w 592"/>
                <a:gd name="T51" fmla="*/ 386 h 710"/>
                <a:gd name="T52" fmla="*/ 342 w 592"/>
                <a:gd name="T53" fmla="*/ 429 h 710"/>
                <a:gd name="T54" fmla="*/ 326 w 592"/>
                <a:gd name="T55" fmla="*/ 338 h 710"/>
                <a:gd name="T56" fmla="*/ 285 w 592"/>
                <a:gd name="T57" fmla="*/ 286 h 710"/>
                <a:gd name="T58" fmla="*/ 225 w 592"/>
                <a:gd name="T59" fmla="*/ 268 h 710"/>
                <a:gd name="T60" fmla="*/ 260 w 592"/>
                <a:gd name="T61" fmla="*/ 198 h 710"/>
                <a:gd name="T62" fmla="*/ 316 w 592"/>
                <a:gd name="T63" fmla="*/ 220 h 710"/>
                <a:gd name="T64" fmla="*/ 370 w 592"/>
                <a:gd name="T65" fmla="*/ 222 h 710"/>
                <a:gd name="T66" fmla="*/ 423 w 592"/>
                <a:gd name="T67" fmla="*/ 295 h 710"/>
                <a:gd name="T68" fmla="*/ 138 w 592"/>
                <a:gd name="T69" fmla="*/ 407 h 710"/>
                <a:gd name="T70" fmla="*/ 192 w 592"/>
                <a:gd name="T71" fmla="*/ 339 h 710"/>
                <a:gd name="T72" fmla="*/ 172 w 592"/>
                <a:gd name="T73" fmla="*/ 395 h 710"/>
                <a:gd name="T74" fmla="*/ 210 w 592"/>
                <a:gd name="T75" fmla="*/ 403 h 710"/>
                <a:gd name="T76" fmla="*/ 210 w 592"/>
                <a:gd name="T77" fmla="*/ 316 h 710"/>
                <a:gd name="T78" fmla="*/ 91 w 592"/>
                <a:gd name="T79" fmla="*/ 241 h 710"/>
                <a:gd name="T80" fmla="*/ 228 w 592"/>
                <a:gd name="T81" fmla="*/ 49 h 710"/>
                <a:gd name="T82" fmla="*/ 230 w 592"/>
                <a:gd name="T83" fmla="*/ 74 h 710"/>
                <a:gd name="T84" fmla="*/ 219 w 592"/>
                <a:gd name="T85" fmla="*/ 205 h 710"/>
                <a:gd name="T86" fmla="*/ 219 w 592"/>
                <a:gd name="T87" fmla="*/ 305 h 710"/>
                <a:gd name="T88" fmla="*/ 286 w 592"/>
                <a:gd name="T89" fmla="*/ 318 h 710"/>
                <a:gd name="T90" fmla="*/ 296 w 592"/>
                <a:gd name="T91" fmla="*/ 375 h 710"/>
                <a:gd name="T92" fmla="*/ 352 w 592"/>
                <a:gd name="T93" fmla="*/ 463 h 710"/>
                <a:gd name="T94" fmla="*/ 399 w 592"/>
                <a:gd name="T95" fmla="*/ 411 h 710"/>
                <a:gd name="T96" fmla="*/ 419 w 592"/>
                <a:gd name="T97" fmla="*/ 340 h 710"/>
                <a:gd name="T98" fmla="*/ 447 w 592"/>
                <a:gd name="T99" fmla="*/ 272 h 710"/>
                <a:gd name="T100" fmla="*/ 402 w 592"/>
                <a:gd name="T101" fmla="*/ 225 h 710"/>
                <a:gd name="T102" fmla="*/ 328 w 592"/>
                <a:gd name="T103" fmla="*/ 193 h 710"/>
                <a:gd name="T104" fmla="*/ 272 w 592"/>
                <a:gd name="T105" fmla="*/ 168 h 710"/>
                <a:gd name="T106" fmla="*/ 429 w 592"/>
                <a:gd name="T107" fmla="*/ 243 h 710"/>
                <a:gd name="T108" fmla="*/ 503 w 592"/>
                <a:gd name="T109" fmla="*/ 199 h 710"/>
                <a:gd name="T110" fmla="*/ 562 w 592"/>
                <a:gd name="T111" fmla="*/ 249 h 710"/>
                <a:gd name="T112" fmla="*/ 530 w 592"/>
                <a:gd name="T113" fmla="*/ 387 h 710"/>
                <a:gd name="T114" fmla="*/ 409 w 592"/>
                <a:gd name="T115" fmla="*/ 487 h 710"/>
                <a:gd name="T116" fmla="*/ 425 w 592"/>
                <a:gd name="T117" fmla="*/ 67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710">
                  <a:moveTo>
                    <a:pt x="540" y="476"/>
                  </a:moveTo>
                  <a:lnTo>
                    <a:pt x="540" y="476"/>
                  </a:lnTo>
                  <a:lnTo>
                    <a:pt x="539" y="476"/>
                  </a:lnTo>
                  <a:lnTo>
                    <a:pt x="515" y="453"/>
                  </a:lnTo>
                  <a:lnTo>
                    <a:pt x="524" y="443"/>
                  </a:lnTo>
                  <a:lnTo>
                    <a:pt x="532" y="433"/>
                  </a:lnTo>
                  <a:lnTo>
                    <a:pt x="540" y="424"/>
                  </a:lnTo>
                  <a:lnTo>
                    <a:pt x="547" y="413"/>
                  </a:lnTo>
                  <a:lnTo>
                    <a:pt x="554" y="402"/>
                  </a:lnTo>
                  <a:lnTo>
                    <a:pt x="560" y="391"/>
                  </a:lnTo>
                  <a:lnTo>
                    <a:pt x="566" y="380"/>
                  </a:lnTo>
                  <a:lnTo>
                    <a:pt x="572" y="368"/>
                  </a:lnTo>
                  <a:lnTo>
                    <a:pt x="576" y="356"/>
                  </a:lnTo>
                  <a:lnTo>
                    <a:pt x="580" y="343"/>
                  </a:lnTo>
                  <a:lnTo>
                    <a:pt x="584" y="330"/>
                  </a:lnTo>
                  <a:lnTo>
                    <a:pt x="587" y="317"/>
                  </a:lnTo>
                  <a:lnTo>
                    <a:pt x="589" y="305"/>
                  </a:lnTo>
                  <a:lnTo>
                    <a:pt x="591" y="292"/>
                  </a:lnTo>
                  <a:lnTo>
                    <a:pt x="592" y="278"/>
                  </a:lnTo>
                  <a:lnTo>
                    <a:pt x="592" y="265"/>
                  </a:lnTo>
                  <a:lnTo>
                    <a:pt x="592" y="251"/>
                  </a:lnTo>
                  <a:lnTo>
                    <a:pt x="591" y="237"/>
                  </a:lnTo>
                  <a:lnTo>
                    <a:pt x="589" y="224"/>
                  </a:lnTo>
                  <a:lnTo>
                    <a:pt x="587" y="211"/>
                  </a:lnTo>
                  <a:lnTo>
                    <a:pt x="585" y="198"/>
                  </a:lnTo>
                  <a:lnTo>
                    <a:pt x="580" y="186"/>
                  </a:lnTo>
                  <a:lnTo>
                    <a:pt x="576" y="174"/>
                  </a:lnTo>
                  <a:lnTo>
                    <a:pt x="572" y="162"/>
                  </a:lnTo>
                  <a:lnTo>
                    <a:pt x="566" y="150"/>
                  </a:lnTo>
                  <a:lnTo>
                    <a:pt x="560" y="138"/>
                  </a:lnTo>
                  <a:lnTo>
                    <a:pt x="554" y="128"/>
                  </a:lnTo>
                  <a:lnTo>
                    <a:pt x="547" y="117"/>
                  </a:lnTo>
                  <a:lnTo>
                    <a:pt x="540" y="106"/>
                  </a:lnTo>
                  <a:lnTo>
                    <a:pt x="532" y="97"/>
                  </a:lnTo>
                  <a:lnTo>
                    <a:pt x="524" y="87"/>
                  </a:lnTo>
                  <a:lnTo>
                    <a:pt x="515" y="77"/>
                  </a:lnTo>
                  <a:lnTo>
                    <a:pt x="505" y="69"/>
                  </a:lnTo>
                  <a:lnTo>
                    <a:pt x="496" y="60"/>
                  </a:lnTo>
                  <a:lnTo>
                    <a:pt x="486" y="53"/>
                  </a:lnTo>
                  <a:lnTo>
                    <a:pt x="475" y="45"/>
                  </a:lnTo>
                  <a:lnTo>
                    <a:pt x="465" y="38"/>
                  </a:lnTo>
                  <a:lnTo>
                    <a:pt x="454" y="31"/>
                  </a:lnTo>
                  <a:lnTo>
                    <a:pt x="442" y="26"/>
                  </a:lnTo>
                  <a:lnTo>
                    <a:pt x="430" y="20"/>
                  </a:lnTo>
                  <a:lnTo>
                    <a:pt x="418" y="16"/>
                  </a:lnTo>
                  <a:lnTo>
                    <a:pt x="407" y="12"/>
                  </a:lnTo>
                  <a:lnTo>
                    <a:pt x="394" y="8"/>
                  </a:lnTo>
                  <a:lnTo>
                    <a:pt x="381" y="5"/>
                  </a:lnTo>
                  <a:lnTo>
                    <a:pt x="368" y="2"/>
                  </a:lnTo>
                  <a:lnTo>
                    <a:pt x="354" y="1"/>
                  </a:lnTo>
                  <a:lnTo>
                    <a:pt x="341" y="0"/>
                  </a:lnTo>
                  <a:lnTo>
                    <a:pt x="327" y="0"/>
                  </a:lnTo>
                  <a:lnTo>
                    <a:pt x="314" y="0"/>
                  </a:lnTo>
                  <a:lnTo>
                    <a:pt x="300" y="1"/>
                  </a:lnTo>
                  <a:lnTo>
                    <a:pt x="288" y="2"/>
                  </a:lnTo>
                  <a:lnTo>
                    <a:pt x="275" y="5"/>
                  </a:lnTo>
                  <a:lnTo>
                    <a:pt x="262" y="8"/>
                  </a:lnTo>
                  <a:lnTo>
                    <a:pt x="249" y="12"/>
                  </a:lnTo>
                  <a:lnTo>
                    <a:pt x="236" y="16"/>
                  </a:lnTo>
                  <a:lnTo>
                    <a:pt x="224" y="20"/>
                  </a:lnTo>
                  <a:lnTo>
                    <a:pt x="212" y="26"/>
                  </a:lnTo>
                  <a:lnTo>
                    <a:pt x="202" y="31"/>
                  </a:lnTo>
                  <a:lnTo>
                    <a:pt x="190" y="38"/>
                  </a:lnTo>
                  <a:lnTo>
                    <a:pt x="179" y="45"/>
                  </a:lnTo>
                  <a:lnTo>
                    <a:pt x="169" y="53"/>
                  </a:lnTo>
                  <a:lnTo>
                    <a:pt x="159" y="60"/>
                  </a:lnTo>
                  <a:lnTo>
                    <a:pt x="149" y="69"/>
                  </a:lnTo>
                  <a:lnTo>
                    <a:pt x="141" y="77"/>
                  </a:lnTo>
                  <a:lnTo>
                    <a:pt x="116" y="53"/>
                  </a:lnTo>
                  <a:lnTo>
                    <a:pt x="118" y="47"/>
                  </a:lnTo>
                  <a:lnTo>
                    <a:pt x="119" y="43"/>
                  </a:lnTo>
                  <a:lnTo>
                    <a:pt x="118" y="38"/>
                  </a:lnTo>
                  <a:lnTo>
                    <a:pt x="116" y="33"/>
                  </a:lnTo>
                  <a:lnTo>
                    <a:pt x="110" y="30"/>
                  </a:lnTo>
                  <a:lnTo>
                    <a:pt x="105" y="29"/>
                  </a:lnTo>
                  <a:lnTo>
                    <a:pt x="101" y="30"/>
                  </a:lnTo>
                  <a:lnTo>
                    <a:pt x="95" y="33"/>
                  </a:lnTo>
                  <a:lnTo>
                    <a:pt x="86" y="43"/>
                  </a:lnTo>
                  <a:lnTo>
                    <a:pt x="76" y="54"/>
                  </a:lnTo>
                  <a:lnTo>
                    <a:pt x="68" y="65"/>
                  </a:lnTo>
                  <a:lnTo>
                    <a:pt x="59" y="77"/>
                  </a:lnTo>
                  <a:lnTo>
                    <a:pt x="50" y="89"/>
                  </a:lnTo>
                  <a:lnTo>
                    <a:pt x="44" y="101"/>
                  </a:lnTo>
                  <a:lnTo>
                    <a:pt x="36" y="114"/>
                  </a:lnTo>
                  <a:lnTo>
                    <a:pt x="30" y="127"/>
                  </a:lnTo>
                  <a:lnTo>
                    <a:pt x="25" y="139"/>
                  </a:lnTo>
                  <a:lnTo>
                    <a:pt x="19" y="153"/>
                  </a:lnTo>
                  <a:lnTo>
                    <a:pt x="15" y="166"/>
                  </a:lnTo>
                  <a:lnTo>
                    <a:pt x="11" y="180"/>
                  </a:lnTo>
                  <a:lnTo>
                    <a:pt x="7" y="194"/>
                  </a:lnTo>
                  <a:lnTo>
                    <a:pt x="4" y="208"/>
                  </a:lnTo>
                  <a:lnTo>
                    <a:pt x="2" y="222"/>
                  </a:lnTo>
                  <a:lnTo>
                    <a:pt x="1" y="237"/>
                  </a:lnTo>
                  <a:lnTo>
                    <a:pt x="0" y="251"/>
                  </a:lnTo>
                  <a:lnTo>
                    <a:pt x="0" y="265"/>
                  </a:lnTo>
                  <a:lnTo>
                    <a:pt x="0" y="280"/>
                  </a:lnTo>
                  <a:lnTo>
                    <a:pt x="1" y="294"/>
                  </a:lnTo>
                  <a:lnTo>
                    <a:pt x="3" y="308"/>
                  </a:lnTo>
                  <a:lnTo>
                    <a:pt x="5" y="322"/>
                  </a:lnTo>
                  <a:lnTo>
                    <a:pt x="7" y="336"/>
                  </a:lnTo>
                  <a:lnTo>
                    <a:pt x="11" y="350"/>
                  </a:lnTo>
                  <a:lnTo>
                    <a:pt x="15" y="362"/>
                  </a:lnTo>
                  <a:lnTo>
                    <a:pt x="19" y="376"/>
                  </a:lnTo>
                  <a:lnTo>
                    <a:pt x="25" y="389"/>
                  </a:lnTo>
                  <a:lnTo>
                    <a:pt x="30" y="402"/>
                  </a:lnTo>
                  <a:lnTo>
                    <a:pt x="36" y="415"/>
                  </a:lnTo>
                  <a:lnTo>
                    <a:pt x="43" y="427"/>
                  </a:lnTo>
                  <a:lnTo>
                    <a:pt x="50" y="440"/>
                  </a:lnTo>
                  <a:lnTo>
                    <a:pt x="58" y="451"/>
                  </a:lnTo>
                  <a:lnTo>
                    <a:pt x="61" y="454"/>
                  </a:lnTo>
                  <a:lnTo>
                    <a:pt x="63" y="456"/>
                  </a:lnTo>
                  <a:lnTo>
                    <a:pt x="66" y="457"/>
                  </a:lnTo>
                  <a:lnTo>
                    <a:pt x="70" y="457"/>
                  </a:lnTo>
                  <a:lnTo>
                    <a:pt x="74" y="457"/>
                  </a:lnTo>
                  <a:lnTo>
                    <a:pt x="78" y="455"/>
                  </a:lnTo>
                  <a:lnTo>
                    <a:pt x="82" y="450"/>
                  </a:lnTo>
                  <a:lnTo>
                    <a:pt x="84" y="446"/>
                  </a:lnTo>
                  <a:lnTo>
                    <a:pt x="84" y="441"/>
                  </a:lnTo>
                  <a:lnTo>
                    <a:pt x="82" y="435"/>
                  </a:lnTo>
                  <a:lnTo>
                    <a:pt x="68" y="414"/>
                  </a:lnTo>
                  <a:lnTo>
                    <a:pt x="56" y="392"/>
                  </a:lnTo>
                  <a:lnTo>
                    <a:pt x="46" y="369"/>
                  </a:lnTo>
                  <a:lnTo>
                    <a:pt x="39" y="346"/>
                  </a:lnTo>
                  <a:lnTo>
                    <a:pt x="33" y="323"/>
                  </a:lnTo>
                  <a:lnTo>
                    <a:pt x="29" y="299"/>
                  </a:lnTo>
                  <a:lnTo>
                    <a:pt x="28" y="275"/>
                  </a:lnTo>
                  <a:lnTo>
                    <a:pt x="28" y="251"/>
                  </a:lnTo>
                  <a:lnTo>
                    <a:pt x="30" y="227"/>
                  </a:lnTo>
                  <a:lnTo>
                    <a:pt x="33" y="204"/>
                  </a:lnTo>
                  <a:lnTo>
                    <a:pt x="40" y="180"/>
                  </a:lnTo>
                  <a:lnTo>
                    <a:pt x="47" y="158"/>
                  </a:lnTo>
                  <a:lnTo>
                    <a:pt x="57" y="135"/>
                  </a:lnTo>
                  <a:lnTo>
                    <a:pt x="69" y="114"/>
                  </a:lnTo>
                  <a:lnTo>
                    <a:pt x="82" y="92"/>
                  </a:lnTo>
                  <a:lnTo>
                    <a:pt x="97" y="73"/>
                  </a:lnTo>
                  <a:lnTo>
                    <a:pt x="121" y="98"/>
                  </a:lnTo>
                  <a:lnTo>
                    <a:pt x="108" y="116"/>
                  </a:lnTo>
                  <a:lnTo>
                    <a:pt x="97" y="134"/>
                  </a:lnTo>
                  <a:lnTo>
                    <a:pt x="87" y="153"/>
                  </a:lnTo>
                  <a:lnTo>
                    <a:pt x="78" y="175"/>
                  </a:lnTo>
                  <a:lnTo>
                    <a:pt x="72" y="196"/>
                  </a:lnTo>
                  <a:lnTo>
                    <a:pt x="66" y="218"/>
                  </a:lnTo>
                  <a:lnTo>
                    <a:pt x="63" y="241"/>
                  </a:lnTo>
                  <a:lnTo>
                    <a:pt x="62" y="265"/>
                  </a:lnTo>
                  <a:lnTo>
                    <a:pt x="62" y="278"/>
                  </a:lnTo>
                  <a:lnTo>
                    <a:pt x="63" y="292"/>
                  </a:lnTo>
                  <a:lnTo>
                    <a:pt x="65" y="305"/>
                  </a:lnTo>
                  <a:lnTo>
                    <a:pt x="68" y="317"/>
                  </a:lnTo>
                  <a:lnTo>
                    <a:pt x="71" y="330"/>
                  </a:lnTo>
                  <a:lnTo>
                    <a:pt x="74" y="343"/>
                  </a:lnTo>
                  <a:lnTo>
                    <a:pt x="78" y="355"/>
                  </a:lnTo>
                  <a:lnTo>
                    <a:pt x="84" y="368"/>
                  </a:lnTo>
                  <a:lnTo>
                    <a:pt x="89" y="380"/>
                  </a:lnTo>
                  <a:lnTo>
                    <a:pt x="94" y="390"/>
                  </a:lnTo>
                  <a:lnTo>
                    <a:pt x="101" y="402"/>
                  </a:lnTo>
                  <a:lnTo>
                    <a:pt x="107" y="413"/>
                  </a:lnTo>
                  <a:lnTo>
                    <a:pt x="115" y="422"/>
                  </a:lnTo>
                  <a:lnTo>
                    <a:pt x="123" y="433"/>
                  </a:lnTo>
                  <a:lnTo>
                    <a:pt x="131" y="443"/>
                  </a:lnTo>
                  <a:lnTo>
                    <a:pt x="141" y="451"/>
                  </a:lnTo>
                  <a:lnTo>
                    <a:pt x="149" y="460"/>
                  </a:lnTo>
                  <a:lnTo>
                    <a:pt x="159" y="469"/>
                  </a:lnTo>
                  <a:lnTo>
                    <a:pt x="169" y="477"/>
                  </a:lnTo>
                  <a:lnTo>
                    <a:pt x="179" y="484"/>
                  </a:lnTo>
                  <a:lnTo>
                    <a:pt x="190" y="491"/>
                  </a:lnTo>
                  <a:lnTo>
                    <a:pt x="202" y="498"/>
                  </a:lnTo>
                  <a:lnTo>
                    <a:pt x="212" y="503"/>
                  </a:lnTo>
                  <a:lnTo>
                    <a:pt x="224" y="508"/>
                  </a:lnTo>
                  <a:lnTo>
                    <a:pt x="236" y="514"/>
                  </a:lnTo>
                  <a:lnTo>
                    <a:pt x="249" y="518"/>
                  </a:lnTo>
                  <a:lnTo>
                    <a:pt x="262" y="521"/>
                  </a:lnTo>
                  <a:lnTo>
                    <a:pt x="275" y="524"/>
                  </a:lnTo>
                  <a:lnTo>
                    <a:pt x="288" y="526"/>
                  </a:lnTo>
                  <a:lnTo>
                    <a:pt x="300" y="528"/>
                  </a:lnTo>
                  <a:lnTo>
                    <a:pt x="314" y="529"/>
                  </a:lnTo>
                  <a:lnTo>
                    <a:pt x="327" y="530"/>
                  </a:lnTo>
                  <a:lnTo>
                    <a:pt x="351" y="529"/>
                  </a:lnTo>
                  <a:lnTo>
                    <a:pt x="373" y="525"/>
                  </a:lnTo>
                  <a:lnTo>
                    <a:pt x="396" y="520"/>
                  </a:lnTo>
                  <a:lnTo>
                    <a:pt x="417" y="514"/>
                  </a:lnTo>
                  <a:lnTo>
                    <a:pt x="438" y="505"/>
                  </a:lnTo>
                  <a:lnTo>
                    <a:pt x="457" y="495"/>
                  </a:lnTo>
                  <a:lnTo>
                    <a:pt x="476" y="484"/>
                  </a:lnTo>
                  <a:lnTo>
                    <a:pt x="493" y="471"/>
                  </a:lnTo>
                  <a:lnTo>
                    <a:pt x="518" y="495"/>
                  </a:lnTo>
                  <a:lnTo>
                    <a:pt x="499" y="510"/>
                  </a:lnTo>
                  <a:lnTo>
                    <a:pt x="478" y="523"/>
                  </a:lnTo>
                  <a:lnTo>
                    <a:pt x="457" y="534"/>
                  </a:lnTo>
                  <a:lnTo>
                    <a:pt x="436" y="544"/>
                  </a:lnTo>
                  <a:lnTo>
                    <a:pt x="412" y="551"/>
                  </a:lnTo>
                  <a:lnTo>
                    <a:pt x="389" y="558"/>
                  </a:lnTo>
                  <a:lnTo>
                    <a:pt x="366" y="562"/>
                  </a:lnTo>
                  <a:lnTo>
                    <a:pt x="342" y="564"/>
                  </a:lnTo>
                  <a:lnTo>
                    <a:pt x="319" y="564"/>
                  </a:lnTo>
                  <a:lnTo>
                    <a:pt x="295" y="562"/>
                  </a:lnTo>
                  <a:lnTo>
                    <a:pt x="271" y="559"/>
                  </a:lnTo>
                  <a:lnTo>
                    <a:pt x="248" y="553"/>
                  </a:lnTo>
                  <a:lnTo>
                    <a:pt x="225" y="546"/>
                  </a:lnTo>
                  <a:lnTo>
                    <a:pt x="203" y="537"/>
                  </a:lnTo>
                  <a:lnTo>
                    <a:pt x="180" y="525"/>
                  </a:lnTo>
                  <a:lnTo>
                    <a:pt x="160" y="513"/>
                  </a:lnTo>
                  <a:lnTo>
                    <a:pt x="154" y="510"/>
                  </a:lnTo>
                  <a:lnTo>
                    <a:pt x="149" y="510"/>
                  </a:lnTo>
                  <a:lnTo>
                    <a:pt x="144" y="513"/>
                  </a:lnTo>
                  <a:lnTo>
                    <a:pt x="141" y="516"/>
                  </a:lnTo>
                  <a:lnTo>
                    <a:pt x="138" y="521"/>
                  </a:lnTo>
                  <a:lnTo>
                    <a:pt x="138" y="526"/>
                  </a:lnTo>
                  <a:lnTo>
                    <a:pt x="139" y="532"/>
                  </a:lnTo>
                  <a:lnTo>
                    <a:pt x="144" y="535"/>
                  </a:lnTo>
                  <a:lnTo>
                    <a:pt x="163" y="548"/>
                  </a:lnTo>
                  <a:lnTo>
                    <a:pt x="183" y="559"/>
                  </a:lnTo>
                  <a:lnTo>
                    <a:pt x="205" y="568"/>
                  </a:lnTo>
                  <a:lnTo>
                    <a:pt x="226" y="576"/>
                  </a:lnTo>
                  <a:lnTo>
                    <a:pt x="248" y="582"/>
                  </a:lnTo>
                  <a:lnTo>
                    <a:pt x="269" y="587"/>
                  </a:lnTo>
                  <a:lnTo>
                    <a:pt x="292" y="590"/>
                  </a:lnTo>
                  <a:lnTo>
                    <a:pt x="313" y="592"/>
                  </a:lnTo>
                  <a:lnTo>
                    <a:pt x="313" y="626"/>
                  </a:lnTo>
                  <a:lnTo>
                    <a:pt x="264" y="626"/>
                  </a:lnTo>
                  <a:lnTo>
                    <a:pt x="256" y="627"/>
                  </a:lnTo>
                  <a:lnTo>
                    <a:pt x="250" y="628"/>
                  </a:lnTo>
                  <a:lnTo>
                    <a:pt x="242" y="629"/>
                  </a:lnTo>
                  <a:lnTo>
                    <a:pt x="237" y="633"/>
                  </a:lnTo>
                  <a:lnTo>
                    <a:pt x="231" y="635"/>
                  </a:lnTo>
                  <a:lnTo>
                    <a:pt x="225" y="639"/>
                  </a:lnTo>
                  <a:lnTo>
                    <a:pt x="220" y="642"/>
                  </a:lnTo>
                  <a:lnTo>
                    <a:pt x="215" y="647"/>
                  </a:lnTo>
                  <a:lnTo>
                    <a:pt x="210" y="652"/>
                  </a:lnTo>
                  <a:lnTo>
                    <a:pt x="206" y="657"/>
                  </a:lnTo>
                  <a:lnTo>
                    <a:pt x="203" y="663"/>
                  </a:lnTo>
                  <a:lnTo>
                    <a:pt x="200" y="669"/>
                  </a:lnTo>
                  <a:lnTo>
                    <a:pt x="197" y="676"/>
                  </a:lnTo>
                  <a:lnTo>
                    <a:pt x="195" y="682"/>
                  </a:lnTo>
                  <a:lnTo>
                    <a:pt x="194" y="689"/>
                  </a:lnTo>
                  <a:lnTo>
                    <a:pt x="194" y="696"/>
                  </a:lnTo>
                  <a:lnTo>
                    <a:pt x="195" y="701"/>
                  </a:lnTo>
                  <a:lnTo>
                    <a:pt x="198" y="706"/>
                  </a:lnTo>
                  <a:lnTo>
                    <a:pt x="203" y="709"/>
                  </a:lnTo>
                  <a:lnTo>
                    <a:pt x="208" y="710"/>
                  </a:lnTo>
                  <a:lnTo>
                    <a:pt x="447" y="710"/>
                  </a:lnTo>
                  <a:lnTo>
                    <a:pt x="453" y="709"/>
                  </a:lnTo>
                  <a:lnTo>
                    <a:pt x="457" y="706"/>
                  </a:lnTo>
                  <a:lnTo>
                    <a:pt x="459" y="701"/>
                  </a:lnTo>
                  <a:lnTo>
                    <a:pt x="460" y="696"/>
                  </a:lnTo>
                  <a:lnTo>
                    <a:pt x="460" y="689"/>
                  </a:lnTo>
                  <a:lnTo>
                    <a:pt x="459" y="682"/>
                  </a:lnTo>
                  <a:lnTo>
                    <a:pt x="458" y="676"/>
                  </a:lnTo>
                  <a:lnTo>
                    <a:pt x="455" y="669"/>
                  </a:lnTo>
                  <a:lnTo>
                    <a:pt x="453" y="663"/>
                  </a:lnTo>
                  <a:lnTo>
                    <a:pt x="448" y="657"/>
                  </a:lnTo>
                  <a:lnTo>
                    <a:pt x="445" y="652"/>
                  </a:lnTo>
                  <a:lnTo>
                    <a:pt x="440" y="647"/>
                  </a:lnTo>
                  <a:lnTo>
                    <a:pt x="436" y="642"/>
                  </a:lnTo>
                  <a:lnTo>
                    <a:pt x="430" y="639"/>
                  </a:lnTo>
                  <a:lnTo>
                    <a:pt x="425" y="635"/>
                  </a:lnTo>
                  <a:lnTo>
                    <a:pt x="418" y="633"/>
                  </a:lnTo>
                  <a:lnTo>
                    <a:pt x="412" y="629"/>
                  </a:lnTo>
                  <a:lnTo>
                    <a:pt x="406" y="628"/>
                  </a:lnTo>
                  <a:lnTo>
                    <a:pt x="398" y="627"/>
                  </a:lnTo>
                  <a:lnTo>
                    <a:pt x="392" y="626"/>
                  </a:lnTo>
                  <a:lnTo>
                    <a:pt x="341" y="626"/>
                  </a:lnTo>
                  <a:lnTo>
                    <a:pt x="341" y="592"/>
                  </a:lnTo>
                  <a:lnTo>
                    <a:pt x="356" y="591"/>
                  </a:lnTo>
                  <a:lnTo>
                    <a:pt x="371" y="589"/>
                  </a:lnTo>
                  <a:lnTo>
                    <a:pt x="386" y="587"/>
                  </a:lnTo>
                  <a:lnTo>
                    <a:pt x="400" y="583"/>
                  </a:lnTo>
                  <a:lnTo>
                    <a:pt x="415" y="580"/>
                  </a:lnTo>
                  <a:lnTo>
                    <a:pt x="429" y="576"/>
                  </a:lnTo>
                  <a:lnTo>
                    <a:pt x="444" y="570"/>
                  </a:lnTo>
                  <a:lnTo>
                    <a:pt x="458" y="565"/>
                  </a:lnTo>
                  <a:lnTo>
                    <a:pt x="471" y="559"/>
                  </a:lnTo>
                  <a:lnTo>
                    <a:pt x="485" y="551"/>
                  </a:lnTo>
                  <a:lnTo>
                    <a:pt x="498" y="544"/>
                  </a:lnTo>
                  <a:lnTo>
                    <a:pt x="511" y="535"/>
                  </a:lnTo>
                  <a:lnTo>
                    <a:pt x="524" y="526"/>
                  </a:lnTo>
                  <a:lnTo>
                    <a:pt x="536" y="517"/>
                  </a:lnTo>
                  <a:lnTo>
                    <a:pt x="548" y="507"/>
                  </a:lnTo>
                  <a:lnTo>
                    <a:pt x="559" y="495"/>
                  </a:lnTo>
                  <a:lnTo>
                    <a:pt x="562" y="491"/>
                  </a:lnTo>
                  <a:lnTo>
                    <a:pt x="563" y="486"/>
                  </a:lnTo>
                  <a:lnTo>
                    <a:pt x="562" y="480"/>
                  </a:lnTo>
                  <a:lnTo>
                    <a:pt x="559" y="476"/>
                  </a:lnTo>
                  <a:lnTo>
                    <a:pt x="555" y="473"/>
                  </a:lnTo>
                  <a:lnTo>
                    <a:pt x="549" y="472"/>
                  </a:lnTo>
                  <a:lnTo>
                    <a:pt x="544" y="473"/>
                  </a:lnTo>
                  <a:lnTo>
                    <a:pt x="540" y="476"/>
                  </a:lnTo>
                  <a:close/>
                  <a:moveTo>
                    <a:pt x="324" y="63"/>
                  </a:moveTo>
                  <a:lnTo>
                    <a:pt x="352" y="29"/>
                  </a:lnTo>
                  <a:lnTo>
                    <a:pt x="370" y="31"/>
                  </a:lnTo>
                  <a:lnTo>
                    <a:pt x="387" y="35"/>
                  </a:lnTo>
                  <a:lnTo>
                    <a:pt x="404" y="40"/>
                  </a:lnTo>
                  <a:lnTo>
                    <a:pt x="421" y="46"/>
                  </a:lnTo>
                  <a:lnTo>
                    <a:pt x="437" y="54"/>
                  </a:lnTo>
                  <a:lnTo>
                    <a:pt x="453" y="63"/>
                  </a:lnTo>
                  <a:lnTo>
                    <a:pt x="467" y="73"/>
                  </a:lnTo>
                  <a:lnTo>
                    <a:pt x="481" y="84"/>
                  </a:lnTo>
                  <a:lnTo>
                    <a:pt x="493" y="95"/>
                  </a:lnTo>
                  <a:lnTo>
                    <a:pt x="505" y="108"/>
                  </a:lnTo>
                  <a:lnTo>
                    <a:pt x="517" y="121"/>
                  </a:lnTo>
                  <a:lnTo>
                    <a:pt x="527" y="136"/>
                  </a:lnTo>
                  <a:lnTo>
                    <a:pt x="535" y="151"/>
                  </a:lnTo>
                  <a:lnTo>
                    <a:pt x="544" y="166"/>
                  </a:lnTo>
                  <a:lnTo>
                    <a:pt x="550" y="183"/>
                  </a:lnTo>
                  <a:lnTo>
                    <a:pt x="556" y="199"/>
                  </a:lnTo>
                  <a:lnTo>
                    <a:pt x="553" y="203"/>
                  </a:lnTo>
                  <a:lnTo>
                    <a:pt x="548" y="207"/>
                  </a:lnTo>
                  <a:lnTo>
                    <a:pt x="545" y="212"/>
                  </a:lnTo>
                  <a:lnTo>
                    <a:pt x="543" y="205"/>
                  </a:lnTo>
                  <a:lnTo>
                    <a:pt x="540" y="201"/>
                  </a:lnTo>
                  <a:lnTo>
                    <a:pt x="537" y="196"/>
                  </a:lnTo>
                  <a:lnTo>
                    <a:pt x="525" y="181"/>
                  </a:lnTo>
                  <a:lnTo>
                    <a:pt x="520" y="177"/>
                  </a:lnTo>
                  <a:lnTo>
                    <a:pt x="515" y="174"/>
                  </a:lnTo>
                  <a:lnTo>
                    <a:pt x="509" y="172"/>
                  </a:lnTo>
                  <a:lnTo>
                    <a:pt x="502" y="172"/>
                  </a:lnTo>
                  <a:lnTo>
                    <a:pt x="487" y="172"/>
                  </a:lnTo>
                  <a:lnTo>
                    <a:pt x="482" y="172"/>
                  </a:lnTo>
                  <a:lnTo>
                    <a:pt x="477" y="174"/>
                  </a:lnTo>
                  <a:lnTo>
                    <a:pt x="474" y="177"/>
                  </a:lnTo>
                  <a:lnTo>
                    <a:pt x="471" y="181"/>
                  </a:lnTo>
                  <a:lnTo>
                    <a:pt x="469" y="186"/>
                  </a:lnTo>
                  <a:lnTo>
                    <a:pt x="469" y="190"/>
                  </a:lnTo>
                  <a:lnTo>
                    <a:pt x="470" y="195"/>
                  </a:lnTo>
                  <a:lnTo>
                    <a:pt x="471" y="199"/>
                  </a:lnTo>
                  <a:lnTo>
                    <a:pt x="466" y="204"/>
                  </a:lnTo>
                  <a:lnTo>
                    <a:pt x="458" y="208"/>
                  </a:lnTo>
                  <a:lnTo>
                    <a:pt x="452" y="212"/>
                  </a:lnTo>
                  <a:lnTo>
                    <a:pt x="444" y="216"/>
                  </a:lnTo>
                  <a:lnTo>
                    <a:pt x="426" y="179"/>
                  </a:lnTo>
                  <a:lnTo>
                    <a:pt x="426" y="171"/>
                  </a:lnTo>
                  <a:lnTo>
                    <a:pt x="425" y="168"/>
                  </a:lnTo>
                  <a:lnTo>
                    <a:pt x="424" y="165"/>
                  </a:lnTo>
                  <a:lnTo>
                    <a:pt x="423" y="163"/>
                  </a:lnTo>
                  <a:lnTo>
                    <a:pt x="422" y="161"/>
                  </a:lnTo>
                  <a:lnTo>
                    <a:pt x="402" y="143"/>
                  </a:lnTo>
                  <a:lnTo>
                    <a:pt x="400" y="141"/>
                  </a:lnTo>
                  <a:lnTo>
                    <a:pt x="397" y="139"/>
                  </a:lnTo>
                  <a:lnTo>
                    <a:pt x="342" y="120"/>
                  </a:lnTo>
                  <a:lnTo>
                    <a:pt x="340" y="120"/>
                  </a:lnTo>
                  <a:lnTo>
                    <a:pt x="338" y="119"/>
                  </a:lnTo>
                  <a:lnTo>
                    <a:pt x="290" y="119"/>
                  </a:lnTo>
                  <a:lnTo>
                    <a:pt x="284" y="120"/>
                  </a:lnTo>
                  <a:lnTo>
                    <a:pt x="278" y="121"/>
                  </a:lnTo>
                  <a:lnTo>
                    <a:pt x="272" y="122"/>
                  </a:lnTo>
                  <a:lnTo>
                    <a:pt x="268" y="124"/>
                  </a:lnTo>
                  <a:lnTo>
                    <a:pt x="263" y="128"/>
                  </a:lnTo>
                  <a:lnTo>
                    <a:pt x="259" y="131"/>
                  </a:lnTo>
                  <a:lnTo>
                    <a:pt x="254" y="134"/>
                  </a:lnTo>
                  <a:lnTo>
                    <a:pt x="250" y="138"/>
                  </a:lnTo>
                  <a:lnTo>
                    <a:pt x="239" y="123"/>
                  </a:lnTo>
                  <a:lnTo>
                    <a:pt x="253" y="91"/>
                  </a:lnTo>
                  <a:lnTo>
                    <a:pt x="318" y="69"/>
                  </a:lnTo>
                  <a:lnTo>
                    <a:pt x="321" y="67"/>
                  </a:lnTo>
                  <a:lnTo>
                    <a:pt x="324" y="63"/>
                  </a:lnTo>
                  <a:close/>
                  <a:moveTo>
                    <a:pt x="393" y="356"/>
                  </a:moveTo>
                  <a:lnTo>
                    <a:pt x="395" y="362"/>
                  </a:lnTo>
                  <a:lnTo>
                    <a:pt x="395" y="366"/>
                  </a:lnTo>
                  <a:lnTo>
                    <a:pt x="394" y="368"/>
                  </a:lnTo>
                  <a:lnTo>
                    <a:pt x="392" y="371"/>
                  </a:lnTo>
                  <a:lnTo>
                    <a:pt x="391" y="372"/>
                  </a:lnTo>
                  <a:lnTo>
                    <a:pt x="389" y="373"/>
                  </a:lnTo>
                  <a:lnTo>
                    <a:pt x="386" y="377"/>
                  </a:lnTo>
                  <a:lnTo>
                    <a:pt x="383" y="381"/>
                  </a:lnTo>
                  <a:lnTo>
                    <a:pt x="380" y="386"/>
                  </a:lnTo>
                  <a:lnTo>
                    <a:pt x="378" y="394"/>
                  </a:lnTo>
                  <a:lnTo>
                    <a:pt x="377" y="396"/>
                  </a:lnTo>
                  <a:lnTo>
                    <a:pt x="373" y="398"/>
                  </a:lnTo>
                  <a:lnTo>
                    <a:pt x="371" y="402"/>
                  </a:lnTo>
                  <a:lnTo>
                    <a:pt x="368" y="406"/>
                  </a:lnTo>
                  <a:lnTo>
                    <a:pt x="365" y="413"/>
                  </a:lnTo>
                  <a:lnTo>
                    <a:pt x="364" y="418"/>
                  </a:lnTo>
                  <a:lnTo>
                    <a:pt x="363" y="421"/>
                  </a:lnTo>
                  <a:lnTo>
                    <a:pt x="363" y="422"/>
                  </a:lnTo>
                  <a:lnTo>
                    <a:pt x="358" y="427"/>
                  </a:lnTo>
                  <a:lnTo>
                    <a:pt x="354" y="431"/>
                  </a:lnTo>
                  <a:lnTo>
                    <a:pt x="349" y="434"/>
                  </a:lnTo>
                  <a:lnTo>
                    <a:pt x="345" y="435"/>
                  </a:lnTo>
                  <a:lnTo>
                    <a:pt x="342" y="429"/>
                  </a:lnTo>
                  <a:lnTo>
                    <a:pt x="337" y="415"/>
                  </a:lnTo>
                  <a:lnTo>
                    <a:pt x="334" y="407"/>
                  </a:lnTo>
                  <a:lnTo>
                    <a:pt x="330" y="401"/>
                  </a:lnTo>
                  <a:lnTo>
                    <a:pt x="328" y="395"/>
                  </a:lnTo>
                  <a:lnTo>
                    <a:pt x="325" y="388"/>
                  </a:lnTo>
                  <a:lnTo>
                    <a:pt x="324" y="383"/>
                  </a:lnTo>
                  <a:lnTo>
                    <a:pt x="324" y="377"/>
                  </a:lnTo>
                  <a:lnTo>
                    <a:pt x="325" y="375"/>
                  </a:lnTo>
                  <a:lnTo>
                    <a:pt x="327" y="367"/>
                  </a:lnTo>
                  <a:lnTo>
                    <a:pt x="329" y="358"/>
                  </a:lnTo>
                  <a:lnTo>
                    <a:pt x="329" y="354"/>
                  </a:lnTo>
                  <a:lnTo>
                    <a:pt x="328" y="349"/>
                  </a:lnTo>
                  <a:lnTo>
                    <a:pt x="327" y="343"/>
                  </a:lnTo>
                  <a:lnTo>
                    <a:pt x="326" y="338"/>
                  </a:lnTo>
                  <a:lnTo>
                    <a:pt x="322" y="331"/>
                  </a:lnTo>
                  <a:lnTo>
                    <a:pt x="318" y="326"/>
                  </a:lnTo>
                  <a:lnTo>
                    <a:pt x="315" y="324"/>
                  </a:lnTo>
                  <a:lnTo>
                    <a:pt x="314" y="323"/>
                  </a:lnTo>
                  <a:lnTo>
                    <a:pt x="314" y="321"/>
                  </a:lnTo>
                  <a:lnTo>
                    <a:pt x="314" y="318"/>
                  </a:lnTo>
                  <a:lnTo>
                    <a:pt x="314" y="313"/>
                  </a:lnTo>
                  <a:lnTo>
                    <a:pt x="313" y="308"/>
                  </a:lnTo>
                  <a:lnTo>
                    <a:pt x="310" y="301"/>
                  </a:lnTo>
                  <a:lnTo>
                    <a:pt x="305" y="295"/>
                  </a:lnTo>
                  <a:lnTo>
                    <a:pt x="300" y="291"/>
                  </a:lnTo>
                  <a:lnTo>
                    <a:pt x="295" y="288"/>
                  </a:lnTo>
                  <a:lnTo>
                    <a:pt x="291" y="287"/>
                  </a:lnTo>
                  <a:lnTo>
                    <a:pt x="285" y="286"/>
                  </a:lnTo>
                  <a:lnTo>
                    <a:pt x="277" y="287"/>
                  </a:lnTo>
                  <a:lnTo>
                    <a:pt x="268" y="288"/>
                  </a:lnTo>
                  <a:lnTo>
                    <a:pt x="265" y="290"/>
                  </a:lnTo>
                  <a:lnTo>
                    <a:pt x="262" y="291"/>
                  </a:lnTo>
                  <a:lnTo>
                    <a:pt x="257" y="291"/>
                  </a:lnTo>
                  <a:lnTo>
                    <a:pt x="252" y="291"/>
                  </a:lnTo>
                  <a:lnTo>
                    <a:pt x="248" y="290"/>
                  </a:lnTo>
                  <a:lnTo>
                    <a:pt x="244" y="287"/>
                  </a:lnTo>
                  <a:lnTo>
                    <a:pt x="240" y="286"/>
                  </a:lnTo>
                  <a:lnTo>
                    <a:pt x="236" y="283"/>
                  </a:lnTo>
                  <a:lnTo>
                    <a:pt x="233" y="280"/>
                  </a:lnTo>
                  <a:lnTo>
                    <a:pt x="231" y="277"/>
                  </a:lnTo>
                  <a:lnTo>
                    <a:pt x="227" y="272"/>
                  </a:lnTo>
                  <a:lnTo>
                    <a:pt x="225" y="268"/>
                  </a:lnTo>
                  <a:lnTo>
                    <a:pt x="224" y="264"/>
                  </a:lnTo>
                  <a:lnTo>
                    <a:pt x="224" y="260"/>
                  </a:lnTo>
                  <a:lnTo>
                    <a:pt x="224" y="254"/>
                  </a:lnTo>
                  <a:lnTo>
                    <a:pt x="224" y="250"/>
                  </a:lnTo>
                  <a:lnTo>
                    <a:pt x="225" y="245"/>
                  </a:lnTo>
                  <a:lnTo>
                    <a:pt x="227" y="240"/>
                  </a:lnTo>
                  <a:lnTo>
                    <a:pt x="233" y="232"/>
                  </a:lnTo>
                  <a:lnTo>
                    <a:pt x="240" y="223"/>
                  </a:lnTo>
                  <a:lnTo>
                    <a:pt x="241" y="221"/>
                  </a:lnTo>
                  <a:lnTo>
                    <a:pt x="244" y="219"/>
                  </a:lnTo>
                  <a:lnTo>
                    <a:pt x="247" y="214"/>
                  </a:lnTo>
                  <a:lnTo>
                    <a:pt x="250" y="210"/>
                  </a:lnTo>
                  <a:lnTo>
                    <a:pt x="255" y="204"/>
                  </a:lnTo>
                  <a:lnTo>
                    <a:pt x="260" y="198"/>
                  </a:lnTo>
                  <a:lnTo>
                    <a:pt x="269" y="196"/>
                  </a:lnTo>
                  <a:lnTo>
                    <a:pt x="280" y="195"/>
                  </a:lnTo>
                  <a:lnTo>
                    <a:pt x="284" y="195"/>
                  </a:lnTo>
                  <a:lnTo>
                    <a:pt x="289" y="195"/>
                  </a:lnTo>
                  <a:lnTo>
                    <a:pt x="289" y="196"/>
                  </a:lnTo>
                  <a:lnTo>
                    <a:pt x="289" y="197"/>
                  </a:lnTo>
                  <a:lnTo>
                    <a:pt x="290" y="201"/>
                  </a:lnTo>
                  <a:lnTo>
                    <a:pt x="291" y="204"/>
                  </a:lnTo>
                  <a:lnTo>
                    <a:pt x="293" y="206"/>
                  </a:lnTo>
                  <a:lnTo>
                    <a:pt x="296" y="207"/>
                  </a:lnTo>
                  <a:lnTo>
                    <a:pt x="299" y="209"/>
                  </a:lnTo>
                  <a:lnTo>
                    <a:pt x="303" y="212"/>
                  </a:lnTo>
                  <a:lnTo>
                    <a:pt x="309" y="217"/>
                  </a:lnTo>
                  <a:lnTo>
                    <a:pt x="316" y="220"/>
                  </a:lnTo>
                  <a:lnTo>
                    <a:pt x="323" y="223"/>
                  </a:lnTo>
                  <a:lnTo>
                    <a:pt x="330" y="224"/>
                  </a:lnTo>
                  <a:lnTo>
                    <a:pt x="337" y="224"/>
                  </a:lnTo>
                  <a:lnTo>
                    <a:pt x="341" y="222"/>
                  </a:lnTo>
                  <a:lnTo>
                    <a:pt x="344" y="220"/>
                  </a:lnTo>
                  <a:lnTo>
                    <a:pt x="347" y="218"/>
                  </a:lnTo>
                  <a:lnTo>
                    <a:pt x="348" y="218"/>
                  </a:lnTo>
                  <a:lnTo>
                    <a:pt x="348" y="218"/>
                  </a:lnTo>
                  <a:lnTo>
                    <a:pt x="349" y="217"/>
                  </a:lnTo>
                  <a:lnTo>
                    <a:pt x="349" y="216"/>
                  </a:lnTo>
                  <a:lnTo>
                    <a:pt x="351" y="216"/>
                  </a:lnTo>
                  <a:lnTo>
                    <a:pt x="352" y="217"/>
                  </a:lnTo>
                  <a:lnTo>
                    <a:pt x="362" y="219"/>
                  </a:lnTo>
                  <a:lnTo>
                    <a:pt x="370" y="222"/>
                  </a:lnTo>
                  <a:lnTo>
                    <a:pt x="375" y="232"/>
                  </a:lnTo>
                  <a:lnTo>
                    <a:pt x="380" y="242"/>
                  </a:lnTo>
                  <a:lnTo>
                    <a:pt x="382" y="249"/>
                  </a:lnTo>
                  <a:lnTo>
                    <a:pt x="384" y="254"/>
                  </a:lnTo>
                  <a:lnTo>
                    <a:pt x="385" y="256"/>
                  </a:lnTo>
                  <a:lnTo>
                    <a:pt x="386" y="258"/>
                  </a:lnTo>
                  <a:lnTo>
                    <a:pt x="391" y="267"/>
                  </a:lnTo>
                  <a:lnTo>
                    <a:pt x="395" y="275"/>
                  </a:lnTo>
                  <a:lnTo>
                    <a:pt x="398" y="279"/>
                  </a:lnTo>
                  <a:lnTo>
                    <a:pt x="401" y="283"/>
                  </a:lnTo>
                  <a:lnTo>
                    <a:pt x="404" y="286"/>
                  </a:lnTo>
                  <a:lnTo>
                    <a:pt x="409" y="290"/>
                  </a:lnTo>
                  <a:lnTo>
                    <a:pt x="416" y="293"/>
                  </a:lnTo>
                  <a:lnTo>
                    <a:pt x="423" y="295"/>
                  </a:lnTo>
                  <a:lnTo>
                    <a:pt x="419" y="299"/>
                  </a:lnTo>
                  <a:lnTo>
                    <a:pt x="415" y="303"/>
                  </a:lnTo>
                  <a:lnTo>
                    <a:pt x="410" y="308"/>
                  </a:lnTo>
                  <a:lnTo>
                    <a:pt x="404" y="313"/>
                  </a:lnTo>
                  <a:lnTo>
                    <a:pt x="400" y="318"/>
                  </a:lnTo>
                  <a:lnTo>
                    <a:pt x="396" y="325"/>
                  </a:lnTo>
                  <a:lnTo>
                    <a:pt x="393" y="331"/>
                  </a:lnTo>
                  <a:lnTo>
                    <a:pt x="392" y="339"/>
                  </a:lnTo>
                  <a:lnTo>
                    <a:pt x="391" y="347"/>
                  </a:lnTo>
                  <a:lnTo>
                    <a:pt x="393" y="356"/>
                  </a:lnTo>
                  <a:close/>
                  <a:moveTo>
                    <a:pt x="171" y="398"/>
                  </a:moveTo>
                  <a:lnTo>
                    <a:pt x="163" y="435"/>
                  </a:lnTo>
                  <a:lnTo>
                    <a:pt x="150" y="421"/>
                  </a:lnTo>
                  <a:lnTo>
                    <a:pt x="138" y="407"/>
                  </a:lnTo>
                  <a:lnTo>
                    <a:pt x="128" y="391"/>
                  </a:lnTo>
                  <a:lnTo>
                    <a:pt x="118" y="375"/>
                  </a:lnTo>
                  <a:lnTo>
                    <a:pt x="109" y="358"/>
                  </a:lnTo>
                  <a:lnTo>
                    <a:pt x="102" y="340"/>
                  </a:lnTo>
                  <a:lnTo>
                    <a:pt x="97" y="321"/>
                  </a:lnTo>
                  <a:lnTo>
                    <a:pt x="93" y="301"/>
                  </a:lnTo>
                  <a:lnTo>
                    <a:pt x="115" y="295"/>
                  </a:lnTo>
                  <a:lnTo>
                    <a:pt x="154" y="326"/>
                  </a:lnTo>
                  <a:lnTo>
                    <a:pt x="158" y="327"/>
                  </a:lnTo>
                  <a:lnTo>
                    <a:pt x="161" y="328"/>
                  </a:lnTo>
                  <a:lnTo>
                    <a:pt x="186" y="334"/>
                  </a:lnTo>
                  <a:lnTo>
                    <a:pt x="189" y="335"/>
                  </a:lnTo>
                  <a:lnTo>
                    <a:pt x="191" y="337"/>
                  </a:lnTo>
                  <a:lnTo>
                    <a:pt x="192" y="339"/>
                  </a:lnTo>
                  <a:lnTo>
                    <a:pt x="192" y="343"/>
                  </a:lnTo>
                  <a:lnTo>
                    <a:pt x="190" y="349"/>
                  </a:lnTo>
                  <a:lnTo>
                    <a:pt x="190" y="354"/>
                  </a:lnTo>
                  <a:lnTo>
                    <a:pt x="190" y="359"/>
                  </a:lnTo>
                  <a:lnTo>
                    <a:pt x="192" y="365"/>
                  </a:lnTo>
                  <a:lnTo>
                    <a:pt x="195" y="374"/>
                  </a:lnTo>
                  <a:lnTo>
                    <a:pt x="195" y="377"/>
                  </a:lnTo>
                  <a:lnTo>
                    <a:pt x="194" y="381"/>
                  </a:lnTo>
                  <a:lnTo>
                    <a:pt x="192" y="383"/>
                  </a:lnTo>
                  <a:lnTo>
                    <a:pt x="190" y="384"/>
                  </a:lnTo>
                  <a:lnTo>
                    <a:pt x="180" y="387"/>
                  </a:lnTo>
                  <a:lnTo>
                    <a:pt x="176" y="389"/>
                  </a:lnTo>
                  <a:lnTo>
                    <a:pt x="174" y="391"/>
                  </a:lnTo>
                  <a:lnTo>
                    <a:pt x="172" y="395"/>
                  </a:lnTo>
                  <a:lnTo>
                    <a:pt x="171" y="398"/>
                  </a:lnTo>
                  <a:close/>
                  <a:moveTo>
                    <a:pt x="327" y="502"/>
                  </a:moveTo>
                  <a:lnTo>
                    <a:pt x="308" y="501"/>
                  </a:lnTo>
                  <a:lnTo>
                    <a:pt x="289" y="499"/>
                  </a:lnTo>
                  <a:lnTo>
                    <a:pt x="270" y="494"/>
                  </a:lnTo>
                  <a:lnTo>
                    <a:pt x="253" y="490"/>
                  </a:lnTo>
                  <a:lnTo>
                    <a:pt x="235" y="483"/>
                  </a:lnTo>
                  <a:lnTo>
                    <a:pt x="219" y="475"/>
                  </a:lnTo>
                  <a:lnTo>
                    <a:pt x="203" y="466"/>
                  </a:lnTo>
                  <a:lnTo>
                    <a:pt x="188" y="456"/>
                  </a:lnTo>
                  <a:lnTo>
                    <a:pt x="196" y="412"/>
                  </a:lnTo>
                  <a:lnTo>
                    <a:pt x="198" y="411"/>
                  </a:lnTo>
                  <a:lnTo>
                    <a:pt x="205" y="407"/>
                  </a:lnTo>
                  <a:lnTo>
                    <a:pt x="210" y="403"/>
                  </a:lnTo>
                  <a:lnTo>
                    <a:pt x="216" y="399"/>
                  </a:lnTo>
                  <a:lnTo>
                    <a:pt x="219" y="394"/>
                  </a:lnTo>
                  <a:lnTo>
                    <a:pt x="221" y="387"/>
                  </a:lnTo>
                  <a:lnTo>
                    <a:pt x="223" y="380"/>
                  </a:lnTo>
                  <a:lnTo>
                    <a:pt x="223" y="373"/>
                  </a:lnTo>
                  <a:lnTo>
                    <a:pt x="221" y="366"/>
                  </a:lnTo>
                  <a:lnTo>
                    <a:pt x="218" y="356"/>
                  </a:lnTo>
                  <a:lnTo>
                    <a:pt x="218" y="354"/>
                  </a:lnTo>
                  <a:lnTo>
                    <a:pt x="218" y="352"/>
                  </a:lnTo>
                  <a:lnTo>
                    <a:pt x="220" y="344"/>
                  </a:lnTo>
                  <a:lnTo>
                    <a:pt x="220" y="337"/>
                  </a:lnTo>
                  <a:lnTo>
                    <a:pt x="218" y="329"/>
                  </a:lnTo>
                  <a:lnTo>
                    <a:pt x="215" y="323"/>
                  </a:lnTo>
                  <a:lnTo>
                    <a:pt x="210" y="316"/>
                  </a:lnTo>
                  <a:lnTo>
                    <a:pt x="205" y="312"/>
                  </a:lnTo>
                  <a:lnTo>
                    <a:pt x="198" y="308"/>
                  </a:lnTo>
                  <a:lnTo>
                    <a:pt x="191" y="306"/>
                  </a:lnTo>
                  <a:lnTo>
                    <a:pt x="169" y="301"/>
                  </a:lnTo>
                  <a:lnTo>
                    <a:pt x="126" y="268"/>
                  </a:lnTo>
                  <a:lnTo>
                    <a:pt x="122" y="267"/>
                  </a:lnTo>
                  <a:lnTo>
                    <a:pt x="119" y="266"/>
                  </a:lnTo>
                  <a:lnTo>
                    <a:pt x="116" y="266"/>
                  </a:lnTo>
                  <a:lnTo>
                    <a:pt x="113" y="266"/>
                  </a:lnTo>
                  <a:lnTo>
                    <a:pt x="90" y="273"/>
                  </a:lnTo>
                  <a:lnTo>
                    <a:pt x="90" y="269"/>
                  </a:lnTo>
                  <a:lnTo>
                    <a:pt x="90" y="265"/>
                  </a:lnTo>
                  <a:lnTo>
                    <a:pt x="90" y="253"/>
                  </a:lnTo>
                  <a:lnTo>
                    <a:pt x="91" y="241"/>
                  </a:lnTo>
                  <a:lnTo>
                    <a:pt x="92" y="230"/>
                  </a:lnTo>
                  <a:lnTo>
                    <a:pt x="94" y="218"/>
                  </a:lnTo>
                  <a:lnTo>
                    <a:pt x="98" y="207"/>
                  </a:lnTo>
                  <a:lnTo>
                    <a:pt x="100" y="196"/>
                  </a:lnTo>
                  <a:lnTo>
                    <a:pt x="104" y="186"/>
                  </a:lnTo>
                  <a:lnTo>
                    <a:pt x="108" y="175"/>
                  </a:lnTo>
                  <a:lnTo>
                    <a:pt x="117" y="154"/>
                  </a:lnTo>
                  <a:lnTo>
                    <a:pt x="129" y="135"/>
                  </a:lnTo>
                  <a:lnTo>
                    <a:pt x="142" y="117"/>
                  </a:lnTo>
                  <a:lnTo>
                    <a:pt x="157" y="101"/>
                  </a:lnTo>
                  <a:lnTo>
                    <a:pt x="173" y="85"/>
                  </a:lnTo>
                  <a:lnTo>
                    <a:pt x="190" y="72"/>
                  </a:lnTo>
                  <a:lnTo>
                    <a:pt x="208" y="59"/>
                  </a:lnTo>
                  <a:lnTo>
                    <a:pt x="228" y="49"/>
                  </a:lnTo>
                  <a:lnTo>
                    <a:pt x="238" y="45"/>
                  </a:lnTo>
                  <a:lnTo>
                    <a:pt x="249" y="41"/>
                  </a:lnTo>
                  <a:lnTo>
                    <a:pt x="260" y="38"/>
                  </a:lnTo>
                  <a:lnTo>
                    <a:pt x="271" y="34"/>
                  </a:lnTo>
                  <a:lnTo>
                    <a:pt x="282" y="32"/>
                  </a:lnTo>
                  <a:lnTo>
                    <a:pt x="294" y="30"/>
                  </a:lnTo>
                  <a:lnTo>
                    <a:pt x="305" y="28"/>
                  </a:lnTo>
                  <a:lnTo>
                    <a:pt x="316" y="28"/>
                  </a:lnTo>
                  <a:lnTo>
                    <a:pt x="305" y="43"/>
                  </a:lnTo>
                  <a:lnTo>
                    <a:pt x="238" y="67"/>
                  </a:lnTo>
                  <a:lnTo>
                    <a:pt x="235" y="68"/>
                  </a:lnTo>
                  <a:lnTo>
                    <a:pt x="233" y="70"/>
                  </a:lnTo>
                  <a:lnTo>
                    <a:pt x="231" y="72"/>
                  </a:lnTo>
                  <a:lnTo>
                    <a:pt x="230" y="74"/>
                  </a:lnTo>
                  <a:lnTo>
                    <a:pt x="211" y="120"/>
                  </a:lnTo>
                  <a:lnTo>
                    <a:pt x="210" y="123"/>
                  </a:lnTo>
                  <a:lnTo>
                    <a:pt x="210" y="127"/>
                  </a:lnTo>
                  <a:lnTo>
                    <a:pt x="210" y="130"/>
                  </a:lnTo>
                  <a:lnTo>
                    <a:pt x="212" y="133"/>
                  </a:lnTo>
                  <a:lnTo>
                    <a:pt x="241" y="174"/>
                  </a:lnTo>
                  <a:lnTo>
                    <a:pt x="242" y="175"/>
                  </a:lnTo>
                  <a:lnTo>
                    <a:pt x="244" y="176"/>
                  </a:lnTo>
                  <a:lnTo>
                    <a:pt x="235" y="183"/>
                  </a:lnTo>
                  <a:lnTo>
                    <a:pt x="227" y="194"/>
                  </a:lnTo>
                  <a:lnTo>
                    <a:pt x="225" y="197"/>
                  </a:lnTo>
                  <a:lnTo>
                    <a:pt x="222" y="201"/>
                  </a:lnTo>
                  <a:lnTo>
                    <a:pt x="221" y="203"/>
                  </a:lnTo>
                  <a:lnTo>
                    <a:pt x="219" y="205"/>
                  </a:lnTo>
                  <a:lnTo>
                    <a:pt x="215" y="210"/>
                  </a:lnTo>
                  <a:lnTo>
                    <a:pt x="210" y="216"/>
                  </a:lnTo>
                  <a:lnTo>
                    <a:pt x="206" y="221"/>
                  </a:lnTo>
                  <a:lnTo>
                    <a:pt x="203" y="228"/>
                  </a:lnTo>
                  <a:lnTo>
                    <a:pt x="200" y="236"/>
                  </a:lnTo>
                  <a:lnTo>
                    <a:pt x="197" y="245"/>
                  </a:lnTo>
                  <a:lnTo>
                    <a:pt x="196" y="253"/>
                  </a:lnTo>
                  <a:lnTo>
                    <a:pt x="196" y="262"/>
                  </a:lnTo>
                  <a:lnTo>
                    <a:pt x="197" y="270"/>
                  </a:lnTo>
                  <a:lnTo>
                    <a:pt x="200" y="278"/>
                  </a:lnTo>
                  <a:lnTo>
                    <a:pt x="203" y="285"/>
                  </a:lnTo>
                  <a:lnTo>
                    <a:pt x="208" y="293"/>
                  </a:lnTo>
                  <a:lnTo>
                    <a:pt x="212" y="299"/>
                  </a:lnTo>
                  <a:lnTo>
                    <a:pt x="219" y="305"/>
                  </a:lnTo>
                  <a:lnTo>
                    <a:pt x="225" y="310"/>
                  </a:lnTo>
                  <a:lnTo>
                    <a:pt x="233" y="313"/>
                  </a:lnTo>
                  <a:lnTo>
                    <a:pt x="240" y="316"/>
                  </a:lnTo>
                  <a:lnTo>
                    <a:pt x="248" y="317"/>
                  </a:lnTo>
                  <a:lnTo>
                    <a:pt x="256" y="318"/>
                  </a:lnTo>
                  <a:lnTo>
                    <a:pt x="265" y="317"/>
                  </a:lnTo>
                  <a:lnTo>
                    <a:pt x="270" y="316"/>
                  </a:lnTo>
                  <a:lnTo>
                    <a:pt x="276" y="315"/>
                  </a:lnTo>
                  <a:lnTo>
                    <a:pt x="283" y="314"/>
                  </a:lnTo>
                  <a:lnTo>
                    <a:pt x="286" y="315"/>
                  </a:lnTo>
                  <a:lnTo>
                    <a:pt x="286" y="315"/>
                  </a:lnTo>
                  <a:lnTo>
                    <a:pt x="286" y="315"/>
                  </a:lnTo>
                  <a:lnTo>
                    <a:pt x="286" y="316"/>
                  </a:lnTo>
                  <a:lnTo>
                    <a:pt x="286" y="318"/>
                  </a:lnTo>
                  <a:lnTo>
                    <a:pt x="286" y="323"/>
                  </a:lnTo>
                  <a:lnTo>
                    <a:pt x="288" y="329"/>
                  </a:lnTo>
                  <a:lnTo>
                    <a:pt x="290" y="334"/>
                  </a:lnTo>
                  <a:lnTo>
                    <a:pt x="292" y="338"/>
                  </a:lnTo>
                  <a:lnTo>
                    <a:pt x="294" y="342"/>
                  </a:lnTo>
                  <a:lnTo>
                    <a:pt x="297" y="344"/>
                  </a:lnTo>
                  <a:lnTo>
                    <a:pt x="298" y="346"/>
                  </a:lnTo>
                  <a:lnTo>
                    <a:pt x="300" y="349"/>
                  </a:lnTo>
                  <a:lnTo>
                    <a:pt x="301" y="353"/>
                  </a:lnTo>
                  <a:lnTo>
                    <a:pt x="301" y="356"/>
                  </a:lnTo>
                  <a:lnTo>
                    <a:pt x="300" y="360"/>
                  </a:lnTo>
                  <a:lnTo>
                    <a:pt x="298" y="367"/>
                  </a:lnTo>
                  <a:lnTo>
                    <a:pt x="298" y="369"/>
                  </a:lnTo>
                  <a:lnTo>
                    <a:pt x="296" y="375"/>
                  </a:lnTo>
                  <a:lnTo>
                    <a:pt x="296" y="381"/>
                  </a:lnTo>
                  <a:lnTo>
                    <a:pt x="296" y="386"/>
                  </a:lnTo>
                  <a:lnTo>
                    <a:pt x="297" y="392"/>
                  </a:lnTo>
                  <a:lnTo>
                    <a:pt x="301" y="403"/>
                  </a:lnTo>
                  <a:lnTo>
                    <a:pt x="306" y="413"/>
                  </a:lnTo>
                  <a:lnTo>
                    <a:pt x="308" y="418"/>
                  </a:lnTo>
                  <a:lnTo>
                    <a:pt x="310" y="424"/>
                  </a:lnTo>
                  <a:lnTo>
                    <a:pt x="316" y="441"/>
                  </a:lnTo>
                  <a:lnTo>
                    <a:pt x="323" y="453"/>
                  </a:lnTo>
                  <a:lnTo>
                    <a:pt x="328" y="459"/>
                  </a:lnTo>
                  <a:lnTo>
                    <a:pt x="334" y="461"/>
                  </a:lnTo>
                  <a:lnTo>
                    <a:pt x="339" y="463"/>
                  </a:lnTo>
                  <a:lnTo>
                    <a:pt x="344" y="464"/>
                  </a:lnTo>
                  <a:lnTo>
                    <a:pt x="352" y="463"/>
                  </a:lnTo>
                  <a:lnTo>
                    <a:pt x="358" y="460"/>
                  </a:lnTo>
                  <a:lnTo>
                    <a:pt x="365" y="457"/>
                  </a:lnTo>
                  <a:lnTo>
                    <a:pt x="371" y="453"/>
                  </a:lnTo>
                  <a:lnTo>
                    <a:pt x="380" y="444"/>
                  </a:lnTo>
                  <a:lnTo>
                    <a:pt x="384" y="441"/>
                  </a:lnTo>
                  <a:lnTo>
                    <a:pt x="387" y="435"/>
                  </a:lnTo>
                  <a:lnTo>
                    <a:pt x="388" y="431"/>
                  </a:lnTo>
                  <a:lnTo>
                    <a:pt x="391" y="427"/>
                  </a:lnTo>
                  <a:lnTo>
                    <a:pt x="391" y="424"/>
                  </a:lnTo>
                  <a:lnTo>
                    <a:pt x="392" y="421"/>
                  </a:lnTo>
                  <a:lnTo>
                    <a:pt x="392" y="420"/>
                  </a:lnTo>
                  <a:lnTo>
                    <a:pt x="393" y="418"/>
                  </a:lnTo>
                  <a:lnTo>
                    <a:pt x="395" y="417"/>
                  </a:lnTo>
                  <a:lnTo>
                    <a:pt x="399" y="411"/>
                  </a:lnTo>
                  <a:lnTo>
                    <a:pt x="403" y="401"/>
                  </a:lnTo>
                  <a:lnTo>
                    <a:pt x="406" y="397"/>
                  </a:lnTo>
                  <a:lnTo>
                    <a:pt x="410" y="392"/>
                  </a:lnTo>
                  <a:lnTo>
                    <a:pt x="411" y="391"/>
                  </a:lnTo>
                  <a:lnTo>
                    <a:pt x="412" y="389"/>
                  </a:lnTo>
                  <a:lnTo>
                    <a:pt x="417" y="384"/>
                  </a:lnTo>
                  <a:lnTo>
                    <a:pt x="421" y="379"/>
                  </a:lnTo>
                  <a:lnTo>
                    <a:pt x="422" y="373"/>
                  </a:lnTo>
                  <a:lnTo>
                    <a:pt x="423" y="368"/>
                  </a:lnTo>
                  <a:lnTo>
                    <a:pt x="422" y="357"/>
                  </a:lnTo>
                  <a:lnTo>
                    <a:pt x="419" y="349"/>
                  </a:lnTo>
                  <a:lnTo>
                    <a:pt x="418" y="345"/>
                  </a:lnTo>
                  <a:lnTo>
                    <a:pt x="418" y="343"/>
                  </a:lnTo>
                  <a:lnTo>
                    <a:pt x="419" y="340"/>
                  </a:lnTo>
                  <a:lnTo>
                    <a:pt x="421" y="338"/>
                  </a:lnTo>
                  <a:lnTo>
                    <a:pt x="426" y="331"/>
                  </a:lnTo>
                  <a:lnTo>
                    <a:pt x="433" y="323"/>
                  </a:lnTo>
                  <a:lnTo>
                    <a:pt x="442" y="315"/>
                  </a:lnTo>
                  <a:lnTo>
                    <a:pt x="451" y="306"/>
                  </a:lnTo>
                  <a:lnTo>
                    <a:pt x="453" y="301"/>
                  </a:lnTo>
                  <a:lnTo>
                    <a:pt x="455" y="296"/>
                  </a:lnTo>
                  <a:lnTo>
                    <a:pt x="456" y="293"/>
                  </a:lnTo>
                  <a:lnTo>
                    <a:pt x="457" y="290"/>
                  </a:lnTo>
                  <a:lnTo>
                    <a:pt x="456" y="285"/>
                  </a:lnTo>
                  <a:lnTo>
                    <a:pt x="455" y="281"/>
                  </a:lnTo>
                  <a:lnTo>
                    <a:pt x="453" y="278"/>
                  </a:lnTo>
                  <a:lnTo>
                    <a:pt x="451" y="276"/>
                  </a:lnTo>
                  <a:lnTo>
                    <a:pt x="447" y="272"/>
                  </a:lnTo>
                  <a:lnTo>
                    <a:pt x="444" y="271"/>
                  </a:lnTo>
                  <a:lnTo>
                    <a:pt x="438" y="269"/>
                  </a:lnTo>
                  <a:lnTo>
                    <a:pt x="431" y="268"/>
                  </a:lnTo>
                  <a:lnTo>
                    <a:pt x="427" y="267"/>
                  </a:lnTo>
                  <a:lnTo>
                    <a:pt x="424" y="267"/>
                  </a:lnTo>
                  <a:lnTo>
                    <a:pt x="421" y="263"/>
                  </a:lnTo>
                  <a:lnTo>
                    <a:pt x="417" y="258"/>
                  </a:lnTo>
                  <a:lnTo>
                    <a:pt x="414" y="253"/>
                  </a:lnTo>
                  <a:lnTo>
                    <a:pt x="412" y="247"/>
                  </a:lnTo>
                  <a:lnTo>
                    <a:pt x="411" y="245"/>
                  </a:lnTo>
                  <a:lnTo>
                    <a:pt x="410" y="242"/>
                  </a:lnTo>
                  <a:lnTo>
                    <a:pt x="408" y="238"/>
                  </a:lnTo>
                  <a:lnTo>
                    <a:pt x="406" y="233"/>
                  </a:lnTo>
                  <a:lnTo>
                    <a:pt x="402" y="225"/>
                  </a:lnTo>
                  <a:lnTo>
                    <a:pt x="399" y="218"/>
                  </a:lnTo>
                  <a:lnTo>
                    <a:pt x="395" y="210"/>
                  </a:lnTo>
                  <a:lnTo>
                    <a:pt x="389" y="204"/>
                  </a:lnTo>
                  <a:lnTo>
                    <a:pt x="383" y="198"/>
                  </a:lnTo>
                  <a:lnTo>
                    <a:pt x="375" y="195"/>
                  </a:lnTo>
                  <a:lnTo>
                    <a:pt x="367" y="192"/>
                  </a:lnTo>
                  <a:lnTo>
                    <a:pt x="358" y="190"/>
                  </a:lnTo>
                  <a:lnTo>
                    <a:pt x="354" y="188"/>
                  </a:lnTo>
                  <a:lnTo>
                    <a:pt x="350" y="187"/>
                  </a:lnTo>
                  <a:lnTo>
                    <a:pt x="345" y="186"/>
                  </a:lnTo>
                  <a:lnTo>
                    <a:pt x="342" y="187"/>
                  </a:lnTo>
                  <a:lnTo>
                    <a:pt x="335" y="189"/>
                  </a:lnTo>
                  <a:lnTo>
                    <a:pt x="329" y="192"/>
                  </a:lnTo>
                  <a:lnTo>
                    <a:pt x="328" y="193"/>
                  </a:lnTo>
                  <a:lnTo>
                    <a:pt x="327" y="194"/>
                  </a:lnTo>
                  <a:lnTo>
                    <a:pt x="324" y="192"/>
                  </a:lnTo>
                  <a:lnTo>
                    <a:pt x="321" y="190"/>
                  </a:lnTo>
                  <a:lnTo>
                    <a:pt x="320" y="184"/>
                  </a:lnTo>
                  <a:lnTo>
                    <a:pt x="319" y="180"/>
                  </a:lnTo>
                  <a:lnTo>
                    <a:pt x="315" y="176"/>
                  </a:lnTo>
                  <a:lnTo>
                    <a:pt x="311" y="173"/>
                  </a:lnTo>
                  <a:lnTo>
                    <a:pt x="307" y="171"/>
                  </a:lnTo>
                  <a:lnTo>
                    <a:pt x="301" y="168"/>
                  </a:lnTo>
                  <a:lnTo>
                    <a:pt x="293" y="167"/>
                  </a:lnTo>
                  <a:lnTo>
                    <a:pt x="286" y="167"/>
                  </a:lnTo>
                  <a:lnTo>
                    <a:pt x="283" y="167"/>
                  </a:lnTo>
                  <a:lnTo>
                    <a:pt x="279" y="168"/>
                  </a:lnTo>
                  <a:lnTo>
                    <a:pt x="272" y="168"/>
                  </a:lnTo>
                  <a:lnTo>
                    <a:pt x="266" y="168"/>
                  </a:lnTo>
                  <a:lnTo>
                    <a:pt x="269" y="162"/>
                  </a:lnTo>
                  <a:lnTo>
                    <a:pt x="272" y="156"/>
                  </a:lnTo>
                  <a:lnTo>
                    <a:pt x="277" y="151"/>
                  </a:lnTo>
                  <a:lnTo>
                    <a:pt x="283" y="148"/>
                  </a:lnTo>
                  <a:lnTo>
                    <a:pt x="290" y="147"/>
                  </a:lnTo>
                  <a:lnTo>
                    <a:pt x="336" y="147"/>
                  </a:lnTo>
                  <a:lnTo>
                    <a:pt x="385" y="165"/>
                  </a:lnTo>
                  <a:lnTo>
                    <a:pt x="398" y="177"/>
                  </a:lnTo>
                  <a:lnTo>
                    <a:pt x="398" y="182"/>
                  </a:lnTo>
                  <a:lnTo>
                    <a:pt x="398" y="186"/>
                  </a:lnTo>
                  <a:lnTo>
                    <a:pt x="399" y="189"/>
                  </a:lnTo>
                  <a:lnTo>
                    <a:pt x="426" y="239"/>
                  </a:lnTo>
                  <a:lnTo>
                    <a:pt x="429" y="243"/>
                  </a:lnTo>
                  <a:lnTo>
                    <a:pt x="432" y="246"/>
                  </a:lnTo>
                  <a:lnTo>
                    <a:pt x="438" y="247"/>
                  </a:lnTo>
                  <a:lnTo>
                    <a:pt x="443" y="246"/>
                  </a:lnTo>
                  <a:lnTo>
                    <a:pt x="451" y="242"/>
                  </a:lnTo>
                  <a:lnTo>
                    <a:pt x="463" y="237"/>
                  </a:lnTo>
                  <a:lnTo>
                    <a:pt x="476" y="230"/>
                  </a:lnTo>
                  <a:lnTo>
                    <a:pt x="488" y="221"/>
                  </a:lnTo>
                  <a:lnTo>
                    <a:pt x="500" y="211"/>
                  </a:lnTo>
                  <a:lnTo>
                    <a:pt x="501" y="209"/>
                  </a:lnTo>
                  <a:lnTo>
                    <a:pt x="503" y="206"/>
                  </a:lnTo>
                  <a:lnTo>
                    <a:pt x="503" y="203"/>
                  </a:lnTo>
                  <a:lnTo>
                    <a:pt x="503" y="199"/>
                  </a:lnTo>
                  <a:lnTo>
                    <a:pt x="503" y="199"/>
                  </a:lnTo>
                  <a:lnTo>
                    <a:pt x="503" y="199"/>
                  </a:lnTo>
                  <a:lnTo>
                    <a:pt x="516" y="214"/>
                  </a:lnTo>
                  <a:lnTo>
                    <a:pt x="516" y="214"/>
                  </a:lnTo>
                  <a:lnTo>
                    <a:pt x="516" y="214"/>
                  </a:lnTo>
                  <a:lnTo>
                    <a:pt x="530" y="252"/>
                  </a:lnTo>
                  <a:lnTo>
                    <a:pt x="532" y="255"/>
                  </a:lnTo>
                  <a:lnTo>
                    <a:pt x="534" y="258"/>
                  </a:lnTo>
                  <a:lnTo>
                    <a:pt x="536" y="261"/>
                  </a:lnTo>
                  <a:lnTo>
                    <a:pt x="540" y="262"/>
                  </a:lnTo>
                  <a:lnTo>
                    <a:pt x="542" y="262"/>
                  </a:lnTo>
                  <a:lnTo>
                    <a:pt x="543" y="262"/>
                  </a:lnTo>
                  <a:lnTo>
                    <a:pt x="548" y="261"/>
                  </a:lnTo>
                  <a:lnTo>
                    <a:pt x="553" y="257"/>
                  </a:lnTo>
                  <a:lnTo>
                    <a:pt x="560" y="251"/>
                  </a:lnTo>
                  <a:lnTo>
                    <a:pt x="562" y="249"/>
                  </a:lnTo>
                  <a:lnTo>
                    <a:pt x="564" y="246"/>
                  </a:lnTo>
                  <a:lnTo>
                    <a:pt x="564" y="255"/>
                  </a:lnTo>
                  <a:lnTo>
                    <a:pt x="564" y="265"/>
                  </a:lnTo>
                  <a:lnTo>
                    <a:pt x="564" y="277"/>
                  </a:lnTo>
                  <a:lnTo>
                    <a:pt x="563" y="288"/>
                  </a:lnTo>
                  <a:lnTo>
                    <a:pt x="562" y="300"/>
                  </a:lnTo>
                  <a:lnTo>
                    <a:pt x="560" y="312"/>
                  </a:lnTo>
                  <a:lnTo>
                    <a:pt x="557" y="324"/>
                  </a:lnTo>
                  <a:lnTo>
                    <a:pt x="554" y="335"/>
                  </a:lnTo>
                  <a:lnTo>
                    <a:pt x="550" y="346"/>
                  </a:lnTo>
                  <a:lnTo>
                    <a:pt x="546" y="357"/>
                  </a:lnTo>
                  <a:lnTo>
                    <a:pt x="542" y="367"/>
                  </a:lnTo>
                  <a:lnTo>
                    <a:pt x="536" y="377"/>
                  </a:lnTo>
                  <a:lnTo>
                    <a:pt x="530" y="387"/>
                  </a:lnTo>
                  <a:lnTo>
                    <a:pt x="525" y="397"/>
                  </a:lnTo>
                  <a:lnTo>
                    <a:pt x="517" y="406"/>
                  </a:lnTo>
                  <a:lnTo>
                    <a:pt x="511" y="415"/>
                  </a:lnTo>
                  <a:lnTo>
                    <a:pt x="503" y="424"/>
                  </a:lnTo>
                  <a:lnTo>
                    <a:pt x="496" y="432"/>
                  </a:lnTo>
                  <a:lnTo>
                    <a:pt x="487" y="440"/>
                  </a:lnTo>
                  <a:lnTo>
                    <a:pt x="478" y="447"/>
                  </a:lnTo>
                  <a:lnTo>
                    <a:pt x="469" y="455"/>
                  </a:lnTo>
                  <a:lnTo>
                    <a:pt x="460" y="461"/>
                  </a:lnTo>
                  <a:lnTo>
                    <a:pt x="451" y="468"/>
                  </a:lnTo>
                  <a:lnTo>
                    <a:pt x="441" y="473"/>
                  </a:lnTo>
                  <a:lnTo>
                    <a:pt x="430" y="478"/>
                  </a:lnTo>
                  <a:lnTo>
                    <a:pt x="419" y="483"/>
                  </a:lnTo>
                  <a:lnTo>
                    <a:pt x="409" y="487"/>
                  </a:lnTo>
                  <a:lnTo>
                    <a:pt x="398" y="491"/>
                  </a:lnTo>
                  <a:lnTo>
                    <a:pt x="386" y="494"/>
                  </a:lnTo>
                  <a:lnTo>
                    <a:pt x="375" y="496"/>
                  </a:lnTo>
                  <a:lnTo>
                    <a:pt x="364" y="499"/>
                  </a:lnTo>
                  <a:lnTo>
                    <a:pt x="352" y="501"/>
                  </a:lnTo>
                  <a:lnTo>
                    <a:pt x="340" y="502"/>
                  </a:lnTo>
                  <a:lnTo>
                    <a:pt x="327" y="502"/>
                  </a:lnTo>
                  <a:close/>
                  <a:moveTo>
                    <a:pt x="392" y="654"/>
                  </a:moveTo>
                  <a:lnTo>
                    <a:pt x="398" y="655"/>
                  </a:lnTo>
                  <a:lnTo>
                    <a:pt x="404" y="656"/>
                  </a:lnTo>
                  <a:lnTo>
                    <a:pt x="410" y="659"/>
                  </a:lnTo>
                  <a:lnTo>
                    <a:pt x="415" y="663"/>
                  </a:lnTo>
                  <a:lnTo>
                    <a:pt x="421" y="666"/>
                  </a:lnTo>
                  <a:lnTo>
                    <a:pt x="425" y="671"/>
                  </a:lnTo>
                  <a:lnTo>
                    <a:pt x="428" y="677"/>
                  </a:lnTo>
                  <a:lnTo>
                    <a:pt x="430" y="682"/>
                  </a:lnTo>
                  <a:lnTo>
                    <a:pt x="224" y="682"/>
                  </a:lnTo>
                  <a:lnTo>
                    <a:pt x="227" y="677"/>
                  </a:lnTo>
                  <a:lnTo>
                    <a:pt x="231" y="671"/>
                  </a:lnTo>
                  <a:lnTo>
                    <a:pt x="235" y="666"/>
                  </a:lnTo>
                  <a:lnTo>
                    <a:pt x="239" y="663"/>
                  </a:lnTo>
                  <a:lnTo>
                    <a:pt x="245" y="659"/>
                  </a:lnTo>
                  <a:lnTo>
                    <a:pt x="251" y="656"/>
                  </a:lnTo>
                  <a:lnTo>
                    <a:pt x="257" y="655"/>
                  </a:lnTo>
                  <a:lnTo>
                    <a:pt x="264" y="654"/>
                  </a:lnTo>
                  <a:lnTo>
                    <a:pt x="392"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21">
              <a:extLst>
                <a:ext uri="{FF2B5EF4-FFF2-40B4-BE49-F238E27FC236}">
                  <a16:creationId xmlns:a16="http://schemas.microsoft.com/office/drawing/2014/main" id="{883BBA30-8273-493D-B392-1FD1177707A8}"/>
                </a:ext>
              </a:extLst>
            </p:cNvPr>
            <p:cNvSpPr>
              <a:spLocks/>
            </p:cNvSpPr>
            <p:nvPr/>
          </p:nvSpPr>
          <p:spPr bwMode="auto">
            <a:xfrm>
              <a:off x="6396789" y="2651846"/>
              <a:ext cx="11423" cy="12692"/>
            </a:xfrm>
            <a:custGeom>
              <a:avLst/>
              <a:gdLst>
                <a:gd name="T0" fmla="*/ 13 w 27"/>
                <a:gd name="T1" fmla="*/ 0 h 30"/>
                <a:gd name="T2" fmla="*/ 8 w 27"/>
                <a:gd name="T3" fmla="*/ 1 h 30"/>
                <a:gd name="T4" fmla="*/ 3 w 27"/>
                <a:gd name="T5" fmla="*/ 4 h 30"/>
                <a:gd name="T6" fmla="*/ 1 w 27"/>
                <a:gd name="T7" fmla="*/ 8 h 30"/>
                <a:gd name="T8" fmla="*/ 0 w 27"/>
                <a:gd name="T9" fmla="*/ 14 h 30"/>
                <a:gd name="T10" fmla="*/ 0 w 27"/>
                <a:gd name="T11" fmla="*/ 16 h 30"/>
                <a:gd name="T12" fmla="*/ 1 w 27"/>
                <a:gd name="T13" fmla="*/ 21 h 30"/>
                <a:gd name="T14" fmla="*/ 3 w 27"/>
                <a:gd name="T15" fmla="*/ 25 h 30"/>
                <a:gd name="T16" fmla="*/ 8 w 27"/>
                <a:gd name="T17" fmla="*/ 29 h 30"/>
                <a:gd name="T18" fmla="*/ 13 w 27"/>
                <a:gd name="T19" fmla="*/ 30 h 30"/>
                <a:gd name="T20" fmla="*/ 18 w 27"/>
                <a:gd name="T21" fmla="*/ 29 h 30"/>
                <a:gd name="T22" fmla="*/ 24 w 27"/>
                <a:gd name="T23" fmla="*/ 25 h 30"/>
                <a:gd name="T24" fmla="*/ 26 w 27"/>
                <a:gd name="T25" fmla="*/ 21 h 30"/>
                <a:gd name="T26" fmla="*/ 27 w 27"/>
                <a:gd name="T27" fmla="*/ 16 h 30"/>
                <a:gd name="T28" fmla="*/ 27 w 27"/>
                <a:gd name="T29" fmla="*/ 14 h 30"/>
                <a:gd name="T30" fmla="*/ 26 w 27"/>
                <a:gd name="T31" fmla="*/ 8 h 30"/>
                <a:gd name="T32" fmla="*/ 24 w 27"/>
                <a:gd name="T33" fmla="*/ 4 h 30"/>
                <a:gd name="T34" fmla="*/ 18 w 27"/>
                <a:gd name="T35" fmla="*/ 1 h 30"/>
                <a:gd name="T36" fmla="*/ 13 w 27"/>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13" y="0"/>
                  </a:moveTo>
                  <a:lnTo>
                    <a:pt x="8" y="1"/>
                  </a:lnTo>
                  <a:lnTo>
                    <a:pt x="3" y="4"/>
                  </a:lnTo>
                  <a:lnTo>
                    <a:pt x="1" y="8"/>
                  </a:lnTo>
                  <a:lnTo>
                    <a:pt x="0" y="14"/>
                  </a:lnTo>
                  <a:lnTo>
                    <a:pt x="0" y="16"/>
                  </a:lnTo>
                  <a:lnTo>
                    <a:pt x="1" y="21"/>
                  </a:lnTo>
                  <a:lnTo>
                    <a:pt x="3" y="25"/>
                  </a:lnTo>
                  <a:lnTo>
                    <a:pt x="8" y="29"/>
                  </a:lnTo>
                  <a:lnTo>
                    <a:pt x="13" y="30"/>
                  </a:lnTo>
                  <a:lnTo>
                    <a:pt x="18" y="29"/>
                  </a:lnTo>
                  <a:lnTo>
                    <a:pt x="24" y="25"/>
                  </a:lnTo>
                  <a:lnTo>
                    <a:pt x="26" y="21"/>
                  </a:lnTo>
                  <a:lnTo>
                    <a:pt x="27" y="16"/>
                  </a:lnTo>
                  <a:lnTo>
                    <a:pt x="27" y="14"/>
                  </a:lnTo>
                  <a:lnTo>
                    <a:pt x="26" y="8"/>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9" name="Group 478">
            <a:extLst>
              <a:ext uri="{FF2B5EF4-FFF2-40B4-BE49-F238E27FC236}">
                <a16:creationId xmlns:a16="http://schemas.microsoft.com/office/drawing/2014/main" id="{6B6F3E7C-DB09-42D5-8048-F60531579DE3}"/>
              </a:ext>
            </a:extLst>
          </p:cNvPr>
          <p:cNvGrpSpPr/>
          <p:nvPr/>
        </p:nvGrpSpPr>
        <p:grpSpPr>
          <a:xfrm>
            <a:off x="6380571" y="1132548"/>
            <a:ext cx="362598" cy="362598"/>
            <a:chOff x="6332063" y="1867509"/>
            <a:chExt cx="300790" cy="300790"/>
          </a:xfrm>
          <a:solidFill>
            <a:schemeClr val="tx1">
              <a:lumMod val="50000"/>
              <a:lumOff val="50000"/>
            </a:schemeClr>
          </a:solidFill>
        </p:grpSpPr>
        <p:sp>
          <p:nvSpPr>
            <p:cNvPr id="480" name="Freeform 422">
              <a:extLst>
                <a:ext uri="{FF2B5EF4-FFF2-40B4-BE49-F238E27FC236}">
                  <a16:creationId xmlns:a16="http://schemas.microsoft.com/office/drawing/2014/main" id="{844B7275-2B59-44DB-9D2A-869ECCA1DABE}"/>
                </a:ext>
              </a:extLst>
            </p:cNvPr>
            <p:cNvSpPr>
              <a:spLocks noEditPoints="1"/>
            </p:cNvSpPr>
            <p:nvPr/>
          </p:nvSpPr>
          <p:spPr bwMode="auto">
            <a:xfrm>
              <a:off x="6332063" y="1918275"/>
              <a:ext cx="300790" cy="250024"/>
            </a:xfrm>
            <a:custGeom>
              <a:avLst/>
              <a:gdLst>
                <a:gd name="T0" fmla="*/ 594 w 710"/>
                <a:gd name="T1" fmla="*/ 6 h 591"/>
                <a:gd name="T2" fmla="*/ 589 w 710"/>
                <a:gd name="T3" fmla="*/ 2 h 591"/>
                <a:gd name="T4" fmla="*/ 583 w 710"/>
                <a:gd name="T5" fmla="*/ 0 h 591"/>
                <a:gd name="T6" fmla="*/ 124 w 710"/>
                <a:gd name="T7" fmla="*/ 1 h 591"/>
                <a:gd name="T8" fmla="*/ 119 w 710"/>
                <a:gd name="T9" fmla="*/ 4 h 591"/>
                <a:gd name="T10" fmla="*/ 2 w 710"/>
                <a:gd name="T11" fmla="*/ 179 h 591"/>
                <a:gd name="T12" fmla="*/ 1 w 710"/>
                <a:gd name="T13" fmla="*/ 182 h 591"/>
                <a:gd name="T14" fmla="*/ 0 w 710"/>
                <a:gd name="T15" fmla="*/ 190 h 591"/>
                <a:gd name="T16" fmla="*/ 3 w 710"/>
                <a:gd name="T17" fmla="*/ 197 h 591"/>
                <a:gd name="T18" fmla="*/ 65 w 710"/>
                <a:gd name="T19" fmla="*/ 266 h 591"/>
                <a:gd name="T20" fmla="*/ 76 w 710"/>
                <a:gd name="T21" fmla="*/ 267 h 591"/>
                <a:gd name="T22" fmla="*/ 84 w 710"/>
                <a:gd name="T23" fmla="*/ 259 h 591"/>
                <a:gd name="T24" fmla="*/ 85 w 710"/>
                <a:gd name="T25" fmla="*/ 249 h 591"/>
                <a:gd name="T26" fmla="*/ 44 w 710"/>
                <a:gd name="T27" fmla="*/ 202 h 591"/>
                <a:gd name="T28" fmla="*/ 325 w 710"/>
                <a:gd name="T29" fmla="*/ 522 h 591"/>
                <a:gd name="T30" fmla="*/ 215 w 710"/>
                <a:gd name="T31" fmla="*/ 398 h 591"/>
                <a:gd name="T32" fmla="*/ 204 w 710"/>
                <a:gd name="T33" fmla="*/ 397 h 591"/>
                <a:gd name="T34" fmla="*/ 196 w 710"/>
                <a:gd name="T35" fmla="*/ 404 h 591"/>
                <a:gd name="T36" fmla="*/ 195 w 710"/>
                <a:gd name="T37" fmla="*/ 414 h 591"/>
                <a:gd name="T38" fmla="*/ 344 w 710"/>
                <a:gd name="T39" fmla="*/ 586 h 591"/>
                <a:gd name="T40" fmla="*/ 350 w 710"/>
                <a:gd name="T41" fmla="*/ 590 h 591"/>
                <a:gd name="T42" fmla="*/ 355 w 710"/>
                <a:gd name="T43" fmla="*/ 591 h 591"/>
                <a:gd name="T44" fmla="*/ 360 w 710"/>
                <a:gd name="T45" fmla="*/ 590 h 591"/>
                <a:gd name="T46" fmla="*/ 366 w 710"/>
                <a:gd name="T47" fmla="*/ 586 h 591"/>
                <a:gd name="T48" fmla="*/ 525 w 710"/>
                <a:gd name="T49" fmla="*/ 403 h 591"/>
                <a:gd name="T50" fmla="*/ 525 w 710"/>
                <a:gd name="T51" fmla="*/ 392 h 591"/>
                <a:gd name="T52" fmla="*/ 516 w 710"/>
                <a:gd name="T53" fmla="*/ 386 h 591"/>
                <a:gd name="T54" fmla="*/ 505 w 710"/>
                <a:gd name="T55" fmla="*/ 386 h 591"/>
                <a:gd name="T56" fmla="*/ 385 w 710"/>
                <a:gd name="T57" fmla="*/ 522 h 591"/>
                <a:gd name="T58" fmla="*/ 666 w 710"/>
                <a:gd name="T59" fmla="*/ 202 h 591"/>
                <a:gd name="T60" fmla="*/ 577 w 710"/>
                <a:gd name="T61" fmla="*/ 304 h 591"/>
                <a:gd name="T62" fmla="*/ 577 w 710"/>
                <a:gd name="T63" fmla="*/ 315 h 591"/>
                <a:gd name="T64" fmla="*/ 586 w 710"/>
                <a:gd name="T65" fmla="*/ 323 h 591"/>
                <a:gd name="T66" fmla="*/ 593 w 710"/>
                <a:gd name="T67" fmla="*/ 323 h 591"/>
                <a:gd name="T68" fmla="*/ 599 w 710"/>
                <a:gd name="T69" fmla="*/ 321 h 591"/>
                <a:gd name="T70" fmla="*/ 707 w 710"/>
                <a:gd name="T71" fmla="*/ 197 h 591"/>
                <a:gd name="T72" fmla="*/ 710 w 710"/>
                <a:gd name="T73" fmla="*/ 189 h 591"/>
                <a:gd name="T74" fmla="*/ 708 w 710"/>
                <a:gd name="T75" fmla="*/ 180 h 591"/>
                <a:gd name="T76" fmla="*/ 128 w 710"/>
                <a:gd name="T77" fmla="*/ 40 h 591"/>
                <a:gd name="T78" fmla="*/ 40 w 710"/>
                <a:gd name="T79" fmla="*/ 174 h 591"/>
                <a:gd name="T80" fmla="*/ 329 w 710"/>
                <a:gd name="T81" fmla="*/ 28 h 591"/>
                <a:gd name="T82" fmla="*/ 153 w 710"/>
                <a:gd name="T83" fmla="*/ 28 h 591"/>
                <a:gd name="T84" fmla="*/ 443 w 710"/>
                <a:gd name="T85" fmla="*/ 174 h 591"/>
                <a:gd name="T86" fmla="*/ 355 w 710"/>
                <a:gd name="T87" fmla="*/ 40 h 591"/>
                <a:gd name="T88" fmla="*/ 260 w 710"/>
                <a:gd name="T89" fmla="*/ 202 h 591"/>
                <a:gd name="T90" fmla="*/ 355 w 710"/>
                <a:gd name="T91" fmla="*/ 526 h 591"/>
                <a:gd name="T92" fmla="*/ 381 w 710"/>
                <a:gd name="T93" fmla="*/ 28 h 591"/>
                <a:gd name="T94" fmla="*/ 469 w 710"/>
                <a:gd name="T95" fmla="*/ 162 h 591"/>
                <a:gd name="T96" fmla="*/ 583 w 710"/>
                <a:gd name="T97" fmla="*/ 40 h 591"/>
                <a:gd name="T98" fmla="*/ 495 w 710"/>
                <a:gd name="T99" fmla="*/ 17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0" h="591">
                  <a:moveTo>
                    <a:pt x="708" y="180"/>
                  </a:moveTo>
                  <a:lnTo>
                    <a:pt x="594" y="6"/>
                  </a:lnTo>
                  <a:lnTo>
                    <a:pt x="592" y="4"/>
                  </a:lnTo>
                  <a:lnTo>
                    <a:pt x="589" y="2"/>
                  </a:lnTo>
                  <a:lnTo>
                    <a:pt x="587" y="1"/>
                  </a:lnTo>
                  <a:lnTo>
                    <a:pt x="583" y="0"/>
                  </a:lnTo>
                  <a:lnTo>
                    <a:pt x="128" y="0"/>
                  </a:lnTo>
                  <a:lnTo>
                    <a:pt x="124" y="1"/>
                  </a:lnTo>
                  <a:lnTo>
                    <a:pt x="121" y="2"/>
                  </a:lnTo>
                  <a:lnTo>
                    <a:pt x="119" y="4"/>
                  </a:lnTo>
                  <a:lnTo>
                    <a:pt x="117" y="6"/>
                  </a:lnTo>
                  <a:lnTo>
                    <a:pt x="2" y="179"/>
                  </a:lnTo>
                  <a:lnTo>
                    <a:pt x="2" y="181"/>
                  </a:lnTo>
                  <a:lnTo>
                    <a:pt x="1" y="182"/>
                  </a:lnTo>
                  <a:lnTo>
                    <a:pt x="0" y="185"/>
                  </a:lnTo>
                  <a:lnTo>
                    <a:pt x="0" y="190"/>
                  </a:lnTo>
                  <a:lnTo>
                    <a:pt x="1" y="193"/>
                  </a:lnTo>
                  <a:lnTo>
                    <a:pt x="3" y="197"/>
                  </a:lnTo>
                  <a:lnTo>
                    <a:pt x="61" y="263"/>
                  </a:lnTo>
                  <a:lnTo>
                    <a:pt x="65" y="266"/>
                  </a:lnTo>
                  <a:lnTo>
                    <a:pt x="71" y="267"/>
                  </a:lnTo>
                  <a:lnTo>
                    <a:pt x="76" y="267"/>
                  </a:lnTo>
                  <a:lnTo>
                    <a:pt x="80" y="264"/>
                  </a:lnTo>
                  <a:lnTo>
                    <a:pt x="84" y="259"/>
                  </a:lnTo>
                  <a:lnTo>
                    <a:pt x="86" y="254"/>
                  </a:lnTo>
                  <a:lnTo>
                    <a:pt x="85" y="249"/>
                  </a:lnTo>
                  <a:lnTo>
                    <a:pt x="82" y="244"/>
                  </a:lnTo>
                  <a:lnTo>
                    <a:pt x="44" y="202"/>
                  </a:lnTo>
                  <a:lnTo>
                    <a:pt x="231" y="202"/>
                  </a:lnTo>
                  <a:lnTo>
                    <a:pt x="325" y="522"/>
                  </a:lnTo>
                  <a:lnTo>
                    <a:pt x="219" y="401"/>
                  </a:lnTo>
                  <a:lnTo>
                    <a:pt x="215" y="398"/>
                  </a:lnTo>
                  <a:lnTo>
                    <a:pt x="209" y="396"/>
                  </a:lnTo>
                  <a:lnTo>
                    <a:pt x="204" y="397"/>
                  </a:lnTo>
                  <a:lnTo>
                    <a:pt x="200" y="400"/>
                  </a:lnTo>
                  <a:lnTo>
                    <a:pt x="196" y="404"/>
                  </a:lnTo>
                  <a:lnTo>
                    <a:pt x="194" y="408"/>
                  </a:lnTo>
                  <a:lnTo>
                    <a:pt x="195" y="414"/>
                  </a:lnTo>
                  <a:lnTo>
                    <a:pt x="198" y="419"/>
                  </a:lnTo>
                  <a:lnTo>
                    <a:pt x="344" y="586"/>
                  </a:lnTo>
                  <a:lnTo>
                    <a:pt x="347" y="589"/>
                  </a:lnTo>
                  <a:lnTo>
                    <a:pt x="350" y="590"/>
                  </a:lnTo>
                  <a:lnTo>
                    <a:pt x="352" y="591"/>
                  </a:lnTo>
                  <a:lnTo>
                    <a:pt x="355" y="591"/>
                  </a:lnTo>
                  <a:lnTo>
                    <a:pt x="358" y="591"/>
                  </a:lnTo>
                  <a:lnTo>
                    <a:pt x="360" y="590"/>
                  </a:lnTo>
                  <a:lnTo>
                    <a:pt x="364" y="589"/>
                  </a:lnTo>
                  <a:lnTo>
                    <a:pt x="366" y="586"/>
                  </a:lnTo>
                  <a:lnTo>
                    <a:pt x="522" y="408"/>
                  </a:lnTo>
                  <a:lnTo>
                    <a:pt x="525" y="403"/>
                  </a:lnTo>
                  <a:lnTo>
                    <a:pt x="526" y="398"/>
                  </a:lnTo>
                  <a:lnTo>
                    <a:pt x="525" y="392"/>
                  </a:lnTo>
                  <a:lnTo>
                    <a:pt x="520" y="388"/>
                  </a:lnTo>
                  <a:lnTo>
                    <a:pt x="516" y="386"/>
                  </a:lnTo>
                  <a:lnTo>
                    <a:pt x="511" y="385"/>
                  </a:lnTo>
                  <a:lnTo>
                    <a:pt x="505" y="386"/>
                  </a:lnTo>
                  <a:lnTo>
                    <a:pt x="501" y="390"/>
                  </a:lnTo>
                  <a:lnTo>
                    <a:pt x="385" y="522"/>
                  </a:lnTo>
                  <a:lnTo>
                    <a:pt x="480" y="202"/>
                  </a:lnTo>
                  <a:lnTo>
                    <a:pt x="666" y="202"/>
                  </a:lnTo>
                  <a:lnTo>
                    <a:pt x="579" y="300"/>
                  </a:lnTo>
                  <a:lnTo>
                    <a:pt x="577" y="304"/>
                  </a:lnTo>
                  <a:lnTo>
                    <a:pt x="576" y="310"/>
                  </a:lnTo>
                  <a:lnTo>
                    <a:pt x="577" y="315"/>
                  </a:lnTo>
                  <a:lnTo>
                    <a:pt x="581" y="320"/>
                  </a:lnTo>
                  <a:lnTo>
                    <a:pt x="586" y="323"/>
                  </a:lnTo>
                  <a:lnTo>
                    <a:pt x="590" y="323"/>
                  </a:lnTo>
                  <a:lnTo>
                    <a:pt x="593" y="323"/>
                  </a:lnTo>
                  <a:lnTo>
                    <a:pt x="595" y="322"/>
                  </a:lnTo>
                  <a:lnTo>
                    <a:pt x="599" y="321"/>
                  </a:lnTo>
                  <a:lnTo>
                    <a:pt x="601" y="318"/>
                  </a:lnTo>
                  <a:lnTo>
                    <a:pt x="707" y="197"/>
                  </a:lnTo>
                  <a:lnTo>
                    <a:pt x="709" y="193"/>
                  </a:lnTo>
                  <a:lnTo>
                    <a:pt x="710" y="189"/>
                  </a:lnTo>
                  <a:lnTo>
                    <a:pt x="710" y="184"/>
                  </a:lnTo>
                  <a:lnTo>
                    <a:pt x="708" y="180"/>
                  </a:lnTo>
                  <a:close/>
                  <a:moveTo>
                    <a:pt x="40" y="174"/>
                  </a:moveTo>
                  <a:lnTo>
                    <a:pt x="128" y="40"/>
                  </a:lnTo>
                  <a:lnTo>
                    <a:pt x="217" y="174"/>
                  </a:lnTo>
                  <a:lnTo>
                    <a:pt x="40" y="174"/>
                  </a:lnTo>
                  <a:close/>
                  <a:moveTo>
                    <a:pt x="153" y="28"/>
                  </a:moveTo>
                  <a:lnTo>
                    <a:pt x="329" y="28"/>
                  </a:lnTo>
                  <a:lnTo>
                    <a:pt x="241" y="162"/>
                  </a:lnTo>
                  <a:lnTo>
                    <a:pt x="153" y="28"/>
                  </a:lnTo>
                  <a:close/>
                  <a:moveTo>
                    <a:pt x="355" y="40"/>
                  </a:moveTo>
                  <a:lnTo>
                    <a:pt x="443" y="174"/>
                  </a:lnTo>
                  <a:lnTo>
                    <a:pt x="267" y="174"/>
                  </a:lnTo>
                  <a:lnTo>
                    <a:pt x="355" y="40"/>
                  </a:lnTo>
                  <a:close/>
                  <a:moveTo>
                    <a:pt x="355" y="526"/>
                  </a:moveTo>
                  <a:lnTo>
                    <a:pt x="260" y="202"/>
                  </a:lnTo>
                  <a:lnTo>
                    <a:pt x="451" y="202"/>
                  </a:lnTo>
                  <a:lnTo>
                    <a:pt x="355" y="526"/>
                  </a:lnTo>
                  <a:close/>
                  <a:moveTo>
                    <a:pt x="469" y="162"/>
                  </a:moveTo>
                  <a:lnTo>
                    <a:pt x="381" y="28"/>
                  </a:lnTo>
                  <a:lnTo>
                    <a:pt x="557" y="28"/>
                  </a:lnTo>
                  <a:lnTo>
                    <a:pt x="469" y="162"/>
                  </a:lnTo>
                  <a:close/>
                  <a:moveTo>
                    <a:pt x="495" y="174"/>
                  </a:moveTo>
                  <a:lnTo>
                    <a:pt x="583" y="40"/>
                  </a:lnTo>
                  <a:lnTo>
                    <a:pt x="671" y="174"/>
                  </a:lnTo>
                  <a:lnTo>
                    <a:pt x="495"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23">
              <a:extLst>
                <a:ext uri="{FF2B5EF4-FFF2-40B4-BE49-F238E27FC236}">
                  <a16:creationId xmlns:a16="http://schemas.microsoft.com/office/drawing/2014/main" id="{A70651B5-65AA-4C8A-8690-58B286FA24FA}"/>
                </a:ext>
              </a:extLst>
            </p:cNvPr>
            <p:cNvSpPr>
              <a:spLocks noEditPoints="1"/>
            </p:cNvSpPr>
            <p:nvPr/>
          </p:nvSpPr>
          <p:spPr bwMode="auto">
            <a:xfrm>
              <a:off x="6352369" y="2026154"/>
              <a:ext cx="78688" cy="78688"/>
            </a:xfrm>
            <a:custGeom>
              <a:avLst/>
              <a:gdLst>
                <a:gd name="T0" fmla="*/ 165 w 186"/>
                <a:gd name="T1" fmla="*/ 79 h 185"/>
                <a:gd name="T2" fmla="*/ 152 w 186"/>
                <a:gd name="T3" fmla="*/ 75 h 185"/>
                <a:gd name="T4" fmla="*/ 141 w 186"/>
                <a:gd name="T5" fmla="*/ 71 h 185"/>
                <a:gd name="T6" fmla="*/ 131 w 186"/>
                <a:gd name="T7" fmla="*/ 64 h 185"/>
                <a:gd name="T8" fmla="*/ 122 w 186"/>
                <a:gd name="T9" fmla="*/ 55 h 185"/>
                <a:gd name="T10" fmla="*/ 115 w 186"/>
                <a:gd name="T11" fmla="*/ 44 h 185"/>
                <a:gd name="T12" fmla="*/ 110 w 186"/>
                <a:gd name="T13" fmla="*/ 33 h 185"/>
                <a:gd name="T14" fmla="*/ 107 w 186"/>
                <a:gd name="T15" fmla="*/ 21 h 185"/>
                <a:gd name="T16" fmla="*/ 106 w 186"/>
                <a:gd name="T17" fmla="*/ 9 h 185"/>
                <a:gd name="T18" fmla="*/ 99 w 186"/>
                <a:gd name="T19" fmla="*/ 1 h 185"/>
                <a:gd name="T20" fmla="*/ 88 w 186"/>
                <a:gd name="T21" fmla="*/ 1 h 185"/>
                <a:gd name="T22" fmla="*/ 81 w 186"/>
                <a:gd name="T23" fmla="*/ 9 h 185"/>
                <a:gd name="T24" fmla="*/ 79 w 186"/>
                <a:gd name="T25" fmla="*/ 21 h 185"/>
                <a:gd name="T26" fmla="*/ 76 w 186"/>
                <a:gd name="T27" fmla="*/ 33 h 185"/>
                <a:gd name="T28" fmla="*/ 72 w 186"/>
                <a:gd name="T29" fmla="*/ 44 h 185"/>
                <a:gd name="T30" fmla="*/ 64 w 186"/>
                <a:gd name="T31" fmla="*/ 55 h 185"/>
                <a:gd name="T32" fmla="*/ 56 w 186"/>
                <a:gd name="T33" fmla="*/ 64 h 185"/>
                <a:gd name="T34" fmla="*/ 45 w 186"/>
                <a:gd name="T35" fmla="*/ 71 h 185"/>
                <a:gd name="T36" fmla="*/ 33 w 186"/>
                <a:gd name="T37" fmla="*/ 75 h 185"/>
                <a:gd name="T38" fmla="*/ 20 w 186"/>
                <a:gd name="T39" fmla="*/ 79 h 185"/>
                <a:gd name="T40" fmla="*/ 9 w 186"/>
                <a:gd name="T41" fmla="*/ 80 h 185"/>
                <a:gd name="T42" fmla="*/ 1 w 186"/>
                <a:gd name="T43" fmla="*/ 87 h 185"/>
                <a:gd name="T44" fmla="*/ 1 w 186"/>
                <a:gd name="T45" fmla="*/ 98 h 185"/>
                <a:gd name="T46" fmla="*/ 9 w 186"/>
                <a:gd name="T47" fmla="*/ 105 h 185"/>
                <a:gd name="T48" fmla="*/ 20 w 186"/>
                <a:gd name="T49" fmla="*/ 106 h 185"/>
                <a:gd name="T50" fmla="*/ 33 w 186"/>
                <a:gd name="T51" fmla="*/ 110 h 185"/>
                <a:gd name="T52" fmla="*/ 45 w 186"/>
                <a:gd name="T53" fmla="*/ 114 h 185"/>
                <a:gd name="T54" fmla="*/ 56 w 186"/>
                <a:gd name="T55" fmla="*/ 121 h 185"/>
                <a:gd name="T56" fmla="*/ 64 w 186"/>
                <a:gd name="T57" fmla="*/ 130 h 185"/>
                <a:gd name="T58" fmla="*/ 72 w 186"/>
                <a:gd name="T59" fmla="*/ 141 h 185"/>
                <a:gd name="T60" fmla="*/ 76 w 186"/>
                <a:gd name="T61" fmla="*/ 152 h 185"/>
                <a:gd name="T62" fmla="*/ 79 w 186"/>
                <a:gd name="T63" fmla="*/ 164 h 185"/>
                <a:gd name="T64" fmla="*/ 81 w 186"/>
                <a:gd name="T65" fmla="*/ 177 h 185"/>
                <a:gd name="T66" fmla="*/ 88 w 186"/>
                <a:gd name="T67" fmla="*/ 184 h 185"/>
                <a:gd name="T68" fmla="*/ 99 w 186"/>
                <a:gd name="T69" fmla="*/ 184 h 185"/>
                <a:gd name="T70" fmla="*/ 106 w 186"/>
                <a:gd name="T71" fmla="*/ 177 h 185"/>
                <a:gd name="T72" fmla="*/ 107 w 186"/>
                <a:gd name="T73" fmla="*/ 164 h 185"/>
                <a:gd name="T74" fmla="*/ 110 w 186"/>
                <a:gd name="T75" fmla="*/ 152 h 185"/>
                <a:gd name="T76" fmla="*/ 115 w 186"/>
                <a:gd name="T77" fmla="*/ 141 h 185"/>
                <a:gd name="T78" fmla="*/ 122 w 186"/>
                <a:gd name="T79" fmla="*/ 130 h 185"/>
                <a:gd name="T80" fmla="*/ 131 w 186"/>
                <a:gd name="T81" fmla="*/ 121 h 185"/>
                <a:gd name="T82" fmla="*/ 141 w 186"/>
                <a:gd name="T83" fmla="*/ 114 h 185"/>
                <a:gd name="T84" fmla="*/ 152 w 186"/>
                <a:gd name="T85" fmla="*/ 110 h 185"/>
                <a:gd name="T86" fmla="*/ 165 w 186"/>
                <a:gd name="T87" fmla="*/ 106 h 185"/>
                <a:gd name="T88" fmla="*/ 177 w 186"/>
                <a:gd name="T89" fmla="*/ 105 h 185"/>
                <a:gd name="T90" fmla="*/ 185 w 186"/>
                <a:gd name="T91" fmla="*/ 98 h 185"/>
                <a:gd name="T92" fmla="*/ 185 w 186"/>
                <a:gd name="T93" fmla="*/ 87 h 185"/>
                <a:gd name="T94" fmla="*/ 177 w 186"/>
                <a:gd name="T95" fmla="*/ 80 h 185"/>
                <a:gd name="T96" fmla="*/ 93 w 186"/>
                <a:gd name="T97" fmla="*/ 122 h 185"/>
                <a:gd name="T98" fmla="*/ 79 w 186"/>
                <a:gd name="T99" fmla="*/ 105 h 185"/>
                <a:gd name="T100" fmla="*/ 63 w 186"/>
                <a:gd name="T101" fmla="*/ 92 h 185"/>
                <a:gd name="T102" fmla="*/ 79 w 186"/>
                <a:gd name="T103" fmla="*/ 80 h 185"/>
                <a:gd name="T104" fmla="*/ 93 w 186"/>
                <a:gd name="T105" fmla="*/ 62 h 185"/>
                <a:gd name="T106" fmla="*/ 106 w 186"/>
                <a:gd name="T107" fmla="*/ 80 h 185"/>
                <a:gd name="T108" fmla="*/ 123 w 186"/>
                <a:gd name="T109" fmla="*/ 92 h 185"/>
                <a:gd name="T110" fmla="*/ 106 w 186"/>
                <a:gd name="T111" fmla="*/ 105 h 185"/>
                <a:gd name="T112" fmla="*/ 93 w 186"/>
                <a:gd name="T113"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85">
                  <a:moveTo>
                    <a:pt x="172" y="79"/>
                  </a:moveTo>
                  <a:lnTo>
                    <a:pt x="165" y="79"/>
                  </a:lnTo>
                  <a:lnTo>
                    <a:pt x="159" y="77"/>
                  </a:lnTo>
                  <a:lnTo>
                    <a:pt x="152" y="75"/>
                  </a:lnTo>
                  <a:lnTo>
                    <a:pt x="147" y="73"/>
                  </a:lnTo>
                  <a:lnTo>
                    <a:pt x="141" y="71"/>
                  </a:lnTo>
                  <a:lnTo>
                    <a:pt x="135" y="68"/>
                  </a:lnTo>
                  <a:lnTo>
                    <a:pt x="131" y="64"/>
                  </a:lnTo>
                  <a:lnTo>
                    <a:pt x="126" y="59"/>
                  </a:lnTo>
                  <a:lnTo>
                    <a:pt x="122" y="55"/>
                  </a:lnTo>
                  <a:lnTo>
                    <a:pt x="118" y="50"/>
                  </a:lnTo>
                  <a:lnTo>
                    <a:pt x="115" y="44"/>
                  </a:lnTo>
                  <a:lnTo>
                    <a:pt x="112" y="39"/>
                  </a:lnTo>
                  <a:lnTo>
                    <a:pt x="110" y="33"/>
                  </a:lnTo>
                  <a:lnTo>
                    <a:pt x="108" y="27"/>
                  </a:lnTo>
                  <a:lnTo>
                    <a:pt x="107" y="21"/>
                  </a:lnTo>
                  <a:lnTo>
                    <a:pt x="107" y="14"/>
                  </a:lnTo>
                  <a:lnTo>
                    <a:pt x="106" y="9"/>
                  </a:lnTo>
                  <a:lnTo>
                    <a:pt x="103" y="3"/>
                  </a:lnTo>
                  <a:lnTo>
                    <a:pt x="99" y="1"/>
                  </a:lnTo>
                  <a:lnTo>
                    <a:pt x="93" y="0"/>
                  </a:lnTo>
                  <a:lnTo>
                    <a:pt x="88" y="1"/>
                  </a:lnTo>
                  <a:lnTo>
                    <a:pt x="84" y="3"/>
                  </a:lnTo>
                  <a:lnTo>
                    <a:pt x="81" y="9"/>
                  </a:lnTo>
                  <a:lnTo>
                    <a:pt x="79" y="14"/>
                  </a:lnTo>
                  <a:lnTo>
                    <a:pt x="79" y="21"/>
                  </a:lnTo>
                  <a:lnTo>
                    <a:pt x="78" y="27"/>
                  </a:lnTo>
                  <a:lnTo>
                    <a:pt x="76" y="33"/>
                  </a:lnTo>
                  <a:lnTo>
                    <a:pt x="74" y="39"/>
                  </a:lnTo>
                  <a:lnTo>
                    <a:pt x="72" y="44"/>
                  </a:lnTo>
                  <a:lnTo>
                    <a:pt x="68" y="50"/>
                  </a:lnTo>
                  <a:lnTo>
                    <a:pt x="64" y="55"/>
                  </a:lnTo>
                  <a:lnTo>
                    <a:pt x="60" y="59"/>
                  </a:lnTo>
                  <a:lnTo>
                    <a:pt x="56" y="64"/>
                  </a:lnTo>
                  <a:lnTo>
                    <a:pt x="51" y="68"/>
                  </a:lnTo>
                  <a:lnTo>
                    <a:pt x="45" y="71"/>
                  </a:lnTo>
                  <a:lnTo>
                    <a:pt x="40" y="73"/>
                  </a:lnTo>
                  <a:lnTo>
                    <a:pt x="33" y="75"/>
                  </a:lnTo>
                  <a:lnTo>
                    <a:pt x="27" y="77"/>
                  </a:lnTo>
                  <a:lnTo>
                    <a:pt x="20" y="79"/>
                  </a:lnTo>
                  <a:lnTo>
                    <a:pt x="14" y="79"/>
                  </a:lnTo>
                  <a:lnTo>
                    <a:pt x="9" y="80"/>
                  </a:lnTo>
                  <a:lnTo>
                    <a:pt x="4" y="83"/>
                  </a:lnTo>
                  <a:lnTo>
                    <a:pt x="1" y="87"/>
                  </a:lnTo>
                  <a:lnTo>
                    <a:pt x="0" y="92"/>
                  </a:lnTo>
                  <a:lnTo>
                    <a:pt x="1" y="98"/>
                  </a:lnTo>
                  <a:lnTo>
                    <a:pt x="4" y="102"/>
                  </a:lnTo>
                  <a:lnTo>
                    <a:pt x="9" y="105"/>
                  </a:lnTo>
                  <a:lnTo>
                    <a:pt x="14" y="106"/>
                  </a:lnTo>
                  <a:lnTo>
                    <a:pt x="20" y="106"/>
                  </a:lnTo>
                  <a:lnTo>
                    <a:pt x="27" y="107"/>
                  </a:lnTo>
                  <a:lnTo>
                    <a:pt x="33" y="110"/>
                  </a:lnTo>
                  <a:lnTo>
                    <a:pt x="40" y="112"/>
                  </a:lnTo>
                  <a:lnTo>
                    <a:pt x="45" y="114"/>
                  </a:lnTo>
                  <a:lnTo>
                    <a:pt x="51" y="117"/>
                  </a:lnTo>
                  <a:lnTo>
                    <a:pt x="56" y="121"/>
                  </a:lnTo>
                  <a:lnTo>
                    <a:pt x="60" y="126"/>
                  </a:lnTo>
                  <a:lnTo>
                    <a:pt x="64" y="130"/>
                  </a:lnTo>
                  <a:lnTo>
                    <a:pt x="68" y="135"/>
                  </a:lnTo>
                  <a:lnTo>
                    <a:pt x="72" y="141"/>
                  </a:lnTo>
                  <a:lnTo>
                    <a:pt x="74" y="146"/>
                  </a:lnTo>
                  <a:lnTo>
                    <a:pt x="76" y="152"/>
                  </a:lnTo>
                  <a:lnTo>
                    <a:pt x="78" y="158"/>
                  </a:lnTo>
                  <a:lnTo>
                    <a:pt x="79" y="164"/>
                  </a:lnTo>
                  <a:lnTo>
                    <a:pt x="79" y="172"/>
                  </a:lnTo>
                  <a:lnTo>
                    <a:pt x="81" y="177"/>
                  </a:lnTo>
                  <a:lnTo>
                    <a:pt x="84" y="181"/>
                  </a:lnTo>
                  <a:lnTo>
                    <a:pt x="88" y="184"/>
                  </a:lnTo>
                  <a:lnTo>
                    <a:pt x="93" y="185"/>
                  </a:lnTo>
                  <a:lnTo>
                    <a:pt x="99" y="184"/>
                  </a:lnTo>
                  <a:lnTo>
                    <a:pt x="103" y="181"/>
                  </a:lnTo>
                  <a:lnTo>
                    <a:pt x="106" y="177"/>
                  </a:lnTo>
                  <a:lnTo>
                    <a:pt x="107" y="172"/>
                  </a:lnTo>
                  <a:lnTo>
                    <a:pt x="107" y="164"/>
                  </a:lnTo>
                  <a:lnTo>
                    <a:pt x="108" y="158"/>
                  </a:lnTo>
                  <a:lnTo>
                    <a:pt x="110" y="152"/>
                  </a:lnTo>
                  <a:lnTo>
                    <a:pt x="112" y="146"/>
                  </a:lnTo>
                  <a:lnTo>
                    <a:pt x="115" y="141"/>
                  </a:lnTo>
                  <a:lnTo>
                    <a:pt x="118" y="135"/>
                  </a:lnTo>
                  <a:lnTo>
                    <a:pt x="122" y="130"/>
                  </a:lnTo>
                  <a:lnTo>
                    <a:pt x="126" y="126"/>
                  </a:lnTo>
                  <a:lnTo>
                    <a:pt x="131" y="121"/>
                  </a:lnTo>
                  <a:lnTo>
                    <a:pt x="135" y="117"/>
                  </a:lnTo>
                  <a:lnTo>
                    <a:pt x="141" y="114"/>
                  </a:lnTo>
                  <a:lnTo>
                    <a:pt x="147" y="112"/>
                  </a:lnTo>
                  <a:lnTo>
                    <a:pt x="152" y="110"/>
                  </a:lnTo>
                  <a:lnTo>
                    <a:pt x="159" y="107"/>
                  </a:lnTo>
                  <a:lnTo>
                    <a:pt x="165" y="106"/>
                  </a:lnTo>
                  <a:lnTo>
                    <a:pt x="172" y="106"/>
                  </a:lnTo>
                  <a:lnTo>
                    <a:pt x="177" y="105"/>
                  </a:lnTo>
                  <a:lnTo>
                    <a:pt x="181" y="102"/>
                  </a:lnTo>
                  <a:lnTo>
                    <a:pt x="185" y="98"/>
                  </a:lnTo>
                  <a:lnTo>
                    <a:pt x="186" y="92"/>
                  </a:lnTo>
                  <a:lnTo>
                    <a:pt x="185" y="87"/>
                  </a:lnTo>
                  <a:lnTo>
                    <a:pt x="181" y="83"/>
                  </a:lnTo>
                  <a:lnTo>
                    <a:pt x="177" y="80"/>
                  </a:lnTo>
                  <a:lnTo>
                    <a:pt x="172" y="79"/>
                  </a:lnTo>
                  <a:close/>
                  <a:moveTo>
                    <a:pt x="93" y="122"/>
                  </a:moveTo>
                  <a:lnTo>
                    <a:pt x="87" y="114"/>
                  </a:lnTo>
                  <a:lnTo>
                    <a:pt x="79" y="105"/>
                  </a:lnTo>
                  <a:lnTo>
                    <a:pt x="72" y="99"/>
                  </a:lnTo>
                  <a:lnTo>
                    <a:pt x="63" y="92"/>
                  </a:lnTo>
                  <a:lnTo>
                    <a:pt x="72" y="86"/>
                  </a:lnTo>
                  <a:lnTo>
                    <a:pt x="79" y="80"/>
                  </a:lnTo>
                  <a:lnTo>
                    <a:pt x="87" y="71"/>
                  </a:lnTo>
                  <a:lnTo>
                    <a:pt x="93" y="62"/>
                  </a:lnTo>
                  <a:lnTo>
                    <a:pt x="100" y="71"/>
                  </a:lnTo>
                  <a:lnTo>
                    <a:pt x="106" y="80"/>
                  </a:lnTo>
                  <a:lnTo>
                    <a:pt x="115" y="86"/>
                  </a:lnTo>
                  <a:lnTo>
                    <a:pt x="123" y="92"/>
                  </a:lnTo>
                  <a:lnTo>
                    <a:pt x="115" y="99"/>
                  </a:lnTo>
                  <a:lnTo>
                    <a:pt x="106" y="105"/>
                  </a:lnTo>
                  <a:lnTo>
                    <a:pt x="100" y="114"/>
                  </a:lnTo>
                  <a:lnTo>
                    <a:pt x="93"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24">
              <a:extLst>
                <a:ext uri="{FF2B5EF4-FFF2-40B4-BE49-F238E27FC236}">
                  <a16:creationId xmlns:a16="http://schemas.microsoft.com/office/drawing/2014/main" id="{026E5786-D93E-46C3-A3B7-975D2CB1DED4}"/>
                </a:ext>
              </a:extLst>
            </p:cNvPr>
            <p:cNvSpPr>
              <a:spLocks noEditPoints="1"/>
            </p:cNvSpPr>
            <p:nvPr/>
          </p:nvSpPr>
          <p:spPr bwMode="auto">
            <a:xfrm>
              <a:off x="6574470" y="1867509"/>
              <a:ext cx="58381" cy="58381"/>
            </a:xfrm>
            <a:custGeom>
              <a:avLst/>
              <a:gdLst>
                <a:gd name="T0" fmla="*/ 117 w 138"/>
                <a:gd name="T1" fmla="*/ 55 h 138"/>
                <a:gd name="T2" fmla="*/ 102 w 138"/>
                <a:gd name="T3" fmla="*/ 48 h 138"/>
                <a:gd name="T4" fmla="*/ 90 w 138"/>
                <a:gd name="T5" fmla="*/ 38 h 138"/>
                <a:gd name="T6" fmla="*/ 83 w 138"/>
                <a:gd name="T7" fmla="*/ 23 h 138"/>
                <a:gd name="T8" fmla="*/ 82 w 138"/>
                <a:gd name="T9" fmla="*/ 9 h 138"/>
                <a:gd name="T10" fmla="*/ 75 w 138"/>
                <a:gd name="T11" fmla="*/ 1 h 138"/>
                <a:gd name="T12" fmla="*/ 64 w 138"/>
                <a:gd name="T13" fmla="*/ 1 h 138"/>
                <a:gd name="T14" fmla="*/ 57 w 138"/>
                <a:gd name="T15" fmla="*/ 9 h 138"/>
                <a:gd name="T16" fmla="*/ 55 w 138"/>
                <a:gd name="T17" fmla="*/ 23 h 138"/>
                <a:gd name="T18" fmla="*/ 48 w 138"/>
                <a:gd name="T19" fmla="*/ 38 h 138"/>
                <a:gd name="T20" fmla="*/ 37 w 138"/>
                <a:gd name="T21" fmla="*/ 48 h 138"/>
                <a:gd name="T22" fmla="*/ 22 w 138"/>
                <a:gd name="T23" fmla="*/ 55 h 138"/>
                <a:gd name="T24" fmla="*/ 8 w 138"/>
                <a:gd name="T25" fmla="*/ 57 h 138"/>
                <a:gd name="T26" fmla="*/ 1 w 138"/>
                <a:gd name="T27" fmla="*/ 64 h 138"/>
                <a:gd name="T28" fmla="*/ 1 w 138"/>
                <a:gd name="T29" fmla="*/ 75 h 138"/>
                <a:gd name="T30" fmla="*/ 8 w 138"/>
                <a:gd name="T31" fmla="*/ 83 h 138"/>
                <a:gd name="T32" fmla="*/ 22 w 138"/>
                <a:gd name="T33" fmla="*/ 84 h 138"/>
                <a:gd name="T34" fmla="*/ 37 w 138"/>
                <a:gd name="T35" fmla="*/ 90 h 138"/>
                <a:gd name="T36" fmla="*/ 48 w 138"/>
                <a:gd name="T37" fmla="*/ 102 h 138"/>
                <a:gd name="T38" fmla="*/ 55 w 138"/>
                <a:gd name="T39" fmla="*/ 117 h 138"/>
                <a:gd name="T40" fmla="*/ 57 w 138"/>
                <a:gd name="T41" fmla="*/ 131 h 138"/>
                <a:gd name="T42" fmla="*/ 64 w 138"/>
                <a:gd name="T43" fmla="*/ 137 h 138"/>
                <a:gd name="T44" fmla="*/ 75 w 138"/>
                <a:gd name="T45" fmla="*/ 137 h 138"/>
                <a:gd name="T46" fmla="*/ 82 w 138"/>
                <a:gd name="T47" fmla="*/ 131 h 138"/>
                <a:gd name="T48" fmla="*/ 83 w 138"/>
                <a:gd name="T49" fmla="*/ 117 h 138"/>
                <a:gd name="T50" fmla="*/ 90 w 138"/>
                <a:gd name="T51" fmla="*/ 102 h 138"/>
                <a:gd name="T52" fmla="*/ 102 w 138"/>
                <a:gd name="T53" fmla="*/ 90 h 138"/>
                <a:gd name="T54" fmla="*/ 117 w 138"/>
                <a:gd name="T55" fmla="*/ 84 h 138"/>
                <a:gd name="T56" fmla="*/ 130 w 138"/>
                <a:gd name="T57" fmla="*/ 83 h 138"/>
                <a:gd name="T58" fmla="*/ 137 w 138"/>
                <a:gd name="T59" fmla="*/ 75 h 138"/>
                <a:gd name="T60" fmla="*/ 137 w 138"/>
                <a:gd name="T61" fmla="*/ 64 h 138"/>
                <a:gd name="T62" fmla="*/ 130 w 138"/>
                <a:gd name="T63" fmla="*/ 57 h 138"/>
                <a:gd name="T64" fmla="*/ 70 w 138"/>
                <a:gd name="T65" fmla="*/ 84 h 138"/>
                <a:gd name="T66" fmla="*/ 56 w 138"/>
                <a:gd name="T67" fmla="*/ 70 h 138"/>
                <a:gd name="T68" fmla="*/ 70 w 138"/>
                <a:gd name="T69" fmla="*/ 56 h 138"/>
                <a:gd name="T70" fmla="*/ 83 w 138"/>
                <a:gd name="T71" fmla="*/ 70 h 138"/>
                <a:gd name="T72" fmla="*/ 70 w 138"/>
                <a:gd name="T7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38">
                  <a:moveTo>
                    <a:pt x="124" y="56"/>
                  </a:moveTo>
                  <a:lnTo>
                    <a:pt x="117" y="55"/>
                  </a:lnTo>
                  <a:lnTo>
                    <a:pt x="108" y="53"/>
                  </a:lnTo>
                  <a:lnTo>
                    <a:pt x="102" y="48"/>
                  </a:lnTo>
                  <a:lnTo>
                    <a:pt x="95" y="43"/>
                  </a:lnTo>
                  <a:lnTo>
                    <a:pt x="90" y="38"/>
                  </a:lnTo>
                  <a:lnTo>
                    <a:pt x="87" y="30"/>
                  </a:lnTo>
                  <a:lnTo>
                    <a:pt x="83" y="23"/>
                  </a:lnTo>
                  <a:lnTo>
                    <a:pt x="83" y="14"/>
                  </a:lnTo>
                  <a:lnTo>
                    <a:pt x="82" y="9"/>
                  </a:lnTo>
                  <a:lnTo>
                    <a:pt x="79" y="4"/>
                  </a:lnTo>
                  <a:lnTo>
                    <a:pt x="75" y="1"/>
                  </a:lnTo>
                  <a:lnTo>
                    <a:pt x="70" y="0"/>
                  </a:lnTo>
                  <a:lnTo>
                    <a:pt x="64" y="1"/>
                  </a:lnTo>
                  <a:lnTo>
                    <a:pt x="59" y="4"/>
                  </a:lnTo>
                  <a:lnTo>
                    <a:pt x="57" y="9"/>
                  </a:lnTo>
                  <a:lnTo>
                    <a:pt x="56" y="14"/>
                  </a:lnTo>
                  <a:lnTo>
                    <a:pt x="55" y="23"/>
                  </a:lnTo>
                  <a:lnTo>
                    <a:pt x="52" y="30"/>
                  </a:lnTo>
                  <a:lnTo>
                    <a:pt x="48" y="38"/>
                  </a:lnTo>
                  <a:lnTo>
                    <a:pt x="43" y="43"/>
                  </a:lnTo>
                  <a:lnTo>
                    <a:pt x="37" y="48"/>
                  </a:lnTo>
                  <a:lnTo>
                    <a:pt x="30" y="53"/>
                  </a:lnTo>
                  <a:lnTo>
                    <a:pt x="22" y="55"/>
                  </a:lnTo>
                  <a:lnTo>
                    <a:pt x="14" y="56"/>
                  </a:lnTo>
                  <a:lnTo>
                    <a:pt x="8" y="57"/>
                  </a:lnTo>
                  <a:lnTo>
                    <a:pt x="4" y="60"/>
                  </a:lnTo>
                  <a:lnTo>
                    <a:pt x="1" y="64"/>
                  </a:lnTo>
                  <a:lnTo>
                    <a:pt x="0" y="70"/>
                  </a:lnTo>
                  <a:lnTo>
                    <a:pt x="1" y="75"/>
                  </a:lnTo>
                  <a:lnTo>
                    <a:pt x="4" y="79"/>
                  </a:lnTo>
                  <a:lnTo>
                    <a:pt x="8" y="83"/>
                  </a:lnTo>
                  <a:lnTo>
                    <a:pt x="14" y="84"/>
                  </a:lnTo>
                  <a:lnTo>
                    <a:pt x="22" y="84"/>
                  </a:lnTo>
                  <a:lnTo>
                    <a:pt x="30" y="87"/>
                  </a:lnTo>
                  <a:lnTo>
                    <a:pt x="37" y="90"/>
                  </a:lnTo>
                  <a:lnTo>
                    <a:pt x="43" y="95"/>
                  </a:lnTo>
                  <a:lnTo>
                    <a:pt x="48" y="102"/>
                  </a:lnTo>
                  <a:lnTo>
                    <a:pt x="52" y="108"/>
                  </a:lnTo>
                  <a:lnTo>
                    <a:pt x="55" y="117"/>
                  </a:lnTo>
                  <a:lnTo>
                    <a:pt x="56" y="124"/>
                  </a:lnTo>
                  <a:lnTo>
                    <a:pt x="57" y="131"/>
                  </a:lnTo>
                  <a:lnTo>
                    <a:pt x="59" y="135"/>
                  </a:lnTo>
                  <a:lnTo>
                    <a:pt x="64" y="137"/>
                  </a:lnTo>
                  <a:lnTo>
                    <a:pt x="70" y="138"/>
                  </a:lnTo>
                  <a:lnTo>
                    <a:pt x="75" y="137"/>
                  </a:lnTo>
                  <a:lnTo>
                    <a:pt x="79" y="135"/>
                  </a:lnTo>
                  <a:lnTo>
                    <a:pt x="82" y="131"/>
                  </a:lnTo>
                  <a:lnTo>
                    <a:pt x="83" y="124"/>
                  </a:lnTo>
                  <a:lnTo>
                    <a:pt x="83" y="117"/>
                  </a:lnTo>
                  <a:lnTo>
                    <a:pt x="87" y="108"/>
                  </a:lnTo>
                  <a:lnTo>
                    <a:pt x="90" y="102"/>
                  </a:lnTo>
                  <a:lnTo>
                    <a:pt x="95" y="95"/>
                  </a:lnTo>
                  <a:lnTo>
                    <a:pt x="102" y="90"/>
                  </a:lnTo>
                  <a:lnTo>
                    <a:pt x="108" y="87"/>
                  </a:lnTo>
                  <a:lnTo>
                    <a:pt x="117" y="84"/>
                  </a:lnTo>
                  <a:lnTo>
                    <a:pt x="124" y="84"/>
                  </a:lnTo>
                  <a:lnTo>
                    <a:pt x="130" y="83"/>
                  </a:lnTo>
                  <a:lnTo>
                    <a:pt x="135" y="79"/>
                  </a:lnTo>
                  <a:lnTo>
                    <a:pt x="137" y="75"/>
                  </a:lnTo>
                  <a:lnTo>
                    <a:pt x="138" y="70"/>
                  </a:lnTo>
                  <a:lnTo>
                    <a:pt x="137" y="64"/>
                  </a:lnTo>
                  <a:lnTo>
                    <a:pt x="135" y="60"/>
                  </a:lnTo>
                  <a:lnTo>
                    <a:pt x="130" y="57"/>
                  </a:lnTo>
                  <a:lnTo>
                    <a:pt x="124" y="56"/>
                  </a:lnTo>
                  <a:close/>
                  <a:moveTo>
                    <a:pt x="70" y="84"/>
                  </a:moveTo>
                  <a:lnTo>
                    <a:pt x="63" y="76"/>
                  </a:lnTo>
                  <a:lnTo>
                    <a:pt x="56" y="70"/>
                  </a:lnTo>
                  <a:lnTo>
                    <a:pt x="63" y="63"/>
                  </a:lnTo>
                  <a:lnTo>
                    <a:pt x="70" y="56"/>
                  </a:lnTo>
                  <a:lnTo>
                    <a:pt x="76" y="63"/>
                  </a:lnTo>
                  <a:lnTo>
                    <a:pt x="83" y="70"/>
                  </a:lnTo>
                  <a:lnTo>
                    <a:pt x="76" y="76"/>
                  </a:lnTo>
                  <a:lnTo>
                    <a:pt x="7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425">
              <a:extLst>
                <a:ext uri="{FF2B5EF4-FFF2-40B4-BE49-F238E27FC236}">
                  <a16:creationId xmlns:a16="http://schemas.microsoft.com/office/drawing/2014/main" id="{F8E92344-353D-447E-BA0D-DE8B07F5FEB2}"/>
                </a:ext>
              </a:extLst>
            </p:cNvPr>
            <p:cNvSpPr>
              <a:spLocks/>
            </p:cNvSpPr>
            <p:nvPr/>
          </p:nvSpPr>
          <p:spPr bwMode="auto">
            <a:xfrm>
              <a:off x="6559241" y="2062959"/>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4" name="Group 483">
            <a:extLst>
              <a:ext uri="{FF2B5EF4-FFF2-40B4-BE49-F238E27FC236}">
                <a16:creationId xmlns:a16="http://schemas.microsoft.com/office/drawing/2014/main" id="{1C1EB7FC-4610-4225-B71B-15F957F24E8B}"/>
              </a:ext>
            </a:extLst>
          </p:cNvPr>
          <p:cNvGrpSpPr/>
          <p:nvPr/>
        </p:nvGrpSpPr>
        <p:grpSpPr>
          <a:xfrm>
            <a:off x="5448832" y="5362854"/>
            <a:ext cx="362598" cy="362598"/>
            <a:chOff x="5559148" y="5376719"/>
            <a:chExt cx="300790" cy="300790"/>
          </a:xfrm>
          <a:solidFill>
            <a:schemeClr val="tx1">
              <a:lumMod val="50000"/>
              <a:lumOff val="50000"/>
            </a:schemeClr>
          </a:solidFill>
        </p:grpSpPr>
        <p:sp>
          <p:nvSpPr>
            <p:cNvPr id="485" name="Freeform 426">
              <a:extLst>
                <a:ext uri="{FF2B5EF4-FFF2-40B4-BE49-F238E27FC236}">
                  <a16:creationId xmlns:a16="http://schemas.microsoft.com/office/drawing/2014/main" id="{EF01B9AF-E531-46A9-9A6E-10877BDB039F}"/>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27">
              <a:extLst>
                <a:ext uri="{FF2B5EF4-FFF2-40B4-BE49-F238E27FC236}">
                  <a16:creationId xmlns:a16="http://schemas.microsoft.com/office/drawing/2014/main" id="{A51BE1D2-7FB4-463C-A012-A4C5BB570F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28">
              <a:extLst>
                <a:ext uri="{FF2B5EF4-FFF2-40B4-BE49-F238E27FC236}">
                  <a16:creationId xmlns:a16="http://schemas.microsoft.com/office/drawing/2014/main" id="{110C0875-B033-4E1D-B195-C7EEC2D878BA}"/>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29">
              <a:extLst>
                <a:ext uri="{FF2B5EF4-FFF2-40B4-BE49-F238E27FC236}">
                  <a16:creationId xmlns:a16="http://schemas.microsoft.com/office/drawing/2014/main" id="{26F7D225-6810-4B19-8C19-60935936760B}"/>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9" name="Group 488">
            <a:extLst>
              <a:ext uri="{FF2B5EF4-FFF2-40B4-BE49-F238E27FC236}">
                <a16:creationId xmlns:a16="http://schemas.microsoft.com/office/drawing/2014/main" id="{8AB2EDBF-2AB6-4A81-93B9-A904A15E89C7}"/>
              </a:ext>
            </a:extLst>
          </p:cNvPr>
          <p:cNvGrpSpPr/>
          <p:nvPr/>
        </p:nvGrpSpPr>
        <p:grpSpPr>
          <a:xfrm>
            <a:off x="5448832" y="4657548"/>
            <a:ext cx="362598" cy="362598"/>
            <a:chOff x="5559148" y="4791639"/>
            <a:chExt cx="300790" cy="300790"/>
          </a:xfrm>
          <a:solidFill>
            <a:schemeClr val="tx1">
              <a:lumMod val="50000"/>
              <a:lumOff val="50000"/>
            </a:schemeClr>
          </a:solidFill>
        </p:grpSpPr>
        <p:sp>
          <p:nvSpPr>
            <p:cNvPr id="490" name="Freeform 430">
              <a:extLst>
                <a:ext uri="{FF2B5EF4-FFF2-40B4-BE49-F238E27FC236}">
                  <a16:creationId xmlns:a16="http://schemas.microsoft.com/office/drawing/2014/main" id="{FEE35D0F-89B4-49B1-919E-14F12604A01A}"/>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31">
              <a:extLst>
                <a:ext uri="{FF2B5EF4-FFF2-40B4-BE49-F238E27FC236}">
                  <a16:creationId xmlns:a16="http://schemas.microsoft.com/office/drawing/2014/main" id="{E9728617-000A-4A1D-9C18-2A188859E0EB}"/>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32">
              <a:extLst>
                <a:ext uri="{FF2B5EF4-FFF2-40B4-BE49-F238E27FC236}">
                  <a16:creationId xmlns:a16="http://schemas.microsoft.com/office/drawing/2014/main" id="{5163ABAA-8314-44D9-9F37-CEC3045C8EFB}"/>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33">
              <a:extLst>
                <a:ext uri="{FF2B5EF4-FFF2-40B4-BE49-F238E27FC236}">
                  <a16:creationId xmlns:a16="http://schemas.microsoft.com/office/drawing/2014/main" id="{80FFEB82-C25B-459A-BCBD-FD6F1BA80D6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34">
              <a:extLst>
                <a:ext uri="{FF2B5EF4-FFF2-40B4-BE49-F238E27FC236}">
                  <a16:creationId xmlns:a16="http://schemas.microsoft.com/office/drawing/2014/main" id="{F7971400-43C0-422A-B99F-44FF9A72ADB2}"/>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35">
              <a:extLst>
                <a:ext uri="{FF2B5EF4-FFF2-40B4-BE49-F238E27FC236}">
                  <a16:creationId xmlns:a16="http://schemas.microsoft.com/office/drawing/2014/main" id="{FBB418BF-529A-4AD9-B65E-E6845638FCEB}"/>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6">
              <a:extLst>
                <a:ext uri="{FF2B5EF4-FFF2-40B4-BE49-F238E27FC236}">
                  <a16:creationId xmlns:a16="http://schemas.microsoft.com/office/drawing/2014/main" id="{FEFF4576-9769-41BF-AA9C-6D1BBBE81C97}"/>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37">
              <a:extLst>
                <a:ext uri="{FF2B5EF4-FFF2-40B4-BE49-F238E27FC236}">
                  <a16:creationId xmlns:a16="http://schemas.microsoft.com/office/drawing/2014/main" id="{6F5C5D93-88B7-4501-8D18-7B032C5BD34D}"/>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8" name="Group 497">
            <a:extLst>
              <a:ext uri="{FF2B5EF4-FFF2-40B4-BE49-F238E27FC236}">
                <a16:creationId xmlns:a16="http://schemas.microsoft.com/office/drawing/2014/main" id="{86C01D20-27EF-494E-AAF3-A4C615D7964C}"/>
              </a:ext>
            </a:extLst>
          </p:cNvPr>
          <p:cNvGrpSpPr/>
          <p:nvPr/>
        </p:nvGrpSpPr>
        <p:grpSpPr>
          <a:xfrm>
            <a:off x="5448832" y="3953771"/>
            <a:ext cx="362598" cy="361070"/>
            <a:chOff x="5559148" y="4207828"/>
            <a:chExt cx="300790" cy="299522"/>
          </a:xfrm>
          <a:solidFill>
            <a:schemeClr val="tx1">
              <a:lumMod val="50000"/>
              <a:lumOff val="50000"/>
            </a:schemeClr>
          </a:solidFill>
        </p:grpSpPr>
        <p:sp>
          <p:nvSpPr>
            <p:cNvPr id="499" name="Freeform 438">
              <a:extLst>
                <a:ext uri="{FF2B5EF4-FFF2-40B4-BE49-F238E27FC236}">
                  <a16:creationId xmlns:a16="http://schemas.microsoft.com/office/drawing/2014/main" id="{94A81EA9-CC1F-47A6-9599-4BD1225E7AA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39">
              <a:extLst>
                <a:ext uri="{FF2B5EF4-FFF2-40B4-BE49-F238E27FC236}">
                  <a16:creationId xmlns:a16="http://schemas.microsoft.com/office/drawing/2014/main" id="{A8144AA6-569B-403B-9123-90FAA461D6B7}"/>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40">
              <a:extLst>
                <a:ext uri="{FF2B5EF4-FFF2-40B4-BE49-F238E27FC236}">
                  <a16:creationId xmlns:a16="http://schemas.microsoft.com/office/drawing/2014/main" id="{F6F99CBB-0F55-463D-8C00-B834F9D27204}"/>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41">
              <a:extLst>
                <a:ext uri="{FF2B5EF4-FFF2-40B4-BE49-F238E27FC236}">
                  <a16:creationId xmlns:a16="http://schemas.microsoft.com/office/drawing/2014/main" id="{4C336F10-405F-4987-BB37-18BCDC0FC94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442">
              <a:extLst>
                <a:ext uri="{FF2B5EF4-FFF2-40B4-BE49-F238E27FC236}">
                  <a16:creationId xmlns:a16="http://schemas.microsoft.com/office/drawing/2014/main" id="{57038508-43C9-4B19-A6AD-8145F30B684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443">
              <a:extLst>
                <a:ext uri="{FF2B5EF4-FFF2-40B4-BE49-F238E27FC236}">
                  <a16:creationId xmlns:a16="http://schemas.microsoft.com/office/drawing/2014/main" id="{F9A29A27-B146-427B-8AB6-D058D92385F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a:extLst>
              <a:ext uri="{FF2B5EF4-FFF2-40B4-BE49-F238E27FC236}">
                <a16:creationId xmlns:a16="http://schemas.microsoft.com/office/drawing/2014/main" id="{D0A30312-3788-4B19-BD73-9616025FCEBD}"/>
              </a:ext>
            </a:extLst>
          </p:cNvPr>
          <p:cNvGrpSpPr/>
          <p:nvPr/>
        </p:nvGrpSpPr>
        <p:grpSpPr>
          <a:xfrm>
            <a:off x="5448832" y="3248466"/>
            <a:ext cx="362597" cy="361067"/>
            <a:chOff x="5559148" y="3622749"/>
            <a:chExt cx="300789" cy="299520"/>
          </a:xfrm>
          <a:solidFill>
            <a:schemeClr val="tx1">
              <a:lumMod val="50000"/>
              <a:lumOff val="50000"/>
            </a:schemeClr>
          </a:solidFill>
        </p:grpSpPr>
        <p:sp>
          <p:nvSpPr>
            <p:cNvPr id="506" name="Freeform 444">
              <a:extLst>
                <a:ext uri="{FF2B5EF4-FFF2-40B4-BE49-F238E27FC236}">
                  <a16:creationId xmlns:a16="http://schemas.microsoft.com/office/drawing/2014/main" id="{615B81A7-8462-4C80-A33F-49343D2E8903}"/>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445">
              <a:extLst>
                <a:ext uri="{FF2B5EF4-FFF2-40B4-BE49-F238E27FC236}">
                  <a16:creationId xmlns:a16="http://schemas.microsoft.com/office/drawing/2014/main" id="{5D986A30-D696-42CB-8A98-2CC7AD768B1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446">
              <a:extLst>
                <a:ext uri="{FF2B5EF4-FFF2-40B4-BE49-F238E27FC236}">
                  <a16:creationId xmlns:a16="http://schemas.microsoft.com/office/drawing/2014/main" id="{139753B1-72E2-47ED-9E2C-AD0AC41AD541}"/>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447">
              <a:extLst>
                <a:ext uri="{FF2B5EF4-FFF2-40B4-BE49-F238E27FC236}">
                  <a16:creationId xmlns:a16="http://schemas.microsoft.com/office/drawing/2014/main" id="{D768273C-BA97-435B-848F-29D672827395}"/>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448">
              <a:extLst>
                <a:ext uri="{FF2B5EF4-FFF2-40B4-BE49-F238E27FC236}">
                  <a16:creationId xmlns:a16="http://schemas.microsoft.com/office/drawing/2014/main" id="{8FD8CCE0-6B36-455D-BAA7-FBECE91C995A}"/>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1" name="Group 510">
            <a:extLst>
              <a:ext uri="{FF2B5EF4-FFF2-40B4-BE49-F238E27FC236}">
                <a16:creationId xmlns:a16="http://schemas.microsoft.com/office/drawing/2014/main" id="{B316844B-BDB5-4D31-AB99-BC969303D9E7}"/>
              </a:ext>
            </a:extLst>
          </p:cNvPr>
          <p:cNvGrpSpPr/>
          <p:nvPr/>
        </p:nvGrpSpPr>
        <p:grpSpPr>
          <a:xfrm>
            <a:off x="5448832" y="2543160"/>
            <a:ext cx="362597" cy="362597"/>
            <a:chOff x="5559148" y="3037669"/>
            <a:chExt cx="300789" cy="300789"/>
          </a:xfrm>
          <a:solidFill>
            <a:schemeClr val="tx1">
              <a:lumMod val="50000"/>
              <a:lumOff val="50000"/>
            </a:schemeClr>
          </a:solidFill>
        </p:grpSpPr>
        <p:sp>
          <p:nvSpPr>
            <p:cNvPr id="512" name="Freeform 449">
              <a:extLst>
                <a:ext uri="{FF2B5EF4-FFF2-40B4-BE49-F238E27FC236}">
                  <a16:creationId xmlns:a16="http://schemas.microsoft.com/office/drawing/2014/main" id="{8A37E2D8-9F2E-42B7-BA76-B165845AAF83}"/>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450">
              <a:extLst>
                <a:ext uri="{FF2B5EF4-FFF2-40B4-BE49-F238E27FC236}">
                  <a16:creationId xmlns:a16="http://schemas.microsoft.com/office/drawing/2014/main" id="{9D711A17-8CC6-4EBA-B300-7AF4A8B9C809}"/>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451">
              <a:extLst>
                <a:ext uri="{FF2B5EF4-FFF2-40B4-BE49-F238E27FC236}">
                  <a16:creationId xmlns:a16="http://schemas.microsoft.com/office/drawing/2014/main" id="{360291DD-C125-4BF6-94AC-F71D61DF8D5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452">
              <a:extLst>
                <a:ext uri="{FF2B5EF4-FFF2-40B4-BE49-F238E27FC236}">
                  <a16:creationId xmlns:a16="http://schemas.microsoft.com/office/drawing/2014/main" id="{BB18AF72-63B9-4326-9EF7-2A377D2176D7}"/>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453">
              <a:extLst>
                <a:ext uri="{FF2B5EF4-FFF2-40B4-BE49-F238E27FC236}">
                  <a16:creationId xmlns:a16="http://schemas.microsoft.com/office/drawing/2014/main" id="{71AF11DE-3322-4E0C-B2EA-0AA02C191D76}"/>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7" name="Group 516">
            <a:extLst>
              <a:ext uri="{FF2B5EF4-FFF2-40B4-BE49-F238E27FC236}">
                <a16:creationId xmlns:a16="http://schemas.microsoft.com/office/drawing/2014/main" id="{D28C8D5D-09AF-4DB0-B8BA-E04FBB31B45B}"/>
              </a:ext>
            </a:extLst>
          </p:cNvPr>
          <p:cNvGrpSpPr/>
          <p:nvPr/>
        </p:nvGrpSpPr>
        <p:grpSpPr>
          <a:xfrm>
            <a:off x="5448832" y="1837854"/>
            <a:ext cx="362598" cy="362598"/>
            <a:chOff x="5559148" y="2452589"/>
            <a:chExt cx="300790" cy="300790"/>
          </a:xfrm>
          <a:solidFill>
            <a:schemeClr val="tx1">
              <a:lumMod val="50000"/>
              <a:lumOff val="50000"/>
            </a:schemeClr>
          </a:solidFill>
        </p:grpSpPr>
        <p:sp>
          <p:nvSpPr>
            <p:cNvPr id="518" name="Freeform 454">
              <a:extLst>
                <a:ext uri="{FF2B5EF4-FFF2-40B4-BE49-F238E27FC236}">
                  <a16:creationId xmlns:a16="http://schemas.microsoft.com/office/drawing/2014/main" id="{D41866F2-D060-473A-8CF2-3304DFE5ECD6}"/>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455">
              <a:extLst>
                <a:ext uri="{FF2B5EF4-FFF2-40B4-BE49-F238E27FC236}">
                  <a16:creationId xmlns:a16="http://schemas.microsoft.com/office/drawing/2014/main" id="{39658C28-6027-45AD-8D7F-C38FF0CF9677}"/>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456">
              <a:extLst>
                <a:ext uri="{FF2B5EF4-FFF2-40B4-BE49-F238E27FC236}">
                  <a16:creationId xmlns:a16="http://schemas.microsoft.com/office/drawing/2014/main" id="{669C7A89-0145-41B6-B2A2-B0C8DEB97835}"/>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457">
              <a:extLst>
                <a:ext uri="{FF2B5EF4-FFF2-40B4-BE49-F238E27FC236}">
                  <a16:creationId xmlns:a16="http://schemas.microsoft.com/office/drawing/2014/main" id="{CA977900-F0A4-4C78-98C1-8F0F3F593788}"/>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458">
              <a:extLst>
                <a:ext uri="{FF2B5EF4-FFF2-40B4-BE49-F238E27FC236}">
                  <a16:creationId xmlns:a16="http://schemas.microsoft.com/office/drawing/2014/main" id="{22F41DBC-4873-4AF4-AAA3-CC4EA18D64C7}"/>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459">
              <a:extLst>
                <a:ext uri="{FF2B5EF4-FFF2-40B4-BE49-F238E27FC236}">
                  <a16:creationId xmlns:a16="http://schemas.microsoft.com/office/drawing/2014/main" id="{F1A64F2E-6783-4103-98DE-A7A1CA5CC161}"/>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460">
              <a:extLst>
                <a:ext uri="{FF2B5EF4-FFF2-40B4-BE49-F238E27FC236}">
                  <a16:creationId xmlns:a16="http://schemas.microsoft.com/office/drawing/2014/main" id="{9C5E3E74-587C-4770-97F6-A197F0A67406}"/>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461">
              <a:extLst>
                <a:ext uri="{FF2B5EF4-FFF2-40B4-BE49-F238E27FC236}">
                  <a16:creationId xmlns:a16="http://schemas.microsoft.com/office/drawing/2014/main" id="{D4C117E0-437E-4356-8CA0-45A7E48CE092}"/>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462">
              <a:extLst>
                <a:ext uri="{FF2B5EF4-FFF2-40B4-BE49-F238E27FC236}">
                  <a16:creationId xmlns:a16="http://schemas.microsoft.com/office/drawing/2014/main" id="{97C18858-5A56-4574-99E8-04CEAC1F2601}"/>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463">
              <a:extLst>
                <a:ext uri="{FF2B5EF4-FFF2-40B4-BE49-F238E27FC236}">
                  <a16:creationId xmlns:a16="http://schemas.microsoft.com/office/drawing/2014/main" id="{BA18AF65-A401-45CC-A3BC-57EB4B1E2154}"/>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8" name="Group 527">
            <a:extLst>
              <a:ext uri="{FF2B5EF4-FFF2-40B4-BE49-F238E27FC236}">
                <a16:creationId xmlns:a16="http://schemas.microsoft.com/office/drawing/2014/main" id="{67E52DC8-CF80-4F75-ACE5-10B66E320D64}"/>
              </a:ext>
            </a:extLst>
          </p:cNvPr>
          <p:cNvGrpSpPr/>
          <p:nvPr/>
        </p:nvGrpSpPr>
        <p:grpSpPr>
          <a:xfrm>
            <a:off x="5448832" y="1167737"/>
            <a:ext cx="362598" cy="292221"/>
            <a:chOff x="5559148" y="1896700"/>
            <a:chExt cx="300790" cy="242409"/>
          </a:xfrm>
          <a:solidFill>
            <a:schemeClr val="tx1">
              <a:lumMod val="50000"/>
              <a:lumOff val="50000"/>
            </a:schemeClr>
          </a:solidFill>
        </p:grpSpPr>
        <p:sp>
          <p:nvSpPr>
            <p:cNvPr id="529" name="Freeform 464">
              <a:extLst>
                <a:ext uri="{FF2B5EF4-FFF2-40B4-BE49-F238E27FC236}">
                  <a16:creationId xmlns:a16="http://schemas.microsoft.com/office/drawing/2014/main" id="{9AD7D628-7AD1-4385-AFCD-91C4E1472776}"/>
                </a:ext>
              </a:extLst>
            </p:cNvPr>
            <p:cNvSpPr>
              <a:spLocks noEditPoints="1"/>
            </p:cNvSpPr>
            <p:nvPr/>
          </p:nvSpPr>
          <p:spPr bwMode="auto">
            <a:xfrm>
              <a:off x="5559148" y="1896700"/>
              <a:ext cx="300790" cy="242409"/>
            </a:xfrm>
            <a:custGeom>
              <a:avLst/>
              <a:gdLst>
                <a:gd name="T0" fmla="*/ 446 w 710"/>
                <a:gd name="T1" fmla="*/ 0 h 574"/>
                <a:gd name="T2" fmla="*/ 419 w 710"/>
                <a:gd name="T3" fmla="*/ 3 h 574"/>
                <a:gd name="T4" fmla="*/ 396 w 710"/>
                <a:gd name="T5" fmla="*/ 11 h 574"/>
                <a:gd name="T6" fmla="*/ 373 w 710"/>
                <a:gd name="T7" fmla="*/ 25 h 574"/>
                <a:gd name="T8" fmla="*/ 355 w 710"/>
                <a:gd name="T9" fmla="*/ 44 h 574"/>
                <a:gd name="T10" fmla="*/ 337 w 710"/>
                <a:gd name="T11" fmla="*/ 25 h 574"/>
                <a:gd name="T12" fmla="*/ 314 w 710"/>
                <a:gd name="T13" fmla="*/ 11 h 574"/>
                <a:gd name="T14" fmla="*/ 289 w 710"/>
                <a:gd name="T15" fmla="*/ 3 h 574"/>
                <a:gd name="T16" fmla="*/ 264 w 710"/>
                <a:gd name="T17" fmla="*/ 0 h 574"/>
                <a:gd name="T18" fmla="*/ 186 w 710"/>
                <a:gd name="T19" fmla="*/ 1 h 574"/>
                <a:gd name="T20" fmla="*/ 179 w 710"/>
                <a:gd name="T21" fmla="*/ 8 h 574"/>
                <a:gd name="T22" fmla="*/ 179 w 710"/>
                <a:gd name="T23" fmla="*/ 19 h 574"/>
                <a:gd name="T24" fmla="*/ 186 w 710"/>
                <a:gd name="T25" fmla="*/ 26 h 574"/>
                <a:gd name="T26" fmla="*/ 264 w 710"/>
                <a:gd name="T27" fmla="*/ 27 h 574"/>
                <a:gd name="T28" fmla="*/ 287 w 710"/>
                <a:gd name="T29" fmla="*/ 31 h 574"/>
                <a:gd name="T30" fmla="*/ 309 w 710"/>
                <a:gd name="T31" fmla="*/ 40 h 574"/>
                <a:gd name="T32" fmla="*/ 327 w 710"/>
                <a:gd name="T33" fmla="*/ 54 h 574"/>
                <a:gd name="T34" fmla="*/ 341 w 710"/>
                <a:gd name="T35" fmla="*/ 72 h 574"/>
                <a:gd name="T36" fmla="*/ 332 w 710"/>
                <a:gd name="T37" fmla="*/ 500 h 574"/>
                <a:gd name="T38" fmla="*/ 315 w 710"/>
                <a:gd name="T39" fmla="*/ 490 h 574"/>
                <a:gd name="T40" fmla="*/ 295 w 710"/>
                <a:gd name="T41" fmla="*/ 482 h 574"/>
                <a:gd name="T42" fmla="*/ 274 w 710"/>
                <a:gd name="T43" fmla="*/ 478 h 574"/>
                <a:gd name="T44" fmla="*/ 28 w 710"/>
                <a:gd name="T45" fmla="*/ 478 h 574"/>
                <a:gd name="T46" fmla="*/ 78 w 710"/>
                <a:gd name="T47" fmla="*/ 27 h 574"/>
                <a:gd name="T48" fmla="*/ 88 w 710"/>
                <a:gd name="T49" fmla="*/ 23 h 574"/>
                <a:gd name="T50" fmla="*/ 92 w 710"/>
                <a:gd name="T51" fmla="*/ 13 h 574"/>
                <a:gd name="T52" fmla="*/ 88 w 710"/>
                <a:gd name="T53" fmla="*/ 4 h 574"/>
                <a:gd name="T54" fmla="*/ 78 w 710"/>
                <a:gd name="T55" fmla="*/ 0 h 574"/>
                <a:gd name="T56" fmla="*/ 8 w 710"/>
                <a:gd name="T57" fmla="*/ 1 h 574"/>
                <a:gd name="T58" fmla="*/ 1 w 710"/>
                <a:gd name="T59" fmla="*/ 8 h 574"/>
                <a:gd name="T60" fmla="*/ 0 w 710"/>
                <a:gd name="T61" fmla="*/ 560 h 574"/>
                <a:gd name="T62" fmla="*/ 3 w 710"/>
                <a:gd name="T63" fmla="*/ 570 h 574"/>
                <a:gd name="T64" fmla="*/ 14 w 710"/>
                <a:gd name="T65" fmla="*/ 574 h 574"/>
                <a:gd name="T66" fmla="*/ 701 w 710"/>
                <a:gd name="T67" fmla="*/ 573 h 574"/>
                <a:gd name="T68" fmla="*/ 709 w 710"/>
                <a:gd name="T69" fmla="*/ 566 h 574"/>
                <a:gd name="T70" fmla="*/ 710 w 710"/>
                <a:gd name="T71" fmla="*/ 13 h 574"/>
                <a:gd name="T72" fmla="*/ 706 w 710"/>
                <a:gd name="T73" fmla="*/ 4 h 574"/>
                <a:gd name="T74" fmla="*/ 696 w 710"/>
                <a:gd name="T75" fmla="*/ 0 h 574"/>
                <a:gd name="T76" fmla="*/ 28 w 710"/>
                <a:gd name="T77" fmla="*/ 505 h 574"/>
                <a:gd name="T78" fmla="*/ 274 w 710"/>
                <a:gd name="T79" fmla="*/ 506 h 574"/>
                <a:gd name="T80" fmla="*/ 297 w 710"/>
                <a:gd name="T81" fmla="*/ 511 h 574"/>
                <a:gd name="T82" fmla="*/ 316 w 710"/>
                <a:gd name="T83" fmla="*/ 522 h 574"/>
                <a:gd name="T84" fmla="*/ 332 w 710"/>
                <a:gd name="T85" fmla="*/ 538 h 574"/>
                <a:gd name="T86" fmla="*/ 28 w 710"/>
                <a:gd name="T87" fmla="*/ 546 h 574"/>
                <a:gd name="T88" fmla="*/ 371 w 710"/>
                <a:gd name="T89" fmla="*/ 546 h 574"/>
                <a:gd name="T90" fmla="*/ 385 w 710"/>
                <a:gd name="T91" fmla="*/ 529 h 574"/>
                <a:gd name="T92" fmla="*/ 403 w 710"/>
                <a:gd name="T93" fmla="*/ 516 h 574"/>
                <a:gd name="T94" fmla="*/ 424 w 710"/>
                <a:gd name="T95" fmla="*/ 508 h 574"/>
                <a:gd name="T96" fmla="*/ 446 w 710"/>
                <a:gd name="T97" fmla="*/ 505 h 574"/>
                <a:gd name="T98" fmla="*/ 682 w 710"/>
                <a:gd name="T99" fmla="*/ 546 h 574"/>
                <a:gd name="T100" fmla="*/ 446 w 710"/>
                <a:gd name="T101" fmla="*/ 478 h 574"/>
                <a:gd name="T102" fmla="*/ 425 w 710"/>
                <a:gd name="T103" fmla="*/ 479 h 574"/>
                <a:gd name="T104" fmla="*/ 404 w 710"/>
                <a:gd name="T105" fmla="*/ 485 h 574"/>
                <a:gd name="T106" fmla="*/ 386 w 710"/>
                <a:gd name="T107" fmla="*/ 494 h 574"/>
                <a:gd name="T108" fmla="*/ 369 w 710"/>
                <a:gd name="T109" fmla="*/ 507 h 574"/>
                <a:gd name="T110" fmla="*/ 375 w 710"/>
                <a:gd name="T111" fmla="*/ 63 h 574"/>
                <a:gd name="T112" fmla="*/ 391 w 710"/>
                <a:gd name="T113" fmla="*/ 47 h 574"/>
                <a:gd name="T114" fmla="*/ 412 w 710"/>
                <a:gd name="T115" fmla="*/ 35 h 574"/>
                <a:gd name="T116" fmla="*/ 434 w 710"/>
                <a:gd name="T117" fmla="*/ 28 h 574"/>
                <a:gd name="T118" fmla="*/ 682 w 710"/>
                <a:gd name="T119" fmla="*/ 2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574">
                  <a:moveTo>
                    <a:pt x="696" y="0"/>
                  </a:moveTo>
                  <a:lnTo>
                    <a:pt x="446" y="0"/>
                  </a:lnTo>
                  <a:lnTo>
                    <a:pt x="433" y="1"/>
                  </a:lnTo>
                  <a:lnTo>
                    <a:pt x="419" y="3"/>
                  </a:lnTo>
                  <a:lnTo>
                    <a:pt x="407" y="7"/>
                  </a:lnTo>
                  <a:lnTo>
                    <a:pt x="396" y="11"/>
                  </a:lnTo>
                  <a:lnTo>
                    <a:pt x="384" y="18"/>
                  </a:lnTo>
                  <a:lnTo>
                    <a:pt x="373" y="25"/>
                  </a:lnTo>
                  <a:lnTo>
                    <a:pt x="363" y="34"/>
                  </a:lnTo>
                  <a:lnTo>
                    <a:pt x="355" y="44"/>
                  </a:lnTo>
                  <a:lnTo>
                    <a:pt x="346" y="34"/>
                  </a:lnTo>
                  <a:lnTo>
                    <a:pt x="337" y="25"/>
                  </a:lnTo>
                  <a:lnTo>
                    <a:pt x="326" y="18"/>
                  </a:lnTo>
                  <a:lnTo>
                    <a:pt x="314" y="11"/>
                  </a:lnTo>
                  <a:lnTo>
                    <a:pt x="302" y="7"/>
                  </a:lnTo>
                  <a:lnTo>
                    <a:pt x="289" y="3"/>
                  </a:lnTo>
                  <a:lnTo>
                    <a:pt x="277" y="1"/>
                  </a:lnTo>
                  <a:lnTo>
                    <a:pt x="264" y="0"/>
                  </a:lnTo>
                  <a:lnTo>
                    <a:pt x="192" y="0"/>
                  </a:lnTo>
                  <a:lnTo>
                    <a:pt x="186" y="1"/>
                  </a:lnTo>
                  <a:lnTo>
                    <a:pt x="182" y="4"/>
                  </a:lnTo>
                  <a:lnTo>
                    <a:pt x="179" y="8"/>
                  </a:lnTo>
                  <a:lnTo>
                    <a:pt x="178" y="13"/>
                  </a:lnTo>
                  <a:lnTo>
                    <a:pt x="179" y="19"/>
                  </a:lnTo>
                  <a:lnTo>
                    <a:pt x="182" y="23"/>
                  </a:lnTo>
                  <a:lnTo>
                    <a:pt x="186" y="26"/>
                  </a:lnTo>
                  <a:lnTo>
                    <a:pt x="192" y="27"/>
                  </a:lnTo>
                  <a:lnTo>
                    <a:pt x="264" y="27"/>
                  </a:lnTo>
                  <a:lnTo>
                    <a:pt x="276" y="28"/>
                  </a:lnTo>
                  <a:lnTo>
                    <a:pt x="287" y="31"/>
                  </a:lnTo>
                  <a:lnTo>
                    <a:pt x="298" y="35"/>
                  </a:lnTo>
                  <a:lnTo>
                    <a:pt x="309" y="40"/>
                  </a:lnTo>
                  <a:lnTo>
                    <a:pt x="318" y="47"/>
                  </a:lnTo>
                  <a:lnTo>
                    <a:pt x="327" y="54"/>
                  </a:lnTo>
                  <a:lnTo>
                    <a:pt x="335" y="63"/>
                  </a:lnTo>
                  <a:lnTo>
                    <a:pt x="341" y="72"/>
                  </a:lnTo>
                  <a:lnTo>
                    <a:pt x="341" y="507"/>
                  </a:lnTo>
                  <a:lnTo>
                    <a:pt x="332" y="500"/>
                  </a:lnTo>
                  <a:lnTo>
                    <a:pt x="324" y="494"/>
                  </a:lnTo>
                  <a:lnTo>
                    <a:pt x="315" y="490"/>
                  </a:lnTo>
                  <a:lnTo>
                    <a:pt x="306" y="485"/>
                  </a:lnTo>
                  <a:lnTo>
                    <a:pt x="295" y="482"/>
                  </a:lnTo>
                  <a:lnTo>
                    <a:pt x="285" y="479"/>
                  </a:lnTo>
                  <a:lnTo>
                    <a:pt x="274" y="478"/>
                  </a:lnTo>
                  <a:lnTo>
                    <a:pt x="264" y="478"/>
                  </a:lnTo>
                  <a:lnTo>
                    <a:pt x="28" y="478"/>
                  </a:lnTo>
                  <a:lnTo>
                    <a:pt x="28" y="27"/>
                  </a:lnTo>
                  <a:lnTo>
                    <a:pt x="78" y="27"/>
                  </a:lnTo>
                  <a:lnTo>
                    <a:pt x="83" y="26"/>
                  </a:lnTo>
                  <a:lnTo>
                    <a:pt x="88" y="23"/>
                  </a:lnTo>
                  <a:lnTo>
                    <a:pt x="91" y="19"/>
                  </a:lnTo>
                  <a:lnTo>
                    <a:pt x="92" y="13"/>
                  </a:lnTo>
                  <a:lnTo>
                    <a:pt x="91" y="8"/>
                  </a:lnTo>
                  <a:lnTo>
                    <a:pt x="88" y="4"/>
                  </a:lnTo>
                  <a:lnTo>
                    <a:pt x="83" y="1"/>
                  </a:lnTo>
                  <a:lnTo>
                    <a:pt x="78" y="0"/>
                  </a:lnTo>
                  <a:lnTo>
                    <a:pt x="14" y="0"/>
                  </a:lnTo>
                  <a:lnTo>
                    <a:pt x="8" y="1"/>
                  </a:lnTo>
                  <a:lnTo>
                    <a:pt x="3" y="4"/>
                  </a:lnTo>
                  <a:lnTo>
                    <a:pt x="1" y="8"/>
                  </a:lnTo>
                  <a:lnTo>
                    <a:pt x="0" y="13"/>
                  </a:lnTo>
                  <a:lnTo>
                    <a:pt x="0" y="560"/>
                  </a:lnTo>
                  <a:lnTo>
                    <a:pt x="1" y="566"/>
                  </a:lnTo>
                  <a:lnTo>
                    <a:pt x="3" y="570"/>
                  </a:lnTo>
                  <a:lnTo>
                    <a:pt x="8" y="573"/>
                  </a:lnTo>
                  <a:lnTo>
                    <a:pt x="14" y="574"/>
                  </a:lnTo>
                  <a:lnTo>
                    <a:pt x="696" y="574"/>
                  </a:lnTo>
                  <a:lnTo>
                    <a:pt x="701" y="573"/>
                  </a:lnTo>
                  <a:lnTo>
                    <a:pt x="706" y="570"/>
                  </a:lnTo>
                  <a:lnTo>
                    <a:pt x="709" y="566"/>
                  </a:lnTo>
                  <a:lnTo>
                    <a:pt x="710" y="560"/>
                  </a:lnTo>
                  <a:lnTo>
                    <a:pt x="710" y="13"/>
                  </a:lnTo>
                  <a:lnTo>
                    <a:pt x="709" y="8"/>
                  </a:lnTo>
                  <a:lnTo>
                    <a:pt x="706" y="4"/>
                  </a:lnTo>
                  <a:lnTo>
                    <a:pt x="701" y="1"/>
                  </a:lnTo>
                  <a:lnTo>
                    <a:pt x="696" y="0"/>
                  </a:lnTo>
                  <a:close/>
                  <a:moveTo>
                    <a:pt x="28" y="546"/>
                  </a:moveTo>
                  <a:lnTo>
                    <a:pt x="28" y="505"/>
                  </a:lnTo>
                  <a:lnTo>
                    <a:pt x="264" y="505"/>
                  </a:lnTo>
                  <a:lnTo>
                    <a:pt x="274" y="506"/>
                  </a:lnTo>
                  <a:lnTo>
                    <a:pt x="286" y="508"/>
                  </a:lnTo>
                  <a:lnTo>
                    <a:pt x="297" y="511"/>
                  </a:lnTo>
                  <a:lnTo>
                    <a:pt x="307" y="516"/>
                  </a:lnTo>
                  <a:lnTo>
                    <a:pt x="316" y="522"/>
                  </a:lnTo>
                  <a:lnTo>
                    <a:pt x="325" y="529"/>
                  </a:lnTo>
                  <a:lnTo>
                    <a:pt x="332" y="538"/>
                  </a:lnTo>
                  <a:lnTo>
                    <a:pt x="339" y="546"/>
                  </a:lnTo>
                  <a:lnTo>
                    <a:pt x="28" y="546"/>
                  </a:lnTo>
                  <a:close/>
                  <a:moveTo>
                    <a:pt x="682" y="546"/>
                  </a:moveTo>
                  <a:lnTo>
                    <a:pt x="371" y="546"/>
                  </a:lnTo>
                  <a:lnTo>
                    <a:pt x="377" y="538"/>
                  </a:lnTo>
                  <a:lnTo>
                    <a:pt x="385" y="529"/>
                  </a:lnTo>
                  <a:lnTo>
                    <a:pt x="394" y="522"/>
                  </a:lnTo>
                  <a:lnTo>
                    <a:pt x="403" y="516"/>
                  </a:lnTo>
                  <a:lnTo>
                    <a:pt x="413" y="511"/>
                  </a:lnTo>
                  <a:lnTo>
                    <a:pt x="424" y="508"/>
                  </a:lnTo>
                  <a:lnTo>
                    <a:pt x="434" y="506"/>
                  </a:lnTo>
                  <a:lnTo>
                    <a:pt x="446" y="505"/>
                  </a:lnTo>
                  <a:lnTo>
                    <a:pt x="682" y="505"/>
                  </a:lnTo>
                  <a:lnTo>
                    <a:pt x="682" y="546"/>
                  </a:lnTo>
                  <a:close/>
                  <a:moveTo>
                    <a:pt x="682" y="478"/>
                  </a:moveTo>
                  <a:lnTo>
                    <a:pt x="446" y="478"/>
                  </a:lnTo>
                  <a:lnTo>
                    <a:pt x="435" y="478"/>
                  </a:lnTo>
                  <a:lnTo>
                    <a:pt x="425" y="479"/>
                  </a:lnTo>
                  <a:lnTo>
                    <a:pt x="414" y="482"/>
                  </a:lnTo>
                  <a:lnTo>
                    <a:pt x="404" y="485"/>
                  </a:lnTo>
                  <a:lnTo>
                    <a:pt x="395" y="490"/>
                  </a:lnTo>
                  <a:lnTo>
                    <a:pt x="386" y="494"/>
                  </a:lnTo>
                  <a:lnTo>
                    <a:pt x="376" y="500"/>
                  </a:lnTo>
                  <a:lnTo>
                    <a:pt x="369" y="507"/>
                  </a:lnTo>
                  <a:lnTo>
                    <a:pt x="369" y="72"/>
                  </a:lnTo>
                  <a:lnTo>
                    <a:pt x="375" y="63"/>
                  </a:lnTo>
                  <a:lnTo>
                    <a:pt x="383" y="54"/>
                  </a:lnTo>
                  <a:lnTo>
                    <a:pt x="391" y="47"/>
                  </a:lnTo>
                  <a:lnTo>
                    <a:pt x="401" y="40"/>
                  </a:lnTo>
                  <a:lnTo>
                    <a:pt x="412" y="35"/>
                  </a:lnTo>
                  <a:lnTo>
                    <a:pt x="423" y="31"/>
                  </a:lnTo>
                  <a:lnTo>
                    <a:pt x="434" y="28"/>
                  </a:lnTo>
                  <a:lnTo>
                    <a:pt x="446" y="27"/>
                  </a:lnTo>
                  <a:lnTo>
                    <a:pt x="682" y="27"/>
                  </a:lnTo>
                  <a:lnTo>
                    <a:pt x="682"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465">
              <a:extLst>
                <a:ext uri="{FF2B5EF4-FFF2-40B4-BE49-F238E27FC236}">
                  <a16:creationId xmlns:a16="http://schemas.microsoft.com/office/drawing/2014/main" id="{735533A2-44B5-42D0-9C2B-E2262F888094}"/>
                </a:ext>
              </a:extLst>
            </p:cNvPr>
            <p:cNvSpPr>
              <a:spLocks/>
            </p:cNvSpPr>
            <p:nvPr/>
          </p:nvSpPr>
          <p:spPr bwMode="auto">
            <a:xfrm>
              <a:off x="5665757" y="2057882"/>
              <a:ext cx="11423"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3"/>
                  </a:lnTo>
                  <a:lnTo>
                    <a:pt x="1" y="19"/>
                  </a:lnTo>
                  <a:lnTo>
                    <a:pt x="4" y="24"/>
                  </a:lnTo>
                  <a:lnTo>
                    <a:pt x="8" y="26"/>
                  </a:lnTo>
                  <a:lnTo>
                    <a:pt x="14" y="27"/>
                  </a:lnTo>
                  <a:lnTo>
                    <a:pt x="19"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466">
              <a:extLst>
                <a:ext uri="{FF2B5EF4-FFF2-40B4-BE49-F238E27FC236}">
                  <a16:creationId xmlns:a16="http://schemas.microsoft.com/office/drawing/2014/main" id="{BEBF54CD-3F7C-40A6-8258-625C444B7ADD}"/>
                </a:ext>
              </a:extLst>
            </p:cNvPr>
            <p:cNvSpPr>
              <a:spLocks/>
            </p:cNvSpPr>
            <p:nvPr/>
          </p:nvSpPr>
          <p:spPr bwMode="auto">
            <a:xfrm>
              <a:off x="5590877" y="2057882"/>
              <a:ext cx="64727" cy="11423"/>
            </a:xfrm>
            <a:custGeom>
              <a:avLst/>
              <a:gdLst>
                <a:gd name="T0" fmla="*/ 138 w 152"/>
                <a:gd name="T1" fmla="*/ 0 h 27"/>
                <a:gd name="T2" fmla="*/ 14 w 152"/>
                <a:gd name="T3" fmla="*/ 0 h 27"/>
                <a:gd name="T4" fmla="*/ 8 w 152"/>
                <a:gd name="T5" fmla="*/ 1 h 27"/>
                <a:gd name="T6" fmla="*/ 4 w 152"/>
                <a:gd name="T7" fmla="*/ 4 h 27"/>
                <a:gd name="T8" fmla="*/ 1 w 152"/>
                <a:gd name="T9" fmla="*/ 8 h 27"/>
                <a:gd name="T10" fmla="*/ 0 w 152"/>
                <a:gd name="T11" fmla="*/ 13 h 27"/>
                <a:gd name="T12" fmla="*/ 1 w 152"/>
                <a:gd name="T13" fmla="*/ 20 h 27"/>
                <a:gd name="T14" fmla="*/ 4 w 152"/>
                <a:gd name="T15" fmla="*/ 24 h 27"/>
                <a:gd name="T16" fmla="*/ 8 w 152"/>
                <a:gd name="T17" fmla="*/ 26 h 27"/>
                <a:gd name="T18" fmla="*/ 14 w 152"/>
                <a:gd name="T19" fmla="*/ 27 h 27"/>
                <a:gd name="T20" fmla="*/ 138 w 152"/>
                <a:gd name="T21" fmla="*/ 27 h 27"/>
                <a:gd name="T22" fmla="*/ 144 w 152"/>
                <a:gd name="T23" fmla="*/ 26 h 27"/>
                <a:gd name="T24" fmla="*/ 148 w 152"/>
                <a:gd name="T25" fmla="*/ 24 h 27"/>
                <a:gd name="T26" fmla="*/ 151 w 152"/>
                <a:gd name="T27" fmla="*/ 20 h 27"/>
                <a:gd name="T28" fmla="*/ 152 w 152"/>
                <a:gd name="T29" fmla="*/ 13 h 27"/>
                <a:gd name="T30" fmla="*/ 151 w 152"/>
                <a:gd name="T31" fmla="*/ 8 h 27"/>
                <a:gd name="T32" fmla="*/ 148 w 152"/>
                <a:gd name="T33" fmla="*/ 4 h 27"/>
                <a:gd name="T34" fmla="*/ 144 w 152"/>
                <a:gd name="T35" fmla="*/ 1 h 27"/>
                <a:gd name="T36" fmla="*/ 138 w 15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7">
                  <a:moveTo>
                    <a:pt x="138" y="0"/>
                  </a:moveTo>
                  <a:lnTo>
                    <a:pt x="14" y="0"/>
                  </a:lnTo>
                  <a:lnTo>
                    <a:pt x="8" y="1"/>
                  </a:lnTo>
                  <a:lnTo>
                    <a:pt x="4" y="4"/>
                  </a:lnTo>
                  <a:lnTo>
                    <a:pt x="1" y="8"/>
                  </a:lnTo>
                  <a:lnTo>
                    <a:pt x="0" y="13"/>
                  </a:lnTo>
                  <a:lnTo>
                    <a:pt x="1" y="20"/>
                  </a:lnTo>
                  <a:lnTo>
                    <a:pt x="4" y="24"/>
                  </a:lnTo>
                  <a:lnTo>
                    <a:pt x="8" y="26"/>
                  </a:lnTo>
                  <a:lnTo>
                    <a:pt x="14" y="27"/>
                  </a:lnTo>
                  <a:lnTo>
                    <a:pt x="138" y="27"/>
                  </a:lnTo>
                  <a:lnTo>
                    <a:pt x="144" y="26"/>
                  </a:lnTo>
                  <a:lnTo>
                    <a:pt x="148" y="24"/>
                  </a:lnTo>
                  <a:lnTo>
                    <a:pt x="151" y="20"/>
                  </a:lnTo>
                  <a:lnTo>
                    <a:pt x="152" y="13"/>
                  </a:lnTo>
                  <a:lnTo>
                    <a:pt x="151" y="8"/>
                  </a:lnTo>
                  <a:lnTo>
                    <a:pt x="148" y="4"/>
                  </a:lnTo>
                  <a:lnTo>
                    <a:pt x="144" y="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467">
              <a:extLst>
                <a:ext uri="{FF2B5EF4-FFF2-40B4-BE49-F238E27FC236}">
                  <a16:creationId xmlns:a16="http://schemas.microsoft.com/office/drawing/2014/main" id="{A499176D-AC41-4D12-B8CF-A823F27CA652}"/>
                </a:ext>
              </a:extLst>
            </p:cNvPr>
            <p:cNvSpPr>
              <a:spLocks/>
            </p:cNvSpPr>
            <p:nvPr/>
          </p:nvSpPr>
          <p:spPr bwMode="auto">
            <a:xfrm>
              <a:off x="5590877" y="2017269"/>
              <a:ext cx="86302" cy="12692"/>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468">
              <a:extLst>
                <a:ext uri="{FF2B5EF4-FFF2-40B4-BE49-F238E27FC236}">
                  <a16:creationId xmlns:a16="http://schemas.microsoft.com/office/drawing/2014/main" id="{CC002109-C475-415F-A758-47C100CBE34A}"/>
                </a:ext>
              </a:extLst>
            </p:cNvPr>
            <p:cNvSpPr>
              <a:spLocks/>
            </p:cNvSpPr>
            <p:nvPr/>
          </p:nvSpPr>
          <p:spPr bwMode="auto">
            <a:xfrm>
              <a:off x="5590877" y="1976656"/>
              <a:ext cx="86302" cy="11423"/>
            </a:xfrm>
            <a:custGeom>
              <a:avLst/>
              <a:gdLst>
                <a:gd name="T0" fmla="*/ 191 w 205"/>
                <a:gd name="T1" fmla="*/ 0 h 28"/>
                <a:gd name="T2" fmla="*/ 14 w 205"/>
                <a:gd name="T3" fmla="*/ 0 h 28"/>
                <a:gd name="T4" fmla="*/ 8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8 w 205"/>
                <a:gd name="T17" fmla="*/ 27 h 28"/>
                <a:gd name="T18" fmla="*/ 14 w 205"/>
                <a:gd name="T19" fmla="*/ 28 h 28"/>
                <a:gd name="T20" fmla="*/ 191 w 205"/>
                <a:gd name="T21" fmla="*/ 28 h 28"/>
                <a:gd name="T22" fmla="*/ 196 w 205"/>
                <a:gd name="T23" fmla="*/ 27 h 28"/>
                <a:gd name="T24" fmla="*/ 201 w 205"/>
                <a:gd name="T25" fmla="*/ 24 h 28"/>
                <a:gd name="T26" fmla="*/ 204 w 205"/>
                <a:gd name="T27" fmla="*/ 20 h 28"/>
                <a:gd name="T28" fmla="*/ 205 w 205"/>
                <a:gd name="T29" fmla="*/ 14 h 28"/>
                <a:gd name="T30" fmla="*/ 204 w 205"/>
                <a:gd name="T31" fmla="*/ 9 h 28"/>
                <a:gd name="T32" fmla="*/ 201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5"/>
                  </a:lnTo>
                  <a:lnTo>
                    <a:pt x="1" y="9"/>
                  </a:lnTo>
                  <a:lnTo>
                    <a:pt x="0" y="14"/>
                  </a:lnTo>
                  <a:lnTo>
                    <a:pt x="1" y="20"/>
                  </a:lnTo>
                  <a:lnTo>
                    <a:pt x="4" y="24"/>
                  </a:lnTo>
                  <a:lnTo>
                    <a:pt x="8" y="27"/>
                  </a:lnTo>
                  <a:lnTo>
                    <a:pt x="14" y="28"/>
                  </a:lnTo>
                  <a:lnTo>
                    <a:pt x="191" y="28"/>
                  </a:lnTo>
                  <a:lnTo>
                    <a:pt x="196" y="27"/>
                  </a:lnTo>
                  <a:lnTo>
                    <a:pt x="201" y="24"/>
                  </a:lnTo>
                  <a:lnTo>
                    <a:pt x="204" y="20"/>
                  </a:lnTo>
                  <a:lnTo>
                    <a:pt x="205" y="14"/>
                  </a:lnTo>
                  <a:lnTo>
                    <a:pt x="204" y="9"/>
                  </a:lnTo>
                  <a:lnTo>
                    <a:pt x="201"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469">
              <a:extLst>
                <a:ext uri="{FF2B5EF4-FFF2-40B4-BE49-F238E27FC236}">
                  <a16:creationId xmlns:a16="http://schemas.microsoft.com/office/drawing/2014/main" id="{19679BFD-3BF5-4538-BE3A-613DAA7265BA}"/>
                </a:ext>
              </a:extLst>
            </p:cNvPr>
            <p:cNvSpPr>
              <a:spLocks/>
            </p:cNvSpPr>
            <p:nvPr/>
          </p:nvSpPr>
          <p:spPr bwMode="auto">
            <a:xfrm>
              <a:off x="5590877" y="1936043"/>
              <a:ext cx="86302" cy="11423"/>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470">
              <a:extLst>
                <a:ext uri="{FF2B5EF4-FFF2-40B4-BE49-F238E27FC236}">
                  <a16:creationId xmlns:a16="http://schemas.microsoft.com/office/drawing/2014/main" id="{C9E568C4-423B-47B5-8BFB-5CBCF3714776}"/>
                </a:ext>
              </a:extLst>
            </p:cNvPr>
            <p:cNvSpPr>
              <a:spLocks/>
            </p:cNvSpPr>
            <p:nvPr/>
          </p:nvSpPr>
          <p:spPr bwMode="auto">
            <a:xfrm>
              <a:off x="5815517" y="2057882"/>
              <a:ext cx="12692" cy="11423"/>
            </a:xfrm>
            <a:custGeom>
              <a:avLst/>
              <a:gdLst>
                <a:gd name="T0" fmla="*/ 25 w 28"/>
                <a:gd name="T1" fmla="*/ 4 h 27"/>
                <a:gd name="T2" fmla="*/ 19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19 w 28"/>
                <a:gd name="T23" fmla="*/ 26 h 27"/>
                <a:gd name="T24" fmla="*/ 25 w 28"/>
                <a:gd name="T25" fmla="*/ 24 h 27"/>
                <a:gd name="T26" fmla="*/ 27 w 28"/>
                <a:gd name="T27" fmla="*/ 19 h 27"/>
                <a:gd name="T28" fmla="*/ 28 w 28"/>
                <a:gd name="T29" fmla="*/ 13 h 27"/>
                <a:gd name="T30" fmla="*/ 27 w 28"/>
                <a:gd name="T31" fmla="*/ 9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19" y="1"/>
                  </a:lnTo>
                  <a:lnTo>
                    <a:pt x="14" y="0"/>
                  </a:lnTo>
                  <a:lnTo>
                    <a:pt x="9" y="1"/>
                  </a:lnTo>
                  <a:lnTo>
                    <a:pt x="4" y="4"/>
                  </a:lnTo>
                  <a:lnTo>
                    <a:pt x="1" y="9"/>
                  </a:lnTo>
                  <a:lnTo>
                    <a:pt x="0" y="13"/>
                  </a:lnTo>
                  <a:lnTo>
                    <a:pt x="1" y="19"/>
                  </a:lnTo>
                  <a:lnTo>
                    <a:pt x="4" y="24"/>
                  </a:lnTo>
                  <a:lnTo>
                    <a:pt x="9" y="26"/>
                  </a:lnTo>
                  <a:lnTo>
                    <a:pt x="14" y="27"/>
                  </a:lnTo>
                  <a:lnTo>
                    <a:pt x="19" y="26"/>
                  </a:lnTo>
                  <a:lnTo>
                    <a:pt x="25" y="24"/>
                  </a:lnTo>
                  <a:lnTo>
                    <a:pt x="27" y="19"/>
                  </a:lnTo>
                  <a:lnTo>
                    <a:pt x="28" y="13"/>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471">
              <a:extLst>
                <a:ext uri="{FF2B5EF4-FFF2-40B4-BE49-F238E27FC236}">
                  <a16:creationId xmlns:a16="http://schemas.microsoft.com/office/drawing/2014/main" id="{75426E44-1456-40D6-9A3F-FC4DCCDA6A4C}"/>
                </a:ext>
              </a:extLst>
            </p:cNvPr>
            <p:cNvSpPr>
              <a:spLocks/>
            </p:cNvSpPr>
            <p:nvPr/>
          </p:nvSpPr>
          <p:spPr bwMode="auto">
            <a:xfrm>
              <a:off x="5740637" y="2057882"/>
              <a:ext cx="64727" cy="11423"/>
            </a:xfrm>
            <a:custGeom>
              <a:avLst/>
              <a:gdLst>
                <a:gd name="T0" fmla="*/ 139 w 153"/>
                <a:gd name="T1" fmla="*/ 0 h 27"/>
                <a:gd name="T2" fmla="*/ 14 w 153"/>
                <a:gd name="T3" fmla="*/ 0 h 27"/>
                <a:gd name="T4" fmla="*/ 9 w 153"/>
                <a:gd name="T5" fmla="*/ 1 h 27"/>
                <a:gd name="T6" fmla="*/ 4 w 153"/>
                <a:gd name="T7" fmla="*/ 4 h 27"/>
                <a:gd name="T8" fmla="*/ 1 w 153"/>
                <a:gd name="T9" fmla="*/ 8 h 27"/>
                <a:gd name="T10" fmla="*/ 0 w 153"/>
                <a:gd name="T11" fmla="*/ 13 h 27"/>
                <a:gd name="T12" fmla="*/ 1 w 153"/>
                <a:gd name="T13" fmla="*/ 20 h 27"/>
                <a:gd name="T14" fmla="*/ 4 w 153"/>
                <a:gd name="T15" fmla="*/ 24 h 27"/>
                <a:gd name="T16" fmla="*/ 9 w 153"/>
                <a:gd name="T17" fmla="*/ 26 h 27"/>
                <a:gd name="T18" fmla="*/ 14 w 153"/>
                <a:gd name="T19" fmla="*/ 27 h 27"/>
                <a:gd name="T20" fmla="*/ 139 w 153"/>
                <a:gd name="T21" fmla="*/ 27 h 27"/>
                <a:gd name="T22" fmla="*/ 145 w 153"/>
                <a:gd name="T23" fmla="*/ 26 h 27"/>
                <a:gd name="T24" fmla="*/ 149 w 153"/>
                <a:gd name="T25" fmla="*/ 24 h 27"/>
                <a:gd name="T26" fmla="*/ 152 w 153"/>
                <a:gd name="T27" fmla="*/ 20 h 27"/>
                <a:gd name="T28" fmla="*/ 153 w 153"/>
                <a:gd name="T29" fmla="*/ 13 h 27"/>
                <a:gd name="T30" fmla="*/ 152 w 153"/>
                <a:gd name="T31" fmla="*/ 8 h 27"/>
                <a:gd name="T32" fmla="*/ 149 w 153"/>
                <a:gd name="T33" fmla="*/ 4 h 27"/>
                <a:gd name="T34" fmla="*/ 145 w 153"/>
                <a:gd name="T35" fmla="*/ 1 h 27"/>
                <a:gd name="T36" fmla="*/ 139 w 15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7">
                  <a:moveTo>
                    <a:pt x="139" y="0"/>
                  </a:moveTo>
                  <a:lnTo>
                    <a:pt x="14" y="0"/>
                  </a:lnTo>
                  <a:lnTo>
                    <a:pt x="9" y="1"/>
                  </a:lnTo>
                  <a:lnTo>
                    <a:pt x="4" y="4"/>
                  </a:lnTo>
                  <a:lnTo>
                    <a:pt x="1" y="8"/>
                  </a:lnTo>
                  <a:lnTo>
                    <a:pt x="0" y="13"/>
                  </a:lnTo>
                  <a:lnTo>
                    <a:pt x="1" y="20"/>
                  </a:lnTo>
                  <a:lnTo>
                    <a:pt x="4" y="24"/>
                  </a:lnTo>
                  <a:lnTo>
                    <a:pt x="9" y="26"/>
                  </a:lnTo>
                  <a:lnTo>
                    <a:pt x="14" y="27"/>
                  </a:lnTo>
                  <a:lnTo>
                    <a:pt x="139" y="27"/>
                  </a:lnTo>
                  <a:lnTo>
                    <a:pt x="145" y="26"/>
                  </a:lnTo>
                  <a:lnTo>
                    <a:pt x="149" y="24"/>
                  </a:lnTo>
                  <a:lnTo>
                    <a:pt x="152" y="20"/>
                  </a:lnTo>
                  <a:lnTo>
                    <a:pt x="153" y="13"/>
                  </a:lnTo>
                  <a:lnTo>
                    <a:pt x="152" y="8"/>
                  </a:lnTo>
                  <a:lnTo>
                    <a:pt x="149" y="4"/>
                  </a:lnTo>
                  <a:lnTo>
                    <a:pt x="145" y="1"/>
                  </a:lnTo>
                  <a:lnTo>
                    <a:pt x="1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472">
              <a:extLst>
                <a:ext uri="{FF2B5EF4-FFF2-40B4-BE49-F238E27FC236}">
                  <a16:creationId xmlns:a16="http://schemas.microsoft.com/office/drawing/2014/main" id="{049C8E54-DFDE-4E50-88D0-2C332C9D0A99}"/>
                </a:ext>
              </a:extLst>
            </p:cNvPr>
            <p:cNvSpPr>
              <a:spLocks/>
            </p:cNvSpPr>
            <p:nvPr/>
          </p:nvSpPr>
          <p:spPr bwMode="auto">
            <a:xfrm>
              <a:off x="5740637" y="2017269"/>
              <a:ext cx="87572" cy="12692"/>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473">
              <a:extLst>
                <a:ext uri="{FF2B5EF4-FFF2-40B4-BE49-F238E27FC236}">
                  <a16:creationId xmlns:a16="http://schemas.microsoft.com/office/drawing/2014/main" id="{C4F33274-6C32-407C-B582-5CCDCC02D17F}"/>
                </a:ext>
              </a:extLst>
            </p:cNvPr>
            <p:cNvSpPr>
              <a:spLocks/>
            </p:cNvSpPr>
            <p:nvPr/>
          </p:nvSpPr>
          <p:spPr bwMode="auto">
            <a:xfrm>
              <a:off x="5740637" y="1976656"/>
              <a:ext cx="87572" cy="11423"/>
            </a:xfrm>
            <a:custGeom>
              <a:avLst/>
              <a:gdLst>
                <a:gd name="T0" fmla="*/ 191 w 205"/>
                <a:gd name="T1" fmla="*/ 0 h 28"/>
                <a:gd name="T2" fmla="*/ 14 w 205"/>
                <a:gd name="T3" fmla="*/ 0 h 28"/>
                <a:gd name="T4" fmla="*/ 9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9 w 205"/>
                <a:gd name="T17" fmla="*/ 27 h 28"/>
                <a:gd name="T18" fmla="*/ 14 w 205"/>
                <a:gd name="T19" fmla="*/ 28 h 28"/>
                <a:gd name="T20" fmla="*/ 191 w 205"/>
                <a:gd name="T21" fmla="*/ 28 h 28"/>
                <a:gd name="T22" fmla="*/ 196 w 205"/>
                <a:gd name="T23" fmla="*/ 27 h 28"/>
                <a:gd name="T24" fmla="*/ 202 w 205"/>
                <a:gd name="T25" fmla="*/ 24 h 28"/>
                <a:gd name="T26" fmla="*/ 204 w 205"/>
                <a:gd name="T27" fmla="*/ 20 h 28"/>
                <a:gd name="T28" fmla="*/ 205 w 205"/>
                <a:gd name="T29" fmla="*/ 14 h 28"/>
                <a:gd name="T30" fmla="*/ 204 w 205"/>
                <a:gd name="T31" fmla="*/ 9 h 28"/>
                <a:gd name="T32" fmla="*/ 202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5"/>
                  </a:lnTo>
                  <a:lnTo>
                    <a:pt x="1" y="9"/>
                  </a:lnTo>
                  <a:lnTo>
                    <a:pt x="0" y="14"/>
                  </a:lnTo>
                  <a:lnTo>
                    <a:pt x="1" y="20"/>
                  </a:lnTo>
                  <a:lnTo>
                    <a:pt x="4" y="24"/>
                  </a:lnTo>
                  <a:lnTo>
                    <a:pt x="9" y="27"/>
                  </a:lnTo>
                  <a:lnTo>
                    <a:pt x="14" y="28"/>
                  </a:lnTo>
                  <a:lnTo>
                    <a:pt x="191" y="28"/>
                  </a:lnTo>
                  <a:lnTo>
                    <a:pt x="196" y="27"/>
                  </a:lnTo>
                  <a:lnTo>
                    <a:pt x="202" y="24"/>
                  </a:lnTo>
                  <a:lnTo>
                    <a:pt x="204" y="20"/>
                  </a:lnTo>
                  <a:lnTo>
                    <a:pt x="205" y="14"/>
                  </a:lnTo>
                  <a:lnTo>
                    <a:pt x="204" y="9"/>
                  </a:lnTo>
                  <a:lnTo>
                    <a:pt x="202"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474">
              <a:extLst>
                <a:ext uri="{FF2B5EF4-FFF2-40B4-BE49-F238E27FC236}">
                  <a16:creationId xmlns:a16="http://schemas.microsoft.com/office/drawing/2014/main" id="{03FFCDF9-3113-4692-AAEB-A93B6625E03B}"/>
                </a:ext>
              </a:extLst>
            </p:cNvPr>
            <p:cNvSpPr>
              <a:spLocks/>
            </p:cNvSpPr>
            <p:nvPr/>
          </p:nvSpPr>
          <p:spPr bwMode="auto">
            <a:xfrm>
              <a:off x="5740637" y="1936043"/>
              <a:ext cx="87572" cy="11423"/>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475">
              <a:extLst>
                <a:ext uri="{FF2B5EF4-FFF2-40B4-BE49-F238E27FC236}">
                  <a16:creationId xmlns:a16="http://schemas.microsoft.com/office/drawing/2014/main" id="{13751394-A045-4CCA-816C-6D2465122788}"/>
                </a:ext>
              </a:extLst>
            </p:cNvPr>
            <p:cNvSpPr>
              <a:spLocks/>
            </p:cNvSpPr>
            <p:nvPr/>
          </p:nvSpPr>
          <p:spPr bwMode="auto">
            <a:xfrm>
              <a:off x="5611183" y="1896700"/>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689792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theme/theme1.xml><?xml version="1.0" encoding="utf-8"?>
<a:theme xmlns:a="http://schemas.openxmlformats.org/drawingml/2006/main" name="Office Theme">
  <a:themeElements>
    <a:clrScheme name="gradient 01 def">
      <a:dk1>
        <a:srgbClr val="000000"/>
      </a:dk1>
      <a:lt1>
        <a:srgbClr val="FFFFFF"/>
      </a:lt1>
      <a:dk2>
        <a:srgbClr val="2D3847"/>
      </a:dk2>
      <a:lt2>
        <a:srgbClr val="E7E6E6"/>
      </a:lt2>
      <a:accent1>
        <a:srgbClr val="F9A10D"/>
      </a:accent1>
      <a:accent2>
        <a:srgbClr val="27D2FD"/>
      </a:accent2>
      <a:accent3>
        <a:srgbClr val="FF0AE1"/>
      </a:accent3>
      <a:accent4>
        <a:srgbClr val="6964FC"/>
      </a:accent4>
      <a:accent5>
        <a:srgbClr val="85CAD0"/>
      </a:accent5>
      <a:accent6>
        <a:srgbClr val="6AFE86"/>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4635</TotalTime>
  <Words>3082</Words>
  <Application>Microsoft Office PowerPoint</Application>
  <PresentationFormat>Widescreen</PresentationFormat>
  <Paragraphs>904</Paragraphs>
  <Slides>97</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97</vt:i4>
      </vt:variant>
    </vt:vector>
  </HeadingPairs>
  <TitlesOfParts>
    <vt:vector size="105" baseType="lpstr">
      <vt:lpstr>Arial</vt:lpstr>
      <vt:lpstr>Calibri</vt:lpstr>
      <vt:lpstr>Gilroy ExtraBold</vt:lpstr>
      <vt:lpstr>Gilroy Light</vt:lpstr>
      <vt:lpstr>Poppins Light</vt:lpstr>
      <vt:lpstr>Segoe UI</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RRGraph</dc:creator>
  <cp:lastModifiedBy>WATER MELON</cp:lastModifiedBy>
  <cp:revision>749</cp:revision>
  <dcterms:created xsi:type="dcterms:W3CDTF">2019-07-26T02:00:50Z</dcterms:created>
  <dcterms:modified xsi:type="dcterms:W3CDTF">2020-02-17T08:45:04Z</dcterms:modified>
</cp:coreProperties>
</file>